
<file path=[Content_Types].xml><?xml version="1.0" encoding="utf-8"?>
<Types xmlns="http://schemas.openxmlformats.org/package/2006/content-types">
  <Default Extension="png" ContentType="image/png"/>
  <Default Extension="jpeg" ContentType="image/jpeg"/>
  <Default Extension="JPG" ContentType="image/.jp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autoCompressPictures="0">
  <p:sldMasterIdLst>
    <p:sldMasterId id="2147483648" r:id="rId1"/>
  </p:sldMasterIdLst>
  <p:notesMasterIdLst>
    <p:notesMasterId r:id="rId4"/>
  </p:notesMasterIdLst>
  <p:sldIdLst>
    <p:sldId id="256" r:id="rId3"/>
    <p:sldId id="352" r:id="rId5"/>
    <p:sldId id="260" r:id="rId6"/>
    <p:sldId id="323" r:id="rId7"/>
    <p:sldId id="325" r:id="rId8"/>
    <p:sldId id="324" r:id="rId9"/>
    <p:sldId id="353" r:id="rId10"/>
    <p:sldId id="322" r:id="rId11"/>
    <p:sldId id="342" r:id="rId12"/>
    <p:sldId id="354" r:id="rId13"/>
    <p:sldId id="345" r:id="rId14"/>
    <p:sldId id="343" r:id="rId15"/>
    <p:sldId id="355" r:id="rId16"/>
    <p:sldId id="266" r:id="rId17"/>
    <p:sldId id="282" r:id="rId18"/>
    <p:sldId id="318" r:id="rId19"/>
    <p:sldId id="356" r:id="rId20"/>
  </p:sldIdLst>
  <p:sldSz cx="9144000" cy="5143500"/>
  <p:notesSz cx="6858000" cy="9144000"/>
  <p:custDataLst>
    <p:tags r:id="rId24"/>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 Type="http://schemas.openxmlformats.org/officeDocument/2006/relationships/notesMaster" Target="notesMasters/notesMaster1.xml"/><Relationship Id="rId3" Type="http://schemas.openxmlformats.org/officeDocument/2006/relationships/slide" Target="slides/slide1.xml"/><Relationship Id="rId24" Type="http://schemas.openxmlformats.org/officeDocument/2006/relationships/tags" Target="tags/tag7.xml"/><Relationship Id="rId23" Type="http://schemas.openxmlformats.org/officeDocument/2006/relationships/tableStyles" Target="tableStyles.xml"/><Relationship Id="rId22" Type="http://schemas.openxmlformats.org/officeDocument/2006/relationships/viewProps" Target="viewProps.xml"/><Relationship Id="rId21" Type="http://schemas.openxmlformats.org/officeDocument/2006/relationships/presProps" Target="presProps.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2" name="Shape 2"/>
        <p:cNvGrpSpPr/>
        <p:nvPr/>
      </p:nvGrpSpPr>
      <p:grpSpPr>
        <a:xfrm>
          <a:off x="0" y="0"/>
          <a:ext cx="0" cy="0"/>
          <a:chOff x="0" y="0"/>
          <a:chExt cx="0" cy="0"/>
        </a:xfrm>
      </p:grpSpPr>
      <p:sp>
        <p:nvSpPr>
          <p:cNvPr id="3" name="Google Shape;3;n"/>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notesSlide1.xml><?xml version="1.0" encoding="utf-8"?>
<p:notes xmlns:a="http://schemas.openxmlformats.org/drawingml/2006/main" xmlns:r="http://schemas.openxmlformats.org/officeDocument/2006/relationships" xmlns:p="http://schemas.openxmlformats.org/presentationml/2006/main" showMasterPhAnim="0" showMasterSp="0">
  <p:cSld>
    <p:spTree>
      <p:nvGrpSpPr>
        <p:cNvPr id="8854" name="Shape 8854"/>
        <p:cNvGrpSpPr/>
        <p:nvPr/>
      </p:nvGrpSpPr>
      <p:grpSpPr>
        <a:xfrm>
          <a:off x="0" y="0"/>
          <a:ext cx="0" cy="0"/>
          <a:chOff x="0" y="0"/>
          <a:chExt cx="0" cy="0"/>
        </a:xfrm>
      </p:grpSpPr>
      <p:sp>
        <p:nvSpPr>
          <p:cNvPr id="8855" name="Google Shape;8855;g20138bbdacb_0_2072: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56" name="Google Shape;8856;g20138bbdacb_0_2072: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PhAnim="0" showMasterSp="0">
  <p:cSld>
    <p:spTree>
      <p:nvGrpSpPr>
        <p:cNvPr id="9568" name="Shape 9568"/>
        <p:cNvGrpSpPr/>
        <p:nvPr/>
      </p:nvGrpSpPr>
      <p:grpSpPr>
        <a:xfrm>
          <a:off x="0" y="0"/>
          <a:ext cx="0" cy="0"/>
          <a:chOff x="0" y="0"/>
          <a:chExt cx="0" cy="0"/>
        </a:xfrm>
      </p:grpSpPr>
      <p:sp>
        <p:nvSpPr>
          <p:cNvPr id="9569" name="Google Shape;9569;g20138bbdacb_0_7193: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70" name="Google Shape;9570;g20138bbdacb_0_7193: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PhAnim="0" showMasterSp="0">
  <p:cSld>
    <p:spTree>
      <p:nvGrpSpPr>
        <p:cNvPr id="9709" name="Shape 9709"/>
        <p:cNvGrpSpPr/>
        <p:nvPr/>
      </p:nvGrpSpPr>
      <p:grpSpPr>
        <a:xfrm>
          <a:off x="0" y="0"/>
          <a:ext cx="0" cy="0"/>
          <a:chOff x="0" y="0"/>
          <a:chExt cx="0" cy="0"/>
        </a:xfrm>
      </p:grpSpPr>
      <p:sp>
        <p:nvSpPr>
          <p:cNvPr id="9710" name="Google Shape;9710;g20361264d2f_0_95: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1" name="Google Shape;9711;g20361264d2f_0_95: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2387" name="Shape 12387"/>
        <p:cNvGrpSpPr/>
        <p:nvPr/>
      </p:nvGrpSpPr>
      <p:grpSpPr>
        <a:xfrm>
          <a:off x="0" y="0"/>
          <a:ext cx="0" cy="0"/>
          <a:chOff x="0" y="0"/>
          <a:chExt cx="0" cy="0"/>
        </a:xfrm>
      </p:grpSpPr>
      <p:sp>
        <p:nvSpPr>
          <p:cNvPr id="12388" name="Google Shape;12388;g54dda1946d_4_2679: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89" name="Google Shape;12389;g54dda1946d_4_2679: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PhAnim="0" showMasterSp="0">
  <p:cSld>
    <p:spTree>
      <p:nvGrpSpPr>
        <p:cNvPr id="8854" name="Shape 8854"/>
        <p:cNvGrpSpPr/>
        <p:nvPr/>
      </p:nvGrpSpPr>
      <p:grpSpPr>
        <a:xfrm>
          <a:off x="0" y="0"/>
          <a:ext cx="0" cy="0"/>
          <a:chOff x="0" y="0"/>
          <a:chExt cx="0" cy="0"/>
        </a:xfrm>
      </p:grpSpPr>
      <p:sp>
        <p:nvSpPr>
          <p:cNvPr id="8855" name="Google Shape;8855;g20138bbdacb_0_2072: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56" name="Google Shape;8856;g20138bbdacb_0_2072: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1315" name="Shape 11315"/>
        <p:cNvGrpSpPr/>
        <p:nvPr/>
      </p:nvGrpSpPr>
      <p:grpSpPr>
        <a:xfrm>
          <a:off x="0" y="0"/>
          <a:ext cx="0" cy="0"/>
          <a:chOff x="0" y="0"/>
          <a:chExt cx="0" cy="0"/>
        </a:xfrm>
      </p:grpSpPr>
      <p:sp>
        <p:nvSpPr>
          <p:cNvPr id="11316" name="Google Shape;11316;g20361264d2f_6_3377: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17" name="Google Shape;11317;g20361264d2f_6_3377: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PhAnim="0" showMasterSp="0">
  <p:cSld>
    <p:spTree>
      <p:nvGrpSpPr>
        <p:cNvPr id="9568" name="Shape 9568"/>
        <p:cNvGrpSpPr/>
        <p:nvPr/>
      </p:nvGrpSpPr>
      <p:grpSpPr>
        <a:xfrm>
          <a:off x="0" y="0"/>
          <a:ext cx="0" cy="0"/>
          <a:chOff x="0" y="0"/>
          <a:chExt cx="0" cy="0"/>
        </a:xfrm>
      </p:grpSpPr>
      <p:sp>
        <p:nvSpPr>
          <p:cNvPr id="9569" name="Google Shape;9569;g20138bbdacb_0_7193: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70" name="Google Shape;9570;g20138bbdacb_0_7193: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PhAnim="0" showMasterSp="0">
  <p:cSld>
    <p:spTree>
      <p:nvGrpSpPr>
        <p:cNvPr id="9464" name="Shape 9464"/>
        <p:cNvGrpSpPr/>
        <p:nvPr/>
      </p:nvGrpSpPr>
      <p:grpSpPr>
        <a:xfrm>
          <a:off x="0" y="0"/>
          <a:ext cx="0" cy="0"/>
          <a:chOff x="0" y="0"/>
          <a:chExt cx="0" cy="0"/>
        </a:xfrm>
      </p:grpSpPr>
      <p:sp>
        <p:nvSpPr>
          <p:cNvPr id="9465" name="Google Shape;9465;g20494bb313e_1_460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66" name="Google Shape;9466;g20494bb313e_1_460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PhAnim="0" showMasterSp="0">
  <p:cSld>
    <p:spTree>
      <p:nvGrpSpPr>
        <p:cNvPr id="9568" name="Shape 9568"/>
        <p:cNvGrpSpPr/>
        <p:nvPr/>
      </p:nvGrpSpPr>
      <p:grpSpPr>
        <a:xfrm>
          <a:off x="0" y="0"/>
          <a:ext cx="0" cy="0"/>
          <a:chOff x="0" y="0"/>
          <a:chExt cx="0" cy="0"/>
        </a:xfrm>
      </p:grpSpPr>
      <p:sp>
        <p:nvSpPr>
          <p:cNvPr id="9569" name="Google Shape;9569;g20138bbdacb_0_7193: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70" name="Google Shape;9570;g20138bbdacb_0_7193: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PhAnim="0" showMasterSp="0">
  <p:cSld>
    <p:spTree>
      <p:nvGrpSpPr>
        <p:cNvPr id="9464" name="Shape 9464"/>
        <p:cNvGrpSpPr/>
        <p:nvPr/>
      </p:nvGrpSpPr>
      <p:grpSpPr>
        <a:xfrm>
          <a:off x="0" y="0"/>
          <a:ext cx="0" cy="0"/>
          <a:chOff x="0" y="0"/>
          <a:chExt cx="0" cy="0"/>
        </a:xfrm>
      </p:grpSpPr>
      <p:sp>
        <p:nvSpPr>
          <p:cNvPr id="9465" name="Google Shape;9465;g20494bb313e_1_460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66" name="Google Shape;9466;g20494bb313e_1_460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ltLang="zh-CN" b="1">
                <a:solidFill>
                  <a:schemeClr val="accent4"/>
                </a:solidFill>
                <a:effectLst/>
                <a:sym typeface="+mn-ea"/>
              </a:rPr>
              <a:t>At that time, </a:t>
            </a:r>
            <a:r>
              <a:rPr lang="zh-CN" altLang="en-US" b="1">
                <a:solidFill>
                  <a:schemeClr val="accent4"/>
                </a:solidFill>
                <a:effectLst/>
                <a:sym typeface="+mn-ea"/>
              </a:rPr>
              <a:t>Sima Xiangru</a:t>
            </a:r>
            <a:r>
              <a:rPr lang="en-US" altLang="zh-CN" b="1">
                <a:solidFill>
                  <a:schemeClr val="accent4"/>
                </a:solidFill>
                <a:effectLst/>
                <a:sym typeface="+mn-ea"/>
              </a:rPr>
              <a:t> was </a:t>
            </a:r>
            <a:r>
              <a:rPr lang="zh-CN" altLang="en-US" b="1">
                <a:solidFill>
                  <a:schemeClr val="accent4"/>
                </a:solidFill>
                <a:effectLst/>
                <a:sym typeface="+mn-ea"/>
              </a:rPr>
              <a:t>talented but poor</a:t>
            </a:r>
            <a:r>
              <a:rPr lang="en-US" altLang="zh-CN" b="1">
                <a:solidFill>
                  <a:schemeClr val="accent4"/>
                </a:solidFill>
                <a:effectLst/>
                <a:sym typeface="+mn-ea"/>
              </a:rPr>
              <a:t>.</a:t>
            </a:r>
            <a:endParaRPr lang="en-US" altLang="zh-CN" b="1">
              <a:solidFill>
                <a:schemeClr val="accent4"/>
              </a:solidFill>
              <a:effectLst/>
              <a:sym typeface="+mn-ea"/>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PhAnim="0" showMasterSp="0">
  <p:cSld>
    <p:spTree>
      <p:nvGrpSpPr>
        <p:cNvPr id="9464" name="Shape 9464"/>
        <p:cNvGrpSpPr/>
        <p:nvPr/>
      </p:nvGrpSpPr>
      <p:grpSpPr>
        <a:xfrm>
          <a:off x="0" y="0"/>
          <a:ext cx="0" cy="0"/>
          <a:chOff x="0" y="0"/>
          <a:chExt cx="0" cy="0"/>
        </a:xfrm>
      </p:grpSpPr>
      <p:sp>
        <p:nvSpPr>
          <p:cNvPr id="9465" name="Google Shape;9465;g20494bb313e_1_460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66" name="Google Shape;9466;g20494bb313e_1_460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ltLang="zh-CN" b="1">
                <a:solidFill>
                  <a:schemeClr val="accent4"/>
                </a:solidFill>
                <a:effectLst/>
                <a:sym typeface="+mn-ea"/>
              </a:rPr>
              <a:t>At that time, </a:t>
            </a:r>
            <a:r>
              <a:rPr lang="zh-CN" altLang="en-US" b="1">
                <a:solidFill>
                  <a:schemeClr val="accent4"/>
                </a:solidFill>
                <a:effectLst/>
                <a:sym typeface="+mn-ea"/>
              </a:rPr>
              <a:t>Sima Xiangru</a:t>
            </a:r>
            <a:r>
              <a:rPr lang="en-US" altLang="zh-CN" b="1">
                <a:solidFill>
                  <a:schemeClr val="accent4"/>
                </a:solidFill>
                <a:effectLst/>
                <a:sym typeface="+mn-ea"/>
              </a:rPr>
              <a:t> was </a:t>
            </a:r>
            <a:r>
              <a:rPr lang="zh-CN" altLang="en-US" b="1">
                <a:solidFill>
                  <a:schemeClr val="accent4"/>
                </a:solidFill>
                <a:effectLst/>
                <a:sym typeface="+mn-ea"/>
              </a:rPr>
              <a:t>talented but poor</a:t>
            </a:r>
            <a:r>
              <a:rPr lang="en-US" altLang="zh-CN" b="1">
                <a:solidFill>
                  <a:schemeClr val="accent4"/>
                </a:solidFill>
                <a:effectLst/>
                <a:sym typeface="+mn-ea"/>
              </a:rPr>
              <a:t>.</a:t>
            </a:r>
            <a:endParaRPr lang="en-US" altLang="zh-CN" b="1">
              <a:solidFill>
                <a:schemeClr val="accent4"/>
              </a:solidFill>
              <a:effectLst/>
              <a:sym typeface="+mn-ea"/>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PhAnim="0" showMasterSp="0">
  <p:cSld>
    <p:spTree>
      <p:nvGrpSpPr>
        <p:cNvPr id="9568" name="Shape 9568"/>
        <p:cNvGrpSpPr/>
        <p:nvPr/>
      </p:nvGrpSpPr>
      <p:grpSpPr>
        <a:xfrm>
          <a:off x="0" y="0"/>
          <a:ext cx="0" cy="0"/>
          <a:chOff x="0" y="0"/>
          <a:chExt cx="0" cy="0"/>
        </a:xfrm>
      </p:grpSpPr>
      <p:sp>
        <p:nvSpPr>
          <p:cNvPr id="9569" name="Google Shape;9569;g20138bbdacb_0_7193: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70" name="Google Shape;9570;g20138bbdacb_0_7193: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0755" name="Shape 10755"/>
        <p:cNvGrpSpPr/>
        <p:nvPr/>
      </p:nvGrpSpPr>
      <p:grpSpPr>
        <a:xfrm>
          <a:off x="0" y="0"/>
          <a:ext cx="0" cy="0"/>
          <a:chOff x="0" y="0"/>
          <a:chExt cx="0" cy="0"/>
        </a:xfrm>
      </p:grpSpPr>
      <p:sp>
        <p:nvSpPr>
          <p:cNvPr id="10756" name="Google Shape;10756;g54dda1946d_6_35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7" name="Google Shape;10757;g54dda1946d_6_35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0755" name="Shape 10755"/>
        <p:cNvGrpSpPr/>
        <p:nvPr/>
      </p:nvGrpSpPr>
      <p:grpSpPr>
        <a:xfrm>
          <a:off x="0" y="0"/>
          <a:ext cx="0" cy="0"/>
          <a:chOff x="0" y="0"/>
          <a:chExt cx="0" cy="0"/>
        </a:xfrm>
      </p:grpSpPr>
      <p:sp>
        <p:nvSpPr>
          <p:cNvPr id="10756" name="Google Shape;10756;g54dda1946d_6_35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7" name="Google Shape;10757;g54dda1946d_6_35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4" Type="http://schemas.openxmlformats.org/officeDocument/2006/relationships/hyperlink" Target="http://bit.ly/2TtBDfr" TargetMode="External"/><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matchingName="Title slid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1401900" y="1326894"/>
            <a:ext cx="6340200" cy="2138700"/>
          </a:xfrm>
          <a:prstGeom prst="rect">
            <a:avLst/>
          </a:prstGeom>
        </p:spPr>
        <p:txBody>
          <a:bodyPr spcFirstLastPara="1" wrap="square" lIns="91425" tIns="91425" rIns="91425" bIns="91425" anchor="t" anchorCtr="0">
            <a:noAutofit/>
          </a:bodyPr>
          <a:lstStyle>
            <a:lvl1pPr lvl="0" algn="ctr">
              <a:spcBef>
                <a:spcPts val="0"/>
              </a:spcBef>
              <a:spcAft>
                <a:spcPts val="0"/>
              </a:spcAft>
              <a:buClr>
                <a:srgbClr val="191919"/>
              </a:buClr>
              <a:buSzPts val="5200"/>
              <a:buNone/>
              <a:defRPr sz="96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10" name="Google Shape;10;p2"/>
          <p:cNvSpPr txBox="1"/>
          <p:nvPr>
            <p:ph type="subTitle" idx="1"/>
          </p:nvPr>
        </p:nvSpPr>
        <p:spPr>
          <a:xfrm>
            <a:off x="1401900" y="4067594"/>
            <a:ext cx="6340200" cy="3567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grpSp>
        <p:nvGrpSpPr>
          <p:cNvPr id="11" name="Google Shape;11;p2"/>
          <p:cNvGrpSpPr/>
          <p:nvPr/>
        </p:nvGrpSpPr>
        <p:grpSpPr>
          <a:xfrm>
            <a:off x="78316" y="52133"/>
            <a:ext cx="8987367" cy="5039234"/>
            <a:chOff x="78316" y="52133"/>
            <a:chExt cx="8987367" cy="5039234"/>
          </a:xfrm>
        </p:grpSpPr>
        <p:grpSp>
          <p:nvGrpSpPr>
            <p:cNvPr id="12" name="Google Shape;12;p2"/>
            <p:cNvGrpSpPr/>
            <p:nvPr/>
          </p:nvGrpSpPr>
          <p:grpSpPr>
            <a:xfrm rot="-5400000">
              <a:off x="2190681" y="-1689928"/>
              <a:ext cx="4696599" cy="8506810"/>
              <a:chOff x="3894311" y="264987"/>
              <a:chExt cx="2459725" cy="4747634"/>
            </a:xfrm>
          </p:grpSpPr>
          <p:sp>
            <p:nvSpPr>
              <p:cNvPr id="13" name="Google Shape;13;p2"/>
              <p:cNvSpPr/>
              <p:nvPr/>
            </p:nvSpPr>
            <p:spPr>
              <a:xfrm>
                <a:off x="3894311" y="264987"/>
                <a:ext cx="2459725" cy="4747634"/>
              </a:xfrm>
              <a:custGeom>
                <a:avLst/>
                <a:gdLst/>
                <a:ahLst/>
                <a:cxnLst/>
                <a:rect l="l" t="t" r="r" b="b"/>
                <a:pathLst>
                  <a:path w="26184" h="50539" extrusionOk="0">
                    <a:moveTo>
                      <a:pt x="22710" y="259"/>
                    </a:moveTo>
                    <a:cubicBezTo>
                      <a:pt x="23463" y="259"/>
                      <a:pt x="24073" y="870"/>
                      <a:pt x="24073" y="1623"/>
                    </a:cubicBezTo>
                    <a:lnTo>
                      <a:pt x="24073" y="4257"/>
                    </a:lnTo>
                    <a:cubicBezTo>
                      <a:pt x="24073" y="4548"/>
                      <a:pt x="24310" y="4785"/>
                      <a:pt x="24602" y="4785"/>
                    </a:cubicBezTo>
                    <a:cubicBezTo>
                      <a:pt x="24842" y="4785"/>
                      <a:pt x="25038" y="4981"/>
                      <a:pt x="25038" y="5222"/>
                    </a:cubicBezTo>
                    <a:lnTo>
                      <a:pt x="25038" y="6307"/>
                    </a:lnTo>
                    <a:cubicBezTo>
                      <a:pt x="25038" y="6700"/>
                      <a:pt x="25357" y="7017"/>
                      <a:pt x="25750" y="7017"/>
                    </a:cubicBezTo>
                    <a:lnTo>
                      <a:pt x="25926" y="7017"/>
                    </a:lnTo>
                    <a:lnTo>
                      <a:pt x="25926" y="43521"/>
                    </a:lnTo>
                    <a:lnTo>
                      <a:pt x="25750" y="43521"/>
                    </a:lnTo>
                    <a:cubicBezTo>
                      <a:pt x="25357" y="43521"/>
                      <a:pt x="25038" y="43840"/>
                      <a:pt x="25038" y="44232"/>
                    </a:cubicBezTo>
                    <a:lnTo>
                      <a:pt x="25038" y="45317"/>
                    </a:lnTo>
                    <a:cubicBezTo>
                      <a:pt x="25038" y="45557"/>
                      <a:pt x="24842" y="45754"/>
                      <a:pt x="24601" y="45754"/>
                    </a:cubicBezTo>
                    <a:cubicBezTo>
                      <a:pt x="24310" y="45754"/>
                      <a:pt x="24073" y="45990"/>
                      <a:pt x="24073" y="46281"/>
                    </a:cubicBezTo>
                    <a:lnTo>
                      <a:pt x="24073" y="48917"/>
                    </a:lnTo>
                    <a:cubicBezTo>
                      <a:pt x="24073" y="49669"/>
                      <a:pt x="23463" y="50280"/>
                      <a:pt x="22710" y="50280"/>
                    </a:cubicBezTo>
                    <a:lnTo>
                      <a:pt x="3473" y="50280"/>
                    </a:lnTo>
                    <a:cubicBezTo>
                      <a:pt x="2721" y="50280"/>
                      <a:pt x="2111" y="49669"/>
                      <a:pt x="2111" y="48917"/>
                    </a:cubicBezTo>
                    <a:lnTo>
                      <a:pt x="2111" y="46281"/>
                    </a:lnTo>
                    <a:cubicBezTo>
                      <a:pt x="2111" y="45990"/>
                      <a:pt x="1873" y="45754"/>
                      <a:pt x="1583" y="45754"/>
                    </a:cubicBezTo>
                    <a:cubicBezTo>
                      <a:pt x="1341" y="45754"/>
                      <a:pt x="1145" y="45557"/>
                      <a:pt x="1145" y="45317"/>
                    </a:cubicBezTo>
                    <a:lnTo>
                      <a:pt x="1145" y="44232"/>
                    </a:lnTo>
                    <a:cubicBezTo>
                      <a:pt x="1145" y="43840"/>
                      <a:pt x="826" y="43521"/>
                      <a:pt x="434" y="43521"/>
                    </a:cubicBezTo>
                    <a:lnTo>
                      <a:pt x="259" y="43521"/>
                    </a:lnTo>
                    <a:lnTo>
                      <a:pt x="259" y="7017"/>
                    </a:lnTo>
                    <a:lnTo>
                      <a:pt x="434" y="7017"/>
                    </a:lnTo>
                    <a:cubicBezTo>
                      <a:pt x="826" y="7017"/>
                      <a:pt x="1145" y="6700"/>
                      <a:pt x="1145" y="6307"/>
                    </a:cubicBezTo>
                    <a:lnTo>
                      <a:pt x="1145" y="5222"/>
                    </a:lnTo>
                    <a:cubicBezTo>
                      <a:pt x="1145" y="4981"/>
                      <a:pt x="1341" y="4785"/>
                      <a:pt x="1583" y="4785"/>
                    </a:cubicBezTo>
                    <a:cubicBezTo>
                      <a:pt x="1873" y="4785"/>
                      <a:pt x="2111" y="4548"/>
                      <a:pt x="2111" y="4257"/>
                    </a:cubicBezTo>
                    <a:lnTo>
                      <a:pt x="2111" y="1623"/>
                    </a:lnTo>
                    <a:cubicBezTo>
                      <a:pt x="2111" y="870"/>
                      <a:pt x="2721" y="259"/>
                      <a:pt x="3473" y="259"/>
                    </a:cubicBezTo>
                    <a:close/>
                    <a:moveTo>
                      <a:pt x="3473" y="1"/>
                    </a:moveTo>
                    <a:cubicBezTo>
                      <a:pt x="2578" y="1"/>
                      <a:pt x="1852" y="727"/>
                      <a:pt x="1852" y="1623"/>
                    </a:cubicBezTo>
                    <a:lnTo>
                      <a:pt x="1852" y="4257"/>
                    </a:lnTo>
                    <a:cubicBezTo>
                      <a:pt x="1852" y="4404"/>
                      <a:pt x="1731" y="4526"/>
                      <a:pt x="1583" y="4526"/>
                    </a:cubicBezTo>
                    <a:cubicBezTo>
                      <a:pt x="1199" y="4526"/>
                      <a:pt x="887" y="4838"/>
                      <a:pt x="887" y="5222"/>
                    </a:cubicBezTo>
                    <a:lnTo>
                      <a:pt x="887" y="6307"/>
                    </a:lnTo>
                    <a:cubicBezTo>
                      <a:pt x="887" y="6556"/>
                      <a:pt x="684" y="6758"/>
                      <a:pt x="434" y="6758"/>
                    </a:cubicBezTo>
                    <a:lnTo>
                      <a:pt x="0" y="6758"/>
                    </a:lnTo>
                    <a:lnTo>
                      <a:pt x="0" y="43780"/>
                    </a:lnTo>
                    <a:lnTo>
                      <a:pt x="434" y="43780"/>
                    </a:lnTo>
                    <a:cubicBezTo>
                      <a:pt x="684" y="43780"/>
                      <a:pt x="887" y="43982"/>
                      <a:pt x="887" y="44231"/>
                    </a:cubicBezTo>
                    <a:lnTo>
                      <a:pt x="887" y="45316"/>
                    </a:lnTo>
                    <a:cubicBezTo>
                      <a:pt x="887" y="45700"/>
                      <a:pt x="1199" y="46012"/>
                      <a:pt x="1583" y="46012"/>
                    </a:cubicBezTo>
                    <a:cubicBezTo>
                      <a:pt x="1731" y="46012"/>
                      <a:pt x="1852" y="46134"/>
                      <a:pt x="1852" y="46281"/>
                    </a:cubicBezTo>
                    <a:lnTo>
                      <a:pt x="1852" y="48917"/>
                    </a:lnTo>
                    <a:cubicBezTo>
                      <a:pt x="1852" y="49811"/>
                      <a:pt x="2578" y="50538"/>
                      <a:pt x="3473" y="50538"/>
                    </a:cubicBezTo>
                    <a:lnTo>
                      <a:pt x="22710" y="50538"/>
                    </a:lnTo>
                    <a:cubicBezTo>
                      <a:pt x="23606" y="50538"/>
                      <a:pt x="24332" y="49811"/>
                      <a:pt x="24332" y="48917"/>
                    </a:cubicBezTo>
                    <a:lnTo>
                      <a:pt x="24332" y="46281"/>
                    </a:lnTo>
                    <a:cubicBezTo>
                      <a:pt x="24332" y="46134"/>
                      <a:pt x="24454" y="46012"/>
                      <a:pt x="24602" y="46012"/>
                    </a:cubicBezTo>
                    <a:cubicBezTo>
                      <a:pt x="24986" y="46012"/>
                      <a:pt x="25296" y="45700"/>
                      <a:pt x="25296" y="45316"/>
                    </a:cubicBezTo>
                    <a:lnTo>
                      <a:pt x="25296" y="44231"/>
                    </a:lnTo>
                    <a:cubicBezTo>
                      <a:pt x="25296" y="43982"/>
                      <a:pt x="25501" y="43780"/>
                      <a:pt x="25750" y="43780"/>
                    </a:cubicBezTo>
                    <a:lnTo>
                      <a:pt x="26184" y="43780"/>
                    </a:lnTo>
                    <a:lnTo>
                      <a:pt x="26184" y="6758"/>
                    </a:lnTo>
                    <a:lnTo>
                      <a:pt x="25750" y="6758"/>
                    </a:lnTo>
                    <a:cubicBezTo>
                      <a:pt x="25501" y="6758"/>
                      <a:pt x="25296" y="6556"/>
                      <a:pt x="25296" y="6307"/>
                    </a:cubicBezTo>
                    <a:lnTo>
                      <a:pt x="25296" y="5222"/>
                    </a:lnTo>
                    <a:cubicBezTo>
                      <a:pt x="25296" y="4838"/>
                      <a:pt x="24986" y="4526"/>
                      <a:pt x="24601" y="4526"/>
                    </a:cubicBezTo>
                    <a:cubicBezTo>
                      <a:pt x="24454" y="4526"/>
                      <a:pt x="24332" y="4404"/>
                      <a:pt x="24332" y="4257"/>
                    </a:cubicBezTo>
                    <a:lnTo>
                      <a:pt x="24332" y="1623"/>
                    </a:lnTo>
                    <a:cubicBezTo>
                      <a:pt x="24332" y="727"/>
                      <a:pt x="23605" y="1"/>
                      <a:pt x="22710" y="1"/>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GB"/>
                  <a:t> </a:t>
                </a:r>
                <a:endParaRPr lang="en-GB"/>
              </a:p>
            </p:txBody>
          </p:sp>
          <p:sp>
            <p:nvSpPr>
              <p:cNvPr id="14" name="Google Shape;14;p2"/>
              <p:cNvSpPr/>
              <p:nvPr/>
            </p:nvSpPr>
            <p:spPr>
              <a:xfrm>
                <a:off x="3897881" y="268463"/>
                <a:ext cx="2452679" cy="4740588"/>
              </a:xfrm>
              <a:custGeom>
                <a:avLst/>
                <a:gdLst/>
                <a:ahLst/>
                <a:cxnLst/>
                <a:rect l="l" t="t" r="r" b="b"/>
                <a:pathLst>
                  <a:path w="26109" h="50464" fill="none" extrusionOk="0">
                    <a:moveTo>
                      <a:pt x="25712" y="6758"/>
                    </a:moveTo>
                    <a:cubicBezTo>
                      <a:pt x="25442" y="6758"/>
                      <a:pt x="25222" y="6540"/>
                      <a:pt x="25222" y="6270"/>
                    </a:cubicBezTo>
                    <a:lnTo>
                      <a:pt x="25222" y="5185"/>
                    </a:lnTo>
                    <a:cubicBezTo>
                      <a:pt x="25222" y="4821"/>
                      <a:pt x="24927" y="4525"/>
                      <a:pt x="24564" y="4525"/>
                    </a:cubicBezTo>
                    <a:cubicBezTo>
                      <a:pt x="24395" y="4525"/>
                      <a:pt x="24257" y="4388"/>
                      <a:pt x="24257" y="4218"/>
                    </a:cubicBezTo>
                    <a:lnTo>
                      <a:pt x="24257" y="1584"/>
                    </a:lnTo>
                    <a:cubicBezTo>
                      <a:pt x="24257" y="710"/>
                      <a:pt x="23545" y="0"/>
                      <a:pt x="22672" y="0"/>
                    </a:cubicBezTo>
                    <a:lnTo>
                      <a:pt x="3435" y="0"/>
                    </a:lnTo>
                    <a:cubicBezTo>
                      <a:pt x="2560" y="0"/>
                      <a:pt x="1852" y="711"/>
                      <a:pt x="1852" y="1584"/>
                    </a:cubicBezTo>
                    <a:lnTo>
                      <a:pt x="1852" y="4218"/>
                    </a:lnTo>
                    <a:cubicBezTo>
                      <a:pt x="1852" y="4387"/>
                      <a:pt x="1713" y="4525"/>
                      <a:pt x="1545" y="4525"/>
                    </a:cubicBezTo>
                    <a:cubicBezTo>
                      <a:pt x="1181" y="4525"/>
                      <a:pt x="885" y="4821"/>
                      <a:pt x="885" y="5185"/>
                    </a:cubicBezTo>
                    <a:lnTo>
                      <a:pt x="885" y="6270"/>
                    </a:lnTo>
                    <a:cubicBezTo>
                      <a:pt x="885" y="6540"/>
                      <a:pt x="667" y="6758"/>
                      <a:pt x="396" y="6758"/>
                    </a:cubicBezTo>
                    <a:lnTo>
                      <a:pt x="1" y="6758"/>
                    </a:lnTo>
                    <a:lnTo>
                      <a:pt x="1" y="43706"/>
                    </a:lnTo>
                    <a:lnTo>
                      <a:pt x="396" y="43706"/>
                    </a:lnTo>
                    <a:cubicBezTo>
                      <a:pt x="666" y="43706"/>
                      <a:pt x="885" y="43923"/>
                      <a:pt x="885" y="44193"/>
                    </a:cubicBezTo>
                    <a:lnTo>
                      <a:pt x="885" y="45278"/>
                    </a:lnTo>
                    <a:cubicBezTo>
                      <a:pt x="885" y="45642"/>
                      <a:pt x="1181" y="45938"/>
                      <a:pt x="1545" y="45938"/>
                    </a:cubicBezTo>
                    <a:cubicBezTo>
                      <a:pt x="1712" y="45938"/>
                      <a:pt x="1852" y="46075"/>
                      <a:pt x="1852" y="46244"/>
                    </a:cubicBezTo>
                    <a:lnTo>
                      <a:pt x="1852" y="48880"/>
                    </a:lnTo>
                    <a:cubicBezTo>
                      <a:pt x="1852" y="49753"/>
                      <a:pt x="2562" y="50463"/>
                      <a:pt x="3435" y="50463"/>
                    </a:cubicBezTo>
                    <a:lnTo>
                      <a:pt x="22672" y="50463"/>
                    </a:lnTo>
                    <a:cubicBezTo>
                      <a:pt x="23547" y="50463"/>
                      <a:pt x="24257" y="49752"/>
                      <a:pt x="24257" y="48880"/>
                    </a:cubicBezTo>
                    <a:lnTo>
                      <a:pt x="24257" y="46244"/>
                    </a:lnTo>
                    <a:cubicBezTo>
                      <a:pt x="24257" y="46076"/>
                      <a:pt x="24394" y="45938"/>
                      <a:pt x="24564" y="45938"/>
                    </a:cubicBezTo>
                    <a:cubicBezTo>
                      <a:pt x="24927" y="45938"/>
                      <a:pt x="25222" y="45642"/>
                      <a:pt x="25222" y="45278"/>
                    </a:cubicBezTo>
                    <a:lnTo>
                      <a:pt x="25222" y="44193"/>
                    </a:lnTo>
                    <a:cubicBezTo>
                      <a:pt x="25222" y="43923"/>
                      <a:pt x="25442" y="43706"/>
                      <a:pt x="25712" y="43706"/>
                    </a:cubicBezTo>
                    <a:lnTo>
                      <a:pt x="26109" y="43706"/>
                    </a:lnTo>
                    <a:lnTo>
                      <a:pt x="26109" y="6758"/>
                    </a:lnTo>
                    <a:close/>
                    <a:moveTo>
                      <a:pt x="25888" y="43484"/>
                    </a:moveTo>
                    <a:lnTo>
                      <a:pt x="25712" y="43484"/>
                    </a:lnTo>
                    <a:cubicBezTo>
                      <a:pt x="25319" y="43484"/>
                      <a:pt x="25000" y="43803"/>
                      <a:pt x="25000" y="44195"/>
                    </a:cubicBezTo>
                    <a:lnTo>
                      <a:pt x="25000" y="45280"/>
                    </a:lnTo>
                    <a:cubicBezTo>
                      <a:pt x="25000" y="45520"/>
                      <a:pt x="24804" y="45717"/>
                      <a:pt x="24563" y="45717"/>
                    </a:cubicBezTo>
                    <a:cubicBezTo>
                      <a:pt x="24272" y="45717"/>
                      <a:pt x="24035" y="45953"/>
                      <a:pt x="24035" y="46244"/>
                    </a:cubicBezTo>
                    <a:lnTo>
                      <a:pt x="24035" y="48880"/>
                    </a:lnTo>
                    <a:cubicBezTo>
                      <a:pt x="24035" y="49632"/>
                      <a:pt x="23425" y="50243"/>
                      <a:pt x="22672" y="50243"/>
                    </a:cubicBezTo>
                    <a:lnTo>
                      <a:pt x="3435" y="50243"/>
                    </a:lnTo>
                    <a:cubicBezTo>
                      <a:pt x="2683" y="50243"/>
                      <a:pt x="2073" y="49632"/>
                      <a:pt x="2073" y="48880"/>
                    </a:cubicBezTo>
                    <a:lnTo>
                      <a:pt x="2073" y="46244"/>
                    </a:lnTo>
                    <a:cubicBezTo>
                      <a:pt x="2073" y="45953"/>
                      <a:pt x="1835" y="45717"/>
                      <a:pt x="1545" y="45717"/>
                    </a:cubicBezTo>
                    <a:cubicBezTo>
                      <a:pt x="1303" y="45717"/>
                      <a:pt x="1107" y="45520"/>
                      <a:pt x="1107" y="45280"/>
                    </a:cubicBezTo>
                    <a:lnTo>
                      <a:pt x="1107" y="44195"/>
                    </a:lnTo>
                    <a:cubicBezTo>
                      <a:pt x="1107" y="43803"/>
                      <a:pt x="788" y="43484"/>
                      <a:pt x="396" y="43484"/>
                    </a:cubicBezTo>
                    <a:lnTo>
                      <a:pt x="221" y="43484"/>
                    </a:lnTo>
                    <a:lnTo>
                      <a:pt x="221" y="6980"/>
                    </a:lnTo>
                    <a:lnTo>
                      <a:pt x="396" y="6980"/>
                    </a:lnTo>
                    <a:cubicBezTo>
                      <a:pt x="788" y="6980"/>
                      <a:pt x="1107" y="6663"/>
                      <a:pt x="1107" y="6270"/>
                    </a:cubicBezTo>
                    <a:lnTo>
                      <a:pt x="1107" y="5185"/>
                    </a:lnTo>
                    <a:cubicBezTo>
                      <a:pt x="1107" y="4944"/>
                      <a:pt x="1303" y="4748"/>
                      <a:pt x="1545" y="4748"/>
                    </a:cubicBezTo>
                    <a:cubicBezTo>
                      <a:pt x="1835" y="4748"/>
                      <a:pt x="2073" y="4511"/>
                      <a:pt x="2073" y="4220"/>
                    </a:cubicBezTo>
                    <a:lnTo>
                      <a:pt x="2073" y="1586"/>
                    </a:lnTo>
                    <a:cubicBezTo>
                      <a:pt x="2073" y="833"/>
                      <a:pt x="2683" y="222"/>
                      <a:pt x="3435" y="222"/>
                    </a:cubicBezTo>
                    <a:lnTo>
                      <a:pt x="22672" y="222"/>
                    </a:lnTo>
                    <a:cubicBezTo>
                      <a:pt x="23425" y="222"/>
                      <a:pt x="24035" y="833"/>
                      <a:pt x="24035" y="1586"/>
                    </a:cubicBezTo>
                    <a:lnTo>
                      <a:pt x="24035" y="4220"/>
                    </a:lnTo>
                    <a:cubicBezTo>
                      <a:pt x="24035" y="4511"/>
                      <a:pt x="24272" y="4748"/>
                      <a:pt x="24564" y="4748"/>
                    </a:cubicBezTo>
                    <a:cubicBezTo>
                      <a:pt x="24804" y="4748"/>
                      <a:pt x="25000" y="4944"/>
                      <a:pt x="25000" y="5185"/>
                    </a:cubicBezTo>
                    <a:lnTo>
                      <a:pt x="25000" y="6270"/>
                    </a:lnTo>
                    <a:cubicBezTo>
                      <a:pt x="25000" y="6663"/>
                      <a:pt x="25319" y="6980"/>
                      <a:pt x="25712" y="6980"/>
                    </a:cubicBezTo>
                    <a:lnTo>
                      <a:pt x="25888" y="6980"/>
                    </a:lnTo>
                    <a:close/>
                  </a:path>
                </a:pathLst>
              </a:custGeom>
              <a:noFill/>
              <a:ln w="150" cap="flat" cmpd="sng">
                <a:solidFill>
                  <a:srgbClr val="7F4125"/>
                </a:solidFill>
                <a:prstDash val="solid"/>
                <a:miter lim="10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 name="Google Shape;15;p2"/>
            <p:cNvGrpSpPr/>
            <p:nvPr/>
          </p:nvGrpSpPr>
          <p:grpSpPr>
            <a:xfrm>
              <a:off x="6588949" y="52133"/>
              <a:ext cx="2476735" cy="2296473"/>
              <a:chOff x="6181044" y="0"/>
              <a:chExt cx="2962956" cy="2747306"/>
            </a:xfrm>
          </p:grpSpPr>
          <p:sp>
            <p:nvSpPr>
              <p:cNvPr id="16" name="Google Shape;16;p2"/>
              <p:cNvSpPr/>
              <p:nvPr/>
            </p:nvSpPr>
            <p:spPr>
              <a:xfrm>
                <a:off x="8601885" y="1235253"/>
                <a:ext cx="327540" cy="1381090"/>
              </a:xfrm>
              <a:custGeom>
                <a:avLst/>
                <a:gdLst/>
                <a:ahLst/>
                <a:cxnLst/>
                <a:rect l="l" t="t" r="r" b="b"/>
                <a:pathLst>
                  <a:path w="3759" h="15850" extrusionOk="0">
                    <a:moveTo>
                      <a:pt x="1193" y="0"/>
                    </a:moveTo>
                    <a:cubicBezTo>
                      <a:pt x="1161" y="0"/>
                      <a:pt x="1122" y="16"/>
                      <a:pt x="1088" y="20"/>
                    </a:cubicBezTo>
                    <a:cubicBezTo>
                      <a:pt x="1094" y="64"/>
                      <a:pt x="1085" y="118"/>
                      <a:pt x="1109" y="149"/>
                    </a:cubicBezTo>
                    <a:cubicBezTo>
                      <a:pt x="1177" y="238"/>
                      <a:pt x="1254" y="325"/>
                      <a:pt x="1338" y="399"/>
                    </a:cubicBezTo>
                    <a:cubicBezTo>
                      <a:pt x="1486" y="533"/>
                      <a:pt x="1642" y="655"/>
                      <a:pt x="1795" y="782"/>
                    </a:cubicBezTo>
                    <a:cubicBezTo>
                      <a:pt x="2132" y="1066"/>
                      <a:pt x="2400" y="1406"/>
                      <a:pt x="2635" y="1777"/>
                    </a:cubicBezTo>
                    <a:cubicBezTo>
                      <a:pt x="3241" y="2736"/>
                      <a:pt x="3424" y="3803"/>
                      <a:pt x="3399" y="4907"/>
                    </a:cubicBezTo>
                    <a:cubicBezTo>
                      <a:pt x="3388" y="5453"/>
                      <a:pt x="3309" y="6007"/>
                      <a:pt x="3176" y="6537"/>
                    </a:cubicBezTo>
                    <a:cubicBezTo>
                      <a:pt x="2890" y="7673"/>
                      <a:pt x="2394" y="8730"/>
                      <a:pt x="1809" y="9745"/>
                    </a:cubicBezTo>
                    <a:cubicBezTo>
                      <a:pt x="1472" y="10326"/>
                      <a:pt x="1084" y="10882"/>
                      <a:pt x="778" y="11478"/>
                    </a:cubicBezTo>
                    <a:cubicBezTo>
                      <a:pt x="300" y="12402"/>
                      <a:pt x="1" y="13375"/>
                      <a:pt x="238" y="14436"/>
                    </a:cubicBezTo>
                    <a:cubicBezTo>
                      <a:pt x="331" y="14849"/>
                      <a:pt x="435" y="15260"/>
                      <a:pt x="718" y="15592"/>
                    </a:cubicBezTo>
                    <a:cubicBezTo>
                      <a:pt x="825" y="15717"/>
                      <a:pt x="956" y="15808"/>
                      <a:pt x="1124" y="15849"/>
                    </a:cubicBezTo>
                    <a:cubicBezTo>
                      <a:pt x="1084" y="15743"/>
                      <a:pt x="1037" y="15647"/>
                      <a:pt x="982" y="15553"/>
                    </a:cubicBezTo>
                    <a:cubicBezTo>
                      <a:pt x="545" y="14815"/>
                      <a:pt x="364" y="14022"/>
                      <a:pt x="475" y="13166"/>
                    </a:cubicBezTo>
                    <a:cubicBezTo>
                      <a:pt x="526" y="12773"/>
                      <a:pt x="603" y="12389"/>
                      <a:pt x="799" y="12039"/>
                    </a:cubicBezTo>
                    <a:cubicBezTo>
                      <a:pt x="994" y="11691"/>
                      <a:pt x="1297" y="11506"/>
                      <a:pt x="1631" y="11506"/>
                    </a:cubicBezTo>
                    <a:cubicBezTo>
                      <a:pt x="1806" y="11506"/>
                      <a:pt x="1990" y="11557"/>
                      <a:pt x="2171" y="11663"/>
                    </a:cubicBezTo>
                    <a:cubicBezTo>
                      <a:pt x="2576" y="11902"/>
                      <a:pt x="2799" y="12254"/>
                      <a:pt x="2823" y="12730"/>
                    </a:cubicBezTo>
                    <a:cubicBezTo>
                      <a:pt x="2846" y="13199"/>
                      <a:pt x="2558" y="13505"/>
                      <a:pt x="2089" y="13505"/>
                    </a:cubicBezTo>
                    <a:cubicBezTo>
                      <a:pt x="2088" y="13505"/>
                      <a:pt x="2086" y="13505"/>
                      <a:pt x="2084" y="13505"/>
                    </a:cubicBezTo>
                    <a:cubicBezTo>
                      <a:pt x="1815" y="13501"/>
                      <a:pt x="1572" y="13280"/>
                      <a:pt x="1543" y="13013"/>
                    </a:cubicBezTo>
                    <a:cubicBezTo>
                      <a:pt x="1523" y="12823"/>
                      <a:pt x="1645" y="12679"/>
                      <a:pt x="1828" y="12679"/>
                    </a:cubicBezTo>
                    <a:cubicBezTo>
                      <a:pt x="1837" y="12679"/>
                      <a:pt x="1847" y="12680"/>
                      <a:pt x="1856" y="12680"/>
                    </a:cubicBezTo>
                    <a:cubicBezTo>
                      <a:pt x="1918" y="12685"/>
                      <a:pt x="1977" y="12719"/>
                      <a:pt x="2057" y="12746"/>
                    </a:cubicBezTo>
                    <a:cubicBezTo>
                      <a:pt x="2050" y="12690"/>
                      <a:pt x="2052" y="12638"/>
                      <a:pt x="2036" y="12592"/>
                    </a:cubicBezTo>
                    <a:cubicBezTo>
                      <a:pt x="1992" y="12444"/>
                      <a:pt x="1890" y="12345"/>
                      <a:pt x="1739" y="12318"/>
                    </a:cubicBezTo>
                    <a:cubicBezTo>
                      <a:pt x="1712" y="12313"/>
                      <a:pt x="1684" y="12310"/>
                      <a:pt x="1658" y="12310"/>
                    </a:cubicBezTo>
                    <a:cubicBezTo>
                      <a:pt x="1521" y="12310"/>
                      <a:pt x="1403" y="12376"/>
                      <a:pt x="1313" y="12490"/>
                    </a:cubicBezTo>
                    <a:cubicBezTo>
                      <a:pt x="1202" y="12632"/>
                      <a:pt x="1170" y="12798"/>
                      <a:pt x="1176" y="12974"/>
                    </a:cubicBezTo>
                    <a:cubicBezTo>
                      <a:pt x="1192" y="13419"/>
                      <a:pt x="1544" y="13851"/>
                      <a:pt x="2004" y="13986"/>
                    </a:cubicBezTo>
                    <a:cubicBezTo>
                      <a:pt x="2127" y="14022"/>
                      <a:pt x="2253" y="14040"/>
                      <a:pt x="2377" y="14040"/>
                    </a:cubicBezTo>
                    <a:cubicBezTo>
                      <a:pt x="2753" y="14040"/>
                      <a:pt x="3109" y="13880"/>
                      <a:pt x="3310" y="13599"/>
                    </a:cubicBezTo>
                    <a:cubicBezTo>
                      <a:pt x="3759" y="12978"/>
                      <a:pt x="3749" y="12054"/>
                      <a:pt x="3268" y="11398"/>
                    </a:cubicBezTo>
                    <a:cubicBezTo>
                      <a:pt x="2921" y="10925"/>
                      <a:pt x="2453" y="10643"/>
                      <a:pt x="1853" y="10610"/>
                    </a:cubicBezTo>
                    <a:cubicBezTo>
                      <a:pt x="1817" y="10608"/>
                      <a:pt x="1781" y="10579"/>
                      <a:pt x="1744" y="10564"/>
                    </a:cubicBezTo>
                    <a:cubicBezTo>
                      <a:pt x="1767" y="10521"/>
                      <a:pt x="1780" y="10462"/>
                      <a:pt x="1814" y="10438"/>
                    </a:cubicBezTo>
                    <a:cubicBezTo>
                      <a:pt x="2050" y="10276"/>
                      <a:pt x="2220" y="10054"/>
                      <a:pt x="2363" y="9812"/>
                    </a:cubicBezTo>
                    <a:cubicBezTo>
                      <a:pt x="3336" y="8161"/>
                      <a:pt x="3727" y="6369"/>
                      <a:pt x="3630" y="4467"/>
                    </a:cubicBezTo>
                    <a:cubicBezTo>
                      <a:pt x="3570" y="3299"/>
                      <a:pt x="3319" y="2183"/>
                      <a:pt x="2621" y="1212"/>
                    </a:cubicBezTo>
                    <a:cubicBezTo>
                      <a:pt x="2458" y="986"/>
                      <a:pt x="2272" y="774"/>
                      <a:pt x="2071" y="584"/>
                    </a:cubicBezTo>
                    <a:cubicBezTo>
                      <a:pt x="1889" y="415"/>
                      <a:pt x="1673" y="283"/>
                      <a:pt x="1468" y="139"/>
                    </a:cubicBezTo>
                    <a:cubicBezTo>
                      <a:pt x="1392" y="84"/>
                      <a:pt x="1307" y="40"/>
                      <a:pt x="1220" y="5"/>
                    </a:cubicBezTo>
                    <a:cubicBezTo>
                      <a:pt x="1212" y="2"/>
                      <a:pt x="1203"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 name="Google Shape;17;p2"/>
              <p:cNvSpPr/>
              <p:nvPr/>
            </p:nvSpPr>
            <p:spPr>
              <a:xfrm>
                <a:off x="8328013" y="2398182"/>
                <a:ext cx="180282" cy="155623"/>
              </a:xfrm>
              <a:custGeom>
                <a:avLst/>
                <a:gdLst/>
                <a:ahLst/>
                <a:cxnLst/>
                <a:rect l="l" t="t" r="r" b="b"/>
                <a:pathLst>
                  <a:path w="2069" h="1786" extrusionOk="0">
                    <a:moveTo>
                      <a:pt x="640" y="1"/>
                    </a:moveTo>
                    <a:lnTo>
                      <a:pt x="589" y="24"/>
                    </a:lnTo>
                    <a:cubicBezTo>
                      <a:pt x="542" y="166"/>
                      <a:pt x="565" y="303"/>
                      <a:pt x="632" y="438"/>
                    </a:cubicBezTo>
                    <a:cubicBezTo>
                      <a:pt x="643" y="463"/>
                      <a:pt x="635" y="498"/>
                      <a:pt x="636" y="529"/>
                    </a:cubicBezTo>
                    <a:cubicBezTo>
                      <a:pt x="618" y="529"/>
                      <a:pt x="599" y="532"/>
                      <a:pt x="581" y="532"/>
                    </a:cubicBezTo>
                    <a:cubicBezTo>
                      <a:pt x="568" y="532"/>
                      <a:pt x="555" y="531"/>
                      <a:pt x="544" y="526"/>
                    </a:cubicBezTo>
                    <a:cubicBezTo>
                      <a:pt x="504" y="512"/>
                      <a:pt x="471" y="481"/>
                      <a:pt x="431" y="465"/>
                    </a:cubicBezTo>
                    <a:cubicBezTo>
                      <a:pt x="354" y="435"/>
                      <a:pt x="273" y="413"/>
                      <a:pt x="194" y="387"/>
                    </a:cubicBezTo>
                    <a:cubicBezTo>
                      <a:pt x="182" y="409"/>
                      <a:pt x="172" y="429"/>
                      <a:pt x="161" y="454"/>
                    </a:cubicBezTo>
                    <a:cubicBezTo>
                      <a:pt x="250" y="514"/>
                      <a:pt x="341" y="572"/>
                      <a:pt x="427" y="635"/>
                    </a:cubicBezTo>
                    <a:cubicBezTo>
                      <a:pt x="473" y="669"/>
                      <a:pt x="510" y="712"/>
                      <a:pt x="551" y="751"/>
                    </a:cubicBezTo>
                    <a:cubicBezTo>
                      <a:pt x="502" y="762"/>
                      <a:pt x="450" y="778"/>
                      <a:pt x="398" y="780"/>
                    </a:cubicBezTo>
                    <a:cubicBezTo>
                      <a:pt x="298" y="788"/>
                      <a:pt x="199" y="778"/>
                      <a:pt x="101" y="791"/>
                    </a:cubicBezTo>
                    <a:cubicBezTo>
                      <a:pt x="65" y="796"/>
                      <a:pt x="34" y="843"/>
                      <a:pt x="1" y="872"/>
                    </a:cubicBezTo>
                    <a:cubicBezTo>
                      <a:pt x="37" y="896"/>
                      <a:pt x="71" y="934"/>
                      <a:pt x="110" y="939"/>
                    </a:cubicBezTo>
                    <a:cubicBezTo>
                      <a:pt x="143" y="944"/>
                      <a:pt x="176" y="945"/>
                      <a:pt x="209" y="945"/>
                    </a:cubicBezTo>
                    <a:cubicBezTo>
                      <a:pt x="252" y="945"/>
                      <a:pt x="294" y="943"/>
                      <a:pt x="337" y="943"/>
                    </a:cubicBezTo>
                    <a:cubicBezTo>
                      <a:pt x="342" y="942"/>
                      <a:pt x="346" y="942"/>
                      <a:pt x="350" y="942"/>
                    </a:cubicBezTo>
                    <a:cubicBezTo>
                      <a:pt x="534" y="942"/>
                      <a:pt x="666" y="1007"/>
                      <a:pt x="757" y="1190"/>
                    </a:cubicBezTo>
                    <a:cubicBezTo>
                      <a:pt x="879" y="1434"/>
                      <a:pt x="1066" y="1633"/>
                      <a:pt x="1325" y="1744"/>
                    </a:cubicBezTo>
                    <a:cubicBezTo>
                      <a:pt x="1391" y="1772"/>
                      <a:pt x="1463" y="1786"/>
                      <a:pt x="1534" y="1786"/>
                    </a:cubicBezTo>
                    <a:cubicBezTo>
                      <a:pt x="1699" y="1786"/>
                      <a:pt x="1860" y="1714"/>
                      <a:pt x="1946" y="1595"/>
                    </a:cubicBezTo>
                    <a:cubicBezTo>
                      <a:pt x="1874" y="1513"/>
                      <a:pt x="1802" y="1430"/>
                      <a:pt x="1730" y="1349"/>
                    </a:cubicBezTo>
                    <a:lnTo>
                      <a:pt x="1768" y="1310"/>
                    </a:lnTo>
                    <a:cubicBezTo>
                      <a:pt x="1840" y="1362"/>
                      <a:pt x="1914" y="1414"/>
                      <a:pt x="1990" y="1469"/>
                    </a:cubicBezTo>
                    <a:cubicBezTo>
                      <a:pt x="2069" y="1228"/>
                      <a:pt x="1994" y="981"/>
                      <a:pt x="1784" y="862"/>
                    </a:cubicBezTo>
                    <a:cubicBezTo>
                      <a:pt x="1632" y="775"/>
                      <a:pt x="1459" y="703"/>
                      <a:pt x="1287" y="671"/>
                    </a:cubicBezTo>
                    <a:cubicBezTo>
                      <a:pt x="1018" y="620"/>
                      <a:pt x="810" y="537"/>
                      <a:pt x="766" y="227"/>
                    </a:cubicBezTo>
                    <a:cubicBezTo>
                      <a:pt x="755" y="148"/>
                      <a:pt x="683" y="76"/>
                      <a:pt x="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 name="Google Shape;18;p2"/>
              <p:cNvSpPr/>
              <p:nvPr/>
            </p:nvSpPr>
            <p:spPr>
              <a:xfrm>
                <a:off x="8418374" y="2066539"/>
                <a:ext cx="159196" cy="158237"/>
              </a:xfrm>
              <a:custGeom>
                <a:avLst/>
                <a:gdLst/>
                <a:ahLst/>
                <a:cxnLst/>
                <a:rect l="l" t="t" r="r" b="b"/>
                <a:pathLst>
                  <a:path w="1827" h="1816" extrusionOk="0">
                    <a:moveTo>
                      <a:pt x="655" y="0"/>
                    </a:moveTo>
                    <a:cubicBezTo>
                      <a:pt x="646" y="141"/>
                      <a:pt x="641" y="261"/>
                      <a:pt x="632" y="380"/>
                    </a:cubicBezTo>
                    <a:cubicBezTo>
                      <a:pt x="628" y="424"/>
                      <a:pt x="615" y="468"/>
                      <a:pt x="606" y="511"/>
                    </a:cubicBezTo>
                    <a:cubicBezTo>
                      <a:pt x="561" y="494"/>
                      <a:pt x="512" y="482"/>
                      <a:pt x="472" y="457"/>
                    </a:cubicBezTo>
                    <a:cubicBezTo>
                      <a:pt x="393" y="407"/>
                      <a:pt x="319" y="350"/>
                      <a:pt x="243" y="298"/>
                    </a:cubicBezTo>
                    <a:cubicBezTo>
                      <a:pt x="229" y="311"/>
                      <a:pt x="216" y="325"/>
                      <a:pt x="202" y="340"/>
                    </a:cubicBezTo>
                    <a:cubicBezTo>
                      <a:pt x="266" y="431"/>
                      <a:pt x="333" y="518"/>
                      <a:pt x="394" y="612"/>
                    </a:cubicBezTo>
                    <a:cubicBezTo>
                      <a:pt x="415" y="644"/>
                      <a:pt x="421" y="684"/>
                      <a:pt x="435" y="721"/>
                    </a:cubicBezTo>
                    <a:cubicBezTo>
                      <a:pt x="400" y="730"/>
                      <a:pt x="366" y="747"/>
                      <a:pt x="334" y="747"/>
                    </a:cubicBezTo>
                    <a:cubicBezTo>
                      <a:pt x="333" y="747"/>
                      <a:pt x="332" y="747"/>
                      <a:pt x="331" y="747"/>
                    </a:cubicBezTo>
                    <a:cubicBezTo>
                      <a:pt x="224" y="742"/>
                      <a:pt x="117" y="730"/>
                      <a:pt x="11" y="721"/>
                    </a:cubicBezTo>
                    <a:cubicBezTo>
                      <a:pt x="6" y="741"/>
                      <a:pt x="2" y="759"/>
                      <a:pt x="1" y="780"/>
                    </a:cubicBezTo>
                    <a:cubicBezTo>
                      <a:pt x="55" y="808"/>
                      <a:pt x="111" y="856"/>
                      <a:pt x="166" y="856"/>
                    </a:cubicBezTo>
                    <a:cubicBezTo>
                      <a:pt x="167" y="856"/>
                      <a:pt x="167" y="856"/>
                      <a:pt x="168" y="856"/>
                    </a:cubicBezTo>
                    <a:cubicBezTo>
                      <a:pt x="175" y="856"/>
                      <a:pt x="181" y="856"/>
                      <a:pt x="188" y="856"/>
                    </a:cubicBezTo>
                    <a:cubicBezTo>
                      <a:pt x="436" y="856"/>
                      <a:pt x="545" y="1009"/>
                      <a:pt x="617" y="1224"/>
                    </a:cubicBezTo>
                    <a:cubicBezTo>
                      <a:pt x="648" y="1316"/>
                      <a:pt x="710" y="1400"/>
                      <a:pt x="769" y="1479"/>
                    </a:cubicBezTo>
                    <a:cubicBezTo>
                      <a:pt x="917" y="1672"/>
                      <a:pt x="1115" y="1787"/>
                      <a:pt x="1357" y="1813"/>
                    </a:cubicBezTo>
                    <a:cubicBezTo>
                      <a:pt x="1374" y="1815"/>
                      <a:pt x="1391" y="1816"/>
                      <a:pt x="1408" y="1816"/>
                    </a:cubicBezTo>
                    <a:cubicBezTo>
                      <a:pt x="1492" y="1816"/>
                      <a:pt x="1579" y="1795"/>
                      <a:pt x="1663" y="1786"/>
                    </a:cubicBezTo>
                    <a:cubicBezTo>
                      <a:pt x="1663" y="1771"/>
                      <a:pt x="1665" y="1756"/>
                      <a:pt x="1665" y="1741"/>
                    </a:cubicBezTo>
                    <a:cubicBezTo>
                      <a:pt x="1493" y="1599"/>
                      <a:pt x="1315" y="1464"/>
                      <a:pt x="1254" y="1229"/>
                    </a:cubicBezTo>
                    <a:lnTo>
                      <a:pt x="1254" y="1229"/>
                    </a:lnTo>
                    <a:cubicBezTo>
                      <a:pt x="1403" y="1377"/>
                      <a:pt x="1553" y="1524"/>
                      <a:pt x="1711" y="1679"/>
                    </a:cubicBezTo>
                    <a:cubicBezTo>
                      <a:pt x="1827" y="1434"/>
                      <a:pt x="1763" y="1122"/>
                      <a:pt x="1559" y="950"/>
                    </a:cubicBezTo>
                    <a:cubicBezTo>
                      <a:pt x="1424" y="836"/>
                      <a:pt x="1270" y="733"/>
                      <a:pt x="1109" y="660"/>
                    </a:cubicBezTo>
                    <a:cubicBezTo>
                      <a:pt x="933" y="580"/>
                      <a:pt x="815" y="490"/>
                      <a:pt x="822" y="275"/>
                    </a:cubicBezTo>
                    <a:cubicBezTo>
                      <a:pt x="824" y="179"/>
                      <a:pt x="803" y="70"/>
                      <a:pt x="6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 name="Google Shape;19;p2"/>
              <p:cNvSpPr/>
              <p:nvPr/>
            </p:nvSpPr>
            <p:spPr>
              <a:xfrm>
                <a:off x="8492005" y="2350344"/>
                <a:ext cx="118155" cy="109616"/>
              </a:xfrm>
              <a:custGeom>
                <a:avLst/>
                <a:gdLst/>
                <a:ahLst/>
                <a:cxnLst/>
                <a:rect l="l" t="t" r="r" b="b"/>
                <a:pathLst>
                  <a:path w="1356" h="1258" extrusionOk="0">
                    <a:moveTo>
                      <a:pt x="353" y="0"/>
                    </a:moveTo>
                    <a:cubicBezTo>
                      <a:pt x="253" y="0"/>
                      <a:pt x="152" y="52"/>
                      <a:pt x="99" y="147"/>
                    </a:cubicBezTo>
                    <a:cubicBezTo>
                      <a:pt x="40" y="252"/>
                      <a:pt x="1" y="386"/>
                      <a:pt x="4" y="505"/>
                    </a:cubicBezTo>
                    <a:cubicBezTo>
                      <a:pt x="10" y="748"/>
                      <a:pt x="133" y="947"/>
                      <a:pt x="311" y="1109"/>
                    </a:cubicBezTo>
                    <a:cubicBezTo>
                      <a:pt x="420" y="1208"/>
                      <a:pt x="577" y="1258"/>
                      <a:pt x="732" y="1258"/>
                    </a:cubicBezTo>
                    <a:cubicBezTo>
                      <a:pt x="862" y="1258"/>
                      <a:pt x="990" y="1223"/>
                      <a:pt x="1090" y="1153"/>
                    </a:cubicBezTo>
                    <a:cubicBezTo>
                      <a:pt x="1259" y="1035"/>
                      <a:pt x="1356" y="796"/>
                      <a:pt x="1306" y="616"/>
                    </a:cubicBezTo>
                    <a:lnTo>
                      <a:pt x="1306" y="616"/>
                    </a:lnTo>
                    <a:cubicBezTo>
                      <a:pt x="1244" y="683"/>
                      <a:pt x="1187" y="751"/>
                      <a:pt x="1123" y="813"/>
                    </a:cubicBezTo>
                    <a:cubicBezTo>
                      <a:pt x="993" y="938"/>
                      <a:pt x="833" y="999"/>
                      <a:pt x="678" y="999"/>
                    </a:cubicBezTo>
                    <a:cubicBezTo>
                      <a:pt x="471" y="999"/>
                      <a:pt x="271" y="891"/>
                      <a:pt x="154" y="683"/>
                    </a:cubicBezTo>
                    <a:cubicBezTo>
                      <a:pt x="102" y="590"/>
                      <a:pt x="96" y="457"/>
                      <a:pt x="107" y="346"/>
                    </a:cubicBezTo>
                    <a:cubicBezTo>
                      <a:pt x="117" y="252"/>
                      <a:pt x="187" y="197"/>
                      <a:pt x="280" y="197"/>
                    </a:cubicBezTo>
                    <a:cubicBezTo>
                      <a:pt x="296" y="197"/>
                      <a:pt x="312" y="198"/>
                      <a:pt x="329" y="201"/>
                    </a:cubicBezTo>
                    <a:cubicBezTo>
                      <a:pt x="429" y="219"/>
                      <a:pt x="545" y="258"/>
                      <a:pt x="537" y="374"/>
                    </a:cubicBezTo>
                    <a:cubicBezTo>
                      <a:pt x="533" y="441"/>
                      <a:pt x="443" y="503"/>
                      <a:pt x="380" y="583"/>
                    </a:cubicBezTo>
                    <a:cubicBezTo>
                      <a:pt x="421" y="661"/>
                      <a:pt x="491" y="716"/>
                      <a:pt x="567" y="716"/>
                    </a:cubicBezTo>
                    <a:cubicBezTo>
                      <a:pt x="588" y="716"/>
                      <a:pt x="609" y="712"/>
                      <a:pt x="631" y="703"/>
                    </a:cubicBezTo>
                    <a:cubicBezTo>
                      <a:pt x="764" y="648"/>
                      <a:pt x="783" y="526"/>
                      <a:pt x="746" y="417"/>
                    </a:cubicBezTo>
                    <a:cubicBezTo>
                      <a:pt x="706" y="296"/>
                      <a:pt x="641" y="171"/>
                      <a:pt x="553" y="83"/>
                    </a:cubicBezTo>
                    <a:cubicBezTo>
                      <a:pt x="498" y="27"/>
                      <a:pt x="426" y="0"/>
                      <a:pt x="3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 name="Google Shape;20;p2"/>
              <p:cNvSpPr/>
              <p:nvPr/>
            </p:nvSpPr>
            <p:spPr>
              <a:xfrm>
                <a:off x="8537839" y="2264514"/>
                <a:ext cx="85915" cy="90359"/>
              </a:xfrm>
              <a:custGeom>
                <a:avLst/>
                <a:gdLst/>
                <a:ahLst/>
                <a:cxnLst/>
                <a:rect l="l" t="t" r="r" b="b"/>
                <a:pathLst>
                  <a:path w="986" h="1037" extrusionOk="0">
                    <a:moveTo>
                      <a:pt x="390" y="1"/>
                    </a:moveTo>
                    <a:cubicBezTo>
                      <a:pt x="284" y="1"/>
                      <a:pt x="182" y="74"/>
                      <a:pt x="127" y="199"/>
                    </a:cubicBezTo>
                    <a:cubicBezTo>
                      <a:pt x="0" y="486"/>
                      <a:pt x="154" y="880"/>
                      <a:pt x="443" y="1003"/>
                    </a:cubicBezTo>
                    <a:cubicBezTo>
                      <a:pt x="497" y="1026"/>
                      <a:pt x="551" y="1036"/>
                      <a:pt x="604" y="1036"/>
                    </a:cubicBezTo>
                    <a:cubicBezTo>
                      <a:pt x="789" y="1036"/>
                      <a:pt x="951" y="904"/>
                      <a:pt x="986" y="694"/>
                    </a:cubicBezTo>
                    <a:lnTo>
                      <a:pt x="986" y="694"/>
                    </a:lnTo>
                    <a:cubicBezTo>
                      <a:pt x="923" y="731"/>
                      <a:pt x="864" y="771"/>
                      <a:pt x="801" y="797"/>
                    </a:cubicBezTo>
                    <a:cubicBezTo>
                      <a:pt x="737" y="822"/>
                      <a:pt x="666" y="841"/>
                      <a:pt x="595" y="846"/>
                    </a:cubicBezTo>
                    <a:cubicBezTo>
                      <a:pt x="590" y="846"/>
                      <a:pt x="584" y="846"/>
                      <a:pt x="579" y="846"/>
                    </a:cubicBezTo>
                    <a:cubicBezTo>
                      <a:pt x="321" y="846"/>
                      <a:pt x="107" y="537"/>
                      <a:pt x="226" y="317"/>
                    </a:cubicBezTo>
                    <a:cubicBezTo>
                      <a:pt x="253" y="264"/>
                      <a:pt x="330" y="207"/>
                      <a:pt x="386" y="207"/>
                    </a:cubicBezTo>
                    <a:cubicBezTo>
                      <a:pt x="386" y="207"/>
                      <a:pt x="387" y="207"/>
                      <a:pt x="387" y="207"/>
                    </a:cubicBezTo>
                    <a:cubicBezTo>
                      <a:pt x="442" y="207"/>
                      <a:pt x="524" y="262"/>
                      <a:pt x="547" y="314"/>
                    </a:cubicBezTo>
                    <a:cubicBezTo>
                      <a:pt x="566" y="360"/>
                      <a:pt x="521" y="434"/>
                      <a:pt x="501" y="496"/>
                    </a:cubicBezTo>
                    <a:cubicBezTo>
                      <a:pt x="496" y="512"/>
                      <a:pt x="484" y="525"/>
                      <a:pt x="471" y="543"/>
                    </a:cubicBezTo>
                    <a:cubicBezTo>
                      <a:pt x="513" y="571"/>
                      <a:pt x="550" y="585"/>
                      <a:pt x="583" y="585"/>
                    </a:cubicBezTo>
                    <a:cubicBezTo>
                      <a:pt x="632" y="585"/>
                      <a:pt x="672" y="555"/>
                      <a:pt x="704" y="498"/>
                    </a:cubicBezTo>
                    <a:cubicBezTo>
                      <a:pt x="781" y="356"/>
                      <a:pt x="668" y="105"/>
                      <a:pt x="492" y="24"/>
                    </a:cubicBezTo>
                    <a:cubicBezTo>
                      <a:pt x="459" y="8"/>
                      <a:pt x="424" y="1"/>
                      <a:pt x="3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1" name="Google Shape;21;p2"/>
              <p:cNvGrpSpPr/>
              <p:nvPr/>
            </p:nvGrpSpPr>
            <p:grpSpPr>
              <a:xfrm>
                <a:off x="8847055" y="2328374"/>
                <a:ext cx="230481" cy="248606"/>
                <a:chOff x="7666772" y="2381724"/>
                <a:chExt cx="211800" cy="228456"/>
              </a:xfrm>
            </p:grpSpPr>
            <p:sp>
              <p:nvSpPr>
                <p:cNvPr id="22" name="Google Shape;22;p2"/>
                <p:cNvSpPr/>
                <p:nvPr/>
              </p:nvSpPr>
              <p:spPr>
                <a:xfrm>
                  <a:off x="7709452" y="2432093"/>
                  <a:ext cx="62138" cy="167197"/>
                </a:xfrm>
                <a:custGeom>
                  <a:avLst/>
                  <a:gdLst/>
                  <a:ahLst/>
                  <a:cxnLst/>
                  <a:rect l="l" t="t" r="r" b="b"/>
                  <a:pathLst>
                    <a:path w="776" h="2088" extrusionOk="0">
                      <a:moveTo>
                        <a:pt x="316" y="1"/>
                      </a:moveTo>
                      <a:cubicBezTo>
                        <a:pt x="208" y="187"/>
                        <a:pt x="154" y="377"/>
                        <a:pt x="211" y="610"/>
                      </a:cubicBezTo>
                      <a:cubicBezTo>
                        <a:pt x="247" y="756"/>
                        <a:pt x="211" y="927"/>
                        <a:pt x="182" y="1081"/>
                      </a:cubicBezTo>
                      <a:cubicBezTo>
                        <a:pt x="157" y="1225"/>
                        <a:pt x="88" y="1360"/>
                        <a:pt x="54" y="1503"/>
                      </a:cubicBezTo>
                      <a:cubicBezTo>
                        <a:pt x="1" y="1732"/>
                        <a:pt x="139" y="1981"/>
                        <a:pt x="385" y="2088"/>
                      </a:cubicBezTo>
                      <a:cubicBezTo>
                        <a:pt x="304" y="1788"/>
                        <a:pt x="457" y="1568"/>
                        <a:pt x="593" y="1340"/>
                      </a:cubicBezTo>
                      <a:cubicBezTo>
                        <a:pt x="647" y="1247"/>
                        <a:pt x="682" y="1140"/>
                        <a:pt x="715" y="1037"/>
                      </a:cubicBezTo>
                      <a:cubicBezTo>
                        <a:pt x="775" y="852"/>
                        <a:pt x="749" y="669"/>
                        <a:pt x="648" y="504"/>
                      </a:cubicBezTo>
                      <a:cubicBezTo>
                        <a:pt x="544" y="333"/>
                        <a:pt x="428" y="168"/>
                        <a:pt x="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 name="Google Shape;23;p2"/>
                <p:cNvSpPr/>
                <p:nvPr/>
              </p:nvSpPr>
              <p:spPr>
                <a:xfrm>
                  <a:off x="7740602" y="2381724"/>
                  <a:ext cx="137969" cy="103537"/>
                </a:xfrm>
                <a:custGeom>
                  <a:avLst/>
                  <a:gdLst/>
                  <a:ahLst/>
                  <a:cxnLst/>
                  <a:rect l="l" t="t" r="r" b="b"/>
                  <a:pathLst>
                    <a:path w="1723" h="1293" extrusionOk="0">
                      <a:moveTo>
                        <a:pt x="21" y="1"/>
                      </a:moveTo>
                      <a:cubicBezTo>
                        <a:pt x="11" y="61"/>
                        <a:pt x="4" y="83"/>
                        <a:pt x="4" y="105"/>
                      </a:cubicBezTo>
                      <a:cubicBezTo>
                        <a:pt x="1" y="484"/>
                        <a:pt x="233" y="715"/>
                        <a:pt x="528" y="888"/>
                      </a:cubicBezTo>
                      <a:cubicBezTo>
                        <a:pt x="743" y="1013"/>
                        <a:pt x="977" y="1106"/>
                        <a:pt x="1206" y="1207"/>
                      </a:cubicBezTo>
                      <a:cubicBezTo>
                        <a:pt x="1317" y="1256"/>
                        <a:pt x="1430" y="1293"/>
                        <a:pt x="1542" y="1293"/>
                      </a:cubicBezTo>
                      <a:cubicBezTo>
                        <a:pt x="1603" y="1293"/>
                        <a:pt x="1663" y="1282"/>
                        <a:pt x="1723" y="1256"/>
                      </a:cubicBezTo>
                      <a:cubicBezTo>
                        <a:pt x="1576" y="1089"/>
                        <a:pt x="1415" y="935"/>
                        <a:pt x="1292" y="755"/>
                      </a:cubicBezTo>
                      <a:cubicBezTo>
                        <a:pt x="1123" y="505"/>
                        <a:pt x="910" y="360"/>
                        <a:pt x="618" y="360"/>
                      </a:cubicBezTo>
                      <a:cubicBezTo>
                        <a:pt x="594" y="360"/>
                        <a:pt x="568" y="361"/>
                        <a:pt x="542" y="363"/>
                      </a:cubicBezTo>
                      <a:cubicBezTo>
                        <a:pt x="528" y="365"/>
                        <a:pt x="515" y="365"/>
                        <a:pt x="502" y="365"/>
                      </a:cubicBezTo>
                      <a:cubicBezTo>
                        <a:pt x="369" y="365"/>
                        <a:pt x="271" y="305"/>
                        <a:pt x="191" y="193"/>
                      </a:cubicBezTo>
                      <a:cubicBezTo>
                        <a:pt x="147" y="131"/>
                        <a:pt x="90" y="78"/>
                        <a:pt x="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 name="Google Shape;24;p2"/>
                <p:cNvSpPr/>
                <p:nvPr/>
              </p:nvSpPr>
              <p:spPr>
                <a:xfrm>
                  <a:off x="7666772" y="2485904"/>
                  <a:ext cx="38756" cy="124276"/>
                </a:xfrm>
                <a:custGeom>
                  <a:avLst/>
                  <a:gdLst/>
                  <a:ahLst/>
                  <a:cxnLst/>
                  <a:rect l="l" t="t" r="r" b="b"/>
                  <a:pathLst>
                    <a:path w="484" h="1552" extrusionOk="0">
                      <a:moveTo>
                        <a:pt x="446" y="0"/>
                      </a:moveTo>
                      <a:cubicBezTo>
                        <a:pt x="373" y="44"/>
                        <a:pt x="307" y="104"/>
                        <a:pt x="230" y="131"/>
                      </a:cubicBezTo>
                      <a:cubicBezTo>
                        <a:pt x="42" y="198"/>
                        <a:pt x="1" y="368"/>
                        <a:pt x="37" y="524"/>
                      </a:cubicBezTo>
                      <a:cubicBezTo>
                        <a:pt x="94" y="767"/>
                        <a:pt x="102" y="1009"/>
                        <a:pt x="84" y="1256"/>
                      </a:cubicBezTo>
                      <a:cubicBezTo>
                        <a:pt x="78" y="1354"/>
                        <a:pt x="120" y="1454"/>
                        <a:pt x="140" y="1552"/>
                      </a:cubicBezTo>
                      <a:cubicBezTo>
                        <a:pt x="153" y="1550"/>
                        <a:pt x="169" y="1547"/>
                        <a:pt x="184" y="1545"/>
                      </a:cubicBezTo>
                      <a:cubicBezTo>
                        <a:pt x="208" y="1130"/>
                        <a:pt x="286" y="728"/>
                        <a:pt x="426" y="337"/>
                      </a:cubicBezTo>
                      <a:cubicBezTo>
                        <a:pt x="463" y="235"/>
                        <a:pt x="466" y="120"/>
                        <a:pt x="484" y="12"/>
                      </a:cubicBezTo>
                      <a:lnTo>
                        <a:pt x="44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5" name="Google Shape;25;p2"/>
              <p:cNvGrpSpPr/>
              <p:nvPr/>
            </p:nvGrpSpPr>
            <p:grpSpPr>
              <a:xfrm>
                <a:off x="8535358" y="2523218"/>
                <a:ext cx="423061" cy="215581"/>
                <a:chOff x="7380337" y="2560776"/>
                <a:chExt cx="388771" cy="198108"/>
              </a:xfrm>
            </p:grpSpPr>
            <p:sp>
              <p:nvSpPr>
                <p:cNvPr id="26" name="Google Shape;26;p2"/>
                <p:cNvSpPr/>
                <p:nvPr/>
              </p:nvSpPr>
              <p:spPr>
                <a:xfrm>
                  <a:off x="7505257" y="2560776"/>
                  <a:ext cx="152303" cy="119152"/>
                </a:xfrm>
                <a:custGeom>
                  <a:avLst/>
                  <a:gdLst/>
                  <a:ahLst/>
                  <a:cxnLst/>
                  <a:rect l="l" t="t" r="r" b="b"/>
                  <a:pathLst>
                    <a:path w="1902" h="1488" extrusionOk="0">
                      <a:moveTo>
                        <a:pt x="1172" y="1"/>
                      </a:moveTo>
                      <a:cubicBezTo>
                        <a:pt x="1146" y="1"/>
                        <a:pt x="1120" y="3"/>
                        <a:pt x="1096" y="9"/>
                      </a:cubicBezTo>
                      <a:cubicBezTo>
                        <a:pt x="1039" y="21"/>
                        <a:pt x="972" y="86"/>
                        <a:pt x="955" y="142"/>
                      </a:cubicBezTo>
                      <a:cubicBezTo>
                        <a:pt x="939" y="191"/>
                        <a:pt x="988" y="261"/>
                        <a:pt x="996" y="285"/>
                      </a:cubicBezTo>
                      <a:cubicBezTo>
                        <a:pt x="1087" y="236"/>
                        <a:pt x="1157" y="165"/>
                        <a:pt x="1224" y="165"/>
                      </a:cubicBezTo>
                      <a:cubicBezTo>
                        <a:pt x="1226" y="165"/>
                        <a:pt x="1228" y="165"/>
                        <a:pt x="1229" y="166"/>
                      </a:cubicBezTo>
                      <a:cubicBezTo>
                        <a:pt x="1347" y="172"/>
                        <a:pt x="1415" y="269"/>
                        <a:pt x="1431" y="389"/>
                      </a:cubicBezTo>
                      <a:cubicBezTo>
                        <a:pt x="1450" y="540"/>
                        <a:pt x="1337" y="710"/>
                        <a:pt x="1167" y="746"/>
                      </a:cubicBezTo>
                      <a:cubicBezTo>
                        <a:pt x="1118" y="757"/>
                        <a:pt x="1064" y="762"/>
                        <a:pt x="1011" y="762"/>
                      </a:cubicBezTo>
                      <a:cubicBezTo>
                        <a:pt x="955" y="762"/>
                        <a:pt x="899" y="756"/>
                        <a:pt x="846" y="745"/>
                      </a:cubicBezTo>
                      <a:cubicBezTo>
                        <a:pt x="495" y="673"/>
                        <a:pt x="223" y="476"/>
                        <a:pt x="29" y="173"/>
                      </a:cubicBezTo>
                      <a:cubicBezTo>
                        <a:pt x="20" y="181"/>
                        <a:pt x="9" y="187"/>
                        <a:pt x="0" y="197"/>
                      </a:cubicBezTo>
                      <a:cubicBezTo>
                        <a:pt x="52" y="306"/>
                        <a:pt x="100" y="417"/>
                        <a:pt x="156" y="525"/>
                      </a:cubicBezTo>
                      <a:cubicBezTo>
                        <a:pt x="239" y="685"/>
                        <a:pt x="331" y="840"/>
                        <a:pt x="409" y="1002"/>
                      </a:cubicBezTo>
                      <a:cubicBezTo>
                        <a:pt x="428" y="1040"/>
                        <a:pt x="426" y="1116"/>
                        <a:pt x="400" y="1142"/>
                      </a:cubicBezTo>
                      <a:cubicBezTo>
                        <a:pt x="384" y="1159"/>
                        <a:pt x="350" y="1166"/>
                        <a:pt x="316" y="1166"/>
                      </a:cubicBezTo>
                      <a:cubicBezTo>
                        <a:pt x="296" y="1166"/>
                        <a:pt x="276" y="1163"/>
                        <a:pt x="259" y="1159"/>
                      </a:cubicBezTo>
                      <a:cubicBezTo>
                        <a:pt x="193" y="1143"/>
                        <a:pt x="131" y="1103"/>
                        <a:pt x="46" y="1064"/>
                      </a:cubicBezTo>
                      <a:lnTo>
                        <a:pt x="46" y="1064"/>
                      </a:lnTo>
                      <a:cubicBezTo>
                        <a:pt x="276" y="1377"/>
                        <a:pt x="656" y="1488"/>
                        <a:pt x="987" y="1488"/>
                      </a:cubicBezTo>
                      <a:cubicBezTo>
                        <a:pt x="1129" y="1488"/>
                        <a:pt x="1261" y="1467"/>
                        <a:pt x="1369" y="1434"/>
                      </a:cubicBezTo>
                      <a:cubicBezTo>
                        <a:pt x="1412" y="1421"/>
                        <a:pt x="1451" y="1390"/>
                        <a:pt x="1492" y="1364"/>
                      </a:cubicBezTo>
                      <a:cubicBezTo>
                        <a:pt x="1850" y="1131"/>
                        <a:pt x="1902" y="266"/>
                        <a:pt x="1343" y="34"/>
                      </a:cubicBezTo>
                      <a:cubicBezTo>
                        <a:pt x="1291" y="13"/>
                        <a:pt x="1230" y="1"/>
                        <a:pt x="1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 name="Google Shape;27;p2"/>
                <p:cNvSpPr/>
                <p:nvPr/>
              </p:nvSpPr>
              <p:spPr>
                <a:xfrm>
                  <a:off x="7534085" y="2678729"/>
                  <a:ext cx="222128" cy="80155"/>
                </a:xfrm>
                <a:custGeom>
                  <a:avLst/>
                  <a:gdLst/>
                  <a:ahLst/>
                  <a:cxnLst/>
                  <a:rect l="l" t="t" r="r" b="b"/>
                  <a:pathLst>
                    <a:path w="2774" h="1001" extrusionOk="0">
                      <a:moveTo>
                        <a:pt x="1" y="0"/>
                      </a:moveTo>
                      <a:lnTo>
                        <a:pt x="1" y="0"/>
                      </a:lnTo>
                      <a:cubicBezTo>
                        <a:pt x="34" y="52"/>
                        <a:pt x="57" y="92"/>
                        <a:pt x="83" y="128"/>
                      </a:cubicBezTo>
                      <a:cubicBezTo>
                        <a:pt x="375" y="521"/>
                        <a:pt x="774" y="748"/>
                        <a:pt x="1234" y="894"/>
                      </a:cubicBezTo>
                      <a:cubicBezTo>
                        <a:pt x="1447" y="961"/>
                        <a:pt x="1660" y="1001"/>
                        <a:pt x="1872" y="1001"/>
                      </a:cubicBezTo>
                      <a:cubicBezTo>
                        <a:pt x="2063" y="1001"/>
                        <a:pt x="2254" y="968"/>
                        <a:pt x="2445" y="895"/>
                      </a:cubicBezTo>
                      <a:cubicBezTo>
                        <a:pt x="2562" y="851"/>
                        <a:pt x="2665" y="769"/>
                        <a:pt x="2773" y="703"/>
                      </a:cubicBezTo>
                      <a:cubicBezTo>
                        <a:pt x="2766" y="687"/>
                        <a:pt x="2759" y="673"/>
                        <a:pt x="2750" y="659"/>
                      </a:cubicBezTo>
                      <a:cubicBezTo>
                        <a:pt x="2533" y="750"/>
                        <a:pt x="2310" y="810"/>
                        <a:pt x="2081" y="810"/>
                      </a:cubicBezTo>
                      <a:cubicBezTo>
                        <a:pt x="2004" y="810"/>
                        <a:pt x="1927" y="803"/>
                        <a:pt x="1849" y="788"/>
                      </a:cubicBezTo>
                      <a:cubicBezTo>
                        <a:pt x="1438" y="712"/>
                        <a:pt x="1043" y="584"/>
                        <a:pt x="718" y="319"/>
                      </a:cubicBezTo>
                      <a:cubicBezTo>
                        <a:pt x="508" y="149"/>
                        <a:pt x="282" y="4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 name="Google Shape;28;p2"/>
                <p:cNvSpPr/>
                <p:nvPr/>
              </p:nvSpPr>
              <p:spPr>
                <a:xfrm>
                  <a:off x="7380337" y="2618271"/>
                  <a:ext cx="118191" cy="51088"/>
                </a:xfrm>
                <a:custGeom>
                  <a:avLst/>
                  <a:gdLst/>
                  <a:ahLst/>
                  <a:cxnLst/>
                  <a:rect l="l" t="t" r="r" b="b"/>
                  <a:pathLst>
                    <a:path w="1476" h="638" extrusionOk="0">
                      <a:moveTo>
                        <a:pt x="1276" y="0"/>
                      </a:moveTo>
                      <a:cubicBezTo>
                        <a:pt x="1192" y="85"/>
                        <a:pt x="1124" y="197"/>
                        <a:pt x="1024" y="249"/>
                      </a:cubicBezTo>
                      <a:cubicBezTo>
                        <a:pt x="901" y="313"/>
                        <a:pt x="776" y="347"/>
                        <a:pt x="652" y="347"/>
                      </a:cubicBezTo>
                      <a:cubicBezTo>
                        <a:pt x="510" y="347"/>
                        <a:pt x="369" y="302"/>
                        <a:pt x="233" y="203"/>
                      </a:cubicBezTo>
                      <a:cubicBezTo>
                        <a:pt x="191" y="172"/>
                        <a:pt x="141" y="127"/>
                        <a:pt x="94" y="127"/>
                      </a:cubicBezTo>
                      <a:cubicBezTo>
                        <a:pt x="70" y="127"/>
                        <a:pt x="48" y="138"/>
                        <a:pt x="27" y="167"/>
                      </a:cubicBezTo>
                      <a:cubicBezTo>
                        <a:pt x="0" y="207"/>
                        <a:pt x="61" y="307"/>
                        <a:pt x="83" y="378"/>
                      </a:cubicBezTo>
                      <a:cubicBezTo>
                        <a:pt x="87" y="392"/>
                        <a:pt x="102" y="399"/>
                        <a:pt x="111" y="409"/>
                      </a:cubicBezTo>
                      <a:cubicBezTo>
                        <a:pt x="269" y="558"/>
                        <a:pt x="514" y="638"/>
                        <a:pt x="752" y="638"/>
                      </a:cubicBezTo>
                      <a:cubicBezTo>
                        <a:pt x="910" y="638"/>
                        <a:pt x="1065" y="602"/>
                        <a:pt x="1189" y="529"/>
                      </a:cubicBezTo>
                      <a:cubicBezTo>
                        <a:pt x="1453" y="374"/>
                        <a:pt x="1475" y="209"/>
                        <a:pt x="1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 name="Google Shape;29;p2"/>
                <p:cNvSpPr/>
                <p:nvPr/>
              </p:nvSpPr>
              <p:spPr>
                <a:xfrm>
                  <a:off x="7412288" y="2657909"/>
                  <a:ext cx="109943" cy="97772"/>
                </a:xfrm>
                <a:custGeom>
                  <a:avLst/>
                  <a:gdLst/>
                  <a:ahLst/>
                  <a:cxnLst/>
                  <a:rect l="l" t="t" r="r" b="b"/>
                  <a:pathLst>
                    <a:path w="1373" h="1221" extrusionOk="0">
                      <a:moveTo>
                        <a:pt x="1185" y="1"/>
                      </a:moveTo>
                      <a:lnTo>
                        <a:pt x="1185" y="1"/>
                      </a:lnTo>
                      <a:cubicBezTo>
                        <a:pt x="1186" y="60"/>
                        <a:pt x="1187" y="110"/>
                        <a:pt x="1187" y="161"/>
                      </a:cubicBezTo>
                      <a:cubicBezTo>
                        <a:pt x="1190" y="462"/>
                        <a:pt x="1084" y="719"/>
                        <a:pt x="861" y="919"/>
                      </a:cubicBezTo>
                      <a:cubicBezTo>
                        <a:pt x="764" y="1006"/>
                        <a:pt x="652" y="1066"/>
                        <a:pt x="532" y="1066"/>
                      </a:cubicBezTo>
                      <a:cubicBezTo>
                        <a:pt x="478" y="1066"/>
                        <a:pt x="422" y="1053"/>
                        <a:pt x="365" y="1026"/>
                      </a:cubicBezTo>
                      <a:cubicBezTo>
                        <a:pt x="278" y="983"/>
                        <a:pt x="221" y="882"/>
                        <a:pt x="149" y="812"/>
                      </a:cubicBezTo>
                      <a:cubicBezTo>
                        <a:pt x="124" y="787"/>
                        <a:pt x="91" y="773"/>
                        <a:pt x="61" y="755"/>
                      </a:cubicBezTo>
                      <a:cubicBezTo>
                        <a:pt x="44" y="791"/>
                        <a:pt x="0" y="837"/>
                        <a:pt x="10" y="859"/>
                      </a:cubicBezTo>
                      <a:cubicBezTo>
                        <a:pt x="47" y="938"/>
                        <a:pt x="85" y="1032"/>
                        <a:pt x="150" y="1077"/>
                      </a:cubicBezTo>
                      <a:cubicBezTo>
                        <a:pt x="285" y="1170"/>
                        <a:pt x="426" y="1220"/>
                        <a:pt x="569" y="1220"/>
                      </a:cubicBezTo>
                      <a:cubicBezTo>
                        <a:pt x="686" y="1220"/>
                        <a:pt x="805" y="1186"/>
                        <a:pt x="924" y="1112"/>
                      </a:cubicBezTo>
                      <a:cubicBezTo>
                        <a:pt x="1219" y="928"/>
                        <a:pt x="1362" y="653"/>
                        <a:pt x="1369" y="306"/>
                      </a:cubicBezTo>
                      <a:cubicBezTo>
                        <a:pt x="1373" y="170"/>
                        <a:pt x="1321" y="70"/>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 name="Google Shape;30;p2"/>
                <p:cNvSpPr/>
                <p:nvPr/>
              </p:nvSpPr>
              <p:spPr>
                <a:xfrm>
                  <a:off x="7711134" y="2680170"/>
                  <a:ext cx="57974" cy="44682"/>
                </a:xfrm>
                <a:custGeom>
                  <a:avLst/>
                  <a:gdLst/>
                  <a:ahLst/>
                  <a:cxnLst/>
                  <a:rect l="l" t="t" r="r" b="b"/>
                  <a:pathLst>
                    <a:path w="724" h="558" extrusionOk="0">
                      <a:moveTo>
                        <a:pt x="330" y="1"/>
                      </a:moveTo>
                      <a:cubicBezTo>
                        <a:pt x="174" y="1"/>
                        <a:pt x="50" y="79"/>
                        <a:pt x="31" y="197"/>
                      </a:cubicBezTo>
                      <a:cubicBezTo>
                        <a:pt x="0" y="380"/>
                        <a:pt x="115" y="519"/>
                        <a:pt x="330" y="553"/>
                      </a:cubicBezTo>
                      <a:cubicBezTo>
                        <a:pt x="347" y="556"/>
                        <a:pt x="365" y="558"/>
                        <a:pt x="383" y="558"/>
                      </a:cubicBezTo>
                      <a:cubicBezTo>
                        <a:pt x="529" y="558"/>
                        <a:pt x="687" y="470"/>
                        <a:pt x="702" y="370"/>
                      </a:cubicBezTo>
                      <a:cubicBezTo>
                        <a:pt x="723" y="217"/>
                        <a:pt x="573" y="33"/>
                        <a:pt x="407" y="7"/>
                      </a:cubicBezTo>
                      <a:cubicBezTo>
                        <a:pt x="381" y="3"/>
                        <a:pt x="355" y="1"/>
                        <a:pt x="3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 name="Google Shape;31;p2"/>
              <p:cNvGrpSpPr/>
              <p:nvPr/>
            </p:nvGrpSpPr>
            <p:grpSpPr>
              <a:xfrm>
                <a:off x="8741704" y="1450008"/>
                <a:ext cx="383063" cy="781988"/>
                <a:chOff x="7569959" y="1574551"/>
                <a:chExt cx="352015" cy="718607"/>
              </a:xfrm>
            </p:grpSpPr>
            <p:sp>
              <p:nvSpPr>
                <p:cNvPr id="32" name="Google Shape;32;p2"/>
                <p:cNvSpPr/>
                <p:nvPr/>
              </p:nvSpPr>
              <p:spPr>
                <a:xfrm>
                  <a:off x="7619046" y="2138451"/>
                  <a:ext cx="245350" cy="109463"/>
                </a:xfrm>
                <a:custGeom>
                  <a:avLst/>
                  <a:gdLst/>
                  <a:ahLst/>
                  <a:cxnLst/>
                  <a:rect l="l" t="t" r="r" b="b"/>
                  <a:pathLst>
                    <a:path w="3064" h="1367" extrusionOk="0">
                      <a:moveTo>
                        <a:pt x="2637" y="1"/>
                      </a:moveTo>
                      <a:cubicBezTo>
                        <a:pt x="2626" y="1"/>
                        <a:pt x="2615" y="1"/>
                        <a:pt x="2604" y="2"/>
                      </a:cubicBezTo>
                      <a:cubicBezTo>
                        <a:pt x="2516" y="7"/>
                        <a:pt x="2391" y="13"/>
                        <a:pt x="2409" y="132"/>
                      </a:cubicBezTo>
                      <a:cubicBezTo>
                        <a:pt x="2417" y="184"/>
                        <a:pt x="2443" y="199"/>
                        <a:pt x="2476" y="199"/>
                      </a:cubicBezTo>
                      <a:cubicBezTo>
                        <a:pt x="2517" y="199"/>
                        <a:pt x="2570" y="176"/>
                        <a:pt x="2611" y="174"/>
                      </a:cubicBezTo>
                      <a:cubicBezTo>
                        <a:pt x="2616" y="174"/>
                        <a:pt x="2619" y="171"/>
                        <a:pt x="2624" y="171"/>
                      </a:cubicBezTo>
                      <a:cubicBezTo>
                        <a:pt x="2628" y="172"/>
                        <a:pt x="2632" y="172"/>
                        <a:pt x="2636" y="172"/>
                      </a:cubicBezTo>
                      <a:cubicBezTo>
                        <a:pt x="2657" y="172"/>
                        <a:pt x="2681" y="170"/>
                        <a:pt x="2703" y="170"/>
                      </a:cubicBezTo>
                      <a:cubicBezTo>
                        <a:pt x="2727" y="170"/>
                        <a:pt x="2747" y="172"/>
                        <a:pt x="2753" y="183"/>
                      </a:cubicBezTo>
                      <a:cubicBezTo>
                        <a:pt x="2777" y="219"/>
                        <a:pt x="2776" y="282"/>
                        <a:pt x="2761" y="326"/>
                      </a:cubicBezTo>
                      <a:cubicBezTo>
                        <a:pt x="2680" y="552"/>
                        <a:pt x="2515" y="705"/>
                        <a:pt x="2306" y="812"/>
                      </a:cubicBezTo>
                      <a:cubicBezTo>
                        <a:pt x="2025" y="955"/>
                        <a:pt x="1703" y="1035"/>
                        <a:pt x="1381" y="1035"/>
                      </a:cubicBezTo>
                      <a:cubicBezTo>
                        <a:pt x="931" y="1035"/>
                        <a:pt x="478" y="878"/>
                        <a:pt x="130" y="521"/>
                      </a:cubicBezTo>
                      <a:cubicBezTo>
                        <a:pt x="1" y="605"/>
                        <a:pt x="34" y="680"/>
                        <a:pt x="123" y="761"/>
                      </a:cubicBezTo>
                      <a:cubicBezTo>
                        <a:pt x="412" y="1019"/>
                        <a:pt x="753" y="1182"/>
                        <a:pt x="1121" y="1284"/>
                      </a:cubicBezTo>
                      <a:cubicBezTo>
                        <a:pt x="1317" y="1338"/>
                        <a:pt x="1509" y="1366"/>
                        <a:pt x="1696" y="1366"/>
                      </a:cubicBezTo>
                      <a:cubicBezTo>
                        <a:pt x="2064" y="1366"/>
                        <a:pt x="2414" y="1257"/>
                        <a:pt x="2742" y="1014"/>
                      </a:cubicBezTo>
                      <a:cubicBezTo>
                        <a:pt x="2934" y="871"/>
                        <a:pt x="3057" y="690"/>
                        <a:pt x="3060" y="441"/>
                      </a:cubicBezTo>
                      <a:cubicBezTo>
                        <a:pt x="3063" y="180"/>
                        <a:pt x="2892" y="1"/>
                        <a:pt x="26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 name="Google Shape;33;p2"/>
                <p:cNvSpPr/>
                <p:nvPr/>
              </p:nvSpPr>
              <p:spPr>
                <a:xfrm>
                  <a:off x="7569959" y="1752962"/>
                  <a:ext cx="139250" cy="392287"/>
                </a:xfrm>
                <a:custGeom>
                  <a:avLst/>
                  <a:gdLst/>
                  <a:ahLst/>
                  <a:cxnLst/>
                  <a:rect l="l" t="t" r="r" b="b"/>
                  <a:pathLst>
                    <a:path w="1739" h="4899" extrusionOk="0">
                      <a:moveTo>
                        <a:pt x="1688" y="0"/>
                      </a:moveTo>
                      <a:lnTo>
                        <a:pt x="1688" y="0"/>
                      </a:lnTo>
                      <a:cubicBezTo>
                        <a:pt x="1672" y="28"/>
                        <a:pt x="1660" y="48"/>
                        <a:pt x="1654" y="69"/>
                      </a:cubicBezTo>
                      <a:cubicBezTo>
                        <a:pt x="1414" y="864"/>
                        <a:pt x="1021" y="1586"/>
                        <a:pt x="600" y="2297"/>
                      </a:cubicBezTo>
                      <a:cubicBezTo>
                        <a:pt x="301" y="2803"/>
                        <a:pt x="92" y="3347"/>
                        <a:pt x="33" y="3937"/>
                      </a:cubicBezTo>
                      <a:cubicBezTo>
                        <a:pt x="1" y="4264"/>
                        <a:pt x="30" y="4588"/>
                        <a:pt x="164" y="4892"/>
                      </a:cubicBezTo>
                      <a:cubicBezTo>
                        <a:pt x="182" y="4895"/>
                        <a:pt x="199" y="4897"/>
                        <a:pt x="215" y="4899"/>
                      </a:cubicBezTo>
                      <a:cubicBezTo>
                        <a:pt x="231" y="4805"/>
                        <a:pt x="272" y="4708"/>
                        <a:pt x="260" y="4616"/>
                      </a:cubicBezTo>
                      <a:cubicBezTo>
                        <a:pt x="208" y="4180"/>
                        <a:pt x="221" y="3752"/>
                        <a:pt x="399" y="3345"/>
                      </a:cubicBezTo>
                      <a:cubicBezTo>
                        <a:pt x="572" y="2946"/>
                        <a:pt x="763" y="2555"/>
                        <a:pt x="947" y="2160"/>
                      </a:cubicBezTo>
                      <a:cubicBezTo>
                        <a:pt x="1134" y="1757"/>
                        <a:pt x="1335" y="1360"/>
                        <a:pt x="1502" y="949"/>
                      </a:cubicBezTo>
                      <a:cubicBezTo>
                        <a:pt x="1624" y="653"/>
                        <a:pt x="1738" y="347"/>
                        <a:pt x="16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 name="Google Shape;34;p2"/>
                <p:cNvSpPr/>
                <p:nvPr/>
              </p:nvSpPr>
              <p:spPr>
                <a:xfrm>
                  <a:off x="7683428" y="2023942"/>
                  <a:ext cx="132124" cy="118591"/>
                </a:xfrm>
                <a:custGeom>
                  <a:avLst/>
                  <a:gdLst/>
                  <a:ahLst/>
                  <a:cxnLst/>
                  <a:rect l="l" t="t" r="r" b="b"/>
                  <a:pathLst>
                    <a:path w="1650" h="1481" extrusionOk="0">
                      <a:moveTo>
                        <a:pt x="243" y="0"/>
                      </a:moveTo>
                      <a:lnTo>
                        <a:pt x="243" y="0"/>
                      </a:lnTo>
                      <a:cubicBezTo>
                        <a:pt x="154" y="232"/>
                        <a:pt x="80" y="420"/>
                        <a:pt x="12" y="610"/>
                      </a:cubicBezTo>
                      <a:cubicBezTo>
                        <a:pt x="0" y="638"/>
                        <a:pt x="4" y="676"/>
                        <a:pt x="9" y="707"/>
                      </a:cubicBezTo>
                      <a:cubicBezTo>
                        <a:pt x="91" y="1156"/>
                        <a:pt x="492" y="1481"/>
                        <a:pt x="943" y="1481"/>
                      </a:cubicBezTo>
                      <a:cubicBezTo>
                        <a:pt x="973" y="1481"/>
                        <a:pt x="1003" y="1479"/>
                        <a:pt x="1033" y="1476"/>
                      </a:cubicBezTo>
                      <a:cubicBezTo>
                        <a:pt x="1300" y="1451"/>
                        <a:pt x="1509" y="1273"/>
                        <a:pt x="1581" y="1012"/>
                      </a:cubicBezTo>
                      <a:cubicBezTo>
                        <a:pt x="1649" y="761"/>
                        <a:pt x="1448" y="494"/>
                        <a:pt x="1192" y="494"/>
                      </a:cubicBezTo>
                      <a:cubicBezTo>
                        <a:pt x="1179" y="494"/>
                        <a:pt x="1166" y="495"/>
                        <a:pt x="1153" y="496"/>
                      </a:cubicBezTo>
                      <a:cubicBezTo>
                        <a:pt x="1090" y="502"/>
                        <a:pt x="1007" y="558"/>
                        <a:pt x="981" y="614"/>
                      </a:cubicBezTo>
                      <a:cubicBezTo>
                        <a:pt x="963" y="651"/>
                        <a:pt x="1009" y="743"/>
                        <a:pt x="1054" y="784"/>
                      </a:cubicBezTo>
                      <a:cubicBezTo>
                        <a:pt x="1127" y="854"/>
                        <a:pt x="1186" y="922"/>
                        <a:pt x="1151" y="1028"/>
                      </a:cubicBezTo>
                      <a:cubicBezTo>
                        <a:pt x="1116" y="1131"/>
                        <a:pt x="1029" y="1163"/>
                        <a:pt x="927" y="1170"/>
                      </a:cubicBezTo>
                      <a:cubicBezTo>
                        <a:pt x="915" y="1170"/>
                        <a:pt x="904" y="1171"/>
                        <a:pt x="893" y="1171"/>
                      </a:cubicBezTo>
                      <a:cubicBezTo>
                        <a:pt x="563" y="1171"/>
                        <a:pt x="231" y="842"/>
                        <a:pt x="218" y="480"/>
                      </a:cubicBezTo>
                      <a:cubicBezTo>
                        <a:pt x="213" y="333"/>
                        <a:pt x="233" y="187"/>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 name="Google Shape;35;p2"/>
                <p:cNvSpPr/>
                <p:nvPr/>
              </p:nvSpPr>
              <p:spPr>
                <a:xfrm>
                  <a:off x="7715298" y="1954435"/>
                  <a:ext cx="98252" cy="70546"/>
                </a:xfrm>
                <a:custGeom>
                  <a:avLst/>
                  <a:gdLst/>
                  <a:ahLst/>
                  <a:cxnLst/>
                  <a:rect l="l" t="t" r="r" b="b"/>
                  <a:pathLst>
                    <a:path w="1227" h="881" extrusionOk="0">
                      <a:moveTo>
                        <a:pt x="795" y="1"/>
                      </a:moveTo>
                      <a:cubicBezTo>
                        <a:pt x="749" y="1"/>
                        <a:pt x="705" y="18"/>
                        <a:pt x="663" y="69"/>
                      </a:cubicBezTo>
                      <a:cubicBezTo>
                        <a:pt x="579" y="171"/>
                        <a:pt x="646" y="237"/>
                        <a:pt x="708" y="315"/>
                      </a:cubicBezTo>
                      <a:cubicBezTo>
                        <a:pt x="801" y="430"/>
                        <a:pt x="763" y="533"/>
                        <a:pt x="621" y="569"/>
                      </a:cubicBezTo>
                      <a:cubicBezTo>
                        <a:pt x="587" y="578"/>
                        <a:pt x="554" y="582"/>
                        <a:pt x="522" y="582"/>
                      </a:cubicBezTo>
                      <a:cubicBezTo>
                        <a:pt x="426" y="582"/>
                        <a:pt x="340" y="543"/>
                        <a:pt x="269" y="468"/>
                      </a:cubicBezTo>
                      <a:cubicBezTo>
                        <a:pt x="192" y="387"/>
                        <a:pt x="128" y="294"/>
                        <a:pt x="57" y="206"/>
                      </a:cubicBezTo>
                      <a:cubicBezTo>
                        <a:pt x="40" y="207"/>
                        <a:pt x="23" y="208"/>
                        <a:pt x="6" y="211"/>
                      </a:cubicBezTo>
                      <a:cubicBezTo>
                        <a:pt x="17" y="317"/>
                        <a:pt x="1" y="439"/>
                        <a:pt x="48" y="524"/>
                      </a:cubicBezTo>
                      <a:cubicBezTo>
                        <a:pt x="165" y="737"/>
                        <a:pt x="464" y="881"/>
                        <a:pt x="723" y="881"/>
                      </a:cubicBezTo>
                      <a:cubicBezTo>
                        <a:pt x="772" y="881"/>
                        <a:pt x="819" y="876"/>
                        <a:pt x="863" y="865"/>
                      </a:cubicBezTo>
                      <a:cubicBezTo>
                        <a:pt x="1046" y="822"/>
                        <a:pt x="1186" y="657"/>
                        <a:pt x="1208" y="459"/>
                      </a:cubicBezTo>
                      <a:cubicBezTo>
                        <a:pt x="1227" y="285"/>
                        <a:pt x="1127" y="125"/>
                        <a:pt x="946" y="44"/>
                      </a:cubicBezTo>
                      <a:cubicBezTo>
                        <a:pt x="896" y="21"/>
                        <a:pt x="844" y="1"/>
                        <a:pt x="7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 name="Google Shape;36;p2"/>
                <p:cNvSpPr/>
                <p:nvPr/>
              </p:nvSpPr>
              <p:spPr>
                <a:xfrm>
                  <a:off x="7712656" y="1574551"/>
                  <a:ext cx="57174" cy="270093"/>
                </a:xfrm>
                <a:custGeom>
                  <a:avLst/>
                  <a:gdLst/>
                  <a:ahLst/>
                  <a:cxnLst/>
                  <a:rect l="l" t="t" r="r" b="b"/>
                  <a:pathLst>
                    <a:path w="714" h="3373" extrusionOk="0">
                      <a:moveTo>
                        <a:pt x="1" y="0"/>
                      </a:moveTo>
                      <a:lnTo>
                        <a:pt x="1" y="0"/>
                      </a:lnTo>
                      <a:cubicBezTo>
                        <a:pt x="314" y="1108"/>
                        <a:pt x="432" y="2229"/>
                        <a:pt x="323" y="3373"/>
                      </a:cubicBezTo>
                      <a:cubicBezTo>
                        <a:pt x="714" y="2516"/>
                        <a:pt x="549" y="72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 name="Google Shape;37;p2"/>
                <p:cNvSpPr/>
                <p:nvPr/>
              </p:nvSpPr>
              <p:spPr>
                <a:xfrm>
                  <a:off x="7849186" y="2218368"/>
                  <a:ext cx="72788" cy="74790"/>
                </a:xfrm>
                <a:custGeom>
                  <a:avLst/>
                  <a:gdLst/>
                  <a:ahLst/>
                  <a:cxnLst/>
                  <a:rect l="l" t="t" r="r" b="b"/>
                  <a:pathLst>
                    <a:path w="909" h="934" extrusionOk="0">
                      <a:moveTo>
                        <a:pt x="202" y="1"/>
                      </a:moveTo>
                      <a:cubicBezTo>
                        <a:pt x="183" y="1"/>
                        <a:pt x="164" y="2"/>
                        <a:pt x="145" y="5"/>
                      </a:cubicBezTo>
                      <a:cubicBezTo>
                        <a:pt x="95" y="12"/>
                        <a:pt x="48" y="33"/>
                        <a:pt x="0" y="47"/>
                      </a:cubicBezTo>
                      <a:cubicBezTo>
                        <a:pt x="227" y="138"/>
                        <a:pt x="432" y="231"/>
                        <a:pt x="556" y="440"/>
                      </a:cubicBezTo>
                      <a:cubicBezTo>
                        <a:pt x="619" y="546"/>
                        <a:pt x="670" y="651"/>
                        <a:pt x="550" y="759"/>
                      </a:cubicBezTo>
                      <a:cubicBezTo>
                        <a:pt x="525" y="780"/>
                        <a:pt x="524" y="851"/>
                        <a:pt x="539" y="884"/>
                      </a:cubicBezTo>
                      <a:cubicBezTo>
                        <a:pt x="553" y="911"/>
                        <a:pt x="608" y="934"/>
                        <a:pt x="646" y="934"/>
                      </a:cubicBezTo>
                      <a:cubicBezTo>
                        <a:pt x="646" y="934"/>
                        <a:pt x="647" y="934"/>
                        <a:pt x="647" y="934"/>
                      </a:cubicBezTo>
                      <a:cubicBezTo>
                        <a:pt x="767" y="934"/>
                        <a:pt x="876" y="817"/>
                        <a:pt x="885" y="696"/>
                      </a:cubicBezTo>
                      <a:cubicBezTo>
                        <a:pt x="909" y="377"/>
                        <a:pt x="526" y="1"/>
                        <a:pt x="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8" name="Google Shape;38;p2"/>
              <p:cNvSpPr/>
              <p:nvPr/>
            </p:nvSpPr>
            <p:spPr>
              <a:xfrm>
                <a:off x="8320258" y="1225406"/>
                <a:ext cx="810617" cy="1521900"/>
              </a:xfrm>
              <a:custGeom>
                <a:avLst/>
                <a:gdLst/>
                <a:ahLst/>
                <a:cxnLst/>
                <a:rect l="l" t="t" r="r" b="b"/>
                <a:pathLst>
                  <a:path w="9303" h="17466" extrusionOk="0">
                    <a:moveTo>
                      <a:pt x="6617" y="2577"/>
                    </a:moveTo>
                    <a:lnTo>
                      <a:pt x="6617" y="2577"/>
                    </a:lnTo>
                    <a:cubicBezTo>
                      <a:pt x="7165" y="3297"/>
                      <a:pt x="7330" y="5093"/>
                      <a:pt x="6939" y="5950"/>
                    </a:cubicBezTo>
                    <a:cubicBezTo>
                      <a:pt x="7048" y="4806"/>
                      <a:pt x="6930" y="3685"/>
                      <a:pt x="6617" y="2577"/>
                    </a:cubicBezTo>
                    <a:close/>
                    <a:moveTo>
                      <a:pt x="7442" y="7319"/>
                    </a:moveTo>
                    <a:cubicBezTo>
                      <a:pt x="7492" y="7319"/>
                      <a:pt x="7543" y="7340"/>
                      <a:pt x="7594" y="7363"/>
                    </a:cubicBezTo>
                    <a:cubicBezTo>
                      <a:pt x="7776" y="7444"/>
                      <a:pt x="7875" y="7605"/>
                      <a:pt x="7856" y="7777"/>
                    </a:cubicBezTo>
                    <a:cubicBezTo>
                      <a:pt x="7834" y="7976"/>
                      <a:pt x="7694" y="8140"/>
                      <a:pt x="7511" y="8184"/>
                    </a:cubicBezTo>
                    <a:cubicBezTo>
                      <a:pt x="7467" y="8195"/>
                      <a:pt x="7419" y="8200"/>
                      <a:pt x="7370" y="8200"/>
                    </a:cubicBezTo>
                    <a:cubicBezTo>
                      <a:pt x="7111" y="8200"/>
                      <a:pt x="6813" y="8057"/>
                      <a:pt x="6696" y="7843"/>
                    </a:cubicBezTo>
                    <a:cubicBezTo>
                      <a:pt x="6650" y="7757"/>
                      <a:pt x="6666" y="7635"/>
                      <a:pt x="6654" y="7529"/>
                    </a:cubicBezTo>
                    <a:cubicBezTo>
                      <a:pt x="6672" y="7528"/>
                      <a:pt x="6689" y="7528"/>
                      <a:pt x="6706" y="7527"/>
                    </a:cubicBezTo>
                    <a:cubicBezTo>
                      <a:pt x="6777" y="7615"/>
                      <a:pt x="6842" y="7708"/>
                      <a:pt x="6917" y="7786"/>
                    </a:cubicBezTo>
                    <a:cubicBezTo>
                      <a:pt x="6989" y="7861"/>
                      <a:pt x="7073" y="7900"/>
                      <a:pt x="7169" y="7900"/>
                    </a:cubicBezTo>
                    <a:cubicBezTo>
                      <a:pt x="7201" y="7900"/>
                      <a:pt x="7234" y="7895"/>
                      <a:pt x="7269" y="7887"/>
                    </a:cubicBezTo>
                    <a:cubicBezTo>
                      <a:pt x="7410" y="7851"/>
                      <a:pt x="7449" y="7747"/>
                      <a:pt x="7356" y="7633"/>
                    </a:cubicBezTo>
                    <a:cubicBezTo>
                      <a:pt x="7294" y="7555"/>
                      <a:pt x="7227" y="7489"/>
                      <a:pt x="7311" y="7387"/>
                    </a:cubicBezTo>
                    <a:cubicBezTo>
                      <a:pt x="7353" y="7337"/>
                      <a:pt x="7397" y="7319"/>
                      <a:pt x="7442" y="7319"/>
                    </a:cubicBezTo>
                    <a:close/>
                    <a:moveTo>
                      <a:pt x="6473" y="5634"/>
                    </a:moveTo>
                    <a:lnTo>
                      <a:pt x="6473" y="5634"/>
                    </a:lnTo>
                    <a:cubicBezTo>
                      <a:pt x="6558" y="6221"/>
                      <a:pt x="5742" y="8579"/>
                      <a:pt x="5157" y="9435"/>
                    </a:cubicBezTo>
                    <a:cubicBezTo>
                      <a:pt x="5107" y="9082"/>
                      <a:pt x="5098" y="8743"/>
                      <a:pt x="5223" y="8427"/>
                    </a:cubicBezTo>
                    <a:cubicBezTo>
                      <a:pt x="5411" y="7953"/>
                      <a:pt x="5613" y="7481"/>
                      <a:pt x="5847" y="7027"/>
                    </a:cubicBezTo>
                    <a:cubicBezTo>
                      <a:pt x="6067" y="6601"/>
                      <a:pt x="6292" y="6179"/>
                      <a:pt x="6439" y="5722"/>
                    </a:cubicBezTo>
                    <a:cubicBezTo>
                      <a:pt x="6448" y="5696"/>
                      <a:pt x="6459" y="5671"/>
                      <a:pt x="6473" y="5634"/>
                    </a:cubicBezTo>
                    <a:close/>
                    <a:moveTo>
                      <a:pt x="6494" y="8189"/>
                    </a:moveTo>
                    <a:cubicBezTo>
                      <a:pt x="6484" y="8376"/>
                      <a:pt x="6465" y="8522"/>
                      <a:pt x="6467" y="8669"/>
                    </a:cubicBezTo>
                    <a:cubicBezTo>
                      <a:pt x="6479" y="9031"/>
                      <a:pt x="6812" y="9360"/>
                      <a:pt x="7142" y="9360"/>
                    </a:cubicBezTo>
                    <a:cubicBezTo>
                      <a:pt x="7153" y="9360"/>
                      <a:pt x="7164" y="9359"/>
                      <a:pt x="7176" y="9359"/>
                    </a:cubicBezTo>
                    <a:cubicBezTo>
                      <a:pt x="7277" y="9352"/>
                      <a:pt x="7364" y="9320"/>
                      <a:pt x="7399" y="9217"/>
                    </a:cubicBezTo>
                    <a:cubicBezTo>
                      <a:pt x="7435" y="9111"/>
                      <a:pt x="7377" y="9044"/>
                      <a:pt x="7302" y="8973"/>
                    </a:cubicBezTo>
                    <a:cubicBezTo>
                      <a:pt x="7259" y="8933"/>
                      <a:pt x="7212" y="8841"/>
                      <a:pt x="7229" y="8803"/>
                    </a:cubicBezTo>
                    <a:cubicBezTo>
                      <a:pt x="7256" y="8747"/>
                      <a:pt x="7338" y="8691"/>
                      <a:pt x="7401" y="8685"/>
                    </a:cubicBezTo>
                    <a:cubicBezTo>
                      <a:pt x="7414" y="8684"/>
                      <a:pt x="7428" y="8683"/>
                      <a:pt x="7441" y="8683"/>
                    </a:cubicBezTo>
                    <a:cubicBezTo>
                      <a:pt x="7696" y="8683"/>
                      <a:pt x="7897" y="8950"/>
                      <a:pt x="7828" y="9201"/>
                    </a:cubicBezTo>
                    <a:cubicBezTo>
                      <a:pt x="7757" y="9462"/>
                      <a:pt x="7549" y="9640"/>
                      <a:pt x="7281" y="9665"/>
                    </a:cubicBezTo>
                    <a:cubicBezTo>
                      <a:pt x="7251" y="9668"/>
                      <a:pt x="7221" y="9670"/>
                      <a:pt x="7192" y="9670"/>
                    </a:cubicBezTo>
                    <a:cubicBezTo>
                      <a:pt x="6741" y="9670"/>
                      <a:pt x="6340" y="9345"/>
                      <a:pt x="6257" y="8896"/>
                    </a:cubicBezTo>
                    <a:cubicBezTo>
                      <a:pt x="6252" y="8865"/>
                      <a:pt x="6250" y="8827"/>
                      <a:pt x="6260" y="8799"/>
                    </a:cubicBezTo>
                    <a:cubicBezTo>
                      <a:pt x="6331" y="8609"/>
                      <a:pt x="6405" y="8421"/>
                      <a:pt x="6494" y="8189"/>
                    </a:cubicBezTo>
                    <a:close/>
                    <a:moveTo>
                      <a:pt x="6524" y="4805"/>
                    </a:moveTo>
                    <a:lnTo>
                      <a:pt x="6524" y="4805"/>
                    </a:lnTo>
                    <a:cubicBezTo>
                      <a:pt x="6572" y="5152"/>
                      <a:pt x="6459" y="5458"/>
                      <a:pt x="6338" y="5754"/>
                    </a:cubicBezTo>
                    <a:cubicBezTo>
                      <a:pt x="6170" y="6165"/>
                      <a:pt x="5969" y="6562"/>
                      <a:pt x="5782" y="6965"/>
                    </a:cubicBezTo>
                    <a:cubicBezTo>
                      <a:pt x="5599" y="7360"/>
                      <a:pt x="5406" y="7751"/>
                      <a:pt x="5234" y="8150"/>
                    </a:cubicBezTo>
                    <a:cubicBezTo>
                      <a:pt x="5057" y="8557"/>
                      <a:pt x="5043" y="8986"/>
                      <a:pt x="5095" y="9421"/>
                    </a:cubicBezTo>
                    <a:cubicBezTo>
                      <a:pt x="5107" y="9512"/>
                      <a:pt x="5067" y="9610"/>
                      <a:pt x="5050" y="9704"/>
                    </a:cubicBezTo>
                    <a:cubicBezTo>
                      <a:pt x="5032" y="9702"/>
                      <a:pt x="5016" y="9700"/>
                      <a:pt x="4998" y="9697"/>
                    </a:cubicBezTo>
                    <a:cubicBezTo>
                      <a:pt x="4864" y="9393"/>
                      <a:pt x="4835" y="9071"/>
                      <a:pt x="4868" y="8742"/>
                    </a:cubicBezTo>
                    <a:cubicBezTo>
                      <a:pt x="4928" y="8152"/>
                      <a:pt x="5136" y="7608"/>
                      <a:pt x="5435" y="7102"/>
                    </a:cubicBezTo>
                    <a:cubicBezTo>
                      <a:pt x="5856" y="6392"/>
                      <a:pt x="6250" y="5670"/>
                      <a:pt x="6489" y="4874"/>
                    </a:cubicBezTo>
                    <a:cubicBezTo>
                      <a:pt x="6495" y="4853"/>
                      <a:pt x="6508" y="4834"/>
                      <a:pt x="6524" y="4805"/>
                    </a:cubicBezTo>
                    <a:close/>
                    <a:moveTo>
                      <a:pt x="8086" y="9620"/>
                    </a:moveTo>
                    <a:cubicBezTo>
                      <a:pt x="8339" y="9620"/>
                      <a:pt x="8509" y="9799"/>
                      <a:pt x="8507" y="10060"/>
                    </a:cubicBezTo>
                    <a:cubicBezTo>
                      <a:pt x="8504" y="10309"/>
                      <a:pt x="8381" y="10490"/>
                      <a:pt x="8189" y="10633"/>
                    </a:cubicBezTo>
                    <a:cubicBezTo>
                      <a:pt x="7861" y="10876"/>
                      <a:pt x="7511" y="10985"/>
                      <a:pt x="7143" y="10985"/>
                    </a:cubicBezTo>
                    <a:cubicBezTo>
                      <a:pt x="6956" y="10985"/>
                      <a:pt x="6764" y="10957"/>
                      <a:pt x="6568" y="10903"/>
                    </a:cubicBezTo>
                    <a:cubicBezTo>
                      <a:pt x="6201" y="10803"/>
                      <a:pt x="5860" y="10638"/>
                      <a:pt x="5570" y="10380"/>
                    </a:cubicBezTo>
                    <a:cubicBezTo>
                      <a:pt x="5481" y="10299"/>
                      <a:pt x="5450" y="10224"/>
                      <a:pt x="5577" y="10140"/>
                    </a:cubicBezTo>
                    <a:cubicBezTo>
                      <a:pt x="5925" y="10497"/>
                      <a:pt x="6378" y="10654"/>
                      <a:pt x="6828" y="10654"/>
                    </a:cubicBezTo>
                    <a:cubicBezTo>
                      <a:pt x="7150" y="10654"/>
                      <a:pt x="7471" y="10574"/>
                      <a:pt x="7753" y="10431"/>
                    </a:cubicBezTo>
                    <a:cubicBezTo>
                      <a:pt x="7961" y="10324"/>
                      <a:pt x="8126" y="10172"/>
                      <a:pt x="8208" y="9945"/>
                    </a:cubicBezTo>
                    <a:cubicBezTo>
                      <a:pt x="8223" y="9903"/>
                      <a:pt x="8223" y="9838"/>
                      <a:pt x="8200" y="9802"/>
                    </a:cubicBezTo>
                    <a:cubicBezTo>
                      <a:pt x="8194" y="9791"/>
                      <a:pt x="8174" y="9789"/>
                      <a:pt x="8150" y="9789"/>
                    </a:cubicBezTo>
                    <a:cubicBezTo>
                      <a:pt x="8128" y="9789"/>
                      <a:pt x="8104" y="9791"/>
                      <a:pt x="8083" y="9791"/>
                    </a:cubicBezTo>
                    <a:cubicBezTo>
                      <a:pt x="8079" y="9791"/>
                      <a:pt x="8075" y="9791"/>
                      <a:pt x="8071" y="9790"/>
                    </a:cubicBezTo>
                    <a:cubicBezTo>
                      <a:pt x="8066" y="9790"/>
                      <a:pt x="8063" y="9793"/>
                      <a:pt x="8058" y="9793"/>
                    </a:cubicBezTo>
                    <a:cubicBezTo>
                      <a:pt x="8018" y="9795"/>
                      <a:pt x="7965" y="9818"/>
                      <a:pt x="7924" y="9818"/>
                    </a:cubicBezTo>
                    <a:cubicBezTo>
                      <a:pt x="7890" y="9818"/>
                      <a:pt x="7864" y="9803"/>
                      <a:pt x="7856" y="9751"/>
                    </a:cubicBezTo>
                    <a:cubicBezTo>
                      <a:pt x="7838" y="9632"/>
                      <a:pt x="7963" y="9626"/>
                      <a:pt x="8051" y="9621"/>
                    </a:cubicBezTo>
                    <a:cubicBezTo>
                      <a:pt x="8063" y="9620"/>
                      <a:pt x="8074" y="9620"/>
                      <a:pt x="8086" y="9620"/>
                    </a:cubicBezTo>
                    <a:close/>
                    <a:moveTo>
                      <a:pt x="1777" y="9653"/>
                    </a:moveTo>
                    <a:cubicBezTo>
                      <a:pt x="1925" y="9723"/>
                      <a:pt x="1946" y="9832"/>
                      <a:pt x="1944" y="9928"/>
                    </a:cubicBezTo>
                    <a:cubicBezTo>
                      <a:pt x="1938" y="10142"/>
                      <a:pt x="2056" y="10232"/>
                      <a:pt x="2232" y="10313"/>
                    </a:cubicBezTo>
                    <a:cubicBezTo>
                      <a:pt x="2393" y="10386"/>
                      <a:pt x="2547" y="10489"/>
                      <a:pt x="2682" y="10603"/>
                    </a:cubicBezTo>
                    <a:cubicBezTo>
                      <a:pt x="2885" y="10777"/>
                      <a:pt x="2948" y="11088"/>
                      <a:pt x="2833" y="11332"/>
                    </a:cubicBezTo>
                    <a:cubicBezTo>
                      <a:pt x="2676" y="11177"/>
                      <a:pt x="2526" y="11030"/>
                      <a:pt x="2377" y="10882"/>
                    </a:cubicBezTo>
                    <a:lnTo>
                      <a:pt x="2377" y="10882"/>
                    </a:lnTo>
                    <a:cubicBezTo>
                      <a:pt x="2436" y="11117"/>
                      <a:pt x="2615" y="11252"/>
                      <a:pt x="2787" y="11394"/>
                    </a:cubicBezTo>
                    <a:cubicBezTo>
                      <a:pt x="2787" y="11409"/>
                      <a:pt x="2786" y="11424"/>
                      <a:pt x="2786" y="11439"/>
                    </a:cubicBezTo>
                    <a:cubicBezTo>
                      <a:pt x="2699" y="11448"/>
                      <a:pt x="2612" y="11468"/>
                      <a:pt x="2526" y="11468"/>
                    </a:cubicBezTo>
                    <a:cubicBezTo>
                      <a:pt x="2510" y="11468"/>
                      <a:pt x="2494" y="11468"/>
                      <a:pt x="2479" y="11466"/>
                    </a:cubicBezTo>
                    <a:cubicBezTo>
                      <a:pt x="2239" y="11442"/>
                      <a:pt x="2039" y="11325"/>
                      <a:pt x="1892" y="11132"/>
                    </a:cubicBezTo>
                    <a:cubicBezTo>
                      <a:pt x="1832" y="11053"/>
                      <a:pt x="1770" y="10969"/>
                      <a:pt x="1739" y="10877"/>
                    </a:cubicBezTo>
                    <a:cubicBezTo>
                      <a:pt x="1667" y="10662"/>
                      <a:pt x="1558" y="10509"/>
                      <a:pt x="1310" y="10509"/>
                    </a:cubicBezTo>
                    <a:cubicBezTo>
                      <a:pt x="1303" y="10509"/>
                      <a:pt x="1297" y="10509"/>
                      <a:pt x="1290" y="10509"/>
                    </a:cubicBezTo>
                    <a:cubicBezTo>
                      <a:pt x="1289" y="10509"/>
                      <a:pt x="1289" y="10509"/>
                      <a:pt x="1288" y="10509"/>
                    </a:cubicBezTo>
                    <a:cubicBezTo>
                      <a:pt x="1235" y="10509"/>
                      <a:pt x="1178" y="10461"/>
                      <a:pt x="1123" y="10433"/>
                    </a:cubicBezTo>
                    <a:cubicBezTo>
                      <a:pt x="1128" y="10414"/>
                      <a:pt x="1132" y="10394"/>
                      <a:pt x="1137" y="10374"/>
                    </a:cubicBezTo>
                    <a:cubicBezTo>
                      <a:pt x="1242" y="10383"/>
                      <a:pt x="1350" y="10395"/>
                      <a:pt x="1453" y="10400"/>
                    </a:cubicBezTo>
                    <a:cubicBezTo>
                      <a:pt x="1454" y="10400"/>
                      <a:pt x="1455" y="10400"/>
                      <a:pt x="1456" y="10400"/>
                    </a:cubicBezTo>
                    <a:cubicBezTo>
                      <a:pt x="1488" y="10400"/>
                      <a:pt x="1522" y="10383"/>
                      <a:pt x="1556" y="10374"/>
                    </a:cubicBezTo>
                    <a:cubicBezTo>
                      <a:pt x="1543" y="10337"/>
                      <a:pt x="1537" y="10297"/>
                      <a:pt x="1516" y="10265"/>
                    </a:cubicBezTo>
                    <a:cubicBezTo>
                      <a:pt x="1454" y="10171"/>
                      <a:pt x="1388" y="10084"/>
                      <a:pt x="1324" y="9993"/>
                    </a:cubicBezTo>
                    <a:cubicBezTo>
                      <a:pt x="1338" y="9978"/>
                      <a:pt x="1351" y="9964"/>
                      <a:pt x="1365" y="9951"/>
                    </a:cubicBezTo>
                    <a:cubicBezTo>
                      <a:pt x="1442" y="10003"/>
                      <a:pt x="1515" y="10060"/>
                      <a:pt x="1594" y="10110"/>
                    </a:cubicBezTo>
                    <a:cubicBezTo>
                      <a:pt x="1635" y="10133"/>
                      <a:pt x="1682" y="10147"/>
                      <a:pt x="1728" y="10164"/>
                    </a:cubicBezTo>
                    <a:cubicBezTo>
                      <a:pt x="1737" y="10121"/>
                      <a:pt x="1750" y="10077"/>
                      <a:pt x="1754" y="10033"/>
                    </a:cubicBezTo>
                    <a:cubicBezTo>
                      <a:pt x="1764" y="9914"/>
                      <a:pt x="1769" y="9796"/>
                      <a:pt x="1777" y="9653"/>
                    </a:cubicBezTo>
                    <a:close/>
                    <a:moveTo>
                      <a:pt x="8524" y="10619"/>
                    </a:moveTo>
                    <a:cubicBezTo>
                      <a:pt x="8847" y="10619"/>
                      <a:pt x="9229" y="10997"/>
                      <a:pt x="9206" y="11314"/>
                    </a:cubicBezTo>
                    <a:cubicBezTo>
                      <a:pt x="9197" y="11436"/>
                      <a:pt x="9088" y="11552"/>
                      <a:pt x="8968" y="11552"/>
                    </a:cubicBezTo>
                    <a:cubicBezTo>
                      <a:pt x="8968" y="11552"/>
                      <a:pt x="8967" y="11552"/>
                      <a:pt x="8967" y="11552"/>
                    </a:cubicBezTo>
                    <a:cubicBezTo>
                      <a:pt x="8929" y="11552"/>
                      <a:pt x="8874" y="11530"/>
                      <a:pt x="8860" y="11502"/>
                    </a:cubicBezTo>
                    <a:cubicBezTo>
                      <a:pt x="8845" y="11469"/>
                      <a:pt x="8846" y="11399"/>
                      <a:pt x="8871" y="11377"/>
                    </a:cubicBezTo>
                    <a:cubicBezTo>
                      <a:pt x="8991" y="11269"/>
                      <a:pt x="8941" y="11163"/>
                      <a:pt x="8877" y="11058"/>
                    </a:cubicBezTo>
                    <a:cubicBezTo>
                      <a:pt x="8752" y="10849"/>
                      <a:pt x="8546" y="10755"/>
                      <a:pt x="8321" y="10664"/>
                    </a:cubicBezTo>
                    <a:cubicBezTo>
                      <a:pt x="8370" y="10649"/>
                      <a:pt x="8416" y="10629"/>
                      <a:pt x="8466" y="10623"/>
                    </a:cubicBezTo>
                    <a:cubicBezTo>
                      <a:pt x="8485" y="10620"/>
                      <a:pt x="8504" y="10619"/>
                      <a:pt x="8524" y="10619"/>
                    </a:cubicBezTo>
                    <a:close/>
                    <a:moveTo>
                      <a:pt x="2885" y="11925"/>
                    </a:moveTo>
                    <a:cubicBezTo>
                      <a:pt x="2919" y="11925"/>
                      <a:pt x="2954" y="11932"/>
                      <a:pt x="2988" y="11948"/>
                    </a:cubicBezTo>
                    <a:cubicBezTo>
                      <a:pt x="3164" y="12031"/>
                      <a:pt x="3278" y="12281"/>
                      <a:pt x="3200" y="12421"/>
                    </a:cubicBezTo>
                    <a:cubicBezTo>
                      <a:pt x="3169" y="12479"/>
                      <a:pt x="3129" y="12508"/>
                      <a:pt x="3080" y="12508"/>
                    </a:cubicBezTo>
                    <a:cubicBezTo>
                      <a:pt x="3046" y="12508"/>
                      <a:pt x="3009" y="12495"/>
                      <a:pt x="2967" y="12467"/>
                    </a:cubicBezTo>
                    <a:cubicBezTo>
                      <a:pt x="2981" y="12449"/>
                      <a:pt x="2992" y="12436"/>
                      <a:pt x="2997" y="12420"/>
                    </a:cubicBezTo>
                    <a:cubicBezTo>
                      <a:pt x="3017" y="12358"/>
                      <a:pt x="3061" y="12284"/>
                      <a:pt x="3043" y="12238"/>
                    </a:cubicBezTo>
                    <a:cubicBezTo>
                      <a:pt x="3020" y="12186"/>
                      <a:pt x="2937" y="12131"/>
                      <a:pt x="2881" y="12131"/>
                    </a:cubicBezTo>
                    <a:cubicBezTo>
                      <a:pt x="2827" y="12131"/>
                      <a:pt x="2749" y="12188"/>
                      <a:pt x="2721" y="12241"/>
                    </a:cubicBezTo>
                    <a:cubicBezTo>
                      <a:pt x="2603" y="12461"/>
                      <a:pt x="2817" y="12770"/>
                      <a:pt x="3075" y="12770"/>
                    </a:cubicBezTo>
                    <a:cubicBezTo>
                      <a:pt x="3080" y="12770"/>
                      <a:pt x="3086" y="12770"/>
                      <a:pt x="3091" y="12769"/>
                    </a:cubicBezTo>
                    <a:cubicBezTo>
                      <a:pt x="3162" y="12766"/>
                      <a:pt x="3231" y="12747"/>
                      <a:pt x="3297" y="12721"/>
                    </a:cubicBezTo>
                    <a:cubicBezTo>
                      <a:pt x="3360" y="12696"/>
                      <a:pt x="3418" y="12655"/>
                      <a:pt x="3483" y="12619"/>
                    </a:cubicBezTo>
                    <a:lnTo>
                      <a:pt x="3483" y="12619"/>
                    </a:lnTo>
                    <a:cubicBezTo>
                      <a:pt x="3448" y="12828"/>
                      <a:pt x="3287" y="12960"/>
                      <a:pt x="3101" y="12960"/>
                    </a:cubicBezTo>
                    <a:cubicBezTo>
                      <a:pt x="3047" y="12960"/>
                      <a:pt x="2992" y="12950"/>
                      <a:pt x="2937" y="12926"/>
                    </a:cubicBezTo>
                    <a:cubicBezTo>
                      <a:pt x="2650" y="12804"/>
                      <a:pt x="2496" y="12409"/>
                      <a:pt x="2622" y="12122"/>
                    </a:cubicBezTo>
                    <a:cubicBezTo>
                      <a:pt x="2679" y="11997"/>
                      <a:pt x="2779" y="11925"/>
                      <a:pt x="2885" y="11925"/>
                    </a:cubicBezTo>
                    <a:close/>
                    <a:moveTo>
                      <a:pt x="6986" y="12658"/>
                    </a:moveTo>
                    <a:cubicBezTo>
                      <a:pt x="7054" y="12735"/>
                      <a:pt x="7113" y="12788"/>
                      <a:pt x="7156" y="12850"/>
                    </a:cubicBezTo>
                    <a:cubicBezTo>
                      <a:pt x="7236" y="12961"/>
                      <a:pt x="7336" y="13022"/>
                      <a:pt x="7467" y="13022"/>
                    </a:cubicBezTo>
                    <a:cubicBezTo>
                      <a:pt x="7480" y="13022"/>
                      <a:pt x="7494" y="13022"/>
                      <a:pt x="7507" y="13020"/>
                    </a:cubicBezTo>
                    <a:cubicBezTo>
                      <a:pt x="7534" y="13018"/>
                      <a:pt x="7560" y="13017"/>
                      <a:pt x="7585" y="13017"/>
                    </a:cubicBezTo>
                    <a:cubicBezTo>
                      <a:pt x="7876" y="13017"/>
                      <a:pt x="8088" y="13163"/>
                      <a:pt x="8257" y="13412"/>
                    </a:cubicBezTo>
                    <a:cubicBezTo>
                      <a:pt x="8380" y="13592"/>
                      <a:pt x="8541" y="13746"/>
                      <a:pt x="8688" y="13913"/>
                    </a:cubicBezTo>
                    <a:cubicBezTo>
                      <a:pt x="8628" y="13939"/>
                      <a:pt x="8568" y="13950"/>
                      <a:pt x="8507" y="13950"/>
                    </a:cubicBezTo>
                    <a:cubicBezTo>
                      <a:pt x="8396" y="13950"/>
                      <a:pt x="8283" y="13913"/>
                      <a:pt x="8171" y="13864"/>
                    </a:cubicBezTo>
                    <a:cubicBezTo>
                      <a:pt x="7942" y="13763"/>
                      <a:pt x="7708" y="13670"/>
                      <a:pt x="7493" y="13545"/>
                    </a:cubicBezTo>
                    <a:cubicBezTo>
                      <a:pt x="7197" y="13374"/>
                      <a:pt x="6966" y="13142"/>
                      <a:pt x="6969" y="12762"/>
                    </a:cubicBezTo>
                    <a:cubicBezTo>
                      <a:pt x="6969" y="12740"/>
                      <a:pt x="6975" y="12718"/>
                      <a:pt x="6986" y="12658"/>
                    </a:cubicBezTo>
                    <a:close/>
                    <a:moveTo>
                      <a:pt x="2326" y="12911"/>
                    </a:moveTo>
                    <a:cubicBezTo>
                      <a:pt x="2398" y="12911"/>
                      <a:pt x="2471" y="12938"/>
                      <a:pt x="2526" y="12994"/>
                    </a:cubicBezTo>
                    <a:cubicBezTo>
                      <a:pt x="2614" y="13081"/>
                      <a:pt x="2678" y="13208"/>
                      <a:pt x="2718" y="13328"/>
                    </a:cubicBezTo>
                    <a:cubicBezTo>
                      <a:pt x="2756" y="13438"/>
                      <a:pt x="2736" y="13561"/>
                      <a:pt x="2604" y="13614"/>
                    </a:cubicBezTo>
                    <a:cubicBezTo>
                      <a:pt x="2582" y="13623"/>
                      <a:pt x="2561" y="13627"/>
                      <a:pt x="2540" y="13627"/>
                    </a:cubicBezTo>
                    <a:cubicBezTo>
                      <a:pt x="2463" y="13627"/>
                      <a:pt x="2393" y="13572"/>
                      <a:pt x="2351" y="13493"/>
                    </a:cubicBezTo>
                    <a:cubicBezTo>
                      <a:pt x="2414" y="13413"/>
                      <a:pt x="2504" y="13351"/>
                      <a:pt x="2509" y="13285"/>
                    </a:cubicBezTo>
                    <a:cubicBezTo>
                      <a:pt x="2517" y="13170"/>
                      <a:pt x="2401" y="13132"/>
                      <a:pt x="2301" y="13112"/>
                    </a:cubicBezTo>
                    <a:cubicBezTo>
                      <a:pt x="2285" y="13109"/>
                      <a:pt x="2269" y="13108"/>
                      <a:pt x="2253" y="13108"/>
                    </a:cubicBezTo>
                    <a:cubicBezTo>
                      <a:pt x="2160" y="13108"/>
                      <a:pt x="2089" y="13163"/>
                      <a:pt x="2079" y="13257"/>
                    </a:cubicBezTo>
                    <a:cubicBezTo>
                      <a:pt x="2068" y="13368"/>
                      <a:pt x="2073" y="13501"/>
                      <a:pt x="2126" y="13594"/>
                    </a:cubicBezTo>
                    <a:cubicBezTo>
                      <a:pt x="2243" y="13802"/>
                      <a:pt x="2443" y="13909"/>
                      <a:pt x="2650" y="13909"/>
                    </a:cubicBezTo>
                    <a:cubicBezTo>
                      <a:pt x="2805" y="13909"/>
                      <a:pt x="2965" y="13848"/>
                      <a:pt x="3095" y="13724"/>
                    </a:cubicBezTo>
                    <a:cubicBezTo>
                      <a:pt x="3160" y="13662"/>
                      <a:pt x="3216" y="13594"/>
                      <a:pt x="3278" y="13527"/>
                    </a:cubicBezTo>
                    <a:lnTo>
                      <a:pt x="3278" y="13527"/>
                    </a:lnTo>
                    <a:cubicBezTo>
                      <a:pt x="3328" y="13707"/>
                      <a:pt x="3231" y="13945"/>
                      <a:pt x="3063" y="14064"/>
                    </a:cubicBezTo>
                    <a:cubicBezTo>
                      <a:pt x="2962" y="14134"/>
                      <a:pt x="2833" y="14169"/>
                      <a:pt x="2704" y="14169"/>
                    </a:cubicBezTo>
                    <a:cubicBezTo>
                      <a:pt x="2548" y="14169"/>
                      <a:pt x="2392" y="14119"/>
                      <a:pt x="2284" y="14020"/>
                    </a:cubicBezTo>
                    <a:cubicBezTo>
                      <a:pt x="2104" y="13858"/>
                      <a:pt x="1982" y="13658"/>
                      <a:pt x="1976" y="13416"/>
                    </a:cubicBezTo>
                    <a:cubicBezTo>
                      <a:pt x="1974" y="13297"/>
                      <a:pt x="2012" y="13163"/>
                      <a:pt x="2072" y="13058"/>
                    </a:cubicBezTo>
                    <a:cubicBezTo>
                      <a:pt x="2125" y="12963"/>
                      <a:pt x="2225" y="12911"/>
                      <a:pt x="2326" y="12911"/>
                    </a:cubicBezTo>
                    <a:close/>
                    <a:moveTo>
                      <a:pt x="730" y="13458"/>
                    </a:moveTo>
                    <a:cubicBezTo>
                      <a:pt x="773" y="13533"/>
                      <a:pt x="845" y="13604"/>
                      <a:pt x="856" y="13685"/>
                    </a:cubicBezTo>
                    <a:cubicBezTo>
                      <a:pt x="900" y="13995"/>
                      <a:pt x="1108" y="14078"/>
                      <a:pt x="1377" y="14129"/>
                    </a:cubicBezTo>
                    <a:cubicBezTo>
                      <a:pt x="1550" y="14161"/>
                      <a:pt x="1722" y="14232"/>
                      <a:pt x="1876" y="14320"/>
                    </a:cubicBezTo>
                    <a:cubicBezTo>
                      <a:pt x="2084" y="14440"/>
                      <a:pt x="2158" y="14685"/>
                      <a:pt x="2080" y="14926"/>
                    </a:cubicBezTo>
                    <a:cubicBezTo>
                      <a:pt x="2005" y="14873"/>
                      <a:pt x="1930" y="14819"/>
                      <a:pt x="1858" y="14767"/>
                    </a:cubicBezTo>
                    <a:lnTo>
                      <a:pt x="1820" y="14806"/>
                    </a:lnTo>
                    <a:cubicBezTo>
                      <a:pt x="1892" y="14889"/>
                      <a:pt x="1964" y="14971"/>
                      <a:pt x="2037" y="15053"/>
                    </a:cubicBezTo>
                    <a:cubicBezTo>
                      <a:pt x="1951" y="15172"/>
                      <a:pt x="1789" y="15243"/>
                      <a:pt x="1625" y="15243"/>
                    </a:cubicBezTo>
                    <a:cubicBezTo>
                      <a:pt x="1554" y="15243"/>
                      <a:pt x="1482" y="15230"/>
                      <a:pt x="1416" y="15201"/>
                    </a:cubicBezTo>
                    <a:cubicBezTo>
                      <a:pt x="1156" y="15091"/>
                      <a:pt x="969" y="14893"/>
                      <a:pt x="848" y="14647"/>
                    </a:cubicBezTo>
                    <a:cubicBezTo>
                      <a:pt x="756" y="14462"/>
                      <a:pt x="620" y="14399"/>
                      <a:pt x="432" y="14399"/>
                    </a:cubicBezTo>
                    <a:cubicBezTo>
                      <a:pt x="430" y="14399"/>
                      <a:pt x="429" y="14399"/>
                      <a:pt x="427" y="14399"/>
                    </a:cubicBezTo>
                    <a:cubicBezTo>
                      <a:pt x="383" y="14400"/>
                      <a:pt x="337" y="14403"/>
                      <a:pt x="292" y="14403"/>
                    </a:cubicBezTo>
                    <a:cubicBezTo>
                      <a:pt x="261" y="14403"/>
                      <a:pt x="230" y="14402"/>
                      <a:pt x="200" y="14397"/>
                    </a:cubicBezTo>
                    <a:cubicBezTo>
                      <a:pt x="162" y="14390"/>
                      <a:pt x="127" y="14353"/>
                      <a:pt x="91" y="14330"/>
                    </a:cubicBezTo>
                    <a:cubicBezTo>
                      <a:pt x="125" y="14301"/>
                      <a:pt x="156" y="14254"/>
                      <a:pt x="192" y="14249"/>
                    </a:cubicBezTo>
                    <a:cubicBezTo>
                      <a:pt x="246" y="14241"/>
                      <a:pt x="300" y="14241"/>
                      <a:pt x="354" y="14241"/>
                    </a:cubicBezTo>
                    <a:cubicBezTo>
                      <a:pt x="363" y="14241"/>
                      <a:pt x="372" y="14241"/>
                      <a:pt x="382" y="14241"/>
                    </a:cubicBezTo>
                    <a:cubicBezTo>
                      <a:pt x="417" y="14241"/>
                      <a:pt x="453" y="14241"/>
                      <a:pt x="488" y="14238"/>
                    </a:cubicBezTo>
                    <a:cubicBezTo>
                      <a:pt x="540" y="14234"/>
                      <a:pt x="591" y="14219"/>
                      <a:pt x="642" y="14208"/>
                    </a:cubicBezTo>
                    <a:cubicBezTo>
                      <a:pt x="601" y="14170"/>
                      <a:pt x="564" y="14126"/>
                      <a:pt x="518" y="14093"/>
                    </a:cubicBezTo>
                    <a:cubicBezTo>
                      <a:pt x="431" y="14030"/>
                      <a:pt x="340" y="13973"/>
                      <a:pt x="251" y="13912"/>
                    </a:cubicBezTo>
                    <a:cubicBezTo>
                      <a:pt x="261" y="13889"/>
                      <a:pt x="272" y="13868"/>
                      <a:pt x="283" y="13846"/>
                    </a:cubicBezTo>
                    <a:cubicBezTo>
                      <a:pt x="362" y="13872"/>
                      <a:pt x="442" y="13895"/>
                      <a:pt x="522" y="13923"/>
                    </a:cubicBezTo>
                    <a:cubicBezTo>
                      <a:pt x="562" y="13939"/>
                      <a:pt x="595" y="13970"/>
                      <a:pt x="634" y="13984"/>
                    </a:cubicBezTo>
                    <a:cubicBezTo>
                      <a:pt x="645" y="13988"/>
                      <a:pt x="656" y="13989"/>
                      <a:pt x="668" y="13989"/>
                    </a:cubicBezTo>
                    <a:cubicBezTo>
                      <a:pt x="687" y="13989"/>
                      <a:pt x="707" y="13986"/>
                      <a:pt x="726" y="13986"/>
                    </a:cubicBezTo>
                    <a:cubicBezTo>
                      <a:pt x="726" y="13957"/>
                      <a:pt x="734" y="13920"/>
                      <a:pt x="722" y="13896"/>
                    </a:cubicBezTo>
                    <a:cubicBezTo>
                      <a:pt x="655" y="13760"/>
                      <a:pt x="632" y="13624"/>
                      <a:pt x="679" y="13481"/>
                    </a:cubicBezTo>
                    <a:lnTo>
                      <a:pt x="730" y="13458"/>
                    </a:lnTo>
                    <a:close/>
                    <a:moveTo>
                      <a:pt x="6892" y="13286"/>
                    </a:moveTo>
                    <a:cubicBezTo>
                      <a:pt x="7004" y="13453"/>
                      <a:pt x="7120" y="13618"/>
                      <a:pt x="7224" y="13789"/>
                    </a:cubicBezTo>
                    <a:cubicBezTo>
                      <a:pt x="7326" y="13954"/>
                      <a:pt x="7351" y="14136"/>
                      <a:pt x="7291" y="14322"/>
                    </a:cubicBezTo>
                    <a:cubicBezTo>
                      <a:pt x="7259" y="14425"/>
                      <a:pt x="7224" y="14532"/>
                      <a:pt x="7169" y="14625"/>
                    </a:cubicBezTo>
                    <a:cubicBezTo>
                      <a:pt x="7033" y="14854"/>
                      <a:pt x="6880" y="15074"/>
                      <a:pt x="6961" y="15374"/>
                    </a:cubicBezTo>
                    <a:cubicBezTo>
                      <a:pt x="6715" y="15267"/>
                      <a:pt x="6577" y="15019"/>
                      <a:pt x="6630" y="14787"/>
                    </a:cubicBezTo>
                    <a:cubicBezTo>
                      <a:pt x="6663" y="14644"/>
                      <a:pt x="6733" y="14510"/>
                      <a:pt x="6758" y="14366"/>
                    </a:cubicBezTo>
                    <a:cubicBezTo>
                      <a:pt x="6787" y="14211"/>
                      <a:pt x="6823" y="14041"/>
                      <a:pt x="6787" y="13895"/>
                    </a:cubicBezTo>
                    <a:cubicBezTo>
                      <a:pt x="6728" y="13661"/>
                      <a:pt x="6784" y="13472"/>
                      <a:pt x="6892" y="13286"/>
                    </a:cubicBezTo>
                    <a:close/>
                    <a:moveTo>
                      <a:pt x="6489" y="13957"/>
                    </a:moveTo>
                    <a:cubicBezTo>
                      <a:pt x="6501" y="13962"/>
                      <a:pt x="6515" y="13966"/>
                      <a:pt x="6527" y="13970"/>
                    </a:cubicBezTo>
                    <a:cubicBezTo>
                      <a:pt x="6509" y="14079"/>
                      <a:pt x="6506" y="14193"/>
                      <a:pt x="6469" y="14294"/>
                    </a:cubicBezTo>
                    <a:cubicBezTo>
                      <a:pt x="6329" y="14685"/>
                      <a:pt x="6251" y="15086"/>
                      <a:pt x="6227" y="15502"/>
                    </a:cubicBezTo>
                    <a:cubicBezTo>
                      <a:pt x="6214" y="15504"/>
                      <a:pt x="6198" y="15507"/>
                      <a:pt x="6183" y="15509"/>
                    </a:cubicBezTo>
                    <a:cubicBezTo>
                      <a:pt x="6162" y="15411"/>
                      <a:pt x="6121" y="15311"/>
                      <a:pt x="6127" y="15213"/>
                    </a:cubicBezTo>
                    <a:cubicBezTo>
                      <a:pt x="6145" y="14967"/>
                      <a:pt x="6137" y="14725"/>
                      <a:pt x="6080" y="14481"/>
                    </a:cubicBezTo>
                    <a:cubicBezTo>
                      <a:pt x="6044" y="14325"/>
                      <a:pt x="6085" y="14155"/>
                      <a:pt x="6273" y="14088"/>
                    </a:cubicBezTo>
                    <a:cubicBezTo>
                      <a:pt x="6350" y="14061"/>
                      <a:pt x="6417" y="14001"/>
                      <a:pt x="6489" y="13957"/>
                    </a:cubicBezTo>
                    <a:close/>
                    <a:moveTo>
                      <a:pt x="4428" y="112"/>
                    </a:moveTo>
                    <a:cubicBezTo>
                      <a:pt x="4438" y="112"/>
                      <a:pt x="4447" y="114"/>
                      <a:pt x="4455" y="117"/>
                    </a:cubicBezTo>
                    <a:cubicBezTo>
                      <a:pt x="4542" y="152"/>
                      <a:pt x="4626" y="196"/>
                      <a:pt x="4703" y="251"/>
                    </a:cubicBezTo>
                    <a:cubicBezTo>
                      <a:pt x="4908" y="395"/>
                      <a:pt x="5125" y="526"/>
                      <a:pt x="5306" y="696"/>
                    </a:cubicBezTo>
                    <a:cubicBezTo>
                      <a:pt x="5508" y="886"/>
                      <a:pt x="5694" y="1099"/>
                      <a:pt x="5856" y="1324"/>
                    </a:cubicBezTo>
                    <a:cubicBezTo>
                      <a:pt x="6553" y="2295"/>
                      <a:pt x="6805" y="3412"/>
                      <a:pt x="6865" y="4579"/>
                    </a:cubicBezTo>
                    <a:cubicBezTo>
                      <a:pt x="6961" y="6481"/>
                      <a:pt x="6571" y="8273"/>
                      <a:pt x="5597" y="9924"/>
                    </a:cubicBezTo>
                    <a:cubicBezTo>
                      <a:pt x="5455" y="10164"/>
                      <a:pt x="5285" y="10386"/>
                      <a:pt x="5049" y="10550"/>
                    </a:cubicBezTo>
                    <a:cubicBezTo>
                      <a:pt x="5013" y="10574"/>
                      <a:pt x="5001" y="10633"/>
                      <a:pt x="4980" y="10676"/>
                    </a:cubicBezTo>
                    <a:cubicBezTo>
                      <a:pt x="5016" y="10693"/>
                      <a:pt x="5050" y="10720"/>
                      <a:pt x="5088" y="10722"/>
                    </a:cubicBezTo>
                    <a:cubicBezTo>
                      <a:pt x="5688" y="10755"/>
                      <a:pt x="6155" y="11037"/>
                      <a:pt x="6503" y="11510"/>
                    </a:cubicBezTo>
                    <a:cubicBezTo>
                      <a:pt x="6985" y="12164"/>
                      <a:pt x="6992" y="13088"/>
                      <a:pt x="6546" y="13711"/>
                    </a:cubicBezTo>
                    <a:cubicBezTo>
                      <a:pt x="6344" y="13992"/>
                      <a:pt x="5988" y="14152"/>
                      <a:pt x="5612" y="14152"/>
                    </a:cubicBezTo>
                    <a:cubicBezTo>
                      <a:pt x="5488" y="14152"/>
                      <a:pt x="5362" y="14134"/>
                      <a:pt x="5239" y="14098"/>
                    </a:cubicBezTo>
                    <a:cubicBezTo>
                      <a:pt x="4779" y="13962"/>
                      <a:pt x="4427" y="13532"/>
                      <a:pt x="4411" y="13086"/>
                    </a:cubicBezTo>
                    <a:cubicBezTo>
                      <a:pt x="4406" y="12910"/>
                      <a:pt x="4438" y="12744"/>
                      <a:pt x="4548" y="12602"/>
                    </a:cubicBezTo>
                    <a:cubicBezTo>
                      <a:pt x="4638" y="12488"/>
                      <a:pt x="4756" y="12422"/>
                      <a:pt x="4893" y="12422"/>
                    </a:cubicBezTo>
                    <a:cubicBezTo>
                      <a:pt x="4919" y="12422"/>
                      <a:pt x="4947" y="12425"/>
                      <a:pt x="4974" y="12430"/>
                    </a:cubicBezTo>
                    <a:cubicBezTo>
                      <a:pt x="5124" y="12457"/>
                      <a:pt x="5228" y="12556"/>
                      <a:pt x="5271" y="12704"/>
                    </a:cubicBezTo>
                    <a:cubicBezTo>
                      <a:pt x="5285" y="12751"/>
                      <a:pt x="5282" y="12803"/>
                      <a:pt x="5289" y="12859"/>
                    </a:cubicBezTo>
                    <a:cubicBezTo>
                      <a:pt x="5209" y="12832"/>
                      <a:pt x="5150" y="12798"/>
                      <a:pt x="5090" y="12792"/>
                    </a:cubicBezTo>
                    <a:cubicBezTo>
                      <a:pt x="5081" y="12791"/>
                      <a:pt x="5071" y="12791"/>
                      <a:pt x="5062" y="12791"/>
                    </a:cubicBezTo>
                    <a:cubicBezTo>
                      <a:pt x="4879" y="12791"/>
                      <a:pt x="4759" y="12935"/>
                      <a:pt x="4778" y="13124"/>
                    </a:cubicBezTo>
                    <a:cubicBezTo>
                      <a:pt x="4806" y="13393"/>
                      <a:pt x="5049" y="13614"/>
                      <a:pt x="5318" y="13617"/>
                    </a:cubicBezTo>
                    <a:cubicBezTo>
                      <a:pt x="5320" y="13617"/>
                      <a:pt x="5322" y="13617"/>
                      <a:pt x="5323" y="13617"/>
                    </a:cubicBezTo>
                    <a:cubicBezTo>
                      <a:pt x="5793" y="13617"/>
                      <a:pt x="6081" y="13310"/>
                      <a:pt x="6057" y="12842"/>
                    </a:cubicBezTo>
                    <a:cubicBezTo>
                      <a:pt x="6034" y="12365"/>
                      <a:pt x="5811" y="12013"/>
                      <a:pt x="5405" y="11775"/>
                    </a:cubicBezTo>
                    <a:cubicBezTo>
                      <a:pt x="5225" y="11669"/>
                      <a:pt x="5041" y="11618"/>
                      <a:pt x="4865" y="11618"/>
                    </a:cubicBezTo>
                    <a:cubicBezTo>
                      <a:pt x="4532" y="11618"/>
                      <a:pt x="4229" y="11803"/>
                      <a:pt x="4034" y="12151"/>
                    </a:cubicBezTo>
                    <a:cubicBezTo>
                      <a:pt x="3838" y="12500"/>
                      <a:pt x="3762" y="12885"/>
                      <a:pt x="3710" y="13278"/>
                    </a:cubicBezTo>
                    <a:cubicBezTo>
                      <a:pt x="3598" y="14132"/>
                      <a:pt x="3779" y="14926"/>
                      <a:pt x="4217" y="15665"/>
                    </a:cubicBezTo>
                    <a:cubicBezTo>
                      <a:pt x="4272" y="15757"/>
                      <a:pt x="4320" y="15854"/>
                      <a:pt x="4358" y="15960"/>
                    </a:cubicBezTo>
                    <a:cubicBezTo>
                      <a:pt x="4191" y="15920"/>
                      <a:pt x="4058" y="15829"/>
                      <a:pt x="3953" y="15704"/>
                    </a:cubicBezTo>
                    <a:cubicBezTo>
                      <a:pt x="3670" y="15370"/>
                      <a:pt x="3567" y="14961"/>
                      <a:pt x="3474" y="14548"/>
                    </a:cubicBezTo>
                    <a:cubicBezTo>
                      <a:pt x="3236" y="13485"/>
                      <a:pt x="3537" y="12514"/>
                      <a:pt x="4012" y="11590"/>
                    </a:cubicBezTo>
                    <a:cubicBezTo>
                      <a:pt x="4320" y="10994"/>
                      <a:pt x="4708" y="10438"/>
                      <a:pt x="5044" y="9856"/>
                    </a:cubicBezTo>
                    <a:cubicBezTo>
                      <a:pt x="5628" y="8842"/>
                      <a:pt x="6124" y="7785"/>
                      <a:pt x="6411" y="6649"/>
                    </a:cubicBezTo>
                    <a:cubicBezTo>
                      <a:pt x="6545" y="6119"/>
                      <a:pt x="6622" y="5565"/>
                      <a:pt x="6634" y="5019"/>
                    </a:cubicBezTo>
                    <a:cubicBezTo>
                      <a:pt x="6660" y="3915"/>
                      <a:pt x="6475" y="2848"/>
                      <a:pt x="5870" y="1889"/>
                    </a:cubicBezTo>
                    <a:cubicBezTo>
                      <a:pt x="5636" y="1517"/>
                      <a:pt x="5367" y="1177"/>
                      <a:pt x="5029" y="894"/>
                    </a:cubicBezTo>
                    <a:cubicBezTo>
                      <a:pt x="4877" y="765"/>
                      <a:pt x="4721" y="644"/>
                      <a:pt x="4573" y="511"/>
                    </a:cubicBezTo>
                    <a:cubicBezTo>
                      <a:pt x="4489" y="437"/>
                      <a:pt x="4414" y="350"/>
                      <a:pt x="4344" y="261"/>
                    </a:cubicBezTo>
                    <a:cubicBezTo>
                      <a:pt x="4321" y="230"/>
                      <a:pt x="4329" y="176"/>
                      <a:pt x="4322" y="132"/>
                    </a:cubicBezTo>
                    <a:cubicBezTo>
                      <a:pt x="4357" y="127"/>
                      <a:pt x="4396" y="112"/>
                      <a:pt x="4428" y="112"/>
                    </a:cubicBezTo>
                    <a:close/>
                    <a:moveTo>
                      <a:pt x="3742" y="15611"/>
                    </a:moveTo>
                    <a:cubicBezTo>
                      <a:pt x="3941" y="15821"/>
                      <a:pt x="3918" y="15985"/>
                      <a:pt x="3654" y="16141"/>
                    </a:cubicBezTo>
                    <a:cubicBezTo>
                      <a:pt x="3530" y="16214"/>
                      <a:pt x="3376" y="16249"/>
                      <a:pt x="3218" y="16249"/>
                    </a:cubicBezTo>
                    <a:cubicBezTo>
                      <a:pt x="2980" y="16249"/>
                      <a:pt x="2734" y="16170"/>
                      <a:pt x="2576" y="16021"/>
                    </a:cubicBezTo>
                    <a:cubicBezTo>
                      <a:pt x="2566" y="16011"/>
                      <a:pt x="2551" y="16002"/>
                      <a:pt x="2548" y="15990"/>
                    </a:cubicBezTo>
                    <a:cubicBezTo>
                      <a:pt x="2524" y="15918"/>
                      <a:pt x="2465" y="15819"/>
                      <a:pt x="2492" y="15780"/>
                    </a:cubicBezTo>
                    <a:cubicBezTo>
                      <a:pt x="2513" y="15750"/>
                      <a:pt x="2535" y="15739"/>
                      <a:pt x="2559" y="15739"/>
                    </a:cubicBezTo>
                    <a:cubicBezTo>
                      <a:pt x="2606" y="15739"/>
                      <a:pt x="2656" y="15784"/>
                      <a:pt x="2698" y="15815"/>
                    </a:cubicBezTo>
                    <a:cubicBezTo>
                      <a:pt x="2835" y="15914"/>
                      <a:pt x="2976" y="15960"/>
                      <a:pt x="3119" y="15960"/>
                    </a:cubicBezTo>
                    <a:cubicBezTo>
                      <a:pt x="3242" y="15960"/>
                      <a:pt x="3366" y="15925"/>
                      <a:pt x="3489" y="15861"/>
                    </a:cubicBezTo>
                    <a:cubicBezTo>
                      <a:pt x="3590" y="15808"/>
                      <a:pt x="3659" y="15696"/>
                      <a:pt x="3742" y="15611"/>
                    </a:cubicBezTo>
                    <a:close/>
                    <a:moveTo>
                      <a:pt x="5198" y="14893"/>
                    </a:moveTo>
                    <a:cubicBezTo>
                      <a:pt x="5257" y="14893"/>
                      <a:pt x="5318" y="14905"/>
                      <a:pt x="5369" y="14926"/>
                    </a:cubicBezTo>
                    <a:cubicBezTo>
                      <a:pt x="5930" y="15158"/>
                      <a:pt x="5876" y="16023"/>
                      <a:pt x="5518" y="16256"/>
                    </a:cubicBezTo>
                    <a:cubicBezTo>
                      <a:pt x="5477" y="16282"/>
                      <a:pt x="5439" y="16312"/>
                      <a:pt x="5395" y="16326"/>
                    </a:cubicBezTo>
                    <a:cubicBezTo>
                      <a:pt x="5288" y="16359"/>
                      <a:pt x="5156" y="16380"/>
                      <a:pt x="5014" y="16380"/>
                    </a:cubicBezTo>
                    <a:cubicBezTo>
                      <a:pt x="4684" y="16380"/>
                      <a:pt x="4303" y="16269"/>
                      <a:pt x="4072" y="15955"/>
                    </a:cubicBezTo>
                    <a:lnTo>
                      <a:pt x="4072" y="15955"/>
                    </a:lnTo>
                    <a:cubicBezTo>
                      <a:pt x="4158" y="15995"/>
                      <a:pt x="4220" y="16035"/>
                      <a:pt x="4285" y="16051"/>
                    </a:cubicBezTo>
                    <a:cubicBezTo>
                      <a:pt x="4302" y="16055"/>
                      <a:pt x="4321" y="16058"/>
                      <a:pt x="4340" y="16058"/>
                    </a:cubicBezTo>
                    <a:cubicBezTo>
                      <a:pt x="4375" y="16058"/>
                      <a:pt x="4409" y="16050"/>
                      <a:pt x="4427" y="16033"/>
                    </a:cubicBezTo>
                    <a:cubicBezTo>
                      <a:pt x="4453" y="16007"/>
                      <a:pt x="4454" y="15932"/>
                      <a:pt x="4435" y="15894"/>
                    </a:cubicBezTo>
                    <a:cubicBezTo>
                      <a:pt x="4358" y="15732"/>
                      <a:pt x="4265" y="15577"/>
                      <a:pt x="4182" y="15417"/>
                    </a:cubicBezTo>
                    <a:cubicBezTo>
                      <a:pt x="4125" y="15311"/>
                      <a:pt x="4078" y="15198"/>
                      <a:pt x="4026" y="15088"/>
                    </a:cubicBezTo>
                    <a:cubicBezTo>
                      <a:pt x="4035" y="15080"/>
                      <a:pt x="4046" y="15074"/>
                      <a:pt x="4055" y="15066"/>
                    </a:cubicBezTo>
                    <a:cubicBezTo>
                      <a:pt x="4249" y="15369"/>
                      <a:pt x="4522" y="15566"/>
                      <a:pt x="4872" y="15637"/>
                    </a:cubicBezTo>
                    <a:cubicBezTo>
                      <a:pt x="4926" y="15648"/>
                      <a:pt x="4982" y="15653"/>
                      <a:pt x="5039" y="15653"/>
                    </a:cubicBezTo>
                    <a:cubicBezTo>
                      <a:pt x="5091" y="15653"/>
                      <a:pt x="5144" y="15648"/>
                      <a:pt x="5193" y="15638"/>
                    </a:cubicBezTo>
                    <a:cubicBezTo>
                      <a:pt x="5362" y="15602"/>
                      <a:pt x="5476" y="15432"/>
                      <a:pt x="5457" y="15281"/>
                    </a:cubicBezTo>
                    <a:cubicBezTo>
                      <a:pt x="5442" y="15159"/>
                      <a:pt x="5374" y="15064"/>
                      <a:pt x="5255" y="15057"/>
                    </a:cubicBezTo>
                    <a:cubicBezTo>
                      <a:pt x="5254" y="15057"/>
                      <a:pt x="5252" y="15057"/>
                      <a:pt x="5250" y="15057"/>
                    </a:cubicBezTo>
                    <a:cubicBezTo>
                      <a:pt x="5183" y="15057"/>
                      <a:pt x="5113" y="15127"/>
                      <a:pt x="5022" y="15177"/>
                    </a:cubicBezTo>
                    <a:cubicBezTo>
                      <a:pt x="5013" y="15151"/>
                      <a:pt x="4965" y="15082"/>
                      <a:pt x="4981" y="15034"/>
                    </a:cubicBezTo>
                    <a:cubicBezTo>
                      <a:pt x="4998" y="14978"/>
                      <a:pt x="5065" y="14913"/>
                      <a:pt x="5122" y="14900"/>
                    </a:cubicBezTo>
                    <a:cubicBezTo>
                      <a:pt x="5146" y="14895"/>
                      <a:pt x="5172" y="14893"/>
                      <a:pt x="5198" y="14893"/>
                    </a:cubicBezTo>
                    <a:close/>
                    <a:moveTo>
                      <a:pt x="6927" y="16385"/>
                    </a:moveTo>
                    <a:cubicBezTo>
                      <a:pt x="6952" y="16385"/>
                      <a:pt x="6978" y="16387"/>
                      <a:pt x="7004" y="16391"/>
                    </a:cubicBezTo>
                    <a:cubicBezTo>
                      <a:pt x="7170" y="16417"/>
                      <a:pt x="7320" y="16602"/>
                      <a:pt x="7297" y="16755"/>
                    </a:cubicBezTo>
                    <a:cubicBezTo>
                      <a:pt x="7283" y="16855"/>
                      <a:pt x="7126" y="16943"/>
                      <a:pt x="6979" y="16943"/>
                    </a:cubicBezTo>
                    <a:cubicBezTo>
                      <a:pt x="6960" y="16943"/>
                      <a:pt x="6942" y="16941"/>
                      <a:pt x="6925" y="16939"/>
                    </a:cubicBezTo>
                    <a:cubicBezTo>
                      <a:pt x="6711" y="16904"/>
                      <a:pt x="6596" y="16765"/>
                      <a:pt x="6627" y="16582"/>
                    </a:cubicBezTo>
                    <a:cubicBezTo>
                      <a:pt x="6648" y="16462"/>
                      <a:pt x="6771" y="16385"/>
                      <a:pt x="6927" y="16385"/>
                    </a:cubicBezTo>
                    <a:close/>
                    <a:moveTo>
                      <a:pt x="4050" y="16107"/>
                    </a:moveTo>
                    <a:lnTo>
                      <a:pt x="4050" y="16107"/>
                    </a:lnTo>
                    <a:cubicBezTo>
                      <a:pt x="4186" y="16175"/>
                      <a:pt x="4238" y="16274"/>
                      <a:pt x="4234" y="16412"/>
                    </a:cubicBezTo>
                    <a:cubicBezTo>
                      <a:pt x="4228" y="16760"/>
                      <a:pt x="4086" y="17035"/>
                      <a:pt x="3789" y="17218"/>
                    </a:cubicBezTo>
                    <a:cubicBezTo>
                      <a:pt x="3670" y="17291"/>
                      <a:pt x="3551" y="17326"/>
                      <a:pt x="3433" y="17326"/>
                    </a:cubicBezTo>
                    <a:cubicBezTo>
                      <a:pt x="3290" y="17326"/>
                      <a:pt x="3150" y="17275"/>
                      <a:pt x="3015" y="17183"/>
                    </a:cubicBezTo>
                    <a:cubicBezTo>
                      <a:pt x="2948" y="17138"/>
                      <a:pt x="2912" y="17044"/>
                      <a:pt x="2875" y="16965"/>
                    </a:cubicBezTo>
                    <a:cubicBezTo>
                      <a:pt x="2865" y="16942"/>
                      <a:pt x="2909" y="16897"/>
                      <a:pt x="2926" y="16861"/>
                    </a:cubicBezTo>
                    <a:cubicBezTo>
                      <a:pt x="2956" y="16880"/>
                      <a:pt x="2989" y="16894"/>
                      <a:pt x="3014" y="16918"/>
                    </a:cubicBezTo>
                    <a:cubicBezTo>
                      <a:pt x="3087" y="16988"/>
                      <a:pt x="3143" y="17089"/>
                      <a:pt x="3230" y="17132"/>
                    </a:cubicBezTo>
                    <a:cubicBezTo>
                      <a:pt x="3287" y="17160"/>
                      <a:pt x="3343" y="17172"/>
                      <a:pt x="3397" y="17172"/>
                    </a:cubicBezTo>
                    <a:cubicBezTo>
                      <a:pt x="3517" y="17172"/>
                      <a:pt x="3629" y="17112"/>
                      <a:pt x="3726" y="17025"/>
                    </a:cubicBezTo>
                    <a:cubicBezTo>
                      <a:pt x="3949" y="16825"/>
                      <a:pt x="4055" y="16568"/>
                      <a:pt x="4052" y="16267"/>
                    </a:cubicBezTo>
                    <a:cubicBezTo>
                      <a:pt x="4052" y="16216"/>
                      <a:pt x="4051" y="16166"/>
                      <a:pt x="4050" y="16107"/>
                    </a:cubicBezTo>
                    <a:close/>
                    <a:moveTo>
                      <a:pt x="4387" y="16366"/>
                    </a:moveTo>
                    <a:lnTo>
                      <a:pt x="4387" y="16366"/>
                    </a:lnTo>
                    <a:cubicBezTo>
                      <a:pt x="4668" y="16415"/>
                      <a:pt x="4894" y="16515"/>
                      <a:pt x="5105" y="16686"/>
                    </a:cubicBezTo>
                    <a:cubicBezTo>
                      <a:pt x="5430" y="16951"/>
                      <a:pt x="5827" y="17079"/>
                      <a:pt x="6236" y="17155"/>
                    </a:cubicBezTo>
                    <a:cubicBezTo>
                      <a:pt x="6314" y="17170"/>
                      <a:pt x="6392" y="17177"/>
                      <a:pt x="6469" y="17177"/>
                    </a:cubicBezTo>
                    <a:cubicBezTo>
                      <a:pt x="6699" y="17177"/>
                      <a:pt x="6920" y="17117"/>
                      <a:pt x="7138" y="17026"/>
                    </a:cubicBezTo>
                    <a:cubicBezTo>
                      <a:pt x="7145" y="17042"/>
                      <a:pt x="7152" y="17056"/>
                      <a:pt x="7160" y="17070"/>
                    </a:cubicBezTo>
                    <a:cubicBezTo>
                      <a:pt x="7051" y="17135"/>
                      <a:pt x="6948" y="17217"/>
                      <a:pt x="6832" y="17263"/>
                    </a:cubicBezTo>
                    <a:cubicBezTo>
                      <a:pt x="6642" y="17336"/>
                      <a:pt x="6451" y="17369"/>
                      <a:pt x="6260" y="17369"/>
                    </a:cubicBezTo>
                    <a:cubicBezTo>
                      <a:pt x="6048" y="17369"/>
                      <a:pt x="5835" y="17329"/>
                      <a:pt x="5621" y="17261"/>
                    </a:cubicBezTo>
                    <a:cubicBezTo>
                      <a:pt x="5161" y="17115"/>
                      <a:pt x="4763" y="16888"/>
                      <a:pt x="4470" y="16495"/>
                    </a:cubicBezTo>
                    <a:cubicBezTo>
                      <a:pt x="4443" y="16458"/>
                      <a:pt x="4420" y="16418"/>
                      <a:pt x="4387" y="16366"/>
                    </a:cubicBezTo>
                    <a:close/>
                    <a:moveTo>
                      <a:pt x="4413" y="0"/>
                    </a:moveTo>
                    <a:cubicBezTo>
                      <a:pt x="4191" y="72"/>
                      <a:pt x="4160" y="158"/>
                      <a:pt x="4304" y="349"/>
                    </a:cubicBezTo>
                    <a:cubicBezTo>
                      <a:pt x="4373" y="443"/>
                      <a:pt x="4461" y="526"/>
                      <a:pt x="4553" y="599"/>
                    </a:cubicBezTo>
                    <a:cubicBezTo>
                      <a:pt x="4929" y="898"/>
                      <a:pt x="5292" y="1208"/>
                      <a:pt x="5574" y="1603"/>
                    </a:cubicBezTo>
                    <a:cubicBezTo>
                      <a:pt x="6143" y="2404"/>
                      <a:pt x="6465" y="3290"/>
                      <a:pt x="6516" y="4273"/>
                    </a:cubicBezTo>
                    <a:cubicBezTo>
                      <a:pt x="6521" y="4394"/>
                      <a:pt x="6505" y="4519"/>
                      <a:pt x="6474" y="4637"/>
                    </a:cubicBezTo>
                    <a:cubicBezTo>
                      <a:pt x="6302" y="5292"/>
                      <a:pt x="6030" y="5905"/>
                      <a:pt x="5698" y="6494"/>
                    </a:cubicBezTo>
                    <a:cubicBezTo>
                      <a:pt x="5425" y="6976"/>
                      <a:pt x="5124" y="7443"/>
                      <a:pt x="4956" y="7979"/>
                    </a:cubicBezTo>
                    <a:cubicBezTo>
                      <a:pt x="4778" y="8545"/>
                      <a:pt x="4721" y="9110"/>
                      <a:pt x="4934" y="9678"/>
                    </a:cubicBezTo>
                    <a:cubicBezTo>
                      <a:pt x="4965" y="9764"/>
                      <a:pt x="4961" y="9823"/>
                      <a:pt x="4915" y="9900"/>
                    </a:cubicBezTo>
                    <a:cubicBezTo>
                      <a:pt x="4593" y="10426"/>
                      <a:pt x="4278" y="10954"/>
                      <a:pt x="3958" y="11480"/>
                    </a:cubicBezTo>
                    <a:cubicBezTo>
                      <a:pt x="3937" y="11514"/>
                      <a:pt x="3902" y="11554"/>
                      <a:pt x="3869" y="11561"/>
                    </a:cubicBezTo>
                    <a:cubicBezTo>
                      <a:pt x="3801" y="11573"/>
                      <a:pt x="3734" y="11579"/>
                      <a:pt x="3669" y="11579"/>
                    </a:cubicBezTo>
                    <a:cubicBezTo>
                      <a:pt x="3419" y="11579"/>
                      <a:pt x="3187" y="11497"/>
                      <a:pt x="2960" y="11388"/>
                    </a:cubicBezTo>
                    <a:cubicBezTo>
                      <a:pt x="3071" y="10953"/>
                      <a:pt x="2963" y="10650"/>
                      <a:pt x="2610" y="10404"/>
                    </a:cubicBezTo>
                    <a:cubicBezTo>
                      <a:pt x="2491" y="10319"/>
                      <a:pt x="2359" y="10251"/>
                      <a:pt x="2227" y="10189"/>
                    </a:cubicBezTo>
                    <a:cubicBezTo>
                      <a:pt x="2121" y="10142"/>
                      <a:pt x="2057" y="10087"/>
                      <a:pt x="2056" y="9960"/>
                    </a:cubicBezTo>
                    <a:cubicBezTo>
                      <a:pt x="2054" y="9873"/>
                      <a:pt x="2032" y="9776"/>
                      <a:pt x="1987" y="9703"/>
                    </a:cubicBezTo>
                    <a:cubicBezTo>
                      <a:pt x="1953" y="9643"/>
                      <a:pt x="1871" y="9581"/>
                      <a:pt x="1808" y="9579"/>
                    </a:cubicBezTo>
                    <a:cubicBezTo>
                      <a:pt x="1808" y="9579"/>
                      <a:pt x="1808" y="9579"/>
                      <a:pt x="1808" y="9579"/>
                    </a:cubicBezTo>
                    <a:cubicBezTo>
                      <a:pt x="1766" y="9579"/>
                      <a:pt x="1703" y="9674"/>
                      <a:pt x="1682" y="9738"/>
                    </a:cubicBezTo>
                    <a:cubicBezTo>
                      <a:pt x="1656" y="9821"/>
                      <a:pt x="1660" y="9916"/>
                      <a:pt x="1649" y="10015"/>
                    </a:cubicBezTo>
                    <a:cubicBezTo>
                      <a:pt x="1567" y="9965"/>
                      <a:pt x="1501" y="9915"/>
                      <a:pt x="1428" y="9884"/>
                    </a:cubicBezTo>
                    <a:cubicBezTo>
                      <a:pt x="1410" y="9877"/>
                      <a:pt x="1386" y="9873"/>
                      <a:pt x="1362" y="9873"/>
                    </a:cubicBezTo>
                    <a:cubicBezTo>
                      <a:pt x="1337" y="9873"/>
                      <a:pt x="1313" y="9877"/>
                      <a:pt x="1299" y="9889"/>
                    </a:cubicBezTo>
                    <a:cubicBezTo>
                      <a:pt x="1274" y="9910"/>
                      <a:pt x="1266" y="9977"/>
                      <a:pt x="1279" y="10015"/>
                    </a:cubicBezTo>
                    <a:cubicBezTo>
                      <a:pt x="1313" y="10111"/>
                      <a:pt x="1362" y="10199"/>
                      <a:pt x="1408" y="10298"/>
                    </a:cubicBezTo>
                    <a:cubicBezTo>
                      <a:pt x="1353" y="10297"/>
                      <a:pt x="1300" y="10292"/>
                      <a:pt x="1248" y="10292"/>
                    </a:cubicBezTo>
                    <a:cubicBezTo>
                      <a:pt x="1220" y="10292"/>
                      <a:pt x="1193" y="10294"/>
                      <a:pt x="1166" y="10298"/>
                    </a:cubicBezTo>
                    <a:cubicBezTo>
                      <a:pt x="1123" y="10304"/>
                      <a:pt x="1062" y="10342"/>
                      <a:pt x="1051" y="10376"/>
                    </a:cubicBezTo>
                    <a:cubicBezTo>
                      <a:pt x="1041" y="10415"/>
                      <a:pt x="1070" y="10489"/>
                      <a:pt x="1103" y="10508"/>
                    </a:cubicBezTo>
                    <a:cubicBezTo>
                      <a:pt x="1183" y="10555"/>
                      <a:pt x="1273" y="10600"/>
                      <a:pt x="1364" y="10609"/>
                    </a:cubicBezTo>
                    <a:cubicBezTo>
                      <a:pt x="1504" y="10623"/>
                      <a:pt x="1569" y="10690"/>
                      <a:pt x="1617" y="10814"/>
                    </a:cubicBezTo>
                    <a:cubicBezTo>
                      <a:pt x="1701" y="11034"/>
                      <a:pt x="1817" y="11241"/>
                      <a:pt x="2017" y="11373"/>
                    </a:cubicBezTo>
                    <a:cubicBezTo>
                      <a:pt x="2184" y="11485"/>
                      <a:pt x="2357" y="11576"/>
                      <a:pt x="2542" y="11576"/>
                    </a:cubicBezTo>
                    <a:cubicBezTo>
                      <a:pt x="2644" y="11576"/>
                      <a:pt x="2750" y="11548"/>
                      <a:pt x="2860" y="11480"/>
                    </a:cubicBezTo>
                    <a:cubicBezTo>
                      <a:pt x="2872" y="11474"/>
                      <a:pt x="2890" y="11469"/>
                      <a:pt x="2905" y="11469"/>
                    </a:cubicBezTo>
                    <a:cubicBezTo>
                      <a:pt x="2913" y="11469"/>
                      <a:pt x="2920" y="11470"/>
                      <a:pt x="2925" y="11473"/>
                    </a:cubicBezTo>
                    <a:cubicBezTo>
                      <a:pt x="3192" y="11610"/>
                      <a:pt x="3474" y="11682"/>
                      <a:pt x="3798" y="11682"/>
                    </a:cubicBezTo>
                    <a:cubicBezTo>
                      <a:pt x="3821" y="11682"/>
                      <a:pt x="3845" y="11682"/>
                      <a:pt x="3869" y="11681"/>
                    </a:cubicBezTo>
                    <a:lnTo>
                      <a:pt x="3869" y="11681"/>
                    </a:lnTo>
                    <a:cubicBezTo>
                      <a:pt x="3736" y="11948"/>
                      <a:pt x="3619" y="12194"/>
                      <a:pt x="3492" y="12436"/>
                    </a:cubicBezTo>
                    <a:cubicBezTo>
                      <a:pt x="3411" y="12589"/>
                      <a:pt x="3271" y="12668"/>
                      <a:pt x="3100" y="12683"/>
                    </a:cubicBezTo>
                    <a:cubicBezTo>
                      <a:pt x="3093" y="12683"/>
                      <a:pt x="3087" y="12683"/>
                      <a:pt x="3080" y="12683"/>
                    </a:cubicBezTo>
                    <a:cubicBezTo>
                      <a:pt x="2883" y="12683"/>
                      <a:pt x="2710" y="12444"/>
                      <a:pt x="2796" y="12279"/>
                    </a:cubicBezTo>
                    <a:cubicBezTo>
                      <a:pt x="2812" y="12245"/>
                      <a:pt x="2865" y="12214"/>
                      <a:pt x="2903" y="12213"/>
                    </a:cubicBezTo>
                    <a:cubicBezTo>
                      <a:pt x="2904" y="12213"/>
                      <a:pt x="2904" y="12213"/>
                      <a:pt x="2904" y="12213"/>
                    </a:cubicBezTo>
                    <a:cubicBezTo>
                      <a:pt x="2932" y="12213"/>
                      <a:pt x="2962" y="12262"/>
                      <a:pt x="2991" y="12289"/>
                    </a:cubicBezTo>
                    <a:lnTo>
                      <a:pt x="2910" y="12367"/>
                    </a:lnTo>
                    <a:cubicBezTo>
                      <a:pt x="2896" y="12378"/>
                      <a:pt x="2883" y="12388"/>
                      <a:pt x="2863" y="12404"/>
                    </a:cubicBezTo>
                    <a:cubicBezTo>
                      <a:pt x="2919" y="12500"/>
                      <a:pt x="2980" y="12576"/>
                      <a:pt x="3083" y="12576"/>
                    </a:cubicBezTo>
                    <a:cubicBezTo>
                      <a:pt x="3103" y="12576"/>
                      <a:pt x="3123" y="12574"/>
                      <a:pt x="3146" y="12568"/>
                    </a:cubicBezTo>
                    <a:cubicBezTo>
                      <a:pt x="3263" y="12537"/>
                      <a:pt x="3340" y="12416"/>
                      <a:pt x="3301" y="12274"/>
                    </a:cubicBezTo>
                    <a:cubicBezTo>
                      <a:pt x="3268" y="12160"/>
                      <a:pt x="3209" y="12042"/>
                      <a:pt x="3129" y="11959"/>
                    </a:cubicBezTo>
                    <a:cubicBezTo>
                      <a:pt x="3058" y="11884"/>
                      <a:pt x="2975" y="11849"/>
                      <a:pt x="2892" y="11849"/>
                    </a:cubicBezTo>
                    <a:cubicBezTo>
                      <a:pt x="2786" y="11849"/>
                      <a:pt x="2681" y="11907"/>
                      <a:pt x="2607" y="12015"/>
                    </a:cubicBezTo>
                    <a:cubicBezTo>
                      <a:pt x="2374" y="12354"/>
                      <a:pt x="2606" y="12951"/>
                      <a:pt x="3009" y="13024"/>
                    </a:cubicBezTo>
                    <a:cubicBezTo>
                      <a:pt x="3034" y="13028"/>
                      <a:pt x="3059" y="13030"/>
                      <a:pt x="3085" y="13030"/>
                    </a:cubicBezTo>
                    <a:cubicBezTo>
                      <a:pt x="3187" y="13030"/>
                      <a:pt x="3293" y="13001"/>
                      <a:pt x="3400" y="12990"/>
                    </a:cubicBezTo>
                    <a:lnTo>
                      <a:pt x="3400" y="12990"/>
                    </a:lnTo>
                    <a:cubicBezTo>
                      <a:pt x="3348" y="13292"/>
                      <a:pt x="3203" y="13557"/>
                      <a:pt x="2934" y="13736"/>
                    </a:cubicBezTo>
                    <a:cubicBezTo>
                      <a:pt x="2851" y="13792"/>
                      <a:pt x="2756" y="13818"/>
                      <a:pt x="2662" y="13818"/>
                    </a:cubicBezTo>
                    <a:cubicBezTo>
                      <a:pt x="2465" y="13818"/>
                      <a:pt x="2271" y="13706"/>
                      <a:pt x="2185" y="13516"/>
                    </a:cubicBezTo>
                    <a:cubicBezTo>
                      <a:pt x="2152" y="13446"/>
                      <a:pt x="2152" y="13349"/>
                      <a:pt x="2172" y="13273"/>
                    </a:cubicBezTo>
                    <a:cubicBezTo>
                      <a:pt x="2181" y="13236"/>
                      <a:pt x="2273" y="13204"/>
                      <a:pt x="2327" y="13204"/>
                    </a:cubicBezTo>
                    <a:cubicBezTo>
                      <a:pt x="2364" y="13204"/>
                      <a:pt x="2400" y="13262"/>
                      <a:pt x="2439" y="13294"/>
                    </a:cubicBezTo>
                    <a:cubicBezTo>
                      <a:pt x="2393" y="13312"/>
                      <a:pt x="2340" y="13320"/>
                      <a:pt x="2302" y="13349"/>
                    </a:cubicBezTo>
                    <a:cubicBezTo>
                      <a:pt x="2271" y="13372"/>
                      <a:pt x="2235" y="13422"/>
                      <a:pt x="2242" y="13451"/>
                    </a:cubicBezTo>
                    <a:cubicBezTo>
                      <a:pt x="2254" y="13503"/>
                      <a:pt x="2291" y="13552"/>
                      <a:pt x="2328" y="13594"/>
                    </a:cubicBezTo>
                    <a:cubicBezTo>
                      <a:pt x="2390" y="13664"/>
                      <a:pt x="2463" y="13709"/>
                      <a:pt x="2549" y="13709"/>
                    </a:cubicBezTo>
                    <a:cubicBezTo>
                      <a:pt x="2579" y="13709"/>
                      <a:pt x="2612" y="13703"/>
                      <a:pt x="2646" y="13691"/>
                    </a:cubicBezTo>
                    <a:cubicBezTo>
                      <a:pt x="2769" y="13644"/>
                      <a:pt x="2816" y="13546"/>
                      <a:pt x="2821" y="13422"/>
                    </a:cubicBezTo>
                    <a:cubicBezTo>
                      <a:pt x="2828" y="13229"/>
                      <a:pt x="2746" y="13072"/>
                      <a:pt x="2607" y="12946"/>
                    </a:cubicBezTo>
                    <a:cubicBezTo>
                      <a:pt x="2526" y="12873"/>
                      <a:pt x="2430" y="12838"/>
                      <a:pt x="2336" y="12838"/>
                    </a:cubicBezTo>
                    <a:cubicBezTo>
                      <a:pt x="2209" y="12838"/>
                      <a:pt x="2085" y="12902"/>
                      <a:pt x="2002" y="13025"/>
                    </a:cubicBezTo>
                    <a:cubicBezTo>
                      <a:pt x="1836" y="13268"/>
                      <a:pt x="1886" y="13514"/>
                      <a:pt x="2001" y="13754"/>
                    </a:cubicBezTo>
                    <a:cubicBezTo>
                      <a:pt x="2156" y="14080"/>
                      <a:pt x="2376" y="14249"/>
                      <a:pt x="2660" y="14249"/>
                    </a:cubicBezTo>
                    <a:cubicBezTo>
                      <a:pt x="2730" y="14249"/>
                      <a:pt x="2803" y="14239"/>
                      <a:pt x="2880" y="14219"/>
                    </a:cubicBezTo>
                    <a:cubicBezTo>
                      <a:pt x="3030" y="14179"/>
                      <a:pt x="3164" y="14074"/>
                      <a:pt x="3302" y="14001"/>
                    </a:cubicBezTo>
                    <a:lnTo>
                      <a:pt x="3302" y="14001"/>
                    </a:lnTo>
                    <a:cubicBezTo>
                      <a:pt x="3349" y="14311"/>
                      <a:pt x="3410" y="14656"/>
                      <a:pt x="3063" y="14904"/>
                    </a:cubicBezTo>
                    <a:cubicBezTo>
                      <a:pt x="2905" y="15016"/>
                      <a:pt x="2741" y="15064"/>
                      <a:pt x="2573" y="15064"/>
                    </a:cubicBezTo>
                    <a:cubicBezTo>
                      <a:pt x="2447" y="15064"/>
                      <a:pt x="2319" y="15037"/>
                      <a:pt x="2189" y="14991"/>
                    </a:cubicBezTo>
                    <a:cubicBezTo>
                      <a:pt x="2259" y="14506"/>
                      <a:pt x="2120" y="14267"/>
                      <a:pt x="1665" y="14098"/>
                    </a:cubicBezTo>
                    <a:cubicBezTo>
                      <a:pt x="1524" y="14046"/>
                      <a:pt x="1373" y="14020"/>
                      <a:pt x="1225" y="13989"/>
                    </a:cubicBezTo>
                    <a:cubicBezTo>
                      <a:pt x="1096" y="13963"/>
                      <a:pt x="1018" y="13895"/>
                      <a:pt x="985" y="13762"/>
                    </a:cubicBezTo>
                    <a:cubicBezTo>
                      <a:pt x="963" y="13671"/>
                      <a:pt x="930" y="13577"/>
                      <a:pt x="875" y="13504"/>
                    </a:cubicBezTo>
                    <a:cubicBezTo>
                      <a:pt x="833" y="13448"/>
                      <a:pt x="750" y="13423"/>
                      <a:pt x="685" y="13385"/>
                    </a:cubicBezTo>
                    <a:cubicBezTo>
                      <a:pt x="649" y="13451"/>
                      <a:pt x="596" y="13514"/>
                      <a:pt x="584" y="13583"/>
                    </a:cubicBezTo>
                    <a:cubicBezTo>
                      <a:pt x="571" y="13664"/>
                      <a:pt x="596" y="13751"/>
                      <a:pt x="606" y="13846"/>
                    </a:cubicBezTo>
                    <a:cubicBezTo>
                      <a:pt x="536" y="13821"/>
                      <a:pt x="474" y="13783"/>
                      <a:pt x="414" y="13783"/>
                    </a:cubicBezTo>
                    <a:cubicBezTo>
                      <a:pt x="413" y="13783"/>
                      <a:pt x="412" y="13783"/>
                      <a:pt x="410" y="13783"/>
                    </a:cubicBezTo>
                    <a:cubicBezTo>
                      <a:pt x="337" y="13783"/>
                      <a:pt x="265" y="13814"/>
                      <a:pt x="193" y="13831"/>
                    </a:cubicBezTo>
                    <a:cubicBezTo>
                      <a:pt x="221" y="13901"/>
                      <a:pt x="243" y="13973"/>
                      <a:pt x="280" y="14037"/>
                    </a:cubicBezTo>
                    <a:cubicBezTo>
                      <a:pt x="298" y="14072"/>
                      <a:pt x="342" y="14092"/>
                      <a:pt x="385" y="14128"/>
                    </a:cubicBezTo>
                    <a:cubicBezTo>
                      <a:pt x="288" y="14140"/>
                      <a:pt x="205" y="14131"/>
                      <a:pt x="152" y="14166"/>
                    </a:cubicBezTo>
                    <a:cubicBezTo>
                      <a:pt x="89" y="14206"/>
                      <a:pt x="49" y="14284"/>
                      <a:pt x="1" y="14346"/>
                    </a:cubicBezTo>
                    <a:cubicBezTo>
                      <a:pt x="63" y="14394"/>
                      <a:pt x="117" y="14464"/>
                      <a:pt x="188" y="14486"/>
                    </a:cubicBezTo>
                    <a:cubicBezTo>
                      <a:pt x="218" y="14497"/>
                      <a:pt x="250" y="14500"/>
                      <a:pt x="284" y="14500"/>
                    </a:cubicBezTo>
                    <a:cubicBezTo>
                      <a:pt x="331" y="14500"/>
                      <a:pt x="381" y="14493"/>
                      <a:pt x="427" y="14491"/>
                    </a:cubicBezTo>
                    <a:cubicBezTo>
                      <a:pt x="435" y="14491"/>
                      <a:pt x="443" y="14491"/>
                      <a:pt x="451" y="14491"/>
                    </a:cubicBezTo>
                    <a:cubicBezTo>
                      <a:pt x="605" y="14491"/>
                      <a:pt x="710" y="14552"/>
                      <a:pt x="789" y="14704"/>
                    </a:cubicBezTo>
                    <a:cubicBezTo>
                      <a:pt x="918" y="14957"/>
                      <a:pt x="1104" y="15167"/>
                      <a:pt x="1373" y="15286"/>
                    </a:cubicBezTo>
                    <a:cubicBezTo>
                      <a:pt x="1451" y="15320"/>
                      <a:pt x="1540" y="15337"/>
                      <a:pt x="1631" y="15337"/>
                    </a:cubicBezTo>
                    <a:cubicBezTo>
                      <a:pt x="1806" y="15337"/>
                      <a:pt x="1984" y="15274"/>
                      <a:pt x="2084" y="15158"/>
                    </a:cubicBezTo>
                    <a:cubicBezTo>
                      <a:pt x="2121" y="15116"/>
                      <a:pt x="2153" y="15102"/>
                      <a:pt x="2189" y="15102"/>
                    </a:cubicBezTo>
                    <a:cubicBezTo>
                      <a:pt x="2212" y="15102"/>
                      <a:pt x="2237" y="15108"/>
                      <a:pt x="2266" y="15115"/>
                    </a:cubicBezTo>
                    <a:cubicBezTo>
                      <a:pt x="2379" y="15145"/>
                      <a:pt x="2489" y="15162"/>
                      <a:pt x="2596" y="15162"/>
                    </a:cubicBezTo>
                    <a:cubicBezTo>
                      <a:pt x="2821" y="15162"/>
                      <a:pt x="3030" y="15087"/>
                      <a:pt x="3214" y="14905"/>
                    </a:cubicBezTo>
                    <a:cubicBezTo>
                      <a:pt x="3276" y="14844"/>
                      <a:pt x="3337" y="14782"/>
                      <a:pt x="3400" y="14719"/>
                    </a:cubicBezTo>
                    <a:cubicBezTo>
                      <a:pt x="3482" y="14951"/>
                      <a:pt x="3562" y="15167"/>
                      <a:pt x="3634" y="15388"/>
                    </a:cubicBezTo>
                    <a:cubicBezTo>
                      <a:pt x="3688" y="15561"/>
                      <a:pt x="3601" y="15735"/>
                      <a:pt x="3431" y="15807"/>
                    </a:cubicBezTo>
                    <a:cubicBezTo>
                      <a:pt x="3328" y="15852"/>
                      <a:pt x="3225" y="15875"/>
                      <a:pt x="3125" y="15875"/>
                    </a:cubicBezTo>
                    <a:cubicBezTo>
                      <a:pt x="2990" y="15875"/>
                      <a:pt x="2858" y="15832"/>
                      <a:pt x="2731" y="15740"/>
                    </a:cubicBezTo>
                    <a:cubicBezTo>
                      <a:pt x="2676" y="15700"/>
                      <a:pt x="2616" y="15662"/>
                      <a:pt x="2555" y="15662"/>
                    </a:cubicBezTo>
                    <a:cubicBezTo>
                      <a:pt x="2516" y="15662"/>
                      <a:pt x="2477" y="15678"/>
                      <a:pt x="2440" y="15720"/>
                    </a:cubicBezTo>
                    <a:cubicBezTo>
                      <a:pt x="2348" y="15820"/>
                      <a:pt x="2411" y="15922"/>
                      <a:pt x="2477" y="16014"/>
                    </a:cubicBezTo>
                    <a:cubicBezTo>
                      <a:pt x="2493" y="16037"/>
                      <a:pt x="2512" y="16058"/>
                      <a:pt x="2534" y="16077"/>
                    </a:cubicBezTo>
                    <a:cubicBezTo>
                      <a:pt x="2733" y="16248"/>
                      <a:pt x="2992" y="16332"/>
                      <a:pt x="3238" y="16332"/>
                    </a:cubicBezTo>
                    <a:cubicBezTo>
                      <a:pt x="3501" y="16332"/>
                      <a:pt x="3749" y="16237"/>
                      <a:pt x="3900" y="16048"/>
                    </a:cubicBezTo>
                    <a:cubicBezTo>
                      <a:pt x="3910" y="16037"/>
                      <a:pt x="3927" y="16032"/>
                      <a:pt x="3953" y="16016"/>
                    </a:cubicBezTo>
                    <a:lnTo>
                      <a:pt x="3953" y="16016"/>
                    </a:lnTo>
                    <a:cubicBezTo>
                      <a:pt x="4015" y="16366"/>
                      <a:pt x="3959" y="16671"/>
                      <a:pt x="3717" y="16925"/>
                    </a:cubicBezTo>
                    <a:cubicBezTo>
                      <a:pt x="3616" y="17032"/>
                      <a:pt x="3514" y="17084"/>
                      <a:pt x="3415" y="17084"/>
                    </a:cubicBezTo>
                    <a:cubicBezTo>
                      <a:pt x="3301" y="17084"/>
                      <a:pt x="3191" y="17015"/>
                      <a:pt x="3092" y="16882"/>
                    </a:cubicBezTo>
                    <a:cubicBezTo>
                      <a:pt x="3054" y="16828"/>
                      <a:pt x="2966" y="16812"/>
                      <a:pt x="2900" y="16779"/>
                    </a:cubicBezTo>
                    <a:cubicBezTo>
                      <a:pt x="2868" y="16857"/>
                      <a:pt x="2802" y="16939"/>
                      <a:pt x="2810" y="17012"/>
                    </a:cubicBezTo>
                    <a:cubicBezTo>
                      <a:pt x="2824" y="17159"/>
                      <a:pt x="2937" y="17249"/>
                      <a:pt x="3067" y="17312"/>
                    </a:cubicBezTo>
                    <a:cubicBezTo>
                      <a:pt x="3143" y="17349"/>
                      <a:pt x="3224" y="17380"/>
                      <a:pt x="3301" y="17414"/>
                    </a:cubicBezTo>
                    <a:cubicBezTo>
                      <a:pt x="3329" y="17419"/>
                      <a:pt x="3356" y="17422"/>
                      <a:pt x="3385" y="17427"/>
                    </a:cubicBezTo>
                    <a:cubicBezTo>
                      <a:pt x="3397" y="17424"/>
                      <a:pt x="3411" y="17416"/>
                      <a:pt x="3425" y="17415"/>
                    </a:cubicBezTo>
                    <a:cubicBezTo>
                      <a:pt x="3918" y="17368"/>
                      <a:pt x="4247" y="17057"/>
                      <a:pt x="4315" y="16572"/>
                    </a:cubicBezTo>
                    <a:cubicBezTo>
                      <a:pt x="4321" y="16537"/>
                      <a:pt x="4327" y="16503"/>
                      <a:pt x="4336" y="16448"/>
                    </a:cubicBezTo>
                    <a:cubicBezTo>
                      <a:pt x="4365" y="16484"/>
                      <a:pt x="4380" y="16501"/>
                      <a:pt x="4393" y="16518"/>
                    </a:cubicBezTo>
                    <a:cubicBezTo>
                      <a:pt x="4630" y="16861"/>
                      <a:pt x="4949" y="17101"/>
                      <a:pt x="5331" y="17255"/>
                    </a:cubicBezTo>
                    <a:cubicBezTo>
                      <a:pt x="5641" y="17380"/>
                      <a:pt x="5955" y="17466"/>
                      <a:pt x="6276" y="17466"/>
                    </a:cubicBezTo>
                    <a:cubicBezTo>
                      <a:pt x="6470" y="17466"/>
                      <a:pt x="6667" y="17434"/>
                      <a:pt x="6867" y="17360"/>
                    </a:cubicBezTo>
                    <a:cubicBezTo>
                      <a:pt x="7051" y="17292"/>
                      <a:pt x="7198" y="17182"/>
                      <a:pt x="7310" y="17021"/>
                    </a:cubicBezTo>
                    <a:cubicBezTo>
                      <a:pt x="7428" y="16849"/>
                      <a:pt x="7430" y="16676"/>
                      <a:pt x="7321" y="16502"/>
                    </a:cubicBezTo>
                    <a:cubicBezTo>
                      <a:pt x="7233" y="16359"/>
                      <a:pt x="7107" y="16301"/>
                      <a:pt x="6958" y="16301"/>
                    </a:cubicBezTo>
                    <a:cubicBezTo>
                      <a:pt x="6924" y="16301"/>
                      <a:pt x="6890" y="16304"/>
                      <a:pt x="6854" y="16309"/>
                    </a:cubicBezTo>
                    <a:cubicBezTo>
                      <a:pt x="6685" y="16335"/>
                      <a:pt x="6572" y="16429"/>
                      <a:pt x="6550" y="16565"/>
                    </a:cubicBezTo>
                    <a:cubicBezTo>
                      <a:pt x="6522" y="16724"/>
                      <a:pt x="6601" y="16884"/>
                      <a:pt x="6742" y="16960"/>
                    </a:cubicBezTo>
                    <a:cubicBezTo>
                      <a:pt x="6775" y="16978"/>
                      <a:pt x="6809" y="16996"/>
                      <a:pt x="6850" y="17018"/>
                    </a:cubicBezTo>
                    <a:cubicBezTo>
                      <a:pt x="6747" y="17064"/>
                      <a:pt x="6623" y="17083"/>
                      <a:pt x="6487" y="17083"/>
                    </a:cubicBezTo>
                    <a:cubicBezTo>
                      <a:pt x="5951" y="17083"/>
                      <a:pt x="5239" y="16771"/>
                      <a:pt x="4987" y="16485"/>
                    </a:cubicBezTo>
                    <a:cubicBezTo>
                      <a:pt x="5078" y="16479"/>
                      <a:pt x="5161" y="16477"/>
                      <a:pt x="5244" y="16466"/>
                    </a:cubicBezTo>
                    <a:cubicBezTo>
                      <a:pt x="5570" y="16426"/>
                      <a:pt x="5819" y="16182"/>
                      <a:pt x="5861" y="15855"/>
                    </a:cubicBezTo>
                    <a:cubicBezTo>
                      <a:pt x="5875" y="15739"/>
                      <a:pt x="5879" y="15618"/>
                      <a:pt x="5869" y="15502"/>
                    </a:cubicBezTo>
                    <a:cubicBezTo>
                      <a:pt x="5842" y="15184"/>
                      <a:pt x="5669" y="14960"/>
                      <a:pt x="5378" y="14844"/>
                    </a:cubicBezTo>
                    <a:cubicBezTo>
                      <a:pt x="5332" y="14826"/>
                      <a:pt x="5275" y="14816"/>
                      <a:pt x="5219" y="14816"/>
                    </a:cubicBezTo>
                    <a:cubicBezTo>
                      <a:pt x="5168" y="14816"/>
                      <a:pt x="5118" y="14824"/>
                      <a:pt x="5078" y="14841"/>
                    </a:cubicBezTo>
                    <a:cubicBezTo>
                      <a:pt x="5000" y="14872"/>
                      <a:pt x="4908" y="14975"/>
                      <a:pt x="4905" y="15049"/>
                    </a:cubicBezTo>
                    <a:cubicBezTo>
                      <a:pt x="4902" y="15135"/>
                      <a:pt x="4976" y="15236"/>
                      <a:pt x="5043" y="15306"/>
                    </a:cubicBezTo>
                    <a:cubicBezTo>
                      <a:pt x="5062" y="15326"/>
                      <a:pt x="5084" y="15336"/>
                      <a:pt x="5104" y="15336"/>
                    </a:cubicBezTo>
                    <a:cubicBezTo>
                      <a:pt x="5139" y="15336"/>
                      <a:pt x="5170" y="15306"/>
                      <a:pt x="5179" y="15243"/>
                    </a:cubicBezTo>
                    <a:cubicBezTo>
                      <a:pt x="5184" y="15207"/>
                      <a:pt x="5213" y="15173"/>
                      <a:pt x="5231" y="15140"/>
                    </a:cubicBezTo>
                    <a:cubicBezTo>
                      <a:pt x="5274" y="15164"/>
                      <a:pt x="5332" y="15178"/>
                      <a:pt x="5357" y="15216"/>
                    </a:cubicBezTo>
                    <a:cubicBezTo>
                      <a:pt x="5417" y="15306"/>
                      <a:pt x="5390" y="15398"/>
                      <a:pt x="5322" y="15476"/>
                    </a:cubicBezTo>
                    <a:cubicBezTo>
                      <a:pt x="5248" y="15558"/>
                      <a:pt x="5157" y="15587"/>
                      <a:pt x="5060" y="15587"/>
                    </a:cubicBezTo>
                    <a:cubicBezTo>
                      <a:pt x="5026" y="15587"/>
                      <a:pt x="4990" y="15583"/>
                      <a:pt x="4955" y="15577"/>
                    </a:cubicBezTo>
                    <a:cubicBezTo>
                      <a:pt x="4394" y="15479"/>
                      <a:pt x="4051" y="15107"/>
                      <a:pt x="3883" y="14606"/>
                    </a:cubicBezTo>
                    <a:cubicBezTo>
                      <a:pt x="3690" y="14033"/>
                      <a:pt x="3741" y="13433"/>
                      <a:pt x="3885" y="12850"/>
                    </a:cubicBezTo>
                    <a:cubicBezTo>
                      <a:pt x="3945" y="12605"/>
                      <a:pt x="4035" y="12358"/>
                      <a:pt x="4160" y="12140"/>
                    </a:cubicBezTo>
                    <a:cubicBezTo>
                      <a:pt x="4324" y="11857"/>
                      <a:pt x="4576" y="11712"/>
                      <a:pt x="4855" y="11712"/>
                    </a:cubicBezTo>
                    <a:cubicBezTo>
                      <a:pt x="4996" y="11712"/>
                      <a:pt x="5144" y="11749"/>
                      <a:pt x="5292" y="11824"/>
                    </a:cubicBezTo>
                    <a:cubicBezTo>
                      <a:pt x="5726" y="12046"/>
                      <a:pt x="5956" y="12401"/>
                      <a:pt x="5967" y="12894"/>
                    </a:cubicBezTo>
                    <a:cubicBezTo>
                      <a:pt x="5976" y="13259"/>
                      <a:pt x="5709" y="13529"/>
                      <a:pt x="5364" y="13529"/>
                    </a:cubicBezTo>
                    <a:cubicBezTo>
                      <a:pt x="5327" y="13529"/>
                      <a:pt x="5289" y="13526"/>
                      <a:pt x="5250" y="13519"/>
                    </a:cubicBezTo>
                    <a:cubicBezTo>
                      <a:pt x="5059" y="13487"/>
                      <a:pt x="4878" y="13296"/>
                      <a:pt x="4878" y="13106"/>
                    </a:cubicBezTo>
                    <a:cubicBezTo>
                      <a:pt x="4878" y="13044"/>
                      <a:pt x="4913" y="12956"/>
                      <a:pt x="4961" y="12929"/>
                    </a:cubicBezTo>
                    <a:cubicBezTo>
                      <a:pt x="4984" y="12916"/>
                      <a:pt x="5012" y="12912"/>
                      <a:pt x="5041" y="12912"/>
                    </a:cubicBezTo>
                    <a:cubicBezTo>
                      <a:pt x="5084" y="12912"/>
                      <a:pt x="5130" y="12920"/>
                      <a:pt x="5172" y="12924"/>
                    </a:cubicBezTo>
                    <a:cubicBezTo>
                      <a:pt x="5215" y="12927"/>
                      <a:pt x="5277" y="12960"/>
                      <a:pt x="5304" y="12960"/>
                    </a:cubicBezTo>
                    <a:cubicBezTo>
                      <a:pt x="5309" y="12960"/>
                      <a:pt x="5313" y="12959"/>
                      <a:pt x="5315" y="12956"/>
                    </a:cubicBezTo>
                    <a:cubicBezTo>
                      <a:pt x="5355" y="12911"/>
                      <a:pt x="5386" y="12842"/>
                      <a:pt x="5385" y="12783"/>
                    </a:cubicBezTo>
                    <a:cubicBezTo>
                      <a:pt x="5376" y="12525"/>
                      <a:pt x="5153" y="12331"/>
                      <a:pt x="4903" y="12331"/>
                    </a:cubicBezTo>
                    <a:cubicBezTo>
                      <a:pt x="4868" y="12331"/>
                      <a:pt x="4832" y="12335"/>
                      <a:pt x="4796" y="12343"/>
                    </a:cubicBezTo>
                    <a:cubicBezTo>
                      <a:pt x="4531" y="12404"/>
                      <a:pt x="4342" y="12644"/>
                      <a:pt x="4321" y="12948"/>
                    </a:cubicBezTo>
                    <a:cubicBezTo>
                      <a:pt x="4273" y="13619"/>
                      <a:pt x="4842" y="14239"/>
                      <a:pt x="5533" y="14258"/>
                    </a:cubicBezTo>
                    <a:cubicBezTo>
                      <a:pt x="5546" y="14258"/>
                      <a:pt x="5559" y="14258"/>
                      <a:pt x="5572" y="14258"/>
                    </a:cubicBezTo>
                    <a:cubicBezTo>
                      <a:pt x="5721" y="14258"/>
                      <a:pt x="5870" y="14238"/>
                      <a:pt x="6020" y="14228"/>
                    </a:cubicBezTo>
                    <a:cubicBezTo>
                      <a:pt x="6020" y="14233"/>
                      <a:pt x="6021" y="14237"/>
                      <a:pt x="6021" y="14242"/>
                    </a:cubicBezTo>
                    <a:cubicBezTo>
                      <a:pt x="6033" y="14627"/>
                      <a:pt x="6034" y="15013"/>
                      <a:pt x="6062" y="15396"/>
                    </a:cubicBezTo>
                    <a:cubicBezTo>
                      <a:pt x="6072" y="15525"/>
                      <a:pt x="6147" y="15651"/>
                      <a:pt x="6299" y="15735"/>
                    </a:cubicBezTo>
                    <a:cubicBezTo>
                      <a:pt x="6308" y="15675"/>
                      <a:pt x="6318" y="15641"/>
                      <a:pt x="6319" y="15606"/>
                    </a:cubicBezTo>
                    <a:cubicBezTo>
                      <a:pt x="6329" y="15195"/>
                      <a:pt x="6391" y="14796"/>
                      <a:pt x="6527" y="14407"/>
                    </a:cubicBezTo>
                    <a:cubicBezTo>
                      <a:pt x="6572" y="14276"/>
                      <a:pt x="6594" y="14125"/>
                      <a:pt x="6578" y="13989"/>
                    </a:cubicBezTo>
                    <a:cubicBezTo>
                      <a:pt x="6562" y="13876"/>
                      <a:pt x="6593" y="13818"/>
                      <a:pt x="6675" y="13751"/>
                    </a:cubicBezTo>
                    <a:cubicBezTo>
                      <a:pt x="6747" y="13960"/>
                      <a:pt x="6759" y="14157"/>
                      <a:pt x="6679" y="14357"/>
                    </a:cubicBezTo>
                    <a:cubicBezTo>
                      <a:pt x="6643" y="14445"/>
                      <a:pt x="6620" y="14538"/>
                      <a:pt x="6586" y="14626"/>
                    </a:cubicBezTo>
                    <a:cubicBezTo>
                      <a:pt x="6455" y="14954"/>
                      <a:pt x="6573" y="15208"/>
                      <a:pt x="6830" y="15415"/>
                    </a:cubicBezTo>
                    <a:cubicBezTo>
                      <a:pt x="6873" y="15450"/>
                      <a:pt x="6938" y="15458"/>
                      <a:pt x="6992" y="15479"/>
                    </a:cubicBezTo>
                    <a:cubicBezTo>
                      <a:pt x="7009" y="15425"/>
                      <a:pt x="7046" y="15368"/>
                      <a:pt x="7040" y="15316"/>
                    </a:cubicBezTo>
                    <a:cubicBezTo>
                      <a:pt x="7020" y="15120"/>
                      <a:pt x="7073" y="14955"/>
                      <a:pt x="7180" y="14792"/>
                    </a:cubicBezTo>
                    <a:cubicBezTo>
                      <a:pt x="7255" y="14673"/>
                      <a:pt x="7312" y="14541"/>
                      <a:pt x="7363" y="14409"/>
                    </a:cubicBezTo>
                    <a:cubicBezTo>
                      <a:pt x="7461" y="14151"/>
                      <a:pt x="7417" y="13907"/>
                      <a:pt x="7260" y="13681"/>
                    </a:cubicBezTo>
                    <a:cubicBezTo>
                      <a:pt x="7212" y="13611"/>
                      <a:pt x="7155" y="13546"/>
                      <a:pt x="7110" y="13474"/>
                    </a:cubicBezTo>
                    <a:cubicBezTo>
                      <a:pt x="7068" y="13408"/>
                      <a:pt x="7040" y="13335"/>
                      <a:pt x="7022" y="13297"/>
                    </a:cubicBezTo>
                    <a:lnTo>
                      <a:pt x="7022" y="13297"/>
                    </a:lnTo>
                    <a:cubicBezTo>
                      <a:pt x="7182" y="13416"/>
                      <a:pt x="7350" y="13559"/>
                      <a:pt x="7536" y="13671"/>
                    </a:cubicBezTo>
                    <a:cubicBezTo>
                      <a:pt x="7708" y="13777"/>
                      <a:pt x="7901" y="13846"/>
                      <a:pt x="8085" y="13933"/>
                    </a:cubicBezTo>
                    <a:cubicBezTo>
                      <a:pt x="8221" y="13996"/>
                      <a:pt x="8359" y="14045"/>
                      <a:pt x="8502" y="14045"/>
                    </a:cubicBezTo>
                    <a:cubicBezTo>
                      <a:pt x="8576" y="14045"/>
                      <a:pt x="8652" y="14032"/>
                      <a:pt x="8729" y="14001"/>
                    </a:cubicBezTo>
                    <a:cubicBezTo>
                      <a:pt x="8849" y="13953"/>
                      <a:pt x="8861" y="13873"/>
                      <a:pt x="8752" y="13807"/>
                    </a:cubicBezTo>
                    <a:cubicBezTo>
                      <a:pt x="8536" y="13680"/>
                      <a:pt x="8388" y="13494"/>
                      <a:pt x="8256" y="13288"/>
                    </a:cubicBezTo>
                    <a:cubicBezTo>
                      <a:pt x="8137" y="13100"/>
                      <a:pt x="7953" y="12963"/>
                      <a:pt x="7740" y="12963"/>
                    </a:cubicBezTo>
                    <a:cubicBezTo>
                      <a:pt x="7737" y="12963"/>
                      <a:pt x="7735" y="12963"/>
                      <a:pt x="7732" y="12963"/>
                    </a:cubicBezTo>
                    <a:cubicBezTo>
                      <a:pt x="7726" y="12963"/>
                      <a:pt x="7719" y="12963"/>
                      <a:pt x="7712" y="12963"/>
                    </a:cubicBezTo>
                    <a:cubicBezTo>
                      <a:pt x="7435" y="12963"/>
                      <a:pt x="7235" y="12878"/>
                      <a:pt x="7072" y="12644"/>
                    </a:cubicBezTo>
                    <a:cubicBezTo>
                      <a:pt x="7021" y="12571"/>
                      <a:pt x="6974" y="12514"/>
                      <a:pt x="6961" y="12421"/>
                    </a:cubicBezTo>
                    <a:cubicBezTo>
                      <a:pt x="6868" y="11729"/>
                      <a:pt x="6540" y="11187"/>
                      <a:pt x="5909" y="10863"/>
                    </a:cubicBezTo>
                    <a:cubicBezTo>
                      <a:pt x="5672" y="10742"/>
                      <a:pt x="5408" y="10669"/>
                      <a:pt x="5166" y="10578"/>
                    </a:cubicBezTo>
                    <a:cubicBezTo>
                      <a:pt x="5238" y="10511"/>
                      <a:pt x="5331" y="10426"/>
                      <a:pt x="5426" y="10336"/>
                    </a:cubicBezTo>
                    <a:cubicBezTo>
                      <a:pt x="5699" y="10632"/>
                      <a:pt x="6039" y="10814"/>
                      <a:pt x="6408" y="10947"/>
                    </a:cubicBezTo>
                    <a:cubicBezTo>
                      <a:pt x="6659" y="11037"/>
                      <a:pt x="6911" y="11089"/>
                      <a:pt x="7160" y="11089"/>
                    </a:cubicBezTo>
                    <a:cubicBezTo>
                      <a:pt x="7441" y="11089"/>
                      <a:pt x="7716" y="11023"/>
                      <a:pt x="7977" y="10872"/>
                    </a:cubicBezTo>
                    <a:cubicBezTo>
                      <a:pt x="8063" y="10822"/>
                      <a:pt x="8157" y="10801"/>
                      <a:pt x="8252" y="10801"/>
                    </a:cubicBezTo>
                    <a:cubicBezTo>
                      <a:pt x="8490" y="10801"/>
                      <a:pt x="8726" y="10937"/>
                      <a:pt x="8818" y="11100"/>
                    </a:cubicBezTo>
                    <a:cubicBezTo>
                      <a:pt x="8861" y="11178"/>
                      <a:pt x="8889" y="11244"/>
                      <a:pt x="8809" y="11330"/>
                    </a:cubicBezTo>
                    <a:cubicBezTo>
                      <a:pt x="8771" y="11371"/>
                      <a:pt x="8762" y="11480"/>
                      <a:pt x="8789" y="11532"/>
                    </a:cubicBezTo>
                    <a:cubicBezTo>
                      <a:pt x="8818" y="11585"/>
                      <a:pt x="8906" y="11631"/>
                      <a:pt x="8970" y="11634"/>
                    </a:cubicBezTo>
                    <a:cubicBezTo>
                      <a:pt x="8974" y="11634"/>
                      <a:pt x="8977" y="11635"/>
                      <a:pt x="8981" y="11635"/>
                    </a:cubicBezTo>
                    <a:cubicBezTo>
                      <a:pt x="9146" y="11635"/>
                      <a:pt x="9302" y="11483"/>
                      <a:pt x="9288" y="11319"/>
                    </a:cubicBezTo>
                    <a:cubicBezTo>
                      <a:pt x="9277" y="11188"/>
                      <a:pt x="9236" y="11047"/>
                      <a:pt x="9168" y="10935"/>
                    </a:cubicBezTo>
                    <a:cubicBezTo>
                      <a:pt x="9013" y="10685"/>
                      <a:pt x="8767" y="10557"/>
                      <a:pt x="8458" y="10529"/>
                    </a:cubicBezTo>
                    <a:cubicBezTo>
                      <a:pt x="8579" y="10335"/>
                      <a:pt x="8633" y="10139"/>
                      <a:pt x="8596" y="9923"/>
                    </a:cubicBezTo>
                    <a:cubicBezTo>
                      <a:pt x="8556" y="9694"/>
                      <a:pt x="8316" y="9525"/>
                      <a:pt x="8089" y="9525"/>
                    </a:cubicBezTo>
                    <a:cubicBezTo>
                      <a:pt x="8017" y="9525"/>
                      <a:pt x="7947" y="9542"/>
                      <a:pt x="7884" y="9579"/>
                    </a:cubicBezTo>
                    <a:cubicBezTo>
                      <a:pt x="7826" y="9613"/>
                      <a:pt x="7774" y="9713"/>
                      <a:pt x="7775" y="9781"/>
                    </a:cubicBezTo>
                    <a:cubicBezTo>
                      <a:pt x="7776" y="9868"/>
                      <a:pt x="7849" y="9903"/>
                      <a:pt x="7932" y="9903"/>
                    </a:cubicBezTo>
                    <a:cubicBezTo>
                      <a:pt x="7943" y="9903"/>
                      <a:pt x="7955" y="9902"/>
                      <a:pt x="7966" y="9901"/>
                    </a:cubicBezTo>
                    <a:cubicBezTo>
                      <a:pt x="8020" y="9895"/>
                      <a:pt x="8074" y="9885"/>
                      <a:pt x="8152" y="9875"/>
                    </a:cubicBezTo>
                    <a:lnTo>
                      <a:pt x="8152" y="9875"/>
                    </a:lnTo>
                    <a:cubicBezTo>
                      <a:pt x="8068" y="10093"/>
                      <a:pt x="7930" y="10236"/>
                      <a:pt x="7748" y="10336"/>
                    </a:cubicBezTo>
                    <a:cubicBezTo>
                      <a:pt x="7491" y="10478"/>
                      <a:pt x="7211" y="10555"/>
                      <a:pt x="6918" y="10570"/>
                    </a:cubicBezTo>
                    <a:cubicBezTo>
                      <a:pt x="6885" y="10572"/>
                      <a:pt x="6852" y="10573"/>
                      <a:pt x="6820" y="10573"/>
                    </a:cubicBezTo>
                    <a:cubicBezTo>
                      <a:pt x="6411" y="10573"/>
                      <a:pt x="6041" y="10442"/>
                      <a:pt x="5710" y="10190"/>
                    </a:cubicBezTo>
                    <a:cubicBezTo>
                      <a:pt x="5625" y="10124"/>
                      <a:pt x="5612" y="10067"/>
                      <a:pt x="5670" y="9966"/>
                    </a:cubicBezTo>
                    <a:cubicBezTo>
                      <a:pt x="5834" y="9678"/>
                      <a:pt x="5983" y="9380"/>
                      <a:pt x="6138" y="9088"/>
                    </a:cubicBezTo>
                    <a:cubicBezTo>
                      <a:pt x="6154" y="9058"/>
                      <a:pt x="6173" y="9028"/>
                      <a:pt x="6198" y="8982"/>
                    </a:cubicBezTo>
                    <a:cubicBezTo>
                      <a:pt x="6221" y="9034"/>
                      <a:pt x="6237" y="9068"/>
                      <a:pt x="6250" y="9104"/>
                    </a:cubicBezTo>
                    <a:cubicBezTo>
                      <a:pt x="6406" y="9503"/>
                      <a:pt x="6778" y="9755"/>
                      <a:pt x="7198" y="9755"/>
                    </a:cubicBezTo>
                    <a:cubicBezTo>
                      <a:pt x="7230" y="9755"/>
                      <a:pt x="7263" y="9753"/>
                      <a:pt x="7295" y="9750"/>
                    </a:cubicBezTo>
                    <a:cubicBezTo>
                      <a:pt x="7595" y="9721"/>
                      <a:pt x="7841" y="9509"/>
                      <a:pt x="7910" y="9219"/>
                    </a:cubicBezTo>
                    <a:cubicBezTo>
                      <a:pt x="7984" y="8909"/>
                      <a:pt x="7744" y="8605"/>
                      <a:pt x="7428" y="8605"/>
                    </a:cubicBezTo>
                    <a:cubicBezTo>
                      <a:pt x="7423" y="8605"/>
                      <a:pt x="7417" y="8605"/>
                      <a:pt x="7412" y="8606"/>
                    </a:cubicBezTo>
                    <a:cubicBezTo>
                      <a:pt x="7286" y="8610"/>
                      <a:pt x="7188" y="8661"/>
                      <a:pt x="7146" y="8783"/>
                    </a:cubicBezTo>
                    <a:cubicBezTo>
                      <a:pt x="7105" y="8894"/>
                      <a:pt x="7169" y="8967"/>
                      <a:pt x="7247" y="9042"/>
                    </a:cubicBezTo>
                    <a:cubicBezTo>
                      <a:pt x="7285" y="9078"/>
                      <a:pt x="7335" y="9161"/>
                      <a:pt x="7319" y="9186"/>
                    </a:cubicBezTo>
                    <a:cubicBezTo>
                      <a:pt x="7290" y="9231"/>
                      <a:pt x="7218" y="9271"/>
                      <a:pt x="7162" y="9275"/>
                    </a:cubicBezTo>
                    <a:cubicBezTo>
                      <a:pt x="7150" y="9276"/>
                      <a:pt x="7138" y="9276"/>
                      <a:pt x="7127" y="9276"/>
                    </a:cubicBezTo>
                    <a:cubicBezTo>
                      <a:pt x="6893" y="9276"/>
                      <a:pt x="6738" y="9130"/>
                      <a:pt x="6632" y="8935"/>
                    </a:cubicBezTo>
                    <a:cubicBezTo>
                      <a:pt x="6457" y="8615"/>
                      <a:pt x="6592" y="8296"/>
                      <a:pt x="6632" y="8005"/>
                    </a:cubicBezTo>
                    <a:cubicBezTo>
                      <a:pt x="6830" y="8103"/>
                      <a:pt x="7005" y="8216"/>
                      <a:pt x="7197" y="8278"/>
                    </a:cubicBezTo>
                    <a:cubicBezTo>
                      <a:pt x="7264" y="8299"/>
                      <a:pt x="7329" y="8309"/>
                      <a:pt x="7391" y="8309"/>
                    </a:cubicBezTo>
                    <a:cubicBezTo>
                      <a:pt x="7642" y="8309"/>
                      <a:pt x="7850" y="8147"/>
                      <a:pt x="7925" y="7891"/>
                    </a:cubicBezTo>
                    <a:cubicBezTo>
                      <a:pt x="8004" y="7617"/>
                      <a:pt x="7842" y="7347"/>
                      <a:pt x="7542" y="7258"/>
                    </a:cubicBezTo>
                    <a:cubicBezTo>
                      <a:pt x="7508" y="7247"/>
                      <a:pt x="7475" y="7242"/>
                      <a:pt x="7443" y="7242"/>
                    </a:cubicBezTo>
                    <a:cubicBezTo>
                      <a:pt x="7359" y="7242"/>
                      <a:pt x="7288" y="7281"/>
                      <a:pt x="7231" y="7363"/>
                    </a:cubicBezTo>
                    <a:cubicBezTo>
                      <a:pt x="7157" y="7469"/>
                      <a:pt x="7175" y="7565"/>
                      <a:pt x="7263" y="7657"/>
                    </a:cubicBezTo>
                    <a:cubicBezTo>
                      <a:pt x="7289" y="7684"/>
                      <a:pt x="7297" y="7730"/>
                      <a:pt x="7312" y="7767"/>
                    </a:cubicBezTo>
                    <a:cubicBezTo>
                      <a:pt x="7273" y="7782"/>
                      <a:pt x="7233" y="7814"/>
                      <a:pt x="7196" y="7814"/>
                    </a:cubicBezTo>
                    <a:cubicBezTo>
                      <a:pt x="7193" y="7814"/>
                      <a:pt x="7191" y="7814"/>
                      <a:pt x="7188" y="7813"/>
                    </a:cubicBezTo>
                    <a:cubicBezTo>
                      <a:pt x="7121" y="7804"/>
                      <a:pt x="7047" y="7785"/>
                      <a:pt x="6995" y="7744"/>
                    </a:cubicBezTo>
                    <a:cubicBezTo>
                      <a:pt x="6829" y="7612"/>
                      <a:pt x="6738" y="7437"/>
                      <a:pt x="6770" y="7220"/>
                    </a:cubicBezTo>
                    <a:cubicBezTo>
                      <a:pt x="6830" y="6823"/>
                      <a:pt x="6898" y="6428"/>
                      <a:pt x="7026" y="6043"/>
                    </a:cubicBezTo>
                    <a:cubicBezTo>
                      <a:pt x="7386" y="4961"/>
                      <a:pt x="7316" y="3888"/>
                      <a:pt x="6849" y="2856"/>
                    </a:cubicBezTo>
                    <a:cubicBezTo>
                      <a:pt x="6629" y="2371"/>
                      <a:pt x="6323" y="1924"/>
                      <a:pt x="6054" y="1462"/>
                    </a:cubicBezTo>
                    <a:cubicBezTo>
                      <a:pt x="5974" y="1326"/>
                      <a:pt x="5889" y="1196"/>
                      <a:pt x="5797" y="1069"/>
                    </a:cubicBezTo>
                    <a:cubicBezTo>
                      <a:pt x="5458" y="599"/>
                      <a:pt x="4955" y="333"/>
                      <a:pt x="4491" y="18"/>
                    </a:cubicBezTo>
                    <a:cubicBezTo>
                      <a:pt x="4463" y="12"/>
                      <a:pt x="4434" y="7"/>
                      <a:pt x="44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 name="Google Shape;39;p2"/>
              <p:cNvSpPr/>
              <p:nvPr/>
            </p:nvSpPr>
            <p:spPr>
              <a:xfrm>
                <a:off x="6328567" y="187867"/>
                <a:ext cx="1100167" cy="282230"/>
              </a:xfrm>
              <a:custGeom>
                <a:avLst/>
                <a:gdLst/>
                <a:ahLst/>
                <a:cxnLst/>
                <a:rect l="l" t="t" r="r" b="b"/>
                <a:pathLst>
                  <a:path w="12626" h="3239" extrusionOk="0">
                    <a:moveTo>
                      <a:pt x="3345" y="0"/>
                    </a:moveTo>
                    <a:cubicBezTo>
                      <a:pt x="3169" y="0"/>
                      <a:pt x="2993" y="26"/>
                      <a:pt x="2826" y="80"/>
                    </a:cubicBezTo>
                    <a:cubicBezTo>
                      <a:pt x="2387" y="221"/>
                      <a:pt x="2068" y="686"/>
                      <a:pt x="2056" y="1205"/>
                    </a:cubicBezTo>
                    <a:cubicBezTo>
                      <a:pt x="2045" y="1684"/>
                      <a:pt x="2345" y="2153"/>
                      <a:pt x="2766" y="2304"/>
                    </a:cubicBezTo>
                    <a:cubicBezTo>
                      <a:pt x="2861" y="2338"/>
                      <a:pt x="2957" y="2359"/>
                      <a:pt x="3054" y="2359"/>
                    </a:cubicBezTo>
                    <a:cubicBezTo>
                      <a:pt x="3125" y="2359"/>
                      <a:pt x="3196" y="2347"/>
                      <a:pt x="3267" y="2321"/>
                    </a:cubicBezTo>
                    <a:cubicBezTo>
                      <a:pt x="3431" y="2261"/>
                      <a:pt x="3538" y="2143"/>
                      <a:pt x="3563" y="1969"/>
                    </a:cubicBezTo>
                    <a:cubicBezTo>
                      <a:pt x="3584" y="1817"/>
                      <a:pt x="3520" y="1689"/>
                      <a:pt x="3393" y="1601"/>
                    </a:cubicBezTo>
                    <a:cubicBezTo>
                      <a:pt x="3352" y="1574"/>
                      <a:pt x="3303" y="1560"/>
                      <a:pt x="3250" y="1536"/>
                    </a:cubicBezTo>
                    <a:lnTo>
                      <a:pt x="3250" y="1536"/>
                    </a:lnTo>
                    <a:cubicBezTo>
                      <a:pt x="3251" y="1621"/>
                      <a:pt x="3266" y="1688"/>
                      <a:pt x="3251" y="1748"/>
                    </a:cubicBezTo>
                    <a:cubicBezTo>
                      <a:pt x="3218" y="1892"/>
                      <a:pt x="3109" y="1974"/>
                      <a:pt x="2980" y="1974"/>
                    </a:cubicBezTo>
                    <a:cubicBezTo>
                      <a:pt x="2935" y="1974"/>
                      <a:pt x="2887" y="1964"/>
                      <a:pt x="2840" y="1943"/>
                    </a:cubicBezTo>
                    <a:cubicBezTo>
                      <a:pt x="2592" y="1834"/>
                      <a:pt x="2458" y="1535"/>
                      <a:pt x="2537" y="1277"/>
                    </a:cubicBezTo>
                    <a:cubicBezTo>
                      <a:pt x="2645" y="938"/>
                      <a:pt x="2887" y="751"/>
                      <a:pt x="3189" y="751"/>
                    </a:cubicBezTo>
                    <a:cubicBezTo>
                      <a:pt x="3288" y="751"/>
                      <a:pt x="3393" y="771"/>
                      <a:pt x="3502" y="812"/>
                    </a:cubicBezTo>
                    <a:cubicBezTo>
                      <a:pt x="3947" y="981"/>
                      <a:pt x="4215" y="1302"/>
                      <a:pt x="4317" y="1761"/>
                    </a:cubicBezTo>
                    <a:cubicBezTo>
                      <a:pt x="4448" y="2354"/>
                      <a:pt x="4134" y="2831"/>
                      <a:pt x="3538" y="2950"/>
                    </a:cubicBezTo>
                    <a:cubicBezTo>
                      <a:pt x="3391" y="2980"/>
                      <a:pt x="3244" y="2992"/>
                      <a:pt x="3098" y="2992"/>
                    </a:cubicBezTo>
                    <a:cubicBezTo>
                      <a:pt x="2853" y="2992"/>
                      <a:pt x="2609" y="2958"/>
                      <a:pt x="2366" y="2913"/>
                    </a:cubicBezTo>
                    <a:cubicBezTo>
                      <a:pt x="1519" y="2757"/>
                      <a:pt x="821" y="2340"/>
                      <a:pt x="251" y="1696"/>
                    </a:cubicBezTo>
                    <a:cubicBezTo>
                      <a:pt x="180" y="1617"/>
                      <a:pt x="103" y="1540"/>
                      <a:pt x="12" y="1471"/>
                    </a:cubicBezTo>
                    <a:lnTo>
                      <a:pt x="12" y="1471"/>
                    </a:lnTo>
                    <a:cubicBezTo>
                      <a:pt x="0" y="1642"/>
                      <a:pt x="46" y="1796"/>
                      <a:pt x="133" y="1936"/>
                    </a:cubicBezTo>
                    <a:cubicBezTo>
                      <a:pt x="363" y="2308"/>
                      <a:pt x="719" y="2532"/>
                      <a:pt x="1085" y="2747"/>
                    </a:cubicBezTo>
                    <a:cubicBezTo>
                      <a:pt x="1697" y="3108"/>
                      <a:pt x="2344" y="3238"/>
                      <a:pt x="3004" y="3238"/>
                    </a:cubicBezTo>
                    <a:cubicBezTo>
                      <a:pt x="3355" y="3238"/>
                      <a:pt x="3709" y="3201"/>
                      <a:pt x="4065" y="3142"/>
                    </a:cubicBezTo>
                    <a:cubicBezTo>
                      <a:pt x="4727" y="3034"/>
                      <a:pt x="5374" y="2836"/>
                      <a:pt x="6033" y="2695"/>
                    </a:cubicBezTo>
                    <a:cubicBezTo>
                      <a:pt x="6969" y="2495"/>
                      <a:pt x="7915" y="2359"/>
                      <a:pt x="8870" y="2359"/>
                    </a:cubicBezTo>
                    <a:cubicBezTo>
                      <a:pt x="9081" y="2359"/>
                      <a:pt x="9293" y="2366"/>
                      <a:pt x="9505" y="2380"/>
                    </a:cubicBezTo>
                    <a:cubicBezTo>
                      <a:pt x="10050" y="2416"/>
                      <a:pt x="10601" y="2511"/>
                      <a:pt x="11124" y="2667"/>
                    </a:cubicBezTo>
                    <a:cubicBezTo>
                      <a:pt x="11518" y="2785"/>
                      <a:pt x="11896" y="2929"/>
                      <a:pt x="12257" y="3106"/>
                    </a:cubicBezTo>
                    <a:cubicBezTo>
                      <a:pt x="12257" y="3106"/>
                      <a:pt x="12351" y="3156"/>
                      <a:pt x="12447" y="3156"/>
                    </a:cubicBezTo>
                    <a:cubicBezTo>
                      <a:pt x="12506" y="3156"/>
                      <a:pt x="12565" y="3137"/>
                      <a:pt x="12605" y="3077"/>
                    </a:cubicBezTo>
                    <a:cubicBezTo>
                      <a:pt x="12613" y="3065"/>
                      <a:pt x="12619" y="3055"/>
                      <a:pt x="12625" y="3044"/>
                    </a:cubicBezTo>
                    <a:cubicBezTo>
                      <a:pt x="12303" y="2871"/>
                      <a:pt x="11964" y="2719"/>
                      <a:pt x="11614" y="2587"/>
                    </a:cubicBezTo>
                    <a:cubicBezTo>
                      <a:pt x="10476" y="2154"/>
                      <a:pt x="9319" y="1924"/>
                      <a:pt x="8144" y="1924"/>
                    </a:cubicBezTo>
                    <a:cubicBezTo>
                      <a:pt x="7482" y="1924"/>
                      <a:pt x="6813" y="1997"/>
                      <a:pt x="6139" y="2149"/>
                    </a:cubicBezTo>
                    <a:cubicBezTo>
                      <a:pt x="5864" y="2211"/>
                      <a:pt x="5601" y="2304"/>
                      <a:pt x="5374" y="2478"/>
                    </a:cubicBezTo>
                    <a:cubicBezTo>
                      <a:pt x="5341" y="2504"/>
                      <a:pt x="5280" y="2497"/>
                      <a:pt x="5232" y="2505"/>
                    </a:cubicBezTo>
                    <a:cubicBezTo>
                      <a:pt x="5228" y="2465"/>
                      <a:pt x="5213" y="2423"/>
                      <a:pt x="5222" y="2387"/>
                    </a:cubicBezTo>
                    <a:cubicBezTo>
                      <a:pt x="5376" y="1807"/>
                      <a:pt x="5251" y="1275"/>
                      <a:pt x="4907" y="798"/>
                    </a:cubicBezTo>
                    <a:cubicBezTo>
                      <a:pt x="4540" y="290"/>
                      <a:pt x="3937" y="0"/>
                      <a:pt x="3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 name="Google Shape;40;p2"/>
              <p:cNvSpPr/>
              <p:nvPr/>
            </p:nvSpPr>
            <p:spPr>
              <a:xfrm>
                <a:off x="6312185" y="532668"/>
                <a:ext cx="128001" cy="180892"/>
              </a:xfrm>
              <a:custGeom>
                <a:avLst/>
                <a:gdLst/>
                <a:ahLst/>
                <a:cxnLst/>
                <a:rect l="l" t="t" r="r" b="b"/>
                <a:pathLst>
                  <a:path w="1469" h="2076" extrusionOk="0">
                    <a:moveTo>
                      <a:pt x="485" y="0"/>
                    </a:moveTo>
                    <a:cubicBezTo>
                      <a:pt x="514" y="91"/>
                      <a:pt x="541" y="176"/>
                      <a:pt x="568" y="262"/>
                    </a:cubicBezTo>
                    <a:cubicBezTo>
                      <a:pt x="551" y="269"/>
                      <a:pt x="536" y="278"/>
                      <a:pt x="519" y="286"/>
                    </a:cubicBezTo>
                    <a:cubicBezTo>
                      <a:pt x="465" y="192"/>
                      <a:pt x="410" y="98"/>
                      <a:pt x="354" y="4"/>
                    </a:cubicBezTo>
                    <a:cubicBezTo>
                      <a:pt x="153" y="67"/>
                      <a:pt x="0" y="311"/>
                      <a:pt x="22" y="548"/>
                    </a:cubicBezTo>
                    <a:cubicBezTo>
                      <a:pt x="48" y="830"/>
                      <a:pt x="179" y="1068"/>
                      <a:pt x="374" y="1260"/>
                    </a:cubicBezTo>
                    <a:cubicBezTo>
                      <a:pt x="524" y="1405"/>
                      <a:pt x="543" y="1555"/>
                      <a:pt x="482" y="1735"/>
                    </a:cubicBezTo>
                    <a:cubicBezTo>
                      <a:pt x="457" y="1807"/>
                      <a:pt x="427" y="1878"/>
                      <a:pt x="415" y="1952"/>
                    </a:cubicBezTo>
                    <a:cubicBezTo>
                      <a:pt x="407" y="1990"/>
                      <a:pt x="433" y="2034"/>
                      <a:pt x="444" y="2076"/>
                    </a:cubicBezTo>
                    <a:cubicBezTo>
                      <a:pt x="482" y="2052"/>
                      <a:pt x="537" y="2038"/>
                      <a:pt x="552" y="2004"/>
                    </a:cubicBezTo>
                    <a:cubicBezTo>
                      <a:pt x="595" y="1916"/>
                      <a:pt x="617" y="1817"/>
                      <a:pt x="653" y="1724"/>
                    </a:cubicBezTo>
                    <a:cubicBezTo>
                      <a:pt x="673" y="1677"/>
                      <a:pt x="702" y="1632"/>
                      <a:pt x="728" y="1586"/>
                    </a:cubicBezTo>
                    <a:cubicBezTo>
                      <a:pt x="752" y="1638"/>
                      <a:pt x="782" y="1687"/>
                      <a:pt x="800" y="1740"/>
                    </a:cubicBezTo>
                    <a:cubicBezTo>
                      <a:pt x="834" y="1842"/>
                      <a:pt x="861" y="1947"/>
                      <a:pt x="891" y="2051"/>
                    </a:cubicBezTo>
                    <a:cubicBezTo>
                      <a:pt x="916" y="2047"/>
                      <a:pt x="938" y="2045"/>
                      <a:pt x="963" y="2041"/>
                    </a:cubicBezTo>
                    <a:cubicBezTo>
                      <a:pt x="963" y="1957"/>
                      <a:pt x="965" y="1874"/>
                      <a:pt x="960" y="1791"/>
                    </a:cubicBezTo>
                    <a:cubicBezTo>
                      <a:pt x="958" y="1747"/>
                      <a:pt x="938" y="1706"/>
                      <a:pt x="937" y="1665"/>
                    </a:cubicBezTo>
                    <a:cubicBezTo>
                      <a:pt x="936" y="1636"/>
                      <a:pt x="954" y="1606"/>
                      <a:pt x="963" y="1577"/>
                    </a:cubicBezTo>
                    <a:cubicBezTo>
                      <a:pt x="991" y="1587"/>
                      <a:pt x="1027" y="1590"/>
                      <a:pt x="1048" y="1610"/>
                    </a:cubicBezTo>
                    <a:cubicBezTo>
                      <a:pt x="1154" y="1713"/>
                      <a:pt x="1274" y="1777"/>
                      <a:pt x="1420" y="1777"/>
                    </a:cubicBezTo>
                    <a:cubicBezTo>
                      <a:pt x="1423" y="1777"/>
                      <a:pt x="1427" y="1777"/>
                      <a:pt x="1430" y="1777"/>
                    </a:cubicBezTo>
                    <a:cubicBezTo>
                      <a:pt x="1444" y="1765"/>
                      <a:pt x="1455" y="1750"/>
                      <a:pt x="1468" y="1737"/>
                    </a:cubicBezTo>
                    <a:cubicBezTo>
                      <a:pt x="1409" y="1673"/>
                      <a:pt x="1363" y="1582"/>
                      <a:pt x="1291" y="1548"/>
                    </a:cubicBezTo>
                    <a:cubicBezTo>
                      <a:pt x="1010" y="1410"/>
                      <a:pt x="993" y="1187"/>
                      <a:pt x="1029" y="916"/>
                    </a:cubicBezTo>
                    <a:cubicBezTo>
                      <a:pt x="1051" y="742"/>
                      <a:pt x="1035" y="556"/>
                      <a:pt x="999" y="383"/>
                    </a:cubicBezTo>
                    <a:cubicBezTo>
                      <a:pt x="950" y="146"/>
                      <a:pt x="738" y="0"/>
                      <a:pt x="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 name="Google Shape;41;p2"/>
              <p:cNvSpPr/>
              <p:nvPr/>
            </p:nvSpPr>
            <p:spPr>
              <a:xfrm>
                <a:off x="6647924" y="565780"/>
                <a:ext cx="135843" cy="166864"/>
              </a:xfrm>
              <a:custGeom>
                <a:avLst/>
                <a:gdLst/>
                <a:ahLst/>
                <a:cxnLst/>
                <a:rect l="l" t="t" r="r" b="b"/>
                <a:pathLst>
                  <a:path w="1559" h="1915" extrusionOk="0">
                    <a:moveTo>
                      <a:pt x="362" y="1"/>
                    </a:moveTo>
                    <a:cubicBezTo>
                      <a:pt x="337" y="1"/>
                      <a:pt x="312" y="2"/>
                      <a:pt x="287" y="6"/>
                    </a:cubicBezTo>
                    <a:cubicBezTo>
                      <a:pt x="386" y="203"/>
                      <a:pt x="479" y="391"/>
                      <a:pt x="574" y="579"/>
                    </a:cubicBezTo>
                    <a:cubicBezTo>
                      <a:pt x="369" y="448"/>
                      <a:pt x="295" y="238"/>
                      <a:pt x="213" y="32"/>
                    </a:cubicBezTo>
                    <a:cubicBezTo>
                      <a:pt x="200" y="26"/>
                      <a:pt x="184" y="22"/>
                      <a:pt x="171" y="18"/>
                    </a:cubicBezTo>
                    <a:cubicBezTo>
                      <a:pt x="128" y="112"/>
                      <a:pt x="71" y="203"/>
                      <a:pt x="50" y="301"/>
                    </a:cubicBezTo>
                    <a:cubicBezTo>
                      <a:pt x="0" y="539"/>
                      <a:pt x="49" y="763"/>
                      <a:pt x="188" y="963"/>
                    </a:cubicBezTo>
                    <a:cubicBezTo>
                      <a:pt x="245" y="1045"/>
                      <a:pt x="306" y="1129"/>
                      <a:pt x="384" y="1186"/>
                    </a:cubicBezTo>
                    <a:cubicBezTo>
                      <a:pt x="571" y="1326"/>
                      <a:pt x="683" y="1480"/>
                      <a:pt x="595" y="1727"/>
                    </a:cubicBezTo>
                    <a:cubicBezTo>
                      <a:pt x="577" y="1778"/>
                      <a:pt x="608" y="1847"/>
                      <a:pt x="616" y="1909"/>
                    </a:cubicBezTo>
                    <a:cubicBezTo>
                      <a:pt x="637" y="1912"/>
                      <a:pt x="657" y="1914"/>
                      <a:pt x="677" y="1915"/>
                    </a:cubicBezTo>
                    <a:cubicBezTo>
                      <a:pt x="701" y="1810"/>
                      <a:pt x="721" y="1706"/>
                      <a:pt x="750" y="1603"/>
                    </a:cubicBezTo>
                    <a:cubicBezTo>
                      <a:pt x="760" y="1571"/>
                      <a:pt x="788" y="1542"/>
                      <a:pt x="807" y="1512"/>
                    </a:cubicBezTo>
                    <a:cubicBezTo>
                      <a:pt x="838" y="1536"/>
                      <a:pt x="875" y="1555"/>
                      <a:pt x="899" y="1584"/>
                    </a:cubicBezTo>
                    <a:cubicBezTo>
                      <a:pt x="968" y="1671"/>
                      <a:pt x="1031" y="1762"/>
                      <a:pt x="1097" y="1851"/>
                    </a:cubicBezTo>
                    <a:cubicBezTo>
                      <a:pt x="1116" y="1841"/>
                      <a:pt x="1134" y="1834"/>
                      <a:pt x="1150" y="1825"/>
                    </a:cubicBezTo>
                    <a:cubicBezTo>
                      <a:pt x="1123" y="1736"/>
                      <a:pt x="1092" y="1649"/>
                      <a:pt x="1070" y="1558"/>
                    </a:cubicBezTo>
                    <a:cubicBezTo>
                      <a:pt x="1057" y="1512"/>
                      <a:pt x="1061" y="1462"/>
                      <a:pt x="1057" y="1414"/>
                    </a:cubicBezTo>
                    <a:lnTo>
                      <a:pt x="1057" y="1414"/>
                    </a:lnTo>
                    <a:cubicBezTo>
                      <a:pt x="1102" y="1419"/>
                      <a:pt x="1148" y="1421"/>
                      <a:pt x="1190" y="1431"/>
                    </a:cubicBezTo>
                    <a:cubicBezTo>
                      <a:pt x="1307" y="1458"/>
                      <a:pt x="1422" y="1490"/>
                      <a:pt x="1558" y="1526"/>
                    </a:cubicBezTo>
                    <a:cubicBezTo>
                      <a:pt x="1537" y="1364"/>
                      <a:pt x="1441" y="1309"/>
                      <a:pt x="1348" y="1283"/>
                    </a:cubicBezTo>
                    <a:cubicBezTo>
                      <a:pt x="1143" y="1225"/>
                      <a:pt x="1092" y="1083"/>
                      <a:pt x="1071" y="891"/>
                    </a:cubicBezTo>
                    <a:cubicBezTo>
                      <a:pt x="1050" y="715"/>
                      <a:pt x="999" y="538"/>
                      <a:pt x="932" y="373"/>
                    </a:cubicBezTo>
                    <a:cubicBezTo>
                      <a:pt x="840" y="150"/>
                      <a:pt x="604" y="1"/>
                      <a:pt x="3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 name="Google Shape;42;p2"/>
              <p:cNvSpPr/>
              <p:nvPr/>
            </p:nvSpPr>
            <p:spPr>
              <a:xfrm>
                <a:off x="6866377" y="423747"/>
                <a:ext cx="446567" cy="50103"/>
              </a:xfrm>
              <a:custGeom>
                <a:avLst/>
                <a:gdLst/>
                <a:ahLst/>
                <a:cxnLst/>
                <a:rect l="l" t="t" r="r" b="b"/>
                <a:pathLst>
                  <a:path w="5125" h="575" extrusionOk="0">
                    <a:moveTo>
                      <a:pt x="4491" y="0"/>
                    </a:moveTo>
                    <a:cubicBezTo>
                      <a:pt x="4382" y="0"/>
                      <a:pt x="4273" y="8"/>
                      <a:pt x="4164" y="16"/>
                    </a:cubicBezTo>
                    <a:cubicBezTo>
                      <a:pt x="3722" y="50"/>
                      <a:pt x="3283" y="118"/>
                      <a:pt x="2841" y="172"/>
                    </a:cubicBezTo>
                    <a:cubicBezTo>
                      <a:pt x="2408" y="226"/>
                      <a:pt x="1977" y="288"/>
                      <a:pt x="1545" y="330"/>
                    </a:cubicBezTo>
                    <a:cubicBezTo>
                      <a:pt x="1483" y="336"/>
                      <a:pt x="1422" y="339"/>
                      <a:pt x="1362" y="339"/>
                    </a:cubicBezTo>
                    <a:cubicBezTo>
                      <a:pt x="989" y="339"/>
                      <a:pt x="636" y="229"/>
                      <a:pt x="294" y="71"/>
                    </a:cubicBezTo>
                    <a:cubicBezTo>
                      <a:pt x="210" y="32"/>
                      <a:pt x="105" y="40"/>
                      <a:pt x="10" y="26"/>
                    </a:cubicBezTo>
                    <a:cubicBezTo>
                      <a:pt x="7" y="43"/>
                      <a:pt x="3" y="60"/>
                      <a:pt x="0" y="77"/>
                    </a:cubicBezTo>
                    <a:cubicBezTo>
                      <a:pt x="249" y="298"/>
                      <a:pt x="547" y="425"/>
                      <a:pt x="869" y="495"/>
                    </a:cubicBezTo>
                    <a:cubicBezTo>
                      <a:pt x="1122" y="550"/>
                      <a:pt x="1375" y="575"/>
                      <a:pt x="1627" y="575"/>
                    </a:cubicBezTo>
                    <a:cubicBezTo>
                      <a:pt x="1954" y="575"/>
                      <a:pt x="2280" y="533"/>
                      <a:pt x="2603" y="460"/>
                    </a:cubicBezTo>
                    <a:cubicBezTo>
                      <a:pt x="3367" y="288"/>
                      <a:pt x="4132" y="141"/>
                      <a:pt x="4918" y="141"/>
                    </a:cubicBezTo>
                    <a:cubicBezTo>
                      <a:pt x="4961" y="141"/>
                      <a:pt x="5005" y="141"/>
                      <a:pt x="5048" y="142"/>
                    </a:cubicBezTo>
                    <a:cubicBezTo>
                      <a:pt x="5071" y="142"/>
                      <a:pt x="5093" y="136"/>
                      <a:pt x="5125" y="130"/>
                    </a:cubicBezTo>
                    <a:cubicBezTo>
                      <a:pt x="4917" y="28"/>
                      <a:pt x="4704" y="0"/>
                      <a:pt x="44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 name="Google Shape;43;p2"/>
              <p:cNvSpPr/>
              <p:nvPr/>
            </p:nvSpPr>
            <p:spPr>
              <a:xfrm>
                <a:off x="7229041" y="369025"/>
                <a:ext cx="205377" cy="77289"/>
              </a:xfrm>
              <a:custGeom>
                <a:avLst/>
                <a:gdLst/>
                <a:ahLst/>
                <a:cxnLst/>
                <a:rect l="l" t="t" r="r" b="b"/>
                <a:pathLst>
                  <a:path w="2357" h="887" extrusionOk="0">
                    <a:moveTo>
                      <a:pt x="201" y="1"/>
                    </a:moveTo>
                    <a:cubicBezTo>
                      <a:pt x="131" y="1"/>
                      <a:pt x="64" y="4"/>
                      <a:pt x="0" y="12"/>
                    </a:cubicBezTo>
                    <a:cubicBezTo>
                      <a:pt x="823" y="194"/>
                      <a:pt x="1598" y="489"/>
                      <a:pt x="2331" y="887"/>
                    </a:cubicBezTo>
                    <a:cubicBezTo>
                      <a:pt x="2356" y="816"/>
                      <a:pt x="2346" y="756"/>
                      <a:pt x="2292" y="660"/>
                    </a:cubicBezTo>
                    <a:cubicBezTo>
                      <a:pt x="1649" y="277"/>
                      <a:pt x="818" y="1"/>
                      <a:pt x="20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4" name="Google Shape;44;p2"/>
              <p:cNvGrpSpPr/>
              <p:nvPr/>
            </p:nvGrpSpPr>
            <p:grpSpPr>
              <a:xfrm>
                <a:off x="6425887" y="464897"/>
                <a:ext cx="201900" cy="119814"/>
                <a:chOff x="5441842" y="669284"/>
                <a:chExt cx="185536" cy="110103"/>
              </a:xfrm>
            </p:grpSpPr>
            <p:sp>
              <p:nvSpPr>
                <p:cNvPr id="45" name="Google Shape;45;p2"/>
                <p:cNvSpPr/>
                <p:nvPr/>
              </p:nvSpPr>
              <p:spPr>
                <a:xfrm>
                  <a:off x="5441842" y="669284"/>
                  <a:ext cx="100014" cy="110103"/>
                </a:xfrm>
                <a:custGeom>
                  <a:avLst/>
                  <a:gdLst/>
                  <a:ahLst/>
                  <a:cxnLst/>
                  <a:rect l="l" t="t" r="r" b="b"/>
                  <a:pathLst>
                    <a:path w="1249" h="1375" extrusionOk="0">
                      <a:moveTo>
                        <a:pt x="641" y="1"/>
                      </a:moveTo>
                      <a:cubicBezTo>
                        <a:pt x="524" y="1"/>
                        <a:pt x="401" y="37"/>
                        <a:pt x="309" y="107"/>
                      </a:cubicBezTo>
                      <a:cubicBezTo>
                        <a:pt x="93" y="270"/>
                        <a:pt x="0" y="616"/>
                        <a:pt x="111" y="862"/>
                      </a:cubicBezTo>
                      <a:cubicBezTo>
                        <a:pt x="211" y="1082"/>
                        <a:pt x="363" y="1260"/>
                        <a:pt x="591" y="1340"/>
                      </a:cubicBezTo>
                      <a:cubicBezTo>
                        <a:pt x="657" y="1364"/>
                        <a:pt x="732" y="1374"/>
                        <a:pt x="808" y="1374"/>
                      </a:cubicBezTo>
                      <a:cubicBezTo>
                        <a:pt x="860" y="1374"/>
                        <a:pt x="913" y="1369"/>
                        <a:pt x="962" y="1360"/>
                      </a:cubicBezTo>
                      <a:cubicBezTo>
                        <a:pt x="1147" y="1322"/>
                        <a:pt x="1249" y="1114"/>
                        <a:pt x="1162" y="947"/>
                      </a:cubicBezTo>
                      <a:cubicBezTo>
                        <a:pt x="1105" y="835"/>
                        <a:pt x="1004" y="736"/>
                        <a:pt x="903" y="660"/>
                      </a:cubicBezTo>
                      <a:cubicBezTo>
                        <a:pt x="857" y="626"/>
                        <a:pt x="804" y="604"/>
                        <a:pt x="750" y="604"/>
                      </a:cubicBezTo>
                      <a:cubicBezTo>
                        <a:pt x="696" y="604"/>
                        <a:pt x="642" y="626"/>
                        <a:pt x="595" y="681"/>
                      </a:cubicBezTo>
                      <a:cubicBezTo>
                        <a:pt x="526" y="764"/>
                        <a:pt x="554" y="878"/>
                        <a:pt x="634" y="959"/>
                      </a:cubicBezTo>
                      <a:cubicBezTo>
                        <a:pt x="718" y="927"/>
                        <a:pt x="796" y="870"/>
                        <a:pt x="859" y="870"/>
                      </a:cubicBezTo>
                      <a:cubicBezTo>
                        <a:pt x="866" y="870"/>
                        <a:pt x="873" y="871"/>
                        <a:pt x="880" y="872"/>
                      </a:cubicBezTo>
                      <a:cubicBezTo>
                        <a:pt x="993" y="901"/>
                        <a:pt x="996" y="1022"/>
                        <a:pt x="981" y="1124"/>
                      </a:cubicBezTo>
                      <a:cubicBezTo>
                        <a:pt x="968" y="1227"/>
                        <a:pt x="903" y="1295"/>
                        <a:pt x="815" y="1295"/>
                      </a:cubicBezTo>
                      <a:cubicBezTo>
                        <a:pt x="802" y="1295"/>
                        <a:pt x="789" y="1294"/>
                        <a:pt x="775" y="1291"/>
                      </a:cubicBezTo>
                      <a:cubicBezTo>
                        <a:pt x="666" y="1268"/>
                        <a:pt x="541" y="1222"/>
                        <a:pt x="469" y="1143"/>
                      </a:cubicBezTo>
                      <a:cubicBezTo>
                        <a:pt x="185" y="833"/>
                        <a:pt x="273" y="381"/>
                        <a:pt x="641" y="179"/>
                      </a:cubicBezTo>
                      <a:cubicBezTo>
                        <a:pt x="720" y="137"/>
                        <a:pt x="803" y="103"/>
                        <a:pt x="885" y="66"/>
                      </a:cubicBezTo>
                      <a:cubicBezTo>
                        <a:pt x="817" y="22"/>
                        <a:pt x="731" y="1"/>
                        <a:pt x="6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 name="Google Shape;46;p2"/>
                <p:cNvSpPr/>
                <p:nvPr/>
              </p:nvSpPr>
              <p:spPr>
                <a:xfrm>
                  <a:off x="5548264" y="680655"/>
                  <a:ext cx="79114" cy="78554"/>
                </a:xfrm>
                <a:custGeom>
                  <a:avLst/>
                  <a:gdLst/>
                  <a:ahLst/>
                  <a:cxnLst/>
                  <a:rect l="l" t="t" r="r" b="b"/>
                  <a:pathLst>
                    <a:path w="988" h="981" extrusionOk="0">
                      <a:moveTo>
                        <a:pt x="420" y="1"/>
                      </a:moveTo>
                      <a:cubicBezTo>
                        <a:pt x="179" y="1"/>
                        <a:pt x="0" y="189"/>
                        <a:pt x="23" y="431"/>
                      </a:cubicBezTo>
                      <a:cubicBezTo>
                        <a:pt x="49" y="725"/>
                        <a:pt x="343" y="980"/>
                        <a:pt x="639" y="980"/>
                      </a:cubicBezTo>
                      <a:cubicBezTo>
                        <a:pt x="656" y="980"/>
                        <a:pt x="674" y="979"/>
                        <a:pt x="691" y="977"/>
                      </a:cubicBezTo>
                      <a:cubicBezTo>
                        <a:pt x="871" y="958"/>
                        <a:pt x="988" y="834"/>
                        <a:pt x="969" y="683"/>
                      </a:cubicBezTo>
                      <a:cubicBezTo>
                        <a:pt x="946" y="505"/>
                        <a:pt x="771" y="332"/>
                        <a:pt x="619" y="332"/>
                      </a:cubicBezTo>
                      <a:cubicBezTo>
                        <a:pt x="607" y="332"/>
                        <a:pt x="595" y="334"/>
                        <a:pt x="583" y="336"/>
                      </a:cubicBezTo>
                      <a:cubicBezTo>
                        <a:pt x="475" y="356"/>
                        <a:pt x="436" y="425"/>
                        <a:pt x="469" y="542"/>
                      </a:cubicBezTo>
                      <a:cubicBezTo>
                        <a:pt x="490" y="537"/>
                        <a:pt x="507" y="528"/>
                        <a:pt x="522" y="528"/>
                      </a:cubicBezTo>
                      <a:cubicBezTo>
                        <a:pt x="524" y="528"/>
                        <a:pt x="525" y="528"/>
                        <a:pt x="527" y="528"/>
                      </a:cubicBezTo>
                      <a:cubicBezTo>
                        <a:pt x="562" y="528"/>
                        <a:pt x="602" y="523"/>
                        <a:pt x="637" y="523"/>
                      </a:cubicBezTo>
                      <a:cubicBezTo>
                        <a:pt x="668" y="523"/>
                        <a:pt x="694" y="527"/>
                        <a:pt x="711" y="541"/>
                      </a:cubicBezTo>
                      <a:cubicBezTo>
                        <a:pt x="753" y="579"/>
                        <a:pt x="780" y="674"/>
                        <a:pt x="763" y="728"/>
                      </a:cubicBezTo>
                      <a:cubicBezTo>
                        <a:pt x="744" y="780"/>
                        <a:pt x="667" y="837"/>
                        <a:pt x="609" y="847"/>
                      </a:cubicBezTo>
                      <a:cubicBezTo>
                        <a:pt x="592" y="850"/>
                        <a:pt x="576" y="852"/>
                        <a:pt x="560" y="852"/>
                      </a:cubicBezTo>
                      <a:cubicBezTo>
                        <a:pt x="329" y="852"/>
                        <a:pt x="131" y="564"/>
                        <a:pt x="220" y="332"/>
                      </a:cubicBezTo>
                      <a:cubicBezTo>
                        <a:pt x="245" y="268"/>
                        <a:pt x="285" y="206"/>
                        <a:pt x="330" y="151"/>
                      </a:cubicBezTo>
                      <a:cubicBezTo>
                        <a:pt x="372" y="98"/>
                        <a:pt x="431" y="56"/>
                        <a:pt x="485" y="5"/>
                      </a:cubicBezTo>
                      <a:cubicBezTo>
                        <a:pt x="463" y="2"/>
                        <a:pt x="441" y="1"/>
                        <a:pt x="4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7" name="Google Shape;47;p2"/>
              <p:cNvGrpSpPr/>
              <p:nvPr/>
            </p:nvGrpSpPr>
            <p:grpSpPr>
              <a:xfrm>
                <a:off x="6416040" y="11597"/>
                <a:ext cx="258454" cy="206520"/>
                <a:chOff x="5432793" y="252725"/>
                <a:chExt cx="237506" cy="189781"/>
              </a:xfrm>
            </p:grpSpPr>
            <p:sp>
              <p:nvSpPr>
                <p:cNvPr id="48" name="Google Shape;48;p2"/>
                <p:cNvSpPr/>
                <p:nvPr/>
              </p:nvSpPr>
              <p:spPr>
                <a:xfrm>
                  <a:off x="5462502" y="348497"/>
                  <a:ext cx="157347" cy="58695"/>
                </a:xfrm>
                <a:custGeom>
                  <a:avLst/>
                  <a:gdLst/>
                  <a:ahLst/>
                  <a:cxnLst/>
                  <a:rect l="l" t="t" r="r" b="b"/>
                  <a:pathLst>
                    <a:path w="1965" h="733" extrusionOk="0">
                      <a:moveTo>
                        <a:pt x="0" y="1"/>
                      </a:moveTo>
                      <a:lnTo>
                        <a:pt x="0" y="1"/>
                      </a:lnTo>
                      <a:cubicBezTo>
                        <a:pt x="26" y="267"/>
                        <a:pt x="219" y="476"/>
                        <a:pt x="456" y="496"/>
                      </a:cubicBezTo>
                      <a:cubicBezTo>
                        <a:pt x="488" y="498"/>
                        <a:pt x="520" y="499"/>
                        <a:pt x="552" y="499"/>
                      </a:cubicBezTo>
                      <a:cubicBezTo>
                        <a:pt x="622" y="499"/>
                        <a:pt x="692" y="495"/>
                        <a:pt x="761" y="495"/>
                      </a:cubicBezTo>
                      <a:cubicBezTo>
                        <a:pt x="806" y="495"/>
                        <a:pt x="851" y="497"/>
                        <a:pt x="896" y="503"/>
                      </a:cubicBezTo>
                      <a:cubicBezTo>
                        <a:pt x="1052" y="523"/>
                        <a:pt x="1225" y="540"/>
                        <a:pt x="1353" y="621"/>
                      </a:cubicBezTo>
                      <a:cubicBezTo>
                        <a:pt x="1485" y="701"/>
                        <a:pt x="1615" y="732"/>
                        <a:pt x="1746" y="732"/>
                      </a:cubicBezTo>
                      <a:cubicBezTo>
                        <a:pt x="1818" y="732"/>
                        <a:pt x="1891" y="723"/>
                        <a:pt x="1965" y="707"/>
                      </a:cubicBezTo>
                      <a:cubicBezTo>
                        <a:pt x="1840" y="549"/>
                        <a:pt x="1720" y="388"/>
                        <a:pt x="1588" y="235"/>
                      </a:cubicBezTo>
                      <a:cubicBezTo>
                        <a:pt x="1462" y="89"/>
                        <a:pt x="1297" y="8"/>
                        <a:pt x="1101" y="8"/>
                      </a:cubicBezTo>
                      <a:cubicBezTo>
                        <a:pt x="993" y="8"/>
                        <a:pt x="880" y="8"/>
                        <a:pt x="776" y="33"/>
                      </a:cubicBezTo>
                      <a:cubicBezTo>
                        <a:pt x="634" y="66"/>
                        <a:pt x="493" y="104"/>
                        <a:pt x="352" y="104"/>
                      </a:cubicBezTo>
                      <a:cubicBezTo>
                        <a:pt x="235" y="104"/>
                        <a:pt x="118" y="7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 name="Google Shape;49;p2"/>
                <p:cNvSpPr/>
                <p:nvPr/>
              </p:nvSpPr>
              <p:spPr>
                <a:xfrm>
                  <a:off x="5605839" y="252725"/>
                  <a:ext cx="64460" cy="160711"/>
                </a:xfrm>
                <a:custGeom>
                  <a:avLst/>
                  <a:gdLst/>
                  <a:ahLst/>
                  <a:cxnLst/>
                  <a:rect l="l" t="t" r="r" b="b"/>
                  <a:pathLst>
                    <a:path w="805" h="2007" extrusionOk="0">
                      <a:moveTo>
                        <a:pt x="133" y="1"/>
                      </a:moveTo>
                      <a:cubicBezTo>
                        <a:pt x="10" y="139"/>
                        <a:pt x="0" y="321"/>
                        <a:pt x="20" y="507"/>
                      </a:cubicBezTo>
                      <a:cubicBezTo>
                        <a:pt x="46" y="757"/>
                        <a:pt x="61" y="1008"/>
                        <a:pt x="116" y="1250"/>
                      </a:cubicBezTo>
                      <a:cubicBezTo>
                        <a:pt x="189" y="1585"/>
                        <a:pt x="338" y="1878"/>
                        <a:pt x="700" y="1991"/>
                      </a:cubicBezTo>
                      <a:cubicBezTo>
                        <a:pt x="721" y="1997"/>
                        <a:pt x="745" y="1998"/>
                        <a:pt x="804" y="2007"/>
                      </a:cubicBezTo>
                      <a:cubicBezTo>
                        <a:pt x="752" y="1917"/>
                        <a:pt x="719" y="1847"/>
                        <a:pt x="674" y="1785"/>
                      </a:cubicBezTo>
                      <a:cubicBezTo>
                        <a:pt x="585" y="1663"/>
                        <a:pt x="560" y="1539"/>
                        <a:pt x="619" y="1398"/>
                      </a:cubicBezTo>
                      <a:cubicBezTo>
                        <a:pt x="747" y="1090"/>
                        <a:pt x="679" y="824"/>
                        <a:pt x="478" y="564"/>
                      </a:cubicBezTo>
                      <a:cubicBezTo>
                        <a:pt x="344" y="392"/>
                        <a:pt x="247" y="192"/>
                        <a:pt x="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 name="Google Shape;50;p2"/>
                <p:cNvSpPr/>
                <p:nvPr/>
              </p:nvSpPr>
              <p:spPr>
                <a:xfrm>
                  <a:off x="5432793" y="401107"/>
                  <a:ext cx="126038" cy="41399"/>
                </a:xfrm>
                <a:custGeom>
                  <a:avLst/>
                  <a:gdLst/>
                  <a:ahLst/>
                  <a:cxnLst/>
                  <a:rect l="l" t="t" r="r" b="b"/>
                  <a:pathLst>
                    <a:path w="1574" h="517" extrusionOk="0">
                      <a:moveTo>
                        <a:pt x="22" y="1"/>
                      </a:moveTo>
                      <a:cubicBezTo>
                        <a:pt x="15" y="15"/>
                        <a:pt x="9" y="28"/>
                        <a:pt x="0" y="42"/>
                      </a:cubicBezTo>
                      <a:cubicBezTo>
                        <a:pt x="88" y="92"/>
                        <a:pt x="171" y="162"/>
                        <a:pt x="265" y="186"/>
                      </a:cubicBezTo>
                      <a:cubicBezTo>
                        <a:pt x="507" y="245"/>
                        <a:pt x="734" y="326"/>
                        <a:pt x="949" y="455"/>
                      </a:cubicBezTo>
                      <a:cubicBezTo>
                        <a:pt x="1010" y="493"/>
                        <a:pt x="1079" y="516"/>
                        <a:pt x="1148" y="516"/>
                      </a:cubicBezTo>
                      <a:cubicBezTo>
                        <a:pt x="1232" y="516"/>
                        <a:pt x="1316" y="481"/>
                        <a:pt x="1384" y="392"/>
                      </a:cubicBezTo>
                      <a:cubicBezTo>
                        <a:pt x="1434" y="327"/>
                        <a:pt x="1510" y="283"/>
                        <a:pt x="1574" y="228"/>
                      </a:cubicBezTo>
                      <a:lnTo>
                        <a:pt x="1574" y="187"/>
                      </a:lnTo>
                      <a:cubicBezTo>
                        <a:pt x="1468" y="172"/>
                        <a:pt x="1363" y="141"/>
                        <a:pt x="1260" y="141"/>
                      </a:cubicBezTo>
                      <a:cubicBezTo>
                        <a:pt x="1255" y="141"/>
                        <a:pt x="1250" y="141"/>
                        <a:pt x="1245" y="141"/>
                      </a:cubicBezTo>
                      <a:cubicBezTo>
                        <a:pt x="1199" y="143"/>
                        <a:pt x="1152" y="144"/>
                        <a:pt x="1106" y="144"/>
                      </a:cubicBezTo>
                      <a:cubicBezTo>
                        <a:pt x="740" y="144"/>
                        <a:pt x="379" y="93"/>
                        <a:pt x="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1" name="Google Shape;51;p2"/>
              <p:cNvGrpSpPr/>
              <p:nvPr/>
            </p:nvGrpSpPr>
            <p:grpSpPr>
              <a:xfrm>
                <a:off x="6185208" y="50810"/>
                <a:ext cx="257930" cy="424802"/>
                <a:chOff x="5220670" y="288760"/>
                <a:chExt cx="237024" cy="390372"/>
              </a:xfrm>
            </p:grpSpPr>
            <p:sp>
              <p:nvSpPr>
                <p:cNvPr id="52" name="Google Shape;52;p2"/>
                <p:cNvSpPr/>
                <p:nvPr/>
              </p:nvSpPr>
              <p:spPr>
                <a:xfrm>
                  <a:off x="5320926" y="427533"/>
                  <a:ext cx="136768" cy="151582"/>
                </a:xfrm>
                <a:custGeom>
                  <a:avLst/>
                  <a:gdLst/>
                  <a:ahLst/>
                  <a:cxnLst/>
                  <a:rect l="l" t="t" r="r" b="b"/>
                  <a:pathLst>
                    <a:path w="1708" h="1893" extrusionOk="0">
                      <a:moveTo>
                        <a:pt x="862" y="1"/>
                      </a:moveTo>
                      <a:cubicBezTo>
                        <a:pt x="715" y="1"/>
                        <a:pt x="578" y="39"/>
                        <a:pt x="483" y="116"/>
                      </a:cubicBezTo>
                      <a:cubicBezTo>
                        <a:pt x="447" y="146"/>
                        <a:pt x="405" y="173"/>
                        <a:pt x="379" y="212"/>
                      </a:cubicBezTo>
                      <a:cubicBezTo>
                        <a:pt x="162" y="519"/>
                        <a:pt x="1" y="1134"/>
                        <a:pt x="324" y="1586"/>
                      </a:cubicBezTo>
                      <a:cubicBezTo>
                        <a:pt x="313" y="1489"/>
                        <a:pt x="295" y="1420"/>
                        <a:pt x="300" y="1350"/>
                      </a:cubicBezTo>
                      <a:cubicBezTo>
                        <a:pt x="303" y="1304"/>
                        <a:pt x="327" y="1239"/>
                        <a:pt x="360" y="1221"/>
                      </a:cubicBezTo>
                      <a:cubicBezTo>
                        <a:pt x="368" y="1217"/>
                        <a:pt x="378" y="1216"/>
                        <a:pt x="390" y="1216"/>
                      </a:cubicBezTo>
                      <a:cubicBezTo>
                        <a:pt x="426" y="1216"/>
                        <a:pt x="473" y="1234"/>
                        <a:pt x="497" y="1256"/>
                      </a:cubicBezTo>
                      <a:cubicBezTo>
                        <a:pt x="627" y="1380"/>
                        <a:pt x="746" y="1516"/>
                        <a:pt x="872" y="1644"/>
                      </a:cubicBezTo>
                      <a:cubicBezTo>
                        <a:pt x="957" y="1730"/>
                        <a:pt x="1049" y="1810"/>
                        <a:pt x="1138" y="1893"/>
                      </a:cubicBezTo>
                      <a:cubicBezTo>
                        <a:pt x="1148" y="1886"/>
                        <a:pt x="1158" y="1879"/>
                        <a:pt x="1168" y="1872"/>
                      </a:cubicBezTo>
                      <a:cubicBezTo>
                        <a:pt x="939" y="1593"/>
                        <a:pt x="836" y="1275"/>
                        <a:pt x="875" y="920"/>
                      </a:cubicBezTo>
                      <a:cubicBezTo>
                        <a:pt x="886" y="814"/>
                        <a:pt x="920" y="704"/>
                        <a:pt x="973" y="614"/>
                      </a:cubicBezTo>
                      <a:cubicBezTo>
                        <a:pt x="1036" y="505"/>
                        <a:pt x="1156" y="446"/>
                        <a:pt x="1270" y="446"/>
                      </a:cubicBezTo>
                      <a:cubicBezTo>
                        <a:pt x="1313" y="446"/>
                        <a:pt x="1355" y="454"/>
                        <a:pt x="1393" y="472"/>
                      </a:cubicBezTo>
                      <a:cubicBezTo>
                        <a:pt x="1504" y="524"/>
                        <a:pt x="1574" y="619"/>
                        <a:pt x="1543" y="734"/>
                      </a:cubicBezTo>
                      <a:cubicBezTo>
                        <a:pt x="1526" y="800"/>
                        <a:pt x="1435" y="846"/>
                        <a:pt x="1357" y="920"/>
                      </a:cubicBezTo>
                      <a:cubicBezTo>
                        <a:pt x="1378" y="935"/>
                        <a:pt x="1429" y="1002"/>
                        <a:pt x="1480" y="1002"/>
                      </a:cubicBezTo>
                      <a:cubicBezTo>
                        <a:pt x="1538" y="1002"/>
                        <a:pt x="1623" y="958"/>
                        <a:pt x="1651" y="907"/>
                      </a:cubicBezTo>
                      <a:cubicBezTo>
                        <a:pt x="1691" y="839"/>
                        <a:pt x="1707" y="746"/>
                        <a:pt x="1702" y="664"/>
                      </a:cubicBezTo>
                      <a:cubicBezTo>
                        <a:pt x="1668" y="235"/>
                        <a:pt x="1231" y="1"/>
                        <a:pt x="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 name="Google Shape;53;p2"/>
                <p:cNvSpPr/>
                <p:nvPr/>
              </p:nvSpPr>
              <p:spPr>
                <a:xfrm>
                  <a:off x="5285532" y="291803"/>
                  <a:ext cx="55492" cy="228774"/>
                </a:xfrm>
                <a:custGeom>
                  <a:avLst/>
                  <a:gdLst/>
                  <a:ahLst/>
                  <a:cxnLst/>
                  <a:rect l="l" t="t" r="r" b="b"/>
                  <a:pathLst>
                    <a:path w="693" h="2857" extrusionOk="0">
                      <a:moveTo>
                        <a:pt x="658" y="0"/>
                      </a:moveTo>
                      <a:cubicBezTo>
                        <a:pt x="563" y="84"/>
                        <a:pt x="453" y="155"/>
                        <a:pt x="374" y="253"/>
                      </a:cubicBezTo>
                      <a:cubicBezTo>
                        <a:pt x="103" y="587"/>
                        <a:pt x="6" y="979"/>
                        <a:pt x="4" y="1406"/>
                      </a:cubicBezTo>
                      <a:cubicBezTo>
                        <a:pt x="1" y="1887"/>
                        <a:pt x="94" y="2337"/>
                        <a:pt x="378" y="2735"/>
                      </a:cubicBezTo>
                      <a:cubicBezTo>
                        <a:pt x="405" y="2774"/>
                        <a:pt x="436" y="2808"/>
                        <a:pt x="475" y="2856"/>
                      </a:cubicBezTo>
                      <a:cubicBezTo>
                        <a:pt x="515" y="2570"/>
                        <a:pt x="489" y="2325"/>
                        <a:pt x="391" y="2073"/>
                      </a:cubicBezTo>
                      <a:cubicBezTo>
                        <a:pt x="238" y="1682"/>
                        <a:pt x="238" y="1267"/>
                        <a:pt x="293" y="853"/>
                      </a:cubicBezTo>
                      <a:cubicBezTo>
                        <a:pt x="334" y="537"/>
                        <a:pt x="487" y="274"/>
                        <a:pt x="693" y="34"/>
                      </a:cubicBezTo>
                      <a:lnTo>
                        <a:pt x="6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 name="Google Shape;54;p2"/>
                <p:cNvSpPr/>
                <p:nvPr/>
              </p:nvSpPr>
              <p:spPr>
                <a:xfrm>
                  <a:off x="5292979" y="570790"/>
                  <a:ext cx="72388" cy="108341"/>
                </a:xfrm>
                <a:custGeom>
                  <a:avLst/>
                  <a:gdLst/>
                  <a:ahLst/>
                  <a:cxnLst/>
                  <a:rect l="l" t="t" r="r" b="b"/>
                  <a:pathLst>
                    <a:path w="904" h="1353" extrusionOk="0">
                      <a:moveTo>
                        <a:pt x="639" y="1"/>
                      </a:moveTo>
                      <a:cubicBezTo>
                        <a:pt x="560" y="1"/>
                        <a:pt x="472" y="45"/>
                        <a:pt x="373" y="134"/>
                      </a:cubicBezTo>
                      <a:cubicBezTo>
                        <a:pt x="103" y="374"/>
                        <a:pt x="1" y="870"/>
                        <a:pt x="156" y="1197"/>
                      </a:cubicBezTo>
                      <a:cubicBezTo>
                        <a:pt x="162" y="1209"/>
                        <a:pt x="166" y="1226"/>
                        <a:pt x="176" y="1234"/>
                      </a:cubicBezTo>
                      <a:cubicBezTo>
                        <a:pt x="233" y="1275"/>
                        <a:pt x="305" y="1353"/>
                        <a:pt x="351" y="1353"/>
                      </a:cubicBezTo>
                      <a:cubicBezTo>
                        <a:pt x="354" y="1353"/>
                        <a:pt x="357" y="1352"/>
                        <a:pt x="360" y="1351"/>
                      </a:cubicBezTo>
                      <a:cubicBezTo>
                        <a:pt x="464" y="1320"/>
                        <a:pt x="413" y="1218"/>
                        <a:pt x="389" y="1145"/>
                      </a:cubicBezTo>
                      <a:cubicBezTo>
                        <a:pt x="293" y="845"/>
                        <a:pt x="377" y="588"/>
                        <a:pt x="588" y="377"/>
                      </a:cubicBezTo>
                      <a:cubicBezTo>
                        <a:pt x="668" y="298"/>
                        <a:pt x="797" y="267"/>
                        <a:pt x="904" y="214"/>
                      </a:cubicBezTo>
                      <a:cubicBezTo>
                        <a:pt x="825" y="72"/>
                        <a:pt x="739" y="1"/>
                        <a:pt x="6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 name="Google Shape;55;p2"/>
                <p:cNvSpPr/>
                <p:nvPr/>
              </p:nvSpPr>
              <p:spPr>
                <a:xfrm>
                  <a:off x="5220670" y="526828"/>
                  <a:ext cx="114427" cy="94248"/>
                </a:xfrm>
                <a:custGeom>
                  <a:avLst/>
                  <a:gdLst/>
                  <a:ahLst/>
                  <a:cxnLst/>
                  <a:rect l="l" t="t" r="r" b="b"/>
                  <a:pathLst>
                    <a:path w="1429" h="1177" extrusionOk="0">
                      <a:moveTo>
                        <a:pt x="883" y="0"/>
                      </a:moveTo>
                      <a:cubicBezTo>
                        <a:pt x="670" y="0"/>
                        <a:pt x="471" y="73"/>
                        <a:pt x="290" y="226"/>
                      </a:cubicBezTo>
                      <a:cubicBezTo>
                        <a:pt x="56" y="424"/>
                        <a:pt x="1" y="687"/>
                        <a:pt x="86" y="972"/>
                      </a:cubicBezTo>
                      <a:cubicBezTo>
                        <a:pt x="108" y="1048"/>
                        <a:pt x="187" y="1112"/>
                        <a:pt x="251" y="1171"/>
                      </a:cubicBezTo>
                      <a:cubicBezTo>
                        <a:pt x="255" y="1175"/>
                        <a:pt x="261" y="1177"/>
                        <a:pt x="269" y="1177"/>
                      </a:cubicBezTo>
                      <a:cubicBezTo>
                        <a:pt x="294" y="1177"/>
                        <a:pt x="335" y="1160"/>
                        <a:pt x="366" y="1156"/>
                      </a:cubicBezTo>
                      <a:cubicBezTo>
                        <a:pt x="356" y="1122"/>
                        <a:pt x="354" y="1084"/>
                        <a:pt x="339" y="1054"/>
                      </a:cubicBezTo>
                      <a:cubicBezTo>
                        <a:pt x="293" y="963"/>
                        <a:pt x="215" y="879"/>
                        <a:pt x="201" y="785"/>
                      </a:cubicBezTo>
                      <a:cubicBezTo>
                        <a:pt x="172" y="583"/>
                        <a:pt x="292" y="441"/>
                        <a:pt x="455" y="346"/>
                      </a:cubicBezTo>
                      <a:cubicBezTo>
                        <a:pt x="613" y="255"/>
                        <a:pt x="775" y="210"/>
                        <a:pt x="942" y="210"/>
                      </a:cubicBezTo>
                      <a:cubicBezTo>
                        <a:pt x="1052" y="210"/>
                        <a:pt x="1164" y="230"/>
                        <a:pt x="1277" y="267"/>
                      </a:cubicBezTo>
                      <a:cubicBezTo>
                        <a:pt x="1325" y="283"/>
                        <a:pt x="1373" y="299"/>
                        <a:pt x="1428" y="319"/>
                      </a:cubicBezTo>
                      <a:cubicBezTo>
                        <a:pt x="1405" y="166"/>
                        <a:pt x="1326" y="88"/>
                        <a:pt x="1196" y="48"/>
                      </a:cubicBezTo>
                      <a:cubicBezTo>
                        <a:pt x="1089" y="16"/>
                        <a:pt x="984" y="0"/>
                        <a:pt x="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 name="Google Shape;56;p2"/>
                <p:cNvSpPr/>
                <p:nvPr/>
              </p:nvSpPr>
              <p:spPr>
                <a:xfrm>
                  <a:off x="5339744" y="288760"/>
                  <a:ext cx="48525" cy="55652"/>
                </a:xfrm>
                <a:custGeom>
                  <a:avLst/>
                  <a:gdLst/>
                  <a:ahLst/>
                  <a:cxnLst/>
                  <a:rect l="l" t="t" r="r" b="b"/>
                  <a:pathLst>
                    <a:path w="606" h="695" extrusionOk="0">
                      <a:moveTo>
                        <a:pt x="304" y="0"/>
                      </a:moveTo>
                      <a:cubicBezTo>
                        <a:pt x="195" y="0"/>
                        <a:pt x="57" y="149"/>
                        <a:pt x="34" y="300"/>
                      </a:cubicBezTo>
                      <a:cubicBezTo>
                        <a:pt x="0" y="513"/>
                        <a:pt x="97" y="666"/>
                        <a:pt x="282" y="692"/>
                      </a:cubicBezTo>
                      <a:cubicBezTo>
                        <a:pt x="292" y="693"/>
                        <a:pt x="302" y="694"/>
                        <a:pt x="312" y="694"/>
                      </a:cubicBezTo>
                      <a:cubicBezTo>
                        <a:pt x="439" y="694"/>
                        <a:pt x="550" y="570"/>
                        <a:pt x="579" y="392"/>
                      </a:cubicBezTo>
                      <a:cubicBezTo>
                        <a:pt x="606" y="226"/>
                        <a:pt x="476" y="28"/>
                        <a:pt x="324" y="2"/>
                      </a:cubicBezTo>
                      <a:cubicBezTo>
                        <a:pt x="317" y="1"/>
                        <a:pt x="311"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7" name="Google Shape;57;p2"/>
              <p:cNvGrpSpPr/>
              <p:nvPr/>
            </p:nvGrpSpPr>
            <p:grpSpPr>
              <a:xfrm>
                <a:off x="6807209" y="37739"/>
                <a:ext cx="323808" cy="337399"/>
                <a:chOff x="5792257" y="276748"/>
                <a:chExt cx="297563" cy="310052"/>
              </a:xfrm>
            </p:grpSpPr>
            <p:sp>
              <p:nvSpPr>
                <p:cNvPr id="58" name="Google Shape;58;p2"/>
                <p:cNvSpPr/>
                <p:nvPr/>
              </p:nvSpPr>
              <p:spPr>
                <a:xfrm>
                  <a:off x="5792257" y="358747"/>
                  <a:ext cx="143655" cy="228054"/>
                </a:xfrm>
                <a:custGeom>
                  <a:avLst/>
                  <a:gdLst/>
                  <a:ahLst/>
                  <a:cxnLst/>
                  <a:rect l="l" t="t" r="r" b="b"/>
                  <a:pathLst>
                    <a:path w="1794" h="2848" extrusionOk="0">
                      <a:moveTo>
                        <a:pt x="1214" y="1"/>
                      </a:moveTo>
                      <a:cubicBezTo>
                        <a:pt x="1056" y="1"/>
                        <a:pt x="911" y="60"/>
                        <a:pt x="773" y="159"/>
                      </a:cubicBezTo>
                      <a:cubicBezTo>
                        <a:pt x="273" y="516"/>
                        <a:pt x="45" y="1017"/>
                        <a:pt x="17" y="1618"/>
                      </a:cubicBezTo>
                      <a:cubicBezTo>
                        <a:pt x="1" y="2001"/>
                        <a:pt x="51" y="2375"/>
                        <a:pt x="208" y="2730"/>
                      </a:cubicBezTo>
                      <a:cubicBezTo>
                        <a:pt x="239" y="2801"/>
                        <a:pt x="275" y="2848"/>
                        <a:pt x="328" y="2848"/>
                      </a:cubicBezTo>
                      <a:cubicBezTo>
                        <a:pt x="359" y="2848"/>
                        <a:pt x="394" y="2832"/>
                        <a:pt x="438" y="2797"/>
                      </a:cubicBezTo>
                      <a:cubicBezTo>
                        <a:pt x="37" y="2039"/>
                        <a:pt x="295" y="1175"/>
                        <a:pt x="830" y="637"/>
                      </a:cubicBezTo>
                      <a:cubicBezTo>
                        <a:pt x="995" y="471"/>
                        <a:pt x="1193" y="360"/>
                        <a:pt x="1431" y="353"/>
                      </a:cubicBezTo>
                      <a:cubicBezTo>
                        <a:pt x="1433" y="353"/>
                        <a:pt x="1434" y="353"/>
                        <a:pt x="1435" y="353"/>
                      </a:cubicBezTo>
                      <a:cubicBezTo>
                        <a:pt x="1481" y="353"/>
                        <a:pt x="1539" y="372"/>
                        <a:pt x="1566" y="404"/>
                      </a:cubicBezTo>
                      <a:cubicBezTo>
                        <a:pt x="1582" y="422"/>
                        <a:pt x="1549" y="485"/>
                        <a:pt x="1538" y="530"/>
                      </a:cubicBezTo>
                      <a:cubicBezTo>
                        <a:pt x="1536" y="534"/>
                        <a:pt x="1533" y="538"/>
                        <a:pt x="1530" y="543"/>
                      </a:cubicBezTo>
                      <a:cubicBezTo>
                        <a:pt x="1504" y="611"/>
                        <a:pt x="1403" y="695"/>
                        <a:pt x="1509" y="748"/>
                      </a:cubicBezTo>
                      <a:cubicBezTo>
                        <a:pt x="1528" y="757"/>
                        <a:pt x="1545" y="761"/>
                        <a:pt x="1560" y="761"/>
                      </a:cubicBezTo>
                      <a:cubicBezTo>
                        <a:pt x="1632" y="761"/>
                        <a:pt x="1667" y="670"/>
                        <a:pt x="1694" y="602"/>
                      </a:cubicBezTo>
                      <a:cubicBezTo>
                        <a:pt x="1794" y="348"/>
                        <a:pt x="1675" y="113"/>
                        <a:pt x="1416" y="33"/>
                      </a:cubicBezTo>
                      <a:cubicBezTo>
                        <a:pt x="1346" y="11"/>
                        <a:pt x="1279" y="1"/>
                        <a:pt x="1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 name="Google Shape;59;p2"/>
                <p:cNvSpPr/>
                <p:nvPr/>
              </p:nvSpPr>
              <p:spPr>
                <a:xfrm>
                  <a:off x="5890111" y="434099"/>
                  <a:ext cx="108502" cy="129641"/>
                </a:xfrm>
                <a:custGeom>
                  <a:avLst/>
                  <a:gdLst/>
                  <a:ahLst/>
                  <a:cxnLst/>
                  <a:rect l="l" t="t" r="r" b="b"/>
                  <a:pathLst>
                    <a:path w="1355" h="1619" extrusionOk="0">
                      <a:moveTo>
                        <a:pt x="771" y="0"/>
                      </a:moveTo>
                      <a:cubicBezTo>
                        <a:pt x="514" y="0"/>
                        <a:pt x="297" y="143"/>
                        <a:pt x="194" y="379"/>
                      </a:cubicBezTo>
                      <a:cubicBezTo>
                        <a:pt x="1" y="827"/>
                        <a:pt x="182" y="1359"/>
                        <a:pt x="611" y="1590"/>
                      </a:cubicBezTo>
                      <a:cubicBezTo>
                        <a:pt x="636" y="1606"/>
                        <a:pt x="670" y="1619"/>
                        <a:pt x="700" y="1619"/>
                      </a:cubicBezTo>
                      <a:cubicBezTo>
                        <a:pt x="701" y="1619"/>
                        <a:pt x="702" y="1619"/>
                        <a:pt x="703" y="1619"/>
                      </a:cubicBezTo>
                      <a:cubicBezTo>
                        <a:pt x="906" y="1610"/>
                        <a:pt x="1108" y="1598"/>
                        <a:pt x="1355" y="1583"/>
                      </a:cubicBezTo>
                      <a:cubicBezTo>
                        <a:pt x="1174" y="1536"/>
                        <a:pt x="1029" y="1509"/>
                        <a:pt x="891" y="1459"/>
                      </a:cubicBezTo>
                      <a:cubicBezTo>
                        <a:pt x="539" y="1332"/>
                        <a:pt x="325" y="890"/>
                        <a:pt x="452" y="573"/>
                      </a:cubicBezTo>
                      <a:cubicBezTo>
                        <a:pt x="490" y="477"/>
                        <a:pt x="548" y="405"/>
                        <a:pt x="657" y="404"/>
                      </a:cubicBezTo>
                      <a:cubicBezTo>
                        <a:pt x="658" y="404"/>
                        <a:pt x="659" y="404"/>
                        <a:pt x="661" y="404"/>
                      </a:cubicBezTo>
                      <a:cubicBezTo>
                        <a:pt x="768" y="404"/>
                        <a:pt x="816" y="479"/>
                        <a:pt x="859" y="571"/>
                      </a:cubicBezTo>
                      <a:cubicBezTo>
                        <a:pt x="884" y="624"/>
                        <a:pt x="951" y="693"/>
                        <a:pt x="994" y="693"/>
                      </a:cubicBezTo>
                      <a:cubicBezTo>
                        <a:pt x="996" y="693"/>
                        <a:pt x="998" y="693"/>
                        <a:pt x="1000" y="693"/>
                      </a:cubicBezTo>
                      <a:cubicBezTo>
                        <a:pt x="1060" y="685"/>
                        <a:pt x="1138" y="624"/>
                        <a:pt x="1164" y="566"/>
                      </a:cubicBezTo>
                      <a:cubicBezTo>
                        <a:pt x="1275" y="314"/>
                        <a:pt x="1077" y="13"/>
                        <a:pt x="805" y="1"/>
                      </a:cubicBezTo>
                      <a:cubicBezTo>
                        <a:pt x="794" y="0"/>
                        <a:pt x="782" y="0"/>
                        <a:pt x="7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 name="Google Shape;60;p2"/>
                <p:cNvSpPr/>
                <p:nvPr/>
              </p:nvSpPr>
              <p:spPr>
                <a:xfrm>
                  <a:off x="6011908" y="466290"/>
                  <a:ext cx="77913" cy="98572"/>
                </a:xfrm>
                <a:custGeom>
                  <a:avLst/>
                  <a:gdLst/>
                  <a:ahLst/>
                  <a:cxnLst/>
                  <a:rect l="l" t="t" r="r" b="b"/>
                  <a:pathLst>
                    <a:path w="973" h="1231" extrusionOk="0">
                      <a:moveTo>
                        <a:pt x="544" y="1"/>
                      </a:moveTo>
                      <a:cubicBezTo>
                        <a:pt x="383" y="1"/>
                        <a:pt x="231" y="80"/>
                        <a:pt x="150" y="214"/>
                      </a:cubicBezTo>
                      <a:cubicBezTo>
                        <a:pt x="0" y="460"/>
                        <a:pt x="25" y="885"/>
                        <a:pt x="225" y="1094"/>
                      </a:cubicBezTo>
                      <a:cubicBezTo>
                        <a:pt x="292" y="1165"/>
                        <a:pt x="413" y="1187"/>
                        <a:pt x="510" y="1231"/>
                      </a:cubicBezTo>
                      <a:cubicBezTo>
                        <a:pt x="517" y="1215"/>
                        <a:pt x="522" y="1199"/>
                        <a:pt x="529" y="1183"/>
                      </a:cubicBezTo>
                      <a:cubicBezTo>
                        <a:pt x="467" y="1088"/>
                        <a:pt x="400" y="999"/>
                        <a:pt x="345" y="900"/>
                      </a:cubicBezTo>
                      <a:cubicBezTo>
                        <a:pt x="279" y="781"/>
                        <a:pt x="282" y="655"/>
                        <a:pt x="357" y="535"/>
                      </a:cubicBezTo>
                      <a:cubicBezTo>
                        <a:pt x="396" y="471"/>
                        <a:pt x="444" y="439"/>
                        <a:pt x="492" y="439"/>
                      </a:cubicBezTo>
                      <a:cubicBezTo>
                        <a:pt x="539" y="439"/>
                        <a:pt x="585" y="469"/>
                        <a:pt x="625" y="530"/>
                      </a:cubicBezTo>
                      <a:cubicBezTo>
                        <a:pt x="669" y="595"/>
                        <a:pt x="704" y="663"/>
                        <a:pt x="779" y="663"/>
                      </a:cubicBezTo>
                      <a:cubicBezTo>
                        <a:pt x="798" y="663"/>
                        <a:pt x="820" y="659"/>
                        <a:pt x="845" y="648"/>
                      </a:cubicBezTo>
                      <a:cubicBezTo>
                        <a:pt x="972" y="598"/>
                        <a:pt x="967" y="493"/>
                        <a:pt x="956" y="386"/>
                      </a:cubicBezTo>
                      <a:cubicBezTo>
                        <a:pt x="935" y="189"/>
                        <a:pt x="814" y="45"/>
                        <a:pt x="643" y="11"/>
                      </a:cubicBezTo>
                      <a:cubicBezTo>
                        <a:pt x="610" y="4"/>
                        <a:pt x="576"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 name="Google Shape;61;p2"/>
                <p:cNvSpPr/>
                <p:nvPr/>
              </p:nvSpPr>
              <p:spPr>
                <a:xfrm>
                  <a:off x="5802347" y="276748"/>
                  <a:ext cx="71427" cy="83999"/>
                </a:xfrm>
                <a:custGeom>
                  <a:avLst/>
                  <a:gdLst/>
                  <a:ahLst/>
                  <a:cxnLst/>
                  <a:rect l="l" t="t" r="r" b="b"/>
                  <a:pathLst>
                    <a:path w="892" h="1049" extrusionOk="0">
                      <a:moveTo>
                        <a:pt x="255" y="1"/>
                      </a:moveTo>
                      <a:cubicBezTo>
                        <a:pt x="150" y="1"/>
                        <a:pt x="43" y="66"/>
                        <a:pt x="12" y="163"/>
                      </a:cubicBezTo>
                      <a:cubicBezTo>
                        <a:pt x="1" y="199"/>
                        <a:pt x="4" y="257"/>
                        <a:pt x="27" y="278"/>
                      </a:cubicBezTo>
                      <a:cubicBezTo>
                        <a:pt x="47" y="297"/>
                        <a:pt x="89" y="313"/>
                        <a:pt x="121" y="313"/>
                      </a:cubicBezTo>
                      <a:cubicBezTo>
                        <a:pt x="132" y="313"/>
                        <a:pt x="141" y="311"/>
                        <a:pt x="148" y="307"/>
                      </a:cubicBezTo>
                      <a:cubicBezTo>
                        <a:pt x="189" y="283"/>
                        <a:pt x="225" y="273"/>
                        <a:pt x="257" y="273"/>
                      </a:cubicBezTo>
                      <a:cubicBezTo>
                        <a:pt x="337" y="273"/>
                        <a:pt x="397" y="333"/>
                        <a:pt x="453" y="398"/>
                      </a:cubicBezTo>
                      <a:cubicBezTo>
                        <a:pt x="615" y="582"/>
                        <a:pt x="641" y="805"/>
                        <a:pt x="658" y="1049"/>
                      </a:cubicBezTo>
                      <a:cubicBezTo>
                        <a:pt x="686" y="1007"/>
                        <a:pt x="720" y="969"/>
                        <a:pt x="741" y="925"/>
                      </a:cubicBezTo>
                      <a:cubicBezTo>
                        <a:pt x="891" y="623"/>
                        <a:pt x="641" y="88"/>
                        <a:pt x="312" y="7"/>
                      </a:cubicBezTo>
                      <a:cubicBezTo>
                        <a:pt x="293" y="3"/>
                        <a:pt x="274" y="1"/>
                        <a:pt x="2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2" name="Google Shape;62;p2"/>
              <p:cNvSpPr/>
              <p:nvPr/>
            </p:nvSpPr>
            <p:spPr>
              <a:xfrm>
                <a:off x="6181044" y="0"/>
                <a:ext cx="1266769" cy="739950"/>
              </a:xfrm>
              <a:custGeom>
                <a:avLst/>
                <a:gdLst/>
                <a:ahLst/>
                <a:cxnLst/>
                <a:rect l="l" t="t" r="r" b="b"/>
                <a:pathLst>
                  <a:path w="14538" h="8492" extrusionOk="0">
                    <a:moveTo>
                      <a:pt x="1837" y="583"/>
                    </a:moveTo>
                    <a:cubicBezTo>
                      <a:pt x="1844" y="583"/>
                      <a:pt x="1850" y="584"/>
                      <a:pt x="1857" y="585"/>
                    </a:cubicBezTo>
                    <a:cubicBezTo>
                      <a:pt x="2009" y="611"/>
                      <a:pt x="2138" y="809"/>
                      <a:pt x="2112" y="975"/>
                    </a:cubicBezTo>
                    <a:cubicBezTo>
                      <a:pt x="2083" y="1153"/>
                      <a:pt x="1971" y="1277"/>
                      <a:pt x="1844" y="1277"/>
                    </a:cubicBezTo>
                    <a:cubicBezTo>
                      <a:pt x="1835" y="1277"/>
                      <a:pt x="1825" y="1276"/>
                      <a:pt x="1815" y="1275"/>
                    </a:cubicBezTo>
                    <a:cubicBezTo>
                      <a:pt x="1630" y="1249"/>
                      <a:pt x="1533" y="1096"/>
                      <a:pt x="1567" y="883"/>
                    </a:cubicBezTo>
                    <a:cubicBezTo>
                      <a:pt x="1590" y="732"/>
                      <a:pt x="1728" y="583"/>
                      <a:pt x="1837" y="583"/>
                    </a:cubicBezTo>
                    <a:close/>
                    <a:moveTo>
                      <a:pt x="7565" y="434"/>
                    </a:moveTo>
                    <a:cubicBezTo>
                      <a:pt x="7584" y="434"/>
                      <a:pt x="7603" y="436"/>
                      <a:pt x="7622" y="440"/>
                    </a:cubicBezTo>
                    <a:cubicBezTo>
                      <a:pt x="7949" y="521"/>
                      <a:pt x="8201" y="1056"/>
                      <a:pt x="8051" y="1358"/>
                    </a:cubicBezTo>
                    <a:cubicBezTo>
                      <a:pt x="8030" y="1402"/>
                      <a:pt x="7996" y="1440"/>
                      <a:pt x="7968" y="1482"/>
                    </a:cubicBezTo>
                    <a:cubicBezTo>
                      <a:pt x="7949" y="1238"/>
                      <a:pt x="7925" y="1015"/>
                      <a:pt x="7763" y="831"/>
                    </a:cubicBezTo>
                    <a:cubicBezTo>
                      <a:pt x="7707" y="766"/>
                      <a:pt x="7647" y="706"/>
                      <a:pt x="7567" y="706"/>
                    </a:cubicBezTo>
                    <a:cubicBezTo>
                      <a:pt x="7535" y="706"/>
                      <a:pt x="7499" y="716"/>
                      <a:pt x="7458" y="740"/>
                    </a:cubicBezTo>
                    <a:cubicBezTo>
                      <a:pt x="7452" y="744"/>
                      <a:pt x="7442" y="746"/>
                      <a:pt x="7431" y="746"/>
                    </a:cubicBezTo>
                    <a:cubicBezTo>
                      <a:pt x="7400" y="746"/>
                      <a:pt x="7357" y="730"/>
                      <a:pt x="7337" y="711"/>
                    </a:cubicBezTo>
                    <a:cubicBezTo>
                      <a:pt x="7314" y="690"/>
                      <a:pt x="7311" y="632"/>
                      <a:pt x="7322" y="596"/>
                    </a:cubicBezTo>
                    <a:cubicBezTo>
                      <a:pt x="7353" y="499"/>
                      <a:pt x="7461" y="434"/>
                      <a:pt x="7565" y="434"/>
                    </a:cubicBezTo>
                    <a:close/>
                    <a:moveTo>
                      <a:pt x="3066" y="1328"/>
                    </a:moveTo>
                    <a:lnTo>
                      <a:pt x="3066" y="1328"/>
                    </a:lnTo>
                    <a:cubicBezTo>
                      <a:pt x="3184" y="1404"/>
                      <a:pt x="3301" y="1430"/>
                      <a:pt x="3418" y="1430"/>
                    </a:cubicBezTo>
                    <a:cubicBezTo>
                      <a:pt x="3559" y="1430"/>
                      <a:pt x="3700" y="1392"/>
                      <a:pt x="3842" y="1361"/>
                    </a:cubicBezTo>
                    <a:cubicBezTo>
                      <a:pt x="3946" y="1337"/>
                      <a:pt x="4059" y="1336"/>
                      <a:pt x="4167" y="1336"/>
                    </a:cubicBezTo>
                    <a:cubicBezTo>
                      <a:pt x="4364" y="1336"/>
                      <a:pt x="4529" y="1416"/>
                      <a:pt x="4654" y="1563"/>
                    </a:cubicBezTo>
                    <a:cubicBezTo>
                      <a:pt x="4785" y="1716"/>
                      <a:pt x="4906" y="1877"/>
                      <a:pt x="5031" y="2034"/>
                    </a:cubicBezTo>
                    <a:cubicBezTo>
                      <a:pt x="4956" y="2051"/>
                      <a:pt x="4882" y="2061"/>
                      <a:pt x="4809" y="2061"/>
                    </a:cubicBezTo>
                    <a:cubicBezTo>
                      <a:pt x="4679" y="2061"/>
                      <a:pt x="4550" y="2029"/>
                      <a:pt x="4419" y="1949"/>
                    </a:cubicBezTo>
                    <a:cubicBezTo>
                      <a:pt x="4291" y="1869"/>
                      <a:pt x="4119" y="1851"/>
                      <a:pt x="3962" y="1831"/>
                    </a:cubicBezTo>
                    <a:cubicBezTo>
                      <a:pt x="3917" y="1825"/>
                      <a:pt x="3871" y="1823"/>
                      <a:pt x="3826" y="1823"/>
                    </a:cubicBezTo>
                    <a:cubicBezTo>
                      <a:pt x="3759" y="1823"/>
                      <a:pt x="3692" y="1827"/>
                      <a:pt x="3625" y="1827"/>
                    </a:cubicBezTo>
                    <a:cubicBezTo>
                      <a:pt x="3591" y="1827"/>
                      <a:pt x="3556" y="1826"/>
                      <a:pt x="3522" y="1823"/>
                    </a:cubicBezTo>
                    <a:cubicBezTo>
                      <a:pt x="3285" y="1802"/>
                      <a:pt x="3092" y="1595"/>
                      <a:pt x="3066" y="1328"/>
                    </a:cubicBezTo>
                    <a:close/>
                    <a:moveTo>
                      <a:pt x="4989" y="136"/>
                    </a:moveTo>
                    <a:cubicBezTo>
                      <a:pt x="5103" y="327"/>
                      <a:pt x="5200" y="526"/>
                      <a:pt x="5334" y="699"/>
                    </a:cubicBezTo>
                    <a:cubicBezTo>
                      <a:pt x="5535" y="958"/>
                      <a:pt x="5603" y="1225"/>
                      <a:pt x="5475" y="1532"/>
                    </a:cubicBezTo>
                    <a:cubicBezTo>
                      <a:pt x="5416" y="1673"/>
                      <a:pt x="5441" y="1799"/>
                      <a:pt x="5530" y="1919"/>
                    </a:cubicBezTo>
                    <a:cubicBezTo>
                      <a:pt x="5575" y="1981"/>
                      <a:pt x="5608" y="2050"/>
                      <a:pt x="5660" y="2141"/>
                    </a:cubicBezTo>
                    <a:cubicBezTo>
                      <a:pt x="5601" y="2131"/>
                      <a:pt x="5577" y="2131"/>
                      <a:pt x="5556" y="2125"/>
                    </a:cubicBezTo>
                    <a:cubicBezTo>
                      <a:pt x="5194" y="2011"/>
                      <a:pt x="5045" y="1718"/>
                      <a:pt x="4972" y="1386"/>
                    </a:cubicBezTo>
                    <a:cubicBezTo>
                      <a:pt x="4917" y="1143"/>
                      <a:pt x="4902" y="891"/>
                      <a:pt x="4876" y="642"/>
                    </a:cubicBezTo>
                    <a:cubicBezTo>
                      <a:pt x="4857" y="456"/>
                      <a:pt x="4866" y="273"/>
                      <a:pt x="4989" y="136"/>
                    </a:cubicBezTo>
                    <a:close/>
                    <a:moveTo>
                      <a:pt x="2719" y="1988"/>
                    </a:moveTo>
                    <a:cubicBezTo>
                      <a:pt x="3077" y="2082"/>
                      <a:pt x="3440" y="2131"/>
                      <a:pt x="3808" y="2131"/>
                    </a:cubicBezTo>
                    <a:cubicBezTo>
                      <a:pt x="3852" y="2131"/>
                      <a:pt x="3897" y="2131"/>
                      <a:pt x="3941" y="2129"/>
                    </a:cubicBezTo>
                    <a:cubicBezTo>
                      <a:pt x="3948" y="2129"/>
                      <a:pt x="3954" y="2129"/>
                      <a:pt x="3961" y="2129"/>
                    </a:cubicBezTo>
                    <a:cubicBezTo>
                      <a:pt x="4063" y="2129"/>
                      <a:pt x="4167" y="2158"/>
                      <a:pt x="4270" y="2174"/>
                    </a:cubicBezTo>
                    <a:lnTo>
                      <a:pt x="4270" y="2215"/>
                    </a:lnTo>
                    <a:cubicBezTo>
                      <a:pt x="4205" y="2270"/>
                      <a:pt x="4129" y="2315"/>
                      <a:pt x="4080" y="2379"/>
                    </a:cubicBezTo>
                    <a:cubicBezTo>
                      <a:pt x="4011" y="2467"/>
                      <a:pt x="3927" y="2502"/>
                      <a:pt x="3843" y="2502"/>
                    </a:cubicBezTo>
                    <a:cubicBezTo>
                      <a:pt x="3774" y="2502"/>
                      <a:pt x="3706" y="2479"/>
                      <a:pt x="3645" y="2442"/>
                    </a:cubicBezTo>
                    <a:cubicBezTo>
                      <a:pt x="3430" y="2313"/>
                      <a:pt x="3203" y="2231"/>
                      <a:pt x="2962" y="2173"/>
                    </a:cubicBezTo>
                    <a:cubicBezTo>
                      <a:pt x="2867" y="2150"/>
                      <a:pt x="2784" y="2079"/>
                      <a:pt x="2696" y="2029"/>
                    </a:cubicBezTo>
                    <a:cubicBezTo>
                      <a:pt x="2705" y="2016"/>
                      <a:pt x="2711" y="2002"/>
                      <a:pt x="2719" y="1988"/>
                    </a:cubicBezTo>
                    <a:close/>
                    <a:moveTo>
                      <a:pt x="1514" y="618"/>
                    </a:moveTo>
                    <a:lnTo>
                      <a:pt x="1549" y="653"/>
                    </a:lnTo>
                    <a:cubicBezTo>
                      <a:pt x="1343" y="892"/>
                      <a:pt x="1190" y="1155"/>
                      <a:pt x="1149" y="1471"/>
                    </a:cubicBezTo>
                    <a:cubicBezTo>
                      <a:pt x="1095" y="1884"/>
                      <a:pt x="1095" y="2301"/>
                      <a:pt x="1247" y="2691"/>
                    </a:cubicBezTo>
                    <a:cubicBezTo>
                      <a:pt x="1345" y="2943"/>
                      <a:pt x="1371" y="3189"/>
                      <a:pt x="1331" y="3473"/>
                    </a:cubicBezTo>
                    <a:cubicBezTo>
                      <a:pt x="1292" y="3427"/>
                      <a:pt x="1261" y="3392"/>
                      <a:pt x="1234" y="3354"/>
                    </a:cubicBezTo>
                    <a:cubicBezTo>
                      <a:pt x="950" y="2957"/>
                      <a:pt x="856" y="2506"/>
                      <a:pt x="860" y="2024"/>
                    </a:cubicBezTo>
                    <a:cubicBezTo>
                      <a:pt x="862" y="1598"/>
                      <a:pt x="959" y="1206"/>
                      <a:pt x="1230" y="871"/>
                    </a:cubicBezTo>
                    <a:cubicBezTo>
                      <a:pt x="1309" y="774"/>
                      <a:pt x="1419" y="702"/>
                      <a:pt x="1514" y="618"/>
                    </a:cubicBezTo>
                    <a:close/>
                    <a:moveTo>
                      <a:pt x="9175" y="2398"/>
                    </a:moveTo>
                    <a:cubicBezTo>
                      <a:pt x="9186" y="2398"/>
                      <a:pt x="9198" y="2398"/>
                      <a:pt x="9209" y="2399"/>
                    </a:cubicBezTo>
                    <a:cubicBezTo>
                      <a:pt x="9483" y="2411"/>
                      <a:pt x="9681" y="2713"/>
                      <a:pt x="9569" y="2964"/>
                    </a:cubicBezTo>
                    <a:cubicBezTo>
                      <a:pt x="9543" y="3023"/>
                      <a:pt x="9465" y="3083"/>
                      <a:pt x="9404" y="3091"/>
                    </a:cubicBezTo>
                    <a:cubicBezTo>
                      <a:pt x="9403" y="3091"/>
                      <a:pt x="9402" y="3091"/>
                      <a:pt x="9400" y="3091"/>
                    </a:cubicBezTo>
                    <a:cubicBezTo>
                      <a:pt x="9357" y="3091"/>
                      <a:pt x="9289" y="3022"/>
                      <a:pt x="9264" y="2969"/>
                    </a:cubicBezTo>
                    <a:cubicBezTo>
                      <a:pt x="9220" y="2877"/>
                      <a:pt x="9174" y="2802"/>
                      <a:pt x="9063" y="2802"/>
                    </a:cubicBezTo>
                    <a:cubicBezTo>
                      <a:pt x="9062" y="2802"/>
                      <a:pt x="9061" y="2802"/>
                      <a:pt x="9061" y="2802"/>
                    </a:cubicBezTo>
                    <a:cubicBezTo>
                      <a:pt x="8951" y="2803"/>
                      <a:pt x="8894" y="2876"/>
                      <a:pt x="8857" y="2971"/>
                    </a:cubicBezTo>
                    <a:cubicBezTo>
                      <a:pt x="8731" y="3288"/>
                      <a:pt x="8944" y="3730"/>
                      <a:pt x="9296" y="3857"/>
                    </a:cubicBezTo>
                    <a:cubicBezTo>
                      <a:pt x="9433" y="3907"/>
                      <a:pt x="9579" y="3934"/>
                      <a:pt x="9760" y="3981"/>
                    </a:cubicBezTo>
                    <a:cubicBezTo>
                      <a:pt x="9513" y="3996"/>
                      <a:pt x="9310" y="4007"/>
                      <a:pt x="9107" y="4017"/>
                    </a:cubicBezTo>
                    <a:cubicBezTo>
                      <a:pt x="9106" y="4017"/>
                      <a:pt x="9105" y="4017"/>
                      <a:pt x="9104" y="4017"/>
                    </a:cubicBezTo>
                    <a:cubicBezTo>
                      <a:pt x="9074" y="4017"/>
                      <a:pt x="9042" y="4004"/>
                      <a:pt x="9014" y="3989"/>
                    </a:cubicBezTo>
                    <a:cubicBezTo>
                      <a:pt x="8587" y="3757"/>
                      <a:pt x="8406" y="3225"/>
                      <a:pt x="8599" y="2777"/>
                    </a:cubicBezTo>
                    <a:cubicBezTo>
                      <a:pt x="8702" y="2541"/>
                      <a:pt x="8919" y="2398"/>
                      <a:pt x="9175" y="2398"/>
                    </a:cubicBezTo>
                    <a:close/>
                    <a:moveTo>
                      <a:pt x="10471" y="2801"/>
                    </a:moveTo>
                    <a:cubicBezTo>
                      <a:pt x="10503" y="2801"/>
                      <a:pt x="10537" y="2804"/>
                      <a:pt x="10570" y="2811"/>
                    </a:cubicBezTo>
                    <a:cubicBezTo>
                      <a:pt x="10740" y="2845"/>
                      <a:pt x="10862" y="2990"/>
                      <a:pt x="10883" y="3186"/>
                    </a:cubicBezTo>
                    <a:cubicBezTo>
                      <a:pt x="10895" y="3292"/>
                      <a:pt x="10900" y="3398"/>
                      <a:pt x="10772" y="3448"/>
                    </a:cubicBezTo>
                    <a:cubicBezTo>
                      <a:pt x="10747" y="3459"/>
                      <a:pt x="10725" y="3463"/>
                      <a:pt x="10706" y="3463"/>
                    </a:cubicBezTo>
                    <a:cubicBezTo>
                      <a:pt x="10631" y="3463"/>
                      <a:pt x="10596" y="3395"/>
                      <a:pt x="10552" y="3330"/>
                    </a:cubicBezTo>
                    <a:cubicBezTo>
                      <a:pt x="10513" y="3269"/>
                      <a:pt x="10466" y="3239"/>
                      <a:pt x="10420" y="3239"/>
                    </a:cubicBezTo>
                    <a:cubicBezTo>
                      <a:pt x="10371" y="3239"/>
                      <a:pt x="10323" y="3271"/>
                      <a:pt x="10284" y="3335"/>
                    </a:cubicBezTo>
                    <a:cubicBezTo>
                      <a:pt x="10209" y="3454"/>
                      <a:pt x="10206" y="3579"/>
                      <a:pt x="10272" y="3700"/>
                    </a:cubicBezTo>
                    <a:cubicBezTo>
                      <a:pt x="10327" y="3799"/>
                      <a:pt x="10394" y="3888"/>
                      <a:pt x="10456" y="3983"/>
                    </a:cubicBezTo>
                    <a:cubicBezTo>
                      <a:pt x="10449" y="3999"/>
                      <a:pt x="10444" y="4015"/>
                      <a:pt x="10437" y="4031"/>
                    </a:cubicBezTo>
                    <a:cubicBezTo>
                      <a:pt x="10340" y="3987"/>
                      <a:pt x="10221" y="3965"/>
                      <a:pt x="10152" y="3893"/>
                    </a:cubicBezTo>
                    <a:cubicBezTo>
                      <a:pt x="9952" y="3685"/>
                      <a:pt x="9927" y="3260"/>
                      <a:pt x="10077" y="3014"/>
                    </a:cubicBezTo>
                    <a:cubicBezTo>
                      <a:pt x="10158" y="2880"/>
                      <a:pt x="10310" y="2801"/>
                      <a:pt x="10471" y="2801"/>
                    </a:cubicBezTo>
                    <a:close/>
                    <a:moveTo>
                      <a:pt x="2160" y="2316"/>
                    </a:moveTo>
                    <a:cubicBezTo>
                      <a:pt x="2528" y="2316"/>
                      <a:pt x="2966" y="2549"/>
                      <a:pt x="3000" y="2979"/>
                    </a:cubicBezTo>
                    <a:cubicBezTo>
                      <a:pt x="3006" y="3060"/>
                      <a:pt x="2989" y="3154"/>
                      <a:pt x="2949" y="3222"/>
                    </a:cubicBezTo>
                    <a:cubicBezTo>
                      <a:pt x="2921" y="3273"/>
                      <a:pt x="2836" y="3317"/>
                      <a:pt x="2778" y="3317"/>
                    </a:cubicBezTo>
                    <a:cubicBezTo>
                      <a:pt x="2726" y="3317"/>
                      <a:pt x="2676" y="3250"/>
                      <a:pt x="2655" y="3235"/>
                    </a:cubicBezTo>
                    <a:cubicBezTo>
                      <a:pt x="2733" y="3160"/>
                      <a:pt x="2825" y="3114"/>
                      <a:pt x="2841" y="3049"/>
                    </a:cubicBezTo>
                    <a:cubicBezTo>
                      <a:pt x="2872" y="2933"/>
                      <a:pt x="2801" y="2839"/>
                      <a:pt x="2691" y="2787"/>
                    </a:cubicBezTo>
                    <a:cubicBezTo>
                      <a:pt x="2653" y="2770"/>
                      <a:pt x="2611" y="2761"/>
                      <a:pt x="2568" y="2761"/>
                    </a:cubicBezTo>
                    <a:cubicBezTo>
                      <a:pt x="2454" y="2761"/>
                      <a:pt x="2334" y="2821"/>
                      <a:pt x="2271" y="2928"/>
                    </a:cubicBezTo>
                    <a:cubicBezTo>
                      <a:pt x="2217" y="3020"/>
                      <a:pt x="2184" y="3129"/>
                      <a:pt x="2173" y="3235"/>
                    </a:cubicBezTo>
                    <a:cubicBezTo>
                      <a:pt x="2134" y="3591"/>
                      <a:pt x="2236" y="3909"/>
                      <a:pt x="2465" y="4187"/>
                    </a:cubicBezTo>
                    <a:cubicBezTo>
                      <a:pt x="2456" y="4193"/>
                      <a:pt x="2446" y="4201"/>
                      <a:pt x="2436" y="4208"/>
                    </a:cubicBezTo>
                    <a:cubicBezTo>
                      <a:pt x="2347" y="4125"/>
                      <a:pt x="2255" y="4045"/>
                      <a:pt x="2170" y="3959"/>
                    </a:cubicBezTo>
                    <a:cubicBezTo>
                      <a:pt x="2044" y="3831"/>
                      <a:pt x="1925" y="3695"/>
                      <a:pt x="1794" y="3571"/>
                    </a:cubicBezTo>
                    <a:cubicBezTo>
                      <a:pt x="1771" y="3548"/>
                      <a:pt x="1722" y="3531"/>
                      <a:pt x="1687" y="3531"/>
                    </a:cubicBezTo>
                    <a:cubicBezTo>
                      <a:pt x="1676" y="3531"/>
                      <a:pt x="1666" y="3533"/>
                      <a:pt x="1658" y="3536"/>
                    </a:cubicBezTo>
                    <a:cubicBezTo>
                      <a:pt x="1623" y="3553"/>
                      <a:pt x="1601" y="3619"/>
                      <a:pt x="1597" y="3665"/>
                    </a:cubicBezTo>
                    <a:cubicBezTo>
                      <a:pt x="1594" y="3733"/>
                      <a:pt x="1611" y="3804"/>
                      <a:pt x="1622" y="3899"/>
                    </a:cubicBezTo>
                    <a:cubicBezTo>
                      <a:pt x="1299" y="3449"/>
                      <a:pt x="1461" y="2834"/>
                      <a:pt x="1677" y="2527"/>
                    </a:cubicBezTo>
                    <a:cubicBezTo>
                      <a:pt x="1703" y="2489"/>
                      <a:pt x="1745" y="2462"/>
                      <a:pt x="1781" y="2431"/>
                    </a:cubicBezTo>
                    <a:cubicBezTo>
                      <a:pt x="1876" y="2354"/>
                      <a:pt x="2013" y="2316"/>
                      <a:pt x="2160" y="2316"/>
                    </a:cubicBezTo>
                    <a:close/>
                    <a:moveTo>
                      <a:pt x="8398" y="1460"/>
                    </a:moveTo>
                    <a:cubicBezTo>
                      <a:pt x="8463" y="1460"/>
                      <a:pt x="8530" y="1470"/>
                      <a:pt x="8599" y="1491"/>
                    </a:cubicBezTo>
                    <a:cubicBezTo>
                      <a:pt x="8860" y="1573"/>
                      <a:pt x="8977" y="1806"/>
                      <a:pt x="8877" y="2060"/>
                    </a:cubicBezTo>
                    <a:cubicBezTo>
                      <a:pt x="8849" y="2128"/>
                      <a:pt x="8815" y="2220"/>
                      <a:pt x="8742" y="2220"/>
                    </a:cubicBezTo>
                    <a:cubicBezTo>
                      <a:pt x="8727" y="2220"/>
                      <a:pt x="8710" y="2216"/>
                      <a:pt x="8692" y="2207"/>
                    </a:cubicBezTo>
                    <a:cubicBezTo>
                      <a:pt x="8587" y="2155"/>
                      <a:pt x="8687" y="2069"/>
                      <a:pt x="8713" y="2001"/>
                    </a:cubicBezTo>
                    <a:cubicBezTo>
                      <a:pt x="8716" y="1997"/>
                      <a:pt x="8721" y="1993"/>
                      <a:pt x="8721" y="1988"/>
                    </a:cubicBezTo>
                    <a:cubicBezTo>
                      <a:pt x="8732" y="1944"/>
                      <a:pt x="8765" y="1881"/>
                      <a:pt x="8749" y="1862"/>
                    </a:cubicBezTo>
                    <a:cubicBezTo>
                      <a:pt x="8722" y="1831"/>
                      <a:pt x="8663" y="1811"/>
                      <a:pt x="8618" y="1811"/>
                    </a:cubicBezTo>
                    <a:cubicBezTo>
                      <a:pt x="8617" y="1811"/>
                      <a:pt x="8615" y="1811"/>
                      <a:pt x="8614" y="1811"/>
                    </a:cubicBezTo>
                    <a:cubicBezTo>
                      <a:pt x="8375" y="1819"/>
                      <a:pt x="8176" y="1929"/>
                      <a:pt x="8013" y="2095"/>
                    </a:cubicBezTo>
                    <a:cubicBezTo>
                      <a:pt x="7478" y="2633"/>
                      <a:pt x="7221" y="3498"/>
                      <a:pt x="7621" y="4255"/>
                    </a:cubicBezTo>
                    <a:cubicBezTo>
                      <a:pt x="7577" y="4290"/>
                      <a:pt x="7542" y="4306"/>
                      <a:pt x="7512" y="4306"/>
                    </a:cubicBezTo>
                    <a:cubicBezTo>
                      <a:pt x="7458" y="4306"/>
                      <a:pt x="7422" y="4258"/>
                      <a:pt x="7390" y="4188"/>
                    </a:cubicBezTo>
                    <a:cubicBezTo>
                      <a:pt x="7234" y="3832"/>
                      <a:pt x="7184" y="3459"/>
                      <a:pt x="7200" y="3077"/>
                    </a:cubicBezTo>
                    <a:cubicBezTo>
                      <a:pt x="7228" y="2476"/>
                      <a:pt x="7456" y="1975"/>
                      <a:pt x="7956" y="1618"/>
                    </a:cubicBezTo>
                    <a:cubicBezTo>
                      <a:pt x="8094" y="1519"/>
                      <a:pt x="8240" y="1460"/>
                      <a:pt x="8398" y="1460"/>
                    </a:cubicBezTo>
                    <a:close/>
                    <a:moveTo>
                      <a:pt x="929" y="3556"/>
                    </a:moveTo>
                    <a:cubicBezTo>
                      <a:pt x="1030" y="3556"/>
                      <a:pt x="1135" y="3572"/>
                      <a:pt x="1242" y="3604"/>
                    </a:cubicBezTo>
                    <a:cubicBezTo>
                      <a:pt x="1372" y="3644"/>
                      <a:pt x="1451" y="3722"/>
                      <a:pt x="1474" y="3875"/>
                    </a:cubicBezTo>
                    <a:cubicBezTo>
                      <a:pt x="1418" y="3855"/>
                      <a:pt x="1371" y="3839"/>
                      <a:pt x="1323" y="3823"/>
                    </a:cubicBezTo>
                    <a:cubicBezTo>
                      <a:pt x="1209" y="3786"/>
                      <a:pt x="1097" y="3766"/>
                      <a:pt x="987" y="3766"/>
                    </a:cubicBezTo>
                    <a:cubicBezTo>
                      <a:pt x="820" y="3766"/>
                      <a:pt x="658" y="3810"/>
                      <a:pt x="501" y="3902"/>
                    </a:cubicBezTo>
                    <a:cubicBezTo>
                      <a:pt x="338" y="3997"/>
                      <a:pt x="219" y="4139"/>
                      <a:pt x="247" y="4341"/>
                    </a:cubicBezTo>
                    <a:cubicBezTo>
                      <a:pt x="262" y="4435"/>
                      <a:pt x="339" y="4521"/>
                      <a:pt x="385" y="4610"/>
                    </a:cubicBezTo>
                    <a:cubicBezTo>
                      <a:pt x="400" y="4641"/>
                      <a:pt x="402" y="4678"/>
                      <a:pt x="412" y="4712"/>
                    </a:cubicBezTo>
                    <a:cubicBezTo>
                      <a:pt x="382" y="4716"/>
                      <a:pt x="341" y="4733"/>
                      <a:pt x="315" y="4733"/>
                    </a:cubicBezTo>
                    <a:cubicBezTo>
                      <a:pt x="307" y="4733"/>
                      <a:pt x="301" y="4731"/>
                      <a:pt x="297" y="4727"/>
                    </a:cubicBezTo>
                    <a:cubicBezTo>
                      <a:pt x="233" y="4668"/>
                      <a:pt x="154" y="4604"/>
                      <a:pt x="133" y="4528"/>
                    </a:cubicBezTo>
                    <a:cubicBezTo>
                      <a:pt x="47" y="4243"/>
                      <a:pt x="102" y="3980"/>
                      <a:pt x="336" y="3782"/>
                    </a:cubicBezTo>
                    <a:cubicBezTo>
                      <a:pt x="517" y="3629"/>
                      <a:pt x="716" y="3556"/>
                      <a:pt x="929" y="3556"/>
                    </a:cubicBezTo>
                    <a:close/>
                    <a:moveTo>
                      <a:pt x="10643" y="4617"/>
                    </a:moveTo>
                    <a:cubicBezTo>
                      <a:pt x="11339" y="4617"/>
                      <a:pt x="11951" y="4671"/>
                      <a:pt x="12184" y="4786"/>
                    </a:cubicBezTo>
                    <a:cubicBezTo>
                      <a:pt x="12145" y="4789"/>
                      <a:pt x="12117" y="4791"/>
                      <a:pt x="12091" y="4791"/>
                    </a:cubicBezTo>
                    <a:cubicBezTo>
                      <a:pt x="11611" y="4791"/>
                      <a:pt x="11141" y="4875"/>
                      <a:pt x="10668" y="4954"/>
                    </a:cubicBezTo>
                    <a:cubicBezTo>
                      <a:pt x="10164" y="5037"/>
                      <a:pt x="9653" y="5084"/>
                      <a:pt x="9144" y="5117"/>
                    </a:cubicBezTo>
                    <a:cubicBezTo>
                      <a:pt x="9116" y="5118"/>
                      <a:pt x="9088" y="5119"/>
                      <a:pt x="9061" y="5119"/>
                    </a:cubicBezTo>
                    <a:cubicBezTo>
                      <a:pt x="8753" y="5119"/>
                      <a:pt x="8459" y="5012"/>
                      <a:pt x="8164" y="4869"/>
                    </a:cubicBezTo>
                    <a:cubicBezTo>
                      <a:pt x="8721" y="4706"/>
                      <a:pt x="9752" y="4617"/>
                      <a:pt x="10643" y="4617"/>
                    </a:cubicBezTo>
                    <a:close/>
                    <a:moveTo>
                      <a:pt x="12224" y="4234"/>
                    </a:moveTo>
                    <a:cubicBezTo>
                      <a:pt x="12841" y="4234"/>
                      <a:pt x="13676" y="4511"/>
                      <a:pt x="14319" y="4895"/>
                    </a:cubicBezTo>
                    <a:cubicBezTo>
                      <a:pt x="14373" y="4990"/>
                      <a:pt x="14383" y="5051"/>
                      <a:pt x="14359" y="5121"/>
                    </a:cubicBezTo>
                    <a:cubicBezTo>
                      <a:pt x="13627" y="4724"/>
                      <a:pt x="12850" y="4429"/>
                      <a:pt x="12028" y="4245"/>
                    </a:cubicBezTo>
                    <a:cubicBezTo>
                      <a:pt x="12090" y="4238"/>
                      <a:pt x="12156" y="4234"/>
                      <a:pt x="12224" y="4234"/>
                    </a:cubicBezTo>
                    <a:close/>
                    <a:moveTo>
                      <a:pt x="5041" y="2156"/>
                    </a:moveTo>
                    <a:cubicBezTo>
                      <a:pt x="5632" y="2156"/>
                      <a:pt x="6235" y="2446"/>
                      <a:pt x="6601" y="2954"/>
                    </a:cubicBezTo>
                    <a:cubicBezTo>
                      <a:pt x="6945" y="3430"/>
                      <a:pt x="7070" y="3961"/>
                      <a:pt x="6916" y="4543"/>
                    </a:cubicBezTo>
                    <a:cubicBezTo>
                      <a:pt x="6907" y="4579"/>
                      <a:pt x="6923" y="4622"/>
                      <a:pt x="6926" y="4661"/>
                    </a:cubicBezTo>
                    <a:cubicBezTo>
                      <a:pt x="6975" y="4653"/>
                      <a:pt x="7034" y="4660"/>
                      <a:pt x="7069" y="4634"/>
                    </a:cubicBezTo>
                    <a:cubicBezTo>
                      <a:pt x="7297" y="4460"/>
                      <a:pt x="7560" y="4367"/>
                      <a:pt x="7833" y="4305"/>
                    </a:cubicBezTo>
                    <a:cubicBezTo>
                      <a:pt x="8509" y="4153"/>
                      <a:pt x="9178" y="4080"/>
                      <a:pt x="9842" y="4080"/>
                    </a:cubicBezTo>
                    <a:cubicBezTo>
                      <a:pt x="11016" y="4080"/>
                      <a:pt x="12171" y="4309"/>
                      <a:pt x="13308" y="4743"/>
                    </a:cubicBezTo>
                    <a:cubicBezTo>
                      <a:pt x="13658" y="4875"/>
                      <a:pt x="13997" y="5027"/>
                      <a:pt x="14320" y="5200"/>
                    </a:cubicBezTo>
                    <a:cubicBezTo>
                      <a:pt x="14314" y="5211"/>
                      <a:pt x="14307" y="5221"/>
                      <a:pt x="14300" y="5233"/>
                    </a:cubicBezTo>
                    <a:cubicBezTo>
                      <a:pt x="14260" y="5293"/>
                      <a:pt x="14200" y="5312"/>
                      <a:pt x="14141" y="5312"/>
                    </a:cubicBezTo>
                    <a:cubicBezTo>
                      <a:pt x="14044" y="5312"/>
                      <a:pt x="13951" y="5262"/>
                      <a:pt x="13951" y="5262"/>
                    </a:cubicBezTo>
                    <a:cubicBezTo>
                      <a:pt x="13592" y="5085"/>
                      <a:pt x="13212" y="4941"/>
                      <a:pt x="12818" y="4823"/>
                    </a:cubicBezTo>
                    <a:cubicBezTo>
                      <a:pt x="12296" y="4667"/>
                      <a:pt x="11744" y="4572"/>
                      <a:pt x="11199" y="4536"/>
                    </a:cubicBezTo>
                    <a:cubicBezTo>
                      <a:pt x="10988" y="4522"/>
                      <a:pt x="10777" y="4516"/>
                      <a:pt x="10567" y="4516"/>
                    </a:cubicBezTo>
                    <a:cubicBezTo>
                      <a:pt x="9612" y="4516"/>
                      <a:pt x="8665" y="4650"/>
                      <a:pt x="7727" y="4850"/>
                    </a:cubicBezTo>
                    <a:cubicBezTo>
                      <a:pt x="7070" y="4992"/>
                      <a:pt x="6421" y="5190"/>
                      <a:pt x="5759" y="5298"/>
                    </a:cubicBezTo>
                    <a:cubicBezTo>
                      <a:pt x="5405" y="5357"/>
                      <a:pt x="5051" y="5394"/>
                      <a:pt x="4702" y="5394"/>
                    </a:cubicBezTo>
                    <a:cubicBezTo>
                      <a:pt x="4040" y="5394"/>
                      <a:pt x="3393" y="5263"/>
                      <a:pt x="2779" y="4902"/>
                    </a:cubicBezTo>
                    <a:cubicBezTo>
                      <a:pt x="2414" y="4687"/>
                      <a:pt x="2056" y="4463"/>
                      <a:pt x="1827" y="4091"/>
                    </a:cubicBezTo>
                    <a:cubicBezTo>
                      <a:pt x="1740" y="3951"/>
                      <a:pt x="1695" y="3799"/>
                      <a:pt x="1707" y="3626"/>
                    </a:cubicBezTo>
                    <a:lnTo>
                      <a:pt x="1707" y="3626"/>
                    </a:lnTo>
                    <a:cubicBezTo>
                      <a:pt x="1796" y="3696"/>
                      <a:pt x="1873" y="3771"/>
                      <a:pt x="1946" y="3852"/>
                    </a:cubicBezTo>
                    <a:cubicBezTo>
                      <a:pt x="2514" y="4496"/>
                      <a:pt x="3212" y="4913"/>
                      <a:pt x="4060" y="5069"/>
                    </a:cubicBezTo>
                    <a:cubicBezTo>
                      <a:pt x="4303" y="5114"/>
                      <a:pt x="4546" y="5148"/>
                      <a:pt x="4790" y="5148"/>
                    </a:cubicBezTo>
                    <a:cubicBezTo>
                      <a:pt x="4937" y="5148"/>
                      <a:pt x="5084" y="5136"/>
                      <a:pt x="5232" y="5106"/>
                    </a:cubicBezTo>
                    <a:cubicBezTo>
                      <a:pt x="5829" y="4987"/>
                      <a:pt x="6144" y="4510"/>
                      <a:pt x="6011" y="3917"/>
                    </a:cubicBezTo>
                    <a:cubicBezTo>
                      <a:pt x="5909" y="3458"/>
                      <a:pt x="5641" y="3137"/>
                      <a:pt x="5196" y="2968"/>
                    </a:cubicBezTo>
                    <a:cubicBezTo>
                      <a:pt x="5088" y="2927"/>
                      <a:pt x="4983" y="2907"/>
                      <a:pt x="4884" y="2907"/>
                    </a:cubicBezTo>
                    <a:cubicBezTo>
                      <a:pt x="4583" y="2907"/>
                      <a:pt x="4340" y="3093"/>
                      <a:pt x="4231" y="3433"/>
                    </a:cubicBezTo>
                    <a:cubicBezTo>
                      <a:pt x="4151" y="3690"/>
                      <a:pt x="4286" y="3990"/>
                      <a:pt x="4534" y="4099"/>
                    </a:cubicBezTo>
                    <a:cubicBezTo>
                      <a:pt x="4581" y="4120"/>
                      <a:pt x="4629" y="4130"/>
                      <a:pt x="4674" y="4130"/>
                    </a:cubicBezTo>
                    <a:cubicBezTo>
                      <a:pt x="4803" y="4130"/>
                      <a:pt x="4912" y="4048"/>
                      <a:pt x="4946" y="3904"/>
                    </a:cubicBezTo>
                    <a:cubicBezTo>
                      <a:pt x="4960" y="3843"/>
                      <a:pt x="4946" y="3776"/>
                      <a:pt x="4944" y="3692"/>
                    </a:cubicBezTo>
                    <a:lnTo>
                      <a:pt x="4944" y="3692"/>
                    </a:lnTo>
                    <a:cubicBezTo>
                      <a:pt x="4998" y="3716"/>
                      <a:pt x="5046" y="3729"/>
                      <a:pt x="5087" y="3757"/>
                    </a:cubicBezTo>
                    <a:cubicBezTo>
                      <a:pt x="5215" y="3845"/>
                      <a:pt x="5278" y="3972"/>
                      <a:pt x="5257" y="4125"/>
                    </a:cubicBezTo>
                    <a:cubicBezTo>
                      <a:pt x="5233" y="4297"/>
                      <a:pt x="5125" y="4417"/>
                      <a:pt x="4962" y="4477"/>
                    </a:cubicBezTo>
                    <a:cubicBezTo>
                      <a:pt x="4891" y="4503"/>
                      <a:pt x="4819" y="4515"/>
                      <a:pt x="4748" y="4515"/>
                    </a:cubicBezTo>
                    <a:cubicBezTo>
                      <a:pt x="4651" y="4515"/>
                      <a:pt x="4555" y="4494"/>
                      <a:pt x="4461" y="4460"/>
                    </a:cubicBezTo>
                    <a:cubicBezTo>
                      <a:pt x="4040" y="4309"/>
                      <a:pt x="3739" y="3840"/>
                      <a:pt x="3750" y="3361"/>
                    </a:cubicBezTo>
                    <a:cubicBezTo>
                      <a:pt x="3764" y="2842"/>
                      <a:pt x="4083" y="2377"/>
                      <a:pt x="4520" y="2236"/>
                    </a:cubicBezTo>
                    <a:cubicBezTo>
                      <a:pt x="4688" y="2182"/>
                      <a:pt x="4864" y="2156"/>
                      <a:pt x="5041" y="2156"/>
                    </a:cubicBezTo>
                    <a:close/>
                    <a:moveTo>
                      <a:pt x="12350" y="4864"/>
                    </a:moveTo>
                    <a:cubicBezTo>
                      <a:pt x="12565" y="4864"/>
                      <a:pt x="12780" y="4892"/>
                      <a:pt x="12990" y="4994"/>
                    </a:cubicBezTo>
                    <a:cubicBezTo>
                      <a:pt x="12960" y="4999"/>
                      <a:pt x="12939" y="5006"/>
                      <a:pt x="12918" y="5006"/>
                    </a:cubicBezTo>
                    <a:cubicBezTo>
                      <a:pt x="12917" y="5006"/>
                      <a:pt x="12916" y="5006"/>
                      <a:pt x="12914" y="5006"/>
                    </a:cubicBezTo>
                    <a:cubicBezTo>
                      <a:pt x="12871" y="5005"/>
                      <a:pt x="12827" y="5005"/>
                      <a:pt x="12783" y="5005"/>
                    </a:cubicBezTo>
                    <a:cubicBezTo>
                      <a:pt x="11998" y="5005"/>
                      <a:pt x="11232" y="5151"/>
                      <a:pt x="10468" y="5323"/>
                    </a:cubicBezTo>
                    <a:cubicBezTo>
                      <a:pt x="10145" y="5396"/>
                      <a:pt x="9819" y="5438"/>
                      <a:pt x="9493" y="5438"/>
                    </a:cubicBezTo>
                    <a:cubicBezTo>
                      <a:pt x="9240" y="5438"/>
                      <a:pt x="8987" y="5413"/>
                      <a:pt x="8734" y="5358"/>
                    </a:cubicBezTo>
                    <a:cubicBezTo>
                      <a:pt x="8412" y="5288"/>
                      <a:pt x="8114" y="5161"/>
                      <a:pt x="7865" y="4940"/>
                    </a:cubicBezTo>
                    <a:cubicBezTo>
                      <a:pt x="7868" y="4923"/>
                      <a:pt x="7872" y="4906"/>
                      <a:pt x="7875" y="4889"/>
                    </a:cubicBezTo>
                    <a:cubicBezTo>
                      <a:pt x="7970" y="4903"/>
                      <a:pt x="8075" y="4895"/>
                      <a:pt x="8159" y="4934"/>
                    </a:cubicBezTo>
                    <a:cubicBezTo>
                      <a:pt x="8502" y="5092"/>
                      <a:pt x="8855" y="5202"/>
                      <a:pt x="9229" y="5202"/>
                    </a:cubicBezTo>
                    <a:cubicBezTo>
                      <a:pt x="9289" y="5202"/>
                      <a:pt x="9349" y="5199"/>
                      <a:pt x="9410" y="5193"/>
                    </a:cubicBezTo>
                    <a:cubicBezTo>
                      <a:pt x="9842" y="5151"/>
                      <a:pt x="10273" y="5089"/>
                      <a:pt x="10706" y="5035"/>
                    </a:cubicBezTo>
                    <a:cubicBezTo>
                      <a:pt x="11146" y="4981"/>
                      <a:pt x="11587" y="4913"/>
                      <a:pt x="12029" y="4879"/>
                    </a:cubicBezTo>
                    <a:cubicBezTo>
                      <a:pt x="12136" y="4871"/>
                      <a:pt x="12243" y="4864"/>
                      <a:pt x="12350" y="4864"/>
                    </a:cubicBezTo>
                    <a:close/>
                    <a:moveTo>
                      <a:pt x="1588" y="4105"/>
                    </a:moveTo>
                    <a:cubicBezTo>
                      <a:pt x="1688" y="4105"/>
                      <a:pt x="1774" y="4177"/>
                      <a:pt x="1852" y="4318"/>
                    </a:cubicBezTo>
                    <a:cubicBezTo>
                      <a:pt x="1745" y="4373"/>
                      <a:pt x="1616" y="4404"/>
                      <a:pt x="1536" y="4482"/>
                    </a:cubicBezTo>
                    <a:cubicBezTo>
                      <a:pt x="1323" y="4693"/>
                      <a:pt x="1239" y="4950"/>
                      <a:pt x="1337" y="5250"/>
                    </a:cubicBezTo>
                    <a:cubicBezTo>
                      <a:pt x="1361" y="5323"/>
                      <a:pt x="1410" y="5424"/>
                      <a:pt x="1307" y="5456"/>
                    </a:cubicBezTo>
                    <a:cubicBezTo>
                      <a:pt x="1304" y="5458"/>
                      <a:pt x="1300" y="5458"/>
                      <a:pt x="1297" y="5458"/>
                    </a:cubicBezTo>
                    <a:cubicBezTo>
                      <a:pt x="1251" y="5458"/>
                      <a:pt x="1182" y="5380"/>
                      <a:pt x="1124" y="5339"/>
                    </a:cubicBezTo>
                    <a:cubicBezTo>
                      <a:pt x="1114" y="5330"/>
                      <a:pt x="1110" y="5314"/>
                      <a:pt x="1104" y="5302"/>
                    </a:cubicBezTo>
                    <a:cubicBezTo>
                      <a:pt x="950" y="4975"/>
                      <a:pt x="1051" y="4479"/>
                      <a:pt x="1321" y="4239"/>
                    </a:cubicBezTo>
                    <a:cubicBezTo>
                      <a:pt x="1421" y="4150"/>
                      <a:pt x="1509" y="4105"/>
                      <a:pt x="1588" y="4105"/>
                    </a:cubicBezTo>
                    <a:close/>
                    <a:moveTo>
                      <a:pt x="4547" y="5483"/>
                    </a:moveTo>
                    <a:cubicBezTo>
                      <a:pt x="4570" y="5483"/>
                      <a:pt x="4593" y="5485"/>
                      <a:pt x="4617" y="5488"/>
                    </a:cubicBezTo>
                    <a:cubicBezTo>
                      <a:pt x="4565" y="5535"/>
                      <a:pt x="4508" y="5577"/>
                      <a:pt x="4465" y="5631"/>
                    </a:cubicBezTo>
                    <a:cubicBezTo>
                      <a:pt x="4420" y="5685"/>
                      <a:pt x="4380" y="5747"/>
                      <a:pt x="4354" y="5812"/>
                    </a:cubicBezTo>
                    <a:cubicBezTo>
                      <a:pt x="4266" y="6043"/>
                      <a:pt x="4463" y="6331"/>
                      <a:pt x="4694" y="6331"/>
                    </a:cubicBezTo>
                    <a:cubicBezTo>
                      <a:pt x="4711" y="6331"/>
                      <a:pt x="4727" y="6329"/>
                      <a:pt x="4744" y="6326"/>
                    </a:cubicBezTo>
                    <a:cubicBezTo>
                      <a:pt x="4803" y="6316"/>
                      <a:pt x="4880" y="6259"/>
                      <a:pt x="4897" y="6207"/>
                    </a:cubicBezTo>
                    <a:cubicBezTo>
                      <a:pt x="4915" y="6155"/>
                      <a:pt x="4888" y="6058"/>
                      <a:pt x="4845" y="6020"/>
                    </a:cubicBezTo>
                    <a:cubicBezTo>
                      <a:pt x="4829" y="6005"/>
                      <a:pt x="4803" y="6001"/>
                      <a:pt x="4773" y="6001"/>
                    </a:cubicBezTo>
                    <a:cubicBezTo>
                      <a:pt x="4736" y="6001"/>
                      <a:pt x="4693" y="6008"/>
                      <a:pt x="4657" y="6008"/>
                    </a:cubicBezTo>
                    <a:cubicBezTo>
                      <a:pt x="4642" y="6008"/>
                      <a:pt x="4625" y="6015"/>
                      <a:pt x="4604" y="6021"/>
                    </a:cubicBezTo>
                    <a:cubicBezTo>
                      <a:pt x="4570" y="5905"/>
                      <a:pt x="4611" y="5836"/>
                      <a:pt x="4717" y="5815"/>
                    </a:cubicBezTo>
                    <a:cubicBezTo>
                      <a:pt x="4729" y="5813"/>
                      <a:pt x="4741" y="5811"/>
                      <a:pt x="4753" y="5811"/>
                    </a:cubicBezTo>
                    <a:cubicBezTo>
                      <a:pt x="4905" y="5811"/>
                      <a:pt x="5080" y="5984"/>
                      <a:pt x="5103" y="6163"/>
                    </a:cubicBezTo>
                    <a:cubicBezTo>
                      <a:pt x="5123" y="6314"/>
                      <a:pt x="5005" y="6438"/>
                      <a:pt x="4825" y="6457"/>
                    </a:cubicBezTo>
                    <a:cubicBezTo>
                      <a:pt x="4808" y="6459"/>
                      <a:pt x="4791" y="6460"/>
                      <a:pt x="4774" y="6460"/>
                    </a:cubicBezTo>
                    <a:cubicBezTo>
                      <a:pt x="4478" y="6460"/>
                      <a:pt x="4183" y="6205"/>
                      <a:pt x="4157" y="5911"/>
                    </a:cubicBezTo>
                    <a:cubicBezTo>
                      <a:pt x="4136" y="5671"/>
                      <a:pt x="4311" y="5483"/>
                      <a:pt x="4547" y="5483"/>
                    </a:cubicBezTo>
                    <a:close/>
                    <a:moveTo>
                      <a:pt x="3447" y="5337"/>
                    </a:moveTo>
                    <a:cubicBezTo>
                      <a:pt x="3537" y="5337"/>
                      <a:pt x="3625" y="5359"/>
                      <a:pt x="3693" y="5404"/>
                    </a:cubicBezTo>
                    <a:cubicBezTo>
                      <a:pt x="3611" y="5440"/>
                      <a:pt x="3528" y="5473"/>
                      <a:pt x="3449" y="5515"/>
                    </a:cubicBezTo>
                    <a:cubicBezTo>
                      <a:pt x="3081" y="5717"/>
                      <a:pt x="2993" y="6170"/>
                      <a:pt x="3277" y="6479"/>
                    </a:cubicBezTo>
                    <a:cubicBezTo>
                      <a:pt x="3349" y="6558"/>
                      <a:pt x="3474" y="6604"/>
                      <a:pt x="3583" y="6628"/>
                    </a:cubicBezTo>
                    <a:cubicBezTo>
                      <a:pt x="3596" y="6631"/>
                      <a:pt x="3609" y="6632"/>
                      <a:pt x="3621" y="6632"/>
                    </a:cubicBezTo>
                    <a:cubicBezTo>
                      <a:pt x="3710" y="6632"/>
                      <a:pt x="3776" y="6564"/>
                      <a:pt x="3789" y="6460"/>
                    </a:cubicBezTo>
                    <a:cubicBezTo>
                      <a:pt x="3802" y="6359"/>
                      <a:pt x="3801" y="6238"/>
                      <a:pt x="3688" y="6209"/>
                    </a:cubicBezTo>
                    <a:cubicBezTo>
                      <a:pt x="3681" y="6208"/>
                      <a:pt x="3673" y="6207"/>
                      <a:pt x="3665" y="6207"/>
                    </a:cubicBezTo>
                    <a:cubicBezTo>
                      <a:pt x="3603" y="6207"/>
                      <a:pt x="3526" y="6263"/>
                      <a:pt x="3442" y="6295"/>
                    </a:cubicBezTo>
                    <a:cubicBezTo>
                      <a:pt x="3362" y="6213"/>
                      <a:pt x="3334" y="6101"/>
                      <a:pt x="3403" y="6018"/>
                    </a:cubicBezTo>
                    <a:cubicBezTo>
                      <a:pt x="3450" y="5963"/>
                      <a:pt x="3504" y="5940"/>
                      <a:pt x="3559" y="5940"/>
                    </a:cubicBezTo>
                    <a:cubicBezTo>
                      <a:pt x="3612" y="5940"/>
                      <a:pt x="3665" y="5962"/>
                      <a:pt x="3711" y="5996"/>
                    </a:cubicBezTo>
                    <a:cubicBezTo>
                      <a:pt x="3812" y="6072"/>
                      <a:pt x="3913" y="6170"/>
                      <a:pt x="3970" y="6283"/>
                    </a:cubicBezTo>
                    <a:cubicBezTo>
                      <a:pt x="4057" y="6450"/>
                      <a:pt x="3954" y="6659"/>
                      <a:pt x="3770" y="6696"/>
                    </a:cubicBezTo>
                    <a:cubicBezTo>
                      <a:pt x="3721" y="6706"/>
                      <a:pt x="3670" y="6711"/>
                      <a:pt x="3618" y="6711"/>
                    </a:cubicBezTo>
                    <a:cubicBezTo>
                      <a:pt x="3542" y="6711"/>
                      <a:pt x="3466" y="6700"/>
                      <a:pt x="3399" y="6676"/>
                    </a:cubicBezTo>
                    <a:cubicBezTo>
                      <a:pt x="3171" y="6597"/>
                      <a:pt x="3017" y="6418"/>
                      <a:pt x="2919" y="6199"/>
                    </a:cubicBezTo>
                    <a:cubicBezTo>
                      <a:pt x="2808" y="5952"/>
                      <a:pt x="2901" y="5606"/>
                      <a:pt x="3116" y="5443"/>
                    </a:cubicBezTo>
                    <a:cubicBezTo>
                      <a:pt x="3208" y="5373"/>
                      <a:pt x="3330" y="5337"/>
                      <a:pt x="3447" y="5337"/>
                    </a:cubicBezTo>
                    <a:close/>
                    <a:moveTo>
                      <a:pt x="1992" y="6113"/>
                    </a:moveTo>
                    <a:cubicBezTo>
                      <a:pt x="2245" y="6113"/>
                      <a:pt x="2457" y="6259"/>
                      <a:pt x="2505" y="6496"/>
                    </a:cubicBezTo>
                    <a:cubicBezTo>
                      <a:pt x="2542" y="6669"/>
                      <a:pt x="2557" y="6855"/>
                      <a:pt x="2535" y="7029"/>
                    </a:cubicBezTo>
                    <a:cubicBezTo>
                      <a:pt x="2500" y="7300"/>
                      <a:pt x="2517" y="7523"/>
                      <a:pt x="2798" y="7661"/>
                    </a:cubicBezTo>
                    <a:cubicBezTo>
                      <a:pt x="2870" y="7695"/>
                      <a:pt x="2916" y="7786"/>
                      <a:pt x="2974" y="7850"/>
                    </a:cubicBezTo>
                    <a:cubicBezTo>
                      <a:pt x="2961" y="7863"/>
                      <a:pt x="2949" y="7878"/>
                      <a:pt x="2937" y="7890"/>
                    </a:cubicBezTo>
                    <a:cubicBezTo>
                      <a:pt x="2936" y="7890"/>
                      <a:pt x="2935" y="7890"/>
                      <a:pt x="2934" y="7890"/>
                    </a:cubicBezTo>
                    <a:cubicBezTo>
                      <a:pt x="2785" y="7890"/>
                      <a:pt x="2664" y="7826"/>
                      <a:pt x="2555" y="7723"/>
                    </a:cubicBezTo>
                    <a:cubicBezTo>
                      <a:pt x="2535" y="7703"/>
                      <a:pt x="2498" y="7700"/>
                      <a:pt x="2469" y="7690"/>
                    </a:cubicBezTo>
                    <a:cubicBezTo>
                      <a:pt x="2460" y="7720"/>
                      <a:pt x="2442" y="7750"/>
                      <a:pt x="2443" y="7778"/>
                    </a:cubicBezTo>
                    <a:cubicBezTo>
                      <a:pt x="2444" y="7819"/>
                      <a:pt x="2464" y="7860"/>
                      <a:pt x="2467" y="7904"/>
                    </a:cubicBezTo>
                    <a:cubicBezTo>
                      <a:pt x="2470" y="7986"/>
                      <a:pt x="2468" y="8070"/>
                      <a:pt x="2469" y="8154"/>
                    </a:cubicBezTo>
                    <a:cubicBezTo>
                      <a:pt x="2444" y="8158"/>
                      <a:pt x="2422" y="8160"/>
                      <a:pt x="2397" y="8164"/>
                    </a:cubicBezTo>
                    <a:cubicBezTo>
                      <a:pt x="2367" y="8061"/>
                      <a:pt x="2340" y="7956"/>
                      <a:pt x="2307" y="7853"/>
                    </a:cubicBezTo>
                    <a:cubicBezTo>
                      <a:pt x="2288" y="7800"/>
                      <a:pt x="2258" y="7751"/>
                      <a:pt x="2235" y="7699"/>
                    </a:cubicBezTo>
                    <a:cubicBezTo>
                      <a:pt x="2209" y="7744"/>
                      <a:pt x="2178" y="7788"/>
                      <a:pt x="2159" y="7837"/>
                    </a:cubicBezTo>
                    <a:cubicBezTo>
                      <a:pt x="2123" y="7930"/>
                      <a:pt x="2101" y="8029"/>
                      <a:pt x="2059" y="8117"/>
                    </a:cubicBezTo>
                    <a:cubicBezTo>
                      <a:pt x="2044" y="8151"/>
                      <a:pt x="1988" y="8165"/>
                      <a:pt x="1951" y="8189"/>
                    </a:cubicBezTo>
                    <a:cubicBezTo>
                      <a:pt x="1940" y="8147"/>
                      <a:pt x="1915" y="8103"/>
                      <a:pt x="1921" y="8065"/>
                    </a:cubicBezTo>
                    <a:cubicBezTo>
                      <a:pt x="1934" y="7991"/>
                      <a:pt x="1963" y="7920"/>
                      <a:pt x="1988" y="7848"/>
                    </a:cubicBezTo>
                    <a:cubicBezTo>
                      <a:pt x="2049" y="7667"/>
                      <a:pt x="2030" y="7518"/>
                      <a:pt x="1880" y="7373"/>
                    </a:cubicBezTo>
                    <a:cubicBezTo>
                      <a:pt x="1684" y="7181"/>
                      <a:pt x="1554" y="6942"/>
                      <a:pt x="1528" y="6661"/>
                    </a:cubicBezTo>
                    <a:cubicBezTo>
                      <a:pt x="1507" y="6423"/>
                      <a:pt x="1660" y="6180"/>
                      <a:pt x="1860" y="6115"/>
                    </a:cubicBezTo>
                    <a:cubicBezTo>
                      <a:pt x="1917" y="6211"/>
                      <a:pt x="1972" y="6305"/>
                      <a:pt x="2028" y="6399"/>
                    </a:cubicBezTo>
                    <a:cubicBezTo>
                      <a:pt x="2045" y="6391"/>
                      <a:pt x="2060" y="6382"/>
                      <a:pt x="2077" y="6374"/>
                    </a:cubicBezTo>
                    <a:cubicBezTo>
                      <a:pt x="2048" y="6288"/>
                      <a:pt x="2020" y="6202"/>
                      <a:pt x="1992" y="6113"/>
                    </a:cubicBezTo>
                    <a:close/>
                    <a:moveTo>
                      <a:pt x="5722" y="6494"/>
                    </a:moveTo>
                    <a:cubicBezTo>
                      <a:pt x="5965" y="6494"/>
                      <a:pt x="6200" y="6643"/>
                      <a:pt x="6291" y="6866"/>
                    </a:cubicBezTo>
                    <a:cubicBezTo>
                      <a:pt x="6358" y="7031"/>
                      <a:pt x="6409" y="7208"/>
                      <a:pt x="6430" y="7384"/>
                    </a:cubicBezTo>
                    <a:cubicBezTo>
                      <a:pt x="6453" y="7576"/>
                      <a:pt x="6502" y="7718"/>
                      <a:pt x="6707" y="7776"/>
                    </a:cubicBezTo>
                    <a:cubicBezTo>
                      <a:pt x="6800" y="7803"/>
                      <a:pt x="6898" y="7857"/>
                      <a:pt x="6918" y="8019"/>
                    </a:cubicBezTo>
                    <a:cubicBezTo>
                      <a:pt x="6781" y="7983"/>
                      <a:pt x="6666" y="7952"/>
                      <a:pt x="6549" y="7924"/>
                    </a:cubicBezTo>
                    <a:cubicBezTo>
                      <a:pt x="6506" y="7914"/>
                      <a:pt x="6461" y="7912"/>
                      <a:pt x="6417" y="7907"/>
                    </a:cubicBezTo>
                    <a:lnTo>
                      <a:pt x="6417" y="7907"/>
                    </a:lnTo>
                    <a:cubicBezTo>
                      <a:pt x="6420" y="7955"/>
                      <a:pt x="6417" y="8005"/>
                      <a:pt x="6429" y="8051"/>
                    </a:cubicBezTo>
                    <a:cubicBezTo>
                      <a:pt x="6450" y="8141"/>
                      <a:pt x="6481" y="8229"/>
                      <a:pt x="6510" y="8318"/>
                    </a:cubicBezTo>
                    <a:cubicBezTo>
                      <a:pt x="6492" y="8327"/>
                      <a:pt x="6474" y="8334"/>
                      <a:pt x="6456" y="8344"/>
                    </a:cubicBezTo>
                    <a:cubicBezTo>
                      <a:pt x="6390" y="8255"/>
                      <a:pt x="6327" y="8164"/>
                      <a:pt x="6258" y="8077"/>
                    </a:cubicBezTo>
                    <a:cubicBezTo>
                      <a:pt x="6234" y="8048"/>
                      <a:pt x="6197" y="8030"/>
                      <a:pt x="6166" y="8005"/>
                    </a:cubicBezTo>
                    <a:cubicBezTo>
                      <a:pt x="6147" y="8035"/>
                      <a:pt x="6119" y="8064"/>
                      <a:pt x="6109" y="8096"/>
                    </a:cubicBezTo>
                    <a:cubicBezTo>
                      <a:pt x="6080" y="8199"/>
                      <a:pt x="6059" y="8303"/>
                      <a:pt x="6036" y="8408"/>
                    </a:cubicBezTo>
                    <a:cubicBezTo>
                      <a:pt x="6015" y="8407"/>
                      <a:pt x="5995" y="8405"/>
                      <a:pt x="5975" y="8402"/>
                    </a:cubicBezTo>
                    <a:cubicBezTo>
                      <a:pt x="5967" y="8340"/>
                      <a:pt x="5936" y="8271"/>
                      <a:pt x="5954" y="8220"/>
                    </a:cubicBezTo>
                    <a:cubicBezTo>
                      <a:pt x="6042" y="7973"/>
                      <a:pt x="5930" y="7818"/>
                      <a:pt x="5743" y="7679"/>
                    </a:cubicBezTo>
                    <a:cubicBezTo>
                      <a:pt x="5665" y="7622"/>
                      <a:pt x="5603" y="7538"/>
                      <a:pt x="5547" y="7456"/>
                    </a:cubicBezTo>
                    <a:cubicBezTo>
                      <a:pt x="5408" y="7256"/>
                      <a:pt x="5359" y="7032"/>
                      <a:pt x="5409" y="6794"/>
                    </a:cubicBezTo>
                    <a:cubicBezTo>
                      <a:pt x="5430" y="6696"/>
                      <a:pt x="5489" y="6605"/>
                      <a:pt x="5530" y="6511"/>
                    </a:cubicBezTo>
                    <a:cubicBezTo>
                      <a:pt x="5543" y="6515"/>
                      <a:pt x="5559" y="6519"/>
                      <a:pt x="5573" y="6525"/>
                    </a:cubicBezTo>
                    <a:cubicBezTo>
                      <a:pt x="5655" y="6731"/>
                      <a:pt x="5730" y="6941"/>
                      <a:pt x="5933" y="7072"/>
                    </a:cubicBezTo>
                    <a:cubicBezTo>
                      <a:pt x="5839" y="6884"/>
                      <a:pt x="5744" y="6696"/>
                      <a:pt x="5646" y="6499"/>
                    </a:cubicBezTo>
                    <a:cubicBezTo>
                      <a:pt x="5671" y="6495"/>
                      <a:pt x="5696" y="6494"/>
                      <a:pt x="5722" y="6494"/>
                    </a:cubicBezTo>
                    <a:close/>
                    <a:moveTo>
                      <a:pt x="5022" y="0"/>
                    </a:moveTo>
                    <a:cubicBezTo>
                      <a:pt x="4990" y="0"/>
                      <a:pt x="4954" y="22"/>
                      <a:pt x="4917" y="66"/>
                    </a:cubicBezTo>
                    <a:cubicBezTo>
                      <a:pt x="4762" y="253"/>
                      <a:pt x="4756" y="473"/>
                      <a:pt x="4785" y="701"/>
                    </a:cubicBezTo>
                    <a:cubicBezTo>
                      <a:pt x="4811" y="902"/>
                      <a:pt x="4818" y="1108"/>
                      <a:pt x="4865" y="1304"/>
                    </a:cubicBezTo>
                    <a:cubicBezTo>
                      <a:pt x="4915" y="1516"/>
                      <a:pt x="4999" y="1719"/>
                      <a:pt x="5062" y="1908"/>
                    </a:cubicBezTo>
                    <a:cubicBezTo>
                      <a:pt x="5033" y="1879"/>
                      <a:pt x="4972" y="1829"/>
                      <a:pt x="4921" y="1771"/>
                    </a:cubicBezTo>
                    <a:cubicBezTo>
                      <a:pt x="4866" y="1707"/>
                      <a:pt x="4823" y="1631"/>
                      <a:pt x="4771" y="1564"/>
                    </a:cubicBezTo>
                    <a:cubicBezTo>
                      <a:pt x="4613" y="1358"/>
                      <a:pt x="4409" y="1242"/>
                      <a:pt x="4154" y="1242"/>
                    </a:cubicBezTo>
                    <a:cubicBezTo>
                      <a:pt x="4139" y="1242"/>
                      <a:pt x="4124" y="1242"/>
                      <a:pt x="4109" y="1243"/>
                    </a:cubicBezTo>
                    <a:cubicBezTo>
                      <a:pt x="3967" y="1250"/>
                      <a:pt x="3822" y="1263"/>
                      <a:pt x="3687" y="1300"/>
                    </a:cubicBezTo>
                    <a:cubicBezTo>
                      <a:pt x="3603" y="1323"/>
                      <a:pt x="3522" y="1335"/>
                      <a:pt x="3441" y="1335"/>
                    </a:cubicBezTo>
                    <a:cubicBezTo>
                      <a:pt x="3343" y="1335"/>
                      <a:pt x="3246" y="1316"/>
                      <a:pt x="3148" y="1273"/>
                    </a:cubicBezTo>
                    <a:cubicBezTo>
                      <a:pt x="3129" y="1264"/>
                      <a:pt x="3108" y="1262"/>
                      <a:pt x="3086" y="1262"/>
                    </a:cubicBezTo>
                    <a:cubicBezTo>
                      <a:pt x="3052" y="1262"/>
                      <a:pt x="3015" y="1268"/>
                      <a:pt x="2980" y="1268"/>
                    </a:cubicBezTo>
                    <a:cubicBezTo>
                      <a:pt x="2979" y="1268"/>
                      <a:pt x="2977" y="1268"/>
                      <a:pt x="2975" y="1268"/>
                    </a:cubicBezTo>
                    <a:lnTo>
                      <a:pt x="2975" y="1268"/>
                    </a:lnTo>
                    <a:cubicBezTo>
                      <a:pt x="2978" y="1326"/>
                      <a:pt x="2967" y="1390"/>
                      <a:pt x="2986" y="1441"/>
                    </a:cubicBezTo>
                    <a:cubicBezTo>
                      <a:pt x="3098" y="1733"/>
                      <a:pt x="3287" y="1918"/>
                      <a:pt x="3606" y="1918"/>
                    </a:cubicBezTo>
                    <a:cubicBezTo>
                      <a:pt x="3625" y="1918"/>
                      <a:pt x="3643" y="1918"/>
                      <a:pt x="3662" y="1917"/>
                    </a:cubicBezTo>
                    <a:cubicBezTo>
                      <a:pt x="3694" y="1914"/>
                      <a:pt x="3726" y="1914"/>
                      <a:pt x="3757" y="1914"/>
                    </a:cubicBezTo>
                    <a:cubicBezTo>
                      <a:pt x="3783" y="1914"/>
                      <a:pt x="3808" y="1914"/>
                      <a:pt x="3833" y="1914"/>
                    </a:cubicBezTo>
                    <a:cubicBezTo>
                      <a:pt x="3871" y="1914"/>
                      <a:pt x="3909" y="1914"/>
                      <a:pt x="3946" y="1910"/>
                    </a:cubicBezTo>
                    <a:cubicBezTo>
                      <a:pt x="3967" y="1909"/>
                      <a:pt x="3986" y="1908"/>
                      <a:pt x="4006" y="1908"/>
                    </a:cubicBezTo>
                    <a:cubicBezTo>
                      <a:pt x="4197" y="1908"/>
                      <a:pt x="4363" y="1980"/>
                      <a:pt x="4523" y="2100"/>
                    </a:cubicBezTo>
                    <a:cubicBezTo>
                      <a:pt x="4472" y="2133"/>
                      <a:pt x="4429" y="2151"/>
                      <a:pt x="4382" y="2151"/>
                    </a:cubicBezTo>
                    <a:cubicBezTo>
                      <a:pt x="4347" y="2151"/>
                      <a:pt x="4310" y="2141"/>
                      <a:pt x="4266" y="2120"/>
                    </a:cubicBezTo>
                    <a:cubicBezTo>
                      <a:pt x="4147" y="2063"/>
                      <a:pt x="4004" y="2039"/>
                      <a:pt x="3870" y="2039"/>
                    </a:cubicBezTo>
                    <a:cubicBezTo>
                      <a:pt x="3864" y="2039"/>
                      <a:pt x="3859" y="2039"/>
                      <a:pt x="3853" y="2039"/>
                    </a:cubicBezTo>
                    <a:cubicBezTo>
                      <a:pt x="3824" y="2040"/>
                      <a:pt x="3795" y="2041"/>
                      <a:pt x="3766" y="2041"/>
                    </a:cubicBezTo>
                    <a:cubicBezTo>
                      <a:pt x="3384" y="2041"/>
                      <a:pt x="3014" y="1978"/>
                      <a:pt x="2649" y="1869"/>
                    </a:cubicBezTo>
                    <a:cubicBezTo>
                      <a:pt x="2616" y="1859"/>
                      <a:pt x="2580" y="1859"/>
                      <a:pt x="2520" y="1849"/>
                    </a:cubicBezTo>
                    <a:lnTo>
                      <a:pt x="2520" y="1849"/>
                    </a:lnTo>
                    <a:cubicBezTo>
                      <a:pt x="2554" y="2020"/>
                      <a:pt x="2650" y="2130"/>
                      <a:pt x="2769" y="2178"/>
                    </a:cubicBezTo>
                    <a:cubicBezTo>
                      <a:pt x="3125" y="2322"/>
                      <a:pt x="3492" y="2442"/>
                      <a:pt x="3855" y="2572"/>
                    </a:cubicBezTo>
                    <a:cubicBezTo>
                      <a:pt x="3859" y="2575"/>
                      <a:pt x="3864" y="2577"/>
                      <a:pt x="3868" y="2578"/>
                    </a:cubicBezTo>
                    <a:cubicBezTo>
                      <a:pt x="3809" y="2729"/>
                      <a:pt x="3737" y="2876"/>
                      <a:pt x="3690" y="3031"/>
                    </a:cubicBezTo>
                    <a:cubicBezTo>
                      <a:pt x="3495" y="3693"/>
                      <a:pt x="3910" y="4427"/>
                      <a:pt x="4564" y="4587"/>
                    </a:cubicBezTo>
                    <a:cubicBezTo>
                      <a:pt x="4626" y="4602"/>
                      <a:pt x="4688" y="4609"/>
                      <a:pt x="4748" y="4609"/>
                    </a:cubicBezTo>
                    <a:cubicBezTo>
                      <a:pt x="4974" y="4609"/>
                      <a:pt x="5177" y="4505"/>
                      <a:pt x="5286" y="4321"/>
                    </a:cubicBezTo>
                    <a:cubicBezTo>
                      <a:pt x="5438" y="4065"/>
                      <a:pt x="5324" y="3724"/>
                      <a:pt x="5049" y="3625"/>
                    </a:cubicBezTo>
                    <a:cubicBezTo>
                      <a:pt x="5028" y="3618"/>
                      <a:pt x="5004" y="3614"/>
                      <a:pt x="4979" y="3614"/>
                    </a:cubicBezTo>
                    <a:cubicBezTo>
                      <a:pt x="4939" y="3614"/>
                      <a:pt x="4896" y="3624"/>
                      <a:pt x="4863" y="3638"/>
                    </a:cubicBezTo>
                    <a:cubicBezTo>
                      <a:pt x="4842" y="3647"/>
                      <a:pt x="4861" y="3735"/>
                      <a:pt x="4849" y="3784"/>
                    </a:cubicBezTo>
                    <a:cubicBezTo>
                      <a:pt x="4834" y="3853"/>
                      <a:pt x="4826" y="3941"/>
                      <a:pt x="4780" y="3982"/>
                    </a:cubicBezTo>
                    <a:cubicBezTo>
                      <a:pt x="4754" y="4006"/>
                      <a:pt x="4704" y="4018"/>
                      <a:pt x="4657" y="4018"/>
                    </a:cubicBezTo>
                    <a:cubicBezTo>
                      <a:pt x="4631" y="4018"/>
                      <a:pt x="4606" y="4014"/>
                      <a:pt x="4586" y="4007"/>
                    </a:cubicBezTo>
                    <a:cubicBezTo>
                      <a:pt x="4405" y="3949"/>
                      <a:pt x="4279" y="3718"/>
                      <a:pt x="4307" y="3527"/>
                    </a:cubicBezTo>
                    <a:cubicBezTo>
                      <a:pt x="4355" y="3206"/>
                      <a:pt x="4605" y="2999"/>
                      <a:pt x="4900" y="2999"/>
                    </a:cubicBezTo>
                    <a:cubicBezTo>
                      <a:pt x="4972" y="2999"/>
                      <a:pt x="5047" y="3011"/>
                      <a:pt x="5122" y="3037"/>
                    </a:cubicBezTo>
                    <a:cubicBezTo>
                      <a:pt x="5588" y="3199"/>
                      <a:pt x="5855" y="3527"/>
                      <a:pt x="5933" y="4008"/>
                    </a:cubicBezTo>
                    <a:cubicBezTo>
                      <a:pt x="6010" y="4494"/>
                      <a:pt x="5764" y="4885"/>
                      <a:pt x="5284" y="4987"/>
                    </a:cubicBezTo>
                    <a:cubicBezTo>
                      <a:pt x="5114" y="5024"/>
                      <a:pt x="4936" y="5040"/>
                      <a:pt x="4758" y="5040"/>
                    </a:cubicBezTo>
                    <a:cubicBezTo>
                      <a:pt x="4680" y="5040"/>
                      <a:pt x="4601" y="5037"/>
                      <a:pt x="4524" y="5031"/>
                    </a:cubicBezTo>
                    <a:cubicBezTo>
                      <a:pt x="3926" y="4989"/>
                      <a:pt x="3339" y="4852"/>
                      <a:pt x="2851" y="4493"/>
                    </a:cubicBezTo>
                    <a:cubicBezTo>
                      <a:pt x="2426" y="4179"/>
                      <a:pt x="2178" y="3739"/>
                      <a:pt x="2257" y="3175"/>
                    </a:cubicBezTo>
                    <a:cubicBezTo>
                      <a:pt x="2277" y="3037"/>
                      <a:pt x="2330" y="2917"/>
                      <a:pt x="2467" y="2856"/>
                    </a:cubicBezTo>
                    <a:cubicBezTo>
                      <a:pt x="2505" y="2840"/>
                      <a:pt x="2543" y="2831"/>
                      <a:pt x="2579" y="2831"/>
                    </a:cubicBezTo>
                    <a:cubicBezTo>
                      <a:pt x="2634" y="2831"/>
                      <a:pt x="2685" y="2853"/>
                      <a:pt x="2725" y="2905"/>
                    </a:cubicBezTo>
                    <a:cubicBezTo>
                      <a:pt x="2752" y="2939"/>
                      <a:pt x="2750" y="2999"/>
                      <a:pt x="2761" y="3048"/>
                    </a:cubicBezTo>
                    <a:cubicBezTo>
                      <a:pt x="2727" y="3054"/>
                      <a:pt x="2693" y="3067"/>
                      <a:pt x="2661" y="3067"/>
                    </a:cubicBezTo>
                    <a:cubicBezTo>
                      <a:pt x="2656" y="3067"/>
                      <a:pt x="2652" y="3067"/>
                      <a:pt x="2647" y="3066"/>
                    </a:cubicBezTo>
                    <a:cubicBezTo>
                      <a:pt x="2635" y="3064"/>
                      <a:pt x="2625" y="3063"/>
                      <a:pt x="2615" y="3063"/>
                    </a:cubicBezTo>
                    <a:cubicBezTo>
                      <a:pt x="2539" y="3063"/>
                      <a:pt x="2513" y="3117"/>
                      <a:pt x="2545" y="3177"/>
                    </a:cubicBezTo>
                    <a:cubicBezTo>
                      <a:pt x="2591" y="3262"/>
                      <a:pt x="2664" y="3365"/>
                      <a:pt x="2746" y="3386"/>
                    </a:cubicBezTo>
                    <a:cubicBezTo>
                      <a:pt x="2756" y="3389"/>
                      <a:pt x="2768" y="3391"/>
                      <a:pt x="2780" y="3391"/>
                    </a:cubicBezTo>
                    <a:cubicBezTo>
                      <a:pt x="2853" y="3391"/>
                      <a:pt x="2952" y="3342"/>
                      <a:pt x="2998" y="3287"/>
                    </a:cubicBezTo>
                    <a:cubicBezTo>
                      <a:pt x="3058" y="3216"/>
                      <a:pt x="3093" y="3096"/>
                      <a:pt x="3087" y="3000"/>
                    </a:cubicBezTo>
                    <a:cubicBezTo>
                      <a:pt x="3065" y="2688"/>
                      <a:pt x="2906" y="2456"/>
                      <a:pt x="2613" y="2332"/>
                    </a:cubicBezTo>
                    <a:cubicBezTo>
                      <a:pt x="2504" y="2286"/>
                      <a:pt x="2389" y="2252"/>
                      <a:pt x="2273" y="2231"/>
                    </a:cubicBezTo>
                    <a:cubicBezTo>
                      <a:pt x="2227" y="2222"/>
                      <a:pt x="2182" y="2217"/>
                      <a:pt x="2137" y="2217"/>
                    </a:cubicBezTo>
                    <a:cubicBezTo>
                      <a:pt x="1866" y="2217"/>
                      <a:pt x="1621" y="2374"/>
                      <a:pt x="1501" y="2629"/>
                    </a:cubicBezTo>
                    <a:cubicBezTo>
                      <a:pt x="1466" y="2706"/>
                      <a:pt x="1439" y="2784"/>
                      <a:pt x="1405" y="2870"/>
                    </a:cubicBezTo>
                    <a:cubicBezTo>
                      <a:pt x="1160" y="2458"/>
                      <a:pt x="1101" y="1347"/>
                      <a:pt x="1470" y="932"/>
                    </a:cubicBezTo>
                    <a:cubicBezTo>
                      <a:pt x="1478" y="977"/>
                      <a:pt x="1486" y="1015"/>
                      <a:pt x="1492" y="1052"/>
                    </a:cubicBezTo>
                    <a:cubicBezTo>
                      <a:pt x="1522" y="1209"/>
                      <a:pt x="1650" y="1333"/>
                      <a:pt x="1808" y="1356"/>
                    </a:cubicBezTo>
                    <a:cubicBezTo>
                      <a:pt x="1821" y="1357"/>
                      <a:pt x="1835" y="1358"/>
                      <a:pt x="1848" y="1358"/>
                    </a:cubicBezTo>
                    <a:cubicBezTo>
                      <a:pt x="1968" y="1358"/>
                      <a:pt x="2076" y="1282"/>
                      <a:pt x="2146" y="1144"/>
                    </a:cubicBezTo>
                    <a:cubicBezTo>
                      <a:pt x="2234" y="968"/>
                      <a:pt x="2240" y="796"/>
                      <a:pt x="2106" y="639"/>
                    </a:cubicBezTo>
                    <a:cubicBezTo>
                      <a:pt x="2008" y="525"/>
                      <a:pt x="1893" y="466"/>
                      <a:pt x="1761" y="466"/>
                    </a:cubicBezTo>
                    <a:cubicBezTo>
                      <a:pt x="1713" y="466"/>
                      <a:pt x="1662" y="474"/>
                      <a:pt x="1609" y="490"/>
                    </a:cubicBezTo>
                    <a:cubicBezTo>
                      <a:pt x="1420" y="547"/>
                      <a:pt x="1270" y="654"/>
                      <a:pt x="1149" y="808"/>
                    </a:cubicBezTo>
                    <a:cubicBezTo>
                      <a:pt x="799" y="1250"/>
                      <a:pt x="738" y="1765"/>
                      <a:pt x="777" y="2303"/>
                    </a:cubicBezTo>
                    <a:cubicBezTo>
                      <a:pt x="806" y="2715"/>
                      <a:pt x="937" y="3091"/>
                      <a:pt x="1188" y="3422"/>
                    </a:cubicBezTo>
                    <a:cubicBezTo>
                      <a:pt x="1202" y="3439"/>
                      <a:pt x="1213" y="3459"/>
                      <a:pt x="1238" y="3497"/>
                    </a:cubicBezTo>
                    <a:cubicBezTo>
                      <a:pt x="1182" y="3490"/>
                      <a:pt x="1147" y="3485"/>
                      <a:pt x="1114" y="3479"/>
                    </a:cubicBezTo>
                    <a:cubicBezTo>
                      <a:pt x="1046" y="3468"/>
                      <a:pt x="980" y="3462"/>
                      <a:pt x="915" y="3462"/>
                    </a:cubicBezTo>
                    <a:cubicBezTo>
                      <a:pt x="523" y="3462"/>
                      <a:pt x="206" y="3678"/>
                      <a:pt x="39" y="4068"/>
                    </a:cubicBezTo>
                    <a:cubicBezTo>
                      <a:pt x="34" y="4081"/>
                      <a:pt x="21" y="4090"/>
                      <a:pt x="14" y="4101"/>
                    </a:cubicBezTo>
                    <a:cubicBezTo>
                      <a:pt x="10" y="4130"/>
                      <a:pt x="6" y="4158"/>
                      <a:pt x="0" y="4186"/>
                    </a:cubicBezTo>
                    <a:cubicBezTo>
                      <a:pt x="9" y="4279"/>
                      <a:pt x="13" y="4364"/>
                      <a:pt x="25" y="4448"/>
                    </a:cubicBezTo>
                    <a:cubicBezTo>
                      <a:pt x="46" y="4590"/>
                      <a:pt x="98" y="4725"/>
                      <a:pt x="232" y="4785"/>
                    </a:cubicBezTo>
                    <a:cubicBezTo>
                      <a:pt x="251" y="4793"/>
                      <a:pt x="272" y="4796"/>
                      <a:pt x="294" y="4796"/>
                    </a:cubicBezTo>
                    <a:cubicBezTo>
                      <a:pt x="352" y="4796"/>
                      <a:pt x="420" y="4775"/>
                      <a:pt x="480" y="4771"/>
                    </a:cubicBezTo>
                    <a:cubicBezTo>
                      <a:pt x="468" y="4698"/>
                      <a:pt x="480" y="4609"/>
                      <a:pt x="443" y="4557"/>
                    </a:cubicBezTo>
                    <a:cubicBezTo>
                      <a:pt x="261" y="4305"/>
                      <a:pt x="308" y="4084"/>
                      <a:pt x="592" y="3948"/>
                    </a:cubicBezTo>
                    <a:cubicBezTo>
                      <a:pt x="727" y="3884"/>
                      <a:pt x="860" y="3854"/>
                      <a:pt x="993" y="3854"/>
                    </a:cubicBezTo>
                    <a:cubicBezTo>
                      <a:pt x="1172" y="3854"/>
                      <a:pt x="1350" y="3908"/>
                      <a:pt x="1529" y="4004"/>
                    </a:cubicBezTo>
                    <a:cubicBezTo>
                      <a:pt x="1508" y="4023"/>
                      <a:pt x="1497" y="4038"/>
                      <a:pt x="1483" y="4043"/>
                    </a:cubicBezTo>
                    <a:cubicBezTo>
                      <a:pt x="1046" y="4209"/>
                      <a:pt x="827" y="4836"/>
                      <a:pt x="1037" y="5334"/>
                    </a:cubicBezTo>
                    <a:cubicBezTo>
                      <a:pt x="1047" y="5359"/>
                      <a:pt x="1062" y="5384"/>
                      <a:pt x="1079" y="5407"/>
                    </a:cubicBezTo>
                    <a:cubicBezTo>
                      <a:pt x="1132" y="5478"/>
                      <a:pt x="1191" y="5551"/>
                      <a:pt x="1275" y="5551"/>
                    </a:cubicBezTo>
                    <a:cubicBezTo>
                      <a:pt x="1297" y="5551"/>
                      <a:pt x="1322" y="5546"/>
                      <a:pt x="1348" y="5534"/>
                    </a:cubicBezTo>
                    <a:cubicBezTo>
                      <a:pt x="1477" y="5476"/>
                      <a:pt x="1455" y="5358"/>
                      <a:pt x="1420" y="5250"/>
                    </a:cubicBezTo>
                    <a:cubicBezTo>
                      <a:pt x="1335" y="4990"/>
                      <a:pt x="1397" y="4764"/>
                      <a:pt x="1571" y="4563"/>
                    </a:cubicBezTo>
                    <a:cubicBezTo>
                      <a:pt x="1643" y="4480"/>
                      <a:pt x="1740" y="4436"/>
                      <a:pt x="1838" y="4436"/>
                    </a:cubicBezTo>
                    <a:cubicBezTo>
                      <a:pt x="1905" y="4436"/>
                      <a:pt x="1972" y="4457"/>
                      <a:pt x="2032" y="4500"/>
                    </a:cubicBezTo>
                    <a:cubicBezTo>
                      <a:pt x="2220" y="4634"/>
                      <a:pt x="2401" y="4779"/>
                      <a:pt x="2596" y="4927"/>
                    </a:cubicBezTo>
                    <a:cubicBezTo>
                      <a:pt x="2516" y="4968"/>
                      <a:pt x="2438" y="5007"/>
                      <a:pt x="2363" y="5047"/>
                    </a:cubicBezTo>
                    <a:cubicBezTo>
                      <a:pt x="2022" y="5223"/>
                      <a:pt x="1890" y="5523"/>
                      <a:pt x="1872" y="5885"/>
                    </a:cubicBezTo>
                    <a:cubicBezTo>
                      <a:pt x="1868" y="5963"/>
                      <a:pt x="1860" y="6009"/>
                      <a:pt x="1775" y="6045"/>
                    </a:cubicBezTo>
                    <a:cubicBezTo>
                      <a:pt x="1559" y="6135"/>
                      <a:pt x="1408" y="6434"/>
                      <a:pt x="1434" y="6683"/>
                    </a:cubicBezTo>
                    <a:cubicBezTo>
                      <a:pt x="1465" y="6975"/>
                      <a:pt x="1607" y="7217"/>
                      <a:pt x="1807" y="7416"/>
                    </a:cubicBezTo>
                    <a:cubicBezTo>
                      <a:pt x="1934" y="7544"/>
                      <a:pt x="1957" y="7669"/>
                      <a:pt x="1899" y="7826"/>
                    </a:cubicBezTo>
                    <a:cubicBezTo>
                      <a:pt x="1870" y="7901"/>
                      <a:pt x="1829" y="7979"/>
                      <a:pt x="1831" y="8055"/>
                    </a:cubicBezTo>
                    <a:cubicBezTo>
                      <a:pt x="1832" y="8129"/>
                      <a:pt x="1879" y="8203"/>
                      <a:pt x="1906" y="8276"/>
                    </a:cubicBezTo>
                    <a:cubicBezTo>
                      <a:pt x="1981" y="8248"/>
                      <a:pt x="2066" y="8235"/>
                      <a:pt x="2123" y="8188"/>
                    </a:cubicBezTo>
                    <a:cubicBezTo>
                      <a:pt x="2173" y="8146"/>
                      <a:pt x="2189" y="8065"/>
                      <a:pt x="2232" y="7977"/>
                    </a:cubicBezTo>
                    <a:cubicBezTo>
                      <a:pt x="2252" y="8030"/>
                      <a:pt x="2260" y="8076"/>
                      <a:pt x="2285" y="8106"/>
                    </a:cubicBezTo>
                    <a:cubicBezTo>
                      <a:pt x="2335" y="8160"/>
                      <a:pt x="2397" y="8203"/>
                      <a:pt x="2454" y="8251"/>
                    </a:cubicBezTo>
                    <a:cubicBezTo>
                      <a:pt x="2494" y="8186"/>
                      <a:pt x="2547" y="8127"/>
                      <a:pt x="2569" y="8055"/>
                    </a:cubicBezTo>
                    <a:cubicBezTo>
                      <a:pt x="2587" y="7998"/>
                      <a:pt x="2570" y="7927"/>
                      <a:pt x="2569" y="7854"/>
                    </a:cubicBezTo>
                    <a:lnTo>
                      <a:pt x="2569" y="7854"/>
                    </a:lnTo>
                    <a:cubicBezTo>
                      <a:pt x="2657" y="7893"/>
                      <a:pt x="2732" y="7943"/>
                      <a:pt x="2812" y="7955"/>
                    </a:cubicBezTo>
                    <a:cubicBezTo>
                      <a:pt x="2821" y="7957"/>
                      <a:pt x="2831" y="7957"/>
                      <a:pt x="2840" y="7957"/>
                    </a:cubicBezTo>
                    <a:cubicBezTo>
                      <a:pt x="2901" y="7957"/>
                      <a:pt x="2967" y="7931"/>
                      <a:pt x="3031" y="7920"/>
                    </a:cubicBezTo>
                    <a:cubicBezTo>
                      <a:pt x="3015" y="7847"/>
                      <a:pt x="3016" y="7760"/>
                      <a:pt x="2975" y="7702"/>
                    </a:cubicBezTo>
                    <a:cubicBezTo>
                      <a:pt x="2923" y="7627"/>
                      <a:pt x="2843" y="7565"/>
                      <a:pt x="2764" y="7517"/>
                    </a:cubicBezTo>
                    <a:cubicBezTo>
                      <a:pt x="2648" y="7446"/>
                      <a:pt x="2607" y="7351"/>
                      <a:pt x="2621" y="7220"/>
                    </a:cubicBezTo>
                    <a:cubicBezTo>
                      <a:pt x="2637" y="7069"/>
                      <a:pt x="2659" y="6918"/>
                      <a:pt x="2653" y="6767"/>
                    </a:cubicBezTo>
                    <a:cubicBezTo>
                      <a:pt x="2632" y="6280"/>
                      <a:pt x="2446" y="6076"/>
                      <a:pt x="1963" y="5994"/>
                    </a:cubicBezTo>
                    <a:cubicBezTo>
                      <a:pt x="1956" y="5670"/>
                      <a:pt x="2043" y="5391"/>
                      <a:pt x="2316" y="5189"/>
                    </a:cubicBezTo>
                    <a:cubicBezTo>
                      <a:pt x="2446" y="5093"/>
                      <a:pt x="2572" y="5057"/>
                      <a:pt x="2693" y="5057"/>
                    </a:cubicBezTo>
                    <a:cubicBezTo>
                      <a:pt x="2890" y="5057"/>
                      <a:pt x="3075" y="5152"/>
                      <a:pt x="3248" y="5240"/>
                    </a:cubicBezTo>
                    <a:cubicBezTo>
                      <a:pt x="3135" y="5348"/>
                      <a:pt x="2995" y="5443"/>
                      <a:pt x="2911" y="5575"/>
                    </a:cubicBezTo>
                    <a:cubicBezTo>
                      <a:pt x="2693" y="5918"/>
                      <a:pt x="2757" y="6245"/>
                      <a:pt x="3083" y="6554"/>
                    </a:cubicBezTo>
                    <a:cubicBezTo>
                      <a:pt x="3235" y="6698"/>
                      <a:pt x="3401" y="6805"/>
                      <a:pt x="3602" y="6805"/>
                    </a:cubicBezTo>
                    <a:cubicBezTo>
                      <a:pt x="3658" y="6805"/>
                      <a:pt x="3716" y="6797"/>
                      <a:pt x="3778" y="6779"/>
                    </a:cubicBezTo>
                    <a:cubicBezTo>
                      <a:pt x="4024" y="6706"/>
                      <a:pt x="4143" y="6460"/>
                      <a:pt x="4038" y="6227"/>
                    </a:cubicBezTo>
                    <a:cubicBezTo>
                      <a:pt x="3961" y="6056"/>
                      <a:pt x="3837" y="5931"/>
                      <a:pt x="3651" y="5877"/>
                    </a:cubicBezTo>
                    <a:cubicBezTo>
                      <a:pt x="3614" y="5867"/>
                      <a:pt x="3578" y="5861"/>
                      <a:pt x="3543" y="5861"/>
                    </a:cubicBezTo>
                    <a:cubicBezTo>
                      <a:pt x="3467" y="5861"/>
                      <a:pt x="3398" y="5889"/>
                      <a:pt x="3342" y="5960"/>
                    </a:cubicBezTo>
                    <a:cubicBezTo>
                      <a:pt x="3257" y="6067"/>
                      <a:pt x="3273" y="6182"/>
                      <a:pt x="3337" y="6291"/>
                    </a:cubicBezTo>
                    <a:cubicBezTo>
                      <a:pt x="3366" y="6340"/>
                      <a:pt x="3402" y="6391"/>
                      <a:pt x="3447" y="6418"/>
                    </a:cubicBezTo>
                    <a:cubicBezTo>
                      <a:pt x="3453" y="6422"/>
                      <a:pt x="3462" y="6424"/>
                      <a:pt x="3471" y="6424"/>
                    </a:cubicBezTo>
                    <a:cubicBezTo>
                      <a:pt x="3499" y="6424"/>
                      <a:pt x="3539" y="6409"/>
                      <a:pt x="3562" y="6392"/>
                    </a:cubicBezTo>
                    <a:cubicBezTo>
                      <a:pt x="3600" y="6365"/>
                      <a:pt x="3625" y="6319"/>
                      <a:pt x="3655" y="6280"/>
                    </a:cubicBezTo>
                    <a:cubicBezTo>
                      <a:pt x="3675" y="6325"/>
                      <a:pt x="3718" y="6378"/>
                      <a:pt x="3707" y="6413"/>
                    </a:cubicBezTo>
                    <a:cubicBezTo>
                      <a:pt x="3690" y="6464"/>
                      <a:pt x="3632" y="6539"/>
                      <a:pt x="3596" y="6539"/>
                    </a:cubicBezTo>
                    <a:cubicBezTo>
                      <a:pt x="3595" y="6539"/>
                      <a:pt x="3595" y="6539"/>
                      <a:pt x="3594" y="6539"/>
                    </a:cubicBezTo>
                    <a:cubicBezTo>
                      <a:pt x="3516" y="6535"/>
                      <a:pt x="3423" y="6505"/>
                      <a:pt x="3366" y="6453"/>
                    </a:cubicBezTo>
                    <a:cubicBezTo>
                      <a:pt x="3139" y="6247"/>
                      <a:pt x="3146" y="5863"/>
                      <a:pt x="3386" y="5672"/>
                    </a:cubicBezTo>
                    <a:cubicBezTo>
                      <a:pt x="3588" y="5511"/>
                      <a:pt x="3815" y="5445"/>
                      <a:pt x="4053" y="5445"/>
                    </a:cubicBezTo>
                    <a:cubicBezTo>
                      <a:pt x="4115" y="5445"/>
                      <a:pt x="4177" y="5449"/>
                      <a:pt x="4240" y="5457"/>
                    </a:cubicBezTo>
                    <a:cubicBezTo>
                      <a:pt x="4186" y="5581"/>
                      <a:pt x="4104" y="5696"/>
                      <a:pt x="4088" y="5819"/>
                    </a:cubicBezTo>
                    <a:cubicBezTo>
                      <a:pt x="4040" y="6177"/>
                      <a:pt x="4418" y="6532"/>
                      <a:pt x="4778" y="6532"/>
                    </a:cubicBezTo>
                    <a:cubicBezTo>
                      <a:pt x="4827" y="6532"/>
                      <a:pt x="4875" y="6525"/>
                      <a:pt x="4922" y="6511"/>
                    </a:cubicBezTo>
                    <a:cubicBezTo>
                      <a:pt x="5148" y="6445"/>
                      <a:pt x="5250" y="6237"/>
                      <a:pt x="5137" y="6032"/>
                    </a:cubicBezTo>
                    <a:cubicBezTo>
                      <a:pt x="5082" y="5931"/>
                      <a:pt x="4989" y="5837"/>
                      <a:pt x="4890" y="5772"/>
                    </a:cubicBezTo>
                    <a:cubicBezTo>
                      <a:pt x="4843" y="5740"/>
                      <a:pt x="4794" y="5726"/>
                      <a:pt x="4748" y="5726"/>
                    </a:cubicBezTo>
                    <a:cubicBezTo>
                      <a:pt x="4672" y="5726"/>
                      <a:pt x="4603" y="5764"/>
                      <a:pt x="4563" y="5828"/>
                    </a:cubicBezTo>
                    <a:cubicBezTo>
                      <a:pt x="4483" y="5953"/>
                      <a:pt x="4543" y="6050"/>
                      <a:pt x="4632" y="6146"/>
                    </a:cubicBezTo>
                    <a:cubicBezTo>
                      <a:pt x="4653" y="6133"/>
                      <a:pt x="4667" y="6123"/>
                      <a:pt x="4683" y="6113"/>
                    </a:cubicBezTo>
                    <a:cubicBezTo>
                      <a:pt x="4715" y="6095"/>
                      <a:pt x="4749" y="6077"/>
                      <a:pt x="4782" y="6061"/>
                    </a:cubicBezTo>
                    <a:cubicBezTo>
                      <a:pt x="4799" y="6097"/>
                      <a:pt x="4838" y="6140"/>
                      <a:pt x="4828" y="6167"/>
                    </a:cubicBezTo>
                    <a:cubicBezTo>
                      <a:pt x="4817" y="6202"/>
                      <a:pt x="4770" y="6243"/>
                      <a:pt x="4731" y="6249"/>
                    </a:cubicBezTo>
                    <a:cubicBezTo>
                      <a:pt x="4720" y="6251"/>
                      <a:pt x="4710" y="6251"/>
                      <a:pt x="4699" y="6251"/>
                    </a:cubicBezTo>
                    <a:cubicBezTo>
                      <a:pt x="4522" y="6251"/>
                      <a:pt x="4367" y="6015"/>
                      <a:pt x="4441" y="5837"/>
                    </a:cubicBezTo>
                    <a:cubicBezTo>
                      <a:pt x="4507" y="5679"/>
                      <a:pt x="4626" y="5570"/>
                      <a:pt x="4796" y="5539"/>
                    </a:cubicBezTo>
                    <a:cubicBezTo>
                      <a:pt x="5065" y="5491"/>
                      <a:pt x="5336" y="5456"/>
                      <a:pt x="5632" y="5412"/>
                    </a:cubicBezTo>
                    <a:lnTo>
                      <a:pt x="5632" y="5412"/>
                    </a:lnTo>
                    <a:cubicBezTo>
                      <a:pt x="5511" y="5744"/>
                      <a:pt x="5488" y="6057"/>
                      <a:pt x="5539" y="6374"/>
                    </a:cubicBezTo>
                    <a:cubicBezTo>
                      <a:pt x="5541" y="6392"/>
                      <a:pt x="5527" y="6419"/>
                      <a:pt x="5511" y="6433"/>
                    </a:cubicBezTo>
                    <a:cubicBezTo>
                      <a:pt x="5234" y="6668"/>
                      <a:pt x="5271" y="6968"/>
                      <a:pt x="5355" y="7267"/>
                    </a:cubicBezTo>
                    <a:cubicBezTo>
                      <a:pt x="5421" y="7499"/>
                      <a:pt x="5582" y="7673"/>
                      <a:pt x="5763" y="7820"/>
                    </a:cubicBezTo>
                    <a:cubicBezTo>
                      <a:pt x="5867" y="7905"/>
                      <a:pt x="5911" y="7988"/>
                      <a:pt x="5881" y="8124"/>
                    </a:cubicBezTo>
                    <a:cubicBezTo>
                      <a:pt x="5861" y="8211"/>
                      <a:pt x="5877" y="8313"/>
                      <a:pt x="5898" y="8402"/>
                    </a:cubicBezTo>
                    <a:cubicBezTo>
                      <a:pt x="5907" y="8442"/>
                      <a:pt x="5968" y="8490"/>
                      <a:pt x="6006" y="8491"/>
                    </a:cubicBezTo>
                    <a:cubicBezTo>
                      <a:pt x="6007" y="8491"/>
                      <a:pt x="6008" y="8491"/>
                      <a:pt x="6008" y="8491"/>
                    </a:cubicBezTo>
                    <a:cubicBezTo>
                      <a:pt x="6044" y="8491"/>
                      <a:pt x="6097" y="8444"/>
                      <a:pt x="6116" y="8407"/>
                    </a:cubicBezTo>
                    <a:cubicBezTo>
                      <a:pt x="6151" y="8336"/>
                      <a:pt x="6166" y="8257"/>
                      <a:pt x="6191" y="8176"/>
                    </a:cubicBezTo>
                    <a:cubicBezTo>
                      <a:pt x="6269" y="8251"/>
                      <a:pt x="6340" y="8325"/>
                      <a:pt x="6420" y="8386"/>
                    </a:cubicBezTo>
                    <a:cubicBezTo>
                      <a:pt x="6441" y="8401"/>
                      <a:pt x="6478" y="8412"/>
                      <a:pt x="6509" y="8412"/>
                    </a:cubicBezTo>
                    <a:cubicBezTo>
                      <a:pt x="6524" y="8412"/>
                      <a:pt x="6538" y="8410"/>
                      <a:pt x="6547" y="8403"/>
                    </a:cubicBezTo>
                    <a:cubicBezTo>
                      <a:pt x="6577" y="8386"/>
                      <a:pt x="6595" y="8323"/>
                      <a:pt x="6591" y="8282"/>
                    </a:cubicBezTo>
                    <a:cubicBezTo>
                      <a:pt x="6583" y="8202"/>
                      <a:pt x="6558" y="8125"/>
                      <a:pt x="6534" y="8031"/>
                    </a:cubicBezTo>
                    <a:lnTo>
                      <a:pt x="6534" y="8031"/>
                    </a:lnTo>
                    <a:cubicBezTo>
                      <a:pt x="6631" y="8051"/>
                      <a:pt x="6720" y="8083"/>
                      <a:pt x="6810" y="8083"/>
                    </a:cubicBezTo>
                    <a:cubicBezTo>
                      <a:pt x="6877" y="8083"/>
                      <a:pt x="6987" y="8052"/>
                      <a:pt x="6999" y="8013"/>
                    </a:cubicBezTo>
                    <a:cubicBezTo>
                      <a:pt x="7016" y="7952"/>
                      <a:pt x="6982" y="7856"/>
                      <a:pt x="6936" y="7803"/>
                    </a:cubicBezTo>
                    <a:cubicBezTo>
                      <a:pt x="6879" y="7739"/>
                      <a:pt x="6795" y="7688"/>
                      <a:pt x="6713" y="7660"/>
                    </a:cubicBezTo>
                    <a:cubicBezTo>
                      <a:pt x="6591" y="7621"/>
                      <a:pt x="6560" y="7541"/>
                      <a:pt x="6546" y="7427"/>
                    </a:cubicBezTo>
                    <a:cubicBezTo>
                      <a:pt x="6528" y="7283"/>
                      <a:pt x="6503" y="7136"/>
                      <a:pt x="6461" y="6997"/>
                    </a:cubicBezTo>
                    <a:cubicBezTo>
                      <a:pt x="6335" y="6583"/>
                      <a:pt x="6079" y="6388"/>
                      <a:pt x="5630" y="6361"/>
                    </a:cubicBezTo>
                    <a:cubicBezTo>
                      <a:pt x="5588" y="6046"/>
                      <a:pt x="5589" y="5736"/>
                      <a:pt x="5747" y="5444"/>
                    </a:cubicBezTo>
                    <a:cubicBezTo>
                      <a:pt x="5763" y="5415"/>
                      <a:pt x="5813" y="5392"/>
                      <a:pt x="5850" y="5385"/>
                    </a:cubicBezTo>
                    <a:cubicBezTo>
                      <a:pt x="6449" y="5243"/>
                      <a:pt x="7049" y="5105"/>
                      <a:pt x="7648" y="4961"/>
                    </a:cubicBezTo>
                    <a:cubicBezTo>
                      <a:pt x="7674" y="4955"/>
                      <a:pt x="7697" y="4951"/>
                      <a:pt x="7718" y="4951"/>
                    </a:cubicBezTo>
                    <a:cubicBezTo>
                      <a:pt x="7771" y="4951"/>
                      <a:pt x="7815" y="4970"/>
                      <a:pt x="7865" y="5010"/>
                    </a:cubicBezTo>
                    <a:cubicBezTo>
                      <a:pt x="8341" y="5387"/>
                      <a:pt x="8896" y="5508"/>
                      <a:pt x="9490" y="5513"/>
                    </a:cubicBezTo>
                    <a:cubicBezTo>
                      <a:pt x="9500" y="5513"/>
                      <a:pt x="9510" y="5513"/>
                      <a:pt x="9520" y="5513"/>
                    </a:cubicBezTo>
                    <a:cubicBezTo>
                      <a:pt x="10070" y="5513"/>
                      <a:pt x="10597" y="5373"/>
                      <a:pt x="11131" y="5263"/>
                    </a:cubicBezTo>
                    <a:cubicBezTo>
                      <a:pt x="11676" y="5152"/>
                      <a:pt x="12224" y="5085"/>
                      <a:pt x="12778" y="5085"/>
                    </a:cubicBezTo>
                    <a:cubicBezTo>
                      <a:pt x="12897" y="5085"/>
                      <a:pt x="13017" y="5089"/>
                      <a:pt x="13137" y="5095"/>
                    </a:cubicBezTo>
                    <a:cubicBezTo>
                      <a:pt x="13257" y="5101"/>
                      <a:pt x="13382" y="5124"/>
                      <a:pt x="13495" y="5168"/>
                    </a:cubicBezTo>
                    <a:cubicBezTo>
                      <a:pt x="13647" y="5226"/>
                      <a:pt x="13792" y="5292"/>
                      <a:pt x="13934" y="5363"/>
                    </a:cubicBezTo>
                    <a:lnTo>
                      <a:pt x="13934" y="5360"/>
                    </a:lnTo>
                    <a:cubicBezTo>
                      <a:pt x="13934" y="5360"/>
                      <a:pt x="14018" y="5405"/>
                      <a:pt x="14120" y="5405"/>
                    </a:cubicBezTo>
                    <a:cubicBezTo>
                      <a:pt x="14210" y="5405"/>
                      <a:pt x="14315" y="5370"/>
                      <a:pt x="14386" y="5234"/>
                    </a:cubicBezTo>
                    <a:cubicBezTo>
                      <a:pt x="14537" y="4946"/>
                      <a:pt x="14417" y="4864"/>
                      <a:pt x="14417" y="4864"/>
                    </a:cubicBezTo>
                    <a:lnTo>
                      <a:pt x="14415" y="4864"/>
                    </a:lnTo>
                    <a:cubicBezTo>
                      <a:pt x="13708" y="4385"/>
                      <a:pt x="12903" y="4134"/>
                      <a:pt x="12014" y="4134"/>
                    </a:cubicBezTo>
                    <a:cubicBezTo>
                      <a:pt x="11999" y="4134"/>
                      <a:pt x="11985" y="4134"/>
                      <a:pt x="11970" y="4134"/>
                    </a:cubicBezTo>
                    <a:cubicBezTo>
                      <a:pt x="11960" y="4134"/>
                      <a:pt x="11949" y="4134"/>
                      <a:pt x="11939" y="4134"/>
                    </a:cubicBezTo>
                    <a:cubicBezTo>
                      <a:pt x="11544" y="4134"/>
                      <a:pt x="11157" y="4079"/>
                      <a:pt x="10772" y="4015"/>
                    </a:cubicBezTo>
                    <a:cubicBezTo>
                      <a:pt x="10556" y="3979"/>
                      <a:pt x="10417" y="3840"/>
                      <a:pt x="10343" y="3641"/>
                    </a:cubicBezTo>
                    <a:cubicBezTo>
                      <a:pt x="10320" y="3579"/>
                      <a:pt x="10324" y="3501"/>
                      <a:pt x="10337" y="3435"/>
                    </a:cubicBezTo>
                    <a:cubicBezTo>
                      <a:pt x="10343" y="3397"/>
                      <a:pt x="10391" y="3366"/>
                      <a:pt x="10419" y="3332"/>
                    </a:cubicBezTo>
                    <a:cubicBezTo>
                      <a:pt x="10449" y="3360"/>
                      <a:pt x="10490" y="3380"/>
                      <a:pt x="10509" y="3412"/>
                    </a:cubicBezTo>
                    <a:cubicBezTo>
                      <a:pt x="10556" y="3499"/>
                      <a:pt x="10616" y="3546"/>
                      <a:pt x="10698" y="3546"/>
                    </a:cubicBezTo>
                    <a:cubicBezTo>
                      <a:pt x="10723" y="3546"/>
                      <a:pt x="10749" y="3542"/>
                      <a:pt x="10778" y="3533"/>
                    </a:cubicBezTo>
                    <a:cubicBezTo>
                      <a:pt x="10908" y="3495"/>
                      <a:pt x="10970" y="3404"/>
                      <a:pt x="10974" y="3270"/>
                    </a:cubicBezTo>
                    <a:cubicBezTo>
                      <a:pt x="10980" y="2958"/>
                      <a:pt x="10774" y="2720"/>
                      <a:pt x="10489" y="2711"/>
                    </a:cubicBezTo>
                    <a:cubicBezTo>
                      <a:pt x="10483" y="2711"/>
                      <a:pt x="10476" y="2711"/>
                      <a:pt x="10470" y="2711"/>
                    </a:cubicBezTo>
                    <a:cubicBezTo>
                      <a:pt x="10147" y="2711"/>
                      <a:pt x="9898" y="2941"/>
                      <a:pt x="9896" y="3284"/>
                    </a:cubicBezTo>
                    <a:cubicBezTo>
                      <a:pt x="9896" y="3487"/>
                      <a:pt x="9951" y="3688"/>
                      <a:pt x="9982" y="3905"/>
                    </a:cubicBezTo>
                    <a:cubicBezTo>
                      <a:pt x="9693" y="3853"/>
                      <a:pt x="9348" y="3884"/>
                      <a:pt x="9096" y="3620"/>
                    </a:cubicBezTo>
                    <a:cubicBezTo>
                      <a:pt x="8936" y="3450"/>
                      <a:pt x="8843" y="3248"/>
                      <a:pt x="8936" y="3010"/>
                    </a:cubicBezTo>
                    <a:cubicBezTo>
                      <a:pt x="8956" y="2959"/>
                      <a:pt x="9017" y="2902"/>
                      <a:pt x="9069" y="2890"/>
                    </a:cubicBezTo>
                    <a:cubicBezTo>
                      <a:pt x="9070" y="2889"/>
                      <a:pt x="9072" y="2889"/>
                      <a:pt x="9073" y="2889"/>
                    </a:cubicBezTo>
                    <a:cubicBezTo>
                      <a:pt x="9104" y="2889"/>
                      <a:pt x="9163" y="2957"/>
                      <a:pt x="9184" y="3003"/>
                    </a:cubicBezTo>
                    <a:cubicBezTo>
                      <a:pt x="9229" y="3097"/>
                      <a:pt x="9280" y="3179"/>
                      <a:pt x="9394" y="3179"/>
                    </a:cubicBezTo>
                    <a:cubicBezTo>
                      <a:pt x="9396" y="3179"/>
                      <a:pt x="9398" y="3179"/>
                      <a:pt x="9400" y="3179"/>
                    </a:cubicBezTo>
                    <a:cubicBezTo>
                      <a:pt x="9529" y="3175"/>
                      <a:pt x="9609" y="3097"/>
                      <a:pt x="9649" y="2979"/>
                    </a:cubicBezTo>
                    <a:cubicBezTo>
                      <a:pt x="9758" y="2675"/>
                      <a:pt x="9541" y="2342"/>
                      <a:pt x="9219" y="2317"/>
                    </a:cubicBezTo>
                    <a:cubicBezTo>
                      <a:pt x="9200" y="2316"/>
                      <a:pt x="9181" y="2315"/>
                      <a:pt x="9163" y="2315"/>
                    </a:cubicBezTo>
                    <a:cubicBezTo>
                      <a:pt x="8886" y="2315"/>
                      <a:pt x="8637" y="2480"/>
                      <a:pt x="8525" y="2740"/>
                    </a:cubicBezTo>
                    <a:cubicBezTo>
                      <a:pt x="8343" y="3163"/>
                      <a:pt x="8460" y="3639"/>
                      <a:pt x="8820" y="3934"/>
                    </a:cubicBezTo>
                    <a:cubicBezTo>
                      <a:pt x="8848" y="3957"/>
                      <a:pt x="8877" y="3981"/>
                      <a:pt x="8919" y="4019"/>
                    </a:cubicBezTo>
                    <a:cubicBezTo>
                      <a:pt x="8867" y="4029"/>
                      <a:pt x="8833" y="4038"/>
                      <a:pt x="8799" y="4043"/>
                    </a:cubicBezTo>
                    <a:cubicBezTo>
                      <a:pt x="8473" y="4100"/>
                      <a:pt x="8144" y="4151"/>
                      <a:pt x="7820" y="4219"/>
                    </a:cubicBezTo>
                    <a:cubicBezTo>
                      <a:pt x="7795" y="4224"/>
                      <a:pt x="7773" y="4227"/>
                      <a:pt x="7753" y="4227"/>
                    </a:cubicBezTo>
                    <a:cubicBezTo>
                      <a:pt x="7684" y="4227"/>
                      <a:pt x="7647" y="4191"/>
                      <a:pt x="7619" y="4112"/>
                    </a:cubicBezTo>
                    <a:cubicBezTo>
                      <a:pt x="7471" y="3688"/>
                      <a:pt x="7469" y="3263"/>
                      <a:pt x="7629" y="2845"/>
                    </a:cubicBezTo>
                    <a:cubicBezTo>
                      <a:pt x="7732" y="2572"/>
                      <a:pt x="7891" y="2330"/>
                      <a:pt x="8105" y="2128"/>
                    </a:cubicBezTo>
                    <a:cubicBezTo>
                      <a:pt x="8257" y="1987"/>
                      <a:pt x="8435" y="1899"/>
                      <a:pt x="8668" y="1886"/>
                    </a:cubicBezTo>
                    <a:lnTo>
                      <a:pt x="8668" y="1886"/>
                    </a:lnTo>
                    <a:cubicBezTo>
                      <a:pt x="8635" y="1957"/>
                      <a:pt x="8609" y="2004"/>
                      <a:pt x="8587" y="2055"/>
                    </a:cubicBezTo>
                    <a:cubicBezTo>
                      <a:pt x="8548" y="2143"/>
                      <a:pt x="8550" y="2242"/>
                      <a:pt x="8642" y="2275"/>
                    </a:cubicBezTo>
                    <a:cubicBezTo>
                      <a:pt x="8660" y="2281"/>
                      <a:pt x="8682" y="2284"/>
                      <a:pt x="8704" y="2284"/>
                    </a:cubicBezTo>
                    <a:cubicBezTo>
                      <a:pt x="8764" y="2284"/>
                      <a:pt x="8832" y="2264"/>
                      <a:pt x="8869" y="2232"/>
                    </a:cubicBezTo>
                    <a:cubicBezTo>
                      <a:pt x="9099" y="2032"/>
                      <a:pt x="9032" y="1591"/>
                      <a:pt x="8760" y="1450"/>
                    </a:cubicBezTo>
                    <a:cubicBezTo>
                      <a:pt x="8644" y="1388"/>
                      <a:pt x="8524" y="1361"/>
                      <a:pt x="8398" y="1361"/>
                    </a:cubicBezTo>
                    <a:cubicBezTo>
                      <a:pt x="8315" y="1361"/>
                      <a:pt x="8229" y="1373"/>
                      <a:pt x="8140" y="1395"/>
                    </a:cubicBezTo>
                    <a:cubicBezTo>
                      <a:pt x="8208" y="1092"/>
                      <a:pt x="8163" y="820"/>
                      <a:pt x="7971" y="593"/>
                    </a:cubicBezTo>
                    <a:cubicBezTo>
                      <a:pt x="7887" y="494"/>
                      <a:pt x="7764" y="413"/>
                      <a:pt x="7643" y="361"/>
                    </a:cubicBezTo>
                    <a:cubicBezTo>
                      <a:pt x="7612" y="348"/>
                      <a:pt x="7579" y="342"/>
                      <a:pt x="7546" y="342"/>
                    </a:cubicBezTo>
                    <a:cubicBezTo>
                      <a:pt x="7415" y="342"/>
                      <a:pt x="7282" y="436"/>
                      <a:pt x="7246" y="566"/>
                    </a:cubicBezTo>
                    <a:cubicBezTo>
                      <a:pt x="7229" y="628"/>
                      <a:pt x="7246" y="727"/>
                      <a:pt x="7287" y="769"/>
                    </a:cubicBezTo>
                    <a:cubicBezTo>
                      <a:pt x="7317" y="800"/>
                      <a:pt x="7383" y="822"/>
                      <a:pt x="7436" y="822"/>
                    </a:cubicBezTo>
                    <a:cubicBezTo>
                      <a:pt x="7455" y="822"/>
                      <a:pt x="7473" y="820"/>
                      <a:pt x="7486" y="813"/>
                    </a:cubicBezTo>
                    <a:cubicBezTo>
                      <a:pt x="7517" y="798"/>
                      <a:pt x="7544" y="792"/>
                      <a:pt x="7568" y="792"/>
                    </a:cubicBezTo>
                    <a:cubicBezTo>
                      <a:pt x="7624" y="792"/>
                      <a:pt x="7664" y="829"/>
                      <a:pt x="7706" y="875"/>
                    </a:cubicBezTo>
                    <a:cubicBezTo>
                      <a:pt x="7884" y="1066"/>
                      <a:pt x="7925" y="1512"/>
                      <a:pt x="7665" y="1745"/>
                    </a:cubicBezTo>
                    <a:cubicBezTo>
                      <a:pt x="7243" y="2126"/>
                      <a:pt x="7094" y="2648"/>
                      <a:pt x="7111" y="3215"/>
                    </a:cubicBezTo>
                    <a:cubicBezTo>
                      <a:pt x="7125" y="3607"/>
                      <a:pt x="7193" y="3987"/>
                      <a:pt x="7390" y="4337"/>
                    </a:cubicBezTo>
                    <a:cubicBezTo>
                      <a:pt x="7277" y="4401"/>
                      <a:pt x="7166" y="4462"/>
                      <a:pt x="7080" y="4511"/>
                    </a:cubicBezTo>
                    <a:cubicBezTo>
                      <a:pt x="7068" y="4251"/>
                      <a:pt x="7080" y="3979"/>
                      <a:pt x="7037" y="3716"/>
                    </a:cubicBezTo>
                    <a:cubicBezTo>
                      <a:pt x="6923" y="3016"/>
                      <a:pt x="6507" y="2535"/>
                      <a:pt x="5877" y="2235"/>
                    </a:cubicBezTo>
                    <a:cubicBezTo>
                      <a:pt x="5793" y="2194"/>
                      <a:pt x="5753" y="2132"/>
                      <a:pt x="5699" y="2060"/>
                    </a:cubicBezTo>
                    <a:cubicBezTo>
                      <a:pt x="5524" y="1829"/>
                      <a:pt x="5508" y="1609"/>
                      <a:pt x="5599" y="1335"/>
                    </a:cubicBezTo>
                    <a:cubicBezTo>
                      <a:pt x="5668" y="1129"/>
                      <a:pt x="5594" y="909"/>
                      <a:pt x="5451" y="736"/>
                    </a:cubicBezTo>
                    <a:cubicBezTo>
                      <a:pt x="5296" y="547"/>
                      <a:pt x="5165" y="348"/>
                      <a:pt x="5108" y="104"/>
                    </a:cubicBezTo>
                    <a:cubicBezTo>
                      <a:pt x="5093" y="35"/>
                      <a:pt x="5061" y="0"/>
                      <a:pt x="5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3" name="Google Shape;63;p2"/>
              <p:cNvGrpSpPr/>
              <p:nvPr/>
            </p:nvGrpSpPr>
            <p:grpSpPr>
              <a:xfrm>
                <a:off x="7999625" y="1864182"/>
                <a:ext cx="450678" cy="397701"/>
                <a:chOff x="6888026" y="1955156"/>
                <a:chExt cx="414150" cy="365467"/>
              </a:xfrm>
            </p:grpSpPr>
            <p:sp>
              <p:nvSpPr>
                <p:cNvPr id="64" name="Google Shape;64;p2"/>
                <p:cNvSpPr/>
                <p:nvPr/>
              </p:nvSpPr>
              <p:spPr>
                <a:xfrm>
                  <a:off x="6990124" y="1955156"/>
                  <a:ext cx="312052" cy="206113"/>
                </a:xfrm>
                <a:custGeom>
                  <a:avLst/>
                  <a:gdLst/>
                  <a:ahLst/>
                  <a:cxnLst/>
                  <a:rect l="l" t="t" r="r" b="b"/>
                  <a:pathLst>
                    <a:path w="3897" h="2574" extrusionOk="0">
                      <a:moveTo>
                        <a:pt x="1" y="1"/>
                      </a:moveTo>
                      <a:lnTo>
                        <a:pt x="1" y="1"/>
                      </a:lnTo>
                      <a:cubicBezTo>
                        <a:pt x="117" y="370"/>
                        <a:pt x="162" y="734"/>
                        <a:pt x="347" y="1055"/>
                      </a:cubicBezTo>
                      <a:cubicBezTo>
                        <a:pt x="490" y="1302"/>
                        <a:pt x="572" y="1558"/>
                        <a:pt x="478" y="1845"/>
                      </a:cubicBezTo>
                      <a:cubicBezTo>
                        <a:pt x="451" y="1927"/>
                        <a:pt x="512" y="1934"/>
                        <a:pt x="565" y="1945"/>
                      </a:cubicBezTo>
                      <a:cubicBezTo>
                        <a:pt x="720" y="1977"/>
                        <a:pt x="876" y="2006"/>
                        <a:pt x="1030" y="2039"/>
                      </a:cubicBezTo>
                      <a:cubicBezTo>
                        <a:pt x="1325" y="2104"/>
                        <a:pt x="1563" y="2256"/>
                        <a:pt x="1728" y="2516"/>
                      </a:cubicBezTo>
                      <a:cubicBezTo>
                        <a:pt x="1748" y="2546"/>
                        <a:pt x="1800" y="2573"/>
                        <a:pt x="1836" y="2573"/>
                      </a:cubicBezTo>
                      <a:cubicBezTo>
                        <a:pt x="1838" y="2573"/>
                        <a:pt x="1840" y="2573"/>
                        <a:pt x="1842" y="2573"/>
                      </a:cubicBezTo>
                      <a:cubicBezTo>
                        <a:pt x="2057" y="2545"/>
                        <a:pt x="2268" y="2508"/>
                        <a:pt x="2481" y="2476"/>
                      </a:cubicBezTo>
                      <a:cubicBezTo>
                        <a:pt x="2766" y="2432"/>
                        <a:pt x="3053" y="2393"/>
                        <a:pt x="3335" y="2341"/>
                      </a:cubicBezTo>
                      <a:cubicBezTo>
                        <a:pt x="3431" y="2322"/>
                        <a:pt x="3521" y="2270"/>
                        <a:pt x="3609" y="2223"/>
                      </a:cubicBezTo>
                      <a:cubicBezTo>
                        <a:pt x="3768" y="2135"/>
                        <a:pt x="3862" y="2001"/>
                        <a:pt x="3896" y="1795"/>
                      </a:cubicBezTo>
                      <a:lnTo>
                        <a:pt x="3896" y="1795"/>
                      </a:lnTo>
                      <a:cubicBezTo>
                        <a:pt x="3813" y="1827"/>
                        <a:pt x="3747" y="1854"/>
                        <a:pt x="3680" y="1875"/>
                      </a:cubicBezTo>
                      <a:cubicBezTo>
                        <a:pt x="3410" y="1962"/>
                        <a:pt x="3145" y="2008"/>
                        <a:pt x="2887" y="2008"/>
                      </a:cubicBezTo>
                      <a:cubicBezTo>
                        <a:pt x="2447" y="2008"/>
                        <a:pt x="2025" y="1877"/>
                        <a:pt x="1624" y="1599"/>
                      </a:cubicBezTo>
                      <a:cubicBezTo>
                        <a:pt x="1540" y="1541"/>
                        <a:pt x="1475" y="1454"/>
                        <a:pt x="1411" y="1375"/>
                      </a:cubicBezTo>
                      <a:cubicBezTo>
                        <a:pt x="1383" y="1341"/>
                        <a:pt x="1377" y="1289"/>
                        <a:pt x="1372" y="1238"/>
                      </a:cubicBezTo>
                      <a:lnTo>
                        <a:pt x="1372" y="1238"/>
                      </a:lnTo>
                      <a:cubicBezTo>
                        <a:pt x="1804" y="1720"/>
                        <a:pt x="2296" y="1904"/>
                        <a:pt x="2828" y="1904"/>
                      </a:cubicBezTo>
                      <a:cubicBezTo>
                        <a:pt x="3123" y="1904"/>
                        <a:pt x="3430" y="1847"/>
                        <a:pt x="3745" y="1754"/>
                      </a:cubicBezTo>
                      <a:cubicBezTo>
                        <a:pt x="3312" y="1687"/>
                        <a:pt x="2945" y="1502"/>
                        <a:pt x="2662" y="1137"/>
                      </a:cubicBezTo>
                      <a:cubicBezTo>
                        <a:pt x="2577" y="1280"/>
                        <a:pt x="2473" y="1335"/>
                        <a:pt x="2353" y="1335"/>
                      </a:cubicBezTo>
                      <a:cubicBezTo>
                        <a:pt x="2315" y="1335"/>
                        <a:pt x="2276" y="1329"/>
                        <a:pt x="2234" y="1319"/>
                      </a:cubicBezTo>
                      <a:cubicBezTo>
                        <a:pt x="1800" y="1211"/>
                        <a:pt x="1516" y="929"/>
                        <a:pt x="1357" y="523"/>
                      </a:cubicBezTo>
                      <a:cubicBezTo>
                        <a:pt x="1315" y="415"/>
                        <a:pt x="1268" y="373"/>
                        <a:pt x="1179" y="373"/>
                      </a:cubicBezTo>
                      <a:cubicBezTo>
                        <a:pt x="1159" y="373"/>
                        <a:pt x="1136" y="375"/>
                        <a:pt x="1111" y="379"/>
                      </a:cubicBezTo>
                      <a:cubicBezTo>
                        <a:pt x="1066" y="386"/>
                        <a:pt x="1022" y="390"/>
                        <a:pt x="978" y="390"/>
                      </a:cubicBezTo>
                      <a:cubicBezTo>
                        <a:pt x="720" y="390"/>
                        <a:pt x="489" y="271"/>
                        <a:pt x="260" y="153"/>
                      </a:cubicBezTo>
                      <a:cubicBezTo>
                        <a:pt x="180" y="111"/>
                        <a:pt x="105" y="63"/>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 name="Google Shape;65;p2"/>
                <p:cNvSpPr/>
                <p:nvPr/>
              </p:nvSpPr>
              <p:spPr>
                <a:xfrm>
                  <a:off x="6888026" y="2189780"/>
                  <a:ext cx="311171" cy="130843"/>
                </a:xfrm>
                <a:custGeom>
                  <a:avLst/>
                  <a:gdLst/>
                  <a:ahLst/>
                  <a:cxnLst/>
                  <a:rect l="l" t="t" r="r" b="b"/>
                  <a:pathLst>
                    <a:path w="3886" h="1634" extrusionOk="0">
                      <a:moveTo>
                        <a:pt x="2604" y="0"/>
                      </a:moveTo>
                      <a:cubicBezTo>
                        <a:pt x="2581" y="15"/>
                        <a:pt x="2575" y="17"/>
                        <a:pt x="2573" y="20"/>
                      </a:cubicBezTo>
                      <a:cubicBezTo>
                        <a:pt x="2430" y="356"/>
                        <a:pt x="2234" y="520"/>
                        <a:pt x="1938" y="520"/>
                      </a:cubicBezTo>
                      <a:cubicBezTo>
                        <a:pt x="1853" y="520"/>
                        <a:pt x="1761" y="507"/>
                        <a:pt x="1659" y="481"/>
                      </a:cubicBezTo>
                      <a:cubicBezTo>
                        <a:pt x="1444" y="425"/>
                        <a:pt x="1243" y="315"/>
                        <a:pt x="1050" y="235"/>
                      </a:cubicBezTo>
                      <a:cubicBezTo>
                        <a:pt x="892" y="296"/>
                        <a:pt x="728" y="392"/>
                        <a:pt x="554" y="415"/>
                      </a:cubicBezTo>
                      <a:cubicBezTo>
                        <a:pt x="522" y="419"/>
                        <a:pt x="489" y="421"/>
                        <a:pt x="456" y="421"/>
                      </a:cubicBezTo>
                      <a:cubicBezTo>
                        <a:pt x="314" y="421"/>
                        <a:pt x="166" y="386"/>
                        <a:pt x="22" y="372"/>
                      </a:cubicBezTo>
                      <a:cubicBezTo>
                        <a:pt x="16" y="383"/>
                        <a:pt x="7" y="394"/>
                        <a:pt x="0" y="405"/>
                      </a:cubicBezTo>
                      <a:cubicBezTo>
                        <a:pt x="316" y="660"/>
                        <a:pt x="629" y="917"/>
                        <a:pt x="949" y="1169"/>
                      </a:cubicBezTo>
                      <a:cubicBezTo>
                        <a:pt x="1129" y="1312"/>
                        <a:pt x="1318" y="1446"/>
                        <a:pt x="1499" y="1588"/>
                      </a:cubicBezTo>
                      <a:cubicBezTo>
                        <a:pt x="1534" y="1616"/>
                        <a:pt x="1565" y="1633"/>
                        <a:pt x="1598" y="1633"/>
                      </a:cubicBezTo>
                      <a:cubicBezTo>
                        <a:pt x="1623" y="1633"/>
                        <a:pt x="1649" y="1623"/>
                        <a:pt x="1679" y="1602"/>
                      </a:cubicBezTo>
                      <a:cubicBezTo>
                        <a:pt x="1905" y="1432"/>
                        <a:pt x="2140" y="1358"/>
                        <a:pt x="2380" y="1358"/>
                      </a:cubicBezTo>
                      <a:cubicBezTo>
                        <a:pt x="2580" y="1358"/>
                        <a:pt x="2783" y="1409"/>
                        <a:pt x="2988" y="1498"/>
                      </a:cubicBezTo>
                      <a:cubicBezTo>
                        <a:pt x="3026" y="1515"/>
                        <a:pt x="3057" y="1524"/>
                        <a:pt x="3085" y="1524"/>
                      </a:cubicBezTo>
                      <a:cubicBezTo>
                        <a:pt x="3133" y="1524"/>
                        <a:pt x="3170" y="1499"/>
                        <a:pt x="3216" y="1447"/>
                      </a:cubicBezTo>
                      <a:cubicBezTo>
                        <a:pt x="3484" y="1138"/>
                        <a:pt x="3641" y="765"/>
                        <a:pt x="3830" y="409"/>
                      </a:cubicBezTo>
                      <a:cubicBezTo>
                        <a:pt x="3872" y="333"/>
                        <a:pt x="3876" y="238"/>
                        <a:pt x="3885" y="137"/>
                      </a:cubicBezTo>
                      <a:lnTo>
                        <a:pt x="3885" y="137"/>
                      </a:lnTo>
                      <a:cubicBezTo>
                        <a:pt x="3425" y="542"/>
                        <a:pt x="2915" y="796"/>
                        <a:pt x="2317" y="796"/>
                      </a:cubicBezTo>
                      <a:cubicBezTo>
                        <a:pt x="2253" y="796"/>
                        <a:pt x="2189" y="793"/>
                        <a:pt x="2123" y="788"/>
                      </a:cubicBezTo>
                      <a:cubicBezTo>
                        <a:pt x="2739" y="754"/>
                        <a:pt x="3291" y="562"/>
                        <a:pt x="3773" y="108"/>
                      </a:cubicBezTo>
                      <a:lnTo>
                        <a:pt x="3773" y="108"/>
                      </a:lnTo>
                      <a:cubicBezTo>
                        <a:pt x="3580" y="135"/>
                        <a:pt x="3394" y="161"/>
                        <a:pt x="3214" y="161"/>
                      </a:cubicBezTo>
                      <a:cubicBezTo>
                        <a:pt x="2999" y="161"/>
                        <a:pt x="2794" y="123"/>
                        <a:pt x="26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6" name="Google Shape;66;p2"/>
              <p:cNvSpPr/>
              <p:nvPr/>
            </p:nvSpPr>
            <p:spPr>
              <a:xfrm>
                <a:off x="7988615" y="1853663"/>
                <a:ext cx="553220" cy="416157"/>
              </a:xfrm>
              <a:custGeom>
                <a:avLst/>
                <a:gdLst/>
                <a:ahLst/>
                <a:cxnLst/>
                <a:rect l="l" t="t" r="r" b="b"/>
                <a:pathLst>
                  <a:path w="6349" h="4776" extrusionOk="0">
                    <a:moveTo>
                      <a:pt x="1400" y="121"/>
                    </a:moveTo>
                    <a:lnTo>
                      <a:pt x="1400" y="121"/>
                    </a:lnTo>
                    <a:cubicBezTo>
                      <a:pt x="1504" y="183"/>
                      <a:pt x="1579" y="231"/>
                      <a:pt x="1659" y="273"/>
                    </a:cubicBezTo>
                    <a:cubicBezTo>
                      <a:pt x="1888" y="391"/>
                      <a:pt x="2119" y="510"/>
                      <a:pt x="2377" y="510"/>
                    </a:cubicBezTo>
                    <a:cubicBezTo>
                      <a:pt x="2421" y="510"/>
                      <a:pt x="2465" y="506"/>
                      <a:pt x="2510" y="499"/>
                    </a:cubicBezTo>
                    <a:cubicBezTo>
                      <a:pt x="2535" y="495"/>
                      <a:pt x="2558" y="493"/>
                      <a:pt x="2578" y="493"/>
                    </a:cubicBezTo>
                    <a:cubicBezTo>
                      <a:pt x="2667" y="493"/>
                      <a:pt x="2714" y="535"/>
                      <a:pt x="2756" y="643"/>
                    </a:cubicBezTo>
                    <a:cubicBezTo>
                      <a:pt x="2915" y="1049"/>
                      <a:pt x="3199" y="1331"/>
                      <a:pt x="3633" y="1439"/>
                    </a:cubicBezTo>
                    <a:cubicBezTo>
                      <a:pt x="3675" y="1449"/>
                      <a:pt x="3714" y="1455"/>
                      <a:pt x="3753" y="1455"/>
                    </a:cubicBezTo>
                    <a:cubicBezTo>
                      <a:pt x="3871" y="1455"/>
                      <a:pt x="3974" y="1400"/>
                      <a:pt x="4058" y="1259"/>
                    </a:cubicBezTo>
                    <a:cubicBezTo>
                      <a:pt x="4341" y="1625"/>
                      <a:pt x="4707" y="1809"/>
                      <a:pt x="5144" y="1874"/>
                    </a:cubicBezTo>
                    <a:cubicBezTo>
                      <a:pt x="4829" y="1967"/>
                      <a:pt x="4522" y="2024"/>
                      <a:pt x="4227" y="2024"/>
                    </a:cubicBezTo>
                    <a:cubicBezTo>
                      <a:pt x="3695" y="2024"/>
                      <a:pt x="3203" y="1840"/>
                      <a:pt x="2771" y="1358"/>
                    </a:cubicBezTo>
                    <a:lnTo>
                      <a:pt x="2771" y="1358"/>
                    </a:lnTo>
                    <a:cubicBezTo>
                      <a:pt x="2776" y="1409"/>
                      <a:pt x="2782" y="1461"/>
                      <a:pt x="2810" y="1495"/>
                    </a:cubicBezTo>
                    <a:cubicBezTo>
                      <a:pt x="2874" y="1574"/>
                      <a:pt x="2939" y="1661"/>
                      <a:pt x="3023" y="1719"/>
                    </a:cubicBezTo>
                    <a:cubicBezTo>
                      <a:pt x="3424" y="1997"/>
                      <a:pt x="3846" y="2128"/>
                      <a:pt x="4286" y="2128"/>
                    </a:cubicBezTo>
                    <a:cubicBezTo>
                      <a:pt x="4544" y="2128"/>
                      <a:pt x="4809" y="2082"/>
                      <a:pt x="5079" y="1995"/>
                    </a:cubicBezTo>
                    <a:cubicBezTo>
                      <a:pt x="5146" y="1974"/>
                      <a:pt x="5212" y="1947"/>
                      <a:pt x="5295" y="1915"/>
                    </a:cubicBezTo>
                    <a:lnTo>
                      <a:pt x="5295" y="1915"/>
                    </a:lnTo>
                    <a:cubicBezTo>
                      <a:pt x="5261" y="2121"/>
                      <a:pt x="5167" y="2255"/>
                      <a:pt x="5008" y="2343"/>
                    </a:cubicBezTo>
                    <a:cubicBezTo>
                      <a:pt x="4920" y="2390"/>
                      <a:pt x="4830" y="2442"/>
                      <a:pt x="4734" y="2461"/>
                    </a:cubicBezTo>
                    <a:cubicBezTo>
                      <a:pt x="4452" y="2513"/>
                      <a:pt x="4165" y="2552"/>
                      <a:pt x="3880" y="2596"/>
                    </a:cubicBezTo>
                    <a:cubicBezTo>
                      <a:pt x="3667" y="2628"/>
                      <a:pt x="3456" y="2665"/>
                      <a:pt x="3241" y="2693"/>
                    </a:cubicBezTo>
                    <a:cubicBezTo>
                      <a:pt x="3239" y="2693"/>
                      <a:pt x="3237" y="2693"/>
                      <a:pt x="3235" y="2693"/>
                    </a:cubicBezTo>
                    <a:cubicBezTo>
                      <a:pt x="3199" y="2693"/>
                      <a:pt x="3147" y="2666"/>
                      <a:pt x="3127" y="2636"/>
                    </a:cubicBezTo>
                    <a:cubicBezTo>
                      <a:pt x="2962" y="2376"/>
                      <a:pt x="2724" y="2224"/>
                      <a:pt x="2429" y="2159"/>
                    </a:cubicBezTo>
                    <a:cubicBezTo>
                      <a:pt x="2275" y="2126"/>
                      <a:pt x="2119" y="2097"/>
                      <a:pt x="1964" y="2065"/>
                    </a:cubicBezTo>
                    <a:cubicBezTo>
                      <a:pt x="1911" y="2054"/>
                      <a:pt x="1850" y="2047"/>
                      <a:pt x="1877" y="1965"/>
                    </a:cubicBezTo>
                    <a:cubicBezTo>
                      <a:pt x="1971" y="1678"/>
                      <a:pt x="1889" y="1422"/>
                      <a:pt x="1746" y="1175"/>
                    </a:cubicBezTo>
                    <a:cubicBezTo>
                      <a:pt x="1561" y="854"/>
                      <a:pt x="1516" y="490"/>
                      <a:pt x="1400" y="121"/>
                    </a:cubicBezTo>
                    <a:close/>
                    <a:moveTo>
                      <a:pt x="2727" y="3050"/>
                    </a:moveTo>
                    <a:cubicBezTo>
                      <a:pt x="2917" y="3173"/>
                      <a:pt x="3122" y="3211"/>
                      <a:pt x="3337" y="3211"/>
                    </a:cubicBezTo>
                    <a:cubicBezTo>
                      <a:pt x="3516" y="3211"/>
                      <a:pt x="3703" y="3185"/>
                      <a:pt x="3896" y="3158"/>
                    </a:cubicBezTo>
                    <a:lnTo>
                      <a:pt x="3896" y="3158"/>
                    </a:lnTo>
                    <a:cubicBezTo>
                      <a:pt x="3414" y="3612"/>
                      <a:pt x="2862" y="3804"/>
                      <a:pt x="2245" y="3838"/>
                    </a:cubicBezTo>
                    <a:cubicBezTo>
                      <a:pt x="2311" y="3843"/>
                      <a:pt x="2375" y="3846"/>
                      <a:pt x="2439" y="3846"/>
                    </a:cubicBezTo>
                    <a:cubicBezTo>
                      <a:pt x="3038" y="3846"/>
                      <a:pt x="3548" y="3592"/>
                      <a:pt x="4008" y="3187"/>
                    </a:cubicBezTo>
                    <a:lnTo>
                      <a:pt x="4008" y="3187"/>
                    </a:lnTo>
                    <a:cubicBezTo>
                      <a:pt x="3999" y="3288"/>
                      <a:pt x="3995" y="3383"/>
                      <a:pt x="3953" y="3459"/>
                    </a:cubicBezTo>
                    <a:cubicBezTo>
                      <a:pt x="3763" y="3815"/>
                      <a:pt x="3607" y="4188"/>
                      <a:pt x="3339" y="4497"/>
                    </a:cubicBezTo>
                    <a:cubicBezTo>
                      <a:pt x="3293" y="4549"/>
                      <a:pt x="3255" y="4574"/>
                      <a:pt x="3208" y="4574"/>
                    </a:cubicBezTo>
                    <a:cubicBezTo>
                      <a:pt x="3180" y="4574"/>
                      <a:pt x="3149" y="4565"/>
                      <a:pt x="3111" y="4548"/>
                    </a:cubicBezTo>
                    <a:cubicBezTo>
                      <a:pt x="2905" y="4459"/>
                      <a:pt x="2702" y="4408"/>
                      <a:pt x="2503" y="4408"/>
                    </a:cubicBezTo>
                    <a:cubicBezTo>
                      <a:pt x="2262" y="4408"/>
                      <a:pt x="2028" y="4482"/>
                      <a:pt x="1801" y="4652"/>
                    </a:cubicBezTo>
                    <a:cubicBezTo>
                      <a:pt x="1771" y="4673"/>
                      <a:pt x="1746" y="4683"/>
                      <a:pt x="1721" y="4683"/>
                    </a:cubicBezTo>
                    <a:cubicBezTo>
                      <a:pt x="1688" y="4683"/>
                      <a:pt x="1657" y="4666"/>
                      <a:pt x="1622" y="4638"/>
                    </a:cubicBezTo>
                    <a:cubicBezTo>
                      <a:pt x="1441" y="4496"/>
                      <a:pt x="1252" y="4362"/>
                      <a:pt x="1071" y="4219"/>
                    </a:cubicBezTo>
                    <a:cubicBezTo>
                      <a:pt x="754" y="3967"/>
                      <a:pt x="439" y="3710"/>
                      <a:pt x="120" y="3455"/>
                    </a:cubicBezTo>
                    <a:cubicBezTo>
                      <a:pt x="127" y="3444"/>
                      <a:pt x="137" y="3434"/>
                      <a:pt x="145" y="3422"/>
                    </a:cubicBezTo>
                    <a:cubicBezTo>
                      <a:pt x="289" y="3436"/>
                      <a:pt x="436" y="3471"/>
                      <a:pt x="579" y="3471"/>
                    </a:cubicBezTo>
                    <a:cubicBezTo>
                      <a:pt x="612" y="3471"/>
                      <a:pt x="645" y="3469"/>
                      <a:pt x="677" y="3465"/>
                    </a:cubicBezTo>
                    <a:cubicBezTo>
                      <a:pt x="850" y="3442"/>
                      <a:pt x="1015" y="3346"/>
                      <a:pt x="1173" y="3285"/>
                    </a:cubicBezTo>
                    <a:cubicBezTo>
                      <a:pt x="1366" y="3365"/>
                      <a:pt x="1567" y="3475"/>
                      <a:pt x="1782" y="3531"/>
                    </a:cubicBezTo>
                    <a:cubicBezTo>
                      <a:pt x="1884" y="3557"/>
                      <a:pt x="1976" y="3570"/>
                      <a:pt x="2061" y="3570"/>
                    </a:cubicBezTo>
                    <a:cubicBezTo>
                      <a:pt x="2357" y="3570"/>
                      <a:pt x="2553" y="3406"/>
                      <a:pt x="2696" y="3070"/>
                    </a:cubicBezTo>
                    <a:cubicBezTo>
                      <a:pt x="2698" y="3067"/>
                      <a:pt x="2704" y="3065"/>
                      <a:pt x="2727" y="3050"/>
                    </a:cubicBezTo>
                    <a:close/>
                    <a:moveTo>
                      <a:pt x="1320" y="0"/>
                    </a:moveTo>
                    <a:cubicBezTo>
                      <a:pt x="1319" y="56"/>
                      <a:pt x="1305" y="114"/>
                      <a:pt x="1319" y="165"/>
                    </a:cubicBezTo>
                    <a:cubicBezTo>
                      <a:pt x="1437" y="588"/>
                      <a:pt x="1522" y="1020"/>
                      <a:pt x="1748" y="1407"/>
                    </a:cubicBezTo>
                    <a:cubicBezTo>
                      <a:pt x="1837" y="1559"/>
                      <a:pt x="1830" y="1738"/>
                      <a:pt x="1785" y="1910"/>
                    </a:cubicBezTo>
                    <a:cubicBezTo>
                      <a:pt x="1743" y="2080"/>
                      <a:pt x="1775" y="2125"/>
                      <a:pt x="1951" y="2159"/>
                    </a:cubicBezTo>
                    <a:cubicBezTo>
                      <a:pt x="2133" y="2194"/>
                      <a:pt x="2315" y="2228"/>
                      <a:pt x="2496" y="2271"/>
                    </a:cubicBezTo>
                    <a:cubicBezTo>
                      <a:pt x="2744" y="2328"/>
                      <a:pt x="2925" y="2481"/>
                      <a:pt x="3055" y="2694"/>
                    </a:cubicBezTo>
                    <a:cubicBezTo>
                      <a:pt x="3097" y="2764"/>
                      <a:pt x="3143" y="2791"/>
                      <a:pt x="3203" y="2791"/>
                    </a:cubicBezTo>
                    <a:cubicBezTo>
                      <a:pt x="3233" y="2791"/>
                      <a:pt x="3266" y="2785"/>
                      <a:pt x="3304" y="2774"/>
                    </a:cubicBezTo>
                    <a:cubicBezTo>
                      <a:pt x="3467" y="2726"/>
                      <a:pt x="3639" y="2711"/>
                      <a:pt x="3810" y="2691"/>
                    </a:cubicBezTo>
                    <a:cubicBezTo>
                      <a:pt x="3970" y="2673"/>
                      <a:pt x="4132" y="2669"/>
                      <a:pt x="4310" y="2659"/>
                    </a:cubicBezTo>
                    <a:lnTo>
                      <a:pt x="4310" y="2659"/>
                    </a:lnTo>
                    <a:cubicBezTo>
                      <a:pt x="4182" y="2881"/>
                      <a:pt x="4044" y="3055"/>
                      <a:pt x="3787" y="3092"/>
                    </a:cubicBezTo>
                    <a:cubicBezTo>
                      <a:pt x="3643" y="3113"/>
                      <a:pt x="3500" y="3130"/>
                      <a:pt x="3358" y="3130"/>
                    </a:cubicBezTo>
                    <a:cubicBezTo>
                      <a:pt x="3161" y="3130"/>
                      <a:pt x="2968" y="3097"/>
                      <a:pt x="2780" y="2993"/>
                    </a:cubicBezTo>
                    <a:cubicBezTo>
                      <a:pt x="2753" y="2977"/>
                      <a:pt x="2729" y="2969"/>
                      <a:pt x="2707" y="2969"/>
                    </a:cubicBezTo>
                    <a:cubicBezTo>
                      <a:pt x="2661" y="2969"/>
                      <a:pt x="2627" y="3004"/>
                      <a:pt x="2605" y="3070"/>
                    </a:cubicBezTo>
                    <a:cubicBezTo>
                      <a:pt x="2507" y="3359"/>
                      <a:pt x="2373" y="3461"/>
                      <a:pt x="2067" y="3474"/>
                    </a:cubicBezTo>
                    <a:cubicBezTo>
                      <a:pt x="2051" y="3475"/>
                      <a:pt x="2034" y="3475"/>
                      <a:pt x="2018" y="3475"/>
                    </a:cubicBezTo>
                    <a:cubicBezTo>
                      <a:pt x="1740" y="3475"/>
                      <a:pt x="1492" y="3377"/>
                      <a:pt x="1269" y="3213"/>
                    </a:cubicBezTo>
                    <a:cubicBezTo>
                      <a:pt x="1232" y="3186"/>
                      <a:pt x="1197" y="3159"/>
                      <a:pt x="1161" y="3159"/>
                    </a:cubicBezTo>
                    <a:cubicBezTo>
                      <a:pt x="1139" y="3159"/>
                      <a:pt x="1116" y="3169"/>
                      <a:pt x="1092" y="3194"/>
                    </a:cubicBezTo>
                    <a:cubicBezTo>
                      <a:pt x="948" y="3343"/>
                      <a:pt x="784" y="3393"/>
                      <a:pt x="612" y="3393"/>
                    </a:cubicBezTo>
                    <a:cubicBezTo>
                      <a:pt x="509" y="3393"/>
                      <a:pt x="402" y="3375"/>
                      <a:pt x="295" y="3349"/>
                    </a:cubicBezTo>
                    <a:cubicBezTo>
                      <a:pt x="233" y="3334"/>
                      <a:pt x="174" y="3306"/>
                      <a:pt x="112" y="3294"/>
                    </a:cubicBezTo>
                    <a:cubicBezTo>
                      <a:pt x="104" y="3293"/>
                      <a:pt x="96" y="3292"/>
                      <a:pt x="87" y="3292"/>
                    </a:cubicBezTo>
                    <a:cubicBezTo>
                      <a:pt x="59" y="3292"/>
                      <a:pt x="29" y="3299"/>
                      <a:pt x="0" y="3302"/>
                    </a:cubicBezTo>
                    <a:cubicBezTo>
                      <a:pt x="9" y="3340"/>
                      <a:pt x="5" y="3388"/>
                      <a:pt x="28" y="3412"/>
                    </a:cubicBezTo>
                    <a:cubicBezTo>
                      <a:pt x="181" y="3572"/>
                      <a:pt x="328" y="3741"/>
                      <a:pt x="498" y="3882"/>
                    </a:cubicBezTo>
                    <a:cubicBezTo>
                      <a:pt x="756" y="4095"/>
                      <a:pt x="1033" y="4285"/>
                      <a:pt x="1300" y="4487"/>
                    </a:cubicBezTo>
                    <a:cubicBezTo>
                      <a:pt x="1398" y="4561"/>
                      <a:pt x="1493" y="4639"/>
                      <a:pt x="1586" y="4719"/>
                    </a:cubicBezTo>
                    <a:cubicBezTo>
                      <a:pt x="1631" y="4756"/>
                      <a:pt x="1675" y="4775"/>
                      <a:pt x="1720" y="4775"/>
                    </a:cubicBezTo>
                    <a:cubicBezTo>
                      <a:pt x="1760" y="4775"/>
                      <a:pt x="1801" y="4760"/>
                      <a:pt x="1844" y="4728"/>
                    </a:cubicBezTo>
                    <a:cubicBezTo>
                      <a:pt x="2060" y="4564"/>
                      <a:pt x="2285" y="4491"/>
                      <a:pt x="2515" y="4491"/>
                    </a:cubicBezTo>
                    <a:cubicBezTo>
                      <a:pt x="2703" y="4491"/>
                      <a:pt x="2894" y="4540"/>
                      <a:pt x="3087" y="4628"/>
                    </a:cubicBezTo>
                    <a:cubicBezTo>
                      <a:pt x="3137" y="4651"/>
                      <a:pt x="3180" y="4662"/>
                      <a:pt x="3219" y="4662"/>
                    </a:cubicBezTo>
                    <a:cubicBezTo>
                      <a:pt x="3286" y="4662"/>
                      <a:pt x="3342" y="4628"/>
                      <a:pt x="3402" y="4559"/>
                    </a:cubicBezTo>
                    <a:cubicBezTo>
                      <a:pt x="3681" y="4235"/>
                      <a:pt x="3839" y="3842"/>
                      <a:pt x="4041" y="3474"/>
                    </a:cubicBezTo>
                    <a:cubicBezTo>
                      <a:pt x="4056" y="3446"/>
                      <a:pt x="4067" y="3413"/>
                      <a:pt x="4067" y="3383"/>
                    </a:cubicBezTo>
                    <a:cubicBezTo>
                      <a:pt x="4062" y="3104"/>
                      <a:pt x="4221" y="2902"/>
                      <a:pt x="4381" y="2700"/>
                    </a:cubicBezTo>
                    <a:cubicBezTo>
                      <a:pt x="4408" y="2665"/>
                      <a:pt x="4455" y="2641"/>
                      <a:pt x="4499" y="2626"/>
                    </a:cubicBezTo>
                    <a:cubicBezTo>
                      <a:pt x="4664" y="2565"/>
                      <a:pt x="4835" y="2518"/>
                      <a:pt x="4997" y="2452"/>
                    </a:cubicBezTo>
                    <a:cubicBezTo>
                      <a:pt x="5196" y="2373"/>
                      <a:pt x="5320" y="2218"/>
                      <a:pt x="5359" y="2008"/>
                    </a:cubicBezTo>
                    <a:cubicBezTo>
                      <a:pt x="5382" y="1895"/>
                      <a:pt x="5440" y="1833"/>
                      <a:pt x="5539" y="1779"/>
                    </a:cubicBezTo>
                    <a:cubicBezTo>
                      <a:pt x="5883" y="1590"/>
                      <a:pt x="6148" y="1326"/>
                      <a:pt x="6298" y="958"/>
                    </a:cubicBezTo>
                    <a:cubicBezTo>
                      <a:pt x="6319" y="906"/>
                      <a:pt x="6332" y="850"/>
                      <a:pt x="6349" y="795"/>
                    </a:cubicBezTo>
                    <a:cubicBezTo>
                      <a:pt x="6334" y="790"/>
                      <a:pt x="6322" y="787"/>
                      <a:pt x="6310" y="779"/>
                    </a:cubicBezTo>
                    <a:cubicBezTo>
                      <a:pt x="6273" y="850"/>
                      <a:pt x="6237" y="919"/>
                      <a:pt x="6203" y="991"/>
                    </a:cubicBezTo>
                    <a:cubicBezTo>
                      <a:pt x="6034" y="1341"/>
                      <a:pt x="5764" y="1596"/>
                      <a:pt x="5413" y="1743"/>
                    </a:cubicBezTo>
                    <a:cubicBezTo>
                      <a:pt x="5358" y="1766"/>
                      <a:pt x="5294" y="1774"/>
                      <a:pt x="5229" y="1774"/>
                    </a:cubicBezTo>
                    <a:cubicBezTo>
                      <a:pt x="5132" y="1774"/>
                      <a:pt x="5030" y="1756"/>
                      <a:pt x="4938" y="1738"/>
                    </a:cubicBezTo>
                    <a:cubicBezTo>
                      <a:pt x="4623" y="1676"/>
                      <a:pt x="4356" y="1515"/>
                      <a:pt x="4150" y="1263"/>
                    </a:cubicBezTo>
                    <a:cubicBezTo>
                      <a:pt x="4102" y="1205"/>
                      <a:pt x="4074" y="1178"/>
                      <a:pt x="4047" y="1178"/>
                    </a:cubicBezTo>
                    <a:cubicBezTo>
                      <a:pt x="4019" y="1178"/>
                      <a:pt x="3990" y="1207"/>
                      <a:pt x="3938" y="1260"/>
                    </a:cubicBezTo>
                    <a:cubicBezTo>
                      <a:pt x="3888" y="1312"/>
                      <a:pt x="3795" y="1351"/>
                      <a:pt x="3720" y="1351"/>
                    </a:cubicBezTo>
                    <a:cubicBezTo>
                      <a:pt x="3715" y="1351"/>
                      <a:pt x="3710" y="1351"/>
                      <a:pt x="3704" y="1350"/>
                    </a:cubicBezTo>
                    <a:cubicBezTo>
                      <a:pt x="3416" y="1324"/>
                      <a:pt x="3199" y="1155"/>
                      <a:pt x="3030" y="934"/>
                    </a:cubicBezTo>
                    <a:cubicBezTo>
                      <a:pt x="2932" y="806"/>
                      <a:pt x="2865" y="655"/>
                      <a:pt x="2790" y="510"/>
                    </a:cubicBezTo>
                    <a:cubicBezTo>
                      <a:pt x="2758" y="450"/>
                      <a:pt x="2724" y="399"/>
                      <a:pt x="2657" y="399"/>
                    </a:cubicBezTo>
                    <a:cubicBezTo>
                      <a:pt x="2647" y="399"/>
                      <a:pt x="2637" y="400"/>
                      <a:pt x="2626" y="402"/>
                    </a:cubicBezTo>
                    <a:cubicBezTo>
                      <a:pt x="2555" y="416"/>
                      <a:pt x="2486" y="422"/>
                      <a:pt x="2418" y="422"/>
                    </a:cubicBezTo>
                    <a:cubicBezTo>
                      <a:pt x="2067" y="422"/>
                      <a:pt x="1769" y="246"/>
                      <a:pt x="1473" y="60"/>
                    </a:cubicBezTo>
                    <a:cubicBezTo>
                      <a:pt x="1428" y="31"/>
                      <a:pt x="1372" y="20"/>
                      <a:pt x="1320"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 name="Google Shape;67;p2"/>
              <p:cNvSpPr/>
              <p:nvPr/>
            </p:nvSpPr>
            <p:spPr>
              <a:xfrm>
                <a:off x="7279581" y="411722"/>
                <a:ext cx="1053549" cy="832836"/>
              </a:xfrm>
              <a:custGeom>
                <a:avLst/>
                <a:gdLst/>
                <a:ahLst/>
                <a:cxnLst/>
                <a:rect l="l" t="t" r="r" b="b"/>
                <a:pathLst>
                  <a:path w="12091" h="9558" extrusionOk="0">
                    <a:moveTo>
                      <a:pt x="1" y="0"/>
                    </a:moveTo>
                    <a:cubicBezTo>
                      <a:pt x="11" y="49"/>
                      <a:pt x="15" y="82"/>
                      <a:pt x="25" y="114"/>
                    </a:cubicBezTo>
                    <a:cubicBezTo>
                      <a:pt x="268" y="892"/>
                      <a:pt x="723" y="1482"/>
                      <a:pt x="1514" y="1760"/>
                    </a:cubicBezTo>
                    <a:cubicBezTo>
                      <a:pt x="1646" y="1807"/>
                      <a:pt x="1793" y="1824"/>
                      <a:pt x="1936" y="1824"/>
                    </a:cubicBezTo>
                    <a:cubicBezTo>
                      <a:pt x="1955" y="1824"/>
                      <a:pt x="1974" y="1824"/>
                      <a:pt x="1993" y="1823"/>
                    </a:cubicBezTo>
                    <a:cubicBezTo>
                      <a:pt x="2178" y="1817"/>
                      <a:pt x="2264" y="1655"/>
                      <a:pt x="2197" y="1480"/>
                    </a:cubicBezTo>
                    <a:cubicBezTo>
                      <a:pt x="2167" y="1401"/>
                      <a:pt x="2118" y="1326"/>
                      <a:pt x="2040" y="1326"/>
                    </a:cubicBezTo>
                    <a:cubicBezTo>
                      <a:pt x="2025" y="1326"/>
                      <a:pt x="2008" y="1329"/>
                      <a:pt x="1989" y="1336"/>
                    </a:cubicBezTo>
                    <a:cubicBezTo>
                      <a:pt x="1939" y="1353"/>
                      <a:pt x="1920" y="1455"/>
                      <a:pt x="1868" y="1552"/>
                    </a:cubicBezTo>
                    <a:cubicBezTo>
                      <a:pt x="1836" y="1560"/>
                      <a:pt x="1802" y="1564"/>
                      <a:pt x="1768" y="1564"/>
                    </a:cubicBezTo>
                    <a:cubicBezTo>
                      <a:pt x="1313" y="1564"/>
                      <a:pt x="712" y="876"/>
                      <a:pt x="815" y="532"/>
                    </a:cubicBezTo>
                    <a:lnTo>
                      <a:pt x="815" y="532"/>
                    </a:lnTo>
                    <a:cubicBezTo>
                      <a:pt x="863" y="573"/>
                      <a:pt x="906" y="607"/>
                      <a:pt x="945" y="646"/>
                    </a:cubicBezTo>
                    <a:cubicBezTo>
                      <a:pt x="1156" y="851"/>
                      <a:pt x="1381" y="1030"/>
                      <a:pt x="1679" y="1085"/>
                    </a:cubicBezTo>
                    <a:cubicBezTo>
                      <a:pt x="1708" y="1090"/>
                      <a:pt x="1735" y="1093"/>
                      <a:pt x="1761" y="1093"/>
                    </a:cubicBezTo>
                    <a:cubicBezTo>
                      <a:pt x="1925" y="1093"/>
                      <a:pt x="2036" y="989"/>
                      <a:pt x="2046" y="813"/>
                    </a:cubicBezTo>
                    <a:cubicBezTo>
                      <a:pt x="2049" y="761"/>
                      <a:pt x="2024" y="695"/>
                      <a:pt x="1989" y="656"/>
                    </a:cubicBezTo>
                    <a:cubicBezTo>
                      <a:pt x="1970" y="634"/>
                      <a:pt x="1924" y="619"/>
                      <a:pt x="1889" y="619"/>
                    </a:cubicBezTo>
                    <a:cubicBezTo>
                      <a:pt x="1877" y="619"/>
                      <a:pt x="1866" y="620"/>
                      <a:pt x="1858" y="624"/>
                    </a:cubicBezTo>
                    <a:cubicBezTo>
                      <a:pt x="1825" y="637"/>
                      <a:pt x="1808" y="699"/>
                      <a:pt x="1797" y="743"/>
                    </a:cubicBezTo>
                    <a:cubicBezTo>
                      <a:pt x="1788" y="775"/>
                      <a:pt x="1796" y="813"/>
                      <a:pt x="1796" y="847"/>
                    </a:cubicBezTo>
                    <a:cubicBezTo>
                      <a:pt x="1791" y="848"/>
                      <a:pt x="1786" y="848"/>
                      <a:pt x="1781" y="848"/>
                    </a:cubicBezTo>
                    <a:cubicBezTo>
                      <a:pt x="1574" y="848"/>
                      <a:pt x="1243" y="499"/>
                      <a:pt x="1239" y="262"/>
                    </a:cubicBezTo>
                    <a:cubicBezTo>
                      <a:pt x="1282" y="260"/>
                      <a:pt x="1326" y="255"/>
                      <a:pt x="1368" y="255"/>
                    </a:cubicBezTo>
                    <a:cubicBezTo>
                      <a:pt x="2703" y="254"/>
                      <a:pt x="4037" y="253"/>
                      <a:pt x="5372" y="253"/>
                    </a:cubicBezTo>
                    <a:cubicBezTo>
                      <a:pt x="6470" y="253"/>
                      <a:pt x="7568" y="254"/>
                      <a:pt x="8666" y="255"/>
                    </a:cubicBezTo>
                    <a:cubicBezTo>
                      <a:pt x="8718" y="255"/>
                      <a:pt x="8790" y="295"/>
                      <a:pt x="8816" y="338"/>
                    </a:cubicBezTo>
                    <a:cubicBezTo>
                      <a:pt x="9075" y="768"/>
                      <a:pt x="9128" y="1224"/>
                      <a:pt x="8923" y="1688"/>
                    </a:cubicBezTo>
                    <a:cubicBezTo>
                      <a:pt x="8808" y="1947"/>
                      <a:pt x="8586" y="2101"/>
                      <a:pt x="8304" y="2142"/>
                    </a:cubicBezTo>
                    <a:cubicBezTo>
                      <a:pt x="8284" y="2145"/>
                      <a:pt x="8265" y="2147"/>
                      <a:pt x="8246" y="2147"/>
                    </a:cubicBezTo>
                    <a:cubicBezTo>
                      <a:pt x="8029" y="2147"/>
                      <a:pt x="7863" y="1966"/>
                      <a:pt x="7903" y="1770"/>
                    </a:cubicBezTo>
                    <a:cubicBezTo>
                      <a:pt x="7922" y="1678"/>
                      <a:pt x="7991" y="1620"/>
                      <a:pt x="8065" y="1620"/>
                    </a:cubicBezTo>
                    <a:cubicBezTo>
                      <a:pt x="8092" y="1620"/>
                      <a:pt x="8120" y="1628"/>
                      <a:pt x="8147" y="1645"/>
                    </a:cubicBezTo>
                    <a:cubicBezTo>
                      <a:pt x="8162" y="1653"/>
                      <a:pt x="8169" y="1678"/>
                      <a:pt x="8181" y="1698"/>
                    </a:cubicBezTo>
                    <a:cubicBezTo>
                      <a:pt x="7971" y="1743"/>
                      <a:pt x="7970" y="1744"/>
                      <a:pt x="8006" y="1903"/>
                    </a:cubicBezTo>
                    <a:cubicBezTo>
                      <a:pt x="8027" y="1904"/>
                      <a:pt x="8047" y="1905"/>
                      <a:pt x="8067" y="1905"/>
                    </a:cubicBezTo>
                    <a:cubicBezTo>
                      <a:pt x="8177" y="1905"/>
                      <a:pt x="8277" y="1877"/>
                      <a:pt x="8350" y="1772"/>
                    </a:cubicBezTo>
                    <a:cubicBezTo>
                      <a:pt x="8425" y="1660"/>
                      <a:pt x="8414" y="1500"/>
                      <a:pt x="8311" y="1413"/>
                    </a:cubicBezTo>
                    <a:cubicBezTo>
                      <a:pt x="8216" y="1333"/>
                      <a:pt x="8109" y="1288"/>
                      <a:pt x="7992" y="1288"/>
                    </a:cubicBezTo>
                    <a:cubicBezTo>
                      <a:pt x="7951" y="1288"/>
                      <a:pt x="7910" y="1293"/>
                      <a:pt x="7867" y="1305"/>
                    </a:cubicBezTo>
                    <a:cubicBezTo>
                      <a:pt x="7708" y="1347"/>
                      <a:pt x="7638" y="1474"/>
                      <a:pt x="7603" y="1622"/>
                    </a:cubicBezTo>
                    <a:cubicBezTo>
                      <a:pt x="7493" y="2099"/>
                      <a:pt x="7857" y="2617"/>
                      <a:pt x="8362" y="2700"/>
                    </a:cubicBezTo>
                    <a:cubicBezTo>
                      <a:pt x="8430" y="2711"/>
                      <a:pt x="8496" y="2717"/>
                      <a:pt x="8562" y="2717"/>
                    </a:cubicBezTo>
                    <a:cubicBezTo>
                      <a:pt x="9292" y="2717"/>
                      <a:pt x="9901" y="2052"/>
                      <a:pt x="9798" y="1301"/>
                    </a:cubicBezTo>
                    <a:cubicBezTo>
                      <a:pt x="9792" y="1257"/>
                      <a:pt x="9810" y="1211"/>
                      <a:pt x="9817" y="1164"/>
                    </a:cubicBezTo>
                    <a:cubicBezTo>
                      <a:pt x="9863" y="1173"/>
                      <a:pt x="9916" y="1170"/>
                      <a:pt x="9957" y="1191"/>
                    </a:cubicBezTo>
                    <a:cubicBezTo>
                      <a:pt x="10241" y="1333"/>
                      <a:pt x="10444" y="1562"/>
                      <a:pt x="10617" y="1822"/>
                    </a:cubicBezTo>
                    <a:cubicBezTo>
                      <a:pt x="10980" y="2370"/>
                      <a:pt x="11120" y="2982"/>
                      <a:pt x="11135" y="3626"/>
                    </a:cubicBezTo>
                    <a:cubicBezTo>
                      <a:pt x="11156" y="4564"/>
                      <a:pt x="10943" y="5442"/>
                      <a:pt x="10419" y="6231"/>
                    </a:cubicBezTo>
                    <a:cubicBezTo>
                      <a:pt x="9848" y="7094"/>
                      <a:pt x="9043" y="7602"/>
                      <a:pt x="8022" y="7762"/>
                    </a:cubicBezTo>
                    <a:cubicBezTo>
                      <a:pt x="7811" y="7794"/>
                      <a:pt x="7598" y="7803"/>
                      <a:pt x="7387" y="7832"/>
                    </a:cubicBezTo>
                    <a:cubicBezTo>
                      <a:pt x="7333" y="7839"/>
                      <a:pt x="7271" y="7870"/>
                      <a:pt x="7230" y="7911"/>
                    </a:cubicBezTo>
                    <a:cubicBezTo>
                      <a:pt x="6708" y="8433"/>
                      <a:pt x="6116" y="8740"/>
                      <a:pt x="5427" y="8740"/>
                    </a:cubicBezTo>
                    <a:cubicBezTo>
                      <a:pt x="5242" y="8740"/>
                      <a:pt x="5051" y="8718"/>
                      <a:pt x="4851" y="8672"/>
                    </a:cubicBezTo>
                    <a:cubicBezTo>
                      <a:pt x="4693" y="8635"/>
                      <a:pt x="4544" y="8551"/>
                      <a:pt x="4392" y="8483"/>
                    </a:cubicBezTo>
                    <a:cubicBezTo>
                      <a:pt x="4359" y="8467"/>
                      <a:pt x="4338" y="8427"/>
                      <a:pt x="4312" y="8397"/>
                    </a:cubicBezTo>
                    <a:cubicBezTo>
                      <a:pt x="4322" y="8385"/>
                      <a:pt x="4329" y="8374"/>
                      <a:pt x="4338" y="8365"/>
                    </a:cubicBezTo>
                    <a:lnTo>
                      <a:pt x="4532" y="8469"/>
                    </a:lnTo>
                    <a:cubicBezTo>
                      <a:pt x="4618" y="8313"/>
                      <a:pt x="4577" y="8153"/>
                      <a:pt x="4431" y="8057"/>
                    </a:cubicBezTo>
                    <a:cubicBezTo>
                      <a:pt x="4341" y="7999"/>
                      <a:pt x="4250" y="7970"/>
                      <a:pt x="4162" y="7970"/>
                    </a:cubicBezTo>
                    <a:cubicBezTo>
                      <a:pt x="4078" y="7970"/>
                      <a:pt x="3997" y="7996"/>
                      <a:pt x="3923" y="8050"/>
                    </a:cubicBezTo>
                    <a:cubicBezTo>
                      <a:pt x="3774" y="8155"/>
                      <a:pt x="3706" y="8350"/>
                      <a:pt x="3759" y="8547"/>
                    </a:cubicBezTo>
                    <a:cubicBezTo>
                      <a:pt x="3830" y="8815"/>
                      <a:pt x="3997" y="9012"/>
                      <a:pt x="4236" y="9146"/>
                    </a:cubicBezTo>
                    <a:cubicBezTo>
                      <a:pt x="4551" y="9325"/>
                      <a:pt x="4891" y="9439"/>
                      <a:pt x="5250" y="9476"/>
                    </a:cubicBezTo>
                    <a:cubicBezTo>
                      <a:pt x="5716" y="9525"/>
                      <a:pt x="6182" y="9558"/>
                      <a:pt x="6647" y="9558"/>
                    </a:cubicBezTo>
                    <a:cubicBezTo>
                      <a:pt x="7273" y="9558"/>
                      <a:pt x="7897" y="9498"/>
                      <a:pt x="8516" y="9338"/>
                    </a:cubicBezTo>
                    <a:cubicBezTo>
                      <a:pt x="9103" y="9187"/>
                      <a:pt x="9637" y="8932"/>
                      <a:pt x="10143" y="8607"/>
                    </a:cubicBezTo>
                    <a:cubicBezTo>
                      <a:pt x="10473" y="8395"/>
                      <a:pt x="10740" y="8112"/>
                      <a:pt x="10943" y="7783"/>
                    </a:cubicBezTo>
                    <a:cubicBezTo>
                      <a:pt x="11644" y="6647"/>
                      <a:pt x="12090" y="5421"/>
                      <a:pt x="12027" y="4072"/>
                    </a:cubicBezTo>
                    <a:cubicBezTo>
                      <a:pt x="11980" y="3047"/>
                      <a:pt x="11759" y="2051"/>
                      <a:pt x="11155" y="1182"/>
                    </a:cubicBezTo>
                    <a:cubicBezTo>
                      <a:pt x="10851" y="746"/>
                      <a:pt x="10485" y="372"/>
                      <a:pt x="10036" y="86"/>
                    </a:cubicBezTo>
                    <a:cubicBezTo>
                      <a:pt x="9966" y="40"/>
                      <a:pt x="9869" y="15"/>
                      <a:pt x="9783" y="15"/>
                    </a:cubicBezTo>
                    <a:cubicBezTo>
                      <a:pt x="6575" y="7"/>
                      <a:pt x="3369" y="4"/>
                      <a:pt x="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 name="Google Shape;68;p2"/>
              <p:cNvSpPr/>
              <p:nvPr/>
            </p:nvSpPr>
            <p:spPr>
              <a:xfrm>
                <a:off x="8156528" y="413029"/>
                <a:ext cx="302097" cy="1527999"/>
              </a:xfrm>
              <a:custGeom>
                <a:avLst/>
                <a:gdLst/>
                <a:ahLst/>
                <a:cxnLst/>
                <a:rect l="l" t="t" r="r" b="b"/>
                <a:pathLst>
                  <a:path w="3467" h="17536" extrusionOk="0">
                    <a:moveTo>
                      <a:pt x="1" y="1"/>
                    </a:moveTo>
                    <a:cubicBezTo>
                      <a:pt x="22" y="26"/>
                      <a:pt x="31" y="41"/>
                      <a:pt x="42" y="50"/>
                    </a:cubicBezTo>
                    <a:cubicBezTo>
                      <a:pt x="1007" y="704"/>
                      <a:pt x="1596" y="1610"/>
                      <a:pt x="1854" y="2742"/>
                    </a:cubicBezTo>
                    <a:cubicBezTo>
                      <a:pt x="1989" y="3336"/>
                      <a:pt x="2107" y="3930"/>
                      <a:pt x="2068" y="4544"/>
                    </a:cubicBezTo>
                    <a:cubicBezTo>
                      <a:pt x="2015" y="5381"/>
                      <a:pt x="1773" y="6172"/>
                      <a:pt x="1443" y="6936"/>
                    </a:cubicBezTo>
                    <a:cubicBezTo>
                      <a:pt x="1313" y="7238"/>
                      <a:pt x="1152" y="7526"/>
                      <a:pt x="997" y="7835"/>
                    </a:cubicBezTo>
                    <a:cubicBezTo>
                      <a:pt x="1291" y="7969"/>
                      <a:pt x="1530" y="8204"/>
                      <a:pt x="1759" y="8448"/>
                    </a:cubicBezTo>
                    <a:cubicBezTo>
                      <a:pt x="3064" y="9839"/>
                      <a:pt x="3466" y="11479"/>
                      <a:pt x="3066" y="13323"/>
                    </a:cubicBezTo>
                    <a:cubicBezTo>
                      <a:pt x="2950" y="13858"/>
                      <a:pt x="2686" y="14342"/>
                      <a:pt x="2341" y="14770"/>
                    </a:cubicBezTo>
                    <a:cubicBezTo>
                      <a:pt x="2208" y="14935"/>
                      <a:pt x="2015" y="15051"/>
                      <a:pt x="1849" y="15189"/>
                    </a:cubicBezTo>
                    <a:cubicBezTo>
                      <a:pt x="1824" y="15209"/>
                      <a:pt x="1795" y="15223"/>
                      <a:pt x="1757" y="15249"/>
                    </a:cubicBezTo>
                    <a:cubicBezTo>
                      <a:pt x="2646" y="15502"/>
                      <a:pt x="3009" y="16159"/>
                      <a:pt x="3178" y="16972"/>
                    </a:cubicBezTo>
                    <a:cubicBezTo>
                      <a:pt x="3207" y="17109"/>
                      <a:pt x="3218" y="17250"/>
                      <a:pt x="3245" y="17388"/>
                    </a:cubicBezTo>
                    <a:cubicBezTo>
                      <a:pt x="3256" y="17440"/>
                      <a:pt x="3280" y="17493"/>
                      <a:pt x="3316" y="17530"/>
                    </a:cubicBezTo>
                    <a:cubicBezTo>
                      <a:pt x="3319" y="17534"/>
                      <a:pt x="3327" y="17535"/>
                      <a:pt x="3337" y="17535"/>
                    </a:cubicBezTo>
                    <a:cubicBezTo>
                      <a:pt x="3368" y="17535"/>
                      <a:pt x="3418" y="17521"/>
                      <a:pt x="3421" y="17509"/>
                    </a:cubicBezTo>
                    <a:cubicBezTo>
                      <a:pt x="3436" y="17441"/>
                      <a:pt x="3441" y="17368"/>
                      <a:pt x="3436" y="17296"/>
                    </a:cubicBezTo>
                    <a:cubicBezTo>
                      <a:pt x="3430" y="17193"/>
                      <a:pt x="3400" y="17092"/>
                      <a:pt x="3400" y="16989"/>
                    </a:cubicBezTo>
                    <a:cubicBezTo>
                      <a:pt x="3395" y="14358"/>
                      <a:pt x="3394" y="11726"/>
                      <a:pt x="3391" y="9094"/>
                    </a:cubicBezTo>
                    <a:lnTo>
                      <a:pt x="3384" y="126"/>
                    </a:lnTo>
                    <a:cubicBezTo>
                      <a:pt x="3384" y="86"/>
                      <a:pt x="3379" y="47"/>
                      <a:pt x="33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 name="Google Shape;69;p2"/>
              <p:cNvSpPr/>
              <p:nvPr/>
            </p:nvSpPr>
            <p:spPr>
              <a:xfrm>
                <a:off x="7599635" y="541730"/>
                <a:ext cx="648981" cy="568207"/>
              </a:xfrm>
              <a:custGeom>
                <a:avLst/>
                <a:gdLst/>
                <a:ahLst/>
                <a:cxnLst/>
                <a:rect l="l" t="t" r="r" b="b"/>
                <a:pathLst>
                  <a:path w="7448" h="6521" extrusionOk="0">
                    <a:moveTo>
                      <a:pt x="6589" y="1"/>
                    </a:moveTo>
                    <a:cubicBezTo>
                      <a:pt x="6584" y="29"/>
                      <a:pt x="6579" y="40"/>
                      <a:pt x="6582" y="44"/>
                    </a:cubicBezTo>
                    <a:cubicBezTo>
                      <a:pt x="6916" y="528"/>
                      <a:pt x="6916" y="1064"/>
                      <a:pt x="6822" y="1611"/>
                    </a:cubicBezTo>
                    <a:cubicBezTo>
                      <a:pt x="6661" y="2537"/>
                      <a:pt x="6265" y="3345"/>
                      <a:pt x="5619" y="4033"/>
                    </a:cubicBezTo>
                    <a:cubicBezTo>
                      <a:pt x="5070" y="4619"/>
                      <a:pt x="4357" y="4888"/>
                      <a:pt x="3639" y="4888"/>
                    </a:cubicBezTo>
                    <a:cubicBezTo>
                      <a:pt x="3268" y="4888"/>
                      <a:pt x="2895" y="4816"/>
                      <a:pt x="2543" y="4679"/>
                    </a:cubicBezTo>
                    <a:cubicBezTo>
                      <a:pt x="2278" y="4576"/>
                      <a:pt x="2052" y="4406"/>
                      <a:pt x="1867" y="4188"/>
                    </a:cubicBezTo>
                    <a:cubicBezTo>
                      <a:pt x="1766" y="4070"/>
                      <a:pt x="1719" y="3930"/>
                      <a:pt x="1729" y="3776"/>
                    </a:cubicBezTo>
                    <a:lnTo>
                      <a:pt x="1776" y="3761"/>
                    </a:lnTo>
                    <a:cubicBezTo>
                      <a:pt x="1792" y="3821"/>
                      <a:pt x="1801" y="3884"/>
                      <a:pt x="1830" y="3936"/>
                    </a:cubicBezTo>
                    <a:cubicBezTo>
                      <a:pt x="1861" y="3995"/>
                      <a:pt x="1910" y="4044"/>
                      <a:pt x="1951" y="4096"/>
                    </a:cubicBezTo>
                    <a:cubicBezTo>
                      <a:pt x="2007" y="4050"/>
                      <a:pt x="2094" y="4012"/>
                      <a:pt x="2110" y="3955"/>
                    </a:cubicBezTo>
                    <a:cubicBezTo>
                      <a:pt x="2145" y="3828"/>
                      <a:pt x="2173" y="3685"/>
                      <a:pt x="2152" y="3558"/>
                    </a:cubicBezTo>
                    <a:cubicBezTo>
                      <a:pt x="2105" y="3295"/>
                      <a:pt x="1851" y="3088"/>
                      <a:pt x="1620" y="3088"/>
                    </a:cubicBezTo>
                    <a:cubicBezTo>
                      <a:pt x="1603" y="3088"/>
                      <a:pt x="1585" y="3089"/>
                      <a:pt x="1568" y="3091"/>
                    </a:cubicBezTo>
                    <a:cubicBezTo>
                      <a:pt x="1286" y="3131"/>
                      <a:pt x="1046" y="3415"/>
                      <a:pt x="1062" y="3709"/>
                    </a:cubicBezTo>
                    <a:cubicBezTo>
                      <a:pt x="1079" y="4033"/>
                      <a:pt x="1196" y="4327"/>
                      <a:pt x="1383" y="4591"/>
                    </a:cubicBezTo>
                    <a:cubicBezTo>
                      <a:pt x="1631" y="4942"/>
                      <a:pt x="1967" y="5181"/>
                      <a:pt x="2353" y="5356"/>
                    </a:cubicBezTo>
                    <a:cubicBezTo>
                      <a:pt x="2446" y="5397"/>
                      <a:pt x="2549" y="5411"/>
                      <a:pt x="2689" y="5450"/>
                    </a:cubicBezTo>
                    <a:cubicBezTo>
                      <a:pt x="2616" y="5505"/>
                      <a:pt x="2567" y="5560"/>
                      <a:pt x="2505" y="5589"/>
                    </a:cubicBezTo>
                    <a:cubicBezTo>
                      <a:pt x="2294" y="5689"/>
                      <a:pt x="2069" y="5758"/>
                      <a:pt x="1839" y="5758"/>
                    </a:cubicBezTo>
                    <a:cubicBezTo>
                      <a:pt x="1798" y="5758"/>
                      <a:pt x="1756" y="5756"/>
                      <a:pt x="1715" y="5751"/>
                    </a:cubicBezTo>
                    <a:cubicBezTo>
                      <a:pt x="1416" y="5716"/>
                      <a:pt x="1120" y="5643"/>
                      <a:pt x="829" y="5563"/>
                    </a:cubicBezTo>
                    <a:cubicBezTo>
                      <a:pt x="677" y="5522"/>
                      <a:pt x="550" y="5423"/>
                      <a:pt x="515" y="5253"/>
                    </a:cubicBezTo>
                    <a:cubicBezTo>
                      <a:pt x="526" y="5245"/>
                      <a:pt x="537" y="5237"/>
                      <a:pt x="547" y="5228"/>
                    </a:cubicBezTo>
                    <a:cubicBezTo>
                      <a:pt x="573" y="5268"/>
                      <a:pt x="592" y="5319"/>
                      <a:pt x="628" y="5348"/>
                    </a:cubicBezTo>
                    <a:cubicBezTo>
                      <a:pt x="683" y="5392"/>
                      <a:pt x="752" y="5422"/>
                      <a:pt x="814" y="5457"/>
                    </a:cubicBezTo>
                    <a:cubicBezTo>
                      <a:pt x="850" y="5391"/>
                      <a:pt x="912" y="5326"/>
                      <a:pt x="917" y="5256"/>
                    </a:cubicBezTo>
                    <a:cubicBezTo>
                      <a:pt x="933" y="5056"/>
                      <a:pt x="752" y="4868"/>
                      <a:pt x="532" y="4832"/>
                    </a:cubicBezTo>
                    <a:cubicBezTo>
                      <a:pt x="507" y="4828"/>
                      <a:pt x="483" y="4826"/>
                      <a:pt x="460" y="4826"/>
                    </a:cubicBezTo>
                    <a:cubicBezTo>
                      <a:pt x="279" y="4826"/>
                      <a:pt x="120" y="4938"/>
                      <a:pt x="66" y="5114"/>
                    </a:cubicBezTo>
                    <a:cubicBezTo>
                      <a:pt x="1" y="5326"/>
                      <a:pt x="50" y="5517"/>
                      <a:pt x="179" y="5691"/>
                    </a:cubicBezTo>
                    <a:cubicBezTo>
                      <a:pt x="394" y="5985"/>
                      <a:pt x="702" y="6145"/>
                      <a:pt x="1027" y="6281"/>
                    </a:cubicBezTo>
                    <a:cubicBezTo>
                      <a:pt x="1417" y="6447"/>
                      <a:pt x="1807" y="6521"/>
                      <a:pt x="2196" y="6521"/>
                    </a:cubicBezTo>
                    <a:cubicBezTo>
                      <a:pt x="2635" y="6521"/>
                      <a:pt x="3075" y="6427"/>
                      <a:pt x="3515" y="6265"/>
                    </a:cubicBezTo>
                    <a:cubicBezTo>
                      <a:pt x="3670" y="6208"/>
                      <a:pt x="3853" y="6226"/>
                      <a:pt x="4023" y="6211"/>
                    </a:cubicBezTo>
                    <a:cubicBezTo>
                      <a:pt x="5555" y="6078"/>
                      <a:pt x="6703" y="5129"/>
                      <a:pt x="7151" y="3655"/>
                    </a:cubicBezTo>
                    <a:cubicBezTo>
                      <a:pt x="7398" y="2847"/>
                      <a:pt x="7447" y="2038"/>
                      <a:pt x="7253" y="1217"/>
                    </a:cubicBezTo>
                    <a:cubicBezTo>
                      <a:pt x="7157" y="814"/>
                      <a:pt x="6969" y="454"/>
                      <a:pt x="6708" y="133"/>
                    </a:cubicBezTo>
                    <a:cubicBezTo>
                      <a:pt x="6677" y="89"/>
                      <a:pt x="6636" y="50"/>
                      <a:pt x="65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 name="Google Shape;70;p2"/>
              <p:cNvSpPr/>
              <p:nvPr/>
            </p:nvSpPr>
            <p:spPr>
              <a:xfrm>
                <a:off x="7848237" y="1132344"/>
                <a:ext cx="532656" cy="641314"/>
              </a:xfrm>
              <a:custGeom>
                <a:avLst/>
                <a:gdLst/>
                <a:ahLst/>
                <a:cxnLst/>
                <a:rect l="l" t="t" r="r" b="b"/>
                <a:pathLst>
                  <a:path w="6113" h="7360" extrusionOk="0">
                    <a:moveTo>
                      <a:pt x="4209" y="1"/>
                    </a:moveTo>
                    <a:cubicBezTo>
                      <a:pt x="4172" y="1"/>
                      <a:pt x="4137" y="35"/>
                      <a:pt x="4066" y="101"/>
                    </a:cubicBezTo>
                    <a:cubicBezTo>
                      <a:pt x="3956" y="208"/>
                      <a:pt x="3839" y="302"/>
                      <a:pt x="3714" y="410"/>
                    </a:cubicBezTo>
                    <a:cubicBezTo>
                      <a:pt x="4077" y="662"/>
                      <a:pt x="4391" y="952"/>
                      <a:pt x="4605" y="1325"/>
                    </a:cubicBezTo>
                    <a:cubicBezTo>
                      <a:pt x="5171" y="2308"/>
                      <a:pt x="5442" y="3351"/>
                      <a:pt x="5134" y="4479"/>
                    </a:cubicBezTo>
                    <a:cubicBezTo>
                      <a:pt x="5044" y="4802"/>
                      <a:pt x="4910" y="5122"/>
                      <a:pt x="4749" y="5419"/>
                    </a:cubicBezTo>
                    <a:cubicBezTo>
                      <a:pt x="4323" y="6208"/>
                      <a:pt x="3503" y="6637"/>
                      <a:pt x="2673" y="6637"/>
                    </a:cubicBezTo>
                    <a:cubicBezTo>
                      <a:pt x="2139" y="6637"/>
                      <a:pt x="1601" y="6460"/>
                      <a:pt x="1160" y="6087"/>
                    </a:cubicBezTo>
                    <a:cubicBezTo>
                      <a:pt x="776" y="5762"/>
                      <a:pt x="621" y="5234"/>
                      <a:pt x="776" y="4773"/>
                    </a:cubicBezTo>
                    <a:cubicBezTo>
                      <a:pt x="868" y="4500"/>
                      <a:pt x="1131" y="4339"/>
                      <a:pt x="1394" y="4339"/>
                    </a:cubicBezTo>
                    <a:cubicBezTo>
                      <a:pt x="1543" y="4339"/>
                      <a:pt x="1691" y="4390"/>
                      <a:pt x="1811" y="4500"/>
                    </a:cubicBezTo>
                    <a:cubicBezTo>
                      <a:pt x="1867" y="4551"/>
                      <a:pt x="1914" y="4627"/>
                      <a:pt x="1939" y="4701"/>
                    </a:cubicBezTo>
                    <a:cubicBezTo>
                      <a:pt x="1979" y="4823"/>
                      <a:pt x="1913" y="4926"/>
                      <a:pt x="1792" y="4955"/>
                    </a:cubicBezTo>
                    <a:cubicBezTo>
                      <a:pt x="1702" y="4976"/>
                      <a:pt x="1606" y="5009"/>
                      <a:pt x="1622" y="5111"/>
                    </a:cubicBezTo>
                    <a:cubicBezTo>
                      <a:pt x="1633" y="5183"/>
                      <a:pt x="1692" y="5269"/>
                      <a:pt x="1756" y="5307"/>
                    </a:cubicBezTo>
                    <a:cubicBezTo>
                      <a:pt x="1822" y="5348"/>
                      <a:pt x="1886" y="5367"/>
                      <a:pt x="1945" y="5367"/>
                    </a:cubicBezTo>
                    <a:cubicBezTo>
                      <a:pt x="2070" y="5367"/>
                      <a:pt x="2172" y="5281"/>
                      <a:pt x="2228" y="5127"/>
                    </a:cubicBezTo>
                    <a:cubicBezTo>
                      <a:pt x="2353" y="4778"/>
                      <a:pt x="2170" y="4379"/>
                      <a:pt x="1810" y="4218"/>
                    </a:cubicBezTo>
                    <a:cubicBezTo>
                      <a:pt x="1655" y="4148"/>
                      <a:pt x="1502" y="4115"/>
                      <a:pt x="1357" y="4115"/>
                    </a:cubicBezTo>
                    <a:cubicBezTo>
                      <a:pt x="949" y="4115"/>
                      <a:pt x="604" y="4378"/>
                      <a:pt x="471" y="4836"/>
                    </a:cubicBezTo>
                    <a:cubicBezTo>
                      <a:pt x="449" y="4910"/>
                      <a:pt x="440" y="4987"/>
                      <a:pt x="419" y="5060"/>
                    </a:cubicBezTo>
                    <a:cubicBezTo>
                      <a:pt x="413" y="5083"/>
                      <a:pt x="389" y="5101"/>
                      <a:pt x="374" y="5120"/>
                    </a:cubicBezTo>
                    <a:cubicBezTo>
                      <a:pt x="353" y="5101"/>
                      <a:pt x="327" y="5084"/>
                      <a:pt x="315" y="5060"/>
                    </a:cubicBezTo>
                    <a:cubicBezTo>
                      <a:pt x="292" y="5017"/>
                      <a:pt x="285" y="4965"/>
                      <a:pt x="260" y="4923"/>
                    </a:cubicBezTo>
                    <a:cubicBezTo>
                      <a:pt x="230" y="4872"/>
                      <a:pt x="191" y="4845"/>
                      <a:pt x="155" y="4845"/>
                    </a:cubicBezTo>
                    <a:cubicBezTo>
                      <a:pt x="121" y="4845"/>
                      <a:pt x="88" y="4870"/>
                      <a:pt x="69" y="4923"/>
                    </a:cubicBezTo>
                    <a:cubicBezTo>
                      <a:pt x="29" y="5033"/>
                      <a:pt x="1" y="5164"/>
                      <a:pt x="22" y="5276"/>
                    </a:cubicBezTo>
                    <a:cubicBezTo>
                      <a:pt x="110" y="5776"/>
                      <a:pt x="334" y="6212"/>
                      <a:pt x="722" y="6548"/>
                    </a:cubicBezTo>
                    <a:cubicBezTo>
                      <a:pt x="1363" y="7102"/>
                      <a:pt x="2072" y="7360"/>
                      <a:pt x="2836" y="7360"/>
                    </a:cubicBezTo>
                    <a:cubicBezTo>
                      <a:pt x="3151" y="7360"/>
                      <a:pt x="3477" y="7316"/>
                      <a:pt x="3810" y="7231"/>
                    </a:cubicBezTo>
                    <a:cubicBezTo>
                      <a:pt x="4034" y="7175"/>
                      <a:pt x="4257" y="7111"/>
                      <a:pt x="4468" y="7023"/>
                    </a:cubicBezTo>
                    <a:cubicBezTo>
                      <a:pt x="4947" y="6825"/>
                      <a:pt x="5280" y="6460"/>
                      <a:pt x="5545" y="6025"/>
                    </a:cubicBezTo>
                    <a:cubicBezTo>
                      <a:pt x="5809" y="5590"/>
                      <a:pt x="5932" y="5113"/>
                      <a:pt x="5992" y="4612"/>
                    </a:cubicBezTo>
                    <a:cubicBezTo>
                      <a:pt x="6113" y="3587"/>
                      <a:pt x="5998" y="2596"/>
                      <a:pt x="5566" y="1652"/>
                    </a:cubicBezTo>
                    <a:cubicBezTo>
                      <a:pt x="5286" y="1037"/>
                      <a:pt x="4867" y="522"/>
                      <a:pt x="4351" y="88"/>
                    </a:cubicBezTo>
                    <a:cubicBezTo>
                      <a:pt x="4281" y="29"/>
                      <a:pt x="4244" y="1"/>
                      <a:pt x="4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 name="Google Shape;71;p2"/>
              <p:cNvSpPr/>
              <p:nvPr/>
            </p:nvSpPr>
            <p:spPr>
              <a:xfrm>
                <a:off x="7757092" y="1657431"/>
                <a:ext cx="671462" cy="273430"/>
              </a:xfrm>
              <a:custGeom>
                <a:avLst/>
                <a:gdLst/>
                <a:ahLst/>
                <a:cxnLst/>
                <a:rect l="l" t="t" r="r" b="b"/>
                <a:pathLst>
                  <a:path w="7706" h="3138" extrusionOk="0">
                    <a:moveTo>
                      <a:pt x="781" y="0"/>
                    </a:moveTo>
                    <a:cubicBezTo>
                      <a:pt x="347" y="0"/>
                      <a:pt x="94" y="291"/>
                      <a:pt x="40" y="844"/>
                    </a:cubicBezTo>
                    <a:cubicBezTo>
                      <a:pt x="1" y="1238"/>
                      <a:pt x="149" y="1570"/>
                      <a:pt x="451" y="1833"/>
                    </a:cubicBezTo>
                    <a:cubicBezTo>
                      <a:pt x="489" y="1865"/>
                      <a:pt x="525" y="1899"/>
                      <a:pt x="559" y="1934"/>
                    </a:cubicBezTo>
                    <a:cubicBezTo>
                      <a:pt x="565" y="1939"/>
                      <a:pt x="562" y="1950"/>
                      <a:pt x="568" y="1986"/>
                    </a:cubicBezTo>
                    <a:cubicBezTo>
                      <a:pt x="525" y="1983"/>
                      <a:pt x="483" y="1975"/>
                      <a:pt x="444" y="1975"/>
                    </a:cubicBezTo>
                    <a:cubicBezTo>
                      <a:pt x="430" y="1975"/>
                      <a:pt x="416" y="1976"/>
                      <a:pt x="402" y="1978"/>
                    </a:cubicBezTo>
                    <a:cubicBezTo>
                      <a:pt x="324" y="1994"/>
                      <a:pt x="218" y="2004"/>
                      <a:pt x="180" y="2058"/>
                    </a:cubicBezTo>
                    <a:cubicBezTo>
                      <a:pt x="149" y="2100"/>
                      <a:pt x="181" y="2214"/>
                      <a:pt x="217" y="2276"/>
                    </a:cubicBezTo>
                    <a:cubicBezTo>
                      <a:pt x="315" y="2440"/>
                      <a:pt x="479" y="2523"/>
                      <a:pt x="650" y="2587"/>
                    </a:cubicBezTo>
                    <a:cubicBezTo>
                      <a:pt x="1024" y="2729"/>
                      <a:pt x="1403" y="2797"/>
                      <a:pt x="1786" y="2797"/>
                    </a:cubicBezTo>
                    <a:cubicBezTo>
                      <a:pt x="2033" y="2797"/>
                      <a:pt x="2282" y="2769"/>
                      <a:pt x="2532" y="2714"/>
                    </a:cubicBezTo>
                    <a:cubicBezTo>
                      <a:pt x="3171" y="2572"/>
                      <a:pt x="3756" y="2297"/>
                      <a:pt x="4352" y="2043"/>
                    </a:cubicBezTo>
                    <a:cubicBezTo>
                      <a:pt x="4786" y="1859"/>
                      <a:pt x="5226" y="1677"/>
                      <a:pt x="5702" y="1657"/>
                    </a:cubicBezTo>
                    <a:cubicBezTo>
                      <a:pt x="5743" y="1655"/>
                      <a:pt x="5783" y="1655"/>
                      <a:pt x="5822" y="1655"/>
                    </a:cubicBezTo>
                    <a:cubicBezTo>
                      <a:pt x="6406" y="1655"/>
                      <a:pt x="6929" y="1837"/>
                      <a:pt x="7294" y="2338"/>
                    </a:cubicBezTo>
                    <a:cubicBezTo>
                      <a:pt x="7432" y="2524"/>
                      <a:pt x="7509" y="2753"/>
                      <a:pt x="7612" y="2964"/>
                    </a:cubicBezTo>
                    <a:cubicBezTo>
                      <a:pt x="7640" y="3022"/>
                      <a:pt x="7668" y="3083"/>
                      <a:pt x="7705" y="3137"/>
                    </a:cubicBezTo>
                    <a:cubicBezTo>
                      <a:pt x="7679" y="2549"/>
                      <a:pt x="7527" y="2004"/>
                      <a:pt x="7142" y="1548"/>
                    </a:cubicBezTo>
                    <a:cubicBezTo>
                      <a:pt x="6905" y="1266"/>
                      <a:pt x="6604" y="1079"/>
                      <a:pt x="6232" y="1066"/>
                    </a:cubicBezTo>
                    <a:cubicBezTo>
                      <a:pt x="6211" y="1066"/>
                      <a:pt x="6189" y="1065"/>
                      <a:pt x="6167" y="1065"/>
                    </a:cubicBezTo>
                    <a:cubicBezTo>
                      <a:pt x="5947" y="1065"/>
                      <a:pt x="5723" y="1101"/>
                      <a:pt x="5507" y="1142"/>
                    </a:cubicBezTo>
                    <a:cubicBezTo>
                      <a:pt x="5246" y="1191"/>
                      <a:pt x="4991" y="1275"/>
                      <a:pt x="4731" y="1340"/>
                    </a:cubicBezTo>
                    <a:cubicBezTo>
                      <a:pt x="4484" y="1401"/>
                      <a:pt x="4236" y="1428"/>
                      <a:pt x="3988" y="1428"/>
                    </a:cubicBezTo>
                    <a:cubicBezTo>
                      <a:pt x="3692" y="1428"/>
                      <a:pt x="3397" y="1390"/>
                      <a:pt x="3103" y="1327"/>
                    </a:cubicBezTo>
                    <a:cubicBezTo>
                      <a:pt x="3074" y="1321"/>
                      <a:pt x="3049" y="1318"/>
                      <a:pt x="3024" y="1318"/>
                    </a:cubicBezTo>
                    <a:cubicBezTo>
                      <a:pt x="2974" y="1318"/>
                      <a:pt x="2928" y="1331"/>
                      <a:pt x="2875" y="1362"/>
                    </a:cubicBezTo>
                    <a:cubicBezTo>
                      <a:pt x="2606" y="1518"/>
                      <a:pt x="2325" y="1611"/>
                      <a:pt x="2029" y="1611"/>
                    </a:cubicBezTo>
                    <a:cubicBezTo>
                      <a:pt x="1905" y="1611"/>
                      <a:pt x="1778" y="1595"/>
                      <a:pt x="1649" y="1560"/>
                    </a:cubicBezTo>
                    <a:cubicBezTo>
                      <a:pt x="1452" y="1507"/>
                      <a:pt x="1277" y="1417"/>
                      <a:pt x="1140" y="1266"/>
                    </a:cubicBezTo>
                    <a:cubicBezTo>
                      <a:pt x="1089" y="1211"/>
                      <a:pt x="1047" y="1144"/>
                      <a:pt x="1013" y="1075"/>
                    </a:cubicBezTo>
                    <a:cubicBezTo>
                      <a:pt x="964" y="978"/>
                      <a:pt x="965" y="870"/>
                      <a:pt x="1052" y="801"/>
                    </a:cubicBezTo>
                    <a:cubicBezTo>
                      <a:pt x="1099" y="763"/>
                      <a:pt x="1175" y="739"/>
                      <a:pt x="1240" y="739"/>
                    </a:cubicBezTo>
                    <a:cubicBezTo>
                      <a:pt x="1250" y="739"/>
                      <a:pt x="1260" y="740"/>
                      <a:pt x="1270" y="741"/>
                    </a:cubicBezTo>
                    <a:cubicBezTo>
                      <a:pt x="1377" y="756"/>
                      <a:pt x="1432" y="846"/>
                      <a:pt x="1445" y="956"/>
                    </a:cubicBezTo>
                    <a:cubicBezTo>
                      <a:pt x="1447" y="981"/>
                      <a:pt x="1445" y="1002"/>
                      <a:pt x="1445" y="1033"/>
                    </a:cubicBezTo>
                    <a:cubicBezTo>
                      <a:pt x="1476" y="1042"/>
                      <a:pt x="1504" y="1046"/>
                      <a:pt x="1530" y="1046"/>
                    </a:cubicBezTo>
                    <a:cubicBezTo>
                      <a:pt x="1624" y="1046"/>
                      <a:pt x="1689" y="995"/>
                      <a:pt x="1730" y="913"/>
                    </a:cubicBezTo>
                    <a:cubicBezTo>
                      <a:pt x="1791" y="794"/>
                      <a:pt x="1761" y="674"/>
                      <a:pt x="1678" y="571"/>
                    </a:cubicBezTo>
                    <a:cubicBezTo>
                      <a:pt x="1568" y="434"/>
                      <a:pt x="1451" y="303"/>
                      <a:pt x="1333" y="171"/>
                    </a:cubicBezTo>
                    <a:cubicBezTo>
                      <a:pt x="1301" y="135"/>
                      <a:pt x="1256" y="111"/>
                      <a:pt x="1215" y="82"/>
                    </a:cubicBezTo>
                    <a:cubicBezTo>
                      <a:pt x="1206" y="75"/>
                      <a:pt x="1192" y="70"/>
                      <a:pt x="1178" y="66"/>
                    </a:cubicBezTo>
                    <a:cubicBezTo>
                      <a:pt x="1032" y="22"/>
                      <a:pt x="900" y="0"/>
                      <a:pt x="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 name="Google Shape;72;p2"/>
              <p:cNvSpPr/>
              <p:nvPr/>
            </p:nvSpPr>
            <p:spPr>
              <a:xfrm>
                <a:off x="8217001" y="1098273"/>
                <a:ext cx="220190" cy="646367"/>
              </a:xfrm>
              <a:custGeom>
                <a:avLst/>
                <a:gdLst/>
                <a:ahLst/>
                <a:cxnLst/>
                <a:rect l="l" t="t" r="r" b="b"/>
                <a:pathLst>
                  <a:path w="2527" h="7418" extrusionOk="0">
                    <a:moveTo>
                      <a:pt x="254" y="1"/>
                    </a:moveTo>
                    <a:cubicBezTo>
                      <a:pt x="160" y="119"/>
                      <a:pt x="86" y="213"/>
                      <a:pt x="1" y="320"/>
                    </a:cubicBezTo>
                    <a:cubicBezTo>
                      <a:pt x="345" y="535"/>
                      <a:pt x="603" y="832"/>
                      <a:pt x="855" y="1132"/>
                    </a:cubicBezTo>
                    <a:cubicBezTo>
                      <a:pt x="1392" y="1769"/>
                      <a:pt x="1685" y="2515"/>
                      <a:pt x="1823" y="3329"/>
                    </a:cubicBezTo>
                    <a:cubicBezTo>
                      <a:pt x="1951" y="4086"/>
                      <a:pt x="1937" y="4840"/>
                      <a:pt x="1762" y="5582"/>
                    </a:cubicBezTo>
                    <a:cubicBezTo>
                      <a:pt x="1595" y="6294"/>
                      <a:pt x="1228" y="6896"/>
                      <a:pt x="620" y="7327"/>
                    </a:cubicBezTo>
                    <a:cubicBezTo>
                      <a:pt x="599" y="7343"/>
                      <a:pt x="579" y="7360"/>
                      <a:pt x="559" y="7377"/>
                    </a:cubicBezTo>
                    <a:cubicBezTo>
                      <a:pt x="564" y="7389"/>
                      <a:pt x="568" y="7404"/>
                      <a:pt x="573" y="7417"/>
                    </a:cubicBezTo>
                    <a:cubicBezTo>
                      <a:pt x="717" y="7377"/>
                      <a:pt x="867" y="7355"/>
                      <a:pt x="1001" y="7295"/>
                    </a:cubicBezTo>
                    <a:cubicBezTo>
                      <a:pt x="1497" y="7075"/>
                      <a:pt x="1757" y="6638"/>
                      <a:pt x="1991" y="6183"/>
                    </a:cubicBezTo>
                    <a:cubicBezTo>
                      <a:pt x="2499" y="5191"/>
                      <a:pt x="2527" y="4149"/>
                      <a:pt x="2309" y="3083"/>
                    </a:cubicBezTo>
                    <a:cubicBezTo>
                      <a:pt x="2081" y="1975"/>
                      <a:pt x="1533" y="1051"/>
                      <a:pt x="687" y="306"/>
                    </a:cubicBezTo>
                    <a:cubicBezTo>
                      <a:pt x="557" y="192"/>
                      <a:pt x="403" y="104"/>
                      <a:pt x="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 name="Google Shape;73;p2"/>
              <p:cNvSpPr/>
              <p:nvPr/>
            </p:nvSpPr>
            <p:spPr>
              <a:xfrm>
                <a:off x="7911934" y="1173647"/>
                <a:ext cx="411364" cy="530565"/>
              </a:xfrm>
              <a:custGeom>
                <a:avLst/>
                <a:gdLst/>
                <a:ahLst/>
                <a:cxnLst/>
                <a:rect l="l" t="t" r="r" b="b"/>
                <a:pathLst>
                  <a:path w="4721" h="6089" extrusionOk="0">
                    <a:moveTo>
                      <a:pt x="2897" y="1"/>
                    </a:moveTo>
                    <a:cubicBezTo>
                      <a:pt x="2845" y="1"/>
                      <a:pt x="2792" y="29"/>
                      <a:pt x="2741" y="93"/>
                    </a:cubicBezTo>
                    <a:cubicBezTo>
                      <a:pt x="2752" y="105"/>
                      <a:pt x="2763" y="124"/>
                      <a:pt x="2781" y="136"/>
                    </a:cubicBezTo>
                    <a:cubicBezTo>
                      <a:pt x="3502" y="624"/>
                      <a:pt x="3902" y="1312"/>
                      <a:pt x="4041" y="2163"/>
                    </a:cubicBezTo>
                    <a:cubicBezTo>
                      <a:pt x="4162" y="2907"/>
                      <a:pt x="4157" y="3644"/>
                      <a:pt x="3917" y="4366"/>
                    </a:cubicBezTo>
                    <a:cubicBezTo>
                      <a:pt x="3631" y="5224"/>
                      <a:pt x="3032" y="5720"/>
                      <a:pt x="2137" y="5830"/>
                    </a:cubicBezTo>
                    <a:cubicBezTo>
                      <a:pt x="2061" y="5840"/>
                      <a:pt x="1987" y="5844"/>
                      <a:pt x="1914" y="5844"/>
                    </a:cubicBezTo>
                    <a:cubicBezTo>
                      <a:pt x="1395" y="5844"/>
                      <a:pt x="962" y="5609"/>
                      <a:pt x="617" y="5191"/>
                    </a:cubicBezTo>
                    <a:cubicBezTo>
                      <a:pt x="469" y="5014"/>
                      <a:pt x="395" y="4806"/>
                      <a:pt x="460" y="4570"/>
                    </a:cubicBezTo>
                    <a:cubicBezTo>
                      <a:pt x="517" y="4362"/>
                      <a:pt x="648" y="4250"/>
                      <a:pt x="811" y="4250"/>
                    </a:cubicBezTo>
                    <a:cubicBezTo>
                      <a:pt x="903" y="4250"/>
                      <a:pt x="1005" y="4285"/>
                      <a:pt x="1110" y="4359"/>
                    </a:cubicBezTo>
                    <a:cubicBezTo>
                      <a:pt x="1164" y="4246"/>
                      <a:pt x="1114" y="4167"/>
                      <a:pt x="1046" y="4096"/>
                    </a:cubicBezTo>
                    <a:cubicBezTo>
                      <a:pt x="942" y="3989"/>
                      <a:pt x="804" y="3939"/>
                      <a:pt x="665" y="3939"/>
                    </a:cubicBezTo>
                    <a:cubicBezTo>
                      <a:pt x="426" y="3939"/>
                      <a:pt x="185" y="4087"/>
                      <a:pt x="116" y="4343"/>
                    </a:cubicBezTo>
                    <a:cubicBezTo>
                      <a:pt x="0" y="4770"/>
                      <a:pt x="67" y="5177"/>
                      <a:pt x="406" y="5479"/>
                    </a:cubicBezTo>
                    <a:cubicBezTo>
                      <a:pt x="851" y="5877"/>
                      <a:pt x="1349" y="6088"/>
                      <a:pt x="1893" y="6088"/>
                    </a:cubicBezTo>
                    <a:cubicBezTo>
                      <a:pt x="2113" y="6088"/>
                      <a:pt x="2340" y="6054"/>
                      <a:pt x="2575" y="5983"/>
                    </a:cubicBezTo>
                    <a:cubicBezTo>
                      <a:pt x="3315" y="5759"/>
                      <a:pt x="3817" y="5284"/>
                      <a:pt x="4122" y="4568"/>
                    </a:cubicBezTo>
                    <a:cubicBezTo>
                      <a:pt x="4721" y="3155"/>
                      <a:pt x="4470" y="1857"/>
                      <a:pt x="3626" y="638"/>
                    </a:cubicBezTo>
                    <a:cubicBezTo>
                      <a:pt x="3478" y="424"/>
                      <a:pt x="3251" y="262"/>
                      <a:pt x="3057" y="80"/>
                    </a:cubicBezTo>
                    <a:cubicBezTo>
                      <a:pt x="3005" y="30"/>
                      <a:pt x="2951" y="1"/>
                      <a:pt x="2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 name="Google Shape;74;p2"/>
              <p:cNvSpPr/>
              <p:nvPr/>
            </p:nvSpPr>
            <p:spPr>
              <a:xfrm>
                <a:off x="7905922" y="496070"/>
                <a:ext cx="102558" cy="127914"/>
              </a:xfrm>
              <a:custGeom>
                <a:avLst/>
                <a:gdLst/>
                <a:ahLst/>
                <a:cxnLst/>
                <a:rect l="l" t="t" r="r" b="b"/>
                <a:pathLst>
                  <a:path w="1177" h="1468" extrusionOk="0">
                    <a:moveTo>
                      <a:pt x="629" y="1"/>
                    </a:moveTo>
                    <a:cubicBezTo>
                      <a:pt x="622" y="1"/>
                      <a:pt x="615" y="1"/>
                      <a:pt x="608" y="1"/>
                    </a:cubicBezTo>
                    <a:cubicBezTo>
                      <a:pt x="229" y="17"/>
                      <a:pt x="28" y="224"/>
                      <a:pt x="14" y="601"/>
                    </a:cubicBezTo>
                    <a:cubicBezTo>
                      <a:pt x="0" y="1000"/>
                      <a:pt x="212" y="1263"/>
                      <a:pt x="512" y="1468"/>
                    </a:cubicBezTo>
                    <a:cubicBezTo>
                      <a:pt x="450" y="1299"/>
                      <a:pt x="386" y="1133"/>
                      <a:pt x="331" y="963"/>
                    </a:cubicBezTo>
                    <a:cubicBezTo>
                      <a:pt x="311" y="905"/>
                      <a:pt x="312" y="838"/>
                      <a:pt x="314" y="774"/>
                    </a:cubicBezTo>
                    <a:cubicBezTo>
                      <a:pt x="322" y="440"/>
                      <a:pt x="521" y="235"/>
                      <a:pt x="789" y="235"/>
                    </a:cubicBezTo>
                    <a:cubicBezTo>
                      <a:pt x="878" y="235"/>
                      <a:pt x="975" y="257"/>
                      <a:pt x="1074" y="306"/>
                    </a:cubicBezTo>
                    <a:cubicBezTo>
                      <a:pt x="1105" y="321"/>
                      <a:pt x="1136" y="337"/>
                      <a:pt x="1177" y="357"/>
                    </a:cubicBezTo>
                    <a:cubicBezTo>
                      <a:pt x="1087" y="145"/>
                      <a:pt x="855" y="1"/>
                      <a:pt x="6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 name="Google Shape;75;p2"/>
              <p:cNvSpPr/>
              <p:nvPr/>
            </p:nvSpPr>
            <p:spPr>
              <a:xfrm>
                <a:off x="7270693" y="405622"/>
                <a:ext cx="1193837" cy="1546298"/>
              </a:xfrm>
              <a:custGeom>
                <a:avLst/>
                <a:gdLst/>
                <a:ahLst/>
                <a:cxnLst/>
                <a:rect l="l" t="t" r="r" b="b"/>
                <a:pathLst>
                  <a:path w="13701" h="17746" extrusionOk="0">
                    <a:moveTo>
                      <a:pt x="7919" y="1039"/>
                    </a:moveTo>
                    <a:cubicBezTo>
                      <a:pt x="8145" y="1039"/>
                      <a:pt x="8377" y="1184"/>
                      <a:pt x="8467" y="1395"/>
                    </a:cubicBezTo>
                    <a:cubicBezTo>
                      <a:pt x="8426" y="1375"/>
                      <a:pt x="8395" y="1359"/>
                      <a:pt x="8364" y="1344"/>
                    </a:cubicBezTo>
                    <a:cubicBezTo>
                      <a:pt x="8265" y="1296"/>
                      <a:pt x="8168" y="1273"/>
                      <a:pt x="8079" y="1273"/>
                    </a:cubicBezTo>
                    <a:cubicBezTo>
                      <a:pt x="7812" y="1273"/>
                      <a:pt x="7612" y="1478"/>
                      <a:pt x="7604" y="1813"/>
                    </a:cubicBezTo>
                    <a:cubicBezTo>
                      <a:pt x="7602" y="1876"/>
                      <a:pt x="7601" y="1943"/>
                      <a:pt x="7621" y="2001"/>
                    </a:cubicBezTo>
                    <a:cubicBezTo>
                      <a:pt x="7674" y="2171"/>
                      <a:pt x="7740" y="2337"/>
                      <a:pt x="7801" y="2504"/>
                    </a:cubicBezTo>
                    <a:cubicBezTo>
                      <a:pt x="7501" y="2300"/>
                      <a:pt x="7288" y="2038"/>
                      <a:pt x="7304" y="1639"/>
                    </a:cubicBezTo>
                    <a:cubicBezTo>
                      <a:pt x="7318" y="1262"/>
                      <a:pt x="7519" y="1055"/>
                      <a:pt x="7898" y="1039"/>
                    </a:cubicBezTo>
                    <a:cubicBezTo>
                      <a:pt x="7905" y="1039"/>
                      <a:pt x="7912" y="1039"/>
                      <a:pt x="7919" y="1039"/>
                    </a:cubicBezTo>
                    <a:close/>
                    <a:moveTo>
                      <a:pt x="10360" y="1566"/>
                    </a:moveTo>
                    <a:cubicBezTo>
                      <a:pt x="10405" y="1614"/>
                      <a:pt x="10448" y="1653"/>
                      <a:pt x="10483" y="1696"/>
                    </a:cubicBezTo>
                    <a:cubicBezTo>
                      <a:pt x="10744" y="2017"/>
                      <a:pt x="10932" y="2377"/>
                      <a:pt x="11028" y="2780"/>
                    </a:cubicBezTo>
                    <a:cubicBezTo>
                      <a:pt x="11222" y="3601"/>
                      <a:pt x="11173" y="4411"/>
                      <a:pt x="10926" y="5218"/>
                    </a:cubicBezTo>
                    <a:cubicBezTo>
                      <a:pt x="10478" y="6693"/>
                      <a:pt x="9330" y="7641"/>
                      <a:pt x="7798" y="7774"/>
                    </a:cubicBezTo>
                    <a:cubicBezTo>
                      <a:pt x="7628" y="7789"/>
                      <a:pt x="7445" y="7771"/>
                      <a:pt x="7290" y="7828"/>
                    </a:cubicBezTo>
                    <a:cubicBezTo>
                      <a:pt x="6850" y="7990"/>
                      <a:pt x="6410" y="8084"/>
                      <a:pt x="5971" y="8084"/>
                    </a:cubicBezTo>
                    <a:cubicBezTo>
                      <a:pt x="5582" y="8084"/>
                      <a:pt x="5192" y="8011"/>
                      <a:pt x="4802" y="7845"/>
                    </a:cubicBezTo>
                    <a:cubicBezTo>
                      <a:pt x="4477" y="7708"/>
                      <a:pt x="4169" y="7548"/>
                      <a:pt x="3954" y="7254"/>
                    </a:cubicBezTo>
                    <a:cubicBezTo>
                      <a:pt x="3825" y="7081"/>
                      <a:pt x="3777" y="6890"/>
                      <a:pt x="3841" y="6678"/>
                    </a:cubicBezTo>
                    <a:cubicBezTo>
                      <a:pt x="3895" y="6501"/>
                      <a:pt x="4054" y="6389"/>
                      <a:pt x="4235" y="6389"/>
                    </a:cubicBezTo>
                    <a:cubicBezTo>
                      <a:pt x="4258" y="6389"/>
                      <a:pt x="4283" y="6391"/>
                      <a:pt x="4307" y="6395"/>
                    </a:cubicBezTo>
                    <a:cubicBezTo>
                      <a:pt x="4527" y="6431"/>
                      <a:pt x="4708" y="6619"/>
                      <a:pt x="4692" y="6819"/>
                    </a:cubicBezTo>
                    <a:cubicBezTo>
                      <a:pt x="4687" y="6890"/>
                      <a:pt x="4625" y="6954"/>
                      <a:pt x="4589" y="7020"/>
                    </a:cubicBezTo>
                    <a:cubicBezTo>
                      <a:pt x="4527" y="6985"/>
                      <a:pt x="4459" y="6955"/>
                      <a:pt x="4403" y="6911"/>
                    </a:cubicBezTo>
                    <a:cubicBezTo>
                      <a:pt x="4367" y="6882"/>
                      <a:pt x="4348" y="6831"/>
                      <a:pt x="4322" y="6792"/>
                    </a:cubicBezTo>
                    <a:cubicBezTo>
                      <a:pt x="4312" y="6800"/>
                      <a:pt x="4301" y="6808"/>
                      <a:pt x="4290" y="6817"/>
                    </a:cubicBezTo>
                    <a:cubicBezTo>
                      <a:pt x="4325" y="6986"/>
                      <a:pt x="4452" y="7086"/>
                      <a:pt x="4604" y="7127"/>
                    </a:cubicBezTo>
                    <a:cubicBezTo>
                      <a:pt x="4895" y="7206"/>
                      <a:pt x="5192" y="7279"/>
                      <a:pt x="5490" y="7314"/>
                    </a:cubicBezTo>
                    <a:cubicBezTo>
                      <a:pt x="5531" y="7319"/>
                      <a:pt x="5573" y="7321"/>
                      <a:pt x="5614" y="7321"/>
                    </a:cubicBezTo>
                    <a:cubicBezTo>
                      <a:pt x="5844" y="7321"/>
                      <a:pt x="6069" y="7252"/>
                      <a:pt x="6280" y="7153"/>
                    </a:cubicBezTo>
                    <a:cubicBezTo>
                      <a:pt x="6342" y="7123"/>
                      <a:pt x="6391" y="7068"/>
                      <a:pt x="6464" y="7014"/>
                    </a:cubicBezTo>
                    <a:cubicBezTo>
                      <a:pt x="6324" y="6974"/>
                      <a:pt x="6221" y="6960"/>
                      <a:pt x="6128" y="6919"/>
                    </a:cubicBezTo>
                    <a:cubicBezTo>
                      <a:pt x="5742" y="6745"/>
                      <a:pt x="5406" y="6505"/>
                      <a:pt x="5158" y="6154"/>
                    </a:cubicBezTo>
                    <a:cubicBezTo>
                      <a:pt x="4971" y="5890"/>
                      <a:pt x="4854" y="5596"/>
                      <a:pt x="4837" y="5273"/>
                    </a:cubicBezTo>
                    <a:cubicBezTo>
                      <a:pt x="4821" y="4979"/>
                      <a:pt x="5061" y="4695"/>
                      <a:pt x="5343" y="4654"/>
                    </a:cubicBezTo>
                    <a:cubicBezTo>
                      <a:pt x="5360" y="4652"/>
                      <a:pt x="5377" y="4651"/>
                      <a:pt x="5395" y="4651"/>
                    </a:cubicBezTo>
                    <a:cubicBezTo>
                      <a:pt x="5626" y="4651"/>
                      <a:pt x="5880" y="4859"/>
                      <a:pt x="5927" y="5121"/>
                    </a:cubicBezTo>
                    <a:cubicBezTo>
                      <a:pt x="5948" y="5248"/>
                      <a:pt x="5920" y="5392"/>
                      <a:pt x="5885" y="5518"/>
                    </a:cubicBezTo>
                    <a:cubicBezTo>
                      <a:pt x="5869" y="5575"/>
                      <a:pt x="5782" y="5614"/>
                      <a:pt x="5726" y="5660"/>
                    </a:cubicBezTo>
                    <a:cubicBezTo>
                      <a:pt x="5685" y="5607"/>
                      <a:pt x="5636" y="5558"/>
                      <a:pt x="5605" y="5500"/>
                    </a:cubicBezTo>
                    <a:cubicBezTo>
                      <a:pt x="5576" y="5447"/>
                      <a:pt x="5567" y="5384"/>
                      <a:pt x="5551" y="5325"/>
                    </a:cubicBezTo>
                    <a:lnTo>
                      <a:pt x="5504" y="5340"/>
                    </a:lnTo>
                    <a:cubicBezTo>
                      <a:pt x="5494" y="5493"/>
                      <a:pt x="5541" y="5633"/>
                      <a:pt x="5642" y="5751"/>
                    </a:cubicBezTo>
                    <a:cubicBezTo>
                      <a:pt x="5827" y="5970"/>
                      <a:pt x="6053" y="6139"/>
                      <a:pt x="6318" y="6242"/>
                    </a:cubicBezTo>
                    <a:cubicBezTo>
                      <a:pt x="6670" y="6379"/>
                      <a:pt x="7043" y="6451"/>
                      <a:pt x="7414" y="6451"/>
                    </a:cubicBezTo>
                    <a:cubicBezTo>
                      <a:pt x="8132" y="6451"/>
                      <a:pt x="8845" y="6182"/>
                      <a:pt x="9394" y="5596"/>
                    </a:cubicBezTo>
                    <a:cubicBezTo>
                      <a:pt x="10040" y="4908"/>
                      <a:pt x="10436" y="4101"/>
                      <a:pt x="10597" y="3174"/>
                    </a:cubicBezTo>
                    <a:cubicBezTo>
                      <a:pt x="10691" y="2627"/>
                      <a:pt x="10691" y="2092"/>
                      <a:pt x="10357" y="1607"/>
                    </a:cubicBezTo>
                    <a:cubicBezTo>
                      <a:pt x="10354" y="1602"/>
                      <a:pt x="10359" y="1592"/>
                      <a:pt x="10360" y="1566"/>
                    </a:cubicBezTo>
                    <a:close/>
                    <a:moveTo>
                      <a:pt x="263" y="70"/>
                    </a:moveTo>
                    <a:cubicBezTo>
                      <a:pt x="3470" y="74"/>
                      <a:pt x="6676" y="77"/>
                      <a:pt x="9884" y="85"/>
                    </a:cubicBezTo>
                    <a:cubicBezTo>
                      <a:pt x="9969" y="85"/>
                      <a:pt x="10066" y="110"/>
                      <a:pt x="10137" y="156"/>
                    </a:cubicBezTo>
                    <a:cubicBezTo>
                      <a:pt x="10586" y="442"/>
                      <a:pt x="10952" y="816"/>
                      <a:pt x="11256" y="1252"/>
                    </a:cubicBezTo>
                    <a:cubicBezTo>
                      <a:pt x="11860" y="2121"/>
                      <a:pt x="12080" y="3117"/>
                      <a:pt x="12128" y="4142"/>
                    </a:cubicBezTo>
                    <a:cubicBezTo>
                      <a:pt x="12191" y="5491"/>
                      <a:pt x="11744" y="6717"/>
                      <a:pt x="11044" y="7853"/>
                    </a:cubicBezTo>
                    <a:cubicBezTo>
                      <a:pt x="10840" y="8182"/>
                      <a:pt x="10574" y="8465"/>
                      <a:pt x="10244" y="8677"/>
                    </a:cubicBezTo>
                    <a:cubicBezTo>
                      <a:pt x="9738" y="9002"/>
                      <a:pt x="9203" y="9257"/>
                      <a:pt x="8617" y="9408"/>
                    </a:cubicBezTo>
                    <a:cubicBezTo>
                      <a:pt x="7998" y="9568"/>
                      <a:pt x="7373" y="9628"/>
                      <a:pt x="6747" y="9628"/>
                    </a:cubicBezTo>
                    <a:cubicBezTo>
                      <a:pt x="6282" y="9628"/>
                      <a:pt x="5816" y="9595"/>
                      <a:pt x="5350" y="9546"/>
                    </a:cubicBezTo>
                    <a:cubicBezTo>
                      <a:pt x="4992" y="9509"/>
                      <a:pt x="4652" y="9395"/>
                      <a:pt x="4337" y="9216"/>
                    </a:cubicBezTo>
                    <a:cubicBezTo>
                      <a:pt x="4098" y="9082"/>
                      <a:pt x="3930" y="8885"/>
                      <a:pt x="3860" y="8617"/>
                    </a:cubicBezTo>
                    <a:cubicBezTo>
                      <a:pt x="3806" y="8420"/>
                      <a:pt x="3875" y="8225"/>
                      <a:pt x="4023" y="8120"/>
                    </a:cubicBezTo>
                    <a:cubicBezTo>
                      <a:pt x="4097" y="8066"/>
                      <a:pt x="4179" y="8040"/>
                      <a:pt x="4263" y="8040"/>
                    </a:cubicBezTo>
                    <a:cubicBezTo>
                      <a:pt x="4351" y="8040"/>
                      <a:pt x="4442" y="8069"/>
                      <a:pt x="4532" y="8127"/>
                    </a:cubicBezTo>
                    <a:cubicBezTo>
                      <a:pt x="4678" y="8223"/>
                      <a:pt x="4719" y="8383"/>
                      <a:pt x="4632" y="8539"/>
                    </a:cubicBezTo>
                    <a:cubicBezTo>
                      <a:pt x="4568" y="8504"/>
                      <a:pt x="4505" y="8470"/>
                      <a:pt x="4437" y="8439"/>
                    </a:cubicBezTo>
                    <a:cubicBezTo>
                      <a:pt x="4430" y="8447"/>
                      <a:pt x="4420" y="8458"/>
                      <a:pt x="4413" y="8467"/>
                    </a:cubicBezTo>
                    <a:cubicBezTo>
                      <a:pt x="4439" y="8497"/>
                      <a:pt x="4460" y="8537"/>
                      <a:pt x="4493" y="8553"/>
                    </a:cubicBezTo>
                    <a:cubicBezTo>
                      <a:pt x="4644" y="8621"/>
                      <a:pt x="4793" y="8705"/>
                      <a:pt x="4952" y="8742"/>
                    </a:cubicBezTo>
                    <a:cubicBezTo>
                      <a:pt x="5151" y="8788"/>
                      <a:pt x="5343" y="8810"/>
                      <a:pt x="5527" y="8810"/>
                    </a:cubicBezTo>
                    <a:cubicBezTo>
                      <a:pt x="6216" y="8810"/>
                      <a:pt x="6808" y="8503"/>
                      <a:pt x="7331" y="7981"/>
                    </a:cubicBezTo>
                    <a:cubicBezTo>
                      <a:pt x="7371" y="7940"/>
                      <a:pt x="7433" y="7909"/>
                      <a:pt x="7488" y="7901"/>
                    </a:cubicBezTo>
                    <a:cubicBezTo>
                      <a:pt x="7699" y="7873"/>
                      <a:pt x="7912" y="7864"/>
                      <a:pt x="8123" y="7832"/>
                    </a:cubicBezTo>
                    <a:cubicBezTo>
                      <a:pt x="9144" y="7672"/>
                      <a:pt x="9948" y="7164"/>
                      <a:pt x="10520" y="6300"/>
                    </a:cubicBezTo>
                    <a:cubicBezTo>
                      <a:pt x="11043" y="5512"/>
                      <a:pt x="11257" y="4634"/>
                      <a:pt x="11236" y="3696"/>
                    </a:cubicBezTo>
                    <a:cubicBezTo>
                      <a:pt x="11221" y="3052"/>
                      <a:pt x="11081" y="2440"/>
                      <a:pt x="10717" y="1892"/>
                    </a:cubicBezTo>
                    <a:cubicBezTo>
                      <a:pt x="10545" y="1632"/>
                      <a:pt x="10342" y="1403"/>
                      <a:pt x="10058" y="1261"/>
                    </a:cubicBezTo>
                    <a:cubicBezTo>
                      <a:pt x="10017" y="1240"/>
                      <a:pt x="9963" y="1243"/>
                      <a:pt x="9917" y="1234"/>
                    </a:cubicBezTo>
                    <a:cubicBezTo>
                      <a:pt x="9911" y="1281"/>
                      <a:pt x="9893" y="1327"/>
                      <a:pt x="9899" y="1371"/>
                    </a:cubicBezTo>
                    <a:cubicBezTo>
                      <a:pt x="10001" y="2122"/>
                      <a:pt x="9392" y="2787"/>
                      <a:pt x="8663" y="2787"/>
                    </a:cubicBezTo>
                    <a:cubicBezTo>
                      <a:pt x="8597" y="2787"/>
                      <a:pt x="8530" y="2781"/>
                      <a:pt x="8463" y="2770"/>
                    </a:cubicBezTo>
                    <a:cubicBezTo>
                      <a:pt x="7958" y="2687"/>
                      <a:pt x="7593" y="2168"/>
                      <a:pt x="7704" y="1692"/>
                    </a:cubicBezTo>
                    <a:cubicBezTo>
                      <a:pt x="7739" y="1544"/>
                      <a:pt x="7809" y="1417"/>
                      <a:pt x="7968" y="1375"/>
                    </a:cubicBezTo>
                    <a:cubicBezTo>
                      <a:pt x="8010" y="1363"/>
                      <a:pt x="8052" y="1358"/>
                      <a:pt x="8093" y="1358"/>
                    </a:cubicBezTo>
                    <a:cubicBezTo>
                      <a:pt x="8210" y="1358"/>
                      <a:pt x="8317" y="1403"/>
                      <a:pt x="8412" y="1483"/>
                    </a:cubicBezTo>
                    <a:cubicBezTo>
                      <a:pt x="8515" y="1569"/>
                      <a:pt x="8526" y="1729"/>
                      <a:pt x="8450" y="1842"/>
                    </a:cubicBezTo>
                    <a:cubicBezTo>
                      <a:pt x="8378" y="1947"/>
                      <a:pt x="8278" y="1975"/>
                      <a:pt x="8168" y="1975"/>
                    </a:cubicBezTo>
                    <a:cubicBezTo>
                      <a:pt x="8148" y="1975"/>
                      <a:pt x="8128" y="1974"/>
                      <a:pt x="8107" y="1973"/>
                    </a:cubicBezTo>
                    <a:cubicBezTo>
                      <a:pt x="8071" y="1814"/>
                      <a:pt x="8072" y="1812"/>
                      <a:pt x="8282" y="1768"/>
                    </a:cubicBezTo>
                    <a:cubicBezTo>
                      <a:pt x="8269" y="1748"/>
                      <a:pt x="8263" y="1723"/>
                      <a:pt x="8248" y="1715"/>
                    </a:cubicBezTo>
                    <a:cubicBezTo>
                      <a:pt x="8221" y="1698"/>
                      <a:pt x="8193" y="1690"/>
                      <a:pt x="8166" y="1690"/>
                    </a:cubicBezTo>
                    <a:cubicBezTo>
                      <a:pt x="8091" y="1690"/>
                      <a:pt x="8023" y="1748"/>
                      <a:pt x="8004" y="1840"/>
                    </a:cubicBezTo>
                    <a:cubicBezTo>
                      <a:pt x="7963" y="2036"/>
                      <a:pt x="8130" y="2217"/>
                      <a:pt x="8347" y="2217"/>
                    </a:cubicBezTo>
                    <a:cubicBezTo>
                      <a:pt x="8365" y="2217"/>
                      <a:pt x="8384" y="2215"/>
                      <a:pt x="8404" y="2212"/>
                    </a:cubicBezTo>
                    <a:cubicBezTo>
                      <a:pt x="8687" y="2171"/>
                      <a:pt x="8909" y="2017"/>
                      <a:pt x="9023" y="1758"/>
                    </a:cubicBezTo>
                    <a:cubicBezTo>
                      <a:pt x="9229" y="1294"/>
                      <a:pt x="9176" y="838"/>
                      <a:pt x="8917" y="407"/>
                    </a:cubicBezTo>
                    <a:cubicBezTo>
                      <a:pt x="8891" y="365"/>
                      <a:pt x="8819" y="324"/>
                      <a:pt x="8767" y="324"/>
                    </a:cubicBezTo>
                    <a:cubicBezTo>
                      <a:pt x="7739" y="323"/>
                      <a:pt x="6711" y="323"/>
                      <a:pt x="5683" y="323"/>
                    </a:cubicBezTo>
                    <a:cubicBezTo>
                      <a:pt x="4278" y="323"/>
                      <a:pt x="2874" y="324"/>
                      <a:pt x="1469" y="324"/>
                    </a:cubicBezTo>
                    <a:cubicBezTo>
                      <a:pt x="1426" y="324"/>
                      <a:pt x="1383" y="330"/>
                      <a:pt x="1340" y="332"/>
                    </a:cubicBezTo>
                    <a:cubicBezTo>
                      <a:pt x="1343" y="569"/>
                      <a:pt x="1675" y="918"/>
                      <a:pt x="1881" y="918"/>
                    </a:cubicBezTo>
                    <a:cubicBezTo>
                      <a:pt x="1886" y="918"/>
                      <a:pt x="1891" y="918"/>
                      <a:pt x="1896" y="917"/>
                    </a:cubicBezTo>
                    <a:cubicBezTo>
                      <a:pt x="1896" y="882"/>
                      <a:pt x="1889" y="845"/>
                      <a:pt x="1898" y="813"/>
                    </a:cubicBezTo>
                    <a:cubicBezTo>
                      <a:pt x="1909" y="769"/>
                      <a:pt x="1926" y="707"/>
                      <a:pt x="1958" y="694"/>
                    </a:cubicBezTo>
                    <a:cubicBezTo>
                      <a:pt x="1967" y="690"/>
                      <a:pt x="1978" y="689"/>
                      <a:pt x="1990" y="689"/>
                    </a:cubicBezTo>
                    <a:cubicBezTo>
                      <a:pt x="2026" y="689"/>
                      <a:pt x="2071" y="704"/>
                      <a:pt x="2090" y="726"/>
                    </a:cubicBezTo>
                    <a:cubicBezTo>
                      <a:pt x="2125" y="765"/>
                      <a:pt x="2149" y="831"/>
                      <a:pt x="2147" y="883"/>
                    </a:cubicBezTo>
                    <a:cubicBezTo>
                      <a:pt x="2137" y="1059"/>
                      <a:pt x="2026" y="1163"/>
                      <a:pt x="1862" y="1163"/>
                    </a:cubicBezTo>
                    <a:cubicBezTo>
                      <a:pt x="1836" y="1163"/>
                      <a:pt x="1809" y="1160"/>
                      <a:pt x="1780" y="1155"/>
                    </a:cubicBezTo>
                    <a:cubicBezTo>
                      <a:pt x="1482" y="1100"/>
                      <a:pt x="1255" y="921"/>
                      <a:pt x="1046" y="716"/>
                    </a:cubicBezTo>
                    <a:cubicBezTo>
                      <a:pt x="1007" y="677"/>
                      <a:pt x="964" y="643"/>
                      <a:pt x="915" y="602"/>
                    </a:cubicBezTo>
                    <a:lnTo>
                      <a:pt x="915" y="602"/>
                    </a:lnTo>
                    <a:cubicBezTo>
                      <a:pt x="813" y="946"/>
                      <a:pt x="1413" y="1634"/>
                      <a:pt x="1868" y="1634"/>
                    </a:cubicBezTo>
                    <a:cubicBezTo>
                      <a:pt x="1902" y="1634"/>
                      <a:pt x="1936" y="1630"/>
                      <a:pt x="1968" y="1622"/>
                    </a:cubicBezTo>
                    <a:cubicBezTo>
                      <a:pt x="2020" y="1525"/>
                      <a:pt x="2039" y="1423"/>
                      <a:pt x="2090" y="1406"/>
                    </a:cubicBezTo>
                    <a:cubicBezTo>
                      <a:pt x="2108" y="1399"/>
                      <a:pt x="2126" y="1396"/>
                      <a:pt x="2141" y="1396"/>
                    </a:cubicBezTo>
                    <a:cubicBezTo>
                      <a:pt x="2219" y="1396"/>
                      <a:pt x="2268" y="1471"/>
                      <a:pt x="2298" y="1550"/>
                    </a:cubicBezTo>
                    <a:cubicBezTo>
                      <a:pt x="2365" y="1725"/>
                      <a:pt x="2278" y="1887"/>
                      <a:pt x="2094" y="1893"/>
                    </a:cubicBezTo>
                    <a:cubicBezTo>
                      <a:pt x="2075" y="1894"/>
                      <a:pt x="2056" y="1894"/>
                      <a:pt x="2037" y="1894"/>
                    </a:cubicBezTo>
                    <a:cubicBezTo>
                      <a:pt x="1894" y="1894"/>
                      <a:pt x="1747" y="1877"/>
                      <a:pt x="1615" y="1830"/>
                    </a:cubicBezTo>
                    <a:cubicBezTo>
                      <a:pt x="824" y="1552"/>
                      <a:pt x="369" y="962"/>
                      <a:pt x="126" y="184"/>
                    </a:cubicBezTo>
                    <a:cubicBezTo>
                      <a:pt x="116" y="152"/>
                      <a:pt x="112" y="119"/>
                      <a:pt x="102" y="70"/>
                    </a:cubicBezTo>
                    <a:close/>
                    <a:moveTo>
                      <a:pt x="10256" y="8815"/>
                    </a:moveTo>
                    <a:cubicBezTo>
                      <a:pt x="10310" y="8815"/>
                      <a:pt x="10364" y="8844"/>
                      <a:pt x="10416" y="8894"/>
                    </a:cubicBezTo>
                    <a:cubicBezTo>
                      <a:pt x="10610" y="9076"/>
                      <a:pt x="10837" y="9238"/>
                      <a:pt x="10985" y="9452"/>
                    </a:cubicBezTo>
                    <a:cubicBezTo>
                      <a:pt x="11829" y="10671"/>
                      <a:pt x="12080" y="11969"/>
                      <a:pt x="11481" y="13382"/>
                    </a:cubicBezTo>
                    <a:cubicBezTo>
                      <a:pt x="11176" y="14098"/>
                      <a:pt x="10674" y="14573"/>
                      <a:pt x="9934" y="14797"/>
                    </a:cubicBezTo>
                    <a:cubicBezTo>
                      <a:pt x="9699" y="14868"/>
                      <a:pt x="9472" y="14902"/>
                      <a:pt x="9252" y="14902"/>
                    </a:cubicBezTo>
                    <a:cubicBezTo>
                      <a:pt x="8708" y="14902"/>
                      <a:pt x="8210" y="14691"/>
                      <a:pt x="7765" y="14293"/>
                    </a:cubicBezTo>
                    <a:cubicBezTo>
                      <a:pt x="7426" y="13991"/>
                      <a:pt x="7359" y="13584"/>
                      <a:pt x="7475" y="13157"/>
                    </a:cubicBezTo>
                    <a:cubicBezTo>
                      <a:pt x="7544" y="12901"/>
                      <a:pt x="7785" y="12753"/>
                      <a:pt x="8024" y="12753"/>
                    </a:cubicBezTo>
                    <a:cubicBezTo>
                      <a:pt x="8163" y="12753"/>
                      <a:pt x="8301" y="12803"/>
                      <a:pt x="8405" y="12910"/>
                    </a:cubicBezTo>
                    <a:cubicBezTo>
                      <a:pt x="8473" y="12981"/>
                      <a:pt x="8523" y="13060"/>
                      <a:pt x="8470" y="13173"/>
                    </a:cubicBezTo>
                    <a:cubicBezTo>
                      <a:pt x="8365" y="13100"/>
                      <a:pt x="8263" y="13065"/>
                      <a:pt x="8171" y="13065"/>
                    </a:cubicBezTo>
                    <a:cubicBezTo>
                      <a:pt x="8008" y="13065"/>
                      <a:pt x="7877" y="13176"/>
                      <a:pt x="7819" y="13384"/>
                    </a:cubicBezTo>
                    <a:cubicBezTo>
                      <a:pt x="7754" y="13620"/>
                      <a:pt x="7828" y="13828"/>
                      <a:pt x="7976" y="14005"/>
                    </a:cubicBezTo>
                    <a:cubicBezTo>
                      <a:pt x="8321" y="14423"/>
                      <a:pt x="8754" y="14658"/>
                      <a:pt x="9273" y="14658"/>
                    </a:cubicBezTo>
                    <a:cubicBezTo>
                      <a:pt x="9346" y="14658"/>
                      <a:pt x="9420" y="14654"/>
                      <a:pt x="9496" y="14644"/>
                    </a:cubicBezTo>
                    <a:cubicBezTo>
                      <a:pt x="10391" y="14534"/>
                      <a:pt x="10990" y="14038"/>
                      <a:pt x="11276" y="13180"/>
                    </a:cubicBezTo>
                    <a:cubicBezTo>
                      <a:pt x="11516" y="12458"/>
                      <a:pt x="11521" y="11721"/>
                      <a:pt x="11400" y="10977"/>
                    </a:cubicBezTo>
                    <a:cubicBezTo>
                      <a:pt x="11261" y="10126"/>
                      <a:pt x="10861" y="9438"/>
                      <a:pt x="10140" y="8950"/>
                    </a:cubicBezTo>
                    <a:cubicBezTo>
                      <a:pt x="10122" y="8938"/>
                      <a:pt x="10111" y="8919"/>
                      <a:pt x="10100" y="8907"/>
                    </a:cubicBezTo>
                    <a:cubicBezTo>
                      <a:pt x="10151" y="8843"/>
                      <a:pt x="10204" y="8815"/>
                      <a:pt x="10256" y="8815"/>
                    </a:cubicBezTo>
                    <a:close/>
                    <a:moveTo>
                      <a:pt x="11113" y="7950"/>
                    </a:moveTo>
                    <a:cubicBezTo>
                      <a:pt x="11262" y="8053"/>
                      <a:pt x="11416" y="8141"/>
                      <a:pt x="11546" y="8255"/>
                    </a:cubicBezTo>
                    <a:cubicBezTo>
                      <a:pt x="12392" y="9000"/>
                      <a:pt x="12940" y="9924"/>
                      <a:pt x="13168" y="11032"/>
                    </a:cubicBezTo>
                    <a:cubicBezTo>
                      <a:pt x="13385" y="12098"/>
                      <a:pt x="13358" y="13140"/>
                      <a:pt x="12849" y="14132"/>
                    </a:cubicBezTo>
                    <a:cubicBezTo>
                      <a:pt x="12616" y="14587"/>
                      <a:pt x="12356" y="15024"/>
                      <a:pt x="11860" y="15244"/>
                    </a:cubicBezTo>
                    <a:cubicBezTo>
                      <a:pt x="11726" y="15304"/>
                      <a:pt x="11576" y="15326"/>
                      <a:pt x="11432" y="15366"/>
                    </a:cubicBezTo>
                    <a:cubicBezTo>
                      <a:pt x="11427" y="15353"/>
                      <a:pt x="11423" y="15338"/>
                      <a:pt x="11418" y="15326"/>
                    </a:cubicBezTo>
                    <a:cubicBezTo>
                      <a:pt x="11438" y="15309"/>
                      <a:pt x="11458" y="15292"/>
                      <a:pt x="11479" y="15276"/>
                    </a:cubicBezTo>
                    <a:cubicBezTo>
                      <a:pt x="12087" y="14845"/>
                      <a:pt x="12454" y="14243"/>
                      <a:pt x="12621" y="13531"/>
                    </a:cubicBezTo>
                    <a:cubicBezTo>
                      <a:pt x="12796" y="12789"/>
                      <a:pt x="12810" y="12035"/>
                      <a:pt x="12682" y="11278"/>
                    </a:cubicBezTo>
                    <a:cubicBezTo>
                      <a:pt x="12544" y="10464"/>
                      <a:pt x="12250" y="9718"/>
                      <a:pt x="11713" y="9081"/>
                    </a:cubicBezTo>
                    <a:cubicBezTo>
                      <a:pt x="11462" y="8781"/>
                      <a:pt x="11204" y="8484"/>
                      <a:pt x="10860" y="8269"/>
                    </a:cubicBezTo>
                    <a:cubicBezTo>
                      <a:pt x="10944" y="8162"/>
                      <a:pt x="11020" y="8068"/>
                      <a:pt x="11113" y="7950"/>
                    </a:cubicBezTo>
                    <a:close/>
                    <a:moveTo>
                      <a:pt x="10837" y="8341"/>
                    </a:moveTo>
                    <a:cubicBezTo>
                      <a:pt x="10872" y="8341"/>
                      <a:pt x="10909" y="8369"/>
                      <a:pt x="10979" y="8428"/>
                    </a:cubicBezTo>
                    <a:cubicBezTo>
                      <a:pt x="11495" y="8862"/>
                      <a:pt x="11914" y="9377"/>
                      <a:pt x="12194" y="9992"/>
                    </a:cubicBezTo>
                    <a:cubicBezTo>
                      <a:pt x="12626" y="10936"/>
                      <a:pt x="12741" y="11927"/>
                      <a:pt x="12620" y="12952"/>
                    </a:cubicBezTo>
                    <a:cubicBezTo>
                      <a:pt x="12560" y="13453"/>
                      <a:pt x="12437" y="13930"/>
                      <a:pt x="12173" y="14365"/>
                    </a:cubicBezTo>
                    <a:cubicBezTo>
                      <a:pt x="11908" y="14800"/>
                      <a:pt x="11575" y="15165"/>
                      <a:pt x="11096" y="15363"/>
                    </a:cubicBezTo>
                    <a:cubicBezTo>
                      <a:pt x="10885" y="15451"/>
                      <a:pt x="10662" y="15515"/>
                      <a:pt x="10438" y="15571"/>
                    </a:cubicBezTo>
                    <a:cubicBezTo>
                      <a:pt x="10105" y="15656"/>
                      <a:pt x="9779" y="15700"/>
                      <a:pt x="9464" y="15700"/>
                    </a:cubicBezTo>
                    <a:cubicBezTo>
                      <a:pt x="8700" y="15700"/>
                      <a:pt x="7991" y="15442"/>
                      <a:pt x="7350" y="14888"/>
                    </a:cubicBezTo>
                    <a:cubicBezTo>
                      <a:pt x="6962" y="14552"/>
                      <a:pt x="6738" y="14116"/>
                      <a:pt x="6650" y="13616"/>
                    </a:cubicBezTo>
                    <a:cubicBezTo>
                      <a:pt x="6629" y="13504"/>
                      <a:pt x="6657" y="13373"/>
                      <a:pt x="6697" y="13263"/>
                    </a:cubicBezTo>
                    <a:cubicBezTo>
                      <a:pt x="6716" y="13210"/>
                      <a:pt x="6749" y="13185"/>
                      <a:pt x="6783" y="13185"/>
                    </a:cubicBezTo>
                    <a:cubicBezTo>
                      <a:pt x="6819" y="13185"/>
                      <a:pt x="6858" y="13212"/>
                      <a:pt x="6888" y="13263"/>
                    </a:cubicBezTo>
                    <a:cubicBezTo>
                      <a:pt x="6913" y="13305"/>
                      <a:pt x="6920" y="13357"/>
                      <a:pt x="6943" y="13400"/>
                    </a:cubicBezTo>
                    <a:cubicBezTo>
                      <a:pt x="6955" y="13424"/>
                      <a:pt x="6981" y="13441"/>
                      <a:pt x="7002" y="13460"/>
                    </a:cubicBezTo>
                    <a:cubicBezTo>
                      <a:pt x="7017" y="13441"/>
                      <a:pt x="7041" y="13423"/>
                      <a:pt x="7047" y="13400"/>
                    </a:cubicBezTo>
                    <a:cubicBezTo>
                      <a:pt x="7068" y="13327"/>
                      <a:pt x="7077" y="13250"/>
                      <a:pt x="7099" y="13176"/>
                    </a:cubicBezTo>
                    <a:cubicBezTo>
                      <a:pt x="7232" y="12718"/>
                      <a:pt x="7577" y="12455"/>
                      <a:pt x="7985" y="12455"/>
                    </a:cubicBezTo>
                    <a:cubicBezTo>
                      <a:pt x="8130" y="12455"/>
                      <a:pt x="8283" y="12488"/>
                      <a:pt x="8438" y="12558"/>
                    </a:cubicBezTo>
                    <a:cubicBezTo>
                      <a:pt x="8798" y="12719"/>
                      <a:pt x="8981" y="13118"/>
                      <a:pt x="8856" y="13467"/>
                    </a:cubicBezTo>
                    <a:cubicBezTo>
                      <a:pt x="8800" y="13621"/>
                      <a:pt x="8698" y="13707"/>
                      <a:pt x="8573" y="13707"/>
                    </a:cubicBezTo>
                    <a:cubicBezTo>
                      <a:pt x="8514" y="13707"/>
                      <a:pt x="8450" y="13688"/>
                      <a:pt x="8384" y="13647"/>
                    </a:cubicBezTo>
                    <a:cubicBezTo>
                      <a:pt x="8320" y="13609"/>
                      <a:pt x="8261" y="13523"/>
                      <a:pt x="8250" y="13451"/>
                    </a:cubicBezTo>
                    <a:cubicBezTo>
                      <a:pt x="8234" y="13349"/>
                      <a:pt x="8330" y="13316"/>
                      <a:pt x="8420" y="13295"/>
                    </a:cubicBezTo>
                    <a:cubicBezTo>
                      <a:pt x="8541" y="13266"/>
                      <a:pt x="8607" y="13163"/>
                      <a:pt x="8567" y="13041"/>
                    </a:cubicBezTo>
                    <a:cubicBezTo>
                      <a:pt x="8542" y="12967"/>
                      <a:pt x="8495" y="12891"/>
                      <a:pt x="8439" y="12840"/>
                    </a:cubicBezTo>
                    <a:cubicBezTo>
                      <a:pt x="8319" y="12730"/>
                      <a:pt x="8171" y="12679"/>
                      <a:pt x="8022" y="12679"/>
                    </a:cubicBezTo>
                    <a:cubicBezTo>
                      <a:pt x="7759" y="12679"/>
                      <a:pt x="7496" y="12840"/>
                      <a:pt x="7404" y="13113"/>
                    </a:cubicBezTo>
                    <a:cubicBezTo>
                      <a:pt x="7249" y="13574"/>
                      <a:pt x="7404" y="14102"/>
                      <a:pt x="7788" y="14427"/>
                    </a:cubicBezTo>
                    <a:cubicBezTo>
                      <a:pt x="8229" y="14800"/>
                      <a:pt x="8767" y="14977"/>
                      <a:pt x="9301" y="14977"/>
                    </a:cubicBezTo>
                    <a:cubicBezTo>
                      <a:pt x="10131" y="14977"/>
                      <a:pt x="10951" y="14548"/>
                      <a:pt x="11377" y="13759"/>
                    </a:cubicBezTo>
                    <a:cubicBezTo>
                      <a:pt x="11538" y="13462"/>
                      <a:pt x="11672" y="13142"/>
                      <a:pt x="11762" y="12819"/>
                    </a:cubicBezTo>
                    <a:cubicBezTo>
                      <a:pt x="12070" y="11691"/>
                      <a:pt x="11799" y="10648"/>
                      <a:pt x="11233" y="9665"/>
                    </a:cubicBezTo>
                    <a:cubicBezTo>
                      <a:pt x="11019" y="9292"/>
                      <a:pt x="10705" y="9002"/>
                      <a:pt x="10343" y="8746"/>
                    </a:cubicBezTo>
                    <a:cubicBezTo>
                      <a:pt x="10468" y="8637"/>
                      <a:pt x="10585" y="8543"/>
                      <a:pt x="10694" y="8441"/>
                    </a:cubicBezTo>
                    <a:cubicBezTo>
                      <a:pt x="10765" y="8375"/>
                      <a:pt x="10800" y="8341"/>
                      <a:pt x="10837" y="8341"/>
                    </a:cubicBezTo>
                    <a:close/>
                    <a:moveTo>
                      <a:pt x="7430" y="15118"/>
                    </a:moveTo>
                    <a:cubicBezTo>
                      <a:pt x="7764" y="15300"/>
                      <a:pt x="8092" y="15479"/>
                      <a:pt x="8413" y="15651"/>
                    </a:cubicBezTo>
                    <a:cubicBezTo>
                      <a:pt x="8182" y="15815"/>
                      <a:pt x="7897" y="15894"/>
                      <a:pt x="7621" y="15894"/>
                    </a:cubicBezTo>
                    <a:cubicBezTo>
                      <a:pt x="7315" y="15894"/>
                      <a:pt x="7020" y="15797"/>
                      <a:pt x="6820" y="15609"/>
                    </a:cubicBezTo>
                    <a:cubicBezTo>
                      <a:pt x="6755" y="15548"/>
                      <a:pt x="6701" y="15469"/>
                      <a:pt x="6669" y="15388"/>
                    </a:cubicBezTo>
                    <a:cubicBezTo>
                      <a:pt x="6651" y="15340"/>
                      <a:pt x="6671" y="15263"/>
                      <a:pt x="6701" y="15216"/>
                    </a:cubicBezTo>
                    <a:cubicBezTo>
                      <a:pt x="6713" y="15197"/>
                      <a:pt x="6759" y="15184"/>
                      <a:pt x="6795" y="15184"/>
                    </a:cubicBezTo>
                    <a:cubicBezTo>
                      <a:pt x="6809" y="15184"/>
                      <a:pt x="6822" y="15186"/>
                      <a:pt x="6830" y="15192"/>
                    </a:cubicBezTo>
                    <a:cubicBezTo>
                      <a:pt x="6877" y="15223"/>
                      <a:pt x="6928" y="15286"/>
                      <a:pt x="6928" y="15335"/>
                    </a:cubicBezTo>
                    <a:cubicBezTo>
                      <a:pt x="6928" y="15475"/>
                      <a:pt x="7008" y="15500"/>
                      <a:pt x="7110" y="15500"/>
                    </a:cubicBezTo>
                    <a:cubicBezTo>
                      <a:pt x="7115" y="15500"/>
                      <a:pt x="7119" y="15499"/>
                      <a:pt x="7124" y="15499"/>
                    </a:cubicBezTo>
                    <a:cubicBezTo>
                      <a:pt x="7266" y="15496"/>
                      <a:pt x="7393" y="15375"/>
                      <a:pt x="7418" y="15226"/>
                    </a:cubicBezTo>
                    <a:cubicBezTo>
                      <a:pt x="7424" y="15184"/>
                      <a:pt x="7428" y="15141"/>
                      <a:pt x="7430" y="15118"/>
                    </a:cubicBezTo>
                    <a:close/>
                    <a:moveTo>
                      <a:pt x="6363" y="14366"/>
                    </a:moveTo>
                    <a:cubicBezTo>
                      <a:pt x="6482" y="14366"/>
                      <a:pt x="6614" y="14388"/>
                      <a:pt x="6760" y="14432"/>
                    </a:cubicBezTo>
                    <a:cubicBezTo>
                      <a:pt x="6774" y="14436"/>
                      <a:pt x="6788" y="14441"/>
                      <a:pt x="6797" y="14448"/>
                    </a:cubicBezTo>
                    <a:cubicBezTo>
                      <a:pt x="6838" y="14477"/>
                      <a:pt x="6883" y="14501"/>
                      <a:pt x="6915" y="14537"/>
                    </a:cubicBezTo>
                    <a:cubicBezTo>
                      <a:pt x="7033" y="14669"/>
                      <a:pt x="7150" y="14800"/>
                      <a:pt x="7260" y="14937"/>
                    </a:cubicBezTo>
                    <a:cubicBezTo>
                      <a:pt x="7343" y="15040"/>
                      <a:pt x="7373" y="15160"/>
                      <a:pt x="7312" y="15279"/>
                    </a:cubicBezTo>
                    <a:cubicBezTo>
                      <a:pt x="7271" y="15360"/>
                      <a:pt x="7207" y="15411"/>
                      <a:pt x="7114" y="15411"/>
                    </a:cubicBezTo>
                    <a:cubicBezTo>
                      <a:pt x="7087" y="15411"/>
                      <a:pt x="7058" y="15407"/>
                      <a:pt x="7027" y="15398"/>
                    </a:cubicBezTo>
                    <a:cubicBezTo>
                      <a:pt x="7027" y="15366"/>
                      <a:pt x="7029" y="15344"/>
                      <a:pt x="7027" y="15322"/>
                    </a:cubicBezTo>
                    <a:cubicBezTo>
                      <a:pt x="7014" y="15212"/>
                      <a:pt x="6959" y="15122"/>
                      <a:pt x="6852" y="15107"/>
                    </a:cubicBezTo>
                    <a:cubicBezTo>
                      <a:pt x="6842" y="15106"/>
                      <a:pt x="6832" y="15105"/>
                      <a:pt x="6822" y="15105"/>
                    </a:cubicBezTo>
                    <a:cubicBezTo>
                      <a:pt x="6757" y="15105"/>
                      <a:pt x="6681" y="15129"/>
                      <a:pt x="6634" y="15167"/>
                    </a:cubicBezTo>
                    <a:cubicBezTo>
                      <a:pt x="6547" y="15236"/>
                      <a:pt x="6546" y="15344"/>
                      <a:pt x="6595" y="15441"/>
                    </a:cubicBezTo>
                    <a:cubicBezTo>
                      <a:pt x="6629" y="15510"/>
                      <a:pt x="6671" y="15577"/>
                      <a:pt x="6722" y="15632"/>
                    </a:cubicBezTo>
                    <a:cubicBezTo>
                      <a:pt x="6859" y="15783"/>
                      <a:pt x="7034" y="15873"/>
                      <a:pt x="7231" y="15926"/>
                    </a:cubicBezTo>
                    <a:cubicBezTo>
                      <a:pt x="7360" y="15961"/>
                      <a:pt x="7487" y="15977"/>
                      <a:pt x="7611" y="15977"/>
                    </a:cubicBezTo>
                    <a:cubicBezTo>
                      <a:pt x="7907" y="15977"/>
                      <a:pt x="8188" y="15884"/>
                      <a:pt x="8457" y="15728"/>
                    </a:cubicBezTo>
                    <a:cubicBezTo>
                      <a:pt x="8510" y="15697"/>
                      <a:pt x="8556" y="15684"/>
                      <a:pt x="8606" y="15684"/>
                    </a:cubicBezTo>
                    <a:cubicBezTo>
                      <a:pt x="8631" y="15684"/>
                      <a:pt x="8656" y="15687"/>
                      <a:pt x="8685" y="15693"/>
                    </a:cubicBezTo>
                    <a:cubicBezTo>
                      <a:pt x="8979" y="15756"/>
                      <a:pt x="9274" y="15794"/>
                      <a:pt x="9570" y="15794"/>
                    </a:cubicBezTo>
                    <a:cubicBezTo>
                      <a:pt x="9818" y="15794"/>
                      <a:pt x="10066" y="15767"/>
                      <a:pt x="10313" y="15706"/>
                    </a:cubicBezTo>
                    <a:cubicBezTo>
                      <a:pt x="10573" y="15641"/>
                      <a:pt x="10828" y="15557"/>
                      <a:pt x="11089" y="15508"/>
                    </a:cubicBezTo>
                    <a:cubicBezTo>
                      <a:pt x="11305" y="15467"/>
                      <a:pt x="11529" y="15431"/>
                      <a:pt x="11749" y="15431"/>
                    </a:cubicBezTo>
                    <a:cubicBezTo>
                      <a:pt x="11771" y="15431"/>
                      <a:pt x="11793" y="15432"/>
                      <a:pt x="11814" y="15432"/>
                    </a:cubicBezTo>
                    <a:cubicBezTo>
                      <a:pt x="12186" y="15445"/>
                      <a:pt x="12487" y="15632"/>
                      <a:pt x="12724" y="15914"/>
                    </a:cubicBezTo>
                    <a:cubicBezTo>
                      <a:pt x="13109" y="16370"/>
                      <a:pt x="13261" y="16915"/>
                      <a:pt x="13287" y="17503"/>
                    </a:cubicBezTo>
                    <a:cubicBezTo>
                      <a:pt x="13250" y="17449"/>
                      <a:pt x="13222" y="17388"/>
                      <a:pt x="13194" y="17330"/>
                    </a:cubicBezTo>
                    <a:cubicBezTo>
                      <a:pt x="13091" y="17119"/>
                      <a:pt x="13014" y="16890"/>
                      <a:pt x="12876" y="16704"/>
                    </a:cubicBezTo>
                    <a:cubicBezTo>
                      <a:pt x="12511" y="16203"/>
                      <a:pt x="11988" y="16021"/>
                      <a:pt x="11404" y="16021"/>
                    </a:cubicBezTo>
                    <a:cubicBezTo>
                      <a:pt x="11365" y="16021"/>
                      <a:pt x="11325" y="16021"/>
                      <a:pt x="11284" y="16023"/>
                    </a:cubicBezTo>
                    <a:cubicBezTo>
                      <a:pt x="10808" y="16043"/>
                      <a:pt x="10368" y="16225"/>
                      <a:pt x="9934" y="16409"/>
                    </a:cubicBezTo>
                    <a:cubicBezTo>
                      <a:pt x="9338" y="16663"/>
                      <a:pt x="8753" y="16938"/>
                      <a:pt x="8114" y="17080"/>
                    </a:cubicBezTo>
                    <a:cubicBezTo>
                      <a:pt x="7864" y="17135"/>
                      <a:pt x="7615" y="17163"/>
                      <a:pt x="7368" y="17163"/>
                    </a:cubicBezTo>
                    <a:cubicBezTo>
                      <a:pt x="6985" y="17163"/>
                      <a:pt x="6606" y="17095"/>
                      <a:pt x="6232" y="16953"/>
                    </a:cubicBezTo>
                    <a:cubicBezTo>
                      <a:pt x="6061" y="16889"/>
                      <a:pt x="5897" y="16806"/>
                      <a:pt x="5799" y="16642"/>
                    </a:cubicBezTo>
                    <a:cubicBezTo>
                      <a:pt x="5763" y="16580"/>
                      <a:pt x="5731" y="16466"/>
                      <a:pt x="5762" y="16424"/>
                    </a:cubicBezTo>
                    <a:cubicBezTo>
                      <a:pt x="5800" y="16370"/>
                      <a:pt x="5906" y="16360"/>
                      <a:pt x="5984" y="16344"/>
                    </a:cubicBezTo>
                    <a:cubicBezTo>
                      <a:pt x="5998" y="16342"/>
                      <a:pt x="6012" y="16341"/>
                      <a:pt x="6026" y="16341"/>
                    </a:cubicBezTo>
                    <a:cubicBezTo>
                      <a:pt x="6065" y="16341"/>
                      <a:pt x="6107" y="16349"/>
                      <a:pt x="6150" y="16352"/>
                    </a:cubicBezTo>
                    <a:cubicBezTo>
                      <a:pt x="6144" y="16316"/>
                      <a:pt x="6147" y="16305"/>
                      <a:pt x="6141" y="16300"/>
                    </a:cubicBezTo>
                    <a:cubicBezTo>
                      <a:pt x="6107" y="16265"/>
                      <a:pt x="6071" y="16231"/>
                      <a:pt x="6033" y="16199"/>
                    </a:cubicBezTo>
                    <a:cubicBezTo>
                      <a:pt x="5731" y="15936"/>
                      <a:pt x="5583" y="15604"/>
                      <a:pt x="5622" y="15210"/>
                    </a:cubicBezTo>
                    <a:cubicBezTo>
                      <a:pt x="5676" y="14657"/>
                      <a:pt x="5929" y="14366"/>
                      <a:pt x="6363" y="14366"/>
                    </a:cubicBezTo>
                    <a:close/>
                    <a:moveTo>
                      <a:pt x="13541" y="86"/>
                    </a:moveTo>
                    <a:cubicBezTo>
                      <a:pt x="13545" y="132"/>
                      <a:pt x="13550" y="171"/>
                      <a:pt x="13550" y="211"/>
                    </a:cubicBezTo>
                    <a:lnTo>
                      <a:pt x="13557" y="9179"/>
                    </a:lnTo>
                    <a:cubicBezTo>
                      <a:pt x="13560" y="11811"/>
                      <a:pt x="13561" y="14443"/>
                      <a:pt x="13566" y="17074"/>
                    </a:cubicBezTo>
                    <a:cubicBezTo>
                      <a:pt x="13566" y="17177"/>
                      <a:pt x="13596" y="17278"/>
                      <a:pt x="13602" y="17381"/>
                    </a:cubicBezTo>
                    <a:cubicBezTo>
                      <a:pt x="13607" y="17453"/>
                      <a:pt x="13602" y="17526"/>
                      <a:pt x="13587" y="17594"/>
                    </a:cubicBezTo>
                    <a:cubicBezTo>
                      <a:pt x="13584" y="17606"/>
                      <a:pt x="13534" y="17620"/>
                      <a:pt x="13503" y="17620"/>
                    </a:cubicBezTo>
                    <a:cubicBezTo>
                      <a:pt x="13493" y="17620"/>
                      <a:pt x="13485" y="17619"/>
                      <a:pt x="13482" y="17615"/>
                    </a:cubicBezTo>
                    <a:cubicBezTo>
                      <a:pt x="13446" y="17578"/>
                      <a:pt x="13422" y="17525"/>
                      <a:pt x="13411" y="17473"/>
                    </a:cubicBezTo>
                    <a:cubicBezTo>
                      <a:pt x="13384" y="17335"/>
                      <a:pt x="13373" y="17194"/>
                      <a:pt x="13344" y="17057"/>
                    </a:cubicBezTo>
                    <a:cubicBezTo>
                      <a:pt x="13175" y="16243"/>
                      <a:pt x="12812" y="15587"/>
                      <a:pt x="11924" y="15334"/>
                    </a:cubicBezTo>
                    <a:cubicBezTo>
                      <a:pt x="11964" y="15308"/>
                      <a:pt x="11991" y="15294"/>
                      <a:pt x="12015" y="15274"/>
                    </a:cubicBezTo>
                    <a:cubicBezTo>
                      <a:pt x="12181" y="15136"/>
                      <a:pt x="12374" y="15020"/>
                      <a:pt x="12507" y="14855"/>
                    </a:cubicBezTo>
                    <a:cubicBezTo>
                      <a:pt x="12852" y="14427"/>
                      <a:pt x="13116" y="13943"/>
                      <a:pt x="13232" y="13408"/>
                    </a:cubicBezTo>
                    <a:cubicBezTo>
                      <a:pt x="13632" y="11564"/>
                      <a:pt x="13230" y="9924"/>
                      <a:pt x="11925" y="8533"/>
                    </a:cubicBezTo>
                    <a:cubicBezTo>
                      <a:pt x="11696" y="8289"/>
                      <a:pt x="11457" y="8054"/>
                      <a:pt x="11163" y="7920"/>
                    </a:cubicBezTo>
                    <a:cubicBezTo>
                      <a:pt x="11318" y="7611"/>
                      <a:pt x="11479" y="7323"/>
                      <a:pt x="11609" y="7021"/>
                    </a:cubicBezTo>
                    <a:cubicBezTo>
                      <a:pt x="11939" y="6257"/>
                      <a:pt x="12181" y="5466"/>
                      <a:pt x="12234" y="4629"/>
                    </a:cubicBezTo>
                    <a:cubicBezTo>
                      <a:pt x="12273" y="4015"/>
                      <a:pt x="12155" y="3421"/>
                      <a:pt x="12020" y="2827"/>
                    </a:cubicBezTo>
                    <a:cubicBezTo>
                      <a:pt x="11762" y="1695"/>
                      <a:pt x="11173" y="789"/>
                      <a:pt x="10208" y="135"/>
                    </a:cubicBezTo>
                    <a:cubicBezTo>
                      <a:pt x="10197" y="126"/>
                      <a:pt x="10188" y="111"/>
                      <a:pt x="10167" y="86"/>
                    </a:cubicBezTo>
                    <a:close/>
                    <a:moveTo>
                      <a:pt x="128" y="1"/>
                    </a:moveTo>
                    <a:cubicBezTo>
                      <a:pt x="28" y="1"/>
                      <a:pt x="0" y="54"/>
                      <a:pt x="27" y="148"/>
                    </a:cubicBezTo>
                    <a:cubicBezTo>
                      <a:pt x="255" y="955"/>
                      <a:pt x="704" y="1577"/>
                      <a:pt x="1511" y="1885"/>
                    </a:cubicBezTo>
                    <a:cubicBezTo>
                      <a:pt x="1682" y="1950"/>
                      <a:pt x="1876" y="1981"/>
                      <a:pt x="2061" y="1981"/>
                    </a:cubicBezTo>
                    <a:cubicBezTo>
                      <a:pt x="2067" y="1981"/>
                      <a:pt x="2073" y="1981"/>
                      <a:pt x="2079" y="1981"/>
                    </a:cubicBezTo>
                    <a:cubicBezTo>
                      <a:pt x="2338" y="1980"/>
                      <a:pt x="2463" y="1749"/>
                      <a:pt x="2364" y="1508"/>
                    </a:cubicBezTo>
                    <a:cubicBezTo>
                      <a:pt x="2317" y="1393"/>
                      <a:pt x="2239" y="1313"/>
                      <a:pt x="2113" y="1313"/>
                    </a:cubicBezTo>
                    <a:cubicBezTo>
                      <a:pt x="2108" y="1313"/>
                      <a:pt x="2103" y="1314"/>
                      <a:pt x="2098" y="1314"/>
                    </a:cubicBezTo>
                    <a:cubicBezTo>
                      <a:pt x="1961" y="1322"/>
                      <a:pt x="1908" y="1418"/>
                      <a:pt x="1900" y="1544"/>
                    </a:cubicBezTo>
                    <a:cubicBezTo>
                      <a:pt x="1886" y="1546"/>
                      <a:pt x="1872" y="1547"/>
                      <a:pt x="1857" y="1547"/>
                    </a:cubicBezTo>
                    <a:cubicBezTo>
                      <a:pt x="1574" y="1547"/>
                      <a:pt x="1090" y="1163"/>
                      <a:pt x="1001" y="795"/>
                    </a:cubicBezTo>
                    <a:lnTo>
                      <a:pt x="1001" y="795"/>
                    </a:lnTo>
                    <a:cubicBezTo>
                      <a:pt x="1089" y="868"/>
                      <a:pt x="1161" y="932"/>
                      <a:pt x="1237" y="989"/>
                    </a:cubicBezTo>
                    <a:cubicBezTo>
                      <a:pt x="1415" y="1128"/>
                      <a:pt x="1603" y="1246"/>
                      <a:pt x="1835" y="1260"/>
                    </a:cubicBezTo>
                    <a:cubicBezTo>
                      <a:pt x="1843" y="1261"/>
                      <a:pt x="1851" y="1261"/>
                      <a:pt x="1858" y="1261"/>
                    </a:cubicBezTo>
                    <a:cubicBezTo>
                      <a:pt x="2087" y="1261"/>
                      <a:pt x="2261" y="1072"/>
                      <a:pt x="2243" y="840"/>
                    </a:cubicBezTo>
                    <a:cubicBezTo>
                      <a:pt x="2233" y="713"/>
                      <a:pt x="2130" y="604"/>
                      <a:pt x="2008" y="597"/>
                    </a:cubicBezTo>
                    <a:cubicBezTo>
                      <a:pt x="2003" y="597"/>
                      <a:pt x="1999" y="597"/>
                      <a:pt x="1994" y="597"/>
                    </a:cubicBezTo>
                    <a:cubicBezTo>
                      <a:pt x="1859" y="597"/>
                      <a:pt x="1815" y="695"/>
                      <a:pt x="1791" y="862"/>
                    </a:cubicBezTo>
                    <a:cubicBezTo>
                      <a:pt x="1651" y="705"/>
                      <a:pt x="1535" y="576"/>
                      <a:pt x="1393" y="419"/>
                    </a:cubicBezTo>
                    <a:cubicBezTo>
                      <a:pt x="1471" y="411"/>
                      <a:pt x="1501" y="406"/>
                      <a:pt x="1530" y="406"/>
                    </a:cubicBezTo>
                    <a:cubicBezTo>
                      <a:pt x="2827" y="406"/>
                      <a:pt x="4125" y="407"/>
                      <a:pt x="5422" y="407"/>
                    </a:cubicBezTo>
                    <a:cubicBezTo>
                      <a:pt x="6503" y="407"/>
                      <a:pt x="7584" y="406"/>
                      <a:pt x="8665" y="404"/>
                    </a:cubicBezTo>
                    <a:cubicBezTo>
                      <a:pt x="8666" y="404"/>
                      <a:pt x="8668" y="404"/>
                      <a:pt x="8669" y="404"/>
                    </a:cubicBezTo>
                    <a:cubicBezTo>
                      <a:pt x="8817" y="404"/>
                      <a:pt x="8886" y="458"/>
                      <a:pt x="8937" y="586"/>
                    </a:cubicBezTo>
                    <a:cubicBezTo>
                      <a:pt x="9071" y="931"/>
                      <a:pt x="9108" y="1279"/>
                      <a:pt x="8986" y="1634"/>
                    </a:cubicBezTo>
                    <a:cubicBezTo>
                      <a:pt x="8903" y="1875"/>
                      <a:pt x="8730" y="2024"/>
                      <a:pt x="8498" y="2110"/>
                    </a:cubicBezTo>
                    <a:cubicBezTo>
                      <a:pt x="8449" y="2128"/>
                      <a:pt x="8400" y="2140"/>
                      <a:pt x="8352" y="2140"/>
                    </a:cubicBezTo>
                    <a:cubicBezTo>
                      <a:pt x="8303" y="2140"/>
                      <a:pt x="8254" y="2127"/>
                      <a:pt x="8210" y="2097"/>
                    </a:cubicBezTo>
                    <a:cubicBezTo>
                      <a:pt x="8302" y="2048"/>
                      <a:pt x="8405" y="2016"/>
                      <a:pt x="8479" y="1953"/>
                    </a:cubicBezTo>
                    <a:cubicBezTo>
                      <a:pt x="8616" y="1834"/>
                      <a:pt x="8634" y="1577"/>
                      <a:pt x="8537" y="1384"/>
                    </a:cubicBezTo>
                    <a:cubicBezTo>
                      <a:pt x="8407" y="1126"/>
                      <a:pt x="8145" y="974"/>
                      <a:pt x="7876" y="974"/>
                    </a:cubicBezTo>
                    <a:cubicBezTo>
                      <a:pt x="7749" y="974"/>
                      <a:pt x="7620" y="1009"/>
                      <a:pt x="7504" y="1081"/>
                    </a:cubicBezTo>
                    <a:cubicBezTo>
                      <a:pt x="7414" y="1138"/>
                      <a:pt x="7326" y="1235"/>
                      <a:pt x="7290" y="1333"/>
                    </a:cubicBezTo>
                    <a:cubicBezTo>
                      <a:pt x="7170" y="1659"/>
                      <a:pt x="7189" y="1984"/>
                      <a:pt x="7418" y="2258"/>
                    </a:cubicBezTo>
                    <a:cubicBezTo>
                      <a:pt x="7747" y="2654"/>
                      <a:pt x="8167" y="2865"/>
                      <a:pt x="8661" y="2865"/>
                    </a:cubicBezTo>
                    <a:cubicBezTo>
                      <a:pt x="8729" y="2865"/>
                      <a:pt x="8799" y="2861"/>
                      <a:pt x="8870" y="2853"/>
                    </a:cubicBezTo>
                    <a:cubicBezTo>
                      <a:pt x="9506" y="2781"/>
                      <a:pt x="9991" y="2193"/>
                      <a:pt x="9993" y="1534"/>
                    </a:cubicBezTo>
                    <a:lnTo>
                      <a:pt x="9993" y="1369"/>
                    </a:lnTo>
                    <a:cubicBezTo>
                      <a:pt x="10244" y="1567"/>
                      <a:pt x="10399" y="1799"/>
                      <a:pt x="10479" y="2077"/>
                    </a:cubicBezTo>
                    <a:cubicBezTo>
                      <a:pt x="10580" y="2430"/>
                      <a:pt x="10569" y="2794"/>
                      <a:pt x="10504" y="3153"/>
                    </a:cubicBezTo>
                    <a:cubicBezTo>
                      <a:pt x="10344" y="4046"/>
                      <a:pt x="9966" y="4827"/>
                      <a:pt x="9357" y="5502"/>
                    </a:cubicBezTo>
                    <a:cubicBezTo>
                      <a:pt x="8814" y="6104"/>
                      <a:pt x="8095" y="6370"/>
                      <a:pt x="7394" y="6370"/>
                    </a:cubicBezTo>
                    <a:cubicBezTo>
                      <a:pt x="7011" y="6370"/>
                      <a:pt x="6634" y="6291"/>
                      <a:pt x="6294" y="6144"/>
                    </a:cubicBezTo>
                    <a:cubicBezTo>
                      <a:pt x="6101" y="6060"/>
                      <a:pt x="5933" y="5916"/>
                      <a:pt x="5743" y="5792"/>
                    </a:cubicBezTo>
                    <a:cubicBezTo>
                      <a:pt x="5990" y="5611"/>
                      <a:pt x="6077" y="5361"/>
                      <a:pt x="6009" y="5103"/>
                    </a:cubicBezTo>
                    <a:cubicBezTo>
                      <a:pt x="5937" y="4826"/>
                      <a:pt x="5699" y="4604"/>
                      <a:pt x="5447" y="4574"/>
                    </a:cubicBezTo>
                    <a:cubicBezTo>
                      <a:pt x="5429" y="4572"/>
                      <a:pt x="5411" y="4571"/>
                      <a:pt x="5392" y="4571"/>
                    </a:cubicBezTo>
                    <a:cubicBezTo>
                      <a:pt x="5036" y="4571"/>
                      <a:pt x="4705" y="4963"/>
                      <a:pt x="4756" y="5356"/>
                    </a:cubicBezTo>
                    <a:cubicBezTo>
                      <a:pt x="4802" y="5704"/>
                      <a:pt x="4935" y="6019"/>
                      <a:pt x="5156" y="6294"/>
                    </a:cubicBezTo>
                    <a:cubicBezTo>
                      <a:pt x="5426" y="6631"/>
                      <a:pt x="5765" y="6871"/>
                      <a:pt x="6164" y="7031"/>
                    </a:cubicBezTo>
                    <a:cubicBezTo>
                      <a:pt x="6187" y="7042"/>
                      <a:pt x="6211" y="7052"/>
                      <a:pt x="6257" y="7072"/>
                    </a:cubicBezTo>
                    <a:cubicBezTo>
                      <a:pt x="6001" y="7194"/>
                      <a:pt x="5751" y="7243"/>
                      <a:pt x="5501" y="7243"/>
                    </a:cubicBezTo>
                    <a:cubicBezTo>
                      <a:pt x="5225" y="7243"/>
                      <a:pt x="4950" y="7183"/>
                      <a:pt x="4670" y="7093"/>
                    </a:cubicBezTo>
                    <a:cubicBezTo>
                      <a:pt x="4817" y="6886"/>
                      <a:pt x="4800" y="6689"/>
                      <a:pt x="4642" y="6510"/>
                    </a:cubicBezTo>
                    <a:cubicBezTo>
                      <a:pt x="4529" y="6382"/>
                      <a:pt x="4395" y="6316"/>
                      <a:pt x="4241" y="6316"/>
                    </a:cubicBezTo>
                    <a:cubicBezTo>
                      <a:pt x="4188" y="6316"/>
                      <a:pt x="4133" y="6323"/>
                      <a:pt x="4076" y="6339"/>
                    </a:cubicBezTo>
                    <a:cubicBezTo>
                      <a:pt x="3805" y="6415"/>
                      <a:pt x="3664" y="6716"/>
                      <a:pt x="3753" y="7035"/>
                    </a:cubicBezTo>
                    <a:cubicBezTo>
                      <a:pt x="3820" y="7273"/>
                      <a:pt x="3978" y="7453"/>
                      <a:pt x="4175" y="7587"/>
                    </a:cubicBezTo>
                    <a:cubicBezTo>
                      <a:pt x="4717" y="7958"/>
                      <a:pt x="5303" y="8172"/>
                      <a:pt x="5942" y="8172"/>
                    </a:cubicBezTo>
                    <a:cubicBezTo>
                      <a:pt x="6070" y="8172"/>
                      <a:pt x="6199" y="8163"/>
                      <a:pt x="6331" y="8146"/>
                    </a:cubicBezTo>
                    <a:cubicBezTo>
                      <a:pt x="6592" y="8111"/>
                      <a:pt x="6846" y="8041"/>
                      <a:pt x="7103" y="7988"/>
                    </a:cubicBezTo>
                    <a:cubicBezTo>
                      <a:pt x="7137" y="7981"/>
                      <a:pt x="7171" y="7971"/>
                      <a:pt x="7218" y="7961"/>
                    </a:cubicBezTo>
                    <a:lnTo>
                      <a:pt x="7218" y="7961"/>
                    </a:lnTo>
                    <a:cubicBezTo>
                      <a:pt x="6818" y="8413"/>
                      <a:pt x="6130" y="8735"/>
                      <a:pt x="5458" y="8735"/>
                    </a:cubicBezTo>
                    <a:cubicBezTo>
                      <a:pt x="5207" y="8735"/>
                      <a:pt x="4959" y="8691"/>
                      <a:pt x="4728" y="8591"/>
                    </a:cubicBezTo>
                    <a:cubicBezTo>
                      <a:pt x="4727" y="8581"/>
                      <a:pt x="4720" y="8566"/>
                      <a:pt x="4723" y="8555"/>
                    </a:cubicBezTo>
                    <a:cubicBezTo>
                      <a:pt x="4789" y="8243"/>
                      <a:pt x="4668" y="8058"/>
                      <a:pt x="4348" y="7981"/>
                    </a:cubicBezTo>
                    <a:cubicBezTo>
                      <a:pt x="4315" y="7973"/>
                      <a:pt x="4281" y="7969"/>
                      <a:pt x="4248" y="7969"/>
                    </a:cubicBezTo>
                    <a:cubicBezTo>
                      <a:pt x="4037" y="7969"/>
                      <a:pt x="3837" y="8120"/>
                      <a:pt x="3780" y="8344"/>
                    </a:cubicBezTo>
                    <a:cubicBezTo>
                      <a:pt x="3716" y="8602"/>
                      <a:pt x="3809" y="8828"/>
                      <a:pt x="3975" y="9008"/>
                    </a:cubicBezTo>
                    <a:cubicBezTo>
                      <a:pt x="4100" y="9144"/>
                      <a:pt x="4260" y="9260"/>
                      <a:pt x="4425" y="9349"/>
                    </a:cubicBezTo>
                    <a:cubicBezTo>
                      <a:pt x="4784" y="9543"/>
                      <a:pt x="5179" y="9631"/>
                      <a:pt x="5585" y="9661"/>
                    </a:cubicBezTo>
                    <a:cubicBezTo>
                      <a:pt x="5982" y="9690"/>
                      <a:pt x="6380" y="9713"/>
                      <a:pt x="6777" y="9713"/>
                    </a:cubicBezTo>
                    <a:cubicBezTo>
                      <a:pt x="7234" y="9713"/>
                      <a:pt x="7690" y="9683"/>
                      <a:pt x="8144" y="9598"/>
                    </a:cubicBezTo>
                    <a:cubicBezTo>
                      <a:pt x="8613" y="9511"/>
                      <a:pt x="9071" y="9381"/>
                      <a:pt x="9508" y="9191"/>
                    </a:cubicBezTo>
                    <a:cubicBezTo>
                      <a:pt x="9590" y="9156"/>
                      <a:pt x="9672" y="9114"/>
                      <a:pt x="9749" y="9067"/>
                    </a:cubicBezTo>
                    <a:cubicBezTo>
                      <a:pt x="9857" y="9003"/>
                      <a:pt x="9912" y="8970"/>
                      <a:pt x="9964" y="8970"/>
                    </a:cubicBezTo>
                    <a:cubicBezTo>
                      <a:pt x="10020" y="8970"/>
                      <a:pt x="10072" y="9007"/>
                      <a:pt x="10178" y="9086"/>
                    </a:cubicBezTo>
                    <a:cubicBezTo>
                      <a:pt x="10684" y="9461"/>
                      <a:pt x="11049" y="9940"/>
                      <a:pt x="11215" y="10556"/>
                    </a:cubicBezTo>
                    <a:cubicBezTo>
                      <a:pt x="11445" y="11406"/>
                      <a:pt x="11464" y="12255"/>
                      <a:pt x="11215" y="13105"/>
                    </a:cubicBezTo>
                    <a:cubicBezTo>
                      <a:pt x="10926" y="14089"/>
                      <a:pt x="10109" y="14576"/>
                      <a:pt x="9301" y="14576"/>
                    </a:cubicBezTo>
                    <a:cubicBezTo>
                      <a:pt x="9256" y="14576"/>
                      <a:pt x="9210" y="14575"/>
                      <a:pt x="9165" y="14572"/>
                    </a:cubicBezTo>
                    <a:cubicBezTo>
                      <a:pt x="8681" y="14538"/>
                      <a:pt x="8294" y="14304"/>
                      <a:pt x="8007" y="13918"/>
                    </a:cubicBezTo>
                    <a:cubicBezTo>
                      <a:pt x="7873" y="13737"/>
                      <a:pt x="7823" y="13533"/>
                      <a:pt x="7927" y="13317"/>
                    </a:cubicBezTo>
                    <a:cubicBezTo>
                      <a:pt x="7982" y="13205"/>
                      <a:pt x="8066" y="13147"/>
                      <a:pt x="8167" y="13147"/>
                    </a:cubicBezTo>
                    <a:cubicBezTo>
                      <a:pt x="8228" y="13147"/>
                      <a:pt x="8296" y="13169"/>
                      <a:pt x="8366" y="13215"/>
                    </a:cubicBezTo>
                    <a:cubicBezTo>
                      <a:pt x="8333" y="13233"/>
                      <a:pt x="8304" y="13249"/>
                      <a:pt x="8278" y="13265"/>
                    </a:cubicBezTo>
                    <a:cubicBezTo>
                      <a:pt x="8163" y="13337"/>
                      <a:pt x="8127" y="13487"/>
                      <a:pt x="8204" y="13597"/>
                    </a:cubicBezTo>
                    <a:cubicBezTo>
                      <a:pt x="8297" y="13729"/>
                      <a:pt x="8429" y="13789"/>
                      <a:pt x="8583" y="13789"/>
                    </a:cubicBezTo>
                    <a:cubicBezTo>
                      <a:pt x="8594" y="13789"/>
                      <a:pt x="8606" y="13788"/>
                      <a:pt x="8617" y="13788"/>
                    </a:cubicBezTo>
                    <a:cubicBezTo>
                      <a:pt x="8767" y="13781"/>
                      <a:pt x="8851" y="13678"/>
                      <a:pt x="8911" y="13554"/>
                    </a:cubicBezTo>
                    <a:cubicBezTo>
                      <a:pt x="9086" y="13189"/>
                      <a:pt x="8912" y="12723"/>
                      <a:pt x="8524" y="12515"/>
                    </a:cubicBezTo>
                    <a:cubicBezTo>
                      <a:pt x="8345" y="12419"/>
                      <a:pt x="8162" y="12373"/>
                      <a:pt x="7986" y="12373"/>
                    </a:cubicBezTo>
                    <a:cubicBezTo>
                      <a:pt x="7559" y="12373"/>
                      <a:pt x="7180" y="12643"/>
                      <a:pt x="7026" y="13112"/>
                    </a:cubicBezTo>
                    <a:cubicBezTo>
                      <a:pt x="7013" y="13147"/>
                      <a:pt x="7003" y="13181"/>
                      <a:pt x="6991" y="13216"/>
                    </a:cubicBezTo>
                    <a:cubicBezTo>
                      <a:pt x="6985" y="13216"/>
                      <a:pt x="6977" y="13217"/>
                      <a:pt x="6971" y="13217"/>
                    </a:cubicBezTo>
                    <a:cubicBezTo>
                      <a:pt x="6968" y="13217"/>
                      <a:pt x="6966" y="13217"/>
                      <a:pt x="6965" y="13216"/>
                    </a:cubicBezTo>
                    <a:cubicBezTo>
                      <a:pt x="6896" y="13145"/>
                      <a:pt x="6825" y="13110"/>
                      <a:pt x="6763" y="13110"/>
                    </a:cubicBezTo>
                    <a:cubicBezTo>
                      <a:pt x="6675" y="13110"/>
                      <a:pt x="6604" y="13179"/>
                      <a:pt x="6576" y="13317"/>
                    </a:cubicBezTo>
                    <a:cubicBezTo>
                      <a:pt x="6545" y="13467"/>
                      <a:pt x="6556" y="13633"/>
                      <a:pt x="6589" y="13783"/>
                    </a:cubicBezTo>
                    <a:cubicBezTo>
                      <a:pt x="6631" y="13974"/>
                      <a:pt x="6716" y="14158"/>
                      <a:pt x="6785" y="14352"/>
                    </a:cubicBezTo>
                    <a:cubicBezTo>
                      <a:pt x="6755" y="14349"/>
                      <a:pt x="6729" y="14347"/>
                      <a:pt x="6705" y="14340"/>
                    </a:cubicBezTo>
                    <a:cubicBezTo>
                      <a:pt x="6580" y="14308"/>
                      <a:pt x="6466" y="14292"/>
                      <a:pt x="6362" y="14292"/>
                    </a:cubicBezTo>
                    <a:cubicBezTo>
                      <a:pt x="5845" y="14292"/>
                      <a:pt x="5583" y="14676"/>
                      <a:pt x="5539" y="15244"/>
                    </a:cubicBezTo>
                    <a:cubicBezTo>
                      <a:pt x="5510" y="15612"/>
                      <a:pt x="5637" y="15889"/>
                      <a:pt x="5942" y="16232"/>
                    </a:cubicBezTo>
                    <a:cubicBezTo>
                      <a:pt x="5938" y="16239"/>
                      <a:pt x="5936" y="16250"/>
                      <a:pt x="5931" y="16251"/>
                    </a:cubicBezTo>
                    <a:cubicBezTo>
                      <a:pt x="5643" y="16297"/>
                      <a:pt x="5557" y="16488"/>
                      <a:pt x="5752" y="16705"/>
                    </a:cubicBezTo>
                    <a:cubicBezTo>
                      <a:pt x="5870" y="16835"/>
                      <a:pt x="6026" y="16947"/>
                      <a:pt x="6187" y="17015"/>
                    </a:cubicBezTo>
                    <a:cubicBezTo>
                      <a:pt x="6574" y="17179"/>
                      <a:pt x="6971" y="17252"/>
                      <a:pt x="7373" y="17252"/>
                    </a:cubicBezTo>
                    <a:cubicBezTo>
                      <a:pt x="7629" y="17252"/>
                      <a:pt x="7887" y="17223"/>
                      <a:pt x="8147" y="17168"/>
                    </a:cubicBezTo>
                    <a:cubicBezTo>
                      <a:pt x="8773" y="17034"/>
                      <a:pt x="9347" y="16762"/>
                      <a:pt x="9933" y="16520"/>
                    </a:cubicBezTo>
                    <a:cubicBezTo>
                      <a:pt x="10226" y="16400"/>
                      <a:pt x="10528" y="16303"/>
                      <a:pt x="10828" y="16202"/>
                    </a:cubicBezTo>
                    <a:cubicBezTo>
                      <a:pt x="11011" y="16139"/>
                      <a:pt x="11195" y="16111"/>
                      <a:pt x="11380" y="16111"/>
                    </a:cubicBezTo>
                    <a:cubicBezTo>
                      <a:pt x="11575" y="16111"/>
                      <a:pt x="11770" y="16142"/>
                      <a:pt x="11965" y="16197"/>
                    </a:cubicBezTo>
                    <a:cubicBezTo>
                      <a:pt x="12444" y="16328"/>
                      <a:pt x="12791" y="16617"/>
                      <a:pt x="12989" y="17076"/>
                    </a:cubicBezTo>
                    <a:cubicBezTo>
                      <a:pt x="13038" y="17188"/>
                      <a:pt x="13086" y="17300"/>
                      <a:pt x="13128" y="17416"/>
                    </a:cubicBezTo>
                    <a:cubicBezTo>
                      <a:pt x="13189" y="17576"/>
                      <a:pt x="13303" y="17674"/>
                      <a:pt x="13462" y="17731"/>
                    </a:cubicBezTo>
                    <a:cubicBezTo>
                      <a:pt x="13490" y="17740"/>
                      <a:pt x="13516" y="17745"/>
                      <a:pt x="13539" y="17745"/>
                    </a:cubicBezTo>
                    <a:cubicBezTo>
                      <a:pt x="13606" y="17745"/>
                      <a:pt x="13652" y="17705"/>
                      <a:pt x="13674" y="17629"/>
                    </a:cubicBezTo>
                    <a:cubicBezTo>
                      <a:pt x="13696" y="17545"/>
                      <a:pt x="13701" y="17452"/>
                      <a:pt x="13696" y="17362"/>
                    </a:cubicBezTo>
                    <a:cubicBezTo>
                      <a:pt x="13685" y="17083"/>
                      <a:pt x="13653" y="16803"/>
                      <a:pt x="13652" y="16524"/>
                    </a:cubicBezTo>
                    <a:cubicBezTo>
                      <a:pt x="13644" y="14473"/>
                      <a:pt x="13643" y="12419"/>
                      <a:pt x="13640" y="10368"/>
                    </a:cubicBezTo>
                    <a:cubicBezTo>
                      <a:pt x="13634" y="6953"/>
                      <a:pt x="13628" y="3536"/>
                      <a:pt x="13623" y="121"/>
                    </a:cubicBezTo>
                    <a:cubicBezTo>
                      <a:pt x="13623" y="80"/>
                      <a:pt x="13618" y="42"/>
                      <a:pt x="13613" y="2"/>
                    </a:cubicBezTo>
                    <a:lnTo>
                      <a:pt x="13414" y="2"/>
                    </a:lnTo>
                    <a:cubicBezTo>
                      <a:pt x="12146" y="2"/>
                      <a:pt x="10876" y="1"/>
                      <a:pt x="9609" y="1"/>
                    </a:cubicBezTo>
                    <a:lnTo>
                      <a:pt x="245" y="1"/>
                    </a:lnTo>
                    <a:cubicBezTo>
                      <a:pt x="221" y="1"/>
                      <a:pt x="197" y="1"/>
                      <a:pt x="173" y="1"/>
                    </a:cubicBezTo>
                    <a:cubicBezTo>
                      <a:pt x="161" y="1"/>
                      <a:pt x="149" y="1"/>
                      <a:pt x="137" y="1"/>
                    </a:cubicBezTo>
                    <a:cubicBezTo>
                      <a:pt x="134" y="1"/>
                      <a:pt x="131" y="1"/>
                      <a:pt x="1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6" name="Google Shape;76;p2"/>
              <p:cNvGrpSpPr/>
              <p:nvPr/>
            </p:nvGrpSpPr>
            <p:grpSpPr>
              <a:xfrm>
                <a:off x="8417981" y="947736"/>
                <a:ext cx="717755" cy="878001"/>
                <a:chOff x="7272474" y="1112989"/>
                <a:chExt cx="659580" cy="806838"/>
              </a:xfrm>
            </p:grpSpPr>
            <p:sp>
              <p:nvSpPr>
                <p:cNvPr id="77" name="Google Shape;77;p2"/>
                <p:cNvSpPr/>
                <p:nvPr/>
              </p:nvSpPr>
              <p:spPr>
                <a:xfrm>
                  <a:off x="7377295" y="1112989"/>
                  <a:ext cx="554760" cy="686003"/>
                </a:xfrm>
                <a:custGeom>
                  <a:avLst/>
                  <a:gdLst/>
                  <a:ahLst/>
                  <a:cxnLst/>
                  <a:rect l="l" t="t" r="r" b="b"/>
                  <a:pathLst>
                    <a:path w="6928" h="8567" extrusionOk="0">
                      <a:moveTo>
                        <a:pt x="43" y="0"/>
                      </a:moveTo>
                      <a:lnTo>
                        <a:pt x="43" y="0"/>
                      </a:lnTo>
                      <a:cubicBezTo>
                        <a:pt x="214" y="164"/>
                        <a:pt x="377" y="339"/>
                        <a:pt x="560" y="488"/>
                      </a:cubicBezTo>
                      <a:cubicBezTo>
                        <a:pt x="947" y="801"/>
                        <a:pt x="1401" y="1001"/>
                        <a:pt x="1851" y="1203"/>
                      </a:cubicBezTo>
                      <a:cubicBezTo>
                        <a:pt x="2393" y="1444"/>
                        <a:pt x="2950" y="1658"/>
                        <a:pt x="3467" y="1946"/>
                      </a:cubicBezTo>
                      <a:cubicBezTo>
                        <a:pt x="4356" y="2443"/>
                        <a:pt x="4955" y="3199"/>
                        <a:pt x="5249" y="4184"/>
                      </a:cubicBezTo>
                      <a:cubicBezTo>
                        <a:pt x="5281" y="4291"/>
                        <a:pt x="5285" y="4408"/>
                        <a:pt x="5302" y="4519"/>
                      </a:cubicBezTo>
                      <a:cubicBezTo>
                        <a:pt x="5291" y="4522"/>
                        <a:pt x="5280" y="4524"/>
                        <a:pt x="5266" y="4527"/>
                      </a:cubicBezTo>
                      <a:cubicBezTo>
                        <a:pt x="5260" y="4507"/>
                        <a:pt x="5250" y="4489"/>
                        <a:pt x="5246" y="4470"/>
                      </a:cubicBezTo>
                      <a:cubicBezTo>
                        <a:pt x="4982" y="3234"/>
                        <a:pt x="4252" y="2366"/>
                        <a:pt x="3130" y="1823"/>
                      </a:cubicBezTo>
                      <a:cubicBezTo>
                        <a:pt x="2629" y="1580"/>
                        <a:pt x="2105" y="1385"/>
                        <a:pt x="1596" y="1162"/>
                      </a:cubicBezTo>
                      <a:cubicBezTo>
                        <a:pt x="1005" y="906"/>
                        <a:pt x="446" y="604"/>
                        <a:pt x="32" y="88"/>
                      </a:cubicBezTo>
                      <a:cubicBezTo>
                        <a:pt x="28" y="83"/>
                        <a:pt x="17" y="85"/>
                        <a:pt x="0" y="81"/>
                      </a:cubicBezTo>
                      <a:lnTo>
                        <a:pt x="0" y="81"/>
                      </a:lnTo>
                      <a:cubicBezTo>
                        <a:pt x="0" y="303"/>
                        <a:pt x="31" y="512"/>
                        <a:pt x="155" y="701"/>
                      </a:cubicBezTo>
                      <a:cubicBezTo>
                        <a:pt x="300" y="920"/>
                        <a:pt x="441" y="1141"/>
                        <a:pt x="587" y="1359"/>
                      </a:cubicBezTo>
                      <a:cubicBezTo>
                        <a:pt x="858" y="1764"/>
                        <a:pt x="1034" y="2208"/>
                        <a:pt x="1163" y="2673"/>
                      </a:cubicBezTo>
                      <a:cubicBezTo>
                        <a:pt x="1305" y="3184"/>
                        <a:pt x="1262" y="3686"/>
                        <a:pt x="1098" y="4183"/>
                      </a:cubicBezTo>
                      <a:cubicBezTo>
                        <a:pt x="1061" y="4294"/>
                        <a:pt x="1025" y="4405"/>
                        <a:pt x="979" y="4543"/>
                      </a:cubicBezTo>
                      <a:cubicBezTo>
                        <a:pt x="1043" y="4535"/>
                        <a:pt x="1090" y="4534"/>
                        <a:pt x="1134" y="4524"/>
                      </a:cubicBezTo>
                      <a:cubicBezTo>
                        <a:pt x="1270" y="4494"/>
                        <a:pt x="1404" y="4480"/>
                        <a:pt x="1538" y="4480"/>
                      </a:cubicBezTo>
                      <a:cubicBezTo>
                        <a:pt x="1754" y="4480"/>
                        <a:pt x="1968" y="4516"/>
                        <a:pt x="2182" y="4579"/>
                      </a:cubicBezTo>
                      <a:cubicBezTo>
                        <a:pt x="2945" y="4804"/>
                        <a:pt x="3135" y="5628"/>
                        <a:pt x="2954" y="6140"/>
                      </a:cubicBezTo>
                      <a:cubicBezTo>
                        <a:pt x="2939" y="6182"/>
                        <a:pt x="2923" y="6224"/>
                        <a:pt x="2901" y="6284"/>
                      </a:cubicBezTo>
                      <a:cubicBezTo>
                        <a:pt x="4466" y="6295"/>
                        <a:pt x="5498" y="6968"/>
                        <a:pt x="5828" y="8567"/>
                      </a:cubicBezTo>
                      <a:cubicBezTo>
                        <a:pt x="5878" y="8511"/>
                        <a:pt x="5916" y="8471"/>
                        <a:pt x="5950" y="8427"/>
                      </a:cubicBezTo>
                      <a:cubicBezTo>
                        <a:pt x="6798" y="7303"/>
                        <a:pt x="6927" y="6051"/>
                        <a:pt x="6613" y="4721"/>
                      </a:cubicBezTo>
                      <a:cubicBezTo>
                        <a:pt x="6525" y="4351"/>
                        <a:pt x="6423" y="3986"/>
                        <a:pt x="6328" y="3618"/>
                      </a:cubicBezTo>
                      <a:cubicBezTo>
                        <a:pt x="6236" y="3268"/>
                        <a:pt x="6304" y="2944"/>
                        <a:pt x="6493" y="2643"/>
                      </a:cubicBezTo>
                      <a:cubicBezTo>
                        <a:pt x="6586" y="2494"/>
                        <a:pt x="6674" y="2343"/>
                        <a:pt x="6778" y="2168"/>
                      </a:cubicBezTo>
                      <a:cubicBezTo>
                        <a:pt x="6716" y="2168"/>
                        <a:pt x="6666" y="2168"/>
                        <a:pt x="6621" y="2168"/>
                      </a:cubicBezTo>
                      <a:cubicBezTo>
                        <a:pt x="6598" y="2168"/>
                        <a:pt x="6577" y="2168"/>
                        <a:pt x="6555" y="2168"/>
                      </a:cubicBezTo>
                      <a:cubicBezTo>
                        <a:pt x="5792" y="2152"/>
                        <a:pt x="5072" y="1992"/>
                        <a:pt x="4443" y="1536"/>
                      </a:cubicBezTo>
                      <a:cubicBezTo>
                        <a:pt x="4056" y="1254"/>
                        <a:pt x="3850" y="883"/>
                        <a:pt x="3925" y="388"/>
                      </a:cubicBezTo>
                      <a:cubicBezTo>
                        <a:pt x="3937" y="310"/>
                        <a:pt x="3926" y="230"/>
                        <a:pt x="3926" y="135"/>
                      </a:cubicBezTo>
                      <a:lnTo>
                        <a:pt x="3926" y="135"/>
                      </a:lnTo>
                      <a:cubicBezTo>
                        <a:pt x="3303" y="408"/>
                        <a:pt x="2689" y="548"/>
                        <a:pt x="2082" y="548"/>
                      </a:cubicBezTo>
                      <a:cubicBezTo>
                        <a:pt x="1396" y="548"/>
                        <a:pt x="718" y="369"/>
                        <a:pt x="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 name="Google Shape;78;p2"/>
                <p:cNvSpPr/>
                <p:nvPr/>
              </p:nvSpPr>
              <p:spPr>
                <a:xfrm>
                  <a:off x="7272474" y="1219651"/>
                  <a:ext cx="291073" cy="700176"/>
                </a:xfrm>
                <a:custGeom>
                  <a:avLst/>
                  <a:gdLst/>
                  <a:ahLst/>
                  <a:cxnLst/>
                  <a:rect l="l" t="t" r="r" b="b"/>
                  <a:pathLst>
                    <a:path w="3635" h="8744" extrusionOk="0">
                      <a:moveTo>
                        <a:pt x="1754" y="1"/>
                      </a:moveTo>
                      <a:lnTo>
                        <a:pt x="1754" y="1"/>
                      </a:lnTo>
                      <a:cubicBezTo>
                        <a:pt x="1774" y="119"/>
                        <a:pt x="1801" y="229"/>
                        <a:pt x="1810" y="342"/>
                      </a:cubicBezTo>
                      <a:cubicBezTo>
                        <a:pt x="1860" y="955"/>
                        <a:pt x="1824" y="1565"/>
                        <a:pt x="1684" y="2165"/>
                      </a:cubicBezTo>
                      <a:cubicBezTo>
                        <a:pt x="1667" y="2241"/>
                        <a:pt x="1607" y="2309"/>
                        <a:pt x="1567" y="2380"/>
                      </a:cubicBezTo>
                      <a:cubicBezTo>
                        <a:pt x="1522" y="2313"/>
                        <a:pt x="1471" y="2248"/>
                        <a:pt x="1433" y="2178"/>
                      </a:cubicBezTo>
                      <a:cubicBezTo>
                        <a:pt x="1374" y="2079"/>
                        <a:pt x="1328" y="1978"/>
                        <a:pt x="1276" y="1878"/>
                      </a:cubicBezTo>
                      <a:cubicBezTo>
                        <a:pt x="1180" y="2070"/>
                        <a:pt x="1094" y="2236"/>
                        <a:pt x="1013" y="2406"/>
                      </a:cubicBezTo>
                      <a:cubicBezTo>
                        <a:pt x="1000" y="2434"/>
                        <a:pt x="999" y="2473"/>
                        <a:pt x="1006" y="2505"/>
                      </a:cubicBezTo>
                      <a:cubicBezTo>
                        <a:pt x="1116" y="3151"/>
                        <a:pt x="1058" y="3764"/>
                        <a:pt x="610" y="4280"/>
                      </a:cubicBezTo>
                      <a:cubicBezTo>
                        <a:pt x="500" y="4406"/>
                        <a:pt x="343" y="4492"/>
                        <a:pt x="205" y="4592"/>
                      </a:cubicBezTo>
                      <a:cubicBezTo>
                        <a:pt x="148" y="4634"/>
                        <a:pt x="83" y="4666"/>
                        <a:pt x="0" y="4715"/>
                      </a:cubicBezTo>
                      <a:cubicBezTo>
                        <a:pt x="76" y="4772"/>
                        <a:pt x="130" y="4819"/>
                        <a:pt x="188" y="4856"/>
                      </a:cubicBezTo>
                      <a:cubicBezTo>
                        <a:pt x="506" y="5060"/>
                        <a:pt x="638" y="5350"/>
                        <a:pt x="605" y="5723"/>
                      </a:cubicBezTo>
                      <a:cubicBezTo>
                        <a:pt x="572" y="6109"/>
                        <a:pt x="479" y="6466"/>
                        <a:pt x="186" y="6742"/>
                      </a:cubicBezTo>
                      <a:cubicBezTo>
                        <a:pt x="108" y="6817"/>
                        <a:pt x="126" y="6871"/>
                        <a:pt x="209" y="6925"/>
                      </a:cubicBezTo>
                      <a:cubicBezTo>
                        <a:pt x="625" y="7189"/>
                        <a:pt x="763" y="7576"/>
                        <a:pt x="690" y="8049"/>
                      </a:cubicBezTo>
                      <a:cubicBezTo>
                        <a:pt x="655" y="8279"/>
                        <a:pt x="614" y="8508"/>
                        <a:pt x="574" y="8744"/>
                      </a:cubicBezTo>
                      <a:cubicBezTo>
                        <a:pt x="873" y="8631"/>
                        <a:pt x="1185" y="8507"/>
                        <a:pt x="1440" y="8275"/>
                      </a:cubicBezTo>
                      <a:cubicBezTo>
                        <a:pt x="1668" y="8068"/>
                        <a:pt x="1847" y="7826"/>
                        <a:pt x="1978" y="7548"/>
                      </a:cubicBezTo>
                      <a:cubicBezTo>
                        <a:pt x="2017" y="7465"/>
                        <a:pt x="2055" y="7384"/>
                        <a:pt x="2095" y="7303"/>
                      </a:cubicBezTo>
                      <a:cubicBezTo>
                        <a:pt x="2200" y="7087"/>
                        <a:pt x="2356" y="6955"/>
                        <a:pt x="2587" y="6955"/>
                      </a:cubicBezTo>
                      <a:cubicBezTo>
                        <a:pt x="2617" y="6955"/>
                        <a:pt x="2648" y="6958"/>
                        <a:pt x="2681" y="6962"/>
                      </a:cubicBezTo>
                      <a:cubicBezTo>
                        <a:pt x="2690" y="6963"/>
                        <a:pt x="2698" y="6964"/>
                        <a:pt x="2707" y="6964"/>
                      </a:cubicBezTo>
                      <a:cubicBezTo>
                        <a:pt x="2726" y="6964"/>
                        <a:pt x="2747" y="6962"/>
                        <a:pt x="2777" y="6962"/>
                      </a:cubicBezTo>
                      <a:cubicBezTo>
                        <a:pt x="2740" y="6838"/>
                        <a:pt x="2706" y="6726"/>
                        <a:pt x="2674" y="6616"/>
                      </a:cubicBezTo>
                      <a:cubicBezTo>
                        <a:pt x="2577" y="6285"/>
                        <a:pt x="2536" y="5951"/>
                        <a:pt x="2603" y="5609"/>
                      </a:cubicBezTo>
                      <a:cubicBezTo>
                        <a:pt x="2652" y="5365"/>
                        <a:pt x="2743" y="5260"/>
                        <a:pt x="2925" y="5260"/>
                      </a:cubicBezTo>
                      <a:cubicBezTo>
                        <a:pt x="2977" y="5260"/>
                        <a:pt x="3036" y="5268"/>
                        <a:pt x="3103" y="5284"/>
                      </a:cubicBezTo>
                      <a:cubicBezTo>
                        <a:pt x="3117" y="5288"/>
                        <a:pt x="3129" y="5291"/>
                        <a:pt x="3144" y="5295"/>
                      </a:cubicBezTo>
                      <a:cubicBezTo>
                        <a:pt x="3247" y="5321"/>
                        <a:pt x="3317" y="5339"/>
                        <a:pt x="3365" y="5339"/>
                      </a:cubicBezTo>
                      <a:cubicBezTo>
                        <a:pt x="3462" y="5339"/>
                        <a:pt x="3476" y="5270"/>
                        <a:pt x="3518" y="5063"/>
                      </a:cubicBezTo>
                      <a:cubicBezTo>
                        <a:pt x="3620" y="4556"/>
                        <a:pt x="3634" y="4049"/>
                        <a:pt x="3535" y="3539"/>
                      </a:cubicBezTo>
                      <a:cubicBezTo>
                        <a:pt x="3505" y="3387"/>
                        <a:pt x="3438" y="3294"/>
                        <a:pt x="3274" y="3282"/>
                      </a:cubicBezTo>
                      <a:cubicBezTo>
                        <a:pt x="3051" y="3266"/>
                        <a:pt x="2828" y="3243"/>
                        <a:pt x="2590" y="3223"/>
                      </a:cubicBezTo>
                      <a:cubicBezTo>
                        <a:pt x="2567" y="3883"/>
                        <a:pt x="2420" y="4477"/>
                        <a:pt x="2189" y="5051"/>
                      </a:cubicBezTo>
                      <a:cubicBezTo>
                        <a:pt x="1963" y="5615"/>
                        <a:pt x="1717" y="6170"/>
                        <a:pt x="1311" y="6636"/>
                      </a:cubicBezTo>
                      <a:cubicBezTo>
                        <a:pt x="1942" y="5603"/>
                        <a:pt x="2425" y="4520"/>
                        <a:pt x="2513" y="3296"/>
                      </a:cubicBezTo>
                      <a:cubicBezTo>
                        <a:pt x="2479" y="3287"/>
                        <a:pt x="2471" y="3284"/>
                        <a:pt x="2462" y="3284"/>
                      </a:cubicBezTo>
                      <a:cubicBezTo>
                        <a:pt x="2403" y="3288"/>
                        <a:pt x="2355" y="3292"/>
                        <a:pt x="2317" y="3292"/>
                      </a:cubicBezTo>
                      <a:cubicBezTo>
                        <a:pt x="2166" y="3292"/>
                        <a:pt x="2172" y="3239"/>
                        <a:pt x="2262" y="3016"/>
                      </a:cubicBezTo>
                      <a:cubicBezTo>
                        <a:pt x="2702" y="1915"/>
                        <a:pt x="2375" y="942"/>
                        <a:pt x="1777" y="10"/>
                      </a:cubicBezTo>
                      <a:cubicBezTo>
                        <a:pt x="1776" y="7"/>
                        <a:pt x="1770" y="7"/>
                        <a:pt x="17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9" name="Google Shape;79;p2"/>
              <p:cNvSpPr/>
              <p:nvPr/>
            </p:nvSpPr>
            <p:spPr>
              <a:xfrm>
                <a:off x="8149382" y="1001639"/>
                <a:ext cx="424783" cy="374768"/>
              </a:xfrm>
              <a:custGeom>
                <a:avLst/>
                <a:gdLst/>
                <a:ahLst/>
                <a:cxnLst/>
                <a:rect l="l" t="t" r="r" b="b"/>
                <a:pathLst>
                  <a:path w="4875" h="4301" extrusionOk="0">
                    <a:moveTo>
                      <a:pt x="4339" y="0"/>
                    </a:moveTo>
                    <a:cubicBezTo>
                      <a:pt x="4202" y="301"/>
                      <a:pt x="3996" y="506"/>
                      <a:pt x="3659" y="554"/>
                    </a:cubicBezTo>
                    <a:cubicBezTo>
                      <a:pt x="3604" y="562"/>
                      <a:pt x="3550" y="565"/>
                      <a:pt x="3497" y="565"/>
                    </a:cubicBezTo>
                    <a:cubicBezTo>
                      <a:pt x="3244" y="565"/>
                      <a:pt x="3010" y="477"/>
                      <a:pt x="2774" y="319"/>
                    </a:cubicBezTo>
                    <a:lnTo>
                      <a:pt x="2774" y="319"/>
                    </a:lnTo>
                    <a:cubicBezTo>
                      <a:pt x="2795" y="389"/>
                      <a:pt x="2807" y="430"/>
                      <a:pt x="2820" y="470"/>
                    </a:cubicBezTo>
                    <a:cubicBezTo>
                      <a:pt x="2907" y="743"/>
                      <a:pt x="2895" y="1006"/>
                      <a:pt x="2746" y="1256"/>
                    </a:cubicBezTo>
                    <a:cubicBezTo>
                      <a:pt x="2627" y="1459"/>
                      <a:pt x="2440" y="1573"/>
                      <a:pt x="2219" y="1573"/>
                    </a:cubicBezTo>
                    <a:cubicBezTo>
                      <a:pt x="2177" y="1573"/>
                      <a:pt x="2134" y="1569"/>
                      <a:pt x="2090" y="1561"/>
                    </a:cubicBezTo>
                    <a:cubicBezTo>
                      <a:pt x="1917" y="1528"/>
                      <a:pt x="1748" y="1474"/>
                      <a:pt x="1577" y="1431"/>
                    </a:cubicBezTo>
                    <a:cubicBezTo>
                      <a:pt x="1411" y="1388"/>
                      <a:pt x="1246" y="1366"/>
                      <a:pt x="1083" y="1366"/>
                    </a:cubicBezTo>
                    <a:cubicBezTo>
                      <a:pt x="832" y="1366"/>
                      <a:pt x="584" y="1418"/>
                      <a:pt x="342" y="1526"/>
                    </a:cubicBezTo>
                    <a:cubicBezTo>
                      <a:pt x="234" y="1573"/>
                      <a:pt x="135" y="1648"/>
                      <a:pt x="0" y="1729"/>
                    </a:cubicBezTo>
                    <a:cubicBezTo>
                      <a:pt x="93" y="1760"/>
                      <a:pt x="142" y="1780"/>
                      <a:pt x="193" y="1795"/>
                    </a:cubicBezTo>
                    <a:cubicBezTo>
                      <a:pt x="452" y="1873"/>
                      <a:pt x="651" y="2025"/>
                      <a:pt x="795" y="2255"/>
                    </a:cubicBezTo>
                    <a:cubicBezTo>
                      <a:pt x="901" y="2428"/>
                      <a:pt x="1012" y="2599"/>
                      <a:pt x="1127" y="2767"/>
                    </a:cubicBezTo>
                    <a:cubicBezTo>
                      <a:pt x="1343" y="3079"/>
                      <a:pt x="1631" y="3295"/>
                      <a:pt x="1995" y="3409"/>
                    </a:cubicBezTo>
                    <a:cubicBezTo>
                      <a:pt x="2166" y="3464"/>
                      <a:pt x="2195" y="3531"/>
                      <a:pt x="2158" y="3704"/>
                    </a:cubicBezTo>
                    <a:cubicBezTo>
                      <a:pt x="2115" y="3903"/>
                      <a:pt x="2087" y="4101"/>
                      <a:pt x="2052" y="4300"/>
                    </a:cubicBezTo>
                    <a:cubicBezTo>
                      <a:pt x="2733" y="4019"/>
                      <a:pt x="3409" y="3779"/>
                      <a:pt x="3894" y="3214"/>
                    </a:cubicBezTo>
                    <a:cubicBezTo>
                      <a:pt x="4051" y="3031"/>
                      <a:pt x="4178" y="2841"/>
                      <a:pt x="4226" y="2602"/>
                    </a:cubicBezTo>
                    <a:cubicBezTo>
                      <a:pt x="4235" y="2560"/>
                      <a:pt x="4270" y="2496"/>
                      <a:pt x="4302" y="2491"/>
                    </a:cubicBezTo>
                    <a:cubicBezTo>
                      <a:pt x="4305" y="2490"/>
                      <a:pt x="4307" y="2490"/>
                      <a:pt x="4310" y="2490"/>
                    </a:cubicBezTo>
                    <a:cubicBezTo>
                      <a:pt x="4344" y="2490"/>
                      <a:pt x="4398" y="2527"/>
                      <a:pt x="4418" y="2561"/>
                    </a:cubicBezTo>
                    <a:cubicBezTo>
                      <a:pt x="4498" y="2686"/>
                      <a:pt x="4565" y="2817"/>
                      <a:pt x="4643" y="2959"/>
                    </a:cubicBezTo>
                    <a:cubicBezTo>
                      <a:pt x="4658" y="2924"/>
                      <a:pt x="4675" y="2897"/>
                      <a:pt x="4682" y="2866"/>
                    </a:cubicBezTo>
                    <a:cubicBezTo>
                      <a:pt x="4816" y="2232"/>
                      <a:pt x="4875" y="1592"/>
                      <a:pt x="4795" y="949"/>
                    </a:cubicBezTo>
                    <a:cubicBezTo>
                      <a:pt x="4757" y="638"/>
                      <a:pt x="4655" y="342"/>
                      <a:pt x="4432" y="78"/>
                    </a:cubicBezTo>
                    <a:cubicBezTo>
                      <a:pt x="4415" y="238"/>
                      <a:pt x="4406" y="380"/>
                      <a:pt x="4383" y="521"/>
                    </a:cubicBezTo>
                    <a:cubicBezTo>
                      <a:pt x="4276" y="1213"/>
                      <a:pt x="3992" y="1811"/>
                      <a:pt x="3426" y="2247"/>
                    </a:cubicBezTo>
                    <a:cubicBezTo>
                      <a:pt x="3118" y="2486"/>
                      <a:pt x="2766" y="2633"/>
                      <a:pt x="2369" y="2633"/>
                    </a:cubicBezTo>
                    <a:cubicBezTo>
                      <a:pt x="2366" y="2633"/>
                      <a:pt x="2363" y="2633"/>
                      <a:pt x="2360" y="2633"/>
                    </a:cubicBezTo>
                    <a:cubicBezTo>
                      <a:pt x="2115" y="2632"/>
                      <a:pt x="1904" y="2536"/>
                      <a:pt x="1748" y="2330"/>
                    </a:cubicBezTo>
                    <a:lnTo>
                      <a:pt x="1748" y="2330"/>
                    </a:lnTo>
                    <a:cubicBezTo>
                      <a:pt x="1779" y="2348"/>
                      <a:pt x="1811" y="2364"/>
                      <a:pt x="1840" y="2382"/>
                    </a:cubicBezTo>
                    <a:cubicBezTo>
                      <a:pt x="2017" y="2501"/>
                      <a:pt x="2202" y="2557"/>
                      <a:pt x="2398" y="2557"/>
                    </a:cubicBezTo>
                    <a:cubicBezTo>
                      <a:pt x="2495" y="2557"/>
                      <a:pt x="2595" y="2543"/>
                      <a:pt x="2697" y="2516"/>
                    </a:cubicBezTo>
                    <a:cubicBezTo>
                      <a:pt x="3159" y="2397"/>
                      <a:pt x="3527" y="2137"/>
                      <a:pt x="3808" y="1757"/>
                    </a:cubicBezTo>
                    <a:cubicBezTo>
                      <a:pt x="4191" y="1240"/>
                      <a:pt x="4344" y="649"/>
                      <a:pt x="4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 name="Google Shape;80;p2"/>
              <p:cNvSpPr/>
              <p:nvPr/>
            </p:nvSpPr>
            <p:spPr>
              <a:xfrm>
                <a:off x="7928229" y="58817"/>
                <a:ext cx="377382" cy="435762"/>
              </a:xfrm>
              <a:custGeom>
                <a:avLst/>
                <a:gdLst/>
                <a:ahLst/>
                <a:cxnLst/>
                <a:rect l="l" t="t" r="r" b="b"/>
                <a:pathLst>
                  <a:path w="4331" h="5001" extrusionOk="0">
                    <a:moveTo>
                      <a:pt x="2730" y="1"/>
                    </a:moveTo>
                    <a:cubicBezTo>
                      <a:pt x="1407" y="1"/>
                      <a:pt x="267" y="966"/>
                      <a:pt x="98" y="2266"/>
                    </a:cubicBezTo>
                    <a:cubicBezTo>
                      <a:pt x="0" y="3030"/>
                      <a:pt x="143" y="3735"/>
                      <a:pt x="618" y="4343"/>
                    </a:cubicBezTo>
                    <a:cubicBezTo>
                      <a:pt x="969" y="4793"/>
                      <a:pt x="1431" y="5000"/>
                      <a:pt x="1960" y="5000"/>
                    </a:cubicBezTo>
                    <a:cubicBezTo>
                      <a:pt x="2075" y="5000"/>
                      <a:pt x="2192" y="4991"/>
                      <a:pt x="2313" y="4972"/>
                    </a:cubicBezTo>
                    <a:cubicBezTo>
                      <a:pt x="2559" y="4932"/>
                      <a:pt x="2772" y="4809"/>
                      <a:pt x="2815" y="4527"/>
                    </a:cubicBezTo>
                    <a:cubicBezTo>
                      <a:pt x="2824" y="4471"/>
                      <a:pt x="2802" y="4409"/>
                      <a:pt x="2793" y="4348"/>
                    </a:cubicBezTo>
                    <a:cubicBezTo>
                      <a:pt x="2740" y="4370"/>
                      <a:pt x="2673" y="4383"/>
                      <a:pt x="2632" y="4421"/>
                    </a:cubicBezTo>
                    <a:cubicBezTo>
                      <a:pt x="2435" y="4606"/>
                      <a:pt x="2160" y="4700"/>
                      <a:pt x="1877" y="4700"/>
                    </a:cubicBezTo>
                    <a:cubicBezTo>
                      <a:pt x="1357" y="4700"/>
                      <a:pt x="807" y="4383"/>
                      <a:pt x="653" y="3727"/>
                    </a:cubicBezTo>
                    <a:cubicBezTo>
                      <a:pt x="646" y="3699"/>
                      <a:pt x="651" y="3668"/>
                      <a:pt x="651" y="3603"/>
                    </a:cubicBezTo>
                    <a:lnTo>
                      <a:pt x="651" y="3603"/>
                    </a:lnTo>
                    <a:cubicBezTo>
                      <a:pt x="711" y="3656"/>
                      <a:pt x="746" y="3683"/>
                      <a:pt x="779" y="3716"/>
                    </a:cubicBezTo>
                    <a:cubicBezTo>
                      <a:pt x="1023" y="3956"/>
                      <a:pt x="1301" y="4138"/>
                      <a:pt x="1643" y="4198"/>
                    </a:cubicBezTo>
                    <a:cubicBezTo>
                      <a:pt x="1695" y="4207"/>
                      <a:pt x="1750" y="4211"/>
                      <a:pt x="1804" y="4211"/>
                    </a:cubicBezTo>
                    <a:cubicBezTo>
                      <a:pt x="1845" y="4211"/>
                      <a:pt x="1886" y="4208"/>
                      <a:pt x="1927" y="4204"/>
                    </a:cubicBezTo>
                    <a:cubicBezTo>
                      <a:pt x="2094" y="4184"/>
                      <a:pt x="2206" y="4076"/>
                      <a:pt x="2216" y="3945"/>
                    </a:cubicBezTo>
                    <a:cubicBezTo>
                      <a:pt x="2225" y="3832"/>
                      <a:pt x="2133" y="3718"/>
                      <a:pt x="1973" y="3673"/>
                    </a:cubicBezTo>
                    <a:cubicBezTo>
                      <a:pt x="1834" y="3635"/>
                      <a:pt x="1691" y="3614"/>
                      <a:pt x="1548" y="3589"/>
                    </a:cubicBezTo>
                    <a:cubicBezTo>
                      <a:pt x="1000" y="3491"/>
                      <a:pt x="623" y="3123"/>
                      <a:pt x="525" y="2582"/>
                    </a:cubicBezTo>
                    <a:cubicBezTo>
                      <a:pt x="515" y="2522"/>
                      <a:pt x="517" y="2462"/>
                      <a:pt x="514" y="2402"/>
                    </a:cubicBezTo>
                    <a:cubicBezTo>
                      <a:pt x="525" y="2396"/>
                      <a:pt x="536" y="2391"/>
                      <a:pt x="548" y="2387"/>
                    </a:cubicBezTo>
                    <a:cubicBezTo>
                      <a:pt x="582" y="2424"/>
                      <a:pt x="617" y="2459"/>
                      <a:pt x="649" y="2499"/>
                    </a:cubicBezTo>
                    <a:cubicBezTo>
                      <a:pt x="857" y="2754"/>
                      <a:pt x="1092" y="2970"/>
                      <a:pt x="1440" y="2997"/>
                    </a:cubicBezTo>
                    <a:cubicBezTo>
                      <a:pt x="1444" y="2997"/>
                      <a:pt x="1449" y="2997"/>
                      <a:pt x="1453" y="2997"/>
                    </a:cubicBezTo>
                    <a:cubicBezTo>
                      <a:pt x="1510" y="2997"/>
                      <a:pt x="1568" y="2967"/>
                      <a:pt x="1626" y="2952"/>
                    </a:cubicBezTo>
                    <a:cubicBezTo>
                      <a:pt x="1605" y="2891"/>
                      <a:pt x="1598" y="2818"/>
                      <a:pt x="1559" y="2772"/>
                    </a:cubicBezTo>
                    <a:cubicBezTo>
                      <a:pt x="1482" y="2685"/>
                      <a:pt x="1386" y="2613"/>
                      <a:pt x="1301" y="2532"/>
                    </a:cubicBezTo>
                    <a:cubicBezTo>
                      <a:pt x="1041" y="2288"/>
                      <a:pt x="970" y="1898"/>
                      <a:pt x="1144" y="1587"/>
                    </a:cubicBezTo>
                    <a:cubicBezTo>
                      <a:pt x="1193" y="1497"/>
                      <a:pt x="1275" y="1397"/>
                      <a:pt x="1366" y="1361"/>
                    </a:cubicBezTo>
                    <a:cubicBezTo>
                      <a:pt x="1605" y="1267"/>
                      <a:pt x="1846" y="1211"/>
                      <a:pt x="2086" y="1211"/>
                    </a:cubicBezTo>
                    <a:cubicBezTo>
                      <a:pt x="2315" y="1211"/>
                      <a:pt x="2544" y="1261"/>
                      <a:pt x="2771" y="1377"/>
                    </a:cubicBezTo>
                    <a:cubicBezTo>
                      <a:pt x="2817" y="1400"/>
                      <a:pt x="2854" y="1442"/>
                      <a:pt x="2896" y="1477"/>
                    </a:cubicBezTo>
                    <a:cubicBezTo>
                      <a:pt x="2885" y="1493"/>
                      <a:pt x="2878" y="1508"/>
                      <a:pt x="2871" y="1522"/>
                    </a:cubicBezTo>
                    <a:cubicBezTo>
                      <a:pt x="2835" y="1522"/>
                      <a:pt x="2798" y="1518"/>
                      <a:pt x="2762" y="1518"/>
                    </a:cubicBezTo>
                    <a:cubicBezTo>
                      <a:pt x="2741" y="1518"/>
                      <a:pt x="2720" y="1520"/>
                      <a:pt x="2700" y="1525"/>
                    </a:cubicBezTo>
                    <a:cubicBezTo>
                      <a:pt x="2590" y="1554"/>
                      <a:pt x="2473" y="1580"/>
                      <a:pt x="2376" y="1640"/>
                    </a:cubicBezTo>
                    <a:cubicBezTo>
                      <a:pt x="2287" y="1694"/>
                      <a:pt x="2266" y="1796"/>
                      <a:pt x="2342" y="1887"/>
                    </a:cubicBezTo>
                    <a:cubicBezTo>
                      <a:pt x="2382" y="1938"/>
                      <a:pt x="2429" y="1965"/>
                      <a:pt x="2479" y="1965"/>
                    </a:cubicBezTo>
                    <a:cubicBezTo>
                      <a:pt x="2516" y="1965"/>
                      <a:pt x="2554" y="1950"/>
                      <a:pt x="2592" y="1918"/>
                    </a:cubicBezTo>
                    <a:cubicBezTo>
                      <a:pt x="2857" y="1696"/>
                      <a:pt x="3171" y="1659"/>
                      <a:pt x="3498" y="1659"/>
                    </a:cubicBezTo>
                    <a:cubicBezTo>
                      <a:pt x="3507" y="1659"/>
                      <a:pt x="3516" y="1659"/>
                      <a:pt x="3526" y="1659"/>
                    </a:cubicBezTo>
                    <a:cubicBezTo>
                      <a:pt x="3788" y="1662"/>
                      <a:pt x="4027" y="1724"/>
                      <a:pt x="4239" y="1879"/>
                    </a:cubicBezTo>
                    <a:cubicBezTo>
                      <a:pt x="4256" y="1890"/>
                      <a:pt x="4277" y="1897"/>
                      <a:pt x="4311" y="1915"/>
                    </a:cubicBezTo>
                    <a:cubicBezTo>
                      <a:pt x="4330" y="1756"/>
                      <a:pt x="4264" y="1639"/>
                      <a:pt x="4146" y="1591"/>
                    </a:cubicBezTo>
                    <a:cubicBezTo>
                      <a:pt x="3936" y="1503"/>
                      <a:pt x="3716" y="1438"/>
                      <a:pt x="3495" y="1379"/>
                    </a:cubicBezTo>
                    <a:cubicBezTo>
                      <a:pt x="3397" y="1353"/>
                      <a:pt x="3287" y="1368"/>
                      <a:pt x="3184" y="1357"/>
                    </a:cubicBezTo>
                    <a:cubicBezTo>
                      <a:pt x="3024" y="1343"/>
                      <a:pt x="2989" y="1278"/>
                      <a:pt x="3068" y="1143"/>
                    </a:cubicBezTo>
                    <a:cubicBezTo>
                      <a:pt x="3280" y="790"/>
                      <a:pt x="3543" y="492"/>
                      <a:pt x="3950" y="356"/>
                    </a:cubicBezTo>
                    <a:cubicBezTo>
                      <a:pt x="3962" y="352"/>
                      <a:pt x="3972" y="342"/>
                      <a:pt x="4005" y="321"/>
                    </a:cubicBezTo>
                    <a:cubicBezTo>
                      <a:pt x="3946" y="289"/>
                      <a:pt x="3902" y="257"/>
                      <a:pt x="3851" y="234"/>
                    </a:cubicBezTo>
                    <a:cubicBezTo>
                      <a:pt x="3474" y="74"/>
                      <a:pt x="3095" y="1"/>
                      <a:pt x="2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 name="Google Shape;81;p2"/>
              <p:cNvSpPr/>
              <p:nvPr/>
            </p:nvSpPr>
            <p:spPr>
              <a:xfrm>
                <a:off x="7704112" y="70755"/>
                <a:ext cx="367187" cy="419381"/>
              </a:xfrm>
              <a:custGeom>
                <a:avLst/>
                <a:gdLst/>
                <a:ahLst/>
                <a:cxnLst/>
                <a:rect l="l" t="t" r="r" b="b"/>
                <a:pathLst>
                  <a:path w="4214" h="4813" extrusionOk="0">
                    <a:moveTo>
                      <a:pt x="3948" y="0"/>
                    </a:moveTo>
                    <a:cubicBezTo>
                      <a:pt x="2944" y="0"/>
                      <a:pt x="2029" y="270"/>
                      <a:pt x="1217" y="923"/>
                    </a:cubicBezTo>
                    <a:cubicBezTo>
                      <a:pt x="163" y="1772"/>
                      <a:pt x="0" y="3266"/>
                      <a:pt x="353" y="4071"/>
                    </a:cubicBezTo>
                    <a:cubicBezTo>
                      <a:pt x="453" y="4297"/>
                      <a:pt x="551" y="4528"/>
                      <a:pt x="770" y="4660"/>
                    </a:cubicBezTo>
                    <a:cubicBezTo>
                      <a:pt x="894" y="4734"/>
                      <a:pt x="1041" y="4783"/>
                      <a:pt x="1185" y="4811"/>
                    </a:cubicBezTo>
                    <a:cubicBezTo>
                      <a:pt x="1190" y="4812"/>
                      <a:pt x="1195" y="4812"/>
                      <a:pt x="1200" y="4812"/>
                    </a:cubicBezTo>
                    <a:cubicBezTo>
                      <a:pt x="1261" y="4812"/>
                      <a:pt x="1363" y="4756"/>
                      <a:pt x="1374" y="4713"/>
                    </a:cubicBezTo>
                    <a:cubicBezTo>
                      <a:pt x="1392" y="4647"/>
                      <a:pt x="1341" y="4557"/>
                      <a:pt x="1300" y="4490"/>
                    </a:cubicBezTo>
                    <a:cubicBezTo>
                      <a:pt x="1278" y="4453"/>
                      <a:pt x="1217" y="4435"/>
                      <a:pt x="1169" y="4422"/>
                    </a:cubicBezTo>
                    <a:cubicBezTo>
                      <a:pt x="804" y="4321"/>
                      <a:pt x="615" y="4067"/>
                      <a:pt x="544" y="3710"/>
                    </a:cubicBezTo>
                    <a:cubicBezTo>
                      <a:pt x="470" y="3340"/>
                      <a:pt x="442" y="2972"/>
                      <a:pt x="602" y="2616"/>
                    </a:cubicBezTo>
                    <a:cubicBezTo>
                      <a:pt x="623" y="2570"/>
                      <a:pt x="653" y="2529"/>
                      <a:pt x="679" y="2486"/>
                    </a:cubicBezTo>
                    <a:cubicBezTo>
                      <a:pt x="691" y="2491"/>
                      <a:pt x="706" y="2496"/>
                      <a:pt x="720" y="2502"/>
                    </a:cubicBezTo>
                    <a:cubicBezTo>
                      <a:pt x="720" y="2550"/>
                      <a:pt x="722" y="2598"/>
                      <a:pt x="720" y="2645"/>
                    </a:cubicBezTo>
                    <a:cubicBezTo>
                      <a:pt x="693" y="2994"/>
                      <a:pt x="727" y="3337"/>
                      <a:pt x="893" y="3649"/>
                    </a:cubicBezTo>
                    <a:cubicBezTo>
                      <a:pt x="957" y="3769"/>
                      <a:pt x="1061" y="3870"/>
                      <a:pt x="1163" y="3963"/>
                    </a:cubicBezTo>
                    <a:cubicBezTo>
                      <a:pt x="1180" y="3978"/>
                      <a:pt x="1213" y="3985"/>
                      <a:pt x="1247" y="3985"/>
                    </a:cubicBezTo>
                    <a:cubicBezTo>
                      <a:pt x="1280" y="3985"/>
                      <a:pt x="1314" y="3978"/>
                      <a:pt x="1334" y="3964"/>
                    </a:cubicBezTo>
                    <a:cubicBezTo>
                      <a:pt x="1372" y="3937"/>
                      <a:pt x="1394" y="3853"/>
                      <a:pt x="1385" y="3799"/>
                    </a:cubicBezTo>
                    <a:cubicBezTo>
                      <a:pt x="1362" y="3676"/>
                      <a:pt x="1311" y="3557"/>
                      <a:pt x="1279" y="3436"/>
                    </a:cubicBezTo>
                    <a:cubicBezTo>
                      <a:pt x="1146" y="2941"/>
                      <a:pt x="1127" y="2460"/>
                      <a:pt x="1450" y="2020"/>
                    </a:cubicBezTo>
                    <a:cubicBezTo>
                      <a:pt x="1478" y="1984"/>
                      <a:pt x="1512" y="1954"/>
                      <a:pt x="1544" y="1920"/>
                    </a:cubicBezTo>
                    <a:cubicBezTo>
                      <a:pt x="1557" y="1924"/>
                      <a:pt x="1568" y="1928"/>
                      <a:pt x="1578" y="1933"/>
                    </a:cubicBezTo>
                    <a:cubicBezTo>
                      <a:pt x="1583" y="1984"/>
                      <a:pt x="1585" y="2033"/>
                      <a:pt x="1589" y="2085"/>
                    </a:cubicBezTo>
                    <a:cubicBezTo>
                      <a:pt x="1605" y="2278"/>
                      <a:pt x="1612" y="2472"/>
                      <a:pt x="1646" y="2663"/>
                    </a:cubicBezTo>
                    <a:cubicBezTo>
                      <a:pt x="1664" y="2766"/>
                      <a:pt x="1713" y="2894"/>
                      <a:pt x="1834" y="2894"/>
                    </a:cubicBezTo>
                    <a:cubicBezTo>
                      <a:pt x="1839" y="2894"/>
                      <a:pt x="1844" y="2894"/>
                      <a:pt x="1849" y="2894"/>
                    </a:cubicBezTo>
                    <a:cubicBezTo>
                      <a:pt x="1889" y="2889"/>
                      <a:pt x="1944" y="2730"/>
                      <a:pt x="1945" y="2642"/>
                    </a:cubicBezTo>
                    <a:cubicBezTo>
                      <a:pt x="1957" y="2109"/>
                      <a:pt x="2189" y="1695"/>
                      <a:pt x="2601" y="1371"/>
                    </a:cubicBezTo>
                    <a:cubicBezTo>
                      <a:pt x="2619" y="1357"/>
                      <a:pt x="2634" y="1338"/>
                      <a:pt x="2655" y="1330"/>
                    </a:cubicBezTo>
                    <a:cubicBezTo>
                      <a:pt x="2870" y="1252"/>
                      <a:pt x="2974" y="1066"/>
                      <a:pt x="3102" y="897"/>
                    </a:cubicBezTo>
                    <a:cubicBezTo>
                      <a:pt x="3364" y="548"/>
                      <a:pt x="3703" y="285"/>
                      <a:pt x="4094" y="89"/>
                    </a:cubicBezTo>
                    <a:cubicBezTo>
                      <a:pt x="4134" y="69"/>
                      <a:pt x="4173" y="50"/>
                      <a:pt x="4214" y="29"/>
                    </a:cubicBezTo>
                    <a:cubicBezTo>
                      <a:pt x="4203" y="17"/>
                      <a:pt x="4199" y="5"/>
                      <a:pt x="4194" y="5"/>
                    </a:cubicBezTo>
                    <a:cubicBezTo>
                      <a:pt x="4111" y="2"/>
                      <a:pt x="4029" y="0"/>
                      <a:pt x="3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2" name="Google Shape;82;p2"/>
              <p:cNvGrpSpPr/>
              <p:nvPr/>
            </p:nvGrpSpPr>
            <p:grpSpPr>
              <a:xfrm>
                <a:off x="7096076" y="6194"/>
                <a:ext cx="505050" cy="781196"/>
                <a:chOff x="6057711" y="247760"/>
                <a:chExt cx="464115" cy="717879"/>
              </a:xfrm>
            </p:grpSpPr>
            <p:sp>
              <p:nvSpPr>
                <p:cNvPr id="83" name="Google Shape;83;p2"/>
                <p:cNvSpPr/>
                <p:nvPr/>
              </p:nvSpPr>
              <p:spPr>
                <a:xfrm>
                  <a:off x="6089662" y="247760"/>
                  <a:ext cx="432165" cy="375632"/>
                </a:xfrm>
                <a:custGeom>
                  <a:avLst/>
                  <a:gdLst/>
                  <a:ahLst/>
                  <a:cxnLst/>
                  <a:rect l="l" t="t" r="r" b="b"/>
                  <a:pathLst>
                    <a:path w="5397" h="4691" extrusionOk="0">
                      <a:moveTo>
                        <a:pt x="2131" y="1"/>
                      </a:moveTo>
                      <a:lnTo>
                        <a:pt x="2131" y="1"/>
                      </a:lnTo>
                      <a:cubicBezTo>
                        <a:pt x="2160" y="61"/>
                        <a:pt x="2177" y="106"/>
                        <a:pt x="2203" y="140"/>
                      </a:cubicBezTo>
                      <a:cubicBezTo>
                        <a:pt x="2275" y="233"/>
                        <a:pt x="2349" y="325"/>
                        <a:pt x="2426" y="414"/>
                      </a:cubicBezTo>
                      <a:cubicBezTo>
                        <a:pt x="2495" y="499"/>
                        <a:pt x="2493" y="578"/>
                        <a:pt x="2399" y="631"/>
                      </a:cubicBezTo>
                      <a:cubicBezTo>
                        <a:pt x="1836" y="949"/>
                        <a:pt x="1435" y="1445"/>
                        <a:pt x="986" y="1889"/>
                      </a:cubicBezTo>
                      <a:cubicBezTo>
                        <a:pt x="790" y="2081"/>
                        <a:pt x="530" y="2209"/>
                        <a:pt x="295" y="2361"/>
                      </a:cubicBezTo>
                      <a:cubicBezTo>
                        <a:pt x="210" y="2417"/>
                        <a:pt x="113" y="2454"/>
                        <a:pt x="0" y="2511"/>
                      </a:cubicBezTo>
                      <a:cubicBezTo>
                        <a:pt x="91" y="2580"/>
                        <a:pt x="160" y="2630"/>
                        <a:pt x="225" y="2683"/>
                      </a:cubicBezTo>
                      <a:cubicBezTo>
                        <a:pt x="593" y="2983"/>
                        <a:pt x="743" y="3360"/>
                        <a:pt x="623" y="3828"/>
                      </a:cubicBezTo>
                      <a:cubicBezTo>
                        <a:pt x="548" y="4121"/>
                        <a:pt x="428" y="4393"/>
                        <a:pt x="232" y="4626"/>
                      </a:cubicBezTo>
                      <a:cubicBezTo>
                        <a:pt x="221" y="4639"/>
                        <a:pt x="215" y="4656"/>
                        <a:pt x="195" y="4690"/>
                      </a:cubicBezTo>
                      <a:cubicBezTo>
                        <a:pt x="525" y="4653"/>
                        <a:pt x="814" y="4561"/>
                        <a:pt x="1063" y="4370"/>
                      </a:cubicBezTo>
                      <a:cubicBezTo>
                        <a:pt x="1192" y="4271"/>
                        <a:pt x="1312" y="4160"/>
                        <a:pt x="1431" y="4049"/>
                      </a:cubicBezTo>
                      <a:cubicBezTo>
                        <a:pt x="1703" y="3795"/>
                        <a:pt x="2012" y="3684"/>
                        <a:pt x="2349" y="3684"/>
                      </a:cubicBezTo>
                      <a:cubicBezTo>
                        <a:pt x="2460" y="3684"/>
                        <a:pt x="2574" y="3696"/>
                        <a:pt x="2691" y="3719"/>
                      </a:cubicBezTo>
                      <a:cubicBezTo>
                        <a:pt x="2753" y="3732"/>
                        <a:pt x="2797" y="3740"/>
                        <a:pt x="2829" y="3740"/>
                      </a:cubicBezTo>
                      <a:cubicBezTo>
                        <a:pt x="2901" y="3740"/>
                        <a:pt x="2910" y="3697"/>
                        <a:pt x="2933" y="3556"/>
                      </a:cubicBezTo>
                      <a:cubicBezTo>
                        <a:pt x="3051" y="2811"/>
                        <a:pt x="3504" y="2415"/>
                        <a:pt x="4235" y="2415"/>
                      </a:cubicBezTo>
                      <a:cubicBezTo>
                        <a:pt x="4270" y="2415"/>
                        <a:pt x="4305" y="2416"/>
                        <a:pt x="4341" y="2418"/>
                      </a:cubicBezTo>
                      <a:cubicBezTo>
                        <a:pt x="4481" y="2425"/>
                        <a:pt x="4621" y="2436"/>
                        <a:pt x="4760" y="2451"/>
                      </a:cubicBezTo>
                      <a:cubicBezTo>
                        <a:pt x="4770" y="2452"/>
                        <a:pt x="4780" y="2452"/>
                        <a:pt x="4789" y="2452"/>
                      </a:cubicBezTo>
                      <a:cubicBezTo>
                        <a:pt x="4849" y="2452"/>
                        <a:pt x="4882" y="2429"/>
                        <a:pt x="4876" y="2351"/>
                      </a:cubicBezTo>
                      <a:cubicBezTo>
                        <a:pt x="4836" y="1746"/>
                        <a:pt x="4994" y="1197"/>
                        <a:pt x="5355" y="671"/>
                      </a:cubicBezTo>
                      <a:lnTo>
                        <a:pt x="5355" y="671"/>
                      </a:lnTo>
                      <a:cubicBezTo>
                        <a:pt x="4617" y="788"/>
                        <a:pt x="3945" y="1003"/>
                        <a:pt x="3306" y="1332"/>
                      </a:cubicBezTo>
                      <a:cubicBezTo>
                        <a:pt x="2655" y="1668"/>
                        <a:pt x="2137" y="2148"/>
                        <a:pt x="1749" y="2771"/>
                      </a:cubicBezTo>
                      <a:cubicBezTo>
                        <a:pt x="1733" y="2761"/>
                        <a:pt x="1717" y="2750"/>
                        <a:pt x="1699" y="2740"/>
                      </a:cubicBezTo>
                      <a:cubicBezTo>
                        <a:pt x="1770" y="2622"/>
                        <a:pt x="1827" y="2497"/>
                        <a:pt x="1910" y="2389"/>
                      </a:cubicBezTo>
                      <a:cubicBezTo>
                        <a:pt x="2273" y="1906"/>
                        <a:pt x="2727" y="1534"/>
                        <a:pt x="3263" y="1256"/>
                      </a:cubicBezTo>
                      <a:cubicBezTo>
                        <a:pt x="3884" y="934"/>
                        <a:pt x="4540" y="723"/>
                        <a:pt x="5228" y="602"/>
                      </a:cubicBezTo>
                      <a:cubicBezTo>
                        <a:pt x="5280" y="593"/>
                        <a:pt x="5330" y="581"/>
                        <a:pt x="5382" y="569"/>
                      </a:cubicBezTo>
                      <a:cubicBezTo>
                        <a:pt x="5387" y="553"/>
                        <a:pt x="5391" y="540"/>
                        <a:pt x="5396" y="524"/>
                      </a:cubicBezTo>
                      <a:cubicBezTo>
                        <a:pt x="5272" y="470"/>
                        <a:pt x="5153" y="390"/>
                        <a:pt x="5023" y="365"/>
                      </a:cubicBezTo>
                      <a:cubicBezTo>
                        <a:pt x="4694" y="305"/>
                        <a:pt x="4362" y="253"/>
                        <a:pt x="4029" y="230"/>
                      </a:cubicBezTo>
                      <a:cubicBezTo>
                        <a:pt x="3438" y="187"/>
                        <a:pt x="2844" y="169"/>
                        <a:pt x="2265" y="13"/>
                      </a:cubicBezTo>
                      <a:cubicBezTo>
                        <a:pt x="2231" y="4"/>
                        <a:pt x="2195" y="6"/>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 name="Google Shape;84;p2"/>
                <p:cNvSpPr/>
                <p:nvPr/>
              </p:nvSpPr>
              <p:spPr>
                <a:xfrm>
                  <a:off x="6225552" y="458522"/>
                  <a:ext cx="222769" cy="389645"/>
                </a:xfrm>
                <a:custGeom>
                  <a:avLst/>
                  <a:gdLst/>
                  <a:ahLst/>
                  <a:cxnLst/>
                  <a:rect l="l" t="t" r="r" b="b"/>
                  <a:pathLst>
                    <a:path w="2782" h="4866" extrusionOk="0">
                      <a:moveTo>
                        <a:pt x="1934" y="1"/>
                      </a:moveTo>
                      <a:cubicBezTo>
                        <a:pt x="1859" y="52"/>
                        <a:pt x="1761" y="104"/>
                        <a:pt x="1680" y="175"/>
                      </a:cubicBezTo>
                      <a:cubicBezTo>
                        <a:pt x="1473" y="357"/>
                        <a:pt x="1378" y="597"/>
                        <a:pt x="1334" y="864"/>
                      </a:cubicBezTo>
                      <a:cubicBezTo>
                        <a:pt x="1294" y="1106"/>
                        <a:pt x="1336" y="1189"/>
                        <a:pt x="1117" y="1189"/>
                      </a:cubicBezTo>
                      <a:cubicBezTo>
                        <a:pt x="1073" y="1189"/>
                        <a:pt x="1018" y="1185"/>
                        <a:pt x="951" y="1179"/>
                      </a:cubicBezTo>
                      <a:lnTo>
                        <a:pt x="951" y="1179"/>
                      </a:lnTo>
                      <a:cubicBezTo>
                        <a:pt x="913" y="1904"/>
                        <a:pt x="1087" y="2580"/>
                        <a:pt x="1390" y="3234"/>
                      </a:cubicBezTo>
                      <a:cubicBezTo>
                        <a:pt x="1141" y="2951"/>
                        <a:pt x="1049" y="2596"/>
                        <a:pt x="979" y="2244"/>
                      </a:cubicBezTo>
                      <a:cubicBezTo>
                        <a:pt x="909" y="1892"/>
                        <a:pt x="885" y="1530"/>
                        <a:pt x="838" y="1152"/>
                      </a:cubicBezTo>
                      <a:cubicBezTo>
                        <a:pt x="774" y="1140"/>
                        <a:pt x="708" y="1135"/>
                        <a:pt x="642" y="1135"/>
                      </a:cubicBezTo>
                      <a:cubicBezTo>
                        <a:pt x="477" y="1135"/>
                        <a:pt x="306" y="1171"/>
                        <a:pt x="141" y="1242"/>
                      </a:cubicBezTo>
                      <a:cubicBezTo>
                        <a:pt x="105" y="1258"/>
                        <a:pt x="63" y="1305"/>
                        <a:pt x="61" y="1341"/>
                      </a:cubicBezTo>
                      <a:cubicBezTo>
                        <a:pt x="36" y="1592"/>
                        <a:pt x="15" y="1842"/>
                        <a:pt x="4" y="2094"/>
                      </a:cubicBezTo>
                      <a:cubicBezTo>
                        <a:pt x="0" y="2206"/>
                        <a:pt x="48" y="2286"/>
                        <a:pt x="182" y="2307"/>
                      </a:cubicBezTo>
                      <a:cubicBezTo>
                        <a:pt x="330" y="2331"/>
                        <a:pt x="429" y="2431"/>
                        <a:pt x="490" y="2570"/>
                      </a:cubicBezTo>
                      <a:cubicBezTo>
                        <a:pt x="611" y="2848"/>
                        <a:pt x="630" y="3139"/>
                        <a:pt x="585" y="3435"/>
                      </a:cubicBezTo>
                      <a:cubicBezTo>
                        <a:pt x="569" y="3535"/>
                        <a:pt x="593" y="3575"/>
                        <a:pt x="692" y="3587"/>
                      </a:cubicBezTo>
                      <a:cubicBezTo>
                        <a:pt x="998" y="3627"/>
                        <a:pt x="1233" y="3794"/>
                        <a:pt x="1454" y="4000"/>
                      </a:cubicBezTo>
                      <a:cubicBezTo>
                        <a:pt x="1701" y="4232"/>
                        <a:pt x="1959" y="4453"/>
                        <a:pt x="2225" y="4661"/>
                      </a:cubicBezTo>
                      <a:cubicBezTo>
                        <a:pt x="2380" y="4783"/>
                        <a:pt x="2564" y="4861"/>
                        <a:pt x="2781" y="4866"/>
                      </a:cubicBezTo>
                      <a:cubicBezTo>
                        <a:pt x="2749" y="4825"/>
                        <a:pt x="2719" y="4783"/>
                        <a:pt x="2686" y="4743"/>
                      </a:cubicBezTo>
                      <a:cubicBezTo>
                        <a:pt x="2478" y="4498"/>
                        <a:pt x="2316" y="4230"/>
                        <a:pt x="2262" y="3905"/>
                      </a:cubicBezTo>
                      <a:cubicBezTo>
                        <a:pt x="2216" y="3626"/>
                        <a:pt x="2254" y="3370"/>
                        <a:pt x="2449" y="3156"/>
                      </a:cubicBezTo>
                      <a:cubicBezTo>
                        <a:pt x="2549" y="3047"/>
                        <a:pt x="2562" y="2959"/>
                        <a:pt x="2470" y="2826"/>
                      </a:cubicBezTo>
                      <a:cubicBezTo>
                        <a:pt x="2181" y="2404"/>
                        <a:pt x="2238" y="1914"/>
                        <a:pt x="2598" y="1551"/>
                      </a:cubicBezTo>
                      <a:cubicBezTo>
                        <a:pt x="2778" y="1369"/>
                        <a:pt x="2776" y="1371"/>
                        <a:pt x="2566" y="1222"/>
                      </a:cubicBezTo>
                      <a:cubicBezTo>
                        <a:pt x="2310" y="1039"/>
                        <a:pt x="2113" y="798"/>
                        <a:pt x="2003" y="506"/>
                      </a:cubicBezTo>
                      <a:cubicBezTo>
                        <a:pt x="1947" y="356"/>
                        <a:pt x="1957" y="182"/>
                        <a:pt x="19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 name="Google Shape;85;p2"/>
                <p:cNvSpPr/>
                <p:nvPr/>
              </p:nvSpPr>
              <p:spPr>
                <a:xfrm>
                  <a:off x="6057711" y="566866"/>
                  <a:ext cx="177927" cy="398773"/>
                </a:xfrm>
                <a:custGeom>
                  <a:avLst/>
                  <a:gdLst/>
                  <a:ahLst/>
                  <a:cxnLst/>
                  <a:rect l="l" t="t" r="r" b="b"/>
                  <a:pathLst>
                    <a:path w="2222" h="4980" extrusionOk="0">
                      <a:moveTo>
                        <a:pt x="2052" y="1"/>
                      </a:moveTo>
                      <a:lnTo>
                        <a:pt x="2052" y="1"/>
                      </a:lnTo>
                      <a:cubicBezTo>
                        <a:pt x="1785" y="188"/>
                        <a:pt x="1586" y="404"/>
                        <a:pt x="1452" y="666"/>
                      </a:cubicBezTo>
                      <a:cubicBezTo>
                        <a:pt x="1167" y="1222"/>
                        <a:pt x="1045" y="1824"/>
                        <a:pt x="1007" y="2445"/>
                      </a:cubicBezTo>
                      <a:cubicBezTo>
                        <a:pt x="1001" y="2525"/>
                        <a:pt x="986" y="2604"/>
                        <a:pt x="976" y="2683"/>
                      </a:cubicBezTo>
                      <a:cubicBezTo>
                        <a:pt x="954" y="2678"/>
                        <a:pt x="930" y="2675"/>
                        <a:pt x="908" y="2670"/>
                      </a:cubicBezTo>
                      <a:cubicBezTo>
                        <a:pt x="925" y="1922"/>
                        <a:pt x="1090" y="1208"/>
                        <a:pt x="1440" y="540"/>
                      </a:cubicBezTo>
                      <a:lnTo>
                        <a:pt x="1440" y="540"/>
                      </a:lnTo>
                      <a:cubicBezTo>
                        <a:pt x="1322" y="548"/>
                        <a:pt x="1016" y="723"/>
                        <a:pt x="954" y="821"/>
                      </a:cubicBezTo>
                      <a:cubicBezTo>
                        <a:pt x="780" y="1091"/>
                        <a:pt x="561" y="1306"/>
                        <a:pt x="252" y="1416"/>
                      </a:cubicBezTo>
                      <a:cubicBezTo>
                        <a:pt x="220" y="1426"/>
                        <a:pt x="193" y="1444"/>
                        <a:pt x="145" y="1469"/>
                      </a:cubicBezTo>
                      <a:cubicBezTo>
                        <a:pt x="195" y="1547"/>
                        <a:pt x="236" y="1611"/>
                        <a:pt x="275" y="1676"/>
                      </a:cubicBezTo>
                      <a:cubicBezTo>
                        <a:pt x="479" y="2004"/>
                        <a:pt x="433" y="2445"/>
                        <a:pt x="172" y="2676"/>
                      </a:cubicBezTo>
                      <a:cubicBezTo>
                        <a:pt x="117" y="2725"/>
                        <a:pt x="22" y="2765"/>
                        <a:pt x="12" y="2822"/>
                      </a:cubicBezTo>
                      <a:cubicBezTo>
                        <a:pt x="0" y="2884"/>
                        <a:pt x="77" y="2957"/>
                        <a:pt x="94" y="3031"/>
                      </a:cubicBezTo>
                      <a:cubicBezTo>
                        <a:pt x="133" y="3183"/>
                        <a:pt x="164" y="3339"/>
                        <a:pt x="186" y="3494"/>
                      </a:cubicBezTo>
                      <a:cubicBezTo>
                        <a:pt x="231" y="3771"/>
                        <a:pt x="252" y="4052"/>
                        <a:pt x="310" y="4326"/>
                      </a:cubicBezTo>
                      <a:cubicBezTo>
                        <a:pt x="363" y="4579"/>
                        <a:pt x="526" y="4775"/>
                        <a:pt x="732" y="4980"/>
                      </a:cubicBezTo>
                      <a:cubicBezTo>
                        <a:pt x="732" y="4898"/>
                        <a:pt x="735" y="4851"/>
                        <a:pt x="732" y="4803"/>
                      </a:cubicBezTo>
                      <a:cubicBezTo>
                        <a:pt x="683" y="4298"/>
                        <a:pt x="995" y="3957"/>
                        <a:pt x="1396" y="3789"/>
                      </a:cubicBezTo>
                      <a:cubicBezTo>
                        <a:pt x="1535" y="3731"/>
                        <a:pt x="1535" y="3680"/>
                        <a:pt x="1477" y="3563"/>
                      </a:cubicBezTo>
                      <a:cubicBezTo>
                        <a:pt x="1254" y="3122"/>
                        <a:pt x="1266" y="2868"/>
                        <a:pt x="1827" y="2567"/>
                      </a:cubicBezTo>
                      <a:cubicBezTo>
                        <a:pt x="2050" y="2445"/>
                        <a:pt x="2061" y="2450"/>
                        <a:pt x="1985" y="2208"/>
                      </a:cubicBezTo>
                      <a:cubicBezTo>
                        <a:pt x="1850" y="1780"/>
                        <a:pt x="1974" y="1407"/>
                        <a:pt x="2221" y="1044"/>
                      </a:cubicBezTo>
                      <a:cubicBezTo>
                        <a:pt x="2049" y="1003"/>
                        <a:pt x="2010" y="863"/>
                        <a:pt x="2008" y="718"/>
                      </a:cubicBezTo>
                      <a:cubicBezTo>
                        <a:pt x="2007" y="537"/>
                        <a:pt x="2024" y="357"/>
                        <a:pt x="2034" y="176"/>
                      </a:cubicBezTo>
                      <a:cubicBezTo>
                        <a:pt x="2036" y="127"/>
                        <a:pt x="2044" y="79"/>
                        <a:pt x="20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 name="Google Shape;86;p2"/>
              <p:cNvGrpSpPr/>
              <p:nvPr/>
            </p:nvGrpSpPr>
            <p:grpSpPr>
              <a:xfrm>
                <a:off x="8149330" y="727971"/>
                <a:ext cx="667046" cy="233790"/>
                <a:chOff x="7025598" y="911036"/>
                <a:chExt cx="612981" cy="214841"/>
              </a:xfrm>
            </p:grpSpPr>
            <p:sp>
              <p:nvSpPr>
                <p:cNvPr id="87" name="Google Shape;87;p2"/>
                <p:cNvSpPr/>
                <p:nvPr/>
              </p:nvSpPr>
              <p:spPr>
                <a:xfrm>
                  <a:off x="7025598" y="911036"/>
                  <a:ext cx="284747" cy="214841"/>
                </a:xfrm>
                <a:custGeom>
                  <a:avLst/>
                  <a:gdLst/>
                  <a:ahLst/>
                  <a:cxnLst/>
                  <a:rect l="l" t="t" r="r" b="b"/>
                  <a:pathLst>
                    <a:path w="3556" h="2683" extrusionOk="0">
                      <a:moveTo>
                        <a:pt x="3543" y="1"/>
                      </a:moveTo>
                      <a:lnTo>
                        <a:pt x="3543" y="1"/>
                      </a:lnTo>
                      <a:cubicBezTo>
                        <a:pt x="3249" y="383"/>
                        <a:pt x="2901" y="516"/>
                        <a:pt x="2518" y="516"/>
                      </a:cubicBezTo>
                      <a:cubicBezTo>
                        <a:pt x="2317" y="516"/>
                        <a:pt x="2105" y="479"/>
                        <a:pt x="1887" y="422"/>
                      </a:cubicBezTo>
                      <a:lnTo>
                        <a:pt x="1887" y="422"/>
                      </a:lnTo>
                      <a:cubicBezTo>
                        <a:pt x="1898" y="486"/>
                        <a:pt x="1911" y="559"/>
                        <a:pt x="1920" y="632"/>
                      </a:cubicBezTo>
                      <a:cubicBezTo>
                        <a:pt x="1967" y="993"/>
                        <a:pt x="1830" y="1261"/>
                        <a:pt x="1488" y="1386"/>
                      </a:cubicBezTo>
                      <a:cubicBezTo>
                        <a:pt x="1125" y="1521"/>
                        <a:pt x="756" y="1630"/>
                        <a:pt x="370" y="1630"/>
                      </a:cubicBezTo>
                      <a:cubicBezTo>
                        <a:pt x="262" y="1630"/>
                        <a:pt x="152" y="1621"/>
                        <a:pt x="40" y="1602"/>
                      </a:cubicBezTo>
                      <a:cubicBezTo>
                        <a:pt x="40" y="1602"/>
                        <a:pt x="39" y="1602"/>
                        <a:pt x="39" y="1602"/>
                      </a:cubicBezTo>
                      <a:cubicBezTo>
                        <a:pt x="33" y="1602"/>
                        <a:pt x="23" y="1608"/>
                        <a:pt x="0" y="1615"/>
                      </a:cubicBezTo>
                      <a:cubicBezTo>
                        <a:pt x="51" y="1647"/>
                        <a:pt x="91" y="1674"/>
                        <a:pt x="132" y="1699"/>
                      </a:cubicBezTo>
                      <a:cubicBezTo>
                        <a:pt x="588" y="1972"/>
                        <a:pt x="1085" y="2110"/>
                        <a:pt x="1609" y="2165"/>
                      </a:cubicBezTo>
                      <a:cubicBezTo>
                        <a:pt x="1730" y="2178"/>
                        <a:pt x="1851" y="2202"/>
                        <a:pt x="1971" y="2226"/>
                      </a:cubicBezTo>
                      <a:cubicBezTo>
                        <a:pt x="2278" y="2285"/>
                        <a:pt x="2544" y="2418"/>
                        <a:pt x="2734" y="2682"/>
                      </a:cubicBezTo>
                      <a:cubicBezTo>
                        <a:pt x="2750" y="2677"/>
                        <a:pt x="2763" y="2674"/>
                        <a:pt x="2777" y="2669"/>
                      </a:cubicBezTo>
                      <a:cubicBezTo>
                        <a:pt x="2777" y="2584"/>
                        <a:pt x="2781" y="2500"/>
                        <a:pt x="2776" y="2416"/>
                      </a:cubicBezTo>
                      <a:cubicBezTo>
                        <a:pt x="2756" y="2101"/>
                        <a:pt x="2865" y="1828"/>
                        <a:pt x="3049" y="1581"/>
                      </a:cubicBezTo>
                      <a:cubicBezTo>
                        <a:pt x="3227" y="1341"/>
                        <a:pt x="3409" y="1102"/>
                        <a:pt x="3476" y="801"/>
                      </a:cubicBezTo>
                      <a:cubicBezTo>
                        <a:pt x="3509" y="655"/>
                        <a:pt x="3528" y="506"/>
                        <a:pt x="3541" y="352"/>
                      </a:cubicBezTo>
                      <a:lnTo>
                        <a:pt x="3541" y="352"/>
                      </a:lnTo>
                      <a:cubicBezTo>
                        <a:pt x="3223" y="899"/>
                        <a:pt x="2860" y="1386"/>
                        <a:pt x="2215" y="1564"/>
                      </a:cubicBezTo>
                      <a:cubicBezTo>
                        <a:pt x="2175" y="1575"/>
                        <a:pt x="2134" y="1579"/>
                        <a:pt x="2091" y="1579"/>
                      </a:cubicBezTo>
                      <a:cubicBezTo>
                        <a:pt x="2044" y="1579"/>
                        <a:pt x="1995" y="1574"/>
                        <a:pt x="1945" y="1565"/>
                      </a:cubicBezTo>
                      <a:cubicBezTo>
                        <a:pt x="2602" y="1481"/>
                        <a:pt x="3014" y="1069"/>
                        <a:pt x="3347" y="552"/>
                      </a:cubicBezTo>
                      <a:cubicBezTo>
                        <a:pt x="3449" y="393"/>
                        <a:pt x="3555" y="231"/>
                        <a:pt x="3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 name="Google Shape;88;p2"/>
                <p:cNvSpPr/>
                <p:nvPr/>
              </p:nvSpPr>
              <p:spPr>
                <a:xfrm>
                  <a:off x="7346065" y="994155"/>
                  <a:ext cx="292514" cy="112585"/>
                </a:xfrm>
                <a:custGeom>
                  <a:avLst/>
                  <a:gdLst/>
                  <a:ahLst/>
                  <a:cxnLst/>
                  <a:rect l="l" t="t" r="r" b="b"/>
                  <a:pathLst>
                    <a:path w="3653" h="1406" extrusionOk="0">
                      <a:moveTo>
                        <a:pt x="1026" y="0"/>
                      </a:moveTo>
                      <a:cubicBezTo>
                        <a:pt x="983" y="0"/>
                        <a:pt x="935" y="40"/>
                        <a:pt x="843" y="114"/>
                      </a:cubicBezTo>
                      <a:cubicBezTo>
                        <a:pt x="675" y="248"/>
                        <a:pt x="477" y="272"/>
                        <a:pt x="273" y="272"/>
                      </a:cubicBezTo>
                      <a:cubicBezTo>
                        <a:pt x="248" y="272"/>
                        <a:pt x="223" y="271"/>
                        <a:pt x="197" y="271"/>
                      </a:cubicBezTo>
                      <a:cubicBezTo>
                        <a:pt x="165" y="270"/>
                        <a:pt x="134" y="267"/>
                        <a:pt x="101" y="267"/>
                      </a:cubicBezTo>
                      <a:cubicBezTo>
                        <a:pt x="88" y="267"/>
                        <a:pt x="74" y="267"/>
                        <a:pt x="61" y="269"/>
                      </a:cubicBezTo>
                      <a:cubicBezTo>
                        <a:pt x="382" y="479"/>
                        <a:pt x="741" y="598"/>
                        <a:pt x="1113" y="662"/>
                      </a:cubicBezTo>
                      <a:cubicBezTo>
                        <a:pt x="1482" y="725"/>
                        <a:pt x="1859" y="748"/>
                        <a:pt x="2231" y="797"/>
                      </a:cubicBezTo>
                      <a:cubicBezTo>
                        <a:pt x="2093" y="815"/>
                        <a:pt x="1956" y="823"/>
                        <a:pt x="1820" y="823"/>
                      </a:cubicBezTo>
                      <a:cubicBezTo>
                        <a:pt x="1192" y="823"/>
                        <a:pt x="596" y="644"/>
                        <a:pt x="19" y="364"/>
                      </a:cubicBezTo>
                      <a:cubicBezTo>
                        <a:pt x="13" y="378"/>
                        <a:pt x="8" y="393"/>
                        <a:pt x="1" y="408"/>
                      </a:cubicBezTo>
                      <a:cubicBezTo>
                        <a:pt x="200" y="511"/>
                        <a:pt x="397" y="615"/>
                        <a:pt x="597" y="717"/>
                      </a:cubicBezTo>
                      <a:cubicBezTo>
                        <a:pt x="705" y="772"/>
                        <a:pt x="817" y="821"/>
                        <a:pt x="925" y="877"/>
                      </a:cubicBezTo>
                      <a:cubicBezTo>
                        <a:pt x="1144" y="985"/>
                        <a:pt x="1296" y="1158"/>
                        <a:pt x="1387" y="1406"/>
                      </a:cubicBezTo>
                      <a:cubicBezTo>
                        <a:pt x="1602" y="1254"/>
                        <a:pt x="1813" y="1201"/>
                        <a:pt x="2019" y="1201"/>
                      </a:cubicBezTo>
                      <a:cubicBezTo>
                        <a:pt x="2310" y="1201"/>
                        <a:pt x="2591" y="1307"/>
                        <a:pt x="2861" y="1388"/>
                      </a:cubicBezTo>
                      <a:cubicBezTo>
                        <a:pt x="2980" y="1211"/>
                        <a:pt x="3077" y="1037"/>
                        <a:pt x="3202" y="888"/>
                      </a:cubicBezTo>
                      <a:cubicBezTo>
                        <a:pt x="3326" y="741"/>
                        <a:pt x="3480" y="619"/>
                        <a:pt x="3652" y="453"/>
                      </a:cubicBezTo>
                      <a:lnTo>
                        <a:pt x="3652" y="453"/>
                      </a:lnTo>
                      <a:cubicBezTo>
                        <a:pt x="3440" y="501"/>
                        <a:pt x="3233" y="559"/>
                        <a:pt x="3039" y="559"/>
                      </a:cubicBezTo>
                      <a:cubicBezTo>
                        <a:pt x="2827" y="559"/>
                        <a:pt x="2631" y="490"/>
                        <a:pt x="2461" y="262"/>
                      </a:cubicBezTo>
                      <a:cubicBezTo>
                        <a:pt x="2288" y="435"/>
                        <a:pt x="2083" y="487"/>
                        <a:pt x="1864" y="487"/>
                      </a:cubicBezTo>
                      <a:cubicBezTo>
                        <a:pt x="1833" y="487"/>
                        <a:pt x="1801" y="486"/>
                        <a:pt x="1769" y="484"/>
                      </a:cubicBezTo>
                      <a:cubicBezTo>
                        <a:pt x="1557" y="472"/>
                        <a:pt x="1384" y="389"/>
                        <a:pt x="1255" y="222"/>
                      </a:cubicBezTo>
                      <a:cubicBezTo>
                        <a:pt x="1235" y="197"/>
                        <a:pt x="1214" y="173"/>
                        <a:pt x="1194" y="149"/>
                      </a:cubicBezTo>
                      <a:cubicBezTo>
                        <a:pt x="1111" y="48"/>
                        <a:pt x="1072" y="0"/>
                        <a:pt x="10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 name="Google Shape;89;p2"/>
              <p:cNvGrpSpPr/>
              <p:nvPr/>
            </p:nvGrpSpPr>
            <p:grpSpPr>
              <a:xfrm>
                <a:off x="8196995" y="34340"/>
                <a:ext cx="369551" cy="388465"/>
                <a:chOff x="7069400" y="273625"/>
                <a:chExt cx="339598" cy="356980"/>
              </a:xfrm>
            </p:grpSpPr>
            <p:sp>
              <p:nvSpPr>
                <p:cNvPr id="90" name="Google Shape;90;p2"/>
                <p:cNvSpPr/>
                <p:nvPr/>
              </p:nvSpPr>
              <p:spPr>
                <a:xfrm>
                  <a:off x="7069400" y="273625"/>
                  <a:ext cx="339598" cy="299641"/>
                </a:xfrm>
                <a:custGeom>
                  <a:avLst/>
                  <a:gdLst/>
                  <a:ahLst/>
                  <a:cxnLst/>
                  <a:rect l="l" t="t" r="r" b="b"/>
                  <a:pathLst>
                    <a:path w="4241" h="3742" extrusionOk="0">
                      <a:moveTo>
                        <a:pt x="1846" y="1"/>
                      </a:moveTo>
                      <a:lnTo>
                        <a:pt x="1846" y="1"/>
                      </a:lnTo>
                      <a:cubicBezTo>
                        <a:pt x="1852" y="75"/>
                        <a:pt x="1855" y="136"/>
                        <a:pt x="1858" y="196"/>
                      </a:cubicBezTo>
                      <a:cubicBezTo>
                        <a:pt x="1868" y="418"/>
                        <a:pt x="1793" y="522"/>
                        <a:pt x="1571" y="569"/>
                      </a:cubicBezTo>
                      <a:cubicBezTo>
                        <a:pt x="1376" y="610"/>
                        <a:pt x="1177" y="633"/>
                        <a:pt x="985" y="682"/>
                      </a:cubicBezTo>
                      <a:cubicBezTo>
                        <a:pt x="520" y="797"/>
                        <a:pt x="233" y="1122"/>
                        <a:pt x="1" y="1551"/>
                      </a:cubicBezTo>
                      <a:cubicBezTo>
                        <a:pt x="97" y="1561"/>
                        <a:pt x="169" y="1572"/>
                        <a:pt x="242" y="1574"/>
                      </a:cubicBezTo>
                      <a:cubicBezTo>
                        <a:pt x="504" y="1582"/>
                        <a:pt x="757" y="1626"/>
                        <a:pt x="991" y="1745"/>
                      </a:cubicBezTo>
                      <a:cubicBezTo>
                        <a:pt x="1340" y="1921"/>
                        <a:pt x="1398" y="2155"/>
                        <a:pt x="1171" y="2470"/>
                      </a:cubicBezTo>
                      <a:cubicBezTo>
                        <a:pt x="1137" y="2516"/>
                        <a:pt x="1100" y="2560"/>
                        <a:pt x="1046" y="2629"/>
                      </a:cubicBezTo>
                      <a:cubicBezTo>
                        <a:pt x="1269" y="2598"/>
                        <a:pt x="1487" y="2581"/>
                        <a:pt x="1698" y="2581"/>
                      </a:cubicBezTo>
                      <a:cubicBezTo>
                        <a:pt x="2482" y="2581"/>
                        <a:pt x="3181" y="2815"/>
                        <a:pt x="3753" y="3459"/>
                      </a:cubicBezTo>
                      <a:cubicBezTo>
                        <a:pt x="3547" y="2641"/>
                        <a:pt x="3270" y="1865"/>
                        <a:pt x="2513" y="1372"/>
                      </a:cubicBezTo>
                      <a:cubicBezTo>
                        <a:pt x="2332" y="1255"/>
                        <a:pt x="2147" y="1176"/>
                        <a:pt x="1951" y="1176"/>
                      </a:cubicBezTo>
                      <a:cubicBezTo>
                        <a:pt x="1846" y="1176"/>
                        <a:pt x="1739" y="1199"/>
                        <a:pt x="1627" y="1250"/>
                      </a:cubicBezTo>
                      <a:cubicBezTo>
                        <a:pt x="1619" y="1254"/>
                        <a:pt x="1609" y="1256"/>
                        <a:pt x="1598" y="1256"/>
                      </a:cubicBezTo>
                      <a:cubicBezTo>
                        <a:pt x="1582" y="1256"/>
                        <a:pt x="1566" y="1252"/>
                        <a:pt x="1548" y="1245"/>
                      </a:cubicBezTo>
                      <a:cubicBezTo>
                        <a:pt x="1673" y="1163"/>
                        <a:pt x="1808" y="1111"/>
                        <a:pt x="1953" y="1111"/>
                      </a:cubicBezTo>
                      <a:cubicBezTo>
                        <a:pt x="1989" y="1111"/>
                        <a:pt x="2025" y="1114"/>
                        <a:pt x="2062" y="1121"/>
                      </a:cubicBezTo>
                      <a:cubicBezTo>
                        <a:pt x="2340" y="1167"/>
                        <a:pt x="2567" y="1316"/>
                        <a:pt x="2779" y="1488"/>
                      </a:cubicBezTo>
                      <a:cubicBezTo>
                        <a:pt x="3199" y="1828"/>
                        <a:pt x="3449" y="2283"/>
                        <a:pt x="3624" y="2780"/>
                      </a:cubicBezTo>
                      <a:cubicBezTo>
                        <a:pt x="3734" y="3090"/>
                        <a:pt x="3808" y="3411"/>
                        <a:pt x="3904" y="3741"/>
                      </a:cubicBezTo>
                      <a:cubicBezTo>
                        <a:pt x="4120" y="2849"/>
                        <a:pt x="4241" y="1966"/>
                        <a:pt x="3921" y="1035"/>
                      </a:cubicBezTo>
                      <a:lnTo>
                        <a:pt x="3921" y="1035"/>
                      </a:lnTo>
                      <a:cubicBezTo>
                        <a:pt x="3893" y="1106"/>
                        <a:pt x="3881" y="1141"/>
                        <a:pt x="3866" y="1173"/>
                      </a:cubicBezTo>
                      <a:cubicBezTo>
                        <a:pt x="3803" y="1311"/>
                        <a:pt x="3696" y="1385"/>
                        <a:pt x="3582" y="1385"/>
                      </a:cubicBezTo>
                      <a:cubicBezTo>
                        <a:pt x="3507" y="1385"/>
                        <a:pt x="3429" y="1353"/>
                        <a:pt x="3358" y="1286"/>
                      </a:cubicBezTo>
                      <a:cubicBezTo>
                        <a:pt x="3232" y="1164"/>
                        <a:pt x="3118" y="1026"/>
                        <a:pt x="3016" y="883"/>
                      </a:cubicBezTo>
                      <a:cubicBezTo>
                        <a:pt x="2751" y="509"/>
                        <a:pt x="2442" y="194"/>
                        <a:pt x="1994" y="46"/>
                      </a:cubicBezTo>
                      <a:cubicBezTo>
                        <a:pt x="1952" y="32"/>
                        <a:pt x="1909" y="21"/>
                        <a:pt x="18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 name="Google Shape;91;p2"/>
                <p:cNvSpPr/>
                <p:nvPr/>
              </p:nvSpPr>
              <p:spPr>
                <a:xfrm>
                  <a:off x="7092862" y="525146"/>
                  <a:ext cx="273136" cy="105459"/>
                </a:xfrm>
                <a:custGeom>
                  <a:avLst/>
                  <a:gdLst/>
                  <a:ahLst/>
                  <a:cxnLst/>
                  <a:rect l="l" t="t" r="r" b="b"/>
                  <a:pathLst>
                    <a:path w="3411" h="1317" extrusionOk="0">
                      <a:moveTo>
                        <a:pt x="1000" y="0"/>
                      </a:moveTo>
                      <a:cubicBezTo>
                        <a:pt x="997" y="307"/>
                        <a:pt x="777" y="353"/>
                        <a:pt x="561" y="408"/>
                      </a:cubicBezTo>
                      <a:cubicBezTo>
                        <a:pt x="393" y="451"/>
                        <a:pt x="227" y="497"/>
                        <a:pt x="109" y="636"/>
                      </a:cubicBezTo>
                      <a:cubicBezTo>
                        <a:pt x="78" y="673"/>
                        <a:pt x="52" y="713"/>
                        <a:pt x="1" y="780"/>
                      </a:cubicBezTo>
                      <a:cubicBezTo>
                        <a:pt x="437" y="816"/>
                        <a:pt x="845" y="859"/>
                        <a:pt x="1040" y="1316"/>
                      </a:cubicBezTo>
                      <a:cubicBezTo>
                        <a:pt x="1101" y="1278"/>
                        <a:pt x="1146" y="1254"/>
                        <a:pt x="1190" y="1224"/>
                      </a:cubicBezTo>
                      <a:cubicBezTo>
                        <a:pt x="1467" y="1030"/>
                        <a:pt x="1772" y="915"/>
                        <a:pt x="2104" y="864"/>
                      </a:cubicBezTo>
                      <a:cubicBezTo>
                        <a:pt x="2172" y="853"/>
                        <a:pt x="2238" y="847"/>
                        <a:pt x="2302" y="847"/>
                      </a:cubicBezTo>
                      <a:cubicBezTo>
                        <a:pt x="2521" y="847"/>
                        <a:pt x="2715" y="922"/>
                        <a:pt x="2847" y="1164"/>
                      </a:cubicBezTo>
                      <a:cubicBezTo>
                        <a:pt x="2946" y="1055"/>
                        <a:pt x="3020" y="947"/>
                        <a:pt x="3116" y="873"/>
                      </a:cubicBezTo>
                      <a:cubicBezTo>
                        <a:pt x="3209" y="802"/>
                        <a:pt x="3328" y="764"/>
                        <a:pt x="3411" y="722"/>
                      </a:cubicBezTo>
                      <a:cubicBezTo>
                        <a:pt x="3109" y="527"/>
                        <a:pt x="2788" y="320"/>
                        <a:pt x="2466" y="113"/>
                      </a:cubicBezTo>
                      <a:cubicBezTo>
                        <a:pt x="2319" y="299"/>
                        <a:pt x="2180" y="389"/>
                        <a:pt x="1992" y="389"/>
                      </a:cubicBezTo>
                      <a:cubicBezTo>
                        <a:pt x="1905" y="389"/>
                        <a:pt x="1809" y="370"/>
                        <a:pt x="1696" y="333"/>
                      </a:cubicBezTo>
                      <a:cubicBezTo>
                        <a:pt x="1500" y="269"/>
                        <a:pt x="1318" y="162"/>
                        <a:pt x="1131" y="73"/>
                      </a:cubicBezTo>
                      <a:cubicBezTo>
                        <a:pt x="1096" y="57"/>
                        <a:pt x="1063" y="35"/>
                        <a:pt x="10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2" name="Google Shape;92;p2"/>
              <p:cNvSpPr/>
              <p:nvPr/>
            </p:nvSpPr>
            <p:spPr>
              <a:xfrm>
                <a:off x="8503594" y="447622"/>
                <a:ext cx="310026" cy="156930"/>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 name="Google Shape;93;p2"/>
              <p:cNvSpPr/>
              <p:nvPr/>
            </p:nvSpPr>
            <p:spPr>
              <a:xfrm>
                <a:off x="8308756" y="1777680"/>
                <a:ext cx="255306" cy="159021"/>
              </a:xfrm>
              <a:custGeom>
                <a:avLst/>
                <a:gdLst/>
                <a:ahLst/>
                <a:cxnLst/>
                <a:rect l="l" t="t" r="r" b="b"/>
                <a:pathLst>
                  <a:path w="2930" h="1825" extrusionOk="0">
                    <a:moveTo>
                      <a:pt x="2930" y="0"/>
                    </a:moveTo>
                    <a:lnTo>
                      <a:pt x="2930" y="0"/>
                    </a:lnTo>
                    <a:cubicBezTo>
                      <a:pt x="2794" y="163"/>
                      <a:pt x="2561" y="219"/>
                      <a:pt x="2510" y="473"/>
                    </a:cubicBezTo>
                    <a:cubicBezTo>
                      <a:pt x="2483" y="605"/>
                      <a:pt x="2371" y="738"/>
                      <a:pt x="2266" y="834"/>
                    </a:cubicBezTo>
                    <a:cubicBezTo>
                      <a:pt x="2030" y="1045"/>
                      <a:pt x="1711" y="1140"/>
                      <a:pt x="1407" y="1140"/>
                    </a:cubicBezTo>
                    <a:cubicBezTo>
                      <a:pt x="1119" y="1140"/>
                      <a:pt x="845" y="1055"/>
                      <a:pt x="666" y="902"/>
                    </a:cubicBezTo>
                    <a:cubicBezTo>
                      <a:pt x="588" y="835"/>
                      <a:pt x="492" y="787"/>
                      <a:pt x="399" y="743"/>
                    </a:cubicBezTo>
                    <a:cubicBezTo>
                      <a:pt x="388" y="738"/>
                      <a:pt x="373" y="735"/>
                      <a:pt x="356" y="735"/>
                    </a:cubicBezTo>
                    <a:cubicBezTo>
                      <a:pt x="326" y="735"/>
                      <a:pt x="293" y="744"/>
                      <a:pt x="278" y="758"/>
                    </a:cubicBezTo>
                    <a:cubicBezTo>
                      <a:pt x="258" y="780"/>
                      <a:pt x="257" y="852"/>
                      <a:pt x="275" y="877"/>
                    </a:cubicBezTo>
                    <a:cubicBezTo>
                      <a:pt x="356" y="973"/>
                      <a:pt x="440" y="1069"/>
                      <a:pt x="538" y="1144"/>
                    </a:cubicBezTo>
                    <a:cubicBezTo>
                      <a:pt x="650" y="1227"/>
                      <a:pt x="780" y="1287"/>
                      <a:pt x="903" y="1357"/>
                    </a:cubicBezTo>
                    <a:cubicBezTo>
                      <a:pt x="816" y="1403"/>
                      <a:pt x="732" y="1423"/>
                      <a:pt x="651" y="1423"/>
                    </a:cubicBezTo>
                    <a:cubicBezTo>
                      <a:pt x="544" y="1423"/>
                      <a:pt x="442" y="1389"/>
                      <a:pt x="342" y="1336"/>
                    </a:cubicBezTo>
                    <a:cubicBezTo>
                      <a:pt x="284" y="1305"/>
                      <a:pt x="233" y="1253"/>
                      <a:pt x="171" y="1226"/>
                    </a:cubicBezTo>
                    <a:cubicBezTo>
                      <a:pt x="126" y="1207"/>
                      <a:pt x="71" y="1213"/>
                      <a:pt x="20" y="1209"/>
                    </a:cubicBezTo>
                    <a:lnTo>
                      <a:pt x="20" y="1209"/>
                    </a:lnTo>
                    <a:cubicBezTo>
                      <a:pt x="20" y="1264"/>
                      <a:pt x="1" y="1332"/>
                      <a:pt x="25" y="1369"/>
                    </a:cubicBezTo>
                    <a:cubicBezTo>
                      <a:pt x="76" y="1446"/>
                      <a:pt x="143" y="1519"/>
                      <a:pt x="217" y="1573"/>
                    </a:cubicBezTo>
                    <a:cubicBezTo>
                      <a:pt x="454" y="1747"/>
                      <a:pt x="720" y="1824"/>
                      <a:pt x="1004" y="1824"/>
                    </a:cubicBezTo>
                    <a:cubicBezTo>
                      <a:pt x="1050" y="1824"/>
                      <a:pt x="1096" y="1822"/>
                      <a:pt x="1142" y="1818"/>
                    </a:cubicBezTo>
                    <a:cubicBezTo>
                      <a:pt x="1489" y="1790"/>
                      <a:pt x="1820" y="1700"/>
                      <a:pt x="2132" y="1544"/>
                    </a:cubicBezTo>
                    <a:cubicBezTo>
                      <a:pt x="2546" y="1336"/>
                      <a:pt x="2818" y="1018"/>
                      <a:pt x="2887" y="548"/>
                    </a:cubicBezTo>
                    <a:cubicBezTo>
                      <a:pt x="2912" y="370"/>
                      <a:pt x="2929" y="189"/>
                      <a:pt x="2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4" name="Google Shape;94;p2"/>
              <p:cNvGrpSpPr/>
              <p:nvPr/>
            </p:nvGrpSpPr>
            <p:grpSpPr>
              <a:xfrm>
                <a:off x="8185319" y="1571568"/>
                <a:ext cx="426631" cy="438218"/>
                <a:chOff x="7058670" y="1686258"/>
                <a:chExt cx="392052" cy="402700"/>
              </a:xfrm>
            </p:grpSpPr>
            <p:sp>
              <p:nvSpPr>
                <p:cNvPr id="95" name="Google Shape;95;p2"/>
                <p:cNvSpPr/>
                <p:nvPr/>
              </p:nvSpPr>
              <p:spPr>
                <a:xfrm>
                  <a:off x="7058670" y="1686258"/>
                  <a:ext cx="262486" cy="244949"/>
                </a:xfrm>
                <a:custGeom>
                  <a:avLst/>
                  <a:gdLst/>
                  <a:ahLst/>
                  <a:cxnLst/>
                  <a:rect l="l" t="t" r="r" b="b"/>
                  <a:pathLst>
                    <a:path w="3278" h="3059" extrusionOk="0">
                      <a:moveTo>
                        <a:pt x="1046" y="0"/>
                      </a:moveTo>
                      <a:cubicBezTo>
                        <a:pt x="821" y="0"/>
                        <a:pt x="637" y="116"/>
                        <a:pt x="474" y="266"/>
                      </a:cubicBezTo>
                      <a:cubicBezTo>
                        <a:pt x="81" y="634"/>
                        <a:pt x="0" y="1094"/>
                        <a:pt x="104" y="1600"/>
                      </a:cubicBezTo>
                      <a:cubicBezTo>
                        <a:pt x="258" y="2359"/>
                        <a:pt x="785" y="2881"/>
                        <a:pt x="1548" y="3019"/>
                      </a:cubicBezTo>
                      <a:cubicBezTo>
                        <a:pt x="1689" y="3045"/>
                        <a:pt x="1828" y="3058"/>
                        <a:pt x="1966" y="3058"/>
                      </a:cubicBezTo>
                      <a:cubicBezTo>
                        <a:pt x="2305" y="3058"/>
                        <a:pt x="2632" y="2978"/>
                        <a:pt x="2944" y="2803"/>
                      </a:cubicBezTo>
                      <a:cubicBezTo>
                        <a:pt x="3144" y="2693"/>
                        <a:pt x="3278" y="2546"/>
                        <a:pt x="3267" y="2300"/>
                      </a:cubicBezTo>
                      <a:cubicBezTo>
                        <a:pt x="3259" y="2119"/>
                        <a:pt x="3266" y="1937"/>
                        <a:pt x="3266" y="1756"/>
                      </a:cubicBezTo>
                      <a:lnTo>
                        <a:pt x="3266" y="1756"/>
                      </a:lnTo>
                      <a:cubicBezTo>
                        <a:pt x="3037" y="2277"/>
                        <a:pt x="2611" y="2494"/>
                        <a:pt x="2087" y="2554"/>
                      </a:cubicBezTo>
                      <a:cubicBezTo>
                        <a:pt x="2050" y="2559"/>
                        <a:pt x="2013" y="2561"/>
                        <a:pt x="1975" y="2561"/>
                      </a:cubicBezTo>
                      <a:cubicBezTo>
                        <a:pt x="1380" y="2561"/>
                        <a:pt x="721" y="2042"/>
                        <a:pt x="618" y="1461"/>
                      </a:cubicBezTo>
                      <a:cubicBezTo>
                        <a:pt x="558" y="1131"/>
                        <a:pt x="639" y="829"/>
                        <a:pt x="911" y="604"/>
                      </a:cubicBezTo>
                      <a:cubicBezTo>
                        <a:pt x="1006" y="526"/>
                        <a:pt x="1113" y="490"/>
                        <a:pt x="1217" y="490"/>
                      </a:cubicBezTo>
                      <a:cubicBezTo>
                        <a:pt x="1411" y="490"/>
                        <a:pt x="1592" y="617"/>
                        <a:pt x="1656" y="840"/>
                      </a:cubicBezTo>
                      <a:cubicBezTo>
                        <a:pt x="1682" y="928"/>
                        <a:pt x="1696" y="1022"/>
                        <a:pt x="1604" y="1086"/>
                      </a:cubicBezTo>
                      <a:cubicBezTo>
                        <a:pt x="1575" y="1107"/>
                        <a:pt x="1547" y="1116"/>
                        <a:pt x="1521" y="1116"/>
                      </a:cubicBezTo>
                      <a:cubicBezTo>
                        <a:pt x="1468" y="1116"/>
                        <a:pt x="1421" y="1081"/>
                        <a:pt x="1377" y="1037"/>
                      </a:cubicBezTo>
                      <a:cubicBezTo>
                        <a:pt x="1359" y="1019"/>
                        <a:pt x="1332" y="1012"/>
                        <a:pt x="1294" y="993"/>
                      </a:cubicBezTo>
                      <a:cubicBezTo>
                        <a:pt x="1286" y="1033"/>
                        <a:pt x="1271" y="1066"/>
                        <a:pt x="1280" y="1087"/>
                      </a:cubicBezTo>
                      <a:cubicBezTo>
                        <a:pt x="1333" y="1219"/>
                        <a:pt x="1443" y="1274"/>
                        <a:pt x="1578" y="1290"/>
                      </a:cubicBezTo>
                      <a:cubicBezTo>
                        <a:pt x="1592" y="1292"/>
                        <a:pt x="1607" y="1293"/>
                        <a:pt x="1621" y="1293"/>
                      </a:cubicBezTo>
                      <a:cubicBezTo>
                        <a:pt x="1722" y="1293"/>
                        <a:pt x="1805" y="1246"/>
                        <a:pt x="1843" y="1146"/>
                      </a:cubicBezTo>
                      <a:cubicBezTo>
                        <a:pt x="1879" y="1051"/>
                        <a:pt x="1909" y="945"/>
                        <a:pt x="1906" y="845"/>
                      </a:cubicBezTo>
                      <a:cubicBezTo>
                        <a:pt x="1894" y="411"/>
                        <a:pt x="1526" y="30"/>
                        <a:pt x="1094" y="2"/>
                      </a:cubicBezTo>
                      <a:cubicBezTo>
                        <a:pt x="1078" y="1"/>
                        <a:pt x="1062" y="0"/>
                        <a:pt x="10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 name="Google Shape;96;p2"/>
                <p:cNvSpPr/>
                <p:nvPr/>
              </p:nvSpPr>
              <p:spPr>
                <a:xfrm>
                  <a:off x="7271033" y="1825432"/>
                  <a:ext cx="179688" cy="263527"/>
                </a:xfrm>
                <a:custGeom>
                  <a:avLst/>
                  <a:gdLst/>
                  <a:ahLst/>
                  <a:cxnLst/>
                  <a:rect l="l" t="t" r="r" b="b"/>
                  <a:pathLst>
                    <a:path w="2244" h="3291" extrusionOk="0">
                      <a:moveTo>
                        <a:pt x="2109" y="0"/>
                      </a:moveTo>
                      <a:cubicBezTo>
                        <a:pt x="1991" y="177"/>
                        <a:pt x="1886" y="338"/>
                        <a:pt x="1780" y="501"/>
                      </a:cubicBezTo>
                      <a:cubicBezTo>
                        <a:pt x="1766" y="522"/>
                        <a:pt x="1753" y="552"/>
                        <a:pt x="1756" y="575"/>
                      </a:cubicBezTo>
                      <a:cubicBezTo>
                        <a:pt x="1841" y="1241"/>
                        <a:pt x="1589" y="1797"/>
                        <a:pt x="1179" y="2294"/>
                      </a:cubicBezTo>
                      <a:cubicBezTo>
                        <a:pt x="1005" y="2506"/>
                        <a:pt x="780" y="2644"/>
                        <a:pt x="519" y="2729"/>
                      </a:cubicBezTo>
                      <a:cubicBezTo>
                        <a:pt x="404" y="2769"/>
                        <a:pt x="286" y="2803"/>
                        <a:pt x="175" y="2852"/>
                      </a:cubicBezTo>
                      <a:cubicBezTo>
                        <a:pt x="21" y="2920"/>
                        <a:pt x="1" y="3060"/>
                        <a:pt x="131" y="3173"/>
                      </a:cubicBezTo>
                      <a:cubicBezTo>
                        <a:pt x="221" y="3252"/>
                        <a:pt x="327" y="3291"/>
                        <a:pt x="433" y="3291"/>
                      </a:cubicBezTo>
                      <a:cubicBezTo>
                        <a:pt x="495" y="3291"/>
                        <a:pt x="558" y="3277"/>
                        <a:pt x="617" y="3250"/>
                      </a:cubicBezTo>
                      <a:cubicBezTo>
                        <a:pt x="834" y="3149"/>
                        <a:pt x="1054" y="3029"/>
                        <a:pt x="1235" y="2872"/>
                      </a:cubicBezTo>
                      <a:cubicBezTo>
                        <a:pt x="1639" y="2519"/>
                        <a:pt x="1856" y="2046"/>
                        <a:pt x="2002" y="1537"/>
                      </a:cubicBezTo>
                      <a:cubicBezTo>
                        <a:pt x="2134" y="1080"/>
                        <a:pt x="2243" y="617"/>
                        <a:pt x="2141" y="136"/>
                      </a:cubicBezTo>
                      <a:cubicBezTo>
                        <a:pt x="2134" y="93"/>
                        <a:pt x="2123" y="51"/>
                        <a:pt x="2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7" name="Google Shape;97;p2"/>
              <p:cNvSpPr/>
              <p:nvPr/>
            </p:nvSpPr>
            <p:spPr>
              <a:xfrm>
                <a:off x="8344134" y="423311"/>
                <a:ext cx="146387" cy="235352"/>
              </a:xfrm>
              <a:custGeom>
                <a:avLst/>
                <a:gdLst/>
                <a:ahLst/>
                <a:cxnLst/>
                <a:rect l="l" t="t" r="r" b="b"/>
                <a:pathLst>
                  <a:path w="1680" h="2701" extrusionOk="0">
                    <a:moveTo>
                      <a:pt x="601" y="1"/>
                    </a:moveTo>
                    <a:cubicBezTo>
                      <a:pt x="362" y="1"/>
                      <a:pt x="171" y="141"/>
                      <a:pt x="88" y="391"/>
                    </a:cubicBezTo>
                    <a:cubicBezTo>
                      <a:pt x="69" y="450"/>
                      <a:pt x="52" y="512"/>
                      <a:pt x="39" y="574"/>
                    </a:cubicBezTo>
                    <a:cubicBezTo>
                      <a:pt x="0" y="763"/>
                      <a:pt x="76" y="964"/>
                      <a:pt x="234" y="1060"/>
                    </a:cubicBezTo>
                    <a:cubicBezTo>
                      <a:pt x="329" y="1119"/>
                      <a:pt x="427" y="1153"/>
                      <a:pt x="526" y="1153"/>
                    </a:cubicBezTo>
                    <a:cubicBezTo>
                      <a:pt x="606" y="1153"/>
                      <a:pt x="687" y="1131"/>
                      <a:pt x="768" y="1080"/>
                    </a:cubicBezTo>
                    <a:cubicBezTo>
                      <a:pt x="677" y="977"/>
                      <a:pt x="585" y="889"/>
                      <a:pt x="515" y="789"/>
                    </a:cubicBezTo>
                    <a:cubicBezTo>
                      <a:pt x="453" y="699"/>
                      <a:pt x="434" y="590"/>
                      <a:pt x="515" y="497"/>
                    </a:cubicBezTo>
                    <a:cubicBezTo>
                      <a:pt x="572" y="433"/>
                      <a:pt x="644" y="399"/>
                      <a:pt x="718" y="399"/>
                    </a:cubicBezTo>
                    <a:cubicBezTo>
                      <a:pt x="758" y="399"/>
                      <a:pt x="798" y="409"/>
                      <a:pt x="837" y="429"/>
                    </a:cubicBezTo>
                    <a:cubicBezTo>
                      <a:pt x="940" y="483"/>
                      <a:pt x="1047" y="563"/>
                      <a:pt x="1108" y="660"/>
                    </a:cubicBezTo>
                    <a:cubicBezTo>
                      <a:pt x="1180" y="775"/>
                      <a:pt x="1217" y="919"/>
                      <a:pt x="1245" y="1054"/>
                    </a:cubicBezTo>
                    <a:cubicBezTo>
                      <a:pt x="1344" y="1557"/>
                      <a:pt x="1401" y="2065"/>
                      <a:pt x="1391" y="2579"/>
                    </a:cubicBezTo>
                    <a:cubicBezTo>
                      <a:pt x="1390" y="2616"/>
                      <a:pt x="1397" y="2655"/>
                      <a:pt x="1433" y="2701"/>
                    </a:cubicBezTo>
                    <a:cubicBezTo>
                      <a:pt x="1459" y="2621"/>
                      <a:pt x="1489" y="2546"/>
                      <a:pt x="1510" y="2465"/>
                    </a:cubicBezTo>
                    <a:cubicBezTo>
                      <a:pt x="1679" y="1814"/>
                      <a:pt x="1611" y="1180"/>
                      <a:pt x="1364" y="562"/>
                    </a:cubicBezTo>
                    <a:cubicBezTo>
                      <a:pt x="1252" y="284"/>
                      <a:pt x="1061" y="93"/>
                      <a:pt x="763" y="21"/>
                    </a:cubicBezTo>
                    <a:cubicBezTo>
                      <a:pt x="707" y="7"/>
                      <a:pt x="653" y="1"/>
                      <a:pt x="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 name="Google Shape;98;p2"/>
              <p:cNvSpPr/>
              <p:nvPr/>
            </p:nvSpPr>
            <p:spPr>
              <a:xfrm>
                <a:off x="8477018" y="617452"/>
                <a:ext cx="133142" cy="120333"/>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9" name="Google Shape;99;p2"/>
              <p:cNvGrpSpPr/>
              <p:nvPr/>
            </p:nvGrpSpPr>
            <p:grpSpPr>
              <a:xfrm>
                <a:off x="6938005" y="13776"/>
                <a:ext cx="343935" cy="411818"/>
                <a:chOff x="5912452" y="254727"/>
                <a:chExt cx="316059" cy="378440"/>
              </a:xfrm>
            </p:grpSpPr>
            <p:sp>
              <p:nvSpPr>
                <p:cNvPr id="100" name="Google Shape;100;p2"/>
                <p:cNvSpPr/>
                <p:nvPr/>
              </p:nvSpPr>
              <p:spPr>
                <a:xfrm>
                  <a:off x="5952331" y="341931"/>
                  <a:ext cx="251676" cy="213000"/>
                </a:xfrm>
                <a:custGeom>
                  <a:avLst/>
                  <a:gdLst/>
                  <a:ahLst/>
                  <a:cxnLst/>
                  <a:rect l="l" t="t" r="r" b="b"/>
                  <a:pathLst>
                    <a:path w="3143" h="2660" extrusionOk="0">
                      <a:moveTo>
                        <a:pt x="2299" y="0"/>
                      </a:moveTo>
                      <a:cubicBezTo>
                        <a:pt x="1598" y="0"/>
                        <a:pt x="967" y="222"/>
                        <a:pt x="445" y="746"/>
                      </a:cubicBezTo>
                      <a:cubicBezTo>
                        <a:pt x="150" y="1042"/>
                        <a:pt x="0" y="1405"/>
                        <a:pt x="67" y="1834"/>
                      </a:cubicBezTo>
                      <a:cubicBezTo>
                        <a:pt x="134" y="2267"/>
                        <a:pt x="568" y="2647"/>
                        <a:pt x="1007" y="2659"/>
                      </a:cubicBezTo>
                      <a:cubicBezTo>
                        <a:pt x="1011" y="2659"/>
                        <a:pt x="1016" y="2659"/>
                        <a:pt x="1021" y="2659"/>
                      </a:cubicBezTo>
                      <a:cubicBezTo>
                        <a:pt x="1267" y="2659"/>
                        <a:pt x="1462" y="2476"/>
                        <a:pt x="1477" y="2228"/>
                      </a:cubicBezTo>
                      <a:cubicBezTo>
                        <a:pt x="1483" y="2118"/>
                        <a:pt x="1433" y="2037"/>
                        <a:pt x="1337" y="1983"/>
                      </a:cubicBezTo>
                      <a:cubicBezTo>
                        <a:pt x="1288" y="1956"/>
                        <a:pt x="1240" y="1939"/>
                        <a:pt x="1192" y="1939"/>
                      </a:cubicBezTo>
                      <a:cubicBezTo>
                        <a:pt x="1148" y="1939"/>
                        <a:pt x="1104" y="1953"/>
                        <a:pt x="1058" y="1985"/>
                      </a:cubicBezTo>
                      <a:cubicBezTo>
                        <a:pt x="999" y="2028"/>
                        <a:pt x="945" y="2049"/>
                        <a:pt x="896" y="2049"/>
                      </a:cubicBezTo>
                      <a:cubicBezTo>
                        <a:pt x="815" y="2049"/>
                        <a:pt x="749" y="1992"/>
                        <a:pt x="702" y="1877"/>
                      </a:cubicBezTo>
                      <a:cubicBezTo>
                        <a:pt x="593" y="1612"/>
                        <a:pt x="636" y="1348"/>
                        <a:pt x="760" y="1101"/>
                      </a:cubicBezTo>
                      <a:cubicBezTo>
                        <a:pt x="922" y="777"/>
                        <a:pt x="1213" y="600"/>
                        <a:pt x="1544" y="492"/>
                      </a:cubicBezTo>
                      <a:cubicBezTo>
                        <a:pt x="1765" y="420"/>
                        <a:pt x="1990" y="379"/>
                        <a:pt x="2217" y="379"/>
                      </a:cubicBezTo>
                      <a:cubicBezTo>
                        <a:pt x="2380" y="379"/>
                        <a:pt x="2544" y="400"/>
                        <a:pt x="2709" y="446"/>
                      </a:cubicBezTo>
                      <a:cubicBezTo>
                        <a:pt x="2733" y="453"/>
                        <a:pt x="2755" y="457"/>
                        <a:pt x="2774" y="457"/>
                      </a:cubicBezTo>
                      <a:cubicBezTo>
                        <a:pt x="2822" y="457"/>
                        <a:pt x="2858" y="435"/>
                        <a:pt x="2896" y="389"/>
                      </a:cubicBezTo>
                      <a:cubicBezTo>
                        <a:pt x="2963" y="306"/>
                        <a:pt x="3039" y="228"/>
                        <a:pt x="3143" y="113"/>
                      </a:cubicBezTo>
                      <a:cubicBezTo>
                        <a:pt x="2950" y="75"/>
                        <a:pt x="2794" y="31"/>
                        <a:pt x="2634" y="17"/>
                      </a:cubicBezTo>
                      <a:cubicBezTo>
                        <a:pt x="2521" y="6"/>
                        <a:pt x="2409" y="0"/>
                        <a:pt x="2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 name="Google Shape;101;p2"/>
                <p:cNvSpPr/>
                <p:nvPr/>
              </p:nvSpPr>
              <p:spPr>
                <a:xfrm>
                  <a:off x="6037452" y="254727"/>
                  <a:ext cx="191059" cy="91766"/>
                </a:xfrm>
                <a:custGeom>
                  <a:avLst/>
                  <a:gdLst/>
                  <a:ahLst/>
                  <a:cxnLst/>
                  <a:rect l="l" t="t" r="r" b="b"/>
                  <a:pathLst>
                    <a:path w="2386" h="1146" extrusionOk="0">
                      <a:moveTo>
                        <a:pt x="974" y="1"/>
                      </a:moveTo>
                      <a:cubicBezTo>
                        <a:pt x="882" y="1"/>
                        <a:pt x="792" y="10"/>
                        <a:pt x="707" y="31"/>
                      </a:cubicBezTo>
                      <a:cubicBezTo>
                        <a:pt x="471" y="89"/>
                        <a:pt x="267" y="202"/>
                        <a:pt x="124" y="402"/>
                      </a:cubicBezTo>
                      <a:cubicBezTo>
                        <a:pt x="79" y="466"/>
                        <a:pt x="52" y="547"/>
                        <a:pt x="29" y="624"/>
                      </a:cubicBezTo>
                      <a:cubicBezTo>
                        <a:pt x="0" y="718"/>
                        <a:pt x="16" y="803"/>
                        <a:pt x="115" y="854"/>
                      </a:cubicBezTo>
                      <a:cubicBezTo>
                        <a:pt x="166" y="880"/>
                        <a:pt x="222" y="893"/>
                        <a:pt x="273" y="893"/>
                      </a:cubicBezTo>
                      <a:cubicBezTo>
                        <a:pt x="341" y="893"/>
                        <a:pt x="404" y="871"/>
                        <a:pt x="445" y="827"/>
                      </a:cubicBezTo>
                      <a:cubicBezTo>
                        <a:pt x="526" y="739"/>
                        <a:pt x="513" y="619"/>
                        <a:pt x="417" y="547"/>
                      </a:cubicBezTo>
                      <a:cubicBezTo>
                        <a:pt x="321" y="476"/>
                        <a:pt x="322" y="418"/>
                        <a:pt x="432" y="360"/>
                      </a:cubicBezTo>
                      <a:cubicBezTo>
                        <a:pt x="552" y="296"/>
                        <a:pt x="678" y="270"/>
                        <a:pt x="809" y="270"/>
                      </a:cubicBezTo>
                      <a:cubicBezTo>
                        <a:pt x="867" y="270"/>
                        <a:pt x="927" y="275"/>
                        <a:pt x="987" y="284"/>
                      </a:cubicBezTo>
                      <a:cubicBezTo>
                        <a:pt x="1515" y="368"/>
                        <a:pt x="1868" y="688"/>
                        <a:pt x="2134" y="1146"/>
                      </a:cubicBezTo>
                      <a:cubicBezTo>
                        <a:pt x="2162" y="1121"/>
                        <a:pt x="2183" y="1104"/>
                        <a:pt x="2202" y="1084"/>
                      </a:cubicBezTo>
                      <a:cubicBezTo>
                        <a:pt x="2379" y="913"/>
                        <a:pt x="2385" y="857"/>
                        <a:pt x="2248" y="646"/>
                      </a:cubicBezTo>
                      <a:cubicBezTo>
                        <a:pt x="2003" y="266"/>
                        <a:pt x="1453" y="1"/>
                        <a:pt x="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 name="Google Shape;102;p2"/>
                <p:cNvSpPr/>
                <p:nvPr/>
              </p:nvSpPr>
              <p:spPr>
                <a:xfrm>
                  <a:off x="5912452" y="500723"/>
                  <a:ext cx="91766" cy="132444"/>
                </a:xfrm>
                <a:custGeom>
                  <a:avLst/>
                  <a:gdLst/>
                  <a:ahLst/>
                  <a:cxnLst/>
                  <a:rect l="l" t="t" r="r" b="b"/>
                  <a:pathLst>
                    <a:path w="1146" h="1654" extrusionOk="0">
                      <a:moveTo>
                        <a:pt x="501" y="0"/>
                      </a:moveTo>
                      <a:cubicBezTo>
                        <a:pt x="465" y="31"/>
                        <a:pt x="429" y="56"/>
                        <a:pt x="403" y="87"/>
                      </a:cubicBezTo>
                      <a:cubicBezTo>
                        <a:pt x="3" y="570"/>
                        <a:pt x="1" y="1018"/>
                        <a:pt x="369" y="1430"/>
                      </a:cubicBezTo>
                      <a:cubicBezTo>
                        <a:pt x="477" y="1549"/>
                        <a:pt x="610" y="1618"/>
                        <a:pt x="767" y="1645"/>
                      </a:cubicBezTo>
                      <a:cubicBezTo>
                        <a:pt x="797" y="1650"/>
                        <a:pt x="828" y="1653"/>
                        <a:pt x="857" y="1653"/>
                      </a:cubicBezTo>
                      <a:cubicBezTo>
                        <a:pt x="942" y="1653"/>
                        <a:pt x="1018" y="1627"/>
                        <a:pt x="1056" y="1550"/>
                      </a:cubicBezTo>
                      <a:cubicBezTo>
                        <a:pt x="1110" y="1443"/>
                        <a:pt x="1145" y="1308"/>
                        <a:pt x="1129" y="1195"/>
                      </a:cubicBezTo>
                      <a:cubicBezTo>
                        <a:pt x="1115" y="1098"/>
                        <a:pt x="1027" y="1045"/>
                        <a:pt x="936" y="1045"/>
                      </a:cubicBezTo>
                      <a:cubicBezTo>
                        <a:pt x="883" y="1045"/>
                        <a:pt x="828" y="1063"/>
                        <a:pt x="787" y="1102"/>
                      </a:cubicBezTo>
                      <a:cubicBezTo>
                        <a:pt x="743" y="1143"/>
                        <a:pt x="710" y="1164"/>
                        <a:pt x="678" y="1164"/>
                      </a:cubicBezTo>
                      <a:cubicBezTo>
                        <a:pt x="641" y="1164"/>
                        <a:pt x="607" y="1134"/>
                        <a:pt x="564" y="1074"/>
                      </a:cubicBezTo>
                      <a:cubicBezTo>
                        <a:pt x="405" y="855"/>
                        <a:pt x="444" y="509"/>
                        <a:pt x="650" y="289"/>
                      </a:cubicBezTo>
                      <a:cubicBezTo>
                        <a:pt x="604" y="198"/>
                        <a:pt x="555" y="108"/>
                        <a:pt x="5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3" name="Google Shape;103;p2"/>
              <p:cNvSpPr/>
              <p:nvPr/>
            </p:nvSpPr>
            <p:spPr>
              <a:xfrm>
                <a:off x="6932427" y="610"/>
                <a:ext cx="2211573" cy="2015781"/>
              </a:xfrm>
              <a:custGeom>
                <a:avLst/>
                <a:gdLst/>
                <a:ahLst/>
                <a:cxnLst/>
                <a:rect l="l" t="t" r="r" b="b"/>
                <a:pathLst>
                  <a:path w="25381" h="23134" extrusionOk="0">
                    <a:moveTo>
                      <a:pt x="2597" y="152"/>
                    </a:moveTo>
                    <a:cubicBezTo>
                      <a:pt x="3076" y="152"/>
                      <a:pt x="3626" y="417"/>
                      <a:pt x="3871" y="797"/>
                    </a:cubicBezTo>
                    <a:cubicBezTo>
                      <a:pt x="4008" y="1008"/>
                      <a:pt x="4002" y="1064"/>
                      <a:pt x="3825" y="1235"/>
                    </a:cubicBezTo>
                    <a:cubicBezTo>
                      <a:pt x="3804" y="1253"/>
                      <a:pt x="3785" y="1271"/>
                      <a:pt x="3760" y="1294"/>
                    </a:cubicBezTo>
                    <a:cubicBezTo>
                      <a:pt x="3492" y="838"/>
                      <a:pt x="3140" y="518"/>
                      <a:pt x="2610" y="435"/>
                    </a:cubicBezTo>
                    <a:cubicBezTo>
                      <a:pt x="2550" y="426"/>
                      <a:pt x="2490" y="421"/>
                      <a:pt x="2432" y="421"/>
                    </a:cubicBezTo>
                    <a:cubicBezTo>
                      <a:pt x="2301" y="421"/>
                      <a:pt x="2175" y="447"/>
                      <a:pt x="2055" y="511"/>
                    </a:cubicBezTo>
                    <a:cubicBezTo>
                      <a:pt x="1945" y="569"/>
                      <a:pt x="1944" y="627"/>
                      <a:pt x="2040" y="698"/>
                    </a:cubicBezTo>
                    <a:cubicBezTo>
                      <a:pt x="2136" y="770"/>
                      <a:pt x="2149" y="890"/>
                      <a:pt x="2068" y="978"/>
                    </a:cubicBezTo>
                    <a:cubicBezTo>
                      <a:pt x="2027" y="1022"/>
                      <a:pt x="1964" y="1044"/>
                      <a:pt x="1896" y="1044"/>
                    </a:cubicBezTo>
                    <a:cubicBezTo>
                      <a:pt x="1845" y="1044"/>
                      <a:pt x="1789" y="1031"/>
                      <a:pt x="1738" y="1005"/>
                    </a:cubicBezTo>
                    <a:cubicBezTo>
                      <a:pt x="1639" y="954"/>
                      <a:pt x="1623" y="869"/>
                      <a:pt x="1652" y="775"/>
                    </a:cubicBezTo>
                    <a:cubicBezTo>
                      <a:pt x="1675" y="698"/>
                      <a:pt x="1702" y="617"/>
                      <a:pt x="1747" y="553"/>
                    </a:cubicBezTo>
                    <a:cubicBezTo>
                      <a:pt x="1890" y="353"/>
                      <a:pt x="2094" y="240"/>
                      <a:pt x="2330" y="182"/>
                    </a:cubicBezTo>
                    <a:cubicBezTo>
                      <a:pt x="2415" y="161"/>
                      <a:pt x="2505" y="152"/>
                      <a:pt x="2597" y="152"/>
                    </a:cubicBezTo>
                    <a:close/>
                    <a:moveTo>
                      <a:pt x="2859" y="1240"/>
                    </a:moveTo>
                    <a:cubicBezTo>
                      <a:pt x="2969" y="1240"/>
                      <a:pt x="3081" y="1246"/>
                      <a:pt x="3194" y="1257"/>
                    </a:cubicBezTo>
                    <a:cubicBezTo>
                      <a:pt x="3354" y="1272"/>
                      <a:pt x="3512" y="1317"/>
                      <a:pt x="3703" y="1351"/>
                    </a:cubicBezTo>
                    <a:cubicBezTo>
                      <a:pt x="3599" y="1465"/>
                      <a:pt x="3523" y="1545"/>
                      <a:pt x="3456" y="1629"/>
                    </a:cubicBezTo>
                    <a:cubicBezTo>
                      <a:pt x="3418" y="1675"/>
                      <a:pt x="3382" y="1697"/>
                      <a:pt x="3334" y="1697"/>
                    </a:cubicBezTo>
                    <a:cubicBezTo>
                      <a:pt x="3315" y="1697"/>
                      <a:pt x="3293" y="1693"/>
                      <a:pt x="3269" y="1686"/>
                    </a:cubicBezTo>
                    <a:cubicBezTo>
                      <a:pt x="3104" y="1640"/>
                      <a:pt x="2940" y="1619"/>
                      <a:pt x="2777" y="1619"/>
                    </a:cubicBezTo>
                    <a:cubicBezTo>
                      <a:pt x="2550" y="1619"/>
                      <a:pt x="2325" y="1660"/>
                      <a:pt x="2104" y="1732"/>
                    </a:cubicBezTo>
                    <a:cubicBezTo>
                      <a:pt x="1773" y="1840"/>
                      <a:pt x="1482" y="2017"/>
                      <a:pt x="1320" y="2341"/>
                    </a:cubicBezTo>
                    <a:cubicBezTo>
                      <a:pt x="1196" y="2588"/>
                      <a:pt x="1153" y="2852"/>
                      <a:pt x="1262" y="3117"/>
                    </a:cubicBezTo>
                    <a:cubicBezTo>
                      <a:pt x="1309" y="3232"/>
                      <a:pt x="1375" y="3289"/>
                      <a:pt x="1456" y="3289"/>
                    </a:cubicBezTo>
                    <a:cubicBezTo>
                      <a:pt x="1505" y="3289"/>
                      <a:pt x="1559" y="3268"/>
                      <a:pt x="1618" y="3225"/>
                    </a:cubicBezTo>
                    <a:cubicBezTo>
                      <a:pt x="1664" y="3193"/>
                      <a:pt x="1708" y="3179"/>
                      <a:pt x="1752" y="3179"/>
                    </a:cubicBezTo>
                    <a:cubicBezTo>
                      <a:pt x="1800" y="3179"/>
                      <a:pt x="1848" y="3196"/>
                      <a:pt x="1897" y="3223"/>
                    </a:cubicBezTo>
                    <a:cubicBezTo>
                      <a:pt x="1993" y="3277"/>
                      <a:pt x="2043" y="3358"/>
                      <a:pt x="2037" y="3468"/>
                    </a:cubicBezTo>
                    <a:cubicBezTo>
                      <a:pt x="2022" y="3715"/>
                      <a:pt x="1828" y="3898"/>
                      <a:pt x="1583" y="3898"/>
                    </a:cubicBezTo>
                    <a:cubicBezTo>
                      <a:pt x="1577" y="3898"/>
                      <a:pt x="1572" y="3898"/>
                      <a:pt x="1567" y="3898"/>
                    </a:cubicBezTo>
                    <a:cubicBezTo>
                      <a:pt x="1128" y="3887"/>
                      <a:pt x="694" y="3507"/>
                      <a:pt x="627" y="3074"/>
                    </a:cubicBezTo>
                    <a:cubicBezTo>
                      <a:pt x="560" y="2645"/>
                      <a:pt x="710" y="2282"/>
                      <a:pt x="1005" y="1986"/>
                    </a:cubicBezTo>
                    <a:cubicBezTo>
                      <a:pt x="1527" y="1462"/>
                      <a:pt x="2158" y="1240"/>
                      <a:pt x="2859" y="1240"/>
                    </a:cubicBezTo>
                    <a:close/>
                    <a:moveTo>
                      <a:pt x="16356" y="388"/>
                    </a:moveTo>
                    <a:lnTo>
                      <a:pt x="16356" y="388"/>
                    </a:lnTo>
                    <a:cubicBezTo>
                      <a:pt x="16419" y="408"/>
                      <a:pt x="16462" y="419"/>
                      <a:pt x="16504" y="433"/>
                    </a:cubicBezTo>
                    <a:cubicBezTo>
                      <a:pt x="16952" y="581"/>
                      <a:pt x="17261" y="896"/>
                      <a:pt x="17526" y="1270"/>
                    </a:cubicBezTo>
                    <a:cubicBezTo>
                      <a:pt x="17628" y="1413"/>
                      <a:pt x="17742" y="1551"/>
                      <a:pt x="17868" y="1673"/>
                    </a:cubicBezTo>
                    <a:cubicBezTo>
                      <a:pt x="17939" y="1740"/>
                      <a:pt x="18017" y="1772"/>
                      <a:pt x="18092" y="1772"/>
                    </a:cubicBezTo>
                    <a:cubicBezTo>
                      <a:pt x="18206" y="1772"/>
                      <a:pt x="18313" y="1698"/>
                      <a:pt x="18376" y="1560"/>
                    </a:cubicBezTo>
                    <a:cubicBezTo>
                      <a:pt x="18389" y="1528"/>
                      <a:pt x="18403" y="1494"/>
                      <a:pt x="18430" y="1425"/>
                    </a:cubicBezTo>
                    <a:lnTo>
                      <a:pt x="18430" y="1425"/>
                    </a:lnTo>
                    <a:cubicBezTo>
                      <a:pt x="18750" y="2356"/>
                      <a:pt x="18629" y="3239"/>
                      <a:pt x="18414" y="4128"/>
                    </a:cubicBezTo>
                    <a:cubicBezTo>
                      <a:pt x="18318" y="3798"/>
                      <a:pt x="18244" y="3477"/>
                      <a:pt x="18134" y="3167"/>
                    </a:cubicBezTo>
                    <a:cubicBezTo>
                      <a:pt x="17959" y="2670"/>
                      <a:pt x="17709" y="2215"/>
                      <a:pt x="17289" y="1875"/>
                    </a:cubicBezTo>
                    <a:cubicBezTo>
                      <a:pt x="17077" y="1703"/>
                      <a:pt x="16850" y="1554"/>
                      <a:pt x="16572" y="1508"/>
                    </a:cubicBezTo>
                    <a:cubicBezTo>
                      <a:pt x="16535" y="1501"/>
                      <a:pt x="16499" y="1498"/>
                      <a:pt x="16463" y="1498"/>
                    </a:cubicBezTo>
                    <a:cubicBezTo>
                      <a:pt x="16318" y="1498"/>
                      <a:pt x="16183" y="1550"/>
                      <a:pt x="16058" y="1632"/>
                    </a:cubicBezTo>
                    <a:cubicBezTo>
                      <a:pt x="16076" y="1639"/>
                      <a:pt x="16092" y="1643"/>
                      <a:pt x="16108" y="1643"/>
                    </a:cubicBezTo>
                    <a:cubicBezTo>
                      <a:pt x="16119" y="1643"/>
                      <a:pt x="16129" y="1641"/>
                      <a:pt x="16137" y="1637"/>
                    </a:cubicBezTo>
                    <a:cubicBezTo>
                      <a:pt x="16249" y="1586"/>
                      <a:pt x="16356" y="1563"/>
                      <a:pt x="16461" y="1563"/>
                    </a:cubicBezTo>
                    <a:cubicBezTo>
                      <a:pt x="16657" y="1563"/>
                      <a:pt x="16842" y="1642"/>
                      <a:pt x="17023" y="1759"/>
                    </a:cubicBezTo>
                    <a:cubicBezTo>
                      <a:pt x="17780" y="2252"/>
                      <a:pt x="18057" y="3028"/>
                      <a:pt x="18263" y="3846"/>
                    </a:cubicBezTo>
                    <a:cubicBezTo>
                      <a:pt x="17691" y="3202"/>
                      <a:pt x="16992" y="2968"/>
                      <a:pt x="16208" y="2968"/>
                    </a:cubicBezTo>
                    <a:cubicBezTo>
                      <a:pt x="15997" y="2968"/>
                      <a:pt x="15779" y="2985"/>
                      <a:pt x="15556" y="3016"/>
                    </a:cubicBezTo>
                    <a:cubicBezTo>
                      <a:pt x="15610" y="2947"/>
                      <a:pt x="15647" y="2903"/>
                      <a:pt x="15681" y="2857"/>
                    </a:cubicBezTo>
                    <a:cubicBezTo>
                      <a:pt x="15908" y="2542"/>
                      <a:pt x="15850" y="2308"/>
                      <a:pt x="15501" y="2132"/>
                    </a:cubicBezTo>
                    <a:cubicBezTo>
                      <a:pt x="15267" y="2013"/>
                      <a:pt x="15014" y="1969"/>
                      <a:pt x="14752" y="1961"/>
                    </a:cubicBezTo>
                    <a:cubicBezTo>
                      <a:pt x="14679" y="1959"/>
                      <a:pt x="14607" y="1948"/>
                      <a:pt x="14511" y="1938"/>
                    </a:cubicBezTo>
                    <a:cubicBezTo>
                      <a:pt x="14743" y="1509"/>
                      <a:pt x="15030" y="1184"/>
                      <a:pt x="15495" y="1069"/>
                    </a:cubicBezTo>
                    <a:cubicBezTo>
                      <a:pt x="15687" y="1020"/>
                      <a:pt x="15886" y="997"/>
                      <a:pt x="16081" y="956"/>
                    </a:cubicBezTo>
                    <a:cubicBezTo>
                      <a:pt x="16303" y="909"/>
                      <a:pt x="16378" y="805"/>
                      <a:pt x="16368" y="583"/>
                    </a:cubicBezTo>
                    <a:cubicBezTo>
                      <a:pt x="16365" y="523"/>
                      <a:pt x="16362" y="462"/>
                      <a:pt x="16356" y="388"/>
                    </a:cubicBezTo>
                    <a:close/>
                    <a:moveTo>
                      <a:pt x="4406" y="65"/>
                    </a:moveTo>
                    <a:cubicBezTo>
                      <a:pt x="4470" y="70"/>
                      <a:pt x="4506" y="68"/>
                      <a:pt x="4540" y="77"/>
                    </a:cubicBezTo>
                    <a:cubicBezTo>
                      <a:pt x="5119" y="233"/>
                      <a:pt x="5713" y="251"/>
                      <a:pt x="6304" y="294"/>
                    </a:cubicBezTo>
                    <a:cubicBezTo>
                      <a:pt x="6637" y="317"/>
                      <a:pt x="6969" y="369"/>
                      <a:pt x="7298" y="429"/>
                    </a:cubicBezTo>
                    <a:cubicBezTo>
                      <a:pt x="7428" y="454"/>
                      <a:pt x="7547" y="534"/>
                      <a:pt x="7671" y="588"/>
                    </a:cubicBezTo>
                    <a:cubicBezTo>
                      <a:pt x="7666" y="604"/>
                      <a:pt x="7662" y="617"/>
                      <a:pt x="7657" y="633"/>
                    </a:cubicBezTo>
                    <a:cubicBezTo>
                      <a:pt x="7605" y="645"/>
                      <a:pt x="7556" y="657"/>
                      <a:pt x="7504" y="666"/>
                    </a:cubicBezTo>
                    <a:cubicBezTo>
                      <a:pt x="6815" y="787"/>
                      <a:pt x="6159" y="998"/>
                      <a:pt x="5538" y="1320"/>
                    </a:cubicBezTo>
                    <a:cubicBezTo>
                      <a:pt x="5002" y="1598"/>
                      <a:pt x="4548" y="1970"/>
                      <a:pt x="4185" y="2453"/>
                    </a:cubicBezTo>
                    <a:cubicBezTo>
                      <a:pt x="4102" y="2559"/>
                      <a:pt x="4045" y="2686"/>
                      <a:pt x="3973" y="2804"/>
                    </a:cubicBezTo>
                    <a:lnTo>
                      <a:pt x="4024" y="2835"/>
                    </a:lnTo>
                    <a:cubicBezTo>
                      <a:pt x="4412" y="2212"/>
                      <a:pt x="4930" y="1732"/>
                      <a:pt x="5581" y="1396"/>
                    </a:cubicBezTo>
                    <a:cubicBezTo>
                      <a:pt x="6220" y="1067"/>
                      <a:pt x="6892" y="852"/>
                      <a:pt x="7630" y="735"/>
                    </a:cubicBezTo>
                    <a:lnTo>
                      <a:pt x="7630" y="735"/>
                    </a:lnTo>
                    <a:cubicBezTo>
                      <a:pt x="7269" y="1261"/>
                      <a:pt x="7111" y="1810"/>
                      <a:pt x="7151" y="2415"/>
                    </a:cubicBezTo>
                    <a:cubicBezTo>
                      <a:pt x="7157" y="2493"/>
                      <a:pt x="7124" y="2516"/>
                      <a:pt x="7064" y="2516"/>
                    </a:cubicBezTo>
                    <a:cubicBezTo>
                      <a:pt x="7055" y="2516"/>
                      <a:pt x="7045" y="2516"/>
                      <a:pt x="7035" y="2515"/>
                    </a:cubicBezTo>
                    <a:cubicBezTo>
                      <a:pt x="6896" y="2500"/>
                      <a:pt x="6756" y="2489"/>
                      <a:pt x="6616" y="2482"/>
                    </a:cubicBezTo>
                    <a:cubicBezTo>
                      <a:pt x="6580" y="2480"/>
                      <a:pt x="6545" y="2479"/>
                      <a:pt x="6510" y="2479"/>
                    </a:cubicBezTo>
                    <a:cubicBezTo>
                      <a:pt x="5779" y="2479"/>
                      <a:pt x="5326" y="2875"/>
                      <a:pt x="5208" y="3620"/>
                    </a:cubicBezTo>
                    <a:cubicBezTo>
                      <a:pt x="5185" y="3761"/>
                      <a:pt x="5176" y="3804"/>
                      <a:pt x="5104" y="3804"/>
                    </a:cubicBezTo>
                    <a:cubicBezTo>
                      <a:pt x="5072" y="3804"/>
                      <a:pt x="5028" y="3796"/>
                      <a:pt x="4966" y="3783"/>
                    </a:cubicBezTo>
                    <a:cubicBezTo>
                      <a:pt x="4849" y="3760"/>
                      <a:pt x="4735" y="3748"/>
                      <a:pt x="4624" y="3748"/>
                    </a:cubicBezTo>
                    <a:cubicBezTo>
                      <a:pt x="4287" y="3748"/>
                      <a:pt x="3978" y="3859"/>
                      <a:pt x="3706" y="4113"/>
                    </a:cubicBezTo>
                    <a:cubicBezTo>
                      <a:pt x="3587" y="4224"/>
                      <a:pt x="3467" y="4335"/>
                      <a:pt x="3338" y="4434"/>
                    </a:cubicBezTo>
                    <a:cubicBezTo>
                      <a:pt x="3089" y="4625"/>
                      <a:pt x="2800" y="4717"/>
                      <a:pt x="2470" y="4754"/>
                    </a:cubicBezTo>
                    <a:cubicBezTo>
                      <a:pt x="2490" y="4720"/>
                      <a:pt x="2496" y="4703"/>
                      <a:pt x="2507" y="4690"/>
                    </a:cubicBezTo>
                    <a:cubicBezTo>
                      <a:pt x="2703" y="4457"/>
                      <a:pt x="2823" y="4185"/>
                      <a:pt x="2898" y="3892"/>
                    </a:cubicBezTo>
                    <a:cubicBezTo>
                      <a:pt x="3018" y="3424"/>
                      <a:pt x="2868" y="3047"/>
                      <a:pt x="2500" y="2747"/>
                    </a:cubicBezTo>
                    <a:cubicBezTo>
                      <a:pt x="2435" y="2694"/>
                      <a:pt x="2366" y="2644"/>
                      <a:pt x="2275" y="2575"/>
                    </a:cubicBezTo>
                    <a:cubicBezTo>
                      <a:pt x="2388" y="2518"/>
                      <a:pt x="2485" y="2481"/>
                      <a:pt x="2570" y="2425"/>
                    </a:cubicBezTo>
                    <a:cubicBezTo>
                      <a:pt x="2805" y="2273"/>
                      <a:pt x="3065" y="2145"/>
                      <a:pt x="3261" y="1953"/>
                    </a:cubicBezTo>
                    <a:cubicBezTo>
                      <a:pt x="3710" y="1509"/>
                      <a:pt x="4111" y="1013"/>
                      <a:pt x="4674" y="695"/>
                    </a:cubicBezTo>
                    <a:cubicBezTo>
                      <a:pt x="4768" y="642"/>
                      <a:pt x="4770" y="563"/>
                      <a:pt x="4701" y="478"/>
                    </a:cubicBezTo>
                    <a:cubicBezTo>
                      <a:pt x="4624" y="389"/>
                      <a:pt x="4550" y="297"/>
                      <a:pt x="4478" y="204"/>
                    </a:cubicBezTo>
                    <a:cubicBezTo>
                      <a:pt x="4452" y="170"/>
                      <a:pt x="4436" y="125"/>
                      <a:pt x="4406" y="65"/>
                    </a:cubicBezTo>
                    <a:close/>
                    <a:moveTo>
                      <a:pt x="15803" y="3528"/>
                    </a:moveTo>
                    <a:cubicBezTo>
                      <a:pt x="15866" y="3563"/>
                      <a:pt x="15899" y="3585"/>
                      <a:pt x="15934" y="3601"/>
                    </a:cubicBezTo>
                    <a:cubicBezTo>
                      <a:pt x="16121" y="3690"/>
                      <a:pt x="16303" y="3797"/>
                      <a:pt x="16499" y="3861"/>
                    </a:cubicBezTo>
                    <a:cubicBezTo>
                      <a:pt x="16612" y="3898"/>
                      <a:pt x="16708" y="3917"/>
                      <a:pt x="16795" y="3917"/>
                    </a:cubicBezTo>
                    <a:cubicBezTo>
                      <a:pt x="16983" y="3917"/>
                      <a:pt x="17122" y="3827"/>
                      <a:pt x="17269" y="3641"/>
                    </a:cubicBezTo>
                    <a:cubicBezTo>
                      <a:pt x="17591" y="3848"/>
                      <a:pt x="17912" y="4055"/>
                      <a:pt x="18214" y="4250"/>
                    </a:cubicBezTo>
                    <a:cubicBezTo>
                      <a:pt x="18131" y="4292"/>
                      <a:pt x="18012" y="4330"/>
                      <a:pt x="17919" y="4401"/>
                    </a:cubicBezTo>
                    <a:cubicBezTo>
                      <a:pt x="17821" y="4475"/>
                      <a:pt x="17749" y="4583"/>
                      <a:pt x="17652" y="4692"/>
                    </a:cubicBezTo>
                    <a:cubicBezTo>
                      <a:pt x="17519" y="4450"/>
                      <a:pt x="17327" y="4375"/>
                      <a:pt x="17106" y="4375"/>
                    </a:cubicBezTo>
                    <a:cubicBezTo>
                      <a:pt x="17042" y="4375"/>
                      <a:pt x="16975" y="4381"/>
                      <a:pt x="16907" y="4392"/>
                    </a:cubicBezTo>
                    <a:cubicBezTo>
                      <a:pt x="16575" y="4443"/>
                      <a:pt x="16270" y="4558"/>
                      <a:pt x="15993" y="4752"/>
                    </a:cubicBezTo>
                    <a:cubicBezTo>
                      <a:pt x="15949" y="4782"/>
                      <a:pt x="15904" y="4806"/>
                      <a:pt x="15843" y="4844"/>
                    </a:cubicBezTo>
                    <a:cubicBezTo>
                      <a:pt x="15648" y="4387"/>
                      <a:pt x="15240" y="4344"/>
                      <a:pt x="14804" y="4308"/>
                    </a:cubicBezTo>
                    <a:cubicBezTo>
                      <a:pt x="14855" y="4241"/>
                      <a:pt x="14881" y="4201"/>
                      <a:pt x="14912" y="4164"/>
                    </a:cubicBezTo>
                    <a:cubicBezTo>
                      <a:pt x="15030" y="4025"/>
                      <a:pt x="15196" y="3979"/>
                      <a:pt x="15364" y="3936"/>
                    </a:cubicBezTo>
                    <a:cubicBezTo>
                      <a:pt x="15580" y="3881"/>
                      <a:pt x="15800" y="3835"/>
                      <a:pt x="15803" y="3528"/>
                    </a:cubicBezTo>
                    <a:close/>
                    <a:moveTo>
                      <a:pt x="563" y="3223"/>
                    </a:moveTo>
                    <a:cubicBezTo>
                      <a:pt x="617" y="3331"/>
                      <a:pt x="666" y="3421"/>
                      <a:pt x="713" y="3510"/>
                    </a:cubicBezTo>
                    <a:cubicBezTo>
                      <a:pt x="506" y="3730"/>
                      <a:pt x="467" y="4076"/>
                      <a:pt x="626" y="4297"/>
                    </a:cubicBezTo>
                    <a:cubicBezTo>
                      <a:pt x="669" y="4357"/>
                      <a:pt x="703" y="4387"/>
                      <a:pt x="740" y="4387"/>
                    </a:cubicBezTo>
                    <a:cubicBezTo>
                      <a:pt x="772" y="4387"/>
                      <a:pt x="805" y="4366"/>
                      <a:pt x="849" y="4325"/>
                    </a:cubicBezTo>
                    <a:cubicBezTo>
                      <a:pt x="890" y="4286"/>
                      <a:pt x="945" y="4268"/>
                      <a:pt x="998" y="4268"/>
                    </a:cubicBezTo>
                    <a:cubicBezTo>
                      <a:pt x="1089" y="4268"/>
                      <a:pt x="1177" y="4321"/>
                      <a:pt x="1191" y="4418"/>
                    </a:cubicBezTo>
                    <a:cubicBezTo>
                      <a:pt x="1207" y="4531"/>
                      <a:pt x="1172" y="4666"/>
                      <a:pt x="1118" y="4773"/>
                    </a:cubicBezTo>
                    <a:cubicBezTo>
                      <a:pt x="1080" y="4850"/>
                      <a:pt x="1004" y="4876"/>
                      <a:pt x="919" y="4876"/>
                    </a:cubicBezTo>
                    <a:cubicBezTo>
                      <a:pt x="890" y="4876"/>
                      <a:pt x="859" y="4873"/>
                      <a:pt x="829" y="4868"/>
                    </a:cubicBezTo>
                    <a:cubicBezTo>
                      <a:pt x="672" y="4841"/>
                      <a:pt x="539" y="4772"/>
                      <a:pt x="431" y="4653"/>
                    </a:cubicBezTo>
                    <a:cubicBezTo>
                      <a:pt x="63" y="4241"/>
                      <a:pt x="65" y="3793"/>
                      <a:pt x="465" y="3310"/>
                    </a:cubicBezTo>
                    <a:cubicBezTo>
                      <a:pt x="491" y="3279"/>
                      <a:pt x="527" y="3254"/>
                      <a:pt x="563" y="3223"/>
                    </a:cubicBezTo>
                    <a:close/>
                    <a:moveTo>
                      <a:pt x="12804" y="805"/>
                    </a:moveTo>
                    <a:cubicBezTo>
                      <a:pt x="12885" y="805"/>
                      <a:pt x="12967" y="807"/>
                      <a:pt x="13050" y="810"/>
                    </a:cubicBezTo>
                    <a:cubicBezTo>
                      <a:pt x="13055" y="810"/>
                      <a:pt x="13059" y="822"/>
                      <a:pt x="13070" y="834"/>
                    </a:cubicBezTo>
                    <a:cubicBezTo>
                      <a:pt x="13029" y="855"/>
                      <a:pt x="12990" y="874"/>
                      <a:pt x="12950" y="894"/>
                    </a:cubicBezTo>
                    <a:cubicBezTo>
                      <a:pt x="12559" y="1090"/>
                      <a:pt x="12220" y="1353"/>
                      <a:pt x="11958" y="1702"/>
                    </a:cubicBezTo>
                    <a:cubicBezTo>
                      <a:pt x="11830" y="1871"/>
                      <a:pt x="11726" y="2057"/>
                      <a:pt x="11511" y="2135"/>
                    </a:cubicBezTo>
                    <a:cubicBezTo>
                      <a:pt x="11490" y="2143"/>
                      <a:pt x="11475" y="2162"/>
                      <a:pt x="11457" y="2176"/>
                    </a:cubicBezTo>
                    <a:cubicBezTo>
                      <a:pt x="11045" y="2500"/>
                      <a:pt x="10813" y="2914"/>
                      <a:pt x="10801" y="3447"/>
                    </a:cubicBezTo>
                    <a:cubicBezTo>
                      <a:pt x="10800" y="3535"/>
                      <a:pt x="10745" y="3694"/>
                      <a:pt x="10705" y="3699"/>
                    </a:cubicBezTo>
                    <a:cubicBezTo>
                      <a:pt x="10700" y="3699"/>
                      <a:pt x="10695" y="3699"/>
                      <a:pt x="10690" y="3699"/>
                    </a:cubicBezTo>
                    <a:cubicBezTo>
                      <a:pt x="10569" y="3699"/>
                      <a:pt x="10520" y="3571"/>
                      <a:pt x="10502" y="3468"/>
                    </a:cubicBezTo>
                    <a:cubicBezTo>
                      <a:pt x="10468" y="3277"/>
                      <a:pt x="10461" y="3083"/>
                      <a:pt x="10445" y="2890"/>
                    </a:cubicBezTo>
                    <a:cubicBezTo>
                      <a:pt x="10441" y="2838"/>
                      <a:pt x="10439" y="2789"/>
                      <a:pt x="10434" y="2738"/>
                    </a:cubicBezTo>
                    <a:cubicBezTo>
                      <a:pt x="10424" y="2733"/>
                      <a:pt x="10413" y="2729"/>
                      <a:pt x="10400" y="2725"/>
                    </a:cubicBezTo>
                    <a:cubicBezTo>
                      <a:pt x="10368" y="2759"/>
                      <a:pt x="10334" y="2789"/>
                      <a:pt x="10306" y="2825"/>
                    </a:cubicBezTo>
                    <a:cubicBezTo>
                      <a:pt x="9983" y="3265"/>
                      <a:pt x="10002" y="3746"/>
                      <a:pt x="10135" y="4241"/>
                    </a:cubicBezTo>
                    <a:cubicBezTo>
                      <a:pt x="10167" y="4362"/>
                      <a:pt x="10218" y="4481"/>
                      <a:pt x="10241" y="4604"/>
                    </a:cubicBezTo>
                    <a:cubicBezTo>
                      <a:pt x="10250" y="4658"/>
                      <a:pt x="10228" y="4742"/>
                      <a:pt x="10190" y="4769"/>
                    </a:cubicBezTo>
                    <a:cubicBezTo>
                      <a:pt x="10170" y="4783"/>
                      <a:pt x="10136" y="4790"/>
                      <a:pt x="10103" y="4790"/>
                    </a:cubicBezTo>
                    <a:cubicBezTo>
                      <a:pt x="10069" y="4790"/>
                      <a:pt x="10036" y="4783"/>
                      <a:pt x="10019" y="4768"/>
                    </a:cubicBezTo>
                    <a:cubicBezTo>
                      <a:pt x="9917" y="4675"/>
                      <a:pt x="9813" y="4574"/>
                      <a:pt x="9749" y="4454"/>
                    </a:cubicBezTo>
                    <a:cubicBezTo>
                      <a:pt x="9583" y="4142"/>
                      <a:pt x="9549" y="3799"/>
                      <a:pt x="9576" y="3450"/>
                    </a:cubicBezTo>
                    <a:cubicBezTo>
                      <a:pt x="9578" y="3401"/>
                      <a:pt x="9576" y="3354"/>
                      <a:pt x="9576" y="3307"/>
                    </a:cubicBezTo>
                    <a:cubicBezTo>
                      <a:pt x="9563" y="3301"/>
                      <a:pt x="9548" y="3296"/>
                      <a:pt x="9535" y="3291"/>
                    </a:cubicBezTo>
                    <a:cubicBezTo>
                      <a:pt x="9509" y="3334"/>
                      <a:pt x="9479" y="3375"/>
                      <a:pt x="9458" y="3421"/>
                    </a:cubicBezTo>
                    <a:cubicBezTo>
                      <a:pt x="9298" y="3777"/>
                      <a:pt x="9326" y="4145"/>
                      <a:pt x="9400" y="4515"/>
                    </a:cubicBezTo>
                    <a:cubicBezTo>
                      <a:pt x="9471" y="4872"/>
                      <a:pt x="9660" y="5126"/>
                      <a:pt x="10025" y="5227"/>
                    </a:cubicBezTo>
                    <a:cubicBezTo>
                      <a:pt x="10073" y="5240"/>
                      <a:pt x="10134" y="5258"/>
                      <a:pt x="10156" y="5295"/>
                    </a:cubicBezTo>
                    <a:cubicBezTo>
                      <a:pt x="10197" y="5362"/>
                      <a:pt x="10248" y="5452"/>
                      <a:pt x="10230" y="5518"/>
                    </a:cubicBezTo>
                    <a:cubicBezTo>
                      <a:pt x="10219" y="5561"/>
                      <a:pt x="10117" y="5617"/>
                      <a:pt x="10056" y="5617"/>
                    </a:cubicBezTo>
                    <a:cubicBezTo>
                      <a:pt x="10051" y="5617"/>
                      <a:pt x="10046" y="5617"/>
                      <a:pt x="10041" y="5616"/>
                    </a:cubicBezTo>
                    <a:cubicBezTo>
                      <a:pt x="9897" y="5588"/>
                      <a:pt x="9750" y="5539"/>
                      <a:pt x="9626" y="5465"/>
                    </a:cubicBezTo>
                    <a:cubicBezTo>
                      <a:pt x="9407" y="5333"/>
                      <a:pt x="9309" y="5102"/>
                      <a:pt x="9209" y="4876"/>
                    </a:cubicBezTo>
                    <a:cubicBezTo>
                      <a:pt x="8856" y="4071"/>
                      <a:pt x="9019" y="2577"/>
                      <a:pt x="10073" y="1728"/>
                    </a:cubicBezTo>
                    <a:cubicBezTo>
                      <a:pt x="10885" y="1075"/>
                      <a:pt x="11800" y="805"/>
                      <a:pt x="12804" y="805"/>
                    </a:cubicBezTo>
                    <a:close/>
                    <a:moveTo>
                      <a:pt x="14157" y="669"/>
                    </a:moveTo>
                    <a:cubicBezTo>
                      <a:pt x="14522" y="669"/>
                      <a:pt x="14901" y="742"/>
                      <a:pt x="15278" y="902"/>
                    </a:cubicBezTo>
                    <a:cubicBezTo>
                      <a:pt x="15328" y="925"/>
                      <a:pt x="15373" y="957"/>
                      <a:pt x="15431" y="989"/>
                    </a:cubicBezTo>
                    <a:cubicBezTo>
                      <a:pt x="15399" y="1010"/>
                      <a:pt x="15389" y="1020"/>
                      <a:pt x="15377" y="1024"/>
                    </a:cubicBezTo>
                    <a:cubicBezTo>
                      <a:pt x="14970" y="1160"/>
                      <a:pt x="14707" y="1458"/>
                      <a:pt x="14495" y="1811"/>
                    </a:cubicBezTo>
                    <a:cubicBezTo>
                      <a:pt x="14415" y="1946"/>
                      <a:pt x="14450" y="2011"/>
                      <a:pt x="14610" y="2025"/>
                    </a:cubicBezTo>
                    <a:cubicBezTo>
                      <a:pt x="14713" y="2036"/>
                      <a:pt x="14824" y="2021"/>
                      <a:pt x="14922" y="2047"/>
                    </a:cubicBezTo>
                    <a:cubicBezTo>
                      <a:pt x="15142" y="2106"/>
                      <a:pt x="15363" y="2171"/>
                      <a:pt x="15573" y="2259"/>
                    </a:cubicBezTo>
                    <a:cubicBezTo>
                      <a:pt x="15691" y="2307"/>
                      <a:pt x="15756" y="2424"/>
                      <a:pt x="15738" y="2583"/>
                    </a:cubicBezTo>
                    <a:cubicBezTo>
                      <a:pt x="15704" y="2565"/>
                      <a:pt x="15683" y="2558"/>
                      <a:pt x="15666" y="2547"/>
                    </a:cubicBezTo>
                    <a:cubicBezTo>
                      <a:pt x="15454" y="2392"/>
                      <a:pt x="15214" y="2330"/>
                      <a:pt x="14953" y="2327"/>
                    </a:cubicBezTo>
                    <a:cubicBezTo>
                      <a:pt x="14943" y="2327"/>
                      <a:pt x="14934" y="2327"/>
                      <a:pt x="14925" y="2327"/>
                    </a:cubicBezTo>
                    <a:cubicBezTo>
                      <a:pt x="14598" y="2327"/>
                      <a:pt x="14284" y="2364"/>
                      <a:pt x="14019" y="2586"/>
                    </a:cubicBezTo>
                    <a:cubicBezTo>
                      <a:pt x="13981" y="2618"/>
                      <a:pt x="13943" y="2633"/>
                      <a:pt x="13906" y="2633"/>
                    </a:cubicBezTo>
                    <a:cubicBezTo>
                      <a:pt x="13856" y="2633"/>
                      <a:pt x="13809" y="2606"/>
                      <a:pt x="13769" y="2555"/>
                    </a:cubicBezTo>
                    <a:cubicBezTo>
                      <a:pt x="13693" y="2464"/>
                      <a:pt x="13714" y="2362"/>
                      <a:pt x="13803" y="2308"/>
                    </a:cubicBezTo>
                    <a:cubicBezTo>
                      <a:pt x="13900" y="2248"/>
                      <a:pt x="14017" y="2222"/>
                      <a:pt x="14127" y="2193"/>
                    </a:cubicBezTo>
                    <a:cubicBezTo>
                      <a:pt x="14148" y="2188"/>
                      <a:pt x="14169" y="2186"/>
                      <a:pt x="14190" y="2186"/>
                    </a:cubicBezTo>
                    <a:cubicBezTo>
                      <a:pt x="14226" y="2186"/>
                      <a:pt x="14263" y="2190"/>
                      <a:pt x="14300" y="2190"/>
                    </a:cubicBezTo>
                    <a:cubicBezTo>
                      <a:pt x="14308" y="2175"/>
                      <a:pt x="14314" y="2161"/>
                      <a:pt x="14323" y="2145"/>
                    </a:cubicBezTo>
                    <a:cubicBezTo>
                      <a:pt x="14281" y="2110"/>
                      <a:pt x="14243" y="2068"/>
                      <a:pt x="14197" y="2045"/>
                    </a:cubicBezTo>
                    <a:cubicBezTo>
                      <a:pt x="13970" y="1929"/>
                      <a:pt x="13741" y="1879"/>
                      <a:pt x="13512" y="1879"/>
                    </a:cubicBezTo>
                    <a:cubicBezTo>
                      <a:pt x="13272" y="1879"/>
                      <a:pt x="13031" y="1935"/>
                      <a:pt x="12792" y="2029"/>
                    </a:cubicBezTo>
                    <a:cubicBezTo>
                      <a:pt x="12702" y="2065"/>
                      <a:pt x="12620" y="2165"/>
                      <a:pt x="12570" y="2255"/>
                    </a:cubicBezTo>
                    <a:cubicBezTo>
                      <a:pt x="12397" y="2566"/>
                      <a:pt x="12468" y="2956"/>
                      <a:pt x="12728" y="3200"/>
                    </a:cubicBezTo>
                    <a:cubicBezTo>
                      <a:pt x="12812" y="3281"/>
                      <a:pt x="12909" y="3353"/>
                      <a:pt x="12986" y="3440"/>
                    </a:cubicBezTo>
                    <a:cubicBezTo>
                      <a:pt x="13024" y="3486"/>
                      <a:pt x="13032" y="3559"/>
                      <a:pt x="13053" y="3620"/>
                    </a:cubicBezTo>
                    <a:cubicBezTo>
                      <a:pt x="12995" y="3635"/>
                      <a:pt x="12937" y="3665"/>
                      <a:pt x="12880" y="3665"/>
                    </a:cubicBezTo>
                    <a:cubicBezTo>
                      <a:pt x="12876" y="3665"/>
                      <a:pt x="12871" y="3665"/>
                      <a:pt x="12867" y="3665"/>
                    </a:cubicBezTo>
                    <a:cubicBezTo>
                      <a:pt x="12518" y="3638"/>
                      <a:pt x="12283" y="3422"/>
                      <a:pt x="12076" y="3167"/>
                    </a:cubicBezTo>
                    <a:cubicBezTo>
                      <a:pt x="12043" y="3127"/>
                      <a:pt x="12009" y="3092"/>
                      <a:pt x="11975" y="3055"/>
                    </a:cubicBezTo>
                    <a:cubicBezTo>
                      <a:pt x="11963" y="3059"/>
                      <a:pt x="11952" y="3064"/>
                      <a:pt x="11939" y="3070"/>
                    </a:cubicBezTo>
                    <a:cubicBezTo>
                      <a:pt x="11944" y="3130"/>
                      <a:pt x="11942" y="3190"/>
                      <a:pt x="11952" y="3250"/>
                    </a:cubicBezTo>
                    <a:cubicBezTo>
                      <a:pt x="12050" y="3791"/>
                      <a:pt x="12427" y="4159"/>
                      <a:pt x="12975" y="4257"/>
                    </a:cubicBezTo>
                    <a:cubicBezTo>
                      <a:pt x="13117" y="4282"/>
                      <a:pt x="13261" y="4303"/>
                      <a:pt x="13400" y="4341"/>
                    </a:cubicBezTo>
                    <a:cubicBezTo>
                      <a:pt x="13560" y="4386"/>
                      <a:pt x="13652" y="4500"/>
                      <a:pt x="13643" y="4613"/>
                    </a:cubicBezTo>
                    <a:cubicBezTo>
                      <a:pt x="13633" y="4744"/>
                      <a:pt x="13520" y="4852"/>
                      <a:pt x="13354" y="4872"/>
                    </a:cubicBezTo>
                    <a:cubicBezTo>
                      <a:pt x="13313" y="4876"/>
                      <a:pt x="13272" y="4879"/>
                      <a:pt x="13231" y="4879"/>
                    </a:cubicBezTo>
                    <a:cubicBezTo>
                      <a:pt x="13176" y="4879"/>
                      <a:pt x="13122" y="4875"/>
                      <a:pt x="13070" y="4866"/>
                    </a:cubicBezTo>
                    <a:cubicBezTo>
                      <a:pt x="12728" y="4806"/>
                      <a:pt x="12450" y="4624"/>
                      <a:pt x="12206" y="4384"/>
                    </a:cubicBezTo>
                    <a:cubicBezTo>
                      <a:pt x="12172" y="4351"/>
                      <a:pt x="12138" y="4324"/>
                      <a:pt x="12078" y="4271"/>
                    </a:cubicBezTo>
                    <a:lnTo>
                      <a:pt x="12078" y="4271"/>
                    </a:lnTo>
                    <a:cubicBezTo>
                      <a:pt x="12078" y="4336"/>
                      <a:pt x="12073" y="4367"/>
                      <a:pt x="12079" y="4395"/>
                    </a:cubicBezTo>
                    <a:cubicBezTo>
                      <a:pt x="12233" y="5051"/>
                      <a:pt x="12783" y="5368"/>
                      <a:pt x="13303" y="5368"/>
                    </a:cubicBezTo>
                    <a:cubicBezTo>
                      <a:pt x="13587" y="5368"/>
                      <a:pt x="13862" y="5274"/>
                      <a:pt x="14059" y="5089"/>
                    </a:cubicBezTo>
                    <a:cubicBezTo>
                      <a:pt x="14100" y="5051"/>
                      <a:pt x="14166" y="5038"/>
                      <a:pt x="14220" y="5016"/>
                    </a:cubicBezTo>
                    <a:cubicBezTo>
                      <a:pt x="14227" y="5077"/>
                      <a:pt x="14251" y="5139"/>
                      <a:pt x="14242" y="5195"/>
                    </a:cubicBezTo>
                    <a:cubicBezTo>
                      <a:pt x="14199" y="5477"/>
                      <a:pt x="13985" y="5600"/>
                      <a:pt x="13740" y="5640"/>
                    </a:cubicBezTo>
                    <a:cubicBezTo>
                      <a:pt x="13619" y="5659"/>
                      <a:pt x="13502" y="5668"/>
                      <a:pt x="13387" y="5668"/>
                    </a:cubicBezTo>
                    <a:cubicBezTo>
                      <a:pt x="12857" y="5668"/>
                      <a:pt x="12396" y="5461"/>
                      <a:pt x="12045" y="5011"/>
                    </a:cubicBezTo>
                    <a:cubicBezTo>
                      <a:pt x="11570" y="4403"/>
                      <a:pt x="11427" y="3698"/>
                      <a:pt x="11525" y="2934"/>
                    </a:cubicBezTo>
                    <a:cubicBezTo>
                      <a:pt x="11694" y="1634"/>
                      <a:pt x="12833" y="669"/>
                      <a:pt x="14157" y="669"/>
                    </a:cubicBezTo>
                    <a:close/>
                    <a:moveTo>
                      <a:pt x="20573" y="5131"/>
                    </a:moveTo>
                    <a:cubicBezTo>
                      <a:pt x="21187" y="5131"/>
                      <a:pt x="21588" y="5706"/>
                      <a:pt x="21366" y="6311"/>
                    </a:cubicBezTo>
                    <a:cubicBezTo>
                      <a:pt x="21290" y="6515"/>
                      <a:pt x="21140" y="6648"/>
                      <a:pt x="20939" y="6719"/>
                    </a:cubicBezTo>
                    <a:cubicBezTo>
                      <a:pt x="20895" y="6734"/>
                      <a:pt x="20850" y="6741"/>
                      <a:pt x="20806" y="6741"/>
                    </a:cubicBezTo>
                    <a:cubicBezTo>
                      <a:pt x="20639" y="6741"/>
                      <a:pt x="20482" y="6636"/>
                      <a:pt x="20417" y="6469"/>
                    </a:cubicBezTo>
                    <a:cubicBezTo>
                      <a:pt x="20340" y="6273"/>
                      <a:pt x="20419" y="6117"/>
                      <a:pt x="20651" y="6014"/>
                    </a:cubicBezTo>
                    <a:cubicBezTo>
                      <a:pt x="20768" y="5963"/>
                      <a:pt x="20806" y="5879"/>
                      <a:pt x="20733" y="5779"/>
                    </a:cubicBezTo>
                    <a:cubicBezTo>
                      <a:pt x="20680" y="5707"/>
                      <a:pt x="20598" y="5630"/>
                      <a:pt x="20515" y="5612"/>
                    </a:cubicBezTo>
                    <a:cubicBezTo>
                      <a:pt x="20412" y="5589"/>
                      <a:pt x="20304" y="5574"/>
                      <a:pt x="20198" y="5574"/>
                    </a:cubicBezTo>
                    <a:cubicBezTo>
                      <a:pt x="20151" y="5574"/>
                      <a:pt x="20105" y="5576"/>
                      <a:pt x="20061" y="5583"/>
                    </a:cubicBezTo>
                    <a:cubicBezTo>
                      <a:pt x="19598" y="5647"/>
                      <a:pt x="19199" y="5856"/>
                      <a:pt x="18856" y="6166"/>
                    </a:cubicBezTo>
                    <a:cubicBezTo>
                      <a:pt x="18580" y="6415"/>
                      <a:pt x="18317" y="6675"/>
                      <a:pt x="18052" y="6929"/>
                    </a:cubicBezTo>
                    <a:cubicBezTo>
                      <a:pt x="18045" y="6928"/>
                      <a:pt x="18038" y="6925"/>
                      <a:pt x="18032" y="6923"/>
                    </a:cubicBezTo>
                    <a:cubicBezTo>
                      <a:pt x="18118" y="6775"/>
                      <a:pt x="18192" y="6622"/>
                      <a:pt x="18289" y="6482"/>
                    </a:cubicBezTo>
                    <a:cubicBezTo>
                      <a:pt x="18812" y="5731"/>
                      <a:pt x="19522" y="5267"/>
                      <a:pt x="20432" y="5141"/>
                    </a:cubicBezTo>
                    <a:cubicBezTo>
                      <a:pt x="20480" y="5134"/>
                      <a:pt x="20527" y="5131"/>
                      <a:pt x="20573" y="5131"/>
                    </a:cubicBezTo>
                    <a:close/>
                    <a:moveTo>
                      <a:pt x="16802" y="4852"/>
                    </a:moveTo>
                    <a:cubicBezTo>
                      <a:pt x="16854" y="4852"/>
                      <a:pt x="16908" y="4858"/>
                      <a:pt x="16964" y="4872"/>
                    </a:cubicBezTo>
                    <a:cubicBezTo>
                      <a:pt x="17262" y="4944"/>
                      <a:pt x="17453" y="5135"/>
                      <a:pt x="17565" y="5413"/>
                    </a:cubicBezTo>
                    <a:cubicBezTo>
                      <a:pt x="17812" y="6032"/>
                      <a:pt x="17880" y="6665"/>
                      <a:pt x="17711" y="7316"/>
                    </a:cubicBezTo>
                    <a:cubicBezTo>
                      <a:pt x="17690" y="7397"/>
                      <a:pt x="17660" y="7473"/>
                      <a:pt x="17634" y="7552"/>
                    </a:cubicBezTo>
                    <a:cubicBezTo>
                      <a:pt x="17598" y="7506"/>
                      <a:pt x="17591" y="7468"/>
                      <a:pt x="17592" y="7430"/>
                    </a:cubicBezTo>
                    <a:cubicBezTo>
                      <a:pt x="17602" y="6916"/>
                      <a:pt x="17545" y="6409"/>
                      <a:pt x="17446" y="5905"/>
                    </a:cubicBezTo>
                    <a:cubicBezTo>
                      <a:pt x="17418" y="5770"/>
                      <a:pt x="17381" y="5626"/>
                      <a:pt x="17309" y="5511"/>
                    </a:cubicBezTo>
                    <a:cubicBezTo>
                      <a:pt x="17248" y="5414"/>
                      <a:pt x="17141" y="5335"/>
                      <a:pt x="17038" y="5280"/>
                    </a:cubicBezTo>
                    <a:cubicBezTo>
                      <a:pt x="16999" y="5260"/>
                      <a:pt x="16959" y="5250"/>
                      <a:pt x="16919" y="5250"/>
                    </a:cubicBezTo>
                    <a:cubicBezTo>
                      <a:pt x="16845" y="5250"/>
                      <a:pt x="16773" y="5284"/>
                      <a:pt x="16716" y="5348"/>
                    </a:cubicBezTo>
                    <a:cubicBezTo>
                      <a:pt x="16635" y="5441"/>
                      <a:pt x="16654" y="5550"/>
                      <a:pt x="16716" y="5640"/>
                    </a:cubicBezTo>
                    <a:cubicBezTo>
                      <a:pt x="16787" y="5741"/>
                      <a:pt x="16878" y="5828"/>
                      <a:pt x="16968" y="5931"/>
                    </a:cubicBezTo>
                    <a:cubicBezTo>
                      <a:pt x="16887" y="5982"/>
                      <a:pt x="16806" y="6004"/>
                      <a:pt x="16726" y="6004"/>
                    </a:cubicBezTo>
                    <a:cubicBezTo>
                      <a:pt x="16627" y="6004"/>
                      <a:pt x="16530" y="5970"/>
                      <a:pt x="16435" y="5911"/>
                    </a:cubicBezTo>
                    <a:cubicBezTo>
                      <a:pt x="16277" y="5815"/>
                      <a:pt x="16201" y="5614"/>
                      <a:pt x="16240" y="5425"/>
                    </a:cubicBezTo>
                    <a:cubicBezTo>
                      <a:pt x="16253" y="5363"/>
                      <a:pt x="16270" y="5301"/>
                      <a:pt x="16289" y="5242"/>
                    </a:cubicBezTo>
                    <a:cubicBezTo>
                      <a:pt x="16372" y="4992"/>
                      <a:pt x="16563" y="4852"/>
                      <a:pt x="16802" y="4852"/>
                    </a:cubicBezTo>
                    <a:close/>
                    <a:moveTo>
                      <a:pt x="5906" y="2698"/>
                    </a:moveTo>
                    <a:cubicBezTo>
                      <a:pt x="5929" y="2879"/>
                      <a:pt x="5919" y="3053"/>
                      <a:pt x="5975" y="3203"/>
                    </a:cubicBezTo>
                    <a:cubicBezTo>
                      <a:pt x="6085" y="3496"/>
                      <a:pt x="6282" y="3736"/>
                      <a:pt x="6538" y="3920"/>
                    </a:cubicBezTo>
                    <a:cubicBezTo>
                      <a:pt x="6748" y="4069"/>
                      <a:pt x="6750" y="4066"/>
                      <a:pt x="6570" y="4248"/>
                    </a:cubicBezTo>
                    <a:cubicBezTo>
                      <a:pt x="6210" y="4612"/>
                      <a:pt x="6153" y="5102"/>
                      <a:pt x="6442" y="5523"/>
                    </a:cubicBezTo>
                    <a:cubicBezTo>
                      <a:pt x="6534" y="5656"/>
                      <a:pt x="6521" y="5744"/>
                      <a:pt x="6421" y="5853"/>
                    </a:cubicBezTo>
                    <a:cubicBezTo>
                      <a:pt x="6226" y="6068"/>
                      <a:pt x="6188" y="6323"/>
                      <a:pt x="6234" y="6602"/>
                    </a:cubicBezTo>
                    <a:cubicBezTo>
                      <a:pt x="6288" y="6927"/>
                      <a:pt x="6450" y="7195"/>
                      <a:pt x="6658" y="7440"/>
                    </a:cubicBezTo>
                    <a:cubicBezTo>
                      <a:pt x="6691" y="7479"/>
                      <a:pt x="6721" y="7521"/>
                      <a:pt x="6753" y="7563"/>
                    </a:cubicBezTo>
                    <a:cubicBezTo>
                      <a:pt x="6536" y="7558"/>
                      <a:pt x="6352" y="7480"/>
                      <a:pt x="6197" y="7358"/>
                    </a:cubicBezTo>
                    <a:cubicBezTo>
                      <a:pt x="5931" y="7150"/>
                      <a:pt x="5673" y="6929"/>
                      <a:pt x="5426" y="6698"/>
                    </a:cubicBezTo>
                    <a:cubicBezTo>
                      <a:pt x="5205" y="6492"/>
                      <a:pt x="4970" y="6324"/>
                      <a:pt x="4664" y="6285"/>
                    </a:cubicBezTo>
                    <a:cubicBezTo>
                      <a:pt x="4565" y="6272"/>
                      <a:pt x="4541" y="6233"/>
                      <a:pt x="4557" y="6132"/>
                    </a:cubicBezTo>
                    <a:cubicBezTo>
                      <a:pt x="4602" y="5837"/>
                      <a:pt x="4583" y="5547"/>
                      <a:pt x="4462" y="5267"/>
                    </a:cubicBezTo>
                    <a:cubicBezTo>
                      <a:pt x="4401" y="5129"/>
                      <a:pt x="4302" y="5028"/>
                      <a:pt x="4154" y="5005"/>
                    </a:cubicBezTo>
                    <a:cubicBezTo>
                      <a:pt x="4020" y="4983"/>
                      <a:pt x="3972" y="4903"/>
                      <a:pt x="3976" y="4791"/>
                    </a:cubicBezTo>
                    <a:cubicBezTo>
                      <a:pt x="3987" y="4540"/>
                      <a:pt x="4008" y="4289"/>
                      <a:pt x="4033" y="4039"/>
                    </a:cubicBezTo>
                    <a:cubicBezTo>
                      <a:pt x="4035" y="4003"/>
                      <a:pt x="4077" y="3955"/>
                      <a:pt x="4113" y="3939"/>
                    </a:cubicBezTo>
                    <a:cubicBezTo>
                      <a:pt x="4278" y="3868"/>
                      <a:pt x="4449" y="3832"/>
                      <a:pt x="4614" y="3832"/>
                    </a:cubicBezTo>
                    <a:cubicBezTo>
                      <a:pt x="4680" y="3832"/>
                      <a:pt x="4746" y="3838"/>
                      <a:pt x="4810" y="3849"/>
                    </a:cubicBezTo>
                    <a:cubicBezTo>
                      <a:pt x="4857" y="4227"/>
                      <a:pt x="4881" y="4589"/>
                      <a:pt x="4951" y="4942"/>
                    </a:cubicBezTo>
                    <a:cubicBezTo>
                      <a:pt x="5021" y="5295"/>
                      <a:pt x="5113" y="5648"/>
                      <a:pt x="5362" y="5931"/>
                    </a:cubicBezTo>
                    <a:cubicBezTo>
                      <a:pt x="5059" y="5278"/>
                      <a:pt x="4885" y="4602"/>
                      <a:pt x="4923" y="3876"/>
                    </a:cubicBezTo>
                    <a:lnTo>
                      <a:pt x="4923" y="3876"/>
                    </a:lnTo>
                    <a:cubicBezTo>
                      <a:pt x="4991" y="3882"/>
                      <a:pt x="5045" y="3886"/>
                      <a:pt x="5090" y="3886"/>
                    </a:cubicBezTo>
                    <a:cubicBezTo>
                      <a:pt x="5308" y="3886"/>
                      <a:pt x="5266" y="3803"/>
                      <a:pt x="5306" y="3561"/>
                    </a:cubicBezTo>
                    <a:cubicBezTo>
                      <a:pt x="5350" y="3295"/>
                      <a:pt x="5445" y="3054"/>
                      <a:pt x="5652" y="2872"/>
                    </a:cubicBezTo>
                    <a:cubicBezTo>
                      <a:pt x="5733" y="2801"/>
                      <a:pt x="5831" y="2749"/>
                      <a:pt x="5906" y="2698"/>
                    </a:cubicBezTo>
                    <a:close/>
                    <a:moveTo>
                      <a:pt x="18506" y="7079"/>
                    </a:moveTo>
                    <a:cubicBezTo>
                      <a:pt x="18572" y="7079"/>
                      <a:pt x="18639" y="7087"/>
                      <a:pt x="18704" y="7104"/>
                    </a:cubicBezTo>
                    <a:cubicBezTo>
                      <a:pt x="18983" y="7179"/>
                      <a:pt x="19121" y="7377"/>
                      <a:pt x="19185" y="7639"/>
                    </a:cubicBezTo>
                    <a:cubicBezTo>
                      <a:pt x="19254" y="7918"/>
                      <a:pt x="19199" y="8170"/>
                      <a:pt x="18993" y="8377"/>
                    </a:cubicBezTo>
                    <a:cubicBezTo>
                      <a:pt x="18956" y="8413"/>
                      <a:pt x="18903" y="8439"/>
                      <a:pt x="18852" y="8451"/>
                    </a:cubicBezTo>
                    <a:cubicBezTo>
                      <a:pt x="18831" y="8457"/>
                      <a:pt x="18812" y="8460"/>
                      <a:pt x="18796" y="8460"/>
                    </a:cubicBezTo>
                    <a:cubicBezTo>
                      <a:pt x="18737" y="8460"/>
                      <a:pt x="18708" y="8423"/>
                      <a:pt x="18727" y="8333"/>
                    </a:cubicBezTo>
                    <a:cubicBezTo>
                      <a:pt x="18743" y="8259"/>
                      <a:pt x="18749" y="8182"/>
                      <a:pt x="18750" y="8105"/>
                    </a:cubicBezTo>
                    <a:cubicBezTo>
                      <a:pt x="18753" y="7738"/>
                      <a:pt x="18509" y="7484"/>
                      <a:pt x="18169" y="7484"/>
                    </a:cubicBezTo>
                    <a:cubicBezTo>
                      <a:pt x="18127" y="7484"/>
                      <a:pt x="18082" y="7488"/>
                      <a:pt x="18037" y="7497"/>
                    </a:cubicBezTo>
                    <a:cubicBezTo>
                      <a:pt x="17930" y="7516"/>
                      <a:pt x="17830" y="7578"/>
                      <a:pt x="17726" y="7621"/>
                    </a:cubicBezTo>
                    <a:cubicBezTo>
                      <a:pt x="17827" y="7299"/>
                      <a:pt x="18162" y="7079"/>
                      <a:pt x="18506" y="7079"/>
                    </a:cubicBezTo>
                    <a:close/>
                    <a:moveTo>
                      <a:pt x="3928" y="4049"/>
                    </a:moveTo>
                    <a:lnTo>
                      <a:pt x="3928" y="4049"/>
                    </a:lnTo>
                    <a:cubicBezTo>
                      <a:pt x="3920" y="4127"/>
                      <a:pt x="3912" y="4175"/>
                      <a:pt x="3910" y="4224"/>
                    </a:cubicBezTo>
                    <a:cubicBezTo>
                      <a:pt x="3900" y="4405"/>
                      <a:pt x="3883" y="4584"/>
                      <a:pt x="3884" y="4765"/>
                    </a:cubicBezTo>
                    <a:cubicBezTo>
                      <a:pt x="3886" y="4911"/>
                      <a:pt x="3925" y="5051"/>
                      <a:pt x="4097" y="5092"/>
                    </a:cubicBezTo>
                    <a:cubicBezTo>
                      <a:pt x="3850" y="5455"/>
                      <a:pt x="3726" y="5828"/>
                      <a:pt x="3861" y="6256"/>
                    </a:cubicBezTo>
                    <a:cubicBezTo>
                      <a:pt x="3937" y="6498"/>
                      <a:pt x="3926" y="6493"/>
                      <a:pt x="3703" y="6614"/>
                    </a:cubicBezTo>
                    <a:cubicBezTo>
                      <a:pt x="3142" y="6916"/>
                      <a:pt x="3130" y="7170"/>
                      <a:pt x="3353" y="7610"/>
                    </a:cubicBezTo>
                    <a:cubicBezTo>
                      <a:pt x="3411" y="7728"/>
                      <a:pt x="3411" y="7779"/>
                      <a:pt x="3272" y="7837"/>
                    </a:cubicBezTo>
                    <a:cubicBezTo>
                      <a:pt x="2871" y="8004"/>
                      <a:pt x="2559" y="8345"/>
                      <a:pt x="2608" y="8850"/>
                    </a:cubicBezTo>
                    <a:cubicBezTo>
                      <a:pt x="2611" y="8897"/>
                      <a:pt x="2608" y="8946"/>
                      <a:pt x="2608" y="9027"/>
                    </a:cubicBezTo>
                    <a:cubicBezTo>
                      <a:pt x="2402" y="8823"/>
                      <a:pt x="2239" y="8627"/>
                      <a:pt x="2186" y="8374"/>
                    </a:cubicBezTo>
                    <a:cubicBezTo>
                      <a:pt x="2128" y="8100"/>
                      <a:pt x="2107" y="7818"/>
                      <a:pt x="2062" y="7542"/>
                    </a:cubicBezTo>
                    <a:cubicBezTo>
                      <a:pt x="2040" y="7387"/>
                      <a:pt x="2009" y="7231"/>
                      <a:pt x="1970" y="7078"/>
                    </a:cubicBezTo>
                    <a:cubicBezTo>
                      <a:pt x="1953" y="7005"/>
                      <a:pt x="1876" y="6932"/>
                      <a:pt x="1888" y="6870"/>
                    </a:cubicBezTo>
                    <a:cubicBezTo>
                      <a:pt x="1898" y="6813"/>
                      <a:pt x="1993" y="6773"/>
                      <a:pt x="2048" y="6724"/>
                    </a:cubicBezTo>
                    <a:cubicBezTo>
                      <a:pt x="2309" y="6493"/>
                      <a:pt x="2355" y="6051"/>
                      <a:pt x="2151" y="5724"/>
                    </a:cubicBezTo>
                    <a:cubicBezTo>
                      <a:pt x="2112" y="5660"/>
                      <a:pt x="2071" y="5595"/>
                      <a:pt x="2025" y="5516"/>
                    </a:cubicBezTo>
                    <a:cubicBezTo>
                      <a:pt x="2073" y="5491"/>
                      <a:pt x="2100" y="5474"/>
                      <a:pt x="2128" y="5464"/>
                    </a:cubicBezTo>
                    <a:cubicBezTo>
                      <a:pt x="2437" y="5353"/>
                      <a:pt x="2656" y="5138"/>
                      <a:pt x="2830" y="4868"/>
                    </a:cubicBezTo>
                    <a:cubicBezTo>
                      <a:pt x="2892" y="4770"/>
                      <a:pt x="3198" y="4596"/>
                      <a:pt x="3316" y="4588"/>
                    </a:cubicBezTo>
                    <a:lnTo>
                      <a:pt x="3316" y="4588"/>
                    </a:lnTo>
                    <a:cubicBezTo>
                      <a:pt x="2966" y="5255"/>
                      <a:pt x="2801" y="5970"/>
                      <a:pt x="2784" y="6717"/>
                    </a:cubicBezTo>
                    <a:cubicBezTo>
                      <a:pt x="2806" y="6722"/>
                      <a:pt x="2830" y="6726"/>
                      <a:pt x="2852" y="6731"/>
                    </a:cubicBezTo>
                    <a:cubicBezTo>
                      <a:pt x="2862" y="6652"/>
                      <a:pt x="2877" y="6572"/>
                      <a:pt x="2883" y="6493"/>
                    </a:cubicBezTo>
                    <a:cubicBezTo>
                      <a:pt x="2921" y="5872"/>
                      <a:pt x="3043" y="5270"/>
                      <a:pt x="3328" y="4713"/>
                    </a:cubicBezTo>
                    <a:cubicBezTo>
                      <a:pt x="3462" y="4452"/>
                      <a:pt x="3661" y="4236"/>
                      <a:pt x="3928" y="4049"/>
                    </a:cubicBezTo>
                    <a:close/>
                    <a:moveTo>
                      <a:pt x="18991" y="9384"/>
                    </a:moveTo>
                    <a:cubicBezTo>
                      <a:pt x="19037" y="9384"/>
                      <a:pt x="19076" y="9431"/>
                      <a:pt x="19159" y="9532"/>
                    </a:cubicBezTo>
                    <a:cubicBezTo>
                      <a:pt x="19179" y="9556"/>
                      <a:pt x="19200" y="9581"/>
                      <a:pt x="19220" y="9606"/>
                    </a:cubicBezTo>
                    <a:cubicBezTo>
                      <a:pt x="19349" y="9773"/>
                      <a:pt x="19522" y="9856"/>
                      <a:pt x="19734" y="9867"/>
                    </a:cubicBezTo>
                    <a:cubicBezTo>
                      <a:pt x="19766" y="9869"/>
                      <a:pt x="19798" y="9870"/>
                      <a:pt x="19830" y="9870"/>
                    </a:cubicBezTo>
                    <a:cubicBezTo>
                      <a:pt x="20049" y="9870"/>
                      <a:pt x="20253" y="9819"/>
                      <a:pt x="20426" y="9645"/>
                    </a:cubicBezTo>
                    <a:cubicBezTo>
                      <a:pt x="20596" y="9873"/>
                      <a:pt x="20792" y="9943"/>
                      <a:pt x="21004" y="9943"/>
                    </a:cubicBezTo>
                    <a:cubicBezTo>
                      <a:pt x="21198" y="9943"/>
                      <a:pt x="21405" y="9885"/>
                      <a:pt x="21617" y="9836"/>
                    </a:cubicBezTo>
                    <a:lnTo>
                      <a:pt x="21617" y="9836"/>
                    </a:lnTo>
                    <a:cubicBezTo>
                      <a:pt x="21445" y="10002"/>
                      <a:pt x="21291" y="10125"/>
                      <a:pt x="21167" y="10272"/>
                    </a:cubicBezTo>
                    <a:cubicBezTo>
                      <a:pt x="21042" y="10420"/>
                      <a:pt x="20945" y="10595"/>
                      <a:pt x="20826" y="10771"/>
                    </a:cubicBezTo>
                    <a:cubicBezTo>
                      <a:pt x="20556" y="10691"/>
                      <a:pt x="20275" y="10586"/>
                      <a:pt x="19985" y="10586"/>
                    </a:cubicBezTo>
                    <a:cubicBezTo>
                      <a:pt x="19778" y="10586"/>
                      <a:pt x="19566" y="10639"/>
                      <a:pt x="19350" y="10792"/>
                    </a:cubicBezTo>
                    <a:cubicBezTo>
                      <a:pt x="19261" y="10544"/>
                      <a:pt x="19109" y="10371"/>
                      <a:pt x="18890" y="10260"/>
                    </a:cubicBezTo>
                    <a:cubicBezTo>
                      <a:pt x="18782" y="10205"/>
                      <a:pt x="18670" y="10156"/>
                      <a:pt x="18562" y="10100"/>
                    </a:cubicBezTo>
                    <a:cubicBezTo>
                      <a:pt x="18362" y="9999"/>
                      <a:pt x="18165" y="9895"/>
                      <a:pt x="17966" y="9792"/>
                    </a:cubicBezTo>
                    <a:cubicBezTo>
                      <a:pt x="17973" y="9777"/>
                      <a:pt x="17978" y="9762"/>
                      <a:pt x="17984" y="9748"/>
                    </a:cubicBezTo>
                    <a:cubicBezTo>
                      <a:pt x="18561" y="10028"/>
                      <a:pt x="19157" y="10207"/>
                      <a:pt x="19785" y="10207"/>
                    </a:cubicBezTo>
                    <a:cubicBezTo>
                      <a:pt x="19921" y="10207"/>
                      <a:pt x="20058" y="10199"/>
                      <a:pt x="20196" y="10181"/>
                    </a:cubicBezTo>
                    <a:cubicBezTo>
                      <a:pt x="19824" y="10131"/>
                      <a:pt x="19447" y="10109"/>
                      <a:pt x="19077" y="10046"/>
                    </a:cubicBezTo>
                    <a:cubicBezTo>
                      <a:pt x="18706" y="9981"/>
                      <a:pt x="18347" y="9862"/>
                      <a:pt x="18026" y="9653"/>
                    </a:cubicBezTo>
                    <a:cubicBezTo>
                      <a:pt x="18039" y="9651"/>
                      <a:pt x="18053" y="9651"/>
                      <a:pt x="18066" y="9651"/>
                    </a:cubicBezTo>
                    <a:cubicBezTo>
                      <a:pt x="18098" y="9651"/>
                      <a:pt x="18130" y="9654"/>
                      <a:pt x="18162" y="9655"/>
                    </a:cubicBezTo>
                    <a:cubicBezTo>
                      <a:pt x="18188" y="9655"/>
                      <a:pt x="18213" y="9656"/>
                      <a:pt x="18238" y="9656"/>
                    </a:cubicBezTo>
                    <a:cubicBezTo>
                      <a:pt x="18442" y="9656"/>
                      <a:pt x="18639" y="9632"/>
                      <a:pt x="18808" y="9498"/>
                    </a:cubicBezTo>
                    <a:cubicBezTo>
                      <a:pt x="18900" y="9424"/>
                      <a:pt x="18949" y="9384"/>
                      <a:pt x="18991" y="9384"/>
                    </a:cubicBezTo>
                    <a:close/>
                    <a:moveTo>
                      <a:pt x="17508" y="8348"/>
                    </a:moveTo>
                    <a:lnTo>
                      <a:pt x="17508" y="8348"/>
                    </a:lnTo>
                    <a:cubicBezTo>
                      <a:pt x="17520" y="8578"/>
                      <a:pt x="17413" y="8740"/>
                      <a:pt x="17312" y="8899"/>
                    </a:cubicBezTo>
                    <a:cubicBezTo>
                      <a:pt x="16978" y="9416"/>
                      <a:pt x="16566" y="9828"/>
                      <a:pt x="15909" y="9912"/>
                    </a:cubicBezTo>
                    <a:cubicBezTo>
                      <a:pt x="15960" y="9921"/>
                      <a:pt x="16009" y="9926"/>
                      <a:pt x="16056" y="9926"/>
                    </a:cubicBezTo>
                    <a:cubicBezTo>
                      <a:pt x="16098" y="9926"/>
                      <a:pt x="16139" y="9922"/>
                      <a:pt x="16179" y="9911"/>
                    </a:cubicBezTo>
                    <a:cubicBezTo>
                      <a:pt x="16824" y="9733"/>
                      <a:pt x="17188" y="9246"/>
                      <a:pt x="17505" y="8699"/>
                    </a:cubicBezTo>
                    <a:lnTo>
                      <a:pt x="17505" y="8699"/>
                    </a:lnTo>
                    <a:cubicBezTo>
                      <a:pt x="17493" y="8853"/>
                      <a:pt x="17473" y="9002"/>
                      <a:pt x="17441" y="9148"/>
                    </a:cubicBezTo>
                    <a:cubicBezTo>
                      <a:pt x="17374" y="9449"/>
                      <a:pt x="17191" y="9688"/>
                      <a:pt x="17013" y="9928"/>
                    </a:cubicBezTo>
                    <a:cubicBezTo>
                      <a:pt x="16830" y="10175"/>
                      <a:pt x="16720" y="10448"/>
                      <a:pt x="16740" y="10763"/>
                    </a:cubicBezTo>
                    <a:cubicBezTo>
                      <a:pt x="16745" y="10847"/>
                      <a:pt x="16740" y="10931"/>
                      <a:pt x="16740" y="11015"/>
                    </a:cubicBezTo>
                    <a:cubicBezTo>
                      <a:pt x="16725" y="11021"/>
                      <a:pt x="16713" y="11024"/>
                      <a:pt x="16698" y="11029"/>
                    </a:cubicBezTo>
                    <a:cubicBezTo>
                      <a:pt x="16508" y="10765"/>
                      <a:pt x="16243" y="10632"/>
                      <a:pt x="15935" y="10573"/>
                    </a:cubicBezTo>
                    <a:cubicBezTo>
                      <a:pt x="15815" y="10549"/>
                      <a:pt x="15695" y="10525"/>
                      <a:pt x="15573" y="10512"/>
                    </a:cubicBezTo>
                    <a:cubicBezTo>
                      <a:pt x="15050" y="10457"/>
                      <a:pt x="14552" y="10319"/>
                      <a:pt x="14096" y="10046"/>
                    </a:cubicBezTo>
                    <a:cubicBezTo>
                      <a:pt x="14055" y="10021"/>
                      <a:pt x="14015" y="9994"/>
                      <a:pt x="13965" y="9962"/>
                    </a:cubicBezTo>
                    <a:cubicBezTo>
                      <a:pt x="13987" y="9955"/>
                      <a:pt x="13997" y="9949"/>
                      <a:pt x="14003" y="9949"/>
                    </a:cubicBezTo>
                    <a:cubicBezTo>
                      <a:pt x="14003" y="9949"/>
                      <a:pt x="14004" y="9949"/>
                      <a:pt x="14004" y="9949"/>
                    </a:cubicBezTo>
                    <a:cubicBezTo>
                      <a:pt x="14116" y="9968"/>
                      <a:pt x="14226" y="9977"/>
                      <a:pt x="14335" y="9977"/>
                    </a:cubicBezTo>
                    <a:cubicBezTo>
                      <a:pt x="14720" y="9977"/>
                      <a:pt x="15090" y="9868"/>
                      <a:pt x="15453" y="9733"/>
                    </a:cubicBezTo>
                    <a:cubicBezTo>
                      <a:pt x="15794" y="9608"/>
                      <a:pt x="15931" y="9340"/>
                      <a:pt x="15884" y="8979"/>
                    </a:cubicBezTo>
                    <a:cubicBezTo>
                      <a:pt x="15876" y="8906"/>
                      <a:pt x="15862" y="8833"/>
                      <a:pt x="15851" y="8769"/>
                    </a:cubicBezTo>
                    <a:lnTo>
                      <a:pt x="15851" y="8769"/>
                    </a:lnTo>
                    <a:cubicBezTo>
                      <a:pt x="16069" y="8826"/>
                      <a:pt x="16281" y="8863"/>
                      <a:pt x="16483" y="8863"/>
                    </a:cubicBezTo>
                    <a:cubicBezTo>
                      <a:pt x="16865" y="8863"/>
                      <a:pt x="17214" y="8730"/>
                      <a:pt x="17508" y="8348"/>
                    </a:cubicBezTo>
                    <a:close/>
                    <a:moveTo>
                      <a:pt x="18305" y="11488"/>
                    </a:moveTo>
                    <a:cubicBezTo>
                      <a:pt x="18310" y="12137"/>
                      <a:pt x="18157" y="12728"/>
                      <a:pt x="17774" y="13245"/>
                    </a:cubicBezTo>
                    <a:cubicBezTo>
                      <a:pt x="17493" y="13625"/>
                      <a:pt x="17125" y="13885"/>
                      <a:pt x="16663" y="14004"/>
                    </a:cubicBezTo>
                    <a:cubicBezTo>
                      <a:pt x="16561" y="14031"/>
                      <a:pt x="16461" y="14045"/>
                      <a:pt x="16364" y="14045"/>
                    </a:cubicBezTo>
                    <a:cubicBezTo>
                      <a:pt x="16168" y="14045"/>
                      <a:pt x="15983" y="13989"/>
                      <a:pt x="15806" y="13870"/>
                    </a:cubicBezTo>
                    <a:cubicBezTo>
                      <a:pt x="15777" y="13852"/>
                      <a:pt x="15745" y="13836"/>
                      <a:pt x="15714" y="13818"/>
                    </a:cubicBezTo>
                    <a:lnTo>
                      <a:pt x="15714" y="13818"/>
                    </a:lnTo>
                    <a:cubicBezTo>
                      <a:pt x="15870" y="14024"/>
                      <a:pt x="16081" y="14120"/>
                      <a:pt x="16326" y="14121"/>
                    </a:cubicBezTo>
                    <a:cubicBezTo>
                      <a:pt x="16329" y="14121"/>
                      <a:pt x="16332" y="14121"/>
                      <a:pt x="16335" y="14121"/>
                    </a:cubicBezTo>
                    <a:cubicBezTo>
                      <a:pt x="16732" y="14121"/>
                      <a:pt x="17084" y="13974"/>
                      <a:pt x="17392" y="13735"/>
                    </a:cubicBezTo>
                    <a:cubicBezTo>
                      <a:pt x="17958" y="13299"/>
                      <a:pt x="18242" y="12701"/>
                      <a:pt x="18349" y="12009"/>
                    </a:cubicBezTo>
                    <a:cubicBezTo>
                      <a:pt x="18372" y="11868"/>
                      <a:pt x="18381" y="11726"/>
                      <a:pt x="18398" y="11566"/>
                    </a:cubicBezTo>
                    <a:cubicBezTo>
                      <a:pt x="18621" y="11830"/>
                      <a:pt x="18723" y="12126"/>
                      <a:pt x="18761" y="12437"/>
                    </a:cubicBezTo>
                    <a:cubicBezTo>
                      <a:pt x="18841" y="13080"/>
                      <a:pt x="18782" y="13720"/>
                      <a:pt x="18648" y="14354"/>
                    </a:cubicBezTo>
                    <a:cubicBezTo>
                      <a:pt x="18641" y="14385"/>
                      <a:pt x="18624" y="14412"/>
                      <a:pt x="18609" y="14447"/>
                    </a:cubicBezTo>
                    <a:cubicBezTo>
                      <a:pt x="18531" y="14305"/>
                      <a:pt x="18464" y="14174"/>
                      <a:pt x="18384" y="14049"/>
                    </a:cubicBezTo>
                    <a:cubicBezTo>
                      <a:pt x="18364" y="14015"/>
                      <a:pt x="18310" y="13978"/>
                      <a:pt x="18276" y="13978"/>
                    </a:cubicBezTo>
                    <a:cubicBezTo>
                      <a:pt x="18273" y="13978"/>
                      <a:pt x="18271" y="13978"/>
                      <a:pt x="18268" y="13979"/>
                    </a:cubicBezTo>
                    <a:cubicBezTo>
                      <a:pt x="18236" y="13984"/>
                      <a:pt x="18201" y="14048"/>
                      <a:pt x="18192" y="14090"/>
                    </a:cubicBezTo>
                    <a:cubicBezTo>
                      <a:pt x="18144" y="14329"/>
                      <a:pt x="18017" y="14519"/>
                      <a:pt x="17860" y="14702"/>
                    </a:cubicBezTo>
                    <a:cubicBezTo>
                      <a:pt x="17375" y="15267"/>
                      <a:pt x="16699" y="15507"/>
                      <a:pt x="16018" y="15788"/>
                    </a:cubicBezTo>
                    <a:cubicBezTo>
                      <a:pt x="16053" y="15589"/>
                      <a:pt x="16081" y="15391"/>
                      <a:pt x="16124" y="15192"/>
                    </a:cubicBezTo>
                    <a:cubicBezTo>
                      <a:pt x="16161" y="15019"/>
                      <a:pt x="16132" y="14952"/>
                      <a:pt x="15961" y="14897"/>
                    </a:cubicBezTo>
                    <a:cubicBezTo>
                      <a:pt x="15597" y="14783"/>
                      <a:pt x="15309" y="14567"/>
                      <a:pt x="15093" y="14255"/>
                    </a:cubicBezTo>
                    <a:cubicBezTo>
                      <a:pt x="14978" y="14087"/>
                      <a:pt x="14867" y="13916"/>
                      <a:pt x="14761" y="13743"/>
                    </a:cubicBezTo>
                    <a:cubicBezTo>
                      <a:pt x="14617" y="13513"/>
                      <a:pt x="14418" y="13361"/>
                      <a:pt x="14159" y="13283"/>
                    </a:cubicBezTo>
                    <a:cubicBezTo>
                      <a:pt x="14110" y="13268"/>
                      <a:pt x="14059" y="13249"/>
                      <a:pt x="13967" y="13218"/>
                    </a:cubicBezTo>
                    <a:cubicBezTo>
                      <a:pt x="14103" y="13137"/>
                      <a:pt x="14200" y="13062"/>
                      <a:pt x="14308" y="13014"/>
                    </a:cubicBezTo>
                    <a:cubicBezTo>
                      <a:pt x="14550" y="12906"/>
                      <a:pt x="14798" y="12854"/>
                      <a:pt x="15049" y="12854"/>
                    </a:cubicBezTo>
                    <a:cubicBezTo>
                      <a:pt x="15212" y="12854"/>
                      <a:pt x="15377" y="12876"/>
                      <a:pt x="15543" y="12919"/>
                    </a:cubicBezTo>
                    <a:cubicBezTo>
                      <a:pt x="15714" y="12962"/>
                      <a:pt x="15883" y="13016"/>
                      <a:pt x="16056" y="13049"/>
                    </a:cubicBezTo>
                    <a:cubicBezTo>
                      <a:pt x="16100" y="13057"/>
                      <a:pt x="16143" y="13061"/>
                      <a:pt x="16185" y="13061"/>
                    </a:cubicBezTo>
                    <a:cubicBezTo>
                      <a:pt x="16406" y="13061"/>
                      <a:pt x="16593" y="12947"/>
                      <a:pt x="16712" y="12744"/>
                    </a:cubicBezTo>
                    <a:cubicBezTo>
                      <a:pt x="16861" y="12494"/>
                      <a:pt x="16873" y="12231"/>
                      <a:pt x="16786" y="11958"/>
                    </a:cubicBezTo>
                    <a:cubicBezTo>
                      <a:pt x="16773" y="11918"/>
                      <a:pt x="16761" y="11877"/>
                      <a:pt x="16740" y="11807"/>
                    </a:cubicBezTo>
                    <a:lnTo>
                      <a:pt x="16740" y="11807"/>
                    </a:lnTo>
                    <a:cubicBezTo>
                      <a:pt x="16976" y="11965"/>
                      <a:pt x="17210" y="12053"/>
                      <a:pt x="17463" y="12053"/>
                    </a:cubicBezTo>
                    <a:cubicBezTo>
                      <a:pt x="17516" y="12053"/>
                      <a:pt x="17570" y="12050"/>
                      <a:pt x="17625" y="12042"/>
                    </a:cubicBezTo>
                    <a:cubicBezTo>
                      <a:pt x="17962" y="11994"/>
                      <a:pt x="18168" y="11789"/>
                      <a:pt x="18305" y="11488"/>
                    </a:cubicBezTo>
                    <a:close/>
                    <a:moveTo>
                      <a:pt x="18399" y="10871"/>
                    </a:moveTo>
                    <a:lnTo>
                      <a:pt x="18399" y="10871"/>
                    </a:lnTo>
                    <a:cubicBezTo>
                      <a:pt x="19074" y="11240"/>
                      <a:pt x="19752" y="11419"/>
                      <a:pt x="20438" y="11419"/>
                    </a:cubicBezTo>
                    <a:cubicBezTo>
                      <a:pt x="21045" y="11419"/>
                      <a:pt x="21659" y="11278"/>
                      <a:pt x="22282" y="11006"/>
                    </a:cubicBezTo>
                    <a:lnTo>
                      <a:pt x="22282" y="11006"/>
                    </a:lnTo>
                    <a:cubicBezTo>
                      <a:pt x="22282" y="11100"/>
                      <a:pt x="22293" y="11181"/>
                      <a:pt x="22281" y="11259"/>
                    </a:cubicBezTo>
                    <a:cubicBezTo>
                      <a:pt x="22206" y="11753"/>
                      <a:pt x="22412" y="12124"/>
                      <a:pt x="22799" y="12406"/>
                    </a:cubicBezTo>
                    <a:cubicBezTo>
                      <a:pt x="23428" y="12862"/>
                      <a:pt x="24148" y="13022"/>
                      <a:pt x="24911" y="13038"/>
                    </a:cubicBezTo>
                    <a:cubicBezTo>
                      <a:pt x="24933" y="13038"/>
                      <a:pt x="24955" y="13038"/>
                      <a:pt x="24977" y="13038"/>
                    </a:cubicBezTo>
                    <a:cubicBezTo>
                      <a:pt x="25022" y="13038"/>
                      <a:pt x="25072" y="13038"/>
                      <a:pt x="25134" y="13038"/>
                    </a:cubicBezTo>
                    <a:cubicBezTo>
                      <a:pt x="25030" y="13213"/>
                      <a:pt x="24942" y="13364"/>
                      <a:pt x="24849" y="13513"/>
                    </a:cubicBezTo>
                    <a:cubicBezTo>
                      <a:pt x="24661" y="13814"/>
                      <a:pt x="24592" y="14138"/>
                      <a:pt x="24684" y="14488"/>
                    </a:cubicBezTo>
                    <a:cubicBezTo>
                      <a:pt x="24779" y="14856"/>
                      <a:pt x="24881" y="15221"/>
                      <a:pt x="24969" y="15592"/>
                    </a:cubicBezTo>
                    <a:cubicBezTo>
                      <a:pt x="25283" y="16921"/>
                      <a:pt x="25154" y="18174"/>
                      <a:pt x="24306" y="19297"/>
                    </a:cubicBezTo>
                    <a:cubicBezTo>
                      <a:pt x="24272" y="19342"/>
                      <a:pt x="24234" y="19381"/>
                      <a:pt x="24184" y="19437"/>
                    </a:cubicBezTo>
                    <a:cubicBezTo>
                      <a:pt x="23853" y="17837"/>
                      <a:pt x="22823" y="17164"/>
                      <a:pt x="21259" y="17154"/>
                    </a:cubicBezTo>
                    <a:cubicBezTo>
                      <a:pt x="21281" y="17094"/>
                      <a:pt x="21296" y="17052"/>
                      <a:pt x="21310" y="17010"/>
                    </a:cubicBezTo>
                    <a:cubicBezTo>
                      <a:pt x="21491" y="16498"/>
                      <a:pt x="21301" y="15674"/>
                      <a:pt x="20538" y="15450"/>
                    </a:cubicBezTo>
                    <a:cubicBezTo>
                      <a:pt x="20325" y="15386"/>
                      <a:pt x="20110" y="15350"/>
                      <a:pt x="19894" y="15350"/>
                    </a:cubicBezTo>
                    <a:cubicBezTo>
                      <a:pt x="19761" y="15350"/>
                      <a:pt x="19626" y="15364"/>
                      <a:pt x="19491" y="15394"/>
                    </a:cubicBezTo>
                    <a:cubicBezTo>
                      <a:pt x="19446" y="15404"/>
                      <a:pt x="19400" y="15405"/>
                      <a:pt x="19337" y="15413"/>
                    </a:cubicBezTo>
                    <a:cubicBezTo>
                      <a:pt x="19381" y="15275"/>
                      <a:pt x="19417" y="15164"/>
                      <a:pt x="19455" y="15053"/>
                    </a:cubicBezTo>
                    <a:cubicBezTo>
                      <a:pt x="19618" y="14556"/>
                      <a:pt x="19662" y="14054"/>
                      <a:pt x="19519" y="13543"/>
                    </a:cubicBezTo>
                    <a:cubicBezTo>
                      <a:pt x="19390" y="13078"/>
                      <a:pt x="19214" y="12634"/>
                      <a:pt x="18944" y="12230"/>
                    </a:cubicBezTo>
                    <a:cubicBezTo>
                      <a:pt x="18797" y="12011"/>
                      <a:pt x="18656" y="11791"/>
                      <a:pt x="18511" y="11571"/>
                    </a:cubicBezTo>
                    <a:cubicBezTo>
                      <a:pt x="18387" y="11383"/>
                      <a:pt x="18356" y="11173"/>
                      <a:pt x="18356" y="10951"/>
                    </a:cubicBezTo>
                    <a:lnTo>
                      <a:pt x="18356" y="10951"/>
                    </a:lnTo>
                    <a:cubicBezTo>
                      <a:pt x="18373" y="10955"/>
                      <a:pt x="18384" y="10954"/>
                      <a:pt x="18388" y="10959"/>
                    </a:cubicBezTo>
                    <a:cubicBezTo>
                      <a:pt x="18802" y="11474"/>
                      <a:pt x="19362" y="11776"/>
                      <a:pt x="19952" y="12034"/>
                    </a:cubicBezTo>
                    <a:cubicBezTo>
                      <a:pt x="20462" y="12256"/>
                      <a:pt x="20985" y="12450"/>
                      <a:pt x="21486" y="12693"/>
                    </a:cubicBezTo>
                    <a:cubicBezTo>
                      <a:pt x="22608" y="13237"/>
                      <a:pt x="23339" y="14105"/>
                      <a:pt x="23603" y="15340"/>
                    </a:cubicBezTo>
                    <a:cubicBezTo>
                      <a:pt x="23606" y="15360"/>
                      <a:pt x="23616" y="15377"/>
                      <a:pt x="23623" y="15397"/>
                    </a:cubicBezTo>
                    <a:cubicBezTo>
                      <a:pt x="23636" y="15394"/>
                      <a:pt x="23647" y="15392"/>
                      <a:pt x="23659" y="15389"/>
                    </a:cubicBezTo>
                    <a:cubicBezTo>
                      <a:pt x="23641" y="15278"/>
                      <a:pt x="23637" y="15161"/>
                      <a:pt x="23605" y="15055"/>
                    </a:cubicBezTo>
                    <a:cubicBezTo>
                      <a:pt x="23311" y="14069"/>
                      <a:pt x="22712" y="13314"/>
                      <a:pt x="21823" y="12817"/>
                    </a:cubicBezTo>
                    <a:cubicBezTo>
                      <a:pt x="21306" y="12529"/>
                      <a:pt x="20749" y="12314"/>
                      <a:pt x="20207" y="12073"/>
                    </a:cubicBezTo>
                    <a:cubicBezTo>
                      <a:pt x="19757" y="11871"/>
                      <a:pt x="19303" y="11672"/>
                      <a:pt x="18916" y="11358"/>
                    </a:cubicBezTo>
                    <a:cubicBezTo>
                      <a:pt x="18733" y="11209"/>
                      <a:pt x="18570" y="11034"/>
                      <a:pt x="18399" y="10871"/>
                    </a:cubicBezTo>
                    <a:close/>
                    <a:moveTo>
                      <a:pt x="18800" y="12202"/>
                    </a:moveTo>
                    <a:lnTo>
                      <a:pt x="18800" y="12202"/>
                    </a:lnTo>
                    <a:cubicBezTo>
                      <a:pt x="18816" y="12209"/>
                      <a:pt x="18822" y="12209"/>
                      <a:pt x="18823" y="12211"/>
                    </a:cubicBezTo>
                    <a:cubicBezTo>
                      <a:pt x="19421" y="13143"/>
                      <a:pt x="19748" y="14116"/>
                      <a:pt x="19308" y="15217"/>
                    </a:cubicBezTo>
                    <a:cubicBezTo>
                      <a:pt x="19218" y="15440"/>
                      <a:pt x="19212" y="15493"/>
                      <a:pt x="19363" y="15493"/>
                    </a:cubicBezTo>
                    <a:cubicBezTo>
                      <a:pt x="19401" y="15493"/>
                      <a:pt x="19449" y="15489"/>
                      <a:pt x="19508" y="15485"/>
                    </a:cubicBezTo>
                    <a:cubicBezTo>
                      <a:pt x="19517" y="15485"/>
                      <a:pt x="19525" y="15489"/>
                      <a:pt x="19559" y="15497"/>
                    </a:cubicBezTo>
                    <a:cubicBezTo>
                      <a:pt x="19471" y="16721"/>
                      <a:pt x="18988" y="17804"/>
                      <a:pt x="18357" y="18837"/>
                    </a:cubicBezTo>
                    <a:cubicBezTo>
                      <a:pt x="18763" y="18371"/>
                      <a:pt x="19009" y="17816"/>
                      <a:pt x="19235" y="17252"/>
                    </a:cubicBezTo>
                    <a:cubicBezTo>
                      <a:pt x="19466" y="16678"/>
                      <a:pt x="19613" y="16084"/>
                      <a:pt x="19636" y="15424"/>
                    </a:cubicBezTo>
                    <a:cubicBezTo>
                      <a:pt x="19874" y="15444"/>
                      <a:pt x="20097" y="15468"/>
                      <a:pt x="20320" y="15484"/>
                    </a:cubicBezTo>
                    <a:cubicBezTo>
                      <a:pt x="20484" y="15495"/>
                      <a:pt x="20551" y="15588"/>
                      <a:pt x="20581" y="15740"/>
                    </a:cubicBezTo>
                    <a:cubicBezTo>
                      <a:pt x="20680" y="16250"/>
                      <a:pt x="20666" y="16757"/>
                      <a:pt x="20564" y="17265"/>
                    </a:cubicBezTo>
                    <a:cubicBezTo>
                      <a:pt x="20523" y="17471"/>
                      <a:pt x="20508" y="17540"/>
                      <a:pt x="20412" y="17540"/>
                    </a:cubicBezTo>
                    <a:cubicBezTo>
                      <a:pt x="20363" y="17540"/>
                      <a:pt x="20294" y="17523"/>
                      <a:pt x="20190" y="17496"/>
                    </a:cubicBezTo>
                    <a:cubicBezTo>
                      <a:pt x="20175" y="17493"/>
                      <a:pt x="20163" y="17489"/>
                      <a:pt x="20149" y="17485"/>
                    </a:cubicBezTo>
                    <a:cubicBezTo>
                      <a:pt x="20082" y="17469"/>
                      <a:pt x="20023" y="17461"/>
                      <a:pt x="19972" y="17461"/>
                    </a:cubicBezTo>
                    <a:cubicBezTo>
                      <a:pt x="19789" y="17461"/>
                      <a:pt x="19698" y="17567"/>
                      <a:pt x="19649" y="17810"/>
                    </a:cubicBezTo>
                    <a:cubicBezTo>
                      <a:pt x="19582" y="18152"/>
                      <a:pt x="19623" y="18486"/>
                      <a:pt x="19720" y="18817"/>
                    </a:cubicBezTo>
                    <a:cubicBezTo>
                      <a:pt x="19752" y="18929"/>
                      <a:pt x="19786" y="19039"/>
                      <a:pt x="19823" y="19163"/>
                    </a:cubicBezTo>
                    <a:cubicBezTo>
                      <a:pt x="19793" y="19163"/>
                      <a:pt x="19772" y="19165"/>
                      <a:pt x="19753" y="19165"/>
                    </a:cubicBezTo>
                    <a:cubicBezTo>
                      <a:pt x="19744" y="19165"/>
                      <a:pt x="19736" y="19164"/>
                      <a:pt x="19727" y="19163"/>
                    </a:cubicBezTo>
                    <a:cubicBezTo>
                      <a:pt x="19695" y="19159"/>
                      <a:pt x="19664" y="19157"/>
                      <a:pt x="19635" y="19157"/>
                    </a:cubicBezTo>
                    <a:cubicBezTo>
                      <a:pt x="19403" y="19157"/>
                      <a:pt x="19247" y="19288"/>
                      <a:pt x="19141" y="19504"/>
                    </a:cubicBezTo>
                    <a:cubicBezTo>
                      <a:pt x="19101" y="19585"/>
                      <a:pt x="19063" y="19667"/>
                      <a:pt x="19024" y="19750"/>
                    </a:cubicBezTo>
                    <a:cubicBezTo>
                      <a:pt x="18893" y="20027"/>
                      <a:pt x="18714" y="20269"/>
                      <a:pt x="18486" y="20476"/>
                    </a:cubicBezTo>
                    <a:cubicBezTo>
                      <a:pt x="18231" y="20708"/>
                      <a:pt x="17919" y="20832"/>
                      <a:pt x="17620" y="20945"/>
                    </a:cubicBezTo>
                    <a:cubicBezTo>
                      <a:pt x="17660" y="20710"/>
                      <a:pt x="17701" y="20480"/>
                      <a:pt x="17736" y="20251"/>
                    </a:cubicBezTo>
                    <a:cubicBezTo>
                      <a:pt x="17809" y="19777"/>
                      <a:pt x="17671" y="19390"/>
                      <a:pt x="17255" y="19126"/>
                    </a:cubicBezTo>
                    <a:cubicBezTo>
                      <a:pt x="17172" y="19072"/>
                      <a:pt x="17154" y="19018"/>
                      <a:pt x="17232" y="18943"/>
                    </a:cubicBezTo>
                    <a:cubicBezTo>
                      <a:pt x="17525" y="18667"/>
                      <a:pt x="17618" y="18310"/>
                      <a:pt x="17651" y="17924"/>
                    </a:cubicBezTo>
                    <a:cubicBezTo>
                      <a:pt x="17684" y="17551"/>
                      <a:pt x="17552" y="17261"/>
                      <a:pt x="17234" y="17057"/>
                    </a:cubicBezTo>
                    <a:cubicBezTo>
                      <a:pt x="17176" y="17020"/>
                      <a:pt x="17122" y="16973"/>
                      <a:pt x="17046" y="16916"/>
                    </a:cubicBezTo>
                    <a:cubicBezTo>
                      <a:pt x="17129" y="16868"/>
                      <a:pt x="17194" y="16835"/>
                      <a:pt x="17251" y="16793"/>
                    </a:cubicBezTo>
                    <a:cubicBezTo>
                      <a:pt x="17389" y="16693"/>
                      <a:pt x="17546" y="16607"/>
                      <a:pt x="17656" y="16481"/>
                    </a:cubicBezTo>
                    <a:cubicBezTo>
                      <a:pt x="18104" y="15965"/>
                      <a:pt x="18162" y="15352"/>
                      <a:pt x="18052" y="14706"/>
                    </a:cubicBezTo>
                    <a:cubicBezTo>
                      <a:pt x="18045" y="14674"/>
                      <a:pt x="18046" y="14635"/>
                      <a:pt x="18059" y="14607"/>
                    </a:cubicBezTo>
                    <a:cubicBezTo>
                      <a:pt x="18140" y="14437"/>
                      <a:pt x="18226" y="14271"/>
                      <a:pt x="18325" y="14081"/>
                    </a:cubicBezTo>
                    <a:cubicBezTo>
                      <a:pt x="18377" y="14181"/>
                      <a:pt x="18424" y="14282"/>
                      <a:pt x="18479" y="14379"/>
                    </a:cubicBezTo>
                    <a:cubicBezTo>
                      <a:pt x="18517" y="14449"/>
                      <a:pt x="18568" y="14514"/>
                      <a:pt x="18613" y="14581"/>
                    </a:cubicBezTo>
                    <a:cubicBezTo>
                      <a:pt x="18653" y="14510"/>
                      <a:pt x="18713" y="14442"/>
                      <a:pt x="18730" y="14366"/>
                    </a:cubicBezTo>
                    <a:cubicBezTo>
                      <a:pt x="18870" y="13766"/>
                      <a:pt x="18906" y="13156"/>
                      <a:pt x="18856" y="12543"/>
                    </a:cubicBezTo>
                    <a:cubicBezTo>
                      <a:pt x="18847" y="12431"/>
                      <a:pt x="18820" y="12320"/>
                      <a:pt x="18800" y="12202"/>
                    </a:cubicBezTo>
                    <a:close/>
                    <a:moveTo>
                      <a:pt x="15421" y="18028"/>
                    </a:moveTo>
                    <a:cubicBezTo>
                      <a:pt x="15437" y="18028"/>
                      <a:pt x="15453" y="18029"/>
                      <a:pt x="15469" y="18030"/>
                    </a:cubicBezTo>
                    <a:cubicBezTo>
                      <a:pt x="15900" y="18058"/>
                      <a:pt x="16269" y="18439"/>
                      <a:pt x="16281" y="18873"/>
                    </a:cubicBezTo>
                    <a:cubicBezTo>
                      <a:pt x="16284" y="18973"/>
                      <a:pt x="16254" y="19079"/>
                      <a:pt x="16218" y="19174"/>
                    </a:cubicBezTo>
                    <a:cubicBezTo>
                      <a:pt x="16179" y="19274"/>
                      <a:pt x="16097" y="19321"/>
                      <a:pt x="15995" y="19321"/>
                    </a:cubicBezTo>
                    <a:cubicBezTo>
                      <a:pt x="15981" y="19321"/>
                      <a:pt x="15966" y="19320"/>
                      <a:pt x="15952" y="19318"/>
                    </a:cubicBezTo>
                    <a:cubicBezTo>
                      <a:pt x="15817" y="19302"/>
                      <a:pt x="15708" y="19247"/>
                      <a:pt x="15655" y="19115"/>
                    </a:cubicBezTo>
                    <a:cubicBezTo>
                      <a:pt x="15646" y="19094"/>
                      <a:pt x="15661" y="19061"/>
                      <a:pt x="15667" y="19021"/>
                    </a:cubicBezTo>
                    <a:cubicBezTo>
                      <a:pt x="15707" y="19040"/>
                      <a:pt x="15734" y="19047"/>
                      <a:pt x="15752" y="19065"/>
                    </a:cubicBezTo>
                    <a:cubicBezTo>
                      <a:pt x="15796" y="19109"/>
                      <a:pt x="15842" y="19144"/>
                      <a:pt x="15895" y="19144"/>
                    </a:cubicBezTo>
                    <a:cubicBezTo>
                      <a:pt x="15921" y="19144"/>
                      <a:pt x="15949" y="19135"/>
                      <a:pt x="15979" y="19114"/>
                    </a:cubicBezTo>
                    <a:cubicBezTo>
                      <a:pt x="16070" y="19050"/>
                      <a:pt x="16057" y="18956"/>
                      <a:pt x="16031" y="18868"/>
                    </a:cubicBezTo>
                    <a:cubicBezTo>
                      <a:pt x="15967" y="18645"/>
                      <a:pt x="15785" y="18518"/>
                      <a:pt x="15591" y="18518"/>
                    </a:cubicBezTo>
                    <a:cubicBezTo>
                      <a:pt x="15488" y="18518"/>
                      <a:pt x="15380" y="18554"/>
                      <a:pt x="15285" y="18632"/>
                    </a:cubicBezTo>
                    <a:cubicBezTo>
                      <a:pt x="15014" y="18857"/>
                      <a:pt x="14933" y="19159"/>
                      <a:pt x="14993" y="19489"/>
                    </a:cubicBezTo>
                    <a:cubicBezTo>
                      <a:pt x="15096" y="20070"/>
                      <a:pt x="15755" y="20589"/>
                      <a:pt x="16350" y="20589"/>
                    </a:cubicBezTo>
                    <a:cubicBezTo>
                      <a:pt x="16388" y="20589"/>
                      <a:pt x="16425" y="20587"/>
                      <a:pt x="16462" y="20582"/>
                    </a:cubicBezTo>
                    <a:cubicBezTo>
                      <a:pt x="16984" y="20521"/>
                      <a:pt x="17413" y="20305"/>
                      <a:pt x="17640" y="19783"/>
                    </a:cubicBezTo>
                    <a:lnTo>
                      <a:pt x="17640" y="19783"/>
                    </a:lnTo>
                    <a:cubicBezTo>
                      <a:pt x="17640" y="19965"/>
                      <a:pt x="17634" y="20147"/>
                      <a:pt x="17642" y="20328"/>
                    </a:cubicBezTo>
                    <a:cubicBezTo>
                      <a:pt x="17653" y="20574"/>
                      <a:pt x="17518" y="20721"/>
                      <a:pt x="17319" y="20831"/>
                    </a:cubicBezTo>
                    <a:cubicBezTo>
                      <a:pt x="17007" y="21006"/>
                      <a:pt x="16680" y="21086"/>
                      <a:pt x="16341" y="21086"/>
                    </a:cubicBezTo>
                    <a:cubicBezTo>
                      <a:pt x="16203" y="21086"/>
                      <a:pt x="16064" y="21073"/>
                      <a:pt x="15923" y="21047"/>
                    </a:cubicBezTo>
                    <a:cubicBezTo>
                      <a:pt x="15160" y="20909"/>
                      <a:pt x="14633" y="20387"/>
                      <a:pt x="14479" y="19628"/>
                    </a:cubicBezTo>
                    <a:cubicBezTo>
                      <a:pt x="14375" y="19122"/>
                      <a:pt x="14456" y="18662"/>
                      <a:pt x="14849" y="18294"/>
                    </a:cubicBezTo>
                    <a:cubicBezTo>
                      <a:pt x="15011" y="18144"/>
                      <a:pt x="15195" y="18028"/>
                      <a:pt x="15421" y="18028"/>
                    </a:cubicBezTo>
                    <a:close/>
                    <a:moveTo>
                      <a:pt x="17552" y="20747"/>
                    </a:moveTo>
                    <a:lnTo>
                      <a:pt x="17552" y="20747"/>
                    </a:lnTo>
                    <a:cubicBezTo>
                      <a:pt x="17532" y="20817"/>
                      <a:pt x="17501" y="20876"/>
                      <a:pt x="17477" y="20938"/>
                    </a:cubicBezTo>
                    <a:cubicBezTo>
                      <a:pt x="17465" y="20969"/>
                      <a:pt x="17452" y="21026"/>
                      <a:pt x="17465" y="21036"/>
                    </a:cubicBezTo>
                    <a:cubicBezTo>
                      <a:pt x="17486" y="21050"/>
                      <a:pt x="17517" y="21057"/>
                      <a:pt x="17547" y="21057"/>
                    </a:cubicBezTo>
                    <a:cubicBezTo>
                      <a:pt x="17557" y="21057"/>
                      <a:pt x="17567" y="21056"/>
                      <a:pt x="17576" y="21054"/>
                    </a:cubicBezTo>
                    <a:cubicBezTo>
                      <a:pt x="17625" y="21047"/>
                      <a:pt x="17671" y="21025"/>
                      <a:pt x="17717" y="21006"/>
                    </a:cubicBezTo>
                    <a:cubicBezTo>
                      <a:pt x="17890" y="20932"/>
                      <a:pt x="18062" y="20857"/>
                      <a:pt x="18260" y="20768"/>
                    </a:cubicBezTo>
                    <a:lnTo>
                      <a:pt x="18260" y="20768"/>
                    </a:lnTo>
                    <a:cubicBezTo>
                      <a:pt x="18159" y="21161"/>
                      <a:pt x="17860" y="21298"/>
                      <a:pt x="17546" y="21403"/>
                    </a:cubicBezTo>
                    <a:cubicBezTo>
                      <a:pt x="17442" y="21438"/>
                      <a:pt x="17328" y="21454"/>
                      <a:pt x="17212" y="21454"/>
                    </a:cubicBezTo>
                    <a:cubicBezTo>
                      <a:pt x="16902" y="21454"/>
                      <a:pt x="16588" y="21340"/>
                      <a:pt x="16466" y="21164"/>
                    </a:cubicBezTo>
                    <a:cubicBezTo>
                      <a:pt x="16863" y="21112"/>
                      <a:pt x="17226" y="20985"/>
                      <a:pt x="17552" y="20747"/>
                    </a:cubicBezTo>
                    <a:close/>
                    <a:moveTo>
                      <a:pt x="18725" y="20396"/>
                    </a:moveTo>
                    <a:cubicBezTo>
                      <a:pt x="18724" y="20584"/>
                      <a:pt x="18707" y="20765"/>
                      <a:pt x="18682" y="20944"/>
                    </a:cubicBezTo>
                    <a:cubicBezTo>
                      <a:pt x="18613" y="21414"/>
                      <a:pt x="18341" y="21731"/>
                      <a:pt x="17927" y="21939"/>
                    </a:cubicBezTo>
                    <a:cubicBezTo>
                      <a:pt x="17615" y="22096"/>
                      <a:pt x="17284" y="22185"/>
                      <a:pt x="16937" y="22214"/>
                    </a:cubicBezTo>
                    <a:cubicBezTo>
                      <a:pt x="16892" y="22218"/>
                      <a:pt x="16847" y="22220"/>
                      <a:pt x="16803" y="22220"/>
                    </a:cubicBezTo>
                    <a:cubicBezTo>
                      <a:pt x="16517" y="22220"/>
                      <a:pt x="16250" y="22143"/>
                      <a:pt x="16012" y="21969"/>
                    </a:cubicBezTo>
                    <a:cubicBezTo>
                      <a:pt x="15938" y="21915"/>
                      <a:pt x="15870" y="21842"/>
                      <a:pt x="15820" y="21765"/>
                    </a:cubicBezTo>
                    <a:cubicBezTo>
                      <a:pt x="15796" y="21728"/>
                      <a:pt x="15815" y="21659"/>
                      <a:pt x="15815" y="21605"/>
                    </a:cubicBezTo>
                    <a:lnTo>
                      <a:pt x="15815" y="21605"/>
                    </a:lnTo>
                    <a:cubicBezTo>
                      <a:pt x="15866" y="21609"/>
                      <a:pt x="15921" y="21602"/>
                      <a:pt x="15966" y="21621"/>
                    </a:cubicBezTo>
                    <a:cubicBezTo>
                      <a:pt x="16028" y="21648"/>
                      <a:pt x="16079" y="21700"/>
                      <a:pt x="16137" y="21731"/>
                    </a:cubicBezTo>
                    <a:cubicBezTo>
                      <a:pt x="16237" y="21783"/>
                      <a:pt x="16340" y="21818"/>
                      <a:pt x="16446" y="21818"/>
                    </a:cubicBezTo>
                    <a:cubicBezTo>
                      <a:pt x="16527" y="21818"/>
                      <a:pt x="16610" y="21798"/>
                      <a:pt x="16696" y="21752"/>
                    </a:cubicBezTo>
                    <a:cubicBezTo>
                      <a:pt x="16574" y="21682"/>
                      <a:pt x="16445" y="21622"/>
                      <a:pt x="16333" y="21539"/>
                    </a:cubicBezTo>
                    <a:cubicBezTo>
                      <a:pt x="16235" y="21465"/>
                      <a:pt x="16151" y="21368"/>
                      <a:pt x="16070" y="21272"/>
                    </a:cubicBezTo>
                    <a:cubicBezTo>
                      <a:pt x="16051" y="21249"/>
                      <a:pt x="16053" y="21176"/>
                      <a:pt x="16073" y="21154"/>
                    </a:cubicBezTo>
                    <a:cubicBezTo>
                      <a:pt x="16088" y="21139"/>
                      <a:pt x="16121" y="21130"/>
                      <a:pt x="16151" y="21130"/>
                    </a:cubicBezTo>
                    <a:cubicBezTo>
                      <a:pt x="16168" y="21130"/>
                      <a:pt x="16183" y="21133"/>
                      <a:pt x="16194" y="21138"/>
                    </a:cubicBezTo>
                    <a:cubicBezTo>
                      <a:pt x="16287" y="21182"/>
                      <a:pt x="16383" y="21230"/>
                      <a:pt x="16461" y="21297"/>
                    </a:cubicBezTo>
                    <a:cubicBezTo>
                      <a:pt x="16640" y="21450"/>
                      <a:pt x="16914" y="21536"/>
                      <a:pt x="17202" y="21536"/>
                    </a:cubicBezTo>
                    <a:cubicBezTo>
                      <a:pt x="17506" y="21536"/>
                      <a:pt x="17824" y="21441"/>
                      <a:pt x="18061" y="21229"/>
                    </a:cubicBezTo>
                    <a:cubicBezTo>
                      <a:pt x="18166" y="21134"/>
                      <a:pt x="18277" y="21001"/>
                      <a:pt x="18305" y="20868"/>
                    </a:cubicBezTo>
                    <a:cubicBezTo>
                      <a:pt x="18356" y="20614"/>
                      <a:pt x="18589" y="20559"/>
                      <a:pt x="18725" y="20396"/>
                    </a:cubicBezTo>
                    <a:close/>
                    <a:moveTo>
                      <a:pt x="19137" y="19764"/>
                    </a:moveTo>
                    <a:cubicBezTo>
                      <a:pt x="19150" y="19815"/>
                      <a:pt x="19162" y="19857"/>
                      <a:pt x="19171" y="19902"/>
                    </a:cubicBezTo>
                    <a:cubicBezTo>
                      <a:pt x="19272" y="20383"/>
                      <a:pt x="19163" y="20846"/>
                      <a:pt x="19032" y="21303"/>
                    </a:cubicBezTo>
                    <a:cubicBezTo>
                      <a:pt x="18885" y="21812"/>
                      <a:pt x="18668" y="22285"/>
                      <a:pt x="18264" y="22638"/>
                    </a:cubicBezTo>
                    <a:cubicBezTo>
                      <a:pt x="18084" y="22795"/>
                      <a:pt x="17865" y="22915"/>
                      <a:pt x="17646" y="23016"/>
                    </a:cubicBezTo>
                    <a:cubicBezTo>
                      <a:pt x="17587" y="23043"/>
                      <a:pt x="17525" y="23057"/>
                      <a:pt x="17463" y="23057"/>
                    </a:cubicBezTo>
                    <a:cubicBezTo>
                      <a:pt x="17357" y="23057"/>
                      <a:pt x="17250" y="23018"/>
                      <a:pt x="17160" y="22939"/>
                    </a:cubicBezTo>
                    <a:cubicBezTo>
                      <a:pt x="17030" y="22826"/>
                      <a:pt x="17050" y="22686"/>
                      <a:pt x="17204" y="22618"/>
                    </a:cubicBezTo>
                    <a:cubicBezTo>
                      <a:pt x="17315" y="22569"/>
                      <a:pt x="17433" y="22535"/>
                      <a:pt x="17549" y="22495"/>
                    </a:cubicBezTo>
                    <a:cubicBezTo>
                      <a:pt x="17809" y="22410"/>
                      <a:pt x="18035" y="22272"/>
                      <a:pt x="18209" y="22060"/>
                    </a:cubicBezTo>
                    <a:cubicBezTo>
                      <a:pt x="18619" y="21563"/>
                      <a:pt x="18870" y="21007"/>
                      <a:pt x="18785" y="20341"/>
                    </a:cubicBezTo>
                    <a:cubicBezTo>
                      <a:pt x="18782" y="20318"/>
                      <a:pt x="18795" y="20288"/>
                      <a:pt x="18810" y="20267"/>
                    </a:cubicBezTo>
                    <a:cubicBezTo>
                      <a:pt x="18914" y="20104"/>
                      <a:pt x="19021" y="19943"/>
                      <a:pt x="19137" y="19764"/>
                    </a:cubicBezTo>
                    <a:close/>
                    <a:moveTo>
                      <a:pt x="4517" y="1"/>
                    </a:moveTo>
                    <a:cubicBezTo>
                      <a:pt x="4463" y="1"/>
                      <a:pt x="4403" y="25"/>
                      <a:pt x="4347" y="35"/>
                    </a:cubicBezTo>
                    <a:cubicBezTo>
                      <a:pt x="4365" y="101"/>
                      <a:pt x="4368" y="174"/>
                      <a:pt x="4403" y="230"/>
                    </a:cubicBezTo>
                    <a:cubicBezTo>
                      <a:pt x="4464" y="328"/>
                      <a:pt x="4542" y="417"/>
                      <a:pt x="4618" y="509"/>
                    </a:cubicBezTo>
                    <a:cubicBezTo>
                      <a:pt x="4660" y="559"/>
                      <a:pt x="4672" y="602"/>
                      <a:pt x="4609" y="643"/>
                    </a:cubicBezTo>
                    <a:cubicBezTo>
                      <a:pt x="4424" y="763"/>
                      <a:pt x="4239" y="884"/>
                      <a:pt x="4055" y="1005"/>
                    </a:cubicBezTo>
                    <a:cubicBezTo>
                      <a:pt x="3853" y="427"/>
                      <a:pt x="3127" y="71"/>
                      <a:pt x="2587" y="71"/>
                    </a:cubicBezTo>
                    <a:cubicBezTo>
                      <a:pt x="2497" y="71"/>
                      <a:pt x="2413" y="81"/>
                      <a:pt x="2337" y="101"/>
                    </a:cubicBezTo>
                    <a:cubicBezTo>
                      <a:pt x="1995" y="192"/>
                      <a:pt x="1698" y="345"/>
                      <a:pt x="1581" y="710"/>
                    </a:cubicBezTo>
                    <a:cubicBezTo>
                      <a:pt x="1504" y="948"/>
                      <a:pt x="1643" y="1131"/>
                      <a:pt x="1873" y="1131"/>
                    </a:cubicBezTo>
                    <a:cubicBezTo>
                      <a:pt x="1899" y="1131"/>
                      <a:pt x="1926" y="1128"/>
                      <a:pt x="1954" y="1123"/>
                    </a:cubicBezTo>
                    <a:cubicBezTo>
                      <a:pt x="2070" y="1103"/>
                      <a:pt x="2154" y="1040"/>
                      <a:pt x="2187" y="922"/>
                    </a:cubicBezTo>
                    <a:cubicBezTo>
                      <a:pt x="2219" y="813"/>
                      <a:pt x="2198" y="716"/>
                      <a:pt x="2104" y="643"/>
                    </a:cubicBezTo>
                    <a:cubicBezTo>
                      <a:pt x="2090" y="633"/>
                      <a:pt x="2080" y="618"/>
                      <a:pt x="2069" y="605"/>
                    </a:cubicBezTo>
                    <a:cubicBezTo>
                      <a:pt x="2183" y="532"/>
                      <a:pt x="2320" y="498"/>
                      <a:pt x="2467" y="498"/>
                    </a:cubicBezTo>
                    <a:cubicBezTo>
                      <a:pt x="2907" y="498"/>
                      <a:pt x="3426" y="801"/>
                      <a:pt x="3629" y="1259"/>
                    </a:cubicBezTo>
                    <a:cubicBezTo>
                      <a:pt x="3531" y="1238"/>
                      <a:pt x="3441" y="1214"/>
                      <a:pt x="3348" y="1200"/>
                    </a:cubicBezTo>
                    <a:cubicBezTo>
                      <a:pt x="3172" y="1174"/>
                      <a:pt x="2998" y="1160"/>
                      <a:pt x="2829" y="1160"/>
                    </a:cubicBezTo>
                    <a:cubicBezTo>
                      <a:pt x="2134" y="1160"/>
                      <a:pt x="1504" y="1388"/>
                      <a:pt x="966" y="1906"/>
                    </a:cubicBezTo>
                    <a:cubicBezTo>
                      <a:pt x="644" y="2216"/>
                      <a:pt x="482" y="2601"/>
                      <a:pt x="534" y="3060"/>
                    </a:cubicBezTo>
                    <a:cubicBezTo>
                      <a:pt x="539" y="3110"/>
                      <a:pt x="493" y="3173"/>
                      <a:pt x="456" y="3214"/>
                    </a:cubicBezTo>
                    <a:cubicBezTo>
                      <a:pt x="182" y="3511"/>
                      <a:pt x="1" y="3840"/>
                      <a:pt x="110" y="4258"/>
                    </a:cubicBezTo>
                    <a:cubicBezTo>
                      <a:pt x="212" y="4647"/>
                      <a:pt x="514" y="4919"/>
                      <a:pt x="859" y="4957"/>
                    </a:cubicBezTo>
                    <a:cubicBezTo>
                      <a:pt x="875" y="4959"/>
                      <a:pt x="891" y="4959"/>
                      <a:pt x="907" y="4959"/>
                    </a:cubicBezTo>
                    <a:cubicBezTo>
                      <a:pt x="1094" y="4959"/>
                      <a:pt x="1238" y="4830"/>
                      <a:pt x="1279" y="4620"/>
                    </a:cubicBezTo>
                    <a:cubicBezTo>
                      <a:pt x="1323" y="4403"/>
                      <a:pt x="1240" y="4234"/>
                      <a:pt x="1042" y="4205"/>
                    </a:cubicBezTo>
                    <a:cubicBezTo>
                      <a:pt x="1030" y="4203"/>
                      <a:pt x="1018" y="4202"/>
                      <a:pt x="1006" y="4202"/>
                    </a:cubicBezTo>
                    <a:cubicBezTo>
                      <a:pt x="919" y="4202"/>
                      <a:pt x="823" y="4247"/>
                      <a:pt x="709" y="4273"/>
                    </a:cubicBezTo>
                    <a:cubicBezTo>
                      <a:pt x="595" y="4167"/>
                      <a:pt x="555" y="3826"/>
                      <a:pt x="673" y="3668"/>
                    </a:cubicBezTo>
                    <a:cubicBezTo>
                      <a:pt x="701" y="3628"/>
                      <a:pt x="729" y="3606"/>
                      <a:pt x="761" y="3606"/>
                    </a:cubicBezTo>
                    <a:cubicBezTo>
                      <a:pt x="786" y="3606"/>
                      <a:pt x="814" y="3621"/>
                      <a:pt x="846" y="3655"/>
                    </a:cubicBezTo>
                    <a:cubicBezTo>
                      <a:pt x="1013" y="3835"/>
                      <a:pt x="1225" y="3933"/>
                      <a:pt x="1462" y="3977"/>
                    </a:cubicBezTo>
                    <a:cubicBezTo>
                      <a:pt x="1502" y="3985"/>
                      <a:pt x="1541" y="3988"/>
                      <a:pt x="1579" y="3988"/>
                    </a:cubicBezTo>
                    <a:cubicBezTo>
                      <a:pt x="1858" y="3988"/>
                      <a:pt x="2075" y="3799"/>
                      <a:pt x="2114" y="3502"/>
                    </a:cubicBezTo>
                    <a:cubicBezTo>
                      <a:pt x="2134" y="3358"/>
                      <a:pt x="2077" y="3242"/>
                      <a:pt x="1953" y="3168"/>
                    </a:cubicBezTo>
                    <a:cubicBezTo>
                      <a:pt x="1884" y="3126"/>
                      <a:pt x="1813" y="3097"/>
                      <a:pt x="1742" y="3097"/>
                    </a:cubicBezTo>
                    <a:cubicBezTo>
                      <a:pt x="1681" y="3097"/>
                      <a:pt x="1621" y="3118"/>
                      <a:pt x="1562" y="3170"/>
                    </a:cubicBezTo>
                    <a:cubicBezTo>
                      <a:pt x="1527" y="3201"/>
                      <a:pt x="1495" y="3214"/>
                      <a:pt x="1466" y="3214"/>
                    </a:cubicBezTo>
                    <a:cubicBezTo>
                      <a:pt x="1424" y="3214"/>
                      <a:pt x="1389" y="3184"/>
                      <a:pt x="1365" y="3134"/>
                    </a:cubicBezTo>
                    <a:cubicBezTo>
                      <a:pt x="1324" y="3048"/>
                      <a:pt x="1289" y="2947"/>
                      <a:pt x="1288" y="2852"/>
                    </a:cubicBezTo>
                    <a:cubicBezTo>
                      <a:pt x="1284" y="2563"/>
                      <a:pt x="1369" y="2302"/>
                      <a:pt x="1600" y="2114"/>
                    </a:cubicBezTo>
                    <a:cubicBezTo>
                      <a:pt x="1944" y="1831"/>
                      <a:pt x="2324" y="1712"/>
                      <a:pt x="2729" y="1712"/>
                    </a:cubicBezTo>
                    <a:cubicBezTo>
                      <a:pt x="2899" y="1712"/>
                      <a:pt x="3074" y="1733"/>
                      <a:pt x="3252" y="1772"/>
                    </a:cubicBezTo>
                    <a:cubicBezTo>
                      <a:pt x="3265" y="1774"/>
                      <a:pt x="3273" y="1788"/>
                      <a:pt x="3293" y="1801"/>
                    </a:cubicBezTo>
                    <a:cubicBezTo>
                      <a:pt x="3121" y="2001"/>
                      <a:pt x="2914" y="2151"/>
                      <a:pt x="2684" y="2273"/>
                    </a:cubicBezTo>
                    <a:cubicBezTo>
                      <a:pt x="2573" y="2332"/>
                      <a:pt x="2456" y="2383"/>
                      <a:pt x="2345" y="2444"/>
                    </a:cubicBezTo>
                    <a:cubicBezTo>
                      <a:pt x="2165" y="2543"/>
                      <a:pt x="2163" y="2604"/>
                      <a:pt x="2332" y="2718"/>
                    </a:cubicBezTo>
                    <a:cubicBezTo>
                      <a:pt x="2560" y="2873"/>
                      <a:pt x="2748" y="3070"/>
                      <a:pt x="2810" y="3339"/>
                    </a:cubicBezTo>
                    <a:cubicBezTo>
                      <a:pt x="2847" y="3504"/>
                      <a:pt x="2849" y="3694"/>
                      <a:pt x="2811" y="3860"/>
                    </a:cubicBezTo>
                    <a:cubicBezTo>
                      <a:pt x="2731" y="4206"/>
                      <a:pt x="2599" y="4535"/>
                      <a:pt x="2297" y="4760"/>
                    </a:cubicBezTo>
                    <a:cubicBezTo>
                      <a:pt x="2287" y="4769"/>
                      <a:pt x="2279" y="4780"/>
                      <a:pt x="2273" y="4791"/>
                    </a:cubicBezTo>
                    <a:cubicBezTo>
                      <a:pt x="2269" y="4800"/>
                      <a:pt x="2269" y="4810"/>
                      <a:pt x="2265" y="4838"/>
                    </a:cubicBezTo>
                    <a:cubicBezTo>
                      <a:pt x="2304" y="4852"/>
                      <a:pt x="2342" y="4857"/>
                      <a:pt x="2381" y="4857"/>
                    </a:cubicBezTo>
                    <a:cubicBezTo>
                      <a:pt x="2502" y="4857"/>
                      <a:pt x="2623" y="4805"/>
                      <a:pt x="2758" y="4805"/>
                    </a:cubicBezTo>
                    <a:cubicBezTo>
                      <a:pt x="2767" y="4805"/>
                      <a:pt x="2776" y="4805"/>
                      <a:pt x="2785" y="4806"/>
                    </a:cubicBezTo>
                    <a:cubicBezTo>
                      <a:pt x="2739" y="4872"/>
                      <a:pt x="2704" y="4930"/>
                      <a:pt x="2661" y="4982"/>
                    </a:cubicBezTo>
                    <a:cubicBezTo>
                      <a:pt x="2508" y="5172"/>
                      <a:pt x="2325" y="5322"/>
                      <a:pt x="2088" y="5401"/>
                    </a:cubicBezTo>
                    <a:cubicBezTo>
                      <a:pt x="1932" y="5455"/>
                      <a:pt x="1907" y="5513"/>
                      <a:pt x="2006" y="5651"/>
                    </a:cubicBezTo>
                    <a:cubicBezTo>
                      <a:pt x="2130" y="5823"/>
                      <a:pt x="2193" y="6010"/>
                      <a:pt x="2183" y="6222"/>
                    </a:cubicBezTo>
                    <a:cubicBezTo>
                      <a:pt x="2175" y="6448"/>
                      <a:pt x="2082" y="6625"/>
                      <a:pt x="1881" y="6733"/>
                    </a:cubicBezTo>
                    <a:cubicBezTo>
                      <a:pt x="1795" y="6780"/>
                      <a:pt x="1746" y="6839"/>
                      <a:pt x="1800" y="6929"/>
                    </a:cubicBezTo>
                    <a:cubicBezTo>
                      <a:pt x="1959" y="7193"/>
                      <a:pt x="1963" y="7490"/>
                      <a:pt x="1987" y="7782"/>
                    </a:cubicBezTo>
                    <a:cubicBezTo>
                      <a:pt x="2016" y="8136"/>
                      <a:pt x="2059" y="8488"/>
                      <a:pt x="2278" y="8787"/>
                    </a:cubicBezTo>
                    <a:cubicBezTo>
                      <a:pt x="2358" y="8895"/>
                      <a:pt x="2451" y="8995"/>
                      <a:pt x="2545" y="9093"/>
                    </a:cubicBezTo>
                    <a:cubicBezTo>
                      <a:pt x="2563" y="9112"/>
                      <a:pt x="2602" y="9129"/>
                      <a:pt x="2630" y="9129"/>
                    </a:cubicBezTo>
                    <a:cubicBezTo>
                      <a:pt x="2638" y="9129"/>
                      <a:pt x="2645" y="9127"/>
                      <a:pt x="2650" y="9125"/>
                    </a:cubicBezTo>
                    <a:cubicBezTo>
                      <a:pt x="2676" y="9112"/>
                      <a:pt x="2689" y="9061"/>
                      <a:pt x="2695" y="9023"/>
                    </a:cubicBezTo>
                    <a:cubicBezTo>
                      <a:pt x="2702" y="8979"/>
                      <a:pt x="2693" y="8933"/>
                      <a:pt x="2692" y="8887"/>
                    </a:cubicBezTo>
                    <a:cubicBezTo>
                      <a:pt x="2672" y="8403"/>
                      <a:pt x="2873" y="8090"/>
                      <a:pt x="3325" y="7904"/>
                    </a:cubicBezTo>
                    <a:cubicBezTo>
                      <a:pt x="3514" y="7826"/>
                      <a:pt x="3525" y="7796"/>
                      <a:pt x="3435" y="7610"/>
                    </a:cubicBezTo>
                    <a:cubicBezTo>
                      <a:pt x="3432" y="7607"/>
                      <a:pt x="3431" y="7603"/>
                      <a:pt x="3428" y="7599"/>
                    </a:cubicBezTo>
                    <a:cubicBezTo>
                      <a:pt x="3218" y="7164"/>
                      <a:pt x="3227" y="6957"/>
                      <a:pt x="3774" y="6675"/>
                    </a:cubicBezTo>
                    <a:cubicBezTo>
                      <a:pt x="3799" y="6661"/>
                      <a:pt x="3825" y="6653"/>
                      <a:pt x="3849" y="6643"/>
                    </a:cubicBezTo>
                    <a:cubicBezTo>
                      <a:pt x="4012" y="6573"/>
                      <a:pt x="4035" y="6544"/>
                      <a:pt x="3973" y="6375"/>
                    </a:cubicBezTo>
                    <a:cubicBezTo>
                      <a:pt x="3810" y="5927"/>
                      <a:pt x="3881" y="5522"/>
                      <a:pt x="4165" y="5146"/>
                    </a:cubicBezTo>
                    <a:cubicBezTo>
                      <a:pt x="4174" y="5135"/>
                      <a:pt x="4185" y="5127"/>
                      <a:pt x="4218" y="5097"/>
                    </a:cubicBezTo>
                    <a:cubicBezTo>
                      <a:pt x="4275" y="5175"/>
                      <a:pt x="4344" y="5241"/>
                      <a:pt x="4380" y="5322"/>
                    </a:cubicBezTo>
                    <a:cubicBezTo>
                      <a:pt x="4492" y="5573"/>
                      <a:pt x="4504" y="5839"/>
                      <a:pt x="4466" y="6108"/>
                    </a:cubicBezTo>
                    <a:cubicBezTo>
                      <a:pt x="4437" y="6324"/>
                      <a:pt x="4451" y="6343"/>
                      <a:pt x="4662" y="6374"/>
                    </a:cubicBezTo>
                    <a:cubicBezTo>
                      <a:pt x="4930" y="6412"/>
                      <a:pt x="5137" y="6556"/>
                      <a:pt x="5334" y="6732"/>
                    </a:cubicBezTo>
                    <a:cubicBezTo>
                      <a:pt x="5597" y="6973"/>
                      <a:pt x="5863" y="7215"/>
                      <a:pt x="6148" y="7428"/>
                    </a:cubicBezTo>
                    <a:cubicBezTo>
                      <a:pt x="6296" y="7537"/>
                      <a:pt x="6488" y="7593"/>
                      <a:pt x="6664" y="7660"/>
                    </a:cubicBezTo>
                    <a:cubicBezTo>
                      <a:pt x="6674" y="7663"/>
                      <a:pt x="6684" y="7665"/>
                      <a:pt x="6695" y="7665"/>
                    </a:cubicBezTo>
                    <a:cubicBezTo>
                      <a:pt x="6736" y="7665"/>
                      <a:pt x="6784" y="7645"/>
                      <a:pt x="6826" y="7638"/>
                    </a:cubicBezTo>
                    <a:cubicBezTo>
                      <a:pt x="6814" y="7584"/>
                      <a:pt x="6815" y="7522"/>
                      <a:pt x="6787" y="7479"/>
                    </a:cubicBezTo>
                    <a:cubicBezTo>
                      <a:pt x="6700" y="7347"/>
                      <a:pt x="6592" y="7228"/>
                      <a:pt x="6510" y="7093"/>
                    </a:cubicBezTo>
                    <a:cubicBezTo>
                      <a:pt x="6350" y="6827"/>
                      <a:pt x="6252" y="6536"/>
                      <a:pt x="6331" y="6225"/>
                    </a:cubicBezTo>
                    <a:cubicBezTo>
                      <a:pt x="6364" y="6096"/>
                      <a:pt x="6449" y="5973"/>
                      <a:pt x="6530" y="5863"/>
                    </a:cubicBezTo>
                    <a:cubicBezTo>
                      <a:pt x="6615" y="5744"/>
                      <a:pt x="6624" y="5645"/>
                      <a:pt x="6540" y="5518"/>
                    </a:cubicBezTo>
                    <a:cubicBezTo>
                      <a:pt x="6245" y="5077"/>
                      <a:pt x="6289" y="4653"/>
                      <a:pt x="6663" y="4278"/>
                    </a:cubicBezTo>
                    <a:cubicBezTo>
                      <a:pt x="6686" y="4255"/>
                      <a:pt x="6710" y="4233"/>
                      <a:pt x="6730" y="4210"/>
                    </a:cubicBezTo>
                    <a:cubicBezTo>
                      <a:pt x="6839" y="4087"/>
                      <a:pt x="6832" y="4008"/>
                      <a:pt x="6691" y="3926"/>
                    </a:cubicBezTo>
                    <a:cubicBezTo>
                      <a:pt x="6444" y="3781"/>
                      <a:pt x="6271" y="3572"/>
                      <a:pt x="6121" y="3336"/>
                    </a:cubicBezTo>
                    <a:cubicBezTo>
                      <a:pt x="6014" y="3169"/>
                      <a:pt x="5973" y="2990"/>
                      <a:pt x="6004" y="2791"/>
                    </a:cubicBezTo>
                    <a:cubicBezTo>
                      <a:pt x="6020" y="2687"/>
                      <a:pt x="6066" y="2618"/>
                      <a:pt x="6172" y="2611"/>
                    </a:cubicBezTo>
                    <a:cubicBezTo>
                      <a:pt x="6402" y="2598"/>
                      <a:pt x="6632" y="2593"/>
                      <a:pt x="6861" y="2587"/>
                    </a:cubicBezTo>
                    <a:cubicBezTo>
                      <a:pt x="6864" y="2587"/>
                      <a:pt x="6867" y="2587"/>
                      <a:pt x="6870" y="2587"/>
                    </a:cubicBezTo>
                    <a:cubicBezTo>
                      <a:pt x="6886" y="2587"/>
                      <a:pt x="6901" y="2591"/>
                      <a:pt x="6916" y="2593"/>
                    </a:cubicBezTo>
                    <a:cubicBezTo>
                      <a:pt x="6984" y="2601"/>
                      <a:pt x="7038" y="2607"/>
                      <a:pt x="7080" y="2607"/>
                    </a:cubicBezTo>
                    <a:cubicBezTo>
                      <a:pt x="7224" y="2607"/>
                      <a:pt x="7233" y="2544"/>
                      <a:pt x="7228" y="2313"/>
                    </a:cubicBezTo>
                    <a:cubicBezTo>
                      <a:pt x="7217" y="1767"/>
                      <a:pt x="7362" y="1265"/>
                      <a:pt x="7682" y="819"/>
                    </a:cubicBezTo>
                    <a:cubicBezTo>
                      <a:pt x="7723" y="762"/>
                      <a:pt x="7806" y="710"/>
                      <a:pt x="7875" y="700"/>
                    </a:cubicBezTo>
                    <a:cubicBezTo>
                      <a:pt x="8263" y="643"/>
                      <a:pt x="8649" y="619"/>
                      <a:pt x="9035" y="619"/>
                    </a:cubicBezTo>
                    <a:cubicBezTo>
                      <a:pt x="9706" y="619"/>
                      <a:pt x="10374" y="692"/>
                      <a:pt x="11041" y="798"/>
                    </a:cubicBezTo>
                    <a:cubicBezTo>
                      <a:pt x="11204" y="824"/>
                      <a:pt x="11366" y="855"/>
                      <a:pt x="11528" y="910"/>
                    </a:cubicBezTo>
                    <a:cubicBezTo>
                      <a:pt x="11487" y="924"/>
                      <a:pt x="11444" y="936"/>
                      <a:pt x="11402" y="950"/>
                    </a:cubicBezTo>
                    <a:cubicBezTo>
                      <a:pt x="10568" y="1216"/>
                      <a:pt x="9835" y="1653"/>
                      <a:pt x="9383" y="2422"/>
                    </a:cubicBezTo>
                    <a:cubicBezTo>
                      <a:pt x="8891" y="3260"/>
                      <a:pt x="8778" y="4157"/>
                      <a:pt x="9202" y="5073"/>
                    </a:cubicBezTo>
                    <a:cubicBezTo>
                      <a:pt x="9323" y="5332"/>
                      <a:pt x="9497" y="5541"/>
                      <a:pt x="9773" y="5645"/>
                    </a:cubicBezTo>
                    <a:cubicBezTo>
                      <a:pt x="9829" y="5665"/>
                      <a:pt x="9886" y="5683"/>
                      <a:pt x="9943" y="5694"/>
                    </a:cubicBezTo>
                    <a:cubicBezTo>
                      <a:pt x="9981" y="5702"/>
                      <a:pt x="10017" y="5706"/>
                      <a:pt x="10051" y="5706"/>
                    </a:cubicBezTo>
                    <a:cubicBezTo>
                      <a:pt x="10186" y="5706"/>
                      <a:pt x="10280" y="5645"/>
                      <a:pt x="10315" y="5534"/>
                    </a:cubicBezTo>
                    <a:cubicBezTo>
                      <a:pt x="10354" y="5402"/>
                      <a:pt x="10266" y="5226"/>
                      <a:pt x="10091" y="5180"/>
                    </a:cubicBezTo>
                    <a:cubicBezTo>
                      <a:pt x="9604" y="5051"/>
                      <a:pt x="9468" y="4682"/>
                      <a:pt x="9431" y="4246"/>
                    </a:cubicBezTo>
                    <a:cubicBezTo>
                      <a:pt x="9416" y="4051"/>
                      <a:pt x="9428" y="3854"/>
                      <a:pt x="9428" y="3657"/>
                    </a:cubicBezTo>
                    <a:cubicBezTo>
                      <a:pt x="9445" y="3656"/>
                      <a:pt x="9460" y="3656"/>
                      <a:pt x="9476" y="3654"/>
                    </a:cubicBezTo>
                    <a:cubicBezTo>
                      <a:pt x="9489" y="3762"/>
                      <a:pt x="9500" y="3869"/>
                      <a:pt x="9516" y="3974"/>
                    </a:cubicBezTo>
                    <a:cubicBezTo>
                      <a:pt x="9557" y="4237"/>
                      <a:pt x="9628" y="4490"/>
                      <a:pt x="9806" y="4695"/>
                    </a:cubicBezTo>
                    <a:cubicBezTo>
                      <a:pt x="9861" y="4758"/>
                      <a:pt x="9932" y="4821"/>
                      <a:pt x="10008" y="4847"/>
                    </a:cubicBezTo>
                    <a:cubicBezTo>
                      <a:pt x="10036" y="4857"/>
                      <a:pt x="10071" y="4862"/>
                      <a:pt x="10106" y="4862"/>
                    </a:cubicBezTo>
                    <a:cubicBezTo>
                      <a:pt x="10155" y="4862"/>
                      <a:pt x="10204" y="4852"/>
                      <a:pt x="10232" y="4829"/>
                    </a:cubicBezTo>
                    <a:cubicBezTo>
                      <a:pt x="10286" y="4783"/>
                      <a:pt x="10320" y="4680"/>
                      <a:pt x="10312" y="4607"/>
                    </a:cubicBezTo>
                    <a:cubicBezTo>
                      <a:pt x="10299" y="4483"/>
                      <a:pt x="10244" y="4364"/>
                      <a:pt x="10211" y="4241"/>
                    </a:cubicBezTo>
                    <a:cubicBezTo>
                      <a:pt x="10101" y="3835"/>
                      <a:pt x="10051" y="3431"/>
                      <a:pt x="10260" y="3037"/>
                    </a:cubicBezTo>
                    <a:cubicBezTo>
                      <a:pt x="10282" y="2996"/>
                      <a:pt x="10309" y="2959"/>
                      <a:pt x="10353" y="2888"/>
                    </a:cubicBezTo>
                    <a:cubicBezTo>
                      <a:pt x="10364" y="3059"/>
                      <a:pt x="10358" y="3197"/>
                      <a:pt x="10388" y="3324"/>
                    </a:cubicBezTo>
                    <a:cubicBezTo>
                      <a:pt x="10419" y="3457"/>
                      <a:pt x="10475" y="3590"/>
                      <a:pt x="10544" y="3708"/>
                    </a:cubicBezTo>
                    <a:cubicBezTo>
                      <a:pt x="10570" y="3750"/>
                      <a:pt x="10650" y="3785"/>
                      <a:pt x="10708" y="3785"/>
                    </a:cubicBezTo>
                    <a:cubicBezTo>
                      <a:pt x="10715" y="3785"/>
                      <a:pt x="10722" y="3784"/>
                      <a:pt x="10728" y="3783"/>
                    </a:cubicBezTo>
                    <a:cubicBezTo>
                      <a:pt x="10775" y="3776"/>
                      <a:pt x="10832" y="3698"/>
                      <a:pt x="10847" y="3641"/>
                    </a:cubicBezTo>
                    <a:cubicBezTo>
                      <a:pt x="10876" y="3528"/>
                      <a:pt x="10883" y="3409"/>
                      <a:pt x="10893" y="3292"/>
                    </a:cubicBezTo>
                    <a:cubicBezTo>
                      <a:pt x="10938" y="2774"/>
                      <a:pt x="11234" y="2423"/>
                      <a:pt x="11666" y="2158"/>
                    </a:cubicBezTo>
                    <a:lnTo>
                      <a:pt x="11666" y="2158"/>
                    </a:lnTo>
                    <a:cubicBezTo>
                      <a:pt x="11649" y="2202"/>
                      <a:pt x="11633" y="2247"/>
                      <a:pt x="11617" y="2291"/>
                    </a:cubicBezTo>
                    <a:cubicBezTo>
                      <a:pt x="11267" y="3270"/>
                      <a:pt x="11332" y="4207"/>
                      <a:pt x="11965" y="5051"/>
                    </a:cubicBezTo>
                    <a:cubicBezTo>
                      <a:pt x="12328" y="5532"/>
                      <a:pt x="12819" y="5752"/>
                      <a:pt x="13381" y="5752"/>
                    </a:cubicBezTo>
                    <a:cubicBezTo>
                      <a:pt x="13498" y="5752"/>
                      <a:pt x="13617" y="5743"/>
                      <a:pt x="13740" y="5724"/>
                    </a:cubicBezTo>
                    <a:cubicBezTo>
                      <a:pt x="14083" y="5673"/>
                      <a:pt x="14269" y="5476"/>
                      <a:pt x="14309" y="5204"/>
                    </a:cubicBezTo>
                    <a:cubicBezTo>
                      <a:pt x="14317" y="5152"/>
                      <a:pt x="14318" y="5094"/>
                      <a:pt x="14304" y="5044"/>
                    </a:cubicBezTo>
                    <a:cubicBezTo>
                      <a:pt x="14286" y="4976"/>
                      <a:pt x="14247" y="4942"/>
                      <a:pt x="14195" y="4942"/>
                    </a:cubicBezTo>
                    <a:cubicBezTo>
                      <a:pt x="14171" y="4942"/>
                      <a:pt x="14145" y="4949"/>
                      <a:pt x="14116" y="4963"/>
                    </a:cubicBezTo>
                    <a:cubicBezTo>
                      <a:pt x="14080" y="4980"/>
                      <a:pt x="14046" y="5006"/>
                      <a:pt x="14018" y="5035"/>
                    </a:cubicBezTo>
                    <a:cubicBezTo>
                      <a:pt x="13837" y="5211"/>
                      <a:pt x="13579" y="5299"/>
                      <a:pt x="13311" y="5299"/>
                    </a:cubicBezTo>
                    <a:cubicBezTo>
                      <a:pt x="12842" y="5299"/>
                      <a:pt x="12344" y="5028"/>
                      <a:pt x="12186" y="4489"/>
                    </a:cubicBezTo>
                    <a:lnTo>
                      <a:pt x="12186" y="4489"/>
                    </a:lnTo>
                    <a:cubicBezTo>
                      <a:pt x="12278" y="4560"/>
                      <a:pt x="12353" y="4619"/>
                      <a:pt x="12430" y="4676"/>
                    </a:cubicBezTo>
                    <a:cubicBezTo>
                      <a:pt x="12664" y="4847"/>
                      <a:pt x="12917" y="4971"/>
                      <a:pt x="13208" y="4971"/>
                    </a:cubicBezTo>
                    <a:cubicBezTo>
                      <a:pt x="13229" y="4971"/>
                      <a:pt x="13251" y="4970"/>
                      <a:pt x="13272" y="4969"/>
                    </a:cubicBezTo>
                    <a:cubicBezTo>
                      <a:pt x="13372" y="4963"/>
                      <a:pt x="13482" y="4932"/>
                      <a:pt x="13563" y="4877"/>
                    </a:cubicBezTo>
                    <a:cubicBezTo>
                      <a:pt x="13772" y="4737"/>
                      <a:pt x="13751" y="4439"/>
                      <a:pt x="13523" y="4335"/>
                    </a:cubicBezTo>
                    <a:cubicBezTo>
                      <a:pt x="13383" y="4269"/>
                      <a:pt x="13224" y="4232"/>
                      <a:pt x="13070" y="4206"/>
                    </a:cubicBezTo>
                    <a:cubicBezTo>
                      <a:pt x="12584" y="4126"/>
                      <a:pt x="12226" y="3895"/>
                      <a:pt x="12063" y="3409"/>
                    </a:cubicBezTo>
                    <a:cubicBezTo>
                      <a:pt x="12053" y="3379"/>
                      <a:pt x="12046" y="3348"/>
                      <a:pt x="12038" y="3317"/>
                    </a:cubicBezTo>
                    <a:cubicBezTo>
                      <a:pt x="12036" y="3306"/>
                      <a:pt x="12038" y="3292"/>
                      <a:pt x="12038" y="3279"/>
                    </a:cubicBezTo>
                    <a:cubicBezTo>
                      <a:pt x="12050" y="3269"/>
                      <a:pt x="12061" y="3256"/>
                      <a:pt x="12073" y="3245"/>
                    </a:cubicBezTo>
                    <a:cubicBezTo>
                      <a:pt x="12102" y="3287"/>
                      <a:pt x="12125" y="3333"/>
                      <a:pt x="12160" y="3370"/>
                    </a:cubicBezTo>
                    <a:cubicBezTo>
                      <a:pt x="12356" y="3584"/>
                      <a:pt x="12587" y="3733"/>
                      <a:pt x="12885" y="3756"/>
                    </a:cubicBezTo>
                    <a:cubicBezTo>
                      <a:pt x="12903" y="3758"/>
                      <a:pt x="12922" y="3759"/>
                      <a:pt x="12941" y="3759"/>
                    </a:cubicBezTo>
                    <a:cubicBezTo>
                      <a:pt x="13020" y="3759"/>
                      <a:pt x="13095" y="3742"/>
                      <a:pt x="13116" y="3662"/>
                    </a:cubicBezTo>
                    <a:cubicBezTo>
                      <a:pt x="13136" y="3587"/>
                      <a:pt x="13112" y="3479"/>
                      <a:pt x="13065" y="3417"/>
                    </a:cubicBezTo>
                    <a:cubicBezTo>
                      <a:pt x="12986" y="3311"/>
                      <a:pt x="12874" y="3227"/>
                      <a:pt x="12773" y="3137"/>
                    </a:cubicBezTo>
                    <a:cubicBezTo>
                      <a:pt x="12618" y="2999"/>
                      <a:pt x="12558" y="2826"/>
                      <a:pt x="12558" y="2626"/>
                    </a:cubicBezTo>
                    <a:cubicBezTo>
                      <a:pt x="12558" y="2301"/>
                      <a:pt x="12706" y="2090"/>
                      <a:pt x="13024" y="2036"/>
                    </a:cubicBezTo>
                    <a:cubicBezTo>
                      <a:pt x="13280" y="1991"/>
                      <a:pt x="13546" y="1996"/>
                      <a:pt x="13807" y="1995"/>
                    </a:cubicBezTo>
                    <a:cubicBezTo>
                      <a:pt x="13896" y="1995"/>
                      <a:pt x="13985" y="2044"/>
                      <a:pt x="14096" y="2077"/>
                    </a:cubicBezTo>
                    <a:cubicBezTo>
                      <a:pt x="13976" y="2127"/>
                      <a:pt x="13876" y="2154"/>
                      <a:pt x="13793" y="2207"/>
                    </a:cubicBezTo>
                    <a:cubicBezTo>
                      <a:pt x="13638" y="2305"/>
                      <a:pt x="13602" y="2460"/>
                      <a:pt x="13687" y="2592"/>
                    </a:cubicBezTo>
                    <a:cubicBezTo>
                      <a:pt x="13741" y="2675"/>
                      <a:pt x="13813" y="2719"/>
                      <a:pt x="13896" y="2719"/>
                    </a:cubicBezTo>
                    <a:cubicBezTo>
                      <a:pt x="13955" y="2719"/>
                      <a:pt x="14020" y="2696"/>
                      <a:pt x="14086" y="2647"/>
                    </a:cubicBezTo>
                    <a:cubicBezTo>
                      <a:pt x="14322" y="2473"/>
                      <a:pt x="14572" y="2409"/>
                      <a:pt x="14830" y="2409"/>
                    </a:cubicBezTo>
                    <a:cubicBezTo>
                      <a:pt x="14995" y="2409"/>
                      <a:pt x="15163" y="2435"/>
                      <a:pt x="15332" y="2476"/>
                    </a:cubicBezTo>
                    <a:cubicBezTo>
                      <a:pt x="15461" y="2507"/>
                      <a:pt x="15578" y="2597"/>
                      <a:pt x="15725" y="2673"/>
                    </a:cubicBezTo>
                    <a:cubicBezTo>
                      <a:pt x="15632" y="2785"/>
                      <a:pt x="15560" y="2871"/>
                      <a:pt x="15493" y="2959"/>
                    </a:cubicBezTo>
                    <a:cubicBezTo>
                      <a:pt x="15471" y="2987"/>
                      <a:pt x="15462" y="3027"/>
                      <a:pt x="15448" y="3062"/>
                    </a:cubicBezTo>
                    <a:cubicBezTo>
                      <a:pt x="15483" y="3073"/>
                      <a:pt x="15519" y="3094"/>
                      <a:pt x="15553" y="3094"/>
                    </a:cubicBezTo>
                    <a:cubicBezTo>
                      <a:pt x="15555" y="3094"/>
                      <a:pt x="15556" y="3094"/>
                      <a:pt x="15558" y="3094"/>
                    </a:cubicBezTo>
                    <a:cubicBezTo>
                      <a:pt x="15739" y="3080"/>
                      <a:pt x="15918" y="3049"/>
                      <a:pt x="16099" y="3044"/>
                    </a:cubicBezTo>
                    <a:cubicBezTo>
                      <a:pt x="16138" y="3042"/>
                      <a:pt x="16177" y="3042"/>
                      <a:pt x="16216" y="3042"/>
                    </a:cubicBezTo>
                    <a:cubicBezTo>
                      <a:pt x="16869" y="3042"/>
                      <a:pt x="17465" y="3218"/>
                      <a:pt x="17970" y="3670"/>
                    </a:cubicBezTo>
                    <a:cubicBezTo>
                      <a:pt x="18111" y="3798"/>
                      <a:pt x="18217" y="3941"/>
                      <a:pt x="18254" y="4165"/>
                    </a:cubicBezTo>
                    <a:cubicBezTo>
                      <a:pt x="18113" y="4093"/>
                      <a:pt x="17995" y="4042"/>
                      <a:pt x="17886" y="3973"/>
                    </a:cubicBezTo>
                    <a:cubicBezTo>
                      <a:pt x="17740" y="3881"/>
                      <a:pt x="17599" y="3781"/>
                      <a:pt x="17465" y="3675"/>
                    </a:cubicBezTo>
                    <a:cubicBezTo>
                      <a:pt x="17377" y="3605"/>
                      <a:pt x="17333" y="3569"/>
                      <a:pt x="17294" y="3569"/>
                    </a:cubicBezTo>
                    <a:cubicBezTo>
                      <a:pt x="17251" y="3569"/>
                      <a:pt x="17213" y="3612"/>
                      <a:pt x="17130" y="3701"/>
                    </a:cubicBezTo>
                    <a:cubicBezTo>
                      <a:pt x="17038" y="3800"/>
                      <a:pt x="16924" y="3843"/>
                      <a:pt x="16805" y="3843"/>
                    </a:cubicBezTo>
                    <a:cubicBezTo>
                      <a:pt x="16750" y="3843"/>
                      <a:pt x="16694" y="3834"/>
                      <a:pt x="16639" y="3816"/>
                    </a:cubicBezTo>
                    <a:cubicBezTo>
                      <a:pt x="16405" y="3739"/>
                      <a:pt x="16178" y="3637"/>
                      <a:pt x="15956" y="3525"/>
                    </a:cubicBezTo>
                    <a:cubicBezTo>
                      <a:pt x="15879" y="3487"/>
                      <a:pt x="15836" y="3464"/>
                      <a:pt x="15807" y="3464"/>
                    </a:cubicBezTo>
                    <a:cubicBezTo>
                      <a:pt x="15765" y="3464"/>
                      <a:pt x="15751" y="3510"/>
                      <a:pt x="15709" y="3622"/>
                    </a:cubicBezTo>
                    <a:cubicBezTo>
                      <a:pt x="15679" y="3699"/>
                      <a:pt x="15595" y="3771"/>
                      <a:pt x="15518" y="3808"/>
                    </a:cubicBezTo>
                    <a:cubicBezTo>
                      <a:pt x="15410" y="3861"/>
                      <a:pt x="15278" y="3865"/>
                      <a:pt x="15171" y="3920"/>
                    </a:cubicBezTo>
                    <a:cubicBezTo>
                      <a:pt x="15041" y="3987"/>
                      <a:pt x="14923" y="4080"/>
                      <a:pt x="14810" y="4173"/>
                    </a:cubicBezTo>
                    <a:cubicBezTo>
                      <a:pt x="14772" y="4205"/>
                      <a:pt x="14734" y="4283"/>
                      <a:pt x="14748" y="4322"/>
                    </a:cubicBezTo>
                    <a:cubicBezTo>
                      <a:pt x="14762" y="4360"/>
                      <a:pt x="14840" y="4382"/>
                      <a:pt x="14894" y="4393"/>
                    </a:cubicBezTo>
                    <a:cubicBezTo>
                      <a:pt x="15005" y="4416"/>
                      <a:pt x="15119" y="4422"/>
                      <a:pt x="15229" y="4442"/>
                    </a:cubicBezTo>
                    <a:cubicBezTo>
                      <a:pt x="15452" y="4484"/>
                      <a:pt x="15620" y="4601"/>
                      <a:pt x="15733" y="4800"/>
                    </a:cubicBezTo>
                    <a:cubicBezTo>
                      <a:pt x="15777" y="4879"/>
                      <a:pt x="15810" y="4917"/>
                      <a:pt x="15854" y="4917"/>
                    </a:cubicBezTo>
                    <a:cubicBezTo>
                      <a:pt x="15888" y="4917"/>
                      <a:pt x="15929" y="4895"/>
                      <a:pt x="15988" y="4852"/>
                    </a:cubicBezTo>
                    <a:cubicBezTo>
                      <a:pt x="16301" y="4627"/>
                      <a:pt x="16647" y="4498"/>
                      <a:pt x="17030" y="4459"/>
                    </a:cubicBezTo>
                    <a:cubicBezTo>
                      <a:pt x="17058" y="4456"/>
                      <a:pt x="17085" y="4454"/>
                      <a:pt x="17112" y="4454"/>
                    </a:cubicBezTo>
                    <a:cubicBezTo>
                      <a:pt x="17285" y="4454"/>
                      <a:pt x="17430" y="4518"/>
                      <a:pt x="17545" y="4665"/>
                    </a:cubicBezTo>
                    <a:cubicBezTo>
                      <a:pt x="17597" y="4732"/>
                      <a:pt x="17626" y="4765"/>
                      <a:pt x="17655" y="4765"/>
                    </a:cubicBezTo>
                    <a:cubicBezTo>
                      <a:pt x="17685" y="4765"/>
                      <a:pt x="17716" y="4730"/>
                      <a:pt x="17774" y="4661"/>
                    </a:cubicBezTo>
                    <a:cubicBezTo>
                      <a:pt x="17993" y="4402"/>
                      <a:pt x="18021" y="4384"/>
                      <a:pt x="18336" y="4315"/>
                    </a:cubicBezTo>
                    <a:lnTo>
                      <a:pt x="18336" y="4315"/>
                    </a:lnTo>
                    <a:cubicBezTo>
                      <a:pt x="18356" y="5274"/>
                      <a:pt x="18359" y="6218"/>
                      <a:pt x="17840" y="7077"/>
                    </a:cubicBezTo>
                    <a:cubicBezTo>
                      <a:pt x="17842" y="7046"/>
                      <a:pt x="17842" y="7014"/>
                      <a:pt x="17846" y="6983"/>
                    </a:cubicBezTo>
                    <a:cubicBezTo>
                      <a:pt x="17914" y="6421"/>
                      <a:pt x="17837" y="5880"/>
                      <a:pt x="17615" y="5362"/>
                    </a:cubicBezTo>
                    <a:cubicBezTo>
                      <a:pt x="17497" y="5089"/>
                      <a:pt x="17303" y="4899"/>
                      <a:pt x="17011" y="4816"/>
                    </a:cubicBezTo>
                    <a:cubicBezTo>
                      <a:pt x="16940" y="4796"/>
                      <a:pt x="16870" y="4787"/>
                      <a:pt x="16804" y="4787"/>
                    </a:cubicBezTo>
                    <a:cubicBezTo>
                      <a:pt x="16533" y="4787"/>
                      <a:pt x="16313" y="4949"/>
                      <a:pt x="16218" y="5237"/>
                    </a:cubicBezTo>
                    <a:cubicBezTo>
                      <a:pt x="16153" y="5433"/>
                      <a:pt x="16127" y="5622"/>
                      <a:pt x="16242" y="5812"/>
                    </a:cubicBezTo>
                    <a:cubicBezTo>
                      <a:pt x="16344" y="5978"/>
                      <a:pt x="16535" y="6074"/>
                      <a:pt x="16721" y="6074"/>
                    </a:cubicBezTo>
                    <a:cubicBezTo>
                      <a:pt x="16812" y="6074"/>
                      <a:pt x="16902" y="6051"/>
                      <a:pt x="16980" y="6003"/>
                    </a:cubicBezTo>
                    <a:cubicBezTo>
                      <a:pt x="17093" y="5935"/>
                      <a:pt x="17088" y="5913"/>
                      <a:pt x="16988" y="5833"/>
                    </a:cubicBezTo>
                    <a:cubicBezTo>
                      <a:pt x="16905" y="5767"/>
                      <a:pt x="16820" y="5691"/>
                      <a:pt x="16769" y="5600"/>
                    </a:cubicBezTo>
                    <a:cubicBezTo>
                      <a:pt x="16738" y="5548"/>
                      <a:pt x="16741" y="5433"/>
                      <a:pt x="16778" y="5395"/>
                    </a:cubicBezTo>
                    <a:cubicBezTo>
                      <a:pt x="16812" y="5360"/>
                      <a:pt x="16885" y="5334"/>
                      <a:pt x="16942" y="5334"/>
                    </a:cubicBezTo>
                    <a:cubicBezTo>
                      <a:pt x="16963" y="5334"/>
                      <a:pt x="16981" y="5337"/>
                      <a:pt x="16995" y="5345"/>
                    </a:cubicBezTo>
                    <a:cubicBezTo>
                      <a:pt x="17099" y="5402"/>
                      <a:pt x="17226" y="5487"/>
                      <a:pt x="17262" y="5589"/>
                    </a:cubicBezTo>
                    <a:cubicBezTo>
                      <a:pt x="17349" y="5834"/>
                      <a:pt x="17417" y="6094"/>
                      <a:pt x="17438" y="6352"/>
                    </a:cubicBezTo>
                    <a:cubicBezTo>
                      <a:pt x="17484" y="6929"/>
                      <a:pt x="17523" y="7509"/>
                      <a:pt x="17511" y="8088"/>
                    </a:cubicBezTo>
                    <a:cubicBezTo>
                      <a:pt x="17506" y="8372"/>
                      <a:pt x="17277" y="8580"/>
                      <a:pt x="17011" y="8683"/>
                    </a:cubicBezTo>
                    <a:cubicBezTo>
                      <a:pt x="16809" y="8761"/>
                      <a:pt x="16603" y="8809"/>
                      <a:pt x="16397" y="8809"/>
                    </a:cubicBezTo>
                    <a:cubicBezTo>
                      <a:pt x="16198" y="8809"/>
                      <a:pt x="15999" y="8764"/>
                      <a:pt x="15803" y="8657"/>
                    </a:cubicBezTo>
                    <a:cubicBezTo>
                      <a:pt x="15792" y="8651"/>
                      <a:pt x="15779" y="8651"/>
                      <a:pt x="15740" y="8641"/>
                    </a:cubicBezTo>
                    <a:lnTo>
                      <a:pt x="15740" y="8641"/>
                    </a:lnTo>
                    <a:cubicBezTo>
                      <a:pt x="15750" y="8693"/>
                      <a:pt x="15755" y="8733"/>
                      <a:pt x="15767" y="8770"/>
                    </a:cubicBezTo>
                    <a:cubicBezTo>
                      <a:pt x="15930" y="9270"/>
                      <a:pt x="15758" y="9589"/>
                      <a:pt x="15253" y="9732"/>
                    </a:cubicBezTo>
                    <a:cubicBezTo>
                      <a:pt x="14943" y="9820"/>
                      <a:pt x="14635" y="9907"/>
                      <a:pt x="14314" y="9907"/>
                    </a:cubicBezTo>
                    <a:cubicBezTo>
                      <a:pt x="14236" y="9907"/>
                      <a:pt x="14157" y="9902"/>
                      <a:pt x="14078" y="9890"/>
                    </a:cubicBezTo>
                    <a:cubicBezTo>
                      <a:pt x="13969" y="9875"/>
                      <a:pt x="13863" y="9846"/>
                      <a:pt x="13754" y="9824"/>
                    </a:cubicBezTo>
                    <a:cubicBezTo>
                      <a:pt x="13745" y="9838"/>
                      <a:pt x="13737" y="9854"/>
                      <a:pt x="13729" y="9867"/>
                    </a:cubicBezTo>
                    <a:cubicBezTo>
                      <a:pt x="13771" y="9907"/>
                      <a:pt x="13808" y="9952"/>
                      <a:pt x="13855" y="9983"/>
                    </a:cubicBezTo>
                    <a:cubicBezTo>
                      <a:pt x="14330" y="10301"/>
                      <a:pt x="14850" y="10496"/>
                      <a:pt x="15418" y="10568"/>
                    </a:cubicBezTo>
                    <a:cubicBezTo>
                      <a:pt x="15606" y="10593"/>
                      <a:pt x="15792" y="10629"/>
                      <a:pt x="15980" y="10665"/>
                    </a:cubicBezTo>
                    <a:cubicBezTo>
                      <a:pt x="16245" y="10713"/>
                      <a:pt x="16461" y="10846"/>
                      <a:pt x="16629" y="11055"/>
                    </a:cubicBezTo>
                    <a:cubicBezTo>
                      <a:pt x="16658" y="11090"/>
                      <a:pt x="16707" y="11109"/>
                      <a:pt x="16746" y="11135"/>
                    </a:cubicBezTo>
                    <a:cubicBezTo>
                      <a:pt x="16765" y="11088"/>
                      <a:pt x="16805" y="11040"/>
                      <a:pt x="16802" y="10996"/>
                    </a:cubicBezTo>
                    <a:cubicBezTo>
                      <a:pt x="16751" y="10496"/>
                      <a:pt x="16952" y="10094"/>
                      <a:pt x="17252" y="9712"/>
                    </a:cubicBezTo>
                    <a:cubicBezTo>
                      <a:pt x="17382" y="9546"/>
                      <a:pt x="17449" y="9330"/>
                      <a:pt x="17545" y="9139"/>
                    </a:cubicBezTo>
                    <a:cubicBezTo>
                      <a:pt x="17546" y="9143"/>
                      <a:pt x="17559" y="9163"/>
                      <a:pt x="17563" y="9184"/>
                    </a:cubicBezTo>
                    <a:cubicBezTo>
                      <a:pt x="17643" y="9679"/>
                      <a:pt x="17836" y="10131"/>
                      <a:pt x="18100" y="10553"/>
                    </a:cubicBezTo>
                    <a:cubicBezTo>
                      <a:pt x="18244" y="10782"/>
                      <a:pt x="18274" y="11032"/>
                      <a:pt x="18235" y="11286"/>
                    </a:cubicBezTo>
                    <a:cubicBezTo>
                      <a:pt x="18174" y="11707"/>
                      <a:pt x="17854" y="11975"/>
                      <a:pt x="17451" y="11975"/>
                    </a:cubicBezTo>
                    <a:cubicBezTo>
                      <a:pt x="17366" y="11975"/>
                      <a:pt x="17276" y="11963"/>
                      <a:pt x="17185" y="11937"/>
                    </a:cubicBezTo>
                    <a:cubicBezTo>
                      <a:pt x="17024" y="11892"/>
                      <a:pt x="16879" y="11788"/>
                      <a:pt x="16729" y="11706"/>
                    </a:cubicBezTo>
                    <a:cubicBezTo>
                      <a:pt x="16688" y="11684"/>
                      <a:pt x="16653" y="11649"/>
                      <a:pt x="16616" y="11621"/>
                    </a:cubicBezTo>
                    <a:lnTo>
                      <a:pt x="16576" y="11644"/>
                    </a:lnTo>
                    <a:cubicBezTo>
                      <a:pt x="16595" y="11693"/>
                      <a:pt x="16606" y="11744"/>
                      <a:pt x="16629" y="11789"/>
                    </a:cubicBezTo>
                    <a:cubicBezTo>
                      <a:pt x="16755" y="12034"/>
                      <a:pt x="16799" y="12287"/>
                      <a:pt x="16711" y="12551"/>
                    </a:cubicBezTo>
                    <a:cubicBezTo>
                      <a:pt x="16618" y="12829"/>
                      <a:pt x="16429" y="12976"/>
                      <a:pt x="16172" y="12976"/>
                    </a:cubicBezTo>
                    <a:cubicBezTo>
                      <a:pt x="16114" y="12976"/>
                      <a:pt x="16053" y="12969"/>
                      <a:pt x="15989" y="12954"/>
                    </a:cubicBezTo>
                    <a:cubicBezTo>
                      <a:pt x="15750" y="12898"/>
                      <a:pt x="15517" y="12819"/>
                      <a:pt x="15275" y="12789"/>
                    </a:cubicBezTo>
                    <a:cubicBezTo>
                      <a:pt x="15185" y="12778"/>
                      <a:pt x="15096" y="12772"/>
                      <a:pt x="15009" y="12772"/>
                    </a:cubicBezTo>
                    <a:cubicBezTo>
                      <a:pt x="14648" y="12772"/>
                      <a:pt x="14308" y="12870"/>
                      <a:pt x="14004" y="13104"/>
                    </a:cubicBezTo>
                    <a:cubicBezTo>
                      <a:pt x="13961" y="13137"/>
                      <a:pt x="13935" y="13194"/>
                      <a:pt x="13901" y="13239"/>
                    </a:cubicBezTo>
                    <a:cubicBezTo>
                      <a:pt x="13952" y="13271"/>
                      <a:pt x="13997" y="13321"/>
                      <a:pt x="14053" y="13335"/>
                    </a:cubicBezTo>
                    <a:cubicBezTo>
                      <a:pt x="14346" y="13409"/>
                      <a:pt x="14564" y="13576"/>
                      <a:pt x="14716" y="13837"/>
                    </a:cubicBezTo>
                    <a:cubicBezTo>
                      <a:pt x="14810" y="13997"/>
                      <a:pt x="14914" y="14151"/>
                      <a:pt x="15020" y="14304"/>
                    </a:cubicBezTo>
                    <a:cubicBezTo>
                      <a:pt x="15246" y="14633"/>
                      <a:pt x="15548" y="14864"/>
                      <a:pt x="15930" y="14980"/>
                    </a:cubicBezTo>
                    <a:cubicBezTo>
                      <a:pt x="16053" y="15017"/>
                      <a:pt x="16062" y="15082"/>
                      <a:pt x="16039" y="15194"/>
                    </a:cubicBezTo>
                    <a:cubicBezTo>
                      <a:pt x="16001" y="15394"/>
                      <a:pt x="15980" y="15597"/>
                      <a:pt x="15960" y="15799"/>
                    </a:cubicBezTo>
                    <a:cubicBezTo>
                      <a:pt x="15956" y="15836"/>
                      <a:pt x="15978" y="15890"/>
                      <a:pt x="16007" y="15910"/>
                    </a:cubicBezTo>
                    <a:cubicBezTo>
                      <a:pt x="16011" y="15913"/>
                      <a:pt x="16017" y="15914"/>
                      <a:pt x="16023" y="15914"/>
                    </a:cubicBezTo>
                    <a:cubicBezTo>
                      <a:pt x="16048" y="15914"/>
                      <a:pt x="16088" y="15895"/>
                      <a:pt x="16116" y="15882"/>
                    </a:cubicBezTo>
                    <a:cubicBezTo>
                      <a:pt x="16282" y="15802"/>
                      <a:pt x="16440" y="15703"/>
                      <a:pt x="16612" y="15641"/>
                    </a:cubicBezTo>
                    <a:cubicBezTo>
                      <a:pt x="17063" y="15476"/>
                      <a:pt x="17453" y="15221"/>
                      <a:pt x="17795" y="14890"/>
                    </a:cubicBezTo>
                    <a:cubicBezTo>
                      <a:pt x="17844" y="14841"/>
                      <a:pt x="17891" y="14794"/>
                      <a:pt x="17940" y="14746"/>
                    </a:cubicBezTo>
                    <a:cubicBezTo>
                      <a:pt x="17947" y="14740"/>
                      <a:pt x="17958" y="14738"/>
                      <a:pt x="17978" y="14730"/>
                    </a:cubicBezTo>
                    <a:cubicBezTo>
                      <a:pt x="17988" y="14788"/>
                      <a:pt x="18004" y="14844"/>
                      <a:pt x="18006" y="14901"/>
                    </a:cubicBezTo>
                    <a:cubicBezTo>
                      <a:pt x="18023" y="15357"/>
                      <a:pt x="18001" y="15807"/>
                      <a:pt x="17748" y="16212"/>
                    </a:cubicBezTo>
                    <a:cubicBezTo>
                      <a:pt x="17617" y="16424"/>
                      <a:pt x="17448" y="16596"/>
                      <a:pt x="17222" y="16709"/>
                    </a:cubicBezTo>
                    <a:cubicBezTo>
                      <a:pt x="17173" y="16733"/>
                      <a:pt x="17126" y="16759"/>
                      <a:pt x="17081" y="16788"/>
                    </a:cubicBezTo>
                    <a:cubicBezTo>
                      <a:pt x="16939" y="16881"/>
                      <a:pt x="16936" y="16963"/>
                      <a:pt x="17077" y="17056"/>
                    </a:cubicBezTo>
                    <a:cubicBezTo>
                      <a:pt x="17306" y="17207"/>
                      <a:pt x="17528" y="17367"/>
                      <a:pt x="17554" y="17664"/>
                    </a:cubicBezTo>
                    <a:cubicBezTo>
                      <a:pt x="17587" y="18037"/>
                      <a:pt x="17533" y="18398"/>
                      <a:pt x="17310" y="18714"/>
                    </a:cubicBezTo>
                    <a:cubicBezTo>
                      <a:pt x="17258" y="18787"/>
                      <a:pt x="17192" y="18852"/>
                      <a:pt x="17134" y="18920"/>
                    </a:cubicBezTo>
                    <a:cubicBezTo>
                      <a:pt x="17058" y="19011"/>
                      <a:pt x="17070" y="19090"/>
                      <a:pt x="17161" y="19164"/>
                    </a:cubicBezTo>
                    <a:cubicBezTo>
                      <a:pt x="17270" y="19254"/>
                      <a:pt x="17385" y="19338"/>
                      <a:pt x="17475" y="19443"/>
                    </a:cubicBezTo>
                    <a:cubicBezTo>
                      <a:pt x="17525" y="19500"/>
                      <a:pt x="17551" y="19597"/>
                      <a:pt x="17546" y="19674"/>
                    </a:cubicBezTo>
                    <a:cubicBezTo>
                      <a:pt x="17537" y="19870"/>
                      <a:pt x="17437" y="20026"/>
                      <a:pt x="17292" y="20154"/>
                    </a:cubicBezTo>
                    <a:cubicBezTo>
                      <a:pt x="17025" y="20390"/>
                      <a:pt x="16704" y="20501"/>
                      <a:pt x="16388" y="20501"/>
                    </a:cubicBezTo>
                    <a:cubicBezTo>
                      <a:pt x="15840" y="20501"/>
                      <a:pt x="15309" y="20167"/>
                      <a:pt x="15102" y="19580"/>
                    </a:cubicBezTo>
                    <a:cubicBezTo>
                      <a:pt x="14986" y="19252"/>
                      <a:pt x="15106" y="18849"/>
                      <a:pt x="15374" y="18666"/>
                    </a:cubicBezTo>
                    <a:cubicBezTo>
                      <a:pt x="15441" y="18621"/>
                      <a:pt x="15515" y="18600"/>
                      <a:pt x="15588" y="18600"/>
                    </a:cubicBezTo>
                    <a:cubicBezTo>
                      <a:pt x="15763" y="18600"/>
                      <a:pt x="15929" y="18721"/>
                      <a:pt x="15961" y="18914"/>
                    </a:cubicBezTo>
                    <a:cubicBezTo>
                      <a:pt x="15967" y="18955"/>
                      <a:pt x="15941" y="19003"/>
                      <a:pt x="15931" y="19048"/>
                    </a:cubicBezTo>
                    <a:cubicBezTo>
                      <a:pt x="15891" y="19035"/>
                      <a:pt x="15846" y="19032"/>
                      <a:pt x="15813" y="19008"/>
                    </a:cubicBezTo>
                    <a:cubicBezTo>
                      <a:pt x="15772" y="18978"/>
                      <a:pt x="15725" y="18945"/>
                      <a:pt x="15682" y="18945"/>
                    </a:cubicBezTo>
                    <a:cubicBezTo>
                      <a:pt x="15657" y="18945"/>
                      <a:pt x="15634" y="18956"/>
                      <a:pt x="15615" y="18986"/>
                    </a:cubicBezTo>
                    <a:cubicBezTo>
                      <a:pt x="15580" y="19039"/>
                      <a:pt x="15583" y="19149"/>
                      <a:pt x="15616" y="19205"/>
                    </a:cubicBezTo>
                    <a:cubicBezTo>
                      <a:pt x="15697" y="19342"/>
                      <a:pt x="15828" y="19403"/>
                      <a:pt x="15981" y="19403"/>
                    </a:cubicBezTo>
                    <a:cubicBezTo>
                      <a:pt x="15999" y="19403"/>
                      <a:pt x="16017" y="19402"/>
                      <a:pt x="16035" y="19401"/>
                    </a:cubicBezTo>
                    <a:cubicBezTo>
                      <a:pt x="16205" y="19386"/>
                      <a:pt x="16283" y="19265"/>
                      <a:pt x="16332" y="19121"/>
                    </a:cubicBezTo>
                    <a:cubicBezTo>
                      <a:pt x="16431" y="18823"/>
                      <a:pt x="16288" y="18389"/>
                      <a:pt x="15997" y="18161"/>
                    </a:cubicBezTo>
                    <a:cubicBezTo>
                      <a:pt x="15826" y="18026"/>
                      <a:pt x="15640" y="17945"/>
                      <a:pt x="15445" y="17945"/>
                    </a:cubicBezTo>
                    <a:cubicBezTo>
                      <a:pt x="15328" y="17945"/>
                      <a:pt x="15207" y="17975"/>
                      <a:pt x="15084" y="18040"/>
                    </a:cubicBezTo>
                    <a:cubicBezTo>
                      <a:pt x="14627" y="18281"/>
                      <a:pt x="14376" y="18666"/>
                      <a:pt x="14360" y="19187"/>
                    </a:cubicBezTo>
                    <a:cubicBezTo>
                      <a:pt x="14340" y="19765"/>
                      <a:pt x="14553" y="20256"/>
                      <a:pt x="14954" y="20670"/>
                    </a:cubicBezTo>
                    <a:cubicBezTo>
                      <a:pt x="15190" y="20914"/>
                      <a:pt x="15485" y="21042"/>
                      <a:pt x="15810" y="21113"/>
                    </a:cubicBezTo>
                    <a:cubicBezTo>
                      <a:pt x="15859" y="21124"/>
                      <a:pt x="15908" y="21132"/>
                      <a:pt x="15962" y="21144"/>
                    </a:cubicBezTo>
                    <a:cubicBezTo>
                      <a:pt x="15992" y="21462"/>
                      <a:pt x="16256" y="21575"/>
                      <a:pt x="16471" y="21750"/>
                    </a:cubicBezTo>
                    <a:cubicBezTo>
                      <a:pt x="16395" y="21731"/>
                      <a:pt x="16317" y="21721"/>
                      <a:pt x="16245" y="21694"/>
                    </a:cubicBezTo>
                    <a:cubicBezTo>
                      <a:pt x="16185" y="21673"/>
                      <a:pt x="16132" y="21635"/>
                      <a:pt x="16080" y="21601"/>
                    </a:cubicBezTo>
                    <a:cubicBezTo>
                      <a:pt x="16013" y="21559"/>
                      <a:pt x="15947" y="21511"/>
                      <a:pt x="15875" y="21511"/>
                    </a:cubicBezTo>
                    <a:cubicBezTo>
                      <a:pt x="15839" y="21511"/>
                      <a:pt x="15801" y="21524"/>
                      <a:pt x="15760" y="21557"/>
                    </a:cubicBezTo>
                    <a:cubicBezTo>
                      <a:pt x="15681" y="21625"/>
                      <a:pt x="15703" y="21772"/>
                      <a:pt x="15820" y="21898"/>
                    </a:cubicBezTo>
                    <a:cubicBezTo>
                      <a:pt x="16035" y="22127"/>
                      <a:pt x="16309" y="22256"/>
                      <a:pt x="16622" y="22286"/>
                    </a:cubicBezTo>
                    <a:cubicBezTo>
                      <a:pt x="16694" y="22293"/>
                      <a:pt x="16765" y="22296"/>
                      <a:pt x="16836" y="22296"/>
                    </a:cubicBezTo>
                    <a:cubicBezTo>
                      <a:pt x="17296" y="22296"/>
                      <a:pt x="17723" y="22154"/>
                      <a:pt x="18127" y="21919"/>
                    </a:cubicBezTo>
                    <a:cubicBezTo>
                      <a:pt x="18157" y="21900"/>
                      <a:pt x="18187" y="21883"/>
                      <a:pt x="18223" y="21875"/>
                    </a:cubicBezTo>
                    <a:lnTo>
                      <a:pt x="18223" y="21875"/>
                    </a:lnTo>
                    <a:cubicBezTo>
                      <a:pt x="18074" y="22126"/>
                      <a:pt x="17853" y="22284"/>
                      <a:pt x="17588" y="22387"/>
                    </a:cubicBezTo>
                    <a:cubicBezTo>
                      <a:pt x="17452" y="22441"/>
                      <a:pt x="17313" y="22480"/>
                      <a:pt x="17180" y="22539"/>
                    </a:cubicBezTo>
                    <a:cubicBezTo>
                      <a:pt x="16965" y="22632"/>
                      <a:pt x="16929" y="22834"/>
                      <a:pt x="17103" y="22994"/>
                    </a:cubicBezTo>
                    <a:cubicBezTo>
                      <a:pt x="17212" y="23094"/>
                      <a:pt x="17334" y="23134"/>
                      <a:pt x="17461" y="23134"/>
                    </a:cubicBezTo>
                    <a:cubicBezTo>
                      <a:pt x="17545" y="23134"/>
                      <a:pt x="17631" y="23116"/>
                      <a:pt x="17717" y="23088"/>
                    </a:cubicBezTo>
                    <a:cubicBezTo>
                      <a:pt x="17975" y="23004"/>
                      <a:pt x="18191" y="22847"/>
                      <a:pt x="18382" y="22654"/>
                    </a:cubicBezTo>
                    <a:cubicBezTo>
                      <a:pt x="18838" y="22198"/>
                      <a:pt x="19055" y="21620"/>
                      <a:pt x="19198" y="21010"/>
                    </a:cubicBezTo>
                    <a:cubicBezTo>
                      <a:pt x="19299" y="20576"/>
                      <a:pt x="19324" y="20142"/>
                      <a:pt x="19186" y="19708"/>
                    </a:cubicBezTo>
                    <a:cubicBezTo>
                      <a:pt x="19133" y="19541"/>
                      <a:pt x="19384" y="19262"/>
                      <a:pt x="19593" y="19247"/>
                    </a:cubicBezTo>
                    <a:cubicBezTo>
                      <a:pt x="19602" y="19246"/>
                      <a:pt x="19612" y="19246"/>
                      <a:pt x="19622" y="19246"/>
                    </a:cubicBezTo>
                    <a:cubicBezTo>
                      <a:pt x="19663" y="19246"/>
                      <a:pt x="19703" y="19250"/>
                      <a:pt x="19742" y="19252"/>
                    </a:cubicBezTo>
                    <a:cubicBezTo>
                      <a:pt x="19758" y="19253"/>
                      <a:pt x="19772" y="19253"/>
                      <a:pt x="19785" y="19253"/>
                    </a:cubicBezTo>
                    <a:cubicBezTo>
                      <a:pt x="19910" y="19253"/>
                      <a:pt x="19930" y="19206"/>
                      <a:pt x="19888" y="19061"/>
                    </a:cubicBezTo>
                    <a:cubicBezTo>
                      <a:pt x="19844" y="18905"/>
                      <a:pt x="19777" y="18750"/>
                      <a:pt x="19761" y="18590"/>
                    </a:cubicBezTo>
                    <a:cubicBezTo>
                      <a:pt x="19735" y="18336"/>
                      <a:pt x="19721" y="18074"/>
                      <a:pt x="19743" y="17821"/>
                    </a:cubicBezTo>
                    <a:cubicBezTo>
                      <a:pt x="19762" y="17624"/>
                      <a:pt x="19830" y="17545"/>
                      <a:pt x="19974" y="17545"/>
                    </a:cubicBezTo>
                    <a:cubicBezTo>
                      <a:pt x="20018" y="17545"/>
                      <a:pt x="20069" y="17552"/>
                      <a:pt x="20128" y="17566"/>
                    </a:cubicBezTo>
                    <a:cubicBezTo>
                      <a:pt x="20197" y="17583"/>
                      <a:pt x="20267" y="17604"/>
                      <a:pt x="20336" y="17623"/>
                    </a:cubicBezTo>
                    <a:cubicBezTo>
                      <a:pt x="20376" y="17633"/>
                      <a:pt x="20410" y="17639"/>
                      <a:pt x="20440" y="17639"/>
                    </a:cubicBezTo>
                    <a:cubicBezTo>
                      <a:pt x="20526" y="17639"/>
                      <a:pt x="20573" y="17591"/>
                      <a:pt x="20603" y="17478"/>
                    </a:cubicBezTo>
                    <a:cubicBezTo>
                      <a:pt x="20760" y="16873"/>
                      <a:pt x="20796" y="16265"/>
                      <a:pt x="20631" y="15652"/>
                    </a:cubicBezTo>
                    <a:cubicBezTo>
                      <a:pt x="20625" y="15631"/>
                      <a:pt x="20620" y="15613"/>
                      <a:pt x="20613" y="15568"/>
                    </a:cubicBezTo>
                    <a:lnTo>
                      <a:pt x="20613" y="15568"/>
                    </a:lnTo>
                    <a:cubicBezTo>
                      <a:pt x="20805" y="15642"/>
                      <a:pt x="20950" y="15745"/>
                      <a:pt x="21054" y="15898"/>
                    </a:cubicBezTo>
                    <a:cubicBezTo>
                      <a:pt x="21291" y="16246"/>
                      <a:pt x="21354" y="16621"/>
                      <a:pt x="21208" y="17022"/>
                    </a:cubicBezTo>
                    <a:cubicBezTo>
                      <a:pt x="21147" y="17190"/>
                      <a:pt x="21174" y="17250"/>
                      <a:pt x="21333" y="17250"/>
                    </a:cubicBezTo>
                    <a:cubicBezTo>
                      <a:pt x="21345" y="17250"/>
                      <a:pt x="21357" y="17250"/>
                      <a:pt x="21370" y="17249"/>
                    </a:cubicBezTo>
                    <a:cubicBezTo>
                      <a:pt x="21409" y="17247"/>
                      <a:pt x="21448" y="17246"/>
                      <a:pt x="21487" y="17246"/>
                    </a:cubicBezTo>
                    <a:cubicBezTo>
                      <a:pt x="21822" y="17246"/>
                      <a:pt x="22148" y="17313"/>
                      <a:pt x="22464" y="17422"/>
                    </a:cubicBezTo>
                    <a:cubicBezTo>
                      <a:pt x="23364" y="17729"/>
                      <a:pt x="23852" y="18393"/>
                      <a:pt x="24061" y="19293"/>
                    </a:cubicBezTo>
                    <a:cubicBezTo>
                      <a:pt x="24080" y="19371"/>
                      <a:pt x="24127" y="19442"/>
                      <a:pt x="24161" y="19515"/>
                    </a:cubicBezTo>
                    <a:cubicBezTo>
                      <a:pt x="24230" y="19465"/>
                      <a:pt x="24313" y="19426"/>
                      <a:pt x="24364" y="19361"/>
                    </a:cubicBezTo>
                    <a:cubicBezTo>
                      <a:pt x="25268" y="18181"/>
                      <a:pt x="25380" y="16861"/>
                      <a:pt x="25022" y="15465"/>
                    </a:cubicBezTo>
                    <a:cubicBezTo>
                      <a:pt x="24948" y="15171"/>
                      <a:pt x="24866" y="14878"/>
                      <a:pt x="24782" y="14587"/>
                    </a:cubicBezTo>
                    <a:cubicBezTo>
                      <a:pt x="24666" y="14186"/>
                      <a:pt x="24724" y="13817"/>
                      <a:pt x="24957" y="13472"/>
                    </a:cubicBezTo>
                    <a:cubicBezTo>
                      <a:pt x="25027" y="13368"/>
                      <a:pt x="25096" y="13261"/>
                      <a:pt x="25155" y="13148"/>
                    </a:cubicBezTo>
                    <a:cubicBezTo>
                      <a:pt x="25181" y="13102"/>
                      <a:pt x="25198" y="13032"/>
                      <a:pt x="25181" y="12988"/>
                    </a:cubicBezTo>
                    <a:cubicBezTo>
                      <a:pt x="25172" y="12965"/>
                      <a:pt x="25105" y="12954"/>
                      <a:pt x="25055" y="12954"/>
                    </a:cubicBezTo>
                    <a:cubicBezTo>
                      <a:pt x="25048" y="12954"/>
                      <a:pt x="25042" y="12955"/>
                      <a:pt x="25036" y="12955"/>
                    </a:cubicBezTo>
                    <a:cubicBezTo>
                      <a:pt x="24982" y="12957"/>
                      <a:pt x="24929" y="12958"/>
                      <a:pt x="24875" y="12958"/>
                    </a:cubicBezTo>
                    <a:cubicBezTo>
                      <a:pt x="24295" y="12958"/>
                      <a:pt x="23743" y="12825"/>
                      <a:pt x="23219" y="12574"/>
                    </a:cubicBezTo>
                    <a:cubicBezTo>
                      <a:pt x="23043" y="12489"/>
                      <a:pt x="22877" y="12370"/>
                      <a:pt x="22726" y="12244"/>
                    </a:cubicBezTo>
                    <a:cubicBezTo>
                      <a:pt x="22447" y="12015"/>
                      <a:pt x="22307" y="11716"/>
                      <a:pt x="22349" y="11346"/>
                    </a:cubicBezTo>
                    <a:cubicBezTo>
                      <a:pt x="22357" y="11265"/>
                      <a:pt x="22365" y="11183"/>
                      <a:pt x="22364" y="11102"/>
                    </a:cubicBezTo>
                    <a:cubicBezTo>
                      <a:pt x="22361" y="10987"/>
                      <a:pt x="22326" y="10930"/>
                      <a:pt x="22256" y="10930"/>
                    </a:cubicBezTo>
                    <a:cubicBezTo>
                      <a:pt x="22224" y="10930"/>
                      <a:pt x="22185" y="10942"/>
                      <a:pt x="22139" y="10965"/>
                    </a:cubicBezTo>
                    <a:cubicBezTo>
                      <a:pt x="21684" y="11201"/>
                      <a:pt x="21199" y="11332"/>
                      <a:pt x="20691" y="11338"/>
                    </a:cubicBezTo>
                    <a:cubicBezTo>
                      <a:pt x="20640" y="11339"/>
                      <a:pt x="20590" y="11339"/>
                      <a:pt x="20539" y="11339"/>
                    </a:cubicBezTo>
                    <a:cubicBezTo>
                      <a:pt x="19890" y="11339"/>
                      <a:pt x="19251" y="11275"/>
                      <a:pt x="18667" y="10929"/>
                    </a:cubicBezTo>
                    <a:cubicBezTo>
                      <a:pt x="18223" y="10667"/>
                      <a:pt x="17984" y="10264"/>
                      <a:pt x="17820" y="9812"/>
                    </a:cubicBezTo>
                    <a:lnTo>
                      <a:pt x="17820" y="9812"/>
                    </a:lnTo>
                    <a:cubicBezTo>
                      <a:pt x="18184" y="10000"/>
                      <a:pt x="18552" y="10186"/>
                      <a:pt x="18917" y="10379"/>
                    </a:cubicBezTo>
                    <a:cubicBezTo>
                      <a:pt x="19075" y="10462"/>
                      <a:pt x="19177" y="10601"/>
                      <a:pt x="19246" y="10765"/>
                    </a:cubicBezTo>
                    <a:cubicBezTo>
                      <a:pt x="19271" y="10826"/>
                      <a:pt x="19309" y="10870"/>
                      <a:pt x="19360" y="10870"/>
                    </a:cubicBezTo>
                    <a:cubicBezTo>
                      <a:pt x="19382" y="10870"/>
                      <a:pt x="19408" y="10862"/>
                      <a:pt x="19436" y="10841"/>
                    </a:cubicBezTo>
                    <a:cubicBezTo>
                      <a:pt x="19606" y="10717"/>
                      <a:pt x="19783" y="10674"/>
                      <a:pt x="19963" y="10674"/>
                    </a:cubicBezTo>
                    <a:cubicBezTo>
                      <a:pt x="20128" y="10674"/>
                      <a:pt x="20297" y="10710"/>
                      <a:pt x="20466" y="10751"/>
                    </a:cubicBezTo>
                    <a:cubicBezTo>
                      <a:pt x="20575" y="10776"/>
                      <a:pt x="20678" y="10824"/>
                      <a:pt x="20787" y="10858"/>
                    </a:cubicBezTo>
                    <a:cubicBezTo>
                      <a:pt x="20813" y="10866"/>
                      <a:pt x="20839" y="10872"/>
                      <a:pt x="20863" y="10872"/>
                    </a:cubicBezTo>
                    <a:cubicBezTo>
                      <a:pt x="20908" y="10872"/>
                      <a:pt x="20945" y="10852"/>
                      <a:pt x="20960" y="10788"/>
                    </a:cubicBezTo>
                    <a:cubicBezTo>
                      <a:pt x="21027" y="10512"/>
                      <a:pt x="21220" y="10327"/>
                      <a:pt x="21416" y="10144"/>
                    </a:cubicBezTo>
                    <a:cubicBezTo>
                      <a:pt x="21512" y="10054"/>
                      <a:pt x="21608" y="9966"/>
                      <a:pt x="21698" y="9871"/>
                    </a:cubicBezTo>
                    <a:cubicBezTo>
                      <a:pt x="21724" y="9842"/>
                      <a:pt x="21726" y="9791"/>
                      <a:pt x="21739" y="9752"/>
                    </a:cubicBezTo>
                    <a:cubicBezTo>
                      <a:pt x="21705" y="9748"/>
                      <a:pt x="21670" y="9737"/>
                      <a:pt x="21637" y="9737"/>
                    </a:cubicBezTo>
                    <a:cubicBezTo>
                      <a:pt x="21630" y="9737"/>
                      <a:pt x="21622" y="9738"/>
                      <a:pt x="21615" y="9739"/>
                    </a:cubicBezTo>
                    <a:cubicBezTo>
                      <a:pt x="21477" y="9769"/>
                      <a:pt x="21344" y="9814"/>
                      <a:pt x="21205" y="9840"/>
                    </a:cubicBezTo>
                    <a:cubicBezTo>
                      <a:pt x="21136" y="9852"/>
                      <a:pt x="21068" y="9860"/>
                      <a:pt x="21003" y="9860"/>
                    </a:cubicBezTo>
                    <a:cubicBezTo>
                      <a:pt x="20819" y="9860"/>
                      <a:pt x="20652" y="9800"/>
                      <a:pt x="20520" y="9628"/>
                    </a:cubicBezTo>
                    <a:cubicBezTo>
                      <a:pt x="20488" y="9587"/>
                      <a:pt x="20457" y="9569"/>
                      <a:pt x="20423" y="9569"/>
                    </a:cubicBezTo>
                    <a:cubicBezTo>
                      <a:pt x="20389" y="9569"/>
                      <a:pt x="20353" y="9588"/>
                      <a:pt x="20314" y="9623"/>
                    </a:cubicBezTo>
                    <a:cubicBezTo>
                      <a:pt x="20180" y="9740"/>
                      <a:pt x="20007" y="9796"/>
                      <a:pt x="19834" y="9796"/>
                    </a:cubicBezTo>
                    <a:cubicBezTo>
                      <a:pt x="19617" y="9796"/>
                      <a:pt x="19400" y="9707"/>
                      <a:pt x="19256" y="9538"/>
                    </a:cubicBezTo>
                    <a:cubicBezTo>
                      <a:pt x="19198" y="9469"/>
                      <a:pt x="19139" y="9398"/>
                      <a:pt x="19075" y="9335"/>
                    </a:cubicBezTo>
                    <a:cubicBezTo>
                      <a:pt x="19041" y="9301"/>
                      <a:pt x="19004" y="9281"/>
                      <a:pt x="18967" y="9281"/>
                    </a:cubicBezTo>
                    <a:cubicBezTo>
                      <a:pt x="18933" y="9281"/>
                      <a:pt x="18898" y="9298"/>
                      <a:pt x="18863" y="9336"/>
                    </a:cubicBezTo>
                    <a:cubicBezTo>
                      <a:pt x="18695" y="9524"/>
                      <a:pt x="18495" y="9584"/>
                      <a:pt x="18282" y="9584"/>
                    </a:cubicBezTo>
                    <a:cubicBezTo>
                      <a:pt x="18181" y="9584"/>
                      <a:pt x="18077" y="9571"/>
                      <a:pt x="17972" y="9551"/>
                    </a:cubicBezTo>
                    <a:cubicBezTo>
                      <a:pt x="17793" y="9517"/>
                      <a:pt x="17685" y="9392"/>
                      <a:pt x="17651" y="9221"/>
                    </a:cubicBezTo>
                    <a:cubicBezTo>
                      <a:pt x="17568" y="8809"/>
                      <a:pt x="17545" y="8394"/>
                      <a:pt x="17639" y="7980"/>
                    </a:cubicBezTo>
                    <a:cubicBezTo>
                      <a:pt x="17695" y="7734"/>
                      <a:pt x="17899" y="7574"/>
                      <a:pt x="18149" y="7574"/>
                    </a:cubicBezTo>
                    <a:cubicBezTo>
                      <a:pt x="18170" y="7574"/>
                      <a:pt x="18192" y="7575"/>
                      <a:pt x="18215" y="7577"/>
                    </a:cubicBezTo>
                    <a:cubicBezTo>
                      <a:pt x="18493" y="7609"/>
                      <a:pt x="18661" y="7796"/>
                      <a:pt x="18661" y="8083"/>
                    </a:cubicBezTo>
                    <a:cubicBezTo>
                      <a:pt x="18661" y="8168"/>
                      <a:pt x="18646" y="8254"/>
                      <a:pt x="18633" y="8339"/>
                    </a:cubicBezTo>
                    <a:cubicBezTo>
                      <a:pt x="18614" y="8468"/>
                      <a:pt x="18659" y="8549"/>
                      <a:pt x="18764" y="8549"/>
                    </a:cubicBezTo>
                    <a:cubicBezTo>
                      <a:pt x="18783" y="8549"/>
                      <a:pt x="18804" y="8547"/>
                      <a:pt x="18827" y="8541"/>
                    </a:cubicBezTo>
                    <a:cubicBezTo>
                      <a:pt x="18931" y="8515"/>
                      <a:pt x="19040" y="8455"/>
                      <a:pt x="19111" y="8376"/>
                    </a:cubicBezTo>
                    <a:cubicBezTo>
                      <a:pt x="19350" y="8111"/>
                      <a:pt x="19356" y="7655"/>
                      <a:pt x="19146" y="7336"/>
                    </a:cubicBezTo>
                    <a:cubicBezTo>
                      <a:pt x="19003" y="7119"/>
                      <a:pt x="18781" y="7005"/>
                      <a:pt x="18520" y="7005"/>
                    </a:cubicBezTo>
                    <a:cubicBezTo>
                      <a:pt x="18428" y="7005"/>
                      <a:pt x="18331" y="7019"/>
                      <a:pt x="18230" y="7047"/>
                    </a:cubicBezTo>
                    <a:cubicBezTo>
                      <a:pt x="18176" y="7063"/>
                      <a:pt x="18123" y="7083"/>
                      <a:pt x="18054" y="7083"/>
                    </a:cubicBezTo>
                    <a:cubicBezTo>
                      <a:pt x="18048" y="7083"/>
                      <a:pt x="18042" y="7083"/>
                      <a:pt x="18036" y="7083"/>
                    </a:cubicBezTo>
                    <a:cubicBezTo>
                      <a:pt x="18210" y="6901"/>
                      <a:pt x="18377" y="6713"/>
                      <a:pt x="18558" y="6539"/>
                    </a:cubicBezTo>
                    <a:cubicBezTo>
                      <a:pt x="18922" y="6184"/>
                      <a:pt x="19308" y="5853"/>
                      <a:pt x="19816" y="5714"/>
                    </a:cubicBezTo>
                    <a:cubicBezTo>
                      <a:pt x="19954" y="5676"/>
                      <a:pt x="20093" y="5642"/>
                      <a:pt x="20234" y="5642"/>
                    </a:cubicBezTo>
                    <a:cubicBezTo>
                      <a:pt x="20300" y="5642"/>
                      <a:pt x="20366" y="5649"/>
                      <a:pt x="20432" y="5667"/>
                    </a:cubicBezTo>
                    <a:cubicBezTo>
                      <a:pt x="20507" y="5688"/>
                      <a:pt x="20583" y="5729"/>
                      <a:pt x="20640" y="5782"/>
                    </a:cubicBezTo>
                    <a:cubicBezTo>
                      <a:pt x="20704" y="5843"/>
                      <a:pt x="20697" y="5905"/>
                      <a:pt x="20600" y="5947"/>
                    </a:cubicBezTo>
                    <a:cubicBezTo>
                      <a:pt x="20355" y="6055"/>
                      <a:pt x="20259" y="6230"/>
                      <a:pt x="20320" y="6448"/>
                    </a:cubicBezTo>
                    <a:cubicBezTo>
                      <a:pt x="20378" y="6661"/>
                      <a:pt x="20574" y="6816"/>
                      <a:pt x="20789" y="6816"/>
                    </a:cubicBezTo>
                    <a:cubicBezTo>
                      <a:pt x="20807" y="6816"/>
                      <a:pt x="20825" y="6815"/>
                      <a:pt x="20844" y="6813"/>
                    </a:cubicBezTo>
                    <a:cubicBezTo>
                      <a:pt x="21106" y="6779"/>
                      <a:pt x="21296" y="6628"/>
                      <a:pt x="21404" y="6390"/>
                    </a:cubicBezTo>
                    <a:cubicBezTo>
                      <a:pt x="21688" y="5768"/>
                      <a:pt x="21274" y="5099"/>
                      <a:pt x="20593" y="5080"/>
                    </a:cubicBezTo>
                    <a:cubicBezTo>
                      <a:pt x="20574" y="5079"/>
                      <a:pt x="20556" y="5079"/>
                      <a:pt x="20537" y="5079"/>
                    </a:cubicBezTo>
                    <a:cubicBezTo>
                      <a:pt x="20101" y="5079"/>
                      <a:pt x="19706" y="5241"/>
                      <a:pt x="19329" y="5450"/>
                    </a:cubicBezTo>
                    <a:cubicBezTo>
                      <a:pt x="18920" y="5678"/>
                      <a:pt x="18570" y="5976"/>
                      <a:pt x="18296" y="6358"/>
                    </a:cubicBezTo>
                    <a:cubicBezTo>
                      <a:pt x="18286" y="6372"/>
                      <a:pt x="18280" y="6389"/>
                      <a:pt x="18248" y="6389"/>
                    </a:cubicBezTo>
                    <a:cubicBezTo>
                      <a:pt x="18248" y="6389"/>
                      <a:pt x="18247" y="6389"/>
                      <a:pt x="18246" y="6389"/>
                    </a:cubicBezTo>
                    <a:cubicBezTo>
                      <a:pt x="18281" y="6189"/>
                      <a:pt x="18334" y="5989"/>
                      <a:pt x="18347" y="5786"/>
                    </a:cubicBezTo>
                    <a:cubicBezTo>
                      <a:pt x="18378" y="5336"/>
                      <a:pt x="18385" y="4882"/>
                      <a:pt x="18408" y="4430"/>
                    </a:cubicBezTo>
                    <a:cubicBezTo>
                      <a:pt x="18411" y="4357"/>
                      <a:pt x="18430" y="4283"/>
                      <a:pt x="18449" y="4211"/>
                    </a:cubicBezTo>
                    <a:cubicBezTo>
                      <a:pt x="18689" y="3297"/>
                      <a:pt x="18827" y="2382"/>
                      <a:pt x="18499" y="1457"/>
                    </a:cubicBezTo>
                    <a:cubicBezTo>
                      <a:pt x="18480" y="1403"/>
                      <a:pt x="18450" y="1354"/>
                      <a:pt x="18406" y="1262"/>
                    </a:cubicBezTo>
                    <a:cubicBezTo>
                      <a:pt x="18375" y="1343"/>
                      <a:pt x="18354" y="1385"/>
                      <a:pt x="18346" y="1427"/>
                    </a:cubicBezTo>
                    <a:cubicBezTo>
                      <a:pt x="18320" y="1553"/>
                      <a:pt x="18272" y="1665"/>
                      <a:pt x="18134" y="1700"/>
                    </a:cubicBezTo>
                    <a:cubicBezTo>
                      <a:pt x="18115" y="1705"/>
                      <a:pt x="18096" y="1707"/>
                      <a:pt x="18078" y="1707"/>
                    </a:cubicBezTo>
                    <a:cubicBezTo>
                      <a:pt x="17978" y="1707"/>
                      <a:pt x="17904" y="1637"/>
                      <a:pt x="17843" y="1562"/>
                    </a:cubicBezTo>
                    <a:cubicBezTo>
                      <a:pt x="17700" y="1388"/>
                      <a:pt x="17562" y="1209"/>
                      <a:pt x="17424" y="1028"/>
                    </a:cubicBezTo>
                    <a:cubicBezTo>
                      <a:pt x="17176" y="700"/>
                      <a:pt x="16855" y="474"/>
                      <a:pt x="16464" y="348"/>
                    </a:cubicBezTo>
                    <a:cubicBezTo>
                      <a:pt x="16415" y="332"/>
                      <a:pt x="16378" y="323"/>
                      <a:pt x="16350" y="323"/>
                    </a:cubicBezTo>
                    <a:cubicBezTo>
                      <a:pt x="16285" y="323"/>
                      <a:pt x="16272" y="372"/>
                      <a:pt x="16286" y="491"/>
                    </a:cubicBezTo>
                    <a:cubicBezTo>
                      <a:pt x="16319" y="796"/>
                      <a:pt x="16270" y="851"/>
                      <a:pt x="15968" y="907"/>
                    </a:cubicBezTo>
                    <a:cubicBezTo>
                      <a:pt x="15881" y="923"/>
                      <a:pt x="15797" y="931"/>
                      <a:pt x="15714" y="931"/>
                    </a:cubicBezTo>
                    <a:cubicBezTo>
                      <a:pt x="15558" y="931"/>
                      <a:pt x="15406" y="900"/>
                      <a:pt x="15242" y="829"/>
                    </a:cubicBezTo>
                    <a:cubicBezTo>
                      <a:pt x="14900" y="681"/>
                      <a:pt x="14547" y="614"/>
                      <a:pt x="14188" y="614"/>
                    </a:cubicBezTo>
                    <a:cubicBezTo>
                      <a:pt x="13933" y="614"/>
                      <a:pt x="13675" y="648"/>
                      <a:pt x="13417" y="710"/>
                    </a:cubicBezTo>
                    <a:cubicBezTo>
                      <a:pt x="13301" y="739"/>
                      <a:pt x="13178" y="747"/>
                      <a:pt x="13057" y="756"/>
                    </a:cubicBezTo>
                    <a:cubicBezTo>
                      <a:pt x="12682" y="780"/>
                      <a:pt x="12308" y="811"/>
                      <a:pt x="11933" y="819"/>
                    </a:cubicBezTo>
                    <a:cubicBezTo>
                      <a:pt x="11918" y="819"/>
                      <a:pt x="11902" y="819"/>
                      <a:pt x="11886" y="819"/>
                    </a:cubicBezTo>
                    <a:cubicBezTo>
                      <a:pt x="11691" y="819"/>
                      <a:pt x="11495" y="791"/>
                      <a:pt x="11301" y="770"/>
                    </a:cubicBezTo>
                    <a:cubicBezTo>
                      <a:pt x="10631" y="695"/>
                      <a:pt x="9961" y="587"/>
                      <a:pt x="9290" y="548"/>
                    </a:cubicBezTo>
                    <a:cubicBezTo>
                      <a:pt x="9207" y="543"/>
                      <a:pt x="9123" y="541"/>
                      <a:pt x="9040" y="541"/>
                    </a:cubicBezTo>
                    <a:cubicBezTo>
                      <a:pt x="8664" y="541"/>
                      <a:pt x="8285" y="585"/>
                      <a:pt x="7908" y="606"/>
                    </a:cubicBezTo>
                    <a:cubicBezTo>
                      <a:pt x="7898" y="606"/>
                      <a:pt x="7889" y="607"/>
                      <a:pt x="7879" y="607"/>
                    </a:cubicBezTo>
                    <a:cubicBezTo>
                      <a:pt x="7808" y="607"/>
                      <a:pt x="7758" y="588"/>
                      <a:pt x="7689" y="535"/>
                    </a:cubicBezTo>
                    <a:cubicBezTo>
                      <a:pt x="7554" y="431"/>
                      <a:pt x="7382" y="352"/>
                      <a:pt x="7216" y="322"/>
                    </a:cubicBezTo>
                    <a:cubicBezTo>
                      <a:pt x="6851" y="257"/>
                      <a:pt x="6480" y="219"/>
                      <a:pt x="6111" y="194"/>
                    </a:cubicBezTo>
                    <a:cubicBezTo>
                      <a:pt x="5586" y="158"/>
                      <a:pt x="5062" y="127"/>
                      <a:pt x="4548" y="4"/>
                    </a:cubicBezTo>
                    <a:cubicBezTo>
                      <a:pt x="4538" y="1"/>
                      <a:pt x="4527" y="1"/>
                      <a:pt x="4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4" name="Google Shape;104;p2"/>
              <p:cNvGrpSpPr/>
              <p:nvPr/>
            </p:nvGrpSpPr>
            <p:grpSpPr>
              <a:xfrm>
                <a:off x="7500577" y="643010"/>
                <a:ext cx="230134" cy="235797"/>
                <a:chOff x="6429427" y="832961"/>
                <a:chExt cx="211481" cy="216686"/>
              </a:xfrm>
            </p:grpSpPr>
            <p:sp>
              <p:nvSpPr>
                <p:cNvPr id="105" name="Google Shape;105;p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 name="Google Shape;106;p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 name="Google Shape;107;p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 name="Google Shape;108;p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 name="Google Shape;109;p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 name="Google Shape;110;p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 name="Google Shape;111;p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 name="Google Shape;112;p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 name="Google Shape;113;p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4" name="Google Shape;114;p2"/>
              <p:cNvSpPr/>
              <p:nvPr/>
            </p:nvSpPr>
            <p:spPr>
              <a:xfrm>
                <a:off x="7495332" y="433419"/>
                <a:ext cx="240928" cy="452144"/>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 name="Google Shape;115;p2"/>
              <p:cNvSpPr/>
              <p:nvPr/>
            </p:nvSpPr>
            <p:spPr>
              <a:xfrm>
                <a:off x="8583761" y="452066"/>
                <a:ext cx="249380" cy="2059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6" name="Google Shape;116;p2"/>
              <p:cNvGrpSpPr/>
              <p:nvPr/>
            </p:nvGrpSpPr>
            <p:grpSpPr>
              <a:xfrm>
                <a:off x="8329186" y="127928"/>
                <a:ext cx="791394" cy="827905"/>
                <a:chOff x="7190876" y="359628"/>
                <a:chExt cx="727251" cy="760802"/>
              </a:xfrm>
            </p:grpSpPr>
            <p:sp>
              <p:nvSpPr>
                <p:cNvPr id="117" name="Google Shape;117;p2"/>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 name="Google Shape;118;p2"/>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 name="Google Shape;119;p2"/>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 name="Google Shape;120;p2"/>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 name="Google Shape;121;p2"/>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 name="Google Shape;122;p2"/>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 name="Google Shape;123;p2"/>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 name="Google Shape;124;p2"/>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 name="Google Shape;125;p2"/>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 name="Google Shape;126;p2"/>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 name="Google Shape;127;p2"/>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 name="Google Shape;128;p2"/>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 name="Google Shape;129;p2"/>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 name="Google Shape;130;p2"/>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 name="Google Shape;131;p2"/>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32" name="Google Shape;132;p2"/>
              <p:cNvSpPr/>
              <p:nvPr/>
            </p:nvSpPr>
            <p:spPr>
              <a:xfrm>
                <a:off x="8320520" y="120423"/>
                <a:ext cx="820027" cy="844164"/>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3" name="Google Shape;133;p2"/>
              <p:cNvGrpSpPr/>
              <p:nvPr/>
            </p:nvGrpSpPr>
            <p:grpSpPr>
              <a:xfrm rot="6990271">
                <a:off x="6712128" y="244643"/>
                <a:ext cx="236902" cy="243875"/>
                <a:chOff x="4938660" y="425165"/>
                <a:chExt cx="559672" cy="576145"/>
              </a:xfrm>
            </p:grpSpPr>
            <p:sp>
              <p:nvSpPr>
                <p:cNvPr id="134" name="Google Shape;134;p2"/>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 name="Google Shape;135;p2"/>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 name="Google Shape;136;p2"/>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7" name="Google Shape;137;p2"/>
                <p:cNvGrpSpPr/>
                <p:nvPr/>
              </p:nvGrpSpPr>
              <p:grpSpPr>
                <a:xfrm>
                  <a:off x="4944600" y="430289"/>
                  <a:ext cx="540129" cy="565048"/>
                  <a:chOff x="7190876" y="359628"/>
                  <a:chExt cx="727251" cy="760802"/>
                </a:xfrm>
              </p:grpSpPr>
              <p:sp>
                <p:nvSpPr>
                  <p:cNvPr id="138" name="Google Shape;138;p2"/>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 name="Google Shape;139;p2"/>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 name="Google Shape;140;p2"/>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 name="Google Shape;141;p2"/>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 name="Google Shape;142;p2"/>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 name="Google Shape;143;p2"/>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 name="Google Shape;144;p2"/>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 name="Google Shape;145;p2"/>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 name="Google Shape;146;p2"/>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 name="Google Shape;147;p2"/>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 name="Google Shape;148;p2"/>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 name="Google Shape;149;p2"/>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 name="Google Shape;150;p2"/>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 name="Google Shape;151;p2"/>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 name="Google Shape;152;p2"/>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3" name="Google Shape;153;p2"/>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54" name="Google Shape;154;p2"/>
            <p:cNvGrpSpPr/>
            <p:nvPr/>
          </p:nvGrpSpPr>
          <p:grpSpPr>
            <a:xfrm rot="10800000" flipH="1">
              <a:off x="78316" y="3580020"/>
              <a:ext cx="1461415" cy="1511348"/>
              <a:chOff x="381425" y="134125"/>
              <a:chExt cx="1127374" cy="1165983"/>
            </a:xfrm>
          </p:grpSpPr>
          <p:sp>
            <p:nvSpPr>
              <p:cNvPr id="155" name="Google Shape;155;p2"/>
              <p:cNvSpPr/>
              <p:nvPr/>
            </p:nvSpPr>
            <p:spPr>
              <a:xfrm>
                <a:off x="746110" y="311958"/>
                <a:ext cx="242271" cy="102582"/>
              </a:xfrm>
              <a:custGeom>
                <a:avLst/>
                <a:gdLst/>
                <a:ahLst/>
                <a:cxnLst/>
                <a:rect l="l" t="t" r="r" b="b"/>
                <a:pathLst>
                  <a:path w="2579" h="1092" extrusionOk="0">
                    <a:moveTo>
                      <a:pt x="391" y="1"/>
                    </a:moveTo>
                    <a:cubicBezTo>
                      <a:pt x="362" y="1"/>
                      <a:pt x="332" y="2"/>
                      <a:pt x="302" y="4"/>
                    </a:cubicBezTo>
                    <a:cubicBezTo>
                      <a:pt x="256" y="4"/>
                      <a:pt x="213" y="3"/>
                      <a:pt x="172" y="3"/>
                    </a:cubicBezTo>
                    <a:cubicBezTo>
                      <a:pt x="137" y="3"/>
                      <a:pt x="102" y="4"/>
                      <a:pt x="67" y="7"/>
                    </a:cubicBezTo>
                    <a:cubicBezTo>
                      <a:pt x="44" y="9"/>
                      <a:pt x="22" y="39"/>
                      <a:pt x="0" y="56"/>
                    </a:cubicBezTo>
                    <a:cubicBezTo>
                      <a:pt x="19" y="72"/>
                      <a:pt x="38" y="101"/>
                      <a:pt x="60" y="102"/>
                    </a:cubicBezTo>
                    <a:cubicBezTo>
                      <a:pt x="153" y="107"/>
                      <a:pt x="247" y="111"/>
                      <a:pt x="339" y="111"/>
                    </a:cubicBezTo>
                    <a:cubicBezTo>
                      <a:pt x="352" y="111"/>
                      <a:pt x="366" y="110"/>
                      <a:pt x="379" y="110"/>
                    </a:cubicBezTo>
                    <a:cubicBezTo>
                      <a:pt x="384" y="110"/>
                      <a:pt x="389" y="110"/>
                      <a:pt x="394" y="110"/>
                    </a:cubicBezTo>
                    <a:cubicBezTo>
                      <a:pt x="584" y="110"/>
                      <a:pt x="762" y="150"/>
                      <a:pt x="933" y="231"/>
                    </a:cubicBezTo>
                    <a:cubicBezTo>
                      <a:pt x="1195" y="358"/>
                      <a:pt x="1422" y="532"/>
                      <a:pt x="1623" y="740"/>
                    </a:cubicBezTo>
                    <a:cubicBezTo>
                      <a:pt x="1691" y="811"/>
                      <a:pt x="1758" y="885"/>
                      <a:pt x="1832" y="950"/>
                    </a:cubicBezTo>
                    <a:cubicBezTo>
                      <a:pt x="1937" y="1044"/>
                      <a:pt x="2059" y="1092"/>
                      <a:pt x="2178" y="1092"/>
                    </a:cubicBezTo>
                    <a:cubicBezTo>
                      <a:pt x="2274" y="1092"/>
                      <a:pt x="2368" y="1062"/>
                      <a:pt x="2451" y="1001"/>
                    </a:cubicBezTo>
                    <a:cubicBezTo>
                      <a:pt x="2560" y="922"/>
                      <a:pt x="2578" y="736"/>
                      <a:pt x="2486" y="638"/>
                    </a:cubicBezTo>
                    <a:cubicBezTo>
                      <a:pt x="2462" y="611"/>
                      <a:pt x="2434" y="598"/>
                      <a:pt x="2409" y="598"/>
                    </a:cubicBezTo>
                    <a:cubicBezTo>
                      <a:pt x="2381" y="598"/>
                      <a:pt x="2356" y="614"/>
                      <a:pt x="2340" y="644"/>
                    </a:cubicBezTo>
                    <a:cubicBezTo>
                      <a:pt x="2311" y="700"/>
                      <a:pt x="2337" y="744"/>
                      <a:pt x="2397" y="769"/>
                    </a:cubicBezTo>
                    <a:cubicBezTo>
                      <a:pt x="2433" y="787"/>
                      <a:pt x="2480" y="821"/>
                      <a:pt x="2482" y="852"/>
                    </a:cubicBezTo>
                    <a:cubicBezTo>
                      <a:pt x="2486" y="885"/>
                      <a:pt x="2446" y="924"/>
                      <a:pt x="2419" y="957"/>
                    </a:cubicBezTo>
                    <a:cubicBezTo>
                      <a:pt x="2407" y="973"/>
                      <a:pt x="2381" y="976"/>
                      <a:pt x="2358" y="981"/>
                    </a:cubicBezTo>
                    <a:cubicBezTo>
                      <a:pt x="2327" y="988"/>
                      <a:pt x="2296" y="992"/>
                      <a:pt x="2267" y="992"/>
                    </a:cubicBezTo>
                    <a:cubicBezTo>
                      <a:pt x="2139" y="992"/>
                      <a:pt x="2034" y="928"/>
                      <a:pt x="1934" y="840"/>
                    </a:cubicBezTo>
                    <a:cubicBezTo>
                      <a:pt x="1758" y="684"/>
                      <a:pt x="1588" y="519"/>
                      <a:pt x="1400" y="380"/>
                    </a:cubicBezTo>
                    <a:cubicBezTo>
                      <a:pt x="1096" y="155"/>
                      <a:pt x="764" y="1"/>
                      <a:pt x="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 name="Google Shape;156;p2"/>
              <p:cNvSpPr/>
              <p:nvPr/>
            </p:nvSpPr>
            <p:spPr>
              <a:xfrm>
                <a:off x="820043" y="332532"/>
                <a:ext cx="144198" cy="130295"/>
              </a:xfrm>
              <a:custGeom>
                <a:avLst/>
                <a:gdLst/>
                <a:ahLst/>
                <a:cxnLst/>
                <a:rect l="l" t="t" r="r" b="b"/>
                <a:pathLst>
                  <a:path w="1535" h="1387" extrusionOk="0">
                    <a:moveTo>
                      <a:pt x="0" y="1"/>
                    </a:moveTo>
                    <a:cubicBezTo>
                      <a:pt x="6" y="11"/>
                      <a:pt x="10" y="17"/>
                      <a:pt x="14" y="23"/>
                    </a:cubicBezTo>
                    <a:cubicBezTo>
                      <a:pt x="220" y="208"/>
                      <a:pt x="371" y="437"/>
                      <a:pt x="511" y="674"/>
                    </a:cubicBezTo>
                    <a:cubicBezTo>
                      <a:pt x="569" y="777"/>
                      <a:pt x="625" y="883"/>
                      <a:pt x="688" y="983"/>
                    </a:cubicBezTo>
                    <a:cubicBezTo>
                      <a:pt x="810" y="1175"/>
                      <a:pt x="976" y="1315"/>
                      <a:pt x="1200" y="1375"/>
                    </a:cubicBezTo>
                    <a:cubicBezTo>
                      <a:pt x="1230" y="1383"/>
                      <a:pt x="1261" y="1387"/>
                      <a:pt x="1291" y="1387"/>
                    </a:cubicBezTo>
                    <a:cubicBezTo>
                      <a:pt x="1351" y="1387"/>
                      <a:pt x="1410" y="1371"/>
                      <a:pt x="1466" y="1341"/>
                    </a:cubicBezTo>
                    <a:cubicBezTo>
                      <a:pt x="1513" y="1316"/>
                      <a:pt x="1534" y="1273"/>
                      <a:pt x="1518" y="1222"/>
                    </a:cubicBezTo>
                    <a:cubicBezTo>
                      <a:pt x="1501" y="1169"/>
                      <a:pt x="1461" y="1143"/>
                      <a:pt x="1405" y="1142"/>
                    </a:cubicBezTo>
                    <a:cubicBezTo>
                      <a:pt x="1404" y="1142"/>
                      <a:pt x="1403" y="1142"/>
                      <a:pt x="1402" y="1142"/>
                    </a:cubicBezTo>
                    <a:cubicBezTo>
                      <a:pt x="1350" y="1142"/>
                      <a:pt x="1327" y="1168"/>
                      <a:pt x="1321" y="1222"/>
                    </a:cubicBezTo>
                    <a:cubicBezTo>
                      <a:pt x="1317" y="1263"/>
                      <a:pt x="1288" y="1278"/>
                      <a:pt x="1253" y="1278"/>
                    </a:cubicBezTo>
                    <a:cubicBezTo>
                      <a:pt x="1246" y="1278"/>
                      <a:pt x="1240" y="1277"/>
                      <a:pt x="1233" y="1277"/>
                    </a:cubicBezTo>
                    <a:cubicBezTo>
                      <a:pt x="1069" y="1255"/>
                      <a:pt x="946" y="1165"/>
                      <a:pt x="859" y="1033"/>
                    </a:cubicBezTo>
                    <a:cubicBezTo>
                      <a:pt x="711" y="808"/>
                      <a:pt x="566" y="580"/>
                      <a:pt x="425" y="351"/>
                    </a:cubicBezTo>
                    <a:cubicBezTo>
                      <a:pt x="324" y="187"/>
                      <a:pt x="211"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 name="Google Shape;157;p2"/>
              <p:cNvSpPr/>
              <p:nvPr/>
            </p:nvSpPr>
            <p:spPr>
              <a:xfrm>
                <a:off x="955132" y="388615"/>
                <a:ext cx="148237" cy="55988"/>
              </a:xfrm>
              <a:custGeom>
                <a:avLst/>
                <a:gdLst/>
                <a:ahLst/>
                <a:cxnLst/>
                <a:rect l="l" t="t" r="r" b="b"/>
                <a:pathLst>
                  <a:path w="1578" h="596" extrusionOk="0">
                    <a:moveTo>
                      <a:pt x="1445" y="0"/>
                    </a:moveTo>
                    <a:cubicBezTo>
                      <a:pt x="1436" y="0"/>
                      <a:pt x="1426" y="2"/>
                      <a:pt x="1417" y="7"/>
                    </a:cubicBezTo>
                    <a:cubicBezTo>
                      <a:pt x="1376" y="27"/>
                      <a:pt x="1367" y="89"/>
                      <a:pt x="1396" y="145"/>
                    </a:cubicBezTo>
                    <a:cubicBezTo>
                      <a:pt x="1445" y="244"/>
                      <a:pt x="1431" y="325"/>
                      <a:pt x="1340" y="387"/>
                    </a:cubicBezTo>
                    <a:cubicBezTo>
                      <a:pt x="1283" y="424"/>
                      <a:pt x="1217" y="453"/>
                      <a:pt x="1151" y="472"/>
                    </a:cubicBezTo>
                    <a:cubicBezTo>
                      <a:pt x="1052" y="498"/>
                      <a:pt x="953" y="510"/>
                      <a:pt x="853" y="510"/>
                    </a:cubicBezTo>
                    <a:cubicBezTo>
                      <a:pt x="733" y="510"/>
                      <a:pt x="612" y="493"/>
                      <a:pt x="492" y="465"/>
                    </a:cubicBezTo>
                    <a:cubicBezTo>
                      <a:pt x="373" y="437"/>
                      <a:pt x="254" y="405"/>
                      <a:pt x="168" y="313"/>
                    </a:cubicBezTo>
                    <a:cubicBezTo>
                      <a:pt x="150" y="294"/>
                      <a:pt x="135" y="285"/>
                      <a:pt x="118" y="285"/>
                    </a:cubicBezTo>
                    <a:cubicBezTo>
                      <a:pt x="108" y="285"/>
                      <a:pt x="98" y="288"/>
                      <a:pt x="86" y="293"/>
                    </a:cubicBezTo>
                    <a:cubicBezTo>
                      <a:pt x="62" y="302"/>
                      <a:pt x="38" y="308"/>
                      <a:pt x="15" y="314"/>
                    </a:cubicBezTo>
                    <a:cubicBezTo>
                      <a:pt x="12" y="323"/>
                      <a:pt x="7" y="330"/>
                      <a:pt x="0" y="338"/>
                    </a:cubicBezTo>
                    <a:cubicBezTo>
                      <a:pt x="72" y="377"/>
                      <a:pt x="140" y="432"/>
                      <a:pt x="216" y="454"/>
                    </a:cubicBezTo>
                    <a:cubicBezTo>
                      <a:pt x="388" y="508"/>
                      <a:pt x="563" y="562"/>
                      <a:pt x="741" y="587"/>
                    </a:cubicBezTo>
                    <a:cubicBezTo>
                      <a:pt x="785" y="593"/>
                      <a:pt x="830" y="596"/>
                      <a:pt x="875" y="596"/>
                    </a:cubicBezTo>
                    <a:cubicBezTo>
                      <a:pt x="967" y="596"/>
                      <a:pt x="1061" y="585"/>
                      <a:pt x="1152" y="572"/>
                    </a:cubicBezTo>
                    <a:cubicBezTo>
                      <a:pt x="1285" y="555"/>
                      <a:pt x="1397" y="479"/>
                      <a:pt x="1479" y="371"/>
                    </a:cubicBezTo>
                    <a:cubicBezTo>
                      <a:pt x="1546" y="284"/>
                      <a:pt x="1577" y="188"/>
                      <a:pt x="1534" y="79"/>
                    </a:cubicBezTo>
                    <a:cubicBezTo>
                      <a:pt x="1516" y="29"/>
                      <a:pt x="1480" y="0"/>
                      <a:pt x="14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 name="Google Shape;158;p2"/>
              <p:cNvSpPr/>
              <p:nvPr/>
            </p:nvSpPr>
            <p:spPr>
              <a:xfrm>
                <a:off x="988388" y="440941"/>
                <a:ext cx="116110" cy="43306"/>
              </a:xfrm>
              <a:custGeom>
                <a:avLst/>
                <a:gdLst/>
                <a:ahLst/>
                <a:cxnLst/>
                <a:rect l="l" t="t" r="r" b="b"/>
                <a:pathLst>
                  <a:path w="1236" h="461" extrusionOk="0">
                    <a:moveTo>
                      <a:pt x="0" y="1"/>
                    </a:moveTo>
                    <a:cubicBezTo>
                      <a:pt x="5" y="13"/>
                      <a:pt x="5" y="20"/>
                      <a:pt x="10" y="26"/>
                    </a:cubicBezTo>
                    <a:cubicBezTo>
                      <a:pt x="19" y="43"/>
                      <a:pt x="29" y="61"/>
                      <a:pt x="41" y="77"/>
                    </a:cubicBezTo>
                    <a:cubicBezTo>
                      <a:pt x="212" y="324"/>
                      <a:pt x="453" y="451"/>
                      <a:pt x="749" y="460"/>
                    </a:cubicBezTo>
                    <a:cubicBezTo>
                      <a:pt x="759" y="461"/>
                      <a:pt x="769" y="461"/>
                      <a:pt x="778" y="461"/>
                    </a:cubicBezTo>
                    <a:cubicBezTo>
                      <a:pt x="878" y="461"/>
                      <a:pt x="980" y="442"/>
                      <a:pt x="1075" y="414"/>
                    </a:cubicBezTo>
                    <a:cubicBezTo>
                      <a:pt x="1176" y="384"/>
                      <a:pt x="1236" y="280"/>
                      <a:pt x="1217" y="196"/>
                    </a:cubicBezTo>
                    <a:cubicBezTo>
                      <a:pt x="1209" y="164"/>
                      <a:pt x="1176" y="134"/>
                      <a:pt x="1146" y="113"/>
                    </a:cubicBezTo>
                    <a:cubicBezTo>
                      <a:pt x="1144" y="112"/>
                      <a:pt x="1141" y="111"/>
                      <a:pt x="1138" y="111"/>
                    </a:cubicBezTo>
                    <a:cubicBezTo>
                      <a:pt x="1120" y="111"/>
                      <a:pt x="1086" y="126"/>
                      <a:pt x="1085" y="134"/>
                    </a:cubicBezTo>
                    <a:cubicBezTo>
                      <a:pt x="1081" y="166"/>
                      <a:pt x="1083" y="205"/>
                      <a:pt x="1098" y="233"/>
                    </a:cubicBezTo>
                    <a:cubicBezTo>
                      <a:pt x="1133" y="296"/>
                      <a:pt x="1127" y="337"/>
                      <a:pt x="1060" y="370"/>
                    </a:cubicBezTo>
                    <a:cubicBezTo>
                      <a:pt x="1024" y="388"/>
                      <a:pt x="983" y="406"/>
                      <a:pt x="944" y="406"/>
                    </a:cubicBezTo>
                    <a:cubicBezTo>
                      <a:pt x="943" y="406"/>
                      <a:pt x="942" y="406"/>
                      <a:pt x="940" y="406"/>
                    </a:cubicBezTo>
                    <a:cubicBezTo>
                      <a:pt x="812" y="398"/>
                      <a:pt x="683" y="396"/>
                      <a:pt x="559" y="367"/>
                    </a:cubicBezTo>
                    <a:cubicBezTo>
                      <a:pt x="408" y="333"/>
                      <a:pt x="258" y="271"/>
                      <a:pt x="193" y="117"/>
                    </a:cubicBezTo>
                    <a:cubicBezTo>
                      <a:pt x="151" y="20"/>
                      <a:pt x="8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 name="Google Shape;159;p2"/>
              <p:cNvSpPr/>
              <p:nvPr/>
            </p:nvSpPr>
            <p:spPr>
              <a:xfrm>
                <a:off x="1094636" y="419335"/>
                <a:ext cx="100798" cy="38328"/>
              </a:xfrm>
              <a:custGeom>
                <a:avLst/>
                <a:gdLst/>
                <a:ahLst/>
                <a:cxnLst/>
                <a:rect l="l" t="t" r="r" b="b"/>
                <a:pathLst>
                  <a:path w="1073" h="408" extrusionOk="0">
                    <a:moveTo>
                      <a:pt x="989" y="0"/>
                    </a:moveTo>
                    <a:cubicBezTo>
                      <a:pt x="968" y="0"/>
                      <a:pt x="935" y="32"/>
                      <a:pt x="933" y="52"/>
                    </a:cubicBezTo>
                    <a:cubicBezTo>
                      <a:pt x="930" y="75"/>
                      <a:pt x="952" y="105"/>
                      <a:pt x="967" y="129"/>
                    </a:cubicBezTo>
                    <a:cubicBezTo>
                      <a:pt x="975" y="141"/>
                      <a:pt x="991" y="146"/>
                      <a:pt x="1008" y="156"/>
                    </a:cubicBezTo>
                    <a:cubicBezTo>
                      <a:pt x="928" y="272"/>
                      <a:pt x="797" y="328"/>
                      <a:pt x="646" y="328"/>
                    </a:cubicBezTo>
                    <a:cubicBezTo>
                      <a:pt x="455" y="328"/>
                      <a:pt x="232" y="238"/>
                      <a:pt x="43" y="65"/>
                    </a:cubicBezTo>
                    <a:cubicBezTo>
                      <a:pt x="27" y="84"/>
                      <a:pt x="14" y="102"/>
                      <a:pt x="1" y="119"/>
                    </a:cubicBezTo>
                    <a:cubicBezTo>
                      <a:pt x="168" y="303"/>
                      <a:pt x="411" y="407"/>
                      <a:pt x="640" y="407"/>
                    </a:cubicBezTo>
                    <a:cubicBezTo>
                      <a:pt x="702" y="407"/>
                      <a:pt x="763" y="399"/>
                      <a:pt x="821" y="384"/>
                    </a:cubicBezTo>
                    <a:cubicBezTo>
                      <a:pt x="919" y="357"/>
                      <a:pt x="1011" y="312"/>
                      <a:pt x="1052" y="214"/>
                    </a:cubicBezTo>
                    <a:cubicBezTo>
                      <a:pt x="1073" y="166"/>
                      <a:pt x="1070" y="100"/>
                      <a:pt x="1063" y="45"/>
                    </a:cubicBezTo>
                    <a:cubicBezTo>
                      <a:pt x="1062" y="27"/>
                      <a:pt x="1017" y="1"/>
                      <a:pt x="991" y="0"/>
                    </a:cubicBezTo>
                    <a:cubicBezTo>
                      <a:pt x="991" y="0"/>
                      <a:pt x="990" y="0"/>
                      <a:pt x="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 name="Google Shape;160;p2"/>
              <p:cNvSpPr/>
              <p:nvPr/>
            </p:nvSpPr>
            <p:spPr>
              <a:xfrm>
                <a:off x="1023334" y="391152"/>
                <a:ext cx="27524" cy="40112"/>
              </a:xfrm>
              <a:custGeom>
                <a:avLst/>
                <a:gdLst/>
                <a:ahLst/>
                <a:cxnLst/>
                <a:rect l="l" t="t" r="r" b="b"/>
                <a:pathLst>
                  <a:path w="293" h="427" extrusionOk="0">
                    <a:moveTo>
                      <a:pt x="153" y="0"/>
                    </a:moveTo>
                    <a:cubicBezTo>
                      <a:pt x="121" y="0"/>
                      <a:pt x="96" y="17"/>
                      <a:pt x="82" y="53"/>
                    </a:cubicBezTo>
                    <a:cubicBezTo>
                      <a:pt x="61" y="105"/>
                      <a:pt x="88" y="123"/>
                      <a:pt x="138" y="131"/>
                    </a:cubicBezTo>
                    <a:cubicBezTo>
                      <a:pt x="154" y="133"/>
                      <a:pt x="180" y="172"/>
                      <a:pt x="176" y="187"/>
                    </a:cubicBezTo>
                    <a:cubicBezTo>
                      <a:pt x="160" y="236"/>
                      <a:pt x="139" y="287"/>
                      <a:pt x="108" y="328"/>
                    </a:cubicBezTo>
                    <a:cubicBezTo>
                      <a:pt x="81" y="363"/>
                      <a:pt x="38" y="386"/>
                      <a:pt x="0" y="417"/>
                    </a:cubicBezTo>
                    <a:cubicBezTo>
                      <a:pt x="26" y="423"/>
                      <a:pt x="49" y="427"/>
                      <a:pt x="71" y="427"/>
                    </a:cubicBezTo>
                    <a:cubicBezTo>
                      <a:pt x="143" y="427"/>
                      <a:pt x="194" y="388"/>
                      <a:pt x="243" y="301"/>
                    </a:cubicBezTo>
                    <a:cubicBezTo>
                      <a:pt x="293" y="219"/>
                      <a:pt x="287" y="96"/>
                      <a:pt x="232" y="37"/>
                    </a:cubicBezTo>
                    <a:cubicBezTo>
                      <a:pt x="220" y="24"/>
                      <a:pt x="206" y="12"/>
                      <a:pt x="190" y="7"/>
                    </a:cubicBezTo>
                    <a:cubicBezTo>
                      <a:pt x="177" y="2"/>
                      <a:pt x="165" y="0"/>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1" name="Google Shape;161;p2"/>
              <p:cNvGrpSpPr/>
              <p:nvPr/>
            </p:nvGrpSpPr>
            <p:grpSpPr>
              <a:xfrm>
                <a:off x="883830" y="216794"/>
                <a:ext cx="407145" cy="74588"/>
                <a:chOff x="883830" y="216794"/>
                <a:chExt cx="407145" cy="74588"/>
              </a:xfrm>
            </p:grpSpPr>
            <p:sp>
              <p:nvSpPr>
                <p:cNvPr id="162" name="Google Shape;162;p2"/>
                <p:cNvSpPr/>
                <p:nvPr/>
              </p:nvSpPr>
              <p:spPr>
                <a:xfrm>
                  <a:off x="883830" y="220552"/>
                  <a:ext cx="284544" cy="70831"/>
                </a:xfrm>
                <a:custGeom>
                  <a:avLst/>
                  <a:gdLst/>
                  <a:ahLst/>
                  <a:cxnLst/>
                  <a:rect l="l" t="t" r="r" b="b"/>
                  <a:pathLst>
                    <a:path w="3029" h="754" extrusionOk="0">
                      <a:moveTo>
                        <a:pt x="2631" y="1"/>
                      </a:moveTo>
                      <a:cubicBezTo>
                        <a:pt x="2488" y="1"/>
                        <a:pt x="2365" y="71"/>
                        <a:pt x="2249" y="148"/>
                      </a:cubicBezTo>
                      <a:cubicBezTo>
                        <a:pt x="2114" y="237"/>
                        <a:pt x="1985" y="340"/>
                        <a:pt x="1840" y="402"/>
                      </a:cubicBezTo>
                      <a:cubicBezTo>
                        <a:pt x="1513" y="538"/>
                        <a:pt x="1172" y="587"/>
                        <a:pt x="826" y="587"/>
                      </a:cubicBezTo>
                      <a:cubicBezTo>
                        <a:pt x="719" y="587"/>
                        <a:pt x="612" y="582"/>
                        <a:pt x="504" y="574"/>
                      </a:cubicBezTo>
                      <a:cubicBezTo>
                        <a:pt x="415" y="568"/>
                        <a:pt x="327" y="555"/>
                        <a:pt x="225" y="546"/>
                      </a:cubicBezTo>
                      <a:cubicBezTo>
                        <a:pt x="182" y="549"/>
                        <a:pt x="123" y="549"/>
                        <a:pt x="70" y="565"/>
                      </a:cubicBezTo>
                      <a:cubicBezTo>
                        <a:pt x="43" y="573"/>
                        <a:pt x="24" y="609"/>
                        <a:pt x="1" y="632"/>
                      </a:cubicBezTo>
                      <a:cubicBezTo>
                        <a:pt x="22" y="653"/>
                        <a:pt x="40" y="688"/>
                        <a:pt x="65" y="693"/>
                      </a:cubicBezTo>
                      <a:cubicBezTo>
                        <a:pt x="168" y="717"/>
                        <a:pt x="273" y="742"/>
                        <a:pt x="378" y="748"/>
                      </a:cubicBezTo>
                      <a:cubicBezTo>
                        <a:pt x="459" y="752"/>
                        <a:pt x="539" y="754"/>
                        <a:pt x="619" y="754"/>
                      </a:cubicBezTo>
                      <a:cubicBezTo>
                        <a:pt x="1192" y="754"/>
                        <a:pt x="1740" y="642"/>
                        <a:pt x="2238" y="314"/>
                      </a:cubicBezTo>
                      <a:cubicBezTo>
                        <a:pt x="2317" y="262"/>
                        <a:pt x="2391" y="202"/>
                        <a:pt x="2473" y="157"/>
                      </a:cubicBezTo>
                      <a:cubicBezTo>
                        <a:pt x="2538" y="121"/>
                        <a:pt x="2611" y="94"/>
                        <a:pt x="2684" y="74"/>
                      </a:cubicBezTo>
                      <a:cubicBezTo>
                        <a:pt x="2691" y="72"/>
                        <a:pt x="2699" y="71"/>
                        <a:pt x="2707" y="71"/>
                      </a:cubicBezTo>
                      <a:cubicBezTo>
                        <a:pt x="2734" y="71"/>
                        <a:pt x="2765" y="81"/>
                        <a:pt x="2790" y="93"/>
                      </a:cubicBezTo>
                      <a:cubicBezTo>
                        <a:pt x="2849" y="121"/>
                        <a:pt x="2848" y="156"/>
                        <a:pt x="2792" y="193"/>
                      </a:cubicBezTo>
                      <a:cubicBezTo>
                        <a:pt x="2730" y="234"/>
                        <a:pt x="2727" y="307"/>
                        <a:pt x="2796" y="329"/>
                      </a:cubicBezTo>
                      <a:cubicBezTo>
                        <a:pt x="2816" y="336"/>
                        <a:pt x="2840" y="339"/>
                        <a:pt x="2864" y="339"/>
                      </a:cubicBezTo>
                      <a:cubicBezTo>
                        <a:pt x="2897" y="339"/>
                        <a:pt x="2930" y="333"/>
                        <a:pt x="2955" y="319"/>
                      </a:cubicBezTo>
                      <a:cubicBezTo>
                        <a:pt x="3013" y="286"/>
                        <a:pt x="3029" y="216"/>
                        <a:pt x="2991" y="155"/>
                      </a:cubicBezTo>
                      <a:cubicBezTo>
                        <a:pt x="2966" y="113"/>
                        <a:pt x="2926" y="67"/>
                        <a:pt x="2883" y="50"/>
                      </a:cubicBezTo>
                      <a:cubicBezTo>
                        <a:pt x="2808" y="21"/>
                        <a:pt x="2726" y="4"/>
                        <a:pt x="2646" y="1"/>
                      </a:cubicBezTo>
                      <a:cubicBezTo>
                        <a:pt x="2641" y="1"/>
                        <a:pt x="2636" y="1"/>
                        <a:pt x="2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 name="Google Shape;163;p2"/>
                <p:cNvSpPr/>
                <p:nvPr/>
              </p:nvSpPr>
              <p:spPr>
                <a:xfrm>
                  <a:off x="1159833" y="216794"/>
                  <a:ext cx="75152" cy="59088"/>
                </a:xfrm>
                <a:custGeom>
                  <a:avLst/>
                  <a:gdLst/>
                  <a:ahLst/>
                  <a:cxnLst/>
                  <a:rect l="l" t="t" r="r" b="b"/>
                  <a:pathLst>
                    <a:path w="800" h="629" extrusionOk="0">
                      <a:moveTo>
                        <a:pt x="226" y="1"/>
                      </a:moveTo>
                      <a:cubicBezTo>
                        <a:pt x="145" y="1"/>
                        <a:pt x="66" y="15"/>
                        <a:pt x="1" y="47"/>
                      </a:cubicBezTo>
                      <a:cubicBezTo>
                        <a:pt x="28" y="87"/>
                        <a:pt x="57" y="102"/>
                        <a:pt x="101" y="102"/>
                      </a:cubicBezTo>
                      <a:cubicBezTo>
                        <a:pt x="111" y="102"/>
                        <a:pt x="122" y="101"/>
                        <a:pt x="134" y="100"/>
                      </a:cubicBezTo>
                      <a:cubicBezTo>
                        <a:pt x="165" y="97"/>
                        <a:pt x="197" y="95"/>
                        <a:pt x="229" y="95"/>
                      </a:cubicBezTo>
                      <a:cubicBezTo>
                        <a:pt x="303" y="95"/>
                        <a:pt x="378" y="103"/>
                        <a:pt x="448" y="121"/>
                      </a:cubicBezTo>
                      <a:cubicBezTo>
                        <a:pt x="613" y="164"/>
                        <a:pt x="694" y="302"/>
                        <a:pt x="680" y="481"/>
                      </a:cubicBezTo>
                      <a:cubicBezTo>
                        <a:pt x="671" y="481"/>
                        <a:pt x="661" y="480"/>
                        <a:pt x="654" y="480"/>
                      </a:cubicBezTo>
                      <a:cubicBezTo>
                        <a:pt x="623" y="487"/>
                        <a:pt x="586" y="489"/>
                        <a:pt x="563" y="507"/>
                      </a:cubicBezTo>
                      <a:cubicBezTo>
                        <a:pt x="551" y="516"/>
                        <a:pt x="553" y="564"/>
                        <a:pt x="567" y="579"/>
                      </a:cubicBezTo>
                      <a:cubicBezTo>
                        <a:pt x="589" y="603"/>
                        <a:pt x="626" y="629"/>
                        <a:pt x="655" y="629"/>
                      </a:cubicBezTo>
                      <a:cubicBezTo>
                        <a:pt x="656" y="629"/>
                        <a:pt x="656" y="629"/>
                        <a:pt x="657" y="629"/>
                      </a:cubicBezTo>
                      <a:cubicBezTo>
                        <a:pt x="727" y="625"/>
                        <a:pt x="767" y="572"/>
                        <a:pt x="779" y="507"/>
                      </a:cubicBezTo>
                      <a:cubicBezTo>
                        <a:pt x="799" y="395"/>
                        <a:pt x="779" y="289"/>
                        <a:pt x="706" y="199"/>
                      </a:cubicBezTo>
                      <a:cubicBezTo>
                        <a:pt x="606" y="75"/>
                        <a:pt x="409"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 name="Google Shape;164;p2"/>
                <p:cNvSpPr/>
                <p:nvPr/>
              </p:nvSpPr>
              <p:spPr>
                <a:xfrm>
                  <a:off x="1229162" y="228913"/>
                  <a:ext cx="61813" cy="50446"/>
                </a:xfrm>
                <a:custGeom>
                  <a:avLst/>
                  <a:gdLst/>
                  <a:ahLst/>
                  <a:cxnLst/>
                  <a:rect l="l" t="t" r="r" b="b"/>
                  <a:pathLst>
                    <a:path w="658" h="537" extrusionOk="0">
                      <a:moveTo>
                        <a:pt x="181" y="1"/>
                      </a:moveTo>
                      <a:cubicBezTo>
                        <a:pt x="120" y="1"/>
                        <a:pt x="58" y="13"/>
                        <a:pt x="0" y="40"/>
                      </a:cubicBezTo>
                      <a:cubicBezTo>
                        <a:pt x="24" y="50"/>
                        <a:pt x="49" y="70"/>
                        <a:pt x="73" y="70"/>
                      </a:cubicBezTo>
                      <a:cubicBezTo>
                        <a:pt x="74" y="70"/>
                        <a:pt x="76" y="70"/>
                        <a:pt x="77" y="70"/>
                      </a:cubicBezTo>
                      <a:cubicBezTo>
                        <a:pt x="101" y="66"/>
                        <a:pt x="124" y="64"/>
                        <a:pt x="147" y="64"/>
                      </a:cubicBezTo>
                      <a:cubicBezTo>
                        <a:pt x="299" y="64"/>
                        <a:pt x="417" y="145"/>
                        <a:pt x="520" y="258"/>
                      </a:cubicBezTo>
                      <a:cubicBezTo>
                        <a:pt x="582" y="326"/>
                        <a:pt x="567" y="362"/>
                        <a:pt x="486" y="410"/>
                      </a:cubicBezTo>
                      <a:cubicBezTo>
                        <a:pt x="464" y="423"/>
                        <a:pt x="441" y="465"/>
                        <a:pt x="448" y="483"/>
                      </a:cubicBezTo>
                      <a:cubicBezTo>
                        <a:pt x="458" y="507"/>
                        <a:pt x="494" y="536"/>
                        <a:pt x="520" y="537"/>
                      </a:cubicBezTo>
                      <a:cubicBezTo>
                        <a:pt x="523" y="537"/>
                        <a:pt x="526" y="537"/>
                        <a:pt x="529" y="537"/>
                      </a:cubicBezTo>
                      <a:cubicBezTo>
                        <a:pt x="612" y="537"/>
                        <a:pt x="658" y="470"/>
                        <a:pt x="646" y="377"/>
                      </a:cubicBezTo>
                      <a:cubicBezTo>
                        <a:pt x="621" y="165"/>
                        <a:pt x="404"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 name="Google Shape;165;p2"/>
                <p:cNvSpPr/>
                <p:nvPr/>
              </p:nvSpPr>
              <p:spPr>
                <a:xfrm>
                  <a:off x="1171200" y="229383"/>
                  <a:ext cx="26209" cy="52888"/>
                </a:xfrm>
                <a:custGeom>
                  <a:avLst/>
                  <a:gdLst/>
                  <a:ahLst/>
                  <a:cxnLst/>
                  <a:rect l="l" t="t" r="r" b="b"/>
                  <a:pathLst>
                    <a:path w="279" h="563" extrusionOk="0">
                      <a:moveTo>
                        <a:pt x="144" y="1"/>
                      </a:moveTo>
                      <a:cubicBezTo>
                        <a:pt x="123" y="1"/>
                        <a:pt x="96" y="4"/>
                        <a:pt x="63" y="10"/>
                      </a:cubicBezTo>
                      <a:cubicBezTo>
                        <a:pt x="85" y="32"/>
                        <a:pt x="103" y="46"/>
                        <a:pt x="115" y="62"/>
                      </a:cubicBezTo>
                      <a:cubicBezTo>
                        <a:pt x="204" y="151"/>
                        <a:pt x="230" y="283"/>
                        <a:pt x="181" y="390"/>
                      </a:cubicBezTo>
                      <a:cubicBezTo>
                        <a:pt x="170" y="415"/>
                        <a:pt x="156" y="433"/>
                        <a:pt x="137" y="433"/>
                      </a:cubicBezTo>
                      <a:cubicBezTo>
                        <a:pt x="128" y="433"/>
                        <a:pt x="117" y="428"/>
                        <a:pt x="104" y="416"/>
                      </a:cubicBezTo>
                      <a:cubicBezTo>
                        <a:pt x="87" y="401"/>
                        <a:pt x="69" y="391"/>
                        <a:pt x="53" y="391"/>
                      </a:cubicBezTo>
                      <a:cubicBezTo>
                        <a:pt x="39" y="391"/>
                        <a:pt x="26" y="398"/>
                        <a:pt x="17" y="414"/>
                      </a:cubicBezTo>
                      <a:cubicBezTo>
                        <a:pt x="3" y="442"/>
                        <a:pt x="1" y="491"/>
                        <a:pt x="16" y="519"/>
                      </a:cubicBezTo>
                      <a:cubicBezTo>
                        <a:pt x="32" y="548"/>
                        <a:pt x="56" y="563"/>
                        <a:pt x="82" y="563"/>
                      </a:cubicBezTo>
                      <a:cubicBezTo>
                        <a:pt x="110" y="563"/>
                        <a:pt x="139" y="547"/>
                        <a:pt x="162" y="516"/>
                      </a:cubicBezTo>
                      <a:cubicBezTo>
                        <a:pt x="258" y="387"/>
                        <a:pt x="278" y="240"/>
                        <a:pt x="238" y="88"/>
                      </a:cubicBezTo>
                      <a:cubicBezTo>
                        <a:pt x="221" y="24"/>
                        <a:pt x="200"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 name="Google Shape;166;p2"/>
                <p:cNvSpPr/>
                <p:nvPr/>
              </p:nvSpPr>
              <p:spPr>
                <a:xfrm>
                  <a:off x="1086463" y="255405"/>
                  <a:ext cx="34006" cy="31376"/>
                </a:xfrm>
                <a:custGeom>
                  <a:avLst/>
                  <a:gdLst/>
                  <a:ahLst/>
                  <a:cxnLst/>
                  <a:rect l="l" t="t" r="r" b="b"/>
                  <a:pathLst>
                    <a:path w="362" h="334" extrusionOk="0">
                      <a:moveTo>
                        <a:pt x="140" y="1"/>
                      </a:moveTo>
                      <a:cubicBezTo>
                        <a:pt x="92" y="1"/>
                        <a:pt x="43" y="17"/>
                        <a:pt x="1" y="53"/>
                      </a:cubicBezTo>
                      <a:cubicBezTo>
                        <a:pt x="73" y="74"/>
                        <a:pt x="144" y="90"/>
                        <a:pt x="213" y="115"/>
                      </a:cubicBezTo>
                      <a:cubicBezTo>
                        <a:pt x="233" y="124"/>
                        <a:pt x="246" y="156"/>
                        <a:pt x="260" y="176"/>
                      </a:cubicBezTo>
                      <a:cubicBezTo>
                        <a:pt x="242" y="188"/>
                        <a:pt x="226" y="203"/>
                        <a:pt x="206" y="212"/>
                      </a:cubicBezTo>
                      <a:cubicBezTo>
                        <a:pt x="165" y="232"/>
                        <a:pt x="147" y="266"/>
                        <a:pt x="171" y="301"/>
                      </a:cubicBezTo>
                      <a:cubicBezTo>
                        <a:pt x="184" y="319"/>
                        <a:pt x="218" y="334"/>
                        <a:pt x="242" y="334"/>
                      </a:cubicBezTo>
                      <a:cubicBezTo>
                        <a:pt x="247" y="334"/>
                        <a:pt x="250" y="333"/>
                        <a:pt x="254" y="332"/>
                      </a:cubicBezTo>
                      <a:cubicBezTo>
                        <a:pt x="321" y="315"/>
                        <a:pt x="361" y="233"/>
                        <a:pt x="345" y="166"/>
                      </a:cubicBezTo>
                      <a:cubicBezTo>
                        <a:pt x="319" y="62"/>
                        <a:pt x="23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7" name="Google Shape;167;p2"/>
              <p:cNvSpPr/>
              <p:nvPr/>
            </p:nvSpPr>
            <p:spPr>
              <a:xfrm>
                <a:off x="742540" y="308576"/>
                <a:ext cx="460588" cy="181116"/>
              </a:xfrm>
              <a:custGeom>
                <a:avLst/>
                <a:gdLst/>
                <a:ahLst/>
                <a:cxnLst/>
                <a:rect l="l" t="t" r="r" b="b"/>
                <a:pathLst>
                  <a:path w="4903" h="1928" extrusionOk="0">
                    <a:moveTo>
                      <a:pt x="426" y="37"/>
                    </a:moveTo>
                    <a:cubicBezTo>
                      <a:pt x="800" y="37"/>
                      <a:pt x="1133" y="191"/>
                      <a:pt x="1439" y="416"/>
                    </a:cubicBezTo>
                    <a:cubicBezTo>
                      <a:pt x="1627" y="556"/>
                      <a:pt x="1797" y="719"/>
                      <a:pt x="1973" y="876"/>
                    </a:cubicBezTo>
                    <a:cubicBezTo>
                      <a:pt x="2073" y="964"/>
                      <a:pt x="2179" y="1028"/>
                      <a:pt x="2305" y="1028"/>
                    </a:cubicBezTo>
                    <a:cubicBezTo>
                      <a:pt x="2335" y="1028"/>
                      <a:pt x="2366" y="1025"/>
                      <a:pt x="2397" y="1017"/>
                    </a:cubicBezTo>
                    <a:cubicBezTo>
                      <a:pt x="2418" y="1012"/>
                      <a:pt x="2446" y="1007"/>
                      <a:pt x="2458" y="992"/>
                    </a:cubicBezTo>
                    <a:cubicBezTo>
                      <a:pt x="2485" y="962"/>
                      <a:pt x="2524" y="922"/>
                      <a:pt x="2521" y="888"/>
                    </a:cubicBezTo>
                    <a:cubicBezTo>
                      <a:pt x="2519" y="857"/>
                      <a:pt x="2472" y="821"/>
                      <a:pt x="2436" y="805"/>
                    </a:cubicBezTo>
                    <a:cubicBezTo>
                      <a:pt x="2376" y="780"/>
                      <a:pt x="2350" y="736"/>
                      <a:pt x="2379" y="680"/>
                    </a:cubicBezTo>
                    <a:cubicBezTo>
                      <a:pt x="2395" y="649"/>
                      <a:pt x="2420" y="634"/>
                      <a:pt x="2447" y="634"/>
                    </a:cubicBezTo>
                    <a:cubicBezTo>
                      <a:pt x="2473" y="634"/>
                      <a:pt x="2501" y="647"/>
                      <a:pt x="2526" y="674"/>
                    </a:cubicBezTo>
                    <a:cubicBezTo>
                      <a:pt x="2617" y="772"/>
                      <a:pt x="2600" y="958"/>
                      <a:pt x="2491" y="1037"/>
                    </a:cubicBezTo>
                    <a:cubicBezTo>
                      <a:pt x="2407" y="1097"/>
                      <a:pt x="2313" y="1128"/>
                      <a:pt x="2218" y="1128"/>
                    </a:cubicBezTo>
                    <a:cubicBezTo>
                      <a:pt x="2098" y="1128"/>
                      <a:pt x="1977" y="1080"/>
                      <a:pt x="1872" y="986"/>
                    </a:cubicBezTo>
                    <a:cubicBezTo>
                      <a:pt x="1797" y="921"/>
                      <a:pt x="1730" y="847"/>
                      <a:pt x="1662" y="776"/>
                    </a:cubicBezTo>
                    <a:cubicBezTo>
                      <a:pt x="1461" y="567"/>
                      <a:pt x="1234" y="392"/>
                      <a:pt x="973" y="267"/>
                    </a:cubicBezTo>
                    <a:cubicBezTo>
                      <a:pt x="802" y="186"/>
                      <a:pt x="622" y="146"/>
                      <a:pt x="433" y="146"/>
                    </a:cubicBezTo>
                    <a:cubicBezTo>
                      <a:pt x="428" y="146"/>
                      <a:pt x="423" y="146"/>
                      <a:pt x="418" y="146"/>
                    </a:cubicBezTo>
                    <a:cubicBezTo>
                      <a:pt x="313" y="146"/>
                      <a:pt x="206" y="144"/>
                      <a:pt x="100" y="138"/>
                    </a:cubicBezTo>
                    <a:cubicBezTo>
                      <a:pt x="79" y="137"/>
                      <a:pt x="60" y="108"/>
                      <a:pt x="39" y="92"/>
                    </a:cubicBezTo>
                    <a:cubicBezTo>
                      <a:pt x="61" y="75"/>
                      <a:pt x="83" y="45"/>
                      <a:pt x="106" y="43"/>
                    </a:cubicBezTo>
                    <a:cubicBezTo>
                      <a:pt x="141" y="40"/>
                      <a:pt x="175" y="39"/>
                      <a:pt x="211" y="39"/>
                    </a:cubicBezTo>
                    <a:cubicBezTo>
                      <a:pt x="252" y="39"/>
                      <a:pt x="295" y="40"/>
                      <a:pt x="340" y="40"/>
                    </a:cubicBezTo>
                    <a:cubicBezTo>
                      <a:pt x="369" y="38"/>
                      <a:pt x="398" y="37"/>
                      <a:pt x="426" y="37"/>
                    </a:cubicBezTo>
                    <a:close/>
                    <a:moveTo>
                      <a:pt x="3144" y="880"/>
                    </a:moveTo>
                    <a:cubicBezTo>
                      <a:pt x="3155" y="880"/>
                      <a:pt x="3168" y="882"/>
                      <a:pt x="3180" y="887"/>
                    </a:cubicBezTo>
                    <a:cubicBezTo>
                      <a:pt x="3196" y="892"/>
                      <a:pt x="3210" y="903"/>
                      <a:pt x="3222" y="917"/>
                    </a:cubicBezTo>
                    <a:cubicBezTo>
                      <a:pt x="3278" y="976"/>
                      <a:pt x="3283" y="1099"/>
                      <a:pt x="3233" y="1181"/>
                    </a:cubicBezTo>
                    <a:cubicBezTo>
                      <a:pt x="3183" y="1267"/>
                      <a:pt x="3133" y="1306"/>
                      <a:pt x="3060" y="1306"/>
                    </a:cubicBezTo>
                    <a:cubicBezTo>
                      <a:pt x="3039" y="1306"/>
                      <a:pt x="3015" y="1303"/>
                      <a:pt x="2989" y="1296"/>
                    </a:cubicBezTo>
                    <a:cubicBezTo>
                      <a:pt x="3029" y="1265"/>
                      <a:pt x="3070" y="1242"/>
                      <a:pt x="3098" y="1208"/>
                    </a:cubicBezTo>
                    <a:cubicBezTo>
                      <a:pt x="3129" y="1167"/>
                      <a:pt x="3149" y="1117"/>
                      <a:pt x="3166" y="1067"/>
                    </a:cubicBezTo>
                    <a:cubicBezTo>
                      <a:pt x="3170" y="1052"/>
                      <a:pt x="3144" y="1014"/>
                      <a:pt x="3128" y="1011"/>
                    </a:cubicBezTo>
                    <a:cubicBezTo>
                      <a:pt x="3078" y="1002"/>
                      <a:pt x="3051" y="985"/>
                      <a:pt x="3072" y="933"/>
                    </a:cubicBezTo>
                    <a:cubicBezTo>
                      <a:pt x="3086" y="898"/>
                      <a:pt x="3112" y="880"/>
                      <a:pt x="3144" y="880"/>
                    </a:cubicBezTo>
                    <a:close/>
                    <a:moveTo>
                      <a:pt x="3710" y="854"/>
                    </a:moveTo>
                    <a:cubicBezTo>
                      <a:pt x="3744" y="854"/>
                      <a:pt x="3781" y="883"/>
                      <a:pt x="3800" y="932"/>
                    </a:cubicBezTo>
                    <a:cubicBezTo>
                      <a:pt x="3843" y="1041"/>
                      <a:pt x="3811" y="1138"/>
                      <a:pt x="3744" y="1224"/>
                    </a:cubicBezTo>
                    <a:cubicBezTo>
                      <a:pt x="3663" y="1332"/>
                      <a:pt x="3552" y="1408"/>
                      <a:pt x="3418" y="1425"/>
                    </a:cubicBezTo>
                    <a:cubicBezTo>
                      <a:pt x="3327" y="1438"/>
                      <a:pt x="3233" y="1449"/>
                      <a:pt x="3140" y="1449"/>
                    </a:cubicBezTo>
                    <a:cubicBezTo>
                      <a:pt x="3095" y="1449"/>
                      <a:pt x="3050" y="1446"/>
                      <a:pt x="3006" y="1440"/>
                    </a:cubicBezTo>
                    <a:cubicBezTo>
                      <a:pt x="2828" y="1415"/>
                      <a:pt x="2654" y="1361"/>
                      <a:pt x="2482" y="1308"/>
                    </a:cubicBezTo>
                    <a:cubicBezTo>
                      <a:pt x="2405" y="1285"/>
                      <a:pt x="2338" y="1231"/>
                      <a:pt x="2266" y="1191"/>
                    </a:cubicBezTo>
                    <a:cubicBezTo>
                      <a:pt x="2270" y="1181"/>
                      <a:pt x="2273" y="1174"/>
                      <a:pt x="2278" y="1166"/>
                    </a:cubicBezTo>
                    <a:cubicBezTo>
                      <a:pt x="2301" y="1160"/>
                      <a:pt x="2326" y="1156"/>
                      <a:pt x="2352" y="1146"/>
                    </a:cubicBezTo>
                    <a:cubicBezTo>
                      <a:pt x="2364" y="1141"/>
                      <a:pt x="2374" y="1139"/>
                      <a:pt x="2384" y="1139"/>
                    </a:cubicBezTo>
                    <a:cubicBezTo>
                      <a:pt x="2401" y="1139"/>
                      <a:pt x="2416" y="1147"/>
                      <a:pt x="2433" y="1166"/>
                    </a:cubicBezTo>
                    <a:cubicBezTo>
                      <a:pt x="2519" y="1259"/>
                      <a:pt x="2638" y="1291"/>
                      <a:pt x="2757" y="1319"/>
                    </a:cubicBezTo>
                    <a:cubicBezTo>
                      <a:pt x="2877" y="1347"/>
                      <a:pt x="2998" y="1364"/>
                      <a:pt x="3118" y="1364"/>
                    </a:cubicBezTo>
                    <a:cubicBezTo>
                      <a:pt x="3218" y="1364"/>
                      <a:pt x="3317" y="1353"/>
                      <a:pt x="3417" y="1325"/>
                    </a:cubicBezTo>
                    <a:cubicBezTo>
                      <a:pt x="3483" y="1306"/>
                      <a:pt x="3548" y="1278"/>
                      <a:pt x="3605" y="1241"/>
                    </a:cubicBezTo>
                    <a:cubicBezTo>
                      <a:pt x="3697" y="1178"/>
                      <a:pt x="3711" y="1098"/>
                      <a:pt x="3661" y="1000"/>
                    </a:cubicBezTo>
                    <a:cubicBezTo>
                      <a:pt x="3633" y="943"/>
                      <a:pt x="3641" y="881"/>
                      <a:pt x="3682" y="860"/>
                    </a:cubicBezTo>
                    <a:cubicBezTo>
                      <a:pt x="3691" y="856"/>
                      <a:pt x="3700" y="854"/>
                      <a:pt x="3710" y="854"/>
                    </a:cubicBezTo>
                    <a:close/>
                    <a:moveTo>
                      <a:pt x="4739" y="1179"/>
                    </a:moveTo>
                    <a:cubicBezTo>
                      <a:pt x="4765" y="1179"/>
                      <a:pt x="4808" y="1205"/>
                      <a:pt x="4811" y="1224"/>
                    </a:cubicBezTo>
                    <a:cubicBezTo>
                      <a:pt x="4818" y="1279"/>
                      <a:pt x="4821" y="1342"/>
                      <a:pt x="4800" y="1393"/>
                    </a:cubicBezTo>
                    <a:cubicBezTo>
                      <a:pt x="4759" y="1490"/>
                      <a:pt x="4667" y="1536"/>
                      <a:pt x="4569" y="1563"/>
                    </a:cubicBezTo>
                    <a:cubicBezTo>
                      <a:pt x="4511" y="1578"/>
                      <a:pt x="4450" y="1586"/>
                      <a:pt x="4388" y="1586"/>
                    </a:cubicBezTo>
                    <a:cubicBezTo>
                      <a:pt x="4159" y="1586"/>
                      <a:pt x="3916" y="1482"/>
                      <a:pt x="3749" y="1298"/>
                    </a:cubicBezTo>
                    <a:cubicBezTo>
                      <a:pt x="3763" y="1281"/>
                      <a:pt x="3777" y="1263"/>
                      <a:pt x="3791" y="1244"/>
                    </a:cubicBezTo>
                    <a:cubicBezTo>
                      <a:pt x="3980" y="1417"/>
                      <a:pt x="4202" y="1506"/>
                      <a:pt x="4393" y="1506"/>
                    </a:cubicBezTo>
                    <a:cubicBezTo>
                      <a:pt x="4544" y="1506"/>
                      <a:pt x="4676" y="1450"/>
                      <a:pt x="4756" y="1335"/>
                    </a:cubicBezTo>
                    <a:cubicBezTo>
                      <a:pt x="4739" y="1325"/>
                      <a:pt x="4723" y="1320"/>
                      <a:pt x="4715" y="1308"/>
                    </a:cubicBezTo>
                    <a:cubicBezTo>
                      <a:pt x="4700" y="1284"/>
                      <a:pt x="4677" y="1255"/>
                      <a:pt x="4681" y="1231"/>
                    </a:cubicBezTo>
                    <a:cubicBezTo>
                      <a:pt x="4684" y="1210"/>
                      <a:pt x="4720" y="1179"/>
                      <a:pt x="4739" y="1179"/>
                    </a:cubicBezTo>
                    <a:close/>
                    <a:moveTo>
                      <a:pt x="825" y="256"/>
                    </a:moveTo>
                    <a:cubicBezTo>
                      <a:pt x="1036" y="294"/>
                      <a:pt x="1149" y="442"/>
                      <a:pt x="1250" y="604"/>
                    </a:cubicBezTo>
                    <a:cubicBezTo>
                      <a:pt x="1391" y="834"/>
                      <a:pt x="1536" y="1062"/>
                      <a:pt x="1684" y="1286"/>
                    </a:cubicBezTo>
                    <a:cubicBezTo>
                      <a:pt x="1771" y="1420"/>
                      <a:pt x="1894" y="1508"/>
                      <a:pt x="2058" y="1530"/>
                    </a:cubicBezTo>
                    <a:cubicBezTo>
                      <a:pt x="2064" y="1531"/>
                      <a:pt x="2071" y="1532"/>
                      <a:pt x="2077" y="1532"/>
                    </a:cubicBezTo>
                    <a:cubicBezTo>
                      <a:pt x="2113" y="1532"/>
                      <a:pt x="2142" y="1516"/>
                      <a:pt x="2146" y="1476"/>
                    </a:cubicBezTo>
                    <a:cubicBezTo>
                      <a:pt x="2152" y="1421"/>
                      <a:pt x="2175" y="1395"/>
                      <a:pt x="2227" y="1395"/>
                    </a:cubicBezTo>
                    <a:cubicBezTo>
                      <a:pt x="2228" y="1395"/>
                      <a:pt x="2229" y="1395"/>
                      <a:pt x="2230" y="1395"/>
                    </a:cubicBezTo>
                    <a:cubicBezTo>
                      <a:pt x="2285" y="1397"/>
                      <a:pt x="2325" y="1423"/>
                      <a:pt x="2343" y="1476"/>
                    </a:cubicBezTo>
                    <a:cubicBezTo>
                      <a:pt x="2359" y="1527"/>
                      <a:pt x="2338" y="1570"/>
                      <a:pt x="2291" y="1595"/>
                    </a:cubicBezTo>
                    <a:cubicBezTo>
                      <a:pt x="2235" y="1625"/>
                      <a:pt x="2176" y="1640"/>
                      <a:pt x="2116" y="1640"/>
                    </a:cubicBezTo>
                    <a:cubicBezTo>
                      <a:pt x="2086" y="1640"/>
                      <a:pt x="2055" y="1637"/>
                      <a:pt x="2025" y="1629"/>
                    </a:cubicBezTo>
                    <a:cubicBezTo>
                      <a:pt x="1801" y="1569"/>
                      <a:pt x="1635" y="1430"/>
                      <a:pt x="1513" y="1237"/>
                    </a:cubicBezTo>
                    <a:cubicBezTo>
                      <a:pt x="1450" y="1136"/>
                      <a:pt x="1395" y="1031"/>
                      <a:pt x="1336" y="928"/>
                    </a:cubicBezTo>
                    <a:cubicBezTo>
                      <a:pt x="1196" y="691"/>
                      <a:pt x="1045" y="462"/>
                      <a:pt x="839" y="276"/>
                    </a:cubicBezTo>
                    <a:cubicBezTo>
                      <a:pt x="835" y="272"/>
                      <a:pt x="831" y="265"/>
                      <a:pt x="825" y="256"/>
                    </a:cubicBezTo>
                    <a:close/>
                    <a:moveTo>
                      <a:pt x="2617" y="1410"/>
                    </a:moveTo>
                    <a:lnTo>
                      <a:pt x="2617" y="1410"/>
                    </a:lnTo>
                    <a:cubicBezTo>
                      <a:pt x="2699" y="1424"/>
                      <a:pt x="2768" y="1429"/>
                      <a:pt x="2808" y="1526"/>
                    </a:cubicBezTo>
                    <a:cubicBezTo>
                      <a:pt x="2874" y="1680"/>
                      <a:pt x="3023" y="1742"/>
                      <a:pt x="3174" y="1776"/>
                    </a:cubicBezTo>
                    <a:cubicBezTo>
                      <a:pt x="3298" y="1805"/>
                      <a:pt x="3427" y="1807"/>
                      <a:pt x="3555" y="1815"/>
                    </a:cubicBezTo>
                    <a:cubicBezTo>
                      <a:pt x="3556" y="1815"/>
                      <a:pt x="3557" y="1815"/>
                      <a:pt x="3559" y="1815"/>
                    </a:cubicBezTo>
                    <a:cubicBezTo>
                      <a:pt x="3597" y="1815"/>
                      <a:pt x="3639" y="1797"/>
                      <a:pt x="3675" y="1779"/>
                    </a:cubicBezTo>
                    <a:cubicBezTo>
                      <a:pt x="3742" y="1747"/>
                      <a:pt x="3748" y="1706"/>
                      <a:pt x="3712" y="1642"/>
                    </a:cubicBezTo>
                    <a:cubicBezTo>
                      <a:pt x="3698" y="1615"/>
                      <a:pt x="3696" y="1575"/>
                      <a:pt x="3700" y="1543"/>
                    </a:cubicBezTo>
                    <a:cubicBezTo>
                      <a:pt x="3701" y="1534"/>
                      <a:pt x="3734" y="1521"/>
                      <a:pt x="3752" y="1521"/>
                    </a:cubicBezTo>
                    <a:cubicBezTo>
                      <a:pt x="3755" y="1521"/>
                      <a:pt x="3758" y="1521"/>
                      <a:pt x="3760" y="1522"/>
                    </a:cubicBezTo>
                    <a:cubicBezTo>
                      <a:pt x="3790" y="1543"/>
                      <a:pt x="3824" y="1573"/>
                      <a:pt x="3831" y="1605"/>
                    </a:cubicBezTo>
                    <a:cubicBezTo>
                      <a:pt x="3850" y="1689"/>
                      <a:pt x="3789" y="1794"/>
                      <a:pt x="3690" y="1823"/>
                    </a:cubicBezTo>
                    <a:cubicBezTo>
                      <a:pt x="3593" y="1850"/>
                      <a:pt x="3492" y="1870"/>
                      <a:pt x="3392" y="1870"/>
                    </a:cubicBezTo>
                    <a:cubicBezTo>
                      <a:pt x="3383" y="1870"/>
                      <a:pt x="3374" y="1870"/>
                      <a:pt x="3364" y="1869"/>
                    </a:cubicBezTo>
                    <a:cubicBezTo>
                      <a:pt x="3067" y="1861"/>
                      <a:pt x="2827" y="1733"/>
                      <a:pt x="2655" y="1486"/>
                    </a:cubicBezTo>
                    <a:cubicBezTo>
                      <a:pt x="2643" y="1470"/>
                      <a:pt x="2634" y="1453"/>
                      <a:pt x="2624" y="1435"/>
                    </a:cubicBezTo>
                    <a:cubicBezTo>
                      <a:pt x="2622" y="1429"/>
                      <a:pt x="2621" y="1423"/>
                      <a:pt x="2617" y="1410"/>
                    </a:cubicBezTo>
                    <a:close/>
                    <a:moveTo>
                      <a:pt x="338" y="0"/>
                    </a:moveTo>
                    <a:cubicBezTo>
                      <a:pt x="266" y="0"/>
                      <a:pt x="193" y="2"/>
                      <a:pt x="120" y="3"/>
                    </a:cubicBezTo>
                    <a:cubicBezTo>
                      <a:pt x="57" y="3"/>
                      <a:pt x="1" y="46"/>
                      <a:pt x="3" y="98"/>
                    </a:cubicBezTo>
                    <a:cubicBezTo>
                      <a:pt x="5" y="169"/>
                      <a:pt x="60" y="178"/>
                      <a:pt x="114" y="179"/>
                    </a:cubicBezTo>
                    <a:cubicBezTo>
                      <a:pt x="194" y="182"/>
                      <a:pt x="275" y="185"/>
                      <a:pt x="356" y="185"/>
                    </a:cubicBezTo>
                    <a:cubicBezTo>
                      <a:pt x="387" y="185"/>
                      <a:pt x="418" y="185"/>
                      <a:pt x="448" y="184"/>
                    </a:cubicBezTo>
                    <a:cubicBezTo>
                      <a:pt x="460" y="183"/>
                      <a:pt x="471" y="183"/>
                      <a:pt x="483" y="183"/>
                    </a:cubicBezTo>
                    <a:cubicBezTo>
                      <a:pt x="640" y="183"/>
                      <a:pt x="775" y="243"/>
                      <a:pt x="874" y="365"/>
                    </a:cubicBezTo>
                    <a:cubicBezTo>
                      <a:pt x="1010" y="532"/>
                      <a:pt x="1139" y="705"/>
                      <a:pt x="1259" y="883"/>
                    </a:cubicBezTo>
                    <a:cubicBezTo>
                      <a:pt x="1347" y="1015"/>
                      <a:pt x="1408" y="1165"/>
                      <a:pt x="1497" y="1295"/>
                    </a:cubicBezTo>
                    <a:cubicBezTo>
                      <a:pt x="1640" y="1507"/>
                      <a:pt x="1830" y="1665"/>
                      <a:pt x="2096" y="1691"/>
                    </a:cubicBezTo>
                    <a:cubicBezTo>
                      <a:pt x="2104" y="1691"/>
                      <a:pt x="2112" y="1692"/>
                      <a:pt x="2119" y="1692"/>
                    </a:cubicBezTo>
                    <a:cubicBezTo>
                      <a:pt x="2189" y="1692"/>
                      <a:pt x="2263" y="1665"/>
                      <a:pt x="2328" y="1637"/>
                    </a:cubicBezTo>
                    <a:cubicBezTo>
                      <a:pt x="2388" y="1611"/>
                      <a:pt x="2412" y="1548"/>
                      <a:pt x="2398" y="1480"/>
                    </a:cubicBezTo>
                    <a:cubicBezTo>
                      <a:pt x="2383" y="1412"/>
                      <a:pt x="2340" y="1366"/>
                      <a:pt x="2270" y="1350"/>
                    </a:cubicBezTo>
                    <a:cubicBezTo>
                      <a:pt x="2253" y="1345"/>
                      <a:pt x="2238" y="1343"/>
                      <a:pt x="2224" y="1343"/>
                    </a:cubicBezTo>
                    <a:cubicBezTo>
                      <a:pt x="2162" y="1343"/>
                      <a:pt x="2121" y="1385"/>
                      <a:pt x="2079" y="1484"/>
                    </a:cubicBezTo>
                    <a:cubicBezTo>
                      <a:pt x="1963" y="1466"/>
                      <a:pt x="1859" y="1424"/>
                      <a:pt x="1782" y="1332"/>
                    </a:cubicBezTo>
                    <a:cubicBezTo>
                      <a:pt x="1559" y="1069"/>
                      <a:pt x="1391" y="769"/>
                      <a:pt x="1226" y="468"/>
                    </a:cubicBezTo>
                    <a:lnTo>
                      <a:pt x="1226" y="468"/>
                    </a:lnTo>
                    <a:cubicBezTo>
                      <a:pt x="1253" y="479"/>
                      <a:pt x="1279" y="491"/>
                      <a:pt x="1299" y="511"/>
                    </a:cubicBezTo>
                    <a:cubicBezTo>
                      <a:pt x="1468" y="666"/>
                      <a:pt x="1638" y="821"/>
                      <a:pt x="1806" y="980"/>
                    </a:cubicBezTo>
                    <a:cubicBezTo>
                      <a:pt x="1907" y="1075"/>
                      <a:pt x="2022" y="1144"/>
                      <a:pt x="2162" y="1166"/>
                    </a:cubicBezTo>
                    <a:cubicBezTo>
                      <a:pt x="2183" y="1169"/>
                      <a:pt x="2206" y="1177"/>
                      <a:pt x="2220" y="1192"/>
                    </a:cubicBezTo>
                    <a:cubicBezTo>
                      <a:pt x="2301" y="1281"/>
                      <a:pt x="2403" y="1332"/>
                      <a:pt x="2514" y="1373"/>
                    </a:cubicBezTo>
                    <a:cubicBezTo>
                      <a:pt x="2534" y="1382"/>
                      <a:pt x="2555" y="1401"/>
                      <a:pt x="2566" y="1420"/>
                    </a:cubicBezTo>
                    <a:cubicBezTo>
                      <a:pt x="2720" y="1712"/>
                      <a:pt x="2962" y="1875"/>
                      <a:pt x="3288" y="1916"/>
                    </a:cubicBezTo>
                    <a:cubicBezTo>
                      <a:pt x="3341" y="1922"/>
                      <a:pt x="3395" y="1927"/>
                      <a:pt x="3448" y="1927"/>
                    </a:cubicBezTo>
                    <a:cubicBezTo>
                      <a:pt x="3552" y="1927"/>
                      <a:pt x="3654" y="1909"/>
                      <a:pt x="3749" y="1850"/>
                    </a:cubicBezTo>
                    <a:cubicBezTo>
                      <a:pt x="3840" y="1793"/>
                      <a:pt x="3887" y="1708"/>
                      <a:pt x="3882" y="1601"/>
                    </a:cubicBezTo>
                    <a:cubicBezTo>
                      <a:pt x="3878" y="1532"/>
                      <a:pt x="3835" y="1489"/>
                      <a:pt x="3766" y="1474"/>
                    </a:cubicBezTo>
                    <a:cubicBezTo>
                      <a:pt x="3756" y="1471"/>
                      <a:pt x="3746" y="1470"/>
                      <a:pt x="3736" y="1470"/>
                    </a:cubicBezTo>
                    <a:cubicBezTo>
                      <a:pt x="3699" y="1470"/>
                      <a:pt x="3667" y="1489"/>
                      <a:pt x="3648" y="1526"/>
                    </a:cubicBezTo>
                    <a:cubicBezTo>
                      <a:pt x="3617" y="1587"/>
                      <a:pt x="3629" y="1641"/>
                      <a:pt x="3685" y="1683"/>
                    </a:cubicBezTo>
                    <a:cubicBezTo>
                      <a:pt x="3688" y="1686"/>
                      <a:pt x="3688" y="1692"/>
                      <a:pt x="3695" y="1709"/>
                    </a:cubicBezTo>
                    <a:cubicBezTo>
                      <a:pt x="3622" y="1759"/>
                      <a:pt x="3546" y="1775"/>
                      <a:pt x="3470" y="1775"/>
                    </a:cubicBezTo>
                    <a:cubicBezTo>
                      <a:pt x="3392" y="1775"/>
                      <a:pt x="3313" y="1757"/>
                      <a:pt x="3236" y="1741"/>
                    </a:cubicBezTo>
                    <a:cubicBezTo>
                      <a:pt x="3068" y="1706"/>
                      <a:pt x="2906" y="1647"/>
                      <a:pt x="2829" y="1480"/>
                    </a:cubicBezTo>
                    <a:lnTo>
                      <a:pt x="2829" y="1480"/>
                    </a:lnTo>
                    <a:cubicBezTo>
                      <a:pt x="2962" y="1484"/>
                      <a:pt x="3093" y="1495"/>
                      <a:pt x="3223" y="1495"/>
                    </a:cubicBezTo>
                    <a:cubicBezTo>
                      <a:pt x="3245" y="1495"/>
                      <a:pt x="3268" y="1495"/>
                      <a:pt x="3290" y="1494"/>
                    </a:cubicBezTo>
                    <a:cubicBezTo>
                      <a:pt x="3448" y="1490"/>
                      <a:pt x="3593" y="1430"/>
                      <a:pt x="3718" y="1331"/>
                    </a:cubicBezTo>
                    <a:cubicBezTo>
                      <a:pt x="3738" y="1351"/>
                      <a:pt x="3754" y="1362"/>
                      <a:pt x="3768" y="1377"/>
                    </a:cubicBezTo>
                    <a:cubicBezTo>
                      <a:pt x="3931" y="1536"/>
                      <a:pt x="4131" y="1618"/>
                      <a:pt x="4355" y="1631"/>
                    </a:cubicBezTo>
                    <a:cubicBezTo>
                      <a:pt x="4375" y="1632"/>
                      <a:pt x="4395" y="1632"/>
                      <a:pt x="4414" y="1632"/>
                    </a:cubicBezTo>
                    <a:cubicBezTo>
                      <a:pt x="4584" y="1632"/>
                      <a:pt x="4739" y="1584"/>
                      <a:pt x="4842" y="1424"/>
                    </a:cubicBezTo>
                    <a:cubicBezTo>
                      <a:pt x="4887" y="1356"/>
                      <a:pt x="4902" y="1277"/>
                      <a:pt x="4860" y="1206"/>
                    </a:cubicBezTo>
                    <a:cubicBezTo>
                      <a:pt x="4838" y="1170"/>
                      <a:pt x="4787" y="1133"/>
                      <a:pt x="4746" y="1130"/>
                    </a:cubicBezTo>
                    <a:cubicBezTo>
                      <a:pt x="4745" y="1130"/>
                      <a:pt x="4744" y="1130"/>
                      <a:pt x="4743" y="1130"/>
                    </a:cubicBezTo>
                    <a:cubicBezTo>
                      <a:pt x="4708" y="1130"/>
                      <a:pt x="4654" y="1165"/>
                      <a:pt x="4639" y="1197"/>
                    </a:cubicBezTo>
                    <a:cubicBezTo>
                      <a:pt x="4623" y="1234"/>
                      <a:pt x="4643" y="1288"/>
                      <a:pt x="4649" y="1334"/>
                    </a:cubicBezTo>
                    <a:cubicBezTo>
                      <a:pt x="4652" y="1346"/>
                      <a:pt x="4665" y="1356"/>
                      <a:pt x="4678" y="1372"/>
                    </a:cubicBezTo>
                    <a:cubicBezTo>
                      <a:pt x="4641" y="1392"/>
                      <a:pt x="4612" y="1410"/>
                      <a:pt x="4580" y="1422"/>
                    </a:cubicBezTo>
                    <a:cubicBezTo>
                      <a:pt x="4501" y="1449"/>
                      <a:pt x="4425" y="1462"/>
                      <a:pt x="4350" y="1462"/>
                    </a:cubicBezTo>
                    <a:cubicBezTo>
                      <a:pt x="4196" y="1462"/>
                      <a:pt x="4052" y="1405"/>
                      <a:pt x="3918" y="1299"/>
                    </a:cubicBezTo>
                    <a:cubicBezTo>
                      <a:pt x="3852" y="1247"/>
                      <a:pt x="3815" y="1197"/>
                      <a:pt x="3854" y="1104"/>
                    </a:cubicBezTo>
                    <a:cubicBezTo>
                      <a:pt x="3890" y="1021"/>
                      <a:pt x="3869" y="932"/>
                      <a:pt x="3811" y="860"/>
                    </a:cubicBezTo>
                    <a:cubicBezTo>
                      <a:pt x="3784" y="829"/>
                      <a:pt x="3752" y="808"/>
                      <a:pt x="3713" y="808"/>
                    </a:cubicBezTo>
                    <a:cubicBezTo>
                      <a:pt x="3700" y="808"/>
                      <a:pt x="3687" y="810"/>
                      <a:pt x="3672" y="816"/>
                    </a:cubicBezTo>
                    <a:cubicBezTo>
                      <a:pt x="3613" y="839"/>
                      <a:pt x="3593" y="888"/>
                      <a:pt x="3596" y="948"/>
                    </a:cubicBezTo>
                    <a:cubicBezTo>
                      <a:pt x="3598" y="976"/>
                      <a:pt x="3604" y="1009"/>
                      <a:pt x="3620" y="1032"/>
                    </a:cubicBezTo>
                    <a:cubicBezTo>
                      <a:pt x="3668" y="1098"/>
                      <a:pt x="3642" y="1151"/>
                      <a:pt x="3593" y="1195"/>
                    </a:cubicBezTo>
                    <a:cubicBezTo>
                      <a:pt x="3486" y="1285"/>
                      <a:pt x="3355" y="1298"/>
                      <a:pt x="3208" y="1314"/>
                    </a:cubicBezTo>
                    <a:cubicBezTo>
                      <a:pt x="3237" y="1275"/>
                      <a:pt x="3255" y="1253"/>
                      <a:pt x="3270" y="1228"/>
                    </a:cubicBezTo>
                    <a:cubicBezTo>
                      <a:pt x="3332" y="1129"/>
                      <a:pt x="3342" y="1022"/>
                      <a:pt x="3285" y="918"/>
                    </a:cubicBezTo>
                    <a:cubicBezTo>
                      <a:pt x="3257" y="867"/>
                      <a:pt x="3214" y="833"/>
                      <a:pt x="3158" y="833"/>
                    </a:cubicBezTo>
                    <a:cubicBezTo>
                      <a:pt x="3147" y="833"/>
                      <a:pt x="3136" y="834"/>
                      <a:pt x="3125" y="836"/>
                    </a:cubicBezTo>
                    <a:cubicBezTo>
                      <a:pt x="3062" y="851"/>
                      <a:pt x="3027" y="893"/>
                      <a:pt x="3017" y="955"/>
                    </a:cubicBezTo>
                    <a:cubicBezTo>
                      <a:pt x="3006" y="1033"/>
                      <a:pt x="3063" y="1056"/>
                      <a:pt x="3121" y="1071"/>
                    </a:cubicBezTo>
                    <a:cubicBezTo>
                      <a:pt x="3104" y="1181"/>
                      <a:pt x="2986" y="1287"/>
                      <a:pt x="2875" y="1287"/>
                    </a:cubicBezTo>
                    <a:cubicBezTo>
                      <a:pt x="2866" y="1287"/>
                      <a:pt x="2856" y="1286"/>
                      <a:pt x="2847" y="1285"/>
                    </a:cubicBezTo>
                    <a:cubicBezTo>
                      <a:pt x="2747" y="1267"/>
                      <a:pt x="2647" y="1231"/>
                      <a:pt x="2550" y="1196"/>
                    </a:cubicBezTo>
                    <a:cubicBezTo>
                      <a:pt x="2514" y="1182"/>
                      <a:pt x="2484" y="1149"/>
                      <a:pt x="2444" y="1120"/>
                    </a:cubicBezTo>
                    <a:cubicBezTo>
                      <a:pt x="2473" y="1102"/>
                      <a:pt x="2489" y="1088"/>
                      <a:pt x="2508" y="1076"/>
                    </a:cubicBezTo>
                    <a:cubicBezTo>
                      <a:pt x="2643" y="980"/>
                      <a:pt x="2675" y="780"/>
                      <a:pt x="2566" y="658"/>
                    </a:cubicBezTo>
                    <a:cubicBezTo>
                      <a:pt x="2537" y="625"/>
                      <a:pt x="2479" y="597"/>
                      <a:pt x="2435" y="597"/>
                    </a:cubicBezTo>
                    <a:cubicBezTo>
                      <a:pt x="2430" y="597"/>
                      <a:pt x="2425" y="598"/>
                      <a:pt x="2420" y="599"/>
                    </a:cubicBezTo>
                    <a:cubicBezTo>
                      <a:pt x="2380" y="607"/>
                      <a:pt x="2339" y="668"/>
                      <a:pt x="2322" y="712"/>
                    </a:cubicBezTo>
                    <a:cubicBezTo>
                      <a:pt x="2297" y="778"/>
                      <a:pt x="2351" y="839"/>
                      <a:pt x="2436" y="867"/>
                    </a:cubicBezTo>
                    <a:cubicBezTo>
                      <a:pt x="2452" y="872"/>
                      <a:pt x="2477" y="886"/>
                      <a:pt x="2478" y="897"/>
                    </a:cubicBezTo>
                    <a:cubicBezTo>
                      <a:pt x="2479" y="913"/>
                      <a:pt x="2467" y="937"/>
                      <a:pt x="2452" y="947"/>
                    </a:cubicBezTo>
                    <a:cubicBezTo>
                      <a:pt x="2433" y="960"/>
                      <a:pt x="2409" y="970"/>
                      <a:pt x="2385" y="975"/>
                    </a:cubicBezTo>
                    <a:cubicBezTo>
                      <a:pt x="2358" y="981"/>
                      <a:pt x="2331" y="983"/>
                      <a:pt x="2306" y="983"/>
                    </a:cubicBezTo>
                    <a:cubicBezTo>
                      <a:pt x="2193" y="983"/>
                      <a:pt x="2099" y="929"/>
                      <a:pt x="2013" y="851"/>
                    </a:cubicBezTo>
                    <a:cubicBezTo>
                      <a:pt x="1907" y="754"/>
                      <a:pt x="1806" y="652"/>
                      <a:pt x="1695" y="560"/>
                    </a:cubicBezTo>
                    <a:cubicBezTo>
                      <a:pt x="1441" y="343"/>
                      <a:pt x="1165" y="163"/>
                      <a:pt x="842" y="62"/>
                    </a:cubicBezTo>
                    <a:cubicBezTo>
                      <a:pt x="676" y="10"/>
                      <a:pt x="508" y="0"/>
                      <a:pt x="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 name="Google Shape;168;p2"/>
              <p:cNvSpPr/>
              <p:nvPr/>
            </p:nvSpPr>
            <p:spPr>
              <a:xfrm>
                <a:off x="877817" y="212285"/>
                <a:ext cx="418878" cy="84358"/>
              </a:xfrm>
              <a:custGeom>
                <a:avLst/>
                <a:gdLst/>
                <a:ahLst/>
                <a:cxnLst/>
                <a:rect l="l" t="t" r="r" b="b"/>
                <a:pathLst>
                  <a:path w="4459" h="898" extrusionOk="0">
                    <a:moveTo>
                      <a:pt x="3228" y="51"/>
                    </a:moveTo>
                    <a:cubicBezTo>
                      <a:pt x="3411" y="51"/>
                      <a:pt x="3608" y="124"/>
                      <a:pt x="3708" y="248"/>
                    </a:cubicBezTo>
                    <a:cubicBezTo>
                      <a:pt x="3781" y="338"/>
                      <a:pt x="3801" y="444"/>
                      <a:pt x="3781" y="557"/>
                    </a:cubicBezTo>
                    <a:cubicBezTo>
                      <a:pt x="3769" y="621"/>
                      <a:pt x="3729" y="673"/>
                      <a:pt x="3660" y="678"/>
                    </a:cubicBezTo>
                    <a:cubicBezTo>
                      <a:pt x="3659" y="678"/>
                      <a:pt x="3658" y="678"/>
                      <a:pt x="3658" y="678"/>
                    </a:cubicBezTo>
                    <a:cubicBezTo>
                      <a:pt x="3628" y="678"/>
                      <a:pt x="3592" y="652"/>
                      <a:pt x="3569" y="629"/>
                    </a:cubicBezTo>
                    <a:cubicBezTo>
                      <a:pt x="3556" y="615"/>
                      <a:pt x="3553" y="565"/>
                      <a:pt x="3565" y="557"/>
                    </a:cubicBezTo>
                    <a:cubicBezTo>
                      <a:pt x="3588" y="538"/>
                      <a:pt x="3625" y="537"/>
                      <a:pt x="3656" y="529"/>
                    </a:cubicBezTo>
                    <a:cubicBezTo>
                      <a:pt x="3658" y="528"/>
                      <a:pt x="3661" y="528"/>
                      <a:pt x="3664" y="528"/>
                    </a:cubicBezTo>
                    <a:cubicBezTo>
                      <a:pt x="3670" y="528"/>
                      <a:pt x="3676" y="529"/>
                      <a:pt x="3682" y="529"/>
                    </a:cubicBezTo>
                    <a:cubicBezTo>
                      <a:pt x="3696" y="350"/>
                      <a:pt x="3615" y="212"/>
                      <a:pt x="3450" y="170"/>
                    </a:cubicBezTo>
                    <a:cubicBezTo>
                      <a:pt x="3382" y="153"/>
                      <a:pt x="3308" y="144"/>
                      <a:pt x="3236" y="144"/>
                    </a:cubicBezTo>
                    <a:cubicBezTo>
                      <a:pt x="3202" y="144"/>
                      <a:pt x="3169" y="146"/>
                      <a:pt x="3136" y="150"/>
                    </a:cubicBezTo>
                    <a:cubicBezTo>
                      <a:pt x="3125" y="151"/>
                      <a:pt x="3115" y="151"/>
                      <a:pt x="3106" y="151"/>
                    </a:cubicBezTo>
                    <a:cubicBezTo>
                      <a:pt x="3060" y="151"/>
                      <a:pt x="3031" y="137"/>
                      <a:pt x="3004" y="96"/>
                    </a:cubicBezTo>
                    <a:cubicBezTo>
                      <a:pt x="3069" y="65"/>
                      <a:pt x="3147" y="51"/>
                      <a:pt x="3228" y="51"/>
                    </a:cubicBezTo>
                    <a:close/>
                    <a:moveTo>
                      <a:pt x="3922" y="177"/>
                    </a:moveTo>
                    <a:cubicBezTo>
                      <a:pt x="4144" y="177"/>
                      <a:pt x="4360" y="341"/>
                      <a:pt x="4385" y="554"/>
                    </a:cubicBezTo>
                    <a:cubicBezTo>
                      <a:pt x="4396" y="647"/>
                      <a:pt x="4350" y="714"/>
                      <a:pt x="4268" y="714"/>
                    </a:cubicBezTo>
                    <a:cubicBezTo>
                      <a:pt x="4265" y="714"/>
                      <a:pt x="4262" y="714"/>
                      <a:pt x="4259" y="714"/>
                    </a:cubicBezTo>
                    <a:cubicBezTo>
                      <a:pt x="4233" y="713"/>
                      <a:pt x="4197" y="684"/>
                      <a:pt x="4186" y="660"/>
                    </a:cubicBezTo>
                    <a:cubicBezTo>
                      <a:pt x="4179" y="642"/>
                      <a:pt x="4204" y="600"/>
                      <a:pt x="4225" y="587"/>
                    </a:cubicBezTo>
                    <a:cubicBezTo>
                      <a:pt x="4306" y="539"/>
                      <a:pt x="4322" y="503"/>
                      <a:pt x="4259" y="435"/>
                    </a:cubicBezTo>
                    <a:cubicBezTo>
                      <a:pt x="4157" y="323"/>
                      <a:pt x="4039" y="241"/>
                      <a:pt x="3887" y="241"/>
                    </a:cubicBezTo>
                    <a:cubicBezTo>
                      <a:pt x="3864" y="241"/>
                      <a:pt x="3840" y="243"/>
                      <a:pt x="3816" y="247"/>
                    </a:cubicBezTo>
                    <a:cubicBezTo>
                      <a:pt x="3814" y="247"/>
                      <a:pt x="3813" y="247"/>
                      <a:pt x="3811" y="247"/>
                    </a:cubicBezTo>
                    <a:cubicBezTo>
                      <a:pt x="3789" y="247"/>
                      <a:pt x="3763" y="227"/>
                      <a:pt x="3740" y="217"/>
                    </a:cubicBezTo>
                    <a:cubicBezTo>
                      <a:pt x="3799" y="189"/>
                      <a:pt x="3861" y="177"/>
                      <a:pt x="3922" y="177"/>
                    </a:cubicBezTo>
                    <a:close/>
                    <a:moveTo>
                      <a:pt x="3267" y="183"/>
                    </a:moveTo>
                    <a:cubicBezTo>
                      <a:pt x="3323" y="183"/>
                      <a:pt x="3344" y="206"/>
                      <a:pt x="3362" y="270"/>
                    </a:cubicBezTo>
                    <a:cubicBezTo>
                      <a:pt x="3402" y="422"/>
                      <a:pt x="3382" y="569"/>
                      <a:pt x="3286" y="698"/>
                    </a:cubicBezTo>
                    <a:cubicBezTo>
                      <a:pt x="3264" y="729"/>
                      <a:pt x="3235" y="745"/>
                      <a:pt x="3207" y="745"/>
                    </a:cubicBezTo>
                    <a:cubicBezTo>
                      <a:pt x="3181" y="745"/>
                      <a:pt x="3156" y="730"/>
                      <a:pt x="3140" y="701"/>
                    </a:cubicBezTo>
                    <a:cubicBezTo>
                      <a:pt x="3125" y="673"/>
                      <a:pt x="3126" y="625"/>
                      <a:pt x="3141" y="596"/>
                    </a:cubicBezTo>
                    <a:cubicBezTo>
                      <a:pt x="3150" y="579"/>
                      <a:pt x="3162" y="572"/>
                      <a:pt x="3176" y="572"/>
                    </a:cubicBezTo>
                    <a:cubicBezTo>
                      <a:pt x="3193" y="572"/>
                      <a:pt x="3211" y="582"/>
                      <a:pt x="3228" y="598"/>
                    </a:cubicBezTo>
                    <a:cubicBezTo>
                      <a:pt x="3241" y="610"/>
                      <a:pt x="3252" y="615"/>
                      <a:pt x="3262" y="615"/>
                    </a:cubicBezTo>
                    <a:cubicBezTo>
                      <a:pt x="3281" y="615"/>
                      <a:pt x="3295" y="597"/>
                      <a:pt x="3305" y="572"/>
                    </a:cubicBezTo>
                    <a:cubicBezTo>
                      <a:pt x="3353" y="466"/>
                      <a:pt x="3327" y="335"/>
                      <a:pt x="3239" y="244"/>
                    </a:cubicBezTo>
                    <a:cubicBezTo>
                      <a:pt x="3224" y="228"/>
                      <a:pt x="3208" y="214"/>
                      <a:pt x="3186" y="192"/>
                    </a:cubicBezTo>
                    <a:cubicBezTo>
                      <a:pt x="3219" y="186"/>
                      <a:pt x="3246" y="183"/>
                      <a:pt x="3267" y="183"/>
                    </a:cubicBezTo>
                    <a:close/>
                    <a:moveTo>
                      <a:pt x="2361" y="459"/>
                    </a:moveTo>
                    <a:cubicBezTo>
                      <a:pt x="2452" y="459"/>
                      <a:pt x="2540" y="521"/>
                      <a:pt x="2566" y="626"/>
                    </a:cubicBezTo>
                    <a:cubicBezTo>
                      <a:pt x="2582" y="693"/>
                      <a:pt x="2542" y="775"/>
                      <a:pt x="2475" y="792"/>
                    </a:cubicBezTo>
                    <a:cubicBezTo>
                      <a:pt x="2472" y="793"/>
                      <a:pt x="2468" y="793"/>
                      <a:pt x="2465" y="793"/>
                    </a:cubicBezTo>
                    <a:cubicBezTo>
                      <a:pt x="2440" y="793"/>
                      <a:pt x="2405" y="779"/>
                      <a:pt x="2392" y="761"/>
                    </a:cubicBezTo>
                    <a:cubicBezTo>
                      <a:pt x="2368" y="727"/>
                      <a:pt x="2385" y="692"/>
                      <a:pt x="2427" y="672"/>
                    </a:cubicBezTo>
                    <a:cubicBezTo>
                      <a:pt x="2447" y="663"/>
                      <a:pt x="2463" y="648"/>
                      <a:pt x="2482" y="636"/>
                    </a:cubicBezTo>
                    <a:cubicBezTo>
                      <a:pt x="2467" y="616"/>
                      <a:pt x="2454" y="584"/>
                      <a:pt x="2434" y="575"/>
                    </a:cubicBezTo>
                    <a:cubicBezTo>
                      <a:pt x="2366" y="549"/>
                      <a:pt x="2294" y="533"/>
                      <a:pt x="2222" y="512"/>
                    </a:cubicBezTo>
                    <a:cubicBezTo>
                      <a:pt x="2264" y="476"/>
                      <a:pt x="2313" y="459"/>
                      <a:pt x="2361" y="459"/>
                    </a:cubicBezTo>
                    <a:close/>
                    <a:moveTo>
                      <a:pt x="2693" y="89"/>
                    </a:moveTo>
                    <a:cubicBezTo>
                      <a:pt x="2698" y="89"/>
                      <a:pt x="2703" y="89"/>
                      <a:pt x="2708" y="89"/>
                    </a:cubicBezTo>
                    <a:cubicBezTo>
                      <a:pt x="2789" y="93"/>
                      <a:pt x="2870" y="109"/>
                      <a:pt x="2945" y="138"/>
                    </a:cubicBezTo>
                    <a:cubicBezTo>
                      <a:pt x="2989" y="155"/>
                      <a:pt x="3027" y="200"/>
                      <a:pt x="3053" y="243"/>
                    </a:cubicBezTo>
                    <a:cubicBezTo>
                      <a:pt x="3089" y="304"/>
                      <a:pt x="3074" y="374"/>
                      <a:pt x="3017" y="407"/>
                    </a:cubicBezTo>
                    <a:cubicBezTo>
                      <a:pt x="2993" y="421"/>
                      <a:pt x="2959" y="427"/>
                      <a:pt x="2926" y="427"/>
                    </a:cubicBezTo>
                    <a:cubicBezTo>
                      <a:pt x="2902" y="427"/>
                      <a:pt x="2878" y="424"/>
                      <a:pt x="2858" y="417"/>
                    </a:cubicBezTo>
                    <a:cubicBezTo>
                      <a:pt x="2790" y="395"/>
                      <a:pt x="2793" y="322"/>
                      <a:pt x="2855" y="281"/>
                    </a:cubicBezTo>
                    <a:cubicBezTo>
                      <a:pt x="2910" y="244"/>
                      <a:pt x="2912" y="211"/>
                      <a:pt x="2852" y="181"/>
                    </a:cubicBezTo>
                    <a:cubicBezTo>
                      <a:pt x="2828" y="169"/>
                      <a:pt x="2798" y="159"/>
                      <a:pt x="2770" y="159"/>
                    </a:cubicBezTo>
                    <a:cubicBezTo>
                      <a:pt x="2762" y="159"/>
                      <a:pt x="2754" y="160"/>
                      <a:pt x="2747" y="162"/>
                    </a:cubicBezTo>
                    <a:cubicBezTo>
                      <a:pt x="2674" y="182"/>
                      <a:pt x="2602" y="209"/>
                      <a:pt x="2536" y="245"/>
                    </a:cubicBezTo>
                    <a:cubicBezTo>
                      <a:pt x="2453" y="290"/>
                      <a:pt x="2380" y="350"/>
                      <a:pt x="2300" y="402"/>
                    </a:cubicBezTo>
                    <a:cubicBezTo>
                      <a:pt x="1803" y="730"/>
                      <a:pt x="1255" y="842"/>
                      <a:pt x="681" y="842"/>
                    </a:cubicBezTo>
                    <a:cubicBezTo>
                      <a:pt x="601" y="842"/>
                      <a:pt x="521" y="840"/>
                      <a:pt x="440" y="836"/>
                    </a:cubicBezTo>
                    <a:cubicBezTo>
                      <a:pt x="336" y="830"/>
                      <a:pt x="231" y="805"/>
                      <a:pt x="128" y="781"/>
                    </a:cubicBezTo>
                    <a:cubicBezTo>
                      <a:pt x="103" y="776"/>
                      <a:pt x="85" y="741"/>
                      <a:pt x="63" y="720"/>
                    </a:cubicBezTo>
                    <a:cubicBezTo>
                      <a:pt x="87" y="697"/>
                      <a:pt x="106" y="661"/>
                      <a:pt x="133" y="653"/>
                    </a:cubicBezTo>
                    <a:cubicBezTo>
                      <a:pt x="187" y="637"/>
                      <a:pt x="246" y="638"/>
                      <a:pt x="289" y="634"/>
                    </a:cubicBezTo>
                    <a:cubicBezTo>
                      <a:pt x="391" y="645"/>
                      <a:pt x="480" y="655"/>
                      <a:pt x="567" y="662"/>
                    </a:cubicBezTo>
                    <a:cubicBezTo>
                      <a:pt x="674" y="670"/>
                      <a:pt x="782" y="675"/>
                      <a:pt x="888" y="675"/>
                    </a:cubicBezTo>
                    <a:cubicBezTo>
                      <a:pt x="1234" y="675"/>
                      <a:pt x="1575" y="626"/>
                      <a:pt x="1902" y="490"/>
                    </a:cubicBezTo>
                    <a:cubicBezTo>
                      <a:pt x="2047" y="428"/>
                      <a:pt x="2176" y="324"/>
                      <a:pt x="2311" y="236"/>
                    </a:cubicBezTo>
                    <a:cubicBezTo>
                      <a:pt x="2429" y="159"/>
                      <a:pt x="2550" y="89"/>
                      <a:pt x="2693" y="89"/>
                    </a:cubicBezTo>
                    <a:close/>
                    <a:moveTo>
                      <a:pt x="3247" y="1"/>
                    </a:moveTo>
                    <a:cubicBezTo>
                      <a:pt x="3160" y="1"/>
                      <a:pt x="3071" y="16"/>
                      <a:pt x="2979" y="47"/>
                    </a:cubicBezTo>
                    <a:cubicBezTo>
                      <a:pt x="2960" y="54"/>
                      <a:pt x="2937" y="59"/>
                      <a:pt x="2916" y="59"/>
                    </a:cubicBezTo>
                    <a:cubicBezTo>
                      <a:pt x="2908" y="59"/>
                      <a:pt x="2900" y="58"/>
                      <a:pt x="2893" y="57"/>
                    </a:cubicBezTo>
                    <a:cubicBezTo>
                      <a:pt x="2840" y="44"/>
                      <a:pt x="2788" y="38"/>
                      <a:pt x="2736" y="38"/>
                    </a:cubicBezTo>
                    <a:cubicBezTo>
                      <a:pt x="2612" y="38"/>
                      <a:pt x="2494" y="75"/>
                      <a:pt x="2381" y="145"/>
                    </a:cubicBezTo>
                    <a:cubicBezTo>
                      <a:pt x="2288" y="201"/>
                      <a:pt x="2204" y="273"/>
                      <a:pt x="2108" y="324"/>
                    </a:cubicBezTo>
                    <a:cubicBezTo>
                      <a:pt x="1977" y="395"/>
                      <a:pt x="1844" y="474"/>
                      <a:pt x="1702" y="516"/>
                    </a:cubicBezTo>
                    <a:cubicBezTo>
                      <a:pt x="1436" y="598"/>
                      <a:pt x="1165" y="632"/>
                      <a:pt x="891" y="632"/>
                    </a:cubicBezTo>
                    <a:cubicBezTo>
                      <a:pt x="782" y="632"/>
                      <a:pt x="672" y="627"/>
                      <a:pt x="562" y="617"/>
                    </a:cubicBezTo>
                    <a:cubicBezTo>
                      <a:pt x="465" y="608"/>
                      <a:pt x="370" y="597"/>
                      <a:pt x="273" y="597"/>
                    </a:cubicBezTo>
                    <a:cubicBezTo>
                      <a:pt x="258" y="597"/>
                      <a:pt x="243" y="597"/>
                      <a:pt x="228" y="598"/>
                    </a:cubicBezTo>
                    <a:cubicBezTo>
                      <a:pt x="170" y="600"/>
                      <a:pt x="108" y="627"/>
                      <a:pt x="60" y="660"/>
                    </a:cubicBezTo>
                    <a:cubicBezTo>
                      <a:pt x="1" y="698"/>
                      <a:pt x="6" y="761"/>
                      <a:pt x="67" y="798"/>
                    </a:cubicBezTo>
                    <a:cubicBezTo>
                      <a:pt x="107" y="823"/>
                      <a:pt x="153" y="842"/>
                      <a:pt x="197" y="850"/>
                    </a:cubicBezTo>
                    <a:cubicBezTo>
                      <a:pt x="357" y="881"/>
                      <a:pt x="517" y="897"/>
                      <a:pt x="677" y="897"/>
                    </a:cubicBezTo>
                    <a:cubicBezTo>
                      <a:pt x="771" y="897"/>
                      <a:pt x="865" y="892"/>
                      <a:pt x="960" y="881"/>
                    </a:cubicBezTo>
                    <a:cubicBezTo>
                      <a:pt x="1333" y="841"/>
                      <a:pt x="1702" y="771"/>
                      <a:pt x="2049" y="611"/>
                    </a:cubicBezTo>
                    <a:cubicBezTo>
                      <a:pt x="2101" y="587"/>
                      <a:pt x="2157" y="575"/>
                      <a:pt x="2214" y="575"/>
                    </a:cubicBezTo>
                    <a:cubicBezTo>
                      <a:pt x="2277" y="575"/>
                      <a:pt x="2341" y="590"/>
                      <a:pt x="2406" y="620"/>
                    </a:cubicBezTo>
                    <a:cubicBezTo>
                      <a:pt x="2400" y="630"/>
                      <a:pt x="2389" y="631"/>
                      <a:pt x="2382" y="637"/>
                    </a:cubicBezTo>
                    <a:cubicBezTo>
                      <a:pt x="2324" y="690"/>
                      <a:pt x="2315" y="760"/>
                      <a:pt x="2359" y="815"/>
                    </a:cubicBezTo>
                    <a:cubicBezTo>
                      <a:pt x="2381" y="842"/>
                      <a:pt x="2410" y="855"/>
                      <a:pt x="2443" y="855"/>
                    </a:cubicBezTo>
                    <a:cubicBezTo>
                      <a:pt x="2471" y="855"/>
                      <a:pt x="2502" y="845"/>
                      <a:pt x="2532" y="824"/>
                    </a:cubicBezTo>
                    <a:cubicBezTo>
                      <a:pt x="2639" y="750"/>
                      <a:pt x="2659" y="620"/>
                      <a:pt x="2567" y="523"/>
                    </a:cubicBezTo>
                    <a:cubicBezTo>
                      <a:pt x="2520" y="473"/>
                      <a:pt x="2459" y="439"/>
                      <a:pt x="2407" y="399"/>
                    </a:cubicBezTo>
                    <a:cubicBezTo>
                      <a:pt x="2547" y="273"/>
                      <a:pt x="2660" y="210"/>
                      <a:pt x="2748" y="210"/>
                    </a:cubicBezTo>
                    <a:cubicBezTo>
                      <a:pt x="2777" y="210"/>
                      <a:pt x="2802" y="216"/>
                      <a:pt x="2825" y="229"/>
                    </a:cubicBezTo>
                    <a:cubicBezTo>
                      <a:pt x="2751" y="307"/>
                      <a:pt x="2738" y="354"/>
                      <a:pt x="2778" y="416"/>
                    </a:cubicBezTo>
                    <a:cubicBezTo>
                      <a:pt x="2808" y="465"/>
                      <a:pt x="2876" y="495"/>
                      <a:pt x="2941" y="495"/>
                    </a:cubicBezTo>
                    <a:cubicBezTo>
                      <a:pt x="2965" y="495"/>
                      <a:pt x="2989" y="490"/>
                      <a:pt x="3011" y="481"/>
                    </a:cubicBezTo>
                    <a:cubicBezTo>
                      <a:pt x="3104" y="442"/>
                      <a:pt x="3138" y="352"/>
                      <a:pt x="3113" y="210"/>
                    </a:cubicBezTo>
                    <a:lnTo>
                      <a:pt x="3113" y="210"/>
                    </a:lnTo>
                    <a:cubicBezTo>
                      <a:pt x="3257" y="263"/>
                      <a:pt x="3321" y="419"/>
                      <a:pt x="3267" y="523"/>
                    </a:cubicBezTo>
                    <a:cubicBezTo>
                      <a:pt x="3200" y="543"/>
                      <a:pt x="3141" y="547"/>
                      <a:pt x="3108" y="577"/>
                    </a:cubicBezTo>
                    <a:cubicBezTo>
                      <a:pt x="3083" y="599"/>
                      <a:pt x="3076" y="661"/>
                      <a:pt x="3086" y="697"/>
                    </a:cubicBezTo>
                    <a:cubicBezTo>
                      <a:pt x="3103" y="757"/>
                      <a:pt x="3156" y="791"/>
                      <a:pt x="3211" y="791"/>
                    </a:cubicBezTo>
                    <a:cubicBezTo>
                      <a:pt x="3241" y="791"/>
                      <a:pt x="3271" y="780"/>
                      <a:pt x="3296" y="758"/>
                    </a:cubicBezTo>
                    <a:cubicBezTo>
                      <a:pt x="3336" y="721"/>
                      <a:pt x="3370" y="669"/>
                      <a:pt x="3391" y="620"/>
                    </a:cubicBezTo>
                    <a:cubicBezTo>
                      <a:pt x="3443" y="488"/>
                      <a:pt x="3453" y="352"/>
                      <a:pt x="3405" y="213"/>
                    </a:cubicBezTo>
                    <a:lnTo>
                      <a:pt x="3405" y="213"/>
                    </a:lnTo>
                    <a:cubicBezTo>
                      <a:pt x="3547" y="242"/>
                      <a:pt x="3620" y="328"/>
                      <a:pt x="3620" y="461"/>
                    </a:cubicBezTo>
                    <a:cubicBezTo>
                      <a:pt x="3563" y="482"/>
                      <a:pt x="3505" y="506"/>
                      <a:pt x="3502" y="584"/>
                    </a:cubicBezTo>
                    <a:cubicBezTo>
                      <a:pt x="3500" y="668"/>
                      <a:pt x="3570" y="733"/>
                      <a:pt x="3650" y="733"/>
                    </a:cubicBezTo>
                    <a:cubicBezTo>
                      <a:pt x="3670" y="733"/>
                      <a:pt x="3691" y="729"/>
                      <a:pt x="3711" y="720"/>
                    </a:cubicBezTo>
                    <a:cubicBezTo>
                      <a:pt x="3795" y="684"/>
                      <a:pt x="3835" y="612"/>
                      <a:pt x="3835" y="526"/>
                    </a:cubicBezTo>
                    <a:cubicBezTo>
                      <a:pt x="3835" y="450"/>
                      <a:pt x="3820" y="376"/>
                      <a:pt x="3812" y="300"/>
                    </a:cubicBezTo>
                    <a:cubicBezTo>
                      <a:pt x="3833" y="293"/>
                      <a:pt x="3857" y="289"/>
                      <a:pt x="3881" y="289"/>
                    </a:cubicBezTo>
                    <a:cubicBezTo>
                      <a:pt x="4014" y="289"/>
                      <a:pt x="4177" y="384"/>
                      <a:pt x="4239" y="512"/>
                    </a:cubicBezTo>
                    <a:cubicBezTo>
                      <a:pt x="4225" y="518"/>
                      <a:pt x="4213" y="524"/>
                      <a:pt x="4205" y="533"/>
                    </a:cubicBezTo>
                    <a:cubicBezTo>
                      <a:pt x="4137" y="569"/>
                      <a:pt x="4114" y="626"/>
                      <a:pt x="4140" y="693"/>
                    </a:cubicBezTo>
                    <a:cubicBezTo>
                      <a:pt x="4160" y="745"/>
                      <a:pt x="4200" y="773"/>
                      <a:pt x="4254" y="773"/>
                    </a:cubicBezTo>
                    <a:cubicBezTo>
                      <a:pt x="4266" y="773"/>
                      <a:pt x="4277" y="772"/>
                      <a:pt x="4290" y="770"/>
                    </a:cubicBezTo>
                    <a:cubicBezTo>
                      <a:pt x="4404" y="745"/>
                      <a:pt x="4458" y="662"/>
                      <a:pt x="4442" y="544"/>
                    </a:cubicBezTo>
                    <a:cubicBezTo>
                      <a:pt x="4404" y="274"/>
                      <a:pt x="4142" y="125"/>
                      <a:pt x="3903" y="125"/>
                    </a:cubicBezTo>
                    <a:cubicBezTo>
                      <a:pt x="3853" y="125"/>
                      <a:pt x="3804" y="131"/>
                      <a:pt x="3759" y="145"/>
                    </a:cubicBezTo>
                    <a:cubicBezTo>
                      <a:pt x="3749" y="147"/>
                      <a:pt x="3737" y="149"/>
                      <a:pt x="3724" y="149"/>
                    </a:cubicBezTo>
                    <a:cubicBezTo>
                      <a:pt x="3705" y="149"/>
                      <a:pt x="3686" y="145"/>
                      <a:pt x="3673" y="136"/>
                    </a:cubicBezTo>
                    <a:cubicBezTo>
                      <a:pt x="3536" y="45"/>
                      <a:pt x="3395" y="1"/>
                      <a:pt x="32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 name="Google Shape;169;p2"/>
              <p:cNvSpPr/>
              <p:nvPr/>
            </p:nvSpPr>
            <p:spPr>
              <a:xfrm>
                <a:off x="408480" y="215778"/>
                <a:ext cx="1016619" cy="990503"/>
              </a:xfrm>
              <a:custGeom>
                <a:avLst/>
                <a:gdLst/>
                <a:ahLst/>
                <a:cxnLst/>
                <a:rect l="l" t="t" r="r" b="b"/>
                <a:pathLst>
                  <a:path w="10822" h="10544" extrusionOk="0">
                    <a:moveTo>
                      <a:pt x="10326" y="0"/>
                    </a:moveTo>
                    <a:cubicBezTo>
                      <a:pt x="10219" y="0"/>
                      <a:pt x="10137" y="60"/>
                      <a:pt x="10069" y="143"/>
                    </a:cubicBezTo>
                    <a:cubicBezTo>
                      <a:pt x="9995" y="232"/>
                      <a:pt x="9973" y="332"/>
                      <a:pt x="10021" y="441"/>
                    </a:cubicBezTo>
                    <a:cubicBezTo>
                      <a:pt x="10060" y="527"/>
                      <a:pt x="10115" y="600"/>
                      <a:pt x="10213" y="610"/>
                    </a:cubicBezTo>
                    <a:cubicBezTo>
                      <a:pt x="10219" y="611"/>
                      <a:pt x="10225" y="611"/>
                      <a:pt x="10230" y="611"/>
                    </a:cubicBezTo>
                    <a:cubicBezTo>
                      <a:pt x="10315" y="611"/>
                      <a:pt x="10362" y="545"/>
                      <a:pt x="10399" y="475"/>
                    </a:cubicBezTo>
                    <a:cubicBezTo>
                      <a:pt x="10413" y="451"/>
                      <a:pt x="10426" y="440"/>
                      <a:pt x="10440" y="440"/>
                    </a:cubicBezTo>
                    <a:cubicBezTo>
                      <a:pt x="10454" y="440"/>
                      <a:pt x="10469" y="451"/>
                      <a:pt x="10484" y="471"/>
                    </a:cubicBezTo>
                    <a:cubicBezTo>
                      <a:pt x="10547" y="553"/>
                      <a:pt x="10537" y="687"/>
                      <a:pt x="10454" y="754"/>
                    </a:cubicBezTo>
                    <a:cubicBezTo>
                      <a:pt x="10401" y="796"/>
                      <a:pt x="10340" y="838"/>
                      <a:pt x="10277" y="859"/>
                    </a:cubicBezTo>
                    <a:cubicBezTo>
                      <a:pt x="10032" y="945"/>
                      <a:pt x="9777" y="993"/>
                      <a:pt x="9519" y="996"/>
                    </a:cubicBezTo>
                    <a:cubicBezTo>
                      <a:pt x="9470" y="996"/>
                      <a:pt x="9420" y="996"/>
                      <a:pt x="9371" y="996"/>
                    </a:cubicBezTo>
                    <a:cubicBezTo>
                      <a:pt x="8947" y="996"/>
                      <a:pt x="8524" y="991"/>
                      <a:pt x="8101" y="971"/>
                    </a:cubicBezTo>
                    <a:cubicBezTo>
                      <a:pt x="7392" y="935"/>
                      <a:pt x="6684" y="874"/>
                      <a:pt x="5975" y="835"/>
                    </a:cubicBezTo>
                    <a:cubicBezTo>
                      <a:pt x="5529" y="811"/>
                      <a:pt x="5084" y="796"/>
                      <a:pt x="4638" y="794"/>
                    </a:cubicBezTo>
                    <a:cubicBezTo>
                      <a:pt x="4631" y="794"/>
                      <a:pt x="4624" y="794"/>
                      <a:pt x="4617" y="794"/>
                    </a:cubicBezTo>
                    <a:cubicBezTo>
                      <a:pt x="4139" y="794"/>
                      <a:pt x="3671" y="897"/>
                      <a:pt x="3205" y="987"/>
                    </a:cubicBezTo>
                    <a:cubicBezTo>
                      <a:pt x="2552" y="1112"/>
                      <a:pt x="2035" y="1469"/>
                      <a:pt x="1635" y="1995"/>
                    </a:cubicBezTo>
                    <a:cubicBezTo>
                      <a:pt x="1505" y="2168"/>
                      <a:pt x="1400" y="2355"/>
                      <a:pt x="1349" y="2563"/>
                    </a:cubicBezTo>
                    <a:cubicBezTo>
                      <a:pt x="1265" y="2901"/>
                      <a:pt x="1178" y="3239"/>
                      <a:pt x="1118" y="3581"/>
                    </a:cubicBezTo>
                    <a:cubicBezTo>
                      <a:pt x="997" y="4281"/>
                      <a:pt x="963" y="4988"/>
                      <a:pt x="984" y="5698"/>
                    </a:cubicBezTo>
                    <a:cubicBezTo>
                      <a:pt x="988" y="5846"/>
                      <a:pt x="984" y="5995"/>
                      <a:pt x="977" y="6143"/>
                    </a:cubicBezTo>
                    <a:cubicBezTo>
                      <a:pt x="970" y="6285"/>
                      <a:pt x="946" y="6425"/>
                      <a:pt x="869" y="6549"/>
                    </a:cubicBezTo>
                    <a:cubicBezTo>
                      <a:pt x="833" y="6608"/>
                      <a:pt x="782" y="6654"/>
                      <a:pt x="711" y="6654"/>
                    </a:cubicBezTo>
                    <a:cubicBezTo>
                      <a:pt x="703" y="6654"/>
                      <a:pt x="695" y="6653"/>
                      <a:pt x="686" y="6652"/>
                    </a:cubicBezTo>
                    <a:cubicBezTo>
                      <a:pt x="605" y="6642"/>
                      <a:pt x="566" y="6581"/>
                      <a:pt x="540" y="6509"/>
                    </a:cubicBezTo>
                    <a:cubicBezTo>
                      <a:pt x="469" y="6310"/>
                      <a:pt x="531" y="6132"/>
                      <a:pt x="708" y="6014"/>
                    </a:cubicBezTo>
                    <a:cubicBezTo>
                      <a:pt x="739" y="5995"/>
                      <a:pt x="770" y="5947"/>
                      <a:pt x="767" y="5914"/>
                    </a:cubicBezTo>
                    <a:cubicBezTo>
                      <a:pt x="765" y="5884"/>
                      <a:pt x="726" y="5843"/>
                      <a:pt x="693" y="5828"/>
                    </a:cubicBezTo>
                    <a:cubicBezTo>
                      <a:pt x="662" y="5814"/>
                      <a:pt x="634" y="5808"/>
                      <a:pt x="606" y="5808"/>
                    </a:cubicBezTo>
                    <a:cubicBezTo>
                      <a:pt x="538" y="5808"/>
                      <a:pt x="478" y="5847"/>
                      <a:pt x="425" y="5900"/>
                    </a:cubicBezTo>
                    <a:cubicBezTo>
                      <a:pt x="332" y="5995"/>
                      <a:pt x="281" y="6115"/>
                      <a:pt x="258" y="6243"/>
                    </a:cubicBezTo>
                    <a:cubicBezTo>
                      <a:pt x="208" y="6491"/>
                      <a:pt x="230" y="6723"/>
                      <a:pt x="449" y="6895"/>
                    </a:cubicBezTo>
                    <a:cubicBezTo>
                      <a:pt x="456" y="6900"/>
                      <a:pt x="456" y="6915"/>
                      <a:pt x="467" y="6947"/>
                    </a:cubicBezTo>
                    <a:cubicBezTo>
                      <a:pt x="405" y="6928"/>
                      <a:pt x="357" y="6921"/>
                      <a:pt x="317" y="6897"/>
                    </a:cubicBezTo>
                    <a:cubicBezTo>
                      <a:pt x="273" y="6873"/>
                      <a:pt x="238" y="6830"/>
                      <a:pt x="194" y="6803"/>
                    </a:cubicBezTo>
                    <a:cubicBezTo>
                      <a:pt x="167" y="6786"/>
                      <a:pt x="129" y="6765"/>
                      <a:pt x="102" y="6765"/>
                    </a:cubicBezTo>
                    <a:cubicBezTo>
                      <a:pt x="97" y="6765"/>
                      <a:pt x="92" y="6766"/>
                      <a:pt x="87" y="6768"/>
                    </a:cubicBezTo>
                    <a:cubicBezTo>
                      <a:pt x="54" y="6783"/>
                      <a:pt x="22" y="6833"/>
                      <a:pt x="18" y="6870"/>
                    </a:cubicBezTo>
                    <a:cubicBezTo>
                      <a:pt x="1" y="7039"/>
                      <a:pt x="132" y="7224"/>
                      <a:pt x="300" y="7257"/>
                    </a:cubicBezTo>
                    <a:cubicBezTo>
                      <a:pt x="342" y="7266"/>
                      <a:pt x="383" y="7270"/>
                      <a:pt x="423" y="7270"/>
                    </a:cubicBezTo>
                    <a:cubicBezTo>
                      <a:pt x="573" y="7270"/>
                      <a:pt x="708" y="7212"/>
                      <a:pt x="824" y="7097"/>
                    </a:cubicBezTo>
                    <a:cubicBezTo>
                      <a:pt x="842" y="7078"/>
                      <a:pt x="864" y="7062"/>
                      <a:pt x="885" y="7045"/>
                    </a:cubicBezTo>
                    <a:cubicBezTo>
                      <a:pt x="890" y="7049"/>
                      <a:pt x="896" y="7052"/>
                      <a:pt x="901" y="7056"/>
                    </a:cubicBezTo>
                    <a:cubicBezTo>
                      <a:pt x="896" y="7080"/>
                      <a:pt x="895" y="7102"/>
                      <a:pt x="889" y="7124"/>
                    </a:cubicBezTo>
                    <a:cubicBezTo>
                      <a:pt x="844" y="7261"/>
                      <a:pt x="764" y="7359"/>
                      <a:pt x="616" y="7392"/>
                    </a:cubicBezTo>
                    <a:cubicBezTo>
                      <a:pt x="588" y="7398"/>
                      <a:pt x="548" y="7427"/>
                      <a:pt x="543" y="7449"/>
                    </a:cubicBezTo>
                    <a:cubicBezTo>
                      <a:pt x="538" y="7473"/>
                      <a:pt x="566" y="7510"/>
                      <a:pt x="589" y="7531"/>
                    </a:cubicBezTo>
                    <a:cubicBezTo>
                      <a:pt x="648" y="7583"/>
                      <a:pt x="716" y="7602"/>
                      <a:pt x="787" y="7602"/>
                    </a:cubicBezTo>
                    <a:cubicBezTo>
                      <a:pt x="819" y="7602"/>
                      <a:pt x="852" y="7598"/>
                      <a:pt x="884" y="7592"/>
                    </a:cubicBezTo>
                    <a:cubicBezTo>
                      <a:pt x="1064" y="7557"/>
                      <a:pt x="1184" y="7441"/>
                      <a:pt x="1277" y="7289"/>
                    </a:cubicBezTo>
                    <a:cubicBezTo>
                      <a:pt x="1292" y="7266"/>
                      <a:pt x="1308" y="7242"/>
                      <a:pt x="1324" y="7217"/>
                    </a:cubicBezTo>
                    <a:cubicBezTo>
                      <a:pt x="1340" y="7309"/>
                      <a:pt x="1342" y="7392"/>
                      <a:pt x="1340" y="7475"/>
                    </a:cubicBezTo>
                    <a:cubicBezTo>
                      <a:pt x="1333" y="8183"/>
                      <a:pt x="1401" y="8893"/>
                      <a:pt x="1292" y="9597"/>
                    </a:cubicBezTo>
                    <a:cubicBezTo>
                      <a:pt x="1258" y="9813"/>
                      <a:pt x="1227" y="10029"/>
                      <a:pt x="1105" y="10217"/>
                    </a:cubicBezTo>
                    <a:cubicBezTo>
                      <a:pt x="1037" y="10321"/>
                      <a:pt x="934" y="10377"/>
                      <a:pt x="827" y="10377"/>
                    </a:cubicBezTo>
                    <a:cubicBezTo>
                      <a:pt x="775" y="10377"/>
                      <a:pt x="722" y="10364"/>
                      <a:pt x="672" y="10337"/>
                    </a:cubicBezTo>
                    <a:cubicBezTo>
                      <a:pt x="516" y="10253"/>
                      <a:pt x="424" y="10009"/>
                      <a:pt x="493" y="9861"/>
                    </a:cubicBezTo>
                    <a:cubicBezTo>
                      <a:pt x="506" y="9838"/>
                      <a:pt x="531" y="9819"/>
                      <a:pt x="550" y="9798"/>
                    </a:cubicBezTo>
                    <a:cubicBezTo>
                      <a:pt x="569" y="9818"/>
                      <a:pt x="589" y="9838"/>
                      <a:pt x="606" y="9858"/>
                    </a:cubicBezTo>
                    <a:cubicBezTo>
                      <a:pt x="640" y="9900"/>
                      <a:pt x="652" y="9960"/>
                      <a:pt x="720" y="9963"/>
                    </a:cubicBezTo>
                    <a:cubicBezTo>
                      <a:pt x="723" y="9963"/>
                      <a:pt x="726" y="9963"/>
                      <a:pt x="728" y="9963"/>
                    </a:cubicBezTo>
                    <a:cubicBezTo>
                      <a:pt x="826" y="9963"/>
                      <a:pt x="920" y="9890"/>
                      <a:pt x="948" y="9792"/>
                    </a:cubicBezTo>
                    <a:cubicBezTo>
                      <a:pt x="984" y="9672"/>
                      <a:pt x="946" y="9545"/>
                      <a:pt x="858" y="9495"/>
                    </a:cubicBezTo>
                    <a:cubicBezTo>
                      <a:pt x="848" y="9489"/>
                      <a:pt x="836" y="9482"/>
                      <a:pt x="824" y="9479"/>
                    </a:cubicBezTo>
                    <a:cubicBezTo>
                      <a:pt x="794" y="9473"/>
                      <a:pt x="765" y="9470"/>
                      <a:pt x="736" y="9470"/>
                    </a:cubicBezTo>
                    <a:cubicBezTo>
                      <a:pt x="661" y="9470"/>
                      <a:pt x="591" y="9493"/>
                      <a:pt x="527" y="9551"/>
                    </a:cubicBezTo>
                    <a:cubicBezTo>
                      <a:pt x="307" y="9748"/>
                      <a:pt x="270" y="10138"/>
                      <a:pt x="451" y="10372"/>
                    </a:cubicBezTo>
                    <a:cubicBezTo>
                      <a:pt x="539" y="10486"/>
                      <a:pt x="648" y="10543"/>
                      <a:pt x="773" y="10543"/>
                    </a:cubicBezTo>
                    <a:cubicBezTo>
                      <a:pt x="822" y="10543"/>
                      <a:pt x="873" y="10534"/>
                      <a:pt x="926" y="10516"/>
                    </a:cubicBezTo>
                    <a:cubicBezTo>
                      <a:pt x="1043" y="10478"/>
                      <a:pt x="1137" y="10411"/>
                      <a:pt x="1214" y="10315"/>
                    </a:cubicBezTo>
                    <a:cubicBezTo>
                      <a:pt x="1385" y="10104"/>
                      <a:pt x="1487" y="9860"/>
                      <a:pt x="1508" y="9596"/>
                    </a:cubicBezTo>
                    <a:cubicBezTo>
                      <a:pt x="1542" y="9140"/>
                      <a:pt x="1571" y="8682"/>
                      <a:pt x="1568" y="8224"/>
                    </a:cubicBezTo>
                    <a:cubicBezTo>
                      <a:pt x="1562" y="7433"/>
                      <a:pt x="1531" y="6640"/>
                      <a:pt x="1513" y="5848"/>
                    </a:cubicBezTo>
                    <a:lnTo>
                      <a:pt x="1513" y="5768"/>
                    </a:lnTo>
                    <a:cubicBezTo>
                      <a:pt x="1542" y="5776"/>
                      <a:pt x="1554" y="5788"/>
                      <a:pt x="1564" y="5801"/>
                    </a:cubicBezTo>
                    <a:cubicBezTo>
                      <a:pt x="1617" y="5864"/>
                      <a:pt x="1681" y="5896"/>
                      <a:pt x="1742" y="5896"/>
                    </a:cubicBezTo>
                    <a:cubicBezTo>
                      <a:pt x="1781" y="5896"/>
                      <a:pt x="1818" y="5883"/>
                      <a:pt x="1851" y="5857"/>
                    </a:cubicBezTo>
                    <a:cubicBezTo>
                      <a:pt x="1947" y="5779"/>
                      <a:pt x="1952" y="5672"/>
                      <a:pt x="1867" y="5561"/>
                    </a:cubicBezTo>
                    <a:cubicBezTo>
                      <a:pt x="1846" y="5533"/>
                      <a:pt x="1823" y="5508"/>
                      <a:pt x="1804" y="5479"/>
                    </a:cubicBezTo>
                    <a:cubicBezTo>
                      <a:pt x="1702" y="5318"/>
                      <a:pt x="1627" y="5150"/>
                      <a:pt x="1686" y="4954"/>
                    </a:cubicBezTo>
                    <a:cubicBezTo>
                      <a:pt x="1696" y="4924"/>
                      <a:pt x="1712" y="4896"/>
                      <a:pt x="1727" y="4867"/>
                    </a:cubicBezTo>
                    <a:cubicBezTo>
                      <a:pt x="1729" y="4867"/>
                      <a:pt x="1732" y="4867"/>
                      <a:pt x="1735" y="4867"/>
                    </a:cubicBezTo>
                    <a:cubicBezTo>
                      <a:pt x="1740" y="4867"/>
                      <a:pt x="1745" y="4866"/>
                      <a:pt x="1749" y="4861"/>
                    </a:cubicBezTo>
                    <a:cubicBezTo>
                      <a:pt x="1762" y="4897"/>
                      <a:pt x="1775" y="4932"/>
                      <a:pt x="1783" y="4969"/>
                    </a:cubicBezTo>
                    <a:cubicBezTo>
                      <a:pt x="1813" y="5110"/>
                      <a:pt x="1878" y="5229"/>
                      <a:pt x="1979" y="5331"/>
                    </a:cubicBezTo>
                    <a:cubicBezTo>
                      <a:pt x="2062" y="5418"/>
                      <a:pt x="2161" y="5475"/>
                      <a:pt x="2285" y="5477"/>
                    </a:cubicBezTo>
                    <a:cubicBezTo>
                      <a:pt x="2289" y="5477"/>
                      <a:pt x="2293" y="5477"/>
                      <a:pt x="2297" y="5477"/>
                    </a:cubicBezTo>
                    <a:cubicBezTo>
                      <a:pt x="2431" y="5477"/>
                      <a:pt x="2556" y="5441"/>
                      <a:pt x="2666" y="5366"/>
                    </a:cubicBezTo>
                    <a:cubicBezTo>
                      <a:pt x="2713" y="5332"/>
                      <a:pt x="2754" y="5278"/>
                      <a:pt x="2776" y="5223"/>
                    </a:cubicBezTo>
                    <a:cubicBezTo>
                      <a:pt x="2810" y="5141"/>
                      <a:pt x="2764" y="5078"/>
                      <a:pt x="2686" y="5078"/>
                    </a:cubicBezTo>
                    <a:cubicBezTo>
                      <a:pt x="2675" y="5078"/>
                      <a:pt x="2663" y="5079"/>
                      <a:pt x="2651" y="5082"/>
                    </a:cubicBezTo>
                    <a:cubicBezTo>
                      <a:pt x="2634" y="5085"/>
                      <a:pt x="2618" y="5087"/>
                      <a:pt x="2602" y="5087"/>
                    </a:cubicBezTo>
                    <a:cubicBezTo>
                      <a:pt x="2539" y="5087"/>
                      <a:pt x="2482" y="5062"/>
                      <a:pt x="2435" y="5022"/>
                    </a:cubicBezTo>
                    <a:cubicBezTo>
                      <a:pt x="2227" y="4848"/>
                      <a:pt x="2110" y="4621"/>
                      <a:pt x="2084" y="4350"/>
                    </a:cubicBezTo>
                    <a:cubicBezTo>
                      <a:pt x="2082" y="4327"/>
                      <a:pt x="2105" y="4301"/>
                      <a:pt x="2117" y="4276"/>
                    </a:cubicBezTo>
                    <a:cubicBezTo>
                      <a:pt x="2150" y="4307"/>
                      <a:pt x="2164" y="4333"/>
                      <a:pt x="2174" y="4360"/>
                    </a:cubicBezTo>
                    <a:cubicBezTo>
                      <a:pt x="2239" y="4528"/>
                      <a:pt x="2358" y="4638"/>
                      <a:pt x="2526" y="4700"/>
                    </a:cubicBezTo>
                    <a:cubicBezTo>
                      <a:pt x="2626" y="4736"/>
                      <a:pt x="2727" y="4753"/>
                      <a:pt x="2830" y="4753"/>
                    </a:cubicBezTo>
                    <a:cubicBezTo>
                      <a:pt x="2874" y="4753"/>
                      <a:pt x="2920" y="4749"/>
                      <a:pt x="2965" y="4743"/>
                    </a:cubicBezTo>
                    <a:cubicBezTo>
                      <a:pt x="3258" y="4702"/>
                      <a:pt x="3504" y="4588"/>
                      <a:pt x="3658" y="4318"/>
                    </a:cubicBezTo>
                    <a:cubicBezTo>
                      <a:pt x="3767" y="4126"/>
                      <a:pt x="3821" y="3930"/>
                      <a:pt x="3749" y="3713"/>
                    </a:cubicBezTo>
                    <a:cubicBezTo>
                      <a:pt x="3705" y="3580"/>
                      <a:pt x="3623" y="3483"/>
                      <a:pt x="3491" y="3435"/>
                    </a:cubicBezTo>
                    <a:cubicBezTo>
                      <a:pt x="3461" y="3425"/>
                      <a:pt x="3433" y="3420"/>
                      <a:pt x="3407" y="3420"/>
                    </a:cubicBezTo>
                    <a:cubicBezTo>
                      <a:pt x="3295" y="3420"/>
                      <a:pt x="3217" y="3508"/>
                      <a:pt x="3236" y="3638"/>
                    </a:cubicBezTo>
                    <a:cubicBezTo>
                      <a:pt x="3243" y="3684"/>
                      <a:pt x="3253" y="3731"/>
                      <a:pt x="3266" y="3776"/>
                    </a:cubicBezTo>
                    <a:cubicBezTo>
                      <a:pt x="3308" y="3927"/>
                      <a:pt x="3264" y="4048"/>
                      <a:pt x="3120" y="4115"/>
                    </a:cubicBezTo>
                    <a:cubicBezTo>
                      <a:pt x="3019" y="4162"/>
                      <a:pt x="2916" y="4188"/>
                      <a:pt x="2812" y="4188"/>
                    </a:cubicBezTo>
                    <a:cubicBezTo>
                      <a:pt x="2721" y="4188"/>
                      <a:pt x="2629" y="4168"/>
                      <a:pt x="2538" y="4125"/>
                    </a:cubicBezTo>
                    <a:cubicBezTo>
                      <a:pt x="2489" y="4102"/>
                      <a:pt x="2450" y="4051"/>
                      <a:pt x="2409" y="4009"/>
                    </a:cubicBezTo>
                    <a:cubicBezTo>
                      <a:pt x="2401" y="3999"/>
                      <a:pt x="2402" y="3967"/>
                      <a:pt x="2411" y="3956"/>
                    </a:cubicBezTo>
                    <a:cubicBezTo>
                      <a:pt x="2415" y="3951"/>
                      <a:pt x="2425" y="3949"/>
                      <a:pt x="2436" y="3949"/>
                    </a:cubicBezTo>
                    <a:cubicBezTo>
                      <a:pt x="2446" y="3949"/>
                      <a:pt x="2457" y="3951"/>
                      <a:pt x="2463" y="3955"/>
                    </a:cubicBezTo>
                    <a:cubicBezTo>
                      <a:pt x="2514" y="3985"/>
                      <a:pt x="2566" y="3996"/>
                      <a:pt x="2620" y="3996"/>
                    </a:cubicBezTo>
                    <a:cubicBezTo>
                      <a:pt x="2651" y="3996"/>
                      <a:pt x="2682" y="3993"/>
                      <a:pt x="2714" y="3987"/>
                    </a:cubicBezTo>
                    <a:cubicBezTo>
                      <a:pt x="2997" y="3937"/>
                      <a:pt x="3119" y="3632"/>
                      <a:pt x="2944" y="3404"/>
                    </a:cubicBezTo>
                    <a:cubicBezTo>
                      <a:pt x="2919" y="3371"/>
                      <a:pt x="2877" y="3340"/>
                      <a:pt x="2837" y="3331"/>
                    </a:cubicBezTo>
                    <a:cubicBezTo>
                      <a:pt x="2831" y="3330"/>
                      <a:pt x="2825" y="3329"/>
                      <a:pt x="2818" y="3329"/>
                    </a:cubicBezTo>
                    <a:cubicBezTo>
                      <a:pt x="2786" y="3329"/>
                      <a:pt x="2749" y="3344"/>
                      <a:pt x="2723" y="3362"/>
                    </a:cubicBezTo>
                    <a:cubicBezTo>
                      <a:pt x="2709" y="3372"/>
                      <a:pt x="2724" y="3423"/>
                      <a:pt x="2730" y="3454"/>
                    </a:cubicBezTo>
                    <a:cubicBezTo>
                      <a:pt x="2733" y="3467"/>
                      <a:pt x="2743" y="3480"/>
                      <a:pt x="2748" y="3493"/>
                    </a:cubicBezTo>
                    <a:cubicBezTo>
                      <a:pt x="2789" y="3599"/>
                      <a:pt x="2745" y="3717"/>
                      <a:pt x="2646" y="3775"/>
                    </a:cubicBezTo>
                    <a:cubicBezTo>
                      <a:pt x="2607" y="3798"/>
                      <a:pt x="2567" y="3809"/>
                      <a:pt x="2529" y="3809"/>
                    </a:cubicBezTo>
                    <a:cubicBezTo>
                      <a:pt x="2466" y="3809"/>
                      <a:pt x="2407" y="3779"/>
                      <a:pt x="2363" y="3718"/>
                    </a:cubicBezTo>
                    <a:cubicBezTo>
                      <a:pt x="2330" y="3672"/>
                      <a:pt x="2301" y="3616"/>
                      <a:pt x="2284" y="3560"/>
                    </a:cubicBezTo>
                    <a:cubicBezTo>
                      <a:pt x="2206" y="3299"/>
                      <a:pt x="2161" y="3033"/>
                      <a:pt x="2191" y="2755"/>
                    </a:cubicBezTo>
                    <a:cubicBezTo>
                      <a:pt x="2249" y="2218"/>
                      <a:pt x="2477" y="1771"/>
                      <a:pt x="2888" y="1420"/>
                    </a:cubicBezTo>
                    <a:cubicBezTo>
                      <a:pt x="3081" y="1255"/>
                      <a:pt x="3306" y="1150"/>
                      <a:pt x="3558" y="1105"/>
                    </a:cubicBezTo>
                    <a:cubicBezTo>
                      <a:pt x="3960" y="1032"/>
                      <a:pt x="4364" y="988"/>
                      <a:pt x="4771" y="988"/>
                    </a:cubicBezTo>
                    <a:cubicBezTo>
                      <a:pt x="4832" y="988"/>
                      <a:pt x="4893" y="989"/>
                      <a:pt x="4955" y="991"/>
                    </a:cubicBezTo>
                    <a:cubicBezTo>
                      <a:pt x="5479" y="1009"/>
                      <a:pt x="6003" y="1048"/>
                      <a:pt x="6528" y="1071"/>
                    </a:cubicBezTo>
                    <a:cubicBezTo>
                      <a:pt x="7254" y="1104"/>
                      <a:pt x="7982" y="1132"/>
                      <a:pt x="8709" y="1158"/>
                    </a:cubicBezTo>
                    <a:cubicBezTo>
                      <a:pt x="8801" y="1161"/>
                      <a:pt x="8892" y="1163"/>
                      <a:pt x="8982" y="1163"/>
                    </a:cubicBezTo>
                    <a:cubicBezTo>
                      <a:pt x="9271" y="1163"/>
                      <a:pt x="9558" y="1145"/>
                      <a:pt x="9844" y="1104"/>
                    </a:cubicBezTo>
                    <a:cubicBezTo>
                      <a:pt x="10087" y="1069"/>
                      <a:pt x="10327" y="1017"/>
                      <a:pt x="10543" y="892"/>
                    </a:cubicBezTo>
                    <a:cubicBezTo>
                      <a:pt x="10724" y="787"/>
                      <a:pt x="10822" y="580"/>
                      <a:pt x="10785" y="396"/>
                    </a:cubicBezTo>
                    <a:cubicBezTo>
                      <a:pt x="10747" y="210"/>
                      <a:pt x="10563" y="32"/>
                      <a:pt x="10371" y="4"/>
                    </a:cubicBezTo>
                    <a:cubicBezTo>
                      <a:pt x="10356" y="2"/>
                      <a:pt x="10340" y="0"/>
                      <a:pt x="10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 name="Google Shape;170;p2"/>
              <p:cNvSpPr/>
              <p:nvPr/>
            </p:nvSpPr>
            <p:spPr>
              <a:xfrm>
                <a:off x="1017792" y="187578"/>
                <a:ext cx="465191" cy="169562"/>
              </a:xfrm>
              <a:custGeom>
                <a:avLst/>
                <a:gdLst/>
                <a:ahLst/>
                <a:cxnLst/>
                <a:rect l="l" t="t" r="r" b="b"/>
                <a:pathLst>
                  <a:path w="4952" h="1805" extrusionOk="0">
                    <a:moveTo>
                      <a:pt x="4773" y="1"/>
                    </a:moveTo>
                    <a:cubicBezTo>
                      <a:pt x="4753" y="160"/>
                      <a:pt x="4739" y="319"/>
                      <a:pt x="4714" y="476"/>
                    </a:cubicBezTo>
                    <a:cubicBezTo>
                      <a:pt x="4693" y="611"/>
                      <a:pt x="4659" y="743"/>
                      <a:pt x="4571" y="854"/>
                    </a:cubicBezTo>
                    <a:cubicBezTo>
                      <a:pt x="4411" y="1059"/>
                      <a:pt x="4211" y="1203"/>
                      <a:pt x="3964" y="1297"/>
                    </a:cubicBezTo>
                    <a:cubicBezTo>
                      <a:pt x="3629" y="1425"/>
                      <a:pt x="3283" y="1486"/>
                      <a:pt x="2932" y="1489"/>
                    </a:cubicBezTo>
                    <a:cubicBezTo>
                      <a:pt x="2813" y="1490"/>
                      <a:pt x="2693" y="1491"/>
                      <a:pt x="2574" y="1491"/>
                    </a:cubicBezTo>
                    <a:cubicBezTo>
                      <a:pt x="2042" y="1491"/>
                      <a:pt x="1511" y="1479"/>
                      <a:pt x="980" y="1467"/>
                    </a:cubicBezTo>
                    <a:cubicBezTo>
                      <a:pt x="653" y="1461"/>
                      <a:pt x="328" y="1436"/>
                      <a:pt x="1" y="1420"/>
                    </a:cubicBezTo>
                    <a:cubicBezTo>
                      <a:pt x="0" y="1424"/>
                      <a:pt x="0" y="1427"/>
                      <a:pt x="0" y="1430"/>
                    </a:cubicBezTo>
                    <a:cubicBezTo>
                      <a:pt x="32" y="1441"/>
                      <a:pt x="63" y="1453"/>
                      <a:pt x="97" y="1461"/>
                    </a:cubicBezTo>
                    <a:cubicBezTo>
                      <a:pt x="528" y="1555"/>
                      <a:pt x="956" y="1664"/>
                      <a:pt x="1390" y="1737"/>
                    </a:cubicBezTo>
                    <a:cubicBezTo>
                      <a:pt x="1668" y="1785"/>
                      <a:pt x="1948" y="1804"/>
                      <a:pt x="2229" y="1804"/>
                    </a:cubicBezTo>
                    <a:cubicBezTo>
                      <a:pt x="2524" y="1804"/>
                      <a:pt x="2819" y="1783"/>
                      <a:pt x="3115" y="1749"/>
                    </a:cubicBezTo>
                    <a:cubicBezTo>
                      <a:pt x="3608" y="1694"/>
                      <a:pt x="4068" y="1551"/>
                      <a:pt x="4492" y="1293"/>
                    </a:cubicBezTo>
                    <a:cubicBezTo>
                      <a:pt x="4588" y="1234"/>
                      <a:pt x="4698" y="1171"/>
                      <a:pt x="4753" y="1080"/>
                    </a:cubicBezTo>
                    <a:cubicBezTo>
                      <a:pt x="4950" y="753"/>
                      <a:pt x="4951" y="403"/>
                      <a:pt x="4806" y="53"/>
                    </a:cubicBezTo>
                    <a:cubicBezTo>
                      <a:pt x="4796" y="33"/>
                      <a:pt x="4781" y="15"/>
                      <a:pt x="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 name="Google Shape;171;p2"/>
              <p:cNvSpPr/>
              <p:nvPr/>
            </p:nvSpPr>
            <p:spPr>
              <a:xfrm>
                <a:off x="598902" y="321447"/>
                <a:ext cx="170125" cy="282759"/>
              </a:xfrm>
              <a:custGeom>
                <a:avLst/>
                <a:gdLst/>
                <a:ahLst/>
                <a:cxnLst/>
                <a:rect l="l" t="t" r="r" b="b"/>
                <a:pathLst>
                  <a:path w="1811" h="3010" extrusionOk="0">
                    <a:moveTo>
                      <a:pt x="1636" y="0"/>
                    </a:moveTo>
                    <a:cubicBezTo>
                      <a:pt x="1493" y="36"/>
                      <a:pt x="1336" y="47"/>
                      <a:pt x="1208" y="113"/>
                    </a:cubicBezTo>
                    <a:cubicBezTo>
                      <a:pt x="376" y="542"/>
                      <a:pt x="0" y="1575"/>
                      <a:pt x="315" y="2457"/>
                    </a:cubicBezTo>
                    <a:cubicBezTo>
                      <a:pt x="329" y="2495"/>
                      <a:pt x="349" y="2530"/>
                      <a:pt x="374" y="2561"/>
                    </a:cubicBezTo>
                    <a:cubicBezTo>
                      <a:pt x="409" y="2605"/>
                      <a:pt x="456" y="2627"/>
                      <a:pt x="504" y="2627"/>
                    </a:cubicBezTo>
                    <a:cubicBezTo>
                      <a:pt x="550" y="2627"/>
                      <a:pt x="596" y="2607"/>
                      <a:pt x="632" y="2567"/>
                    </a:cubicBezTo>
                    <a:cubicBezTo>
                      <a:pt x="696" y="2496"/>
                      <a:pt x="692" y="2422"/>
                      <a:pt x="650" y="2341"/>
                    </a:cubicBezTo>
                    <a:cubicBezTo>
                      <a:pt x="602" y="2251"/>
                      <a:pt x="635" y="2184"/>
                      <a:pt x="734" y="2155"/>
                    </a:cubicBezTo>
                    <a:cubicBezTo>
                      <a:pt x="751" y="2150"/>
                      <a:pt x="768" y="2147"/>
                      <a:pt x="784" y="2147"/>
                    </a:cubicBezTo>
                    <a:cubicBezTo>
                      <a:pt x="849" y="2147"/>
                      <a:pt x="901" y="2187"/>
                      <a:pt x="942" y="2237"/>
                    </a:cubicBezTo>
                    <a:cubicBezTo>
                      <a:pt x="1149" y="2484"/>
                      <a:pt x="1021" y="2842"/>
                      <a:pt x="706" y="2902"/>
                    </a:cubicBezTo>
                    <a:cubicBezTo>
                      <a:pt x="630" y="2915"/>
                      <a:pt x="551" y="2912"/>
                      <a:pt x="473" y="2915"/>
                    </a:cubicBezTo>
                    <a:cubicBezTo>
                      <a:pt x="477" y="2920"/>
                      <a:pt x="483" y="2928"/>
                      <a:pt x="490" y="2934"/>
                    </a:cubicBezTo>
                    <a:cubicBezTo>
                      <a:pt x="562" y="2985"/>
                      <a:pt x="676" y="3010"/>
                      <a:pt x="790" y="3010"/>
                    </a:cubicBezTo>
                    <a:cubicBezTo>
                      <a:pt x="910" y="3010"/>
                      <a:pt x="1030" y="2982"/>
                      <a:pt x="1105" y="2927"/>
                    </a:cubicBezTo>
                    <a:cubicBezTo>
                      <a:pt x="1197" y="2860"/>
                      <a:pt x="1222" y="2779"/>
                      <a:pt x="1192" y="2667"/>
                    </a:cubicBezTo>
                    <a:cubicBezTo>
                      <a:pt x="1176" y="2603"/>
                      <a:pt x="1161" y="2537"/>
                      <a:pt x="1154" y="2471"/>
                    </a:cubicBezTo>
                    <a:cubicBezTo>
                      <a:pt x="1142" y="2371"/>
                      <a:pt x="1185" y="2306"/>
                      <a:pt x="1280" y="2269"/>
                    </a:cubicBezTo>
                    <a:cubicBezTo>
                      <a:pt x="1314" y="2257"/>
                      <a:pt x="1349" y="2251"/>
                      <a:pt x="1385" y="2251"/>
                    </a:cubicBezTo>
                    <a:cubicBezTo>
                      <a:pt x="1510" y="2251"/>
                      <a:pt x="1637" y="2327"/>
                      <a:pt x="1713" y="2455"/>
                    </a:cubicBezTo>
                    <a:cubicBezTo>
                      <a:pt x="1725" y="2478"/>
                      <a:pt x="1739" y="2500"/>
                      <a:pt x="1754" y="2527"/>
                    </a:cubicBezTo>
                    <a:cubicBezTo>
                      <a:pt x="1802" y="2414"/>
                      <a:pt x="1811" y="2329"/>
                      <a:pt x="1788" y="2230"/>
                    </a:cubicBezTo>
                    <a:cubicBezTo>
                      <a:pt x="1758" y="2082"/>
                      <a:pt x="1674" y="2023"/>
                      <a:pt x="1571" y="2023"/>
                    </a:cubicBezTo>
                    <a:cubicBezTo>
                      <a:pt x="1522" y="2023"/>
                      <a:pt x="1469" y="2037"/>
                      <a:pt x="1415" y="2061"/>
                    </a:cubicBezTo>
                    <a:cubicBezTo>
                      <a:pt x="1403" y="2067"/>
                      <a:pt x="1393" y="2080"/>
                      <a:pt x="1378" y="2084"/>
                    </a:cubicBezTo>
                    <a:cubicBezTo>
                      <a:pt x="1356" y="2089"/>
                      <a:pt x="1333" y="2089"/>
                      <a:pt x="1311" y="2092"/>
                    </a:cubicBezTo>
                    <a:cubicBezTo>
                      <a:pt x="1313" y="2071"/>
                      <a:pt x="1310" y="2047"/>
                      <a:pt x="1318" y="2031"/>
                    </a:cubicBezTo>
                    <a:cubicBezTo>
                      <a:pt x="1396" y="1898"/>
                      <a:pt x="1374" y="1767"/>
                      <a:pt x="1311" y="1639"/>
                    </a:cubicBezTo>
                    <a:cubicBezTo>
                      <a:pt x="1277" y="1570"/>
                      <a:pt x="1227" y="1536"/>
                      <a:pt x="1172" y="1536"/>
                    </a:cubicBezTo>
                    <a:cubicBezTo>
                      <a:pt x="1130" y="1536"/>
                      <a:pt x="1086" y="1555"/>
                      <a:pt x="1043" y="1595"/>
                    </a:cubicBezTo>
                    <a:cubicBezTo>
                      <a:pt x="973" y="1660"/>
                      <a:pt x="940" y="1745"/>
                      <a:pt x="943" y="1841"/>
                    </a:cubicBezTo>
                    <a:cubicBezTo>
                      <a:pt x="945" y="1891"/>
                      <a:pt x="930" y="1928"/>
                      <a:pt x="874" y="1939"/>
                    </a:cubicBezTo>
                    <a:cubicBezTo>
                      <a:pt x="855" y="1943"/>
                      <a:pt x="834" y="1945"/>
                      <a:pt x="813" y="1945"/>
                    </a:cubicBezTo>
                    <a:cubicBezTo>
                      <a:pt x="708" y="1945"/>
                      <a:pt x="590" y="1894"/>
                      <a:pt x="544" y="1805"/>
                    </a:cubicBezTo>
                    <a:cubicBezTo>
                      <a:pt x="497" y="1716"/>
                      <a:pt x="454" y="1612"/>
                      <a:pt x="452" y="1514"/>
                    </a:cubicBezTo>
                    <a:cubicBezTo>
                      <a:pt x="447" y="1380"/>
                      <a:pt x="469" y="1242"/>
                      <a:pt x="504" y="1111"/>
                    </a:cubicBezTo>
                    <a:cubicBezTo>
                      <a:pt x="608" y="733"/>
                      <a:pt x="853" y="462"/>
                      <a:pt x="1181" y="260"/>
                    </a:cubicBezTo>
                    <a:cubicBezTo>
                      <a:pt x="1331" y="169"/>
                      <a:pt x="1490" y="93"/>
                      <a:pt x="1643" y="10"/>
                    </a:cubicBezTo>
                    <a:cubicBezTo>
                      <a:pt x="1643" y="6"/>
                      <a:pt x="1642" y="4"/>
                      <a:pt x="16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 name="Google Shape;172;p2"/>
              <p:cNvSpPr/>
              <p:nvPr/>
            </p:nvSpPr>
            <p:spPr>
              <a:xfrm>
                <a:off x="948274" y="266302"/>
                <a:ext cx="556501" cy="111976"/>
              </a:xfrm>
              <a:custGeom>
                <a:avLst/>
                <a:gdLst/>
                <a:ahLst/>
                <a:cxnLst/>
                <a:rect l="l" t="t" r="r" b="b"/>
                <a:pathLst>
                  <a:path w="5924" h="1192" extrusionOk="0">
                    <a:moveTo>
                      <a:pt x="5903" y="0"/>
                    </a:moveTo>
                    <a:cubicBezTo>
                      <a:pt x="5842" y="67"/>
                      <a:pt x="5782" y="137"/>
                      <a:pt x="5718" y="202"/>
                    </a:cubicBezTo>
                    <a:cubicBezTo>
                      <a:pt x="5653" y="271"/>
                      <a:pt x="5579" y="328"/>
                      <a:pt x="5479" y="333"/>
                    </a:cubicBezTo>
                    <a:cubicBezTo>
                      <a:pt x="5474" y="333"/>
                      <a:pt x="5470" y="339"/>
                      <a:pt x="5467" y="341"/>
                    </a:cubicBezTo>
                    <a:cubicBezTo>
                      <a:pt x="5186" y="567"/>
                      <a:pt x="4868" y="717"/>
                      <a:pt x="4525" y="819"/>
                    </a:cubicBezTo>
                    <a:cubicBezTo>
                      <a:pt x="4057" y="959"/>
                      <a:pt x="3572" y="985"/>
                      <a:pt x="3086" y="1004"/>
                    </a:cubicBezTo>
                    <a:cubicBezTo>
                      <a:pt x="3032" y="1006"/>
                      <a:pt x="2978" y="1008"/>
                      <a:pt x="2924" y="1008"/>
                    </a:cubicBezTo>
                    <a:cubicBezTo>
                      <a:pt x="2171" y="1008"/>
                      <a:pt x="1450" y="806"/>
                      <a:pt x="723" y="638"/>
                    </a:cubicBezTo>
                    <a:cubicBezTo>
                      <a:pt x="646" y="619"/>
                      <a:pt x="574" y="573"/>
                      <a:pt x="499" y="565"/>
                    </a:cubicBezTo>
                    <a:cubicBezTo>
                      <a:pt x="334" y="548"/>
                      <a:pt x="168" y="546"/>
                      <a:pt x="1" y="537"/>
                    </a:cubicBezTo>
                    <a:lnTo>
                      <a:pt x="1" y="537"/>
                    </a:lnTo>
                    <a:cubicBezTo>
                      <a:pt x="122" y="581"/>
                      <a:pt x="244" y="609"/>
                      <a:pt x="364" y="645"/>
                    </a:cubicBezTo>
                    <a:cubicBezTo>
                      <a:pt x="718" y="749"/>
                      <a:pt x="1067" y="873"/>
                      <a:pt x="1424" y="960"/>
                    </a:cubicBezTo>
                    <a:cubicBezTo>
                      <a:pt x="2058" y="1114"/>
                      <a:pt x="2698" y="1191"/>
                      <a:pt x="3344" y="1191"/>
                    </a:cubicBezTo>
                    <a:cubicBezTo>
                      <a:pt x="3611" y="1191"/>
                      <a:pt x="3878" y="1178"/>
                      <a:pt x="4146" y="1152"/>
                    </a:cubicBezTo>
                    <a:cubicBezTo>
                      <a:pt x="4527" y="1116"/>
                      <a:pt x="4900" y="1035"/>
                      <a:pt x="5250" y="872"/>
                    </a:cubicBezTo>
                    <a:cubicBezTo>
                      <a:pt x="5558" y="729"/>
                      <a:pt x="5795" y="515"/>
                      <a:pt x="5891" y="174"/>
                    </a:cubicBezTo>
                    <a:cubicBezTo>
                      <a:pt x="5906" y="118"/>
                      <a:pt x="5914" y="61"/>
                      <a:pt x="5924" y="4"/>
                    </a:cubicBezTo>
                    <a:cubicBezTo>
                      <a:pt x="5918" y="3"/>
                      <a:pt x="5911" y="3"/>
                      <a:pt x="59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 name="Google Shape;173;p2"/>
              <p:cNvSpPr/>
              <p:nvPr/>
            </p:nvSpPr>
            <p:spPr>
              <a:xfrm>
                <a:off x="1329493" y="139762"/>
                <a:ext cx="126255" cy="149365"/>
              </a:xfrm>
              <a:custGeom>
                <a:avLst/>
                <a:gdLst/>
                <a:ahLst/>
                <a:cxnLst/>
                <a:rect l="l" t="t" r="r" b="b"/>
                <a:pathLst>
                  <a:path w="1344" h="1590" extrusionOk="0">
                    <a:moveTo>
                      <a:pt x="442" y="0"/>
                    </a:moveTo>
                    <a:cubicBezTo>
                      <a:pt x="275" y="0"/>
                      <a:pt x="139" y="89"/>
                      <a:pt x="74" y="249"/>
                    </a:cubicBezTo>
                    <a:cubicBezTo>
                      <a:pt x="0" y="426"/>
                      <a:pt x="21" y="627"/>
                      <a:pt x="296" y="654"/>
                    </a:cubicBezTo>
                    <a:cubicBezTo>
                      <a:pt x="310" y="656"/>
                      <a:pt x="325" y="656"/>
                      <a:pt x="339" y="656"/>
                    </a:cubicBezTo>
                    <a:cubicBezTo>
                      <a:pt x="432" y="656"/>
                      <a:pt x="510" y="625"/>
                      <a:pt x="560" y="542"/>
                    </a:cubicBezTo>
                    <a:cubicBezTo>
                      <a:pt x="619" y="447"/>
                      <a:pt x="620" y="344"/>
                      <a:pt x="550" y="249"/>
                    </a:cubicBezTo>
                    <a:cubicBezTo>
                      <a:pt x="536" y="230"/>
                      <a:pt x="526" y="209"/>
                      <a:pt x="513" y="187"/>
                    </a:cubicBezTo>
                    <a:cubicBezTo>
                      <a:pt x="521" y="185"/>
                      <a:pt x="529" y="184"/>
                      <a:pt x="539" y="184"/>
                    </a:cubicBezTo>
                    <a:cubicBezTo>
                      <a:pt x="620" y="184"/>
                      <a:pt x="750" y="260"/>
                      <a:pt x="832" y="375"/>
                    </a:cubicBezTo>
                    <a:cubicBezTo>
                      <a:pt x="1098" y="748"/>
                      <a:pt x="1156" y="1148"/>
                      <a:pt x="950" y="1589"/>
                    </a:cubicBezTo>
                    <a:cubicBezTo>
                      <a:pt x="974" y="1575"/>
                      <a:pt x="984" y="1569"/>
                      <a:pt x="993" y="1564"/>
                    </a:cubicBezTo>
                    <a:cubicBezTo>
                      <a:pt x="1186" y="1439"/>
                      <a:pt x="1245" y="1243"/>
                      <a:pt x="1272" y="1031"/>
                    </a:cubicBezTo>
                    <a:cubicBezTo>
                      <a:pt x="1343" y="474"/>
                      <a:pt x="1029" y="59"/>
                      <a:pt x="496" y="3"/>
                    </a:cubicBezTo>
                    <a:cubicBezTo>
                      <a:pt x="478" y="1"/>
                      <a:pt x="460" y="0"/>
                      <a:pt x="4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174;p2"/>
              <p:cNvSpPr/>
              <p:nvPr/>
            </p:nvSpPr>
            <p:spPr>
              <a:xfrm>
                <a:off x="381519" y="751704"/>
                <a:ext cx="106528" cy="195301"/>
              </a:xfrm>
              <a:custGeom>
                <a:avLst/>
                <a:gdLst/>
                <a:ahLst/>
                <a:cxnLst/>
                <a:rect l="l" t="t" r="r" b="b"/>
                <a:pathLst>
                  <a:path w="1134" h="2079" extrusionOk="0">
                    <a:moveTo>
                      <a:pt x="792" y="1"/>
                    </a:moveTo>
                    <a:cubicBezTo>
                      <a:pt x="679" y="1"/>
                      <a:pt x="574" y="64"/>
                      <a:pt x="509" y="178"/>
                    </a:cubicBezTo>
                    <a:cubicBezTo>
                      <a:pt x="410" y="347"/>
                      <a:pt x="380" y="529"/>
                      <a:pt x="390" y="721"/>
                    </a:cubicBezTo>
                    <a:cubicBezTo>
                      <a:pt x="391" y="751"/>
                      <a:pt x="386" y="782"/>
                      <a:pt x="383" y="818"/>
                    </a:cubicBezTo>
                    <a:cubicBezTo>
                      <a:pt x="362" y="810"/>
                      <a:pt x="352" y="808"/>
                      <a:pt x="345" y="803"/>
                    </a:cubicBezTo>
                    <a:cubicBezTo>
                      <a:pt x="308" y="771"/>
                      <a:pt x="276" y="754"/>
                      <a:pt x="249" y="754"/>
                    </a:cubicBezTo>
                    <a:cubicBezTo>
                      <a:pt x="215" y="754"/>
                      <a:pt x="186" y="778"/>
                      <a:pt x="155" y="828"/>
                    </a:cubicBezTo>
                    <a:cubicBezTo>
                      <a:pt x="139" y="854"/>
                      <a:pt x="124" y="884"/>
                      <a:pt x="113" y="914"/>
                    </a:cubicBezTo>
                    <a:cubicBezTo>
                      <a:pt x="0" y="1206"/>
                      <a:pt x="165" y="1589"/>
                      <a:pt x="453" y="1711"/>
                    </a:cubicBezTo>
                    <a:cubicBezTo>
                      <a:pt x="464" y="1716"/>
                      <a:pt x="474" y="1724"/>
                      <a:pt x="493" y="1737"/>
                    </a:cubicBezTo>
                    <a:cubicBezTo>
                      <a:pt x="472" y="1749"/>
                      <a:pt x="458" y="1758"/>
                      <a:pt x="443" y="1767"/>
                    </a:cubicBezTo>
                    <a:cubicBezTo>
                      <a:pt x="330" y="1832"/>
                      <a:pt x="324" y="1942"/>
                      <a:pt x="432" y="2014"/>
                    </a:cubicBezTo>
                    <a:cubicBezTo>
                      <a:pt x="472" y="2040"/>
                      <a:pt x="521" y="2058"/>
                      <a:pt x="568" y="2066"/>
                    </a:cubicBezTo>
                    <a:cubicBezTo>
                      <a:pt x="620" y="2075"/>
                      <a:pt x="671" y="2079"/>
                      <a:pt x="721" y="2079"/>
                    </a:cubicBezTo>
                    <a:cubicBezTo>
                      <a:pt x="853" y="2079"/>
                      <a:pt x="981" y="2049"/>
                      <a:pt x="1104" y="1989"/>
                    </a:cubicBezTo>
                    <a:cubicBezTo>
                      <a:pt x="1119" y="1980"/>
                      <a:pt x="1134" y="1970"/>
                      <a:pt x="1134" y="1970"/>
                    </a:cubicBezTo>
                    <a:cubicBezTo>
                      <a:pt x="1048" y="1944"/>
                      <a:pt x="954" y="1924"/>
                      <a:pt x="868" y="1885"/>
                    </a:cubicBezTo>
                    <a:cubicBezTo>
                      <a:pt x="811" y="1859"/>
                      <a:pt x="772" y="1804"/>
                      <a:pt x="784" y="1732"/>
                    </a:cubicBezTo>
                    <a:cubicBezTo>
                      <a:pt x="796" y="1664"/>
                      <a:pt x="855" y="1650"/>
                      <a:pt x="911" y="1635"/>
                    </a:cubicBezTo>
                    <a:cubicBezTo>
                      <a:pt x="939" y="1629"/>
                      <a:pt x="971" y="1623"/>
                      <a:pt x="994" y="1606"/>
                    </a:cubicBezTo>
                    <a:cubicBezTo>
                      <a:pt x="1035" y="1573"/>
                      <a:pt x="1072" y="1534"/>
                      <a:pt x="1110" y="1496"/>
                    </a:cubicBezTo>
                    <a:cubicBezTo>
                      <a:pt x="1105" y="1489"/>
                      <a:pt x="1098" y="1482"/>
                      <a:pt x="1093" y="1474"/>
                    </a:cubicBezTo>
                    <a:cubicBezTo>
                      <a:pt x="979" y="1567"/>
                      <a:pt x="845" y="1606"/>
                      <a:pt x="702" y="1613"/>
                    </a:cubicBezTo>
                    <a:cubicBezTo>
                      <a:pt x="695" y="1613"/>
                      <a:pt x="688" y="1613"/>
                      <a:pt x="682" y="1613"/>
                    </a:cubicBezTo>
                    <a:cubicBezTo>
                      <a:pt x="441" y="1613"/>
                      <a:pt x="246" y="1417"/>
                      <a:pt x="252" y="1173"/>
                    </a:cubicBezTo>
                    <a:cubicBezTo>
                      <a:pt x="255" y="1097"/>
                      <a:pt x="288" y="1043"/>
                      <a:pt x="355" y="1012"/>
                    </a:cubicBezTo>
                    <a:cubicBezTo>
                      <a:pt x="372" y="1004"/>
                      <a:pt x="389" y="1001"/>
                      <a:pt x="404" y="1001"/>
                    </a:cubicBezTo>
                    <a:cubicBezTo>
                      <a:pt x="446" y="1001"/>
                      <a:pt x="480" y="1028"/>
                      <a:pt x="512" y="1061"/>
                    </a:cubicBezTo>
                    <a:cubicBezTo>
                      <a:pt x="529" y="1078"/>
                      <a:pt x="547" y="1093"/>
                      <a:pt x="565" y="1109"/>
                    </a:cubicBezTo>
                    <a:cubicBezTo>
                      <a:pt x="472" y="945"/>
                      <a:pt x="448" y="772"/>
                      <a:pt x="483" y="600"/>
                    </a:cubicBezTo>
                    <a:cubicBezTo>
                      <a:pt x="504" y="476"/>
                      <a:pt x="555" y="353"/>
                      <a:pt x="613" y="241"/>
                    </a:cubicBezTo>
                    <a:cubicBezTo>
                      <a:pt x="676" y="120"/>
                      <a:pt x="787" y="50"/>
                      <a:pt x="950" y="48"/>
                    </a:cubicBezTo>
                    <a:cubicBezTo>
                      <a:pt x="920" y="32"/>
                      <a:pt x="909" y="24"/>
                      <a:pt x="899" y="20"/>
                    </a:cubicBezTo>
                    <a:cubicBezTo>
                      <a:pt x="863" y="7"/>
                      <a:pt x="827" y="1"/>
                      <a:pt x="7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 name="Google Shape;175;p2"/>
              <p:cNvSpPr/>
              <p:nvPr/>
            </p:nvSpPr>
            <p:spPr>
              <a:xfrm>
                <a:off x="539061" y="1141565"/>
                <a:ext cx="97416" cy="79097"/>
              </a:xfrm>
              <a:custGeom>
                <a:avLst/>
                <a:gdLst/>
                <a:ahLst/>
                <a:cxnLst/>
                <a:rect l="l" t="t" r="r" b="b"/>
                <a:pathLst>
                  <a:path w="1037" h="842" extrusionOk="0">
                    <a:moveTo>
                      <a:pt x="119" y="1"/>
                    </a:moveTo>
                    <a:cubicBezTo>
                      <a:pt x="89" y="76"/>
                      <a:pt x="69" y="140"/>
                      <a:pt x="38" y="200"/>
                    </a:cubicBezTo>
                    <a:cubicBezTo>
                      <a:pt x="6" y="260"/>
                      <a:pt x="1" y="321"/>
                      <a:pt x="19" y="386"/>
                    </a:cubicBezTo>
                    <a:cubicBezTo>
                      <a:pt x="77" y="595"/>
                      <a:pt x="200" y="751"/>
                      <a:pt x="410" y="817"/>
                    </a:cubicBezTo>
                    <a:cubicBezTo>
                      <a:pt x="463" y="833"/>
                      <a:pt x="515" y="842"/>
                      <a:pt x="566" y="842"/>
                    </a:cubicBezTo>
                    <a:cubicBezTo>
                      <a:pt x="683" y="842"/>
                      <a:pt x="793" y="797"/>
                      <a:pt x="884" y="706"/>
                    </a:cubicBezTo>
                    <a:cubicBezTo>
                      <a:pt x="1012" y="578"/>
                      <a:pt x="1037" y="414"/>
                      <a:pt x="997" y="243"/>
                    </a:cubicBezTo>
                    <a:cubicBezTo>
                      <a:pt x="974" y="148"/>
                      <a:pt x="905" y="96"/>
                      <a:pt x="820" y="96"/>
                    </a:cubicBezTo>
                    <a:cubicBezTo>
                      <a:pt x="807" y="96"/>
                      <a:pt x="794" y="97"/>
                      <a:pt x="780" y="100"/>
                    </a:cubicBezTo>
                    <a:cubicBezTo>
                      <a:pt x="672" y="119"/>
                      <a:pt x="599" y="210"/>
                      <a:pt x="612" y="319"/>
                    </a:cubicBezTo>
                    <a:cubicBezTo>
                      <a:pt x="617" y="354"/>
                      <a:pt x="646" y="396"/>
                      <a:pt x="676" y="414"/>
                    </a:cubicBezTo>
                    <a:cubicBezTo>
                      <a:pt x="687" y="420"/>
                      <a:pt x="697" y="423"/>
                      <a:pt x="707" y="423"/>
                    </a:cubicBezTo>
                    <a:cubicBezTo>
                      <a:pt x="735" y="423"/>
                      <a:pt x="760" y="400"/>
                      <a:pt x="779" y="367"/>
                    </a:cubicBezTo>
                    <a:cubicBezTo>
                      <a:pt x="792" y="345"/>
                      <a:pt x="808" y="333"/>
                      <a:pt x="824" y="333"/>
                    </a:cubicBezTo>
                    <a:cubicBezTo>
                      <a:pt x="842" y="333"/>
                      <a:pt x="859" y="348"/>
                      <a:pt x="871" y="376"/>
                    </a:cubicBezTo>
                    <a:cubicBezTo>
                      <a:pt x="901" y="442"/>
                      <a:pt x="894" y="506"/>
                      <a:pt x="847" y="563"/>
                    </a:cubicBezTo>
                    <a:cubicBezTo>
                      <a:pt x="791" y="630"/>
                      <a:pt x="715" y="664"/>
                      <a:pt x="631" y="664"/>
                    </a:cubicBezTo>
                    <a:cubicBezTo>
                      <a:pt x="598" y="664"/>
                      <a:pt x="564" y="659"/>
                      <a:pt x="530" y="648"/>
                    </a:cubicBezTo>
                    <a:cubicBezTo>
                      <a:pt x="340" y="589"/>
                      <a:pt x="242" y="448"/>
                      <a:pt x="186" y="269"/>
                    </a:cubicBezTo>
                    <a:cubicBezTo>
                      <a:pt x="160" y="185"/>
                      <a:pt x="143" y="99"/>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176;p2"/>
              <p:cNvSpPr/>
              <p:nvPr/>
            </p:nvSpPr>
            <p:spPr>
              <a:xfrm>
                <a:off x="434315" y="1178579"/>
                <a:ext cx="102958" cy="116673"/>
              </a:xfrm>
              <a:custGeom>
                <a:avLst/>
                <a:gdLst/>
                <a:ahLst/>
                <a:cxnLst/>
                <a:rect l="l" t="t" r="r" b="b"/>
                <a:pathLst>
                  <a:path w="1096" h="1242" extrusionOk="0">
                    <a:moveTo>
                      <a:pt x="1055" y="0"/>
                    </a:moveTo>
                    <a:lnTo>
                      <a:pt x="1055" y="0"/>
                    </a:lnTo>
                    <a:cubicBezTo>
                      <a:pt x="977" y="77"/>
                      <a:pt x="933" y="145"/>
                      <a:pt x="936" y="252"/>
                    </a:cubicBezTo>
                    <a:cubicBezTo>
                      <a:pt x="943" y="443"/>
                      <a:pt x="910" y="632"/>
                      <a:pt x="833" y="810"/>
                    </a:cubicBezTo>
                    <a:cubicBezTo>
                      <a:pt x="745" y="1013"/>
                      <a:pt x="579" y="1106"/>
                      <a:pt x="371" y="1135"/>
                    </a:cubicBezTo>
                    <a:cubicBezTo>
                      <a:pt x="359" y="1137"/>
                      <a:pt x="347" y="1138"/>
                      <a:pt x="335" y="1138"/>
                    </a:cubicBezTo>
                    <a:cubicBezTo>
                      <a:pt x="293" y="1138"/>
                      <a:pt x="253" y="1124"/>
                      <a:pt x="222" y="1076"/>
                    </a:cubicBezTo>
                    <a:cubicBezTo>
                      <a:pt x="251" y="1047"/>
                      <a:pt x="282" y="1019"/>
                      <a:pt x="309" y="988"/>
                    </a:cubicBezTo>
                    <a:cubicBezTo>
                      <a:pt x="363" y="926"/>
                      <a:pt x="350" y="810"/>
                      <a:pt x="284" y="752"/>
                    </a:cubicBezTo>
                    <a:cubicBezTo>
                      <a:pt x="263" y="733"/>
                      <a:pt x="238" y="724"/>
                      <a:pt x="211" y="724"/>
                    </a:cubicBezTo>
                    <a:cubicBezTo>
                      <a:pt x="172" y="724"/>
                      <a:pt x="130" y="744"/>
                      <a:pt x="93" y="783"/>
                    </a:cubicBezTo>
                    <a:cubicBezTo>
                      <a:pt x="12" y="868"/>
                      <a:pt x="0" y="971"/>
                      <a:pt x="32" y="1081"/>
                    </a:cubicBezTo>
                    <a:cubicBezTo>
                      <a:pt x="62" y="1181"/>
                      <a:pt x="143" y="1228"/>
                      <a:pt x="238" y="1238"/>
                    </a:cubicBezTo>
                    <a:cubicBezTo>
                      <a:pt x="266" y="1240"/>
                      <a:pt x="294" y="1242"/>
                      <a:pt x="321" y="1242"/>
                    </a:cubicBezTo>
                    <a:cubicBezTo>
                      <a:pt x="515" y="1242"/>
                      <a:pt x="685" y="1173"/>
                      <a:pt x="826" y="1020"/>
                    </a:cubicBezTo>
                    <a:cubicBezTo>
                      <a:pt x="1095" y="725"/>
                      <a:pt x="1055" y="365"/>
                      <a:pt x="1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7" name="Google Shape;177;p2"/>
              <p:cNvGrpSpPr/>
              <p:nvPr/>
            </p:nvGrpSpPr>
            <p:grpSpPr>
              <a:xfrm>
                <a:off x="559164" y="959880"/>
                <a:ext cx="45279" cy="65195"/>
                <a:chOff x="559164" y="959880"/>
                <a:chExt cx="45279" cy="65195"/>
              </a:xfrm>
            </p:grpSpPr>
            <p:sp>
              <p:nvSpPr>
                <p:cNvPr id="178" name="Google Shape;178;p2"/>
                <p:cNvSpPr/>
                <p:nvPr/>
              </p:nvSpPr>
              <p:spPr>
                <a:xfrm>
                  <a:off x="560010" y="983272"/>
                  <a:ext cx="34006" cy="36073"/>
                </a:xfrm>
                <a:custGeom>
                  <a:avLst/>
                  <a:gdLst/>
                  <a:ahLst/>
                  <a:cxnLst/>
                  <a:rect l="l" t="t" r="r" b="b"/>
                  <a:pathLst>
                    <a:path w="362" h="384" extrusionOk="0">
                      <a:moveTo>
                        <a:pt x="24" y="0"/>
                      </a:moveTo>
                      <a:cubicBezTo>
                        <a:pt x="17" y="0"/>
                        <a:pt x="9" y="1"/>
                        <a:pt x="1" y="2"/>
                      </a:cubicBezTo>
                      <a:cubicBezTo>
                        <a:pt x="15" y="41"/>
                        <a:pt x="22" y="82"/>
                        <a:pt x="45" y="108"/>
                      </a:cubicBezTo>
                      <a:cubicBezTo>
                        <a:pt x="86" y="154"/>
                        <a:pt x="137" y="187"/>
                        <a:pt x="182" y="228"/>
                      </a:cubicBezTo>
                      <a:cubicBezTo>
                        <a:pt x="238" y="279"/>
                        <a:pt x="289" y="331"/>
                        <a:pt x="344" y="383"/>
                      </a:cubicBezTo>
                      <a:cubicBezTo>
                        <a:pt x="349" y="377"/>
                        <a:pt x="355" y="370"/>
                        <a:pt x="361" y="362"/>
                      </a:cubicBezTo>
                      <a:cubicBezTo>
                        <a:pt x="303" y="166"/>
                        <a:pt x="166" y="0"/>
                        <a:pt x="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 name="Google Shape;179;p2"/>
                <p:cNvSpPr/>
                <p:nvPr/>
              </p:nvSpPr>
              <p:spPr>
                <a:xfrm>
                  <a:off x="559164" y="994921"/>
                  <a:ext cx="36637" cy="30155"/>
                </a:xfrm>
                <a:custGeom>
                  <a:avLst/>
                  <a:gdLst/>
                  <a:ahLst/>
                  <a:cxnLst/>
                  <a:rect l="l" t="t" r="r" b="b"/>
                  <a:pathLst>
                    <a:path w="390" h="321" extrusionOk="0">
                      <a:moveTo>
                        <a:pt x="35" y="1"/>
                      </a:moveTo>
                      <a:lnTo>
                        <a:pt x="35" y="1"/>
                      </a:lnTo>
                      <a:cubicBezTo>
                        <a:pt x="0" y="187"/>
                        <a:pt x="120" y="320"/>
                        <a:pt x="289" y="320"/>
                      </a:cubicBezTo>
                      <a:cubicBezTo>
                        <a:pt x="321" y="320"/>
                        <a:pt x="354" y="315"/>
                        <a:pt x="389" y="306"/>
                      </a:cubicBezTo>
                      <a:cubicBezTo>
                        <a:pt x="263" y="275"/>
                        <a:pt x="203" y="186"/>
                        <a:pt x="138" y="100"/>
                      </a:cubicBezTo>
                      <a:cubicBezTo>
                        <a:pt x="111" y="66"/>
                        <a:pt x="75" y="38"/>
                        <a:pt x="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180;p2"/>
                <p:cNvSpPr/>
                <p:nvPr/>
              </p:nvSpPr>
              <p:spPr>
                <a:xfrm>
                  <a:off x="559540" y="970684"/>
                  <a:ext cx="44715" cy="19070"/>
                </a:xfrm>
                <a:custGeom>
                  <a:avLst/>
                  <a:gdLst/>
                  <a:ahLst/>
                  <a:cxnLst/>
                  <a:rect l="l" t="t" r="r" b="b"/>
                  <a:pathLst>
                    <a:path w="476" h="203" extrusionOk="0">
                      <a:moveTo>
                        <a:pt x="56" y="1"/>
                      </a:moveTo>
                      <a:cubicBezTo>
                        <a:pt x="20" y="1"/>
                        <a:pt x="1" y="16"/>
                        <a:pt x="13" y="50"/>
                      </a:cubicBezTo>
                      <a:cubicBezTo>
                        <a:pt x="99" y="99"/>
                        <a:pt x="164" y="140"/>
                        <a:pt x="233" y="175"/>
                      </a:cubicBezTo>
                      <a:cubicBezTo>
                        <a:pt x="261" y="189"/>
                        <a:pt x="295" y="202"/>
                        <a:pt x="325" y="202"/>
                      </a:cubicBezTo>
                      <a:cubicBezTo>
                        <a:pt x="330" y="202"/>
                        <a:pt x="336" y="202"/>
                        <a:pt x="341" y="201"/>
                      </a:cubicBezTo>
                      <a:cubicBezTo>
                        <a:pt x="390" y="193"/>
                        <a:pt x="435" y="165"/>
                        <a:pt x="476" y="146"/>
                      </a:cubicBezTo>
                      <a:cubicBezTo>
                        <a:pt x="366" y="107"/>
                        <a:pt x="266" y="68"/>
                        <a:pt x="164" y="27"/>
                      </a:cubicBezTo>
                      <a:cubicBezTo>
                        <a:pt x="138" y="19"/>
                        <a:pt x="112" y="7"/>
                        <a:pt x="87" y="4"/>
                      </a:cubicBezTo>
                      <a:cubicBezTo>
                        <a:pt x="75" y="2"/>
                        <a:pt x="65" y="1"/>
                        <a:pt x="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181;p2"/>
                <p:cNvSpPr/>
                <p:nvPr/>
              </p:nvSpPr>
              <p:spPr>
                <a:xfrm>
                  <a:off x="560385" y="959880"/>
                  <a:ext cx="44058" cy="17567"/>
                </a:xfrm>
                <a:custGeom>
                  <a:avLst/>
                  <a:gdLst/>
                  <a:ahLst/>
                  <a:cxnLst/>
                  <a:rect l="l" t="t" r="r" b="b"/>
                  <a:pathLst>
                    <a:path w="469" h="187" extrusionOk="0">
                      <a:moveTo>
                        <a:pt x="111" y="0"/>
                      </a:moveTo>
                      <a:cubicBezTo>
                        <a:pt x="68" y="0"/>
                        <a:pt x="32" y="27"/>
                        <a:pt x="0" y="79"/>
                      </a:cubicBezTo>
                      <a:cubicBezTo>
                        <a:pt x="13" y="77"/>
                        <a:pt x="25" y="77"/>
                        <a:pt x="37" y="77"/>
                      </a:cubicBezTo>
                      <a:cubicBezTo>
                        <a:pt x="169" y="77"/>
                        <a:pt x="269" y="187"/>
                        <a:pt x="407" y="187"/>
                      </a:cubicBezTo>
                      <a:cubicBezTo>
                        <a:pt x="427" y="187"/>
                        <a:pt x="447" y="185"/>
                        <a:pt x="468" y="180"/>
                      </a:cubicBezTo>
                      <a:cubicBezTo>
                        <a:pt x="359" y="120"/>
                        <a:pt x="268" y="61"/>
                        <a:pt x="171" y="15"/>
                      </a:cubicBezTo>
                      <a:cubicBezTo>
                        <a:pt x="149" y="5"/>
                        <a:pt x="129" y="0"/>
                        <a:pt x="1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2" name="Google Shape;182;p2"/>
              <p:cNvGrpSpPr/>
              <p:nvPr/>
            </p:nvGrpSpPr>
            <p:grpSpPr>
              <a:xfrm>
                <a:off x="559070" y="1017843"/>
                <a:ext cx="41240" cy="86802"/>
                <a:chOff x="559070" y="1017843"/>
                <a:chExt cx="41240" cy="86802"/>
              </a:xfrm>
            </p:grpSpPr>
            <p:sp>
              <p:nvSpPr>
                <p:cNvPr id="183" name="Google Shape;183;p2"/>
                <p:cNvSpPr/>
                <p:nvPr/>
              </p:nvSpPr>
              <p:spPr>
                <a:xfrm>
                  <a:off x="577953" y="1058332"/>
                  <a:ext cx="22358" cy="32034"/>
                </a:xfrm>
                <a:custGeom>
                  <a:avLst/>
                  <a:gdLst/>
                  <a:ahLst/>
                  <a:cxnLst/>
                  <a:rect l="l" t="t" r="r" b="b"/>
                  <a:pathLst>
                    <a:path w="238" h="341" extrusionOk="0">
                      <a:moveTo>
                        <a:pt x="165" y="0"/>
                      </a:moveTo>
                      <a:cubicBezTo>
                        <a:pt x="122" y="23"/>
                        <a:pt x="83" y="44"/>
                        <a:pt x="42" y="64"/>
                      </a:cubicBezTo>
                      <a:cubicBezTo>
                        <a:pt x="32" y="107"/>
                        <a:pt x="21" y="147"/>
                        <a:pt x="11" y="188"/>
                      </a:cubicBezTo>
                      <a:cubicBezTo>
                        <a:pt x="0" y="239"/>
                        <a:pt x="57" y="327"/>
                        <a:pt x="107" y="338"/>
                      </a:cubicBezTo>
                      <a:cubicBezTo>
                        <a:pt x="114" y="339"/>
                        <a:pt x="120" y="340"/>
                        <a:pt x="126" y="340"/>
                      </a:cubicBezTo>
                      <a:cubicBezTo>
                        <a:pt x="169" y="340"/>
                        <a:pt x="208" y="305"/>
                        <a:pt x="220" y="246"/>
                      </a:cubicBezTo>
                      <a:cubicBezTo>
                        <a:pt x="238" y="156"/>
                        <a:pt x="221" y="72"/>
                        <a:pt x="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 name="Google Shape;184;p2"/>
                <p:cNvSpPr/>
                <p:nvPr/>
              </p:nvSpPr>
              <p:spPr>
                <a:xfrm>
                  <a:off x="560010" y="1017843"/>
                  <a:ext cx="18882" cy="31564"/>
                </a:xfrm>
                <a:custGeom>
                  <a:avLst/>
                  <a:gdLst/>
                  <a:ahLst/>
                  <a:cxnLst/>
                  <a:rect l="l" t="t" r="r" b="b"/>
                  <a:pathLst>
                    <a:path w="201" h="336" extrusionOk="0">
                      <a:moveTo>
                        <a:pt x="5" y="1"/>
                      </a:moveTo>
                      <a:cubicBezTo>
                        <a:pt x="5" y="78"/>
                        <a:pt x="1" y="142"/>
                        <a:pt x="6" y="205"/>
                      </a:cubicBezTo>
                      <a:cubicBezTo>
                        <a:pt x="10" y="240"/>
                        <a:pt x="22" y="278"/>
                        <a:pt x="44" y="304"/>
                      </a:cubicBezTo>
                      <a:cubicBezTo>
                        <a:pt x="58" y="322"/>
                        <a:pt x="90" y="336"/>
                        <a:pt x="113" y="336"/>
                      </a:cubicBezTo>
                      <a:cubicBezTo>
                        <a:pt x="117" y="336"/>
                        <a:pt x="121" y="335"/>
                        <a:pt x="125" y="334"/>
                      </a:cubicBezTo>
                      <a:cubicBezTo>
                        <a:pt x="149" y="328"/>
                        <a:pt x="177" y="295"/>
                        <a:pt x="184" y="269"/>
                      </a:cubicBezTo>
                      <a:cubicBezTo>
                        <a:pt x="200" y="205"/>
                        <a:pt x="177" y="147"/>
                        <a:pt x="128" y="103"/>
                      </a:cubicBezTo>
                      <a:cubicBezTo>
                        <a:pt x="93" y="72"/>
                        <a:pt x="57" y="44"/>
                        <a:pt x="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 name="Google Shape;185;p2"/>
                <p:cNvSpPr/>
                <p:nvPr/>
              </p:nvSpPr>
              <p:spPr>
                <a:xfrm>
                  <a:off x="559070" y="1051286"/>
                  <a:ext cx="18036" cy="25458"/>
                </a:xfrm>
                <a:custGeom>
                  <a:avLst/>
                  <a:gdLst/>
                  <a:ahLst/>
                  <a:cxnLst/>
                  <a:rect l="l" t="t" r="r" b="b"/>
                  <a:pathLst>
                    <a:path w="192" h="271" extrusionOk="0">
                      <a:moveTo>
                        <a:pt x="8" y="1"/>
                      </a:moveTo>
                      <a:cubicBezTo>
                        <a:pt x="8" y="65"/>
                        <a:pt x="1" y="123"/>
                        <a:pt x="9" y="182"/>
                      </a:cubicBezTo>
                      <a:cubicBezTo>
                        <a:pt x="15" y="232"/>
                        <a:pt x="50" y="271"/>
                        <a:pt x="103" y="271"/>
                      </a:cubicBezTo>
                      <a:cubicBezTo>
                        <a:pt x="105" y="271"/>
                        <a:pt x="107" y="271"/>
                        <a:pt x="109" y="271"/>
                      </a:cubicBezTo>
                      <a:cubicBezTo>
                        <a:pt x="171" y="268"/>
                        <a:pt x="191" y="217"/>
                        <a:pt x="191" y="166"/>
                      </a:cubicBezTo>
                      <a:cubicBezTo>
                        <a:pt x="191" y="115"/>
                        <a:pt x="192" y="56"/>
                        <a:pt x="125" y="35"/>
                      </a:cubicBezTo>
                      <a:cubicBezTo>
                        <a:pt x="92" y="24"/>
                        <a:pt x="56" y="15"/>
                        <a:pt x="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 name="Google Shape;186;p2"/>
                <p:cNvSpPr/>
                <p:nvPr/>
              </p:nvSpPr>
              <p:spPr>
                <a:xfrm>
                  <a:off x="575134" y="1029116"/>
                  <a:ext cx="20197" cy="28558"/>
                </a:xfrm>
                <a:custGeom>
                  <a:avLst/>
                  <a:gdLst/>
                  <a:ahLst/>
                  <a:cxnLst/>
                  <a:rect l="l" t="t" r="r" b="b"/>
                  <a:pathLst>
                    <a:path w="215" h="304" extrusionOk="0">
                      <a:moveTo>
                        <a:pt x="104" y="0"/>
                      </a:moveTo>
                      <a:cubicBezTo>
                        <a:pt x="89" y="0"/>
                        <a:pt x="72" y="1"/>
                        <a:pt x="51" y="3"/>
                      </a:cubicBezTo>
                      <a:cubicBezTo>
                        <a:pt x="77" y="91"/>
                        <a:pt x="95" y="178"/>
                        <a:pt x="0" y="268"/>
                      </a:cubicBezTo>
                      <a:cubicBezTo>
                        <a:pt x="39" y="282"/>
                        <a:pt x="71" y="303"/>
                        <a:pt x="96" y="303"/>
                      </a:cubicBezTo>
                      <a:cubicBezTo>
                        <a:pt x="99" y="303"/>
                        <a:pt x="102" y="303"/>
                        <a:pt x="105" y="302"/>
                      </a:cubicBezTo>
                      <a:cubicBezTo>
                        <a:pt x="183" y="279"/>
                        <a:pt x="215" y="185"/>
                        <a:pt x="190" y="82"/>
                      </a:cubicBezTo>
                      <a:cubicBezTo>
                        <a:pt x="176" y="19"/>
                        <a:pt x="162"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 name="Google Shape;187;p2"/>
                <p:cNvSpPr/>
                <p:nvPr/>
              </p:nvSpPr>
              <p:spPr>
                <a:xfrm>
                  <a:off x="569874" y="1081442"/>
                  <a:ext cx="23955" cy="23203"/>
                </a:xfrm>
                <a:custGeom>
                  <a:avLst/>
                  <a:gdLst/>
                  <a:ahLst/>
                  <a:cxnLst/>
                  <a:rect l="l" t="t" r="r" b="b"/>
                  <a:pathLst>
                    <a:path w="255" h="247" extrusionOk="0">
                      <a:moveTo>
                        <a:pt x="18" y="0"/>
                      </a:moveTo>
                      <a:cubicBezTo>
                        <a:pt x="14" y="18"/>
                        <a:pt x="0" y="38"/>
                        <a:pt x="5" y="51"/>
                      </a:cubicBezTo>
                      <a:cubicBezTo>
                        <a:pt x="30" y="107"/>
                        <a:pt x="52" y="165"/>
                        <a:pt x="90" y="212"/>
                      </a:cubicBezTo>
                      <a:cubicBezTo>
                        <a:pt x="106" y="233"/>
                        <a:pt x="146" y="247"/>
                        <a:pt x="176" y="247"/>
                      </a:cubicBezTo>
                      <a:cubicBezTo>
                        <a:pt x="182" y="247"/>
                        <a:pt x="187" y="246"/>
                        <a:pt x="192" y="245"/>
                      </a:cubicBezTo>
                      <a:cubicBezTo>
                        <a:pt x="218" y="238"/>
                        <a:pt x="234" y="191"/>
                        <a:pt x="254" y="162"/>
                      </a:cubicBezTo>
                      <a:cubicBezTo>
                        <a:pt x="249" y="155"/>
                        <a:pt x="242" y="149"/>
                        <a:pt x="237" y="142"/>
                      </a:cubicBezTo>
                      <a:cubicBezTo>
                        <a:pt x="234" y="142"/>
                        <a:pt x="232" y="142"/>
                        <a:pt x="229" y="142"/>
                      </a:cubicBezTo>
                      <a:cubicBezTo>
                        <a:pt x="148" y="142"/>
                        <a:pt x="99" y="94"/>
                        <a:pt x="61" y="28"/>
                      </a:cubicBezTo>
                      <a:cubicBezTo>
                        <a:pt x="54" y="15"/>
                        <a:pt x="33"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 name="Google Shape;188;p2"/>
              <p:cNvGrpSpPr/>
              <p:nvPr/>
            </p:nvGrpSpPr>
            <p:grpSpPr>
              <a:xfrm>
                <a:off x="491150" y="959692"/>
                <a:ext cx="39361" cy="23767"/>
                <a:chOff x="491150" y="959692"/>
                <a:chExt cx="39361" cy="23767"/>
              </a:xfrm>
            </p:grpSpPr>
            <p:sp>
              <p:nvSpPr>
                <p:cNvPr id="189" name="Google Shape;189;p2"/>
                <p:cNvSpPr/>
                <p:nvPr/>
              </p:nvSpPr>
              <p:spPr>
                <a:xfrm>
                  <a:off x="491150" y="970026"/>
                  <a:ext cx="39361" cy="13433"/>
                </a:xfrm>
                <a:custGeom>
                  <a:avLst/>
                  <a:gdLst/>
                  <a:ahLst/>
                  <a:cxnLst/>
                  <a:rect l="l" t="t" r="r" b="b"/>
                  <a:pathLst>
                    <a:path w="419" h="143" extrusionOk="0">
                      <a:moveTo>
                        <a:pt x="403" y="0"/>
                      </a:moveTo>
                      <a:cubicBezTo>
                        <a:pt x="268" y="23"/>
                        <a:pt x="133" y="47"/>
                        <a:pt x="1" y="70"/>
                      </a:cubicBezTo>
                      <a:cubicBezTo>
                        <a:pt x="60" y="118"/>
                        <a:pt x="133" y="143"/>
                        <a:pt x="206" y="143"/>
                      </a:cubicBezTo>
                      <a:cubicBezTo>
                        <a:pt x="266" y="143"/>
                        <a:pt x="326" y="126"/>
                        <a:pt x="380" y="90"/>
                      </a:cubicBezTo>
                      <a:cubicBezTo>
                        <a:pt x="400" y="76"/>
                        <a:pt x="407" y="43"/>
                        <a:pt x="419" y="18"/>
                      </a:cubicBezTo>
                      <a:cubicBezTo>
                        <a:pt x="414" y="12"/>
                        <a:pt x="409" y="7"/>
                        <a:pt x="4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 name="Google Shape;190;p2"/>
                <p:cNvSpPr/>
                <p:nvPr/>
              </p:nvSpPr>
              <p:spPr>
                <a:xfrm>
                  <a:off x="493874" y="959692"/>
                  <a:ext cx="35885" cy="13809"/>
                </a:xfrm>
                <a:custGeom>
                  <a:avLst/>
                  <a:gdLst/>
                  <a:ahLst/>
                  <a:cxnLst/>
                  <a:rect l="l" t="t" r="r" b="b"/>
                  <a:pathLst>
                    <a:path w="382" h="147" extrusionOk="0">
                      <a:moveTo>
                        <a:pt x="277" y="1"/>
                      </a:moveTo>
                      <a:cubicBezTo>
                        <a:pt x="191" y="1"/>
                        <a:pt x="75" y="57"/>
                        <a:pt x="1" y="146"/>
                      </a:cubicBezTo>
                      <a:cubicBezTo>
                        <a:pt x="127" y="119"/>
                        <a:pt x="254" y="91"/>
                        <a:pt x="382" y="64"/>
                      </a:cubicBezTo>
                      <a:cubicBezTo>
                        <a:pt x="367" y="20"/>
                        <a:pt x="327" y="1"/>
                        <a:pt x="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1" name="Google Shape;191;p2"/>
              <p:cNvGrpSpPr/>
              <p:nvPr/>
            </p:nvGrpSpPr>
            <p:grpSpPr>
              <a:xfrm>
                <a:off x="480159" y="981769"/>
                <a:ext cx="50916" cy="73556"/>
                <a:chOff x="480159" y="981769"/>
                <a:chExt cx="50916" cy="73556"/>
              </a:xfrm>
            </p:grpSpPr>
            <p:sp>
              <p:nvSpPr>
                <p:cNvPr id="192" name="Google Shape;192;p2"/>
                <p:cNvSpPr/>
                <p:nvPr/>
              </p:nvSpPr>
              <p:spPr>
                <a:xfrm>
                  <a:off x="508529" y="993324"/>
                  <a:ext cx="21982" cy="41897"/>
                </a:xfrm>
                <a:custGeom>
                  <a:avLst/>
                  <a:gdLst/>
                  <a:ahLst/>
                  <a:cxnLst/>
                  <a:rect l="l" t="t" r="r" b="b"/>
                  <a:pathLst>
                    <a:path w="234" h="446" extrusionOk="0">
                      <a:moveTo>
                        <a:pt x="229" y="0"/>
                      </a:moveTo>
                      <a:cubicBezTo>
                        <a:pt x="180" y="38"/>
                        <a:pt x="144" y="64"/>
                        <a:pt x="112" y="92"/>
                      </a:cubicBezTo>
                      <a:cubicBezTo>
                        <a:pt x="29" y="167"/>
                        <a:pt x="0" y="293"/>
                        <a:pt x="42" y="382"/>
                      </a:cubicBezTo>
                      <a:cubicBezTo>
                        <a:pt x="58" y="418"/>
                        <a:pt x="86" y="445"/>
                        <a:pt x="120" y="445"/>
                      </a:cubicBezTo>
                      <a:cubicBezTo>
                        <a:pt x="128" y="445"/>
                        <a:pt x="137" y="444"/>
                        <a:pt x="146" y="440"/>
                      </a:cubicBezTo>
                      <a:cubicBezTo>
                        <a:pt x="179" y="427"/>
                        <a:pt x="223" y="391"/>
                        <a:pt x="226" y="362"/>
                      </a:cubicBezTo>
                      <a:cubicBezTo>
                        <a:pt x="234" y="248"/>
                        <a:pt x="229" y="131"/>
                        <a:pt x="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 name="Google Shape;193;p2"/>
                <p:cNvSpPr/>
                <p:nvPr/>
              </p:nvSpPr>
              <p:spPr>
                <a:xfrm>
                  <a:off x="489083" y="1006006"/>
                  <a:ext cx="18882" cy="29027"/>
                </a:xfrm>
                <a:custGeom>
                  <a:avLst/>
                  <a:gdLst/>
                  <a:ahLst/>
                  <a:cxnLst/>
                  <a:rect l="l" t="t" r="r" b="b"/>
                  <a:pathLst>
                    <a:path w="201" h="309" extrusionOk="0">
                      <a:moveTo>
                        <a:pt x="125" y="1"/>
                      </a:moveTo>
                      <a:cubicBezTo>
                        <a:pt x="36" y="49"/>
                        <a:pt x="1" y="142"/>
                        <a:pt x="37" y="238"/>
                      </a:cubicBezTo>
                      <a:cubicBezTo>
                        <a:pt x="55" y="284"/>
                        <a:pt x="94" y="308"/>
                        <a:pt x="146" y="308"/>
                      </a:cubicBezTo>
                      <a:cubicBezTo>
                        <a:pt x="163" y="308"/>
                        <a:pt x="181" y="305"/>
                        <a:pt x="200" y="300"/>
                      </a:cubicBezTo>
                      <a:cubicBezTo>
                        <a:pt x="192" y="247"/>
                        <a:pt x="171" y="193"/>
                        <a:pt x="182" y="142"/>
                      </a:cubicBezTo>
                      <a:cubicBezTo>
                        <a:pt x="192" y="78"/>
                        <a:pt x="172" y="37"/>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 name="Google Shape;194;p2"/>
                <p:cNvSpPr/>
                <p:nvPr/>
              </p:nvSpPr>
              <p:spPr>
                <a:xfrm>
                  <a:off x="501765" y="981769"/>
                  <a:ext cx="29309" cy="24800"/>
                </a:xfrm>
                <a:custGeom>
                  <a:avLst/>
                  <a:gdLst/>
                  <a:ahLst/>
                  <a:cxnLst/>
                  <a:rect l="l" t="t" r="r" b="b"/>
                  <a:pathLst>
                    <a:path w="312" h="264" extrusionOk="0">
                      <a:moveTo>
                        <a:pt x="298" y="0"/>
                      </a:moveTo>
                      <a:lnTo>
                        <a:pt x="298" y="0"/>
                      </a:lnTo>
                      <a:cubicBezTo>
                        <a:pt x="78" y="66"/>
                        <a:pt x="0" y="162"/>
                        <a:pt x="72" y="264"/>
                      </a:cubicBezTo>
                      <a:cubicBezTo>
                        <a:pt x="118" y="224"/>
                        <a:pt x="160" y="186"/>
                        <a:pt x="207" y="150"/>
                      </a:cubicBezTo>
                      <a:cubicBezTo>
                        <a:pt x="254" y="113"/>
                        <a:pt x="311" y="83"/>
                        <a:pt x="2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 name="Google Shape;195;p2"/>
                <p:cNvSpPr/>
                <p:nvPr/>
              </p:nvSpPr>
              <p:spPr>
                <a:xfrm>
                  <a:off x="480159" y="1032216"/>
                  <a:ext cx="20479" cy="23109"/>
                </a:xfrm>
                <a:custGeom>
                  <a:avLst/>
                  <a:gdLst/>
                  <a:ahLst/>
                  <a:cxnLst/>
                  <a:rect l="l" t="t" r="r" b="b"/>
                  <a:pathLst>
                    <a:path w="218" h="246" extrusionOk="0">
                      <a:moveTo>
                        <a:pt x="97" y="0"/>
                      </a:moveTo>
                      <a:cubicBezTo>
                        <a:pt x="19" y="90"/>
                        <a:pt x="1" y="176"/>
                        <a:pt x="38" y="216"/>
                      </a:cubicBezTo>
                      <a:cubicBezTo>
                        <a:pt x="56" y="236"/>
                        <a:pt x="81" y="246"/>
                        <a:pt x="110" y="246"/>
                      </a:cubicBezTo>
                      <a:cubicBezTo>
                        <a:pt x="143" y="246"/>
                        <a:pt x="181" y="233"/>
                        <a:pt x="218" y="208"/>
                      </a:cubicBezTo>
                      <a:cubicBezTo>
                        <a:pt x="178" y="139"/>
                        <a:pt x="140" y="73"/>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 name="Google Shape;196;p2"/>
                <p:cNvSpPr/>
                <p:nvPr/>
              </p:nvSpPr>
              <p:spPr>
                <a:xfrm>
                  <a:off x="499229" y="1039356"/>
                  <a:ext cx="24424" cy="12400"/>
                </a:xfrm>
                <a:custGeom>
                  <a:avLst/>
                  <a:gdLst/>
                  <a:ahLst/>
                  <a:cxnLst/>
                  <a:rect l="l" t="t" r="r" b="b"/>
                  <a:pathLst>
                    <a:path w="260" h="132" extrusionOk="0">
                      <a:moveTo>
                        <a:pt x="0" y="1"/>
                      </a:moveTo>
                      <a:cubicBezTo>
                        <a:pt x="33" y="75"/>
                        <a:pt x="61" y="131"/>
                        <a:pt x="132" y="131"/>
                      </a:cubicBezTo>
                      <a:cubicBezTo>
                        <a:pt x="133" y="131"/>
                        <a:pt x="134" y="131"/>
                        <a:pt x="136" y="131"/>
                      </a:cubicBezTo>
                      <a:cubicBezTo>
                        <a:pt x="206" y="127"/>
                        <a:pt x="248" y="87"/>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97" name="Google Shape;197;p2"/>
              <p:cNvSpPr/>
              <p:nvPr/>
            </p:nvSpPr>
            <p:spPr>
              <a:xfrm>
                <a:off x="381425" y="134125"/>
                <a:ext cx="1127374" cy="1165983"/>
              </a:xfrm>
              <a:custGeom>
                <a:avLst/>
                <a:gdLst/>
                <a:ahLst/>
                <a:cxnLst/>
                <a:rect l="l" t="t" r="r" b="b"/>
                <a:pathLst>
                  <a:path w="12001" h="12412" extrusionOk="0">
                    <a:moveTo>
                      <a:pt x="10534" y="59"/>
                    </a:moveTo>
                    <a:cubicBezTo>
                      <a:pt x="10552" y="59"/>
                      <a:pt x="10570" y="60"/>
                      <a:pt x="10588" y="62"/>
                    </a:cubicBezTo>
                    <a:cubicBezTo>
                      <a:pt x="11121" y="118"/>
                      <a:pt x="11435" y="533"/>
                      <a:pt x="11364" y="1090"/>
                    </a:cubicBezTo>
                    <a:cubicBezTo>
                      <a:pt x="11337" y="1302"/>
                      <a:pt x="11277" y="1497"/>
                      <a:pt x="11085" y="1623"/>
                    </a:cubicBezTo>
                    <a:cubicBezTo>
                      <a:pt x="11075" y="1629"/>
                      <a:pt x="11064" y="1635"/>
                      <a:pt x="11042" y="1649"/>
                    </a:cubicBezTo>
                    <a:cubicBezTo>
                      <a:pt x="11248" y="1208"/>
                      <a:pt x="11190" y="808"/>
                      <a:pt x="10924" y="434"/>
                    </a:cubicBezTo>
                    <a:cubicBezTo>
                      <a:pt x="10842" y="319"/>
                      <a:pt x="10713" y="242"/>
                      <a:pt x="10632" y="242"/>
                    </a:cubicBezTo>
                    <a:cubicBezTo>
                      <a:pt x="10622" y="242"/>
                      <a:pt x="10613" y="243"/>
                      <a:pt x="10605" y="245"/>
                    </a:cubicBezTo>
                    <a:cubicBezTo>
                      <a:pt x="10619" y="268"/>
                      <a:pt x="10628" y="290"/>
                      <a:pt x="10642" y="307"/>
                    </a:cubicBezTo>
                    <a:cubicBezTo>
                      <a:pt x="10712" y="403"/>
                      <a:pt x="10711" y="506"/>
                      <a:pt x="10652" y="601"/>
                    </a:cubicBezTo>
                    <a:cubicBezTo>
                      <a:pt x="10602" y="684"/>
                      <a:pt x="10522" y="715"/>
                      <a:pt x="10430" y="715"/>
                    </a:cubicBezTo>
                    <a:cubicBezTo>
                      <a:pt x="10416" y="715"/>
                      <a:pt x="10402" y="715"/>
                      <a:pt x="10388" y="713"/>
                    </a:cubicBezTo>
                    <a:cubicBezTo>
                      <a:pt x="10113" y="686"/>
                      <a:pt x="10092" y="485"/>
                      <a:pt x="10166" y="307"/>
                    </a:cubicBezTo>
                    <a:cubicBezTo>
                      <a:pt x="10231" y="147"/>
                      <a:pt x="10367" y="59"/>
                      <a:pt x="10534" y="59"/>
                    </a:cubicBezTo>
                    <a:close/>
                    <a:moveTo>
                      <a:pt x="11545" y="572"/>
                    </a:moveTo>
                    <a:cubicBezTo>
                      <a:pt x="11554" y="585"/>
                      <a:pt x="11569" y="605"/>
                      <a:pt x="11579" y="625"/>
                    </a:cubicBezTo>
                    <a:cubicBezTo>
                      <a:pt x="11724" y="977"/>
                      <a:pt x="11723" y="1324"/>
                      <a:pt x="11526" y="1651"/>
                    </a:cubicBezTo>
                    <a:cubicBezTo>
                      <a:pt x="11471" y="1743"/>
                      <a:pt x="11360" y="1806"/>
                      <a:pt x="11265" y="1865"/>
                    </a:cubicBezTo>
                    <a:cubicBezTo>
                      <a:pt x="10841" y="2123"/>
                      <a:pt x="10379" y="2265"/>
                      <a:pt x="9887" y="2320"/>
                    </a:cubicBezTo>
                    <a:cubicBezTo>
                      <a:pt x="9590" y="2353"/>
                      <a:pt x="9293" y="2375"/>
                      <a:pt x="8996" y="2375"/>
                    </a:cubicBezTo>
                    <a:cubicBezTo>
                      <a:pt x="8717" y="2375"/>
                      <a:pt x="8439" y="2356"/>
                      <a:pt x="8162" y="2309"/>
                    </a:cubicBezTo>
                    <a:cubicBezTo>
                      <a:pt x="7728" y="2236"/>
                      <a:pt x="7299" y="2126"/>
                      <a:pt x="6869" y="2032"/>
                    </a:cubicBezTo>
                    <a:cubicBezTo>
                      <a:pt x="6837" y="2025"/>
                      <a:pt x="6805" y="2012"/>
                      <a:pt x="6772" y="2001"/>
                    </a:cubicBezTo>
                    <a:cubicBezTo>
                      <a:pt x="6774" y="1996"/>
                      <a:pt x="6774" y="1992"/>
                      <a:pt x="6775" y="1989"/>
                    </a:cubicBezTo>
                    <a:cubicBezTo>
                      <a:pt x="7101" y="2005"/>
                      <a:pt x="7427" y="2030"/>
                      <a:pt x="7753" y="2038"/>
                    </a:cubicBezTo>
                    <a:cubicBezTo>
                      <a:pt x="8302" y="2050"/>
                      <a:pt x="8851" y="2063"/>
                      <a:pt x="9400" y="2063"/>
                    </a:cubicBezTo>
                    <a:cubicBezTo>
                      <a:pt x="9502" y="2063"/>
                      <a:pt x="9603" y="2062"/>
                      <a:pt x="9705" y="2061"/>
                    </a:cubicBezTo>
                    <a:cubicBezTo>
                      <a:pt x="10056" y="2057"/>
                      <a:pt x="10402" y="1995"/>
                      <a:pt x="10737" y="1868"/>
                    </a:cubicBezTo>
                    <a:cubicBezTo>
                      <a:pt x="10984" y="1774"/>
                      <a:pt x="11183" y="1630"/>
                      <a:pt x="11343" y="1426"/>
                    </a:cubicBezTo>
                    <a:cubicBezTo>
                      <a:pt x="11431" y="1313"/>
                      <a:pt x="11466" y="1183"/>
                      <a:pt x="11487" y="1047"/>
                    </a:cubicBezTo>
                    <a:cubicBezTo>
                      <a:pt x="11512" y="890"/>
                      <a:pt x="11526" y="731"/>
                      <a:pt x="11545" y="572"/>
                    </a:cubicBezTo>
                    <a:close/>
                    <a:moveTo>
                      <a:pt x="11939" y="1410"/>
                    </a:moveTo>
                    <a:cubicBezTo>
                      <a:pt x="11945" y="1410"/>
                      <a:pt x="11952" y="1411"/>
                      <a:pt x="11958" y="1411"/>
                    </a:cubicBezTo>
                    <a:cubicBezTo>
                      <a:pt x="11946" y="1468"/>
                      <a:pt x="11940" y="1525"/>
                      <a:pt x="11926" y="1583"/>
                    </a:cubicBezTo>
                    <a:cubicBezTo>
                      <a:pt x="11832" y="1924"/>
                      <a:pt x="11594" y="2137"/>
                      <a:pt x="11285" y="2281"/>
                    </a:cubicBezTo>
                    <a:cubicBezTo>
                      <a:pt x="10935" y="2444"/>
                      <a:pt x="10562" y="2525"/>
                      <a:pt x="10181" y="2562"/>
                    </a:cubicBezTo>
                    <a:cubicBezTo>
                      <a:pt x="9914" y="2588"/>
                      <a:pt x="9647" y="2601"/>
                      <a:pt x="9381" y="2601"/>
                    </a:cubicBezTo>
                    <a:cubicBezTo>
                      <a:pt x="8735" y="2601"/>
                      <a:pt x="8094" y="2524"/>
                      <a:pt x="7459" y="2370"/>
                    </a:cubicBezTo>
                    <a:cubicBezTo>
                      <a:pt x="7102" y="2282"/>
                      <a:pt x="6754" y="2159"/>
                      <a:pt x="6399" y="2055"/>
                    </a:cubicBezTo>
                    <a:cubicBezTo>
                      <a:pt x="6280" y="2020"/>
                      <a:pt x="6157" y="1990"/>
                      <a:pt x="6037" y="1948"/>
                    </a:cubicBezTo>
                    <a:lnTo>
                      <a:pt x="6037" y="1948"/>
                    </a:lnTo>
                    <a:cubicBezTo>
                      <a:pt x="6202" y="1955"/>
                      <a:pt x="6368" y="1957"/>
                      <a:pt x="6534" y="1974"/>
                    </a:cubicBezTo>
                    <a:cubicBezTo>
                      <a:pt x="6610" y="1983"/>
                      <a:pt x="6683" y="2029"/>
                      <a:pt x="6759" y="2047"/>
                    </a:cubicBezTo>
                    <a:cubicBezTo>
                      <a:pt x="7485" y="2215"/>
                      <a:pt x="8206" y="2417"/>
                      <a:pt x="8960" y="2417"/>
                    </a:cubicBezTo>
                    <a:cubicBezTo>
                      <a:pt x="9013" y="2417"/>
                      <a:pt x="9067" y="2416"/>
                      <a:pt x="9121" y="2413"/>
                    </a:cubicBezTo>
                    <a:cubicBezTo>
                      <a:pt x="9607" y="2396"/>
                      <a:pt x="10091" y="2370"/>
                      <a:pt x="10561" y="2229"/>
                    </a:cubicBezTo>
                    <a:cubicBezTo>
                      <a:pt x="10903" y="2125"/>
                      <a:pt x="11222" y="1978"/>
                      <a:pt x="11502" y="1751"/>
                    </a:cubicBezTo>
                    <a:cubicBezTo>
                      <a:pt x="11506" y="1748"/>
                      <a:pt x="11510" y="1742"/>
                      <a:pt x="11514" y="1742"/>
                    </a:cubicBezTo>
                    <a:cubicBezTo>
                      <a:pt x="11615" y="1737"/>
                      <a:pt x="11688" y="1680"/>
                      <a:pt x="11754" y="1612"/>
                    </a:cubicBezTo>
                    <a:cubicBezTo>
                      <a:pt x="11816" y="1546"/>
                      <a:pt x="11876" y="1478"/>
                      <a:pt x="11939" y="1410"/>
                    </a:cubicBezTo>
                    <a:close/>
                    <a:moveTo>
                      <a:pt x="3956" y="1995"/>
                    </a:moveTo>
                    <a:cubicBezTo>
                      <a:pt x="3957" y="1998"/>
                      <a:pt x="3957" y="2001"/>
                      <a:pt x="3958" y="2004"/>
                    </a:cubicBezTo>
                    <a:cubicBezTo>
                      <a:pt x="3805" y="2087"/>
                      <a:pt x="3646" y="2163"/>
                      <a:pt x="3500" y="2255"/>
                    </a:cubicBezTo>
                    <a:cubicBezTo>
                      <a:pt x="3173" y="2458"/>
                      <a:pt x="2927" y="2728"/>
                      <a:pt x="2823" y="3107"/>
                    </a:cubicBezTo>
                    <a:cubicBezTo>
                      <a:pt x="2788" y="3237"/>
                      <a:pt x="2767" y="3375"/>
                      <a:pt x="2770" y="3509"/>
                    </a:cubicBezTo>
                    <a:cubicBezTo>
                      <a:pt x="2773" y="3608"/>
                      <a:pt x="2816" y="3711"/>
                      <a:pt x="2863" y="3801"/>
                    </a:cubicBezTo>
                    <a:cubicBezTo>
                      <a:pt x="2909" y="3889"/>
                      <a:pt x="3026" y="3940"/>
                      <a:pt x="3132" y="3940"/>
                    </a:cubicBezTo>
                    <a:cubicBezTo>
                      <a:pt x="3153" y="3940"/>
                      <a:pt x="3174" y="3938"/>
                      <a:pt x="3193" y="3934"/>
                    </a:cubicBezTo>
                    <a:cubicBezTo>
                      <a:pt x="3248" y="3923"/>
                      <a:pt x="3263" y="3886"/>
                      <a:pt x="3262" y="3836"/>
                    </a:cubicBezTo>
                    <a:cubicBezTo>
                      <a:pt x="3259" y="3740"/>
                      <a:pt x="3291" y="3655"/>
                      <a:pt x="3363" y="3590"/>
                    </a:cubicBezTo>
                    <a:cubicBezTo>
                      <a:pt x="3405" y="3551"/>
                      <a:pt x="3449" y="3531"/>
                      <a:pt x="3490" y="3531"/>
                    </a:cubicBezTo>
                    <a:cubicBezTo>
                      <a:pt x="3545" y="3531"/>
                      <a:pt x="3596" y="3566"/>
                      <a:pt x="3630" y="3634"/>
                    </a:cubicBezTo>
                    <a:cubicBezTo>
                      <a:pt x="3693" y="3762"/>
                      <a:pt x="3715" y="3893"/>
                      <a:pt x="3637" y="4026"/>
                    </a:cubicBezTo>
                    <a:cubicBezTo>
                      <a:pt x="3629" y="4041"/>
                      <a:pt x="3632" y="4066"/>
                      <a:pt x="3630" y="4087"/>
                    </a:cubicBezTo>
                    <a:cubicBezTo>
                      <a:pt x="3652" y="4084"/>
                      <a:pt x="3676" y="4084"/>
                      <a:pt x="3697" y="4079"/>
                    </a:cubicBezTo>
                    <a:cubicBezTo>
                      <a:pt x="3710" y="4075"/>
                      <a:pt x="3722" y="4062"/>
                      <a:pt x="3734" y="4056"/>
                    </a:cubicBezTo>
                    <a:cubicBezTo>
                      <a:pt x="3788" y="4032"/>
                      <a:pt x="3841" y="4019"/>
                      <a:pt x="3889" y="4019"/>
                    </a:cubicBezTo>
                    <a:cubicBezTo>
                      <a:pt x="3991" y="4019"/>
                      <a:pt x="4075" y="4078"/>
                      <a:pt x="4107" y="4225"/>
                    </a:cubicBezTo>
                    <a:cubicBezTo>
                      <a:pt x="4130" y="4324"/>
                      <a:pt x="4121" y="4409"/>
                      <a:pt x="4073" y="4522"/>
                    </a:cubicBezTo>
                    <a:cubicBezTo>
                      <a:pt x="4058" y="4495"/>
                      <a:pt x="4044" y="4473"/>
                      <a:pt x="4032" y="4450"/>
                    </a:cubicBezTo>
                    <a:cubicBezTo>
                      <a:pt x="3956" y="4323"/>
                      <a:pt x="3828" y="4246"/>
                      <a:pt x="3704" y="4246"/>
                    </a:cubicBezTo>
                    <a:cubicBezTo>
                      <a:pt x="3668" y="4246"/>
                      <a:pt x="3633" y="4252"/>
                      <a:pt x="3599" y="4266"/>
                    </a:cubicBezTo>
                    <a:cubicBezTo>
                      <a:pt x="3503" y="4302"/>
                      <a:pt x="3460" y="4366"/>
                      <a:pt x="3472" y="4467"/>
                    </a:cubicBezTo>
                    <a:cubicBezTo>
                      <a:pt x="3480" y="4532"/>
                      <a:pt x="3495" y="4598"/>
                      <a:pt x="3511" y="4663"/>
                    </a:cubicBezTo>
                    <a:cubicBezTo>
                      <a:pt x="3541" y="4774"/>
                      <a:pt x="3517" y="4855"/>
                      <a:pt x="3425" y="4922"/>
                    </a:cubicBezTo>
                    <a:cubicBezTo>
                      <a:pt x="3350" y="4977"/>
                      <a:pt x="3229" y="5005"/>
                      <a:pt x="3110" y="5005"/>
                    </a:cubicBezTo>
                    <a:cubicBezTo>
                      <a:pt x="2995" y="5005"/>
                      <a:pt x="2882" y="4980"/>
                      <a:pt x="2809" y="4929"/>
                    </a:cubicBezTo>
                    <a:cubicBezTo>
                      <a:pt x="2801" y="4922"/>
                      <a:pt x="2796" y="4914"/>
                      <a:pt x="2792" y="4911"/>
                    </a:cubicBezTo>
                    <a:cubicBezTo>
                      <a:pt x="2871" y="4906"/>
                      <a:pt x="2949" y="4911"/>
                      <a:pt x="3025" y="4897"/>
                    </a:cubicBezTo>
                    <a:cubicBezTo>
                      <a:pt x="3340" y="4837"/>
                      <a:pt x="3466" y="4479"/>
                      <a:pt x="3260" y="4232"/>
                    </a:cubicBezTo>
                    <a:cubicBezTo>
                      <a:pt x="3219" y="4182"/>
                      <a:pt x="3168" y="4143"/>
                      <a:pt x="3103" y="4143"/>
                    </a:cubicBezTo>
                    <a:cubicBezTo>
                      <a:pt x="3087" y="4143"/>
                      <a:pt x="3070" y="4145"/>
                      <a:pt x="3053" y="4150"/>
                    </a:cubicBezTo>
                    <a:cubicBezTo>
                      <a:pt x="2955" y="4179"/>
                      <a:pt x="2922" y="4246"/>
                      <a:pt x="2969" y="4336"/>
                    </a:cubicBezTo>
                    <a:cubicBezTo>
                      <a:pt x="3011" y="4417"/>
                      <a:pt x="3016" y="4491"/>
                      <a:pt x="2950" y="4562"/>
                    </a:cubicBezTo>
                    <a:cubicBezTo>
                      <a:pt x="2914" y="4602"/>
                      <a:pt x="2868" y="4622"/>
                      <a:pt x="2822" y="4622"/>
                    </a:cubicBezTo>
                    <a:cubicBezTo>
                      <a:pt x="2774" y="4622"/>
                      <a:pt x="2726" y="4600"/>
                      <a:pt x="2692" y="4556"/>
                    </a:cubicBezTo>
                    <a:cubicBezTo>
                      <a:pt x="2668" y="4525"/>
                      <a:pt x="2648" y="4489"/>
                      <a:pt x="2634" y="4452"/>
                    </a:cubicBezTo>
                    <a:cubicBezTo>
                      <a:pt x="2319" y="3570"/>
                      <a:pt x="2695" y="2537"/>
                      <a:pt x="3527" y="2108"/>
                    </a:cubicBezTo>
                    <a:cubicBezTo>
                      <a:pt x="3655" y="2042"/>
                      <a:pt x="3812" y="2031"/>
                      <a:pt x="3956" y="1995"/>
                    </a:cubicBezTo>
                    <a:close/>
                    <a:moveTo>
                      <a:pt x="790" y="6575"/>
                    </a:moveTo>
                    <a:cubicBezTo>
                      <a:pt x="825" y="6575"/>
                      <a:pt x="862" y="6582"/>
                      <a:pt x="898" y="6595"/>
                    </a:cubicBezTo>
                    <a:cubicBezTo>
                      <a:pt x="909" y="6598"/>
                      <a:pt x="919" y="6606"/>
                      <a:pt x="949" y="6622"/>
                    </a:cubicBezTo>
                    <a:cubicBezTo>
                      <a:pt x="785" y="6624"/>
                      <a:pt x="673" y="6694"/>
                      <a:pt x="611" y="6815"/>
                    </a:cubicBezTo>
                    <a:cubicBezTo>
                      <a:pt x="554" y="6927"/>
                      <a:pt x="504" y="7050"/>
                      <a:pt x="481" y="7174"/>
                    </a:cubicBezTo>
                    <a:cubicBezTo>
                      <a:pt x="449" y="7347"/>
                      <a:pt x="474" y="7519"/>
                      <a:pt x="566" y="7683"/>
                    </a:cubicBezTo>
                    <a:cubicBezTo>
                      <a:pt x="548" y="7666"/>
                      <a:pt x="530" y="7652"/>
                      <a:pt x="511" y="7635"/>
                    </a:cubicBezTo>
                    <a:cubicBezTo>
                      <a:pt x="478" y="7602"/>
                      <a:pt x="444" y="7575"/>
                      <a:pt x="402" y="7575"/>
                    </a:cubicBezTo>
                    <a:cubicBezTo>
                      <a:pt x="386" y="7575"/>
                      <a:pt x="370" y="7578"/>
                      <a:pt x="353" y="7586"/>
                    </a:cubicBezTo>
                    <a:cubicBezTo>
                      <a:pt x="285" y="7617"/>
                      <a:pt x="252" y="7672"/>
                      <a:pt x="250" y="7747"/>
                    </a:cubicBezTo>
                    <a:cubicBezTo>
                      <a:pt x="244" y="7990"/>
                      <a:pt x="438" y="8187"/>
                      <a:pt x="679" y="8187"/>
                    </a:cubicBezTo>
                    <a:cubicBezTo>
                      <a:pt x="686" y="8187"/>
                      <a:pt x="693" y="8187"/>
                      <a:pt x="701" y="8187"/>
                    </a:cubicBezTo>
                    <a:cubicBezTo>
                      <a:pt x="843" y="8180"/>
                      <a:pt x="976" y="8141"/>
                      <a:pt x="1091" y="8048"/>
                    </a:cubicBezTo>
                    <a:cubicBezTo>
                      <a:pt x="1096" y="8056"/>
                      <a:pt x="1104" y="8063"/>
                      <a:pt x="1109" y="8070"/>
                    </a:cubicBezTo>
                    <a:cubicBezTo>
                      <a:pt x="1070" y="8108"/>
                      <a:pt x="1034" y="8147"/>
                      <a:pt x="992" y="8180"/>
                    </a:cubicBezTo>
                    <a:cubicBezTo>
                      <a:pt x="970" y="8197"/>
                      <a:pt x="938" y="8203"/>
                      <a:pt x="909" y="8209"/>
                    </a:cubicBezTo>
                    <a:cubicBezTo>
                      <a:pt x="853" y="8224"/>
                      <a:pt x="796" y="8238"/>
                      <a:pt x="783" y="8306"/>
                    </a:cubicBezTo>
                    <a:cubicBezTo>
                      <a:pt x="770" y="8378"/>
                      <a:pt x="811" y="8433"/>
                      <a:pt x="867" y="8459"/>
                    </a:cubicBezTo>
                    <a:cubicBezTo>
                      <a:pt x="952" y="8498"/>
                      <a:pt x="1047" y="8517"/>
                      <a:pt x="1131" y="8544"/>
                    </a:cubicBezTo>
                    <a:cubicBezTo>
                      <a:pt x="1131" y="8544"/>
                      <a:pt x="1117" y="8554"/>
                      <a:pt x="1101" y="8563"/>
                    </a:cubicBezTo>
                    <a:cubicBezTo>
                      <a:pt x="979" y="8623"/>
                      <a:pt x="851" y="8652"/>
                      <a:pt x="718" y="8652"/>
                    </a:cubicBezTo>
                    <a:cubicBezTo>
                      <a:pt x="669" y="8652"/>
                      <a:pt x="618" y="8648"/>
                      <a:pt x="567" y="8640"/>
                    </a:cubicBezTo>
                    <a:cubicBezTo>
                      <a:pt x="520" y="8632"/>
                      <a:pt x="470" y="8614"/>
                      <a:pt x="430" y="8588"/>
                    </a:cubicBezTo>
                    <a:cubicBezTo>
                      <a:pt x="322" y="8516"/>
                      <a:pt x="328" y="8406"/>
                      <a:pt x="442" y="8341"/>
                    </a:cubicBezTo>
                    <a:cubicBezTo>
                      <a:pt x="456" y="8331"/>
                      <a:pt x="470" y="8323"/>
                      <a:pt x="491" y="8311"/>
                    </a:cubicBezTo>
                    <a:cubicBezTo>
                      <a:pt x="473" y="8299"/>
                      <a:pt x="463" y="8290"/>
                      <a:pt x="451" y="8285"/>
                    </a:cubicBezTo>
                    <a:cubicBezTo>
                      <a:pt x="165" y="8163"/>
                      <a:pt x="0" y="7780"/>
                      <a:pt x="112" y="7488"/>
                    </a:cubicBezTo>
                    <a:cubicBezTo>
                      <a:pt x="123" y="7458"/>
                      <a:pt x="138" y="7428"/>
                      <a:pt x="154" y="7402"/>
                    </a:cubicBezTo>
                    <a:cubicBezTo>
                      <a:pt x="185" y="7353"/>
                      <a:pt x="214" y="7329"/>
                      <a:pt x="248" y="7329"/>
                    </a:cubicBezTo>
                    <a:cubicBezTo>
                      <a:pt x="275" y="7329"/>
                      <a:pt x="306" y="7345"/>
                      <a:pt x="344" y="7377"/>
                    </a:cubicBezTo>
                    <a:cubicBezTo>
                      <a:pt x="350" y="7382"/>
                      <a:pt x="361" y="7385"/>
                      <a:pt x="381" y="7392"/>
                    </a:cubicBezTo>
                    <a:cubicBezTo>
                      <a:pt x="384" y="7355"/>
                      <a:pt x="389" y="7325"/>
                      <a:pt x="388" y="7295"/>
                    </a:cubicBezTo>
                    <a:cubicBezTo>
                      <a:pt x="378" y="7103"/>
                      <a:pt x="408" y="6921"/>
                      <a:pt x="506" y="6752"/>
                    </a:cubicBezTo>
                    <a:cubicBezTo>
                      <a:pt x="572" y="6639"/>
                      <a:pt x="677" y="6575"/>
                      <a:pt x="790" y="6575"/>
                    </a:cubicBezTo>
                    <a:close/>
                    <a:moveTo>
                      <a:pt x="1474" y="8789"/>
                    </a:moveTo>
                    <a:cubicBezTo>
                      <a:pt x="1524" y="8789"/>
                      <a:pt x="1564" y="8808"/>
                      <a:pt x="1579" y="8852"/>
                    </a:cubicBezTo>
                    <a:cubicBezTo>
                      <a:pt x="1451" y="8880"/>
                      <a:pt x="1324" y="8907"/>
                      <a:pt x="1198" y="8934"/>
                    </a:cubicBezTo>
                    <a:cubicBezTo>
                      <a:pt x="1272" y="8845"/>
                      <a:pt x="1388" y="8789"/>
                      <a:pt x="1474" y="8789"/>
                    </a:cubicBezTo>
                    <a:close/>
                    <a:moveTo>
                      <a:pt x="2016" y="8790"/>
                    </a:moveTo>
                    <a:cubicBezTo>
                      <a:pt x="2034" y="8790"/>
                      <a:pt x="2054" y="8795"/>
                      <a:pt x="2076" y="8805"/>
                    </a:cubicBezTo>
                    <a:cubicBezTo>
                      <a:pt x="2173" y="8850"/>
                      <a:pt x="2264" y="8909"/>
                      <a:pt x="2374" y="8970"/>
                    </a:cubicBezTo>
                    <a:cubicBezTo>
                      <a:pt x="2353" y="8975"/>
                      <a:pt x="2333" y="8977"/>
                      <a:pt x="2313" y="8977"/>
                    </a:cubicBezTo>
                    <a:cubicBezTo>
                      <a:pt x="2174" y="8977"/>
                      <a:pt x="2074" y="8867"/>
                      <a:pt x="1942" y="8867"/>
                    </a:cubicBezTo>
                    <a:cubicBezTo>
                      <a:pt x="1930" y="8867"/>
                      <a:pt x="1918" y="8867"/>
                      <a:pt x="1905" y="8869"/>
                    </a:cubicBezTo>
                    <a:cubicBezTo>
                      <a:pt x="1937" y="8817"/>
                      <a:pt x="1973" y="8790"/>
                      <a:pt x="2016" y="8790"/>
                    </a:cubicBezTo>
                    <a:close/>
                    <a:moveTo>
                      <a:pt x="1571" y="8898"/>
                    </a:moveTo>
                    <a:cubicBezTo>
                      <a:pt x="1577" y="8905"/>
                      <a:pt x="1582" y="8910"/>
                      <a:pt x="1587" y="8916"/>
                    </a:cubicBezTo>
                    <a:cubicBezTo>
                      <a:pt x="1575" y="8941"/>
                      <a:pt x="1568" y="8974"/>
                      <a:pt x="1548" y="8988"/>
                    </a:cubicBezTo>
                    <a:cubicBezTo>
                      <a:pt x="1494" y="9024"/>
                      <a:pt x="1434" y="9041"/>
                      <a:pt x="1374" y="9041"/>
                    </a:cubicBezTo>
                    <a:cubicBezTo>
                      <a:pt x="1301" y="9041"/>
                      <a:pt x="1228" y="9016"/>
                      <a:pt x="1169" y="8968"/>
                    </a:cubicBezTo>
                    <a:cubicBezTo>
                      <a:pt x="1301" y="8944"/>
                      <a:pt x="1436" y="8921"/>
                      <a:pt x="1571" y="8898"/>
                    </a:cubicBezTo>
                    <a:close/>
                    <a:moveTo>
                      <a:pt x="1954" y="8907"/>
                    </a:moveTo>
                    <a:cubicBezTo>
                      <a:pt x="1963" y="8907"/>
                      <a:pt x="1973" y="8908"/>
                      <a:pt x="1984" y="8910"/>
                    </a:cubicBezTo>
                    <a:cubicBezTo>
                      <a:pt x="2010" y="8914"/>
                      <a:pt x="2035" y="8925"/>
                      <a:pt x="2061" y="8934"/>
                    </a:cubicBezTo>
                    <a:cubicBezTo>
                      <a:pt x="2162" y="8973"/>
                      <a:pt x="2264" y="9010"/>
                      <a:pt x="2372" y="9051"/>
                    </a:cubicBezTo>
                    <a:cubicBezTo>
                      <a:pt x="2331" y="9070"/>
                      <a:pt x="2286" y="9098"/>
                      <a:pt x="2238" y="9107"/>
                    </a:cubicBezTo>
                    <a:cubicBezTo>
                      <a:pt x="2233" y="9108"/>
                      <a:pt x="2227" y="9108"/>
                      <a:pt x="2222" y="9108"/>
                    </a:cubicBezTo>
                    <a:cubicBezTo>
                      <a:pt x="2192" y="9108"/>
                      <a:pt x="2158" y="9095"/>
                      <a:pt x="2131" y="9081"/>
                    </a:cubicBezTo>
                    <a:cubicBezTo>
                      <a:pt x="2061" y="9046"/>
                      <a:pt x="1995" y="9005"/>
                      <a:pt x="1910" y="8956"/>
                    </a:cubicBezTo>
                    <a:cubicBezTo>
                      <a:pt x="1898" y="8922"/>
                      <a:pt x="1918" y="8907"/>
                      <a:pt x="1954" y="8907"/>
                    </a:cubicBezTo>
                    <a:close/>
                    <a:moveTo>
                      <a:pt x="1579" y="9023"/>
                    </a:moveTo>
                    <a:lnTo>
                      <a:pt x="1579" y="9023"/>
                    </a:lnTo>
                    <a:cubicBezTo>
                      <a:pt x="1592" y="9105"/>
                      <a:pt x="1535" y="9134"/>
                      <a:pt x="1488" y="9172"/>
                    </a:cubicBezTo>
                    <a:cubicBezTo>
                      <a:pt x="1441" y="9208"/>
                      <a:pt x="1398" y="9247"/>
                      <a:pt x="1353" y="9286"/>
                    </a:cubicBezTo>
                    <a:cubicBezTo>
                      <a:pt x="1281" y="9185"/>
                      <a:pt x="1359" y="9090"/>
                      <a:pt x="1579" y="9023"/>
                    </a:cubicBezTo>
                    <a:close/>
                    <a:moveTo>
                      <a:pt x="1924" y="9041"/>
                    </a:moveTo>
                    <a:cubicBezTo>
                      <a:pt x="2066" y="9041"/>
                      <a:pt x="2204" y="9205"/>
                      <a:pt x="2262" y="9402"/>
                    </a:cubicBezTo>
                    <a:cubicBezTo>
                      <a:pt x="2256" y="9409"/>
                      <a:pt x="2251" y="9416"/>
                      <a:pt x="2245" y="9422"/>
                    </a:cubicBezTo>
                    <a:cubicBezTo>
                      <a:pt x="2190" y="9370"/>
                      <a:pt x="2138" y="9318"/>
                      <a:pt x="2083" y="9268"/>
                    </a:cubicBezTo>
                    <a:cubicBezTo>
                      <a:pt x="2038" y="9227"/>
                      <a:pt x="1987" y="9194"/>
                      <a:pt x="1946" y="9148"/>
                    </a:cubicBezTo>
                    <a:cubicBezTo>
                      <a:pt x="1923" y="9121"/>
                      <a:pt x="1917" y="9080"/>
                      <a:pt x="1902" y="9042"/>
                    </a:cubicBezTo>
                    <a:cubicBezTo>
                      <a:pt x="1909" y="9041"/>
                      <a:pt x="1917" y="9041"/>
                      <a:pt x="1924" y="9041"/>
                    </a:cubicBezTo>
                    <a:close/>
                    <a:moveTo>
                      <a:pt x="1927" y="9164"/>
                    </a:moveTo>
                    <a:cubicBezTo>
                      <a:pt x="1967" y="9201"/>
                      <a:pt x="2003" y="9228"/>
                      <a:pt x="2030" y="9263"/>
                    </a:cubicBezTo>
                    <a:cubicBezTo>
                      <a:pt x="2096" y="9349"/>
                      <a:pt x="2155" y="9438"/>
                      <a:pt x="2281" y="9469"/>
                    </a:cubicBezTo>
                    <a:cubicBezTo>
                      <a:pt x="2246" y="9478"/>
                      <a:pt x="2213" y="9483"/>
                      <a:pt x="2181" y="9483"/>
                    </a:cubicBezTo>
                    <a:cubicBezTo>
                      <a:pt x="2012" y="9483"/>
                      <a:pt x="1892" y="9350"/>
                      <a:pt x="1927" y="9164"/>
                    </a:cubicBezTo>
                    <a:close/>
                    <a:moveTo>
                      <a:pt x="1270" y="9282"/>
                    </a:moveTo>
                    <a:cubicBezTo>
                      <a:pt x="1317" y="9318"/>
                      <a:pt x="1337" y="9359"/>
                      <a:pt x="1327" y="9423"/>
                    </a:cubicBezTo>
                    <a:cubicBezTo>
                      <a:pt x="1318" y="9474"/>
                      <a:pt x="1338" y="9528"/>
                      <a:pt x="1346" y="9581"/>
                    </a:cubicBezTo>
                    <a:cubicBezTo>
                      <a:pt x="1326" y="9586"/>
                      <a:pt x="1308" y="9589"/>
                      <a:pt x="1291" y="9589"/>
                    </a:cubicBezTo>
                    <a:cubicBezTo>
                      <a:pt x="1238" y="9589"/>
                      <a:pt x="1199" y="9565"/>
                      <a:pt x="1182" y="9519"/>
                    </a:cubicBezTo>
                    <a:cubicBezTo>
                      <a:pt x="1146" y="9423"/>
                      <a:pt x="1181" y="9330"/>
                      <a:pt x="1270" y="9282"/>
                    </a:cubicBezTo>
                    <a:close/>
                    <a:moveTo>
                      <a:pt x="1582" y="9146"/>
                    </a:moveTo>
                    <a:cubicBezTo>
                      <a:pt x="1582" y="9277"/>
                      <a:pt x="1587" y="9394"/>
                      <a:pt x="1579" y="9508"/>
                    </a:cubicBezTo>
                    <a:cubicBezTo>
                      <a:pt x="1576" y="9536"/>
                      <a:pt x="1532" y="9573"/>
                      <a:pt x="1499" y="9586"/>
                    </a:cubicBezTo>
                    <a:cubicBezTo>
                      <a:pt x="1490" y="9590"/>
                      <a:pt x="1481" y="9591"/>
                      <a:pt x="1473" y="9591"/>
                    </a:cubicBezTo>
                    <a:cubicBezTo>
                      <a:pt x="1439" y="9591"/>
                      <a:pt x="1411" y="9564"/>
                      <a:pt x="1395" y="9528"/>
                    </a:cubicBezTo>
                    <a:cubicBezTo>
                      <a:pt x="1353" y="9439"/>
                      <a:pt x="1382" y="9314"/>
                      <a:pt x="1465" y="9239"/>
                    </a:cubicBezTo>
                    <a:cubicBezTo>
                      <a:pt x="1497" y="9209"/>
                      <a:pt x="1533" y="9184"/>
                      <a:pt x="1582" y="9146"/>
                    </a:cubicBezTo>
                    <a:close/>
                    <a:moveTo>
                      <a:pt x="1906" y="9408"/>
                    </a:moveTo>
                    <a:cubicBezTo>
                      <a:pt x="1958" y="9451"/>
                      <a:pt x="1995" y="9479"/>
                      <a:pt x="2029" y="9509"/>
                    </a:cubicBezTo>
                    <a:cubicBezTo>
                      <a:pt x="2078" y="9554"/>
                      <a:pt x="2101" y="9611"/>
                      <a:pt x="2085" y="9675"/>
                    </a:cubicBezTo>
                    <a:cubicBezTo>
                      <a:pt x="2078" y="9701"/>
                      <a:pt x="2051" y="9733"/>
                      <a:pt x="2026" y="9740"/>
                    </a:cubicBezTo>
                    <a:cubicBezTo>
                      <a:pt x="2022" y="9741"/>
                      <a:pt x="2019" y="9742"/>
                      <a:pt x="2015" y="9742"/>
                    </a:cubicBezTo>
                    <a:cubicBezTo>
                      <a:pt x="1991" y="9742"/>
                      <a:pt x="1960" y="9727"/>
                      <a:pt x="1945" y="9710"/>
                    </a:cubicBezTo>
                    <a:cubicBezTo>
                      <a:pt x="1923" y="9684"/>
                      <a:pt x="1910" y="9645"/>
                      <a:pt x="1907" y="9611"/>
                    </a:cubicBezTo>
                    <a:cubicBezTo>
                      <a:pt x="1902" y="9549"/>
                      <a:pt x="1906" y="9485"/>
                      <a:pt x="1906" y="9408"/>
                    </a:cubicBezTo>
                    <a:close/>
                    <a:moveTo>
                      <a:pt x="1514" y="9637"/>
                    </a:moveTo>
                    <a:cubicBezTo>
                      <a:pt x="1502" y="9725"/>
                      <a:pt x="1458" y="9764"/>
                      <a:pt x="1390" y="9767"/>
                    </a:cubicBezTo>
                    <a:cubicBezTo>
                      <a:pt x="1388" y="9767"/>
                      <a:pt x="1387" y="9767"/>
                      <a:pt x="1386" y="9767"/>
                    </a:cubicBezTo>
                    <a:cubicBezTo>
                      <a:pt x="1315" y="9767"/>
                      <a:pt x="1288" y="9711"/>
                      <a:pt x="1254" y="9637"/>
                    </a:cubicBezTo>
                    <a:close/>
                    <a:moveTo>
                      <a:pt x="1150" y="9560"/>
                    </a:moveTo>
                    <a:cubicBezTo>
                      <a:pt x="1191" y="9633"/>
                      <a:pt x="1229" y="9699"/>
                      <a:pt x="1269" y="9768"/>
                    </a:cubicBezTo>
                    <a:cubicBezTo>
                      <a:pt x="1232" y="9793"/>
                      <a:pt x="1195" y="9806"/>
                      <a:pt x="1162" y="9806"/>
                    </a:cubicBezTo>
                    <a:cubicBezTo>
                      <a:pt x="1133" y="9806"/>
                      <a:pt x="1108" y="9796"/>
                      <a:pt x="1090" y="9776"/>
                    </a:cubicBezTo>
                    <a:cubicBezTo>
                      <a:pt x="1053" y="9735"/>
                      <a:pt x="1073" y="9650"/>
                      <a:pt x="1150" y="9560"/>
                    </a:cubicBezTo>
                    <a:close/>
                    <a:moveTo>
                      <a:pt x="2166" y="9527"/>
                    </a:moveTo>
                    <a:cubicBezTo>
                      <a:pt x="2224" y="9527"/>
                      <a:pt x="2238" y="9546"/>
                      <a:pt x="2252" y="9609"/>
                    </a:cubicBezTo>
                    <a:cubicBezTo>
                      <a:pt x="2277" y="9712"/>
                      <a:pt x="2245" y="9806"/>
                      <a:pt x="2167" y="9829"/>
                    </a:cubicBezTo>
                    <a:cubicBezTo>
                      <a:pt x="2164" y="9830"/>
                      <a:pt x="2161" y="9830"/>
                      <a:pt x="2158" y="9830"/>
                    </a:cubicBezTo>
                    <a:cubicBezTo>
                      <a:pt x="2133" y="9830"/>
                      <a:pt x="2101" y="9809"/>
                      <a:pt x="2062" y="9795"/>
                    </a:cubicBezTo>
                    <a:cubicBezTo>
                      <a:pt x="2157" y="9705"/>
                      <a:pt x="2139" y="9618"/>
                      <a:pt x="2113" y="9530"/>
                    </a:cubicBezTo>
                    <a:cubicBezTo>
                      <a:pt x="2134" y="9528"/>
                      <a:pt x="2151" y="9527"/>
                      <a:pt x="2166" y="9527"/>
                    </a:cubicBezTo>
                    <a:close/>
                    <a:moveTo>
                      <a:pt x="1899" y="9764"/>
                    </a:moveTo>
                    <a:lnTo>
                      <a:pt x="1899" y="9764"/>
                    </a:lnTo>
                    <a:cubicBezTo>
                      <a:pt x="1946" y="9777"/>
                      <a:pt x="1982" y="9787"/>
                      <a:pt x="2016" y="9797"/>
                    </a:cubicBezTo>
                    <a:cubicBezTo>
                      <a:pt x="2083" y="9818"/>
                      <a:pt x="2082" y="9877"/>
                      <a:pt x="2082" y="9928"/>
                    </a:cubicBezTo>
                    <a:cubicBezTo>
                      <a:pt x="2082" y="9979"/>
                      <a:pt x="2062" y="10030"/>
                      <a:pt x="2000" y="10033"/>
                    </a:cubicBezTo>
                    <a:cubicBezTo>
                      <a:pt x="1998" y="10033"/>
                      <a:pt x="1996" y="10033"/>
                      <a:pt x="1994" y="10033"/>
                    </a:cubicBezTo>
                    <a:cubicBezTo>
                      <a:pt x="1943" y="10033"/>
                      <a:pt x="1906" y="9994"/>
                      <a:pt x="1900" y="9944"/>
                    </a:cubicBezTo>
                    <a:cubicBezTo>
                      <a:pt x="1892" y="9887"/>
                      <a:pt x="1899" y="9828"/>
                      <a:pt x="1899" y="9764"/>
                    </a:cubicBezTo>
                    <a:close/>
                    <a:moveTo>
                      <a:pt x="2257" y="9838"/>
                    </a:moveTo>
                    <a:cubicBezTo>
                      <a:pt x="2313" y="9910"/>
                      <a:pt x="2330" y="9994"/>
                      <a:pt x="2312" y="10084"/>
                    </a:cubicBezTo>
                    <a:cubicBezTo>
                      <a:pt x="2300" y="10143"/>
                      <a:pt x="2261" y="10178"/>
                      <a:pt x="2218" y="10178"/>
                    </a:cubicBezTo>
                    <a:cubicBezTo>
                      <a:pt x="2212" y="10178"/>
                      <a:pt x="2206" y="10177"/>
                      <a:pt x="2199" y="10176"/>
                    </a:cubicBezTo>
                    <a:cubicBezTo>
                      <a:pt x="2149" y="10165"/>
                      <a:pt x="2092" y="10077"/>
                      <a:pt x="2103" y="10026"/>
                    </a:cubicBezTo>
                    <a:cubicBezTo>
                      <a:pt x="2113" y="9986"/>
                      <a:pt x="2123" y="9947"/>
                      <a:pt x="2134" y="9902"/>
                    </a:cubicBezTo>
                    <a:cubicBezTo>
                      <a:pt x="2175" y="9882"/>
                      <a:pt x="2214" y="9861"/>
                      <a:pt x="2257" y="9838"/>
                    </a:cubicBezTo>
                    <a:close/>
                    <a:moveTo>
                      <a:pt x="2024" y="10086"/>
                    </a:moveTo>
                    <a:cubicBezTo>
                      <a:pt x="2039" y="10094"/>
                      <a:pt x="2060" y="10100"/>
                      <a:pt x="2067" y="10113"/>
                    </a:cubicBezTo>
                    <a:cubicBezTo>
                      <a:pt x="2105" y="10179"/>
                      <a:pt x="2153" y="10227"/>
                      <a:pt x="2233" y="10227"/>
                    </a:cubicBezTo>
                    <a:cubicBezTo>
                      <a:pt x="2236" y="10227"/>
                      <a:pt x="2240" y="10227"/>
                      <a:pt x="2243" y="10227"/>
                    </a:cubicBezTo>
                    <a:cubicBezTo>
                      <a:pt x="2250" y="10233"/>
                      <a:pt x="2255" y="10239"/>
                      <a:pt x="2260" y="10246"/>
                    </a:cubicBezTo>
                    <a:cubicBezTo>
                      <a:pt x="2240" y="10275"/>
                      <a:pt x="2224" y="10322"/>
                      <a:pt x="2198" y="10330"/>
                    </a:cubicBezTo>
                    <a:cubicBezTo>
                      <a:pt x="2193" y="10332"/>
                      <a:pt x="2186" y="10333"/>
                      <a:pt x="2180" y="10333"/>
                    </a:cubicBezTo>
                    <a:cubicBezTo>
                      <a:pt x="2150" y="10333"/>
                      <a:pt x="2111" y="10317"/>
                      <a:pt x="2096" y="10298"/>
                    </a:cubicBezTo>
                    <a:cubicBezTo>
                      <a:pt x="2058" y="10251"/>
                      <a:pt x="2036" y="10192"/>
                      <a:pt x="2011" y="10136"/>
                    </a:cubicBezTo>
                    <a:cubicBezTo>
                      <a:pt x="2005" y="10123"/>
                      <a:pt x="2020" y="10103"/>
                      <a:pt x="2024" y="10086"/>
                    </a:cubicBezTo>
                    <a:close/>
                    <a:moveTo>
                      <a:pt x="10616" y="867"/>
                    </a:moveTo>
                    <a:cubicBezTo>
                      <a:pt x="10630" y="867"/>
                      <a:pt x="10645" y="868"/>
                      <a:pt x="10660" y="870"/>
                    </a:cubicBezTo>
                    <a:cubicBezTo>
                      <a:pt x="10852" y="899"/>
                      <a:pt x="11036" y="1077"/>
                      <a:pt x="11074" y="1263"/>
                    </a:cubicBezTo>
                    <a:cubicBezTo>
                      <a:pt x="11111" y="1448"/>
                      <a:pt x="11013" y="1654"/>
                      <a:pt x="10832" y="1759"/>
                    </a:cubicBezTo>
                    <a:cubicBezTo>
                      <a:pt x="10615" y="1884"/>
                      <a:pt x="10376" y="1935"/>
                      <a:pt x="10133" y="1970"/>
                    </a:cubicBezTo>
                    <a:cubicBezTo>
                      <a:pt x="9845" y="2012"/>
                      <a:pt x="9556" y="2030"/>
                      <a:pt x="9266" y="2030"/>
                    </a:cubicBezTo>
                    <a:cubicBezTo>
                      <a:pt x="9177" y="2030"/>
                      <a:pt x="9088" y="2028"/>
                      <a:pt x="8998" y="2025"/>
                    </a:cubicBezTo>
                    <a:cubicBezTo>
                      <a:pt x="8272" y="1999"/>
                      <a:pt x="7544" y="1970"/>
                      <a:pt x="6817" y="1938"/>
                    </a:cubicBezTo>
                    <a:cubicBezTo>
                      <a:pt x="6292" y="1914"/>
                      <a:pt x="5768" y="1876"/>
                      <a:pt x="5244" y="1858"/>
                    </a:cubicBezTo>
                    <a:cubicBezTo>
                      <a:pt x="5183" y="1856"/>
                      <a:pt x="5122" y="1855"/>
                      <a:pt x="5061" y="1855"/>
                    </a:cubicBezTo>
                    <a:cubicBezTo>
                      <a:pt x="4654" y="1855"/>
                      <a:pt x="4249" y="1899"/>
                      <a:pt x="3847" y="1971"/>
                    </a:cubicBezTo>
                    <a:cubicBezTo>
                      <a:pt x="3595" y="2017"/>
                      <a:pt x="3371" y="2120"/>
                      <a:pt x="3177" y="2286"/>
                    </a:cubicBezTo>
                    <a:cubicBezTo>
                      <a:pt x="2767" y="2638"/>
                      <a:pt x="2539" y="3085"/>
                      <a:pt x="2480" y="3622"/>
                    </a:cubicBezTo>
                    <a:cubicBezTo>
                      <a:pt x="2452" y="3900"/>
                      <a:pt x="2495" y="4165"/>
                      <a:pt x="2573" y="4428"/>
                    </a:cubicBezTo>
                    <a:cubicBezTo>
                      <a:pt x="2591" y="4483"/>
                      <a:pt x="2619" y="4537"/>
                      <a:pt x="2653" y="4585"/>
                    </a:cubicBezTo>
                    <a:cubicBezTo>
                      <a:pt x="2696" y="4645"/>
                      <a:pt x="2755" y="4675"/>
                      <a:pt x="2818" y="4675"/>
                    </a:cubicBezTo>
                    <a:cubicBezTo>
                      <a:pt x="2857" y="4675"/>
                      <a:pt x="2897" y="4664"/>
                      <a:pt x="2935" y="4642"/>
                    </a:cubicBezTo>
                    <a:cubicBezTo>
                      <a:pt x="3035" y="4584"/>
                      <a:pt x="3079" y="4465"/>
                      <a:pt x="3037" y="4361"/>
                    </a:cubicBezTo>
                    <a:cubicBezTo>
                      <a:pt x="3032" y="4347"/>
                      <a:pt x="3022" y="4335"/>
                      <a:pt x="3020" y="4320"/>
                    </a:cubicBezTo>
                    <a:cubicBezTo>
                      <a:pt x="3014" y="4288"/>
                      <a:pt x="3000" y="4238"/>
                      <a:pt x="3012" y="4228"/>
                    </a:cubicBezTo>
                    <a:cubicBezTo>
                      <a:pt x="3038" y="4210"/>
                      <a:pt x="3077" y="4196"/>
                      <a:pt x="3108" y="4196"/>
                    </a:cubicBezTo>
                    <a:cubicBezTo>
                      <a:pt x="3115" y="4196"/>
                      <a:pt x="3121" y="4196"/>
                      <a:pt x="3126" y="4197"/>
                    </a:cubicBezTo>
                    <a:cubicBezTo>
                      <a:pt x="3166" y="4207"/>
                      <a:pt x="3208" y="4238"/>
                      <a:pt x="3233" y="4272"/>
                    </a:cubicBezTo>
                    <a:cubicBezTo>
                      <a:pt x="3408" y="4500"/>
                      <a:pt x="3286" y="4805"/>
                      <a:pt x="3004" y="4853"/>
                    </a:cubicBezTo>
                    <a:cubicBezTo>
                      <a:pt x="2971" y="4859"/>
                      <a:pt x="2939" y="4863"/>
                      <a:pt x="2907" y="4863"/>
                    </a:cubicBezTo>
                    <a:cubicBezTo>
                      <a:pt x="2853" y="4863"/>
                      <a:pt x="2802" y="4852"/>
                      <a:pt x="2752" y="4821"/>
                    </a:cubicBezTo>
                    <a:cubicBezTo>
                      <a:pt x="2746" y="4818"/>
                      <a:pt x="2735" y="4816"/>
                      <a:pt x="2725" y="4816"/>
                    </a:cubicBezTo>
                    <a:cubicBezTo>
                      <a:pt x="2714" y="4816"/>
                      <a:pt x="2704" y="4818"/>
                      <a:pt x="2700" y="4822"/>
                    </a:cubicBezTo>
                    <a:cubicBezTo>
                      <a:pt x="2691" y="4835"/>
                      <a:pt x="2690" y="4866"/>
                      <a:pt x="2699" y="4876"/>
                    </a:cubicBezTo>
                    <a:cubicBezTo>
                      <a:pt x="2739" y="4917"/>
                      <a:pt x="2778" y="4969"/>
                      <a:pt x="2829" y="4992"/>
                    </a:cubicBezTo>
                    <a:cubicBezTo>
                      <a:pt x="2918" y="5035"/>
                      <a:pt x="3009" y="5055"/>
                      <a:pt x="3100" y="5055"/>
                    </a:cubicBezTo>
                    <a:cubicBezTo>
                      <a:pt x="3204" y="5055"/>
                      <a:pt x="3308" y="5029"/>
                      <a:pt x="3409" y="4981"/>
                    </a:cubicBezTo>
                    <a:cubicBezTo>
                      <a:pt x="3553" y="4914"/>
                      <a:pt x="3599" y="4794"/>
                      <a:pt x="3555" y="4644"/>
                    </a:cubicBezTo>
                    <a:cubicBezTo>
                      <a:pt x="3542" y="4598"/>
                      <a:pt x="3532" y="4552"/>
                      <a:pt x="3526" y="4505"/>
                    </a:cubicBezTo>
                    <a:cubicBezTo>
                      <a:pt x="3507" y="4376"/>
                      <a:pt x="3583" y="4287"/>
                      <a:pt x="3695" y="4287"/>
                    </a:cubicBezTo>
                    <a:cubicBezTo>
                      <a:pt x="3722" y="4287"/>
                      <a:pt x="3750" y="4292"/>
                      <a:pt x="3780" y="4303"/>
                    </a:cubicBezTo>
                    <a:cubicBezTo>
                      <a:pt x="3913" y="4350"/>
                      <a:pt x="3994" y="4447"/>
                      <a:pt x="4038" y="4580"/>
                    </a:cubicBezTo>
                    <a:cubicBezTo>
                      <a:pt x="4109" y="4796"/>
                      <a:pt x="4056" y="4993"/>
                      <a:pt x="3947" y="5184"/>
                    </a:cubicBezTo>
                    <a:cubicBezTo>
                      <a:pt x="3794" y="5455"/>
                      <a:pt x="3549" y="5570"/>
                      <a:pt x="3254" y="5610"/>
                    </a:cubicBezTo>
                    <a:cubicBezTo>
                      <a:pt x="3209" y="5617"/>
                      <a:pt x="3165" y="5620"/>
                      <a:pt x="3121" y="5620"/>
                    </a:cubicBezTo>
                    <a:cubicBezTo>
                      <a:pt x="3017" y="5620"/>
                      <a:pt x="2916" y="5602"/>
                      <a:pt x="2815" y="5566"/>
                    </a:cubicBezTo>
                    <a:cubicBezTo>
                      <a:pt x="2648" y="5504"/>
                      <a:pt x="2529" y="5393"/>
                      <a:pt x="2463" y="5227"/>
                    </a:cubicBezTo>
                    <a:cubicBezTo>
                      <a:pt x="2453" y="5199"/>
                      <a:pt x="2439" y="5173"/>
                      <a:pt x="2406" y="5142"/>
                    </a:cubicBezTo>
                    <a:cubicBezTo>
                      <a:pt x="2396" y="5167"/>
                      <a:pt x="2371" y="5193"/>
                      <a:pt x="2374" y="5217"/>
                    </a:cubicBezTo>
                    <a:cubicBezTo>
                      <a:pt x="2400" y="5487"/>
                      <a:pt x="2516" y="5715"/>
                      <a:pt x="2725" y="5889"/>
                    </a:cubicBezTo>
                    <a:cubicBezTo>
                      <a:pt x="2772" y="5929"/>
                      <a:pt x="2828" y="5954"/>
                      <a:pt x="2890" y="5954"/>
                    </a:cubicBezTo>
                    <a:cubicBezTo>
                      <a:pt x="2906" y="5954"/>
                      <a:pt x="2923" y="5952"/>
                      <a:pt x="2940" y="5948"/>
                    </a:cubicBezTo>
                    <a:cubicBezTo>
                      <a:pt x="2952" y="5946"/>
                      <a:pt x="2964" y="5945"/>
                      <a:pt x="2975" y="5945"/>
                    </a:cubicBezTo>
                    <a:cubicBezTo>
                      <a:pt x="3054" y="5945"/>
                      <a:pt x="3099" y="6008"/>
                      <a:pt x="3066" y="6091"/>
                    </a:cubicBezTo>
                    <a:cubicBezTo>
                      <a:pt x="3043" y="6145"/>
                      <a:pt x="3002" y="6199"/>
                      <a:pt x="2955" y="6232"/>
                    </a:cubicBezTo>
                    <a:cubicBezTo>
                      <a:pt x="2844" y="6309"/>
                      <a:pt x="2716" y="6344"/>
                      <a:pt x="2581" y="6344"/>
                    </a:cubicBezTo>
                    <a:cubicBezTo>
                      <a:pt x="2579" y="6344"/>
                      <a:pt x="2577" y="6344"/>
                      <a:pt x="2575" y="6344"/>
                    </a:cubicBezTo>
                    <a:cubicBezTo>
                      <a:pt x="2450" y="6342"/>
                      <a:pt x="2351" y="6285"/>
                      <a:pt x="2268" y="6198"/>
                    </a:cubicBezTo>
                    <a:cubicBezTo>
                      <a:pt x="2168" y="6096"/>
                      <a:pt x="2102" y="5976"/>
                      <a:pt x="2072" y="5837"/>
                    </a:cubicBezTo>
                    <a:cubicBezTo>
                      <a:pt x="2065" y="5799"/>
                      <a:pt x="2051" y="5764"/>
                      <a:pt x="2039" y="5728"/>
                    </a:cubicBezTo>
                    <a:cubicBezTo>
                      <a:pt x="2031" y="5727"/>
                      <a:pt x="2023" y="5727"/>
                      <a:pt x="2015" y="5725"/>
                    </a:cubicBezTo>
                    <a:cubicBezTo>
                      <a:pt x="2000" y="5754"/>
                      <a:pt x="1983" y="5782"/>
                      <a:pt x="1976" y="5821"/>
                    </a:cubicBezTo>
                    <a:cubicBezTo>
                      <a:pt x="1916" y="6017"/>
                      <a:pt x="1990" y="6185"/>
                      <a:pt x="2093" y="6345"/>
                    </a:cubicBezTo>
                    <a:cubicBezTo>
                      <a:pt x="2113" y="6375"/>
                      <a:pt x="2136" y="6401"/>
                      <a:pt x="2157" y="6427"/>
                    </a:cubicBezTo>
                    <a:cubicBezTo>
                      <a:pt x="2241" y="6539"/>
                      <a:pt x="2235" y="6645"/>
                      <a:pt x="2140" y="6723"/>
                    </a:cubicBezTo>
                    <a:cubicBezTo>
                      <a:pt x="2108" y="6750"/>
                      <a:pt x="2071" y="6763"/>
                      <a:pt x="2032" y="6763"/>
                    </a:cubicBezTo>
                    <a:cubicBezTo>
                      <a:pt x="1971" y="6763"/>
                      <a:pt x="1907" y="6730"/>
                      <a:pt x="1853" y="6668"/>
                    </a:cubicBezTo>
                    <a:cubicBezTo>
                      <a:pt x="1842" y="6655"/>
                      <a:pt x="1832" y="6643"/>
                      <a:pt x="1802" y="6634"/>
                    </a:cubicBezTo>
                    <a:cubicBezTo>
                      <a:pt x="1802" y="6661"/>
                      <a:pt x="1801" y="6689"/>
                      <a:pt x="1802" y="6716"/>
                    </a:cubicBezTo>
                    <a:cubicBezTo>
                      <a:pt x="1822" y="7507"/>
                      <a:pt x="1852" y="8298"/>
                      <a:pt x="1858" y="9091"/>
                    </a:cubicBezTo>
                    <a:cubicBezTo>
                      <a:pt x="1860" y="9548"/>
                      <a:pt x="1832" y="10007"/>
                      <a:pt x="1797" y="10462"/>
                    </a:cubicBezTo>
                    <a:cubicBezTo>
                      <a:pt x="1776" y="10728"/>
                      <a:pt x="1674" y="10971"/>
                      <a:pt x="1503" y="11182"/>
                    </a:cubicBezTo>
                    <a:cubicBezTo>
                      <a:pt x="1427" y="11277"/>
                      <a:pt x="1332" y="11344"/>
                      <a:pt x="1215" y="11384"/>
                    </a:cubicBezTo>
                    <a:cubicBezTo>
                      <a:pt x="1162" y="11401"/>
                      <a:pt x="1111" y="11410"/>
                      <a:pt x="1062" y="11410"/>
                    </a:cubicBezTo>
                    <a:cubicBezTo>
                      <a:pt x="938" y="11410"/>
                      <a:pt x="828" y="11353"/>
                      <a:pt x="740" y="11239"/>
                    </a:cubicBezTo>
                    <a:cubicBezTo>
                      <a:pt x="559" y="11005"/>
                      <a:pt x="597" y="10616"/>
                      <a:pt x="816" y="10418"/>
                    </a:cubicBezTo>
                    <a:cubicBezTo>
                      <a:pt x="879" y="10360"/>
                      <a:pt x="948" y="10336"/>
                      <a:pt x="1024" y="10336"/>
                    </a:cubicBezTo>
                    <a:cubicBezTo>
                      <a:pt x="1053" y="10336"/>
                      <a:pt x="1083" y="10340"/>
                      <a:pt x="1114" y="10347"/>
                    </a:cubicBezTo>
                    <a:cubicBezTo>
                      <a:pt x="1125" y="10349"/>
                      <a:pt x="1137" y="10356"/>
                      <a:pt x="1147" y="10362"/>
                    </a:cubicBezTo>
                    <a:cubicBezTo>
                      <a:pt x="1235" y="10413"/>
                      <a:pt x="1272" y="10539"/>
                      <a:pt x="1238" y="10658"/>
                    </a:cubicBezTo>
                    <a:cubicBezTo>
                      <a:pt x="1208" y="10757"/>
                      <a:pt x="1114" y="10829"/>
                      <a:pt x="1018" y="10829"/>
                    </a:cubicBezTo>
                    <a:cubicBezTo>
                      <a:pt x="1016" y="10829"/>
                      <a:pt x="1013" y="10829"/>
                      <a:pt x="1011" y="10829"/>
                    </a:cubicBezTo>
                    <a:cubicBezTo>
                      <a:pt x="941" y="10827"/>
                      <a:pt x="929" y="10765"/>
                      <a:pt x="895" y="10725"/>
                    </a:cubicBezTo>
                    <a:cubicBezTo>
                      <a:pt x="878" y="10704"/>
                      <a:pt x="858" y="10684"/>
                      <a:pt x="840" y="10666"/>
                    </a:cubicBezTo>
                    <a:cubicBezTo>
                      <a:pt x="820" y="10686"/>
                      <a:pt x="795" y="10704"/>
                      <a:pt x="783" y="10729"/>
                    </a:cubicBezTo>
                    <a:cubicBezTo>
                      <a:pt x="713" y="10874"/>
                      <a:pt x="806" y="11119"/>
                      <a:pt x="961" y="11204"/>
                    </a:cubicBezTo>
                    <a:cubicBezTo>
                      <a:pt x="1011" y="11231"/>
                      <a:pt x="1063" y="11244"/>
                      <a:pt x="1115" y="11244"/>
                    </a:cubicBezTo>
                    <a:cubicBezTo>
                      <a:pt x="1223" y="11244"/>
                      <a:pt x="1327" y="11188"/>
                      <a:pt x="1394" y="11084"/>
                    </a:cubicBezTo>
                    <a:cubicBezTo>
                      <a:pt x="1517" y="10895"/>
                      <a:pt x="1548" y="10680"/>
                      <a:pt x="1581" y="10464"/>
                    </a:cubicBezTo>
                    <a:cubicBezTo>
                      <a:pt x="1689" y="9759"/>
                      <a:pt x="1622" y="9050"/>
                      <a:pt x="1630" y="8343"/>
                    </a:cubicBezTo>
                    <a:cubicBezTo>
                      <a:pt x="1631" y="8259"/>
                      <a:pt x="1630" y="8176"/>
                      <a:pt x="1613" y="8084"/>
                    </a:cubicBezTo>
                    <a:cubicBezTo>
                      <a:pt x="1597" y="8108"/>
                      <a:pt x="1582" y="8132"/>
                      <a:pt x="1566" y="8157"/>
                    </a:cubicBezTo>
                    <a:cubicBezTo>
                      <a:pt x="1475" y="8310"/>
                      <a:pt x="1353" y="8424"/>
                      <a:pt x="1173" y="8459"/>
                    </a:cubicBezTo>
                    <a:cubicBezTo>
                      <a:pt x="1140" y="8465"/>
                      <a:pt x="1107" y="8469"/>
                      <a:pt x="1075" y="8469"/>
                    </a:cubicBezTo>
                    <a:cubicBezTo>
                      <a:pt x="1005" y="8469"/>
                      <a:pt x="937" y="8451"/>
                      <a:pt x="878" y="8398"/>
                    </a:cubicBezTo>
                    <a:cubicBezTo>
                      <a:pt x="856" y="8378"/>
                      <a:pt x="827" y="8341"/>
                      <a:pt x="832" y="8317"/>
                    </a:cubicBezTo>
                    <a:cubicBezTo>
                      <a:pt x="836" y="8292"/>
                      <a:pt x="876" y="8265"/>
                      <a:pt x="905" y="8259"/>
                    </a:cubicBezTo>
                    <a:cubicBezTo>
                      <a:pt x="1053" y="8224"/>
                      <a:pt x="1135" y="8127"/>
                      <a:pt x="1178" y="7991"/>
                    </a:cubicBezTo>
                    <a:cubicBezTo>
                      <a:pt x="1186" y="7970"/>
                      <a:pt x="1187" y="7946"/>
                      <a:pt x="1191" y="7923"/>
                    </a:cubicBezTo>
                    <a:cubicBezTo>
                      <a:pt x="1186" y="7919"/>
                      <a:pt x="1179" y="7915"/>
                      <a:pt x="1174" y="7911"/>
                    </a:cubicBezTo>
                    <a:cubicBezTo>
                      <a:pt x="1155" y="7929"/>
                      <a:pt x="1132" y="7945"/>
                      <a:pt x="1114" y="7965"/>
                    </a:cubicBezTo>
                    <a:cubicBezTo>
                      <a:pt x="997" y="8079"/>
                      <a:pt x="862" y="8137"/>
                      <a:pt x="712" y="8137"/>
                    </a:cubicBezTo>
                    <a:cubicBezTo>
                      <a:pt x="672" y="8137"/>
                      <a:pt x="631" y="8133"/>
                      <a:pt x="589" y="8125"/>
                    </a:cubicBezTo>
                    <a:cubicBezTo>
                      <a:pt x="422" y="8092"/>
                      <a:pt x="290" y="7908"/>
                      <a:pt x="308" y="7737"/>
                    </a:cubicBezTo>
                    <a:cubicBezTo>
                      <a:pt x="311" y="7699"/>
                      <a:pt x="344" y="7651"/>
                      <a:pt x="376" y="7635"/>
                    </a:cubicBezTo>
                    <a:cubicBezTo>
                      <a:pt x="380" y="7633"/>
                      <a:pt x="385" y="7632"/>
                      <a:pt x="390" y="7632"/>
                    </a:cubicBezTo>
                    <a:cubicBezTo>
                      <a:pt x="417" y="7632"/>
                      <a:pt x="456" y="7654"/>
                      <a:pt x="484" y="7670"/>
                    </a:cubicBezTo>
                    <a:cubicBezTo>
                      <a:pt x="527" y="7697"/>
                      <a:pt x="561" y="7739"/>
                      <a:pt x="606" y="7764"/>
                    </a:cubicBezTo>
                    <a:cubicBezTo>
                      <a:pt x="646" y="7786"/>
                      <a:pt x="695" y="7795"/>
                      <a:pt x="757" y="7815"/>
                    </a:cubicBezTo>
                    <a:cubicBezTo>
                      <a:pt x="745" y="7782"/>
                      <a:pt x="745" y="7768"/>
                      <a:pt x="738" y="7762"/>
                    </a:cubicBezTo>
                    <a:cubicBezTo>
                      <a:pt x="520" y="7590"/>
                      <a:pt x="497" y="7359"/>
                      <a:pt x="547" y="7109"/>
                    </a:cubicBezTo>
                    <a:cubicBezTo>
                      <a:pt x="572" y="6982"/>
                      <a:pt x="620" y="6861"/>
                      <a:pt x="714" y="6767"/>
                    </a:cubicBezTo>
                    <a:cubicBezTo>
                      <a:pt x="768" y="6715"/>
                      <a:pt x="828" y="6675"/>
                      <a:pt x="897" y="6675"/>
                    </a:cubicBezTo>
                    <a:cubicBezTo>
                      <a:pt x="924" y="6675"/>
                      <a:pt x="952" y="6681"/>
                      <a:pt x="982" y="6695"/>
                    </a:cubicBezTo>
                    <a:cubicBezTo>
                      <a:pt x="1014" y="6711"/>
                      <a:pt x="1054" y="6751"/>
                      <a:pt x="1057" y="6782"/>
                    </a:cubicBezTo>
                    <a:cubicBezTo>
                      <a:pt x="1059" y="6814"/>
                      <a:pt x="1027" y="6860"/>
                      <a:pt x="997" y="6881"/>
                    </a:cubicBezTo>
                    <a:cubicBezTo>
                      <a:pt x="820" y="7000"/>
                      <a:pt x="759" y="7176"/>
                      <a:pt x="830" y="7377"/>
                    </a:cubicBezTo>
                    <a:cubicBezTo>
                      <a:pt x="856" y="7448"/>
                      <a:pt x="894" y="7507"/>
                      <a:pt x="975" y="7519"/>
                    </a:cubicBezTo>
                    <a:cubicBezTo>
                      <a:pt x="984" y="7520"/>
                      <a:pt x="992" y="7521"/>
                      <a:pt x="999" y="7521"/>
                    </a:cubicBezTo>
                    <a:cubicBezTo>
                      <a:pt x="1071" y="7521"/>
                      <a:pt x="1123" y="7475"/>
                      <a:pt x="1158" y="7416"/>
                    </a:cubicBezTo>
                    <a:cubicBezTo>
                      <a:pt x="1234" y="7291"/>
                      <a:pt x="1259" y="7153"/>
                      <a:pt x="1266" y="7010"/>
                    </a:cubicBezTo>
                    <a:cubicBezTo>
                      <a:pt x="1274" y="6861"/>
                      <a:pt x="1277" y="6714"/>
                      <a:pt x="1274" y="6565"/>
                    </a:cubicBezTo>
                    <a:cubicBezTo>
                      <a:pt x="1253" y="5856"/>
                      <a:pt x="1286" y="5149"/>
                      <a:pt x="1408" y="4448"/>
                    </a:cubicBezTo>
                    <a:cubicBezTo>
                      <a:pt x="1467" y="4106"/>
                      <a:pt x="1554" y="3768"/>
                      <a:pt x="1638" y="3430"/>
                    </a:cubicBezTo>
                    <a:cubicBezTo>
                      <a:pt x="1689" y="3220"/>
                      <a:pt x="1794" y="3033"/>
                      <a:pt x="1925" y="2863"/>
                    </a:cubicBezTo>
                    <a:cubicBezTo>
                      <a:pt x="2326" y="2336"/>
                      <a:pt x="2841" y="1981"/>
                      <a:pt x="3495" y="1855"/>
                    </a:cubicBezTo>
                    <a:cubicBezTo>
                      <a:pt x="3963" y="1764"/>
                      <a:pt x="4433" y="1660"/>
                      <a:pt x="4913" y="1660"/>
                    </a:cubicBezTo>
                    <a:cubicBezTo>
                      <a:pt x="4918" y="1660"/>
                      <a:pt x="4923" y="1660"/>
                      <a:pt x="4928" y="1660"/>
                    </a:cubicBezTo>
                    <a:cubicBezTo>
                      <a:pt x="5373" y="1663"/>
                      <a:pt x="5820" y="1678"/>
                      <a:pt x="6264" y="1702"/>
                    </a:cubicBezTo>
                    <a:cubicBezTo>
                      <a:pt x="6973" y="1742"/>
                      <a:pt x="7681" y="1803"/>
                      <a:pt x="8391" y="1838"/>
                    </a:cubicBezTo>
                    <a:cubicBezTo>
                      <a:pt x="8774" y="1857"/>
                      <a:pt x="9159" y="1863"/>
                      <a:pt x="9543" y="1863"/>
                    </a:cubicBezTo>
                    <a:cubicBezTo>
                      <a:pt x="9632" y="1863"/>
                      <a:pt x="9720" y="1862"/>
                      <a:pt x="9808" y="1862"/>
                    </a:cubicBezTo>
                    <a:cubicBezTo>
                      <a:pt x="10066" y="1861"/>
                      <a:pt x="10321" y="1812"/>
                      <a:pt x="10566" y="1726"/>
                    </a:cubicBezTo>
                    <a:cubicBezTo>
                      <a:pt x="10629" y="1705"/>
                      <a:pt x="10690" y="1663"/>
                      <a:pt x="10743" y="1621"/>
                    </a:cubicBezTo>
                    <a:cubicBezTo>
                      <a:pt x="10826" y="1555"/>
                      <a:pt x="10836" y="1421"/>
                      <a:pt x="10773" y="1338"/>
                    </a:cubicBezTo>
                    <a:cubicBezTo>
                      <a:pt x="10758" y="1318"/>
                      <a:pt x="10743" y="1306"/>
                      <a:pt x="10729" y="1306"/>
                    </a:cubicBezTo>
                    <a:cubicBezTo>
                      <a:pt x="10716" y="1306"/>
                      <a:pt x="10702" y="1317"/>
                      <a:pt x="10689" y="1341"/>
                    </a:cubicBezTo>
                    <a:cubicBezTo>
                      <a:pt x="10652" y="1412"/>
                      <a:pt x="10604" y="1479"/>
                      <a:pt x="10521" y="1479"/>
                    </a:cubicBezTo>
                    <a:cubicBezTo>
                      <a:pt x="10516" y="1479"/>
                      <a:pt x="10510" y="1478"/>
                      <a:pt x="10503" y="1478"/>
                    </a:cubicBezTo>
                    <a:cubicBezTo>
                      <a:pt x="10405" y="1467"/>
                      <a:pt x="10350" y="1393"/>
                      <a:pt x="10310" y="1308"/>
                    </a:cubicBezTo>
                    <a:cubicBezTo>
                      <a:pt x="10262" y="1199"/>
                      <a:pt x="10284" y="1098"/>
                      <a:pt x="10359" y="1010"/>
                    </a:cubicBezTo>
                    <a:cubicBezTo>
                      <a:pt x="10428" y="928"/>
                      <a:pt x="10509" y="867"/>
                      <a:pt x="10616" y="867"/>
                    </a:cubicBezTo>
                    <a:close/>
                    <a:moveTo>
                      <a:pt x="1797" y="10725"/>
                    </a:moveTo>
                    <a:cubicBezTo>
                      <a:pt x="1821" y="10823"/>
                      <a:pt x="1838" y="10909"/>
                      <a:pt x="1864" y="10992"/>
                    </a:cubicBezTo>
                    <a:cubicBezTo>
                      <a:pt x="1919" y="11172"/>
                      <a:pt x="2017" y="11312"/>
                      <a:pt x="2208" y="11370"/>
                    </a:cubicBezTo>
                    <a:cubicBezTo>
                      <a:pt x="2243" y="11381"/>
                      <a:pt x="2277" y="11386"/>
                      <a:pt x="2310" y="11386"/>
                    </a:cubicBezTo>
                    <a:cubicBezTo>
                      <a:pt x="2394" y="11386"/>
                      <a:pt x="2469" y="11352"/>
                      <a:pt x="2525" y="11285"/>
                    </a:cubicBezTo>
                    <a:cubicBezTo>
                      <a:pt x="2572" y="11229"/>
                      <a:pt x="2578" y="11164"/>
                      <a:pt x="2549" y="11099"/>
                    </a:cubicBezTo>
                    <a:cubicBezTo>
                      <a:pt x="2537" y="11071"/>
                      <a:pt x="2520" y="11057"/>
                      <a:pt x="2502" y="11057"/>
                    </a:cubicBezTo>
                    <a:cubicBezTo>
                      <a:pt x="2486" y="11057"/>
                      <a:pt x="2470" y="11068"/>
                      <a:pt x="2457" y="11090"/>
                    </a:cubicBezTo>
                    <a:cubicBezTo>
                      <a:pt x="2437" y="11122"/>
                      <a:pt x="2413" y="11146"/>
                      <a:pt x="2385" y="11146"/>
                    </a:cubicBezTo>
                    <a:cubicBezTo>
                      <a:pt x="2375" y="11146"/>
                      <a:pt x="2365" y="11143"/>
                      <a:pt x="2354" y="11137"/>
                    </a:cubicBezTo>
                    <a:cubicBezTo>
                      <a:pt x="2324" y="11119"/>
                      <a:pt x="2296" y="11076"/>
                      <a:pt x="2290" y="11042"/>
                    </a:cubicBezTo>
                    <a:cubicBezTo>
                      <a:pt x="2277" y="10934"/>
                      <a:pt x="2350" y="10842"/>
                      <a:pt x="2458" y="10823"/>
                    </a:cubicBezTo>
                    <a:cubicBezTo>
                      <a:pt x="2472" y="10820"/>
                      <a:pt x="2486" y="10819"/>
                      <a:pt x="2499" y="10819"/>
                    </a:cubicBezTo>
                    <a:cubicBezTo>
                      <a:pt x="2583" y="10819"/>
                      <a:pt x="2652" y="10869"/>
                      <a:pt x="2675" y="10966"/>
                    </a:cubicBezTo>
                    <a:cubicBezTo>
                      <a:pt x="2713" y="11137"/>
                      <a:pt x="2690" y="11301"/>
                      <a:pt x="2562" y="11429"/>
                    </a:cubicBezTo>
                    <a:cubicBezTo>
                      <a:pt x="2471" y="11520"/>
                      <a:pt x="2361" y="11565"/>
                      <a:pt x="2244" y="11565"/>
                    </a:cubicBezTo>
                    <a:cubicBezTo>
                      <a:pt x="2193" y="11565"/>
                      <a:pt x="2141" y="11556"/>
                      <a:pt x="2088" y="11540"/>
                    </a:cubicBezTo>
                    <a:cubicBezTo>
                      <a:pt x="1879" y="11473"/>
                      <a:pt x="1756" y="11318"/>
                      <a:pt x="1697" y="11109"/>
                    </a:cubicBezTo>
                    <a:cubicBezTo>
                      <a:pt x="1679" y="11044"/>
                      <a:pt x="1684" y="10985"/>
                      <a:pt x="1716" y="10923"/>
                    </a:cubicBezTo>
                    <a:cubicBezTo>
                      <a:pt x="1746" y="10864"/>
                      <a:pt x="1767" y="10800"/>
                      <a:pt x="1797" y="10725"/>
                    </a:cubicBezTo>
                    <a:close/>
                    <a:moveTo>
                      <a:pt x="1617" y="11117"/>
                    </a:moveTo>
                    <a:cubicBezTo>
                      <a:pt x="1617" y="11483"/>
                      <a:pt x="1657" y="11842"/>
                      <a:pt x="1388" y="12137"/>
                    </a:cubicBezTo>
                    <a:cubicBezTo>
                      <a:pt x="1248" y="12290"/>
                      <a:pt x="1079" y="12359"/>
                      <a:pt x="886" y="12359"/>
                    </a:cubicBezTo>
                    <a:cubicBezTo>
                      <a:pt x="858" y="12359"/>
                      <a:pt x="829" y="12357"/>
                      <a:pt x="800" y="12355"/>
                    </a:cubicBezTo>
                    <a:cubicBezTo>
                      <a:pt x="704" y="12345"/>
                      <a:pt x="624" y="12298"/>
                      <a:pt x="594" y="12197"/>
                    </a:cubicBezTo>
                    <a:cubicBezTo>
                      <a:pt x="562" y="12088"/>
                      <a:pt x="574" y="11987"/>
                      <a:pt x="655" y="11900"/>
                    </a:cubicBezTo>
                    <a:cubicBezTo>
                      <a:pt x="692" y="11861"/>
                      <a:pt x="734" y="11841"/>
                      <a:pt x="773" y="11841"/>
                    </a:cubicBezTo>
                    <a:cubicBezTo>
                      <a:pt x="800" y="11841"/>
                      <a:pt x="825" y="11850"/>
                      <a:pt x="846" y="11869"/>
                    </a:cubicBezTo>
                    <a:cubicBezTo>
                      <a:pt x="910" y="11926"/>
                      <a:pt x="924" y="12042"/>
                      <a:pt x="871" y="12104"/>
                    </a:cubicBezTo>
                    <a:cubicBezTo>
                      <a:pt x="845" y="12135"/>
                      <a:pt x="814" y="12165"/>
                      <a:pt x="785" y="12194"/>
                    </a:cubicBezTo>
                    <a:cubicBezTo>
                      <a:pt x="816" y="12241"/>
                      <a:pt x="855" y="12256"/>
                      <a:pt x="896" y="12256"/>
                    </a:cubicBezTo>
                    <a:cubicBezTo>
                      <a:pt x="908" y="12256"/>
                      <a:pt x="921" y="12254"/>
                      <a:pt x="933" y="12252"/>
                    </a:cubicBezTo>
                    <a:cubicBezTo>
                      <a:pt x="1141" y="12221"/>
                      <a:pt x="1307" y="12129"/>
                      <a:pt x="1395" y="11927"/>
                    </a:cubicBezTo>
                    <a:cubicBezTo>
                      <a:pt x="1472" y="11749"/>
                      <a:pt x="1504" y="11560"/>
                      <a:pt x="1498" y="11369"/>
                    </a:cubicBezTo>
                    <a:cubicBezTo>
                      <a:pt x="1496" y="11262"/>
                      <a:pt x="1540" y="11194"/>
                      <a:pt x="1617" y="11117"/>
                    </a:cubicBezTo>
                    <a:close/>
                    <a:moveTo>
                      <a:pt x="10554" y="0"/>
                    </a:moveTo>
                    <a:cubicBezTo>
                      <a:pt x="10317" y="0"/>
                      <a:pt x="10132" y="147"/>
                      <a:pt x="10089" y="387"/>
                    </a:cubicBezTo>
                    <a:cubicBezTo>
                      <a:pt x="10069" y="497"/>
                      <a:pt x="10077" y="612"/>
                      <a:pt x="10176" y="684"/>
                    </a:cubicBezTo>
                    <a:cubicBezTo>
                      <a:pt x="10251" y="739"/>
                      <a:pt x="10333" y="767"/>
                      <a:pt x="10419" y="767"/>
                    </a:cubicBezTo>
                    <a:cubicBezTo>
                      <a:pt x="10469" y="767"/>
                      <a:pt x="10520" y="758"/>
                      <a:pt x="10572" y="738"/>
                    </a:cubicBezTo>
                    <a:cubicBezTo>
                      <a:pt x="10660" y="704"/>
                      <a:pt x="10727" y="636"/>
                      <a:pt x="10740" y="538"/>
                    </a:cubicBezTo>
                    <a:cubicBezTo>
                      <a:pt x="10749" y="466"/>
                      <a:pt x="10742" y="394"/>
                      <a:pt x="10742" y="323"/>
                    </a:cubicBezTo>
                    <a:lnTo>
                      <a:pt x="10742" y="323"/>
                    </a:lnTo>
                    <a:cubicBezTo>
                      <a:pt x="10961" y="455"/>
                      <a:pt x="11182" y="952"/>
                      <a:pt x="11111" y="1165"/>
                    </a:cubicBezTo>
                    <a:cubicBezTo>
                      <a:pt x="11046" y="1035"/>
                      <a:pt x="10961" y="929"/>
                      <a:pt x="10834" y="862"/>
                    </a:cubicBezTo>
                    <a:cubicBezTo>
                      <a:pt x="10762" y="824"/>
                      <a:pt x="10691" y="806"/>
                      <a:pt x="10624" y="806"/>
                    </a:cubicBezTo>
                    <a:cubicBezTo>
                      <a:pt x="10499" y="806"/>
                      <a:pt x="10386" y="869"/>
                      <a:pt x="10302" y="993"/>
                    </a:cubicBezTo>
                    <a:cubicBezTo>
                      <a:pt x="10191" y="1152"/>
                      <a:pt x="10230" y="1360"/>
                      <a:pt x="10386" y="1473"/>
                    </a:cubicBezTo>
                    <a:cubicBezTo>
                      <a:pt x="10432" y="1507"/>
                      <a:pt x="10479" y="1523"/>
                      <a:pt x="10524" y="1523"/>
                    </a:cubicBezTo>
                    <a:cubicBezTo>
                      <a:pt x="10589" y="1523"/>
                      <a:pt x="10649" y="1489"/>
                      <a:pt x="10696" y="1423"/>
                    </a:cubicBezTo>
                    <a:cubicBezTo>
                      <a:pt x="10707" y="1407"/>
                      <a:pt x="10718" y="1391"/>
                      <a:pt x="10733" y="1371"/>
                    </a:cubicBezTo>
                    <a:lnTo>
                      <a:pt x="10733" y="1371"/>
                    </a:lnTo>
                    <a:cubicBezTo>
                      <a:pt x="10779" y="1471"/>
                      <a:pt x="10768" y="1546"/>
                      <a:pt x="10690" y="1603"/>
                    </a:cubicBezTo>
                    <a:cubicBezTo>
                      <a:pt x="10640" y="1640"/>
                      <a:pt x="10582" y="1673"/>
                      <a:pt x="10521" y="1690"/>
                    </a:cubicBezTo>
                    <a:cubicBezTo>
                      <a:pt x="10407" y="1724"/>
                      <a:pt x="10290" y="1748"/>
                      <a:pt x="10174" y="1771"/>
                    </a:cubicBezTo>
                    <a:cubicBezTo>
                      <a:pt x="9959" y="1810"/>
                      <a:pt x="9743" y="1822"/>
                      <a:pt x="9527" y="1822"/>
                    </a:cubicBezTo>
                    <a:cubicBezTo>
                      <a:pt x="9402" y="1822"/>
                      <a:pt x="9276" y="1818"/>
                      <a:pt x="9151" y="1813"/>
                    </a:cubicBezTo>
                    <a:cubicBezTo>
                      <a:pt x="8151" y="1776"/>
                      <a:pt x="7154" y="1724"/>
                      <a:pt x="6157" y="1631"/>
                    </a:cubicBezTo>
                    <a:cubicBezTo>
                      <a:pt x="5877" y="1605"/>
                      <a:pt x="5598" y="1592"/>
                      <a:pt x="5319" y="1592"/>
                    </a:cubicBezTo>
                    <a:cubicBezTo>
                      <a:pt x="4696" y="1592"/>
                      <a:pt x="4077" y="1658"/>
                      <a:pt x="3462" y="1795"/>
                    </a:cubicBezTo>
                    <a:cubicBezTo>
                      <a:pt x="2821" y="1937"/>
                      <a:pt x="2309" y="2279"/>
                      <a:pt x="1907" y="2795"/>
                    </a:cubicBezTo>
                    <a:cubicBezTo>
                      <a:pt x="1739" y="3010"/>
                      <a:pt x="1617" y="3250"/>
                      <a:pt x="1558" y="3518"/>
                    </a:cubicBezTo>
                    <a:cubicBezTo>
                      <a:pt x="1493" y="3802"/>
                      <a:pt x="1435" y="4088"/>
                      <a:pt x="1382" y="4375"/>
                    </a:cubicBezTo>
                    <a:cubicBezTo>
                      <a:pt x="1251" y="5097"/>
                      <a:pt x="1207" y="5825"/>
                      <a:pt x="1227" y="6557"/>
                    </a:cubicBezTo>
                    <a:cubicBezTo>
                      <a:pt x="1233" y="6698"/>
                      <a:pt x="1234" y="6840"/>
                      <a:pt x="1220" y="6980"/>
                    </a:cubicBezTo>
                    <a:cubicBezTo>
                      <a:pt x="1210" y="7093"/>
                      <a:pt x="1180" y="7204"/>
                      <a:pt x="1152" y="7314"/>
                    </a:cubicBezTo>
                    <a:cubicBezTo>
                      <a:pt x="1142" y="7351"/>
                      <a:pt x="1115" y="7390"/>
                      <a:pt x="1086" y="7418"/>
                    </a:cubicBezTo>
                    <a:cubicBezTo>
                      <a:pt x="1057" y="7447"/>
                      <a:pt x="1026" y="7461"/>
                      <a:pt x="996" y="7461"/>
                    </a:cubicBezTo>
                    <a:cubicBezTo>
                      <a:pt x="953" y="7461"/>
                      <a:pt x="913" y="7433"/>
                      <a:pt x="888" y="7381"/>
                    </a:cubicBezTo>
                    <a:cubicBezTo>
                      <a:pt x="802" y="7205"/>
                      <a:pt x="859" y="7013"/>
                      <a:pt x="1025" y="6911"/>
                    </a:cubicBezTo>
                    <a:cubicBezTo>
                      <a:pt x="1122" y="6853"/>
                      <a:pt x="1140" y="6753"/>
                      <a:pt x="1068" y="6665"/>
                    </a:cubicBezTo>
                    <a:cubicBezTo>
                      <a:pt x="993" y="6571"/>
                      <a:pt x="892" y="6525"/>
                      <a:pt x="791" y="6525"/>
                    </a:cubicBezTo>
                    <a:cubicBezTo>
                      <a:pt x="670" y="6525"/>
                      <a:pt x="549" y="6591"/>
                      <a:pt x="471" y="6720"/>
                    </a:cubicBezTo>
                    <a:cubicBezTo>
                      <a:pt x="401" y="6839"/>
                      <a:pt x="354" y="6965"/>
                      <a:pt x="345" y="7104"/>
                    </a:cubicBezTo>
                    <a:cubicBezTo>
                      <a:pt x="341" y="7165"/>
                      <a:pt x="336" y="7226"/>
                      <a:pt x="332" y="7287"/>
                    </a:cubicBezTo>
                    <a:cubicBezTo>
                      <a:pt x="309" y="7284"/>
                      <a:pt x="289" y="7282"/>
                      <a:pt x="271" y="7282"/>
                    </a:cubicBezTo>
                    <a:cubicBezTo>
                      <a:pt x="196" y="7282"/>
                      <a:pt x="154" y="7313"/>
                      <a:pt x="108" y="7393"/>
                    </a:cubicBezTo>
                    <a:cubicBezTo>
                      <a:pt x="30" y="7527"/>
                      <a:pt x="16" y="7672"/>
                      <a:pt x="46" y="7819"/>
                    </a:cubicBezTo>
                    <a:cubicBezTo>
                      <a:pt x="88" y="8031"/>
                      <a:pt x="197" y="8202"/>
                      <a:pt x="389" y="8312"/>
                    </a:cubicBezTo>
                    <a:cubicBezTo>
                      <a:pt x="260" y="8473"/>
                      <a:pt x="305" y="8616"/>
                      <a:pt x="505" y="8668"/>
                    </a:cubicBezTo>
                    <a:cubicBezTo>
                      <a:pt x="572" y="8685"/>
                      <a:pt x="643" y="8694"/>
                      <a:pt x="713" y="8694"/>
                    </a:cubicBezTo>
                    <a:cubicBezTo>
                      <a:pt x="727" y="8694"/>
                      <a:pt x="741" y="8693"/>
                      <a:pt x="754" y="8693"/>
                    </a:cubicBezTo>
                    <a:cubicBezTo>
                      <a:pt x="1075" y="8676"/>
                      <a:pt x="1327" y="8519"/>
                      <a:pt x="1540" y="8292"/>
                    </a:cubicBezTo>
                    <a:cubicBezTo>
                      <a:pt x="1550" y="8281"/>
                      <a:pt x="1562" y="8271"/>
                      <a:pt x="1581" y="8256"/>
                    </a:cubicBezTo>
                    <a:lnTo>
                      <a:pt x="1581" y="8767"/>
                    </a:lnTo>
                    <a:cubicBezTo>
                      <a:pt x="1539" y="8749"/>
                      <a:pt x="1500" y="8742"/>
                      <a:pt x="1464" y="8742"/>
                    </a:cubicBezTo>
                    <a:cubicBezTo>
                      <a:pt x="1306" y="8742"/>
                      <a:pt x="1193" y="8881"/>
                      <a:pt x="1043" y="8903"/>
                    </a:cubicBezTo>
                    <a:cubicBezTo>
                      <a:pt x="1043" y="8917"/>
                      <a:pt x="1042" y="8930"/>
                      <a:pt x="1039" y="8943"/>
                    </a:cubicBezTo>
                    <a:cubicBezTo>
                      <a:pt x="1136" y="8993"/>
                      <a:pt x="1231" y="9045"/>
                      <a:pt x="1327" y="9096"/>
                    </a:cubicBezTo>
                    <a:cubicBezTo>
                      <a:pt x="1296" y="9162"/>
                      <a:pt x="1275" y="9239"/>
                      <a:pt x="1192" y="9278"/>
                    </a:cubicBezTo>
                    <a:cubicBezTo>
                      <a:pt x="1162" y="9293"/>
                      <a:pt x="1133" y="9342"/>
                      <a:pt x="1133" y="9376"/>
                    </a:cubicBezTo>
                    <a:cubicBezTo>
                      <a:pt x="1132" y="9478"/>
                      <a:pt x="1086" y="9559"/>
                      <a:pt x="1044" y="9647"/>
                    </a:cubicBezTo>
                    <a:cubicBezTo>
                      <a:pt x="990" y="9756"/>
                      <a:pt x="1049" y="9855"/>
                      <a:pt x="1160" y="9855"/>
                    </a:cubicBezTo>
                    <a:cubicBezTo>
                      <a:pt x="1166" y="9855"/>
                      <a:pt x="1171" y="9854"/>
                      <a:pt x="1177" y="9854"/>
                    </a:cubicBezTo>
                    <a:cubicBezTo>
                      <a:pt x="1276" y="9845"/>
                      <a:pt x="1378" y="9823"/>
                      <a:pt x="1468" y="9783"/>
                    </a:cubicBezTo>
                    <a:cubicBezTo>
                      <a:pt x="1519" y="9761"/>
                      <a:pt x="1549" y="9690"/>
                      <a:pt x="1587" y="9643"/>
                    </a:cubicBezTo>
                    <a:lnTo>
                      <a:pt x="1587" y="9643"/>
                    </a:lnTo>
                    <a:cubicBezTo>
                      <a:pt x="1587" y="9659"/>
                      <a:pt x="1586" y="9683"/>
                      <a:pt x="1587" y="9707"/>
                    </a:cubicBezTo>
                    <a:cubicBezTo>
                      <a:pt x="1596" y="10002"/>
                      <a:pt x="1556" y="10291"/>
                      <a:pt x="1507" y="10579"/>
                    </a:cubicBezTo>
                    <a:cubicBezTo>
                      <a:pt x="1478" y="10743"/>
                      <a:pt x="1444" y="10905"/>
                      <a:pt x="1349" y="11048"/>
                    </a:cubicBezTo>
                    <a:cubicBezTo>
                      <a:pt x="1292" y="11135"/>
                      <a:pt x="1207" y="11182"/>
                      <a:pt x="1117" y="11182"/>
                    </a:cubicBezTo>
                    <a:cubicBezTo>
                      <a:pt x="1074" y="11182"/>
                      <a:pt x="1030" y="11171"/>
                      <a:pt x="988" y="11148"/>
                    </a:cubicBezTo>
                    <a:cubicBezTo>
                      <a:pt x="863" y="11084"/>
                      <a:pt x="779" y="10869"/>
                      <a:pt x="830" y="10769"/>
                    </a:cubicBezTo>
                    <a:lnTo>
                      <a:pt x="830" y="10769"/>
                    </a:lnTo>
                    <a:cubicBezTo>
                      <a:pt x="883" y="10804"/>
                      <a:pt x="935" y="10858"/>
                      <a:pt x="996" y="10871"/>
                    </a:cubicBezTo>
                    <a:cubicBezTo>
                      <a:pt x="1009" y="10874"/>
                      <a:pt x="1022" y="10876"/>
                      <a:pt x="1036" y="10876"/>
                    </a:cubicBezTo>
                    <a:cubicBezTo>
                      <a:pt x="1138" y="10876"/>
                      <a:pt x="1242" y="10792"/>
                      <a:pt x="1280" y="10691"/>
                    </a:cubicBezTo>
                    <a:cubicBezTo>
                      <a:pt x="1332" y="10548"/>
                      <a:pt x="1296" y="10388"/>
                      <a:pt x="1193" y="10320"/>
                    </a:cubicBezTo>
                    <a:cubicBezTo>
                      <a:pt x="1146" y="10288"/>
                      <a:pt x="1088" y="10272"/>
                      <a:pt x="1029" y="10272"/>
                    </a:cubicBezTo>
                    <a:cubicBezTo>
                      <a:pt x="932" y="10272"/>
                      <a:pt x="829" y="10315"/>
                      <a:pt x="755" y="10398"/>
                    </a:cubicBezTo>
                    <a:cubicBezTo>
                      <a:pt x="595" y="10579"/>
                      <a:pt x="530" y="10794"/>
                      <a:pt x="587" y="11032"/>
                    </a:cubicBezTo>
                    <a:cubicBezTo>
                      <a:pt x="651" y="11299"/>
                      <a:pt x="843" y="11450"/>
                      <a:pt x="1067" y="11450"/>
                    </a:cubicBezTo>
                    <a:cubicBezTo>
                      <a:pt x="1169" y="11450"/>
                      <a:pt x="1277" y="11419"/>
                      <a:pt x="1382" y="11353"/>
                    </a:cubicBezTo>
                    <a:cubicBezTo>
                      <a:pt x="1401" y="11339"/>
                      <a:pt x="1422" y="11327"/>
                      <a:pt x="1457" y="11306"/>
                    </a:cubicBezTo>
                    <a:lnTo>
                      <a:pt x="1457" y="11306"/>
                    </a:lnTo>
                    <a:cubicBezTo>
                      <a:pt x="1452" y="11375"/>
                      <a:pt x="1455" y="11434"/>
                      <a:pt x="1441" y="11487"/>
                    </a:cubicBezTo>
                    <a:cubicBezTo>
                      <a:pt x="1406" y="11638"/>
                      <a:pt x="1378" y="11793"/>
                      <a:pt x="1321" y="11936"/>
                    </a:cubicBezTo>
                    <a:cubicBezTo>
                      <a:pt x="1264" y="12081"/>
                      <a:pt x="1079" y="12187"/>
                      <a:pt x="937" y="12187"/>
                    </a:cubicBezTo>
                    <a:cubicBezTo>
                      <a:pt x="917" y="12187"/>
                      <a:pt x="897" y="12185"/>
                      <a:pt x="879" y="12180"/>
                    </a:cubicBezTo>
                    <a:cubicBezTo>
                      <a:pt x="894" y="12164"/>
                      <a:pt x="909" y="12147"/>
                      <a:pt x="923" y="12129"/>
                    </a:cubicBezTo>
                    <a:cubicBezTo>
                      <a:pt x="985" y="12045"/>
                      <a:pt x="962" y="11899"/>
                      <a:pt x="877" y="11827"/>
                    </a:cubicBezTo>
                    <a:cubicBezTo>
                      <a:pt x="848" y="11802"/>
                      <a:pt x="813" y="11790"/>
                      <a:pt x="777" y="11790"/>
                    </a:cubicBezTo>
                    <a:cubicBezTo>
                      <a:pt x="725" y="11790"/>
                      <a:pt x="670" y="11814"/>
                      <a:pt x="624" y="11863"/>
                    </a:cubicBezTo>
                    <a:cubicBezTo>
                      <a:pt x="531" y="11959"/>
                      <a:pt x="513" y="12076"/>
                      <a:pt x="546" y="12201"/>
                    </a:cubicBezTo>
                    <a:cubicBezTo>
                      <a:pt x="578" y="12324"/>
                      <a:pt x="670" y="12387"/>
                      <a:pt x="786" y="12403"/>
                    </a:cubicBezTo>
                    <a:cubicBezTo>
                      <a:pt x="827" y="12409"/>
                      <a:pt x="867" y="12412"/>
                      <a:pt x="906" y="12412"/>
                    </a:cubicBezTo>
                    <a:cubicBezTo>
                      <a:pt x="1098" y="12412"/>
                      <a:pt x="1268" y="12341"/>
                      <a:pt x="1409" y="12196"/>
                    </a:cubicBezTo>
                    <a:cubicBezTo>
                      <a:pt x="1580" y="12020"/>
                      <a:pt x="1670" y="11807"/>
                      <a:pt x="1670" y="11559"/>
                    </a:cubicBezTo>
                    <a:lnTo>
                      <a:pt x="1670" y="11240"/>
                    </a:lnTo>
                    <a:cubicBezTo>
                      <a:pt x="1736" y="11322"/>
                      <a:pt x="1783" y="11394"/>
                      <a:pt x="1843" y="11455"/>
                    </a:cubicBezTo>
                    <a:cubicBezTo>
                      <a:pt x="1947" y="11561"/>
                      <a:pt x="2078" y="11615"/>
                      <a:pt x="2214" y="11615"/>
                    </a:cubicBezTo>
                    <a:cubicBezTo>
                      <a:pt x="2300" y="11615"/>
                      <a:pt x="2387" y="11594"/>
                      <a:pt x="2472" y="11551"/>
                    </a:cubicBezTo>
                    <a:cubicBezTo>
                      <a:pt x="2663" y="11455"/>
                      <a:pt x="2769" y="11238"/>
                      <a:pt x="2736" y="11007"/>
                    </a:cubicBezTo>
                    <a:cubicBezTo>
                      <a:pt x="2715" y="10866"/>
                      <a:pt x="2618" y="10773"/>
                      <a:pt x="2491" y="10771"/>
                    </a:cubicBezTo>
                    <a:cubicBezTo>
                      <a:pt x="2490" y="10771"/>
                      <a:pt x="2489" y="10771"/>
                      <a:pt x="2489" y="10771"/>
                    </a:cubicBezTo>
                    <a:cubicBezTo>
                      <a:pt x="2363" y="10771"/>
                      <a:pt x="2253" y="10868"/>
                      <a:pt x="2235" y="10995"/>
                    </a:cubicBezTo>
                    <a:cubicBezTo>
                      <a:pt x="2221" y="11079"/>
                      <a:pt x="2250" y="11150"/>
                      <a:pt x="2309" y="11182"/>
                    </a:cubicBezTo>
                    <a:cubicBezTo>
                      <a:pt x="2333" y="11195"/>
                      <a:pt x="2356" y="11201"/>
                      <a:pt x="2378" y="11201"/>
                    </a:cubicBezTo>
                    <a:cubicBezTo>
                      <a:pt x="2421" y="11201"/>
                      <a:pt x="2460" y="11178"/>
                      <a:pt x="2495" y="11141"/>
                    </a:cubicBezTo>
                    <a:cubicBezTo>
                      <a:pt x="2496" y="11140"/>
                      <a:pt x="2497" y="11140"/>
                      <a:pt x="2499" y="11140"/>
                    </a:cubicBezTo>
                    <a:cubicBezTo>
                      <a:pt x="2504" y="11140"/>
                      <a:pt x="2513" y="11141"/>
                      <a:pt x="2532" y="11142"/>
                    </a:cubicBezTo>
                    <a:cubicBezTo>
                      <a:pt x="2509" y="11191"/>
                      <a:pt x="2498" y="11240"/>
                      <a:pt x="2468" y="11272"/>
                    </a:cubicBezTo>
                    <a:cubicBezTo>
                      <a:pt x="2424" y="11321"/>
                      <a:pt x="2371" y="11340"/>
                      <a:pt x="2314" y="11340"/>
                    </a:cubicBezTo>
                    <a:cubicBezTo>
                      <a:pt x="2284" y="11340"/>
                      <a:pt x="2253" y="11335"/>
                      <a:pt x="2221" y="11326"/>
                    </a:cubicBezTo>
                    <a:cubicBezTo>
                      <a:pt x="2050" y="11274"/>
                      <a:pt x="1967" y="11145"/>
                      <a:pt x="1906" y="10987"/>
                    </a:cubicBezTo>
                    <a:cubicBezTo>
                      <a:pt x="1786" y="10677"/>
                      <a:pt x="1876" y="10367"/>
                      <a:pt x="1902" y="10051"/>
                    </a:cubicBezTo>
                    <a:lnTo>
                      <a:pt x="1902" y="10051"/>
                    </a:lnTo>
                    <a:cubicBezTo>
                      <a:pt x="1928" y="10074"/>
                      <a:pt x="1943" y="10102"/>
                      <a:pt x="1958" y="10129"/>
                    </a:cubicBezTo>
                    <a:cubicBezTo>
                      <a:pt x="1999" y="10203"/>
                      <a:pt x="2029" y="10286"/>
                      <a:pt x="2083" y="10350"/>
                    </a:cubicBezTo>
                    <a:cubicBezTo>
                      <a:pt x="2100" y="10368"/>
                      <a:pt x="2139" y="10376"/>
                      <a:pt x="2176" y="10376"/>
                    </a:cubicBezTo>
                    <a:cubicBezTo>
                      <a:pt x="2194" y="10376"/>
                      <a:pt x="2211" y="10375"/>
                      <a:pt x="2225" y="10371"/>
                    </a:cubicBezTo>
                    <a:cubicBezTo>
                      <a:pt x="2278" y="10357"/>
                      <a:pt x="2298" y="10303"/>
                      <a:pt x="2293" y="10244"/>
                    </a:cubicBezTo>
                    <a:cubicBezTo>
                      <a:pt x="2292" y="10229"/>
                      <a:pt x="2292" y="10207"/>
                      <a:pt x="2302" y="10197"/>
                    </a:cubicBezTo>
                    <a:cubicBezTo>
                      <a:pt x="2406" y="10074"/>
                      <a:pt x="2376" y="9950"/>
                      <a:pt x="2309" y="9825"/>
                    </a:cubicBezTo>
                    <a:cubicBezTo>
                      <a:pt x="2302" y="9809"/>
                      <a:pt x="2292" y="9793"/>
                      <a:pt x="2292" y="9777"/>
                    </a:cubicBezTo>
                    <a:cubicBezTo>
                      <a:pt x="2289" y="9694"/>
                      <a:pt x="2291" y="9609"/>
                      <a:pt x="2291" y="9519"/>
                    </a:cubicBezTo>
                    <a:cubicBezTo>
                      <a:pt x="2371" y="9483"/>
                      <a:pt x="2369" y="9484"/>
                      <a:pt x="2315" y="9389"/>
                    </a:cubicBezTo>
                    <a:cubicBezTo>
                      <a:pt x="2277" y="9319"/>
                      <a:pt x="2246" y="9244"/>
                      <a:pt x="2209" y="9167"/>
                    </a:cubicBezTo>
                    <a:cubicBezTo>
                      <a:pt x="2319" y="9148"/>
                      <a:pt x="2395" y="9085"/>
                      <a:pt x="2460" y="9009"/>
                    </a:cubicBezTo>
                    <a:cubicBezTo>
                      <a:pt x="2491" y="8972"/>
                      <a:pt x="2483" y="8950"/>
                      <a:pt x="2437" y="8932"/>
                    </a:cubicBezTo>
                    <a:cubicBezTo>
                      <a:pt x="2382" y="8911"/>
                      <a:pt x="2328" y="8888"/>
                      <a:pt x="2277" y="8858"/>
                    </a:cubicBezTo>
                    <a:cubicBezTo>
                      <a:pt x="2193" y="8810"/>
                      <a:pt x="2113" y="8751"/>
                      <a:pt x="2021" y="8751"/>
                    </a:cubicBezTo>
                    <a:cubicBezTo>
                      <a:pt x="1989" y="8751"/>
                      <a:pt x="1955" y="8758"/>
                      <a:pt x="1920" y="8775"/>
                    </a:cubicBezTo>
                    <a:cubicBezTo>
                      <a:pt x="1900" y="8098"/>
                      <a:pt x="1880" y="7424"/>
                      <a:pt x="1861" y="6745"/>
                    </a:cubicBezTo>
                    <a:lnTo>
                      <a:pt x="1861" y="6745"/>
                    </a:lnTo>
                    <a:cubicBezTo>
                      <a:pt x="1878" y="6755"/>
                      <a:pt x="1886" y="6761"/>
                      <a:pt x="1897" y="6767"/>
                    </a:cubicBezTo>
                    <a:cubicBezTo>
                      <a:pt x="1941" y="6795"/>
                      <a:pt x="1986" y="6808"/>
                      <a:pt x="2030" y="6808"/>
                    </a:cubicBezTo>
                    <a:cubicBezTo>
                      <a:pt x="2101" y="6808"/>
                      <a:pt x="2168" y="6772"/>
                      <a:pt x="2216" y="6703"/>
                    </a:cubicBezTo>
                    <a:cubicBezTo>
                      <a:pt x="2284" y="6605"/>
                      <a:pt x="2276" y="6512"/>
                      <a:pt x="2204" y="6401"/>
                    </a:cubicBezTo>
                    <a:cubicBezTo>
                      <a:pt x="2136" y="6296"/>
                      <a:pt x="2070" y="6188"/>
                      <a:pt x="2021" y="6073"/>
                    </a:cubicBezTo>
                    <a:cubicBezTo>
                      <a:pt x="1994" y="6008"/>
                      <a:pt x="2003" y="5929"/>
                      <a:pt x="1997" y="5856"/>
                    </a:cubicBezTo>
                    <a:cubicBezTo>
                      <a:pt x="2004" y="5856"/>
                      <a:pt x="2010" y="5854"/>
                      <a:pt x="2018" y="5854"/>
                    </a:cubicBezTo>
                    <a:cubicBezTo>
                      <a:pt x="2041" y="5919"/>
                      <a:pt x="2061" y="5986"/>
                      <a:pt x="2093" y="6045"/>
                    </a:cubicBezTo>
                    <a:cubicBezTo>
                      <a:pt x="2127" y="6107"/>
                      <a:pt x="2168" y="6168"/>
                      <a:pt x="2216" y="6221"/>
                    </a:cubicBezTo>
                    <a:cubicBezTo>
                      <a:pt x="2313" y="6330"/>
                      <a:pt x="2432" y="6399"/>
                      <a:pt x="2580" y="6399"/>
                    </a:cubicBezTo>
                    <a:cubicBezTo>
                      <a:pt x="2582" y="6399"/>
                      <a:pt x="2585" y="6399"/>
                      <a:pt x="2587" y="6399"/>
                    </a:cubicBezTo>
                    <a:cubicBezTo>
                      <a:pt x="2727" y="6395"/>
                      <a:pt x="2864" y="6360"/>
                      <a:pt x="2978" y="6277"/>
                    </a:cubicBezTo>
                    <a:cubicBezTo>
                      <a:pt x="3032" y="6236"/>
                      <a:pt x="3082" y="6174"/>
                      <a:pt x="3107" y="6111"/>
                    </a:cubicBezTo>
                    <a:cubicBezTo>
                      <a:pt x="3157" y="5993"/>
                      <a:pt x="3084" y="5897"/>
                      <a:pt x="2965" y="5897"/>
                    </a:cubicBezTo>
                    <a:cubicBezTo>
                      <a:pt x="2954" y="5897"/>
                      <a:pt x="2943" y="5898"/>
                      <a:pt x="2932" y="5900"/>
                    </a:cubicBezTo>
                    <a:cubicBezTo>
                      <a:pt x="2921" y="5901"/>
                      <a:pt x="2909" y="5902"/>
                      <a:pt x="2897" y="5902"/>
                    </a:cubicBezTo>
                    <a:cubicBezTo>
                      <a:pt x="2872" y="5902"/>
                      <a:pt x="2846" y="5898"/>
                      <a:pt x="2824" y="5887"/>
                    </a:cubicBezTo>
                    <a:cubicBezTo>
                      <a:pt x="2584" y="5765"/>
                      <a:pt x="2501" y="5538"/>
                      <a:pt x="2431" y="5304"/>
                    </a:cubicBezTo>
                    <a:lnTo>
                      <a:pt x="2431" y="5304"/>
                    </a:lnTo>
                    <a:cubicBezTo>
                      <a:pt x="2499" y="5420"/>
                      <a:pt x="2588" y="5517"/>
                      <a:pt x="2713" y="5578"/>
                    </a:cubicBezTo>
                    <a:cubicBezTo>
                      <a:pt x="2848" y="5644"/>
                      <a:pt x="2991" y="5675"/>
                      <a:pt x="3134" y="5675"/>
                    </a:cubicBezTo>
                    <a:cubicBezTo>
                      <a:pt x="3517" y="5675"/>
                      <a:pt x="3890" y="5453"/>
                      <a:pt x="4050" y="5087"/>
                    </a:cubicBezTo>
                    <a:cubicBezTo>
                      <a:pt x="4111" y="4943"/>
                      <a:pt x="4137" y="4800"/>
                      <a:pt x="4105" y="4645"/>
                    </a:cubicBezTo>
                    <a:cubicBezTo>
                      <a:pt x="4099" y="4614"/>
                      <a:pt x="4106" y="4576"/>
                      <a:pt x="4120" y="4546"/>
                    </a:cubicBezTo>
                    <a:cubicBezTo>
                      <a:pt x="4174" y="4410"/>
                      <a:pt x="4182" y="4273"/>
                      <a:pt x="4126" y="4134"/>
                    </a:cubicBezTo>
                    <a:cubicBezTo>
                      <a:pt x="4083" y="4028"/>
                      <a:pt x="4002" y="3973"/>
                      <a:pt x="3892" y="3973"/>
                    </a:cubicBezTo>
                    <a:cubicBezTo>
                      <a:pt x="3885" y="3973"/>
                      <a:pt x="3877" y="3974"/>
                      <a:pt x="3869" y="3974"/>
                    </a:cubicBezTo>
                    <a:cubicBezTo>
                      <a:pt x="3816" y="3978"/>
                      <a:pt x="3764" y="3994"/>
                      <a:pt x="3707" y="4004"/>
                    </a:cubicBezTo>
                    <a:cubicBezTo>
                      <a:pt x="3756" y="3859"/>
                      <a:pt x="3735" y="3720"/>
                      <a:pt x="3664" y="3585"/>
                    </a:cubicBezTo>
                    <a:cubicBezTo>
                      <a:pt x="3621" y="3513"/>
                      <a:pt x="3563" y="3477"/>
                      <a:pt x="3499" y="3477"/>
                    </a:cubicBezTo>
                    <a:cubicBezTo>
                      <a:pt x="3454" y="3477"/>
                      <a:pt x="3407" y="3495"/>
                      <a:pt x="3362" y="3530"/>
                    </a:cubicBezTo>
                    <a:cubicBezTo>
                      <a:pt x="3272" y="3599"/>
                      <a:pt x="3223" y="3693"/>
                      <a:pt x="3222" y="3806"/>
                    </a:cubicBezTo>
                    <a:cubicBezTo>
                      <a:pt x="3222" y="3867"/>
                      <a:pt x="3194" y="3885"/>
                      <a:pt x="3144" y="3885"/>
                    </a:cubicBezTo>
                    <a:cubicBezTo>
                      <a:pt x="3142" y="3885"/>
                      <a:pt x="3138" y="3884"/>
                      <a:pt x="3135" y="3884"/>
                    </a:cubicBezTo>
                    <a:cubicBezTo>
                      <a:pt x="3029" y="3879"/>
                      <a:pt x="2944" y="3839"/>
                      <a:pt x="2893" y="3741"/>
                    </a:cubicBezTo>
                    <a:cubicBezTo>
                      <a:pt x="2841" y="3644"/>
                      <a:pt x="2814" y="3543"/>
                      <a:pt x="2821" y="3434"/>
                    </a:cubicBezTo>
                    <a:cubicBezTo>
                      <a:pt x="2850" y="3052"/>
                      <a:pt x="2992" y="2721"/>
                      <a:pt x="3286" y="2470"/>
                    </a:cubicBezTo>
                    <a:cubicBezTo>
                      <a:pt x="3416" y="2360"/>
                      <a:pt x="3561" y="2262"/>
                      <a:pt x="3711" y="2175"/>
                    </a:cubicBezTo>
                    <a:cubicBezTo>
                      <a:pt x="3899" y="2067"/>
                      <a:pt x="4097" y="1980"/>
                      <a:pt x="4313" y="1950"/>
                    </a:cubicBezTo>
                    <a:cubicBezTo>
                      <a:pt x="4560" y="1916"/>
                      <a:pt x="4809" y="1898"/>
                      <a:pt x="5059" y="1898"/>
                    </a:cubicBezTo>
                    <a:cubicBezTo>
                      <a:pt x="5205" y="1898"/>
                      <a:pt x="5351" y="1905"/>
                      <a:pt x="5498" y="1918"/>
                    </a:cubicBezTo>
                    <a:cubicBezTo>
                      <a:pt x="5703" y="1936"/>
                      <a:pt x="5914" y="1955"/>
                      <a:pt x="6112" y="2008"/>
                    </a:cubicBezTo>
                    <a:cubicBezTo>
                      <a:pt x="6482" y="2105"/>
                      <a:pt x="6844" y="2225"/>
                      <a:pt x="7207" y="2337"/>
                    </a:cubicBezTo>
                    <a:cubicBezTo>
                      <a:pt x="7835" y="2530"/>
                      <a:pt x="8480" y="2611"/>
                      <a:pt x="9133" y="2634"/>
                    </a:cubicBezTo>
                    <a:cubicBezTo>
                      <a:pt x="9254" y="2639"/>
                      <a:pt x="9375" y="2641"/>
                      <a:pt x="9496" y="2641"/>
                    </a:cubicBezTo>
                    <a:cubicBezTo>
                      <a:pt x="9887" y="2641"/>
                      <a:pt x="10278" y="2615"/>
                      <a:pt x="10663" y="2531"/>
                    </a:cubicBezTo>
                    <a:cubicBezTo>
                      <a:pt x="10965" y="2465"/>
                      <a:pt x="11256" y="2376"/>
                      <a:pt x="11519" y="2206"/>
                    </a:cubicBezTo>
                    <a:cubicBezTo>
                      <a:pt x="11756" y="2052"/>
                      <a:pt x="11915" y="1843"/>
                      <a:pt x="11983" y="1567"/>
                    </a:cubicBezTo>
                    <a:cubicBezTo>
                      <a:pt x="11997" y="1513"/>
                      <a:pt x="12000" y="1456"/>
                      <a:pt x="11999" y="1399"/>
                    </a:cubicBezTo>
                    <a:cubicBezTo>
                      <a:pt x="11999" y="1374"/>
                      <a:pt x="11974" y="1350"/>
                      <a:pt x="11961" y="1327"/>
                    </a:cubicBezTo>
                    <a:cubicBezTo>
                      <a:pt x="11940" y="1340"/>
                      <a:pt x="11915" y="1354"/>
                      <a:pt x="11899" y="1371"/>
                    </a:cubicBezTo>
                    <a:cubicBezTo>
                      <a:pt x="11824" y="1453"/>
                      <a:pt x="11750" y="1536"/>
                      <a:pt x="11674" y="1617"/>
                    </a:cubicBezTo>
                    <a:cubicBezTo>
                      <a:pt x="11653" y="1638"/>
                      <a:pt x="11625" y="1650"/>
                      <a:pt x="11596" y="1670"/>
                    </a:cubicBezTo>
                    <a:cubicBezTo>
                      <a:pt x="11637" y="1538"/>
                      <a:pt x="11685" y="1418"/>
                      <a:pt x="11710" y="1294"/>
                    </a:cubicBezTo>
                    <a:cubicBezTo>
                      <a:pt x="11762" y="1029"/>
                      <a:pt x="11715" y="776"/>
                      <a:pt x="11585" y="542"/>
                    </a:cubicBezTo>
                    <a:cubicBezTo>
                      <a:pt x="11572" y="517"/>
                      <a:pt x="11535" y="506"/>
                      <a:pt x="11512" y="488"/>
                    </a:cubicBezTo>
                    <a:cubicBezTo>
                      <a:pt x="11504" y="518"/>
                      <a:pt x="11491" y="547"/>
                      <a:pt x="11493" y="575"/>
                    </a:cubicBezTo>
                    <a:cubicBezTo>
                      <a:pt x="11508" y="779"/>
                      <a:pt x="11470" y="976"/>
                      <a:pt x="11414" y="1170"/>
                    </a:cubicBezTo>
                    <a:cubicBezTo>
                      <a:pt x="11416" y="1106"/>
                      <a:pt x="11423" y="1041"/>
                      <a:pt x="11427" y="978"/>
                    </a:cubicBezTo>
                    <a:cubicBezTo>
                      <a:pt x="11466" y="465"/>
                      <a:pt x="11117" y="51"/>
                      <a:pt x="10608" y="2"/>
                    </a:cubicBezTo>
                    <a:cubicBezTo>
                      <a:pt x="10590" y="1"/>
                      <a:pt x="10572" y="0"/>
                      <a:pt x="10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 name="Google Shape;198;p2"/>
              <p:cNvSpPr/>
              <p:nvPr/>
            </p:nvSpPr>
            <p:spPr>
              <a:xfrm>
                <a:off x="540000" y="642542"/>
                <a:ext cx="113010" cy="262374"/>
              </a:xfrm>
              <a:custGeom>
                <a:avLst/>
                <a:gdLst/>
                <a:ahLst/>
                <a:cxnLst/>
                <a:rect l="l" t="t" r="r" b="b"/>
                <a:pathLst>
                  <a:path w="1203" h="2793" extrusionOk="0">
                    <a:moveTo>
                      <a:pt x="641" y="0"/>
                    </a:moveTo>
                    <a:lnTo>
                      <a:pt x="641" y="0"/>
                    </a:lnTo>
                    <a:cubicBezTo>
                      <a:pt x="590" y="33"/>
                      <a:pt x="532" y="59"/>
                      <a:pt x="495" y="103"/>
                    </a:cubicBezTo>
                    <a:cubicBezTo>
                      <a:pt x="201" y="427"/>
                      <a:pt x="0" y="787"/>
                      <a:pt x="64" y="1250"/>
                    </a:cubicBezTo>
                    <a:cubicBezTo>
                      <a:pt x="121" y="1663"/>
                      <a:pt x="265" y="2022"/>
                      <a:pt x="648" y="2240"/>
                    </a:cubicBezTo>
                    <a:cubicBezTo>
                      <a:pt x="657" y="2245"/>
                      <a:pt x="665" y="2252"/>
                      <a:pt x="673" y="2257"/>
                    </a:cubicBezTo>
                    <a:cubicBezTo>
                      <a:pt x="858" y="2378"/>
                      <a:pt x="994" y="2541"/>
                      <a:pt x="1084" y="2744"/>
                    </a:cubicBezTo>
                    <a:cubicBezTo>
                      <a:pt x="1090" y="2755"/>
                      <a:pt x="1099" y="2766"/>
                      <a:pt x="1117" y="2792"/>
                    </a:cubicBezTo>
                    <a:cubicBezTo>
                      <a:pt x="1135" y="2724"/>
                      <a:pt x="1157" y="2670"/>
                      <a:pt x="1163" y="2616"/>
                    </a:cubicBezTo>
                    <a:cubicBezTo>
                      <a:pt x="1203" y="2289"/>
                      <a:pt x="1113" y="1985"/>
                      <a:pt x="980" y="1695"/>
                    </a:cubicBezTo>
                    <a:cubicBezTo>
                      <a:pt x="883" y="1483"/>
                      <a:pt x="754" y="1287"/>
                      <a:pt x="665" y="1072"/>
                    </a:cubicBezTo>
                    <a:cubicBezTo>
                      <a:pt x="521" y="726"/>
                      <a:pt x="476" y="372"/>
                      <a:pt x="6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 name="Google Shape;199;p2"/>
              <p:cNvSpPr/>
              <p:nvPr/>
            </p:nvSpPr>
            <p:spPr>
              <a:xfrm>
                <a:off x="636009" y="710275"/>
                <a:ext cx="121558" cy="223671"/>
              </a:xfrm>
              <a:custGeom>
                <a:avLst/>
                <a:gdLst/>
                <a:ahLst/>
                <a:cxnLst/>
                <a:rect l="l" t="t" r="r" b="b"/>
                <a:pathLst>
                  <a:path w="1294" h="2381" extrusionOk="0">
                    <a:moveTo>
                      <a:pt x="8" y="0"/>
                    </a:moveTo>
                    <a:cubicBezTo>
                      <a:pt x="6" y="2"/>
                      <a:pt x="3" y="3"/>
                      <a:pt x="1" y="5"/>
                    </a:cubicBezTo>
                    <a:cubicBezTo>
                      <a:pt x="68" y="93"/>
                      <a:pt x="135" y="181"/>
                      <a:pt x="203" y="269"/>
                    </a:cubicBezTo>
                    <a:cubicBezTo>
                      <a:pt x="316" y="413"/>
                      <a:pt x="389" y="576"/>
                      <a:pt x="431" y="756"/>
                    </a:cubicBezTo>
                    <a:cubicBezTo>
                      <a:pt x="442" y="806"/>
                      <a:pt x="466" y="857"/>
                      <a:pt x="497" y="899"/>
                    </a:cubicBezTo>
                    <a:cubicBezTo>
                      <a:pt x="819" y="1316"/>
                      <a:pt x="976" y="1777"/>
                      <a:pt x="873" y="2308"/>
                    </a:cubicBezTo>
                    <a:cubicBezTo>
                      <a:pt x="868" y="2327"/>
                      <a:pt x="873" y="2349"/>
                      <a:pt x="873" y="2380"/>
                    </a:cubicBezTo>
                    <a:cubicBezTo>
                      <a:pt x="1046" y="2239"/>
                      <a:pt x="1153" y="2063"/>
                      <a:pt x="1190" y="1857"/>
                    </a:cubicBezTo>
                    <a:cubicBezTo>
                      <a:pt x="1293" y="1295"/>
                      <a:pt x="1126" y="821"/>
                      <a:pt x="678" y="464"/>
                    </a:cubicBezTo>
                    <a:cubicBezTo>
                      <a:pt x="467" y="294"/>
                      <a:pt x="233" y="154"/>
                      <a:pt x="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 name="Google Shape;200;p2"/>
              <p:cNvSpPr/>
              <p:nvPr/>
            </p:nvSpPr>
            <p:spPr>
              <a:xfrm>
                <a:off x="594299" y="645924"/>
                <a:ext cx="82198" cy="238795"/>
              </a:xfrm>
              <a:custGeom>
                <a:avLst/>
                <a:gdLst/>
                <a:ahLst/>
                <a:cxnLst/>
                <a:rect l="l" t="t" r="r" b="b"/>
                <a:pathLst>
                  <a:path w="875" h="2542" extrusionOk="0">
                    <a:moveTo>
                      <a:pt x="132" y="0"/>
                    </a:moveTo>
                    <a:lnTo>
                      <a:pt x="132" y="0"/>
                    </a:lnTo>
                    <a:cubicBezTo>
                      <a:pt x="65" y="98"/>
                      <a:pt x="32" y="205"/>
                      <a:pt x="20" y="320"/>
                    </a:cubicBezTo>
                    <a:cubicBezTo>
                      <a:pt x="1" y="587"/>
                      <a:pt x="34" y="845"/>
                      <a:pt x="149" y="1088"/>
                    </a:cubicBezTo>
                    <a:cubicBezTo>
                      <a:pt x="212" y="1222"/>
                      <a:pt x="285" y="1353"/>
                      <a:pt x="357" y="1483"/>
                    </a:cubicBezTo>
                    <a:cubicBezTo>
                      <a:pt x="537" y="1805"/>
                      <a:pt x="648" y="2147"/>
                      <a:pt x="645" y="2522"/>
                    </a:cubicBezTo>
                    <a:cubicBezTo>
                      <a:pt x="645" y="2526"/>
                      <a:pt x="651" y="2531"/>
                      <a:pt x="658" y="2541"/>
                    </a:cubicBezTo>
                    <a:cubicBezTo>
                      <a:pt x="771" y="2345"/>
                      <a:pt x="841" y="2141"/>
                      <a:pt x="853" y="1918"/>
                    </a:cubicBezTo>
                    <a:cubicBezTo>
                      <a:pt x="875" y="1540"/>
                      <a:pt x="802" y="1190"/>
                      <a:pt x="542" y="896"/>
                    </a:cubicBezTo>
                    <a:cubicBezTo>
                      <a:pt x="491" y="839"/>
                      <a:pt x="451" y="772"/>
                      <a:pt x="403" y="713"/>
                    </a:cubicBezTo>
                    <a:cubicBezTo>
                      <a:pt x="238" y="504"/>
                      <a:pt x="111" y="282"/>
                      <a:pt x="1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 name="Google Shape;201;p2"/>
              <p:cNvSpPr/>
              <p:nvPr/>
            </p:nvSpPr>
            <p:spPr>
              <a:xfrm>
                <a:off x="620697" y="876271"/>
                <a:ext cx="110943" cy="202253"/>
              </a:xfrm>
              <a:custGeom>
                <a:avLst/>
                <a:gdLst/>
                <a:ahLst/>
                <a:cxnLst/>
                <a:rect l="l" t="t" r="r" b="b"/>
                <a:pathLst>
                  <a:path w="1181" h="2153" extrusionOk="0">
                    <a:moveTo>
                      <a:pt x="481" y="0"/>
                    </a:moveTo>
                    <a:cubicBezTo>
                      <a:pt x="470" y="46"/>
                      <a:pt x="465" y="91"/>
                      <a:pt x="470" y="135"/>
                    </a:cubicBezTo>
                    <a:cubicBezTo>
                      <a:pt x="483" y="288"/>
                      <a:pt x="501" y="439"/>
                      <a:pt x="509" y="593"/>
                    </a:cubicBezTo>
                    <a:cubicBezTo>
                      <a:pt x="514" y="696"/>
                      <a:pt x="501" y="798"/>
                      <a:pt x="439" y="886"/>
                    </a:cubicBezTo>
                    <a:cubicBezTo>
                      <a:pt x="395" y="947"/>
                      <a:pt x="340" y="981"/>
                      <a:pt x="269" y="981"/>
                    </a:cubicBezTo>
                    <a:cubicBezTo>
                      <a:pt x="258" y="981"/>
                      <a:pt x="247" y="980"/>
                      <a:pt x="235" y="979"/>
                    </a:cubicBezTo>
                    <a:cubicBezTo>
                      <a:pt x="169" y="969"/>
                      <a:pt x="125" y="933"/>
                      <a:pt x="111" y="867"/>
                    </a:cubicBezTo>
                    <a:cubicBezTo>
                      <a:pt x="98" y="805"/>
                      <a:pt x="103" y="747"/>
                      <a:pt x="156" y="705"/>
                    </a:cubicBezTo>
                    <a:cubicBezTo>
                      <a:pt x="177" y="688"/>
                      <a:pt x="198" y="681"/>
                      <a:pt x="219" y="681"/>
                    </a:cubicBezTo>
                    <a:cubicBezTo>
                      <a:pt x="250" y="681"/>
                      <a:pt x="281" y="698"/>
                      <a:pt x="309" y="727"/>
                    </a:cubicBezTo>
                    <a:cubicBezTo>
                      <a:pt x="341" y="665"/>
                      <a:pt x="328" y="613"/>
                      <a:pt x="288" y="573"/>
                    </a:cubicBezTo>
                    <a:cubicBezTo>
                      <a:pt x="266" y="550"/>
                      <a:pt x="241" y="540"/>
                      <a:pt x="215" y="540"/>
                    </a:cubicBezTo>
                    <a:cubicBezTo>
                      <a:pt x="192" y="540"/>
                      <a:pt x="168" y="548"/>
                      <a:pt x="144" y="561"/>
                    </a:cubicBezTo>
                    <a:cubicBezTo>
                      <a:pt x="52" y="614"/>
                      <a:pt x="26" y="703"/>
                      <a:pt x="16" y="800"/>
                    </a:cubicBezTo>
                    <a:cubicBezTo>
                      <a:pt x="1" y="933"/>
                      <a:pt x="93" y="1051"/>
                      <a:pt x="236" y="1083"/>
                    </a:cubicBezTo>
                    <a:cubicBezTo>
                      <a:pt x="251" y="1086"/>
                      <a:pt x="265" y="1088"/>
                      <a:pt x="280" y="1088"/>
                    </a:cubicBezTo>
                    <a:cubicBezTo>
                      <a:pt x="381" y="1088"/>
                      <a:pt x="483" y="1015"/>
                      <a:pt x="516" y="915"/>
                    </a:cubicBezTo>
                    <a:cubicBezTo>
                      <a:pt x="524" y="893"/>
                      <a:pt x="530" y="871"/>
                      <a:pt x="538" y="850"/>
                    </a:cubicBezTo>
                    <a:cubicBezTo>
                      <a:pt x="544" y="850"/>
                      <a:pt x="549" y="851"/>
                      <a:pt x="555" y="851"/>
                    </a:cubicBezTo>
                    <a:cubicBezTo>
                      <a:pt x="558" y="851"/>
                      <a:pt x="562" y="850"/>
                      <a:pt x="566" y="850"/>
                    </a:cubicBezTo>
                    <a:cubicBezTo>
                      <a:pt x="566" y="881"/>
                      <a:pt x="567" y="911"/>
                      <a:pt x="566" y="939"/>
                    </a:cubicBezTo>
                    <a:cubicBezTo>
                      <a:pt x="553" y="1186"/>
                      <a:pt x="533" y="1434"/>
                      <a:pt x="530" y="1681"/>
                    </a:cubicBezTo>
                    <a:cubicBezTo>
                      <a:pt x="529" y="1815"/>
                      <a:pt x="548" y="1954"/>
                      <a:pt x="639" y="2067"/>
                    </a:cubicBezTo>
                    <a:cubicBezTo>
                      <a:pt x="679" y="2118"/>
                      <a:pt x="729" y="2152"/>
                      <a:pt x="791" y="2152"/>
                    </a:cubicBezTo>
                    <a:cubicBezTo>
                      <a:pt x="805" y="2152"/>
                      <a:pt x="819" y="2151"/>
                      <a:pt x="834" y="2147"/>
                    </a:cubicBezTo>
                    <a:cubicBezTo>
                      <a:pt x="910" y="2130"/>
                      <a:pt x="933" y="2063"/>
                      <a:pt x="954" y="2000"/>
                    </a:cubicBezTo>
                    <a:cubicBezTo>
                      <a:pt x="960" y="1982"/>
                      <a:pt x="945" y="1956"/>
                      <a:pt x="940" y="1934"/>
                    </a:cubicBezTo>
                    <a:cubicBezTo>
                      <a:pt x="919" y="1941"/>
                      <a:pt x="893" y="1943"/>
                      <a:pt x="878" y="1957"/>
                    </a:cubicBezTo>
                    <a:cubicBezTo>
                      <a:pt x="844" y="1988"/>
                      <a:pt x="809" y="2003"/>
                      <a:pt x="776" y="2003"/>
                    </a:cubicBezTo>
                    <a:cubicBezTo>
                      <a:pt x="732" y="2003"/>
                      <a:pt x="693" y="1977"/>
                      <a:pt x="667" y="1923"/>
                    </a:cubicBezTo>
                    <a:cubicBezTo>
                      <a:pt x="648" y="1884"/>
                      <a:pt x="636" y="1838"/>
                      <a:pt x="633" y="1795"/>
                    </a:cubicBezTo>
                    <a:cubicBezTo>
                      <a:pt x="618" y="1621"/>
                      <a:pt x="607" y="1449"/>
                      <a:pt x="597" y="1275"/>
                    </a:cubicBezTo>
                    <a:cubicBezTo>
                      <a:pt x="595" y="1253"/>
                      <a:pt x="604" y="1233"/>
                      <a:pt x="608" y="1211"/>
                    </a:cubicBezTo>
                    <a:cubicBezTo>
                      <a:pt x="640" y="1242"/>
                      <a:pt x="654" y="1273"/>
                      <a:pt x="672" y="1301"/>
                    </a:cubicBezTo>
                    <a:cubicBezTo>
                      <a:pt x="720" y="1380"/>
                      <a:pt x="802" y="1423"/>
                      <a:pt x="886" y="1423"/>
                    </a:cubicBezTo>
                    <a:cubicBezTo>
                      <a:pt x="932" y="1423"/>
                      <a:pt x="979" y="1410"/>
                      <a:pt x="1022" y="1383"/>
                    </a:cubicBezTo>
                    <a:cubicBezTo>
                      <a:pt x="1139" y="1310"/>
                      <a:pt x="1180" y="1135"/>
                      <a:pt x="1105" y="1022"/>
                    </a:cubicBezTo>
                    <a:cubicBezTo>
                      <a:pt x="1076" y="979"/>
                      <a:pt x="1038" y="957"/>
                      <a:pt x="1001" y="957"/>
                    </a:cubicBezTo>
                    <a:cubicBezTo>
                      <a:pt x="966" y="957"/>
                      <a:pt x="931" y="977"/>
                      <a:pt x="903" y="1017"/>
                    </a:cubicBezTo>
                    <a:cubicBezTo>
                      <a:pt x="1007" y="1025"/>
                      <a:pt x="1059" y="1078"/>
                      <a:pt x="1052" y="1167"/>
                    </a:cubicBezTo>
                    <a:cubicBezTo>
                      <a:pt x="1044" y="1249"/>
                      <a:pt x="971" y="1316"/>
                      <a:pt x="889" y="1316"/>
                    </a:cubicBezTo>
                    <a:cubicBezTo>
                      <a:pt x="883" y="1316"/>
                      <a:pt x="877" y="1316"/>
                      <a:pt x="871" y="1315"/>
                    </a:cubicBezTo>
                    <a:cubicBezTo>
                      <a:pt x="795" y="1307"/>
                      <a:pt x="741" y="1261"/>
                      <a:pt x="722" y="1190"/>
                    </a:cubicBezTo>
                    <a:cubicBezTo>
                      <a:pt x="701" y="1116"/>
                      <a:pt x="691" y="1041"/>
                      <a:pt x="685" y="964"/>
                    </a:cubicBezTo>
                    <a:cubicBezTo>
                      <a:pt x="670" y="760"/>
                      <a:pt x="659" y="555"/>
                      <a:pt x="646" y="350"/>
                    </a:cubicBezTo>
                    <a:cubicBezTo>
                      <a:pt x="640" y="212"/>
                      <a:pt x="578" y="102"/>
                      <a:pt x="4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 name="Google Shape;202;p2"/>
              <p:cNvSpPr/>
              <p:nvPr/>
            </p:nvSpPr>
            <p:spPr>
              <a:xfrm>
                <a:off x="669641" y="799332"/>
                <a:ext cx="48379" cy="128980"/>
              </a:xfrm>
              <a:custGeom>
                <a:avLst/>
                <a:gdLst/>
                <a:ahLst/>
                <a:cxnLst/>
                <a:rect l="l" t="t" r="r" b="b"/>
                <a:pathLst>
                  <a:path w="515" h="1373" extrusionOk="0">
                    <a:moveTo>
                      <a:pt x="105" y="0"/>
                    </a:moveTo>
                    <a:cubicBezTo>
                      <a:pt x="98" y="32"/>
                      <a:pt x="99" y="62"/>
                      <a:pt x="102" y="91"/>
                    </a:cubicBezTo>
                    <a:cubicBezTo>
                      <a:pt x="119" y="284"/>
                      <a:pt x="99" y="473"/>
                      <a:pt x="31" y="653"/>
                    </a:cubicBezTo>
                    <a:cubicBezTo>
                      <a:pt x="0" y="736"/>
                      <a:pt x="14" y="801"/>
                      <a:pt x="60" y="866"/>
                    </a:cubicBezTo>
                    <a:cubicBezTo>
                      <a:pt x="80" y="898"/>
                      <a:pt x="102" y="928"/>
                      <a:pt x="129" y="953"/>
                    </a:cubicBezTo>
                    <a:cubicBezTo>
                      <a:pt x="263" y="1072"/>
                      <a:pt x="389" y="1195"/>
                      <a:pt x="451" y="1372"/>
                    </a:cubicBezTo>
                    <a:cubicBezTo>
                      <a:pt x="515" y="1125"/>
                      <a:pt x="504" y="881"/>
                      <a:pt x="445" y="643"/>
                    </a:cubicBezTo>
                    <a:cubicBezTo>
                      <a:pt x="388" y="400"/>
                      <a:pt x="253" y="197"/>
                      <a:pt x="1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 name="Google Shape;203;p2"/>
              <p:cNvSpPr/>
              <p:nvPr/>
            </p:nvSpPr>
            <p:spPr>
              <a:xfrm>
                <a:off x="487580" y="369827"/>
                <a:ext cx="157725" cy="202347"/>
              </a:xfrm>
              <a:custGeom>
                <a:avLst/>
                <a:gdLst/>
                <a:ahLst/>
                <a:cxnLst/>
                <a:rect l="l" t="t" r="r" b="b"/>
                <a:pathLst>
                  <a:path w="1679" h="2154" extrusionOk="0">
                    <a:moveTo>
                      <a:pt x="1609" y="0"/>
                    </a:moveTo>
                    <a:cubicBezTo>
                      <a:pt x="1592" y="0"/>
                      <a:pt x="1571" y="5"/>
                      <a:pt x="1548" y="13"/>
                    </a:cubicBezTo>
                    <a:cubicBezTo>
                      <a:pt x="1190" y="141"/>
                      <a:pt x="893" y="349"/>
                      <a:pt x="726" y="698"/>
                    </a:cubicBezTo>
                    <a:cubicBezTo>
                      <a:pt x="614" y="932"/>
                      <a:pt x="523" y="1180"/>
                      <a:pt x="439" y="1428"/>
                    </a:cubicBezTo>
                    <a:cubicBezTo>
                      <a:pt x="346" y="1700"/>
                      <a:pt x="260" y="1968"/>
                      <a:pt x="0" y="2152"/>
                    </a:cubicBezTo>
                    <a:cubicBezTo>
                      <a:pt x="20" y="2152"/>
                      <a:pt x="33" y="2154"/>
                      <a:pt x="43" y="2154"/>
                    </a:cubicBezTo>
                    <a:cubicBezTo>
                      <a:pt x="49" y="2154"/>
                      <a:pt x="53" y="2153"/>
                      <a:pt x="58" y="2152"/>
                    </a:cubicBezTo>
                    <a:cubicBezTo>
                      <a:pt x="270" y="2093"/>
                      <a:pt x="484" y="2042"/>
                      <a:pt x="690" y="1970"/>
                    </a:cubicBezTo>
                    <a:cubicBezTo>
                      <a:pt x="858" y="1912"/>
                      <a:pt x="984" y="1793"/>
                      <a:pt x="1083" y="1644"/>
                    </a:cubicBezTo>
                    <a:cubicBezTo>
                      <a:pt x="1216" y="1447"/>
                      <a:pt x="1273" y="1220"/>
                      <a:pt x="1333" y="995"/>
                    </a:cubicBezTo>
                    <a:cubicBezTo>
                      <a:pt x="1396" y="757"/>
                      <a:pt x="1464" y="520"/>
                      <a:pt x="1613" y="313"/>
                    </a:cubicBezTo>
                    <a:cubicBezTo>
                      <a:pt x="1653" y="259"/>
                      <a:pt x="1666" y="176"/>
                      <a:pt x="1672" y="105"/>
                    </a:cubicBezTo>
                    <a:cubicBezTo>
                      <a:pt x="1679" y="34"/>
                      <a:pt x="1657" y="0"/>
                      <a:pt x="1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 name="Google Shape;204;p2"/>
              <p:cNvSpPr/>
              <p:nvPr/>
            </p:nvSpPr>
            <p:spPr>
              <a:xfrm>
                <a:off x="420975" y="490261"/>
                <a:ext cx="96195" cy="140628"/>
              </a:xfrm>
              <a:custGeom>
                <a:avLst/>
                <a:gdLst/>
                <a:ahLst/>
                <a:cxnLst/>
                <a:rect l="l" t="t" r="r" b="b"/>
                <a:pathLst>
                  <a:path w="1024" h="1497" extrusionOk="0">
                    <a:moveTo>
                      <a:pt x="912" y="0"/>
                    </a:moveTo>
                    <a:cubicBezTo>
                      <a:pt x="887" y="21"/>
                      <a:pt x="871" y="31"/>
                      <a:pt x="859" y="43"/>
                    </a:cubicBezTo>
                    <a:cubicBezTo>
                      <a:pt x="758" y="150"/>
                      <a:pt x="670" y="269"/>
                      <a:pt x="626" y="409"/>
                    </a:cubicBezTo>
                    <a:cubicBezTo>
                      <a:pt x="574" y="573"/>
                      <a:pt x="526" y="736"/>
                      <a:pt x="487" y="903"/>
                    </a:cubicBezTo>
                    <a:cubicBezTo>
                      <a:pt x="424" y="1178"/>
                      <a:pt x="331" y="1422"/>
                      <a:pt x="1" y="1483"/>
                    </a:cubicBezTo>
                    <a:cubicBezTo>
                      <a:pt x="44" y="1492"/>
                      <a:pt x="90" y="1496"/>
                      <a:pt x="136" y="1496"/>
                    </a:cubicBezTo>
                    <a:cubicBezTo>
                      <a:pt x="512" y="1496"/>
                      <a:pt x="962" y="1213"/>
                      <a:pt x="1023" y="873"/>
                    </a:cubicBezTo>
                    <a:lnTo>
                      <a:pt x="1023" y="873"/>
                    </a:lnTo>
                    <a:cubicBezTo>
                      <a:pt x="922" y="889"/>
                      <a:pt x="824" y="910"/>
                      <a:pt x="724" y="920"/>
                    </a:cubicBezTo>
                    <a:cubicBezTo>
                      <a:pt x="719" y="920"/>
                      <a:pt x="714" y="920"/>
                      <a:pt x="708" y="920"/>
                    </a:cubicBezTo>
                    <a:cubicBezTo>
                      <a:pt x="664" y="920"/>
                      <a:pt x="619" y="906"/>
                      <a:pt x="575" y="899"/>
                    </a:cubicBezTo>
                    <a:cubicBezTo>
                      <a:pt x="596" y="858"/>
                      <a:pt x="610" y="810"/>
                      <a:pt x="638" y="774"/>
                    </a:cubicBezTo>
                    <a:cubicBezTo>
                      <a:pt x="819" y="552"/>
                      <a:pt x="879" y="289"/>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 name="Google Shape;205;p2"/>
              <p:cNvSpPr/>
              <p:nvPr/>
            </p:nvSpPr>
            <p:spPr>
              <a:xfrm>
                <a:off x="484762" y="372363"/>
                <a:ext cx="130107" cy="194550"/>
              </a:xfrm>
              <a:custGeom>
                <a:avLst/>
                <a:gdLst/>
                <a:ahLst/>
                <a:cxnLst/>
                <a:rect l="l" t="t" r="r" b="b"/>
                <a:pathLst>
                  <a:path w="1385" h="2071" extrusionOk="0">
                    <a:moveTo>
                      <a:pt x="1365" y="0"/>
                    </a:moveTo>
                    <a:cubicBezTo>
                      <a:pt x="1364" y="0"/>
                      <a:pt x="1364" y="0"/>
                      <a:pt x="1363" y="0"/>
                    </a:cubicBezTo>
                    <a:cubicBezTo>
                      <a:pt x="1352" y="2"/>
                      <a:pt x="1339" y="5"/>
                      <a:pt x="1328" y="11"/>
                    </a:cubicBezTo>
                    <a:cubicBezTo>
                      <a:pt x="806" y="239"/>
                      <a:pt x="417" y="581"/>
                      <a:pt x="311" y="1174"/>
                    </a:cubicBezTo>
                    <a:cubicBezTo>
                      <a:pt x="258" y="1485"/>
                      <a:pt x="226" y="1803"/>
                      <a:pt x="0" y="2056"/>
                    </a:cubicBezTo>
                    <a:cubicBezTo>
                      <a:pt x="6" y="2060"/>
                      <a:pt x="11" y="2063"/>
                      <a:pt x="16" y="2070"/>
                    </a:cubicBezTo>
                    <a:cubicBezTo>
                      <a:pt x="47" y="2045"/>
                      <a:pt x="81" y="2021"/>
                      <a:pt x="109" y="1993"/>
                    </a:cubicBezTo>
                    <a:cubicBezTo>
                      <a:pt x="243" y="1861"/>
                      <a:pt x="314" y="1691"/>
                      <a:pt x="375" y="1519"/>
                    </a:cubicBezTo>
                    <a:cubicBezTo>
                      <a:pt x="438" y="1337"/>
                      <a:pt x="501" y="1153"/>
                      <a:pt x="563" y="971"/>
                    </a:cubicBezTo>
                    <a:cubicBezTo>
                      <a:pt x="705" y="549"/>
                      <a:pt x="958" y="222"/>
                      <a:pt x="1363" y="21"/>
                    </a:cubicBezTo>
                    <a:cubicBezTo>
                      <a:pt x="1370" y="17"/>
                      <a:pt x="1375" y="11"/>
                      <a:pt x="1385" y="2"/>
                    </a:cubicBezTo>
                    <a:cubicBezTo>
                      <a:pt x="1374" y="2"/>
                      <a:pt x="1369" y="0"/>
                      <a:pt x="1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 name="Google Shape;206;p2"/>
              <p:cNvSpPr/>
              <p:nvPr/>
            </p:nvSpPr>
            <p:spPr>
              <a:xfrm>
                <a:off x="421538" y="464145"/>
                <a:ext cx="89807" cy="159698"/>
              </a:xfrm>
              <a:custGeom>
                <a:avLst/>
                <a:gdLst/>
                <a:ahLst/>
                <a:cxnLst/>
                <a:rect l="l" t="t" r="r" b="b"/>
                <a:pathLst>
                  <a:path w="956" h="1700" extrusionOk="0">
                    <a:moveTo>
                      <a:pt x="955" y="1"/>
                    </a:moveTo>
                    <a:cubicBezTo>
                      <a:pt x="845" y="102"/>
                      <a:pt x="738" y="203"/>
                      <a:pt x="647" y="317"/>
                    </a:cubicBezTo>
                    <a:cubicBezTo>
                      <a:pt x="514" y="481"/>
                      <a:pt x="465" y="682"/>
                      <a:pt x="419" y="884"/>
                    </a:cubicBezTo>
                    <a:cubicBezTo>
                      <a:pt x="349" y="1189"/>
                      <a:pt x="250" y="1483"/>
                      <a:pt x="1" y="1700"/>
                    </a:cubicBezTo>
                    <a:cubicBezTo>
                      <a:pt x="96" y="1695"/>
                      <a:pt x="170" y="1662"/>
                      <a:pt x="233" y="1597"/>
                    </a:cubicBezTo>
                    <a:cubicBezTo>
                      <a:pt x="344" y="1484"/>
                      <a:pt x="396" y="1341"/>
                      <a:pt x="434" y="1189"/>
                    </a:cubicBezTo>
                    <a:cubicBezTo>
                      <a:pt x="473" y="1027"/>
                      <a:pt x="518" y="864"/>
                      <a:pt x="569" y="704"/>
                    </a:cubicBezTo>
                    <a:cubicBezTo>
                      <a:pt x="616" y="558"/>
                      <a:pt x="694" y="423"/>
                      <a:pt x="814" y="330"/>
                    </a:cubicBezTo>
                    <a:cubicBezTo>
                      <a:pt x="926" y="243"/>
                      <a:pt x="941" y="129"/>
                      <a:pt x="9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07" name="Google Shape;207;p2"/>
              <p:cNvGrpSpPr/>
              <p:nvPr/>
            </p:nvGrpSpPr>
            <p:grpSpPr>
              <a:xfrm>
                <a:off x="397959" y="568891"/>
                <a:ext cx="135181" cy="174074"/>
                <a:chOff x="397959" y="568891"/>
                <a:chExt cx="135181" cy="174074"/>
              </a:xfrm>
            </p:grpSpPr>
            <p:sp>
              <p:nvSpPr>
                <p:cNvPr id="208" name="Google Shape;208;p2"/>
                <p:cNvSpPr/>
                <p:nvPr/>
              </p:nvSpPr>
              <p:spPr>
                <a:xfrm>
                  <a:off x="456485" y="568891"/>
                  <a:ext cx="76655" cy="130013"/>
                </a:xfrm>
                <a:custGeom>
                  <a:avLst/>
                  <a:gdLst/>
                  <a:ahLst/>
                  <a:cxnLst/>
                  <a:rect l="l" t="t" r="r" b="b"/>
                  <a:pathLst>
                    <a:path w="816" h="1384" extrusionOk="0">
                      <a:moveTo>
                        <a:pt x="790" y="0"/>
                      </a:moveTo>
                      <a:cubicBezTo>
                        <a:pt x="728" y="0"/>
                        <a:pt x="706" y="21"/>
                        <a:pt x="695" y="67"/>
                      </a:cubicBezTo>
                      <a:cubicBezTo>
                        <a:pt x="685" y="110"/>
                        <a:pt x="669" y="154"/>
                        <a:pt x="645" y="190"/>
                      </a:cubicBezTo>
                      <a:cubicBezTo>
                        <a:pt x="516" y="382"/>
                        <a:pt x="383" y="572"/>
                        <a:pt x="250" y="761"/>
                      </a:cubicBezTo>
                      <a:cubicBezTo>
                        <a:pt x="209" y="818"/>
                        <a:pt x="161" y="869"/>
                        <a:pt x="125" y="927"/>
                      </a:cubicBezTo>
                      <a:cubicBezTo>
                        <a:pt x="62" y="1028"/>
                        <a:pt x="1" y="1131"/>
                        <a:pt x="5" y="1256"/>
                      </a:cubicBezTo>
                      <a:cubicBezTo>
                        <a:pt x="7" y="1333"/>
                        <a:pt x="64" y="1383"/>
                        <a:pt x="145" y="1383"/>
                      </a:cubicBezTo>
                      <a:cubicBezTo>
                        <a:pt x="146" y="1383"/>
                        <a:pt x="147" y="1383"/>
                        <a:pt x="148" y="1383"/>
                      </a:cubicBezTo>
                      <a:cubicBezTo>
                        <a:pt x="227" y="1381"/>
                        <a:pt x="287" y="1333"/>
                        <a:pt x="289" y="1268"/>
                      </a:cubicBezTo>
                      <a:cubicBezTo>
                        <a:pt x="289" y="1247"/>
                        <a:pt x="282" y="1219"/>
                        <a:pt x="268" y="1210"/>
                      </a:cubicBezTo>
                      <a:cubicBezTo>
                        <a:pt x="266" y="1208"/>
                        <a:pt x="263" y="1208"/>
                        <a:pt x="260" y="1208"/>
                      </a:cubicBezTo>
                      <a:cubicBezTo>
                        <a:pt x="246" y="1208"/>
                        <a:pt x="226" y="1219"/>
                        <a:pt x="209" y="1223"/>
                      </a:cubicBezTo>
                      <a:cubicBezTo>
                        <a:pt x="191" y="1228"/>
                        <a:pt x="163" y="1242"/>
                        <a:pt x="151" y="1242"/>
                      </a:cubicBezTo>
                      <a:cubicBezTo>
                        <a:pt x="149" y="1242"/>
                        <a:pt x="147" y="1242"/>
                        <a:pt x="146" y="1241"/>
                      </a:cubicBezTo>
                      <a:cubicBezTo>
                        <a:pt x="131" y="1223"/>
                        <a:pt x="117" y="1190"/>
                        <a:pt x="122" y="1169"/>
                      </a:cubicBezTo>
                      <a:cubicBezTo>
                        <a:pt x="137" y="1113"/>
                        <a:pt x="156" y="1055"/>
                        <a:pt x="187" y="1006"/>
                      </a:cubicBezTo>
                      <a:cubicBezTo>
                        <a:pt x="321" y="795"/>
                        <a:pt x="462" y="589"/>
                        <a:pt x="596" y="378"/>
                      </a:cubicBezTo>
                      <a:cubicBezTo>
                        <a:pt x="671" y="260"/>
                        <a:pt x="736" y="136"/>
                        <a:pt x="816" y="1"/>
                      </a:cubicBezTo>
                      <a:cubicBezTo>
                        <a:pt x="806" y="0"/>
                        <a:pt x="798" y="0"/>
                        <a:pt x="7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209;p2"/>
                <p:cNvSpPr/>
                <p:nvPr/>
              </p:nvSpPr>
              <p:spPr>
                <a:xfrm>
                  <a:off x="432624" y="679086"/>
                  <a:ext cx="25176" cy="63879"/>
                </a:xfrm>
                <a:custGeom>
                  <a:avLst/>
                  <a:gdLst/>
                  <a:ahLst/>
                  <a:cxnLst/>
                  <a:rect l="l" t="t" r="r" b="b"/>
                  <a:pathLst>
                    <a:path w="268" h="680" extrusionOk="0">
                      <a:moveTo>
                        <a:pt x="192" y="1"/>
                      </a:moveTo>
                      <a:cubicBezTo>
                        <a:pt x="148" y="81"/>
                        <a:pt x="99" y="159"/>
                        <a:pt x="64" y="243"/>
                      </a:cubicBezTo>
                      <a:cubicBezTo>
                        <a:pt x="20" y="348"/>
                        <a:pt x="1" y="458"/>
                        <a:pt x="40" y="569"/>
                      </a:cubicBezTo>
                      <a:cubicBezTo>
                        <a:pt x="65" y="636"/>
                        <a:pt x="114" y="680"/>
                        <a:pt x="168" y="680"/>
                      </a:cubicBezTo>
                      <a:cubicBezTo>
                        <a:pt x="177" y="680"/>
                        <a:pt x="186" y="679"/>
                        <a:pt x="195" y="676"/>
                      </a:cubicBezTo>
                      <a:cubicBezTo>
                        <a:pt x="222" y="668"/>
                        <a:pt x="247" y="640"/>
                        <a:pt x="261" y="615"/>
                      </a:cubicBezTo>
                      <a:cubicBezTo>
                        <a:pt x="267" y="604"/>
                        <a:pt x="250" y="569"/>
                        <a:pt x="233" y="558"/>
                      </a:cubicBezTo>
                      <a:cubicBezTo>
                        <a:pt x="111" y="482"/>
                        <a:pt x="74" y="363"/>
                        <a:pt x="154" y="246"/>
                      </a:cubicBezTo>
                      <a:cubicBezTo>
                        <a:pt x="207" y="167"/>
                        <a:pt x="216" y="9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 name="Google Shape;210;p2"/>
                <p:cNvSpPr/>
                <p:nvPr/>
              </p:nvSpPr>
              <p:spPr>
                <a:xfrm>
                  <a:off x="397959" y="707175"/>
                  <a:ext cx="31658" cy="21982"/>
                </a:xfrm>
                <a:custGeom>
                  <a:avLst/>
                  <a:gdLst/>
                  <a:ahLst/>
                  <a:cxnLst/>
                  <a:rect l="l" t="t" r="r" b="b"/>
                  <a:pathLst>
                    <a:path w="337" h="234" extrusionOk="0">
                      <a:moveTo>
                        <a:pt x="38" y="0"/>
                      </a:moveTo>
                      <a:cubicBezTo>
                        <a:pt x="23" y="0"/>
                        <a:pt x="10" y="11"/>
                        <a:pt x="8" y="26"/>
                      </a:cubicBezTo>
                      <a:cubicBezTo>
                        <a:pt x="1" y="73"/>
                        <a:pt x="3" y="129"/>
                        <a:pt x="22" y="172"/>
                      </a:cubicBezTo>
                      <a:cubicBezTo>
                        <a:pt x="36" y="201"/>
                        <a:pt x="84" y="231"/>
                        <a:pt x="119" y="233"/>
                      </a:cubicBezTo>
                      <a:cubicBezTo>
                        <a:pt x="122" y="234"/>
                        <a:pt x="126" y="234"/>
                        <a:pt x="129" y="234"/>
                      </a:cubicBezTo>
                      <a:cubicBezTo>
                        <a:pt x="217" y="234"/>
                        <a:pt x="305" y="158"/>
                        <a:pt x="337" y="64"/>
                      </a:cubicBezTo>
                      <a:lnTo>
                        <a:pt x="337" y="64"/>
                      </a:lnTo>
                      <a:cubicBezTo>
                        <a:pt x="329" y="67"/>
                        <a:pt x="323" y="69"/>
                        <a:pt x="318" y="72"/>
                      </a:cubicBezTo>
                      <a:cubicBezTo>
                        <a:pt x="268" y="93"/>
                        <a:pt x="221" y="124"/>
                        <a:pt x="169" y="130"/>
                      </a:cubicBezTo>
                      <a:cubicBezTo>
                        <a:pt x="165" y="131"/>
                        <a:pt x="161" y="131"/>
                        <a:pt x="158" y="131"/>
                      </a:cubicBezTo>
                      <a:cubicBezTo>
                        <a:pt x="97" y="131"/>
                        <a:pt x="88" y="69"/>
                        <a:pt x="67" y="23"/>
                      </a:cubicBezTo>
                      <a:cubicBezTo>
                        <a:pt x="60" y="7"/>
                        <a:pt x="4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11" name="Google Shape;211;p2"/>
              <p:cNvSpPr/>
              <p:nvPr/>
            </p:nvSpPr>
            <p:spPr>
              <a:xfrm>
                <a:off x="535585" y="637845"/>
                <a:ext cx="228838" cy="446497"/>
              </a:xfrm>
              <a:custGeom>
                <a:avLst/>
                <a:gdLst/>
                <a:ahLst/>
                <a:cxnLst/>
                <a:rect l="l" t="t" r="r" b="b"/>
                <a:pathLst>
                  <a:path w="2436" h="4753" extrusionOk="0">
                    <a:moveTo>
                      <a:pt x="757" y="86"/>
                    </a:moveTo>
                    <a:lnTo>
                      <a:pt x="757" y="86"/>
                    </a:lnTo>
                    <a:cubicBezTo>
                      <a:pt x="736" y="367"/>
                      <a:pt x="863" y="590"/>
                      <a:pt x="1031" y="800"/>
                    </a:cubicBezTo>
                    <a:cubicBezTo>
                      <a:pt x="1079" y="859"/>
                      <a:pt x="1118" y="926"/>
                      <a:pt x="1169" y="983"/>
                    </a:cubicBezTo>
                    <a:cubicBezTo>
                      <a:pt x="1428" y="1276"/>
                      <a:pt x="1501" y="1626"/>
                      <a:pt x="1480" y="2005"/>
                    </a:cubicBezTo>
                    <a:cubicBezTo>
                      <a:pt x="1467" y="2228"/>
                      <a:pt x="1399" y="2432"/>
                      <a:pt x="1286" y="2628"/>
                    </a:cubicBezTo>
                    <a:cubicBezTo>
                      <a:pt x="1278" y="2618"/>
                      <a:pt x="1272" y="2614"/>
                      <a:pt x="1272" y="2609"/>
                    </a:cubicBezTo>
                    <a:cubicBezTo>
                      <a:pt x="1275" y="2234"/>
                      <a:pt x="1164" y="1894"/>
                      <a:pt x="984" y="1570"/>
                    </a:cubicBezTo>
                    <a:cubicBezTo>
                      <a:pt x="912" y="1438"/>
                      <a:pt x="839" y="1309"/>
                      <a:pt x="776" y="1176"/>
                    </a:cubicBezTo>
                    <a:cubicBezTo>
                      <a:pt x="662" y="931"/>
                      <a:pt x="628" y="673"/>
                      <a:pt x="647" y="407"/>
                    </a:cubicBezTo>
                    <a:cubicBezTo>
                      <a:pt x="656" y="293"/>
                      <a:pt x="689" y="185"/>
                      <a:pt x="757" y="86"/>
                    </a:cubicBezTo>
                    <a:close/>
                    <a:moveTo>
                      <a:pt x="688" y="50"/>
                    </a:moveTo>
                    <a:cubicBezTo>
                      <a:pt x="523" y="422"/>
                      <a:pt x="568" y="776"/>
                      <a:pt x="710" y="1121"/>
                    </a:cubicBezTo>
                    <a:cubicBezTo>
                      <a:pt x="800" y="1335"/>
                      <a:pt x="929" y="1531"/>
                      <a:pt x="1025" y="1743"/>
                    </a:cubicBezTo>
                    <a:cubicBezTo>
                      <a:pt x="1159" y="2035"/>
                      <a:pt x="1247" y="2337"/>
                      <a:pt x="1209" y="2665"/>
                    </a:cubicBezTo>
                    <a:cubicBezTo>
                      <a:pt x="1203" y="2719"/>
                      <a:pt x="1180" y="2773"/>
                      <a:pt x="1163" y="2841"/>
                    </a:cubicBezTo>
                    <a:cubicBezTo>
                      <a:pt x="1144" y="2815"/>
                      <a:pt x="1134" y="2805"/>
                      <a:pt x="1129" y="2792"/>
                    </a:cubicBezTo>
                    <a:cubicBezTo>
                      <a:pt x="1040" y="2589"/>
                      <a:pt x="905" y="2427"/>
                      <a:pt x="719" y="2305"/>
                    </a:cubicBezTo>
                    <a:cubicBezTo>
                      <a:pt x="709" y="2300"/>
                      <a:pt x="703" y="2294"/>
                      <a:pt x="694" y="2289"/>
                    </a:cubicBezTo>
                    <a:cubicBezTo>
                      <a:pt x="312" y="2068"/>
                      <a:pt x="168" y="1711"/>
                      <a:pt x="110" y="1298"/>
                    </a:cubicBezTo>
                    <a:cubicBezTo>
                      <a:pt x="46" y="836"/>
                      <a:pt x="245" y="476"/>
                      <a:pt x="540" y="151"/>
                    </a:cubicBezTo>
                    <a:cubicBezTo>
                      <a:pt x="579" y="109"/>
                      <a:pt x="638" y="83"/>
                      <a:pt x="688" y="50"/>
                    </a:cubicBezTo>
                    <a:close/>
                    <a:moveTo>
                      <a:pt x="1532" y="1719"/>
                    </a:moveTo>
                    <a:cubicBezTo>
                      <a:pt x="1680" y="1916"/>
                      <a:pt x="1816" y="2119"/>
                      <a:pt x="1872" y="2362"/>
                    </a:cubicBezTo>
                    <a:cubicBezTo>
                      <a:pt x="1929" y="2600"/>
                      <a:pt x="1940" y="2845"/>
                      <a:pt x="1878" y="3091"/>
                    </a:cubicBezTo>
                    <a:cubicBezTo>
                      <a:pt x="1818" y="2914"/>
                      <a:pt x="1691" y="2791"/>
                      <a:pt x="1556" y="2672"/>
                    </a:cubicBezTo>
                    <a:cubicBezTo>
                      <a:pt x="1529" y="2647"/>
                      <a:pt x="1509" y="2615"/>
                      <a:pt x="1487" y="2585"/>
                    </a:cubicBezTo>
                    <a:cubicBezTo>
                      <a:pt x="1439" y="2520"/>
                      <a:pt x="1426" y="2456"/>
                      <a:pt x="1458" y="2372"/>
                    </a:cubicBezTo>
                    <a:cubicBezTo>
                      <a:pt x="1526" y="2192"/>
                      <a:pt x="1545" y="2003"/>
                      <a:pt x="1529" y="1810"/>
                    </a:cubicBezTo>
                    <a:cubicBezTo>
                      <a:pt x="1526" y="1781"/>
                      <a:pt x="1525" y="1752"/>
                      <a:pt x="1532" y="1719"/>
                    </a:cubicBezTo>
                    <a:close/>
                    <a:moveTo>
                      <a:pt x="1077" y="771"/>
                    </a:moveTo>
                    <a:cubicBezTo>
                      <a:pt x="1301" y="925"/>
                      <a:pt x="1536" y="1065"/>
                      <a:pt x="1747" y="1234"/>
                    </a:cubicBezTo>
                    <a:cubicBezTo>
                      <a:pt x="2193" y="1591"/>
                      <a:pt x="2362" y="2065"/>
                      <a:pt x="2259" y="2626"/>
                    </a:cubicBezTo>
                    <a:cubicBezTo>
                      <a:pt x="2219" y="2832"/>
                      <a:pt x="2115" y="3007"/>
                      <a:pt x="1941" y="3150"/>
                    </a:cubicBezTo>
                    <a:cubicBezTo>
                      <a:pt x="1941" y="3119"/>
                      <a:pt x="1937" y="3097"/>
                      <a:pt x="1941" y="3078"/>
                    </a:cubicBezTo>
                    <a:cubicBezTo>
                      <a:pt x="2046" y="2547"/>
                      <a:pt x="1889" y="2086"/>
                      <a:pt x="1566" y="1669"/>
                    </a:cubicBezTo>
                    <a:cubicBezTo>
                      <a:pt x="1535" y="1628"/>
                      <a:pt x="1511" y="1576"/>
                      <a:pt x="1500" y="1525"/>
                    </a:cubicBezTo>
                    <a:cubicBezTo>
                      <a:pt x="1458" y="1347"/>
                      <a:pt x="1385" y="1184"/>
                      <a:pt x="1272" y="1039"/>
                    </a:cubicBezTo>
                    <a:cubicBezTo>
                      <a:pt x="1204" y="951"/>
                      <a:pt x="1137" y="863"/>
                      <a:pt x="1070" y="775"/>
                    </a:cubicBezTo>
                    <a:lnTo>
                      <a:pt x="1077" y="771"/>
                    </a:lnTo>
                    <a:close/>
                    <a:moveTo>
                      <a:pt x="1390" y="2542"/>
                    </a:moveTo>
                    <a:cubicBezTo>
                      <a:pt x="1487" y="2642"/>
                      <a:pt x="1547" y="2753"/>
                      <a:pt x="1555" y="2890"/>
                    </a:cubicBezTo>
                    <a:cubicBezTo>
                      <a:pt x="1567" y="3094"/>
                      <a:pt x="1578" y="3300"/>
                      <a:pt x="1594" y="3504"/>
                    </a:cubicBezTo>
                    <a:cubicBezTo>
                      <a:pt x="1601" y="3581"/>
                      <a:pt x="1611" y="3657"/>
                      <a:pt x="1630" y="3731"/>
                    </a:cubicBezTo>
                    <a:cubicBezTo>
                      <a:pt x="1649" y="3802"/>
                      <a:pt x="1702" y="3847"/>
                      <a:pt x="1779" y="3856"/>
                    </a:cubicBezTo>
                    <a:cubicBezTo>
                      <a:pt x="1785" y="3856"/>
                      <a:pt x="1791" y="3857"/>
                      <a:pt x="1797" y="3857"/>
                    </a:cubicBezTo>
                    <a:cubicBezTo>
                      <a:pt x="1880" y="3857"/>
                      <a:pt x="1953" y="3791"/>
                      <a:pt x="1960" y="3708"/>
                    </a:cubicBezTo>
                    <a:cubicBezTo>
                      <a:pt x="1970" y="3617"/>
                      <a:pt x="1917" y="3565"/>
                      <a:pt x="1812" y="3558"/>
                    </a:cubicBezTo>
                    <a:cubicBezTo>
                      <a:pt x="1839" y="3518"/>
                      <a:pt x="1875" y="3498"/>
                      <a:pt x="1910" y="3498"/>
                    </a:cubicBezTo>
                    <a:cubicBezTo>
                      <a:pt x="1947" y="3498"/>
                      <a:pt x="1985" y="3520"/>
                      <a:pt x="2014" y="3563"/>
                    </a:cubicBezTo>
                    <a:cubicBezTo>
                      <a:pt x="2088" y="3676"/>
                      <a:pt x="2047" y="3851"/>
                      <a:pt x="1931" y="3924"/>
                    </a:cubicBezTo>
                    <a:cubicBezTo>
                      <a:pt x="1888" y="3950"/>
                      <a:pt x="1841" y="3963"/>
                      <a:pt x="1795" y="3963"/>
                    </a:cubicBezTo>
                    <a:cubicBezTo>
                      <a:pt x="1711" y="3963"/>
                      <a:pt x="1629" y="3920"/>
                      <a:pt x="1581" y="3842"/>
                    </a:cubicBezTo>
                    <a:cubicBezTo>
                      <a:pt x="1563" y="3812"/>
                      <a:pt x="1549" y="3782"/>
                      <a:pt x="1516" y="3751"/>
                    </a:cubicBezTo>
                    <a:cubicBezTo>
                      <a:pt x="1513" y="3774"/>
                      <a:pt x="1504" y="3796"/>
                      <a:pt x="1505" y="3816"/>
                    </a:cubicBezTo>
                    <a:cubicBezTo>
                      <a:pt x="1515" y="3989"/>
                      <a:pt x="1525" y="4162"/>
                      <a:pt x="1541" y="4335"/>
                    </a:cubicBezTo>
                    <a:cubicBezTo>
                      <a:pt x="1545" y="4379"/>
                      <a:pt x="1556" y="4425"/>
                      <a:pt x="1576" y="4463"/>
                    </a:cubicBezTo>
                    <a:cubicBezTo>
                      <a:pt x="1602" y="4518"/>
                      <a:pt x="1642" y="4545"/>
                      <a:pt x="1685" y="4545"/>
                    </a:cubicBezTo>
                    <a:cubicBezTo>
                      <a:pt x="1718" y="4545"/>
                      <a:pt x="1753" y="4529"/>
                      <a:pt x="1787" y="4498"/>
                    </a:cubicBezTo>
                    <a:cubicBezTo>
                      <a:pt x="1800" y="4484"/>
                      <a:pt x="1828" y="4483"/>
                      <a:pt x="1849" y="4474"/>
                    </a:cubicBezTo>
                    <a:cubicBezTo>
                      <a:pt x="1854" y="4497"/>
                      <a:pt x="1869" y="4521"/>
                      <a:pt x="1862" y="4540"/>
                    </a:cubicBezTo>
                    <a:cubicBezTo>
                      <a:pt x="1841" y="4603"/>
                      <a:pt x="1819" y="4669"/>
                      <a:pt x="1742" y="4688"/>
                    </a:cubicBezTo>
                    <a:cubicBezTo>
                      <a:pt x="1728" y="4691"/>
                      <a:pt x="1714" y="4693"/>
                      <a:pt x="1701" y="4693"/>
                    </a:cubicBezTo>
                    <a:cubicBezTo>
                      <a:pt x="1638" y="4693"/>
                      <a:pt x="1588" y="4659"/>
                      <a:pt x="1547" y="4607"/>
                    </a:cubicBezTo>
                    <a:cubicBezTo>
                      <a:pt x="1457" y="4495"/>
                      <a:pt x="1438" y="4358"/>
                      <a:pt x="1439" y="4221"/>
                    </a:cubicBezTo>
                    <a:cubicBezTo>
                      <a:pt x="1442" y="3975"/>
                      <a:pt x="1461" y="3727"/>
                      <a:pt x="1474" y="3481"/>
                    </a:cubicBezTo>
                    <a:cubicBezTo>
                      <a:pt x="1475" y="3450"/>
                      <a:pt x="1474" y="3420"/>
                      <a:pt x="1474" y="3390"/>
                    </a:cubicBezTo>
                    <a:cubicBezTo>
                      <a:pt x="1463" y="3389"/>
                      <a:pt x="1454" y="3389"/>
                      <a:pt x="1444" y="3388"/>
                    </a:cubicBezTo>
                    <a:cubicBezTo>
                      <a:pt x="1436" y="3409"/>
                      <a:pt x="1430" y="3431"/>
                      <a:pt x="1425" y="3456"/>
                    </a:cubicBezTo>
                    <a:cubicBezTo>
                      <a:pt x="1391" y="3556"/>
                      <a:pt x="1287" y="3628"/>
                      <a:pt x="1186" y="3628"/>
                    </a:cubicBezTo>
                    <a:cubicBezTo>
                      <a:pt x="1172" y="3628"/>
                      <a:pt x="1158" y="3627"/>
                      <a:pt x="1144" y="3624"/>
                    </a:cubicBezTo>
                    <a:cubicBezTo>
                      <a:pt x="1003" y="3591"/>
                      <a:pt x="911" y="3472"/>
                      <a:pt x="925" y="3341"/>
                    </a:cubicBezTo>
                    <a:cubicBezTo>
                      <a:pt x="936" y="3243"/>
                      <a:pt x="961" y="3155"/>
                      <a:pt x="1053" y="3101"/>
                    </a:cubicBezTo>
                    <a:cubicBezTo>
                      <a:pt x="1076" y="3089"/>
                      <a:pt x="1099" y="3081"/>
                      <a:pt x="1122" y="3081"/>
                    </a:cubicBezTo>
                    <a:cubicBezTo>
                      <a:pt x="1148" y="3081"/>
                      <a:pt x="1174" y="3091"/>
                      <a:pt x="1196" y="3114"/>
                    </a:cubicBezTo>
                    <a:cubicBezTo>
                      <a:pt x="1235" y="3154"/>
                      <a:pt x="1251" y="3206"/>
                      <a:pt x="1219" y="3268"/>
                    </a:cubicBezTo>
                    <a:cubicBezTo>
                      <a:pt x="1189" y="3238"/>
                      <a:pt x="1159" y="3221"/>
                      <a:pt x="1127" y="3221"/>
                    </a:cubicBezTo>
                    <a:cubicBezTo>
                      <a:pt x="1107" y="3221"/>
                      <a:pt x="1086" y="3228"/>
                      <a:pt x="1065" y="3245"/>
                    </a:cubicBezTo>
                    <a:cubicBezTo>
                      <a:pt x="1010" y="3288"/>
                      <a:pt x="1007" y="3346"/>
                      <a:pt x="1019" y="3408"/>
                    </a:cubicBezTo>
                    <a:cubicBezTo>
                      <a:pt x="1034" y="3473"/>
                      <a:pt x="1077" y="3509"/>
                      <a:pt x="1143" y="3519"/>
                    </a:cubicBezTo>
                    <a:cubicBezTo>
                      <a:pt x="1156" y="3521"/>
                      <a:pt x="1167" y="3522"/>
                      <a:pt x="1179" y="3522"/>
                    </a:cubicBezTo>
                    <a:cubicBezTo>
                      <a:pt x="1249" y="3522"/>
                      <a:pt x="1304" y="3487"/>
                      <a:pt x="1348" y="3426"/>
                    </a:cubicBezTo>
                    <a:cubicBezTo>
                      <a:pt x="1410" y="3337"/>
                      <a:pt x="1422" y="3237"/>
                      <a:pt x="1417" y="3135"/>
                    </a:cubicBezTo>
                    <a:cubicBezTo>
                      <a:pt x="1410" y="2981"/>
                      <a:pt x="1390" y="2828"/>
                      <a:pt x="1379" y="2676"/>
                    </a:cubicBezTo>
                    <a:cubicBezTo>
                      <a:pt x="1375" y="2631"/>
                      <a:pt x="1379" y="2587"/>
                      <a:pt x="1390" y="2542"/>
                    </a:cubicBezTo>
                    <a:close/>
                    <a:moveTo>
                      <a:pt x="740" y="1"/>
                    </a:moveTo>
                    <a:cubicBezTo>
                      <a:pt x="727" y="1"/>
                      <a:pt x="712" y="4"/>
                      <a:pt x="695" y="12"/>
                    </a:cubicBezTo>
                    <a:cubicBezTo>
                      <a:pt x="628" y="41"/>
                      <a:pt x="554" y="73"/>
                      <a:pt x="507" y="124"/>
                    </a:cubicBezTo>
                    <a:cubicBezTo>
                      <a:pt x="204" y="455"/>
                      <a:pt x="1" y="824"/>
                      <a:pt x="65" y="1297"/>
                    </a:cubicBezTo>
                    <a:cubicBezTo>
                      <a:pt x="125" y="1727"/>
                      <a:pt x="271" y="2099"/>
                      <a:pt x="670" y="2332"/>
                    </a:cubicBezTo>
                    <a:cubicBezTo>
                      <a:pt x="869" y="2448"/>
                      <a:pt x="1004" y="2624"/>
                      <a:pt x="1096" y="2835"/>
                    </a:cubicBezTo>
                    <a:cubicBezTo>
                      <a:pt x="1106" y="2858"/>
                      <a:pt x="1134" y="2892"/>
                      <a:pt x="1152" y="2892"/>
                    </a:cubicBezTo>
                    <a:cubicBezTo>
                      <a:pt x="1152" y="2892"/>
                      <a:pt x="1152" y="2892"/>
                      <a:pt x="1152" y="2892"/>
                    </a:cubicBezTo>
                    <a:cubicBezTo>
                      <a:pt x="1177" y="2889"/>
                      <a:pt x="1205" y="2862"/>
                      <a:pt x="1222" y="2838"/>
                    </a:cubicBezTo>
                    <a:cubicBezTo>
                      <a:pt x="1258" y="2786"/>
                      <a:pt x="1288" y="2732"/>
                      <a:pt x="1320" y="2678"/>
                    </a:cubicBezTo>
                    <a:cubicBezTo>
                      <a:pt x="1326" y="2680"/>
                      <a:pt x="1333" y="2682"/>
                      <a:pt x="1339" y="2683"/>
                    </a:cubicBezTo>
                    <a:cubicBezTo>
                      <a:pt x="1358" y="2894"/>
                      <a:pt x="1392" y="3105"/>
                      <a:pt x="1338" y="3315"/>
                    </a:cubicBezTo>
                    <a:cubicBezTo>
                      <a:pt x="1328" y="3357"/>
                      <a:pt x="1298" y="3395"/>
                      <a:pt x="1269" y="3427"/>
                    </a:cubicBezTo>
                    <a:cubicBezTo>
                      <a:pt x="1244" y="3456"/>
                      <a:pt x="1211" y="3470"/>
                      <a:pt x="1176" y="3470"/>
                    </a:cubicBezTo>
                    <a:cubicBezTo>
                      <a:pt x="1158" y="3470"/>
                      <a:pt x="1139" y="3467"/>
                      <a:pt x="1119" y="3460"/>
                    </a:cubicBezTo>
                    <a:cubicBezTo>
                      <a:pt x="1065" y="3439"/>
                      <a:pt x="1036" y="3366"/>
                      <a:pt x="1066" y="3311"/>
                    </a:cubicBezTo>
                    <a:cubicBezTo>
                      <a:pt x="1082" y="3282"/>
                      <a:pt x="1100" y="3270"/>
                      <a:pt x="1120" y="3270"/>
                    </a:cubicBezTo>
                    <a:cubicBezTo>
                      <a:pt x="1138" y="3270"/>
                      <a:pt x="1159" y="3280"/>
                      <a:pt x="1182" y="3296"/>
                    </a:cubicBezTo>
                    <a:cubicBezTo>
                      <a:pt x="1196" y="3305"/>
                      <a:pt x="1208" y="3309"/>
                      <a:pt x="1218" y="3309"/>
                    </a:cubicBezTo>
                    <a:cubicBezTo>
                      <a:pt x="1247" y="3309"/>
                      <a:pt x="1265" y="3280"/>
                      <a:pt x="1271" y="3246"/>
                    </a:cubicBezTo>
                    <a:cubicBezTo>
                      <a:pt x="1284" y="3177"/>
                      <a:pt x="1268" y="3111"/>
                      <a:pt x="1210" y="3065"/>
                    </a:cubicBezTo>
                    <a:cubicBezTo>
                      <a:pt x="1181" y="3043"/>
                      <a:pt x="1149" y="3032"/>
                      <a:pt x="1118" y="3032"/>
                    </a:cubicBezTo>
                    <a:cubicBezTo>
                      <a:pt x="1088" y="3032"/>
                      <a:pt x="1058" y="3041"/>
                      <a:pt x="1028" y="3057"/>
                    </a:cubicBezTo>
                    <a:cubicBezTo>
                      <a:pt x="875" y="3138"/>
                      <a:pt x="817" y="3379"/>
                      <a:pt x="915" y="3532"/>
                    </a:cubicBezTo>
                    <a:cubicBezTo>
                      <a:pt x="974" y="3625"/>
                      <a:pt x="1071" y="3675"/>
                      <a:pt x="1172" y="3675"/>
                    </a:cubicBezTo>
                    <a:cubicBezTo>
                      <a:pt x="1237" y="3675"/>
                      <a:pt x="1304" y="3654"/>
                      <a:pt x="1363" y="3612"/>
                    </a:cubicBezTo>
                    <a:cubicBezTo>
                      <a:pt x="1378" y="3600"/>
                      <a:pt x="1395" y="3589"/>
                      <a:pt x="1421" y="3569"/>
                    </a:cubicBezTo>
                    <a:lnTo>
                      <a:pt x="1421" y="3569"/>
                    </a:lnTo>
                    <a:cubicBezTo>
                      <a:pt x="1416" y="3621"/>
                      <a:pt x="1413" y="3658"/>
                      <a:pt x="1410" y="3694"/>
                    </a:cubicBezTo>
                    <a:cubicBezTo>
                      <a:pt x="1386" y="3943"/>
                      <a:pt x="1358" y="4193"/>
                      <a:pt x="1413" y="4441"/>
                    </a:cubicBezTo>
                    <a:cubicBezTo>
                      <a:pt x="1447" y="4593"/>
                      <a:pt x="1523" y="4710"/>
                      <a:pt x="1685" y="4750"/>
                    </a:cubicBezTo>
                    <a:cubicBezTo>
                      <a:pt x="1696" y="4750"/>
                      <a:pt x="1706" y="4750"/>
                      <a:pt x="1718" y="4752"/>
                    </a:cubicBezTo>
                    <a:cubicBezTo>
                      <a:pt x="1842" y="4725"/>
                      <a:pt x="1901" y="4638"/>
                      <a:pt x="1910" y="4520"/>
                    </a:cubicBezTo>
                    <a:cubicBezTo>
                      <a:pt x="1913" y="4491"/>
                      <a:pt x="1896" y="4441"/>
                      <a:pt x="1877" y="4434"/>
                    </a:cubicBezTo>
                    <a:cubicBezTo>
                      <a:pt x="1867" y="4431"/>
                      <a:pt x="1856" y="4429"/>
                      <a:pt x="1844" y="4429"/>
                    </a:cubicBezTo>
                    <a:cubicBezTo>
                      <a:pt x="1817" y="4429"/>
                      <a:pt x="1787" y="4437"/>
                      <a:pt x="1770" y="4452"/>
                    </a:cubicBezTo>
                    <a:cubicBezTo>
                      <a:pt x="1737" y="4479"/>
                      <a:pt x="1707" y="4494"/>
                      <a:pt x="1683" y="4494"/>
                    </a:cubicBezTo>
                    <a:cubicBezTo>
                      <a:pt x="1647" y="4494"/>
                      <a:pt x="1622" y="4464"/>
                      <a:pt x="1610" y="4402"/>
                    </a:cubicBezTo>
                    <a:cubicBezTo>
                      <a:pt x="1586" y="4279"/>
                      <a:pt x="1576" y="4153"/>
                      <a:pt x="1560" y="4028"/>
                    </a:cubicBezTo>
                    <a:cubicBezTo>
                      <a:pt x="1556" y="3993"/>
                      <a:pt x="1556" y="3958"/>
                      <a:pt x="1553" y="3910"/>
                    </a:cubicBezTo>
                    <a:lnTo>
                      <a:pt x="1553" y="3910"/>
                    </a:lnTo>
                    <a:cubicBezTo>
                      <a:pt x="1584" y="3935"/>
                      <a:pt x="1600" y="3951"/>
                      <a:pt x="1618" y="3963"/>
                    </a:cubicBezTo>
                    <a:cubicBezTo>
                      <a:pt x="1669" y="3999"/>
                      <a:pt x="1730" y="4017"/>
                      <a:pt x="1792" y="4017"/>
                    </a:cubicBezTo>
                    <a:cubicBezTo>
                      <a:pt x="1870" y="4017"/>
                      <a:pt x="1949" y="3989"/>
                      <a:pt x="2008" y="3932"/>
                    </a:cubicBezTo>
                    <a:cubicBezTo>
                      <a:pt x="2111" y="3833"/>
                      <a:pt x="2135" y="3657"/>
                      <a:pt x="2057" y="3544"/>
                    </a:cubicBezTo>
                    <a:cubicBezTo>
                      <a:pt x="2022" y="3491"/>
                      <a:pt x="1975" y="3455"/>
                      <a:pt x="1915" y="3455"/>
                    </a:cubicBezTo>
                    <a:cubicBezTo>
                      <a:pt x="1906" y="3455"/>
                      <a:pt x="1897" y="3456"/>
                      <a:pt x="1888" y="3458"/>
                    </a:cubicBezTo>
                    <a:cubicBezTo>
                      <a:pt x="1820" y="3470"/>
                      <a:pt x="1773" y="3515"/>
                      <a:pt x="1758" y="3585"/>
                    </a:cubicBezTo>
                    <a:cubicBezTo>
                      <a:pt x="1754" y="3599"/>
                      <a:pt x="1755" y="3623"/>
                      <a:pt x="1764" y="3631"/>
                    </a:cubicBezTo>
                    <a:cubicBezTo>
                      <a:pt x="1767" y="3635"/>
                      <a:pt x="1772" y="3636"/>
                      <a:pt x="1778" y="3636"/>
                    </a:cubicBezTo>
                    <a:cubicBezTo>
                      <a:pt x="1788" y="3636"/>
                      <a:pt x="1801" y="3632"/>
                      <a:pt x="1811" y="3632"/>
                    </a:cubicBezTo>
                    <a:cubicBezTo>
                      <a:pt x="1813" y="3632"/>
                      <a:pt x="1815" y="3632"/>
                      <a:pt x="1817" y="3632"/>
                    </a:cubicBezTo>
                    <a:cubicBezTo>
                      <a:pt x="1832" y="3632"/>
                      <a:pt x="1851" y="3631"/>
                      <a:pt x="1866" y="3631"/>
                    </a:cubicBezTo>
                    <a:cubicBezTo>
                      <a:pt x="1880" y="3631"/>
                      <a:pt x="1890" y="3632"/>
                      <a:pt x="1893" y="3638"/>
                    </a:cubicBezTo>
                    <a:cubicBezTo>
                      <a:pt x="1909" y="3666"/>
                      <a:pt x="1919" y="3715"/>
                      <a:pt x="1904" y="3739"/>
                    </a:cubicBezTo>
                    <a:cubicBezTo>
                      <a:pt x="1884" y="3770"/>
                      <a:pt x="1840" y="3807"/>
                      <a:pt x="1807" y="3807"/>
                    </a:cubicBezTo>
                    <a:cubicBezTo>
                      <a:pt x="1806" y="3807"/>
                      <a:pt x="1805" y="3807"/>
                      <a:pt x="1804" y="3807"/>
                    </a:cubicBezTo>
                    <a:cubicBezTo>
                      <a:pt x="1763" y="3804"/>
                      <a:pt x="1703" y="3771"/>
                      <a:pt x="1690" y="3736"/>
                    </a:cubicBezTo>
                    <a:cubicBezTo>
                      <a:pt x="1661" y="3662"/>
                      <a:pt x="1650" y="3579"/>
                      <a:pt x="1643" y="3498"/>
                    </a:cubicBezTo>
                    <a:cubicBezTo>
                      <a:pt x="1620" y="3281"/>
                      <a:pt x="1603" y="3064"/>
                      <a:pt x="1583" y="2847"/>
                    </a:cubicBezTo>
                    <a:cubicBezTo>
                      <a:pt x="1581" y="2820"/>
                      <a:pt x="1574" y="2794"/>
                      <a:pt x="1567" y="2747"/>
                    </a:cubicBezTo>
                    <a:lnTo>
                      <a:pt x="1567" y="2747"/>
                    </a:lnTo>
                    <a:cubicBezTo>
                      <a:pt x="1712" y="2872"/>
                      <a:pt x="1817" y="2998"/>
                      <a:pt x="1837" y="3178"/>
                    </a:cubicBezTo>
                    <a:cubicBezTo>
                      <a:pt x="1840" y="3205"/>
                      <a:pt x="1852" y="3239"/>
                      <a:pt x="1871" y="3251"/>
                    </a:cubicBezTo>
                    <a:cubicBezTo>
                      <a:pt x="1873" y="3253"/>
                      <a:pt x="1876" y="3253"/>
                      <a:pt x="1879" y="3253"/>
                    </a:cubicBezTo>
                    <a:cubicBezTo>
                      <a:pt x="1894" y="3253"/>
                      <a:pt x="1923" y="3237"/>
                      <a:pt x="1941" y="3224"/>
                    </a:cubicBezTo>
                    <a:cubicBezTo>
                      <a:pt x="2137" y="3078"/>
                      <a:pt x="2256" y="2878"/>
                      <a:pt x="2310" y="2641"/>
                    </a:cubicBezTo>
                    <a:cubicBezTo>
                      <a:pt x="2435" y="2092"/>
                      <a:pt x="2181" y="1449"/>
                      <a:pt x="1708" y="1147"/>
                    </a:cubicBezTo>
                    <a:cubicBezTo>
                      <a:pt x="1491" y="1009"/>
                      <a:pt x="1279" y="864"/>
                      <a:pt x="1070" y="715"/>
                    </a:cubicBezTo>
                    <a:cubicBezTo>
                      <a:pt x="1011" y="676"/>
                      <a:pt x="961" y="621"/>
                      <a:pt x="921" y="563"/>
                    </a:cubicBezTo>
                    <a:cubicBezTo>
                      <a:pt x="823" y="419"/>
                      <a:pt x="798" y="253"/>
                      <a:pt x="794" y="82"/>
                    </a:cubicBezTo>
                    <a:cubicBezTo>
                      <a:pt x="792" y="29"/>
                      <a:pt x="775" y="1"/>
                      <a:pt x="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212;p2"/>
              <p:cNvSpPr/>
              <p:nvPr/>
            </p:nvSpPr>
            <p:spPr>
              <a:xfrm>
                <a:off x="392322" y="364660"/>
                <a:ext cx="257490" cy="382618"/>
              </a:xfrm>
              <a:custGeom>
                <a:avLst/>
                <a:gdLst/>
                <a:ahLst/>
                <a:cxnLst/>
                <a:rect l="l" t="t" r="r" b="b"/>
                <a:pathLst>
                  <a:path w="2741" h="4073" extrusionOk="0">
                    <a:moveTo>
                      <a:pt x="2348" y="79"/>
                    </a:moveTo>
                    <a:cubicBezTo>
                      <a:pt x="2352" y="79"/>
                      <a:pt x="2357" y="81"/>
                      <a:pt x="2368" y="82"/>
                    </a:cubicBezTo>
                    <a:cubicBezTo>
                      <a:pt x="2357" y="90"/>
                      <a:pt x="2352" y="97"/>
                      <a:pt x="2346" y="100"/>
                    </a:cubicBezTo>
                    <a:cubicBezTo>
                      <a:pt x="1941" y="301"/>
                      <a:pt x="1688" y="630"/>
                      <a:pt x="1546" y="1050"/>
                    </a:cubicBezTo>
                    <a:cubicBezTo>
                      <a:pt x="1484" y="1234"/>
                      <a:pt x="1421" y="1416"/>
                      <a:pt x="1357" y="1598"/>
                    </a:cubicBezTo>
                    <a:cubicBezTo>
                      <a:pt x="1297" y="1771"/>
                      <a:pt x="1227" y="1941"/>
                      <a:pt x="1092" y="2072"/>
                    </a:cubicBezTo>
                    <a:cubicBezTo>
                      <a:pt x="1063" y="2101"/>
                      <a:pt x="1030" y="2123"/>
                      <a:pt x="999" y="2149"/>
                    </a:cubicBezTo>
                    <a:cubicBezTo>
                      <a:pt x="995" y="2145"/>
                      <a:pt x="990" y="2142"/>
                      <a:pt x="984" y="2138"/>
                    </a:cubicBezTo>
                    <a:cubicBezTo>
                      <a:pt x="1210" y="1885"/>
                      <a:pt x="1242" y="1566"/>
                      <a:pt x="1294" y="1253"/>
                    </a:cubicBezTo>
                    <a:cubicBezTo>
                      <a:pt x="1399" y="662"/>
                      <a:pt x="1790" y="318"/>
                      <a:pt x="2311" y="90"/>
                    </a:cubicBezTo>
                    <a:cubicBezTo>
                      <a:pt x="2321" y="84"/>
                      <a:pt x="2333" y="82"/>
                      <a:pt x="2346" y="79"/>
                    </a:cubicBezTo>
                    <a:cubicBezTo>
                      <a:pt x="2346" y="79"/>
                      <a:pt x="2347" y="79"/>
                      <a:pt x="2348" y="79"/>
                    </a:cubicBezTo>
                    <a:close/>
                    <a:moveTo>
                      <a:pt x="2621" y="55"/>
                    </a:moveTo>
                    <a:cubicBezTo>
                      <a:pt x="2670" y="55"/>
                      <a:pt x="2692" y="90"/>
                      <a:pt x="2685" y="160"/>
                    </a:cubicBezTo>
                    <a:cubicBezTo>
                      <a:pt x="2678" y="232"/>
                      <a:pt x="2666" y="314"/>
                      <a:pt x="2626" y="368"/>
                    </a:cubicBezTo>
                    <a:cubicBezTo>
                      <a:pt x="2477" y="574"/>
                      <a:pt x="2409" y="811"/>
                      <a:pt x="2346" y="1050"/>
                    </a:cubicBezTo>
                    <a:cubicBezTo>
                      <a:pt x="2286" y="1276"/>
                      <a:pt x="2229" y="1502"/>
                      <a:pt x="2096" y="1699"/>
                    </a:cubicBezTo>
                    <a:cubicBezTo>
                      <a:pt x="1997" y="1848"/>
                      <a:pt x="1872" y="1967"/>
                      <a:pt x="1703" y="2025"/>
                    </a:cubicBezTo>
                    <a:cubicBezTo>
                      <a:pt x="1497" y="2097"/>
                      <a:pt x="1283" y="2148"/>
                      <a:pt x="1071" y="2207"/>
                    </a:cubicBezTo>
                    <a:cubicBezTo>
                      <a:pt x="1067" y="2208"/>
                      <a:pt x="1062" y="2209"/>
                      <a:pt x="1057" y="2209"/>
                    </a:cubicBezTo>
                    <a:cubicBezTo>
                      <a:pt x="1047" y="2209"/>
                      <a:pt x="1034" y="2207"/>
                      <a:pt x="1014" y="2207"/>
                    </a:cubicBezTo>
                    <a:cubicBezTo>
                      <a:pt x="1274" y="2023"/>
                      <a:pt x="1360" y="1753"/>
                      <a:pt x="1452" y="1483"/>
                    </a:cubicBezTo>
                    <a:cubicBezTo>
                      <a:pt x="1536" y="1235"/>
                      <a:pt x="1626" y="988"/>
                      <a:pt x="1738" y="753"/>
                    </a:cubicBezTo>
                    <a:cubicBezTo>
                      <a:pt x="1907" y="404"/>
                      <a:pt x="2204" y="196"/>
                      <a:pt x="2561" y="68"/>
                    </a:cubicBezTo>
                    <a:cubicBezTo>
                      <a:pt x="2584" y="60"/>
                      <a:pt x="2604" y="55"/>
                      <a:pt x="2621" y="55"/>
                    </a:cubicBezTo>
                    <a:close/>
                    <a:moveTo>
                      <a:pt x="1266" y="1060"/>
                    </a:moveTo>
                    <a:cubicBezTo>
                      <a:pt x="1252" y="1187"/>
                      <a:pt x="1237" y="1301"/>
                      <a:pt x="1125" y="1389"/>
                    </a:cubicBezTo>
                    <a:cubicBezTo>
                      <a:pt x="1005" y="1482"/>
                      <a:pt x="927" y="1616"/>
                      <a:pt x="880" y="1763"/>
                    </a:cubicBezTo>
                    <a:cubicBezTo>
                      <a:pt x="829" y="1923"/>
                      <a:pt x="784" y="2086"/>
                      <a:pt x="745" y="2248"/>
                    </a:cubicBezTo>
                    <a:cubicBezTo>
                      <a:pt x="707" y="2401"/>
                      <a:pt x="655" y="2543"/>
                      <a:pt x="544" y="2656"/>
                    </a:cubicBezTo>
                    <a:cubicBezTo>
                      <a:pt x="481" y="2722"/>
                      <a:pt x="407" y="2754"/>
                      <a:pt x="312" y="2759"/>
                    </a:cubicBezTo>
                    <a:cubicBezTo>
                      <a:pt x="561" y="2542"/>
                      <a:pt x="660" y="2248"/>
                      <a:pt x="730" y="1943"/>
                    </a:cubicBezTo>
                    <a:cubicBezTo>
                      <a:pt x="776" y="1741"/>
                      <a:pt x="824" y="1540"/>
                      <a:pt x="958" y="1376"/>
                    </a:cubicBezTo>
                    <a:cubicBezTo>
                      <a:pt x="1051" y="1261"/>
                      <a:pt x="1158" y="1159"/>
                      <a:pt x="1266" y="1060"/>
                    </a:cubicBezTo>
                    <a:close/>
                    <a:moveTo>
                      <a:pt x="1217" y="1337"/>
                    </a:moveTo>
                    <a:lnTo>
                      <a:pt x="1217" y="1337"/>
                    </a:lnTo>
                    <a:cubicBezTo>
                      <a:pt x="1184" y="1626"/>
                      <a:pt x="1124" y="1889"/>
                      <a:pt x="942" y="2112"/>
                    </a:cubicBezTo>
                    <a:cubicBezTo>
                      <a:pt x="913" y="2147"/>
                      <a:pt x="900" y="2195"/>
                      <a:pt x="879" y="2237"/>
                    </a:cubicBezTo>
                    <a:cubicBezTo>
                      <a:pt x="922" y="2244"/>
                      <a:pt x="966" y="2259"/>
                      <a:pt x="1009" y="2259"/>
                    </a:cubicBezTo>
                    <a:cubicBezTo>
                      <a:pt x="1015" y="2259"/>
                      <a:pt x="1021" y="2258"/>
                      <a:pt x="1027" y="2258"/>
                    </a:cubicBezTo>
                    <a:cubicBezTo>
                      <a:pt x="1128" y="2248"/>
                      <a:pt x="1227" y="2228"/>
                      <a:pt x="1326" y="2211"/>
                    </a:cubicBezTo>
                    <a:lnTo>
                      <a:pt x="1326" y="2211"/>
                    </a:lnTo>
                    <a:cubicBezTo>
                      <a:pt x="1266" y="2552"/>
                      <a:pt x="816" y="2834"/>
                      <a:pt x="440" y="2834"/>
                    </a:cubicBezTo>
                    <a:cubicBezTo>
                      <a:pt x="393" y="2834"/>
                      <a:pt x="347" y="2830"/>
                      <a:pt x="304" y="2821"/>
                    </a:cubicBezTo>
                    <a:cubicBezTo>
                      <a:pt x="634" y="2760"/>
                      <a:pt x="727" y="2515"/>
                      <a:pt x="791" y="2241"/>
                    </a:cubicBezTo>
                    <a:cubicBezTo>
                      <a:pt x="829" y="2074"/>
                      <a:pt x="877" y="1911"/>
                      <a:pt x="929" y="1747"/>
                    </a:cubicBezTo>
                    <a:cubicBezTo>
                      <a:pt x="974" y="1606"/>
                      <a:pt x="1062" y="1488"/>
                      <a:pt x="1163" y="1381"/>
                    </a:cubicBezTo>
                    <a:cubicBezTo>
                      <a:pt x="1176" y="1367"/>
                      <a:pt x="1192" y="1358"/>
                      <a:pt x="1217" y="1337"/>
                    </a:cubicBezTo>
                    <a:close/>
                    <a:moveTo>
                      <a:pt x="1475" y="2174"/>
                    </a:moveTo>
                    <a:cubicBezTo>
                      <a:pt x="1483" y="2174"/>
                      <a:pt x="1490" y="2175"/>
                      <a:pt x="1499" y="2175"/>
                    </a:cubicBezTo>
                    <a:cubicBezTo>
                      <a:pt x="1419" y="2310"/>
                      <a:pt x="1354" y="2434"/>
                      <a:pt x="1279" y="2551"/>
                    </a:cubicBezTo>
                    <a:cubicBezTo>
                      <a:pt x="1145" y="2761"/>
                      <a:pt x="1004" y="2967"/>
                      <a:pt x="870" y="3178"/>
                    </a:cubicBezTo>
                    <a:cubicBezTo>
                      <a:pt x="839" y="3228"/>
                      <a:pt x="820" y="3286"/>
                      <a:pt x="805" y="3342"/>
                    </a:cubicBezTo>
                    <a:cubicBezTo>
                      <a:pt x="800" y="3363"/>
                      <a:pt x="814" y="3395"/>
                      <a:pt x="829" y="3414"/>
                    </a:cubicBezTo>
                    <a:cubicBezTo>
                      <a:pt x="830" y="3414"/>
                      <a:pt x="832" y="3415"/>
                      <a:pt x="834" y="3415"/>
                    </a:cubicBezTo>
                    <a:cubicBezTo>
                      <a:pt x="845" y="3415"/>
                      <a:pt x="874" y="3400"/>
                      <a:pt x="892" y="3395"/>
                    </a:cubicBezTo>
                    <a:cubicBezTo>
                      <a:pt x="909" y="3391"/>
                      <a:pt x="929" y="3380"/>
                      <a:pt x="942" y="3380"/>
                    </a:cubicBezTo>
                    <a:cubicBezTo>
                      <a:pt x="946" y="3380"/>
                      <a:pt x="949" y="3381"/>
                      <a:pt x="951" y="3383"/>
                    </a:cubicBezTo>
                    <a:cubicBezTo>
                      <a:pt x="965" y="3391"/>
                      <a:pt x="972" y="3420"/>
                      <a:pt x="972" y="3440"/>
                    </a:cubicBezTo>
                    <a:cubicBezTo>
                      <a:pt x="970" y="3507"/>
                      <a:pt x="908" y="3554"/>
                      <a:pt x="831" y="3555"/>
                    </a:cubicBezTo>
                    <a:cubicBezTo>
                      <a:pt x="830" y="3555"/>
                      <a:pt x="829" y="3555"/>
                      <a:pt x="828" y="3555"/>
                    </a:cubicBezTo>
                    <a:cubicBezTo>
                      <a:pt x="747" y="3555"/>
                      <a:pt x="690" y="3507"/>
                      <a:pt x="688" y="3429"/>
                    </a:cubicBezTo>
                    <a:cubicBezTo>
                      <a:pt x="684" y="3303"/>
                      <a:pt x="745" y="3200"/>
                      <a:pt x="808" y="3100"/>
                    </a:cubicBezTo>
                    <a:cubicBezTo>
                      <a:pt x="845" y="3042"/>
                      <a:pt x="892" y="2991"/>
                      <a:pt x="933" y="2934"/>
                    </a:cubicBezTo>
                    <a:cubicBezTo>
                      <a:pt x="1066" y="2744"/>
                      <a:pt x="1197" y="2555"/>
                      <a:pt x="1327" y="2362"/>
                    </a:cubicBezTo>
                    <a:cubicBezTo>
                      <a:pt x="1352" y="2326"/>
                      <a:pt x="1368" y="2283"/>
                      <a:pt x="1378" y="2240"/>
                    </a:cubicBezTo>
                    <a:cubicBezTo>
                      <a:pt x="1389" y="2195"/>
                      <a:pt x="1412" y="2174"/>
                      <a:pt x="1475" y="2174"/>
                    </a:cubicBezTo>
                    <a:close/>
                    <a:moveTo>
                      <a:pt x="97" y="3645"/>
                    </a:moveTo>
                    <a:cubicBezTo>
                      <a:pt x="108" y="3645"/>
                      <a:pt x="120" y="3652"/>
                      <a:pt x="127" y="3669"/>
                    </a:cubicBezTo>
                    <a:cubicBezTo>
                      <a:pt x="147" y="3716"/>
                      <a:pt x="158" y="3777"/>
                      <a:pt x="217" y="3777"/>
                    </a:cubicBezTo>
                    <a:cubicBezTo>
                      <a:pt x="221" y="3777"/>
                      <a:pt x="225" y="3777"/>
                      <a:pt x="229" y="3776"/>
                    </a:cubicBezTo>
                    <a:cubicBezTo>
                      <a:pt x="281" y="3770"/>
                      <a:pt x="328" y="3739"/>
                      <a:pt x="378" y="3718"/>
                    </a:cubicBezTo>
                    <a:cubicBezTo>
                      <a:pt x="383" y="3715"/>
                      <a:pt x="389" y="3713"/>
                      <a:pt x="397" y="3710"/>
                    </a:cubicBezTo>
                    <a:lnTo>
                      <a:pt x="397" y="3710"/>
                    </a:lnTo>
                    <a:cubicBezTo>
                      <a:pt x="365" y="3804"/>
                      <a:pt x="276" y="3880"/>
                      <a:pt x="187" y="3880"/>
                    </a:cubicBezTo>
                    <a:cubicBezTo>
                      <a:pt x="185" y="3880"/>
                      <a:pt x="182" y="3880"/>
                      <a:pt x="179" y="3879"/>
                    </a:cubicBezTo>
                    <a:cubicBezTo>
                      <a:pt x="144" y="3878"/>
                      <a:pt x="96" y="3847"/>
                      <a:pt x="82" y="3818"/>
                    </a:cubicBezTo>
                    <a:cubicBezTo>
                      <a:pt x="63" y="3775"/>
                      <a:pt x="61" y="3719"/>
                      <a:pt x="68" y="3672"/>
                    </a:cubicBezTo>
                    <a:cubicBezTo>
                      <a:pt x="70" y="3657"/>
                      <a:pt x="83" y="3645"/>
                      <a:pt x="97" y="3645"/>
                    </a:cubicBezTo>
                    <a:close/>
                    <a:moveTo>
                      <a:pt x="621" y="3348"/>
                    </a:moveTo>
                    <a:cubicBezTo>
                      <a:pt x="645" y="3439"/>
                      <a:pt x="636" y="3516"/>
                      <a:pt x="583" y="3591"/>
                    </a:cubicBezTo>
                    <a:cubicBezTo>
                      <a:pt x="503" y="3709"/>
                      <a:pt x="541" y="3828"/>
                      <a:pt x="662" y="3904"/>
                    </a:cubicBezTo>
                    <a:cubicBezTo>
                      <a:pt x="677" y="3915"/>
                      <a:pt x="696" y="3951"/>
                      <a:pt x="690" y="3961"/>
                    </a:cubicBezTo>
                    <a:cubicBezTo>
                      <a:pt x="676" y="3987"/>
                      <a:pt x="650" y="4014"/>
                      <a:pt x="624" y="4022"/>
                    </a:cubicBezTo>
                    <a:cubicBezTo>
                      <a:pt x="615" y="4025"/>
                      <a:pt x="606" y="4026"/>
                      <a:pt x="597" y="4026"/>
                    </a:cubicBezTo>
                    <a:cubicBezTo>
                      <a:pt x="544" y="4026"/>
                      <a:pt x="494" y="3982"/>
                      <a:pt x="469" y="3915"/>
                    </a:cubicBezTo>
                    <a:cubicBezTo>
                      <a:pt x="430" y="3803"/>
                      <a:pt x="449" y="3693"/>
                      <a:pt x="493" y="3589"/>
                    </a:cubicBezTo>
                    <a:cubicBezTo>
                      <a:pt x="528" y="3506"/>
                      <a:pt x="577" y="3428"/>
                      <a:pt x="621" y="3348"/>
                    </a:cubicBezTo>
                    <a:close/>
                    <a:moveTo>
                      <a:pt x="2593" y="0"/>
                    </a:moveTo>
                    <a:cubicBezTo>
                      <a:pt x="2588" y="0"/>
                      <a:pt x="2583" y="1"/>
                      <a:pt x="2577" y="1"/>
                    </a:cubicBezTo>
                    <a:cubicBezTo>
                      <a:pt x="2421" y="6"/>
                      <a:pt x="2271" y="36"/>
                      <a:pt x="2135" y="112"/>
                    </a:cubicBezTo>
                    <a:cubicBezTo>
                      <a:pt x="1779" y="311"/>
                      <a:pt x="1462" y="549"/>
                      <a:pt x="1314" y="954"/>
                    </a:cubicBezTo>
                    <a:cubicBezTo>
                      <a:pt x="1304" y="981"/>
                      <a:pt x="1278" y="1007"/>
                      <a:pt x="1253" y="1024"/>
                    </a:cubicBezTo>
                    <a:cubicBezTo>
                      <a:pt x="938" y="1246"/>
                      <a:pt x="748" y="1546"/>
                      <a:pt x="682" y="1928"/>
                    </a:cubicBezTo>
                    <a:cubicBezTo>
                      <a:pt x="646" y="2138"/>
                      <a:pt x="571" y="2336"/>
                      <a:pt x="455" y="2514"/>
                    </a:cubicBezTo>
                    <a:cubicBezTo>
                      <a:pt x="405" y="2589"/>
                      <a:pt x="327" y="2649"/>
                      <a:pt x="265" y="2717"/>
                    </a:cubicBezTo>
                    <a:cubicBezTo>
                      <a:pt x="242" y="2742"/>
                      <a:pt x="206" y="2777"/>
                      <a:pt x="211" y="2800"/>
                    </a:cubicBezTo>
                    <a:cubicBezTo>
                      <a:pt x="217" y="2827"/>
                      <a:pt x="260" y="2861"/>
                      <a:pt x="289" y="2863"/>
                    </a:cubicBezTo>
                    <a:cubicBezTo>
                      <a:pt x="339" y="2868"/>
                      <a:pt x="390" y="2871"/>
                      <a:pt x="440" y="2871"/>
                    </a:cubicBezTo>
                    <a:cubicBezTo>
                      <a:pt x="481" y="2871"/>
                      <a:pt x="522" y="2869"/>
                      <a:pt x="562" y="2863"/>
                    </a:cubicBezTo>
                    <a:cubicBezTo>
                      <a:pt x="748" y="2839"/>
                      <a:pt x="918" y="2769"/>
                      <a:pt x="1076" y="2662"/>
                    </a:cubicBezTo>
                    <a:lnTo>
                      <a:pt x="1076" y="2662"/>
                    </a:lnTo>
                    <a:cubicBezTo>
                      <a:pt x="1023" y="2746"/>
                      <a:pt x="960" y="2821"/>
                      <a:pt x="904" y="2901"/>
                    </a:cubicBezTo>
                    <a:cubicBezTo>
                      <a:pt x="753" y="3118"/>
                      <a:pt x="607" y="3340"/>
                      <a:pt x="453" y="3554"/>
                    </a:cubicBezTo>
                    <a:cubicBezTo>
                      <a:pt x="407" y="3619"/>
                      <a:pt x="345" y="3673"/>
                      <a:pt x="281" y="3720"/>
                    </a:cubicBezTo>
                    <a:cubicBezTo>
                      <a:pt x="266" y="3732"/>
                      <a:pt x="250" y="3738"/>
                      <a:pt x="235" y="3738"/>
                    </a:cubicBezTo>
                    <a:cubicBezTo>
                      <a:pt x="209" y="3738"/>
                      <a:pt x="186" y="3720"/>
                      <a:pt x="170" y="3679"/>
                    </a:cubicBezTo>
                    <a:cubicBezTo>
                      <a:pt x="159" y="3648"/>
                      <a:pt x="121" y="3630"/>
                      <a:pt x="93" y="3605"/>
                    </a:cubicBezTo>
                    <a:cubicBezTo>
                      <a:pt x="66" y="3636"/>
                      <a:pt x="21" y="3664"/>
                      <a:pt x="14" y="3699"/>
                    </a:cubicBezTo>
                    <a:cubicBezTo>
                      <a:pt x="0" y="3775"/>
                      <a:pt x="28" y="3846"/>
                      <a:pt x="91" y="3896"/>
                    </a:cubicBezTo>
                    <a:cubicBezTo>
                      <a:pt x="117" y="3917"/>
                      <a:pt x="144" y="3926"/>
                      <a:pt x="170" y="3926"/>
                    </a:cubicBezTo>
                    <a:cubicBezTo>
                      <a:pt x="205" y="3926"/>
                      <a:pt x="240" y="3911"/>
                      <a:pt x="273" y="3895"/>
                    </a:cubicBezTo>
                    <a:cubicBezTo>
                      <a:pt x="315" y="3874"/>
                      <a:pt x="353" y="3842"/>
                      <a:pt x="386" y="3819"/>
                    </a:cubicBezTo>
                    <a:cubicBezTo>
                      <a:pt x="408" y="3875"/>
                      <a:pt x="422" y="3935"/>
                      <a:pt x="451" y="3986"/>
                    </a:cubicBezTo>
                    <a:cubicBezTo>
                      <a:pt x="481" y="4038"/>
                      <a:pt x="540" y="4073"/>
                      <a:pt x="595" y="4073"/>
                    </a:cubicBezTo>
                    <a:cubicBezTo>
                      <a:pt x="614" y="4073"/>
                      <a:pt x="632" y="4069"/>
                      <a:pt x="649" y="4060"/>
                    </a:cubicBezTo>
                    <a:cubicBezTo>
                      <a:pt x="688" y="4041"/>
                      <a:pt x="722" y="3996"/>
                      <a:pt x="738" y="3955"/>
                    </a:cubicBezTo>
                    <a:cubicBezTo>
                      <a:pt x="756" y="3905"/>
                      <a:pt x="711" y="3879"/>
                      <a:pt x="672" y="3853"/>
                    </a:cubicBezTo>
                    <a:cubicBezTo>
                      <a:pt x="639" y="3828"/>
                      <a:pt x="608" y="3791"/>
                      <a:pt x="597" y="3753"/>
                    </a:cubicBezTo>
                    <a:cubicBezTo>
                      <a:pt x="571" y="3669"/>
                      <a:pt x="614" y="3602"/>
                      <a:pt x="672" y="3544"/>
                    </a:cubicBezTo>
                    <a:cubicBezTo>
                      <a:pt x="729" y="3583"/>
                      <a:pt x="785" y="3602"/>
                      <a:pt x="836" y="3602"/>
                    </a:cubicBezTo>
                    <a:cubicBezTo>
                      <a:pt x="885" y="3602"/>
                      <a:pt x="930" y="3584"/>
                      <a:pt x="968" y="3548"/>
                    </a:cubicBezTo>
                    <a:cubicBezTo>
                      <a:pt x="1016" y="3502"/>
                      <a:pt x="1035" y="3414"/>
                      <a:pt x="1001" y="3364"/>
                    </a:cubicBezTo>
                    <a:cubicBezTo>
                      <a:pt x="982" y="3335"/>
                      <a:pt x="961" y="3325"/>
                      <a:pt x="938" y="3325"/>
                    </a:cubicBezTo>
                    <a:cubicBezTo>
                      <a:pt x="912" y="3325"/>
                      <a:pt x="884" y="3339"/>
                      <a:pt x="856" y="3352"/>
                    </a:cubicBezTo>
                    <a:cubicBezTo>
                      <a:pt x="851" y="3348"/>
                      <a:pt x="846" y="3342"/>
                      <a:pt x="836" y="3337"/>
                    </a:cubicBezTo>
                    <a:cubicBezTo>
                      <a:pt x="870" y="3273"/>
                      <a:pt x="897" y="3203"/>
                      <a:pt x="937" y="3142"/>
                    </a:cubicBezTo>
                    <a:cubicBezTo>
                      <a:pt x="1066" y="2944"/>
                      <a:pt x="1202" y="2748"/>
                      <a:pt x="1330" y="2548"/>
                    </a:cubicBezTo>
                    <a:cubicBezTo>
                      <a:pt x="1392" y="2452"/>
                      <a:pt x="1450" y="2349"/>
                      <a:pt x="1492" y="2241"/>
                    </a:cubicBezTo>
                    <a:cubicBezTo>
                      <a:pt x="1521" y="2169"/>
                      <a:pt x="1557" y="2132"/>
                      <a:pt x="1629" y="2107"/>
                    </a:cubicBezTo>
                    <a:cubicBezTo>
                      <a:pt x="1901" y="2015"/>
                      <a:pt x="2102" y="1837"/>
                      <a:pt x="2218" y="1575"/>
                    </a:cubicBezTo>
                    <a:cubicBezTo>
                      <a:pt x="2287" y="1417"/>
                      <a:pt x="2334" y="1250"/>
                      <a:pt x="2383" y="1083"/>
                    </a:cubicBezTo>
                    <a:cubicBezTo>
                      <a:pt x="2452" y="841"/>
                      <a:pt x="2517" y="598"/>
                      <a:pt x="2668" y="386"/>
                    </a:cubicBezTo>
                    <a:cubicBezTo>
                      <a:pt x="2712" y="324"/>
                      <a:pt x="2725" y="233"/>
                      <a:pt x="2731" y="155"/>
                    </a:cubicBezTo>
                    <a:cubicBezTo>
                      <a:pt x="2741" y="42"/>
                      <a:pt x="2698" y="0"/>
                      <a:pt x="25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13" name="Google Shape;213;p2"/>
            <p:cNvGrpSpPr/>
            <p:nvPr/>
          </p:nvGrpSpPr>
          <p:grpSpPr>
            <a:xfrm rot="-5593192" flipH="1">
              <a:off x="191953" y="4220312"/>
              <a:ext cx="377647" cy="388763"/>
              <a:chOff x="4938660" y="425165"/>
              <a:chExt cx="559672" cy="576145"/>
            </a:xfrm>
          </p:grpSpPr>
          <p:sp>
            <p:nvSpPr>
              <p:cNvPr id="214" name="Google Shape;214;p2"/>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 name="Google Shape;215;p2"/>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 name="Google Shape;216;p2"/>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17" name="Google Shape;217;p2"/>
              <p:cNvGrpSpPr/>
              <p:nvPr/>
            </p:nvGrpSpPr>
            <p:grpSpPr>
              <a:xfrm>
                <a:off x="4944600" y="430289"/>
                <a:ext cx="540129" cy="565048"/>
                <a:chOff x="7190876" y="359628"/>
                <a:chExt cx="727251" cy="760802"/>
              </a:xfrm>
            </p:grpSpPr>
            <p:sp>
              <p:nvSpPr>
                <p:cNvPr id="218" name="Google Shape;218;p2"/>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 name="Google Shape;219;p2"/>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 name="Google Shape;220;p2"/>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 name="Google Shape;221;p2"/>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 name="Google Shape;222;p2"/>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 name="Google Shape;223;p2"/>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 name="Google Shape;224;p2"/>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 name="Google Shape;225;p2"/>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 name="Google Shape;226;p2"/>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 name="Google Shape;227;p2"/>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 name="Google Shape;228;p2"/>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 name="Google Shape;229;p2"/>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 name="Google Shape;230;p2"/>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 name="Google Shape;231;p2"/>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 name="Google Shape;232;p2"/>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33" name="Google Shape;233;p2"/>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34" name="Google Shape;234;p2"/>
            <p:cNvGrpSpPr/>
            <p:nvPr/>
          </p:nvGrpSpPr>
          <p:grpSpPr>
            <a:xfrm rot="6990454">
              <a:off x="430263" y="4695592"/>
              <a:ext cx="299326" cy="308136"/>
              <a:chOff x="4938660" y="425165"/>
              <a:chExt cx="559672" cy="576145"/>
            </a:xfrm>
          </p:grpSpPr>
          <p:sp>
            <p:nvSpPr>
              <p:cNvPr id="235" name="Google Shape;235;p2"/>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 name="Google Shape;236;p2"/>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 name="Google Shape;237;p2"/>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38" name="Google Shape;238;p2"/>
              <p:cNvGrpSpPr/>
              <p:nvPr/>
            </p:nvGrpSpPr>
            <p:grpSpPr>
              <a:xfrm>
                <a:off x="4944600" y="430289"/>
                <a:ext cx="540129" cy="565048"/>
                <a:chOff x="7190876" y="359628"/>
                <a:chExt cx="727251" cy="760802"/>
              </a:xfrm>
            </p:grpSpPr>
            <p:sp>
              <p:nvSpPr>
                <p:cNvPr id="239" name="Google Shape;239;p2"/>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 name="Google Shape;240;p2"/>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 name="Google Shape;241;p2"/>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 name="Google Shape;242;p2"/>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 name="Google Shape;243;p2"/>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 name="Google Shape;244;p2"/>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 name="Google Shape;245;p2"/>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 name="Google Shape;246;p2"/>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 name="Google Shape;247;p2"/>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 name="Google Shape;248;p2"/>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 name="Google Shape;249;p2"/>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 name="Google Shape;250;p2"/>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 name="Google Shape;251;p2"/>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 name="Google Shape;252;p2"/>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 name="Google Shape;253;p2"/>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54" name="Google Shape;254;p2"/>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55" name="Google Shape;255;p2"/>
            <p:cNvGrpSpPr/>
            <p:nvPr/>
          </p:nvGrpSpPr>
          <p:grpSpPr>
            <a:xfrm rot="-9764029">
              <a:off x="631009" y="4517218"/>
              <a:ext cx="164428" cy="308578"/>
              <a:chOff x="5166319" y="2259335"/>
              <a:chExt cx="164435" cy="308590"/>
            </a:xfrm>
          </p:grpSpPr>
          <p:grpSp>
            <p:nvGrpSpPr>
              <p:cNvPr id="256" name="Google Shape;256;p2"/>
              <p:cNvGrpSpPr/>
              <p:nvPr/>
            </p:nvGrpSpPr>
            <p:grpSpPr>
              <a:xfrm>
                <a:off x="5169922" y="2402383"/>
                <a:ext cx="157067" cy="160932"/>
                <a:chOff x="6429427" y="832961"/>
                <a:chExt cx="211481" cy="216686"/>
              </a:xfrm>
            </p:grpSpPr>
            <p:sp>
              <p:nvSpPr>
                <p:cNvPr id="257" name="Google Shape;257;p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 name="Google Shape;258;p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 name="Google Shape;259;p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 name="Google Shape;260;p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 name="Google Shape;261;p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 name="Google Shape;262;p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 name="Google Shape;263;p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 name="Google Shape;264;p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 name="Google Shape;265;p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66" name="Google Shape;266;p2"/>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797" name="Shape 1797"/>
        <p:cNvGrpSpPr/>
        <p:nvPr/>
      </p:nvGrpSpPr>
      <p:grpSpPr>
        <a:xfrm>
          <a:off x="0" y="0"/>
          <a:ext cx="0" cy="0"/>
          <a:chOff x="0" y="0"/>
          <a:chExt cx="0" cy="0"/>
        </a:xfrm>
      </p:grpSpPr>
      <p:sp>
        <p:nvSpPr>
          <p:cNvPr id="1798" name="Google Shape;1798;p11"/>
          <p:cNvSpPr txBox="1"/>
          <p:nvPr>
            <p:ph type="title" hasCustomPrompt="1"/>
          </p:nvPr>
        </p:nvSpPr>
        <p:spPr>
          <a:xfrm>
            <a:off x="1611450" y="1495488"/>
            <a:ext cx="5921100" cy="15114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accent2"/>
              </a:buClr>
              <a:buSzPts val="9600"/>
              <a:buNone/>
              <a:defRPr sz="72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799" name="Google Shape;1799;p11"/>
          <p:cNvSpPr txBox="1"/>
          <p:nvPr>
            <p:ph type="subTitle" idx="1"/>
          </p:nvPr>
        </p:nvSpPr>
        <p:spPr>
          <a:xfrm>
            <a:off x="1611450" y="2998513"/>
            <a:ext cx="5921100" cy="497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8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matchingName="Blank">
  <p:cSld name="BLANK">
    <p:bg>
      <p:bgPr>
        <a:solidFill>
          <a:schemeClr val="accent6"/>
        </a:solidFill>
        <a:effectLst/>
      </p:bgPr>
    </p:bg>
    <p:spTree>
      <p:nvGrpSpPr>
        <p:cNvPr id="1800" name="Shape 1800"/>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801" name="Shape 1801"/>
        <p:cNvGrpSpPr/>
        <p:nvPr/>
      </p:nvGrpSpPr>
      <p:grpSpPr>
        <a:xfrm>
          <a:off x="0" y="0"/>
          <a:ext cx="0" cy="0"/>
          <a:chOff x="0" y="0"/>
          <a:chExt cx="0" cy="0"/>
        </a:xfrm>
      </p:grpSpPr>
      <p:grpSp>
        <p:nvGrpSpPr>
          <p:cNvPr id="1802" name="Google Shape;1802;p13"/>
          <p:cNvGrpSpPr/>
          <p:nvPr/>
        </p:nvGrpSpPr>
        <p:grpSpPr>
          <a:xfrm>
            <a:off x="64321" y="76205"/>
            <a:ext cx="9111061" cy="5067296"/>
            <a:chOff x="64321" y="76205"/>
            <a:chExt cx="9111061" cy="5067296"/>
          </a:xfrm>
        </p:grpSpPr>
        <p:grpSp>
          <p:nvGrpSpPr>
            <p:cNvPr id="1803" name="Google Shape;1803;p13"/>
            <p:cNvGrpSpPr/>
            <p:nvPr/>
          </p:nvGrpSpPr>
          <p:grpSpPr>
            <a:xfrm rot="-1553162">
              <a:off x="7808875" y="199691"/>
              <a:ext cx="164441" cy="308602"/>
              <a:chOff x="5166319" y="2259335"/>
              <a:chExt cx="164435" cy="308590"/>
            </a:xfrm>
          </p:grpSpPr>
          <p:grpSp>
            <p:nvGrpSpPr>
              <p:cNvPr id="1804" name="Google Shape;1804;p13"/>
              <p:cNvGrpSpPr/>
              <p:nvPr/>
            </p:nvGrpSpPr>
            <p:grpSpPr>
              <a:xfrm>
                <a:off x="5169922" y="2402383"/>
                <a:ext cx="157067" cy="160932"/>
                <a:chOff x="6429427" y="832961"/>
                <a:chExt cx="211481" cy="216686"/>
              </a:xfrm>
            </p:grpSpPr>
            <p:sp>
              <p:nvSpPr>
                <p:cNvPr id="1805" name="Google Shape;1805;p13"/>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 name="Google Shape;1806;p13"/>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 name="Google Shape;1807;p13"/>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 name="Google Shape;1808;p13"/>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 name="Google Shape;1809;p13"/>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 name="Google Shape;1810;p13"/>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 name="Google Shape;1811;p13"/>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 name="Google Shape;1812;p13"/>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 name="Google Shape;1813;p13"/>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14" name="Google Shape;1814;p13"/>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15" name="Google Shape;1815;p13"/>
            <p:cNvSpPr/>
            <p:nvPr/>
          </p:nvSpPr>
          <p:spPr>
            <a:xfrm rot="5400000" flipH="1">
              <a:off x="2260759" y="-1763864"/>
              <a:ext cx="4622504" cy="8671229"/>
            </a:xfrm>
            <a:custGeom>
              <a:avLst/>
              <a:gdLst/>
              <a:ahLst/>
              <a:cxnLst/>
              <a:rect l="l" t="t" r="r" b="b"/>
              <a:pathLst>
                <a:path w="26185" h="50539" extrusionOk="0">
                  <a:moveTo>
                    <a:pt x="8740" y="259"/>
                  </a:moveTo>
                  <a:cubicBezTo>
                    <a:pt x="8412" y="503"/>
                    <a:pt x="8018" y="637"/>
                    <a:pt x="7603" y="637"/>
                  </a:cubicBezTo>
                  <a:lnTo>
                    <a:pt x="2612" y="637"/>
                  </a:lnTo>
                  <a:cubicBezTo>
                    <a:pt x="2850" y="403"/>
                    <a:pt x="3174" y="259"/>
                    <a:pt x="3531" y="259"/>
                  </a:cubicBezTo>
                  <a:close/>
                  <a:moveTo>
                    <a:pt x="2175" y="858"/>
                  </a:moveTo>
                  <a:cubicBezTo>
                    <a:pt x="2063" y="1072"/>
                    <a:pt x="1998" y="1312"/>
                    <a:pt x="1998" y="1568"/>
                  </a:cubicBezTo>
                  <a:lnTo>
                    <a:pt x="1998" y="2087"/>
                  </a:lnTo>
                  <a:cubicBezTo>
                    <a:pt x="1998" y="2435"/>
                    <a:pt x="1715" y="2719"/>
                    <a:pt x="1366" y="2719"/>
                  </a:cubicBezTo>
                  <a:lnTo>
                    <a:pt x="1255" y="2719"/>
                  </a:lnTo>
                  <a:lnTo>
                    <a:pt x="1255" y="4268"/>
                  </a:lnTo>
                  <a:cubicBezTo>
                    <a:pt x="1255" y="4842"/>
                    <a:pt x="817" y="5313"/>
                    <a:pt x="257" y="5370"/>
                  </a:cubicBezTo>
                  <a:lnTo>
                    <a:pt x="257" y="2265"/>
                  </a:lnTo>
                  <a:cubicBezTo>
                    <a:pt x="258" y="1489"/>
                    <a:pt x="889" y="858"/>
                    <a:pt x="1666" y="858"/>
                  </a:cubicBezTo>
                  <a:close/>
                  <a:moveTo>
                    <a:pt x="25927" y="45169"/>
                  </a:moveTo>
                  <a:lnTo>
                    <a:pt x="25927" y="48283"/>
                  </a:lnTo>
                  <a:cubicBezTo>
                    <a:pt x="25926" y="49058"/>
                    <a:pt x="25295" y="49691"/>
                    <a:pt x="24520" y="49691"/>
                  </a:cubicBezTo>
                  <a:lnTo>
                    <a:pt x="24004" y="49691"/>
                  </a:lnTo>
                  <a:cubicBezTo>
                    <a:pt x="24118" y="49475"/>
                    <a:pt x="24185" y="49229"/>
                    <a:pt x="24185" y="48970"/>
                  </a:cubicBezTo>
                  <a:lnTo>
                    <a:pt x="24185" y="48452"/>
                  </a:lnTo>
                  <a:cubicBezTo>
                    <a:pt x="24185" y="48102"/>
                    <a:pt x="24470" y="47819"/>
                    <a:pt x="24817" y="47819"/>
                  </a:cubicBezTo>
                  <a:lnTo>
                    <a:pt x="24929" y="47819"/>
                  </a:lnTo>
                  <a:lnTo>
                    <a:pt x="24929" y="46270"/>
                  </a:lnTo>
                  <a:cubicBezTo>
                    <a:pt x="24929" y="45699"/>
                    <a:pt x="25367" y="45224"/>
                    <a:pt x="25927" y="45169"/>
                  </a:cubicBezTo>
                  <a:close/>
                  <a:moveTo>
                    <a:pt x="23404" y="258"/>
                  </a:moveTo>
                  <a:cubicBezTo>
                    <a:pt x="24796" y="258"/>
                    <a:pt x="25927" y="1391"/>
                    <a:pt x="25927" y="2781"/>
                  </a:cubicBezTo>
                  <a:lnTo>
                    <a:pt x="25927" y="44945"/>
                  </a:lnTo>
                  <a:lnTo>
                    <a:pt x="25926" y="44945"/>
                  </a:lnTo>
                  <a:cubicBezTo>
                    <a:pt x="25244" y="45000"/>
                    <a:pt x="24707" y="45575"/>
                    <a:pt x="24707" y="46269"/>
                  </a:cubicBezTo>
                  <a:lnTo>
                    <a:pt x="24707" y="47602"/>
                  </a:lnTo>
                  <a:cubicBezTo>
                    <a:pt x="24288" y="47657"/>
                    <a:pt x="23963" y="48016"/>
                    <a:pt x="23963" y="48451"/>
                  </a:cubicBezTo>
                  <a:lnTo>
                    <a:pt x="23963" y="48969"/>
                  </a:lnTo>
                  <a:cubicBezTo>
                    <a:pt x="23963" y="49234"/>
                    <a:pt x="23883" y="49482"/>
                    <a:pt x="23746" y="49689"/>
                  </a:cubicBezTo>
                  <a:lnTo>
                    <a:pt x="18580" y="49689"/>
                  </a:lnTo>
                  <a:cubicBezTo>
                    <a:pt x="18030" y="49689"/>
                    <a:pt x="17509" y="49899"/>
                    <a:pt x="17114" y="50280"/>
                  </a:cubicBezTo>
                  <a:lnTo>
                    <a:pt x="2781" y="50280"/>
                  </a:lnTo>
                  <a:cubicBezTo>
                    <a:pt x="1389" y="50280"/>
                    <a:pt x="258" y="49147"/>
                    <a:pt x="258" y="47756"/>
                  </a:cubicBezTo>
                  <a:lnTo>
                    <a:pt x="258" y="5592"/>
                  </a:lnTo>
                  <a:cubicBezTo>
                    <a:pt x="940" y="5537"/>
                    <a:pt x="1477" y="4964"/>
                    <a:pt x="1477" y="4268"/>
                  </a:cubicBezTo>
                  <a:lnTo>
                    <a:pt x="1477" y="2934"/>
                  </a:lnTo>
                  <a:cubicBezTo>
                    <a:pt x="1896" y="2879"/>
                    <a:pt x="2221" y="2521"/>
                    <a:pt x="2221" y="2087"/>
                  </a:cubicBezTo>
                  <a:lnTo>
                    <a:pt x="2221" y="1568"/>
                  </a:lnTo>
                  <a:cubicBezTo>
                    <a:pt x="2221" y="1308"/>
                    <a:pt x="2299" y="1062"/>
                    <a:pt x="2433" y="857"/>
                  </a:cubicBezTo>
                  <a:lnTo>
                    <a:pt x="7605" y="857"/>
                  </a:lnTo>
                  <a:cubicBezTo>
                    <a:pt x="8161" y="857"/>
                    <a:pt x="8683" y="644"/>
                    <a:pt x="9082" y="258"/>
                  </a:cubicBezTo>
                  <a:close/>
                  <a:moveTo>
                    <a:pt x="23561" y="49911"/>
                  </a:moveTo>
                  <a:cubicBezTo>
                    <a:pt x="23327" y="50138"/>
                    <a:pt x="23007" y="50281"/>
                    <a:pt x="22652" y="50281"/>
                  </a:cubicBezTo>
                  <a:lnTo>
                    <a:pt x="17457" y="50281"/>
                  </a:lnTo>
                  <a:cubicBezTo>
                    <a:pt x="17781" y="50042"/>
                    <a:pt x="18170" y="49911"/>
                    <a:pt x="18580" y="49911"/>
                  </a:cubicBezTo>
                  <a:close/>
                  <a:moveTo>
                    <a:pt x="3531" y="0"/>
                  </a:moveTo>
                  <a:cubicBezTo>
                    <a:pt x="3048" y="0"/>
                    <a:pt x="2602" y="218"/>
                    <a:pt x="2301" y="600"/>
                  </a:cubicBezTo>
                  <a:lnTo>
                    <a:pt x="1667" y="600"/>
                  </a:lnTo>
                  <a:cubicBezTo>
                    <a:pt x="749" y="600"/>
                    <a:pt x="1" y="1346"/>
                    <a:pt x="1" y="2265"/>
                  </a:cubicBezTo>
                  <a:lnTo>
                    <a:pt x="1" y="47757"/>
                  </a:lnTo>
                  <a:cubicBezTo>
                    <a:pt x="1" y="49290"/>
                    <a:pt x="1250" y="50539"/>
                    <a:pt x="2782" y="50539"/>
                  </a:cubicBezTo>
                  <a:lnTo>
                    <a:pt x="22653" y="50539"/>
                  </a:lnTo>
                  <a:cubicBezTo>
                    <a:pt x="23132" y="50539"/>
                    <a:pt x="23576" y="50323"/>
                    <a:pt x="23876" y="49949"/>
                  </a:cubicBezTo>
                  <a:lnTo>
                    <a:pt x="24520" y="49949"/>
                  </a:lnTo>
                  <a:cubicBezTo>
                    <a:pt x="25437" y="49949"/>
                    <a:pt x="26184" y="49202"/>
                    <a:pt x="26184" y="48283"/>
                  </a:cubicBezTo>
                  <a:lnTo>
                    <a:pt x="26184" y="2781"/>
                  </a:lnTo>
                  <a:cubicBezTo>
                    <a:pt x="26184" y="1246"/>
                    <a:pt x="24935" y="0"/>
                    <a:pt x="23402" y="0"/>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16" name="Google Shape;1816;p13"/>
            <p:cNvGrpSpPr/>
            <p:nvPr/>
          </p:nvGrpSpPr>
          <p:grpSpPr>
            <a:xfrm rot="5400000">
              <a:off x="7063901" y="80680"/>
              <a:ext cx="1916645" cy="1907695"/>
              <a:chOff x="689851" y="543425"/>
              <a:chExt cx="2371204" cy="2360132"/>
            </a:xfrm>
          </p:grpSpPr>
          <p:sp>
            <p:nvSpPr>
              <p:cNvPr id="1817" name="Google Shape;1817;p13"/>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18" name="Google Shape;1818;p13"/>
              <p:cNvGrpSpPr/>
              <p:nvPr/>
            </p:nvGrpSpPr>
            <p:grpSpPr>
              <a:xfrm>
                <a:off x="2279990" y="699799"/>
                <a:ext cx="296624" cy="226530"/>
                <a:chOff x="2279990" y="699799"/>
                <a:chExt cx="296624" cy="226530"/>
              </a:xfrm>
            </p:grpSpPr>
            <p:sp>
              <p:nvSpPr>
                <p:cNvPr id="1819" name="Google Shape;1819;p13"/>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 name="Google Shape;1820;p13"/>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 name="Google Shape;1821;p13"/>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22" name="Google Shape;1822;p13"/>
              <p:cNvGrpSpPr/>
              <p:nvPr/>
            </p:nvGrpSpPr>
            <p:grpSpPr>
              <a:xfrm>
                <a:off x="2905178" y="550933"/>
                <a:ext cx="145542" cy="114895"/>
                <a:chOff x="2905178" y="550933"/>
                <a:chExt cx="145542" cy="114895"/>
              </a:xfrm>
            </p:grpSpPr>
            <p:sp>
              <p:nvSpPr>
                <p:cNvPr id="1823" name="Google Shape;1823;p13"/>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 name="Google Shape;1824;p13"/>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25" name="Google Shape;1825;p13"/>
              <p:cNvGrpSpPr/>
              <p:nvPr/>
            </p:nvGrpSpPr>
            <p:grpSpPr>
              <a:xfrm>
                <a:off x="2899147" y="668291"/>
                <a:ext cx="120126" cy="143881"/>
                <a:chOff x="2899147" y="668291"/>
                <a:chExt cx="120126" cy="143881"/>
              </a:xfrm>
            </p:grpSpPr>
            <p:sp>
              <p:nvSpPr>
                <p:cNvPr id="1826" name="Google Shape;1826;p13"/>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 name="Google Shape;1827;p13"/>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 name="Google Shape;1828;p13"/>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 name="Google Shape;1829;p13"/>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 name="Google Shape;1830;p13"/>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 name="Google Shape;1831;p13"/>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32" name="Google Shape;1832;p13"/>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3" name="Google Shape;1833;p13"/>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 name="Google Shape;1834;p13"/>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 name="Google Shape;1835;p13"/>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 name="Google Shape;1836;p13"/>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 name="Google Shape;1837;p13"/>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38" name="Google Shape;1838;p13"/>
              <p:cNvGrpSpPr/>
              <p:nvPr/>
            </p:nvGrpSpPr>
            <p:grpSpPr>
              <a:xfrm>
                <a:off x="920688" y="2132708"/>
                <a:ext cx="188067" cy="427644"/>
                <a:chOff x="920688" y="2132708"/>
                <a:chExt cx="188067" cy="427644"/>
              </a:xfrm>
            </p:grpSpPr>
            <p:sp>
              <p:nvSpPr>
                <p:cNvPr id="1839" name="Google Shape;1839;p13"/>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 name="Google Shape;1840;p13"/>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 name="Google Shape;1841;p13"/>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 name="Google Shape;1842;p13"/>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 name="Google Shape;1843;p13"/>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 name="Google Shape;1844;p13"/>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 name="Google Shape;1845;p13"/>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 name="Google Shape;1846;p13"/>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47" name="Google Shape;1847;p13"/>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 name="Google Shape;1848;p13"/>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49" name="Google Shape;1849;p13"/>
              <p:cNvGrpSpPr/>
              <p:nvPr/>
            </p:nvGrpSpPr>
            <p:grpSpPr>
              <a:xfrm>
                <a:off x="721729" y="2221080"/>
                <a:ext cx="154035" cy="287332"/>
                <a:chOff x="721729" y="2221080"/>
                <a:chExt cx="154035" cy="287332"/>
              </a:xfrm>
            </p:grpSpPr>
            <p:sp>
              <p:nvSpPr>
                <p:cNvPr id="1850" name="Google Shape;1850;p13"/>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 name="Google Shape;1851;p13"/>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 name="Google Shape;1852;p13"/>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 name="Google Shape;1853;p13"/>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 name="Google Shape;1854;p13"/>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 name="Google Shape;1855;p13"/>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 name="Google Shape;1856;p13"/>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57" name="Google Shape;1857;p13"/>
              <p:cNvGrpSpPr/>
              <p:nvPr/>
            </p:nvGrpSpPr>
            <p:grpSpPr>
              <a:xfrm>
                <a:off x="998845" y="875251"/>
                <a:ext cx="508814" cy="440690"/>
                <a:chOff x="998845" y="875251"/>
                <a:chExt cx="508814" cy="440690"/>
              </a:xfrm>
            </p:grpSpPr>
            <p:sp>
              <p:nvSpPr>
                <p:cNvPr id="1858" name="Google Shape;1858;p13"/>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 name="Google Shape;1859;p13"/>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 name="Google Shape;1860;p13"/>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 name="Google Shape;1861;p13"/>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 name="Google Shape;1862;p13"/>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 name="Google Shape;1863;p13"/>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 name="Google Shape;1864;p13"/>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 name="Google Shape;1865;p13"/>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 name="Google Shape;1866;p13"/>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 name="Google Shape;1867;p13"/>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 name="Google Shape;1868;p13"/>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 name="Google Shape;1869;p13"/>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 name="Google Shape;1870;p13"/>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 name="Google Shape;1871;p13"/>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 name="Google Shape;1872;p13"/>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73" name="Google Shape;1873;p13"/>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 name="Google Shape;1874;p13"/>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 name="Google Shape;1875;p13"/>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76" name="Google Shape;1876;p13"/>
              <p:cNvGrpSpPr/>
              <p:nvPr/>
            </p:nvGrpSpPr>
            <p:grpSpPr>
              <a:xfrm>
                <a:off x="836809" y="595673"/>
                <a:ext cx="379395" cy="387027"/>
                <a:chOff x="836809" y="595673"/>
                <a:chExt cx="379395" cy="387027"/>
              </a:xfrm>
            </p:grpSpPr>
            <p:sp>
              <p:nvSpPr>
                <p:cNvPr id="1877" name="Google Shape;1877;p13"/>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 name="Google Shape;1878;p13"/>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 name="Google Shape;1879;p13"/>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0" name="Google Shape;1880;p13"/>
              <p:cNvGrpSpPr/>
              <p:nvPr/>
            </p:nvGrpSpPr>
            <p:grpSpPr>
              <a:xfrm>
                <a:off x="786161" y="550318"/>
                <a:ext cx="636018" cy="460691"/>
                <a:chOff x="786161" y="550318"/>
                <a:chExt cx="636018" cy="460691"/>
              </a:xfrm>
            </p:grpSpPr>
            <p:sp>
              <p:nvSpPr>
                <p:cNvPr id="1881" name="Google Shape;1881;p13"/>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 name="Google Shape;1882;p13"/>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 name="Google Shape;1883;p13"/>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 name="Google Shape;1884;p13"/>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 name="Google Shape;1885;p13"/>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86" name="Google Shape;1886;p13"/>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87" name="Google Shape;1887;p13"/>
              <p:cNvGrpSpPr/>
              <p:nvPr/>
            </p:nvGrpSpPr>
            <p:grpSpPr>
              <a:xfrm>
                <a:off x="2067738" y="598381"/>
                <a:ext cx="292008" cy="198097"/>
                <a:chOff x="2067738" y="598381"/>
                <a:chExt cx="292008" cy="198097"/>
              </a:xfrm>
            </p:grpSpPr>
            <p:sp>
              <p:nvSpPr>
                <p:cNvPr id="1888" name="Google Shape;1888;p13"/>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 name="Google Shape;1889;p13"/>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 name="Google Shape;1890;p13"/>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91" name="Google Shape;1891;p13"/>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 name="Google Shape;1892;p13"/>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 name="Google Shape;1893;p13"/>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94" name="Google Shape;1894;p13"/>
              <p:cNvGrpSpPr/>
              <p:nvPr/>
            </p:nvGrpSpPr>
            <p:grpSpPr>
              <a:xfrm>
                <a:off x="793854" y="1165599"/>
                <a:ext cx="166405" cy="595648"/>
                <a:chOff x="793854" y="1165599"/>
                <a:chExt cx="166405" cy="595648"/>
              </a:xfrm>
            </p:grpSpPr>
            <p:sp>
              <p:nvSpPr>
                <p:cNvPr id="1895" name="Google Shape;1895;p13"/>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 name="Google Shape;1896;p13"/>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 name="Google Shape;1897;p13"/>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 name="Google Shape;1898;p13"/>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99" name="Google Shape;1899;p13"/>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900" name="Google Shape;1900;p13"/>
              <p:cNvGrpSpPr/>
              <p:nvPr/>
            </p:nvGrpSpPr>
            <p:grpSpPr>
              <a:xfrm>
                <a:off x="715636" y="2027781"/>
                <a:ext cx="220560" cy="228560"/>
                <a:chOff x="715636" y="2027781"/>
                <a:chExt cx="220560" cy="228560"/>
              </a:xfrm>
            </p:grpSpPr>
            <p:sp>
              <p:nvSpPr>
                <p:cNvPr id="1901" name="Google Shape;1901;p13"/>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 name="Google Shape;1902;p13"/>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 name="Google Shape;1903;p13"/>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 name="Google Shape;1904;p13"/>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 name="Google Shape;1905;p13"/>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 name="Google Shape;1906;p13"/>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 name="Google Shape;1907;p13"/>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908" name="Google Shape;1908;p13"/>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909" name="Google Shape;1909;p13"/>
              <p:cNvGrpSpPr/>
              <p:nvPr/>
            </p:nvGrpSpPr>
            <p:grpSpPr>
              <a:xfrm>
                <a:off x="1062908" y="937961"/>
                <a:ext cx="217298" cy="231699"/>
                <a:chOff x="1062908" y="937961"/>
                <a:chExt cx="217298" cy="231699"/>
              </a:xfrm>
            </p:grpSpPr>
            <p:sp>
              <p:nvSpPr>
                <p:cNvPr id="1910" name="Google Shape;1910;p13"/>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 name="Google Shape;1911;p13"/>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 name="Google Shape;1912;p13"/>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 name="Google Shape;1913;p13"/>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 name="Google Shape;1914;p13"/>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915" name="Google Shape;1915;p13"/>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 name="Google Shape;1916;p13"/>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 name="Google Shape;1917;p13"/>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 name="Google Shape;1918;p13"/>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 name="Google Shape;1919;p13"/>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 name="Google Shape;1920;p13"/>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 name="Google Shape;1921;p13"/>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22" name="Google Shape;1922;p13"/>
            <p:cNvGrpSpPr/>
            <p:nvPr/>
          </p:nvGrpSpPr>
          <p:grpSpPr>
            <a:xfrm>
              <a:off x="64321" y="3800590"/>
              <a:ext cx="1242514" cy="1146390"/>
              <a:chOff x="1471921" y="2504915"/>
              <a:chExt cx="1242514" cy="1146390"/>
            </a:xfrm>
          </p:grpSpPr>
          <p:sp>
            <p:nvSpPr>
              <p:cNvPr id="1923" name="Google Shape;1923;p13"/>
              <p:cNvSpPr/>
              <p:nvPr/>
            </p:nvSpPr>
            <p:spPr>
              <a:xfrm>
                <a:off x="1474402" y="29263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4" name="Google Shape;1924;p13"/>
              <p:cNvSpPr/>
              <p:nvPr/>
            </p:nvSpPr>
            <p:spPr>
              <a:xfrm>
                <a:off x="1490668" y="30083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5" name="Google Shape;1925;p13"/>
              <p:cNvSpPr/>
              <p:nvPr/>
            </p:nvSpPr>
            <p:spPr>
              <a:xfrm>
                <a:off x="1538362" y="31491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 name="Google Shape;1926;p13"/>
              <p:cNvSpPr/>
              <p:nvPr/>
            </p:nvSpPr>
            <p:spPr>
              <a:xfrm>
                <a:off x="1550033" y="28805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 name="Google Shape;1927;p13"/>
              <p:cNvSpPr/>
              <p:nvPr/>
            </p:nvSpPr>
            <p:spPr>
              <a:xfrm>
                <a:off x="1471921" y="28751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 name="Google Shape;1928;p13"/>
              <p:cNvSpPr/>
              <p:nvPr/>
            </p:nvSpPr>
            <p:spPr>
              <a:xfrm>
                <a:off x="2063735" y="32781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9" name="Google Shape;1929;p13"/>
              <p:cNvSpPr/>
              <p:nvPr/>
            </p:nvSpPr>
            <p:spPr>
              <a:xfrm>
                <a:off x="2253869" y="32959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0" name="Google Shape;1930;p13"/>
              <p:cNvSpPr/>
              <p:nvPr/>
            </p:nvSpPr>
            <p:spPr>
              <a:xfrm>
                <a:off x="2615114" y="33527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1" name="Google Shape;1931;p13"/>
              <p:cNvSpPr/>
              <p:nvPr/>
            </p:nvSpPr>
            <p:spPr>
              <a:xfrm>
                <a:off x="2300184" y="33995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2" name="Google Shape;1932;p13"/>
              <p:cNvSpPr/>
              <p:nvPr/>
            </p:nvSpPr>
            <p:spPr>
              <a:xfrm>
                <a:off x="2156826" y="33375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3" name="Google Shape;1933;p13"/>
              <p:cNvSpPr/>
              <p:nvPr/>
            </p:nvSpPr>
            <p:spPr>
              <a:xfrm>
                <a:off x="2613276" y="33759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4" name="Google Shape;1934;p13"/>
              <p:cNvSpPr/>
              <p:nvPr/>
            </p:nvSpPr>
            <p:spPr>
              <a:xfrm>
                <a:off x="2597010" y="33066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5" name="Google Shape;1935;p13"/>
              <p:cNvSpPr/>
              <p:nvPr/>
            </p:nvSpPr>
            <p:spPr>
              <a:xfrm>
                <a:off x="2556484" y="32757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6" name="Google Shape;1936;p13"/>
              <p:cNvSpPr/>
              <p:nvPr/>
            </p:nvSpPr>
            <p:spPr>
              <a:xfrm>
                <a:off x="2617503" y="32860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7" name="Google Shape;1937;p13"/>
              <p:cNvSpPr/>
              <p:nvPr/>
            </p:nvSpPr>
            <p:spPr>
              <a:xfrm>
                <a:off x="2629909" y="33275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8" name="Google Shape;1938;p13"/>
              <p:cNvSpPr/>
              <p:nvPr/>
            </p:nvSpPr>
            <p:spPr>
              <a:xfrm>
                <a:off x="2570268" y="33141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9" name="Google Shape;1939;p13"/>
              <p:cNvSpPr/>
              <p:nvPr/>
            </p:nvSpPr>
            <p:spPr>
              <a:xfrm>
                <a:off x="2587545" y="32791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0" name="Google Shape;1940;p13"/>
              <p:cNvSpPr/>
              <p:nvPr/>
            </p:nvSpPr>
            <p:spPr>
              <a:xfrm>
                <a:off x="2058497" y="32710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1" name="Google Shape;1941;p13"/>
              <p:cNvSpPr/>
              <p:nvPr/>
            </p:nvSpPr>
            <p:spPr>
              <a:xfrm>
                <a:off x="1779958" y="26462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2" name="Google Shape;1942;p13"/>
              <p:cNvSpPr/>
              <p:nvPr/>
            </p:nvSpPr>
            <p:spPr>
              <a:xfrm>
                <a:off x="1875806" y="29418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3" name="Google Shape;1943;p13"/>
              <p:cNvSpPr/>
              <p:nvPr/>
            </p:nvSpPr>
            <p:spPr>
              <a:xfrm>
                <a:off x="1821220" y="25543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4" name="Google Shape;1944;p13"/>
              <p:cNvSpPr/>
              <p:nvPr/>
            </p:nvSpPr>
            <p:spPr>
              <a:xfrm>
                <a:off x="1795489" y="28759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5" name="Google Shape;1945;p13"/>
              <p:cNvSpPr/>
              <p:nvPr/>
            </p:nvSpPr>
            <p:spPr>
              <a:xfrm>
                <a:off x="1835923" y="30462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6" name="Google Shape;1946;p13"/>
              <p:cNvSpPr/>
              <p:nvPr/>
            </p:nvSpPr>
            <p:spPr>
              <a:xfrm>
                <a:off x="1803116" y="26042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7" name="Google Shape;1947;p13"/>
              <p:cNvSpPr/>
              <p:nvPr/>
            </p:nvSpPr>
            <p:spPr>
              <a:xfrm>
                <a:off x="1878196" y="26319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8" name="Google Shape;1948;p13"/>
              <p:cNvSpPr/>
              <p:nvPr/>
            </p:nvSpPr>
            <p:spPr>
              <a:xfrm>
                <a:off x="1926809" y="26639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9" name="Google Shape;1949;p13"/>
              <p:cNvSpPr/>
              <p:nvPr/>
            </p:nvSpPr>
            <p:spPr>
              <a:xfrm>
                <a:off x="1902916" y="26201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0" name="Google Shape;1950;p13"/>
              <p:cNvSpPr/>
              <p:nvPr/>
            </p:nvSpPr>
            <p:spPr>
              <a:xfrm>
                <a:off x="1887753" y="25970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1" name="Google Shape;1951;p13"/>
              <p:cNvSpPr/>
              <p:nvPr/>
            </p:nvSpPr>
            <p:spPr>
              <a:xfrm>
                <a:off x="1894278" y="26522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2" name="Google Shape;1952;p13"/>
              <p:cNvSpPr/>
              <p:nvPr/>
            </p:nvSpPr>
            <p:spPr>
              <a:xfrm>
                <a:off x="1933701" y="26412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3" name="Google Shape;1953;p13"/>
              <p:cNvSpPr/>
              <p:nvPr/>
            </p:nvSpPr>
            <p:spPr>
              <a:xfrm>
                <a:off x="1773709" y="25486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4" name="Google Shape;1954;p13"/>
              <p:cNvSpPr/>
              <p:nvPr/>
            </p:nvSpPr>
            <p:spPr>
              <a:xfrm>
                <a:off x="1588354" y="26020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5" name="Google Shape;1955;p13"/>
              <p:cNvSpPr/>
              <p:nvPr/>
            </p:nvSpPr>
            <p:spPr>
              <a:xfrm>
                <a:off x="1640459" y="26353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6" name="Google Shape;1956;p13"/>
              <p:cNvSpPr/>
              <p:nvPr/>
            </p:nvSpPr>
            <p:spPr>
              <a:xfrm>
                <a:off x="1761120" y="33888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7" name="Google Shape;1957;p13"/>
              <p:cNvSpPr/>
              <p:nvPr/>
            </p:nvSpPr>
            <p:spPr>
              <a:xfrm>
                <a:off x="1733918" y="33554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8" name="Google Shape;1958;p13"/>
              <p:cNvSpPr/>
              <p:nvPr/>
            </p:nvSpPr>
            <p:spPr>
              <a:xfrm>
                <a:off x="2332899" y="34769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9" name="Google Shape;1959;p13"/>
              <p:cNvSpPr/>
              <p:nvPr/>
            </p:nvSpPr>
            <p:spPr>
              <a:xfrm>
                <a:off x="1670785" y="25103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0" name="Google Shape;1960;p13"/>
              <p:cNvSpPr/>
              <p:nvPr/>
            </p:nvSpPr>
            <p:spPr>
              <a:xfrm>
                <a:off x="1582565" y="25049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1" name="Google Shape;1961;p13"/>
              <p:cNvSpPr/>
              <p:nvPr/>
            </p:nvSpPr>
            <p:spPr>
              <a:xfrm>
                <a:off x="1667293" y="31569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2" name="Google Shape;1962;p13"/>
              <p:cNvSpPr/>
              <p:nvPr/>
            </p:nvSpPr>
            <p:spPr>
              <a:xfrm>
                <a:off x="1827836" y="31200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3" name="Google Shape;1963;p13"/>
              <p:cNvSpPr/>
              <p:nvPr/>
            </p:nvSpPr>
            <p:spPr>
              <a:xfrm>
                <a:off x="1739891" y="32159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4" name="Google Shape;1964;p13"/>
              <p:cNvSpPr/>
              <p:nvPr/>
            </p:nvSpPr>
            <p:spPr>
              <a:xfrm>
                <a:off x="1793008" y="32411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5" name="Google Shape;1965;p13"/>
              <p:cNvSpPr/>
              <p:nvPr/>
            </p:nvSpPr>
            <p:spPr>
              <a:xfrm>
                <a:off x="1797694" y="31008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6" name="Google Shape;1966;p13"/>
              <p:cNvSpPr/>
              <p:nvPr/>
            </p:nvSpPr>
            <p:spPr>
              <a:xfrm>
                <a:off x="2026241" y="31409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7" name="Google Shape;1967;p13"/>
              <p:cNvSpPr/>
              <p:nvPr/>
            </p:nvSpPr>
            <p:spPr>
              <a:xfrm>
                <a:off x="1782715" y="32996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8" name="Google Shape;1968;p13"/>
              <p:cNvSpPr/>
              <p:nvPr/>
            </p:nvSpPr>
            <p:spPr>
              <a:xfrm>
                <a:off x="2033685" y="31557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9" name="Google Shape;1969;p13"/>
              <p:cNvSpPr/>
              <p:nvPr/>
            </p:nvSpPr>
            <p:spPr>
              <a:xfrm>
                <a:off x="1911462" y="31723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0" name="Google Shape;1970;p13"/>
              <p:cNvSpPr/>
              <p:nvPr/>
            </p:nvSpPr>
            <p:spPr>
              <a:xfrm>
                <a:off x="1954010" y="32281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1" name="Google Shape;1971;p13"/>
              <p:cNvSpPr/>
              <p:nvPr/>
            </p:nvSpPr>
            <p:spPr>
              <a:xfrm>
                <a:off x="1657093" y="30955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72" name="Google Shape;1972;p13"/>
            <p:cNvGrpSpPr/>
            <p:nvPr/>
          </p:nvGrpSpPr>
          <p:grpSpPr>
            <a:xfrm rot="-394691">
              <a:off x="105256" y="4633421"/>
              <a:ext cx="455325" cy="468727"/>
              <a:chOff x="4938660" y="425165"/>
              <a:chExt cx="559672" cy="576145"/>
            </a:xfrm>
          </p:grpSpPr>
          <p:sp>
            <p:nvSpPr>
              <p:cNvPr id="1973" name="Google Shape;1973;p13"/>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4" name="Google Shape;1974;p13"/>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5" name="Google Shape;1975;p13"/>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976" name="Google Shape;1976;p13"/>
              <p:cNvGrpSpPr/>
              <p:nvPr/>
            </p:nvGrpSpPr>
            <p:grpSpPr>
              <a:xfrm>
                <a:off x="4944600" y="430289"/>
                <a:ext cx="540129" cy="565048"/>
                <a:chOff x="7190876" y="359628"/>
                <a:chExt cx="727251" cy="760802"/>
              </a:xfrm>
            </p:grpSpPr>
            <p:sp>
              <p:nvSpPr>
                <p:cNvPr id="1977" name="Google Shape;1977;p13"/>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8" name="Google Shape;1978;p13"/>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9" name="Google Shape;1979;p13"/>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0" name="Google Shape;1980;p13"/>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1" name="Google Shape;1981;p13"/>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2" name="Google Shape;1982;p13"/>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3" name="Google Shape;1983;p13"/>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4" name="Google Shape;1984;p13"/>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5" name="Google Shape;1985;p13"/>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6" name="Google Shape;1986;p13"/>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7" name="Google Shape;1987;p13"/>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8" name="Google Shape;1988;p13"/>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9" name="Google Shape;1989;p13"/>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0" name="Google Shape;1990;p13"/>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1" name="Google Shape;1991;p13"/>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992" name="Google Shape;1992;p13"/>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93" name="Google Shape;1993;p13"/>
            <p:cNvGrpSpPr/>
            <p:nvPr/>
          </p:nvGrpSpPr>
          <p:grpSpPr>
            <a:xfrm rot="-3576076">
              <a:off x="8343377" y="4402544"/>
              <a:ext cx="805598" cy="522616"/>
              <a:chOff x="4515285" y="1708730"/>
              <a:chExt cx="805621" cy="522631"/>
            </a:xfrm>
          </p:grpSpPr>
          <p:sp>
            <p:nvSpPr>
              <p:cNvPr id="1994" name="Google Shape;1994;p13"/>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995" name="Google Shape;1995;p13"/>
              <p:cNvGrpSpPr/>
              <p:nvPr/>
            </p:nvGrpSpPr>
            <p:grpSpPr>
              <a:xfrm>
                <a:off x="4522137" y="1713611"/>
                <a:ext cx="795489" cy="294538"/>
                <a:chOff x="5647347" y="521807"/>
                <a:chExt cx="1057268" cy="391464"/>
              </a:xfrm>
            </p:grpSpPr>
            <p:sp>
              <p:nvSpPr>
                <p:cNvPr id="1996" name="Google Shape;1996;p13"/>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7" name="Google Shape;1997;p13"/>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8" name="Google Shape;1998;p13"/>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9" name="Google Shape;1999;p13"/>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0" name="Google Shape;2000;p13"/>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001" name="Google Shape;2001;p13"/>
                <p:cNvGrpSpPr/>
                <p:nvPr/>
              </p:nvGrpSpPr>
              <p:grpSpPr>
                <a:xfrm>
                  <a:off x="5647347" y="542275"/>
                  <a:ext cx="1057268" cy="370996"/>
                  <a:chOff x="5647347" y="542275"/>
                  <a:chExt cx="1057268" cy="370996"/>
                </a:xfrm>
              </p:grpSpPr>
              <p:sp>
                <p:nvSpPr>
                  <p:cNvPr id="2002" name="Google Shape;2002;p13"/>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3" name="Google Shape;2003;p13"/>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4" name="Google Shape;2004;p13"/>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5" name="Google Shape;2005;p13"/>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6" name="Google Shape;2006;p13"/>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7" name="Google Shape;2007;p13"/>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8" name="Google Shape;2008;p13"/>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9" name="Google Shape;2009;p13"/>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0" name="Google Shape;2010;p13"/>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1" name="Google Shape;2011;p13"/>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2" name="Google Shape;2012;p13"/>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3" name="Google Shape;2013;p13"/>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4" name="Google Shape;2014;p13"/>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5" name="Google Shape;2015;p13"/>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6" name="Google Shape;2016;p13"/>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7" name="Google Shape;2017;p13"/>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8" name="Google Shape;2018;p13"/>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9" name="Google Shape;2019;p13"/>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2020" name="Google Shape;2020;p13"/>
              <p:cNvGrpSpPr/>
              <p:nvPr/>
            </p:nvGrpSpPr>
            <p:grpSpPr>
              <a:xfrm>
                <a:off x="4661312" y="1773058"/>
                <a:ext cx="515440" cy="454172"/>
                <a:chOff x="5832322" y="600817"/>
                <a:chExt cx="685061" cy="603632"/>
              </a:xfrm>
            </p:grpSpPr>
            <p:sp>
              <p:nvSpPr>
                <p:cNvPr id="2021" name="Google Shape;2021;p13"/>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2" name="Google Shape;2022;p13"/>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3" name="Google Shape;2023;p13"/>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4" name="Google Shape;2024;p13"/>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5" name="Google Shape;2025;p13"/>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6" name="Google Shape;2026;p13"/>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7" name="Google Shape;2027;p13"/>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8" name="Google Shape;2028;p13"/>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9" name="Google Shape;2029;p13"/>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0" name="Google Shape;2030;p13"/>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1" name="Google Shape;2031;p13"/>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2" name="Google Shape;2032;p13"/>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3" name="Google Shape;2033;p13"/>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4" name="Google Shape;2034;p13"/>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5" name="Google Shape;2035;p13"/>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6" name="Google Shape;2036;p13"/>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7" name="Google Shape;2037;p13"/>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8" name="Google Shape;2038;p13"/>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9" name="Google Shape;2039;p13"/>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0" name="Google Shape;2040;p13"/>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1" name="Google Shape;2041;p13"/>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2" name="Google Shape;2042;p13"/>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3" name="Google Shape;2043;p13"/>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4" name="Google Shape;2044;p13"/>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045" name="Google Shape;2045;p13"/>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
        <p:nvSpPr>
          <p:cNvPr id="2046" name="Google Shape;2046;p13"/>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047" name="Google Shape;2047;p13"/>
          <p:cNvSpPr txBox="1"/>
          <p:nvPr>
            <p:ph type="subTitle" idx="1"/>
          </p:nvPr>
        </p:nvSpPr>
        <p:spPr>
          <a:xfrm>
            <a:off x="713200" y="2246950"/>
            <a:ext cx="2312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atin typeface="Quicksand Medium"/>
                <a:ea typeface="Quicksand Medium"/>
                <a:cs typeface="Quicksand Medium"/>
                <a:sym typeface="Quicksand Medium"/>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048" name="Google Shape;2048;p13"/>
          <p:cNvSpPr txBox="1"/>
          <p:nvPr>
            <p:ph type="title" idx="2" hasCustomPrompt="1"/>
          </p:nvPr>
        </p:nvSpPr>
        <p:spPr>
          <a:xfrm>
            <a:off x="713225" y="1757000"/>
            <a:ext cx="741600" cy="3942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accent2"/>
              </a:buClr>
              <a:buSzPts val="3000"/>
              <a:buNone/>
              <a:defRPr sz="3000"/>
            </a:lvl1pPr>
            <a:lvl2pPr lvl="1"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2pPr>
            <a:lvl3pPr lvl="2"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3pPr>
            <a:lvl4pPr lvl="3"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4pPr>
            <a:lvl5pPr lvl="4"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5pPr>
            <a:lvl6pPr lvl="5"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6pPr>
            <a:lvl7pPr lvl="6"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7pPr>
            <a:lvl8pPr lvl="7"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8pPr>
            <a:lvl9pPr lvl="8"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9pPr>
          </a:lstStyle>
          <a:p>
            <a:r>
              <a:t>xx%</a:t>
            </a:r>
          </a:p>
        </p:txBody>
      </p:sp>
      <p:sp>
        <p:nvSpPr>
          <p:cNvPr id="2049" name="Google Shape;2049;p13"/>
          <p:cNvSpPr txBox="1"/>
          <p:nvPr>
            <p:ph type="subTitle" idx="3"/>
          </p:nvPr>
        </p:nvSpPr>
        <p:spPr>
          <a:xfrm>
            <a:off x="1454700" y="1800600"/>
            <a:ext cx="15708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Font typeface="Bebas Neue"/>
              <a:buNone/>
              <a:defRPr sz="2000">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2050" name="Google Shape;2050;p13"/>
          <p:cNvSpPr txBox="1"/>
          <p:nvPr>
            <p:ph type="subTitle" idx="4"/>
          </p:nvPr>
        </p:nvSpPr>
        <p:spPr>
          <a:xfrm>
            <a:off x="3415775" y="2246950"/>
            <a:ext cx="2312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atin typeface="Quicksand Medium"/>
                <a:ea typeface="Quicksand Medium"/>
                <a:cs typeface="Quicksand Medium"/>
                <a:sym typeface="Quicksand Medium"/>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051" name="Google Shape;2051;p13"/>
          <p:cNvSpPr txBox="1"/>
          <p:nvPr>
            <p:ph type="title" idx="5" hasCustomPrompt="1"/>
          </p:nvPr>
        </p:nvSpPr>
        <p:spPr>
          <a:xfrm>
            <a:off x="3415800" y="1757000"/>
            <a:ext cx="741600" cy="3942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accent2"/>
              </a:buClr>
              <a:buSzPts val="3000"/>
              <a:buNone/>
              <a:defRPr sz="3000"/>
            </a:lvl1pPr>
            <a:lvl2pPr lvl="1"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2pPr>
            <a:lvl3pPr lvl="2"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3pPr>
            <a:lvl4pPr lvl="3"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4pPr>
            <a:lvl5pPr lvl="4"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5pPr>
            <a:lvl6pPr lvl="5"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6pPr>
            <a:lvl7pPr lvl="6"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7pPr>
            <a:lvl8pPr lvl="7"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8pPr>
            <a:lvl9pPr lvl="8"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9pPr>
          </a:lstStyle>
          <a:p>
            <a:r>
              <a:t>xx%</a:t>
            </a:r>
          </a:p>
        </p:txBody>
      </p:sp>
      <p:sp>
        <p:nvSpPr>
          <p:cNvPr id="2052" name="Google Shape;2052;p13"/>
          <p:cNvSpPr txBox="1"/>
          <p:nvPr>
            <p:ph type="subTitle" idx="6"/>
          </p:nvPr>
        </p:nvSpPr>
        <p:spPr>
          <a:xfrm>
            <a:off x="4157275" y="1800600"/>
            <a:ext cx="15708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Font typeface="Bebas Neue"/>
              <a:buNone/>
              <a:defRPr sz="2000">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2053" name="Google Shape;2053;p13"/>
          <p:cNvSpPr txBox="1"/>
          <p:nvPr>
            <p:ph type="subTitle" idx="7"/>
          </p:nvPr>
        </p:nvSpPr>
        <p:spPr>
          <a:xfrm>
            <a:off x="6118350" y="2246950"/>
            <a:ext cx="2312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atin typeface="Quicksand Medium"/>
                <a:ea typeface="Quicksand Medium"/>
                <a:cs typeface="Quicksand Medium"/>
                <a:sym typeface="Quicksand Medium"/>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054" name="Google Shape;2054;p13"/>
          <p:cNvSpPr txBox="1"/>
          <p:nvPr>
            <p:ph type="title" idx="8" hasCustomPrompt="1"/>
          </p:nvPr>
        </p:nvSpPr>
        <p:spPr>
          <a:xfrm>
            <a:off x="6118375" y="1757000"/>
            <a:ext cx="741600" cy="3942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accent2"/>
              </a:buClr>
              <a:buSzPts val="3000"/>
              <a:buNone/>
              <a:defRPr sz="3000"/>
            </a:lvl1pPr>
            <a:lvl2pPr lvl="1"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2pPr>
            <a:lvl3pPr lvl="2"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3pPr>
            <a:lvl4pPr lvl="3"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4pPr>
            <a:lvl5pPr lvl="4"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5pPr>
            <a:lvl6pPr lvl="5"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6pPr>
            <a:lvl7pPr lvl="6"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7pPr>
            <a:lvl8pPr lvl="7"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8pPr>
            <a:lvl9pPr lvl="8"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9pPr>
          </a:lstStyle>
          <a:p>
            <a:r>
              <a:t>xx%</a:t>
            </a:r>
          </a:p>
        </p:txBody>
      </p:sp>
      <p:sp>
        <p:nvSpPr>
          <p:cNvPr id="2055" name="Google Shape;2055;p13"/>
          <p:cNvSpPr txBox="1"/>
          <p:nvPr>
            <p:ph type="subTitle" idx="9"/>
          </p:nvPr>
        </p:nvSpPr>
        <p:spPr>
          <a:xfrm>
            <a:off x="6859850" y="1800600"/>
            <a:ext cx="15708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Font typeface="Bebas Neue"/>
              <a:buNone/>
              <a:defRPr sz="2000">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2056" name="Google Shape;2056;p13"/>
          <p:cNvSpPr txBox="1"/>
          <p:nvPr>
            <p:ph type="subTitle" idx="13"/>
          </p:nvPr>
        </p:nvSpPr>
        <p:spPr>
          <a:xfrm>
            <a:off x="2064488" y="3688050"/>
            <a:ext cx="2312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atin typeface="Quicksand Medium"/>
                <a:ea typeface="Quicksand Medium"/>
                <a:cs typeface="Quicksand Medium"/>
                <a:sym typeface="Quicksand Medium"/>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057" name="Google Shape;2057;p13"/>
          <p:cNvSpPr txBox="1"/>
          <p:nvPr>
            <p:ph type="title" idx="14" hasCustomPrompt="1"/>
          </p:nvPr>
        </p:nvSpPr>
        <p:spPr>
          <a:xfrm>
            <a:off x="2064513" y="3198100"/>
            <a:ext cx="741600" cy="3942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accent2"/>
              </a:buClr>
              <a:buSzPts val="3000"/>
              <a:buNone/>
              <a:defRPr sz="3000"/>
            </a:lvl1pPr>
            <a:lvl2pPr lvl="1"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2pPr>
            <a:lvl3pPr lvl="2"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3pPr>
            <a:lvl4pPr lvl="3"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4pPr>
            <a:lvl5pPr lvl="4"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5pPr>
            <a:lvl6pPr lvl="5"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6pPr>
            <a:lvl7pPr lvl="6"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7pPr>
            <a:lvl8pPr lvl="7"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8pPr>
            <a:lvl9pPr lvl="8"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9pPr>
          </a:lstStyle>
          <a:p>
            <a:r>
              <a:t>xx%</a:t>
            </a:r>
          </a:p>
        </p:txBody>
      </p:sp>
      <p:sp>
        <p:nvSpPr>
          <p:cNvPr id="2058" name="Google Shape;2058;p13"/>
          <p:cNvSpPr txBox="1"/>
          <p:nvPr>
            <p:ph type="subTitle" idx="15"/>
          </p:nvPr>
        </p:nvSpPr>
        <p:spPr>
          <a:xfrm>
            <a:off x="2805988" y="3241700"/>
            <a:ext cx="15708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Font typeface="Bebas Neue"/>
              <a:buNone/>
              <a:defRPr sz="2000">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2059" name="Google Shape;2059;p13"/>
          <p:cNvSpPr txBox="1"/>
          <p:nvPr>
            <p:ph type="subTitle" idx="16"/>
          </p:nvPr>
        </p:nvSpPr>
        <p:spPr>
          <a:xfrm>
            <a:off x="4767063" y="3688050"/>
            <a:ext cx="2312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atin typeface="Quicksand Medium"/>
                <a:ea typeface="Quicksand Medium"/>
                <a:cs typeface="Quicksand Medium"/>
                <a:sym typeface="Quicksand Medium"/>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060" name="Google Shape;2060;p13"/>
          <p:cNvSpPr txBox="1"/>
          <p:nvPr>
            <p:ph type="title" idx="17" hasCustomPrompt="1"/>
          </p:nvPr>
        </p:nvSpPr>
        <p:spPr>
          <a:xfrm>
            <a:off x="4767088" y="3198100"/>
            <a:ext cx="741600" cy="3942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accent2"/>
              </a:buClr>
              <a:buSzPts val="3000"/>
              <a:buNone/>
              <a:defRPr sz="3000"/>
            </a:lvl1pPr>
            <a:lvl2pPr lvl="1"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2pPr>
            <a:lvl3pPr lvl="2"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3pPr>
            <a:lvl4pPr lvl="3"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4pPr>
            <a:lvl5pPr lvl="4"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5pPr>
            <a:lvl6pPr lvl="5"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6pPr>
            <a:lvl7pPr lvl="6"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7pPr>
            <a:lvl8pPr lvl="7"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8pPr>
            <a:lvl9pPr lvl="8" algn="ctr" rtl="0">
              <a:spcBef>
                <a:spcPts val="0"/>
              </a:spcBef>
              <a:spcAft>
                <a:spcPts val="0"/>
              </a:spcAft>
              <a:buClr>
                <a:schemeClr val="accent2"/>
              </a:buClr>
              <a:buSzPts val="3000"/>
              <a:buFont typeface="Playfair Display"/>
              <a:buNone/>
              <a:defRPr sz="3000">
                <a:solidFill>
                  <a:schemeClr val="accent2"/>
                </a:solidFill>
                <a:latin typeface="Playfair Display"/>
                <a:ea typeface="Playfair Display"/>
                <a:cs typeface="Playfair Display"/>
                <a:sym typeface="Playfair Display"/>
              </a:defRPr>
            </a:lvl9pPr>
          </a:lstStyle>
          <a:p>
            <a:r>
              <a:t>xx%</a:t>
            </a:r>
          </a:p>
        </p:txBody>
      </p:sp>
      <p:sp>
        <p:nvSpPr>
          <p:cNvPr id="2061" name="Google Shape;2061;p13"/>
          <p:cNvSpPr txBox="1"/>
          <p:nvPr>
            <p:ph type="subTitle" idx="18"/>
          </p:nvPr>
        </p:nvSpPr>
        <p:spPr>
          <a:xfrm>
            <a:off x="5508563" y="3241700"/>
            <a:ext cx="15708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Font typeface="Bebas Neue"/>
              <a:buNone/>
              <a:defRPr sz="2000">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CUSTOM_12">
    <p:spTree>
      <p:nvGrpSpPr>
        <p:cNvPr id="2062" name="Shape 2062"/>
        <p:cNvGrpSpPr/>
        <p:nvPr/>
      </p:nvGrpSpPr>
      <p:grpSpPr>
        <a:xfrm>
          <a:off x="0" y="0"/>
          <a:ext cx="0" cy="0"/>
          <a:chOff x="0" y="0"/>
          <a:chExt cx="0" cy="0"/>
        </a:xfrm>
      </p:grpSpPr>
      <p:sp>
        <p:nvSpPr>
          <p:cNvPr id="2063" name="Google Shape;2063;p14"/>
          <p:cNvSpPr txBox="1"/>
          <p:nvPr>
            <p:ph type="title"/>
          </p:nvPr>
        </p:nvSpPr>
        <p:spPr>
          <a:xfrm>
            <a:off x="3525075" y="1882513"/>
            <a:ext cx="3480600" cy="6621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600"/>
              <a:buNone/>
              <a:defRPr sz="3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p:txBody>
      </p:sp>
      <p:sp>
        <p:nvSpPr>
          <p:cNvPr id="2064" name="Google Shape;2064;p14"/>
          <p:cNvSpPr txBox="1"/>
          <p:nvPr>
            <p:ph type="title" idx="2" hasCustomPrompt="1"/>
          </p:nvPr>
        </p:nvSpPr>
        <p:spPr>
          <a:xfrm>
            <a:off x="2138325" y="2001088"/>
            <a:ext cx="1203600" cy="7563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6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065" name="Google Shape;2065;p14"/>
          <p:cNvSpPr txBox="1"/>
          <p:nvPr>
            <p:ph type="subTitle" idx="1"/>
          </p:nvPr>
        </p:nvSpPr>
        <p:spPr>
          <a:xfrm>
            <a:off x="3525075" y="2598888"/>
            <a:ext cx="3480600" cy="662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5">
  <p:cSld name="CUSTOM_13">
    <p:spTree>
      <p:nvGrpSpPr>
        <p:cNvPr id="2066" name="Shape 2066"/>
        <p:cNvGrpSpPr/>
        <p:nvPr/>
      </p:nvGrpSpPr>
      <p:grpSpPr>
        <a:xfrm>
          <a:off x="0" y="0"/>
          <a:ext cx="0" cy="0"/>
          <a:chOff x="0" y="0"/>
          <a:chExt cx="0" cy="0"/>
        </a:xfrm>
      </p:grpSpPr>
      <p:sp>
        <p:nvSpPr>
          <p:cNvPr id="2067" name="Google Shape;2067;p15"/>
          <p:cNvSpPr txBox="1"/>
          <p:nvPr>
            <p:ph type="title"/>
          </p:nvPr>
        </p:nvSpPr>
        <p:spPr>
          <a:xfrm>
            <a:off x="1265400" y="1481788"/>
            <a:ext cx="6613200" cy="750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p:txBody>
      </p:sp>
      <p:sp>
        <p:nvSpPr>
          <p:cNvPr id="2068" name="Google Shape;2068;p15"/>
          <p:cNvSpPr txBox="1"/>
          <p:nvPr>
            <p:ph type="subTitle" idx="1"/>
          </p:nvPr>
        </p:nvSpPr>
        <p:spPr>
          <a:xfrm>
            <a:off x="1265400" y="2818413"/>
            <a:ext cx="6613200" cy="995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grpSp>
        <p:nvGrpSpPr>
          <p:cNvPr id="2069" name="Google Shape;2069;p15"/>
          <p:cNvGrpSpPr/>
          <p:nvPr/>
        </p:nvGrpSpPr>
        <p:grpSpPr>
          <a:xfrm rot="10800000">
            <a:off x="45292" y="-19056"/>
            <a:ext cx="9053399" cy="5150080"/>
            <a:chOff x="45292" y="-19056"/>
            <a:chExt cx="9053399" cy="5150080"/>
          </a:xfrm>
        </p:grpSpPr>
        <p:grpSp>
          <p:nvGrpSpPr>
            <p:cNvPr id="2070" name="Google Shape;2070;p15"/>
            <p:cNvGrpSpPr/>
            <p:nvPr/>
          </p:nvGrpSpPr>
          <p:grpSpPr>
            <a:xfrm flipH="1">
              <a:off x="45292" y="121911"/>
              <a:ext cx="9053399" cy="4893677"/>
              <a:chOff x="45292" y="121911"/>
              <a:chExt cx="9053399" cy="4893677"/>
            </a:xfrm>
          </p:grpSpPr>
          <p:grpSp>
            <p:nvGrpSpPr>
              <p:cNvPr id="2071" name="Google Shape;2071;p15"/>
              <p:cNvGrpSpPr/>
              <p:nvPr/>
            </p:nvGrpSpPr>
            <p:grpSpPr>
              <a:xfrm>
                <a:off x="342926" y="262229"/>
                <a:ext cx="8458517" cy="4619092"/>
                <a:chOff x="275008" y="367567"/>
                <a:chExt cx="6871815" cy="3531146"/>
              </a:xfrm>
            </p:grpSpPr>
            <p:sp>
              <p:nvSpPr>
                <p:cNvPr id="2072" name="Google Shape;2072;p15"/>
                <p:cNvSpPr/>
                <p:nvPr/>
              </p:nvSpPr>
              <p:spPr>
                <a:xfrm>
                  <a:off x="398742" y="378459"/>
                  <a:ext cx="6737191" cy="311246"/>
                </a:xfrm>
                <a:custGeom>
                  <a:avLst/>
                  <a:gdLst/>
                  <a:ahLst/>
                  <a:cxnLst/>
                  <a:rect l="l" t="t" r="r" b="b"/>
                  <a:pathLst>
                    <a:path w="77319" h="3572" extrusionOk="0">
                      <a:moveTo>
                        <a:pt x="1907" y="1"/>
                      </a:moveTo>
                      <a:cubicBezTo>
                        <a:pt x="1111" y="1"/>
                        <a:pt x="436" y="621"/>
                        <a:pt x="369" y="1411"/>
                      </a:cubicBezTo>
                      <a:lnTo>
                        <a:pt x="362" y="1965"/>
                      </a:lnTo>
                      <a:lnTo>
                        <a:pt x="362" y="2893"/>
                      </a:lnTo>
                      <a:cubicBezTo>
                        <a:pt x="362" y="3008"/>
                        <a:pt x="282" y="3108"/>
                        <a:pt x="171" y="3132"/>
                      </a:cubicBezTo>
                      <a:cubicBezTo>
                        <a:pt x="115" y="3143"/>
                        <a:pt x="58" y="3159"/>
                        <a:pt x="1" y="3175"/>
                      </a:cubicBezTo>
                      <a:lnTo>
                        <a:pt x="1" y="3572"/>
                      </a:lnTo>
                      <a:cubicBezTo>
                        <a:pt x="174" y="3503"/>
                        <a:pt x="358" y="3466"/>
                        <a:pt x="549" y="3466"/>
                      </a:cubicBezTo>
                      <a:cubicBezTo>
                        <a:pt x="653" y="3466"/>
                        <a:pt x="736" y="3382"/>
                        <a:pt x="736" y="3278"/>
                      </a:cubicBezTo>
                      <a:lnTo>
                        <a:pt x="736" y="1542"/>
                      </a:lnTo>
                      <a:cubicBezTo>
                        <a:pt x="736" y="1470"/>
                        <a:pt x="742" y="1397"/>
                        <a:pt x="757" y="1320"/>
                      </a:cubicBezTo>
                      <a:lnTo>
                        <a:pt x="770" y="1268"/>
                      </a:lnTo>
                      <a:cubicBezTo>
                        <a:pt x="901" y="743"/>
                        <a:pt x="1367" y="374"/>
                        <a:pt x="1905" y="374"/>
                      </a:cubicBezTo>
                      <a:lnTo>
                        <a:pt x="6619" y="374"/>
                      </a:lnTo>
                      <a:lnTo>
                        <a:pt x="6602" y="450"/>
                      </a:lnTo>
                      <a:cubicBezTo>
                        <a:pt x="6481" y="996"/>
                        <a:pt x="5987" y="1392"/>
                        <a:pt x="5426" y="1392"/>
                      </a:cubicBezTo>
                      <a:lnTo>
                        <a:pt x="877" y="1392"/>
                      </a:lnTo>
                      <a:lnTo>
                        <a:pt x="864" y="1768"/>
                      </a:lnTo>
                      <a:lnTo>
                        <a:pt x="5427" y="1768"/>
                      </a:lnTo>
                      <a:cubicBezTo>
                        <a:pt x="6201" y="1768"/>
                        <a:pt x="6873" y="1193"/>
                        <a:pt x="6991" y="429"/>
                      </a:cubicBezTo>
                      <a:lnTo>
                        <a:pt x="6999" y="375"/>
                      </a:lnTo>
                      <a:lnTo>
                        <a:pt x="77319" y="375"/>
                      </a:lnTo>
                      <a:lnTo>
                        <a:pt x="773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3" name="Google Shape;2073;p15"/>
                <p:cNvSpPr/>
                <p:nvPr/>
              </p:nvSpPr>
              <p:spPr>
                <a:xfrm>
                  <a:off x="275008" y="367567"/>
                  <a:ext cx="6871815" cy="3531146"/>
                </a:xfrm>
                <a:custGeom>
                  <a:avLst/>
                  <a:gdLst/>
                  <a:ahLst/>
                  <a:cxnLst/>
                  <a:rect l="l" t="t" r="r" b="b"/>
                  <a:pathLst>
                    <a:path w="78864" h="40525" extrusionOk="0">
                      <a:moveTo>
                        <a:pt x="7883" y="624"/>
                      </a:moveTo>
                      <a:cubicBezTo>
                        <a:pt x="7748" y="1074"/>
                        <a:pt x="7324" y="1393"/>
                        <a:pt x="6848" y="1393"/>
                      </a:cubicBezTo>
                      <a:lnTo>
                        <a:pt x="2319" y="1393"/>
                      </a:lnTo>
                      <a:cubicBezTo>
                        <a:pt x="2441" y="943"/>
                        <a:pt x="2855" y="624"/>
                        <a:pt x="3327" y="624"/>
                      </a:cubicBezTo>
                      <a:close/>
                      <a:moveTo>
                        <a:pt x="1657" y="2218"/>
                      </a:moveTo>
                      <a:lnTo>
                        <a:pt x="1657" y="3018"/>
                      </a:lnTo>
                      <a:cubicBezTo>
                        <a:pt x="1657" y="3075"/>
                        <a:pt x="1619" y="3123"/>
                        <a:pt x="1566" y="3134"/>
                      </a:cubicBezTo>
                      <a:cubicBezTo>
                        <a:pt x="1518" y="3144"/>
                        <a:pt x="1470" y="3158"/>
                        <a:pt x="1422" y="3170"/>
                      </a:cubicBezTo>
                      <a:lnTo>
                        <a:pt x="1422" y="2755"/>
                      </a:lnTo>
                      <a:cubicBezTo>
                        <a:pt x="1422" y="2548"/>
                        <a:pt x="1510" y="2356"/>
                        <a:pt x="1657" y="2218"/>
                      </a:cubicBezTo>
                      <a:close/>
                      <a:moveTo>
                        <a:pt x="78740" y="127"/>
                      </a:moveTo>
                      <a:lnTo>
                        <a:pt x="78740" y="502"/>
                      </a:lnTo>
                      <a:lnTo>
                        <a:pt x="8419" y="502"/>
                      </a:lnTo>
                      <a:lnTo>
                        <a:pt x="8411" y="555"/>
                      </a:lnTo>
                      <a:cubicBezTo>
                        <a:pt x="8293" y="1319"/>
                        <a:pt x="7622" y="1894"/>
                        <a:pt x="6847" y="1894"/>
                      </a:cubicBezTo>
                      <a:lnTo>
                        <a:pt x="2284" y="1894"/>
                      </a:lnTo>
                      <a:lnTo>
                        <a:pt x="2299" y="1520"/>
                      </a:lnTo>
                      <a:lnTo>
                        <a:pt x="6848" y="1520"/>
                      </a:lnTo>
                      <a:lnTo>
                        <a:pt x="6848" y="1519"/>
                      </a:lnTo>
                      <a:cubicBezTo>
                        <a:pt x="7409" y="1519"/>
                        <a:pt x="7904" y="1123"/>
                        <a:pt x="8025" y="576"/>
                      </a:cubicBezTo>
                      <a:lnTo>
                        <a:pt x="8041" y="500"/>
                      </a:lnTo>
                      <a:lnTo>
                        <a:pt x="3327" y="500"/>
                      </a:lnTo>
                      <a:cubicBezTo>
                        <a:pt x="2789" y="500"/>
                        <a:pt x="2322" y="870"/>
                        <a:pt x="2191" y="1395"/>
                      </a:cubicBezTo>
                      <a:lnTo>
                        <a:pt x="2178" y="1447"/>
                      </a:lnTo>
                      <a:cubicBezTo>
                        <a:pt x="2165" y="1525"/>
                        <a:pt x="2157" y="1597"/>
                        <a:pt x="2157" y="1669"/>
                      </a:cubicBezTo>
                      <a:lnTo>
                        <a:pt x="2157" y="3406"/>
                      </a:lnTo>
                      <a:cubicBezTo>
                        <a:pt x="2157" y="3509"/>
                        <a:pt x="2074" y="3593"/>
                        <a:pt x="1970" y="3593"/>
                      </a:cubicBezTo>
                      <a:cubicBezTo>
                        <a:pt x="1780" y="3593"/>
                        <a:pt x="1596" y="3628"/>
                        <a:pt x="1422" y="3699"/>
                      </a:cubicBezTo>
                      <a:lnTo>
                        <a:pt x="1422" y="3302"/>
                      </a:lnTo>
                      <a:cubicBezTo>
                        <a:pt x="1479" y="3284"/>
                        <a:pt x="1535" y="3270"/>
                        <a:pt x="1592" y="3258"/>
                      </a:cubicBezTo>
                      <a:cubicBezTo>
                        <a:pt x="1703" y="3235"/>
                        <a:pt x="1783" y="3134"/>
                        <a:pt x="1783" y="3019"/>
                      </a:cubicBezTo>
                      <a:lnTo>
                        <a:pt x="1783" y="2091"/>
                      </a:lnTo>
                      <a:lnTo>
                        <a:pt x="1790" y="1537"/>
                      </a:lnTo>
                      <a:cubicBezTo>
                        <a:pt x="1857" y="747"/>
                        <a:pt x="2532" y="127"/>
                        <a:pt x="3328" y="127"/>
                      </a:cubicBezTo>
                      <a:close/>
                      <a:moveTo>
                        <a:pt x="798" y="4403"/>
                      </a:moveTo>
                      <a:lnTo>
                        <a:pt x="798" y="6825"/>
                      </a:lnTo>
                      <a:cubicBezTo>
                        <a:pt x="798" y="6955"/>
                        <a:pt x="731" y="7073"/>
                        <a:pt x="625" y="7140"/>
                      </a:cubicBezTo>
                      <a:lnTo>
                        <a:pt x="625" y="5064"/>
                      </a:lnTo>
                      <a:cubicBezTo>
                        <a:pt x="623" y="4832"/>
                        <a:pt x="684" y="4604"/>
                        <a:pt x="798" y="4403"/>
                      </a:cubicBezTo>
                      <a:close/>
                      <a:moveTo>
                        <a:pt x="1659" y="1626"/>
                      </a:moveTo>
                      <a:cubicBezTo>
                        <a:pt x="1659" y="1640"/>
                        <a:pt x="1656" y="1655"/>
                        <a:pt x="1656" y="1668"/>
                      </a:cubicBezTo>
                      <a:lnTo>
                        <a:pt x="1656" y="2055"/>
                      </a:lnTo>
                      <a:cubicBezTo>
                        <a:pt x="1430" y="2218"/>
                        <a:pt x="1296" y="2477"/>
                        <a:pt x="1296" y="2756"/>
                      </a:cubicBezTo>
                      <a:lnTo>
                        <a:pt x="1296" y="3210"/>
                      </a:lnTo>
                      <a:lnTo>
                        <a:pt x="1296" y="3256"/>
                      </a:lnTo>
                      <a:lnTo>
                        <a:pt x="1296" y="6825"/>
                      </a:lnTo>
                      <a:cubicBezTo>
                        <a:pt x="1296" y="7253"/>
                        <a:pt x="977" y="7625"/>
                        <a:pt x="551" y="7687"/>
                      </a:cubicBezTo>
                      <a:lnTo>
                        <a:pt x="498" y="7694"/>
                      </a:lnTo>
                      <a:lnTo>
                        <a:pt x="498" y="40402"/>
                      </a:lnTo>
                      <a:lnTo>
                        <a:pt x="123" y="40402"/>
                      </a:lnTo>
                      <a:lnTo>
                        <a:pt x="123" y="5064"/>
                      </a:lnTo>
                      <a:cubicBezTo>
                        <a:pt x="123" y="4515"/>
                        <a:pt x="374" y="3993"/>
                        <a:pt x="797" y="3643"/>
                      </a:cubicBezTo>
                      <a:lnTo>
                        <a:pt x="797" y="4176"/>
                      </a:lnTo>
                      <a:cubicBezTo>
                        <a:pt x="604" y="4429"/>
                        <a:pt x="498" y="4744"/>
                        <a:pt x="498" y="5064"/>
                      </a:cubicBezTo>
                      <a:lnTo>
                        <a:pt x="498" y="7325"/>
                      </a:lnTo>
                      <a:lnTo>
                        <a:pt x="581" y="7297"/>
                      </a:lnTo>
                      <a:cubicBezTo>
                        <a:pt x="785" y="7230"/>
                        <a:pt x="922" y="7041"/>
                        <a:pt x="922" y="6825"/>
                      </a:cubicBezTo>
                      <a:lnTo>
                        <a:pt x="922" y="2756"/>
                      </a:lnTo>
                      <a:cubicBezTo>
                        <a:pt x="922" y="2264"/>
                        <a:pt x="1215" y="1821"/>
                        <a:pt x="1659" y="1626"/>
                      </a:cubicBezTo>
                      <a:close/>
                      <a:moveTo>
                        <a:pt x="3327" y="1"/>
                      </a:moveTo>
                      <a:cubicBezTo>
                        <a:pt x="2480" y="1"/>
                        <a:pt x="1760" y="650"/>
                        <a:pt x="1670" y="1486"/>
                      </a:cubicBezTo>
                      <a:cubicBezTo>
                        <a:pt x="1147" y="1688"/>
                        <a:pt x="798" y="2192"/>
                        <a:pt x="798" y="2755"/>
                      </a:cubicBezTo>
                      <a:lnTo>
                        <a:pt x="798" y="3480"/>
                      </a:lnTo>
                      <a:cubicBezTo>
                        <a:pt x="298" y="3852"/>
                        <a:pt x="1" y="4441"/>
                        <a:pt x="1" y="5063"/>
                      </a:cubicBezTo>
                      <a:lnTo>
                        <a:pt x="1" y="40525"/>
                      </a:lnTo>
                      <a:lnTo>
                        <a:pt x="625" y="40525"/>
                      </a:lnTo>
                      <a:lnTo>
                        <a:pt x="625" y="7801"/>
                      </a:lnTo>
                      <a:cubicBezTo>
                        <a:pt x="1083" y="7708"/>
                        <a:pt x="1423" y="7297"/>
                        <a:pt x="1423" y="6825"/>
                      </a:cubicBezTo>
                      <a:lnTo>
                        <a:pt x="1423" y="3834"/>
                      </a:lnTo>
                      <a:cubicBezTo>
                        <a:pt x="1596" y="3757"/>
                        <a:pt x="1780" y="3718"/>
                        <a:pt x="1971" y="3718"/>
                      </a:cubicBezTo>
                      <a:cubicBezTo>
                        <a:pt x="2144" y="3718"/>
                        <a:pt x="2284" y="3578"/>
                        <a:pt x="2284" y="3406"/>
                      </a:cubicBezTo>
                      <a:lnTo>
                        <a:pt x="2284" y="2018"/>
                      </a:lnTo>
                      <a:lnTo>
                        <a:pt x="6850" y="2018"/>
                      </a:lnTo>
                      <a:cubicBezTo>
                        <a:pt x="7665" y="2018"/>
                        <a:pt x="8376" y="1423"/>
                        <a:pt x="8526" y="624"/>
                      </a:cubicBezTo>
                      <a:lnTo>
                        <a:pt x="78864" y="624"/>
                      </a:lnTo>
                      <a:lnTo>
                        <a:pt x="788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4" name="Google Shape;2074;p15"/>
                <p:cNvSpPr/>
                <p:nvPr/>
              </p:nvSpPr>
              <p:spPr>
                <a:xfrm>
                  <a:off x="285813" y="509077"/>
                  <a:ext cx="133839" cy="3378747"/>
                </a:xfrm>
                <a:custGeom>
                  <a:avLst/>
                  <a:gdLst/>
                  <a:ahLst/>
                  <a:cxnLst/>
                  <a:rect l="l" t="t" r="r" b="b"/>
                  <a:pathLst>
                    <a:path w="1536" h="38776" extrusionOk="0">
                      <a:moveTo>
                        <a:pt x="1535" y="1"/>
                      </a:moveTo>
                      <a:lnTo>
                        <a:pt x="1535" y="1"/>
                      </a:lnTo>
                      <a:cubicBezTo>
                        <a:pt x="1091" y="197"/>
                        <a:pt x="798" y="639"/>
                        <a:pt x="798" y="1131"/>
                      </a:cubicBezTo>
                      <a:lnTo>
                        <a:pt x="798" y="5200"/>
                      </a:lnTo>
                      <a:cubicBezTo>
                        <a:pt x="798" y="5414"/>
                        <a:pt x="661" y="5605"/>
                        <a:pt x="457" y="5672"/>
                      </a:cubicBezTo>
                      <a:lnTo>
                        <a:pt x="374" y="5699"/>
                      </a:lnTo>
                      <a:lnTo>
                        <a:pt x="374" y="3439"/>
                      </a:lnTo>
                      <a:cubicBezTo>
                        <a:pt x="374" y="3119"/>
                        <a:pt x="481" y="2804"/>
                        <a:pt x="673" y="2551"/>
                      </a:cubicBezTo>
                      <a:lnTo>
                        <a:pt x="673" y="2018"/>
                      </a:lnTo>
                      <a:cubicBezTo>
                        <a:pt x="250" y="2367"/>
                        <a:pt x="0" y="2888"/>
                        <a:pt x="0" y="3439"/>
                      </a:cubicBezTo>
                      <a:lnTo>
                        <a:pt x="0" y="38776"/>
                      </a:lnTo>
                      <a:lnTo>
                        <a:pt x="374" y="38776"/>
                      </a:lnTo>
                      <a:lnTo>
                        <a:pt x="374" y="6069"/>
                      </a:lnTo>
                      <a:lnTo>
                        <a:pt x="427" y="6062"/>
                      </a:lnTo>
                      <a:cubicBezTo>
                        <a:pt x="853" y="6000"/>
                        <a:pt x="1173" y="5629"/>
                        <a:pt x="1173" y="5200"/>
                      </a:cubicBezTo>
                      <a:lnTo>
                        <a:pt x="1173" y="1631"/>
                      </a:lnTo>
                      <a:lnTo>
                        <a:pt x="1173" y="1585"/>
                      </a:lnTo>
                      <a:lnTo>
                        <a:pt x="1173" y="1131"/>
                      </a:lnTo>
                      <a:lnTo>
                        <a:pt x="1172" y="1131"/>
                      </a:lnTo>
                      <a:cubicBezTo>
                        <a:pt x="1172" y="852"/>
                        <a:pt x="1306" y="593"/>
                        <a:pt x="1532" y="430"/>
                      </a:cubicBezTo>
                      <a:lnTo>
                        <a:pt x="1532" y="43"/>
                      </a:lnTo>
                      <a:cubicBezTo>
                        <a:pt x="1532" y="30"/>
                        <a:pt x="1533" y="15"/>
                        <a:pt x="153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075" name="Google Shape;2075;p15"/>
              <p:cNvGrpSpPr/>
              <p:nvPr/>
            </p:nvGrpSpPr>
            <p:grpSpPr>
              <a:xfrm>
                <a:off x="342601" y="262122"/>
                <a:ext cx="8458517" cy="4618967"/>
                <a:chOff x="656319" y="1269782"/>
                <a:chExt cx="6871815" cy="3531320"/>
              </a:xfrm>
            </p:grpSpPr>
            <p:sp>
              <p:nvSpPr>
                <p:cNvPr id="2076" name="Google Shape;2076;p15"/>
                <p:cNvSpPr/>
                <p:nvPr/>
              </p:nvSpPr>
              <p:spPr>
                <a:xfrm>
                  <a:off x="7383559" y="1280762"/>
                  <a:ext cx="133839" cy="3378660"/>
                </a:xfrm>
                <a:custGeom>
                  <a:avLst/>
                  <a:gdLst/>
                  <a:ahLst/>
                  <a:cxnLst/>
                  <a:rect l="l" t="t" r="r" b="b"/>
                  <a:pathLst>
                    <a:path w="1536" h="38775" extrusionOk="0">
                      <a:moveTo>
                        <a:pt x="1161" y="0"/>
                      </a:moveTo>
                      <a:lnTo>
                        <a:pt x="1161" y="32706"/>
                      </a:lnTo>
                      <a:lnTo>
                        <a:pt x="1108" y="32714"/>
                      </a:lnTo>
                      <a:cubicBezTo>
                        <a:pt x="684" y="32777"/>
                        <a:pt x="364" y="33147"/>
                        <a:pt x="364" y="33577"/>
                      </a:cubicBezTo>
                      <a:lnTo>
                        <a:pt x="364" y="37145"/>
                      </a:lnTo>
                      <a:lnTo>
                        <a:pt x="364" y="37190"/>
                      </a:lnTo>
                      <a:lnTo>
                        <a:pt x="364" y="37644"/>
                      </a:lnTo>
                      <a:cubicBezTo>
                        <a:pt x="364" y="37923"/>
                        <a:pt x="230" y="38184"/>
                        <a:pt x="2" y="38345"/>
                      </a:cubicBezTo>
                      <a:lnTo>
                        <a:pt x="2" y="38732"/>
                      </a:lnTo>
                      <a:cubicBezTo>
                        <a:pt x="2" y="38747"/>
                        <a:pt x="1" y="38760"/>
                        <a:pt x="0" y="38774"/>
                      </a:cubicBezTo>
                      <a:cubicBezTo>
                        <a:pt x="444" y="38578"/>
                        <a:pt x="738" y="38137"/>
                        <a:pt x="738" y="37644"/>
                      </a:cubicBezTo>
                      <a:lnTo>
                        <a:pt x="738" y="33577"/>
                      </a:lnTo>
                      <a:cubicBezTo>
                        <a:pt x="738" y="33361"/>
                        <a:pt x="874" y="33171"/>
                        <a:pt x="1079" y="33104"/>
                      </a:cubicBezTo>
                      <a:lnTo>
                        <a:pt x="1161" y="33077"/>
                      </a:lnTo>
                      <a:lnTo>
                        <a:pt x="1161" y="35336"/>
                      </a:lnTo>
                      <a:cubicBezTo>
                        <a:pt x="1161" y="35656"/>
                        <a:pt x="1055" y="35971"/>
                        <a:pt x="863" y="36224"/>
                      </a:cubicBezTo>
                      <a:lnTo>
                        <a:pt x="863" y="36757"/>
                      </a:lnTo>
                      <a:cubicBezTo>
                        <a:pt x="1285" y="36408"/>
                        <a:pt x="1535" y="35887"/>
                        <a:pt x="1535" y="35336"/>
                      </a:cubicBezTo>
                      <a:lnTo>
                        <a:pt x="153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7" name="Google Shape;2077;p15"/>
                <p:cNvSpPr/>
                <p:nvPr/>
              </p:nvSpPr>
              <p:spPr>
                <a:xfrm>
                  <a:off x="656319" y="1269782"/>
                  <a:ext cx="6871815" cy="3531320"/>
                </a:xfrm>
                <a:custGeom>
                  <a:avLst/>
                  <a:gdLst/>
                  <a:ahLst/>
                  <a:cxnLst/>
                  <a:rect l="l" t="t" r="r" b="b"/>
                  <a:pathLst>
                    <a:path w="78864" h="40527" extrusionOk="0">
                      <a:moveTo>
                        <a:pt x="78240" y="33388"/>
                      </a:moveTo>
                      <a:lnTo>
                        <a:pt x="78240" y="35462"/>
                      </a:lnTo>
                      <a:cubicBezTo>
                        <a:pt x="78240" y="35694"/>
                        <a:pt x="78179" y="35923"/>
                        <a:pt x="78067" y="36123"/>
                      </a:cubicBezTo>
                      <a:lnTo>
                        <a:pt x="78067" y="33703"/>
                      </a:lnTo>
                      <a:cubicBezTo>
                        <a:pt x="78067" y="33571"/>
                        <a:pt x="78134" y="33454"/>
                        <a:pt x="78240" y="33388"/>
                      </a:cubicBezTo>
                      <a:close/>
                      <a:moveTo>
                        <a:pt x="77442" y="37356"/>
                      </a:moveTo>
                      <a:lnTo>
                        <a:pt x="77442" y="37772"/>
                      </a:lnTo>
                      <a:cubicBezTo>
                        <a:pt x="77442" y="37979"/>
                        <a:pt x="77355" y="38171"/>
                        <a:pt x="77205" y="38310"/>
                      </a:cubicBezTo>
                      <a:lnTo>
                        <a:pt x="77205" y="37509"/>
                      </a:lnTo>
                      <a:cubicBezTo>
                        <a:pt x="77205" y="37452"/>
                        <a:pt x="77245" y="37404"/>
                        <a:pt x="77297" y="37392"/>
                      </a:cubicBezTo>
                      <a:cubicBezTo>
                        <a:pt x="77347" y="37382"/>
                        <a:pt x="77394" y="37371"/>
                        <a:pt x="77442" y="37356"/>
                      </a:cubicBezTo>
                      <a:close/>
                      <a:moveTo>
                        <a:pt x="78739" y="126"/>
                      </a:moveTo>
                      <a:lnTo>
                        <a:pt x="78739" y="35462"/>
                      </a:lnTo>
                      <a:cubicBezTo>
                        <a:pt x="78739" y="36012"/>
                        <a:pt x="78489" y="36534"/>
                        <a:pt x="78067" y="36884"/>
                      </a:cubicBezTo>
                      <a:lnTo>
                        <a:pt x="78067" y="36350"/>
                      </a:lnTo>
                      <a:cubicBezTo>
                        <a:pt x="78259" y="36097"/>
                        <a:pt x="78365" y="35784"/>
                        <a:pt x="78365" y="35462"/>
                      </a:cubicBezTo>
                      <a:lnTo>
                        <a:pt x="78365" y="33203"/>
                      </a:lnTo>
                      <a:lnTo>
                        <a:pt x="78283" y="33230"/>
                      </a:lnTo>
                      <a:cubicBezTo>
                        <a:pt x="78078" y="33297"/>
                        <a:pt x="77942" y="33487"/>
                        <a:pt x="77942" y="33703"/>
                      </a:cubicBezTo>
                      <a:lnTo>
                        <a:pt x="77942" y="37770"/>
                      </a:lnTo>
                      <a:cubicBezTo>
                        <a:pt x="77942" y="38263"/>
                        <a:pt x="77649" y="38705"/>
                        <a:pt x="77204" y="38900"/>
                      </a:cubicBezTo>
                      <a:cubicBezTo>
                        <a:pt x="77204" y="38886"/>
                        <a:pt x="77207" y="38873"/>
                        <a:pt x="77207" y="38858"/>
                      </a:cubicBezTo>
                      <a:lnTo>
                        <a:pt x="77207" y="38471"/>
                      </a:lnTo>
                      <a:cubicBezTo>
                        <a:pt x="77433" y="38310"/>
                        <a:pt x="77569" y="38049"/>
                        <a:pt x="77569" y="37770"/>
                      </a:cubicBezTo>
                      <a:lnTo>
                        <a:pt x="77569" y="37316"/>
                      </a:lnTo>
                      <a:lnTo>
                        <a:pt x="77569" y="37271"/>
                      </a:lnTo>
                      <a:lnTo>
                        <a:pt x="77569" y="33703"/>
                      </a:lnTo>
                      <a:cubicBezTo>
                        <a:pt x="77569" y="33273"/>
                        <a:pt x="77889" y="32902"/>
                        <a:pt x="78314" y="32840"/>
                      </a:cubicBezTo>
                      <a:lnTo>
                        <a:pt x="78365" y="32832"/>
                      </a:lnTo>
                      <a:lnTo>
                        <a:pt x="78365" y="126"/>
                      </a:lnTo>
                      <a:close/>
                      <a:moveTo>
                        <a:pt x="76546" y="39133"/>
                      </a:moveTo>
                      <a:cubicBezTo>
                        <a:pt x="76423" y="39583"/>
                        <a:pt x="76010" y="39902"/>
                        <a:pt x="75539" y="39902"/>
                      </a:cubicBezTo>
                      <a:lnTo>
                        <a:pt x="70982" y="39902"/>
                      </a:lnTo>
                      <a:cubicBezTo>
                        <a:pt x="71118" y="39452"/>
                        <a:pt x="71542" y="39133"/>
                        <a:pt x="72017" y="39133"/>
                      </a:cubicBezTo>
                      <a:close/>
                      <a:moveTo>
                        <a:pt x="77441" y="36828"/>
                      </a:moveTo>
                      <a:lnTo>
                        <a:pt x="77441" y="37226"/>
                      </a:lnTo>
                      <a:cubicBezTo>
                        <a:pt x="77384" y="37243"/>
                        <a:pt x="77327" y="37258"/>
                        <a:pt x="77270" y="37269"/>
                      </a:cubicBezTo>
                      <a:cubicBezTo>
                        <a:pt x="77159" y="37293"/>
                        <a:pt x="77079" y="37393"/>
                        <a:pt x="77079" y="37508"/>
                      </a:cubicBezTo>
                      <a:lnTo>
                        <a:pt x="77079" y="38437"/>
                      </a:lnTo>
                      <a:lnTo>
                        <a:pt x="77073" y="38990"/>
                      </a:lnTo>
                      <a:cubicBezTo>
                        <a:pt x="77008" y="39783"/>
                        <a:pt x="76333" y="40401"/>
                        <a:pt x="75537" y="40401"/>
                      </a:cubicBezTo>
                      <a:lnTo>
                        <a:pt x="125" y="40401"/>
                      </a:lnTo>
                      <a:lnTo>
                        <a:pt x="125" y="40026"/>
                      </a:lnTo>
                      <a:lnTo>
                        <a:pt x="70445" y="40026"/>
                      </a:lnTo>
                      <a:lnTo>
                        <a:pt x="70453" y="39974"/>
                      </a:lnTo>
                      <a:cubicBezTo>
                        <a:pt x="70571" y="39209"/>
                        <a:pt x="71242" y="38633"/>
                        <a:pt x="72015" y="38633"/>
                      </a:cubicBezTo>
                      <a:lnTo>
                        <a:pt x="76578" y="38633"/>
                      </a:lnTo>
                      <a:lnTo>
                        <a:pt x="76564" y="39008"/>
                      </a:lnTo>
                      <a:lnTo>
                        <a:pt x="72015" y="39008"/>
                      </a:lnTo>
                      <a:cubicBezTo>
                        <a:pt x="71455" y="39008"/>
                        <a:pt x="70960" y="39405"/>
                        <a:pt x="70839" y="39950"/>
                      </a:cubicBezTo>
                      <a:lnTo>
                        <a:pt x="70822" y="40026"/>
                      </a:lnTo>
                      <a:lnTo>
                        <a:pt x="75536" y="40026"/>
                      </a:lnTo>
                      <a:cubicBezTo>
                        <a:pt x="76073" y="40026"/>
                        <a:pt x="76541" y="39657"/>
                        <a:pt x="76671" y="39132"/>
                      </a:cubicBezTo>
                      <a:lnTo>
                        <a:pt x="76684" y="39080"/>
                      </a:lnTo>
                      <a:cubicBezTo>
                        <a:pt x="76698" y="39003"/>
                        <a:pt x="76704" y="38930"/>
                        <a:pt x="76704" y="38858"/>
                      </a:cubicBezTo>
                      <a:lnTo>
                        <a:pt x="76704" y="37121"/>
                      </a:lnTo>
                      <a:cubicBezTo>
                        <a:pt x="76704" y="37017"/>
                        <a:pt x="76789" y="36934"/>
                        <a:pt x="76892" y="36934"/>
                      </a:cubicBezTo>
                      <a:cubicBezTo>
                        <a:pt x="77081" y="36934"/>
                        <a:pt x="77266" y="36899"/>
                        <a:pt x="77441" y="36828"/>
                      </a:cubicBezTo>
                      <a:close/>
                      <a:moveTo>
                        <a:pt x="78238" y="0"/>
                      </a:moveTo>
                      <a:lnTo>
                        <a:pt x="78238" y="32726"/>
                      </a:lnTo>
                      <a:lnTo>
                        <a:pt x="78240" y="32726"/>
                      </a:lnTo>
                      <a:cubicBezTo>
                        <a:pt x="77782" y="32819"/>
                        <a:pt x="77442" y="33230"/>
                        <a:pt x="77442" y="33703"/>
                      </a:cubicBezTo>
                      <a:lnTo>
                        <a:pt x="77442" y="36693"/>
                      </a:lnTo>
                      <a:cubicBezTo>
                        <a:pt x="77269" y="36770"/>
                        <a:pt x="77085" y="36809"/>
                        <a:pt x="76893" y="36809"/>
                      </a:cubicBezTo>
                      <a:cubicBezTo>
                        <a:pt x="76722" y="36809"/>
                        <a:pt x="76580" y="36948"/>
                        <a:pt x="76580" y="37122"/>
                      </a:cubicBezTo>
                      <a:lnTo>
                        <a:pt x="76580" y="38508"/>
                      </a:lnTo>
                      <a:lnTo>
                        <a:pt x="72015" y="38508"/>
                      </a:lnTo>
                      <a:cubicBezTo>
                        <a:pt x="71198" y="38508"/>
                        <a:pt x="70486" y="39103"/>
                        <a:pt x="70338" y="39901"/>
                      </a:cubicBezTo>
                      <a:lnTo>
                        <a:pt x="0" y="39901"/>
                      </a:lnTo>
                      <a:lnTo>
                        <a:pt x="0" y="40526"/>
                      </a:lnTo>
                      <a:lnTo>
                        <a:pt x="75537" y="40526"/>
                      </a:lnTo>
                      <a:cubicBezTo>
                        <a:pt x="76384" y="40526"/>
                        <a:pt x="77104" y="39877"/>
                        <a:pt x="77194" y="39040"/>
                      </a:cubicBezTo>
                      <a:cubicBezTo>
                        <a:pt x="77717" y="38838"/>
                        <a:pt x="78066" y="38334"/>
                        <a:pt x="78066" y="37771"/>
                      </a:cubicBezTo>
                      <a:lnTo>
                        <a:pt x="78066" y="37046"/>
                      </a:lnTo>
                      <a:cubicBezTo>
                        <a:pt x="78566" y="36674"/>
                        <a:pt x="78863" y="36086"/>
                        <a:pt x="78863" y="35463"/>
                      </a:cubicBezTo>
                      <a:lnTo>
                        <a:pt x="788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8" name="Google Shape;2078;p15"/>
                <p:cNvSpPr/>
                <p:nvPr/>
              </p:nvSpPr>
              <p:spPr>
                <a:xfrm>
                  <a:off x="667212" y="4478860"/>
                  <a:ext cx="6737104" cy="311420"/>
                </a:xfrm>
                <a:custGeom>
                  <a:avLst/>
                  <a:gdLst/>
                  <a:ahLst/>
                  <a:cxnLst/>
                  <a:rect l="l" t="t" r="r" b="b"/>
                  <a:pathLst>
                    <a:path w="77318" h="3574" extrusionOk="0">
                      <a:moveTo>
                        <a:pt x="77318" y="0"/>
                      </a:moveTo>
                      <a:cubicBezTo>
                        <a:pt x="77144" y="70"/>
                        <a:pt x="76960" y="106"/>
                        <a:pt x="76769" y="106"/>
                      </a:cubicBezTo>
                      <a:cubicBezTo>
                        <a:pt x="76666" y="106"/>
                        <a:pt x="76583" y="190"/>
                        <a:pt x="76583" y="294"/>
                      </a:cubicBezTo>
                      <a:lnTo>
                        <a:pt x="76583" y="2030"/>
                      </a:lnTo>
                      <a:cubicBezTo>
                        <a:pt x="76583" y="2102"/>
                        <a:pt x="76576" y="2175"/>
                        <a:pt x="76562" y="2252"/>
                      </a:cubicBezTo>
                      <a:lnTo>
                        <a:pt x="76548" y="2304"/>
                      </a:lnTo>
                      <a:cubicBezTo>
                        <a:pt x="76418" y="2830"/>
                        <a:pt x="75951" y="3198"/>
                        <a:pt x="75414" y="3198"/>
                      </a:cubicBezTo>
                      <a:lnTo>
                        <a:pt x="70700" y="3198"/>
                      </a:lnTo>
                      <a:lnTo>
                        <a:pt x="70716" y="3122"/>
                      </a:lnTo>
                      <a:cubicBezTo>
                        <a:pt x="70838" y="2577"/>
                        <a:pt x="71332" y="2180"/>
                        <a:pt x="71893" y="2180"/>
                      </a:cubicBezTo>
                      <a:lnTo>
                        <a:pt x="76442" y="2180"/>
                      </a:lnTo>
                      <a:lnTo>
                        <a:pt x="76455" y="1805"/>
                      </a:lnTo>
                      <a:lnTo>
                        <a:pt x="71893" y="1805"/>
                      </a:lnTo>
                      <a:cubicBezTo>
                        <a:pt x="71119" y="1805"/>
                        <a:pt x="70447" y="2381"/>
                        <a:pt x="70330" y="3146"/>
                      </a:cubicBezTo>
                      <a:lnTo>
                        <a:pt x="70323" y="3198"/>
                      </a:lnTo>
                      <a:lnTo>
                        <a:pt x="0" y="3198"/>
                      </a:lnTo>
                      <a:lnTo>
                        <a:pt x="0" y="3573"/>
                      </a:lnTo>
                      <a:lnTo>
                        <a:pt x="75412" y="3573"/>
                      </a:lnTo>
                      <a:cubicBezTo>
                        <a:pt x="76208" y="3573"/>
                        <a:pt x="76883" y="2954"/>
                        <a:pt x="76950" y="2163"/>
                      </a:cubicBezTo>
                      <a:lnTo>
                        <a:pt x="76956" y="1609"/>
                      </a:lnTo>
                      <a:lnTo>
                        <a:pt x="76956" y="681"/>
                      </a:lnTo>
                      <a:cubicBezTo>
                        <a:pt x="76956" y="565"/>
                        <a:pt x="77037" y="465"/>
                        <a:pt x="77148" y="441"/>
                      </a:cubicBezTo>
                      <a:cubicBezTo>
                        <a:pt x="77204" y="430"/>
                        <a:pt x="77261" y="415"/>
                        <a:pt x="77318" y="398"/>
                      </a:cubicBezTo>
                      <a:lnTo>
                        <a:pt x="773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079" name="Google Shape;2079;p15"/>
              <p:cNvGrpSpPr/>
              <p:nvPr/>
            </p:nvGrpSpPr>
            <p:grpSpPr>
              <a:xfrm>
                <a:off x="45292" y="3725211"/>
                <a:ext cx="1398574" cy="1290377"/>
                <a:chOff x="1733871" y="3875215"/>
                <a:chExt cx="1242514" cy="1146390"/>
              </a:xfrm>
            </p:grpSpPr>
            <p:sp>
              <p:nvSpPr>
                <p:cNvPr id="2080" name="Google Shape;2080;p15"/>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1" name="Google Shape;2081;p15"/>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2" name="Google Shape;2082;p15"/>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3" name="Google Shape;2083;p15"/>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4" name="Google Shape;2084;p15"/>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5" name="Google Shape;2085;p15"/>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6" name="Google Shape;2086;p15"/>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7" name="Google Shape;2087;p15"/>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8" name="Google Shape;2088;p15"/>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9" name="Google Shape;2089;p15"/>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0" name="Google Shape;2090;p15"/>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1" name="Google Shape;2091;p15"/>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2" name="Google Shape;2092;p15"/>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3" name="Google Shape;2093;p15"/>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4" name="Google Shape;2094;p15"/>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5" name="Google Shape;2095;p15"/>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6" name="Google Shape;2096;p15"/>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7" name="Google Shape;2097;p15"/>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8" name="Google Shape;2098;p15"/>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9" name="Google Shape;2099;p15"/>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0" name="Google Shape;2100;p15"/>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1" name="Google Shape;2101;p15"/>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2" name="Google Shape;2102;p15"/>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3" name="Google Shape;2103;p15"/>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4" name="Google Shape;2104;p15"/>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5" name="Google Shape;2105;p15"/>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6" name="Google Shape;2106;p15"/>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7" name="Google Shape;2107;p15"/>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8" name="Google Shape;2108;p15"/>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9" name="Google Shape;2109;p15"/>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0" name="Google Shape;2110;p15"/>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1" name="Google Shape;2111;p15"/>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2" name="Google Shape;2112;p15"/>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3" name="Google Shape;2113;p15"/>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4" name="Google Shape;2114;p15"/>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5" name="Google Shape;2115;p15"/>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6" name="Google Shape;2116;p15"/>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7" name="Google Shape;2117;p15"/>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8" name="Google Shape;2118;p15"/>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9" name="Google Shape;2119;p15"/>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0" name="Google Shape;2120;p15"/>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1" name="Google Shape;2121;p15"/>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2" name="Google Shape;2122;p15"/>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3" name="Google Shape;2123;p15"/>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4" name="Google Shape;2124;p15"/>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5" name="Google Shape;2125;p15"/>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6" name="Google Shape;2126;p15"/>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7" name="Google Shape;2127;p15"/>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8" name="Google Shape;2128;p15"/>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129" name="Google Shape;2129;p15"/>
              <p:cNvGrpSpPr/>
              <p:nvPr/>
            </p:nvGrpSpPr>
            <p:grpSpPr>
              <a:xfrm rot="10800000">
                <a:off x="7700117" y="121911"/>
                <a:ext cx="1398574" cy="1290377"/>
                <a:chOff x="1733871" y="3875215"/>
                <a:chExt cx="1242514" cy="1146390"/>
              </a:xfrm>
            </p:grpSpPr>
            <p:sp>
              <p:nvSpPr>
                <p:cNvPr id="2130" name="Google Shape;2130;p15"/>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1" name="Google Shape;2131;p15"/>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2" name="Google Shape;2132;p15"/>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3" name="Google Shape;2133;p15"/>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4" name="Google Shape;2134;p15"/>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5" name="Google Shape;2135;p15"/>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6" name="Google Shape;2136;p15"/>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7" name="Google Shape;2137;p15"/>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8" name="Google Shape;2138;p15"/>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9" name="Google Shape;2139;p15"/>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0" name="Google Shape;2140;p15"/>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1" name="Google Shape;2141;p15"/>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2" name="Google Shape;2142;p15"/>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3" name="Google Shape;2143;p15"/>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4" name="Google Shape;2144;p15"/>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5" name="Google Shape;2145;p15"/>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6" name="Google Shape;2146;p15"/>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7" name="Google Shape;2147;p15"/>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8" name="Google Shape;2148;p15"/>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9" name="Google Shape;2149;p15"/>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0" name="Google Shape;2150;p15"/>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1" name="Google Shape;2151;p15"/>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2" name="Google Shape;2152;p15"/>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3" name="Google Shape;2153;p15"/>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4" name="Google Shape;2154;p15"/>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5" name="Google Shape;2155;p15"/>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6" name="Google Shape;2156;p15"/>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7" name="Google Shape;2157;p15"/>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8" name="Google Shape;2158;p15"/>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9" name="Google Shape;2159;p15"/>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0" name="Google Shape;2160;p15"/>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1" name="Google Shape;2161;p15"/>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2" name="Google Shape;2162;p15"/>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3" name="Google Shape;2163;p15"/>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4" name="Google Shape;2164;p15"/>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5" name="Google Shape;2165;p15"/>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6" name="Google Shape;2166;p15"/>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7" name="Google Shape;2167;p15"/>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8" name="Google Shape;2168;p15"/>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9" name="Google Shape;2169;p15"/>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0" name="Google Shape;2170;p15"/>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1" name="Google Shape;2171;p15"/>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2" name="Google Shape;2172;p15"/>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3" name="Google Shape;2173;p15"/>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4" name="Google Shape;2174;p15"/>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5" name="Google Shape;2175;p15"/>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6" name="Google Shape;2176;p15"/>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7" name="Google Shape;2177;p15"/>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8" name="Google Shape;2178;p15"/>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2179" name="Google Shape;2179;p15"/>
            <p:cNvGrpSpPr/>
            <p:nvPr/>
          </p:nvGrpSpPr>
          <p:grpSpPr>
            <a:xfrm rot="-6781881" flipH="1">
              <a:off x="524397" y="36386"/>
              <a:ext cx="377659" cy="388775"/>
              <a:chOff x="4938660" y="425165"/>
              <a:chExt cx="559672" cy="576145"/>
            </a:xfrm>
          </p:grpSpPr>
          <p:sp>
            <p:nvSpPr>
              <p:cNvPr id="2180" name="Google Shape;2180;p15"/>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1" name="Google Shape;2181;p15"/>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2" name="Google Shape;2182;p15"/>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183" name="Google Shape;2183;p15"/>
              <p:cNvGrpSpPr/>
              <p:nvPr/>
            </p:nvGrpSpPr>
            <p:grpSpPr>
              <a:xfrm>
                <a:off x="4944600" y="430289"/>
                <a:ext cx="540129" cy="565048"/>
                <a:chOff x="7190876" y="359628"/>
                <a:chExt cx="727251" cy="760802"/>
              </a:xfrm>
            </p:grpSpPr>
            <p:sp>
              <p:nvSpPr>
                <p:cNvPr id="2184" name="Google Shape;2184;p15"/>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5" name="Google Shape;2185;p15"/>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6" name="Google Shape;2186;p15"/>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7" name="Google Shape;2187;p15"/>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8" name="Google Shape;2188;p15"/>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9" name="Google Shape;2189;p15"/>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0" name="Google Shape;2190;p15"/>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1" name="Google Shape;2191;p15"/>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2" name="Google Shape;2192;p15"/>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3" name="Google Shape;2193;p15"/>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4" name="Google Shape;2194;p15"/>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5" name="Google Shape;2195;p15"/>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6" name="Google Shape;2196;p15"/>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7" name="Google Shape;2197;p15"/>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8" name="Google Shape;2198;p15"/>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199" name="Google Shape;2199;p15"/>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200" name="Google Shape;2200;p15"/>
            <p:cNvGrpSpPr/>
            <p:nvPr/>
          </p:nvGrpSpPr>
          <p:grpSpPr>
            <a:xfrm rot="7584899">
              <a:off x="7974716" y="4687765"/>
              <a:ext cx="301695" cy="310575"/>
              <a:chOff x="4938660" y="425165"/>
              <a:chExt cx="559672" cy="576145"/>
            </a:xfrm>
          </p:grpSpPr>
          <p:sp>
            <p:nvSpPr>
              <p:cNvPr id="2201" name="Google Shape;2201;p15"/>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2" name="Google Shape;2202;p15"/>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3" name="Google Shape;2203;p15"/>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204" name="Google Shape;2204;p15"/>
              <p:cNvGrpSpPr/>
              <p:nvPr/>
            </p:nvGrpSpPr>
            <p:grpSpPr>
              <a:xfrm>
                <a:off x="4944600" y="430289"/>
                <a:ext cx="540129" cy="565048"/>
                <a:chOff x="7190876" y="359628"/>
                <a:chExt cx="727251" cy="760802"/>
              </a:xfrm>
            </p:grpSpPr>
            <p:sp>
              <p:nvSpPr>
                <p:cNvPr id="2205" name="Google Shape;2205;p15"/>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6" name="Google Shape;2206;p15"/>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7" name="Google Shape;2207;p15"/>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8" name="Google Shape;2208;p15"/>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9" name="Google Shape;2209;p15"/>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0" name="Google Shape;2210;p15"/>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1" name="Google Shape;2211;p15"/>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2" name="Google Shape;2212;p15"/>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3" name="Google Shape;2213;p15"/>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4" name="Google Shape;2214;p15"/>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5" name="Google Shape;2215;p15"/>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6" name="Google Shape;2216;p15"/>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7" name="Google Shape;2217;p15"/>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8" name="Google Shape;2218;p15"/>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9" name="Google Shape;2219;p15"/>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220" name="Google Shape;2220;p15"/>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221" name="Google Shape;2221;p15"/>
            <p:cNvGrpSpPr/>
            <p:nvPr/>
          </p:nvGrpSpPr>
          <p:grpSpPr>
            <a:xfrm rot="-6781924" flipH="1">
              <a:off x="1143036" y="4645214"/>
              <a:ext cx="280661" cy="288922"/>
              <a:chOff x="4938660" y="425165"/>
              <a:chExt cx="559672" cy="576145"/>
            </a:xfrm>
          </p:grpSpPr>
          <p:sp>
            <p:nvSpPr>
              <p:cNvPr id="2222" name="Google Shape;2222;p15"/>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3" name="Google Shape;2223;p15"/>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4" name="Google Shape;2224;p15"/>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225" name="Google Shape;2225;p15"/>
              <p:cNvGrpSpPr/>
              <p:nvPr/>
            </p:nvGrpSpPr>
            <p:grpSpPr>
              <a:xfrm>
                <a:off x="4944600" y="430289"/>
                <a:ext cx="540129" cy="565048"/>
                <a:chOff x="7190876" y="359628"/>
                <a:chExt cx="727251" cy="760802"/>
              </a:xfrm>
            </p:grpSpPr>
            <p:sp>
              <p:nvSpPr>
                <p:cNvPr id="2226" name="Google Shape;2226;p15"/>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7" name="Google Shape;2227;p15"/>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8" name="Google Shape;2228;p15"/>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9" name="Google Shape;2229;p15"/>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0" name="Google Shape;2230;p15"/>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1" name="Google Shape;2231;p15"/>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2" name="Google Shape;2232;p15"/>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3" name="Google Shape;2233;p15"/>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4" name="Google Shape;2234;p15"/>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5" name="Google Shape;2235;p15"/>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6" name="Google Shape;2236;p15"/>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7" name="Google Shape;2237;p15"/>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8" name="Google Shape;2238;p15"/>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9" name="Google Shape;2239;p15"/>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0" name="Google Shape;2240;p15"/>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241" name="Google Shape;2241;p15"/>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242" name="Google Shape;2242;p15"/>
            <p:cNvGrpSpPr/>
            <p:nvPr/>
          </p:nvGrpSpPr>
          <p:grpSpPr>
            <a:xfrm rot="-9121079" flipH="1">
              <a:off x="238669" y="3925463"/>
              <a:ext cx="208508" cy="214645"/>
              <a:chOff x="4938660" y="425165"/>
              <a:chExt cx="559672" cy="576145"/>
            </a:xfrm>
          </p:grpSpPr>
          <p:sp>
            <p:nvSpPr>
              <p:cNvPr id="2243" name="Google Shape;2243;p15"/>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4" name="Google Shape;2244;p15"/>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5" name="Google Shape;2245;p15"/>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246" name="Google Shape;2246;p15"/>
              <p:cNvGrpSpPr/>
              <p:nvPr/>
            </p:nvGrpSpPr>
            <p:grpSpPr>
              <a:xfrm>
                <a:off x="4944600" y="430289"/>
                <a:ext cx="540129" cy="565048"/>
                <a:chOff x="7190876" y="359628"/>
                <a:chExt cx="727251" cy="760802"/>
              </a:xfrm>
            </p:grpSpPr>
            <p:sp>
              <p:nvSpPr>
                <p:cNvPr id="2247" name="Google Shape;2247;p15"/>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8" name="Google Shape;2248;p15"/>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9" name="Google Shape;2249;p15"/>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0" name="Google Shape;2250;p15"/>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1" name="Google Shape;2251;p15"/>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2" name="Google Shape;2252;p15"/>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3" name="Google Shape;2253;p15"/>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4" name="Google Shape;2254;p15"/>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5" name="Google Shape;2255;p15"/>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6" name="Google Shape;2256;p15"/>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7" name="Google Shape;2257;p15"/>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8" name="Google Shape;2258;p15"/>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9" name="Google Shape;2259;p15"/>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0" name="Google Shape;2260;p15"/>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1" name="Google Shape;2261;p15"/>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262" name="Google Shape;2262;p15"/>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263" name="Google Shape;2263;p15"/>
            <p:cNvGrpSpPr/>
            <p:nvPr/>
          </p:nvGrpSpPr>
          <p:grpSpPr>
            <a:xfrm rot="-10604717">
              <a:off x="8669174" y="4352267"/>
              <a:ext cx="301646" cy="310525"/>
              <a:chOff x="4938660" y="425165"/>
              <a:chExt cx="559672" cy="576145"/>
            </a:xfrm>
          </p:grpSpPr>
          <p:sp>
            <p:nvSpPr>
              <p:cNvPr id="2264" name="Google Shape;2264;p15"/>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5" name="Google Shape;2265;p15"/>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6" name="Google Shape;2266;p15"/>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267" name="Google Shape;2267;p15"/>
              <p:cNvGrpSpPr/>
              <p:nvPr/>
            </p:nvGrpSpPr>
            <p:grpSpPr>
              <a:xfrm>
                <a:off x="4944600" y="430289"/>
                <a:ext cx="540129" cy="565048"/>
                <a:chOff x="7190876" y="359628"/>
                <a:chExt cx="727251" cy="760802"/>
              </a:xfrm>
            </p:grpSpPr>
            <p:sp>
              <p:nvSpPr>
                <p:cNvPr id="2268" name="Google Shape;2268;p15"/>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9" name="Google Shape;2269;p15"/>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0" name="Google Shape;2270;p15"/>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1" name="Google Shape;2271;p15"/>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2" name="Google Shape;2272;p15"/>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3" name="Google Shape;2273;p15"/>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4" name="Google Shape;2274;p15"/>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5" name="Google Shape;2275;p15"/>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6" name="Google Shape;2276;p15"/>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7" name="Google Shape;2277;p15"/>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8" name="Google Shape;2278;p15"/>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9" name="Google Shape;2279;p15"/>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0" name="Google Shape;2280;p15"/>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1" name="Google Shape;2281;p15"/>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2" name="Google Shape;2282;p15"/>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283" name="Google Shape;2283;p15"/>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284" name="Google Shape;2284;p15"/>
            <p:cNvGrpSpPr/>
            <p:nvPr/>
          </p:nvGrpSpPr>
          <p:grpSpPr>
            <a:xfrm rot="-7754970" flipH="1">
              <a:off x="99719" y="4392437"/>
              <a:ext cx="805623" cy="522632"/>
              <a:chOff x="4515285" y="1708730"/>
              <a:chExt cx="805621" cy="522631"/>
            </a:xfrm>
          </p:grpSpPr>
          <p:sp>
            <p:nvSpPr>
              <p:cNvPr id="2285" name="Google Shape;2285;p15"/>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286" name="Google Shape;2286;p15"/>
              <p:cNvGrpSpPr/>
              <p:nvPr/>
            </p:nvGrpSpPr>
            <p:grpSpPr>
              <a:xfrm>
                <a:off x="4522137" y="1713611"/>
                <a:ext cx="795489" cy="294538"/>
                <a:chOff x="5647347" y="521807"/>
                <a:chExt cx="1057268" cy="391464"/>
              </a:xfrm>
            </p:grpSpPr>
            <p:sp>
              <p:nvSpPr>
                <p:cNvPr id="2287" name="Google Shape;2287;p15"/>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8" name="Google Shape;2288;p15"/>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9" name="Google Shape;2289;p15"/>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0" name="Google Shape;2290;p15"/>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1" name="Google Shape;2291;p15"/>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292" name="Google Shape;2292;p15"/>
                <p:cNvGrpSpPr/>
                <p:nvPr/>
              </p:nvGrpSpPr>
              <p:grpSpPr>
                <a:xfrm>
                  <a:off x="5647347" y="542275"/>
                  <a:ext cx="1057268" cy="370996"/>
                  <a:chOff x="5647347" y="542275"/>
                  <a:chExt cx="1057268" cy="370996"/>
                </a:xfrm>
              </p:grpSpPr>
              <p:sp>
                <p:nvSpPr>
                  <p:cNvPr id="2293" name="Google Shape;2293;p15"/>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4" name="Google Shape;2294;p15"/>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5" name="Google Shape;2295;p15"/>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6" name="Google Shape;2296;p15"/>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7" name="Google Shape;2297;p15"/>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8" name="Google Shape;2298;p15"/>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9" name="Google Shape;2299;p15"/>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0" name="Google Shape;2300;p15"/>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1" name="Google Shape;2301;p15"/>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2" name="Google Shape;2302;p15"/>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3" name="Google Shape;2303;p15"/>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4" name="Google Shape;2304;p15"/>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5" name="Google Shape;2305;p15"/>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6" name="Google Shape;2306;p15"/>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7" name="Google Shape;2307;p15"/>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8" name="Google Shape;2308;p15"/>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9" name="Google Shape;2309;p15"/>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0" name="Google Shape;2310;p15"/>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2311" name="Google Shape;2311;p15"/>
              <p:cNvGrpSpPr/>
              <p:nvPr/>
            </p:nvGrpSpPr>
            <p:grpSpPr>
              <a:xfrm>
                <a:off x="4661312" y="1773058"/>
                <a:ext cx="515440" cy="454172"/>
                <a:chOff x="5832322" y="600817"/>
                <a:chExt cx="685061" cy="603632"/>
              </a:xfrm>
            </p:grpSpPr>
            <p:sp>
              <p:nvSpPr>
                <p:cNvPr id="2312" name="Google Shape;2312;p15"/>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3" name="Google Shape;2313;p15"/>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4" name="Google Shape;2314;p15"/>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5" name="Google Shape;2315;p15"/>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6" name="Google Shape;2316;p15"/>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7" name="Google Shape;2317;p15"/>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8" name="Google Shape;2318;p15"/>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9" name="Google Shape;2319;p15"/>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0" name="Google Shape;2320;p15"/>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1" name="Google Shape;2321;p15"/>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2" name="Google Shape;2322;p15"/>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3" name="Google Shape;2323;p15"/>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4" name="Google Shape;2324;p15"/>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5" name="Google Shape;2325;p15"/>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6" name="Google Shape;2326;p15"/>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7" name="Google Shape;2327;p15"/>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8" name="Google Shape;2328;p15"/>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9" name="Google Shape;2329;p15"/>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0" name="Google Shape;2330;p15"/>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1" name="Google Shape;2331;p15"/>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2" name="Google Shape;2332;p15"/>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3" name="Google Shape;2333;p15"/>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4" name="Google Shape;2334;p15"/>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5" name="Google Shape;2335;p15"/>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336" name="Google Shape;2336;p15"/>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2337" name="Shape 2337"/>
        <p:cNvGrpSpPr/>
        <p:nvPr/>
      </p:nvGrpSpPr>
      <p:grpSpPr>
        <a:xfrm>
          <a:off x="0" y="0"/>
          <a:ext cx="0" cy="0"/>
          <a:chOff x="0" y="0"/>
          <a:chExt cx="0" cy="0"/>
        </a:xfrm>
      </p:grpSpPr>
      <p:sp>
        <p:nvSpPr>
          <p:cNvPr id="2338" name="Google Shape;2338;p16"/>
          <p:cNvSpPr txBox="1"/>
          <p:nvPr>
            <p:ph type="title"/>
          </p:nvPr>
        </p:nvSpPr>
        <p:spPr>
          <a:xfrm>
            <a:off x="2006250" y="3206888"/>
            <a:ext cx="5131500" cy="4311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sz="2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p:txBody>
      </p:sp>
      <p:sp>
        <p:nvSpPr>
          <p:cNvPr id="2339" name="Google Shape;2339;p16"/>
          <p:cNvSpPr txBox="1"/>
          <p:nvPr>
            <p:ph type="subTitle" idx="1"/>
          </p:nvPr>
        </p:nvSpPr>
        <p:spPr>
          <a:xfrm>
            <a:off x="2006250" y="1505513"/>
            <a:ext cx="5131500" cy="1655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CUSTOM">
    <p:spTree>
      <p:nvGrpSpPr>
        <p:cNvPr id="2340" name="Shape 2340"/>
        <p:cNvGrpSpPr/>
        <p:nvPr/>
      </p:nvGrpSpPr>
      <p:grpSpPr>
        <a:xfrm>
          <a:off x="0" y="0"/>
          <a:ext cx="0" cy="0"/>
          <a:chOff x="0" y="0"/>
          <a:chExt cx="0" cy="0"/>
        </a:xfrm>
      </p:grpSpPr>
      <p:sp>
        <p:nvSpPr>
          <p:cNvPr id="2341" name="Google Shape;2341;p17"/>
          <p:cNvSpPr txBox="1"/>
          <p:nvPr>
            <p:ph type="title"/>
          </p:nvPr>
        </p:nvSpPr>
        <p:spPr>
          <a:xfrm>
            <a:off x="4778425" y="1627650"/>
            <a:ext cx="3464100" cy="7719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sz="24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342" name="Google Shape;2342;p17"/>
          <p:cNvSpPr txBox="1"/>
          <p:nvPr>
            <p:ph type="subTitle" idx="1"/>
          </p:nvPr>
        </p:nvSpPr>
        <p:spPr>
          <a:xfrm>
            <a:off x="4778425" y="2399550"/>
            <a:ext cx="3464100" cy="1116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343" name="Google Shape;2343;p17"/>
          <p:cNvSpPr/>
          <p:nvPr>
            <p:ph type="pic" idx="2"/>
          </p:nvPr>
        </p:nvSpPr>
        <p:spPr>
          <a:xfrm>
            <a:off x="1294575" y="827250"/>
            <a:ext cx="2689500" cy="3489000"/>
          </a:xfrm>
          <a:prstGeom prst="round2SameRect">
            <a:avLst>
              <a:gd name="adj1" fmla="val 16667"/>
              <a:gd name="adj2" fmla="val 0"/>
            </a:avLst>
          </a:prstGeom>
          <a:noFill/>
          <a:ln w="9525" cap="flat" cmpd="sng">
            <a:solidFill>
              <a:schemeClr val="accent3"/>
            </a:solidFill>
            <a:prstDash val="solid"/>
            <a:round/>
            <a:headEnd type="none" w="sm" len="sm"/>
            <a:tailEnd type="none" w="sm" len="sm"/>
          </a:ln>
        </p:spPr>
      </p:sp>
      <p:grpSp>
        <p:nvGrpSpPr>
          <p:cNvPr id="2344" name="Google Shape;2344;p17"/>
          <p:cNvGrpSpPr/>
          <p:nvPr/>
        </p:nvGrpSpPr>
        <p:grpSpPr>
          <a:xfrm flipH="1">
            <a:off x="45301" y="-3290"/>
            <a:ext cx="9053399" cy="5150080"/>
            <a:chOff x="45292" y="-19056"/>
            <a:chExt cx="9053399" cy="5150080"/>
          </a:xfrm>
        </p:grpSpPr>
        <p:grpSp>
          <p:nvGrpSpPr>
            <p:cNvPr id="2345" name="Google Shape;2345;p17"/>
            <p:cNvGrpSpPr/>
            <p:nvPr/>
          </p:nvGrpSpPr>
          <p:grpSpPr>
            <a:xfrm flipH="1">
              <a:off x="45292" y="121911"/>
              <a:ext cx="9053399" cy="4893677"/>
              <a:chOff x="45292" y="121911"/>
              <a:chExt cx="9053399" cy="4893677"/>
            </a:xfrm>
          </p:grpSpPr>
          <p:grpSp>
            <p:nvGrpSpPr>
              <p:cNvPr id="2346" name="Google Shape;2346;p17"/>
              <p:cNvGrpSpPr/>
              <p:nvPr/>
            </p:nvGrpSpPr>
            <p:grpSpPr>
              <a:xfrm>
                <a:off x="342926" y="262229"/>
                <a:ext cx="8458517" cy="4619092"/>
                <a:chOff x="275008" y="367567"/>
                <a:chExt cx="6871815" cy="3531146"/>
              </a:xfrm>
            </p:grpSpPr>
            <p:sp>
              <p:nvSpPr>
                <p:cNvPr id="2347" name="Google Shape;2347;p17"/>
                <p:cNvSpPr/>
                <p:nvPr/>
              </p:nvSpPr>
              <p:spPr>
                <a:xfrm>
                  <a:off x="398742" y="378459"/>
                  <a:ext cx="6737191" cy="311246"/>
                </a:xfrm>
                <a:custGeom>
                  <a:avLst/>
                  <a:gdLst/>
                  <a:ahLst/>
                  <a:cxnLst/>
                  <a:rect l="l" t="t" r="r" b="b"/>
                  <a:pathLst>
                    <a:path w="77319" h="3572" extrusionOk="0">
                      <a:moveTo>
                        <a:pt x="1907" y="1"/>
                      </a:moveTo>
                      <a:cubicBezTo>
                        <a:pt x="1111" y="1"/>
                        <a:pt x="436" y="621"/>
                        <a:pt x="369" y="1411"/>
                      </a:cubicBezTo>
                      <a:lnTo>
                        <a:pt x="362" y="1965"/>
                      </a:lnTo>
                      <a:lnTo>
                        <a:pt x="362" y="2893"/>
                      </a:lnTo>
                      <a:cubicBezTo>
                        <a:pt x="362" y="3008"/>
                        <a:pt x="282" y="3108"/>
                        <a:pt x="171" y="3132"/>
                      </a:cubicBezTo>
                      <a:cubicBezTo>
                        <a:pt x="115" y="3143"/>
                        <a:pt x="58" y="3159"/>
                        <a:pt x="1" y="3175"/>
                      </a:cubicBezTo>
                      <a:lnTo>
                        <a:pt x="1" y="3572"/>
                      </a:lnTo>
                      <a:cubicBezTo>
                        <a:pt x="174" y="3503"/>
                        <a:pt x="358" y="3466"/>
                        <a:pt x="549" y="3466"/>
                      </a:cubicBezTo>
                      <a:cubicBezTo>
                        <a:pt x="653" y="3466"/>
                        <a:pt x="736" y="3382"/>
                        <a:pt x="736" y="3278"/>
                      </a:cubicBezTo>
                      <a:lnTo>
                        <a:pt x="736" y="1542"/>
                      </a:lnTo>
                      <a:cubicBezTo>
                        <a:pt x="736" y="1470"/>
                        <a:pt x="742" y="1397"/>
                        <a:pt x="757" y="1320"/>
                      </a:cubicBezTo>
                      <a:lnTo>
                        <a:pt x="770" y="1268"/>
                      </a:lnTo>
                      <a:cubicBezTo>
                        <a:pt x="901" y="743"/>
                        <a:pt x="1367" y="374"/>
                        <a:pt x="1905" y="374"/>
                      </a:cubicBezTo>
                      <a:lnTo>
                        <a:pt x="6619" y="374"/>
                      </a:lnTo>
                      <a:lnTo>
                        <a:pt x="6602" y="450"/>
                      </a:lnTo>
                      <a:cubicBezTo>
                        <a:pt x="6481" y="996"/>
                        <a:pt x="5987" y="1392"/>
                        <a:pt x="5426" y="1392"/>
                      </a:cubicBezTo>
                      <a:lnTo>
                        <a:pt x="877" y="1392"/>
                      </a:lnTo>
                      <a:lnTo>
                        <a:pt x="864" y="1768"/>
                      </a:lnTo>
                      <a:lnTo>
                        <a:pt x="5427" y="1768"/>
                      </a:lnTo>
                      <a:cubicBezTo>
                        <a:pt x="6201" y="1768"/>
                        <a:pt x="6873" y="1193"/>
                        <a:pt x="6991" y="429"/>
                      </a:cubicBezTo>
                      <a:lnTo>
                        <a:pt x="6999" y="375"/>
                      </a:lnTo>
                      <a:lnTo>
                        <a:pt x="77319" y="375"/>
                      </a:lnTo>
                      <a:lnTo>
                        <a:pt x="773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8" name="Google Shape;2348;p17"/>
                <p:cNvSpPr/>
                <p:nvPr/>
              </p:nvSpPr>
              <p:spPr>
                <a:xfrm>
                  <a:off x="275008" y="367567"/>
                  <a:ext cx="6871815" cy="3531146"/>
                </a:xfrm>
                <a:custGeom>
                  <a:avLst/>
                  <a:gdLst/>
                  <a:ahLst/>
                  <a:cxnLst/>
                  <a:rect l="l" t="t" r="r" b="b"/>
                  <a:pathLst>
                    <a:path w="78864" h="40525" extrusionOk="0">
                      <a:moveTo>
                        <a:pt x="7883" y="624"/>
                      </a:moveTo>
                      <a:cubicBezTo>
                        <a:pt x="7748" y="1074"/>
                        <a:pt x="7324" y="1393"/>
                        <a:pt x="6848" y="1393"/>
                      </a:cubicBezTo>
                      <a:lnTo>
                        <a:pt x="2319" y="1393"/>
                      </a:lnTo>
                      <a:cubicBezTo>
                        <a:pt x="2441" y="943"/>
                        <a:pt x="2855" y="624"/>
                        <a:pt x="3327" y="624"/>
                      </a:cubicBezTo>
                      <a:close/>
                      <a:moveTo>
                        <a:pt x="1657" y="2218"/>
                      </a:moveTo>
                      <a:lnTo>
                        <a:pt x="1657" y="3018"/>
                      </a:lnTo>
                      <a:cubicBezTo>
                        <a:pt x="1657" y="3075"/>
                        <a:pt x="1619" y="3123"/>
                        <a:pt x="1566" y="3134"/>
                      </a:cubicBezTo>
                      <a:cubicBezTo>
                        <a:pt x="1518" y="3144"/>
                        <a:pt x="1470" y="3158"/>
                        <a:pt x="1422" y="3170"/>
                      </a:cubicBezTo>
                      <a:lnTo>
                        <a:pt x="1422" y="2755"/>
                      </a:lnTo>
                      <a:cubicBezTo>
                        <a:pt x="1422" y="2548"/>
                        <a:pt x="1510" y="2356"/>
                        <a:pt x="1657" y="2218"/>
                      </a:cubicBezTo>
                      <a:close/>
                      <a:moveTo>
                        <a:pt x="78740" y="127"/>
                      </a:moveTo>
                      <a:lnTo>
                        <a:pt x="78740" y="502"/>
                      </a:lnTo>
                      <a:lnTo>
                        <a:pt x="8419" y="502"/>
                      </a:lnTo>
                      <a:lnTo>
                        <a:pt x="8411" y="555"/>
                      </a:lnTo>
                      <a:cubicBezTo>
                        <a:pt x="8293" y="1319"/>
                        <a:pt x="7622" y="1894"/>
                        <a:pt x="6847" y="1894"/>
                      </a:cubicBezTo>
                      <a:lnTo>
                        <a:pt x="2284" y="1894"/>
                      </a:lnTo>
                      <a:lnTo>
                        <a:pt x="2299" y="1520"/>
                      </a:lnTo>
                      <a:lnTo>
                        <a:pt x="6848" y="1520"/>
                      </a:lnTo>
                      <a:lnTo>
                        <a:pt x="6848" y="1519"/>
                      </a:lnTo>
                      <a:cubicBezTo>
                        <a:pt x="7409" y="1519"/>
                        <a:pt x="7904" y="1123"/>
                        <a:pt x="8025" y="576"/>
                      </a:cubicBezTo>
                      <a:lnTo>
                        <a:pt x="8041" y="500"/>
                      </a:lnTo>
                      <a:lnTo>
                        <a:pt x="3327" y="500"/>
                      </a:lnTo>
                      <a:cubicBezTo>
                        <a:pt x="2789" y="500"/>
                        <a:pt x="2322" y="870"/>
                        <a:pt x="2191" y="1395"/>
                      </a:cubicBezTo>
                      <a:lnTo>
                        <a:pt x="2178" y="1447"/>
                      </a:lnTo>
                      <a:cubicBezTo>
                        <a:pt x="2165" y="1525"/>
                        <a:pt x="2157" y="1597"/>
                        <a:pt x="2157" y="1669"/>
                      </a:cubicBezTo>
                      <a:lnTo>
                        <a:pt x="2157" y="3406"/>
                      </a:lnTo>
                      <a:cubicBezTo>
                        <a:pt x="2157" y="3509"/>
                        <a:pt x="2074" y="3593"/>
                        <a:pt x="1970" y="3593"/>
                      </a:cubicBezTo>
                      <a:cubicBezTo>
                        <a:pt x="1780" y="3593"/>
                        <a:pt x="1596" y="3628"/>
                        <a:pt x="1422" y="3699"/>
                      </a:cubicBezTo>
                      <a:lnTo>
                        <a:pt x="1422" y="3302"/>
                      </a:lnTo>
                      <a:cubicBezTo>
                        <a:pt x="1479" y="3284"/>
                        <a:pt x="1535" y="3270"/>
                        <a:pt x="1592" y="3258"/>
                      </a:cubicBezTo>
                      <a:cubicBezTo>
                        <a:pt x="1703" y="3235"/>
                        <a:pt x="1783" y="3134"/>
                        <a:pt x="1783" y="3019"/>
                      </a:cubicBezTo>
                      <a:lnTo>
                        <a:pt x="1783" y="2091"/>
                      </a:lnTo>
                      <a:lnTo>
                        <a:pt x="1790" y="1537"/>
                      </a:lnTo>
                      <a:cubicBezTo>
                        <a:pt x="1857" y="747"/>
                        <a:pt x="2532" y="127"/>
                        <a:pt x="3328" y="127"/>
                      </a:cubicBezTo>
                      <a:close/>
                      <a:moveTo>
                        <a:pt x="798" y="4403"/>
                      </a:moveTo>
                      <a:lnTo>
                        <a:pt x="798" y="6825"/>
                      </a:lnTo>
                      <a:cubicBezTo>
                        <a:pt x="798" y="6955"/>
                        <a:pt x="731" y="7073"/>
                        <a:pt x="625" y="7140"/>
                      </a:cubicBezTo>
                      <a:lnTo>
                        <a:pt x="625" y="5064"/>
                      </a:lnTo>
                      <a:cubicBezTo>
                        <a:pt x="623" y="4832"/>
                        <a:pt x="684" y="4604"/>
                        <a:pt x="798" y="4403"/>
                      </a:cubicBezTo>
                      <a:close/>
                      <a:moveTo>
                        <a:pt x="1659" y="1626"/>
                      </a:moveTo>
                      <a:cubicBezTo>
                        <a:pt x="1659" y="1640"/>
                        <a:pt x="1656" y="1655"/>
                        <a:pt x="1656" y="1668"/>
                      </a:cubicBezTo>
                      <a:lnTo>
                        <a:pt x="1656" y="2055"/>
                      </a:lnTo>
                      <a:cubicBezTo>
                        <a:pt x="1430" y="2218"/>
                        <a:pt x="1296" y="2477"/>
                        <a:pt x="1296" y="2756"/>
                      </a:cubicBezTo>
                      <a:lnTo>
                        <a:pt x="1296" y="3210"/>
                      </a:lnTo>
                      <a:lnTo>
                        <a:pt x="1296" y="3256"/>
                      </a:lnTo>
                      <a:lnTo>
                        <a:pt x="1296" y="6825"/>
                      </a:lnTo>
                      <a:cubicBezTo>
                        <a:pt x="1296" y="7253"/>
                        <a:pt x="977" y="7625"/>
                        <a:pt x="551" y="7687"/>
                      </a:cubicBezTo>
                      <a:lnTo>
                        <a:pt x="498" y="7694"/>
                      </a:lnTo>
                      <a:lnTo>
                        <a:pt x="498" y="40402"/>
                      </a:lnTo>
                      <a:lnTo>
                        <a:pt x="123" y="40402"/>
                      </a:lnTo>
                      <a:lnTo>
                        <a:pt x="123" y="5064"/>
                      </a:lnTo>
                      <a:cubicBezTo>
                        <a:pt x="123" y="4515"/>
                        <a:pt x="374" y="3993"/>
                        <a:pt x="797" y="3643"/>
                      </a:cubicBezTo>
                      <a:lnTo>
                        <a:pt x="797" y="4176"/>
                      </a:lnTo>
                      <a:cubicBezTo>
                        <a:pt x="604" y="4429"/>
                        <a:pt x="498" y="4744"/>
                        <a:pt x="498" y="5064"/>
                      </a:cubicBezTo>
                      <a:lnTo>
                        <a:pt x="498" y="7325"/>
                      </a:lnTo>
                      <a:lnTo>
                        <a:pt x="581" y="7297"/>
                      </a:lnTo>
                      <a:cubicBezTo>
                        <a:pt x="785" y="7230"/>
                        <a:pt x="922" y="7041"/>
                        <a:pt x="922" y="6825"/>
                      </a:cubicBezTo>
                      <a:lnTo>
                        <a:pt x="922" y="2756"/>
                      </a:lnTo>
                      <a:cubicBezTo>
                        <a:pt x="922" y="2264"/>
                        <a:pt x="1215" y="1821"/>
                        <a:pt x="1659" y="1626"/>
                      </a:cubicBezTo>
                      <a:close/>
                      <a:moveTo>
                        <a:pt x="3327" y="1"/>
                      </a:moveTo>
                      <a:cubicBezTo>
                        <a:pt x="2480" y="1"/>
                        <a:pt x="1760" y="650"/>
                        <a:pt x="1670" y="1486"/>
                      </a:cubicBezTo>
                      <a:cubicBezTo>
                        <a:pt x="1147" y="1688"/>
                        <a:pt x="798" y="2192"/>
                        <a:pt x="798" y="2755"/>
                      </a:cubicBezTo>
                      <a:lnTo>
                        <a:pt x="798" y="3480"/>
                      </a:lnTo>
                      <a:cubicBezTo>
                        <a:pt x="298" y="3852"/>
                        <a:pt x="1" y="4441"/>
                        <a:pt x="1" y="5063"/>
                      </a:cubicBezTo>
                      <a:lnTo>
                        <a:pt x="1" y="40525"/>
                      </a:lnTo>
                      <a:lnTo>
                        <a:pt x="625" y="40525"/>
                      </a:lnTo>
                      <a:lnTo>
                        <a:pt x="625" y="7801"/>
                      </a:lnTo>
                      <a:cubicBezTo>
                        <a:pt x="1083" y="7708"/>
                        <a:pt x="1423" y="7297"/>
                        <a:pt x="1423" y="6825"/>
                      </a:cubicBezTo>
                      <a:lnTo>
                        <a:pt x="1423" y="3834"/>
                      </a:lnTo>
                      <a:cubicBezTo>
                        <a:pt x="1596" y="3757"/>
                        <a:pt x="1780" y="3718"/>
                        <a:pt x="1971" y="3718"/>
                      </a:cubicBezTo>
                      <a:cubicBezTo>
                        <a:pt x="2144" y="3718"/>
                        <a:pt x="2284" y="3578"/>
                        <a:pt x="2284" y="3406"/>
                      </a:cubicBezTo>
                      <a:lnTo>
                        <a:pt x="2284" y="2018"/>
                      </a:lnTo>
                      <a:lnTo>
                        <a:pt x="6850" y="2018"/>
                      </a:lnTo>
                      <a:cubicBezTo>
                        <a:pt x="7665" y="2018"/>
                        <a:pt x="8376" y="1423"/>
                        <a:pt x="8526" y="624"/>
                      </a:cubicBezTo>
                      <a:lnTo>
                        <a:pt x="78864" y="624"/>
                      </a:lnTo>
                      <a:lnTo>
                        <a:pt x="788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9" name="Google Shape;2349;p17"/>
                <p:cNvSpPr/>
                <p:nvPr/>
              </p:nvSpPr>
              <p:spPr>
                <a:xfrm>
                  <a:off x="285813" y="509077"/>
                  <a:ext cx="133839" cy="3378747"/>
                </a:xfrm>
                <a:custGeom>
                  <a:avLst/>
                  <a:gdLst/>
                  <a:ahLst/>
                  <a:cxnLst/>
                  <a:rect l="l" t="t" r="r" b="b"/>
                  <a:pathLst>
                    <a:path w="1536" h="38776" extrusionOk="0">
                      <a:moveTo>
                        <a:pt x="1535" y="1"/>
                      </a:moveTo>
                      <a:lnTo>
                        <a:pt x="1535" y="1"/>
                      </a:lnTo>
                      <a:cubicBezTo>
                        <a:pt x="1091" y="197"/>
                        <a:pt x="798" y="639"/>
                        <a:pt x="798" y="1131"/>
                      </a:cubicBezTo>
                      <a:lnTo>
                        <a:pt x="798" y="5200"/>
                      </a:lnTo>
                      <a:cubicBezTo>
                        <a:pt x="798" y="5414"/>
                        <a:pt x="661" y="5605"/>
                        <a:pt x="457" y="5672"/>
                      </a:cubicBezTo>
                      <a:lnTo>
                        <a:pt x="374" y="5699"/>
                      </a:lnTo>
                      <a:lnTo>
                        <a:pt x="374" y="3439"/>
                      </a:lnTo>
                      <a:cubicBezTo>
                        <a:pt x="374" y="3119"/>
                        <a:pt x="481" y="2804"/>
                        <a:pt x="673" y="2551"/>
                      </a:cubicBezTo>
                      <a:lnTo>
                        <a:pt x="673" y="2018"/>
                      </a:lnTo>
                      <a:cubicBezTo>
                        <a:pt x="250" y="2367"/>
                        <a:pt x="0" y="2888"/>
                        <a:pt x="0" y="3439"/>
                      </a:cubicBezTo>
                      <a:lnTo>
                        <a:pt x="0" y="38776"/>
                      </a:lnTo>
                      <a:lnTo>
                        <a:pt x="374" y="38776"/>
                      </a:lnTo>
                      <a:lnTo>
                        <a:pt x="374" y="6069"/>
                      </a:lnTo>
                      <a:lnTo>
                        <a:pt x="427" y="6062"/>
                      </a:lnTo>
                      <a:cubicBezTo>
                        <a:pt x="853" y="6000"/>
                        <a:pt x="1173" y="5629"/>
                        <a:pt x="1173" y="5200"/>
                      </a:cubicBezTo>
                      <a:lnTo>
                        <a:pt x="1173" y="1631"/>
                      </a:lnTo>
                      <a:lnTo>
                        <a:pt x="1173" y="1585"/>
                      </a:lnTo>
                      <a:lnTo>
                        <a:pt x="1173" y="1131"/>
                      </a:lnTo>
                      <a:lnTo>
                        <a:pt x="1172" y="1131"/>
                      </a:lnTo>
                      <a:cubicBezTo>
                        <a:pt x="1172" y="852"/>
                        <a:pt x="1306" y="593"/>
                        <a:pt x="1532" y="430"/>
                      </a:cubicBezTo>
                      <a:lnTo>
                        <a:pt x="1532" y="43"/>
                      </a:lnTo>
                      <a:cubicBezTo>
                        <a:pt x="1532" y="30"/>
                        <a:pt x="1533" y="15"/>
                        <a:pt x="153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350" name="Google Shape;2350;p17"/>
              <p:cNvGrpSpPr/>
              <p:nvPr/>
            </p:nvGrpSpPr>
            <p:grpSpPr>
              <a:xfrm>
                <a:off x="342601" y="262122"/>
                <a:ext cx="8458517" cy="4618967"/>
                <a:chOff x="656319" y="1269782"/>
                <a:chExt cx="6871815" cy="3531320"/>
              </a:xfrm>
            </p:grpSpPr>
            <p:sp>
              <p:nvSpPr>
                <p:cNvPr id="2351" name="Google Shape;2351;p17"/>
                <p:cNvSpPr/>
                <p:nvPr/>
              </p:nvSpPr>
              <p:spPr>
                <a:xfrm>
                  <a:off x="7383559" y="1280762"/>
                  <a:ext cx="133839" cy="3378660"/>
                </a:xfrm>
                <a:custGeom>
                  <a:avLst/>
                  <a:gdLst/>
                  <a:ahLst/>
                  <a:cxnLst/>
                  <a:rect l="l" t="t" r="r" b="b"/>
                  <a:pathLst>
                    <a:path w="1536" h="38775" extrusionOk="0">
                      <a:moveTo>
                        <a:pt x="1161" y="0"/>
                      </a:moveTo>
                      <a:lnTo>
                        <a:pt x="1161" y="32706"/>
                      </a:lnTo>
                      <a:lnTo>
                        <a:pt x="1108" y="32714"/>
                      </a:lnTo>
                      <a:cubicBezTo>
                        <a:pt x="684" y="32777"/>
                        <a:pt x="364" y="33147"/>
                        <a:pt x="364" y="33577"/>
                      </a:cubicBezTo>
                      <a:lnTo>
                        <a:pt x="364" y="37145"/>
                      </a:lnTo>
                      <a:lnTo>
                        <a:pt x="364" y="37190"/>
                      </a:lnTo>
                      <a:lnTo>
                        <a:pt x="364" y="37644"/>
                      </a:lnTo>
                      <a:cubicBezTo>
                        <a:pt x="364" y="37923"/>
                        <a:pt x="230" y="38184"/>
                        <a:pt x="2" y="38345"/>
                      </a:cubicBezTo>
                      <a:lnTo>
                        <a:pt x="2" y="38732"/>
                      </a:lnTo>
                      <a:cubicBezTo>
                        <a:pt x="2" y="38747"/>
                        <a:pt x="1" y="38760"/>
                        <a:pt x="0" y="38774"/>
                      </a:cubicBezTo>
                      <a:cubicBezTo>
                        <a:pt x="444" y="38578"/>
                        <a:pt x="738" y="38137"/>
                        <a:pt x="738" y="37644"/>
                      </a:cubicBezTo>
                      <a:lnTo>
                        <a:pt x="738" y="33577"/>
                      </a:lnTo>
                      <a:cubicBezTo>
                        <a:pt x="738" y="33361"/>
                        <a:pt x="874" y="33171"/>
                        <a:pt x="1079" y="33104"/>
                      </a:cubicBezTo>
                      <a:lnTo>
                        <a:pt x="1161" y="33077"/>
                      </a:lnTo>
                      <a:lnTo>
                        <a:pt x="1161" y="35336"/>
                      </a:lnTo>
                      <a:cubicBezTo>
                        <a:pt x="1161" y="35656"/>
                        <a:pt x="1055" y="35971"/>
                        <a:pt x="863" y="36224"/>
                      </a:cubicBezTo>
                      <a:lnTo>
                        <a:pt x="863" y="36757"/>
                      </a:lnTo>
                      <a:cubicBezTo>
                        <a:pt x="1285" y="36408"/>
                        <a:pt x="1535" y="35887"/>
                        <a:pt x="1535" y="35336"/>
                      </a:cubicBezTo>
                      <a:lnTo>
                        <a:pt x="153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2" name="Google Shape;2352;p17"/>
                <p:cNvSpPr/>
                <p:nvPr/>
              </p:nvSpPr>
              <p:spPr>
                <a:xfrm>
                  <a:off x="656319" y="1269782"/>
                  <a:ext cx="6871815" cy="3531320"/>
                </a:xfrm>
                <a:custGeom>
                  <a:avLst/>
                  <a:gdLst/>
                  <a:ahLst/>
                  <a:cxnLst/>
                  <a:rect l="l" t="t" r="r" b="b"/>
                  <a:pathLst>
                    <a:path w="78864" h="40527" extrusionOk="0">
                      <a:moveTo>
                        <a:pt x="78240" y="33388"/>
                      </a:moveTo>
                      <a:lnTo>
                        <a:pt x="78240" y="35462"/>
                      </a:lnTo>
                      <a:cubicBezTo>
                        <a:pt x="78240" y="35694"/>
                        <a:pt x="78179" y="35923"/>
                        <a:pt x="78067" y="36123"/>
                      </a:cubicBezTo>
                      <a:lnTo>
                        <a:pt x="78067" y="33703"/>
                      </a:lnTo>
                      <a:cubicBezTo>
                        <a:pt x="78067" y="33571"/>
                        <a:pt x="78134" y="33454"/>
                        <a:pt x="78240" y="33388"/>
                      </a:cubicBezTo>
                      <a:close/>
                      <a:moveTo>
                        <a:pt x="77442" y="37356"/>
                      </a:moveTo>
                      <a:lnTo>
                        <a:pt x="77442" y="37772"/>
                      </a:lnTo>
                      <a:cubicBezTo>
                        <a:pt x="77442" y="37979"/>
                        <a:pt x="77355" y="38171"/>
                        <a:pt x="77205" y="38310"/>
                      </a:cubicBezTo>
                      <a:lnTo>
                        <a:pt x="77205" y="37509"/>
                      </a:lnTo>
                      <a:cubicBezTo>
                        <a:pt x="77205" y="37452"/>
                        <a:pt x="77245" y="37404"/>
                        <a:pt x="77297" y="37392"/>
                      </a:cubicBezTo>
                      <a:cubicBezTo>
                        <a:pt x="77347" y="37382"/>
                        <a:pt x="77394" y="37371"/>
                        <a:pt x="77442" y="37356"/>
                      </a:cubicBezTo>
                      <a:close/>
                      <a:moveTo>
                        <a:pt x="78739" y="126"/>
                      </a:moveTo>
                      <a:lnTo>
                        <a:pt x="78739" y="35462"/>
                      </a:lnTo>
                      <a:cubicBezTo>
                        <a:pt x="78739" y="36012"/>
                        <a:pt x="78489" y="36534"/>
                        <a:pt x="78067" y="36884"/>
                      </a:cubicBezTo>
                      <a:lnTo>
                        <a:pt x="78067" y="36350"/>
                      </a:lnTo>
                      <a:cubicBezTo>
                        <a:pt x="78259" y="36097"/>
                        <a:pt x="78365" y="35784"/>
                        <a:pt x="78365" y="35462"/>
                      </a:cubicBezTo>
                      <a:lnTo>
                        <a:pt x="78365" y="33203"/>
                      </a:lnTo>
                      <a:lnTo>
                        <a:pt x="78283" y="33230"/>
                      </a:lnTo>
                      <a:cubicBezTo>
                        <a:pt x="78078" y="33297"/>
                        <a:pt x="77942" y="33487"/>
                        <a:pt x="77942" y="33703"/>
                      </a:cubicBezTo>
                      <a:lnTo>
                        <a:pt x="77942" y="37770"/>
                      </a:lnTo>
                      <a:cubicBezTo>
                        <a:pt x="77942" y="38263"/>
                        <a:pt x="77649" y="38705"/>
                        <a:pt x="77204" y="38900"/>
                      </a:cubicBezTo>
                      <a:cubicBezTo>
                        <a:pt x="77204" y="38886"/>
                        <a:pt x="77207" y="38873"/>
                        <a:pt x="77207" y="38858"/>
                      </a:cubicBezTo>
                      <a:lnTo>
                        <a:pt x="77207" y="38471"/>
                      </a:lnTo>
                      <a:cubicBezTo>
                        <a:pt x="77433" y="38310"/>
                        <a:pt x="77569" y="38049"/>
                        <a:pt x="77569" y="37770"/>
                      </a:cubicBezTo>
                      <a:lnTo>
                        <a:pt x="77569" y="37316"/>
                      </a:lnTo>
                      <a:lnTo>
                        <a:pt x="77569" y="37271"/>
                      </a:lnTo>
                      <a:lnTo>
                        <a:pt x="77569" y="33703"/>
                      </a:lnTo>
                      <a:cubicBezTo>
                        <a:pt x="77569" y="33273"/>
                        <a:pt x="77889" y="32902"/>
                        <a:pt x="78314" y="32840"/>
                      </a:cubicBezTo>
                      <a:lnTo>
                        <a:pt x="78365" y="32832"/>
                      </a:lnTo>
                      <a:lnTo>
                        <a:pt x="78365" y="126"/>
                      </a:lnTo>
                      <a:close/>
                      <a:moveTo>
                        <a:pt x="76546" y="39133"/>
                      </a:moveTo>
                      <a:cubicBezTo>
                        <a:pt x="76423" y="39583"/>
                        <a:pt x="76010" y="39902"/>
                        <a:pt x="75539" y="39902"/>
                      </a:cubicBezTo>
                      <a:lnTo>
                        <a:pt x="70982" y="39902"/>
                      </a:lnTo>
                      <a:cubicBezTo>
                        <a:pt x="71118" y="39452"/>
                        <a:pt x="71542" y="39133"/>
                        <a:pt x="72017" y="39133"/>
                      </a:cubicBezTo>
                      <a:close/>
                      <a:moveTo>
                        <a:pt x="77441" y="36828"/>
                      </a:moveTo>
                      <a:lnTo>
                        <a:pt x="77441" y="37226"/>
                      </a:lnTo>
                      <a:cubicBezTo>
                        <a:pt x="77384" y="37243"/>
                        <a:pt x="77327" y="37258"/>
                        <a:pt x="77270" y="37269"/>
                      </a:cubicBezTo>
                      <a:cubicBezTo>
                        <a:pt x="77159" y="37293"/>
                        <a:pt x="77079" y="37393"/>
                        <a:pt x="77079" y="37508"/>
                      </a:cubicBezTo>
                      <a:lnTo>
                        <a:pt x="77079" y="38437"/>
                      </a:lnTo>
                      <a:lnTo>
                        <a:pt x="77073" y="38990"/>
                      </a:lnTo>
                      <a:cubicBezTo>
                        <a:pt x="77008" y="39783"/>
                        <a:pt x="76333" y="40401"/>
                        <a:pt x="75537" y="40401"/>
                      </a:cubicBezTo>
                      <a:lnTo>
                        <a:pt x="125" y="40401"/>
                      </a:lnTo>
                      <a:lnTo>
                        <a:pt x="125" y="40026"/>
                      </a:lnTo>
                      <a:lnTo>
                        <a:pt x="70445" y="40026"/>
                      </a:lnTo>
                      <a:lnTo>
                        <a:pt x="70453" y="39974"/>
                      </a:lnTo>
                      <a:cubicBezTo>
                        <a:pt x="70571" y="39209"/>
                        <a:pt x="71242" y="38633"/>
                        <a:pt x="72015" y="38633"/>
                      </a:cubicBezTo>
                      <a:lnTo>
                        <a:pt x="76578" y="38633"/>
                      </a:lnTo>
                      <a:lnTo>
                        <a:pt x="76564" y="39008"/>
                      </a:lnTo>
                      <a:lnTo>
                        <a:pt x="72015" y="39008"/>
                      </a:lnTo>
                      <a:cubicBezTo>
                        <a:pt x="71455" y="39008"/>
                        <a:pt x="70960" y="39405"/>
                        <a:pt x="70839" y="39950"/>
                      </a:cubicBezTo>
                      <a:lnTo>
                        <a:pt x="70822" y="40026"/>
                      </a:lnTo>
                      <a:lnTo>
                        <a:pt x="75536" y="40026"/>
                      </a:lnTo>
                      <a:cubicBezTo>
                        <a:pt x="76073" y="40026"/>
                        <a:pt x="76541" y="39657"/>
                        <a:pt x="76671" y="39132"/>
                      </a:cubicBezTo>
                      <a:lnTo>
                        <a:pt x="76684" y="39080"/>
                      </a:lnTo>
                      <a:cubicBezTo>
                        <a:pt x="76698" y="39003"/>
                        <a:pt x="76704" y="38930"/>
                        <a:pt x="76704" y="38858"/>
                      </a:cubicBezTo>
                      <a:lnTo>
                        <a:pt x="76704" y="37121"/>
                      </a:lnTo>
                      <a:cubicBezTo>
                        <a:pt x="76704" y="37017"/>
                        <a:pt x="76789" y="36934"/>
                        <a:pt x="76892" y="36934"/>
                      </a:cubicBezTo>
                      <a:cubicBezTo>
                        <a:pt x="77081" y="36934"/>
                        <a:pt x="77266" y="36899"/>
                        <a:pt x="77441" y="36828"/>
                      </a:cubicBezTo>
                      <a:close/>
                      <a:moveTo>
                        <a:pt x="78238" y="0"/>
                      </a:moveTo>
                      <a:lnTo>
                        <a:pt x="78238" y="32726"/>
                      </a:lnTo>
                      <a:lnTo>
                        <a:pt x="78240" y="32726"/>
                      </a:lnTo>
                      <a:cubicBezTo>
                        <a:pt x="77782" y="32819"/>
                        <a:pt x="77442" y="33230"/>
                        <a:pt x="77442" y="33703"/>
                      </a:cubicBezTo>
                      <a:lnTo>
                        <a:pt x="77442" y="36693"/>
                      </a:lnTo>
                      <a:cubicBezTo>
                        <a:pt x="77269" y="36770"/>
                        <a:pt x="77085" y="36809"/>
                        <a:pt x="76893" y="36809"/>
                      </a:cubicBezTo>
                      <a:cubicBezTo>
                        <a:pt x="76722" y="36809"/>
                        <a:pt x="76580" y="36948"/>
                        <a:pt x="76580" y="37122"/>
                      </a:cubicBezTo>
                      <a:lnTo>
                        <a:pt x="76580" y="38508"/>
                      </a:lnTo>
                      <a:lnTo>
                        <a:pt x="72015" y="38508"/>
                      </a:lnTo>
                      <a:cubicBezTo>
                        <a:pt x="71198" y="38508"/>
                        <a:pt x="70486" y="39103"/>
                        <a:pt x="70338" y="39901"/>
                      </a:cubicBezTo>
                      <a:lnTo>
                        <a:pt x="0" y="39901"/>
                      </a:lnTo>
                      <a:lnTo>
                        <a:pt x="0" y="40526"/>
                      </a:lnTo>
                      <a:lnTo>
                        <a:pt x="75537" y="40526"/>
                      </a:lnTo>
                      <a:cubicBezTo>
                        <a:pt x="76384" y="40526"/>
                        <a:pt x="77104" y="39877"/>
                        <a:pt x="77194" y="39040"/>
                      </a:cubicBezTo>
                      <a:cubicBezTo>
                        <a:pt x="77717" y="38838"/>
                        <a:pt x="78066" y="38334"/>
                        <a:pt x="78066" y="37771"/>
                      </a:cubicBezTo>
                      <a:lnTo>
                        <a:pt x="78066" y="37046"/>
                      </a:lnTo>
                      <a:cubicBezTo>
                        <a:pt x="78566" y="36674"/>
                        <a:pt x="78863" y="36086"/>
                        <a:pt x="78863" y="35463"/>
                      </a:cubicBezTo>
                      <a:lnTo>
                        <a:pt x="788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3" name="Google Shape;2353;p17"/>
                <p:cNvSpPr/>
                <p:nvPr/>
              </p:nvSpPr>
              <p:spPr>
                <a:xfrm>
                  <a:off x="667212" y="4478860"/>
                  <a:ext cx="6737104" cy="311420"/>
                </a:xfrm>
                <a:custGeom>
                  <a:avLst/>
                  <a:gdLst/>
                  <a:ahLst/>
                  <a:cxnLst/>
                  <a:rect l="l" t="t" r="r" b="b"/>
                  <a:pathLst>
                    <a:path w="77318" h="3574" extrusionOk="0">
                      <a:moveTo>
                        <a:pt x="77318" y="0"/>
                      </a:moveTo>
                      <a:cubicBezTo>
                        <a:pt x="77144" y="70"/>
                        <a:pt x="76960" y="106"/>
                        <a:pt x="76769" y="106"/>
                      </a:cubicBezTo>
                      <a:cubicBezTo>
                        <a:pt x="76666" y="106"/>
                        <a:pt x="76583" y="190"/>
                        <a:pt x="76583" y="294"/>
                      </a:cubicBezTo>
                      <a:lnTo>
                        <a:pt x="76583" y="2030"/>
                      </a:lnTo>
                      <a:cubicBezTo>
                        <a:pt x="76583" y="2102"/>
                        <a:pt x="76576" y="2175"/>
                        <a:pt x="76562" y="2252"/>
                      </a:cubicBezTo>
                      <a:lnTo>
                        <a:pt x="76548" y="2304"/>
                      </a:lnTo>
                      <a:cubicBezTo>
                        <a:pt x="76418" y="2830"/>
                        <a:pt x="75951" y="3198"/>
                        <a:pt x="75414" y="3198"/>
                      </a:cubicBezTo>
                      <a:lnTo>
                        <a:pt x="70700" y="3198"/>
                      </a:lnTo>
                      <a:lnTo>
                        <a:pt x="70716" y="3122"/>
                      </a:lnTo>
                      <a:cubicBezTo>
                        <a:pt x="70838" y="2577"/>
                        <a:pt x="71332" y="2180"/>
                        <a:pt x="71893" y="2180"/>
                      </a:cubicBezTo>
                      <a:lnTo>
                        <a:pt x="76442" y="2180"/>
                      </a:lnTo>
                      <a:lnTo>
                        <a:pt x="76455" y="1805"/>
                      </a:lnTo>
                      <a:lnTo>
                        <a:pt x="71893" y="1805"/>
                      </a:lnTo>
                      <a:cubicBezTo>
                        <a:pt x="71119" y="1805"/>
                        <a:pt x="70447" y="2381"/>
                        <a:pt x="70330" y="3146"/>
                      </a:cubicBezTo>
                      <a:lnTo>
                        <a:pt x="70323" y="3198"/>
                      </a:lnTo>
                      <a:lnTo>
                        <a:pt x="0" y="3198"/>
                      </a:lnTo>
                      <a:lnTo>
                        <a:pt x="0" y="3573"/>
                      </a:lnTo>
                      <a:lnTo>
                        <a:pt x="75412" y="3573"/>
                      </a:lnTo>
                      <a:cubicBezTo>
                        <a:pt x="76208" y="3573"/>
                        <a:pt x="76883" y="2954"/>
                        <a:pt x="76950" y="2163"/>
                      </a:cubicBezTo>
                      <a:lnTo>
                        <a:pt x="76956" y="1609"/>
                      </a:lnTo>
                      <a:lnTo>
                        <a:pt x="76956" y="681"/>
                      </a:lnTo>
                      <a:cubicBezTo>
                        <a:pt x="76956" y="565"/>
                        <a:pt x="77037" y="465"/>
                        <a:pt x="77148" y="441"/>
                      </a:cubicBezTo>
                      <a:cubicBezTo>
                        <a:pt x="77204" y="430"/>
                        <a:pt x="77261" y="415"/>
                        <a:pt x="77318" y="398"/>
                      </a:cubicBezTo>
                      <a:lnTo>
                        <a:pt x="773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354" name="Google Shape;2354;p17"/>
              <p:cNvGrpSpPr/>
              <p:nvPr/>
            </p:nvGrpSpPr>
            <p:grpSpPr>
              <a:xfrm>
                <a:off x="45292" y="3725211"/>
                <a:ext cx="1398574" cy="1290377"/>
                <a:chOff x="1733871" y="3875215"/>
                <a:chExt cx="1242514" cy="1146390"/>
              </a:xfrm>
            </p:grpSpPr>
            <p:sp>
              <p:nvSpPr>
                <p:cNvPr id="2355" name="Google Shape;2355;p17"/>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6" name="Google Shape;2356;p17"/>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7" name="Google Shape;2357;p17"/>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8" name="Google Shape;2358;p17"/>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9" name="Google Shape;2359;p17"/>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0" name="Google Shape;2360;p17"/>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1" name="Google Shape;2361;p17"/>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2" name="Google Shape;2362;p17"/>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3" name="Google Shape;2363;p17"/>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4" name="Google Shape;2364;p17"/>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5" name="Google Shape;2365;p17"/>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6" name="Google Shape;2366;p17"/>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7" name="Google Shape;2367;p17"/>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8" name="Google Shape;2368;p17"/>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9" name="Google Shape;2369;p17"/>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0" name="Google Shape;2370;p17"/>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1" name="Google Shape;2371;p17"/>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2" name="Google Shape;2372;p17"/>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3" name="Google Shape;2373;p17"/>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4" name="Google Shape;2374;p17"/>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5" name="Google Shape;2375;p17"/>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6" name="Google Shape;2376;p17"/>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7" name="Google Shape;2377;p17"/>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8" name="Google Shape;2378;p17"/>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9" name="Google Shape;2379;p17"/>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0" name="Google Shape;2380;p17"/>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1" name="Google Shape;2381;p17"/>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2" name="Google Shape;2382;p17"/>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3" name="Google Shape;2383;p17"/>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4" name="Google Shape;2384;p17"/>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5" name="Google Shape;2385;p17"/>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6" name="Google Shape;2386;p17"/>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7" name="Google Shape;2387;p17"/>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8" name="Google Shape;2388;p17"/>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9" name="Google Shape;2389;p17"/>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0" name="Google Shape;2390;p17"/>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1" name="Google Shape;2391;p17"/>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2" name="Google Shape;2392;p17"/>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3" name="Google Shape;2393;p17"/>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4" name="Google Shape;2394;p17"/>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5" name="Google Shape;2395;p17"/>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6" name="Google Shape;2396;p17"/>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7" name="Google Shape;2397;p17"/>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8" name="Google Shape;2398;p17"/>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9" name="Google Shape;2399;p17"/>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0" name="Google Shape;2400;p17"/>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1" name="Google Shape;2401;p17"/>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2" name="Google Shape;2402;p17"/>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3" name="Google Shape;2403;p17"/>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404" name="Google Shape;2404;p17"/>
              <p:cNvGrpSpPr/>
              <p:nvPr/>
            </p:nvGrpSpPr>
            <p:grpSpPr>
              <a:xfrm rot="10800000">
                <a:off x="7700117" y="121911"/>
                <a:ext cx="1398574" cy="1290377"/>
                <a:chOff x="1733871" y="3875215"/>
                <a:chExt cx="1242514" cy="1146390"/>
              </a:xfrm>
            </p:grpSpPr>
            <p:sp>
              <p:nvSpPr>
                <p:cNvPr id="2405" name="Google Shape;2405;p17"/>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6" name="Google Shape;2406;p17"/>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7" name="Google Shape;2407;p17"/>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8" name="Google Shape;2408;p17"/>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9" name="Google Shape;2409;p17"/>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0" name="Google Shape;2410;p17"/>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1" name="Google Shape;2411;p17"/>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2" name="Google Shape;2412;p17"/>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3" name="Google Shape;2413;p17"/>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4" name="Google Shape;2414;p17"/>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5" name="Google Shape;2415;p17"/>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6" name="Google Shape;2416;p17"/>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7" name="Google Shape;2417;p17"/>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8" name="Google Shape;2418;p17"/>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9" name="Google Shape;2419;p17"/>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0" name="Google Shape;2420;p17"/>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1" name="Google Shape;2421;p17"/>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2" name="Google Shape;2422;p17"/>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3" name="Google Shape;2423;p17"/>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4" name="Google Shape;2424;p17"/>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5" name="Google Shape;2425;p17"/>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6" name="Google Shape;2426;p17"/>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7" name="Google Shape;2427;p17"/>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8" name="Google Shape;2428;p17"/>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9" name="Google Shape;2429;p17"/>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0" name="Google Shape;2430;p17"/>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1" name="Google Shape;2431;p17"/>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2" name="Google Shape;2432;p17"/>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3" name="Google Shape;2433;p17"/>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4" name="Google Shape;2434;p17"/>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5" name="Google Shape;2435;p17"/>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6" name="Google Shape;2436;p17"/>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7" name="Google Shape;2437;p17"/>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8" name="Google Shape;2438;p17"/>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9" name="Google Shape;2439;p17"/>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0" name="Google Shape;2440;p17"/>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1" name="Google Shape;2441;p17"/>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2" name="Google Shape;2442;p17"/>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3" name="Google Shape;2443;p17"/>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4" name="Google Shape;2444;p17"/>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5" name="Google Shape;2445;p17"/>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6" name="Google Shape;2446;p17"/>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7" name="Google Shape;2447;p17"/>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8" name="Google Shape;2448;p17"/>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9" name="Google Shape;2449;p17"/>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0" name="Google Shape;2450;p17"/>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1" name="Google Shape;2451;p17"/>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2" name="Google Shape;2452;p17"/>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3" name="Google Shape;2453;p17"/>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2454" name="Google Shape;2454;p17"/>
            <p:cNvGrpSpPr/>
            <p:nvPr/>
          </p:nvGrpSpPr>
          <p:grpSpPr>
            <a:xfrm rot="-6781881" flipH="1">
              <a:off x="524397" y="36386"/>
              <a:ext cx="377659" cy="388775"/>
              <a:chOff x="4938660" y="425165"/>
              <a:chExt cx="559672" cy="576145"/>
            </a:xfrm>
          </p:grpSpPr>
          <p:sp>
            <p:nvSpPr>
              <p:cNvPr id="2455" name="Google Shape;2455;p17"/>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6" name="Google Shape;2456;p17"/>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7" name="Google Shape;2457;p17"/>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458" name="Google Shape;2458;p17"/>
              <p:cNvGrpSpPr/>
              <p:nvPr/>
            </p:nvGrpSpPr>
            <p:grpSpPr>
              <a:xfrm>
                <a:off x="4944600" y="430289"/>
                <a:ext cx="540129" cy="565048"/>
                <a:chOff x="7190876" y="359628"/>
                <a:chExt cx="727251" cy="760802"/>
              </a:xfrm>
            </p:grpSpPr>
            <p:sp>
              <p:nvSpPr>
                <p:cNvPr id="2459" name="Google Shape;2459;p17"/>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0" name="Google Shape;2460;p17"/>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1" name="Google Shape;2461;p17"/>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2" name="Google Shape;2462;p17"/>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3" name="Google Shape;2463;p17"/>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4" name="Google Shape;2464;p17"/>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5" name="Google Shape;2465;p17"/>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6" name="Google Shape;2466;p17"/>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7" name="Google Shape;2467;p17"/>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8" name="Google Shape;2468;p17"/>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9" name="Google Shape;2469;p17"/>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0" name="Google Shape;2470;p17"/>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1" name="Google Shape;2471;p17"/>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2" name="Google Shape;2472;p17"/>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3" name="Google Shape;2473;p17"/>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474" name="Google Shape;2474;p17"/>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475" name="Google Shape;2475;p17"/>
            <p:cNvGrpSpPr/>
            <p:nvPr/>
          </p:nvGrpSpPr>
          <p:grpSpPr>
            <a:xfrm rot="7584899">
              <a:off x="7974716" y="4687765"/>
              <a:ext cx="301695" cy="310575"/>
              <a:chOff x="4938660" y="425165"/>
              <a:chExt cx="559672" cy="576145"/>
            </a:xfrm>
          </p:grpSpPr>
          <p:sp>
            <p:nvSpPr>
              <p:cNvPr id="2476" name="Google Shape;2476;p17"/>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7" name="Google Shape;2477;p17"/>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8" name="Google Shape;2478;p17"/>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479" name="Google Shape;2479;p17"/>
              <p:cNvGrpSpPr/>
              <p:nvPr/>
            </p:nvGrpSpPr>
            <p:grpSpPr>
              <a:xfrm>
                <a:off x="4944600" y="430289"/>
                <a:ext cx="540129" cy="565048"/>
                <a:chOff x="7190876" y="359628"/>
                <a:chExt cx="727251" cy="760802"/>
              </a:xfrm>
            </p:grpSpPr>
            <p:sp>
              <p:nvSpPr>
                <p:cNvPr id="2480" name="Google Shape;2480;p17"/>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1" name="Google Shape;2481;p17"/>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2" name="Google Shape;2482;p17"/>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3" name="Google Shape;2483;p17"/>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4" name="Google Shape;2484;p17"/>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5" name="Google Shape;2485;p17"/>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6" name="Google Shape;2486;p17"/>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7" name="Google Shape;2487;p17"/>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8" name="Google Shape;2488;p17"/>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9" name="Google Shape;2489;p17"/>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0" name="Google Shape;2490;p17"/>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1" name="Google Shape;2491;p17"/>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2" name="Google Shape;2492;p17"/>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3" name="Google Shape;2493;p17"/>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4" name="Google Shape;2494;p17"/>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495" name="Google Shape;2495;p17"/>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496" name="Google Shape;2496;p17"/>
            <p:cNvGrpSpPr/>
            <p:nvPr/>
          </p:nvGrpSpPr>
          <p:grpSpPr>
            <a:xfrm rot="-6781924" flipH="1">
              <a:off x="1143036" y="4645214"/>
              <a:ext cx="280661" cy="288922"/>
              <a:chOff x="4938660" y="425165"/>
              <a:chExt cx="559672" cy="576145"/>
            </a:xfrm>
          </p:grpSpPr>
          <p:sp>
            <p:nvSpPr>
              <p:cNvPr id="2497" name="Google Shape;2497;p17"/>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8" name="Google Shape;2498;p17"/>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9" name="Google Shape;2499;p17"/>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500" name="Google Shape;2500;p17"/>
              <p:cNvGrpSpPr/>
              <p:nvPr/>
            </p:nvGrpSpPr>
            <p:grpSpPr>
              <a:xfrm>
                <a:off x="4944600" y="430289"/>
                <a:ext cx="540129" cy="565048"/>
                <a:chOff x="7190876" y="359628"/>
                <a:chExt cx="727251" cy="760802"/>
              </a:xfrm>
            </p:grpSpPr>
            <p:sp>
              <p:nvSpPr>
                <p:cNvPr id="2501" name="Google Shape;2501;p17"/>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2" name="Google Shape;2502;p17"/>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3" name="Google Shape;2503;p17"/>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4" name="Google Shape;2504;p17"/>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5" name="Google Shape;2505;p17"/>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6" name="Google Shape;2506;p17"/>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7" name="Google Shape;2507;p17"/>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8" name="Google Shape;2508;p17"/>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9" name="Google Shape;2509;p17"/>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0" name="Google Shape;2510;p17"/>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1" name="Google Shape;2511;p17"/>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2" name="Google Shape;2512;p17"/>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3" name="Google Shape;2513;p17"/>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4" name="Google Shape;2514;p17"/>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5" name="Google Shape;2515;p17"/>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516" name="Google Shape;2516;p17"/>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517" name="Google Shape;2517;p17"/>
            <p:cNvGrpSpPr/>
            <p:nvPr/>
          </p:nvGrpSpPr>
          <p:grpSpPr>
            <a:xfrm rot="-9121079" flipH="1">
              <a:off x="238669" y="3925463"/>
              <a:ext cx="208508" cy="214645"/>
              <a:chOff x="4938660" y="425165"/>
              <a:chExt cx="559672" cy="576145"/>
            </a:xfrm>
          </p:grpSpPr>
          <p:sp>
            <p:nvSpPr>
              <p:cNvPr id="2518" name="Google Shape;2518;p17"/>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9" name="Google Shape;2519;p17"/>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0" name="Google Shape;2520;p17"/>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521" name="Google Shape;2521;p17"/>
              <p:cNvGrpSpPr/>
              <p:nvPr/>
            </p:nvGrpSpPr>
            <p:grpSpPr>
              <a:xfrm>
                <a:off x="4944600" y="430289"/>
                <a:ext cx="540129" cy="565048"/>
                <a:chOff x="7190876" y="359628"/>
                <a:chExt cx="727251" cy="760802"/>
              </a:xfrm>
            </p:grpSpPr>
            <p:sp>
              <p:nvSpPr>
                <p:cNvPr id="2522" name="Google Shape;2522;p17"/>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3" name="Google Shape;2523;p17"/>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4" name="Google Shape;2524;p17"/>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5" name="Google Shape;2525;p17"/>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6" name="Google Shape;2526;p17"/>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7" name="Google Shape;2527;p17"/>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8" name="Google Shape;2528;p17"/>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9" name="Google Shape;2529;p17"/>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0" name="Google Shape;2530;p17"/>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1" name="Google Shape;2531;p17"/>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2" name="Google Shape;2532;p17"/>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3" name="Google Shape;2533;p17"/>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4" name="Google Shape;2534;p17"/>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5" name="Google Shape;2535;p17"/>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6" name="Google Shape;2536;p17"/>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537" name="Google Shape;2537;p17"/>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538" name="Google Shape;2538;p17"/>
            <p:cNvGrpSpPr/>
            <p:nvPr/>
          </p:nvGrpSpPr>
          <p:grpSpPr>
            <a:xfrm rot="-10604717">
              <a:off x="8669174" y="4352267"/>
              <a:ext cx="301646" cy="310525"/>
              <a:chOff x="4938660" y="425165"/>
              <a:chExt cx="559672" cy="576145"/>
            </a:xfrm>
          </p:grpSpPr>
          <p:sp>
            <p:nvSpPr>
              <p:cNvPr id="2539" name="Google Shape;2539;p17"/>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0" name="Google Shape;2540;p17"/>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1" name="Google Shape;2541;p17"/>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542" name="Google Shape;2542;p17"/>
              <p:cNvGrpSpPr/>
              <p:nvPr/>
            </p:nvGrpSpPr>
            <p:grpSpPr>
              <a:xfrm>
                <a:off x="4944600" y="430289"/>
                <a:ext cx="540129" cy="565048"/>
                <a:chOff x="7190876" y="359628"/>
                <a:chExt cx="727251" cy="760802"/>
              </a:xfrm>
            </p:grpSpPr>
            <p:sp>
              <p:nvSpPr>
                <p:cNvPr id="2543" name="Google Shape;2543;p17"/>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4" name="Google Shape;2544;p17"/>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5" name="Google Shape;2545;p17"/>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6" name="Google Shape;2546;p17"/>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7" name="Google Shape;2547;p17"/>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8" name="Google Shape;2548;p17"/>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9" name="Google Shape;2549;p17"/>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0" name="Google Shape;2550;p17"/>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1" name="Google Shape;2551;p17"/>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2" name="Google Shape;2552;p17"/>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3" name="Google Shape;2553;p17"/>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4" name="Google Shape;2554;p17"/>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5" name="Google Shape;2555;p17"/>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6" name="Google Shape;2556;p17"/>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7" name="Google Shape;2557;p17"/>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558" name="Google Shape;2558;p17"/>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559" name="Google Shape;2559;p17"/>
            <p:cNvGrpSpPr/>
            <p:nvPr/>
          </p:nvGrpSpPr>
          <p:grpSpPr>
            <a:xfrm rot="-7754970" flipH="1">
              <a:off x="99719" y="4392437"/>
              <a:ext cx="805623" cy="522632"/>
              <a:chOff x="4515285" y="1708730"/>
              <a:chExt cx="805621" cy="522631"/>
            </a:xfrm>
          </p:grpSpPr>
          <p:sp>
            <p:nvSpPr>
              <p:cNvPr id="2560" name="Google Shape;2560;p17"/>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561" name="Google Shape;2561;p17"/>
              <p:cNvGrpSpPr/>
              <p:nvPr/>
            </p:nvGrpSpPr>
            <p:grpSpPr>
              <a:xfrm>
                <a:off x="4522137" y="1713611"/>
                <a:ext cx="795489" cy="294538"/>
                <a:chOff x="5647347" y="521807"/>
                <a:chExt cx="1057268" cy="391464"/>
              </a:xfrm>
            </p:grpSpPr>
            <p:sp>
              <p:nvSpPr>
                <p:cNvPr id="2562" name="Google Shape;2562;p17"/>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3" name="Google Shape;2563;p17"/>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4" name="Google Shape;2564;p17"/>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5" name="Google Shape;2565;p17"/>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6" name="Google Shape;2566;p17"/>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567" name="Google Shape;2567;p17"/>
                <p:cNvGrpSpPr/>
                <p:nvPr/>
              </p:nvGrpSpPr>
              <p:grpSpPr>
                <a:xfrm>
                  <a:off x="5647347" y="542275"/>
                  <a:ext cx="1057268" cy="370996"/>
                  <a:chOff x="5647347" y="542275"/>
                  <a:chExt cx="1057268" cy="370996"/>
                </a:xfrm>
              </p:grpSpPr>
              <p:sp>
                <p:nvSpPr>
                  <p:cNvPr id="2568" name="Google Shape;2568;p17"/>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9" name="Google Shape;2569;p17"/>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0" name="Google Shape;2570;p17"/>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1" name="Google Shape;2571;p17"/>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2" name="Google Shape;2572;p17"/>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3" name="Google Shape;2573;p17"/>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4" name="Google Shape;2574;p17"/>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5" name="Google Shape;2575;p17"/>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6" name="Google Shape;2576;p17"/>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7" name="Google Shape;2577;p17"/>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8" name="Google Shape;2578;p17"/>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9" name="Google Shape;2579;p17"/>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0" name="Google Shape;2580;p17"/>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1" name="Google Shape;2581;p17"/>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2" name="Google Shape;2582;p17"/>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3" name="Google Shape;2583;p17"/>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4" name="Google Shape;2584;p17"/>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5" name="Google Shape;2585;p17"/>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2586" name="Google Shape;2586;p17"/>
              <p:cNvGrpSpPr/>
              <p:nvPr/>
            </p:nvGrpSpPr>
            <p:grpSpPr>
              <a:xfrm>
                <a:off x="4661312" y="1773058"/>
                <a:ext cx="515440" cy="454172"/>
                <a:chOff x="5832322" y="600817"/>
                <a:chExt cx="685061" cy="603632"/>
              </a:xfrm>
            </p:grpSpPr>
            <p:sp>
              <p:nvSpPr>
                <p:cNvPr id="2587" name="Google Shape;2587;p17"/>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8" name="Google Shape;2588;p17"/>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9" name="Google Shape;2589;p17"/>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0" name="Google Shape;2590;p17"/>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1" name="Google Shape;2591;p17"/>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2" name="Google Shape;2592;p17"/>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3" name="Google Shape;2593;p17"/>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4" name="Google Shape;2594;p17"/>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5" name="Google Shape;2595;p17"/>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6" name="Google Shape;2596;p17"/>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7" name="Google Shape;2597;p17"/>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8" name="Google Shape;2598;p17"/>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9" name="Google Shape;2599;p17"/>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0" name="Google Shape;2600;p17"/>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1" name="Google Shape;2601;p17"/>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2" name="Google Shape;2602;p17"/>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3" name="Google Shape;2603;p17"/>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4" name="Google Shape;2604;p17"/>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5" name="Google Shape;2605;p17"/>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6" name="Google Shape;2606;p17"/>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7" name="Google Shape;2607;p17"/>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8" name="Google Shape;2608;p17"/>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9" name="Google Shape;2609;p17"/>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0" name="Google Shape;2610;p17"/>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611" name="Google Shape;2611;p17"/>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2">
  <p:cSld name="CUSTOM_11">
    <p:spTree>
      <p:nvGrpSpPr>
        <p:cNvPr id="2612" name="Shape 2612"/>
        <p:cNvGrpSpPr/>
        <p:nvPr/>
      </p:nvGrpSpPr>
      <p:grpSpPr>
        <a:xfrm>
          <a:off x="0" y="0"/>
          <a:ext cx="0" cy="0"/>
          <a:chOff x="0" y="0"/>
          <a:chExt cx="0" cy="0"/>
        </a:xfrm>
      </p:grpSpPr>
      <p:sp>
        <p:nvSpPr>
          <p:cNvPr id="2613" name="Google Shape;2613;p18"/>
          <p:cNvSpPr txBox="1"/>
          <p:nvPr>
            <p:ph type="title"/>
          </p:nvPr>
        </p:nvSpPr>
        <p:spPr>
          <a:xfrm>
            <a:off x="907275" y="1452488"/>
            <a:ext cx="3464100" cy="5769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sz="24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614" name="Google Shape;2614;p18"/>
          <p:cNvSpPr txBox="1"/>
          <p:nvPr>
            <p:ph type="subTitle" idx="1"/>
          </p:nvPr>
        </p:nvSpPr>
        <p:spPr>
          <a:xfrm>
            <a:off x="907275" y="2029313"/>
            <a:ext cx="3464100" cy="1661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615" name="Google Shape;2615;p18"/>
          <p:cNvSpPr/>
          <p:nvPr>
            <p:ph type="pic" idx="2"/>
          </p:nvPr>
        </p:nvSpPr>
        <p:spPr>
          <a:xfrm>
            <a:off x="5113000" y="827250"/>
            <a:ext cx="2689500" cy="3489000"/>
          </a:xfrm>
          <a:prstGeom prst="round2SameRect">
            <a:avLst>
              <a:gd name="adj1" fmla="val 16667"/>
              <a:gd name="adj2" fmla="val 0"/>
            </a:avLst>
          </a:prstGeom>
          <a:noFill/>
          <a:ln>
            <a:noFill/>
          </a:ln>
        </p:spPr>
      </p:sp>
      <p:grpSp>
        <p:nvGrpSpPr>
          <p:cNvPr id="2616" name="Google Shape;2616;p18"/>
          <p:cNvGrpSpPr/>
          <p:nvPr/>
        </p:nvGrpSpPr>
        <p:grpSpPr>
          <a:xfrm flipH="1">
            <a:off x="46332" y="38102"/>
            <a:ext cx="9051336" cy="5105396"/>
            <a:chOff x="92669" y="38102"/>
            <a:chExt cx="9051336" cy="5105396"/>
          </a:xfrm>
        </p:grpSpPr>
        <p:grpSp>
          <p:nvGrpSpPr>
            <p:cNvPr id="2617" name="Google Shape;2617;p18"/>
            <p:cNvGrpSpPr/>
            <p:nvPr/>
          </p:nvGrpSpPr>
          <p:grpSpPr>
            <a:xfrm rot="-1553162">
              <a:off x="7837223" y="161587"/>
              <a:ext cx="164441" cy="308602"/>
              <a:chOff x="5166319" y="2259335"/>
              <a:chExt cx="164435" cy="308590"/>
            </a:xfrm>
          </p:grpSpPr>
          <p:grpSp>
            <p:nvGrpSpPr>
              <p:cNvPr id="2618" name="Google Shape;2618;p18"/>
              <p:cNvGrpSpPr/>
              <p:nvPr/>
            </p:nvGrpSpPr>
            <p:grpSpPr>
              <a:xfrm>
                <a:off x="5169922" y="2402383"/>
                <a:ext cx="157067" cy="160932"/>
                <a:chOff x="6429427" y="832961"/>
                <a:chExt cx="211481" cy="216686"/>
              </a:xfrm>
            </p:grpSpPr>
            <p:sp>
              <p:nvSpPr>
                <p:cNvPr id="2619" name="Google Shape;2619;p18"/>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0" name="Google Shape;2620;p18"/>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1" name="Google Shape;2621;p18"/>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2" name="Google Shape;2622;p18"/>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3" name="Google Shape;2623;p18"/>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4" name="Google Shape;2624;p18"/>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5" name="Google Shape;2625;p18"/>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6" name="Google Shape;2626;p18"/>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7" name="Google Shape;2627;p18"/>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628" name="Google Shape;2628;p18"/>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629" name="Google Shape;2629;p18"/>
            <p:cNvSpPr/>
            <p:nvPr/>
          </p:nvSpPr>
          <p:spPr>
            <a:xfrm rot="5400000" flipH="1">
              <a:off x="2247290" y="-1678311"/>
              <a:ext cx="4641619" cy="8460102"/>
            </a:xfrm>
            <a:custGeom>
              <a:avLst/>
              <a:gdLst/>
              <a:ahLst/>
              <a:cxnLst/>
              <a:rect l="l" t="t" r="r" b="b"/>
              <a:pathLst>
                <a:path w="26185" h="50539" extrusionOk="0">
                  <a:moveTo>
                    <a:pt x="8740" y="259"/>
                  </a:moveTo>
                  <a:cubicBezTo>
                    <a:pt x="8412" y="503"/>
                    <a:pt x="8018" y="637"/>
                    <a:pt x="7603" y="637"/>
                  </a:cubicBezTo>
                  <a:lnTo>
                    <a:pt x="2612" y="637"/>
                  </a:lnTo>
                  <a:cubicBezTo>
                    <a:pt x="2850" y="403"/>
                    <a:pt x="3174" y="259"/>
                    <a:pt x="3531" y="259"/>
                  </a:cubicBezTo>
                  <a:close/>
                  <a:moveTo>
                    <a:pt x="2175" y="858"/>
                  </a:moveTo>
                  <a:cubicBezTo>
                    <a:pt x="2063" y="1072"/>
                    <a:pt x="1998" y="1312"/>
                    <a:pt x="1998" y="1568"/>
                  </a:cubicBezTo>
                  <a:lnTo>
                    <a:pt x="1998" y="2087"/>
                  </a:lnTo>
                  <a:cubicBezTo>
                    <a:pt x="1998" y="2435"/>
                    <a:pt x="1715" y="2719"/>
                    <a:pt x="1366" y="2719"/>
                  </a:cubicBezTo>
                  <a:lnTo>
                    <a:pt x="1255" y="2719"/>
                  </a:lnTo>
                  <a:lnTo>
                    <a:pt x="1255" y="4268"/>
                  </a:lnTo>
                  <a:cubicBezTo>
                    <a:pt x="1255" y="4842"/>
                    <a:pt x="817" y="5313"/>
                    <a:pt x="257" y="5370"/>
                  </a:cubicBezTo>
                  <a:lnTo>
                    <a:pt x="257" y="2265"/>
                  </a:lnTo>
                  <a:cubicBezTo>
                    <a:pt x="258" y="1489"/>
                    <a:pt x="889" y="858"/>
                    <a:pt x="1666" y="858"/>
                  </a:cubicBezTo>
                  <a:close/>
                  <a:moveTo>
                    <a:pt x="25927" y="45169"/>
                  </a:moveTo>
                  <a:lnTo>
                    <a:pt x="25927" y="48283"/>
                  </a:lnTo>
                  <a:cubicBezTo>
                    <a:pt x="25926" y="49058"/>
                    <a:pt x="25295" y="49691"/>
                    <a:pt x="24520" y="49691"/>
                  </a:cubicBezTo>
                  <a:lnTo>
                    <a:pt x="24004" y="49691"/>
                  </a:lnTo>
                  <a:cubicBezTo>
                    <a:pt x="24118" y="49475"/>
                    <a:pt x="24185" y="49229"/>
                    <a:pt x="24185" y="48970"/>
                  </a:cubicBezTo>
                  <a:lnTo>
                    <a:pt x="24185" y="48452"/>
                  </a:lnTo>
                  <a:cubicBezTo>
                    <a:pt x="24185" y="48102"/>
                    <a:pt x="24470" y="47819"/>
                    <a:pt x="24817" y="47819"/>
                  </a:cubicBezTo>
                  <a:lnTo>
                    <a:pt x="24929" y="47819"/>
                  </a:lnTo>
                  <a:lnTo>
                    <a:pt x="24929" y="46270"/>
                  </a:lnTo>
                  <a:cubicBezTo>
                    <a:pt x="24929" y="45699"/>
                    <a:pt x="25367" y="45224"/>
                    <a:pt x="25927" y="45169"/>
                  </a:cubicBezTo>
                  <a:close/>
                  <a:moveTo>
                    <a:pt x="23404" y="258"/>
                  </a:moveTo>
                  <a:cubicBezTo>
                    <a:pt x="24796" y="258"/>
                    <a:pt x="25927" y="1391"/>
                    <a:pt x="25927" y="2781"/>
                  </a:cubicBezTo>
                  <a:lnTo>
                    <a:pt x="25927" y="44945"/>
                  </a:lnTo>
                  <a:lnTo>
                    <a:pt x="25926" y="44945"/>
                  </a:lnTo>
                  <a:cubicBezTo>
                    <a:pt x="25244" y="45000"/>
                    <a:pt x="24707" y="45575"/>
                    <a:pt x="24707" y="46269"/>
                  </a:cubicBezTo>
                  <a:lnTo>
                    <a:pt x="24707" y="47602"/>
                  </a:lnTo>
                  <a:cubicBezTo>
                    <a:pt x="24288" y="47657"/>
                    <a:pt x="23963" y="48016"/>
                    <a:pt x="23963" y="48451"/>
                  </a:cubicBezTo>
                  <a:lnTo>
                    <a:pt x="23963" y="48969"/>
                  </a:lnTo>
                  <a:cubicBezTo>
                    <a:pt x="23963" y="49234"/>
                    <a:pt x="23883" y="49482"/>
                    <a:pt x="23746" y="49689"/>
                  </a:cubicBezTo>
                  <a:lnTo>
                    <a:pt x="18580" y="49689"/>
                  </a:lnTo>
                  <a:cubicBezTo>
                    <a:pt x="18030" y="49689"/>
                    <a:pt x="17509" y="49899"/>
                    <a:pt x="17114" y="50280"/>
                  </a:cubicBezTo>
                  <a:lnTo>
                    <a:pt x="2781" y="50280"/>
                  </a:lnTo>
                  <a:cubicBezTo>
                    <a:pt x="1389" y="50280"/>
                    <a:pt x="258" y="49147"/>
                    <a:pt x="258" y="47756"/>
                  </a:cubicBezTo>
                  <a:lnTo>
                    <a:pt x="258" y="5592"/>
                  </a:lnTo>
                  <a:cubicBezTo>
                    <a:pt x="940" y="5537"/>
                    <a:pt x="1477" y="4964"/>
                    <a:pt x="1477" y="4268"/>
                  </a:cubicBezTo>
                  <a:lnTo>
                    <a:pt x="1477" y="2934"/>
                  </a:lnTo>
                  <a:cubicBezTo>
                    <a:pt x="1896" y="2879"/>
                    <a:pt x="2221" y="2521"/>
                    <a:pt x="2221" y="2087"/>
                  </a:cubicBezTo>
                  <a:lnTo>
                    <a:pt x="2221" y="1568"/>
                  </a:lnTo>
                  <a:cubicBezTo>
                    <a:pt x="2221" y="1308"/>
                    <a:pt x="2299" y="1062"/>
                    <a:pt x="2433" y="857"/>
                  </a:cubicBezTo>
                  <a:lnTo>
                    <a:pt x="7605" y="857"/>
                  </a:lnTo>
                  <a:cubicBezTo>
                    <a:pt x="8161" y="857"/>
                    <a:pt x="8683" y="644"/>
                    <a:pt x="9082" y="258"/>
                  </a:cubicBezTo>
                  <a:close/>
                  <a:moveTo>
                    <a:pt x="23561" y="49911"/>
                  </a:moveTo>
                  <a:cubicBezTo>
                    <a:pt x="23327" y="50138"/>
                    <a:pt x="23007" y="50281"/>
                    <a:pt x="22652" y="50281"/>
                  </a:cubicBezTo>
                  <a:lnTo>
                    <a:pt x="17457" y="50281"/>
                  </a:lnTo>
                  <a:cubicBezTo>
                    <a:pt x="17781" y="50042"/>
                    <a:pt x="18170" y="49911"/>
                    <a:pt x="18580" y="49911"/>
                  </a:cubicBezTo>
                  <a:close/>
                  <a:moveTo>
                    <a:pt x="3531" y="0"/>
                  </a:moveTo>
                  <a:cubicBezTo>
                    <a:pt x="3048" y="0"/>
                    <a:pt x="2602" y="218"/>
                    <a:pt x="2301" y="600"/>
                  </a:cubicBezTo>
                  <a:lnTo>
                    <a:pt x="1667" y="600"/>
                  </a:lnTo>
                  <a:cubicBezTo>
                    <a:pt x="749" y="600"/>
                    <a:pt x="1" y="1346"/>
                    <a:pt x="1" y="2265"/>
                  </a:cubicBezTo>
                  <a:lnTo>
                    <a:pt x="1" y="47757"/>
                  </a:lnTo>
                  <a:cubicBezTo>
                    <a:pt x="1" y="49290"/>
                    <a:pt x="1250" y="50539"/>
                    <a:pt x="2782" y="50539"/>
                  </a:cubicBezTo>
                  <a:lnTo>
                    <a:pt x="22653" y="50539"/>
                  </a:lnTo>
                  <a:cubicBezTo>
                    <a:pt x="23132" y="50539"/>
                    <a:pt x="23576" y="50323"/>
                    <a:pt x="23876" y="49949"/>
                  </a:cubicBezTo>
                  <a:lnTo>
                    <a:pt x="24520" y="49949"/>
                  </a:lnTo>
                  <a:cubicBezTo>
                    <a:pt x="25437" y="49949"/>
                    <a:pt x="26184" y="49202"/>
                    <a:pt x="26184" y="48283"/>
                  </a:cubicBezTo>
                  <a:lnTo>
                    <a:pt x="26184" y="2781"/>
                  </a:lnTo>
                  <a:cubicBezTo>
                    <a:pt x="26184" y="1246"/>
                    <a:pt x="24935" y="0"/>
                    <a:pt x="23402" y="0"/>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630" name="Google Shape;2630;p18"/>
            <p:cNvGrpSpPr/>
            <p:nvPr/>
          </p:nvGrpSpPr>
          <p:grpSpPr>
            <a:xfrm rot="5400000">
              <a:off x="7016049" y="42577"/>
              <a:ext cx="1916645" cy="1907695"/>
              <a:chOff x="689851" y="543425"/>
              <a:chExt cx="2371204" cy="2360132"/>
            </a:xfrm>
          </p:grpSpPr>
          <p:sp>
            <p:nvSpPr>
              <p:cNvPr id="2631" name="Google Shape;2631;p18"/>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632" name="Google Shape;2632;p18"/>
              <p:cNvGrpSpPr/>
              <p:nvPr/>
            </p:nvGrpSpPr>
            <p:grpSpPr>
              <a:xfrm>
                <a:off x="2279990" y="699799"/>
                <a:ext cx="296624" cy="226530"/>
                <a:chOff x="2279990" y="699799"/>
                <a:chExt cx="296624" cy="226530"/>
              </a:xfrm>
            </p:grpSpPr>
            <p:sp>
              <p:nvSpPr>
                <p:cNvPr id="2633" name="Google Shape;2633;p18"/>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4" name="Google Shape;2634;p18"/>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5" name="Google Shape;2635;p18"/>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36" name="Google Shape;2636;p18"/>
              <p:cNvGrpSpPr/>
              <p:nvPr/>
            </p:nvGrpSpPr>
            <p:grpSpPr>
              <a:xfrm>
                <a:off x="2905178" y="550933"/>
                <a:ext cx="145542" cy="114895"/>
                <a:chOff x="2905178" y="550933"/>
                <a:chExt cx="145542" cy="114895"/>
              </a:xfrm>
            </p:grpSpPr>
            <p:sp>
              <p:nvSpPr>
                <p:cNvPr id="2637" name="Google Shape;2637;p18"/>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8" name="Google Shape;2638;p18"/>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39" name="Google Shape;2639;p18"/>
              <p:cNvGrpSpPr/>
              <p:nvPr/>
            </p:nvGrpSpPr>
            <p:grpSpPr>
              <a:xfrm>
                <a:off x="2899147" y="668291"/>
                <a:ext cx="120126" cy="143881"/>
                <a:chOff x="2899147" y="668291"/>
                <a:chExt cx="120126" cy="143881"/>
              </a:xfrm>
            </p:grpSpPr>
            <p:sp>
              <p:nvSpPr>
                <p:cNvPr id="2640" name="Google Shape;2640;p18"/>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1" name="Google Shape;2641;p18"/>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2" name="Google Shape;2642;p18"/>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3" name="Google Shape;2643;p18"/>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4" name="Google Shape;2644;p18"/>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5" name="Google Shape;2645;p18"/>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646" name="Google Shape;2646;p18"/>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7" name="Google Shape;2647;p18"/>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8" name="Google Shape;2648;p18"/>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9" name="Google Shape;2649;p18"/>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0" name="Google Shape;2650;p18"/>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1" name="Google Shape;2651;p18"/>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652" name="Google Shape;2652;p18"/>
              <p:cNvGrpSpPr/>
              <p:nvPr/>
            </p:nvGrpSpPr>
            <p:grpSpPr>
              <a:xfrm>
                <a:off x="920688" y="2132708"/>
                <a:ext cx="188067" cy="427644"/>
                <a:chOff x="920688" y="2132708"/>
                <a:chExt cx="188067" cy="427644"/>
              </a:xfrm>
            </p:grpSpPr>
            <p:sp>
              <p:nvSpPr>
                <p:cNvPr id="2653" name="Google Shape;2653;p18"/>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4" name="Google Shape;2654;p18"/>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5" name="Google Shape;2655;p18"/>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6" name="Google Shape;2656;p18"/>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7" name="Google Shape;2657;p18"/>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8" name="Google Shape;2658;p18"/>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9" name="Google Shape;2659;p18"/>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0" name="Google Shape;2660;p18"/>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661" name="Google Shape;2661;p18"/>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2" name="Google Shape;2662;p18"/>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663" name="Google Shape;2663;p18"/>
              <p:cNvGrpSpPr/>
              <p:nvPr/>
            </p:nvGrpSpPr>
            <p:grpSpPr>
              <a:xfrm>
                <a:off x="721729" y="2221080"/>
                <a:ext cx="154035" cy="287332"/>
                <a:chOff x="721729" y="2221080"/>
                <a:chExt cx="154035" cy="287332"/>
              </a:xfrm>
            </p:grpSpPr>
            <p:sp>
              <p:nvSpPr>
                <p:cNvPr id="2664" name="Google Shape;2664;p18"/>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5" name="Google Shape;2665;p18"/>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6" name="Google Shape;2666;p18"/>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7" name="Google Shape;2667;p18"/>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8" name="Google Shape;2668;p18"/>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9" name="Google Shape;2669;p18"/>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0" name="Google Shape;2670;p18"/>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71" name="Google Shape;2671;p18"/>
              <p:cNvGrpSpPr/>
              <p:nvPr/>
            </p:nvGrpSpPr>
            <p:grpSpPr>
              <a:xfrm>
                <a:off x="998845" y="875251"/>
                <a:ext cx="508814" cy="440690"/>
                <a:chOff x="998845" y="875251"/>
                <a:chExt cx="508814" cy="440690"/>
              </a:xfrm>
            </p:grpSpPr>
            <p:sp>
              <p:nvSpPr>
                <p:cNvPr id="2672" name="Google Shape;2672;p18"/>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3" name="Google Shape;2673;p18"/>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4" name="Google Shape;2674;p18"/>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5" name="Google Shape;2675;p18"/>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6" name="Google Shape;2676;p18"/>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7" name="Google Shape;2677;p18"/>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8" name="Google Shape;2678;p18"/>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9" name="Google Shape;2679;p18"/>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0" name="Google Shape;2680;p18"/>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1" name="Google Shape;2681;p18"/>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2" name="Google Shape;2682;p18"/>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3" name="Google Shape;2683;p18"/>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4" name="Google Shape;2684;p18"/>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5" name="Google Shape;2685;p18"/>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6" name="Google Shape;2686;p18"/>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687" name="Google Shape;2687;p18"/>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8" name="Google Shape;2688;p18"/>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9" name="Google Shape;2689;p18"/>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690" name="Google Shape;2690;p18"/>
              <p:cNvGrpSpPr/>
              <p:nvPr/>
            </p:nvGrpSpPr>
            <p:grpSpPr>
              <a:xfrm>
                <a:off x="836809" y="595673"/>
                <a:ext cx="379395" cy="387027"/>
                <a:chOff x="836809" y="595673"/>
                <a:chExt cx="379395" cy="387027"/>
              </a:xfrm>
            </p:grpSpPr>
            <p:sp>
              <p:nvSpPr>
                <p:cNvPr id="2691" name="Google Shape;2691;p18"/>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2" name="Google Shape;2692;p18"/>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3" name="Google Shape;2693;p18"/>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94" name="Google Shape;2694;p18"/>
              <p:cNvGrpSpPr/>
              <p:nvPr/>
            </p:nvGrpSpPr>
            <p:grpSpPr>
              <a:xfrm>
                <a:off x="786161" y="550318"/>
                <a:ext cx="636018" cy="460691"/>
                <a:chOff x="786161" y="550318"/>
                <a:chExt cx="636018" cy="460691"/>
              </a:xfrm>
            </p:grpSpPr>
            <p:sp>
              <p:nvSpPr>
                <p:cNvPr id="2695" name="Google Shape;2695;p18"/>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6" name="Google Shape;2696;p18"/>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7" name="Google Shape;2697;p18"/>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8" name="Google Shape;2698;p18"/>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9" name="Google Shape;2699;p18"/>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700" name="Google Shape;2700;p18"/>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701" name="Google Shape;2701;p18"/>
              <p:cNvGrpSpPr/>
              <p:nvPr/>
            </p:nvGrpSpPr>
            <p:grpSpPr>
              <a:xfrm>
                <a:off x="2067738" y="598381"/>
                <a:ext cx="292008" cy="198097"/>
                <a:chOff x="2067738" y="598381"/>
                <a:chExt cx="292008" cy="198097"/>
              </a:xfrm>
            </p:grpSpPr>
            <p:sp>
              <p:nvSpPr>
                <p:cNvPr id="2702" name="Google Shape;2702;p18"/>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3" name="Google Shape;2703;p18"/>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4" name="Google Shape;2704;p18"/>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705" name="Google Shape;2705;p18"/>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6" name="Google Shape;2706;p18"/>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7" name="Google Shape;2707;p18"/>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708" name="Google Shape;2708;p18"/>
              <p:cNvGrpSpPr/>
              <p:nvPr/>
            </p:nvGrpSpPr>
            <p:grpSpPr>
              <a:xfrm>
                <a:off x="793854" y="1165599"/>
                <a:ext cx="166405" cy="595648"/>
                <a:chOff x="793854" y="1165599"/>
                <a:chExt cx="166405" cy="595648"/>
              </a:xfrm>
            </p:grpSpPr>
            <p:sp>
              <p:nvSpPr>
                <p:cNvPr id="2709" name="Google Shape;2709;p18"/>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0" name="Google Shape;2710;p18"/>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1" name="Google Shape;2711;p18"/>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2" name="Google Shape;2712;p18"/>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713" name="Google Shape;2713;p18"/>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714" name="Google Shape;2714;p18"/>
              <p:cNvGrpSpPr/>
              <p:nvPr/>
            </p:nvGrpSpPr>
            <p:grpSpPr>
              <a:xfrm>
                <a:off x="715636" y="2027781"/>
                <a:ext cx="220560" cy="228560"/>
                <a:chOff x="715636" y="2027781"/>
                <a:chExt cx="220560" cy="228560"/>
              </a:xfrm>
            </p:grpSpPr>
            <p:sp>
              <p:nvSpPr>
                <p:cNvPr id="2715" name="Google Shape;2715;p18"/>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6" name="Google Shape;2716;p18"/>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7" name="Google Shape;2717;p18"/>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8" name="Google Shape;2718;p18"/>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9" name="Google Shape;2719;p18"/>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0" name="Google Shape;2720;p18"/>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1" name="Google Shape;2721;p18"/>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722" name="Google Shape;2722;p18"/>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723" name="Google Shape;2723;p18"/>
              <p:cNvGrpSpPr/>
              <p:nvPr/>
            </p:nvGrpSpPr>
            <p:grpSpPr>
              <a:xfrm>
                <a:off x="1062908" y="937961"/>
                <a:ext cx="217298" cy="231699"/>
                <a:chOff x="1062908" y="937961"/>
                <a:chExt cx="217298" cy="231699"/>
              </a:xfrm>
            </p:grpSpPr>
            <p:sp>
              <p:nvSpPr>
                <p:cNvPr id="2724" name="Google Shape;2724;p18"/>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5" name="Google Shape;2725;p18"/>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6" name="Google Shape;2726;p18"/>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7" name="Google Shape;2727;p18"/>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8" name="Google Shape;2728;p18"/>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729" name="Google Shape;2729;p18"/>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0" name="Google Shape;2730;p18"/>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1" name="Google Shape;2731;p18"/>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2" name="Google Shape;2732;p18"/>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3" name="Google Shape;2733;p18"/>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4" name="Google Shape;2734;p18"/>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5" name="Google Shape;2735;p18"/>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736" name="Google Shape;2736;p18"/>
            <p:cNvGrpSpPr/>
            <p:nvPr/>
          </p:nvGrpSpPr>
          <p:grpSpPr>
            <a:xfrm>
              <a:off x="92669" y="3762487"/>
              <a:ext cx="1242514" cy="1146390"/>
              <a:chOff x="1471921" y="2504915"/>
              <a:chExt cx="1242514" cy="1146390"/>
            </a:xfrm>
          </p:grpSpPr>
          <p:sp>
            <p:nvSpPr>
              <p:cNvPr id="2737" name="Google Shape;2737;p18"/>
              <p:cNvSpPr/>
              <p:nvPr/>
            </p:nvSpPr>
            <p:spPr>
              <a:xfrm>
                <a:off x="1474402" y="29263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8" name="Google Shape;2738;p18"/>
              <p:cNvSpPr/>
              <p:nvPr/>
            </p:nvSpPr>
            <p:spPr>
              <a:xfrm>
                <a:off x="1490668" y="30083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9" name="Google Shape;2739;p18"/>
              <p:cNvSpPr/>
              <p:nvPr/>
            </p:nvSpPr>
            <p:spPr>
              <a:xfrm>
                <a:off x="1538362" y="31491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0" name="Google Shape;2740;p18"/>
              <p:cNvSpPr/>
              <p:nvPr/>
            </p:nvSpPr>
            <p:spPr>
              <a:xfrm>
                <a:off x="1550033" y="28805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1" name="Google Shape;2741;p18"/>
              <p:cNvSpPr/>
              <p:nvPr/>
            </p:nvSpPr>
            <p:spPr>
              <a:xfrm>
                <a:off x="1471921" y="28751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2" name="Google Shape;2742;p18"/>
              <p:cNvSpPr/>
              <p:nvPr/>
            </p:nvSpPr>
            <p:spPr>
              <a:xfrm>
                <a:off x="2063735" y="32781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3" name="Google Shape;2743;p18"/>
              <p:cNvSpPr/>
              <p:nvPr/>
            </p:nvSpPr>
            <p:spPr>
              <a:xfrm>
                <a:off x="2253869" y="32959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4" name="Google Shape;2744;p18"/>
              <p:cNvSpPr/>
              <p:nvPr/>
            </p:nvSpPr>
            <p:spPr>
              <a:xfrm>
                <a:off x="2615114" y="33527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5" name="Google Shape;2745;p18"/>
              <p:cNvSpPr/>
              <p:nvPr/>
            </p:nvSpPr>
            <p:spPr>
              <a:xfrm>
                <a:off x="2300184" y="33995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6" name="Google Shape;2746;p18"/>
              <p:cNvSpPr/>
              <p:nvPr/>
            </p:nvSpPr>
            <p:spPr>
              <a:xfrm>
                <a:off x="2156826" y="33375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7" name="Google Shape;2747;p18"/>
              <p:cNvSpPr/>
              <p:nvPr/>
            </p:nvSpPr>
            <p:spPr>
              <a:xfrm>
                <a:off x="2613276" y="33759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8" name="Google Shape;2748;p18"/>
              <p:cNvSpPr/>
              <p:nvPr/>
            </p:nvSpPr>
            <p:spPr>
              <a:xfrm>
                <a:off x="2597010" y="33066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9" name="Google Shape;2749;p18"/>
              <p:cNvSpPr/>
              <p:nvPr/>
            </p:nvSpPr>
            <p:spPr>
              <a:xfrm>
                <a:off x="2556484" y="32757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0" name="Google Shape;2750;p18"/>
              <p:cNvSpPr/>
              <p:nvPr/>
            </p:nvSpPr>
            <p:spPr>
              <a:xfrm>
                <a:off x="2617503" y="32860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1" name="Google Shape;2751;p18"/>
              <p:cNvSpPr/>
              <p:nvPr/>
            </p:nvSpPr>
            <p:spPr>
              <a:xfrm>
                <a:off x="2629909" y="33275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2" name="Google Shape;2752;p18"/>
              <p:cNvSpPr/>
              <p:nvPr/>
            </p:nvSpPr>
            <p:spPr>
              <a:xfrm>
                <a:off x="2570268" y="33141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3" name="Google Shape;2753;p18"/>
              <p:cNvSpPr/>
              <p:nvPr/>
            </p:nvSpPr>
            <p:spPr>
              <a:xfrm>
                <a:off x="2587545" y="32791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4" name="Google Shape;2754;p18"/>
              <p:cNvSpPr/>
              <p:nvPr/>
            </p:nvSpPr>
            <p:spPr>
              <a:xfrm>
                <a:off x="2058497" y="32710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5" name="Google Shape;2755;p18"/>
              <p:cNvSpPr/>
              <p:nvPr/>
            </p:nvSpPr>
            <p:spPr>
              <a:xfrm>
                <a:off x="1779958" y="26462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6" name="Google Shape;2756;p18"/>
              <p:cNvSpPr/>
              <p:nvPr/>
            </p:nvSpPr>
            <p:spPr>
              <a:xfrm>
                <a:off x="1875806" y="29418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7" name="Google Shape;2757;p18"/>
              <p:cNvSpPr/>
              <p:nvPr/>
            </p:nvSpPr>
            <p:spPr>
              <a:xfrm>
                <a:off x="1821220" y="25543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8" name="Google Shape;2758;p18"/>
              <p:cNvSpPr/>
              <p:nvPr/>
            </p:nvSpPr>
            <p:spPr>
              <a:xfrm>
                <a:off x="1795489" y="28759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9" name="Google Shape;2759;p18"/>
              <p:cNvSpPr/>
              <p:nvPr/>
            </p:nvSpPr>
            <p:spPr>
              <a:xfrm>
                <a:off x="1835923" y="30462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0" name="Google Shape;2760;p18"/>
              <p:cNvSpPr/>
              <p:nvPr/>
            </p:nvSpPr>
            <p:spPr>
              <a:xfrm>
                <a:off x="1803116" y="26042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1" name="Google Shape;2761;p18"/>
              <p:cNvSpPr/>
              <p:nvPr/>
            </p:nvSpPr>
            <p:spPr>
              <a:xfrm>
                <a:off x="1878196" y="26319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2" name="Google Shape;2762;p18"/>
              <p:cNvSpPr/>
              <p:nvPr/>
            </p:nvSpPr>
            <p:spPr>
              <a:xfrm>
                <a:off x="1926809" y="26639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3" name="Google Shape;2763;p18"/>
              <p:cNvSpPr/>
              <p:nvPr/>
            </p:nvSpPr>
            <p:spPr>
              <a:xfrm>
                <a:off x="1902916" y="26201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4" name="Google Shape;2764;p18"/>
              <p:cNvSpPr/>
              <p:nvPr/>
            </p:nvSpPr>
            <p:spPr>
              <a:xfrm>
                <a:off x="1887753" y="25970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5" name="Google Shape;2765;p18"/>
              <p:cNvSpPr/>
              <p:nvPr/>
            </p:nvSpPr>
            <p:spPr>
              <a:xfrm>
                <a:off x="1894278" y="26522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6" name="Google Shape;2766;p18"/>
              <p:cNvSpPr/>
              <p:nvPr/>
            </p:nvSpPr>
            <p:spPr>
              <a:xfrm>
                <a:off x="1933701" y="26412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7" name="Google Shape;2767;p18"/>
              <p:cNvSpPr/>
              <p:nvPr/>
            </p:nvSpPr>
            <p:spPr>
              <a:xfrm>
                <a:off x="1773709" y="25486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8" name="Google Shape;2768;p18"/>
              <p:cNvSpPr/>
              <p:nvPr/>
            </p:nvSpPr>
            <p:spPr>
              <a:xfrm>
                <a:off x="1588354" y="26020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9" name="Google Shape;2769;p18"/>
              <p:cNvSpPr/>
              <p:nvPr/>
            </p:nvSpPr>
            <p:spPr>
              <a:xfrm>
                <a:off x="1640459" y="26353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0" name="Google Shape;2770;p18"/>
              <p:cNvSpPr/>
              <p:nvPr/>
            </p:nvSpPr>
            <p:spPr>
              <a:xfrm>
                <a:off x="1761120" y="33888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1" name="Google Shape;2771;p18"/>
              <p:cNvSpPr/>
              <p:nvPr/>
            </p:nvSpPr>
            <p:spPr>
              <a:xfrm>
                <a:off x="1733918" y="33554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2" name="Google Shape;2772;p18"/>
              <p:cNvSpPr/>
              <p:nvPr/>
            </p:nvSpPr>
            <p:spPr>
              <a:xfrm>
                <a:off x="2332899" y="34769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3" name="Google Shape;2773;p18"/>
              <p:cNvSpPr/>
              <p:nvPr/>
            </p:nvSpPr>
            <p:spPr>
              <a:xfrm>
                <a:off x="1670785" y="25103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4" name="Google Shape;2774;p18"/>
              <p:cNvSpPr/>
              <p:nvPr/>
            </p:nvSpPr>
            <p:spPr>
              <a:xfrm>
                <a:off x="1582565" y="25049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5" name="Google Shape;2775;p18"/>
              <p:cNvSpPr/>
              <p:nvPr/>
            </p:nvSpPr>
            <p:spPr>
              <a:xfrm>
                <a:off x="1667293" y="31569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6" name="Google Shape;2776;p18"/>
              <p:cNvSpPr/>
              <p:nvPr/>
            </p:nvSpPr>
            <p:spPr>
              <a:xfrm>
                <a:off x="1827836" y="31200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7" name="Google Shape;2777;p18"/>
              <p:cNvSpPr/>
              <p:nvPr/>
            </p:nvSpPr>
            <p:spPr>
              <a:xfrm>
                <a:off x="1739891" y="32159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8" name="Google Shape;2778;p18"/>
              <p:cNvSpPr/>
              <p:nvPr/>
            </p:nvSpPr>
            <p:spPr>
              <a:xfrm>
                <a:off x="1793008" y="32411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9" name="Google Shape;2779;p18"/>
              <p:cNvSpPr/>
              <p:nvPr/>
            </p:nvSpPr>
            <p:spPr>
              <a:xfrm>
                <a:off x="1797694" y="31008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0" name="Google Shape;2780;p18"/>
              <p:cNvSpPr/>
              <p:nvPr/>
            </p:nvSpPr>
            <p:spPr>
              <a:xfrm>
                <a:off x="2026241" y="31409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1" name="Google Shape;2781;p18"/>
              <p:cNvSpPr/>
              <p:nvPr/>
            </p:nvSpPr>
            <p:spPr>
              <a:xfrm>
                <a:off x="1782715" y="32996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2" name="Google Shape;2782;p18"/>
              <p:cNvSpPr/>
              <p:nvPr/>
            </p:nvSpPr>
            <p:spPr>
              <a:xfrm>
                <a:off x="2033685" y="31557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3" name="Google Shape;2783;p18"/>
              <p:cNvSpPr/>
              <p:nvPr/>
            </p:nvSpPr>
            <p:spPr>
              <a:xfrm>
                <a:off x="1911462" y="31723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4" name="Google Shape;2784;p18"/>
              <p:cNvSpPr/>
              <p:nvPr/>
            </p:nvSpPr>
            <p:spPr>
              <a:xfrm>
                <a:off x="1954010" y="32281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5" name="Google Shape;2785;p18"/>
              <p:cNvSpPr/>
              <p:nvPr/>
            </p:nvSpPr>
            <p:spPr>
              <a:xfrm>
                <a:off x="1657093" y="30955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786" name="Google Shape;2786;p18"/>
            <p:cNvGrpSpPr/>
            <p:nvPr/>
          </p:nvGrpSpPr>
          <p:grpSpPr>
            <a:xfrm rot="-394691">
              <a:off x="133604" y="4595318"/>
              <a:ext cx="455325" cy="468727"/>
              <a:chOff x="4938660" y="425165"/>
              <a:chExt cx="559672" cy="576145"/>
            </a:xfrm>
          </p:grpSpPr>
          <p:sp>
            <p:nvSpPr>
              <p:cNvPr id="2787" name="Google Shape;2787;p18"/>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8" name="Google Shape;2788;p18"/>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9" name="Google Shape;2789;p18"/>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790" name="Google Shape;2790;p18"/>
              <p:cNvGrpSpPr/>
              <p:nvPr/>
            </p:nvGrpSpPr>
            <p:grpSpPr>
              <a:xfrm>
                <a:off x="4944600" y="430289"/>
                <a:ext cx="540129" cy="565048"/>
                <a:chOff x="7190876" y="359628"/>
                <a:chExt cx="727251" cy="760802"/>
              </a:xfrm>
            </p:grpSpPr>
            <p:sp>
              <p:nvSpPr>
                <p:cNvPr id="2791" name="Google Shape;2791;p18"/>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2" name="Google Shape;2792;p18"/>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3" name="Google Shape;2793;p18"/>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4" name="Google Shape;2794;p18"/>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5" name="Google Shape;2795;p18"/>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6" name="Google Shape;2796;p18"/>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7" name="Google Shape;2797;p18"/>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8" name="Google Shape;2798;p18"/>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9" name="Google Shape;2799;p18"/>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0" name="Google Shape;2800;p18"/>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1" name="Google Shape;2801;p18"/>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2" name="Google Shape;2802;p18"/>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3" name="Google Shape;2803;p18"/>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4" name="Google Shape;2804;p18"/>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5" name="Google Shape;2805;p18"/>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806" name="Google Shape;2806;p18"/>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07" name="Google Shape;2807;p18"/>
            <p:cNvGrpSpPr/>
            <p:nvPr/>
          </p:nvGrpSpPr>
          <p:grpSpPr>
            <a:xfrm rot="-3576076">
              <a:off x="8312000" y="4402541"/>
              <a:ext cx="805598" cy="522616"/>
              <a:chOff x="4515285" y="1708730"/>
              <a:chExt cx="805621" cy="522631"/>
            </a:xfrm>
          </p:grpSpPr>
          <p:sp>
            <p:nvSpPr>
              <p:cNvPr id="2808" name="Google Shape;2808;p18"/>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809" name="Google Shape;2809;p18"/>
              <p:cNvGrpSpPr/>
              <p:nvPr/>
            </p:nvGrpSpPr>
            <p:grpSpPr>
              <a:xfrm>
                <a:off x="4522137" y="1713611"/>
                <a:ext cx="795489" cy="294538"/>
                <a:chOff x="5647347" y="521807"/>
                <a:chExt cx="1057268" cy="391464"/>
              </a:xfrm>
            </p:grpSpPr>
            <p:sp>
              <p:nvSpPr>
                <p:cNvPr id="2810" name="Google Shape;2810;p18"/>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1" name="Google Shape;2811;p18"/>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2" name="Google Shape;2812;p18"/>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3" name="Google Shape;2813;p18"/>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4" name="Google Shape;2814;p18"/>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815" name="Google Shape;2815;p18"/>
                <p:cNvGrpSpPr/>
                <p:nvPr/>
              </p:nvGrpSpPr>
              <p:grpSpPr>
                <a:xfrm>
                  <a:off x="5647347" y="542275"/>
                  <a:ext cx="1057268" cy="370996"/>
                  <a:chOff x="5647347" y="542275"/>
                  <a:chExt cx="1057268" cy="370996"/>
                </a:xfrm>
              </p:grpSpPr>
              <p:sp>
                <p:nvSpPr>
                  <p:cNvPr id="2816" name="Google Shape;2816;p18"/>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7" name="Google Shape;2817;p18"/>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8" name="Google Shape;2818;p18"/>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9" name="Google Shape;2819;p18"/>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0" name="Google Shape;2820;p18"/>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1" name="Google Shape;2821;p18"/>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2" name="Google Shape;2822;p18"/>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3" name="Google Shape;2823;p18"/>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4" name="Google Shape;2824;p18"/>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5" name="Google Shape;2825;p18"/>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6" name="Google Shape;2826;p18"/>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7" name="Google Shape;2827;p18"/>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8" name="Google Shape;2828;p18"/>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9" name="Google Shape;2829;p18"/>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0" name="Google Shape;2830;p18"/>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1" name="Google Shape;2831;p18"/>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2" name="Google Shape;2832;p18"/>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3" name="Google Shape;2833;p18"/>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2834" name="Google Shape;2834;p18"/>
              <p:cNvGrpSpPr/>
              <p:nvPr/>
            </p:nvGrpSpPr>
            <p:grpSpPr>
              <a:xfrm>
                <a:off x="4661312" y="1773058"/>
                <a:ext cx="515440" cy="454172"/>
                <a:chOff x="5832322" y="600817"/>
                <a:chExt cx="685061" cy="603632"/>
              </a:xfrm>
            </p:grpSpPr>
            <p:sp>
              <p:nvSpPr>
                <p:cNvPr id="2835" name="Google Shape;2835;p18"/>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6" name="Google Shape;2836;p18"/>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7" name="Google Shape;2837;p18"/>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8" name="Google Shape;2838;p18"/>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9" name="Google Shape;2839;p18"/>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0" name="Google Shape;2840;p18"/>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1" name="Google Shape;2841;p18"/>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2" name="Google Shape;2842;p18"/>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3" name="Google Shape;2843;p18"/>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4" name="Google Shape;2844;p18"/>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5" name="Google Shape;2845;p18"/>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6" name="Google Shape;2846;p18"/>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7" name="Google Shape;2847;p18"/>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8" name="Google Shape;2848;p18"/>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9" name="Google Shape;2849;p18"/>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0" name="Google Shape;2850;p18"/>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1" name="Google Shape;2851;p18"/>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2" name="Google Shape;2852;p18"/>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3" name="Google Shape;2853;p18"/>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4" name="Google Shape;2854;p18"/>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5" name="Google Shape;2855;p18"/>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6" name="Google Shape;2856;p18"/>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7" name="Google Shape;2857;p18"/>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8" name="Google Shape;2858;p18"/>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859" name="Google Shape;2859;p18"/>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3">
  <p:cSld name="CUSTOM_4">
    <p:spTree>
      <p:nvGrpSpPr>
        <p:cNvPr id="2860" name="Shape 2860"/>
        <p:cNvGrpSpPr/>
        <p:nvPr/>
      </p:nvGrpSpPr>
      <p:grpSpPr>
        <a:xfrm>
          <a:off x="0" y="0"/>
          <a:ext cx="0" cy="0"/>
          <a:chOff x="0" y="0"/>
          <a:chExt cx="0" cy="0"/>
        </a:xfrm>
      </p:grpSpPr>
      <p:sp>
        <p:nvSpPr>
          <p:cNvPr id="2861" name="Google Shape;2861;p19"/>
          <p:cNvSpPr txBox="1"/>
          <p:nvPr>
            <p:ph type="title"/>
          </p:nvPr>
        </p:nvSpPr>
        <p:spPr>
          <a:xfrm>
            <a:off x="713225" y="1898250"/>
            <a:ext cx="3858900" cy="5976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862" name="Google Shape;2862;p19"/>
          <p:cNvSpPr txBox="1"/>
          <p:nvPr>
            <p:ph type="subTitle" idx="1"/>
          </p:nvPr>
        </p:nvSpPr>
        <p:spPr>
          <a:xfrm>
            <a:off x="713225" y="2440056"/>
            <a:ext cx="3858900" cy="80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grpSp>
        <p:nvGrpSpPr>
          <p:cNvPr id="2863" name="Google Shape;2863;p19"/>
          <p:cNvGrpSpPr/>
          <p:nvPr/>
        </p:nvGrpSpPr>
        <p:grpSpPr>
          <a:xfrm flipH="1">
            <a:off x="46332" y="38102"/>
            <a:ext cx="9051336" cy="5105396"/>
            <a:chOff x="92669" y="38102"/>
            <a:chExt cx="9051336" cy="5105396"/>
          </a:xfrm>
        </p:grpSpPr>
        <p:grpSp>
          <p:nvGrpSpPr>
            <p:cNvPr id="2864" name="Google Shape;2864;p19"/>
            <p:cNvGrpSpPr/>
            <p:nvPr/>
          </p:nvGrpSpPr>
          <p:grpSpPr>
            <a:xfrm rot="-1553162">
              <a:off x="7837223" y="161587"/>
              <a:ext cx="164441" cy="308602"/>
              <a:chOff x="5166319" y="2259335"/>
              <a:chExt cx="164435" cy="308590"/>
            </a:xfrm>
          </p:grpSpPr>
          <p:grpSp>
            <p:nvGrpSpPr>
              <p:cNvPr id="2865" name="Google Shape;2865;p19"/>
              <p:cNvGrpSpPr/>
              <p:nvPr/>
            </p:nvGrpSpPr>
            <p:grpSpPr>
              <a:xfrm>
                <a:off x="5169922" y="2402383"/>
                <a:ext cx="157067" cy="160932"/>
                <a:chOff x="6429427" y="832961"/>
                <a:chExt cx="211481" cy="216686"/>
              </a:xfrm>
            </p:grpSpPr>
            <p:sp>
              <p:nvSpPr>
                <p:cNvPr id="2866" name="Google Shape;2866;p19"/>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7" name="Google Shape;2867;p19"/>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8" name="Google Shape;2868;p19"/>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9" name="Google Shape;2869;p19"/>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0" name="Google Shape;2870;p19"/>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1" name="Google Shape;2871;p19"/>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2" name="Google Shape;2872;p19"/>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3" name="Google Shape;2873;p19"/>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4" name="Google Shape;2874;p19"/>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875" name="Google Shape;2875;p19"/>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876" name="Google Shape;2876;p19"/>
            <p:cNvSpPr/>
            <p:nvPr/>
          </p:nvSpPr>
          <p:spPr>
            <a:xfrm rot="5400000" flipH="1">
              <a:off x="2247290" y="-1678311"/>
              <a:ext cx="4641619" cy="8460102"/>
            </a:xfrm>
            <a:custGeom>
              <a:avLst/>
              <a:gdLst/>
              <a:ahLst/>
              <a:cxnLst/>
              <a:rect l="l" t="t" r="r" b="b"/>
              <a:pathLst>
                <a:path w="26185" h="50539" extrusionOk="0">
                  <a:moveTo>
                    <a:pt x="8740" y="259"/>
                  </a:moveTo>
                  <a:cubicBezTo>
                    <a:pt x="8412" y="503"/>
                    <a:pt x="8018" y="637"/>
                    <a:pt x="7603" y="637"/>
                  </a:cubicBezTo>
                  <a:lnTo>
                    <a:pt x="2612" y="637"/>
                  </a:lnTo>
                  <a:cubicBezTo>
                    <a:pt x="2850" y="403"/>
                    <a:pt x="3174" y="259"/>
                    <a:pt x="3531" y="259"/>
                  </a:cubicBezTo>
                  <a:close/>
                  <a:moveTo>
                    <a:pt x="2175" y="858"/>
                  </a:moveTo>
                  <a:cubicBezTo>
                    <a:pt x="2063" y="1072"/>
                    <a:pt x="1998" y="1312"/>
                    <a:pt x="1998" y="1568"/>
                  </a:cubicBezTo>
                  <a:lnTo>
                    <a:pt x="1998" y="2087"/>
                  </a:lnTo>
                  <a:cubicBezTo>
                    <a:pt x="1998" y="2435"/>
                    <a:pt x="1715" y="2719"/>
                    <a:pt x="1366" y="2719"/>
                  </a:cubicBezTo>
                  <a:lnTo>
                    <a:pt x="1255" y="2719"/>
                  </a:lnTo>
                  <a:lnTo>
                    <a:pt x="1255" y="4268"/>
                  </a:lnTo>
                  <a:cubicBezTo>
                    <a:pt x="1255" y="4842"/>
                    <a:pt x="817" y="5313"/>
                    <a:pt x="257" y="5370"/>
                  </a:cubicBezTo>
                  <a:lnTo>
                    <a:pt x="257" y="2265"/>
                  </a:lnTo>
                  <a:cubicBezTo>
                    <a:pt x="258" y="1489"/>
                    <a:pt x="889" y="858"/>
                    <a:pt x="1666" y="858"/>
                  </a:cubicBezTo>
                  <a:close/>
                  <a:moveTo>
                    <a:pt x="25927" y="45169"/>
                  </a:moveTo>
                  <a:lnTo>
                    <a:pt x="25927" y="48283"/>
                  </a:lnTo>
                  <a:cubicBezTo>
                    <a:pt x="25926" y="49058"/>
                    <a:pt x="25295" y="49691"/>
                    <a:pt x="24520" y="49691"/>
                  </a:cubicBezTo>
                  <a:lnTo>
                    <a:pt x="24004" y="49691"/>
                  </a:lnTo>
                  <a:cubicBezTo>
                    <a:pt x="24118" y="49475"/>
                    <a:pt x="24185" y="49229"/>
                    <a:pt x="24185" y="48970"/>
                  </a:cubicBezTo>
                  <a:lnTo>
                    <a:pt x="24185" y="48452"/>
                  </a:lnTo>
                  <a:cubicBezTo>
                    <a:pt x="24185" y="48102"/>
                    <a:pt x="24470" y="47819"/>
                    <a:pt x="24817" y="47819"/>
                  </a:cubicBezTo>
                  <a:lnTo>
                    <a:pt x="24929" y="47819"/>
                  </a:lnTo>
                  <a:lnTo>
                    <a:pt x="24929" y="46270"/>
                  </a:lnTo>
                  <a:cubicBezTo>
                    <a:pt x="24929" y="45699"/>
                    <a:pt x="25367" y="45224"/>
                    <a:pt x="25927" y="45169"/>
                  </a:cubicBezTo>
                  <a:close/>
                  <a:moveTo>
                    <a:pt x="23404" y="258"/>
                  </a:moveTo>
                  <a:cubicBezTo>
                    <a:pt x="24796" y="258"/>
                    <a:pt x="25927" y="1391"/>
                    <a:pt x="25927" y="2781"/>
                  </a:cubicBezTo>
                  <a:lnTo>
                    <a:pt x="25927" y="44945"/>
                  </a:lnTo>
                  <a:lnTo>
                    <a:pt x="25926" y="44945"/>
                  </a:lnTo>
                  <a:cubicBezTo>
                    <a:pt x="25244" y="45000"/>
                    <a:pt x="24707" y="45575"/>
                    <a:pt x="24707" y="46269"/>
                  </a:cubicBezTo>
                  <a:lnTo>
                    <a:pt x="24707" y="47602"/>
                  </a:lnTo>
                  <a:cubicBezTo>
                    <a:pt x="24288" y="47657"/>
                    <a:pt x="23963" y="48016"/>
                    <a:pt x="23963" y="48451"/>
                  </a:cubicBezTo>
                  <a:lnTo>
                    <a:pt x="23963" y="48969"/>
                  </a:lnTo>
                  <a:cubicBezTo>
                    <a:pt x="23963" y="49234"/>
                    <a:pt x="23883" y="49482"/>
                    <a:pt x="23746" y="49689"/>
                  </a:cubicBezTo>
                  <a:lnTo>
                    <a:pt x="18580" y="49689"/>
                  </a:lnTo>
                  <a:cubicBezTo>
                    <a:pt x="18030" y="49689"/>
                    <a:pt x="17509" y="49899"/>
                    <a:pt x="17114" y="50280"/>
                  </a:cubicBezTo>
                  <a:lnTo>
                    <a:pt x="2781" y="50280"/>
                  </a:lnTo>
                  <a:cubicBezTo>
                    <a:pt x="1389" y="50280"/>
                    <a:pt x="258" y="49147"/>
                    <a:pt x="258" y="47756"/>
                  </a:cubicBezTo>
                  <a:lnTo>
                    <a:pt x="258" y="5592"/>
                  </a:lnTo>
                  <a:cubicBezTo>
                    <a:pt x="940" y="5537"/>
                    <a:pt x="1477" y="4964"/>
                    <a:pt x="1477" y="4268"/>
                  </a:cubicBezTo>
                  <a:lnTo>
                    <a:pt x="1477" y="2934"/>
                  </a:lnTo>
                  <a:cubicBezTo>
                    <a:pt x="1896" y="2879"/>
                    <a:pt x="2221" y="2521"/>
                    <a:pt x="2221" y="2087"/>
                  </a:cubicBezTo>
                  <a:lnTo>
                    <a:pt x="2221" y="1568"/>
                  </a:lnTo>
                  <a:cubicBezTo>
                    <a:pt x="2221" y="1308"/>
                    <a:pt x="2299" y="1062"/>
                    <a:pt x="2433" y="857"/>
                  </a:cubicBezTo>
                  <a:lnTo>
                    <a:pt x="7605" y="857"/>
                  </a:lnTo>
                  <a:cubicBezTo>
                    <a:pt x="8161" y="857"/>
                    <a:pt x="8683" y="644"/>
                    <a:pt x="9082" y="258"/>
                  </a:cubicBezTo>
                  <a:close/>
                  <a:moveTo>
                    <a:pt x="23561" y="49911"/>
                  </a:moveTo>
                  <a:cubicBezTo>
                    <a:pt x="23327" y="50138"/>
                    <a:pt x="23007" y="50281"/>
                    <a:pt x="22652" y="50281"/>
                  </a:cubicBezTo>
                  <a:lnTo>
                    <a:pt x="17457" y="50281"/>
                  </a:lnTo>
                  <a:cubicBezTo>
                    <a:pt x="17781" y="50042"/>
                    <a:pt x="18170" y="49911"/>
                    <a:pt x="18580" y="49911"/>
                  </a:cubicBezTo>
                  <a:close/>
                  <a:moveTo>
                    <a:pt x="3531" y="0"/>
                  </a:moveTo>
                  <a:cubicBezTo>
                    <a:pt x="3048" y="0"/>
                    <a:pt x="2602" y="218"/>
                    <a:pt x="2301" y="600"/>
                  </a:cubicBezTo>
                  <a:lnTo>
                    <a:pt x="1667" y="600"/>
                  </a:lnTo>
                  <a:cubicBezTo>
                    <a:pt x="749" y="600"/>
                    <a:pt x="1" y="1346"/>
                    <a:pt x="1" y="2265"/>
                  </a:cubicBezTo>
                  <a:lnTo>
                    <a:pt x="1" y="47757"/>
                  </a:lnTo>
                  <a:cubicBezTo>
                    <a:pt x="1" y="49290"/>
                    <a:pt x="1250" y="50539"/>
                    <a:pt x="2782" y="50539"/>
                  </a:cubicBezTo>
                  <a:lnTo>
                    <a:pt x="22653" y="50539"/>
                  </a:lnTo>
                  <a:cubicBezTo>
                    <a:pt x="23132" y="50539"/>
                    <a:pt x="23576" y="50323"/>
                    <a:pt x="23876" y="49949"/>
                  </a:cubicBezTo>
                  <a:lnTo>
                    <a:pt x="24520" y="49949"/>
                  </a:lnTo>
                  <a:cubicBezTo>
                    <a:pt x="25437" y="49949"/>
                    <a:pt x="26184" y="49202"/>
                    <a:pt x="26184" y="48283"/>
                  </a:cubicBezTo>
                  <a:lnTo>
                    <a:pt x="26184" y="2781"/>
                  </a:lnTo>
                  <a:cubicBezTo>
                    <a:pt x="26184" y="1246"/>
                    <a:pt x="24935" y="0"/>
                    <a:pt x="23402" y="0"/>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877" name="Google Shape;2877;p19"/>
            <p:cNvGrpSpPr/>
            <p:nvPr/>
          </p:nvGrpSpPr>
          <p:grpSpPr>
            <a:xfrm rot="5400000">
              <a:off x="7016049" y="42577"/>
              <a:ext cx="1916645" cy="1907695"/>
              <a:chOff x="689851" y="543425"/>
              <a:chExt cx="2371204" cy="2360132"/>
            </a:xfrm>
          </p:grpSpPr>
          <p:sp>
            <p:nvSpPr>
              <p:cNvPr id="2878" name="Google Shape;2878;p19"/>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879" name="Google Shape;2879;p19"/>
              <p:cNvGrpSpPr/>
              <p:nvPr/>
            </p:nvGrpSpPr>
            <p:grpSpPr>
              <a:xfrm>
                <a:off x="2279990" y="699799"/>
                <a:ext cx="296624" cy="226530"/>
                <a:chOff x="2279990" y="699799"/>
                <a:chExt cx="296624" cy="226530"/>
              </a:xfrm>
            </p:grpSpPr>
            <p:sp>
              <p:nvSpPr>
                <p:cNvPr id="2880" name="Google Shape;2880;p19"/>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1" name="Google Shape;2881;p19"/>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2" name="Google Shape;2882;p19"/>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83" name="Google Shape;2883;p19"/>
              <p:cNvGrpSpPr/>
              <p:nvPr/>
            </p:nvGrpSpPr>
            <p:grpSpPr>
              <a:xfrm>
                <a:off x="2905178" y="550933"/>
                <a:ext cx="145542" cy="114895"/>
                <a:chOff x="2905178" y="550933"/>
                <a:chExt cx="145542" cy="114895"/>
              </a:xfrm>
            </p:grpSpPr>
            <p:sp>
              <p:nvSpPr>
                <p:cNvPr id="2884" name="Google Shape;2884;p19"/>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5" name="Google Shape;2885;p19"/>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86" name="Google Shape;2886;p19"/>
              <p:cNvGrpSpPr/>
              <p:nvPr/>
            </p:nvGrpSpPr>
            <p:grpSpPr>
              <a:xfrm>
                <a:off x="2899147" y="668291"/>
                <a:ext cx="120126" cy="143881"/>
                <a:chOff x="2899147" y="668291"/>
                <a:chExt cx="120126" cy="143881"/>
              </a:xfrm>
            </p:grpSpPr>
            <p:sp>
              <p:nvSpPr>
                <p:cNvPr id="2887" name="Google Shape;2887;p19"/>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8" name="Google Shape;2888;p19"/>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9" name="Google Shape;2889;p19"/>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0" name="Google Shape;2890;p19"/>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1" name="Google Shape;2891;p19"/>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2" name="Google Shape;2892;p19"/>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893" name="Google Shape;2893;p19"/>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4" name="Google Shape;2894;p19"/>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5" name="Google Shape;2895;p19"/>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6" name="Google Shape;2896;p19"/>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7" name="Google Shape;2897;p19"/>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8" name="Google Shape;2898;p19"/>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899" name="Google Shape;2899;p19"/>
              <p:cNvGrpSpPr/>
              <p:nvPr/>
            </p:nvGrpSpPr>
            <p:grpSpPr>
              <a:xfrm>
                <a:off x="920688" y="2132708"/>
                <a:ext cx="188067" cy="427644"/>
                <a:chOff x="920688" y="2132708"/>
                <a:chExt cx="188067" cy="427644"/>
              </a:xfrm>
            </p:grpSpPr>
            <p:sp>
              <p:nvSpPr>
                <p:cNvPr id="2900" name="Google Shape;2900;p19"/>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1" name="Google Shape;2901;p19"/>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2" name="Google Shape;2902;p19"/>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3" name="Google Shape;2903;p19"/>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4" name="Google Shape;2904;p19"/>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5" name="Google Shape;2905;p19"/>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6" name="Google Shape;2906;p19"/>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7" name="Google Shape;2907;p19"/>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908" name="Google Shape;2908;p19"/>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9" name="Google Shape;2909;p19"/>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910" name="Google Shape;2910;p19"/>
              <p:cNvGrpSpPr/>
              <p:nvPr/>
            </p:nvGrpSpPr>
            <p:grpSpPr>
              <a:xfrm>
                <a:off x="721729" y="2221080"/>
                <a:ext cx="154035" cy="287332"/>
                <a:chOff x="721729" y="2221080"/>
                <a:chExt cx="154035" cy="287332"/>
              </a:xfrm>
            </p:grpSpPr>
            <p:sp>
              <p:nvSpPr>
                <p:cNvPr id="2911" name="Google Shape;2911;p19"/>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2" name="Google Shape;2912;p19"/>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3" name="Google Shape;2913;p19"/>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4" name="Google Shape;2914;p19"/>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5" name="Google Shape;2915;p19"/>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6" name="Google Shape;2916;p19"/>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7" name="Google Shape;2917;p19"/>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918" name="Google Shape;2918;p19"/>
              <p:cNvGrpSpPr/>
              <p:nvPr/>
            </p:nvGrpSpPr>
            <p:grpSpPr>
              <a:xfrm>
                <a:off x="998845" y="875251"/>
                <a:ext cx="508814" cy="440690"/>
                <a:chOff x="998845" y="875251"/>
                <a:chExt cx="508814" cy="440690"/>
              </a:xfrm>
            </p:grpSpPr>
            <p:sp>
              <p:nvSpPr>
                <p:cNvPr id="2919" name="Google Shape;2919;p19"/>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0" name="Google Shape;2920;p19"/>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1" name="Google Shape;2921;p19"/>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2" name="Google Shape;2922;p19"/>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3" name="Google Shape;2923;p19"/>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4" name="Google Shape;2924;p19"/>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5" name="Google Shape;2925;p19"/>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6" name="Google Shape;2926;p19"/>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7" name="Google Shape;2927;p19"/>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8" name="Google Shape;2928;p19"/>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9" name="Google Shape;2929;p19"/>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0" name="Google Shape;2930;p19"/>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1" name="Google Shape;2931;p19"/>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2" name="Google Shape;2932;p19"/>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3" name="Google Shape;2933;p19"/>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934" name="Google Shape;2934;p19"/>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5" name="Google Shape;2935;p19"/>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6" name="Google Shape;2936;p19"/>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937" name="Google Shape;2937;p19"/>
              <p:cNvGrpSpPr/>
              <p:nvPr/>
            </p:nvGrpSpPr>
            <p:grpSpPr>
              <a:xfrm>
                <a:off x="836809" y="595673"/>
                <a:ext cx="379395" cy="387027"/>
                <a:chOff x="836809" y="595673"/>
                <a:chExt cx="379395" cy="387027"/>
              </a:xfrm>
            </p:grpSpPr>
            <p:sp>
              <p:nvSpPr>
                <p:cNvPr id="2938" name="Google Shape;2938;p19"/>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9" name="Google Shape;2939;p19"/>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0" name="Google Shape;2940;p19"/>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941" name="Google Shape;2941;p19"/>
              <p:cNvGrpSpPr/>
              <p:nvPr/>
            </p:nvGrpSpPr>
            <p:grpSpPr>
              <a:xfrm>
                <a:off x="786161" y="550318"/>
                <a:ext cx="636018" cy="460691"/>
                <a:chOff x="786161" y="550318"/>
                <a:chExt cx="636018" cy="460691"/>
              </a:xfrm>
            </p:grpSpPr>
            <p:sp>
              <p:nvSpPr>
                <p:cNvPr id="2942" name="Google Shape;2942;p19"/>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3" name="Google Shape;2943;p19"/>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4" name="Google Shape;2944;p19"/>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5" name="Google Shape;2945;p19"/>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6" name="Google Shape;2946;p19"/>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947" name="Google Shape;2947;p19"/>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948" name="Google Shape;2948;p19"/>
              <p:cNvGrpSpPr/>
              <p:nvPr/>
            </p:nvGrpSpPr>
            <p:grpSpPr>
              <a:xfrm>
                <a:off x="2067738" y="598381"/>
                <a:ext cx="292008" cy="198097"/>
                <a:chOff x="2067738" y="598381"/>
                <a:chExt cx="292008" cy="198097"/>
              </a:xfrm>
            </p:grpSpPr>
            <p:sp>
              <p:nvSpPr>
                <p:cNvPr id="2949" name="Google Shape;2949;p19"/>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0" name="Google Shape;2950;p19"/>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1" name="Google Shape;2951;p19"/>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952" name="Google Shape;2952;p19"/>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3" name="Google Shape;2953;p19"/>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4" name="Google Shape;2954;p19"/>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955" name="Google Shape;2955;p19"/>
              <p:cNvGrpSpPr/>
              <p:nvPr/>
            </p:nvGrpSpPr>
            <p:grpSpPr>
              <a:xfrm>
                <a:off x="793854" y="1165599"/>
                <a:ext cx="166405" cy="595648"/>
                <a:chOff x="793854" y="1165599"/>
                <a:chExt cx="166405" cy="595648"/>
              </a:xfrm>
            </p:grpSpPr>
            <p:sp>
              <p:nvSpPr>
                <p:cNvPr id="2956" name="Google Shape;2956;p19"/>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7" name="Google Shape;2957;p19"/>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8" name="Google Shape;2958;p19"/>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9" name="Google Shape;2959;p19"/>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960" name="Google Shape;2960;p19"/>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961" name="Google Shape;2961;p19"/>
              <p:cNvGrpSpPr/>
              <p:nvPr/>
            </p:nvGrpSpPr>
            <p:grpSpPr>
              <a:xfrm>
                <a:off x="715636" y="2027781"/>
                <a:ext cx="220560" cy="228560"/>
                <a:chOff x="715636" y="2027781"/>
                <a:chExt cx="220560" cy="228560"/>
              </a:xfrm>
            </p:grpSpPr>
            <p:sp>
              <p:nvSpPr>
                <p:cNvPr id="2962" name="Google Shape;2962;p19"/>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3" name="Google Shape;2963;p19"/>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4" name="Google Shape;2964;p19"/>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5" name="Google Shape;2965;p19"/>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6" name="Google Shape;2966;p19"/>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7" name="Google Shape;2967;p19"/>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8" name="Google Shape;2968;p19"/>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969" name="Google Shape;2969;p19"/>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970" name="Google Shape;2970;p19"/>
              <p:cNvGrpSpPr/>
              <p:nvPr/>
            </p:nvGrpSpPr>
            <p:grpSpPr>
              <a:xfrm>
                <a:off x="1062908" y="937961"/>
                <a:ext cx="217298" cy="231699"/>
                <a:chOff x="1062908" y="937961"/>
                <a:chExt cx="217298" cy="231699"/>
              </a:xfrm>
            </p:grpSpPr>
            <p:sp>
              <p:nvSpPr>
                <p:cNvPr id="2971" name="Google Shape;2971;p19"/>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2" name="Google Shape;2972;p19"/>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3" name="Google Shape;2973;p19"/>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4" name="Google Shape;2974;p19"/>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5" name="Google Shape;2975;p19"/>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976" name="Google Shape;2976;p19"/>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7" name="Google Shape;2977;p19"/>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8" name="Google Shape;2978;p19"/>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9" name="Google Shape;2979;p19"/>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0" name="Google Shape;2980;p19"/>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1" name="Google Shape;2981;p19"/>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2" name="Google Shape;2982;p19"/>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983" name="Google Shape;2983;p19"/>
            <p:cNvGrpSpPr/>
            <p:nvPr/>
          </p:nvGrpSpPr>
          <p:grpSpPr>
            <a:xfrm>
              <a:off x="92669" y="3762487"/>
              <a:ext cx="1242514" cy="1146390"/>
              <a:chOff x="1471921" y="2504915"/>
              <a:chExt cx="1242514" cy="1146390"/>
            </a:xfrm>
          </p:grpSpPr>
          <p:sp>
            <p:nvSpPr>
              <p:cNvPr id="2984" name="Google Shape;2984;p19"/>
              <p:cNvSpPr/>
              <p:nvPr/>
            </p:nvSpPr>
            <p:spPr>
              <a:xfrm>
                <a:off x="1474402" y="29263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5" name="Google Shape;2985;p19"/>
              <p:cNvSpPr/>
              <p:nvPr/>
            </p:nvSpPr>
            <p:spPr>
              <a:xfrm>
                <a:off x="1490668" y="30083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6" name="Google Shape;2986;p19"/>
              <p:cNvSpPr/>
              <p:nvPr/>
            </p:nvSpPr>
            <p:spPr>
              <a:xfrm>
                <a:off x="1538362" y="31491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7" name="Google Shape;2987;p19"/>
              <p:cNvSpPr/>
              <p:nvPr/>
            </p:nvSpPr>
            <p:spPr>
              <a:xfrm>
                <a:off x="1550033" y="28805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8" name="Google Shape;2988;p19"/>
              <p:cNvSpPr/>
              <p:nvPr/>
            </p:nvSpPr>
            <p:spPr>
              <a:xfrm>
                <a:off x="1471921" y="28751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9" name="Google Shape;2989;p19"/>
              <p:cNvSpPr/>
              <p:nvPr/>
            </p:nvSpPr>
            <p:spPr>
              <a:xfrm>
                <a:off x="2063735" y="32781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0" name="Google Shape;2990;p19"/>
              <p:cNvSpPr/>
              <p:nvPr/>
            </p:nvSpPr>
            <p:spPr>
              <a:xfrm>
                <a:off x="2253869" y="32959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1" name="Google Shape;2991;p19"/>
              <p:cNvSpPr/>
              <p:nvPr/>
            </p:nvSpPr>
            <p:spPr>
              <a:xfrm>
                <a:off x="2615114" y="33527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2" name="Google Shape;2992;p19"/>
              <p:cNvSpPr/>
              <p:nvPr/>
            </p:nvSpPr>
            <p:spPr>
              <a:xfrm>
                <a:off x="2300184" y="33995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3" name="Google Shape;2993;p19"/>
              <p:cNvSpPr/>
              <p:nvPr/>
            </p:nvSpPr>
            <p:spPr>
              <a:xfrm>
                <a:off x="2156826" y="33375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4" name="Google Shape;2994;p19"/>
              <p:cNvSpPr/>
              <p:nvPr/>
            </p:nvSpPr>
            <p:spPr>
              <a:xfrm>
                <a:off x="2613276" y="33759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5" name="Google Shape;2995;p19"/>
              <p:cNvSpPr/>
              <p:nvPr/>
            </p:nvSpPr>
            <p:spPr>
              <a:xfrm>
                <a:off x="2597010" y="33066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6" name="Google Shape;2996;p19"/>
              <p:cNvSpPr/>
              <p:nvPr/>
            </p:nvSpPr>
            <p:spPr>
              <a:xfrm>
                <a:off x="2556484" y="32757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7" name="Google Shape;2997;p19"/>
              <p:cNvSpPr/>
              <p:nvPr/>
            </p:nvSpPr>
            <p:spPr>
              <a:xfrm>
                <a:off x="2617503" y="32860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8" name="Google Shape;2998;p19"/>
              <p:cNvSpPr/>
              <p:nvPr/>
            </p:nvSpPr>
            <p:spPr>
              <a:xfrm>
                <a:off x="2629909" y="33275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9" name="Google Shape;2999;p19"/>
              <p:cNvSpPr/>
              <p:nvPr/>
            </p:nvSpPr>
            <p:spPr>
              <a:xfrm>
                <a:off x="2570268" y="33141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0" name="Google Shape;3000;p19"/>
              <p:cNvSpPr/>
              <p:nvPr/>
            </p:nvSpPr>
            <p:spPr>
              <a:xfrm>
                <a:off x="2587545" y="32791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1" name="Google Shape;3001;p19"/>
              <p:cNvSpPr/>
              <p:nvPr/>
            </p:nvSpPr>
            <p:spPr>
              <a:xfrm>
                <a:off x="2058497" y="32710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2" name="Google Shape;3002;p19"/>
              <p:cNvSpPr/>
              <p:nvPr/>
            </p:nvSpPr>
            <p:spPr>
              <a:xfrm>
                <a:off x="1779958" y="26462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3" name="Google Shape;3003;p19"/>
              <p:cNvSpPr/>
              <p:nvPr/>
            </p:nvSpPr>
            <p:spPr>
              <a:xfrm>
                <a:off x="1875806" y="29418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4" name="Google Shape;3004;p19"/>
              <p:cNvSpPr/>
              <p:nvPr/>
            </p:nvSpPr>
            <p:spPr>
              <a:xfrm>
                <a:off x="1821220" y="25543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5" name="Google Shape;3005;p19"/>
              <p:cNvSpPr/>
              <p:nvPr/>
            </p:nvSpPr>
            <p:spPr>
              <a:xfrm>
                <a:off x="1795489" y="28759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6" name="Google Shape;3006;p19"/>
              <p:cNvSpPr/>
              <p:nvPr/>
            </p:nvSpPr>
            <p:spPr>
              <a:xfrm>
                <a:off x="1835923" y="30462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7" name="Google Shape;3007;p19"/>
              <p:cNvSpPr/>
              <p:nvPr/>
            </p:nvSpPr>
            <p:spPr>
              <a:xfrm>
                <a:off x="1803116" y="26042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8" name="Google Shape;3008;p19"/>
              <p:cNvSpPr/>
              <p:nvPr/>
            </p:nvSpPr>
            <p:spPr>
              <a:xfrm>
                <a:off x="1878196" y="26319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9" name="Google Shape;3009;p19"/>
              <p:cNvSpPr/>
              <p:nvPr/>
            </p:nvSpPr>
            <p:spPr>
              <a:xfrm>
                <a:off x="1926809" y="26639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0" name="Google Shape;3010;p19"/>
              <p:cNvSpPr/>
              <p:nvPr/>
            </p:nvSpPr>
            <p:spPr>
              <a:xfrm>
                <a:off x="1902916" y="26201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1" name="Google Shape;3011;p19"/>
              <p:cNvSpPr/>
              <p:nvPr/>
            </p:nvSpPr>
            <p:spPr>
              <a:xfrm>
                <a:off x="1887753" y="25970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2" name="Google Shape;3012;p19"/>
              <p:cNvSpPr/>
              <p:nvPr/>
            </p:nvSpPr>
            <p:spPr>
              <a:xfrm>
                <a:off x="1894278" y="26522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3" name="Google Shape;3013;p19"/>
              <p:cNvSpPr/>
              <p:nvPr/>
            </p:nvSpPr>
            <p:spPr>
              <a:xfrm>
                <a:off x="1933701" y="26412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4" name="Google Shape;3014;p19"/>
              <p:cNvSpPr/>
              <p:nvPr/>
            </p:nvSpPr>
            <p:spPr>
              <a:xfrm>
                <a:off x="1773709" y="25486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5" name="Google Shape;3015;p19"/>
              <p:cNvSpPr/>
              <p:nvPr/>
            </p:nvSpPr>
            <p:spPr>
              <a:xfrm>
                <a:off x="1588354" y="26020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6" name="Google Shape;3016;p19"/>
              <p:cNvSpPr/>
              <p:nvPr/>
            </p:nvSpPr>
            <p:spPr>
              <a:xfrm>
                <a:off x="1640459" y="26353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7" name="Google Shape;3017;p19"/>
              <p:cNvSpPr/>
              <p:nvPr/>
            </p:nvSpPr>
            <p:spPr>
              <a:xfrm>
                <a:off x="1761120" y="33888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8" name="Google Shape;3018;p19"/>
              <p:cNvSpPr/>
              <p:nvPr/>
            </p:nvSpPr>
            <p:spPr>
              <a:xfrm>
                <a:off x="1733918" y="33554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9" name="Google Shape;3019;p19"/>
              <p:cNvSpPr/>
              <p:nvPr/>
            </p:nvSpPr>
            <p:spPr>
              <a:xfrm>
                <a:off x="2332899" y="34769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0" name="Google Shape;3020;p19"/>
              <p:cNvSpPr/>
              <p:nvPr/>
            </p:nvSpPr>
            <p:spPr>
              <a:xfrm>
                <a:off x="1670785" y="25103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1" name="Google Shape;3021;p19"/>
              <p:cNvSpPr/>
              <p:nvPr/>
            </p:nvSpPr>
            <p:spPr>
              <a:xfrm>
                <a:off x="1582565" y="25049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2" name="Google Shape;3022;p19"/>
              <p:cNvSpPr/>
              <p:nvPr/>
            </p:nvSpPr>
            <p:spPr>
              <a:xfrm>
                <a:off x="1667293" y="31569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3" name="Google Shape;3023;p19"/>
              <p:cNvSpPr/>
              <p:nvPr/>
            </p:nvSpPr>
            <p:spPr>
              <a:xfrm>
                <a:off x="1827836" y="31200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4" name="Google Shape;3024;p19"/>
              <p:cNvSpPr/>
              <p:nvPr/>
            </p:nvSpPr>
            <p:spPr>
              <a:xfrm>
                <a:off x="1739891" y="32159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5" name="Google Shape;3025;p19"/>
              <p:cNvSpPr/>
              <p:nvPr/>
            </p:nvSpPr>
            <p:spPr>
              <a:xfrm>
                <a:off x="1793008" y="32411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6" name="Google Shape;3026;p19"/>
              <p:cNvSpPr/>
              <p:nvPr/>
            </p:nvSpPr>
            <p:spPr>
              <a:xfrm>
                <a:off x="1797694" y="31008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7" name="Google Shape;3027;p19"/>
              <p:cNvSpPr/>
              <p:nvPr/>
            </p:nvSpPr>
            <p:spPr>
              <a:xfrm>
                <a:off x="2026241" y="31409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8" name="Google Shape;3028;p19"/>
              <p:cNvSpPr/>
              <p:nvPr/>
            </p:nvSpPr>
            <p:spPr>
              <a:xfrm>
                <a:off x="1782715" y="32996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9" name="Google Shape;3029;p19"/>
              <p:cNvSpPr/>
              <p:nvPr/>
            </p:nvSpPr>
            <p:spPr>
              <a:xfrm>
                <a:off x="2033685" y="31557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0" name="Google Shape;3030;p19"/>
              <p:cNvSpPr/>
              <p:nvPr/>
            </p:nvSpPr>
            <p:spPr>
              <a:xfrm>
                <a:off x="1911462" y="31723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1" name="Google Shape;3031;p19"/>
              <p:cNvSpPr/>
              <p:nvPr/>
            </p:nvSpPr>
            <p:spPr>
              <a:xfrm>
                <a:off x="1954010" y="32281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2" name="Google Shape;3032;p19"/>
              <p:cNvSpPr/>
              <p:nvPr/>
            </p:nvSpPr>
            <p:spPr>
              <a:xfrm>
                <a:off x="1657093" y="30955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033" name="Google Shape;3033;p19"/>
            <p:cNvGrpSpPr/>
            <p:nvPr/>
          </p:nvGrpSpPr>
          <p:grpSpPr>
            <a:xfrm rot="-394691">
              <a:off x="133604" y="4595318"/>
              <a:ext cx="455325" cy="468727"/>
              <a:chOff x="4938660" y="425165"/>
              <a:chExt cx="559672" cy="576145"/>
            </a:xfrm>
          </p:grpSpPr>
          <p:sp>
            <p:nvSpPr>
              <p:cNvPr id="3034" name="Google Shape;3034;p19"/>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5" name="Google Shape;3035;p19"/>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6" name="Google Shape;3036;p19"/>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037" name="Google Shape;3037;p19"/>
              <p:cNvGrpSpPr/>
              <p:nvPr/>
            </p:nvGrpSpPr>
            <p:grpSpPr>
              <a:xfrm>
                <a:off x="4944600" y="430289"/>
                <a:ext cx="540129" cy="565048"/>
                <a:chOff x="7190876" y="359628"/>
                <a:chExt cx="727251" cy="760802"/>
              </a:xfrm>
            </p:grpSpPr>
            <p:sp>
              <p:nvSpPr>
                <p:cNvPr id="3038" name="Google Shape;3038;p19"/>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9" name="Google Shape;3039;p19"/>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0" name="Google Shape;3040;p19"/>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1" name="Google Shape;3041;p19"/>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2" name="Google Shape;3042;p19"/>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3" name="Google Shape;3043;p19"/>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4" name="Google Shape;3044;p19"/>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5" name="Google Shape;3045;p19"/>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6" name="Google Shape;3046;p19"/>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7" name="Google Shape;3047;p19"/>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8" name="Google Shape;3048;p19"/>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9" name="Google Shape;3049;p19"/>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0" name="Google Shape;3050;p19"/>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1" name="Google Shape;3051;p19"/>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2" name="Google Shape;3052;p19"/>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053" name="Google Shape;3053;p19"/>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054" name="Google Shape;3054;p19"/>
            <p:cNvGrpSpPr/>
            <p:nvPr/>
          </p:nvGrpSpPr>
          <p:grpSpPr>
            <a:xfrm rot="-3576076">
              <a:off x="8312000" y="4402541"/>
              <a:ext cx="805598" cy="522616"/>
              <a:chOff x="4515285" y="1708730"/>
              <a:chExt cx="805621" cy="522631"/>
            </a:xfrm>
          </p:grpSpPr>
          <p:sp>
            <p:nvSpPr>
              <p:cNvPr id="3055" name="Google Shape;3055;p19"/>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056" name="Google Shape;3056;p19"/>
              <p:cNvGrpSpPr/>
              <p:nvPr/>
            </p:nvGrpSpPr>
            <p:grpSpPr>
              <a:xfrm>
                <a:off x="4522137" y="1713611"/>
                <a:ext cx="795489" cy="294538"/>
                <a:chOff x="5647347" y="521807"/>
                <a:chExt cx="1057268" cy="391464"/>
              </a:xfrm>
            </p:grpSpPr>
            <p:sp>
              <p:nvSpPr>
                <p:cNvPr id="3057" name="Google Shape;3057;p19"/>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8" name="Google Shape;3058;p19"/>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9" name="Google Shape;3059;p19"/>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0" name="Google Shape;3060;p19"/>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1" name="Google Shape;3061;p19"/>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062" name="Google Shape;3062;p19"/>
                <p:cNvGrpSpPr/>
                <p:nvPr/>
              </p:nvGrpSpPr>
              <p:grpSpPr>
                <a:xfrm>
                  <a:off x="5647347" y="542275"/>
                  <a:ext cx="1057268" cy="370996"/>
                  <a:chOff x="5647347" y="542275"/>
                  <a:chExt cx="1057268" cy="370996"/>
                </a:xfrm>
              </p:grpSpPr>
              <p:sp>
                <p:nvSpPr>
                  <p:cNvPr id="3063" name="Google Shape;3063;p19"/>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4" name="Google Shape;3064;p19"/>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5" name="Google Shape;3065;p19"/>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6" name="Google Shape;3066;p19"/>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7" name="Google Shape;3067;p19"/>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8" name="Google Shape;3068;p19"/>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9" name="Google Shape;3069;p19"/>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0" name="Google Shape;3070;p19"/>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1" name="Google Shape;3071;p19"/>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2" name="Google Shape;3072;p19"/>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3" name="Google Shape;3073;p19"/>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4" name="Google Shape;3074;p19"/>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5" name="Google Shape;3075;p19"/>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6" name="Google Shape;3076;p19"/>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7" name="Google Shape;3077;p19"/>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8" name="Google Shape;3078;p19"/>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9" name="Google Shape;3079;p19"/>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0" name="Google Shape;3080;p19"/>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081" name="Google Shape;3081;p19"/>
              <p:cNvGrpSpPr/>
              <p:nvPr/>
            </p:nvGrpSpPr>
            <p:grpSpPr>
              <a:xfrm>
                <a:off x="4661312" y="1773058"/>
                <a:ext cx="515440" cy="454172"/>
                <a:chOff x="5832322" y="600817"/>
                <a:chExt cx="685061" cy="603632"/>
              </a:xfrm>
            </p:grpSpPr>
            <p:sp>
              <p:nvSpPr>
                <p:cNvPr id="3082" name="Google Shape;3082;p19"/>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3" name="Google Shape;3083;p19"/>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4" name="Google Shape;3084;p19"/>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5" name="Google Shape;3085;p19"/>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6" name="Google Shape;3086;p19"/>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7" name="Google Shape;3087;p19"/>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8" name="Google Shape;3088;p19"/>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9" name="Google Shape;3089;p19"/>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0" name="Google Shape;3090;p19"/>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1" name="Google Shape;3091;p19"/>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2" name="Google Shape;3092;p19"/>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3" name="Google Shape;3093;p19"/>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4" name="Google Shape;3094;p19"/>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5" name="Google Shape;3095;p19"/>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6" name="Google Shape;3096;p19"/>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7" name="Google Shape;3097;p19"/>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8" name="Google Shape;3098;p19"/>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9" name="Google Shape;3099;p19"/>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0" name="Google Shape;3100;p19"/>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1" name="Google Shape;3101;p19"/>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2" name="Google Shape;3102;p19"/>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3" name="Google Shape;3103;p19"/>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4" name="Google Shape;3104;p19"/>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5" name="Google Shape;3105;p19"/>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106" name="Google Shape;3106;p19"/>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4">
  <p:cSld name="CUSTOM_4_1">
    <p:spTree>
      <p:nvGrpSpPr>
        <p:cNvPr id="3107" name="Shape 3107"/>
        <p:cNvGrpSpPr/>
        <p:nvPr/>
      </p:nvGrpSpPr>
      <p:grpSpPr>
        <a:xfrm>
          <a:off x="0" y="0"/>
          <a:ext cx="0" cy="0"/>
          <a:chOff x="0" y="0"/>
          <a:chExt cx="0" cy="0"/>
        </a:xfrm>
      </p:grpSpPr>
      <p:sp>
        <p:nvSpPr>
          <p:cNvPr id="3108" name="Google Shape;3108;p20"/>
          <p:cNvSpPr txBox="1"/>
          <p:nvPr>
            <p:ph type="title"/>
          </p:nvPr>
        </p:nvSpPr>
        <p:spPr>
          <a:xfrm>
            <a:off x="4571975" y="1898250"/>
            <a:ext cx="3858900" cy="5976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109" name="Google Shape;3109;p20"/>
          <p:cNvSpPr txBox="1"/>
          <p:nvPr>
            <p:ph type="subTitle" idx="1"/>
          </p:nvPr>
        </p:nvSpPr>
        <p:spPr>
          <a:xfrm>
            <a:off x="4571975" y="2440056"/>
            <a:ext cx="3858900" cy="80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grpSp>
        <p:nvGrpSpPr>
          <p:cNvPr id="3110" name="Google Shape;3110;p20"/>
          <p:cNvGrpSpPr/>
          <p:nvPr/>
        </p:nvGrpSpPr>
        <p:grpSpPr>
          <a:xfrm>
            <a:off x="92669" y="38102"/>
            <a:ext cx="9051336" cy="5105396"/>
            <a:chOff x="92669" y="38102"/>
            <a:chExt cx="9051336" cy="5105396"/>
          </a:xfrm>
        </p:grpSpPr>
        <p:grpSp>
          <p:nvGrpSpPr>
            <p:cNvPr id="3111" name="Google Shape;3111;p20"/>
            <p:cNvGrpSpPr/>
            <p:nvPr/>
          </p:nvGrpSpPr>
          <p:grpSpPr>
            <a:xfrm rot="-1553162">
              <a:off x="7837223" y="161587"/>
              <a:ext cx="164441" cy="308602"/>
              <a:chOff x="5166319" y="2259335"/>
              <a:chExt cx="164435" cy="308590"/>
            </a:xfrm>
          </p:grpSpPr>
          <p:grpSp>
            <p:nvGrpSpPr>
              <p:cNvPr id="3112" name="Google Shape;3112;p20"/>
              <p:cNvGrpSpPr/>
              <p:nvPr/>
            </p:nvGrpSpPr>
            <p:grpSpPr>
              <a:xfrm>
                <a:off x="5169922" y="2402383"/>
                <a:ext cx="157067" cy="160932"/>
                <a:chOff x="6429427" y="832961"/>
                <a:chExt cx="211481" cy="216686"/>
              </a:xfrm>
            </p:grpSpPr>
            <p:sp>
              <p:nvSpPr>
                <p:cNvPr id="3113" name="Google Shape;3113;p20"/>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4" name="Google Shape;3114;p20"/>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5" name="Google Shape;3115;p20"/>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6" name="Google Shape;3116;p20"/>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7" name="Google Shape;3117;p20"/>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8" name="Google Shape;3118;p20"/>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9" name="Google Shape;3119;p20"/>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0" name="Google Shape;3120;p20"/>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1" name="Google Shape;3121;p20"/>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122" name="Google Shape;3122;p20"/>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123" name="Google Shape;3123;p20"/>
            <p:cNvSpPr/>
            <p:nvPr/>
          </p:nvSpPr>
          <p:spPr>
            <a:xfrm rot="5400000" flipH="1">
              <a:off x="2247290" y="-1678311"/>
              <a:ext cx="4641619" cy="8460102"/>
            </a:xfrm>
            <a:custGeom>
              <a:avLst/>
              <a:gdLst/>
              <a:ahLst/>
              <a:cxnLst/>
              <a:rect l="l" t="t" r="r" b="b"/>
              <a:pathLst>
                <a:path w="26185" h="50539" extrusionOk="0">
                  <a:moveTo>
                    <a:pt x="8740" y="259"/>
                  </a:moveTo>
                  <a:cubicBezTo>
                    <a:pt x="8412" y="503"/>
                    <a:pt x="8018" y="637"/>
                    <a:pt x="7603" y="637"/>
                  </a:cubicBezTo>
                  <a:lnTo>
                    <a:pt x="2612" y="637"/>
                  </a:lnTo>
                  <a:cubicBezTo>
                    <a:pt x="2850" y="403"/>
                    <a:pt x="3174" y="259"/>
                    <a:pt x="3531" y="259"/>
                  </a:cubicBezTo>
                  <a:close/>
                  <a:moveTo>
                    <a:pt x="2175" y="858"/>
                  </a:moveTo>
                  <a:cubicBezTo>
                    <a:pt x="2063" y="1072"/>
                    <a:pt x="1998" y="1312"/>
                    <a:pt x="1998" y="1568"/>
                  </a:cubicBezTo>
                  <a:lnTo>
                    <a:pt x="1998" y="2087"/>
                  </a:lnTo>
                  <a:cubicBezTo>
                    <a:pt x="1998" y="2435"/>
                    <a:pt x="1715" y="2719"/>
                    <a:pt x="1366" y="2719"/>
                  </a:cubicBezTo>
                  <a:lnTo>
                    <a:pt x="1255" y="2719"/>
                  </a:lnTo>
                  <a:lnTo>
                    <a:pt x="1255" y="4268"/>
                  </a:lnTo>
                  <a:cubicBezTo>
                    <a:pt x="1255" y="4842"/>
                    <a:pt x="817" y="5313"/>
                    <a:pt x="257" y="5370"/>
                  </a:cubicBezTo>
                  <a:lnTo>
                    <a:pt x="257" y="2265"/>
                  </a:lnTo>
                  <a:cubicBezTo>
                    <a:pt x="258" y="1489"/>
                    <a:pt x="889" y="858"/>
                    <a:pt x="1666" y="858"/>
                  </a:cubicBezTo>
                  <a:close/>
                  <a:moveTo>
                    <a:pt x="25927" y="45169"/>
                  </a:moveTo>
                  <a:lnTo>
                    <a:pt x="25927" y="48283"/>
                  </a:lnTo>
                  <a:cubicBezTo>
                    <a:pt x="25926" y="49058"/>
                    <a:pt x="25295" y="49691"/>
                    <a:pt x="24520" y="49691"/>
                  </a:cubicBezTo>
                  <a:lnTo>
                    <a:pt x="24004" y="49691"/>
                  </a:lnTo>
                  <a:cubicBezTo>
                    <a:pt x="24118" y="49475"/>
                    <a:pt x="24185" y="49229"/>
                    <a:pt x="24185" y="48970"/>
                  </a:cubicBezTo>
                  <a:lnTo>
                    <a:pt x="24185" y="48452"/>
                  </a:lnTo>
                  <a:cubicBezTo>
                    <a:pt x="24185" y="48102"/>
                    <a:pt x="24470" y="47819"/>
                    <a:pt x="24817" y="47819"/>
                  </a:cubicBezTo>
                  <a:lnTo>
                    <a:pt x="24929" y="47819"/>
                  </a:lnTo>
                  <a:lnTo>
                    <a:pt x="24929" y="46270"/>
                  </a:lnTo>
                  <a:cubicBezTo>
                    <a:pt x="24929" y="45699"/>
                    <a:pt x="25367" y="45224"/>
                    <a:pt x="25927" y="45169"/>
                  </a:cubicBezTo>
                  <a:close/>
                  <a:moveTo>
                    <a:pt x="23404" y="258"/>
                  </a:moveTo>
                  <a:cubicBezTo>
                    <a:pt x="24796" y="258"/>
                    <a:pt x="25927" y="1391"/>
                    <a:pt x="25927" y="2781"/>
                  </a:cubicBezTo>
                  <a:lnTo>
                    <a:pt x="25927" y="44945"/>
                  </a:lnTo>
                  <a:lnTo>
                    <a:pt x="25926" y="44945"/>
                  </a:lnTo>
                  <a:cubicBezTo>
                    <a:pt x="25244" y="45000"/>
                    <a:pt x="24707" y="45575"/>
                    <a:pt x="24707" y="46269"/>
                  </a:cubicBezTo>
                  <a:lnTo>
                    <a:pt x="24707" y="47602"/>
                  </a:lnTo>
                  <a:cubicBezTo>
                    <a:pt x="24288" y="47657"/>
                    <a:pt x="23963" y="48016"/>
                    <a:pt x="23963" y="48451"/>
                  </a:cubicBezTo>
                  <a:lnTo>
                    <a:pt x="23963" y="48969"/>
                  </a:lnTo>
                  <a:cubicBezTo>
                    <a:pt x="23963" y="49234"/>
                    <a:pt x="23883" y="49482"/>
                    <a:pt x="23746" y="49689"/>
                  </a:cubicBezTo>
                  <a:lnTo>
                    <a:pt x="18580" y="49689"/>
                  </a:lnTo>
                  <a:cubicBezTo>
                    <a:pt x="18030" y="49689"/>
                    <a:pt x="17509" y="49899"/>
                    <a:pt x="17114" y="50280"/>
                  </a:cubicBezTo>
                  <a:lnTo>
                    <a:pt x="2781" y="50280"/>
                  </a:lnTo>
                  <a:cubicBezTo>
                    <a:pt x="1389" y="50280"/>
                    <a:pt x="258" y="49147"/>
                    <a:pt x="258" y="47756"/>
                  </a:cubicBezTo>
                  <a:lnTo>
                    <a:pt x="258" y="5592"/>
                  </a:lnTo>
                  <a:cubicBezTo>
                    <a:pt x="940" y="5537"/>
                    <a:pt x="1477" y="4964"/>
                    <a:pt x="1477" y="4268"/>
                  </a:cubicBezTo>
                  <a:lnTo>
                    <a:pt x="1477" y="2934"/>
                  </a:lnTo>
                  <a:cubicBezTo>
                    <a:pt x="1896" y="2879"/>
                    <a:pt x="2221" y="2521"/>
                    <a:pt x="2221" y="2087"/>
                  </a:cubicBezTo>
                  <a:lnTo>
                    <a:pt x="2221" y="1568"/>
                  </a:lnTo>
                  <a:cubicBezTo>
                    <a:pt x="2221" y="1308"/>
                    <a:pt x="2299" y="1062"/>
                    <a:pt x="2433" y="857"/>
                  </a:cubicBezTo>
                  <a:lnTo>
                    <a:pt x="7605" y="857"/>
                  </a:lnTo>
                  <a:cubicBezTo>
                    <a:pt x="8161" y="857"/>
                    <a:pt x="8683" y="644"/>
                    <a:pt x="9082" y="258"/>
                  </a:cubicBezTo>
                  <a:close/>
                  <a:moveTo>
                    <a:pt x="23561" y="49911"/>
                  </a:moveTo>
                  <a:cubicBezTo>
                    <a:pt x="23327" y="50138"/>
                    <a:pt x="23007" y="50281"/>
                    <a:pt x="22652" y="50281"/>
                  </a:cubicBezTo>
                  <a:lnTo>
                    <a:pt x="17457" y="50281"/>
                  </a:lnTo>
                  <a:cubicBezTo>
                    <a:pt x="17781" y="50042"/>
                    <a:pt x="18170" y="49911"/>
                    <a:pt x="18580" y="49911"/>
                  </a:cubicBezTo>
                  <a:close/>
                  <a:moveTo>
                    <a:pt x="3531" y="0"/>
                  </a:moveTo>
                  <a:cubicBezTo>
                    <a:pt x="3048" y="0"/>
                    <a:pt x="2602" y="218"/>
                    <a:pt x="2301" y="600"/>
                  </a:cubicBezTo>
                  <a:lnTo>
                    <a:pt x="1667" y="600"/>
                  </a:lnTo>
                  <a:cubicBezTo>
                    <a:pt x="749" y="600"/>
                    <a:pt x="1" y="1346"/>
                    <a:pt x="1" y="2265"/>
                  </a:cubicBezTo>
                  <a:lnTo>
                    <a:pt x="1" y="47757"/>
                  </a:lnTo>
                  <a:cubicBezTo>
                    <a:pt x="1" y="49290"/>
                    <a:pt x="1250" y="50539"/>
                    <a:pt x="2782" y="50539"/>
                  </a:cubicBezTo>
                  <a:lnTo>
                    <a:pt x="22653" y="50539"/>
                  </a:lnTo>
                  <a:cubicBezTo>
                    <a:pt x="23132" y="50539"/>
                    <a:pt x="23576" y="50323"/>
                    <a:pt x="23876" y="49949"/>
                  </a:cubicBezTo>
                  <a:lnTo>
                    <a:pt x="24520" y="49949"/>
                  </a:lnTo>
                  <a:cubicBezTo>
                    <a:pt x="25437" y="49949"/>
                    <a:pt x="26184" y="49202"/>
                    <a:pt x="26184" y="48283"/>
                  </a:cubicBezTo>
                  <a:lnTo>
                    <a:pt x="26184" y="2781"/>
                  </a:lnTo>
                  <a:cubicBezTo>
                    <a:pt x="26184" y="1246"/>
                    <a:pt x="24935" y="0"/>
                    <a:pt x="23402" y="0"/>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124" name="Google Shape;3124;p20"/>
            <p:cNvGrpSpPr/>
            <p:nvPr/>
          </p:nvGrpSpPr>
          <p:grpSpPr>
            <a:xfrm rot="5400000">
              <a:off x="7016049" y="42577"/>
              <a:ext cx="1916645" cy="1907695"/>
              <a:chOff x="689851" y="543425"/>
              <a:chExt cx="2371204" cy="2360132"/>
            </a:xfrm>
          </p:grpSpPr>
          <p:sp>
            <p:nvSpPr>
              <p:cNvPr id="3125" name="Google Shape;3125;p20"/>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126" name="Google Shape;3126;p20"/>
              <p:cNvGrpSpPr/>
              <p:nvPr/>
            </p:nvGrpSpPr>
            <p:grpSpPr>
              <a:xfrm>
                <a:off x="2279990" y="699799"/>
                <a:ext cx="296624" cy="226530"/>
                <a:chOff x="2279990" y="699799"/>
                <a:chExt cx="296624" cy="226530"/>
              </a:xfrm>
            </p:grpSpPr>
            <p:sp>
              <p:nvSpPr>
                <p:cNvPr id="3127" name="Google Shape;3127;p20"/>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8" name="Google Shape;3128;p20"/>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9" name="Google Shape;3129;p20"/>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30" name="Google Shape;3130;p20"/>
              <p:cNvGrpSpPr/>
              <p:nvPr/>
            </p:nvGrpSpPr>
            <p:grpSpPr>
              <a:xfrm>
                <a:off x="2905178" y="550933"/>
                <a:ext cx="145542" cy="114895"/>
                <a:chOff x="2905178" y="550933"/>
                <a:chExt cx="145542" cy="114895"/>
              </a:xfrm>
            </p:grpSpPr>
            <p:sp>
              <p:nvSpPr>
                <p:cNvPr id="3131" name="Google Shape;3131;p20"/>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2" name="Google Shape;3132;p20"/>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33" name="Google Shape;3133;p20"/>
              <p:cNvGrpSpPr/>
              <p:nvPr/>
            </p:nvGrpSpPr>
            <p:grpSpPr>
              <a:xfrm>
                <a:off x="2899147" y="668291"/>
                <a:ext cx="120126" cy="143881"/>
                <a:chOff x="2899147" y="668291"/>
                <a:chExt cx="120126" cy="143881"/>
              </a:xfrm>
            </p:grpSpPr>
            <p:sp>
              <p:nvSpPr>
                <p:cNvPr id="3134" name="Google Shape;3134;p20"/>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5" name="Google Shape;3135;p20"/>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6" name="Google Shape;3136;p20"/>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7" name="Google Shape;3137;p20"/>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8" name="Google Shape;3138;p20"/>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9" name="Google Shape;3139;p20"/>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140" name="Google Shape;3140;p20"/>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1" name="Google Shape;3141;p20"/>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2" name="Google Shape;3142;p20"/>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3" name="Google Shape;3143;p20"/>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4" name="Google Shape;3144;p20"/>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5" name="Google Shape;3145;p20"/>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146" name="Google Shape;3146;p20"/>
              <p:cNvGrpSpPr/>
              <p:nvPr/>
            </p:nvGrpSpPr>
            <p:grpSpPr>
              <a:xfrm>
                <a:off x="920688" y="2132708"/>
                <a:ext cx="188067" cy="427644"/>
                <a:chOff x="920688" y="2132708"/>
                <a:chExt cx="188067" cy="427644"/>
              </a:xfrm>
            </p:grpSpPr>
            <p:sp>
              <p:nvSpPr>
                <p:cNvPr id="3147" name="Google Shape;3147;p20"/>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8" name="Google Shape;3148;p20"/>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9" name="Google Shape;3149;p20"/>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0" name="Google Shape;3150;p20"/>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1" name="Google Shape;3151;p20"/>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2" name="Google Shape;3152;p20"/>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3" name="Google Shape;3153;p20"/>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4" name="Google Shape;3154;p20"/>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155" name="Google Shape;3155;p20"/>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6" name="Google Shape;3156;p20"/>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157" name="Google Shape;3157;p20"/>
              <p:cNvGrpSpPr/>
              <p:nvPr/>
            </p:nvGrpSpPr>
            <p:grpSpPr>
              <a:xfrm>
                <a:off x="721729" y="2221080"/>
                <a:ext cx="154035" cy="287332"/>
                <a:chOff x="721729" y="2221080"/>
                <a:chExt cx="154035" cy="287332"/>
              </a:xfrm>
            </p:grpSpPr>
            <p:sp>
              <p:nvSpPr>
                <p:cNvPr id="3158" name="Google Shape;3158;p20"/>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9" name="Google Shape;3159;p20"/>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0" name="Google Shape;3160;p20"/>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1" name="Google Shape;3161;p20"/>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2" name="Google Shape;3162;p20"/>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3" name="Google Shape;3163;p20"/>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4" name="Google Shape;3164;p20"/>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65" name="Google Shape;3165;p20"/>
              <p:cNvGrpSpPr/>
              <p:nvPr/>
            </p:nvGrpSpPr>
            <p:grpSpPr>
              <a:xfrm>
                <a:off x="998845" y="875251"/>
                <a:ext cx="508814" cy="440690"/>
                <a:chOff x="998845" y="875251"/>
                <a:chExt cx="508814" cy="440690"/>
              </a:xfrm>
            </p:grpSpPr>
            <p:sp>
              <p:nvSpPr>
                <p:cNvPr id="3166" name="Google Shape;3166;p20"/>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7" name="Google Shape;3167;p20"/>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8" name="Google Shape;3168;p20"/>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9" name="Google Shape;3169;p20"/>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0" name="Google Shape;3170;p20"/>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1" name="Google Shape;3171;p20"/>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2" name="Google Shape;3172;p20"/>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3" name="Google Shape;3173;p20"/>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4" name="Google Shape;3174;p20"/>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5" name="Google Shape;3175;p20"/>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6" name="Google Shape;3176;p20"/>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7" name="Google Shape;3177;p20"/>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8" name="Google Shape;3178;p20"/>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9" name="Google Shape;3179;p20"/>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0" name="Google Shape;3180;p20"/>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181" name="Google Shape;3181;p20"/>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2" name="Google Shape;3182;p20"/>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3" name="Google Shape;3183;p20"/>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184" name="Google Shape;3184;p20"/>
              <p:cNvGrpSpPr/>
              <p:nvPr/>
            </p:nvGrpSpPr>
            <p:grpSpPr>
              <a:xfrm>
                <a:off x="836809" y="595673"/>
                <a:ext cx="379395" cy="387027"/>
                <a:chOff x="836809" y="595673"/>
                <a:chExt cx="379395" cy="387027"/>
              </a:xfrm>
            </p:grpSpPr>
            <p:sp>
              <p:nvSpPr>
                <p:cNvPr id="3185" name="Google Shape;3185;p20"/>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6" name="Google Shape;3186;p20"/>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7" name="Google Shape;3187;p20"/>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88" name="Google Shape;3188;p20"/>
              <p:cNvGrpSpPr/>
              <p:nvPr/>
            </p:nvGrpSpPr>
            <p:grpSpPr>
              <a:xfrm>
                <a:off x="786161" y="550318"/>
                <a:ext cx="636018" cy="460691"/>
                <a:chOff x="786161" y="550318"/>
                <a:chExt cx="636018" cy="460691"/>
              </a:xfrm>
            </p:grpSpPr>
            <p:sp>
              <p:nvSpPr>
                <p:cNvPr id="3189" name="Google Shape;3189;p20"/>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0" name="Google Shape;3190;p20"/>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1" name="Google Shape;3191;p20"/>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2" name="Google Shape;3192;p20"/>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3" name="Google Shape;3193;p20"/>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194" name="Google Shape;3194;p20"/>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195" name="Google Shape;3195;p20"/>
              <p:cNvGrpSpPr/>
              <p:nvPr/>
            </p:nvGrpSpPr>
            <p:grpSpPr>
              <a:xfrm>
                <a:off x="2067738" y="598381"/>
                <a:ext cx="292008" cy="198097"/>
                <a:chOff x="2067738" y="598381"/>
                <a:chExt cx="292008" cy="198097"/>
              </a:xfrm>
            </p:grpSpPr>
            <p:sp>
              <p:nvSpPr>
                <p:cNvPr id="3196" name="Google Shape;3196;p20"/>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7" name="Google Shape;3197;p20"/>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8" name="Google Shape;3198;p20"/>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199" name="Google Shape;3199;p20"/>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0" name="Google Shape;3200;p20"/>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1" name="Google Shape;3201;p20"/>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202" name="Google Shape;3202;p20"/>
              <p:cNvGrpSpPr/>
              <p:nvPr/>
            </p:nvGrpSpPr>
            <p:grpSpPr>
              <a:xfrm>
                <a:off x="793854" y="1165599"/>
                <a:ext cx="166405" cy="595648"/>
                <a:chOff x="793854" y="1165599"/>
                <a:chExt cx="166405" cy="595648"/>
              </a:xfrm>
            </p:grpSpPr>
            <p:sp>
              <p:nvSpPr>
                <p:cNvPr id="3203" name="Google Shape;3203;p20"/>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4" name="Google Shape;3204;p20"/>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5" name="Google Shape;3205;p20"/>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6" name="Google Shape;3206;p20"/>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207" name="Google Shape;3207;p20"/>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208" name="Google Shape;3208;p20"/>
              <p:cNvGrpSpPr/>
              <p:nvPr/>
            </p:nvGrpSpPr>
            <p:grpSpPr>
              <a:xfrm>
                <a:off x="715636" y="2027781"/>
                <a:ext cx="220560" cy="228560"/>
                <a:chOff x="715636" y="2027781"/>
                <a:chExt cx="220560" cy="228560"/>
              </a:xfrm>
            </p:grpSpPr>
            <p:sp>
              <p:nvSpPr>
                <p:cNvPr id="3209" name="Google Shape;3209;p20"/>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0" name="Google Shape;3210;p20"/>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1" name="Google Shape;3211;p20"/>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2" name="Google Shape;3212;p20"/>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3" name="Google Shape;3213;p20"/>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4" name="Google Shape;3214;p20"/>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5" name="Google Shape;3215;p20"/>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216" name="Google Shape;3216;p20"/>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217" name="Google Shape;3217;p20"/>
              <p:cNvGrpSpPr/>
              <p:nvPr/>
            </p:nvGrpSpPr>
            <p:grpSpPr>
              <a:xfrm>
                <a:off x="1062908" y="937961"/>
                <a:ext cx="217298" cy="231699"/>
                <a:chOff x="1062908" y="937961"/>
                <a:chExt cx="217298" cy="231699"/>
              </a:xfrm>
            </p:grpSpPr>
            <p:sp>
              <p:nvSpPr>
                <p:cNvPr id="3218" name="Google Shape;3218;p20"/>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9" name="Google Shape;3219;p20"/>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0" name="Google Shape;3220;p20"/>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1" name="Google Shape;3221;p20"/>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2" name="Google Shape;3222;p20"/>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223" name="Google Shape;3223;p20"/>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4" name="Google Shape;3224;p20"/>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5" name="Google Shape;3225;p20"/>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6" name="Google Shape;3226;p20"/>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7" name="Google Shape;3227;p20"/>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8" name="Google Shape;3228;p20"/>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9" name="Google Shape;3229;p20"/>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230" name="Google Shape;3230;p20"/>
            <p:cNvGrpSpPr/>
            <p:nvPr/>
          </p:nvGrpSpPr>
          <p:grpSpPr>
            <a:xfrm>
              <a:off x="92669" y="3762487"/>
              <a:ext cx="1242514" cy="1146390"/>
              <a:chOff x="1471921" y="2504915"/>
              <a:chExt cx="1242514" cy="1146390"/>
            </a:xfrm>
          </p:grpSpPr>
          <p:sp>
            <p:nvSpPr>
              <p:cNvPr id="3231" name="Google Shape;3231;p20"/>
              <p:cNvSpPr/>
              <p:nvPr/>
            </p:nvSpPr>
            <p:spPr>
              <a:xfrm>
                <a:off x="1474402" y="29263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2" name="Google Shape;3232;p20"/>
              <p:cNvSpPr/>
              <p:nvPr/>
            </p:nvSpPr>
            <p:spPr>
              <a:xfrm>
                <a:off x="1490668" y="30083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3" name="Google Shape;3233;p20"/>
              <p:cNvSpPr/>
              <p:nvPr/>
            </p:nvSpPr>
            <p:spPr>
              <a:xfrm>
                <a:off x="1538362" y="31491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4" name="Google Shape;3234;p20"/>
              <p:cNvSpPr/>
              <p:nvPr/>
            </p:nvSpPr>
            <p:spPr>
              <a:xfrm>
                <a:off x="1550033" y="28805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5" name="Google Shape;3235;p20"/>
              <p:cNvSpPr/>
              <p:nvPr/>
            </p:nvSpPr>
            <p:spPr>
              <a:xfrm>
                <a:off x="1471921" y="28751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6" name="Google Shape;3236;p20"/>
              <p:cNvSpPr/>
              <p:nvPr/>
            </p:nvSpPr>
            <p:spPr>
              <a:xfrm>
                <a:off x="2063735" y="32781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7" name="Google Shape;3237;p20"/>
              <p:cNvSpPr/>
              <p:nvPr/>
            </p:nvSpPr>
            <p:spPr>
              <a:xfrm>
                <a:off x="2253869" y="32959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8" name="Google Shape;3238;p20"/>
              <p:cNvSpPr/>
              <p:nvPr/>
            </p:nvSpPr>
            <p:spPr>
              <a:xfrm>
                <a:off x="2615114" y="33527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9" name="Google Shape;3239;p20"/>
              <p:cNvSpPr/>
              <p:nvPr/>
            </p:nvSpPr>
            <p:spPr>
              <a:xfrm>
                <a:off x="2300184" y="33995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0" name="Google Shape;3240;p20"/>
              <p:cNvSpPr/>
              <p:nvPr/>
            </p:nvSpPr>
            <p:spPr>
              <a:xfrm>
                <a:off x="2156826" y="33375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1" name="Google Shape;3241;p20"/>
              <p:cNvSpPr/>
              <p:nvPr/>
            </p:nvSpPr>
            <p:spPr>
              <a:xfrm>
                <a:off x="2613276" y="33759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2" name="Google Shape;3242;p20"/>
              <p:cNvSpPr/>
              <p:nvPr/>
            </p:nvSpPr>
            <p:spPr>
              <a:xfrm>
                <a:off x="2597010" y="33066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3" name="Google Shape;3243;p20"/>
              <p:cNvSpPr/>
              <p:nvPr/>
            </p:nvSpPr>
            <p:spPr>
              <a:xfrm>
                <a:off x="2556484" y="32757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4" name="Google Shape;3244;p20"/>
              <p:cNvSpPr/>
              <p:nvPr/>
            </p:nvSpPr>
            <p:spPr>
              <a:xfrm>
                <a:off x="2617503" y="32860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5" name="Google Shape;3245;p20"/>
              <p:cNvSpPr/>
              <p:nvPr/>
            </p:nvSpPr>
            <p:spPr>
              <a:xfrm>
                <a:off x="2629909" y="33275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6" name="Google Shape;3246;p20"/>
              <p:cNvSpPr/>
              <p:nvPr/>
            </p:nvSpPr>
            <p:spPr>
              <a:xfrm>
                <a:off x="2570268" y="33141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7" name="Google Shape;3247;p20"/>
              <p:cNvSpPr/>
              <p:nvPr/>
            </p:nvSpPr>
            <p:spPr>
              <a:xfrm>
                <a:off x="2587545" y="32791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8" name="Google Shape;3248;p20"/>
              <p:cNvSpPr/>
              <p:nvPr/>
            </p:nvSpPr>
            <p:spPr>
              <a:xfrm>
                <a:off x="2058497" y="32710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9" name="Google Shape;3249;p20"/>
              <p:cNvSpPr/>
              <p:nvPr/>
            </p:nvSpPr>
            <p:spPr>
              <a:xfrm>
                <a:off x="1779958" y="26462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0" name="Google Shape;3250;p20"/>
              <p:cNvSpPr/>
              <p:nvPr/>
            </p:nvSpPr>
            <p:spPr>
              <a:xfrm>
                <a:off x="1875806" y="29418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1" name="Google Shape;3251;p20"/>
              <p:cNvSpPr/>
              <p:nvPr/>
            </p:nvSpPr>
            <p:spPr>
              <a:xfrm>
                <a:off x="1821220" y="25543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2" name="Google Shape;3252;p20"/>
              <p:cNvSpPr/>
              <p:nvPr/>
            </p:nvSpPr>
            <p:spPr>
              <a:xfrm>
                <a:off x="1795489" y="28759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3" name="Google Shape;3253;p20"/>
              <p:cNvSpPr/>
              <p:nvPr/>
            </p:nvSpPr>
            <p:spPr>
              <a:xfrm>
                <a:off x="1835923" y="30462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4" name="Google Shape;3254;p20"/>
              <p:cNvSpPr/>
              <p:nvPr/>
            </p:nvSpPr>
            <p:spPr>
              <a:xfrm>
                <a:off x="1803116" y="26042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5" name="Google Shape;3255;p20"/>
              <p:cNvSpPr/>
              <p:nvPr/>
            </p:nvSpPr>
            <p:spPr>
              <a:xfrm>
                <a:off x="1878196" y="26319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6" name="Google Shape;3256;p20"/>
              <p:cNvSpPr/>
              <p:nvPr/>
            </p:nvSpPr>
            <p:spPr>
              <a:xfrm>
                <a:off x="1926809" y="26639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7" name="Google Shape;3257;p20"/>
              <p:cNvSpPr/>
              <p:nvPr/>
            </p:nvSpPr>
            <p:spPr>
              <a:xfrm>
                <a:off x="1902916" y="26201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8" name="Google Shape;3258;p20"/>
              <p:cNvSpPr/>
              <p:nvPr/>
            </p:nvSpPr>
            <p:spPr>
              <a:xfrm>
                <a:off x="1887753" y="25970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9" name="Google Shape;3259;p20"/>
              <p:cNvSpPr/>
              <p:nvPr/>
            </p:nvSpPr>
            <p:spPr>
              <a:xfrm>
                <a:off x="1894278" y="26522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0" name="Google Shape;3260;p20"/>
              <p:cNvSpPr/>
              <p:nvPr/>
            </p:nvSpPr>
            <p:spPr>
              <a:xfrm>
                <a:off x="1933701" y="26412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1" name="Google Shape;3261;p20"/>
              <p:cNvSpPr/>
              <p:nvPr/>
            </p:nvSpPr>
            <p:spPr>
              <a:xfrm>
                <a:off x="1773709" y="25486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2" name="Google Shape;3262;p20"/>
              <p:cNvSpPr/>
              <p:nvPr/>
            </p:nvSpPr>
            <p:spPr>
              <a:xfrm>
                <a:off x="1588354" y="26020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3" name="Google Shape;3263;p20"/>
              <p:cNvSpPr/>
              <p:nvPr/>
            </p:nvSpPr>
            <p:spPr>
              <a:xfrm>
                <a:off x="1640459" y="26353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4" name="Google Shape;3264;p20"/>
              <p:cNvSpPr/>
              <p:nvPr/>
            </p:nvSpPr>
            <p:spPr>
              <a:xfrm>
                <a:off x="1761120" y="33888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5" name="Google Shape;3265;p20"/>
              <p:cNvSpPr/>
              <p:nvPr/>
            </p:nvSpPr>
            <p:spPr>
              <a:xfrm>
                <a:off x="1733918" y="33554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6" name="Google Shape;3266;p20"/>
              <p:cNvSpPr/>
              <p:nvPr/>
            </p:nvSpPr>
            <p:spPr>
              <a:xfrm>
                <a:off x="2332899" y="34769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7" name="Google Shape;3267;p20"/>
              <p:cNvSpPr/>
              <p:nvPr/>
            </p:nvSpPr>
            <p:spPr>
              <a:xfrm>
                <a:off x="1670785" y="25103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8" name="Google Shape;3268;p20"/>
              <p:cNvSpPr/>
              <p:nvPr/>
            </p:nvSpPr>
            <p:spPr>
              <a:xfrm>
                <a:off x="1582565" y="25049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9" name="Google Shape;3269;p20"/>
              <p:cNvSpPr/>
              <p:nvPr/>
            </p:nvSpPr>
            <p:spPr>
              <a:xfrm>
                <a:off x="1667293" y="31569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0" name="Google Shape;3270;p20"/>
              <p:cNvSpPr/>
              <p:nvPr/>
            </p:nvSpPr>
            <p:spPr>
              <a:xfrm>
                <a:off x="1827836" y="31200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1" name="Google Shape;3271;p20"/>
              <p:cNvSpPr/>
              <p:nvPr/>
            </p:nvSpPr>
            <p:spPr>
              <a:xfrm>
                <a:off x="1739891" y="32159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2" name="Google Shape;3272;p20"/>
              <p:cNvSpPr/>
              <p:nvPr/>
            </p:nvSpPr>
            <p:spPr>
              <a:xfrm>
                <a:off x="1793008" y="32411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3" name="Google Shape;3273;p20"/>
              <p:cNvSpPr/>
              <p:nvPr/>
            </p:nvSpPr>
            <p:spPr>
              <a:xfrm>
                <a:off x="1797694" y="31008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4" name="Google Shape;3274;p20"/>
              <p:cNvSpPr/>
              <p:nvPr/>
            </p:nvSpPr>
            <p:spPr>
              <a:xfrm>
                <a:off x="2026241" y="31409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5" name="Google Shape;3275;p20"/>
              <p:cNvSpPr/>
              <p:nvPr/>
            </p:nvSpPr>
            <p:spPr>
              <a:xfrm>
                <a:off x="1782715" y="32996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6" name="Google Shape;3276;p20"/>
              <p:cNvSpPr/>
              <p:nvPr/>
            </p:nvSpPr>
            <p:spPr>
              <a:xfrm>
                <a:off x="2033685" y="31557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7" name="Google Shape;3277;p20"/>
              <p:cNvSpPr/>
              <p:nvPr/>
            </p:nvSpPr>
            <p:spPr>
              <a:xfrm>
                <a:off x="1911462" y="31723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8" name="Google Shape;3278;p20"/>
              <p:cNvSpPr/>
              <p:nvPr/>
            </p:nvSpPr>
            <p:spPr>
              <a:xfrm>
                <a:off x="1954010" y="32281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9" name="Google Shape;3279;p20"/>
              <p:cNvSpPr/>
              <p:nvPr/>
            </p:nvSpPr>
            <p:spPr>
              <a:xfrm>
                <a:off x="1657093" y="30955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280" name="Google Shape;3280;p20"/>
            <p:cNvGrpSpPr/>
            <p:nvPr/>
          </p:nvGrpSpPr>
          <p:grpSpPr>
            <a:xfrm rot="-394691">
              <a:off x="133604" y="4595318"/>
              <a:ext cx="455325" cy="468727"/>
              <a:chOff x="4938660" y="425165"/>
              <a:chExt cx="559672" cy="576145"/>
            </a:xfrm>
          </p:grpSpPr>
          <p:sp>
            <p:nvSpPr>
              <p:cNvPr id="3281" name="Google Shape;3281;p20"/>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2" name="Google Shape;3282;p20"/>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3" name="Google Shape;3283;p20"/>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284" name="Google Shape;3284;p20"/>
              <p:cNvGrpSpPr/>
              <p:nvPr/>
            </p:nvGrpSpPr>
            <p:grpSpPr>
              <a:xfrm>
                <a:off x="4944600" y="430289"/>
                <a:ext cx="540129" cy="565048"/>
                <a:chOff x="7190876" y="359628"/>
                <a:chExt cx="727251" cy="760802"/>
              </a:xfrm>
            </p:grpSpPr>
            <p:sp>
              <p:nvSpPr>
                <p:cNvPr id="3285" name="Google Shape;3285;p20"/>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6" name="Google Shape;3286;p20"/>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7" name="Google Shape;3287;p20"/>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8" name="Google Shape;3288;p20"/>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9" name="Google Shape;3289;p20"/>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0" name="Google Shape;3290;p20"/>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1" name="Google Shape;3291;p20"/>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2" name="Google Shape;3292;p20"/>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3" name="Google Shape;3293;p20"/>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4" name="Google Shape;3294;p20"/>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5" name="Google Shape;3295;p20"/>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6" name="Google Shape;3296;p20"/>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7" name="Google Shape;3297;p20"/>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8" name="Google Shape;3298;p20"/>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9" name="Google Shape;3299;p20"/>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300" name="Google Shape;3300;p20"/>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301" name="Google Shape;3301;p20"/>
            <p:cNvGrpSpPr/>
            <p:nvPr/>
          </p:nvGrpSpPr>
          <p:grpSpPr>
            <a:xfrm rot="-3576076">
              <a:off x="8312000" y="4402541"/>
              <a:ext cx="805598" cy="522616"/>
              <a:chOff x="4515285" y="1708730"/>
              <a:chExt cx="805621" cy="522631"/>
            </a:xfrm>
          </p:grpSpPr>
          <p:sp>
            <p:nvSpPr>
              <p:cNvPr id="3302" name="Google Shape;3302;p20"/>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303" name="Google Shape;3303;p20"/>
              <p:cNvGrpSpPr/>
              <p:nvPr/>
            </p:nvGrpSpPr>
            <p:grpSpPr>
              <a:xfrm>
                <a:off x="4522137" y="1713611"/>
                <a:ext cx="795489" cy="294538"/>
                <a:chOff x="5647347" y="521807"/>
                <a:chExt cx="1057268" cy="391464"/>
              </a:xfrm>
            </p:grpSpPr>
            <p:sp>
              <p:nvSpPr>
                <p:cNvPr id="3304" name="Google Shape;3304;p20"/>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5" name="Google Shape;3305;p20"/>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6" name="Google Shape;3306;p20"/>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7" name="Google Shape;3307;p20"/>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8" name="Google Shape;3308;p20"/>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309" name="Google Shape;3309;p20"/>
                <p:cNvGrpSpPr/>
                <p:nvPr/>
              </p:nvGrpSpPr>
              <p:grpSpPr>
                <a:xfrm>
                  <a:off x="5647347" y="542275"/>
                  <a:ext cx="1057268" cy="370996"/>
                  <a:chOff x="5647347" y="542275"/>
                  <a:chExt cx="1057268" cy="370996"/>
                </a:xfrm>
              </p:grpSpPr>
              <p:sp>
                <p:nvSpPr>
                  <p:cNvPr id="3310" name="Google Shape;3310;p20"/>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1" name="Google Shape;3311;p20"/>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2" name="Google Shape;3312;p20"/>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3" name="Google Shape;3313;p20"/>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4" name="Google Shape;3314;p20"/>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5" name="Google Shape;3315;p20"/>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6" name="Google Shape;3316;p20"/>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7" name="Google Shape;3317;p20"/>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8" name="Google Shape;3318;p20"/>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9" name="Google Shape;3319;p20"/>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0" name="Google Shape;3320;p20"/>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1" name="Google Shape;3321;p20"/>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2" name="Google Shape;3322;p20"/>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3" name="Google Shape;3323;p20"/>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4" name="Google Shape;3324;p20"/>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5" name="Google Shape;3325;p20"/>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6" name="Google Shape;3326;p20"/>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7" name="Google Shape;3327;p20"/>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328" name="Google Shape;3328;p20"/>
              <p:cNvGrpSpPr/>
              <p:nvPr/>
            </p:nvGrpSpPr>
            <p:grpSpPr>
              <a:xfrm>
                <a:off x="4661312" y="1773058"/>
                <a:ext cx="515440" cy="454172"/>
                <a:chOff x="5832322" y="600817"/>
                <a:chExt cx="685061" cy="603632"/>
              </a:xfrm>
            </p:grpSpPr>
            <p:sp>
              <p:nvSpPr>
                <p:cNvPr id="3329" name="Google Shape;3329;p20"/>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0" name="Google Shape;3330;p20"/>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1" name="Google Shape;3331;p20"/>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2" name="Google Shape;3332;p20"/>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3" name="Google Shape;3333;p20"/>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4" name="Google Shape;3334;p20"/>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5" name="Google Shape;3335;p20"/>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6" name="Google Shape;3336;p20"/>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7" name="Google Shape;3337;p20"/>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8" name="Google Shape;3338;p20"/>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9" name="Google Shape;3339;p20"/>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0" name="Google Shape;3340;p20"/>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1" name="Google Shape;3341;p20"/>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2" name="Google Shape;3342;p20"/>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3" name="Google Shape;3343;p20"/>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4" name="Google Shape;3344;p20"/>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5" name="Google Shape;3345;p20"/>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6" name="Google Shape;3346;p20"/>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7" name="Google Shape;3347;p20"/>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8" name="Google Shape;3348;p20"/>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9" name="Google Shape;3349;p20"/>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0" name="Google Shape;3350;p20"/>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1" name="Google Shape;3351;p20"/>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2" name="Google Shape;3352;p20"/>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353" name="Google Shape;3353;p20"/>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spTree>
      <p:nvGrpSpPr>
        <p:cNvPr id="267" name="Shape 267"/>
        <p:cNvGrpSpPr/>
        <p:nvPr/>
      </p:nvGrpSpPr>
      <p:grpSpPr>
        <a:xfrm>
          <a:off x="0" y="0"/>
          <a:ext cx="0" cy="0"/>
          <a:chOff x="0" y="0"/>
          <a:chExt cx="0" cy="0"/>
        </a:xfrm>
      </p:grpSpPr>
      <p:sp>
        <p:nvSpPr>
          <p:cNvPr id="268" name="Google Shape;268;p3"/>
          <p:cNvSpPr txBox="1"/>
          <p:nvPr>
            <p:ph type="title"/>
          </p:nvPr>
        </p:nvSpPr>
        <p:spPr>
          <a:xfrm>
            <a:off x="2212800" y="2295450"/>
            <a:ext cx="4718400" cy="7185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38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269" name="Google Shape;269;p3"/>
          <p:cNvSpPr txBox="1"/>
          <p:nvPr>
            <p:ph type="title" idx="2" hasCustomPrompt="1"/>
          </p:nvPr>
        </p:nvSpPr>
        <p:spPr>
          <a:xfrm>
            <a:off x="3991325" y="1556225"/>
            <a:ext cx="1040700" cy="7563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6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70" name="Google Shape;270;p3"/>
          <p:cNvSpPr txBox="1"/>
          <p:nvPr>
            <p:ph type="subTitle" idx="1"/>
          </p:nvPr>
        </p:nvSpPr>
        <p:spPr>
          <a:xfrm>
            <a:off x="2212750" y="3617116"/>
            <a:ext cx="4718400" cy="37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grpSp>
        <p:nvGrpSpPr>
          <p:cNvPr id="271" name="Google Shape;271;p3"/>
          <p:cNvGrpSpPr/>
          <p:nvPr/>
        </p:nvGrpSpPr>
        <p:grpSpPr>
          <a:xfrm rot="10800000">
            <a:off x="78316" y="52133"/>
            <a:ext cx="8987367" cy="5039234"/>
            <a:chOff x="78316" y="52133"/>
            <a:chExt cx="8987367" cy="5039234"/>
          </a:xfrm>
        </p:grpSpPr>
        <p:grpSp>
          <p:nvGrpSpPr>
            <p:cNvPr id="272" name="Google Shape;272;p3"/>
            <p:cNvGrpSpPr/>
            <p:nvPr/>
          </p:nvGrpSpPr>
          <p:grpSpPr>
            <a:xfrm rot="-5400000">
              <a:off x="2190681" y="-1689928"/>
              <a:ext cx="4696599" cy="8506810"/>
              <a:chOff x="3894311" y="264987"/>
              <a:chExt cx="2459725" cy="4747634"/>
            </a:xfrm>
          </p:grpSpPr>
          <p:sp>
            <p:nvSpPr>
              <p:cNvPr id="273" name="Google Shape;273;p3"/>
              <p:cNvSpPr/>
              <p:nvPr/>
            </p:nvSpPr>
            <p:spPr>
              <a:xfrm>
                <a:off x="3894311" y="264987"/>
                <a:ext cx="2459725" cy="4747634"/>
              </a:xfrm>
              <a:custGeom>
                <a:avLst/>
                <a:gdLst/>
                <a:ahLst/>
                <a:cxnLst/>
                <a:rect l="l" t="t" r="r" b="b"/>
                <a:pathLst>
                  <a:path w="26184" h="50539" extrusionOk="0">
                    <a:moveTo>
                      <a:pt x="22710" y="259"/>
                    </a:moveTo>
                    <a:cubicBezTo>
                      <a:pt x="23463" y="259"/>
                      <a:pt x="24073" y="870"/>
                      <a:pt x="24073" y="1623"/>
                    </a:cubicBezTo>
                    <a:lnTo>
                      <a:pt x="24073" y="4257"/>
                    </a:lnTo>
                    <a:cubicBezTo>
                      <a:pt x="24073" y="4548"/>
                      <a:pt x="24310" y="4785"/>
                      <a:pt x="24602" y="4785"/>
                    </a:cubicBezTo>
                    <a:cubicBezTo>
                      <a:pt x="24842" y="4785"/>
                      <a:pt x="25038" y="4981"/>
                      <a:pt x="25038" y="5222"/>
                    </a:cubicBezTo>
                    <a:lnTo>
                      <a:pt x="25038" y="6307"/>
                    </a:lnTo>
                    <a:cubicBezTo>
                      <a:pt x="25038" y="6700"/>
                      <a:pt x="25357" y="7017"/>
                      <a:pt x="25750" y="7017"/>
                    </a:cubicBezTo>
                    <a:lnTo>
                      <a:pt x="25926" y="7017"/>
                    </a:lnTo>
                    <a:lnTo>
                      <a:pt x="25926" y="43521"/>
                    </a:lnTo>
                    <a:lnTo>
                      <a:pt x="25750" y="43521"/>
                    </a:lnTo>
                    <a:cubicBezTo>
                      <a:pt x="25357" y="43521"/>
                      <a:pt x="25038" y="43840"/>
                      <a:pt x="25038" y="44232"/>
                    </a:cubicBezTo>
                    <a:lnTo>
                      <a:pt x="25038" y="45317"/>
                    </a:lnTo>
                    <a:cubicBezTo>
                      <a:pt x="25038" y="45557"/>
                      <a:pt x="24842" y="45754"/>
                      <a:pt x="24601" y="45754"/>
                    </a:cubicBezTo>
                    <a:cubicBezTo>
                      <a:pt x="24310" y="45754"/>
                      <a:pt x="24073" y="45990"/>
                      <a:pt x="24073" y="46281"/>
                    </a:cubicBezTo>
                    <a:lnTo>
                      <a:pt x="24073" y="48917"/>
                    </a:lnTo>
                    <a:cubicBezTo>
                      <a:pt x="24073" y="49669"/>
                      <a:pt x="23463" y="50280"/>
                      <a:pt x="22710" y="50280"/>
                    </a:cubicBezTo>
                    <a:lnTo>
                      <a:pt x="3473" y="50280"/>
                    </a:lnTo>
                    <a:cubicBezTo>
                      <a:pt x="2721" y="50280"/>
                      <a:pt x="2111" y="49669"/>
                      <a:pt x="2111" y="48917"/>
                    </a:cubicBezTo>
                    <a:lnTo>
                      <a:pt x="2111" y="46281"/>
                    </a:lnTo>
                    <a:cubicBezTo>
                      <a:pt x="2111" y="45990"/>
                      <a:pt x="1873" y="45754"/>
                      <a:pt x="1583" y="45754"/>
                    </a:cubicBezTo>
                    <a:cubicBezTo>
                      <a:pt x="1341" y="45754"/>
                      <a:pt x="1145" y="45557"/>
                      <a:pt x="1145" y="45317"/>
                    </a:cubicBezTo>
                    <a:lnTo>
                      <a:pt x="1145" y="44232"/>
                    </a:lnTo>
                    <a:cubicBezTo>
                      <a:pt x="1145" y="43840"/>
                      <a:pt x="826" y="43521"/>
                      <a:pt x="434" y="43521"/>
                    </a:cubicBezTo>
                    <a:lnTo>
                      <a:pt x="259" y="43521"/>
                    </a:lnTo>
                    <a:lnTo>
                      <a:pt x="259" y="7017"/>
                    </a:lnTo>
                    <a:lnTo>
                      <a:pt x="434" y="7017"/>
                    </a:lnTo>
                    <a:cubicBezTo>
                      <a:pt x="826" y="7017"/>
                      <a:pt x="1145" y="6700"/>
                      <a:pt x="1145" y="6307"/>
                    </a:cubicBezTo>
                    <a:lnTo>
                      <a:pt x="1145" y="5222"/>
                    </a:lnTo>
                    <a:cubicBezTo>
                      <a:pt x="1145" y="4981"/>
                      <a:pt x="1341" y="4785"/>
                      <a:pt x="1583" y="4785"/>
                    </a:cubicBezTo>
                    <a:cubicBezTo>
                      <a:pt x="1873" y="4785"/>
                      <a:pt x="2111" y="4548"/>
                      <a:pt x="2111" y="4257"/>
                    </a:cubicBezTo>
                    <a:lnTo>
                      <a:pt x="2111" y="1623"/>
                    </a:lnTo>
                    <a:cubicBezTo>
                      <a:pt x="2111" y="870"/>
                      <a:pt x="2721" y="259"/>
                      <a:pt x="3473" y="259"/>
                    </a:cubicBezTo>
                    <a:close/>
                    <a:moveTo>
                      <a:pt x="3473" y="1"/>
                    </a:moveTo>
                    <a:cubicBezTo>
                      <a:pt x="2578" y="1"/>
                      <a:pt x="1852" y="727"/>
                      <a:pt x="1852" y="1623"/>
                    </a:cubicBezTo>
                    <a:lnTo>
                      <a:pt x="1852" y="4257"/>
                    </a:lnTo>
                    <a:cubicBezTo>
                      <a:pt x="1852" y="4404"/>
                      <a:pt x="1731" y="4526"/>
                      <a:pt x="1583" y="4526"/>
                    </a:cubicBezTo>
                    <a:cubicBezTo>
                      <a:pt x="1199" y="4526"/>
                      <a:pt x="887" y="4838"/>
                      <a:pt x="887" y="5222"/>
                    </a:cubicBezTo>
                    <a:lnTo>
                      <a:pt x="887" y="6307"/>
                    </a:lnTo>
                    <a:cubicBezTo>
                      <a:pt x="887" y="6556"/>
                      <a:pt x="684" y="6758"/>
                      <a:pt x="434" y="6758"/>
                    </a:cubicBezTo>
                    <a:lnTo>
                      <a:pt x="0" y="6758"/>
                    </a:lnTo>
                    <a:lnTo>
                      <a:pt x="0" y="43780"/>
                    </a:lnTo>
                    <a:lnTo>
                      <a:pt x="434" y="43780"/>
                    </a:lnTo>
                    <a:cubicBezTo>
                      <a:pt x="684" y="43780"/>
                      <a:pt x="887" y="43982"/>
                      <a:pt x="887" y="44231"/>
                    </a:cubicBezTo>
                    <a:lnTo>
                      <a:pt x="887" y="45316"/>
                    </a:lnTo>
                    <a:cubicBezTo>
                      <a:pt x="887" y="45700"/>
                      <a:pt x="1199" y="46012"/>
                      <a:pt x="1583" y="46012"/>
                    </a:cubicBezTo>
                    <a:cubicBezTo>
                      <a:pt x="1731" y="46012"/>
                      <a:pt x="1852" y="46134"/>
                      <a:pt x="1852" y="46281"/>
                    </a:cubicBezTo>
                    <a:lnTo>
                      <a:pt x="1852" y="48917"/>
                    </a:lnTo>
                    <a:cubicBezTo>
                      <a:pt x="1852" y="49811"/>
                      <a:pt x="2578" y="50538"/>
                      <a:pt x="3473" y="50538"/>
                    </a:cubicBezTo>
                    <a:lnTo>
                      <a:pt x="22710" y="50538"/>
                    </a:lnTo>
                    <a:cubicBezTo>
                      <a:pt x="23606" y="50538"/>
                      <a:pt x="24332" y="49811"/>
                      <a:pt x="24332" y="48917"/>
                    </a:cubicBezTo>
                    <a:lnTo>
                      <a:pt x="24332" y="46281"/>
                    </a:lnTo>
                    <a:cubicBezTo>
                      <a:pt x="24332" y="46134"/>
                      <a:pt x="24454" y="46012"/>
                      <a:pt x="24602" y="46012"/>
                    </a:cubicBezTo>
                    <a:cubicBezTo>
                      <a:pt x="24986" y="46012"/>
                      <a:pt x="25296" y="45700"/>
                      <a:pt x="25296" y="45316"/>
                    </a:cubicBezTo>
                    <a:lnTo>
                      <a:pt x="25296" y="44231"/>
                    </a:lnTo>
                    <a:cubicBezTo>
                      <a:pt x="25296" y="43982"/>
                      <a:pt x="25501" y="43780"/>
                      <a:pt x="25750" y="43780"/>
                    </a:cubicBezTo>
                    <a:lnTo>
                      <a:pt x="26184" y="43780"/>
                    </a:lnTo>
                    <a:lnTo>
                      <a:pt x="26184" y="6758"/>
                    </a:lnTo>
                    <a:lnTo>
                      <a:pt x="25750" y="6758"/>
                    </a:lnTo>
                    <a:cubicBezTo>
                      <a:pt x="25501" y="6758"/>
                      <a:pt x="25296" y="6556"/>
                      <a:pt x="25296" y="6307"/>
                    </a:cubicBezTo>
                    <a:lnTo>
                      <a:pt x="25296" y="5222"/>
                    </a:lnTo>
                    <a:cubicBezTo>
                      <a:pt x="25296" y="4838"/>
                      <a:pt x="24986" y="4526"/>
                      <a:pt x="24601" y="4526"/>
                    </a:cubicBezTo>
                    <a:cubicBezTo>
                      <a:pt x="24454" y="4526"/>
                      <a:pt x="24332" y="4404"/>
                      <a:pt x="24332" y="4257"/>
                    </a:cubicBezTo>
                    <a:lnTo>
                      <a:pt x="24332" y="1623"/>
                    </a:lnTo>
                    <a:cubicBezTo>
                      <a:pt x="24332" y="727"/>
                      <a:pt x="23605" y="1"/>
                      <a:pt x="22710" y="1"/>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GB"/>
                  <a:t> </a:t>
                </a:r>
                <a:endParaRPr lang="en-GB"/>
              </a:p>
            </p:txBody>
          </p:sp>
          <p:sp>
            <p:nvSpPr>
              <p:cNvPr id="274" name="Google Shape;274;p3"/>
              <p:cNvSpPr/>
              <p:nvPr/>
            </p:nvSpPr>
            <p:spPr>
              <a:xfrm>
                <a:off x="3897881" y="268463"/>
                <a:ext cx="2452679" cy="4740588"/>
              </a:xfrm>
              <a:custGeom>
                <a:avLst/>
                <a:gdLst/>
                <a:ahLst/>
                <a:cxnLst/>
                <a:rect l="l" t="t" r="r" b="b"/>
                <a:pathLst>
                  <a:path w="26109" h="50464" fill="none" extrusionOk="0">
                    <a:moveTo>
                      <a:pt x="25712" y="6758"/>
                    </a:moveTo>
                    <a:cubicBezTo>
                      <a:pt x="25442" y="6758"/>
                      <a:pt x="25222" y="6540"/>
                      <a:pt x="25222" y="6270"/>
                    </a:cubicBezTo>
                    <a:lnTo>
                      <a:pt x="25222" y="5185"/>
                    </a:lnTo>
                    <a:cubicBezTo>
                      <a:pt x="25222" y="4821"/>
                      <a:pt x="24927" y="4525"/>
                      <a:pt x="24564" y="4525"/>
                    </a:cubicBezTo>
                    <a:cubicBezTo>
                      <a:pt x="24395" y="4525"/>
                      <a:pt x="24257" y="4388"/>
                      <a:pt x="24257" y="4218"/>
                    </a:cubicBezTo>
                    <a:lnTo>
                      <a:pt x="24257" y="1584"/>
                    </a:lnTo>
                    <a:cubicBezTo>
                      <a:pt x="24257" y="710"/>
                      <a:pt x="23545" y="0"/>
                      <a:pt x="22672" y="0"/>
                    </a:cubicBezTo>
                    <a:lnTo>
                      <a:pt x="3435" y="0"/>
                    </a:lnTo>
                    <a:cubicBezTo>
                      <a:pt x="2560" y="0"/>
                      <a:pt x="1852" y="711"/>
                      <a:pt x="1852" y="1584"/>
                    </a:cubicBezTo>
                    <a:lnTo>
                      <a:pt x="1852" y="4218"/>
                    </a:lnTo>
                    <a:cubicBezTo>
                      <a:pt x="1852" y="4387"/>
                      <a:pt x="1713" y="4525"/>
                      <a:pt x="1545" y="4525"/>
                    </a:cubicBezTo>
                    <a:cubicBezTo>
                      <a:pt x="1181" y="4525"/>
                      <a:pt x="885" y="4821"/>
                      <a:pt x="885" y="5185"/>
                    </a:cubicBezTo>
                    <a:lnTo>
                      <a:pt x="885" y="6270"/>
                    </a:lnTo>
                    <a:cubicBezTo>
                      <a:pt x="885" y="6540"/>
                      <a:pt x="667" y="6758"/>
                      <a:pt x="396" y="6758"/>
                    </a:cubicBezTo>
                    <a:lnTo>
                      <a:pt x="1" y="6758"/>
                    </a:lnTo>
                    <a:lnTo>
                      <a:pt x="1" y="43706"/>
                    </a:lnTo>
                    <a:lnTo>
                      <a:pt x="396" y="43706"/>
                    </a:lnTo>
                    <a:cubicBezTo>
                      <a:pt x="666" y="43706"/>
                      <a:pt x="885" y="43923"/>
                      <a:pt x="885" y="44193"/>
                    </a:cubicBezTo>
                    <a:lnTo>
                      <a:pt x="885" y="45278"/>
                    </a:lnTo>
                    <a:cubicBezTo>
                      <a:pt x="885" y="45642"/>
                      <a:pt x="1181" y="45938"/>
                      <a:pt x="1545" y="45938"/>
                    </a:cubicBezTo>
                    <a:cubicBezTo>
                      <a:pt x="1712" y="45938"/>
                      <a:pt x="1852" y="46075"/>
                      <a:pt x="1852" y="46244"/>
                    </a:cubicBezTo>
                    <a:lnTo>
                      <a:pt x="1852" y="48880"/>
                    </a:lnTo>
                    <a:cubicBezTo>
                      <a:pt x="1852" y="49753"/>
                      <a:pt x="2562" y="50463"/>
                      <a:pt x="3435" y="50463"/>
                    </a:cubicBezTo>
                    <a:lnTo>
                      <a:pt x="22672" y="50463"/>
                    </a:lnTo>
                    <a:cubicBezTo>
                      <a:pt x="23547" y="50463"/>
                      <a:pt x="24257" y="49752"/>
                      <a:pt x="24257" y="48880"/>
                    </a:cubicBezTo>
                    <a:lnTo>
                      <a:pt x="24257" y="46244"/>
                    </a:lnTo>
                    <a:cubicBezTo>
                      <a:pt x="24257" y="46076"/>
                      <a:pt x="24394" y="45938"/>
                      <a:pt x="24564" y="45938"/>
                    </a:cubicBezTo>
                    <a:cubicBezTo>
                      <a:pt x="24927" y="45938"/>
                      <a:pt x="25222" y="45642"/>
                      <a:pt x="25222" y="45278"/>
                    </a:cubicBezTo>
                    <a:lnTo>
                      <a:pt x="25222" y="44193"/>
                    </a:lnTo>
                    <a:cubicBezTo>
                      <a:pt x="25222" y="43923"/>
                      <a:pt x="25442" y="43706"/>
                      <a:pt x="25712" y="43706"/>
                    </a:cubicBezTo>
                    <a:lnTo>
                      <a:pt x="26109" y="43706"/>
                    </a:lnTo>
                    <a:lnTo>
                      <a:pt x="26109" y="6758"/>
                    </a:lnTo>
                    <a:close/>
                    <a:moveTo>
                      <a:pt x="25888" y="43484"/>
                    </a:moveTo>
                    <a:lnTo>
                      <a:pt x="25712" y="43484"/>
                    </a:lnTo>
                    <a:cubicBezTo>
                      <a:pt x="25319" y="43484"/>
                      <a:pt x="25000" y="43803"/>
                      <a:pt x="25000" y="44195"/>
                    </a:cubicBezTo>
                    <a:lnTo>
                      <a:pt x="25000" y="45280"/>
                    </a:lnTo>
                    <a:cubicBezTo>
                      <a:pt x="25000" y="45520"/>
                      <a:pt x="24804" y="45717"/>
                      <a:pt x="24563" y="45717"/>
                    </a:cubicBezTo>
                    <a:cubicBezTo>
                      <a:pt x="24272" y="45717"/>
                      <a:pt x="24035" y="45953"/>
                      <a:pt x="24035" y="46244"/>
                    </a:cubicBezTo>
                    <a:lnTo>
                      <a:pt x="24035" y="48880"/>
                    </a:lnTo>
                    <a:cubicBezTo>
                      <a:pt x="24035" y="49632"/>
                      <a:pt x="23425" y="50243"/>
                      <a:pt x="22672" y="50243"/>
                    </a:cubicBezTo>
                    <a:lnTo>
                      <a:pt x="3435" y="50243"/>
                    </a:lnTo>
                    <a:cubicBezTo>
                      <a:pt x="2683" y="50243"/>
                      <a:pt x="2073" y="49632"/>
                      <a:pt x="2073" y="48880"/>
                    </a:cubicBezTo>
                    <a:lnTo>
                      <a:pt x="2073" y="46244"/>
                    </a:lnTo>
                    <a:cubicBezTo>
                      <a:pt x="2073" y="45953"/>
                      <a:pt x="1835" y="45717"/>
                      <a:pt x="1545" y="45717"/>
                    </a:cubicBezTo>
                    <a:cubicBezTo>
                      <a:pt x="1303" y="45717"/>
                      <a:pt x="1107" y="45520"/>
                      <a:pt x="1107" y="45280"/>
                    </a:cubicBezTo>
                    <a:lnTo>
                      <a:pt x="1107" y="44195"/>
                    </a:lnTo>
                    <a:cubicBezTo>
                      <a:pt x="1107" y="43803"/>
                      <a:pt x="788" y="43484"/>
                      <a:pt x="396" y="43484"/>
                    </a:cubicBezTo>
                    <a:lnTo>
                      <a:pt x="221" y="43484"/>
                    </a:lnTo>
                    <a:lnTo>
                      <a:pt x="221" y="6980"/>
                    </a:lnTo>
                    <a:lnTo>
                      <a:pt x="396" y="6980"/>
                    </a:lnTo>
                    <a:cubicBezTo>
                      <a:pt x="788" y="6980"/>
                      <a:pt x="1107" y="6663"/>
                      <a:pt x="1107" y="6270"/>
                    </a:cubicBezTo>
                    <a:lnTo>
                      <a:pt x="1107" y="5185"/>
                    </a:lnTo>
                    <a:cubicBezTo>
                      <a:pt x="1107" y="4944"/>
                      <a:pt x="1303" y="4748"/>
                      <a:pt x="1545" y="4748"/>
                    </a:cubicBezTo>
                    <a:cubicBezTo>
                      <a:pt x="1835" y="4748"/>
                      <a:pt x="2073" y="4511"/>
                      <a:pt x="2073" y="4220"/>
                    </a:cubicBezTo>
                    <a:lnTo>
                      <a:pt x="2073" y="1586"/>
                    </a:lnTo>
                    <a:cubicBezTo>
                      <a:pt x="2073" y="833"/>
                      <a:pt x="2683" y="222"/>
                      <a:pt x="3435" y="222"/>
                    </a:cubicBezTo>
                    <a:lnTo>
                      <a:pt x="22672" y="222"/>
                    </a:lnTo>
                    <a:cubicBezTo>
                      <a:pt x="23425" y="222"/>
                      <a:pt x="24035" y="833"/>
                      <a:pt x="24035" y="1586"/>
                    </a:cubicBezTo>
                    <a:lnTo>
                      <a:pt x="24035" y="4220"/>
                    </a:lnTo>
                    <a:cubicBezTo>
                      <a:pt x="24035" y="4511"/>
                      <a:pt x="24272" y="4748"/>
                      <a:pt x="24564" y="4748"/>
                    </a:cubicBezTo>
                    <a:cubicBezTo>
                      <a:pt x="24804" y="4748"/>
                      <a:pt x="25000" y="4944"/>
                      <a:pt x="25000" y="5185"/>
                    </a:cubicBezTo>
                    <a:lnTo>
                      <a:pt x="25000" y="6270"/>
                    </a:lnTo>
                    <a:cubicBezTo>
                      <a:pt x="25000" y="6663"/>
                      <a:pt x="25319" y="6980"/>
                      <a:pt x="25712" y="6980"/>
                    </a:cubicBezTo>
                    <a:lnTo>
                      <a:pt x="25888" y="6980"/>
                    </a:lnTo>
                    <a:close/>
                  </a:path>
                </a:pathLst>
              </a:custGeom>
              <a:noFill/>
              <a:ln w="150" cap="flat" cmpd="sng">
                <a:solidFill>
                  <a:srgbClr val="7F4125"/>
                </a:solidFill>
                <a:prstDash val="solid"/>
                <a:miter lim="10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75" name="Google Shape;275;p3"/>
            <p:cNvGrpSpPr/>
            <p:nvPr/>
          </p:nvGrpSpPr>
          <p:grpSpPr>
            <a:xfrm>
              <a:off x="6588949" y="52133"/>
              <a:ext cx="2476735" cy="2296473"/>
              <a:chOff x="6181044" y="0"/>
              <a:chExt cx="2962956" cy="2747306"/>
            </a:xfrm>
          </p:grpSpPr>
          <p:sp>
            <p:nvSpPr>
              <p:cNvPr id="276" name="Google Shape;276;p3"/>
              <p:cNvSpPr/>
              <p:nvPr/>
            </p:nvSpPr>
            <p:spPr>
              <a:xfrm>
                <a:off x="8601885" y="1235253"/>
                <a:ext cx="327540" cy="1381090"/>
              </a:xfrm>
              <a:custGeom>
                <a:avLst/>
                <a:gdLst/>
                <a:ahLst/>
                <a:cxnLst/>
                <a:rect l="l" t="t" r="r" b="b"/>
                <a:pathLst>
                  <a:path w="3759" h="15850" extrusionOk="0">
                    <a:moveTo>
                      <a:pt x="1193" y="0"/>
                    </a:moveTo>
                    <a:cubicBezTo>
                      <a:pt x="1161" y="0"/>
                      <a:pt x="1122" y="16"/>
                      <a:pt x="1088" y="20"/>
                    </a:cubicBezTo>
                    <a:cubicBezTo>
                      <a:pt x="1094" y="64"/>
                      <a:pt x="1085" y="118"/>
                      <a:pt x="1109" y="149"/>
                    </a:cubicBezTo>
                    <a:cubicBezTo>
                      <a:pt x="1177" y="238"/>
                      <a:pt x="1254" y="325"/>
                      <a:pt x="1338" y="399"/>
                    </a:cubicBezTo>
                    <a:cubicBezTo>
                      <a:pt x="1486" y="533"/>
                      <a:pt x="1642" y="655"/>
                      <a:pt x="1795" y="782"/>
                    </a:cubicBezTo>
                    <a:cubicBezTo>
                      <a:pt x="2132" y="1066"/>
                      <a:pt x="2400" y="1406"/>
                      <a:pt x="2635" y="1777"/>
                    </a:cubicBezTo>
                    <a:cubicBezTo>
                      <a:pt x="3241" y="2736"/>
                      <a:pt x="3424" y="3803"/>
                      <a:pt x="3399" y="4907"/>
                    </a:cubicBezTo>
                    <a:cubicBezTo>
                      <a:pt x="3388" y="5453"/>
                      <a:pt x="3309" y="6007"/>
                      <a:pt x="3176" y="6537"/>
                    </a:cubicBezTo>
                    <a:cubicBezTo>
                      <a:pt x="2890" y="7673"/>
                      <a:pt x="2394" y="8730"/>
                      <a:pt x="1809" y="9745"/>
                    </a:cubicBezTo>
                    <a:cubicBezTo>
                      <a:pt x="1472" y="10326"/>
                      <a:pt x="1084" y="10882"/>
                      <a:pt x="778" y="11478"/>
                    </a:cubicBezTo>
                    <a:cubicBezTo>
                      <a:pt x="300" y="12402"/>
                      <a:pt x="1" y="13375"/>
                      <a:pt x="238" y="14436"/>
                    </a:cubicBezTo>
                    <a:cubicBezTo>
                      <a:pt x="331" y="14849"/>
                      <a:pt x="435" y="15260"/>
                      <a:pt x="718" y="15592"/>
                    </a:cubicBezTo>
                    <a:cubicBezTo>
                      <a:pt x="825" y="15717"/>
                      <a:pt x="956" y="15808"/>
                      <a:pt x="1124" y="15849"/>
                    </a:cubicBezTo>
                    <a:cubicBezTo>
                      <a:pt x="1084" y="15743"/>
                      <a:pt x="1037" y="15647"/>
                      <a:pt x="982" y="15553"/>
                    </a:cubicBezTo>
                    <a:cubicBezTo>
                      <a:pt x="545" y="14815"/>
                      <a:pt x="364" y="14022"/>
                      <a:pt x="475" y="13166"/>
                    </a:cubicBezTo>
                    <a:cubicBezTo>
                      <a:pt x="526" y="12773"/>
                      <a:pt x="603" y="12389"/>
                      <a:pt x="799" y="12039"/>
                    </a:cubicBezTo>
                    <a:cubicBezTo>
                      <a:pt x="994" y="11691"/>
                      <a:pt x="1297" y="11506"/>
                      <a:pt x="1631" y="11506"/>
                    </a:cubicBezTo>
                    <a:cubicBezTo>
                      <a:pt x="1806" y="11506"/>
                      <a:pt x="1990" y="11557"/>
                      <a:pt x="2171" y="11663"/>
                    </a:cubicBezTo>
                    <a:cubicBezTo>
                      <a:pt x="2576" y="11902"/>
                      <a:pt x="2799" y="12254"/>
                      <a:pt x="2823" y="12730"/>
                    </a:cubicBezTo>
                    <a:cubicBezTo>
                      <a:pt x="2846" y="13199"/>
                      <a:pt x="2558" y="13505"/>
                      <a:pt x="2089" y="13505"/>
                    </a:cubicBezTo>
                    <a:cubicBezTo>
                      <a:pt x="2088" y="13505"/>
                      <a:pt x="2086" y="13505"/>
                      <a:pt x="2084" y="13505"/>
                    </a:cubicBezTo>
                    <a:cubicBezTo>
                      <a:pt x="1815" y="13501"/>
                      <a:pt x="1572" y="13280"/>
                      <a:pt x="1543" y="13013"/>
                    </a:cubicBezTo>
                    <a:cubicBezTo>
                      <a:pt x="1523" y="12823"/>
                      <a:pt x="1645" y="12679"/>
                      <a:pt x="1828" y="12679"/>
                    </a:cubicBezTo>
                    <a:cubicBezTo>
                      <a:pt x="1837" y="12679"/>
                      <a:pt x="1847" y="12680"/>
                      <a:pt x="1856" y="12680"/>
                    </a:cubicBezTo>
                    <a:cubicBezTo>
                      <a:pt x="1918" y="12685"/>
                      <a:pt x="1977" y="12719"/>
                      <a:pt x="2057" y="12746"/>
                    </a:cubicBezTo>
                    <a:cubicBezTo>
                      <a:pt x="2050" y="12690"/>
                      <a:pt x="2052" y="12638"/>
                      <a:pt x="2036" y="12592"/>
                    </a:cubicBezTo>
                    <a:cubicBezTo>
                      <a:pt x="1992" y="12444"/>
                      <a:pt x="1890" y="12345"/>
                      <a:pt x="1739" y="12318"/>
                    </a:cubicBezTo>
                    <a:cubicBezTo>
                      <a:pt x="1712" y="12313"/>
                      <a:pt x="1684" y="12310"/>
                      <a:pt x="1658" y="12310"/>
                    </a:cubicBezTo>
                    <a:cubicBezTo>
                      <a:pt x="1521" y="12310"/>
                      <a:pt x="1403" y="12376"/>
                      <a:pt x="1313" y="12490"/>
                    </a:cubicBezTo>
                    <a:cubicBezTo>
                      <a:pt x="1202" y="12632"/>
                      <a:pt x="1170" y="12798"/>
                      <a:pt x="1176" y="12974"/>
                    </a:cubicBezTo>
                    <a:cubicBezTo>
                      <a:pt x="1192" y="13419"/>
                      <a:pt x="1544" y="13851"/>
                      <a:pt x="2004" y="13986"/>
                    </a:cubicBezTo>
                    <a:cubicBezTo>
                      <a:pt x="2127" y="14022"/>
                      <a:pt x="2253" y="14040"/>
                      <a:pt x="2377" y="14040"/>
                    </a:cubicBezTo>
                    <a:cubicBezTo>
                      <a:pt x="2753" y="14040"/>
                      <a:pt x="3109" y="13880"/>
                      <a:pt x="3310" y="13599"/>
                    </a:cubicBezTo>
                    <a:cubicBezTo>
                      <a:pt x="3759" y="12978"/>
                      <a:pt x="3749" y="12054"/>
                      <a:pt x="3268" y="11398"/>
                    </a:cubicBezTo>
                    <a:cubicBezTo>
                      <a:pt x="2921" y="10925"/>
                      <a:pt x="2453" y="10643"/>
                      <a:pt x="1853" y="10610"/>
                    </a:cubicBezTo>
                    <a:cubicBezTo>
                      <a:pt x="1817" y="10608"/>
                      <a:pt x="1781" y="10579"/>
                      <a:pt x="1744" y="10564"/>
                    </a:cubicBezTo>
                    <a:cubicBezTo>
                      <a:pt x="1767" y="10521"/>
                      <a:pt x="1780" y="10462"/>
                      <a:pt x="1814" y="10438"/>
                    </a:cubicBezTo>
                    <a:cubicBezTo>
                      <a:pt x="2050" y="10276"/>
                      <a:pt x="2220" y="10054"/>
                      <a:pt x="2363" y="9812"/>
                    </a:cubicBezTo>
                    <a:cubicBezTo>
                      <a:pt x="3336" y="8161"/>
                      <a:pt x="3727" y="6369"/>
                      <a:pt x="3630" y="4467"/>
                    </a:cubicBezTo>
                    <a:cubicBezTo>
                      <a:pt x="3570" y="3299"/>
                      <a:pt x="3319" y="2183"/>
                      <a:pt x="2621" y="1212"/>
                    </a:cubicBezTo>
                    <a:cubicBezTo>
                      <a:pt x="2458" y="986"/>
                      <a:pt x="2272" y="774"/>
                      <a:pt x="2071" y="584"/>
                    </a:cubicBezTo>
                    <a:cubicBezTo>
                      <a:pt x="1889" y="415"/>
                      <a:pt x="1673" y="283"/>
                      <a:pt x="1468" y="139"/>
                    </a:cubicBezTo>
                    <a:cubicBezTo>
                      <a:pt x="1392" y="84"/>
                      <a:pt x="1307" y="40"/>
                      <a:pt x="1220" y="5"/>
                    </a:cubicBezTo>
                    <a:cubicBezTo>
                      <a:pt x="1212" y="2"/>
                      <a:pt x="1203"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 name="Google Shape;277;p3"/>
              <p:cNvSpPr/>
              <p:nvPr/>
            </p:nvSpPr>
            <p:spPr>
              <a:xfrm>
                <a:off x="8328013" y="2398182"/>
                <a:ext cx="180282" cy="155623"/>
              </a:xfrm>
              <a:custGeom>
                <a:avLst/>
                <a:gdLst/>
                <a:ahLst/>
                <a:cxnLst/>
                <a:rect l="l" t="t" r="r" b="b"/>
                <a:pathLst>
                  <a:path w="2069" h="1786" extrusionOk="0">
                    <a:moveTo>
                      <a:pt x="640" y="1"/>
                    </a:moveTo>
                    <a:lnTo>
                      <a:pt x="589" y="24"/>
                    </a:lnTo>
                    <a:cubicBezTo>
                      <a:pt x="542" y="166"/>
                      <a:pt x="565" y="303"/>
                      <a:pt x="632" y="438"/>
                    </a:cubicBezTo>
                    <a:cubicBezTo>
                      <a:pt x="643" y="463"/>
                      <a:pt x="635" y="498"/>
                      <a:pt x="636" y="529"/>
                    </a:cubicBezTo>
                    <a:cubicBezTo>
                      <a:pt x="618" y="529"/>
                      <a:pt x="599" y="532"/>
                      <a:pt x="581" y="532"/>
                    </a:cubicBezTo>
                    <a:cubicBezTo>
                      <a:pt x="568" y="532"/>
                      <a:pt x="555" y="531"/>
                      <a:pt x="544" y="526"/>
                    </a:cubicBezTo>
                    <a:cubicBezTo>
                      <a:pt x="504" y="512"/>
                      <a:pt x="471" y="481"/>
                      <a:pt x="431" y="465"/>
                    </a:cubicBezTo>
                    <a:cubicBezTo>
                      <a:pt x="354" y="435"/>
                      <a:pt x="273" y="413"/>
                      <a:pt x="194" y="387"/>
                    </a:cubicBezTo>
                    <a:cubicBezTo>
                      <a:pt x="182" y="409"/>
                      <a:pt x="172" y="429"/>
                      <a:pt x="161" y="454"/>
                    </a:cubicBezTo>
                    <a:cubicBezTo>
                      <a:pt x="250" y="514"/>
                      <a:pt x="341" y="572"/>
                      <a:pt x="427" y="635"/>
                    </a:cubicBezTo>
                    <a:cubicBezTo>
                      <a:pt x="473" y="669"/>
                      <a:pt x="510" y="712"/>
                      <a:pt x="551" y="751"/>
                    </a:cubicBezTo>
                    <a:cubicBezTo>
                      <a:pt x="502" y="762"/>
                      <a:pt x="450" y="778"/>
                      <a:pt x="398" y="780"/>
                    </a:cubicBezTo>
                    <a:cubicBezTo>
                      <a:pt x="298" y="788"/>
                      <a:pt x="199" y="778"/>
                      <a:pt x="101" y="791"/>
                    </a:cubicBezTo>
                    <a:cubicBezTo>
                      <a:pt x="65" y="796"/>
                      <a:pt x="34" y="843"/>
                      <a:pt x="1" y="872"/>
                    </a:cubicBezTo>
                    <a:cubicBezTo>
                      <a:pt x="37" y="896"/>
                      <a:pt x="71" y="934"/>
                      <a:pt x="110" y="939"/>
                    </a:cubicBezTo>
                    <a:cubicBezTo>
                      <a:pt x="143" y="944"/>
                      <a:pt x="176" y="945"/>
                      <a:pt x="209" y="945"/>
                    </a:cubicBezTo>
                    <a:cubicBezTo>
                      <a:pt x="252" y="945"/>
                      <a:pt x="294" y="943"/>
                      <a:pt x="337" y="943"/>
                    </a:cubicBezTo>
                    <a:cubicBezTo>
                      <a:pt x="342" y="942"/>
                      <a:pt x="346" y="942"/>
                      <a:pt x="350" y="942"/>
                    </a:cubicBezTo>
                    <a:cubicBezTo>
                      <a:pt x="534" y="942"/>
                      <a:pt x="666" y="1007"/>
                      <a:pt x="757" y="1190"/>
                    </a:cubicBezTo>
                    <a:cubicBezTo>
                      <a:pt x="879" y="1434"/>
                      <a:pt x="1066" y="1633"/>
                      <a:pt x="1325" y="1744"/>
                    </a:cubicBezTo>
                    <a:cubicBezTo>
                      <a:pt x="1391" y="1772"/>
                      <a:pt x="1463" y="1786"/>
                      <a:pt x="1534" y="1786"/>
                    </a:cubicBezTo>
                    <a:cubicBezTo>
                      <a:pt x="1699" y="1786"/>
                      <a:pt x="1860" y="1714"/>
                      <a:pt x="1946" y="1595"/>
                    </a:cubicBezTo>
                    <a:cubicBezTo>
                      <a:pt x="1874" y="1513"/>
                      <a:pt x="1802" y="1430"/>
                      <a:pt x="1730" y="1349"/>
                    </a:cubicBezTo>
                    <a:lnTo>
                      <a:pt x="1768" y="1310"/>
                    </a:lnTo>
                    <a:cubicBezTo>
                      <a:pt x="1840" y="1362"/>
                      <a:pt x="1914" y="1414"/>
                      <a:pt x="1990" y="1469"/>
                    </a:cubicBezTo>
                    <a:cubicBezTo>
                      <a:pt x="2069" y="1228"/>
                      <a:pt x="1994" y="981"/>
                      <a:pt x="1784" y="862"/>
                    </a:cubicBezTo>
                    <a:cubicBezTo>
                      <a:pt x="1632" y="775"/>
                      <a:pt x="1459" y="703"/>
                      <a:pt x="1287" y="671"/>
                    </a:cubicBezTo>
                    <a:cubicBezTo>
                      <a:pt x="1018" y="620"/>
                      <a:pt x="810" y="537"/>
                      <a:pt x="766" y="227"/>
                    </a:cubicBezTo>
                    <a:cubicBezTo>
                      <a:pt x="755" y="148"/>
                      <a:pt x="683" y="76"/>
                      <a:pt x="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 name="Google Shape;278;p3"/>
              <p:cNvSpPr/>
              <p:nvPr/>
            </p:nvSpPr>
            <p:spPr>
              <a:xfrm>
                <a:off x="8418374" y="2066539"/>
                <a:ext cx="159196" cy="158237"/>
              </a:xfrm>
              <a:custGeom>
                <a:avLst/>
                <a:gdLst/>
                <a:ahLst/>
                <a:cxnLst/>
                <a:rect l="l" t="t" r="r" b="b"/>
                <a:pathLst>
                  <a:path w="1827" h="1816" extrusionOk="0">
                    <a:moveTo>
                      <a:pt x="655" y="0"/>
                    </a:moveTo>
                    <a:cubicBezTo>
                      <a:pt x="646" y="141"/>
                      <a:pt x="641" y="261"/>
                      <a:pt x="632" y="380"/>
                    </a:cubicBezTo>
                    <a:cubicBezTo>
                      <a:pt x="628" y="424"/>
                      <a:pt x="615" y="468"/>
                      <a:pt x="606" y="511"/>
                    </a:cubicBezTo>
                    <a:cubicBezTo>
                      <a:pt x="561" y="494"/>
                      <a:pt x="512" y="482"/>
                      <a:pt x="472" y="457"/>
                    </a:cubicBezTo>
                    <a:cubicBezTo>
                      <a:pt x="393" y="407"/>
                      <a:pt x="319" y="350"/>
                      <a:pt x="243" y="298"/>
                    </a:cubicBezTo>
                    <a:cubicBezTo>
                      <a:pt x="229" y="311"/>
                      <a:pt x="216" y="325"/>
                      <a:pt x="202" y="340"/>
                    </a:cubicBezTo>
                    <a:cubicBezTo>
                      <a:pt x="266" y="431"/>
                      <a:pt x="333" y="518"/>
                      <a:pt x="394" y="612"/>
                    </a:cubicBezTo>
                    <a:cubicBezTo>
                      <a:pt x="415" y="644"/>
                      <a:pt x="421" y="684"/>
                      <a:pt x="435" y="721"/>
                    </a:cubicBezTo>
                    <a:cubicBezTo>
                      <a:pt x="400" y="730"/>
                      <a:pt x="366" y="747"/>
                      <a:pt x="334" y="747"/>
                    </a:cubicBezTo>
                    <a:cubicBezTo>
                      <a:pt x="333" y="747"/>
                      <a:pt x="332" y="747"/>
                      <a:pt x="331" y="747"/>
                    </a:cubicBezTo>
                    <a:cubicBezTo>
                      <a:pt x="224" y="742"/>
                      <a:pt x="117" y="730"/>
                      <a:pt x="11" y="721"/>
                    </a:cubicBezTo>
                    <a:cubicBezTo>
                      <a:pt x="6" y="741"/>
                      <a:pt x="2" y="759"/>
                      <a:pt x="1" y="780"/>
                    </a:cubicBezTo>
                    <a:cubicBezTo>
                      <a:pt x="55" y="808"/>
                      <a:pt x="111" y="856"/>
                      <a:pt x="166" y="856"/>
                    </a:cubicBezTo>
                    <a:cubicBezTo>
                      <a:pt x="167" y="856"/>
                      <a:pt x="167" y="856"/>
                      <a:pt x="168" y="856"/>
                    </a:cubicBezTo>
                    <a:cubicBezTo>
                      <a:pt x="175" y="856"/>
                      <a:pt x="181" y="856"/>
                      <a:pt x="188" y="856"/>
                    </a:cubicBezTo>
                    <a:cubicBezTo>
                      <a:pt x="436" y="856"/>
                      <a:pt x="545" y="1009"/>
                      <a:pt x="617" y="1224"/>
                    </a:cubicBezTo>
                    <a:cubicBezTo>
                      <a:pt x="648" y="1316"/>
                      <a:pt x="710" y="1400"/>
                      <a:pt x="769" y="1479"/>
                    </a:cubicBezTo>
                    <a:cubicBezTo>
                      <a:pt x="917" y="1672"/>
                      <a:pt x="1115" y="1787"/>
                      <a:pt x="1357" y="1813"/>
                    </a:cubicBezTo>
                    <a:cubicBezTo>
                      <a:pt x="1374" y="1815"/>
                      <a:pt x="1391" y="1816"/>
                      <a:pt x="1408" y="1816"/>
                    </a:cubicBezTo>
                    <a:cubicBezTo>
                      <a:pt x="1492" y="1816"/>
                      <a:pt x="1579" y="1795"/>
                      <a:pt x="1663" y="1786"/>
                    </a:cubicBezTo>
                    <a:cubicBezTo>
                      <a:pt x="1663" y="1771"/>
                      <a:pt x="1665" y="1756"/>
                      <a:pt x="1665" y="1741"/>
                    </a:cubicBezTo>
                    <a:cubicBezTo>
                      <a:pt x="1493" y="1599"/>
                      <a:pt x="1315" y="1464"/>
                      <a:pt x="1254" y="1229"/>
                    </a:cubicBezTo>
                    <a:lnTo>
                      <a:pt x="1254" y="1229"/>
                    </a:lnTo>
                    <a:cubicBezTo>
                      <a:pt x="1403" y="1377"/>
                      <a:pt x="1553" y="1524"/>
                      <a:pt x="1711" y="1679"/>
                    </a:cubicBezTo>
                    <a:cubicBezTo>
                      <a:pt x="1827" y="1434"/>
                      <a:pt x="1763" y="1122"/>
                      <a:pt x="1559" y="950"/>
                    </a:cubicBezTo>
                    <a:cubicBezTo>
                      <a:pt x="1424" y="836"/>
                      <a:pt x="1270" y="733"/>
                      <a:pt x="1109" y="660"/>
                    </a:cubicBezTo>
                    <a:cubicBezTo>
                      <a:pt x="933" y="580"/>
                      <a:pt x="815" y="490"/>
                      <a:pt x="822" y="275"/>
                    </a:cubicBezTo>
                    <a:cubicBezTo>
                      <a:pt x="824" y="179"/>
                      <a:pt x="803" y="70"/>
                      <a:pt x="6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 name="Google Shape;279;p3"/>
              <p:cNvSpPr/>
              <p:nvPr/>
            </p:nvSpPr>
            <p:spPr>
              <a:xfrm>
                <a:off x="8492005" y="2350344"/>
                <a:ext cx="118155" cy="109616"/>
              </a:xfrm>
              <a:custGeom>
                <a:avLst/>
                <a:gdLst/>
                <a:ahLst/>
                <a:cxnLst/>
                <a:rect l="l" t="t" r="r" b="b"/>
                <a:pathLst>
                  <a:path w="1356" h="1258" extrusionOk="0">
                    <a:moveTo>
                      <a:pt x="353" y="0"/>
                    </a:moveTo>
                    <a:cubicBezTo>
                      <a:pt x="253" y="0"/>
                      <a:pt x="152" y="52"/>
                      <a:pt x="99" y="147"/>
                    </a:cubicBezTo>
                    <a:cubicBezTo>
                      <a:pt x="40" y="252"/>
                      <a:pt x="1" y="386"/>
                      <a:pt x="4" y="505"/>
                    </a:cubicBezTo>
                    <a:cubicBezTo>
                      <a:pt x="10" y="748"/>
                      <a:pt x="133" y="947"/>
                      <a:pt x="311" y="1109"/>
                    </a:cubicBezTo>
                    <a:cubicBezTo>
                      <a:pt x="420" y="1208"/>
                      <a:pt x="577" y="1258"/>
                      <a:pt x="732" y="1258"/>
                    </a:cubicBezTo>
                    <a:cubicBezTo>
                      <a:pt x="862" y="1258"/>
                      <a:pt x="990" y="1223"/>
                      <a:pt x="1090" y="1153"/>
                    </a:cubicBezTo>
                    <a:cubicBezTo>
                      <a:pt x="1259" y="1035"/>
                      <a:pt x="1356" y="796"/>
                      <a:pt x="1306" y="616"/>
                    </a:cubicBezTo>
                    <a:lnTo>
                      <a:pt x="1306" y="616"/>
                    </a:lnTo>
                    <a:cubicBezTo>
                      <a:pt x="1244" y="683"/>
                      <a:pt x="1187" y="751"/>
                      <a:pt x="1123" y="813"/>
                    </a:cubicBezTo>
                    <a:cubicBezTo>
                      <a:pt x="993" y="938"/>
                      <a:pt x="833" y="999"/>
                      <a:pt x="678" y="999"/>
                    </a:cubicBezTo>
                    <a:cubicBezTo>
                      <a:pt x="471" y="999"/>
                      <a:pt x="271" y="891"/>
                      <a:pt x="154" y="683"/>
                    </a:cubicBezTo>
                    <a:cubicBezTo>
                      <a:pt x="102" y="590"/>
                      <a:pt x="96" y="457"/>
                      <a:pt x="107" y="346"/>
                    </a:cubicBezTo>
                    <a:cubicBezTo>
                      <a:pt x="117" y="252"/>
                      <a:pt x="187" y="197"/>
                      <a:pt x="280" y="197"/>
                    </a:cubicBezTo>
                    <a:cubicBezTo>
                      <a:pt x="296" y="197"/>
                      <a:pt x="312" y="198"/>
                      <a:pt x="329" y="201"/>
                    </a:cubicBezTo>
                    <a:cubicBezTo>
                      <a:pt x="429" y="219"/>
                      <a:pt x="545" y="258"/>
                      <a:pt x="537" y="374"/>
                    </a:cubicBezTo>
                    <a:cubicBezTo>
                      <a:pt x="533" y="441"/>
                      <a:pt x="443" y="503"/>
                      <a:pt x="380" y="583"/>
                    </a:cubicBezTo>
                    <a:cubicBezTo>
                      <a:pt x="421" y="661"/>
                      <a:pt x="491" y="716"/>
                      <a:pt x="567" y="716"/>
                    </a:cubicBezTo>
                    <a:cubicBezTo>
                      <a:pt x="588" y="716"/>
                      <a:pt x="609" y="712"/>
                      <a:pt x="631" y="703"/>
                    </a:cubicBezTo>
                    <a:cubicBezTo>
                      <a:pt x="764" y="648"/>
                      <a:pt x="783" y="526"/>
                      <a:pt x="746" y="417"/>
                    </a:cubicBezTo>
                    <a:cubicBezTo>
                      <a:pt x="706" y="296"/>
                      <a:pt x="641" y="171"/>
                      <a:pt x="553" y="83"/>
                    </a:cubicBezTo>
                    <a:cubicBezTo>
                      <a:pt x="498" y="27"/>
                      <a:pt x="426" y="0"/>
                      <a:pt x="3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 name="Google Shape;280;p3"/>
              <p:cNvSpPr/>
              <p:nvPr/>
            </p:nvSpPr>
            <p:spPr>
              <a:xfrm>
                <a:off x="8537839" y="2264514"/>
                <a:ext cx="85915" cy="90359"/>
              </a:xfrm>
              <a:custGeom>
                <a:avLst/>
                <a:gdLst/>
                <a:ahLst/>
                <a:cxnLst/>
                <a:rect l="l" t="t" r="r" b="b"/>
                <a:pathLst>
                  <a:path w="986" h="1037" extrusionOk="0">
                    <a:moveTo>
                      <a:pt x="390" y="1"/>
                    </a:moveTo>
                    <a:cubicBezTo>
                      <a:pt x="284" y="1"/>
                      <a:pt x="182" y="74"/>
                      <a:pt x="127" y="199"/>
                    </a:cubicBezTo>
                    <a:cubicBezTo>
                      <a:pt x="0" y="486"/>
                      <a:pt x="154" y="880"/>
                      <a:pt x="443" y="1003"/>
                    </a:cubicBezTo>
                    <a:cubicBezTo>
                      <a:pt x="497" y="1026"/>
                      <a:pt x="551" y="1036"/>
                      <a:pt x="604" y="1036"/>
                    </a:cubicBezTo>
                    <a:cubicBezTo>
                      <a:pt x="789" y="1036"/>
                      <a:pt x="951" y="904"/>
                      <a:pt x="986" y="694"/>
                    </a:cubicBezTo>
                    <a:lnTo>
                      <a:pt x="986" y="694"/>
                    </a:lnTo>
                    <a:cubicBezTo>
                      <a:pt x="923" y="731"/>
                      <a:pt x="864" y="771"/>
                      <a:pt x="801" y="797"/>
                    </a:cubicBezTo>
                    <a:cubicBezTo>
                      <a:pt x="737" y="822"/>
                      <a:pt x="666" y="841"/>
                      <a:pt x="595" y="846"/>
                    </a:cubicBezTo>
                    <a:cubicBezTo>
                      <a:pt x="590" y="846"/>
                      <a:pt x="584" y="846"/>
                      <a:pt x="579" y="846"/>
                    </a:cubicBezTo>
                    <a:cubicBezTo>
                      <a:pt x="321" y="846"/>
                      <a:pt x="107" y="537"/>
                      <a:pt x="226" y="317"/>
                    </a:cubicBezTo>
                    <a:cubicBezTo>
                      <a:pt x="253" y="264"/>
                      <a:pt x="330" y="207"/>
                      <a:pt x="386" y="207"/>
                    </a:cubicBezTo>
                    <a:cubicBezTo>
                      <a:pt x="386" y="207"/>
                      <a:pt x="387" y="207"/>
                      <a:pt x="387" y="207"/>
                    </a:cubicBezTo>
                    <a:cubicBezTo>
                      <a:pt x="442" y="207"/>
                      <a:pt x="524" y="262"/>
                      <a:pt x="547" y="314"/>
                    </a:cubicBezTo>
                    <a:cubicBezTo>
                      <a:pt x="566" y="360"/>
                      <a:pt x="521" y="434"/>
                      <a:pt x="501" y="496"/>
                    </a:cubicBezTo>
                    <a:cubicBezTo>
                      <a:pt x="496" y="512"/>
                      <a:pt x="484" y="525"/>
                      <a:pt x="471" y="543"/>
                    </a:cubicBezTo>
                    <a:cubicBezTo>
                      <a:pt x="513" y="571"/>
                      <a:pt x="550" y="585"/>
                      <a:pt x="583" y="585"/>
                    </a:cubicBezTo>
                    <a:cubicBezTo>
                      <a:pt x="632" y="585"/>
                      <a:pt x="672" y="555"/>
                      <a:pt x="704" y="498"/>
                    </a:cubicBezTo>
                    <a:cubicBezTo>
                      <a:pt x="781" y="356"/>
                      <a:pt x="668" y="105"/>
                      <a:pt x="492" y="24"/>
                    </a:cubicBezTo>
                    <a:cubicBezTo>
                      <a:pt x="459" y="8"/>
                      <a:pt x="424" y="1"/>
                      <a:pt x="3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81" name="Google Shape;281;p3"/>
              <p:cNvGrpSpPr/>
              <p:nvPr/>
            </p:nvGrpSpPr>
            <p:grpSpPr>
              <a:xfrm>
                <a:off x="8847055" y="2328374"/>
                <a:ext cx="230481" cy="248606"/>
                <a:chOff x="7666772" y="2381724"/>
                <a:chExt cx="211800" cy="228456"/>
              </a:xfrm>
            </p:grpSpPr>
            <p:sp>
              <p:nvSpPr>
                <p:cNvPr id="282" name="Google Shape;282;p3"/>
                <p:cNvSpPr/>
                <p:nvPr/>
              </p:nvSpPr>
              <p:spPr>
                <a:xfrm>
                  <a:off x="7709452" y="2432093"/>
                  <a:ext cx="62138" cy="167197"/>
                </a:xfrm>
                <a:custGeom>
                  <a:avLst/>
                  <a:gdLst/>
                  <a:ahLst/>
                  <a:cxnLst/>
                  <a:rect l="l" t="t" r="r" b="b"/>
                  <a:pathLst>
                    <a:path w="776" h="2088" extrusionOk="0">
                      <a:moveTo>
                        <a:pt x="316" y="1"/>
                      </a:moveTo>
                      <a:cubicBezTo>
                        <a:pt x="208" y="187"/>
                        <a:pt x="154" y="377"/>
                        <a:pt x="211" y="610"/>
                      </a:cubicBezTo>
                      <a:cubicBezTo>
                        <a:pt x="247" y="756"/>
                        <a:pt x="211" y="927"/>
                        <a:pt x="182" y="1081"/>
                      </a:cubicBezTo>
                      <a:cubicBezTo>
                        <a:pt x="157" y="1225"/>
                        <a:pt x="88" y="1360"/>
                        <a:pt x="54" y="1503"/>
                      </a:cubicBezTo>
                      <a:cubicBezTo>
                        <a:pt x="1" y="1732"/>
                        <a:pt x="139" y="1981"/>
                        <a:pt x="385" y="2088"/>
                      </a:cubicBezTo>
                      <a:cubicBezTo>
                        <a:pt x="304" y="1788"/>
                        <a:pt x="457" y="1568"/>
                        <a:pt x="593" y="1340"/>
                      </a:cubicBezTo>
                      <a:cubicBezTo>
                        <a:pt x="647" y="1247"/>
                        <a:pt x="682" y="1140"/>
                        <a:pt x="715" y="1037"/>
                      </a:cubicBezTo>
                      <a:cubicBezTo>
                        <a:pt x="775" y="852"/>
                        <a:pt x="749" y="669"/>
                        <a:pt x="648" y="504"/>
                      </a:cubicBezTo>
                      <a:cubicBezTo>
                        <a:pt x="544" y="333"/>
                        <a:pt x="428" y="168"/>
                        <a:pt x="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 name="Google Shape;283;p3"/>
                <p:cNvSpPr/>
                <p:nvPr/>
              </p:nvSpPr>
              <p:spPr>
                <a:xfrm>
                  <a:off x="7740602" y="2381724"/>
                  <a:ext cx="137969" cy="103537"/>
                </a:xfrm>
                <a:custGeom>
                  <a:avLst/>
                  <a:gdLst/>
                  <a:ahLst/>
                  <a:cxnLst/>
                  <a:rect l="l" t="t" r="r" b="b"/>
                  <a:pathLst>
                    <a:path w="1723" h="1293" extrusionOk="0">
                      <a:moveTo>
                        <a:pt x="21" y="1"/>
                      </a:moveTo>
                      <a:cubicBezTo>
                        <a:pt x="11" y="61"/>
                        <a:pt x="4" y="83"/>
                        <a:pt x="4" y="105"/>
                      </a:cubicBezTo>
                      <a:cubicBezTo>
                        <a:pt x="1" y="484"/>
                        <a:pt x="233" y="715"/>
                        <a:pt x="528" y="888"/>
                      </a:cubicBezTo>
                      <a:cubicBezTo>
                        <a:pt x="743" y="1013"/>
                        <a:pt x="977" y="1106"/>
                        <a:pt x="1206" y="1207"/>
                      </a:cubicBezTo>
                      <a:cubicBezTo>
                        <a:pt x="1317" y="1256"/>
                        <a:pt x="1430" y="1293"/>
                        <a:pt x="1542" y="1293"/>
                      </a:cubicBezTo>
                      <a:cubicBezTo>
                        <a:pt x="1603" y="1293"/>
                        <a:pt x="1663" y="1282"/>
                        <a:pt x="1723" y="1256"/>
                      </a:cubicBezTo>
                      <a:cubicBezTo>
                        <a:pt x="1576" y="1089"/>
                        <a:pt x="1415" y="935"/>
                        <a:pt x="1292" y="755"/>
                      </a:cubicBezTo>
                      <a:cubicBezTo>
                        <a:pt x="1123" y="505"/>
                        <a:pt x="910" y="360"/>
                        <a:pt x="618" y="360"/>
                      </a:cubicBezTo>
                      <a:cubicBezTo>
                        <a:pt x="594" y="360"/>
                        <a:pt x="568" y="361"/>
                        <a:pt x="542" y="363"/>
                      </a:cubicBezTo>
                      <a:cubicBezTo>
                        <a:pt x="528" y="365"/>
                        <a:pt x="515" y="365"/>
                        <a:pt x="502" y="365"/>
                      </a:cubicBezTo>
                      <a:cubicBezTo>
                        <a:pt x="369" y="365"/>
                        <a:pt x="271" y="305"/>
                        <a:pt x="191" y="193"/>
                      </a:cubicBezTo>
                      <a:cubicBezTo>
                        <a:pt x="147" y="131"/>
                        <a:pt x="90" y="78"/>
                        <a:pt x="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 name="Google Shape;284;p3"/>
                <p:cNvSpPr/>
                <p:nvPr/>
              </p:nvSpPr>
              <p:spPr>
                <a:xfrm>
                  <a:off x="7666772" y="2485904"/>
                  <a:ext cx="38756" cy="124276"/>
                </a:xfrm>
                <a:custGeom>
                  <a:avLst/>
                  <a:gdLst/>
                  <a:ahLst/>
                  <a:cxnLst/>
                  <a:rect l="l" t="t" r="r" b="b"/>
                  <a:pathLst>
                    <a:path w="484" h="1552" extrusionOk="0">
                      <a:moveTo>
                        <a:pt x="446" y="0"/>
                      </a:moveTo>
                      <a:cubicBezTo>
                        <a:pt x="373" y="44"/>
                        <a:pt x="307" y="104"/>
                        <a:pt x="230" y="131"/>
                      </a:cubicBezTo>
                      <a:cubicBezTo>
                        <a:pt x="42" y="198"/>
                        <a:pt x="1" y="368"/>
                        <a:pt x="37" y="524"/>
                      </a:cubicBezTo>
                      <a:cubicBezTo>
                        <a:pt x="94" y="767"/>
                        <a:pt x="102" y="1009"/>
                        <a:pt x="84" y="1256"/>
                      </a:cubicBezTo>
                      <a:cubicBezTo>
                        <a:pt x="78" y="1354"/>
                        <a:pt x="120" y="1454"/>
                        <a:pt x="140" y="1552"/>
                      </a:cubicBezTo>
                      <a:cubicBezTo>
                        <a:pt x="153" y="1550"/>
                        <a:pt x="169" y="1547"/>
                        <a:pt x="184" y="1545"/>
                      </a:cubicBezTo>
                      <a:cubicBezTo>
                        <a:pt x="208" y="1130"/>
                        <a:pt x="286" y="728"/>
                        <a:pt x="426" y="337"/>
                      </a:cubicBezTo>
                      <a:cubicBezTo>
                        <a:pt x="463" y="235"/>
                        <a:pt x="466" y="120"/>
                        <a:pt x="484" y="12"/>
                      </a:cubicBezTo>
                      <a:lnTo>
                        <a:pt x="44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5" name="Google Shape;285;p3"/>
              <p:cNvGrpSpPr/>
              <p:nvPr/>
            </p:nvGrpSpPr>
            <p:grpSpPr>
              <a:xfrm>
                <a:off x="8535358" y="2523218"/>
                <a:ext cx="423061" cy="215581"/>
                <a:chOff x="7380337" y="2560776"/>
                <a:chExt cx="388771" cy="198108"/>
              </a:xfrm>
            </p:grpSpPr>
            <p:sp>
              <p:nvSpPr>
                <p:cNvPr id="286" name="Google Shape;286;p3"/>
                <p:cNvSpPr/>
                <p:nvPr/>
              </p:nvSpPr>
              <p:spPr>
                <a:xfrm>
                  <a:off x="7505257" y="2560776"/>
                  <a:ext cx="152303" cy="119152"/>
                </a:xfrm>
                <a:custGeom>
                  <a:avLst/>
                  <a:gdLst/>
                  <a:ahLst/>
                  <a:cxnLst/>
                  <a:rect l="l" t="t" r="r" b="b"/>
                  <a:pathLst>
                    <a:path w="1902" h="1488" extrusionOk="0">
                      <a:moveTo>
                        <a:pt x="1172" y="1"/>
                      </a:moveTo>
                      <a:cubicBezTo>
                        <a:pt x="1146" y="1"/>
                        <a:pt x="1120" y="3"/>
                        <a:pt x="1096" y="9"/>
                      </a:cubicBezTo>
                      <a:cubicBezTo>
                        <a:pt x="1039" y="21"/>
                        <a:pt x="972" y="86"/>
                        <a:pt x="955" y="142"/>
                      </a:cubicBezTo>
                      <a:cubicBezTo>
                        <a:pt x="939" y="191"/>
                        <a:pt x="988" y="261"/>
                        <a:pt x="996" y="285"/>
                      </a:cubicBezTo>
                      <a:cubicBezTo>
                        <a:pt x="1087" y="236"/>
                        <a:pt x="1157" y="165"/>
                        <a:pt x="1224" y="165"/>
                      </a:cubicBezTo>
                      <a:cubicBezTo>
                        <a:pt x="1226" y="165"/>
                        <a:pt x="1228" y="165"/>
                        <a:pt x="1229" y="166"/>
                      </a:cubicBezTo>
                      <a:cubicBezTo>
                        <a:pt x="1347" y="172"/>
                        <a:pt x="1415" y="269"/>
                        <a:pt x="1431" y="389"/>
                      </a:cubicBezTo>
                      <a:cubicBezTo>
                        <a:pt x="1450" y="540"/>
                        <a:pt x="1337" y="710"/>
                        <a:pt x="1167" y="746"/>
                      </a:cubicBezTo>
                      <a:cubicBezTo>
                        <a:pt x="1118" y="757"/>
                        <a:pt x="1064" y="762"/>
                        <a:pt x="1011" y="762"/>
                      </a:cubicBezTo>
                      <a:cubicBezTo>
                        <a:pt x="955" y="762"/>
                        <a:pt x="899" y="756"/>
                        <a:pt x="846" y="745"/>
                      </a:cubicBezTo>
                      <a:cubicBezTo>
                        <a:pt x="495" y="673"/>
                        <a:pt x="223" y="476"/>
                        <a:pt x="29" y="173"/>
                      </a:cubicBezTo>
                      <a:cubicBezTo>
                        <a:pt x="20" y="181"/>
                        <a:pt x="9" y="187"/>
                        <a:pt x="0" y="197"/>
                      </a:cubicBezTo>
                      <a:cubicBezTo>
                        <a:pt x="52" y="306"/>
                        <a:pt x="100" y="417"/>
                        <a:pt x="156" y="525"/>
                      </a:cubicBezTo>
                      <a:cubicBezTo>
                        <a:pt x="239" y="685"/>
                        <a:pt x="331" y="840"/>
                        <a:pt x="409" y="1002"/>
                      </a:cubicBezTo>
                      <a:cubicBezTo>
                        <a:pt x="428" y="1040"/>
                        <a:pt x="426" y="1116"/>
                        <a:pt x="400" y="1142"/>
                      </a:cubicBezTo>
                      <a:cubicBezTo>
                        <a:pt x="384" y="1159"/>
                        <a:pt x="350" y="1166"/>
                        <a:pt x="316" y="1166"/>
                      </a:cubicBezTo>
                      <a:cubicBezTo>
                        <a:pt x="296" y="1166"/>
                        <a:pt x="276" y="1163"/>
                        <a:pt x="259" y="1159"/>
                      </a:cubicBezTo>
                      <a:cubicBezTo>
                        <a:pt x="193" y="1143"/>
                        <a:pt x="131" y="1103"/>
                        <a:pt x="46" y="1064"/>
                      </a:cubicBezTo>
                      <a:lnTo>
                        <a:pt x="46" y="1064"/>
                      </a:lnTo>
                      <a:cubicBezTo>
                        <a:pt x="276" y="1377"/>
                        <a:pt x="656" y="1488"/>
                        <a:pt x="987" y="1488"/>
                      </a:cubicBezTo>
                      <a:cubicBezTo>
                        <a:pt x="1129" y="1488"/>
                        <a:pt x="1261" y="1467"/>
                        <a:pt x="1369" y="1434"/>
                      </a:cubicBezTo>
                      <a:cubicBezTo>
                        <a:pt x="1412" y="1421"/>
                        <a:pt x="1451" y="1390"/>
                        <a:pt x="1492" y="1364"/>
                      </a:cubicBezTo>
                      <a:cubicBezTo>
                        <a:pt x="1850" y="1131"/>
                        <a:pt x="1902" y="266"/>
                        <a:pt x="1343" y="34"/>
                      </a:cubicBezTo>
                      <a:cubicBezTo>
                        <a:pt x="1291" y="13"/>
                        <a:pt x="1230" y="1"/>
                        <a:pt x="1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 name="Google Shape;287;p3"/>
                <p:cNvSpPr/>
                <p:nvPr/>
              </p:nvSpPr>
              <p:spPr>
                <a:xfrm>
                  <a:off x="7534085" y="2678729"/>
                  <a:ext cx="222128" cy="80155"/>
                </a:xfrm>
                <a:custGeom>
                  <a:avLst/>
                  <a:gdLst/>
                  <a:ahLst/>
                  <a:cxnLst/>
                  <a:rect l="l" t="t" r="r" b="b"/>
                  <a:pathLst>
                    <a:path w="2774" h="1001" extrusionOk="0">
                      <a:moveTo>
                        <a:pt x="1" y="0"/>
                      </a:moveTo>
                      <a:lnTo>
                        <a:pt x="1" y="0"/>
                      </a:lnTo>
                      <a:cubicBezTo>
                        <a:pt x="34" y="52"/>
                        <a:pt x="57" y="92"/>
                        <a:pt x="83" y="128"/>
                      </a:cubicBezTo>
                      <a:cubicBezTo>
                        <a:pt x="375" y="521"/>
                        <a:pt x="774" y="748"/>
                        <a:pt x="1234" y="894"/>
                      </a:cubicBezTo>
                      <a:cubicBezTo>
                        <a:pt x="1447" y="961"/>
                        <a:pt x="1660" y="1001"/>
                        <a:pt x="1872" y="1001"/>
                      </a:cubicBezTo>
                      <a:cubicBezTo>
                        <a:pt x="2063" y="1001"/>
                        <a:pt x="2254" y="968"/>
                        <a:pt x="2445" y="895"/>
                      </a:cubicBezTo>
                      <a:cubicBezTo>
                        <a:pt x="2562" y="851"/>
                        <a:pt x="2665" y="769"/>
                        <a:pt x="2773" y="703"/>
                      </a:cubicBezTo>
                      <a:cubicBezTo>
                        <a:pt x="2766" y="687"/>
                        <a:pt x="2759" y="673"/>
                        <a:pt x="2750" y="659"/>
                      </a:cubicBezTo>
                      <a:cubicBezTo>
                        <a:pt x="2533" y="750"/>
                        <a:pt x="2310" y="810"/>
                        <a:pt x="2081" y="810"/>
                      </a:cubicBezTo>
                      <a:cubicBezTo>
                        <a:pt x="2004" y="810"/>
                        <a:pt x="1927" y="803"/>
                        <a:pt x="1849" y="788"/>
                      </a:cubicBezTo>
                      <a:cubicBezTo>
                        <a:pt x="1438" y="712"/>
                        <a:pt x="1043" y="584"/>
                        <a:pt x="718" y="319"/>
                      </a:cubicBezTo>
                      <a:cubicBezTo>
                        <a:pt x="508" y="149"/>
                        <a:pt x="282" y="4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 name="Google Shape;288;p3"/>
                <p:cNvSpPr/>
                <p:nvPr/>
              </p:nvSpPr>
              <p:spPr>
                <a:xfrm>
                  <a:off x="7380337" y="2618271"/>
                  <a:ext cx="118191" cy="51088"/>
                </a:xfrm>
                <a:custGeom>
                  <a:avLst/>
                  <a:gdLst/>
                  <a:ahLst/>
                  <a:cxnLst/>
                  <a:rect l="l" t="t" r="r" b="b"/>
                  <a:pathLst>
                    <a:path w="1476" h="638" extrusionOk="0">
                      <a:moveTo>
                        <a:pt x="1276" y="0"/>
                      </a:moveTo>
                      <a:cubicBezTo>
                        <a:pt x="1192" y="85"/>
                        <a:pt x="1124" y="197"/>
                        <a:pt x="1024" y="249"/>
                      </a:cubicBezTo>
                      <a:cubicBezTo>
                        <a:pt x="901" y="313"/>
                        <a:pt x="776" y="347"/>
                        <a:pt x="652" y="347"/>
                      </a:cubicBezTo>
                      <a:cubicBezTo>
                        <a:pt x="510" y="347"/>
                        <a:pt x="369" y="302"/>
                        <a:pt x="233" y="203"/>
                      </a:cubicBezTo>
                      <a:cubicBezTo>
                        <a:pt x="191" y="172"/>
                        <a:pt x="141" y="127"/>
                        <a:pt x="94" y="127"/>
                      </a:cubicBezTo>
                      <a:cubicBezTo>
                        <a:pt x="70" y="127"/>
                        <a:pt x="48" y="138"/>
                        <a:pt x="27" y="167"/>
                      </a:cubicBezTo>
                      <a:cubicBezTo>
                        <a:pt x="0" y="207"/>
                        <a:pt x="61" y="307"/>
                        <a:pt x="83" y="378"/>
                      </a:cubicBezTo>
                      <a:cubicBezTo>
                        <a:pt x="87" y="392"/>
                        <a:pt x="102" y="399"/>
                        <a:pt x="111" y="409"/>
                      </a:cubicBezTo>
                      <a:cubicBezTo>
                        <a:pt x="269" y="558"/>
                        <a:pt x="514" y="638"/>
                        <a:pt x="752" y="638"/>
                      </a:cubicBezTo>
                      <a:cubicBezTo>
                        <a:pt x="910" y="638"/>
                        <a:pt x="1065" y="602"/>
                        <a:pt x="1189" y="529"/>
                      </a:cubicBezTo>
                      <a:cubicBezTo>
                        <a:pt x="1453" y="374"/>
                        <a:pt x="1475" y="209"/>
                        <a:pt x="1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 name="Google Shape;289;p3"/>
                <p:cNvSpPr/>
                <p:nvPr/>
              </p:nvSpPr>
              <p:spPr>
                <a:xfrm>
                  <a:off x="7412288" y="2657909"/>
                  <a:ext cx="109943" cy="97772"/>
                </a:xfrm>
                <a:custGeom>
                  <a:avLst/>
                  <a:gdLst/>
                  <a:ahLst/>
                  <a:cxnLst/>
                  <a:rect l="l" t="t" r="r" b="b"/>
                  <a:pathLst>
                    <a:path w="1373" h="1221" extrusionOk="0">
                      <a:moveTo>
                        <a:pt x="1185" y="1"/>
                      </a:moveTo>
                      <a:lnTo>
                        <a:pt x="1185" y="1"/>
                      </a:lnTo>
                      <a:cubicBezTo>
                        <a:pt x="1186" y="60"/>
                        <a:pt x="1187" y="110"/>
                        <a:pt x="1187" y="161"/>
                      </a:cubicBezTo>
                      <a:cubicBezTo>
                        <a:pt x="1190" y="462"/>
                        <a:pt x="1084" y="719"/>
                        <a:pt x="861" y="919"/>
                      </a:cubicBezTo>
                      <a:cubicBezTo>
                        <a:pt x="764" y="1006"/>
                        <a:pt x="652" y="1066"/>
                        <a:pt x="532" y="1066"/>
                      </a:cubicBezTo>
                      <a:cubicBezTo>
                        <a:pt x="478" y="1066"/>
                        <a:pt x="422" y="1053"/>
                        <a:pt x="365" y="1026"/>
                      </a:cubicBezTo>
                      <a:cubicBezTo>
                        <a:pt x="278" y="983"/>
                        <a:pt x="221" y="882"/>
                        <a:pt x="149" y="812"/>
                      </a:cubicBezTo>
                      <a:cubicBezTo>
                        <a:pt x="124" y="787"/>
                        <a:pt x="91" y="773"/>
                        <a:pt x="61" y="755"/>
                      </a:cubicBezTo>
                      <a:cubicBezTo>
                        <a:pt x="44" y="791"/>
                        <a:pt x="0" y="837"/>
                        <a:pt x="10" y="859"/>
                      </a:cubicBezTo>
                      <a:cubicBezTo>
                        <a:pt x="47" y="938"/>
                        <a:pt x="85" y="1032"/>
                        <a:pt x="150" y="1077"/>
                      </a:cubicBezTo>
                      <a:cubicBezTo>
                        <a:pt x="285" y="1170"/>
                        <a:pt x="426" y="1220"/>
                        <a:pt x="569" y="1220"/>
                      </a:cubicBezTo>
                      <a:cubicBezTo>
                        <a:pt x="686" y="1220"/>
                        <a:pt x="805" y="1186"/>
                        <a:pt x="924" y="1112"/>
                      </a:cubicBezTo>
                      <a:cubicBezTo>
                        <a:pt x="1219" y="928"/>
                        <a:pt x="1362" y="653"/>
                        <a:pt x="1369" y="306"/>
                      </a:cubicBezTo>
                      <a:cubicBezTo>
                        <a:pt x="1373" y="170"/>
                        <a:pt x="1321" y="70"/>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 name="Google Shape;290;p3"/>
                <p:cNvSpPr/>
                <p:nvPr/>
              </p:nvSpPr>
              <p:spPr>
                <a:xfrm>
                  <a:off x="7711134" y="2680170"/>
                  <a:ext cx="57974" cy="44682"/>
                </a:xfrm>
                <a:custGeom>
                  <a:avLst/>
                  <a:gdLst/>
                  <a:ahLst/>
                  <a:cxnLst/>
                  <a:rect l="l" t="t" r="r" b="b"/>
                  <a:pathLst>
                    <a:path w="724" h="558" extrusionOk="0">
                      <a:moveTo>
                        <a:pt x="330" y="1"/>
                      </a:moveTo>
                      <a:cubicBezTo>
                        <a:pt x="174" y="1"/>
                        <a:pt x="50" y="79"/>
                        <a:pt x="31" y="197"/>
                      </a:cubicBezTo>
                      <a:cubicBezTo>
                        <a:pt x="0" y="380"/>
                        <a:pt x="115" y="519"/>
                        <a:pt x="330" y="553"/>
                      </a:cubicBezTo>
                      <a:cubicBezTo>
                        <a:pt x="347" y="556"/>
                        <a:pt x="365" y="558"/>
                        <a:pt x="383" y="558"/>
                      </a:cubicBezTo>
                      <a:cubicBezTo>
                        <a:pt x="529" y="558"/>
                        <a:pt x="687" y="470"/>
                        <a:pt x="702" y="370"/>
                      </a:cubicBezTo>
                      <a:cubicBezTo>
                        <a:pt x="723" y="217"/>
                        <a:pt x="573" y="33"/>
                        <a:pt x="407" y="7"/>
                      </a:cubicBezTo>
                      <a:cubicBezTo>
                        <a:pt x="381" y="3"/>
                        <a:pt x="355" y="1"/>
                        <a:pt x="3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91" name="Google Shape;291;p3"/>
              <p:cNvGrpSpPr/>
              <p:nvPr/>
            </p:nvGrpSpPr>
            <p:grpSpPr>
              <a:xfrm>
                <a:off x="8741704" y="1450008"/>
                <a:ext cx="383063" cy="781988"/>
                <a:chOff x="7569959" y="1574551"/>
                <a:chExt cx="352015" cy="718607"/>
              </a:xfrm>
            </p:grpSpPr>
            <p:sp>
              <p:nvSpPr>
                <p:cNvPr id="292" name="Google Shape;292;p3"/>
                <p:cNvSpPr/>
                <p:nvPr/>
              </p:nvSpPr>
              <p:spPr>
                <a:xfrm>
                  <a:off x="7619046" y="2138451"/>
                  <a:ext cx="245350" cy="109463"/>
                </a:xfrm>
                <a:custGeom>
                  <a:avLst/>
                  <a:gdLst/>
                  <a:ahLst/>
                  <a:cxnLst/>
                  <a:rect l="l" t="t" r="r" b="b"/>
                  <a:pathLst>
                    <a:path w="3064" h="1367" extrusionOk="0">
                      <a:moveTo>
                        <a:pt x="2637" y="1"/>
                      </a:moveTo>
                      <a:cubicBezTo>
                        <a:pt x="2626" y="1"/>
                        <a:pt x="2615" y="1"/>
                        <a:pt x="2604" y="2"/>
                      </a:cubicBezTo>
                      <a:cubicBezTo>
                        <a:pt x="2516" y="7"/>
                        <a:pt x="2391" y="13"/>
                        <a:pt x="2409" y="132"/>
                      </a:cubicBezTo>
                      <a:cubicBezTo>
                        <a:pt x="2417" y="184"/>
                        <a:pt x="2443" y="199"/>
                        <a:pt x="2476" y="199"/>
                      </a:cubicBezTo>
                      <a:cubicBezTo>
                        <a:pt x="2517" y="199"/>
                        <a:pt x="2570" y="176"/>
                        <a:pt x="2611" y="174"/>
                      </a:cubicBezTo>
                      <a:cubicBezTo>
                        <a:pt x="2616" y="174"/>
                        <a:pt x="2619" y="171"/>
                        <a:pt x="2624" y="171"/>
                      </a:cubicBezTo>
                      <a:cubicBezTo>
                        <a:pt x="2628" y="172"/>
                        <a:pt x="2632" y="172"/>
                        <a:pt x="2636" y="172"/>
                      </a:cubicBezTo>
                      <a:cubicBezTo>
                        <a:pt x="2657" y="172"/>
                        <a:pt x="2681" y="170"/>
                        <a:pt x="2703" y="170"/>
                      </a:cubicBezTo>
                      <a:cubicBezTo>
                        <a:pt x="2727" y="170"/>
                        <a:pt x="2747" y="172"/>
                        <a:pt x="2753" y="183"/>
                      </a:cubicBezTo>
                      <a:cubicBezTo>
                        <a:pt x="2777" y="219"/>
                        <a:pt x="2776" y="282"/>
                        <a:pt x="2761" y="326"/>
                      </a:cubicBezTo>
                      <a:cubicBezTo>
                        <a:pt x="2680" y="552"/>
                        <a:pt x="2515" y="705"/>
                        <a:pt x="2306" y="812"/>
                      </a:cubicBezTo>
                      <a:cubicBezTo>
                        <a:pt x="2025" y="955"/>
                        <a:pt x="1703" y="1035"/>
                        <a:pt x="1381" y="1035"/>
                      </a:cubicBezTo>
                      <a:cubicBezTo>
                        <a:pt x="931" y="1035"/>
                        <a:pt x="478" y="878"/>
                        <a:pt x="130" y="521"/>
                      </a:cubicBezTo>
                      <a:cubicBezTo>
                        <a:pt x="1" y="605"/>
                        <a:pt x="34" y="680"/>
                        <a:pt x="123" y="761"/>
                      </a:cubicBezTo>
                      <a:cubicBezTo>
                        <a:pt x="412" y="1019"/>
                        <a:pt x="753" y="1182"/>
                        <a:pt x="1121" y="1284"/>
                      </a:cubicBezTo>
                      <a:cubicBezTo>
                        <a:pt x="1317" y="1338"/>
                        <a:pt x="1509" y="1366"/>
                        <a:pt x="1696" y="1366"/>
                      </a:cubicBezTo>
                      <a:cubicBezTo>
                        <a:pt x="2064" y="1366"/>
                        <a:pt x="2414" y="1257"/>
                        <a:pt x="2742" y="1014"/>
                      </a:cubicBezTo>
                      <a:cubicBezTo>
                        <a:pt x="2934" y="871"/>
                        <a:pt x="3057" y="690"/>
                        <a:pt x="3060" y="441"/>
                      </a:cubicBezTo>
                      <a:cubicBezTo>
                        <a:pt x="3063" y="180"/>
                        <a:pt x="2892" y="1"/>
                        <a:pt x="26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 name="Google Shape;293;p3"/>
                <p:cNvSpPr/>
                <p:nvPr/>
              </p:nvSpPr>
              <p:spPr>
                <a:xfrm>
                  <a:off x="7569959" y="1752962"/>
                  <a:ext cx="139250" cy="392287"/>
                </a:xfrm>
                <a:custGeom>
                  <a:avLst/>
                  <a:gdLst/>
                  <a:ahLst/>
                  <a:cxnLst/>
                  <a:rect l="l" t="t" r="r" b="b"/>
                  <a:pathLst>
                    <a:path w="1739" h="4899" extrusionOk="0">
                      <a:moveTo>
                        <a:pt x="1688" y="0"/>
                      </a:moveTo>
                      <a:lnTo>
                        <a:pt x="1688" y="0"/>
                      </a:lnTo>
                      <a:cubicBezTo>
                        <a:pt x="1672" y="28"/>
                        <a:pt x="1660" y="48"/>
                        <a:pt x="1654" y="69"/>
                      </a:cubicBezTo>
                      <a:cubicBezTo>
                        <a:pt x="1414" y="864"/>
                        <a:pt x="1021" y="1586"/>
                        <a:pt x="600" y="2297"/>
                      </a:cubicBezTo>
                      <a:cubicBezTo>
                        <a:pt x="301" y="2803"/>
                        <a:pt x="92" y="3347"/>
                        <a:pt x="33" y="3937"/>
                      </a:cubicBezTo>
                      <a:cubicBezTo>
                        <a:pt x="1" y="4264"/>
                        <a:pt x="30" y="4588"/>
                        <a:pt x="164" y="4892"/>
                      </a:cubicBezTo>
                      <a:cubicBezTo>
                        <a:pt x="182" y="4895"/>
                        <a:pt x="199" y="4897"/>
                        <a:pt x="215" y="4899"/>
                      </a:cubicBezTo>
                      <a:cubicBezTo>
                        <a:pt x="231" y="4805"/>
                        <a:pt x="272" y="4708"/>
                        <a:pt x="260" y="4616"/>
                      </a:cubicBezTo>
                      <a:cubicBezTo>
                        <a:pt x="208" y="4180"/>
                        <a:pt x="221" y="3752"/>
                        <a:pt x="399" y="3345"/>
                      </a:cubicBezTo>
                      <a:cubicBezTo>
                        <a:pt x="572" y="2946"/>
                        <a:pt x="763" y="2555"/>
                        <a:pt x="947" y="2160"/>
                      </a:cubicBezTo>
                      <a:cubicBezTo>
                        <a:pt x="1134" y="1757"/>
                        <a:pt x="1335" y="1360"/>
                        <a:pt x="1502" y="949"/>
                      </a:cubicBezTo>
                      <a:cubicBezTo>
                        <a:pt x="1624" y="653"/>
                        <a:pt x="1738" y="347"/>
                        <a:pt x="16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 name="Google Shape;294;p3"/>
                <p:cNvSpPr/>
                <p:nvPr/>
              </p:nvSpPr>
              <p:spPr>
                <a:xfrm>
                  <a:off x="7683428" y="2023942"/>
                  <a:ext cx="132124" cy="118591"/>
                </a:xfrm>
                <a:custGeom>
                  <a:avLst/>
                  <a:gdLst/>
                  <a:ahLst/>
                  <a:cxnLst/>
                  <a:rect l="l" t="t" r="r" b="b"/>
                  <a:pathLst>
                    <a:path w="1650" h="1481" extrusionOk="0">
                      <a:moveTo>
                        <a:pt x="243" y="0"/>
                      </a:moveTo>
                      <a:lnTo>
                        <a:pt x="243" y="0"/>
                      </a:lnTo>
                      <a:cubicBezTo>
                        <a:pt x="154" y="232"/>
                        <a:pt x="80" y="420"/>
                        <a:pt x="12" y="610"/>
                      </a:cubicBezTo>
                      <a:cubicBezTo>
                        <a:pt x="0" y="638"/>
                        <a:pt x="4" y="676"/>
                        <a:pt x="9" y="707"/>
                      </a:cubicBezTo>
                      <a:cubicBezTo>
                        <a:pt x="91" y="1156"/>
                        <a:pt x="492" y="1481"/>
                        <a:pt x="943" y="1481"/>
                      </a:cubicBezTo>
                      <a:cubicBezTo>
                        <a:pt x="973" y="1481"/>
                        <a:pt x="1003" y="1479"/>
                        <a:pt x="1033" y="1476"/>
                      </a:cubicBezTo>
                      <a:cubicBezTo>
                        <a:pt x="1300" y="1451"/>
                        <a:pt x="1509" y="1273"/>
                        <a:pt x="1581" y="1012"/>
                      </a:cubicBezTo>
                      <a:cubicBezTo>
                        <a:pt x="1649" y="761"/>
                        <a:pt x="1448" y="494"/>
                        <a:pt x="1192" y="494"/>
                      </a:cubicBezTo>
                      <a:cubicBezTo>
                        <a:pt x="1179" y="494"/>
                        <a:pt x="1166" y="495"/>
                        <a:pt x="1153" y="496"/>
                      </a:cubicBezTo>
                      <a:cubicBezTo>
                        <a:pt x="1090" y="502"/>
                        <a:pt x="1007" y="558"/>
                        <a:pt x="981" y="614"/>
                      </a:cubicBezTo>
                      <a:cubicBezTo>
                        <a:pt x="963" y="651"/>
                        <a:pt x="1009" y="743"/>
                        <a:pt x="1054" y="784"/>
                      </a:cubicBezTo>
                      <a:cubicBezTo>
                        <a:pt x="1127" y="854"/>
                        <a:pt x="1186" y="922"/>
                        <a:pt x="1151" y="1028"/>
                      </a:cubicBezTo>
                      <a:cubicBezTo>
                        <a:pt x="1116" y="1131"/>
                        <a:pt x="1029" y="1163"/>
                        <a:pt x="927" y="1170"/>
                      </a:cubicBezTo>
                      <a:cubicBezTo>
                        <a:pt x="915" y="1170"/>
                        <a:pt x="904" y="1171"/>
                        <a:pt x="893" y="1171"/>
                      </a:cubicBezTo>
                      <a:cubicBezTo>
                        <a:pt x="563" y="1171"/>
                        <a:pt x="231" y="842"/>
                        <a:pt x="218" y="480"/>
                      </a:cubicBezTo>
                      <a:cubicBezTo>
                        <a:pt x="213" y="333"/>
                        <a:pt x="233" y="187"/>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 name="Google Shape;295;p3"/>
                <p:cNvSpPr/>
                <p:nvPr/>
              </p:nvSpPr>
              <p:spPr>
                <a:xfrm>
                  <a:off x="7715298" y="1954435"/>
                  <a:ext cx="98252" cy="70546"/>
                </a:xfrm>
                <a:custGeom>
                  <a:avLst/>
                  <a:gdLst/>
                  <a:ahLst/>
                  <a:cxnLst/>
                  <a:rect l="l" t="t" r="r" b="b"/>
                  <a:pathLst>
                    <a:path w="1227" h="881" extrusionOk="0">
                      <a:moveTo>
                        <a:pt x="795" y="1"/>
                      </a:moveTo>
                      <a:cubicBezTo>
                        <a:pt x="749" y="1"/>
                        <a:pt x="705" y="18"/>
                        <a:pt x="663" y="69"/>
                      </a:cubicBezTo>
                      <a:cubicBezTo>
                        <a:pt x="579" y="171"/>
                        <a:pt x="646" y="237"/>
                        <a:pt x="708" y="315"/>
                      </a:cubicBezTo>
                      <a:cubicBezTo>
                        <a:pt x="801" y="430"/>
                        <a:pt x="763" y="533"/>
                        <a:pt x="621" y="569"/>
                      </a:cubicBezTo>
                      <a:cubicBezTo>
                        <a:pt x="587" y="578"/>
                        <a:pt x="554" y="582"/>
                        <a:pt x="522" y="582"/>
                      </a:cubicBezTo>
                      <a:cubicBezTo>
                        <a:pt x="426" y="582"/>
                        <a:pt x="340" y="543"/>
                        <a:pt x="269" y="468"/>
                      </a:cubicBezTo>
                      <a:cubicBezTo>
                        <a:pt x="192" y="387"/>
                        <a:pt x="128" y="294"/>
                        <a:pt x="57" y="206"/>
                      </a:cubicBezTo>
                      <a:cubicBezTo>
                        <a:pt x="40" y="207"/>
                        <a:pt x="23" y="208"/>
                        <a:pt x="6" y="211"/>
                      </a:cubicBezTo>
                      <a:cubicBezTo>
                        <a:pt x="17" y="317"/>
                        <a:pt x="1" y="439"/>
                        <a:pt x="48" y="524"/>
                      </a:cubicBezTo>
                      <a:cubicBezTo>
                        <a:pt x="165" y="737"/>
                        <a:pt x="464" y="881"/>
                        <a:pt x="723" y="881"/>
                      </a:cubicBezTo>
                      <a:cubicBezTo>
                        <a:pt x="772" y="881"/>
                        <a:pt x="819" y="876"/>
                        <a:pt x="863" y="865"/>
                      </a:cubicBezTo>
                      <a:cubicBezTo>
                        <a:pt x="1046" y="822"/>
                        <a:pt x="1186" y="657"/>
                        <a:pt x="1208" y="459"/>
                      </a:cubicBezTo>
                      <a:cubicBezTo>
                        <a:pt x="1227" y="285"/>
                        <a:pt x="1127" y="125"/>
                        <a:pt x="946" y="44"/>
                      </a:cubicBezTo>
                      <a:cubicBezTo>
                        <a:pt x="896" y="21"/>
                        <a:pt x="844" y="1"/>
                        <a:pt x="7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 name="Google Shape;296;p3"/>
                <p:cNvSpPr/>
                <p:nvPr/>
              </p:nvSpPr>
              <p:spPr>
                <a:xfrm>
                  <a:off x="7712656" y="1574551"/>
                  <a:ext cx="57174" cy="270093"/>
                </a:xfrm>
                <a:custGeom>
                  <a:avLst/>
                  <a:gdLst/>
                  <a:ahLst/>
                  <a:cxnLst/>
                  <a:rect l="l" t="t" r="r" b="b"/>
                  <a:pathLst>
                    <a:path w="714" h="3373" extrusionOk="0">
                      <a:moveTo>
                        <a:pt x="1" y="0"/>
                      </a:moveTo>
                      <a:lnTo>
                        <a:pt x="1" y="0"/>
                      </a:lnTo>
                      <a:cubicBezTo>
                        <a:pt x="314" y="1108"/>
                        <a:pt x="432" y="2229"/>
                        <a:pt x="323" y="3373"/>
                      </a:cubicBezTo>
                      <a:cubicBezTo>
                        <a:pt x="714" y="2516"/>
                        <a:pt x="549" y="72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 name="Google Shape;297;p3"/>
                <p:cNvSpPr/>
                <p:nvPr/>
              </p:nvSpPr>
              <p:spPr>
                <a:xfrm>
                  <a:off x="7849186" y="2218368"/>
                  <a:ext cx="72788" cy="74790"/>
                </a:xfrm>
                <a:custGeom>
                  <a:avLst/>
                  <a:gdLst/>
                  <a:ahLst/>
                  <a:cxnLst/>
                  <a:rect l="l" t="t" r="r" b="b"/>
                  <a:pathLst>
                    <a:path w="909" h="934" extrusionOk="0">
                      <a:moveTo>
                        <a:pt x="202" y="1"/>
                      </a:moveTo>
                      <a:cubicBezTo>
                        <a:pt x="183" y="1"/>
                        <a:pt x="164" y="2"/>
                        <a:pt x="145" y="5"/>
                      </a:cubicBezTo>
                      <a:cubicBezTo>
                        <a:pt x="95" y="12"/>
                        <a:pt x="48" y="33"/>
                        <a:pt x="0" y="47"/>
                      </a:cubicBezTo>
                      <a:cubicBezTo>
                        <a:pt x="227" y="138"/>
                        <a:pt x="432" y="231"/>
                        <a:pt x="556" y="440"/>
                      </a:cubicBezTo>
                      <a:cubicBezTo>
                        <a:pt x="619" y="546"/>
                        <a:pt x="670" y="651"/>
                        <a:pt x="550" y="759"/>
                      </a:cubicBezTo>
                      <a:cubicBezTo>
                        <a:pt x="525" y="780"/>
                        <a:pt x="524" y="851"/>
                        <a:pt x="539" y="884"/>
                      </a:cubicBezTo>
                      <a:cubicBezTo>
                        <a:pt x="553" y="911"/>
                        <a:pt x="608" y="934"/>
                        <a:pt x="646" y="934"/>
                      </a:cubicBezTo>
                      <a:cubicBezTo>
                        <a:pt x="646" y="934"/>
                        <a:pt x="647" y="934"/>
                        <a:pt x="647" y="934"/>
                      </a:cubicBezTo>
                      <a:cubicBezTo>
                        <a:pt x="767" y="934"/>
                        <a:pt x="876" y="817"/>
                        <a:pt x="885" y="696"/>
                      </a:cubicBezTo>
                      <a:cubicBezTo>
                        <a:pt x="909" y="377"/>
                        <a:pt x="526" y="1"/>
                        <a:pt x="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98" name="Google Shape;298;p3"/>
              <p:cNvSpPr/>
              <p:nvPr/>
            </p:nvSpPr>
            <p:spPr>
              <a:xfrm>
                <a:off x="8320258" y="1225406"/>
                <a:ext cx="810617" cy="1521900"/>
              </a:xfrm>
              <a:custGeom>
                <a:avLst/>
                <a:gdLst/>
                <a:ahLst/>
                <a:cxnLst/>
                <a:rect l="l" t="t" r="r" b="b"/>
                <a:pathLst>
                  <a:path w="9303" h="17466" extrusionOk="0">
                    <a:moveTo>
                      <a:pt x="6617" y="2577"/>
                    </a:moveTo>
                    <a:lnTo>
                      <a:pt x="6617" y="2577"/>
                    </a:lnTo>
                    <a:cubicBezTo>
                      <a:pt x="7165" y="3297"/>
                      <a:pt x="7330" y="5093"/>
                      <a:pt x="6939" y="5950"/>
                    </a:cubicBezTo>
                    <a:cubicBezTo>
                      <a:pt x="7048" y="4806"/>
                      <a:pt x="6930" y="3685"/>
                      <a:pt x="6617" y="2577"/>
                    </a:cubicBezTo>
                    <a:close/>
                    <a:moveTo>
                      <a:pt x="7442" y="7319"/>
                    </a:moveTo>
                    <a:cubicBezTo>
                      <a:pt x="7492" y="7319"/>
                      <a:pt x="7543" y="7340"/>
                      <a:pt x="7594" y="7363"/>
                    </a:cubicBezTo>
                    <a:cubicBezTo>
                      <a:pt x="7776" y="7444"/>
                      <a:pt x="7875" y="7605"/>
                      <a:pt x="7856" y="7777"/>
                    </a:cubicBezTo>
                    <a:cubicBezTo>
                      <a:pt x="7834" y="7976"/>
                      <a:pt x="7694" y="8140"/>
                      <a:pt x="7511" y="8184"/>
                    </a:cubicBezTo>
                    <a:cubicBezTo>
                      <a:pt x="7467" y="8195"/>
                      <a:pt x="7419" y="8200"/>
                      <a:pt x="7370" y="8200"/>
                    </a:cubicBezTo>
                    <a:cubicBezTo>
                      <a:pt x="7111" y="8200"/>
                      <a:pt x="6813" y="8057"/>
                      <a:pt x="6696" y="7843"/>
                    </a:cubicBezTo>
                    <a:cubicBezTo>
                      <a:pt x="6650" y="7757"/>
                      <a:pt x="6666" y="7635"/>
                      <a:pt x="6654" y="7529"/>
                    </a:cubicBezTo>
                    <a:cubicBezTo>
                      <a:pt x="6672" y="7528"/>
                      <a:pt x="6689" y="7528"/>
                      <a:pt x="6706" y="7527"/>
                    </a:cubicBezTo>
                    <a:cubicBezTo>
                      <a:pt x="6777" y="7615"/>
                      <a:pt x="6842" y="7708"/>
                      <a:pt x="6917" y="7786"/>
                    </a:cubicBezTo>
                    <a:cubicBezTo>
                      <a:pt x="6989" y="7861"/>
                      <a:pt x="7073" y="7900"/>
                      <a:pt x="7169" y="7900"/>
                    </a:cubicBezTo>
                    <a:cubicBezTo>
                      <a:pt x="7201" y="7900"/>
                      <a:pt x="7234" y="7895"/>
                      <a:pt x="7269" y="7887"/>
                    </a:cubicBezTo>
                    <a:cubicBezTo>
                      <a:pt x="7410" y="7851"/>
                      <a:pt x="7449" y="7747"/>
                      <a:pt x="7356" y="7633"/>
                    </a:cubicBezTo>
                    <a:cubicBezTo>
                      <a:pt x="7294" y="7555"/>
                      <a:pt x="7227" y="7489"/>
                      <a:pt x="7311" y="7387"/>
                    </a:cubicBezTo>
                    <a:cubicBezTo>
                      <a:pt x="7353" y="7337"/>
                      <a:pt x="7397" y="7319"/>
                      <a:pt x="7442" y="7319"/>
                    </a:cubicBezTo>
                    <a:close/>
                    <a:moveTo>
                      <a:pt x="6473" y="5634"/>
                    </a:moveTo>
                    <a:lnTo>
                      <a:pt x="6473" y="5634"/>
                    </a:lnTo>
                    <a:cubicBezTo>
                      <a:pt x="6558" y="6221"/>
                      <a:pt x="5742" y="8579"/>
                      <a:pt x="5157" y="9435"/>
                    </a:cubicBezTo>
                    <a:cubicBezTo>
                      <a:pt x="5107" y="9082"/>
                      <a:pt x="5098" y="8743"/>
                      <a:pt x="5223" y="8427"/>
                    </a:cubicBezTo>
                    <a:cubicBezTo>
                      <a:pt x="5411" y="7953"/>
                      <a:pt x="5613" y="7481"/>
                      <a:pt x="5847" y="7027"/>
                    </a:cubicBezTo>
                    <a:cubicBezTo>
                      <a:pt x="6067" y="6601"/>
                      <a:pt x="6292" y="6179"/>
                      <a:pt x="6439" y="5722"/>
                    </a:cubicBezTo>
                    <a:cubicBezTo>
                      <a:pt x="6448" y="5696"/>
                      <a:pt x="6459" y="5671"/>
                      <a:pt x="6473" y="5634"/>
                    </a:cubicBezTo>
                    <a:close/>
                    <a:moveTo>
                      <a:pt x="6494" y="8189"/>
                    </a:moveTo>
                    <a:cubicBezTo>
                      <a:pt x="6484" y="8376"/>
                      <a:pt x="6465" y="8522"/>
                      <a:pt x="6467" y="8669"/>
                    </a:cubicBezTo>
                    <a:cubicBezTo>
                      <a:pt x="6479" y="9031"/>
                      <a:pt x="6812" y="9360"/>
                      <a:pt x="7142" y="9360"/>
                    </a:cubicBezTo>
                    <a:cubicBezTo>
                      <a:pt x="7153" y="9360"/>
                      <a:pt x="7164" y="9359"/>
                      <a:pt x="7176" y="9359"/>
                    </a:cubicBezTo>
                    <a:cubicBezTo>
                      <a:pt x="7277" y="9352"/>
                      <a:pt x="7364" y="9320"/>
                      <a:pt x="7399" y="9217"/>
                    </a:cubicBezTo>
                    <a:cubicBezTo>
                      <a:pt x="7435" y="9111"/>
                      <a:pt x="7377" y="9044"/>
                      <a:pt x="7302" y="8973"/>
                    </a:cubicBezTo>
                    <a:cubicBezTo>
                      <a:pt x="7259" y="8933"/>
                      <a:pt x="7212" y="8841"/>
                      <a:pt x="7229" y="8803"/>
                    </a:cubicBezTo>
                    <a:cubicBezTo>
                      <a:pt x="7256" y="8747"/>
                      <a:pt x="7338" y="8691"/>
                      <a:pt x="7401" y="8685"/>
                    </a:cubicBezTo>
                    <a:cubicBezTo>
                      <a:pt x="7414" y="8684"/>
                      <a:pt x="7428" y="8683"/>
                      <a:pt x="7441" y="8683"/>
                    </a:cubicBezTo>
                    <a:cubicBezTo>
                      <a:pt x="7696" y="8683"/>
                      <a:pt x="7897" y="8950"/>
                      <a:pt x="7828" y="9201"/>
                    </a:cubicBezTo>
                    <a:cubicBezTo>
                      <a:pt x="7757" y="9462"/>
                      <a:pt x="7549" y="9640"/>
                      <a:pt x="7281" y="9665"/>
                    </a:cubicBezTo>
                    <a:cubicBezTo>
                      <a:pt x="7251" y="9668"/>
                      <a:pt x="7221" y="9670"/>
                      <a:pt x="7192" y="9670"/>
                    </a:cubicBezTo>
                    <a:cubicBezTo>
                      <a:pt x="6741" y="9670"/>
                      <a:pt x="6340" y="9345"/>
                      <a:pt x="6257" y="8896"/>
                    </a:cubicBezTo>
                    <a:cubicBezTo>
                      <a:pt x="6252" y="8865"/>
                      <a:pt x="6250" y="8827"/>
                      <a:pt x="6260" y="8799"/>
                    </a:cubicBezTo>
                    <a:cubicBezTo>
                      <a:pt x="6331" y="8609"/>
                      <a:pt x="6405" y="8421"/>
                      <a:pt x="6494" y="8189"/>
                    </a:cubicBezTo>
                    <a:close/>
                    <a:moveTo>
                      <a:pt x="6524" y="4805"/>
                    </a:moveTo>
                    <a:lnTo>
                      <a:pt x="6524" y="4805"/>
                    </a:lnTo>
                    <a:cubicBezTo>
                      <a:pt x="6572" y="5152"/>
                      <a:pt x="6459" y="5458"/>
                      <a:pt x="6338" y="5754"/>
                    </a:cubicBezTo>
                    <a:cubicBezTo>
                      <a:pt x="6170" y="6165"/>
                      <a:pt x="5969" y="6562"/>
                      <a:pt x="5782" y="6965"/>
                    </a:cubicBezTo>
                    <a:cubicBezTo>
                      <a:pt x="5599" y="7360"/>
                      <a:pt x="5406" y="7751"/>
                      <a:pt x="5234" y="8150"/>
                    </a:cubicBezTo>
                    <a:cubicBezTo>
                      <a:pt x="5057" y="8557"/>
                      <a:pt x="5043" y="8986"/>
                      <a:pt x="5095" y="9421"/>
                    </a:cubicBezTo>
                    <a:cubicBezTo>
                      <a:pt x="5107" y="9512"/>
                      <a:pt x="5067" y="9610"/>
                      <a:pt x="5050" y="9704"/>
                    </a:cubicBezTo>
                    <a:cubicBezTo>
                      <a:pt x="5032" y="9702"/>
                      <a:pt x="5016" y="9700"/>
                      <a:pt x="4998" y="9697"/>
                    </a:cubicBezTo>
                    <a:cubicBezTo>
                      <a:pt x="4864" y="9393"/>
                      <a:pt x="4835" y="9071"/>
                      <a:pt x="4868" y="8742"/>
                    </a:cubicBezTo>
                    <a:cubicBezTo>
                      <a:pt x="4928" y="8152"/>
                      <a:pt x="5136" y="7608"/>
                      <a:pt x="5435" y="7102"/>
                    </a:cubicBezTo>
                    <a:cubicBezTo>
                      <a:pt x="5856" y="6392"/>
                      <a:pt x="6250" y="5670"/>
                      <a:pt x="6489" y="4874"/>
                    </a:cubicBezTo>
                    <a:cubicBezTo>
                      <a:pt x="6495" y="4853"/>
                      <a:pt x="6508" y="4834"/>
                      <a:pt x="6524" y="4805"/>
                    </a:cubicBezTo>
                    <a:close/>
                    <a:moveTo>
                      <a:pt x="8086" y="9620"/>
                    </a:moveTo>
                    <a:cubicBezTo>
                      <a:pt x="8339" y="9620"/>
                      <a:pt x="8509" y="9799"/>
                      <a:pt x="8507" y="10060"/>
                    </a:cubicBezTo>
                    <a:cubicBezTo>
                      <a:pt x="8504" y="10309"/>
                      <a:pt x="8381" y="10490"/>
                      <a:pt x="8189" y="10633"/>
                    </a:cubicBezTo>
                    <a:cubicBezTo>
                      <a:pt x="7861" y="10876"/>
                      <a:pt x="7511" y="10985"/>
                      <a:pt x="7143" y="10985"/>
                    </a:cubicBezTo>
                    <a:cubicBezTo>
                      <a:pt x="6956" y="10985"/>
                      <a:pt x="6764" y="10957"/>
                      <a:pt x="6568" y="10903"/>
                    </a:cubicBezTo>
                    <a:cubicBezTo>
                      <a:pt x="6201" y="10803"/>
                      <a:pt x="5860" y="10638"/>
                      <a:pt x="5570" y="10380"/>
                    </a:cubicBezTo>
                    <a:cubicBezTo>
                      <a:pt x="5481" y="10299"/>
                      <a:pt x="5450" y="10224"/>
                      <a:pt x="5577" y="10140"/>
                    </a:cubicBezTo>
                    <a:cubicBezTo>
                      <a:pt x="5925" y="10497"/>
                      <a:pt x="6378" y="10654"/>
                      <a:pt x="6828" y="10654"/>
                    </a:cubicBezTo>
                    <a:cubicBezTo>
                      <a:pt x="7150" y="10654"/>
                      <a:pt x="7471" y="10574"/>
                      <a:pt x="7753" y="10431"/>
                    </a:cubicBezTo>
                    <a:cubicBezTo>
                      <a:pt x="7961" y="10324"/>
                      <a:pt x="8126" y="10172"/>
                      <a:pt x="8208" y="9945"/>
                    </a:cubicBezTo>
                    <a:cubicBezTo>
                      <a:pt x="8223" y="9903"/>
                      <a:pt x="8223" y="9838"/>
                      <a:pt x="8200" y="9802"/>
                    </a:cubicBezTo>
                    <a:cubicBezTo>
                      <a:pt x="8194" y="9791"/>
                      <a:pt x="8174" y="9789"/>
                      <a:pt x="8150" y="9789"/>
                    </a:cubicBezTo>
                    <a:cubicBezTo>
                      <a:pt x="8128" y="9789"/>
                      <a:pt x="8104" y="9791"/>
                      <a:pt x="8083" y="9791"/>
                    </a:cubicBezTo>
                    <a:cubicBezTo>
                      <a:pt x="8079" y="9791"/>
                      <a:pt x="8075" y="9791"/>
                      <a:pt x="8071" y="9790"/>
                    </a:cubicBezTo>
                    <a:cubicBezTo>
                      <a:pt x="8066" y="9790"/>
                      <a:pt x="8063" y="9793"/>
                      <a:pt x="8058" y="9793"/>
                    </a:cubicBezTo>
                    <a:cubicBezTo>
                      <a:pt x="8018" y="9795"/>
                      <a:pt x="7965" y="9818"/>
                      <a:pt x="7924" y="9818"/>
                    </a:cubicBezTo>
                    <a:cubicBezTo>
                      <a:pt x="7890" y="9818"/>
                      <a:pt x="7864" y="9803"/>
                      <a:pt x="7856" y="9751"/>
                    </a:cubicBezTo>
                    <a:cubicBezTo>
                      <a:pt x="7838" y="9632"/>
                      <a:pt x="7963" y="9626"/>
                      <a:pt x="8051" y="9621"/>
                    </a:cubicBezTo>
                    <a:cubicBezTo>
                      <a:pt x="8063" y="9620"/>
                      <a:pt x="8074" y="9620"/>
                      <a:pt x="8086" y="9620"/>
                    </a:cubicBezTo>
                    <a:close/>
                    <a:moveTo>
                      <a:pt x="1777" y="9653"/>
                    </a:moveTo>
                    <a:cubicBezTo>
                      <a:pt x="1925" y="9723"/>
                      <a:pt x="1946" y="9832"/>
                      <a:pt x="1944" y="9928"/>
                    </a:cubicBezTo>
                    <a:cubicBezTo>
                      <a:pt x="1938" y="10142"/>
                      <a:pt x="2056" y="10232"/>
                      <a:pt x="2232" y="10313"/>
                    </a:cubicBezTo>
                    <a:cubicBezTo>
                      <a:pt x="2393" y="10386"/>
                      <a:pt x="2547" y="10489"/>
                      <a:pt x="2682" y="10603"/>
                    </a:cubicBezTo>
                    <a:cubicBezTo>
                      <a:pt x="2885" y="10777"/>
                      <a:pt x="2948" y="11088"/>
                      <a:pt x="2833" y="11332"/>
                    </a:cubicBezTo>
                    <a:cubicBezTo>
                      <a:pt x="2676" y="11177"/>
                      <a:pt x="2526" y="11030"/>
                      <a:pt x="2377" y="10882"/>
                    </a:cubicBezTo>
                    <a:lnTo>
                      <a:pt x="2377" y="10882"/>
                    </a:lnTo>
                    <a:cubicBezTo>
                      <a:pt x="2436" y="11117"/>
                      <a:pt x="2615" y="11252"/>
                      <a:pt x="2787" y="11394"/>
                    </a:cubicBezTo>
                    <a:cubicBezTo>
                      <a:pt x="2787" y="11409"/>
                      <a:pt x="2786" y="11424"/>
                      <a:pt x="2786" y="11439"/>
                    </a:cubicBezTo>
                    <a:cubicBezTo>
                      <a:pt x="2699" y="11448"/>
                      <a:pt x="2612" y="11468"/>
                      <a:pt x="2526" y="11468"/>
                    </a:cubicBezTo>
                    <a:cubicBezTo>
                      <a:pt x="2510" y="11468"/>
                      <a:pt x="2494" y="11468"/>
                      <a:pt x="2479" y="11466"/>
                    </a:cubicBezTo>
                    <a:cubicBezTo>
                      <a:pt x="2239" y="11442"/>
                      <a:pt x="2039" y="11325"/>
                      <a:pt x="1892" y="11132"/>
                    </a:cubicBezTo>
                    <a:cubicBezTo>
                      <a:pt x="1832" y="11053"/>
                      <a:pt x="1770" y="10969"/>
                      <a:pt x="1739" y="10877"/>
                    </a:cubicBezTo>
                    <a:cubicBezTo>
                      <a:pt x="1667" y="10662"/>
                      <a:pt x="1558" y="10509"/>
                      <a:pt x="1310" y="10509"/>
                    </a:cubicBezTo>
                    <a:cubicBezTo>
                      <a:pt x="1303" y="10509"/>
                      <a:pt x="1297" y="10509"/>
                      <a:pt x="1290" y="10509"/>
                    </a:cubicBezTo>
                    <a:cubicBezTo>
                      <a:pt x="1289" y="10509"/>
                      <a:pt x="1289" y="10509"/>
                      <a:pt x="1288" y="10509"/>
                    </a:cubicBezTo>
                    <a:cubicBezTo>
                      <a:pt x="1235" y="10509"/>
                      <a:pt x="1178" y="10461"/>
                      <a:pt x="1123" y="10433"/>
                    </a:cubicBezTo>
                    <a:cubicBezTo>
                      <a:pt x="1128" y="10414"/>
                      <a:pt x="1132" y="10394"/>
                      <a:pt x="1137" y="10374"/>
                    </a:cubicBezTo>
                    <a:cubicBezTo>
                      <a:pt x="1242" y="10383"/>
                      <a:pt x="1350" y="10395"/>
                      <a:pt x="1453" y="10400"/>
                    </a:cubicBezTo>
                    <a:cubicBezTo>
                      <a:pt x="1454" y="10400"/>
                      <a:pt x="1455" y="10400"/>
                      <a:pt x="1456" y="10400"/>
                    </a:cubicBezTo>
                    <a:cubicBezTo>
                      <a:pt x="1488" y="10400"/>
                      <a:pt x="1522" y="10383"/>
                      <a:pt x="1556" y="10374"/>
                    </a:cubicBezTo>
                    <a:cubicBezTo>
                      <a:pt x="1543" y="10337"/>
                      <a:pt x="1537" y="10297"/>
                      <a:pt x="1516" y="10265"/>
                    </a:cubicBezTo>
                    <a:cubicBezTo>
                      <a:pt x="1454" y="10171"/>
                      <a:pt x="1388" y="10084"/>
                      <a:pt x="1324" y="9993"/>
                    </a:cubicBezTo>
                    <a:cubicBezTo>
                      <a:pt x="1338" y="9978"/>
                      <a:pt x="1351" y="9964"/>
                      <a:pt x="1365" y="9951"/>
                    </a:cubicBezTo>
                    <a:cubicBezTo>
                      <a:pt x="1442" y="10003"/>
                      <a:pt x="1515" y="10060"/>
                      <a:pt x="1594" y="10110"/>
                    </a:cubicBezTo>
                    <a:cubicBezTo>
                      <a:pt x="1635" y="10133"/>
                      <a:pt x="1682" y="10147"/>
                      <a:pt x="1728" y="10164"/>
                    </a:cubicBezTo>
                    <a:cubicBezTo>
                      <a:pt x="1737" y="10121"/>
                      <a:pt x="1750" y="10077"/>
                      <a:pt x="1754" y="10033"/>
                    </a:cubicBezTo>
                    <a:cubicBezTo>
                      <a:pt x="1764" y="9914"/>
                      <a:pt x="1769" y="9796"/>
                      <a:pt x="1777" y="9653"/>
                    </a:cubicBezTo>
                    <a:close/>
                    <a:moveTo>
                      <a:pt x="8524" y="10619"/>
                    </a:moveTo>
                    <a:cubicBezTo>
                      <a:pt x="8847" y="10619"/>
                      <a:pt x="9229" y="10997"/>
                      <a:pt x="9206" y="11314"/>
                    </a:cubicBezTo>
                    <a:cubicBezTo>
                      <a:pt x="9197" y="11436"/>
                      <a:pt x="9088" y="11552"/>
                      <a:pt x="8968" y="11552"/>
                    </a:cubicBezTo>
                    <a:cubicBezTo>
                      <a:pt x="8968" y="11552"/>
                      <a:pt x="8967" y="11552"/>
                      <a:pt x="8967" y="11552"/>
                    </a:cubicBezTo>
                    <a:cubicBezTo>
                      <a:pt x="8929" y="11552"/>
                      <a:pt x="8874" y="11530"/>
                      <a:pt x="8860" y="11502"/>
                    </a:cubicBezTo>
                    <a:cubicBezTo>
                      <a:pt x="8845" y="11469"/>
                      <a:pt x="8846" y="11399"/>
                      <a:pt x="8871" y="11377"/>
                    </a:cubicBezTo>
                    <a:cubicBezTo>
                      <a:pt x="8991" y="11269"/>
                      <a:pt x="8941" y="11163"/>
                      <a:pt x="8877" y="11058"/>
                    </a:cubicBezTo>
                    <a:cubicBezTo>
                      <a:pt x="8752" y="10849"/>
                      <a:pt x="8546" y="10755"/>
                      <a:pt x="8321" y="10664"/>
                    </a:cubicBezTo>
                    <a:cubicBezTo>
                      <a:pt x="8370" y="10649"/>
                      <a:pt x="8416" y="10629"/>
                      <a:pt x="8466" y="10623"/>
                    </a:cubicBezTo>
                    <a:cubicBezTo>
                      <a:pt x="8485" y="10620"/>
                      <a:pt x="8504" y="10619"/>
                      <a:pt x="8524" y="10619"/>
                    </a:cubicBezTo>
                    <a:close/>
                    <a:moveTo>
                      <a:pt x="2885" y="11925"/>
                    </a:moveTo>
                    <a:cubicBezTo>
                      <a:pt x="2919" y="11925"/>
                      <a:pt x="2954" y="11932"/>
                      <a:pt x="2988" y="11948"/>
                    </a:cubicBezTo>
                    <a:cubicBezTo>
                      <a:pt x="3164" y="12031"/>
                      <a:pt x="3278" y="12281"/>
                      <a:pt x="3200" y="12421"/>
                    </a:cubicBezTo>
                    <a:cubicBezTo>
                      <a:pt x="3169" y="12479"/>
                      <a:pt x="3129" y="12508"/>
                      <a:pt x="3080" y="12508"/>
                    </a:cubicBezTo>
                    <a:cubicBezTo>
                      <a:pt x="3046" y="12508"/>
                      <a:pt x="3009" y="12495"/>
                      <a:pt x="2967" y="12467"/>
                    </a:cubicBezTo>
                    <a:cubicBezTo>
                      <a:pt x="2981" y="12449"/>
                      <a:pt x="2992" y="12436"/>
                      <a:pt x="2997" y="12420"/>
                    </a:cubicBezTo>
                    <a:cubicBezTo>
                      <a:pt x="3017" y="12358"/>
                      <a:pt x="3061" y="12284"/>
                      <a:pt x="3043" y="12238"/>
                    </a:cubicBezTo>
                    <a:cubicBezTo>
                      <a:pt x="3020" y="12186"/>
                      <a:pt x="2937" y="12131"/>
                      <a:pt x="2881" y="12131"/>
                    </a:cubicBezTo>
                    <a:cubicBezTo>
                      <a:pt x="2827" y="12131"/>
                      <a:pt x="2749" y="12188"/>
                      <a:pt x="2721" y="12241"/>
                    </a:cubicBezTo>
                    <a:cubicBezTo>
                      <a:pt x="2603" y="12461"/>
                      <a:pt x="2817" y="12770"/>
                      <a:pt x="3075" y="12770"/>
                    </a:cubicBezTo>
                    <a:cubicBezTo>
                      <a:pt x="3080" y="12770"/>
                      <a:pt x="3086" y="12770"/>
                      <a:pt x="3091" y="12769"/>
                    </a:cubicBezTo>
                    <a:cubicBezTo>
                      <a:pt x="3162" y="12766"/>
                      <a:pt x="3231" y="12747"/>
                      <a:pt x="3297" y="12721"/>
                    </a:cubicBezTo>
                    <a:cubicBezTo>
                      <a:pt x="3360" y="12696"/>
                      <a:pt x="3418" y="12655"/>
                      <a:pt x="3483" y="12619"/>
                    </a:cubicBezTo>
                    <a:lnTo>
                      <a:pt x="3483" y="12619"/>
                    </a:lnTo>
                    <a:cubicBezTo>
                      <a:pt x="3448" y="12828"/>
                      <a:pt x="3287" y="12960"/>
                      <a:pt x="3101" y="12960"/>
                    </a:cubicBezTo>
                    <a:cubicBezTo>
                      <a:pt x="3047" y="12960"/>
                      <a:pt x="2992" y="12950"/>
                      <a:pt x="2937" y="12926"/>
                    </a:cubicBezTo>
                    <a:cubicBezTo>
                      <a:pt x="2650" y="12804"/>
                      <a:pt x="2496" y="12409"/>
                      <a:pt x="2622" y="12122"/>
                    </a:cubicBezTo>
                    <a:cubicBezTo>
                      <a:pt x="2679" y="11997"/>
                      <a:pt x="2779" y="11925"/>
                      <a:pt x="2885" y="11925"/>
                    </a:cubicBezTo>
                    <a:close/>
                    <a:moveTo>
                      <a:pt x="6986" y="12658"/>
                    </a:moveTo>
                    <a:cubicBezTo>
                      <a:pt x="7054" y="12735"/>
                      <a:pt x="7113" y="12788"/>
                      <a:pt x="7156" y="12850"/>
                    </a:cubicBezTo>
                    <a:cubicBezTo>
                      <a:pt x="7236" y="12961"/>
                      <a:pt x="7336" y="13022"/>
                      <a:pt x="7467" y="13022"/>
                    </a:cubicBezTo>
                    <a:cubicBezTo>
                      <a:pt x="7480" y="13022"/>
                      <a:pt x="7494" y="13022"/>
                      <a:pt x="7507" y="13020"/>
                    </a:cubicBezTo>
                    <a:cubicBezTo>
                      <a:pt x="7534" y="13018"/>
                      <a:pt x="7560" y="13017"/>
                      <a:pt x="7585" y="13017"/>
                    </a:cubicBezTo>
                    <a:cubicBezTo>
                      <a:pt x="7876" y="13017"/>
                      <a:pt x="8088" y="13163"/>
                      <a:pt x="8257" y="13412"/>
                    </a:cubicBezTo>
                    <a:cubicBezTo>
                      <a:pt x="8380" y="13592"/>
                      <a:pt x="8541" y="13746"/>
                      <a:pt x="8688" y="13913"/>
                    </a:cubicBezTo>
                    <a:cubicBezTo>
                      <a:pt x="8628" y="13939"/>
                      <a:pt x="8568" y="13950"/>
                      <a:pt x="8507" y="13950"/>
                    </a:cubicBezTo>
                    <a:cubicBezTo>
                      <a:pt x="8396" y="13950"/>
                      <a:pt x="8283" y="13913"/>
                      <a:pt x="8171" y="13864"/>
                    </a:cubicBezTo>
                    <a:cubicBezTo>
                      <a:pt x="7942" y="13763"/>
                      <a:pt x="7708" y="13670"/>
                      <a:pt x="7493" y="13545"/>
                    </a:cubicBezTo>
                    <a:cubicBezTo>
                      <a:pt x="7197" y="13374"/>
                      <a:pt x="6966" y="13142"/>
                      <a:pt x="6969" y="12762"/>
                    </a:cubicBezTo>
                    <a:cubicBezTo>
                      <a:pt x="6969" y="12740"/>
                      <a:pt x="6975" y="12718"/>
                      <a:pt x="6986" y="12658"/>
                    </a:cubicBezTo>
                    <a:close/>
                    <a:moveTo>
                      <a:pt x="2326" y="12911"/>
                    </a:moveTo>
                    <a:cubicBezTo>
                      <a:pt x="2398" y="12911"/>
                      <a:pt x="2471" y="12938"/>
                      <a:pt x="2526" y="12994"/>
                    </a:cubicBezTo>
                    <a:cubicBezTo>
                      <a:pt x="2614" y="13081"/>
                      <a:pt x="2678" y="13208"/>
                      <a:pt x="2718" y="13328"/>
                    </a:cubicBezTo>
                    <a:cubicBezTo>
                      <a:pt x="2756" y="13438"/>
                      <a:pt x="2736" y="13561"/>
                      <a:pt x="2604" y="13614"/>
                    </a:cubicBezTo>
                    <a:cubicBezTo>
                      <a:pt x="2582" y="13623"/>
                      <a:pt x="2561" y="13627"/>
                      <a:pt x="2540" y="13627"/>
                    </a:cubicBezTo>
                    <a:cubicBezTo>
                      <a:pt x="2463" y="13627"/>
                      <a:pt x="2393" y="13572"/>
                      <a:pt x="2351" y="13493"/>
                    </a:cubicBezTo>
                    <a:cubicBezTo>
                      <a:pt x="2414" y="13413"/>
                      <a:pt x="2504" y="13351"/>
                      <a:pt x="2509" y="13285"/>
                    </a:cubicBezTo>
                    <a:cubicBezTo>
                      <a:pt x="2517" y="13170"/>
                      <a:pt x="2401" y="13132"/>
                      <a:pt x="2301" y="13112"/>
                    </a:cubicBezTo>
                    <a:cubicBezTo>
                      <a:pt x="2285" y="13109"/>
                      <a:pt x="2269" y="13108"/>
                      <a:pt x="2253" y="13108"/>
                    </a:cubicBezTo>
                    <a:cubicBezTo>
                      <a:pt x="2160" y="13108"/>
                      <a:pt x="2089" y="13163"/>
                      <a:pt x="2079" y="13257"/>
                    </a:cubicBezTo>
                    <a:cubicBezTo>
                      <a:pt x="2068" y="13368"/>
                      <a:pt x="2073" y="13501"/>
                      <a:pt x="2126" y="13594"/>
                    </a:cubicBezTo>
                    <a:cubicBezTo>
                      <a:pt x="2243" y="13802"/>
                      <a:pt x="2443" y="13909"/>
                      <a:pt x="2650" y="13909"/>
                    </a:cubicBezTo>
                    <a:cubicBezTo>
                      <a:pt x="2805" y="13909"/>
                      <a:pt x="2965" y="13848"/>
                      <a:pt x="3095" y="13724"/>
                    </a:cubicBezTo>
                    <a:cubicBezTo>
                      <a:pt x="3160" y="13662"/>
                      <a:pt x="3216" y="13594"/>
                      <a:pt x="3278" y="13527"/>
                    </a:cubicBezTo>
                    <a:lnTo>
                      <a:pt x="3278" y="13527"/>
                    </a:lnTo>
                    <a:cubicBezTo>
                      <a:pt x="3328" y="13707"/>
                      <a:pt x="3231" y="13945"/>
                      <a:pt x="3063" y="14064"/>
                    </a:cubicBezTo>
                    <a:cubicBezTo>
                      <a:pt x="2962" y="14134"/>
                      <a:pt x="2833" y="14169"/>
                      <a:pt x="2704" y="14169"/>
                    </a:cubicBezTo>
                    <a:cubicBezTo>
                      <a:pt x="2548" y="14169"/>
                      <a:pt x="2392" y="14119"/>
                      <a:pt x="2284" y="14020"/>
                    </a:cubicBezTo>
                    <a:cubicBezTo>
                      <a:pt x="2104" y="13858"/>
                      <a:pt x="1982" y="13658"/>
                      <a:pt x="1976" y="13416"/>
                    </a:cubicBezTo>
                    <a:cubicBezTo>
                      <a:pt x="1974" y="13297"/>
                      <a:pt x="2012" y="13163"/>
                      <a:pt x="2072" y="13058"/>
                    </a:cubicBezTo>
                    <a:cubicBezTo>
                      <a:pt x="2125" y="12963"/>
                      <a:pt x="2225" y="12911"/>
                      <a:pt x="2326" y="12911"/>
                    </a:cubicBezTo>
                    <a:close/>
                    <a:moveTo>
                      <a:pt x="730" y="13458"/>
                    </a:moveTo>
                    <a:cubicBezTo>
                      <a:pt x="773" y="13533"/>
                      <a:pt x="845" y="13604"/>
                      <a:pt x="856" y="13685"/>
                    </a:cubicBezTo>
                    <a:cubicBezTo>
                      <a:pt x="900" y="13995"/>
                      <a:pt x="1108" y="14078"/>
                      <a:pt x="1377" y="14129"/>
                    </a:cubicBezTo>
                    <a:cubicBezTo>
                      <a:pt x="1550" y="14161"/>
                      <a:pt x="1722" y="14232"/>
                      <a:pt x="1876" y="14320"/>
                    </a:cubicBezTo>
                    <a:cubicBezTo>
                      <a:pt x="2084" y="14440"/>
                      <a:pt x="2158" y="14685"/>
                      <a:pt x="2080" y="14926"/>
                    </a:cubicBezTo>
                    <a:cubicBezTo>
                      <a:pt x="2005" y="14873"/>
                      <a:pt x="1930" y="14819"/>
                      <a:pt x="1858" y="14767"/>
                    </a:cubicBezTo>
                    <a:lnTo>
                      <a:pt x="1820" y="14806"/>
                    </a:lnTo>
                    <a:cubicBezTo>
                      <a:pt x="1892" y="14889"/>
                      <a:pt x="1964" y="14971"/>
                      <a:pt x="2037" y="15053"/>
                    </a:cubicBezTo>
                    <a:cubicBezTo>
                      <a:pt x="1951" y="15172"/>
                      <a:pt x="1789" y="15243"/>
                      <a:pt x="1625" y="15243"/>
                    </a:cubicBezTo>
                    <a:cubicBezTo>
                      <a:pt x="1554" y="15243"/>
                      <a:pt x="1482" y="15230"/>
                      <a:pt x="1416" y="15201"/>
                    </a:cubicBezTo>
                    <a:cubicBezTo>
                      <a:pt x="1156" y="15091"/>
                      <a:pt x="969" y="14893"/>
                      <a:pt x="848" y="14647"/>
                    </a:cubicBezTo>
                    <a:cubicBezTo>
                      <a:pt x="756" y="14462"/>
                      <a:pt x="620" y="14399"/>
                      <a:pt x="432" y="14399"/>
                    </a:cubicBezTo>
                    <a:cubicBezTo>
                      <a:pt x="430" y="14399"/>
                      <a:pt x="429" y="14399"/>
                      <a:pt x="427" y="14399"/>
                    </a:cubicBezTo>
                    <a:cubicBezTo>
                      <a:pt x="383" y="14400"/>
                      <a:pt x="337" y="14403"/>
                      <a:pt x="292" y="14403"/>
                    </a:cubicBezTo>
                    <a:cubicBezTo>
                      <a:pt x="261" y="14403"/>
                      <a:pt x="230" y="14402"/>
                      <a:pt x="200" y="14397"/>
                    </a:cubicBezTo>
                    <a:cubicBezTo>
                      <a:pt x="162" y="14390"/>
                      <a:pt x="127" y="14353"/>
                      <a:pt x="91" y="14330"/>
                    </a:cubicBezTo>
                    <a:cubicBezTo>
                      <a:pt x="125" y="14301"/>
                      <a:pt x="156" y="14254"/>
                      <a:pt x="192" y="14249"/>
                    </a:cubicBezTo>
                    <a:cubicBezTo>
                      <a:pt x="246" y="14241"/>
                      <a:pt x="300" y="14241"/>
                      <a:pt x="354" y="14241"/>
                    </a:cubicBezTo>
                    <a:cubicBezTo>
                      <a:pt x="363" y="14241"/>
                      <a:pt x="372" y="14241"/>
                      <a:pt x="382" y="14241"/>
                    </a:cubicBezTo>
                    <a:cubicBezTo>
                      <a:pt x="417" y="14241"/>
                      <a:pt x="453" y="14241"/>
                      <a:pt x="488" y="14238"/>
                    </a:cubicBezTo>
                    <a:cubicBezTo>
                      <a:pt x="540" y="14234"/>
                      <a:pt x="591" y="14219"/>
                      <a:pt x="642" y="14208"/>
                    </a:cubicBezTo>
                    <a:cubicBezTo>
                      <a:pt x="601" y="14170"/>
                      <a:pt x="564" y="14126"/>
                      <a:pt x="518" y="14093"/>
                    </a:cubicBezTo>
                    <a:cubicBezTo>
                      <a:pt x="431" y="14030"/>
                      <a:pt x="340" y="13973"/>
                      <a:pt x="251" y="13912"/>
                    </a:cubicBezTo>
                    <a:cubicBezTo>
                      <a:pt x="261" y="13889"/>
                      <a:pt x="272" y="13868"/>
                      <a:pt x="283" y="13846"/>
                    </a:cubicBezTo>
                    <a:cubicBezTo>
                      <a:pt x="362" y="13872"/>
                      <a:pt x="442" y="13895"/>
                      <a:pt x="522" y="13923"/>
                    </a:cubicBezTo>
                    <a:cubicBezTo>
                      <a:pt x="562" y="13939"/>
                      <a:pt x="595" y="13970"/>
                      <a:pt x="634" y="13984"/>
                    </a:cubicBezTo>
                    <a:cubicBezTo>
                      <a:pt x="645" y="13988"/>
                      <a:pt x="656" y="13989"/>
                      <a:pt x="668" y="13989"/>
                    </a:cubicBezTo>
                    <a:cubicBezTo>
                      <a:pt x="687" y="13989"/>
                      <a:pt x="707" y="13986"/>
                      <a:pt x="726" y="13986"/>
                    </a:cubicBezTo>
                    <a:cubicBezTo>
                      <a:pt x="726" y="13957"/>
                      <a:pt x="734" y="13920"/>
                      <a:pt x="722" y="13896"/>
                    </a:cubicBezTo>
                    <a:cubicBezTo>
                      <a:pt x="655" y="13760"/>
                      <a:pt x="632" y="13624"/>
                      <a:pt x="679" y="13481"/>
                    </a:cubicBezTo>
                    <a:lnTo>
                      <a:pt x="730" y="13458"/>
                    </a:lnTo>
                    <a:close/>
                    <a:moveTo>
                      <a:pt x="6892" y="13286"/>
                    </a:moveTo>
                    <a:cubicBezTo>
                      <a:pt x="7004" y="13453"/>
                      <a:pt x="7120" y="13618"/>
                      <a:pt x="7224" y="13789"/>
                    </a:cubicBezTo>
                    <a:cubicBezTo>
                      <a:pt x="7326" y="13954"/>
                      <a:pt x="7351" y="14136"/>
                      <a:pt x="7291" y="14322"/>
                    </a:cubicBezTo>
                    <a:cubicBezTo>
                      <a:pt x="7259" y="14425"/>
                      <a:pt x="7224" y="14532"/>
                      <a:pt x="7169" y="14625"/>
                    </a:cubicBezTo>
                    <a:cubicBezTo>
                      <a:pt x="7033" y="14854"/>
                      <a:pt x="6880" y="15074"/>
                      <a:pt x="6961" y="15374"/>
                    </a:cubicBezTo>
                    <a:cubicBezTo>
                      <a:pt x="6715" y="15267"/>
                      <a:pt x="6577" y="15019"/>
                      <a:pt x="6630" y="14787"/>
                    </a:cubicBezTo>
                    <a:cubicBezTo>
                      <a:pt x="6663" y="14644"/>
                      <a:pt x="6733" y="14510"/>
                      <a:pt x="6758" y="14366"/>
                    </a:cubicBezTo>
                    <a:cubicBezTo>
                      <a:pt x="6787" y="14211"/>
                      <a:pt x="6823" y="14041"/>
                      <a:pt x="6787" y="13895"/>
                    </a:cubicBezTo>
                    <a:cubicBezTo>
                      <a:pt x="6728" y="13661"/>
                      <a:pt x="6784" y="13472"/>
                      <a:pt x="6892" y="13286"/>
                    </a:cubicBezTo>
                    <a:close/>
                    <a:moveTo>
                      <a:pt x="6489" y="13957"/>
                    </a:moveTo>
                    <a:cubicBezTo>
                      <a:pt x="6501" y="13962"/>
                      <a:pt x="6515" y="13966"/>
                      <a:pt x="6527" y="13970"/>
                    </a:cubicBezTo>
                    <a:cubicBezTo>
                      <a:pt x="6509" y="14079"/>
                      <a:pt x="6506" y="14193"/>
                      <a:pt x="6469" y="14294"/>
                    </a:cubicBezTo>
                    <a:cubicBezTo>
                      <a:pt x="6329" y="14685"/>
                      <a:pt x="6251" y="15086"/>
                      <a:pt x="6227" y="15502"/>
                    </a:cubicBezTo>
                    <a:cubicBezTo>
                      <a:pt x="6214" y="15504"/>
                      <a:pt x="6198" y="15507"/>
                      <a:pt x="6183" y="15509"/>
                    </a:cubicBezTo>
                    <a:cubicBezTo>
                      <a:pt x="6162" y="15411"/>
                      <a:pt x="6121" y="15311"/>
                      <a:pt x="6127" y="15213"/>
                    </a:cubicBezTo>
                    <a:cubicBezTo>
                      <a:pt x="6145" y="14967"/>
                      <a:pt x="6137" y="14725"/>
                      <a:pt x="6080" y="14481"/>
                    </a:cubicBezTo>
                    <a:cubicBezTo>
                      <a:pt x="6044" y="14325"/>
                      <a:pt x="6085" y="14155"/>
                      <a:pt x="6273" y="14088"/>
                    </a:cubicBezTo>
                    <a:cubicBezTo>
                      <a:pt x="6350" y="14061"/>
                      <a:pt x="6417" y="14001"/>
                      <a:pt x="6489" y="13957"/>
                    </a:cubicBezTo>
                    <a:close/>
                    <a:moveTo>
                      <a:pt x="4428" y="112"/>
                    </a:moveTo>
                    <a:cubicBezTo>
                      <a:pt x="4438" y="112"/>
                      <a:pt x="4447" y="114"/>
                      <a:pt x="4455" y="117"/>
                    </a:cubicBezTo>
                    <a:cubicBezTo>
                      <a:pt x="4542" y="152"/>
                      <a:pt x="4626" y="196"/>
                      <a:pt x="4703" y="251"/>
                    </a:cubicBezTo>
                    <a:cubicBezTo>
                      <a:pt x="4908" y="395"/>
                      <a:pt x="5125" y="526"/>
                      <a:pt x="5306" y="696"/>
                    </a:cubicBezTo>
                    <a:cubicBezTo>
                      <a:pt x="5508" y="886"/>
                      <a:pt x="5694" y="1099"/>
                      <a:pt x="5856" y="1324"/>
                    </a:cubicBezTo>
                    <a:cubicBezTo>
                      <a:pt x="6553" y="2295"/>
                      <a:pt x="6805" y="3412"/>
                      <a:pt x="6865" y="4579"/>
                    </a:cubicBezTo>
                    <a:cubicBezTo>
                      <a:pt x="6961" y="6481"/>
                      <a:pt x="6571" y="8273"/>
                      <a:pt x="5597" y="9924"/>
                    </a:cubicBezTo>
                    <a:cubicBezTo>
                      <a:pt x="5455" y="10164"/>
                      <a:pt x="5285" y="10386"/>
                      <a:pt x="5049" y="10550"/>
                    </a:cubicBezTo>
                    <a:cubicBezTo>
                      <a:pt x="5013" y="10574"/>
                      <a:pt x="5001" y="10633"/>
                      <a:pt x="4980" y="10676"/>
                    </a:cubicBezTo>
                    <a:cubicBezTo>
                      <a:pt x="5016" y="10693"/>
                      <a:pt x="5050" y="10720"/>
                      <a:pt x="5088" y="10722"/>
                    </a:cubicBezTo>
                    <a:cubicBezTo>
                      <a:pt x="5688" y="10755"/>
                      <a:pt x="6155" y="11037"/>
                      <a:pt x="6503" y="11510"/>
                    </a:cubicBezTo>
                    <a:cubicBezTo>
                      <a:pt x="6985" y="12164"/>
                      <a:pt x="6992" y="13088"/>
                      <a:pt x="6546" y="13711"/>
                    </a:cubicBezTo>
                    <a:cubicBezTo>
                      <a:pt x="6344" y="13992"/>
                      <a:pt x="5988" y="14152"/>
                      <a:pt x="5612" y="14152"/>
                    </a:cubicBezTo>
                    <a:cubicBezTo>
                      <a:pt x="5488" y="14152"/>
                      <a:pt x="5362" y="14134"/>
                      <a:pt x="5239" y="14098"/>
                    </a:cubicBezTo>
                    <a:cubicBezTo>
                      <a:pt x="4779" y="13962"/>
                      <a:pt x="4427" y="13532"/>
                      <a:pt x="4411" y="13086"/>
                    </a:cubicBezTo>
                    <a:cubicBezTo>
                      <a:pt x="4406" y="12910"/>
                      <a:pt x="4438" y="12744"/>
                      <a:pt x="4548" y="12602"/>
                    </a:cubicBezTo>
                    <a:cubicBezTo>
                      <a:pt x="4638" y="12488"/>
                      <a:pt x="4756" y="12422"/>
                      <a:pt x="4893" y="12422"/>
                    </a:cubicBezTo>
                    <a:cubicBezTo>
                      <a:pt x="4919" y="12422"/>
                      <a:pt x="4947" y="12425"/>
                      <a:pt x="4974" y="12430"/>
                    </a:cubicBezTo>
                    <a:cubicBezTo>
                      <a:pt x="5124" y="12457"/>
                      <a:pt x="5228" y="12556"/>
                      <a:pt x="5271" y="12704"/>
                    </a:cubicBezTo>
                    <a:cubicBezTo>
                      <a:pt x="5285" y="12751"/>
                      <a:pt x="5282" y="12803"/>
                      <a:pt x="5289" y="12859"/>
                    </a:cubicBezTo>
                    <a:cubicBezTo>
                      <a:pt x="5209" y="12832"/>
                      <a:pt x="5150" y="12798"/>
                      <a:pt x="5090" y="12792"/>
                    </a:cubicBezTo>
                    <a:cubicBezTo>
                      <a:pt x="5081" y="12791"/>
                      <a:pt x="5071" y="12791"/>
                      <a:pt x="5062" y="12791"/>
                    </a:cubicBezTo>
                    <a:cubicBezTo>
                      <a:pt x="4879" y="12791"/>
                      <a:pt x="4759" y="12935"/>
                      <a:pt x="4778" y="13124"/>
                    </a:cubicBezTo>
                    <a:cubicBezTo>
                      <a:pt x="4806" y="13393"/>
                      <a:pt x="5049" y="13614"/>
                      <a:pt x="5318" y="13617"/>
                    </a:cubicBezTo>
                    <a:cubicBezTo>
                      <a:pt x="5320" y="13617"/>
                      <a:pt x="5322" y="13617"/>
                      <a:pt x="5323" y="13617"/>
                    </a:cubicBezTo>
                    <a:cubicBezTo>
                      <a:pt x="5793" y="13617"/>
                      <a:pt x="6081" y="13310"/>
                      <a:pt x="6057" y="12842"/>
                    </a:cubicBezTo>
                    <a:cubicBezTo>
                      <a:pt x="6034" y="12365"/>
                      <a:pt x="5811" y="12013"/>
                      <a:pt x="5405" y="11775"/>
                    </a:cubicBezTo>
                    <a:cubicBezTo>
                      <a:pt x="5225" y="11669"/>
                      <a:pt x="5041" y="11618"/>
                      <a:pt x="4865" y="11618"/>
                    </a:cubicBezTo>
                    <a:cubicBezTo>
                      <a:pt x="4532" y="11618"/>
                      <a:pt x="4229" y="11803"/>
                      <a:pt x="4034" y="12151"/>
                    </a:cubicBezTo>
                    <a:cubicBezTo>
                      <a:pt x="3838" y="12500"/>
                      <a:pt x="3762" y="12885"/>
                      <a:pt x="3710" y="13278"/>
                    </a:cubicBezTo>
                    <a:cubicBezTo>
                      <a:pt x="3598" y="14132"/>
                      <a:pt x="3779" y="14926"/>
                      <a:pt x="4217" y="15665"/>
                    </a:cubicBezTo>
                    <a:cubicBezTo>
                      <a:pt x="4272" y="15757"/>
                      <a:pt x="4320" y="15854"/>
                      <a:pt x="4358" y="15960"/>
                    </a:cubicBezTo>
                    <a:cubicBezTo>
                      <a:pt x="4191" y="15920"/>
                      <a:pt x="4058" y="15829"/>
                      <a:pt x="3953" y="15704"/>
                    </a:cubicBezTo>
                    <a:cubicBezTo>
                      <a:pt x="3670" y="15370"/>
                      <a:pt x="3567" y="14961"/>
                      <a:pt x="3474" y="14548"/>
                    </a:cubicBezTo>
                    <a:cubicBezTo>
                      <a:pt x="3236" y="13485"/>
                      <a:pt x="3537" y="12514"/>
                      <a:pt x="4012" y="11590"/>
                    </a:cubicBezTo>
                    <a:cubicBezTo>
                      <a:pt x="4320" y="10994"/>
                      <a:pt x="4708" y="10438"/>
                      <a:pt x="5044" y="9856"/>
                    </a:cubicBezTo>
                    <a:cubicBezTo>
                      <a:pt x="5628" y="8842"/>
                      <a:pt x="6124" y="7785"/>
                      <a:pt x="6411" y="6649"/>
                    </a:cubicBezTo>
                    <a:cubicBezTo>
                      <a:pt x="6545" y="6119"/>
                      <a:pt x="6622" y="5565"/>
                      <a:pt x="6634" y="5019"/>
                    </a:cubicBezTo>
                    <a:cubicBezTo>
                      <a:pt x="6660" y="3915"/>
                      <a:pt x="6475" y="2848"/>
                      <a:pt x="5870" y="1889"/>
                    </a:cubicBezTo>
                    <a:cubicBezTo>
                      <a:pt x="5636" y="1517"/>
                      <a:pt x="5367" y="1177"/>
                      <a:pt x="5029" y="894"/>
                    </a:cubicBezTo>
                    <a:cubicBezTo>
                      <a:pt x="4877" y="765"/>
                      <a:pt x="4721" y="644"/>
                      <a:pt x="4573" y="511"/>
                    </a:cubicBezTo>
                    <a:cubicBezTo>
                      <a:pt x="4489" y="437"/>
                      <a:pt x="4414" y="350"/>
                      <a:pt x="4344" y="261"/>
                    </a:cubicBezTo>
                    <a:cubicBezTo>
                      <a:pt x="4321" y="230"/>
                      <a:pt x="4329" y="176"/>
                      <a:pt x="4322" y="132"/>
                    </a:cubicBezTo>
                    <a:cubicBezTo>
                      <a:pt x="4357" y="127"/>
                      <a:pt x="4396" y="112"/>
                      <a:pt x="4428" y="112"/>
                    </a:cubicBezTo>
                    <a:close/>
                    <a:moveTo>
                      <a:pt x="3742" y="15611"/>
                    </a:moveTo>
                    <a:cubicBezTo>
                      <a:pt x="3941" y="15821"/>
                      <a:pt x="3918" y="15985"/>
                      <a:pt x="3654" y="16141"/>
                    </a:cubicBezTo>
                    <a:cubicBezTo>
                      <a:pt x="3530" y="16214"/>
                      <a:pt x="3376" y="16249"/>
                      <a:pt x="3218" y="16249"/>
                    </a:cubicBezTo>
                    <a:cubicBezTo>
                      <a:pt x="2980" y="16249"/>
                      <a:pt x="2734" y="16170"/>
                      <a:pt x="2576" y="16021"/>
                    </a:cubicBezTo>
                    <a:cubicBezTo>
                      <a:pt x="2566" y="16011"/>
                      <a:pt x="2551" y="16002"/>
                      <a:pt x="2548" y="15990"/>
                    </a:cubicBezTo>
                    <a:cubicBezTo>
                      <a:pt x="2524" y="15918"/>
                      <a:pt x="2465" y="15819"/>
                      <a:pt x="2492" y="15780"/>
                    </a:cubicBezTo>
                    <a:cubicBezTo>
                      <a:pt x="2513" y="15750"/>
                      <a:pt x="2535" y="15739"/>
                      <a:pt x="2559" y="15739"/>
                    </a:cubicBezTo>
                    <a:cubicBezTo>
                      <a:pt x="2606" y="15739"/>
                      <a:pt x="2656" y="15784"/>
                      <a:pt x="2698" y="15815"/>
                    </a:cubicBezTo>
                    <a:cubicBezTo>
                      <a:pt x="2835" y="15914"/>
                      <a:pt x="2976" y="15960"/>
                      <a:pt x="3119" y="15960"/>
                    </a:cubicBezTo>
                    <a:cubicBezTo>
                      <a:pt x="3242" y="15960"/>
                      <a:pt x="3366" y="15925"/>
                      <a:pt x="3489" y="15861"/>
                    </a:cubicBezTo>
                    <a:cubicBezTo>
                      <a:pt x="3590" y="15808"/>
                      <a:pt x="3659" y="15696"/>
                      <a:pt x="3742" y="15611"/>
                    </a:cubicBezTo>
                    <a:close/>
                    <a:moveTo>
                      <a:pt x="5198" y="14893"/>
                    </a:moveTo>
                    <a:cubicBezTo>
                      <a:pt x="5257" y="14893"/>
                      <a:pt x="5318" y="14905"/>
                      <a:pt x="5369" y="14926"/>
                    </a:cubicBezTo>
                    <a:cubicBezTo>
                      <a:pt x="5930" y="15158"/>
                      <a:pt x="5876" y="16023"/>
                      <a:pt x="5518" y="16256"/>
                    </a:cubicBezTo>
                    <a:cubicBezTo>
                      <a:pt x="5477" y="16282"/>
                      <a:pt x="5439" y="16312"/>
                      <a:pt x="5395" y="16326"/>
                    </a:cubicBezTo>
                    <a:cubicBezTo>
                      <a:pt x="5288" y="16359"/>
                      <a:pt x="5156" y="16380"/>
                      <a:pt x="5014" y="16380"/>
                    </a:cubicBezTo>
                    <a:cubicBezTo>
                      <a:pt x="4684" y="16380"/>
                      <a:pt x="4303" y="16269"/>
                      <a:pt x="4072" y="15955"/>
                    </a:cubicBezTo>
                    <a:lnTo>
                      <a:pt x="4072" y="15955"/>
                    </a:lnTo>
                    <a:cubicBezTo>
                      <a:pt x="4158" y="15995"/>
                      <a:pt x="4220" y="16035"/>
                      <a:pt x="4285" y="16051"/>
                    </a:cubicBezTo>
                    <a:cubicBezTo>
                      <a:pt x="4302" y="16055"/>
                      <a:pt x="4321" y="16058"/>
                      <a:pt x="4340" y="16058"/>
                    </a:cubicBezTo>
                    <a:cubicBezTo>
                      <a:pt x="4375" y="16058"/>
                      <a:pt x="4409" y="16050"/>
                      <a:pt x="4427" y="16033"/>
                    </a:cubicBezTo>
                    <a:cubicBezTo>
                      <a:pt x="4453" y="16007"/>
                      <a:pt x="4454" y="15932"/>
                      <a:pt x="4435" y="15894"/>
                    </a:cubicBezTo>
                    <a:cubicBezTo>
                      <a:pt x="4358" y="15732"/>
                      <a:pt x="4265" y="15577"/>
                      <a:pt x="4182" y="15417"/>
                    </a:cubicBezTo>
                    <a:cubicBezTo>
                      <a:pt x="4125" y="15311"/>
                      <a:pt x="4078" y="15198"/>
                      <a:pt x="4026" y="15088"/>
                    </a:cubicBezTo>
                    <a:cubicBezTo>
                      <a:pt x="4035" y="15080"/>
                      <a:pt x="4046" y="15074"/>
                      <a:pt x="4055" y="15066"/>
                    </a:cubicBezTo>
                    <a:cubicBezTo>
                      <a:pt x="4249" y="15369"/>
                      <a:pt x="4522" y="15566"/>
                      <a:pt x="4872" y="15637"/>
                    </a:cubicBezTo>
                    <a:cubicBezTo>
                      <a:pt x="4926" y="15648"/>
                      <a:pt x="4982" y="15653"/>
                      <a:pt x="5039" y="15653"/>
                    </a:cubicBezTo>
                    <a:cubicBezTo>
                      <a:pt x="5091" y="15653"/>
                      <a:pt x="5144" y="15648"/>
                      <a:pt x="5193" y="15638"/>
                    </a:cubicBezTo>
                    <a:cubicBezTo>
                      <a:pt x="5362" y="15602"/>
                      <a:pt x="5476" y="15432"/>
                      <a:pt x="5457" y="15281"/>
                    </a:cubicBezTo>
                    <a:cubicBezTo>
                      <a:pt x="5442" y="15159"/>
                      <a:pt x="5374" y="15064"/>
                      <a:pt x="5255" y="15057"/>
                    </a:cubicBezTo>
                    <a:cubicBezTo>
                      <a:pt x="5254" y="15057"/>
                      <a:pt x="5252" y="15057"/>
                      <a:pt x="5250" y="15057"/>
                    </a:cubicBezTo>
                    <a:cubicBezTo>
                      <a:pt x="5183" y="15057"/>
                      <a:pt x="5113" y="15127"/>
                      <a:pt x="5022" y="15177"/>
                    </a:cubicBezTo>
                    <a:cubicBezTo>
                      <a:pt x="5013" y="15151"/>
                      <a:pt x="4965" y="15082"/>
                      <a:pt x="4981" y="15034"/>
                    </a:cubicBezTo>
                    <a:cubicBezTo>
                      <a:pt x="4998" y="14978"/>
                      <a:pt x="5065" y="14913"/>
                      <a:pt x="5122" y="14900"/>
                    </a:cubicBezTo>
                    <a:cubicBezTo>
                      <a:pt x="5146" y="14895"/>
                      <a:pt x="5172" y="14893"/>
                      <a:pt x="5198" y="14893"/>
                    </a:cubicBezTo>
                    <a:close/>
                    <a:moveTo>
                      <a:pt x="6927" y="16385"/>
                    </a:moveTo>
                    <a:cubicBezTo>
                      <a:pt x="6952" y="16385"/>
                      <a:pt x="6978" y="16387"/>
                      <a:pt x="7004" y="16391"/>
                    </a:cubicBezTo>
                    <a:cubicBezTo>
                      <a:pt x="7170" y="16417"/>
                      <a:pt x="7320" y="16602"/>
                      <a:pt x="7297" y="16755"/>
                    </a:cubicBezTo>
                    <a:cubicBezTo>
                      <a:pt x="7283" y="16855"/>
                      <a:pt x="7126" y="16943"/>
                      <a:pt x="6979" y="16943"/>
                    </a:cubicBezTo>
                    <a:cubicBezTo>
                      <a:pt x="6960" y="16943"/>
                      <a:pt x="6942" y="16941"/>
                      <a:pt x="6925" y="16939"/>
                    </a:cubicBezTo>
                    <a:cubicBezTo>
                      <a:pt x="6711" y="16904"/>
                      <a:pt x="6596" y="16765"/>
                      <a:pt x="6627" y="16582"/>
                    </a:cubicBezTo>
                    <a:cubicBezTo>
                      <a:pt x="6648" y="16462"/>
                      <a:pt x="6771" y="16385"/>
                      <a:pt x="6927" y="16385"/>
                    </a:cubicBezTo>
                    <a:close/>
                    <a:moveTo>
                      <a:pt x="4050" y="16107"/>
                    </a:moveTo>
                    <a:lnTo>
                      <a:pt x="4050" y="16107"/>
                    </a:lnTo>
                    <a:cubicBezTo>
                      <a:pt x="4186" y="16175"/>
                      <a:pt x="4238" y="16274"/>
                      <a:pt x="4234" y="16412"/>
                    </a:cubicBezTo>
                    <a:cubicBezTo>
                      <a:pt x="4228" y="16760"/>
                      <a:pt x="4086" y="17035"/>
                      <a:pt x="3789" y="17218"/>
                    </a:cubicBezTo>
                    <a:cubicBezTo>
                      <a:pt x="3670" y="17291"/>
                      <a:pt x="3551" y="17326"/>
                      <a:pt x="3433" y="17326"/>
                    </a:cubicBezTo>
                    <a:cubicBezTo>
                      <a:pt x="3290" y="17326"/>
                      <a:pt x="3150" y="17275"/>
                      <a:pt x="3015" y="17183"/>
                    </a:cubicBezTo>
                    <a:cubicBezTo>
                      <a:pt x="2948" y="17138"/>
                      <a:pt x="2912" y="17044"/>
                      <a:pt x="2875" y="16965"/>
                    </a:cubicBezTo>
                    <a:cubicBezTo>
                      <a:pt x="2865" y="16942"/>
                      <a:pt x="2909" y="16897"/>
                      <a:pt x="2926" y="16861"/>
                    </a:cubicBezTo>
                    <a:cubicBezTo>
                      <a:pt x="2956" y="16880"/>
                      <a:pt x="2989" y="16894"/>
                      <a:pt x="3014" y="16918"/>
                    </a:cubicBezTo>
                    <a:cubicBezTo>
                      <a:pt x="3087" y="16988"/>
                      <a:pt x="3143" y="17089"/>
                      <a:pt x="3230" y="17132"/>
                    </a:cubicBezTo>
                    <a:cubicBezTo>
                      <a:pt x="3287" y="17160"/>
                      <a:pt x="3343" y="17172"/>
                      <a:pt x="3397" y="17172"/>
                    </a:cubicBezTo>
                    <a:cubicBezTo>
                      <a:pt x="3517" y="17172"/>
                      <a:pt x="3629" y="17112"/>
                      <a:pt x="3726" y="17025"/>
                    </a:cubicBezTo>
                    <a:cubicBezTo>
                      <a:pt x="3949" y="16825"/>
                      <a:pt x="4055" y="16568"/>
                      <a:pt x="4052" y="16267"/>
                    </a:cubicBezTo>
                    <a:cubicBezTo>
                      <a:pt x="4052" y="16216"/>
                      <a:pt x="4051" y="16166"/>
                      <a:pt x="4050" y="16107"/>
                    </a:cubicBezTo>
                    <a:close/>
                    <a:moveTo>
                      <a:pt x="4387" y="16366"/>
                    </a:moveTo>
                    <a:lnTo>
                      <a:pt x="4387" y="16366"/>
                    </a:lnTo>
                    <a:cubicBezTo>
                      <a:pt x="4668" y="16415"/>
                      <a:pt x="4894" y="16515"/>
                      <a:pt x="5105" y="16686"/>
                    </a:cubicBezTo>
                    <a:cubicBezTo>
                      <a:pt x="5430" y="16951"/>
                      <a:pt x="5827" y="17079"/>
                      <a:pt x="6236" y="17155"/>
                    </a:cubicBezTo>
                    <a:cubicBezTo>
                      <a:pt x="6314" y="17170"/>
                      <a:pt x="6392" y="17177"/>
                      <a:pt x="6469" y="17177"/>
                    </a:cubicBezTo>
                    <a:cubicBezTo>
                      <a:pt x="6699" y="17177"/>
                      <a:pt x="6920" y="17117"/>
                      <a:pt x="7138" y="17026"/>
                    </a:cubicBezTo>
                    <a:cubicBezTo>
                      <a:pt x="7145" y="17042"/>
                      <a:pt x="7152" y="17056"/>
                      <a:pt x="7160" y="17070"/>
                    </a:cubicBezTo>
                    <a:cubicBezTo>
                      <a:pt x="7051" y="17135"/>
                      <a:pt x="6948" y="17217"/>
                      <a:pt x="6832" y="17263"/>
                    </a:cubicBezTo>
                    <a:cubicBezTo>
                      <a:pt x="6642" y="17336"/>
                      <a:pt x="6451" y="17369"/>
                      <a:pt x="6260" y="17369"/>
                    </a:cubicBezTo>
                    <a:cubicBezTo>
                      <a:pt x="6048" y="17369"/>
                      <a:pt x="5835" y="17329"/>
                      <a:pt x="5621" y="17261"/>
                    </a:cubicBezTo>
                    <a:cubicBezTo>
                      <a:pt x="5161" y="17115"/>
                      <a:pt x="4763" y="16888"/>
                      <a:pt x="4470" y="16495"/>
                    </a:cubicBezTo>
                    <a:cubicBezTo>
                      <a:pt x="4443" y="16458"/>
                      <a:pt x="4420" y="16418"/>
                      <a:pt x="4387" y="16366"/>
                    </a:cubicBezTo>
                    <a:close/>
                    <a:moveTo>
                      <a:pt x="4413" y="0"/>
                    </a:moveTo>
                    <a:cubicBezTo>
                      <a:pt x="4191" y="72"/>
                      <a:pt x="4160" y="158"/>
                      <a:pt x="4304" y="349"/>
                    </a:cubicBezTo>
                    <a:cubicBezTo>
                      <a:pt x="4373" y="443"/>
                      <a:pt x="4461" y="526"/>
                      <a:pt x="4553" y="599"/>
                    </a:cubicBezTo>
                    <a:cubicBezTo>
                      <a:pt x="4929" y="898"/>
                      <a:pt x="5292" y="1208"/>
                      <a:pt x="5574" y="1603"/>
                    </a:cubicBezTo>
                    <a:cubicBezTo>
                      <a:pt x="6143" y="2404"/>
                      <a:pt x="6465" y="3290"/>
                      <a:pt x="6516" y="4273"/>
                    </a:cubicBezTo>
                    <a:cubicBezTo>
                      <a:pt x="6521" y="4394"/>
                      <a:pt x="6505" y="4519"/>
                      <a:pt x="6474" y="4637"/>
                    </a:cubicBezTo>
                    <a:cubicBezTo>
                      <a:pt x="6302" y="5292"/>
                      <a:pt x="6030" y="5905"/>
                      <a:pt x="5698" y="6494"/>
                    </a:cubicBezTo>
                    <a:cubicBezTo>
                      <a:pt x="5425" y="6976"/>
                      <a:pt x="5124" y="7443"/>
                      <a:pt x="4956" y="7979"/>
                    </a:cubicBezTo>
                    <a:cubicBezTo>
                      <a:pt x="4778" y="8545"/>
                      <a:pt x="4721" y="9110"/>
                      <a:pt x="4934" y="9678"/>
                    </a:cubicBezTo>
                    <a:cubicBezTo>
                      <a:pt x="4965" y="9764"/>
                      <a:pt x="4961" y="9823"/>
                      <a:pt x="4915" y="9900"/>
                    </a:cubicBezTo>
                    <a:cubicBezTo>
                      <a:pt x="4593" y="10426"/>
                      <a:pt x="4278" y="10954"/>
                      <a:pt x="3958" y="11480"/>
                    </a:cubicBezTo>
                    <a:cubicBezTo>
                      <a:pt x="3937" y="11514"/>
                      <a:pt x="3902" y="11554"/>
                      <a:pt x="3869" y="11561"/>
                    </a:cubicBezTo>
                    <a:cubicBezTo>
                      <a:pt x="3801" y="11573"/>
                      <a:pt x="3734" y="11579"/>
                      <a:pt x="3669" y="11579"/>
                    </a:cubicBezTo>
                    <a:cubicBezTo>
                      <a:pt x="3419" y="11579"/>
                      <a:pt x="3187" y="11497"/>
                      <a:pt x="2960" y="11388"/>
                    </a:cubicBezTo>
                    <a:cubicBezTo>
                      <a:pt x="3071" y="10953"/>
                      <a:pt x="2963" y="10650"/>
                      <a:pt x="2610" y="10404"/>
                    </a:cubicBezTo>
                    <a:cubicBezTo>
                      <a:pt x="2491" y="10319"/>
                      <a:pt x="2359" y="10251"/>
                      <a:pt x="2227" y="10189"/>
                    </a:cubicBezTo>
                    <a:cubicBezTo>
                      <a:pt x="2121" y="10142"/>
                      <a:pt x="2057" y="10087"/>
                      <a:pt x="2056" y="9960"/>
                    </a:cubicBezTo>
                    <a:cubicBezTo>
                      <a:pt x="2054" y="9873"/>
                      <a:pt x="2032" y="9776"/>
                      <a:pt x="1987" y="9703"/>
                    </a:cubicBezTo>
                    <a:cubicBezTo>
                      <a:pt x="1953" y="9643"/>
                      <a:pt x="1871" y="9581"/>
                      <a:pt x="1808" y="9579"/>
                    </a:cubicBezTo>
                    <a:cubicBezTo>
                      <a:pt x="1808" y="9579"/>
                      <a:pt x="1808" y="9579"/>
                      <a:pt x="1808" y="9579"/>
                    </a:cubicBezTo>
                    <a:cubicBezTo>
                      <a:pt x="1766" y="9579"/>
                      <a:pt x="1703" y="9674"/>
                      <a:pt x="1682" y="9738"/>
                    </a:cubicBezTo>
                    <a:cubicBezTo>
                      <a:pt x="1656" y="9821"/>
                      <a:pt x="1660" y="9916"/>
                      <a:pt x="1649" y="10015"/>
                    </a:cubicBezTo>
                    <a:cubicBezTo>
                      <a:pt x="1567" y="9965"/>
                      <a:pt x="1501" y="9915"/>
                      <a:pt x="1428" y="9884"/>
                    </a:cubicBezTo>
                    <a:cubicBezTo>
                      <a:pt x="1410" y="9877"/>
                      <a:pt x="1386" y="9873"/>
                      <a:pt x="1362" y="9873"/>
                    </a:cubicBezTo>
                    <a:cubicBezTo>
                      <a:pt x="1337" y="9873"/>
                      <a:pt x="1313" y="9877"/>
                      <a:pt x="1299" y="9889"/>
                    </a:cubicBezTo>
                    <a:cubicBezTo>
                      <a:pt x="1274" y="9910"/>
                      <a:pt x="1266" y="9977"/>
                      <a:pt x="1279" y="10015"/>
                    </a:cubicBezTo>
                    <a:cubicBezTo>
                      <a:pt x="1313" y="10111"/>
                      <a:pt x="1362" y="10199"/>
                      <a:pt x="1408" y="10298"/>
                    </a:cubicBezTo>
                    <a:cubicBezTo>
                      <a:pt x="1353" y="10297"/>
                      <a:pt x="1300" y="10292"/>
                      <a:pt x="1248" y="10292"/>
                    </a:cubicBezTo>
                    <a:cubicBezTo>
                      <a:pt x="1220" y="10292"/>
                      <a:pt x="1193" y="10294"/>
                      <a:pt x="1166" y="10298"/>
                    </a:cubicBezTo>
                    <a:cubicBezTo>
                      <a:pt x="1123" y="10304"/>
                      <a:pt x="1062" y="10342"/>
                      <a:pt x="1051" y="10376"/>
                    </a:cubicBezTo>
                    <a:cubicBezTo>
                      <a:pt x="1041" y="10415"/>
                      <a:pt x="1070" y="10489"/>
                      <a:pt x="1103" y="10508"/>
                    </a:cubicBezTo>
                    <a:cubicBezTo>
                      <a:pt x="1183" y="10555"/>
                      <a:pt x="1273" y="10600"/>
                      <a:pt x="1364" y="10609"/>
                    </a:cubicBezTo>
                    <a:cubicBezTo>
                      <a:pt x="1504" y="10623"/>
                      <a:pt x="1569" y="10690"/>
                      <a:pt x="1617" y="10814"/>
                    </a:cubicBezTo>
                    <a:cubicBezTo>
                      <a:pt x="1701" y="11034"/>
                      <a:pt x="1817" y="11241"/>
                      <a:pt x="2017" y="11373"/>
                    </a:cubicBezTo>
                    <a:cubicBezTo>
                      <a:pt x="2184" y="11485"/>
                      <a:pt x="2357" y="11576"/>
                      <a:pt x="2542" y="11576"/>
                    </a:cubicBezTo>
                    <a:cubicBezTo>
                      <a:pt x="2644" y="11576"/>
                      <a:pt x="2750" y="11548"/>
                      <a:pt x="2860" y="11480"/>
                    </a:cubicBezTo>
                    <a:cubicBezTo>
                      <a:pt x="2872" y="11474"/>
                      <a:pt x="2890" y="11469"/>
                      <a:pt x="2905" y="11469"/>
                    </a:cubicBezTo>
                    <a:cubicBezTo>
                      <a:pt x="2913" y="11469"/>
                      <a:pt x="2920" y="11470"/>
                      <a:pt x="2925" y="11473"/>
                    </a:cubicBezTo>
                    <a:cubicBezTo>
                      <a:pt x="3192" y="11610"/>
                      <a:pt x="3474" y="11682"/>
                      <a:pt x="3798" y="11682"/>
                    </a:cubicBezTo>
                    <a:cubicBezTo>
                      <a:pt x="3821" y="11682"/>
                      <a:pt x="3845" y="11682"/>
                      <a:pt x="3869" y="11681"/>
                    </a:cubicBezTo>
                    <a:lnTo>
                      <a:pt x="3869" y="11681"/>
                    </a:lnTo>
                    <a:cubicBezTo>
                      <a:pt x="3736" y="11948"/>
                      <a:pt x="3619" y="12194"/>
                      <a:pt x="3492" y="12436"/>
                    </a:cubicBezTo>
                    <a:cubicBezTo>
                      <a:pt x="3411" y="12589"/>
                      <a:pt x="3271" y="12668"/>
                      <a:pt x="3100" y="12683"/>
                    </a:cubicBezTo>
                    <a:cubicBezTo>
                      <a:pt x="3093" y="12683"/>
                      <a:pt x="3087" y="12683"/>
                      <a:pt x="3080" y="12683"/>
                    </a:cubicBezTo>
                    <a:cubicBezTo>
                      <a:pt x="2883" y="12683"/>
                      <a:pt x="2710" y="12444"/>
                      <a:pt x="2796" y="12279"/>
                    </a:cubicBezTo>
                    <a:cubicBezTo>
                      <a:pt x="2812" y="12245"/>
                      <a:pt x="2865" y="12214"/>
                      <a:pt x="2903" y="12213"/>
                    </a:cubicBezTo>
                    <a:cubicBezTo>
                      <a:pt x="2904" y="12213"/>
                      <a:pt x="2904" y="12213"/>
                      <a:pt x="2904" y="12213"/>
                    </a:cubicBezTo>
                    <a:cubicBezTo>
                      <a:pt x="2932" y="12213"/>
                      <a:pt x="2962" y="12262"/>
                      <a:pt x="2991" y="12289"/>
                    </a:cubicBezTo>
                    <a:lnTo>
                      <a:pt x="2910" y="12367"/>
                    </a:lnTo>
                    <a:cubicBezTo>
                      <a:pt x="2896" y="12378"/>
                      <a:pt x="2883" y="12388"/>
                      <a:pt x="2863" y="12404"/>
                    </a:cubicBezTo>
                    <a:cubicBezTo>
                      <a:pt x="2919" y="12500"/>
                      <a:pt x="2980" y="12576"/>
                      <a:pt x="3083" y="12576"/>
                    </a:cubicBezTo>
                    <a:cubicBezTo>
                      <a:pt x="3103" y="12576"/>
                      <a:pt x="3123" y="12574"/>
                      <a:pt x="3146" y="12568"/>
                    </a:cubicBezTo>
                    <a:cubicBezTo>
                      <a:pt x="3263" y="12537"/>
                      <a:pt x="3340" y="12416"/>
                      <a:pt x="3301" y="12274"/>
                    </a:cubicBezTo>
                    <a:cubicBezTo>
                      <a:pt x="3268" y="12160"/>
                      <a:pt x="3209" y="12042"/>
                      <a:pt x="3129" y="11959"/>
                    </a:cubicBezTo>
                    <a:cubicBezTo>
                      <a:pt x="3058" y="11884"/>
                      <a:pt x="2975" y="11849"/>
                      <a:pt x="2892" y="11849"/>
                    </a:cubicBezTo>
                    <a:cubicBezTo>
                      <a:pt x="2786" y="11849"/>
                      <a:pt x="2681" y="11907"/>
                      <a:pt x="2607" y="12015"/>
                    </a:cubicBezTo>
                    <a:cubicBezTo>
                      <a:pt x="2374" y="12354"/>
                      <a:pt x="2606" y="12951"/>
                      <a:pt x="3009" y="13024"/>
                    </a:cubicBezTo>
                    <a:cubicBezTo>
                      <a:pt x="3034" y="13028"/>
                      <a:pt x="3059" y="13030"/>
                      <a:pt x="3085" y="13030"/>
                    </a:cubicBezTo>
                    <a:cubicBezTo>
                      <a:pt x="3187" y="13030"/>
                      <a:pt x="3293" y="13001"/>
                      <a:pt x="3400" y="12990"/>
                    </a:cubicBezTo>
                    <a:lnTo>
                      <a:pt x="3400" y="12990"/>
                    </a:lnTo>
                    <a:cubicBezTo>
                      <a:pt x="3348" y="13292"/>
                      <a:pt x="3203" y="13557"/>
                      <a:pt x="2934" y="13736"/>
                    </a:cubicBezTo>
                    <a:cubicBezTo>
                      <a:pt x="2851" y="13792"/>
                      <a:pt x="2756" y="13818"/>
                      <a:pt x="2662" y="13818"/>
                    </a:cubicBezTo>
                    <a:cubicBezTo>
                      <a:pt x="2465" y="13818"/>
                      <a:pt x="2271" y="13706"/>
                      <a:pt x="2185" y="13516"/>
                    </a:cubicBezTo>
                    <a:cubicBezTo>
                      <a:pt x="2152" y="13446"/>
                      <a:pt x="2152" y="13349"/>
                      <a:pt x="2172" y="13273"/>
                    </a:cubicBezTo>
                    <a:cubicBezTo>
                      <a:pt x="2181" y="13236"/>
                      <a:pt x="2273" y="13204"/>
                      <a:pt x="2327" y="13204"/>
                    </a:cubicBezTo>
                    <a:cubicBezTo>
                      <a:pt x="2364" y="13204"/>
                      <a:pt x="2400" y="13262"/>
                      <a:pt x="2439" y="13294"/>
                    </a:cubicBezTo>
                    <a:cubicBezTo>
                      <a:pt x="2393" y="13312"/>
                      <a:pt x="2340" y="13320"/>
                      <a:pt x="2302" y="13349"/>
                    </a:cubicBezTo>
                    <a:cubicBezTo>
                      <a:pt x="2271" y="13372"/>
                      <a:pt x="2235" y="13422"/>
                      <a:pt x="2242" y="13451"/>
                    </a:cubicBezTo>
                    <a:cubicBezTo>
                      <a:pt x="2254" y="13503"/>
                      <a:pt x="2291" y="13552"/>
                      <a:pt x="2328" y="13594"/>
                    </a:cubicBezTo>
                    <a:cubicBezTo>
                      <a:pt x="2390" y="13664"/>
                      <a:pt x="2463" y="13709"/>
                      <a:pt x="2549" y="13709"/>
                    </a:cubicBezTo>
                    <a:cubicBezTo>
                      <a:pt x="2579" y="13709"/>
                      <a:pt x="2612" y="13703"/>
                      <a:pt x="2646" y="13691"/>
                    </a:cubicBezTo>
                    <a:cubicBezTo>
                      <a:pt x="2769" y="13644"/>
                      <a:pt x="2816" y="13546"/>
                      <a:pt x="2821" y="13422"/>
                    </a:cubicBezTo>
                    <a:cubicBezTo>
                      <a:pt x="2828" y="13229"/>
                      <a:pt x="2746" y="13072"/>
                      <a:pt x="2607" y="12946"/>
                    </a:cubicBezTo>
                    <a:cubicBezTo>
                      <a:pt x="2526" y="12873"/>
                      <a:pt x="2430" y="12838"/>
                      <a:pt x="2336" y="12838"/>
                    </a:cubicBezTo>
                    <a:cubicBezTo>
                      <a:pt x="2209" y="12838"/>
                      <a:pt x="2085" y="12902"/>
                      <a:pt x="2002" y="13025"/>
                    </a:cubicBezTo>
                    <a:cubicBezTo>
                      <a:pt x="1836" y="13268"/>
                      <a:pt x="1886" y="13514"/>
                      <a:pt x="2001" y="13754"/>
                    </a:cubicBezTo>
                    <a:cubicBezTo>
                      <a:pt x="2156" y="14080"/>
                      <a:pt x="2376" y="14249"/>
                      <a:pt x="2660" y="14249"/>
                    </a:cubicBezTo>
                    <a:cubicBezTo>
                      <a:pt x="2730" y="14249"/>
                      <a:pt x="2803" y="14239"/>
                      <a:pt x="2880" y="14219"/>
                    </a:cubicBezTo>
                    <a:cubicBezTo>
                      <a:pt x="3030" y="14179"/>
                      <a:pt x="3164" y="14074"/>
                      <a:pt x="3302" y="14001"/>
                    </a:cubicBezTo>
                    <a:lnTo>
                      <a:pt x="3302" y="14001"/>
                    </a:lnTo>
                    <a:cubicBezTo>
                      <a:pt x="3349" y="14311"/>
                      <a:pt x="3410" y="14656"/>
                      <a:pt x="3063" y="14904"/>
                    </a:cubicBezTo>
                    <a:cubicBezTo>
                      <a:pt x="2905" y="15016"/>
                      <a:pt x="2741" y="15064"/>
                      <a:pt x="2573" y="15064"/>
                    </a:cubicBezTo>
                    <a:cubicBezTo>
                      <a:pt x="2447" y="15064"/>
                      <a:pt x="2319" y="15037"/>
                      <a:pt x="2189" y="14991"/>
                    </a:cubicBezTo>
                    <a:cubicBezTo>
                      <a:pt x="2259" y="14506"/>
                      <a:pt x="2120" y="14267"/>
                      <a:pt x="1665" y="14098"/>
                    </a:cubicBezTo>
                    <a:cubicBezTo>
                      <a:pt x="1524" y="14046"/>
                      <a:pt x="1373" y="14020"/>
                      <a:pt x="1225" y="13989"/>
                    </a:cubicBezTo>
                    <a:cubicBezTo>
                      <a:pt x="1096" y="13963"/>
                      <a:pt x="1018" y="13895"/>
                      <a:pt x="985" y="13762"/>
                    </a:cubicBezTo>
                    <a:cubicBezTo>
                      <a:pt x="963" y="13671"/>
                      <a:pt x="930" y="13577"/>
                      <a:pt x="875" y="13504"/>
                    </a:cubicBezTo>
                    <a:cubicBezTo>
                      <a:pt x="833" y="13448"/>
                      <a:pt x="750" y="13423"/>
                      <a:pt x="685" y="13385"/>
                    </a:cubicBezTo>
                    <a:cubicBezTo>
                      <a:pt x="649" y="13451"/>
                      <a:pt x="596" y="13514"/>
                      <a:pt x="584" y="13583"/>
                    </a:cubicBezTo>
                    <a:cubicBezTo>
                      <a:pt x="571" y="13664"/>
                      <a:pt x="596" y="13751"/>
                      <a:pt x="606" y="13846"/>
                    </a:cubicBezTo>
                    <a:cubicBezTo>
                      <a:pt x="536" y="13821"/>
                      <a:pt x="474" y="13783"/>
                      <a:pt x="414" y="13783"/>
                    </a:cubicBezTo>
                    <a:cubicBezTo>
                      <a:pt x="413" y="13783"/>
                      <a:pt x="412" y="13783"/>
                      <a:pt x="410" y="13783"/>
                    </a:cubicBezTo>
                    <a:cubicBezTo>
                      <a:pt x="337" y="13783"/>
                      <a:pt x="265" y="13814"/>
                      <a:pt x="193" y="13831"/>
                    </a:cubicBezTo>
                    <a:cubicBezTo>
                      <a:pt x="221" y="13901"/>
                      <a:pt x="243" y="13973"/>
                      <a:pt x="280" y="14037"/>
                    </a:cubicBezTo>
                    <a:cubicBezTo>
                      <a:pt x="298" y="14072"/>
                      <a:pt x="342" y="14092"/>
                      <a:pt x="385" y="14128"/>
                    </a:cubicBezTo>
                    <a:cubicBezTo>
                      <a:pt x="288" y="14140"/>
                      <a:pt x="205" y="14131"/>
                      <a:pt x="152" y="14166"/>
                    </a:cubicBezTo>
                    <a:cubicBezTo>
                      <a:pt x="89" y="14206"/>
                      <a:pt x="49" y="14284"/>
                      <a:pt x="1" y="14346"/>
                    </a:cubicBezTo>
                    <a:cubicBezTo>
                      <a:pt x="63" y="14394"/>
                      <a:pt x="117" y="14464"/>
                      <a:pt x="188" y="14486"/>
                    </a:cubicBezTo>
                    <a:cubicBezTo>
                      <a:pt x="218" y="14497"/>
                      <a:pt x="250" y="14500"/>
                      <a:pt x="284" y="14500"/>
                    </a:cubicBezTo>
                    <a:cubicBezTo>
                      <a:pt x="331" y="14500"/>
                      <a:pt x="381" y="14493"/>
                      <a:pt x="427" y="14491"/>
                    </a:cubicBezTo>
                    <a:cubicBezTo>
                      <a:pt x="435" y="14491"/>
                      <a:pt x="443" y="14491"/>
                      <a:pt x="451" y="14491"/>
                    </a:cubicBezTo>
                    <a:cubicBezTo>
                      <a:pt x="605" y="14491"/>
                      <a:pt x="710" y="14552"/>
                      <a:pt x="789" y="14704"/>
                    </a:cubicBezTo>
                    <a:cubicBezTo>
                      <a:pt x="918" y="14957"/>
                      <a:pt x="1104" y="15167"/>
                      <a:pt x="1373" y="15286"/>
                    </a:cubicBezTo>
                    <a:cubicBezTo>
                      <a:pt x="1451" y="15320"/>
                      <a:pt x="1540" y="15337"/>
                      <a:pt x="1631" y="15337"/>
                    </a:cubicBezTo>
                    <a:cubicBezTo>
                      <a:pt x="1806" y="15337"/>
                      <a:pt x="1984" y="15274"/>
                      <a:pt x="2084" y="15158"/>
                    </a:cubicBezTo>
                    <a:cubicBezTo>
                      <a:pt x="2121" y="15116"/>
                      <a:pt x="2153" y="15102"/>
                      <a:pt x="2189" y="15102"/>
                    </a:cubicBezTo>
                    <a:cubicBezTo>
                      <a:pt x="2212" y="15102"/>
                      <a:pt x="2237" y="15108"/>
                      <a:pt x="2266" y="15115"/>
                    </a:cubicBezTo>
                    <a:cubicBezTo>
                      <a:pt x="2379" y="15145"/>
                      <a:pt x="2489" y="15162"/>
                      <a:pt x="2596" y="15162"/>
                    </a:cubicBezTo>
                    <a:cubicBezTo>
                      <a:pt x="2821" y="15162"/>
                      <a:pt x="3030" y="15087"/>
                      <a:pt x="3214" y="14905"/>
                    </a:cubicBezTo>
                    <a:cubicBezTo>
                      <a:pt x="3276" y="14844"/>
                      <a:pt x="3337" y="14782"/>
                      <a:pt x="3400" y="14719"/>
                    </a:cubicBezTo>
                    <a:cubicBezTo>
                      <a:pt x="3482" y="14951"/>
                      <a:pt x="3562" y="15167"/>
                      <a:pt x="3634" y="15388"/>
                    </a:cubicBezTo>
                    <a:cubicBezTo>
                      <a:pt x="3688" y="15561"/>
                      <a:pt x="3601" y="15735"/>
                      <a:pt x="3431" y="15807"/>
                    </a:cubicBezTo>
                    <a:cubicBezTo>
                      <a:pt x="3328" y="15852"/>
                      <a:pt x="3225" y="15875"/>
                      <a:pt x="3125" y="15875"/>
                    </a:cubicBezTo>
                    <a:cubicBezTo>
                      <a:pt x="2990" y="15875"/>
                      <a:pt x="2858" y="15832"/>
                      <a:pt x="2731" y="15740"/>
                    </a:cubicBezTo>
                    <a:cubicBezTo>
                      <a:pt x="2676" y="15700"/>
                      <a:pt x="2616" y="15662"/>
                      <a:pt x="2555" y="15662"/>
                    </a:cubicBezTo>
                    <a:cubicBezTo>
                      <a:pt x="2516" y="15662"/>
                      <a:pt x="2477" y="15678"/>
                      <a:pt x="2440" y="15720"/>
                    </a:cubicBezTo>
                    <a:cubicBezTo>
                      <a:pt x="2348" y="15820"/>
                      <a:pt x="2411" y="15922"/>
                      <a:pt x="2477" y="16014"/>
                    </a:cubicBezTo>
                    <a:cubicBezTo>
                      <a:pt x="2493" y="16037"/>
                      <a:pt x="2512" y="16058"/>
                      <a:pt x="2534" y="16077"/>
                    </a:cubicBezTo>
                    <a:cubicBezTo>
                      <a:pt x="2733" y="16248"/>
                      <a:pt x="2992" y="16332"/>
                      <a:pt x="3238" y="16332"/>
                    </a:cubicBezTo>
                    <a:cubicBezTo>
                      <a:pt x="3501" y="16332"/>
                      <a:pt x="3749" y="16237"/>
                      <a:pt x="3900" y="16048"/>
                    </a:cubicBezTo>
                    <a:cubicBezTo>
                      <a:pt x="3910" y="16037"/>
                      <a:pt x="3927" y="16032"/>
                      <a:pt x="3953" y="16016"/>
                    </a:cubicBezTo>
                    <a:lnTo>
                      <a:pt x="3953" y="16016"/>
                    </a:lnTo>
                    <a:cubicBezTo>
                      <a:pt x="4015" y="16366"/>
                      <a:pt x="3959" y="16671"/>
                      <a:pt x="3717" y="16925"/>
                    </a:cubicBezTo>
                    <a:cubicBezTo>
                      <a:pt x="3616" y="17032"/>
                      <a:pt x="3514" y="17084"/>
                      <a:pt x="3415" y="17084"/>
                    </a:cubicBezTo>
                    <a:cubicBezTo>
                      <a:pt x="3301" y="17084"/>
                      <a:pt x="3191" y="17015"/>
                      <a:pt x="3092" y="16882"/>
                    </a:cubicBezTo>
                    <a:cubicBezTo>
                      <a:pt x="3054" y="16828"/>
                      <a:pt x="2966" y="16812"/>
                      <a:pt x="2900" y="16779"/>
                    </a:cubicBezTo>
                    <a:cubicBezTo>
                      <a:pt x="2868" y="16857"/>
                      <a:pt x="2802" y="16939"/>
                      <a:pt x="2810" y="17012"/>
                    </a:cubicBezTo>
                    <a:cubicBezTo>
                      <a:pt x="2824" y="17159"/>
                      <a:pt x="2937" y="17249"/>
                      <a:pt x="3067" y="17312"/>
                    </a:cubicBezTo>
                    <a:cubicBezTo>
                      <a:pt x="3143" y="17349"/>
                      <a:pt x="3224" y="17380"/>
                      <a:pt x="3301" y="17414"/>
                    </a:cubicBezTo>
                    <a:cubicBezTo>
                      <a:pt x="3329" y="17419"/>
                      <a:pt x="3356" y="17422"/>
                      <a:pt x="3385" y="17427"/>
                    </a:cubicBezTo>
                    <a:cubicBezTo>
                      <a:pt x="3397" y="17424"/>
                      <a:pt x="3411" y="17416"/>
                      <a:pt x="3425" y="17415"/>
                    </a:cubicBezTo>
                    <a:cubicBezTo>
                      <a:pt x="3918" y="17368"/>
                      <a:pt x="4247" y="17057"/>
                      <a:pt x="4315" y="16572"/>
                    </a:cubicBezTo>
                    <a:cubicBezTo>
                      <a:pt x="4321" y="16537"/>
                      <a:pt x="4327" y="16503"/>
                      <a:pt x="4336" y="16448"/>
                    </a:cubicBezTo>
                    <a:cubicBezTo>
                      <a:pt x="4365" y="16484"/>
                      <a:pt x="4380" y="16501"/>
                      <a:pt x="4393" y="16518"/>
                    </a:cubicBezTo>
                    <a:cubicBezTo>
                      <a:pt x="4630" y="16861"/>
                      <a:pt x="4949" y="17101"/>
                      <a:pt x="5331" y="17255"/>
                    </a:cubicBezTo>
                    <a:cubicBezTo>
                      <a:pt x="5641" y="17380"/>
                      <a:pt x="5955" y="17466"/>
                      <a:pt x="6276" y="17466"/>
                    </a:cubicBezTo>
                    <a:cubicBezTo>
                      <a:pt x="6470" y="17466"/>
                      <a:pt x="6667" y="17434"/>
                      <a:pt x="6867" y="17360"/>
                    </a:cubicBezTo>
                    <a:cubicBezTo>
                      <a:pt x="7051" y="17292"/>
                      <a:pt x="7198" y="17182"/>
                      <a:pt x="7310" y="17021"/>
                    </a:cubicBezTo>
                    <a:cubicBezTo>
                      <a:pt x="7428" y="16849"/>
                      <a:pt x="7430" y="16676"/>
                      <a:pt x="7321" y="16502"/>
                    </a:cubicBezTo>
                    <a:cubicBezTo>
                      <a:pt x="7233" y="16359"/>
                      <a:pt x="7107" y="16301"/>
                      <a:pt x="6958" y="16301"/>
                    </a:cubicBezTo>
                    <a:cubicBezTo>
                      <a:pt x="6924" y="16301"/>
                      <a:pt x="6890" y="16304"/>
                      <a:pt x="6854" y="16309"/>
                    </a:cubicBezTo>
                    <a:cubicBezTo>
                      <a:pt x="6685" y="16335"/>
                      <a:pt x="6572" y="16429"/>
                      <a:pt x="6550" y="16565"/>
                    </a:cubicBezTo>
                    <a:cubicBezTo>
                      <a:pt x="6522" y="16724"/>
                      <a:pt x="6601" y="16884"/>
                      <a:pt x="6742" y="16960"/>
                    </a:cubicBezTo>
                    <a:cubicBezTo>
                      <a:pt x="6775" y="16978"/>
                      <a:pt x="6809" y="16996"/>
                      <a:pt x="6850" y="17018"/>
                    </a:cubicBezTo>
                    <a:cubicBezTo>
                      <a:pt x="6747" y="17064"/>
                      <a:pt x="6623" y="17083"/>
                      <a:pt x="6487" y="17083"/>
                    </a:cubicBezTo>
                    <a:cubicBezTo>
                      <a:pt x="5951" y="17083"/>
                      <a:pt x="5239" y="16771"/>
                      <a:pt x="4987" y="16485"/>
                    </a:cubicBezTo>
                    <a:cubicBezTo>
                      <a:pt x="5078" y="16479"/>
                      <a:pt x="5161" y="16477"/>
                      <a:pt x="5244" y="16466"/>
                    </a:cubicBezTo>
                    <a:cubicBezTo>
                      <a:pt x="5570" y="16426"/>
                      <a:pt x="5819" y="16182"/>
                      <a:pt x="5861" y="15855"/>
                    </a:cubicBezTo>
                    <a:cubicBezTo>
                      <a:pt x="5875" y="15739"/>
                      <a:pt x="5879" y="15618"/>
                      <a:pt x="5869" y="15502"/>
                    </a:cubicBezTo>
                    <a:cubicBezTo>
                      <a:pt x="5842" y="15184"/>
                      <a:pt x="5669" y="14960"/>
                      <a:pt x="5378" y="14844"/>
                    </a:cubicBezTo>
                    <a:cubicBezTo>
                      <a:pt x="5332" y="14826"/>
                      <a:pt x="5275" y="14816"/>
                      <a:pt x="5219" y="14816"/>
                    </a:cubicBezTo>
                    <a:cubicBezTo>
                      <a:pt x="5168" y="14816"/>
                      <a:pt x="5118" y="14824"/>
                      <a:pt x="5078" y="14841"/>
                    </a:cubicBezTo>
                    <a:cubicBezTo>
                      <a:pt x="5000" y="14872"/>
                      <a:pt x="4908" y="14975"/>
                      <a:pt x="4905" y="15049"/>
                    </a:cubicBezTo>
                    <a:cubicBezTo>
                      <a:pt x="4902" y="15135"/>
                      <a:pt x="4976" y="15236"/>
                      <a:pt x="5043" y="15306"/>
                    </a:cubicBezTo>
                    <a:cubicBezTo>
                      <a:pt x="5062" y="15326"/>
                      <a:pt x="5084" y="15336"/>
                      <a:pt x="5104" y="15336"/>
                    </a:cubicBezTo>
                    <a:cubicBezTo>
                      <a:pt x="5139" y="15336"/>
                      <a:pt x="5170" y="15306"/>
                      <a:pt x="5179" y="15243"/>
                    </a:cubicBezTo>
                    <a:cubicBezTo>
                      <a:pt x="5184" y="15207"/>
                      <a:pt x="5213" y="15173"/>
                      <a:pt x="5231" y="15140"/>
                    </a:cubicBezTo>
                    <a:cubicBezTo>
                      <a:pt x="5274" y="15164"/>
                      <a:pt x="5332" y="15178"/>
                      <a:pt x="5357" y="15216"/>
                    </a:cubicBezTo>
                    <a:cubicBezTo>
                      <a:pt x="5417" y="15306"/>
                      <a:pt x="5390" y="15398"/>
                      <a:pt x="5322" y="15476"/>
                    </a:cubicBezTo>
                    <a:cubicBezTo>
                      <a:pt x="5248" y="15558"/>
                      <a:pt x="5157" y="15587"/>
                      <a:pt x="5060" y="15587"/>
                    </a:cubicBezTo>
                    <a:cubicBezTo>
                      <a:pt x="5026" y="15587"/>
                      <a:pt x="4990" y="15583"/>
                      <a:pt x="4955" y="15577"/>
                    </a:cubicBezTo>
                    <a:cubicBezTo>
                      <a:pt x="4394" y="15479"/>
                      <a:pt x="4051" y="15107"/>
                      <a:pt x="3883" y="14606"/>
                    </a:cubicBezTo>
                    <a:cubicBezTo>
                      <a:pt x="3690" y="14033"/>
                      <a:pt x="3741" y="13433"/>
                      <a:pt x="3885" y="12850"/>
                    </a:cubicBezTo>
                    <a:cubicBezTo>
                      <a:pt x="3945" y="12605"/>
                      <a:pt x="4035" y="12358"/>
                      <a:pt x="4160" y="12140"/>
                    </a:cubicBezTo>
                    <a:cubicBezTo>
                      <a:pt x="4324" y="11857"/>
                      <a:pt x="4576" y="11712"/>
                      <a:pt x="4855" y="11712"/>
                    </a:cubicBezTo>
                    <a:cubicBezTo>
                      <a:pt x="4996" y="11712"/>
                      <a:pt x="5144" y="11749"/>
                      <a:pt x="5292" y="11824"/>
                    </a:cubicBezTo>
                    <a:cubicBezTo>
                      <a:pt x="5726" y="12046"/>
                      <a:pt x="5956" y="12401"/>
                      <a:pt x="5967" y="12894"/>
                    </a:cubicBezTo>
                    <a:cubicBezTo>
                      <a:pt x="5976" y="13259"/>
                      <a:pt x="5709" y="13529"/>
                      <a:pt x="5364" y="13529"/>
                    </a:cubicBezTo>
                    <a:cubicBezTo>
                      <a:pt x="5327" y="13529"/>
                      <a:pt x="5289" y="13526"/>
                      <a:pt x="5250" y="13519"/>
                    </a:cubicBezTo>
                    <a:cubicBezTo>
                      <a:pt x="5059" y="13487"/>
                      <a:pt x="4878" y="13296"/>
                      <a:pt x="4878" y="13106"/>
                    </a:cubicBezTo>
                    <a:cubicBezTo>
                      <a:pt x="4878" y="13044"/>
                      <a:pt x="4913" y="12956"/>
                      <a:pt x="4961" y="12929"/>
                    </a:cubicBezTo>
                    <a:cubicBezTo>
                      <a:pt x="4984" y="12916"/>
                      <a:pt x="5012" y="12912"/>
                      <a:pt x="5041" y="12912"/>
                    </a:cubicBezTo>
                    <a:cubicBezTo>
                      <a:pt x="5084" y="12912"/>
                      <a:pt x="5130" y="12920"/>
                      <a:pt x="5172" y="12924"/>
                    </a:cubicBezTo>
                    <a:cubicBezTo>
                      <a:pt x="5215" y="12927"/>
                      <a:pt x="5277" y="12960"/>
                      <a:pt x="5304" y="12960"/>
                    </a:cubicBezTo>
                    <a:cubicBezTo>
                      <a:pt x="5309" y="12960"/>
                      <a:pt x="5313" y="12959"/>
                      <a:pt x="5315" y="12956"/>
                    </a:cubicBezTo>
                    <a:cubicBezTo>
                      <a:pt x="5355" y="12911"/>
                      <a:pt x="5386" y="12842"/>
                      <a:pt x="5385" y="12783"/>
                    </a:cubicBezTo>
                    <a:cubicBezTo>
                      <a:pt x="5376" y="12525"/>
                      <a:pt x="5153" y="12331"/>
                      <a:pt x="4903" y="12331"/>
                    </a:cubicBezTo>
                    <a:cubicBezTo>
                      <a:pt x="4868" y="12331"/>
                      <a:pt x="4832" y="12335"/>
                      <a:pt x="4796" y="12343"/>
                    </a:cubicBezTo>
                    <a:cubicBezTo>
                      <a:pt x="4531" y="12404"/>
                      <a:pt x="4342" y="12644"/>
                      <a:pt x="4321" y="12948"/>
                    </a:cubicBezTo>
                    <a:cubicBezTo>
                      <a:pt x="4273" y="13619"/>
                      <a:pt x="4842" y="14239"/>
                      <a:pt x="5533" y="14258"/>
                    </a:cubicBezTo>
                    <a:cubicBezTo>
                      <a:pt x="5546" y="14258"/>
                      <a:pt x="5559" y="14258"/>
                      <a:pt x="5572" y="14258"/>
                    </a:cubicBezTo>
                    <a:cubicBezTo>
                      <a:pt x="5721" y="14258"/>
                      <a:pt x="5870" y="14238"/>
                      <a:pt x="6020" y="14228"/>
                    </a:cubicBezTo>
                    <a:cubicBezTo>
                      <a:pt x="6020" y="14233"/>
                      <a:pt x="6021" y="14237"/>
                      <a:pt x="6021" y="14242"/>
                    </a:cubicBezTo>
                    <a:cubicBezTo>
                      <a:pt x="6033" y="14627"/>
                      <a:pt x="6034" y="15013"/>
                      <a:pt x="6062" y="15396"/>
                    </a:cubicBezTo>
                    <a:cubicBezTo>
                      <a:pt x="6072" y="15525"/>
                      <a:pt x="6147" y="15651"/>
                      <a:pt x="6299" y="15735"/>
                    </a:cubicBezTo>
                    <a:cubicBezTo>
                      <a:pt x="6308" y="15675"/>
                      <a:pt x="6318" y="15641"/>
                      <a:pt x="6319" y="15606"/>
                    </a:cubicBezTo>
                    <a:cubicBezTo>
                      <a:pt x="6329" y="15195"/>
                      <a:pt x="6391" y="14796"/>
                      <a:pt x="6527" y="14407"/>
                    </a:cubicBezTo>
                    <a:cubicBezTo>
                      <a:pt x="6572" y="14276"/>
                      <a:pt x="6594" y="14125"/>
                      <a:pt x="6578" y="13989"/>
                    </a:cubicBezTo>
                    <a:cubicBezTo>
                      <a:pt x="6562" y="13876"/>
                      <a:pt x="6593" y="13818"/>
                      <a:pt x="6675" y="13751"/>
                    </a:cubicBezTo>
                    <a:cubicBezTo>
                      <a:pt x="6747" y="13960"/>
                      <a:pt x="6759" y="14157"/>
                      <a:pt x="6679" y="14357"/>
                    </a:cubicBezTo>
                    <a:cubicBezTo>
                      <a:pt x="6643" y="14445"/>
                      <a:pt x="6620" y="14538"/>
                      <a:pt x="6586" y="14626"/>
                    </a:cubicBezTo>
                    <a:cubicBezTo>
                      <a:pt x="6455" y="14954"/>
                      <a:pt x="6573" y="15208"/>
                      <a:pt x="6830" y="15415"/>
                    </a:cubicBezTo>
                    <a:cubicBezTo>
                      <a:pt x="6873" y="15450"/>
                      <a:pt x="6938" y="15458"/>
                      <a:pt x="6992" y="15479"/>
                    </a:cubicBezTo>
                    <a:cubicBezTo>
                      <a:pt x="7009" y="15425"/>
                      <a:pt x="7046" y="15368"/>
                      <a:pt x="7040" y="15316"/>
                    </a:cubicBezTo>
                    <a:cubicBezTo>
                      <a:pt x="7020" y="15120"/>
                      <a:pt x="7073" y="14955"/>
                      <a:pt x="7180" y="14792"/>
                    </a:cubicBezTo>
                    <a:cubicBezTo>
                      <a:pt x="7255" y="14673"/>
                      <a:pt x="7312" y="14541"/>
                      <a:pt x="7363" y="14409"/>
                    </a:cubicBezTo>
                    <a:cubicBezTo>
                      <a:pt x="7461" y="14151"/>
                      <a:pt x="7417" y="13907"/>
                      <a:pt x="7260" y="13681"/>
                    </a:cubicBezTo>
                    <a:cubicBezTo>
                      <a:pt x="7212" y="13611"/>
                      <a:pt x="7155" y="13546"/>
                      <a:pt x="7110" y="13474"/>
                    </a:cubicBezTo>
                    <a:cubicBezTo>
                      <a:pt x="7068" y="13408"/>
                      <a:pt x="7040" y="13335"/>
                      <a:pt x="7022" y="13297"/>
                    </a:cubicBezTo>
                    <a:lnTo>
                      <a:pt x="7022" y="13297"/>
                    </a:lnTo>
                    <a:cubicBezTo>
                      <a:pt x="7182" y="13416"/>
                      <a:pt x="7350" y="13559"/>
                      <a:pt x="7536" y="13671"/>
                    </a:cubicBezTo>
                    <a:cubicBezTo>
                      <a:pt x="7708" y="13777"/>
                      <a:pt x="7901" y="13846"/>
                      <a:pt x="8085" y="13933"/>
                    </a:cubicBezTo>
                    <a:cubicBezTo>
                      <a:pt x="8221" y="13996"/>
                      <a:pt x="8359" y="14045"/>
                      <a:pt x="8502" y="14045"/>
                    </a:cubicBezTo>
                    <a:cubicBezTo>
                      <a:pt x="8576" y="14045"/>
                      <a:pt x="8652" y="14032"/>
                      <a:pt x="8729" y="14001"/>
                    </a:cubicBezTo>
                    <a:cubicBezTo>
                      <a:pt x="8849" y="13953"/>
                      <a:pt x="8861" y="13873"/>
                      <a:pt x="8752" y="13807"/>
                    </a:cubicBezTo>
                    <a:cubicBezTo>
                      <a:pt x="8536" y="13680"/>
                      <a:pt x="8388" y="13494"/>
                      <a:pt x="8256" y="13288"/>
                    </a:cubicBezTo>
                    <a:cubicBezTo>
                      <a:pt x="8137" y="13100"/>
                      <a:pt x="7953" y="12963"/>
                      <a:pt x="7740" y="12963"/>
                    </a:cubicBezTo>
                    <a:cubicBezTo>
                      <a:pt x="7737" y="12963"/>
                      <a:pt x="7735" y="12963"/>
                      <a:pt x="7732" y="12963"/>
                    </a:cubicBezTo>
                    <a:cubicBezTo>
                      <a:pt x="7726" y="12963"/>
                      <a:pt x="7719" y="12963"/>
                      <a:pt x="7712" y="12963"/>
                    </a:cubicBezTo>
                    <a:cubicBezTo>
                      <a:pt x="7435" y="12963"/>
                      <a:pt x="7235" y="12878"/>
                      <a:pt x="7072" y="12644"/>
                    </a:cubicBezTo>
                    <a:cubicBezTo>
                      <a:pt x="7021" y="12571"/>
                      <a:pt x="6974" y="12514"/>
                      <a:pt x="6961" y="12421"/>
                    </a:cubicBezTo>
                    <a:cubicBezTo>
                      <a:pt x="6868" y="11729"/>
                      <a:pt x="6540" y="11187"/>
                      <a:pt x="5909" y="10863"/>
                    </a:cubicBezTo>
                    <a:cubicBezTo>
                      <a:pt x="5672" y="10742"/>
                      <a:pt x="5408" y="10669"/>
                      <a:pt x="5166" y="10578"/>
                    </a:cubicBezTo>
                    <a:cubicBezTo>
                      <a:pt x="5238" y="10511"/>
                      <a:pt x="5331" y="10426"/>
                      <a:pt x="5426" y="10336"/>
                    </a:cubicBezTo>
                    <a:cubicBezTo>
                      <a:pt x="5699" y="10632"/>
                      <a:pt x="6039" y="10814"/>
                      <a:pt x="6408" y="10947"/>
                    </a:cubicBezTo>
                    <a:cubicBezTo>
                      <a:pt x="6659" y="11037"/>
                      <a:pt x="6911" y="11089"/>
                      <a:pt x="7160" y="11089"/>
                    </a:cubicBezTo>
                    <a:cubicBezTo>
                      <a:pt x="7441" y="11089"/>
                      <a:pt x="7716" y="11023"/>
                      <a:pt x="7977" y="10872"/>
                    </a:cubicBezTo>
                    <a:cubicBezTo>
                      <a:pt x="8063" y="10822"/>
                      <a:pt x="8157" y="10801"/>
                      <a:pt x="8252" y="10801"/>
                    </a:cubicBezTo>
                    <a:cubicBezTo>
                      <a:pt x="8490" y="10801"/>
                      <a:pt x="8726" y="10937"/>
                      <a:pt x="8818" y="11100"/>
                    </a:cubicBezTo>
                    <a:cubicBezTo>
                      <a:pt x="8861" y="11178"/>
                      <a:pt x="8889" y="11244"/>
                      <a:pt x="8809" y="11330"/>
                    </a:cubicBezTo>
                    <a:cubicBezTo>
                      <a:pt x="8771" y="11371"/>
                      <a:pt x="8762" y="11480"/>
                      <a:pt x="8789" y="11532"/>
                    </a:cubicBezTo>
                    <a:cubicBezTo>
                      <a:pt x="8818" y="11585"/>
                      <a:pt x="8906" y="11631"/>
                      <a:pt x="8970" y="11634"/>
                    </a:cubicBezTo>
                    <a:cubicBezTo>
                      <a:pt x="8974" y="11634"/>
                      <a:pt x="8977" y="11635"/>
                      <a:pt x="8981" y="11635"/>
                    </a:cubicBezTo>
                    <a:cubicBezTo>
                      <a:pt x="9146" y="11635"/>
                      <a:pt x="9302" y="11483"/>
                      <a:pt x="9288" y="11319"/>
                    </a:cubicBezTo>
                    <a:cubicBezTo>
                      <a:pt x="9277" y="11188"/>
                      <a:pt x="9236" y="11047"/>
                      <a:pt x="9168" y="10935"/>
                    </a:cubicBezTo>
                    <a:cubicBezTo>
                      <a:pt x="9013" y="10685"/>
                      <a:pt x="8767" y="10557"/>
                      <a:pt x="8458" y="10529"/>
                    </a:cubicBezTo>
                    <a:cubicBezTo>
                      <a:pt x="8579" y="10335"/>
                      <a:pt x="8633" y="10139"/>
                      <a:pt x="8596" y="9923"/>
                    </a:cubicBezTo>
                    <a:cubicBezTo>
                      <a:pt x="8556" y="9694"/>
                      <a:pt x="8316" y="9525"/>
                      <a:pt x="8089" y="9525"/>
                    </a:cubicBezTo>
                    <a:cubicBezTo>
                      <a:pt x="8017" y="9525"/>
                      <a:pt x="7947" y="9542"/>
                      <a:pt x="7884" y="9579"/>
                    </a:cubicBezTo>
                    <a:cubicBezTo>
                      <a:pt x="7826" y="9613"/>
                      <a:pt x="7774" y="9713"/>
                      <a:pt x="7775" y="9781"/>
                    </a:cubicBezTo>
                    <a:cubicBezTo>
                      <a:pt x="7776" y="9868"/>
                      <a:pt x="7849" y="9903"/>
                      <a:pt x="7932" y="9903"/>
                    </a:cubicBezTo>
                    <a:cubicBezTo>
                      <a:pt x="7943" y="9903"/>
                      <a:pt x="7955" y="9902"/>
                      <a:pt x="7966" y="9901"/>
                    </a:cubicBezTo>
                    <a:cubicBezTo>
                      <a:pt x="8020" y="9895"/>
                      <a:pt x="8074" y="9885"/>
                      <a:pt x="8152" y="9875"/>
                    </a:cubicBezTo>
                    <a:lnTo>
                      <a:pt x="8152" y="9875"/>
                    </a:lnTo>
                    <a:cubicBezTo>
                      <a:pt x="8068" y="10093"/>
                      <a:pt x="7930" y="10236"/>
                      <a:pt x="7748" y="10336"/>
                    </a:cubicBezTo>
                    <a:cubicBezTo>
                      <a:pt x="7491" y="10478"/>
                      <a:pt x="7211" y="10555"/>
                      <a:pt x="6918" y="10570"/>
                    </a:cubicBezTo>
                    <a:cubicBezTo>
                      <a:pt x="6885" y="10572"/>
                      <a:pt x="6852" y="10573"/>
                      <a:pt x="6820" y="10573"/>
                    </a:cubicBezTo>
                    <a:cubicBezTo>
                      <a:pt x="6411" y="10573"/>
                      <a:pt x="6041" y="10442"/>
                      <a:pt x="5710" y="10190"/>
                    </a:cubicBezTo>
                    <a:cubicBezTo>
                      <a:pt x="5625" y="10124"/>
                      <a:pt x="5612" y="10067"/>
                      <a:pt x="5670" y="9966"/>
                    </a:cubicBezTo>
                    <a:cubicBezTo>
                      <a:pt x="5834" y="9678"/>
                      <a:pt x="5983" y="9380"/>
                      <a:pt x="6138" y="9088"/>
                    </a:cubicBezTo>
                    <a:cubicBezTo>
                      <a:pt x="6154" y="9058"/>
                      <a:pt x="6173" y="9028"/>
                      <a:pt x="6198" y="8982"/>
                    </a:cubicBezTo>
                    <a:cubicBezTo>
                      <a:pt x="6221" y="9034"/>
                      <a:pt x="6237" y="9068"/>
                      <a:pt x="6250" y="9104"/>
                    </a:cubicBezTo>
                    <a:cubicBezTo>
                      <a:pt x="6406" y="9503"/>
                      <a:pt x="6778" y="9755"/>
                      <a:pt x="7198" y="9755"/>
                    </a:cubicBezTo>
                    <a:cubicBezTo>
                      <a:pt x="7230" y="9755"/>
                      <a:pt x="7263" y="9753"/>
                      <a:pt x="7295" y="9750"/>
                    </a:cubicBezTo>
                    <a:cubicBezTo>
                      <a:pt x="7595" y="9721"/>
                      <a:pt x="7841" y="9509"/>
                      <a:pt x="7910" y="9219"/>
                    </a:cubicBezTo>
                    <a:cubicBezTo>
                      <a:pt x="7984" y="8909"/>
                      <a:pt x="7744" y="8605"/>
                      <a:pt x="7428" y="8605"/>
                    </a:cubicBezTo>
                    <a:cubicBezTo>
                      <a:pt x="7423" y="8605"/>
                      <a:pt x="7417" y="8605"/>
                      <a:pt x="7412" y="8606"/>
                    </a:cubicBezTo>
                    <a:cubicBezTo>
                      <a:pt x="7286" y="8610"/>
                      <a:pt x="7188" y="8661"/>
                      <a:pt x="7146" y="8783"/>
                    </a:cubicBezTo>
                    <a:cubicBezTo>
                      <a:pt x="7105" y="8894"/>
                      <a:pt x="7169" y="8967"/>
                      <a:pt x="7247" y="9042"/>
                    </a:cubicBezTo>
                    <a:cubicBezTo>
                      <a:pt x="7285" y="9078"/>
                      <a:pt x="7335" y="9161"/>
                      <a:pt x="7319" y="9186"/>
                    </a:cubicBezTo>
                    <a:cubicBezTo>
                      <a:pt x="7290" y="9231"/>
                      <a:pt x="7218" y="9271"/>
                      <a:pt x="7162" y="9275"/>
                    </a:cubicBezTo>
                    <a:cubicBezTo>
                      <a:pt x="7150" y="9276"/>
                      <a:pt x="7138" y="9276"/>
                      <a:pt x="7127" y="9276"/>
                    </a:cubicBezTo>
                    <a:cubicBezTo>
                      <a:pt x="6893" y="9276"/>
                      <a:pt x="6738" y="9130"/>
                      <a:pt x="6632" y="8935"/>
                    </a:cubicBezTo>
                    <a:cubicBezTo>
                      <a:pt x="6457" y="8615"/>
                      <a:pt x="6592" y="8296"/>
                      <a:pt x="6632" y="8005"/>
                    </a:cubicBezTo>
                    <a:cubicBezTo>
                      <a:pt x="6830" y="8103"/>
                      <a:pt x="7005" y="8216"/>
                      <a:pt x="7197" y="8278"/>
                    </a:cubicBezTo>
                    <a:cubicBezTo>
                      <a:pt x="7264" y="8299"/>
                      <a:pt x="7329" y="8309"/>
                      <a:pt x="7391" y="8309"/>
                    </a:cubicBezTo>
                    <a:cubicBezTo>
                      <a:pt x="7642" y="8309"/>
                      <a:pt x="7850" y="8147"/>
                      <a:pt x="7925" y="7891"/>
                    </a:cubicBezTo>
                    <a:cubicBezTo>
                      <a:pt x="8004" y="7617"/>
                      <a:pt x="7842" y="7347"/>
                      <a:pt x="7542" y="7258"/>
                    </a:cubicBezTo>
                    <a:cubicBezTo>
                      <a:pt x="7508" y="7247"/>
                      <a:pt x="7475" y="7242"/>
                      <a:pt x="7443" y="7242"/>
                    </a:cubicBezTo>
                    <a:cubicBezTo>
                      <a:pt x="7359" y="7242"/>
                      <a:pt x="7288" y="7281"/>
                      <a:pt x="7231" y="7363"/>
                    </a:cubicBezTo>
                    <a:cubicBezTo>
                      <a:pt x="7157" y="7469"/>
                      <a:pt x="7175" y="7565"/>
                      <a:pt x="7263" y="7657"/>
                    </a:cubicBezTo>
                    <a:cubicBezTo>
                      <a:pt x="7289" y="7684"/>
                      <a:pt x="7297" y="7730"/>
                      <a:pt x="7312" y="7767"/>
                    </a:cubicBezTo>
                    <a:cubicBezTo>
                      <a:pt x="7273" y="7782"/>
                      <a:pt x="7233" y="7814"/>
                      <a:pt x="7196" y="7814"/>
                    </a:cubicBezTo>
                    <a:cubicBezTo>
                      <a:pt x="7193" y="7814"/>
                      <a:pt x="7191" y="7814"/>
                      <a:pt x="7188" y="7813"/>
                    </a:cubicBezTo>
                    <a:cubicBezTo>
                      <a:pt x="7121" y="7804"/>
                      <a:pt x="7047" y="7785"/>
                      <a:pt x="6995" y="7744"/>
                    </a:cubicBezTo>
                    <a:cubicBezTo>
                      <a:pt x="6829" y="7612"/>
                      <a:pt x="6738" y="7437"/>
                      <a:pt x="6770" y="7220"/>
                    </a:cubicBezTo>
                    <a:cubicBezTo>
                      <a:pt x="6830" y="6823"/>
                      <a:pt x="6898" y="6428"/>
                      <a:pt x="7026" y="6043"/>
                    </a:cubicBezTo>
                    <a:cubicBezTo>
                      <a:pt x="7386" y="4961"/>
                      <a:pt x="7316" y="3888"/>
                      <a:pt x="6849" y="2856"/>
                    </a:cubicBezTo>
                    <a:cubicBezTo>
                      <a:pt x="6629" y="2371"/>
                      <a:pt x="6323" y="1924"/>
                      <a:pt x="6054" y="1462"/>
                    </a:cubicBezTo>
                    <a:cubicBezTo>
                      <a:pt x="5974" y="1326"/>
                      <a:pt x="5889" y="1196"/>
                      <a:pt x="5797" y="1069"/>
                    </a:cubicBezTo>
                    <a:cubicBezTo>
                      <a:pt x="5458" y="599"/>
                      <a:pt x="4955" y="333"/>
                      <a:pt x="4491" y="18"/>
                    </a:cubicBezTo>
                    <a:cubicBezTo>
                      <a:pt x="4463" y="12"/>
                      <a:pt x="4434" y="7"/>
                      <a:pt x="44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 name="Google Shape;299;p3"/>
              <p:cNvSpPr/>
              <p:nvPr/>
            </p:nvSpPr>
            <p:spPr>
              <a:xfrm>
                <a:off x="6328567" y="187867"/>
                <a:ext cx="1100167" cy="282230"/>
              </a:xfrm>
              <a:custGeom>
                <a:avLst/>
                <a:gdLst/>
                <a:ahLst/>
                <a:cxnLst/>
                <a:rect l="l" t="t" r="r" b="b"/>
                <a:pathLst>
                  <a:path w="12626" h="3239" extrusionOk="0">
                    <a:moveTo>
                      <a:pt x="3345" y="0"/>
                    </a:moveTo>
                    <a:cubicBezTo>
                      <a:pt x="3169" y="0"/>
                      <a:pt x="2993" y="26"/>
                      <a:pt x="2826" y="80"/>
                    </a:cubicBezTo>
                    <a:cubicBezTo>
                      <a:pt x="2387" y="221"/>
                      <a:pt x="2068" y="686"/>
                      <a:pt x="2056" y="1205"/>
                    </a:cubicBezTo>
                    <a:cubicBezTo>
                      <a:pt x="2045" y="1684"/>
                      <a:pt x="2345" y="2153"/>
                      <a:pt x="2766" y="2304"/>
                    </a:cubicBezTo>
                    <a:cubicBezTo>
                      <a:pt x="2861" y="2338"/>
                      <a:pt x="2957" y="2359"/>
                      <a:pt x="3054" y="2359"/>
                    </a:cubicBezTo>
                    <a:cubicBezTo>
                      <a:pt x="3125" y="2359"/>
                      <a:pt x="3196" y="2347"/>
                      <a:pt x="3267" y="2321"/>
                    </a:cubicBezTo>
                    <a:cubicBezTo>
                      <a:pt x="3431" y="2261"/>
                      <a:pt x="3538" y="2143"/>
                      <a:pt x="3563" y="1969"/>
                    </a:cubicBezTo>
                    <a:cubicBezTo>
                      <a:pt x="3584" y="1817"/>
                      <a:pt x="3520" y="1689"/>
                      <a:pt x="3393" y="1601"/>
                    </a:cubicBezTo>
                    <a:cubicBezTo>
                      <a:pt x="3352" y="1574"/>
                      <a:pt x="3303" y="1560"/>
                      <a:pt x="3250" y="1536"/>
                    </a:cubicBezTo>
                    <a:lnTo>
                      <a:pt x="3250" y="1536"/>
                    </a:lnTo>
                    <a:cubicBezTo>
                      <a:pt x="3251" y="1621"/>
                      <a:pt x="3266" y="1688"/>
                      <a:pt x="3251" y="1748"/>
                    </a:cubicBezTo>
                    <a:cubicBezTo>
                      <a:pt x="3218" y="1892"/>
                      <a:pt x="3109" y="1974"/>
                      <a:pt x="2980" y="1974"/>
                    </a:cubicBezTo>
                    <a:cubicBezTo>
                      <a:pt x="2935" y="1974"/>
                      <a:pt x="2887" y="1964"/>
                      <a:pt x="2840" y="1943"/>
                    </a:cubicBezTo>
                    <a:cubicBezTo>
                      <a:pt x="2592" y="1834"/>
                      <a:pt x="2458" y="1535"/>
                      <a:pt x="2537" y="1277"/>
                    </a:cubicBezTo>
                    <a:cubicBezTo>
                      <a:pt x="2645" y="938"/>
                      <a:pt x="2887" y="751"/>
                      <a:pt x="3189" y="751"/>
                    </a:cubicBezTo>
                    <a:cubicBezTo>
                      <a:pt x="3288" y="751"/>
                      <a:pt x="3393" y="771"/>
                      <a:pt x="3502" y="812"/>
                    </a:cubicBezTo>
                    <a:cubicBezTo>
                      <a:pt x="3947" y="981"/>
                      <a:pt x="4215" y="1302"/>
                      <a:pt x="4317" y="1761"/>
                    </a:cubicBezTo>
                    <a:cubicBezTo>
                      <a:pt x="4448" y="2354"/>
                      <a:pt x="4134" y="2831"/>
                      <a:pt x="3538" y="2950"/>
                    </a:cubicBezTo>
                    <a:cubicBezTo>
                      <a:pt x="3391" y="2980"/>
                      <a:pt x="3244" y="2992"/>
                      <a:pt x="3098" y="2992"/>
                    </a:cubicBezTo>
                    <a:cubicBezTo>
                      <a:pt x="2853" y="2992"/>
                      <a:pt x="2609" y="2958"/>
                      <a:pt x="2366" y="2913"/>
                    </a:cubicBezTo>
                    <a:cubicBezTo>
                      <a:pt x="1519" y="2757"/>
                      <a:pt x="821" y="2340"/>
                      <a:pt x="251" y="1696"/>
                    </a:cubicBezTo>
                    <a:cubicBezTo>
                      <a:pt x="180" y="1617"/>
                      <a:pt x="103" y="1540"/>
                      <a:pt x="12" y="1471"/>
                    </a:cubicBezTo>
                    <a:lnTo>
                      <a:pt x="12" y="1471"/>
                    </a:lnTo>
                    <a:cubicBezTo>
                      <a:pt x="0" y="1642"/>
                      <a:pt x="46" y="1796"/>
                      <a:pt x="133" y="1936"/>
                    </a:cubicBezTo>
                    <a:cubicBezTo>
                      <a:pt x="363" y="2308"/>
                      <a:pt x="719" y="2532"/>
                      <a:pt x="1085" y="2747"/>
                    </a:cubicBezTo>
                    <a:cubicBezTo>
                      <a:pt x="1697" y="3108"/>
                      <a:pt x="2344" y="3238"/>
                      <a:pt x="3004" y="3238"/>
                    </a:cubicBezTo>
                    <a:cubicBezTo>
                      <a:pt x="3355" y="3238"/>
                      <a:pt x="3709" y="3201"/>
                      <a:pt x="4065" y="3142"/>
                    </a:cubicBezTo>
                    <a:cubicBezTo>
                      <a:pt x="4727" y="3034"/>
                      <a:pt x="5374" y="2836"/>
                      <a:pt x="6033" y="2695"/>
                    </a:cubicBezTo>
                    <a:cubicBezTo>
                      <a:pt x="6969" y="2495"/>
                      <a:pt x="7915" y="2359"/>
                      <a:pt x="8870" y="2359"/>
                    </a:cubicBezTo>
                    <a:cubicBezTo>
                      <a:pt x="9081" y="2359"/>
                      <a:pt x="9293" y="2366"/>
                      <a:pt x="9505" y="2380"/>
                    </a:cubicBezTo>
                    <a:cubicBezTo>
                      <a:pt x="10050" y="2416"/>
                      <a:pt x="10601" y="2511"/>
                      <a:pt x="11124" y="2667"/>
                    </a:cubicBezTo>
                    <a:cubicBezTo>
                      <a:pt x="11518" y="2785"/>
                      <a:pt x="11896" y="2929"/>
                      <a:pt x="12257" y="3106"/>
                    </a:cubicBezTo>
                    <a:cubicBezTo>
                      <a:pt x="12257" y="3106"/>
                      <a:pt x="12351" y="3156"/>
                      <a:pt x="12447" y="3156"/>
                    </a:cubicBezTo>
                    <a:cubicBezTo>
                      <a:pt x="12506" y="3156"/>
                      <a:pt x="12565" y="3137"/>
                      <a:pt x="12605" y="3077"/>
                    </a:cubicBezTo>
                    <a:cubicBezTo>
                      <a:pt x="12613" y="3065"/>
                      <a:pt x="12619" y="3055"/>
                      <a:pt x="12625" y="3044"/>
                    </a:cubicBezTo>
                    <a:cubicBezTo>
                      <a:pt x="12303" y="2871"/>
                      <a:pt x="11964" y="2719"/>
                      <a:pt x="11614" y="2587"/>
                    </a:cubicBezTo>
                    <a:cubicBezTo>
                      <a:pt x="10476" y="2154"/>
                      <a:pt x="9319" y="1924"/>
                      <a:pt x="8144" y="1924"/>
                    </a:cubicBezTo>
                    <a:cubicBezTo>
                      <a:pt x="7482" y="1924"/>
                      <a:pt x="6813" y="1997"/>
                      <a:pt x="6139" y="2149"/>
                    </a:cubicBezTo>
                    <a:cubicBezTo>
                      <a:pt x="5864" y="2211"/>
                      <a:pt x="5601" y="2304"/>
                      <a:pt x="5374" y="2478"/>
                    </a:cubicBezTo>
                    <a:cubicBezTo>
                      <a:pt x="5341" y="2504"/>
                      <a:pt x="5280" y="2497"/>
                      <a:pt x="5232" y="2505"/>
                    </a:cubicBezTo>
                    <a:cubicBezTo>
                      <a:pt x="5228" y="2465"/>
                      <a:pt x="5213" y="2423"/>
                      <a:pt x="5222" y="2387"/>
                    </a:cubicBezTo>
                    <a:cubicBezTo>
                      <a:pt x="5376" y="1807"/>
                      <a:pt x="5251" y="1275"/>
                      <a:pt x="4907" y="798"/>
                    </a:cubicBezTo>
                    <a:cubicBezTo>
                      <a:pt x="4540" y="290"/>
                      <a:pt x="3937" y="0"/>
                      <a:pt x="3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 name="Google Shape;300;p3"/>
              <p:cNvSpPr/>
              <p:nvPr/>
            </p:nvSpPr>
            <p:spPr>
              <a:xfrm>
                <a:off x="6312185" y="532668"/>
                <a:ext cx="128001" cy="180892"/>
              </a:xfrm>
              <a:custGeom>
                <a:avLst/>
                <a:gdLst/>
                <a:ahLst/>
                <a:cxnLst/>
                <a:rect l="l" t="t" r="r" b="b"/>
                <a:pathLst>
                  <a:path w="1469" h="2076" extrusionOk="0">
                    <a:moveTo>
                      <a:pt x="485" y="0"/>
                    </a:moveTo>
                    <a:cubicBezTo>
                      <a:pt x="514" y="91"/>
                      <a:pt x="541" y="176"/>
                      <a:pt x="568" y="262"/>
                    </a:cubicBezTo>
                    <a:cubicBezTo>
                      <a:pt x="551" y="269"/>
                      <a:pt x="536" y="278"/>
                      <a:pt x="519" y="286"/>
                    </a:cubicBezTo>
                    <a:cubicBezTo>
                      <a:pt x="465" y="192"/>
                      <a:pt x="410" y="98"/>
                      <a:pt x="354" y="4"/>
                    </a:cubicBezTo>
                    <a:cubicBezTo>
                      <a:pt x="153" y="67"/>
                      <a:pt x="0" y="311"/>
                      <a:pt x="22" y="548"/>
                    </a:cubicBezTo>
                    <a:cubicBezTo>
                      <a:pt x="48" y="830"/>
                      <a:pt x="179" y="1068"/>
                      <a:pt x="374" y="1260"/>
                    </a:cubicBezTo>
                    <a:cubicBezTo>
                      <a:pt x="524" y="1405"/>
                      <a:pt x="543" y="1555"/>
                      <a:pt x="482" y="1735"/>
                    </a:cubicBezTo>
                    <a:cubicBezTo>
                      <a:pt x="457" y="1807"/>
                      <a:pt x="427" y="1878"/>
                      <a:pt x="415" y="1952"/>
                    </a:cubicBezTo>
                    <a:cubicBezTo>
                      <a:pt x="407" y="1990"/>
                      <a:pt x="433" y="2034"/>
                      <a:pt x="444" y="2076"/>
                    </a:cubicBezTo>
                    <a:cubicBezTo>
                      <a:pt x="482" y="2052"/>
                      <a:pt x="537" y="2038"/>
                      <a:pt x="552" y="2004"/>
                    </a:cubicBezTo>
                    <a:cubicBezTo>
                      <a:pt x="595" y="1916"/>
                      <a:pt x="617" y="1817"/>
                      <a:pt x="653" y="1724"/>
                    </a:cubicBezTo>
                    <a:cubicBezTo>
                      <a:pt x="673" y="1677"/>
                      <a:pt x="702" y="1632"/>
                      <a:pt x="728" y="1586"/>
                    </a:cubicBezTo>
                    <a:cubicBezTo>
                      <a:pt x="752" y="1638"/>
                      <a:pt x="782" y="1687"/>
                      <a:pt x="800" y="1740"/>
                    </a:cubicBezTo>
                    <a:cubicBezTo>
                      <a:pt x="834" y="1842"/>
                      <a:pt x="861" y="1947"/>
                      <a:pt x="891" y="2051"/>
                    </a:cubicBezTo>
                    <a:cubicBezTo>
                      <a:pt x="916" y="2047"/>
                      <a:pt x="938" y="2045"/>
                      <a:pt x="963" y="2041"/>
                    </a:cubicBezTo>
                    <a:cubicBezTo>
                      <a:pt x="963" y="1957"/>
                      <a:pt x="965" y="1874"/>
                      <a:pt x="960" y="1791"/>
                    </a:cubicBezTo>
                    <a:cubicBezTo>
                      <a:pt x="958" y="1747"/>
                      <a:pt x="938" y="1706"/>
                      <a:pt x="937" y="1665"/>
                    </a:cubicBezTo>
                    <a:cubicBezTo>
                      <a:pt x="936" y="1636"/>
                      <a:pt x="954" y="1606"/>
                      <a:pt x="963" y="1577"/>
                    </a:cubicBezTo>
                    <a:cubicBezTo>
                      <a:pt x="991" y="1587"/>
                      <a:pt x="1027" y="1590"/>
                      <a:pt x="1048" y="1610"/>
                    </a:cubicBezTo>
                    <a:cubicBezTo>
                      <a:pt x="1154" y="1713"/>
                      <a:pt x="1274" y="1777"/>
                      <a:pt x="1420" y="1777"/>
                    </a:cubicBezTo>
                    <a:cubicBezTo>
                      <a:pt x="1423" y="1777"/>
                      <a:pt x="1427" y="1777"/>
                      <a:pt x="1430" y="1777"/>
                    </a:cubicBezTo>
                    <a:cubicBezTo>
                      <a:pt x="1444" y="1765"/>
                      <a:pt x="1455" y="1750"/>
                      <a:pt x="1468" y="1737"/>
                    </a:cubicBezTo>
                    <a:cubicBezTo>
                      <a:pt x="1409" y="1673"/>
                      <a:pt x="1363" y="1582"/>
                      <a:pt x="1291" y="1548"/>
                    </a:cubicBezTo>
                    <a:cubicBezTo>
                      <a:pt x="1010" y="1410"/>
                      <a:pt x="993" y="1187"/>
                      <a:pt x="1029" y="916"/>
                    </a:cubicBezTo>
                    <a:cubicBezTo>
                      <a:pt x="1051" y="742"/>
                      <a:pt x="1035" y="556"/>
                      <a:pt x="999" y="383"/>
                    </a:cubicBezTo>
                    <a:cubicBezTo>
                      <a:pt x="950" y="146"/>
                      <a:pt x="738" y="0"/>
                      <a:pt x="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 name="Google Shape;301;p3"/>
              <p:cNvSpPr/>
              <p:nvPr/>
            </p:nvSpPr>
            <p:spPr>
              <a:xfrm>
                <a:off x="6647924" y="565780"/>
                <a:ext cx="135843" cy="166864"/>
              </a:xfrm>
              <a:custGeom>
                <a:avLst/>
                <a:gdLst/>
                <a:ahLst/>
                <a:cxnLst/>
                <a:rect l="l" t="t" r="r" b="b"/>
                <a:pathLst>
                  <a:path w="1559" h="1915" extrusionOk="0">
                    <a:moveTo>
                      <a:pt x="362" y="1"/>
                    </a:moveTo>
                    <a:cubicBezTo>
                      <a:pt x="337" y="1"/>
                      <a:pt x="312" y="2"/>
                      <a:pt x="287" y="6"/>
                    </a:cubicBezTo>
                    <a:cubicBezTo>
                      <a:pt x="386" y="203"/>
                      <a:pt x="479" y="391"/>
                      <a:pt x="574" y="579"/>
                    </a:cubicBezTo>
                    <a:cubicBezTo>
                      <a:pt x="369" y="448"/>
                      <a:pt x="295" y="238"/>
                      <a:pt x="213" y="32"/>
                    </a:cubicBezTo>
                    <a:cubicBezTo>
                      <a:pt x="200" y="26"/>
                      <a:pt x="184" y="22"/>
                      <a:pt x="171" y="18"/>
                    </a:cubicBezTo>
                    <a:cubicBezTo>
                      <a:pt x="128" y="112"/>
                      <a:pt x="71" y="203"/>
                      <a:pt x="50" y="301"/>
                    </a:cubicBezTo>
                    <a:cubicBezTo>
                      <a:pt x="0" y="539"/>
                      <a:pt x="49" y="763"/>
                      <a:pt x="188" y="963"/>
                    </a:cubicBezTo>
                    <a:cubicBezTo>
                      <a:pt x="245" y="1045"/>
                      <a:pt x="306" y="1129"/>
                      <a:pt x="384" y="1186"/>
                    </a:cubicBezTo>
                    <a:cubicBezTo>
                      <a:pt x="571" y="1326"/>
                      <a:pt x="683" y="1480"/>
                      <a:pt x="595" y="1727"/>
                    </a:cubicBezTo>
                    <a:cubicBezTo>
                      <a:pt x="577" y="1778"/>
                      <a:pt x="608" y="1847"/>
                      <a:pt x="616" y="1909"/>
                    </a:cubicBezTo>
                    <a:cubicBezTo>
                      <a:pt x="637" y="1912"/>
                      <a:pt x="657" y="1914"/>
                      <a:pt x="677" y="1915"/>
                    </a:cubicBezTo>
                    <a:cubicBezTo>
                      <a:pt x="701" y="1810"/>
                      <a:pt x="721" y="1706"/>
                      <a:pt x="750" y="1603"/>
                    </a:cubicBezTo>
                    <a:cubicBezTo>
                      <a:pt x="760" y="1571"/>
                      <a:pt x="788" y="1542"/>
                      <a:pt x="807" y="1512"/>
                    </a:cubicBezTo>
                    <a:cubicBezTo>
                      <a:pt x="838" y="1536"/>
                      <a:pt x="875" y="1555"/>
                      <a:pt x="899" y="1584"/>
                    </a:cubicBezTo>
                    <a:cubicBezTo>
                      <a:pt x="968" y="1671"/>
                      <a:pt x="1031" y="1762"/>
                      <a:pt x="1097" y="1851"/>
                    </a:cubicBezTo>
                    <a:cubicBezTo>
                      <a:pt x="1116" y="1841"/>
                      <a:pt x="1134" y="1834"/>
                      <a:pt x="1150" y="1825"/>
                    </a:cubicBezTo>
                    <a:cubicBezTo>
                      <a:pt x="1123" y="1736"/>
                      <a:pt x="1092" y="1649"/>
                      <a:pt x="1070" y="1558"/>
                    </a:cubicBezTo>
                    <a:cubicBezTo>
                      <a:pt x="1057" y="1512"/>
                      <a:pt x="1061" y="1462"/>
                      <a:pt x="1057" y="1414"/>
                    </a:cubicBezTo>
                    <a:lnTo>
                      <a:pt x="1057" y="1414"/>
                    </a:lnTo>
                    <a:cubicBezTo>
                      <a:pt x="1102" y="1419"/>
                      <a:pt x="1148" y="1421"/>
                      <a:pt x="1190" y="1431"/>
                    </a:cubicBezTo>
                    <a:cubicBezTo>
                      <a:pt x="1307" y="1458"/>
                      <a:pt x="1422" y="1490"/>
                      <a:pt x="1558" y="1526"/>
                    </a:cubicBezTo>
                    <a:cubicBezTo>
                      <a:pt x="1537" y="1364"/>
                      <a:pt x="1441" y="1309"/>
                      <a:pt x="1348" y="1283"/>
                    </a:cubicBezTo>
                    <a:cubicBezTo>
                      <a:pt x="1143" y="1225"/>
                      <a:pt x="1092" y="1083"/>
                      <a:pt x="1071" y="891"/>
                    </a:cubicBezTo>
                    <a:cubicBezTo>
                      <a:pt x="1050" y="715"/>
                      <a:pt x="999" y="538"/>
                      <a:pt x="932" y="373"/>
                    </a:cubicBezTo>
                    <a:cubicBezTo>
                      <a:pt x="840" y="150"/>
                      <a:pt x="604" y="1"/>
                      <a:pt x="3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 name="Google Shape;302;p3"/>
              <p:cNvSpPr/>
              <p:nvPr/>
            </p:nvSpPr>
            <p:spPr>
              <a:xfrm>
                <a:off x="6866377" y="423747"/>
                <a:ext cx="446567" cy="50103"/>
              </a:xfrm>
              <a:custGeom>
                <a:avLst/>
                <a:gdLst/>
                <a:ahLst/>
                <a:cxnLst/>
                <a:rect l="l" t="t" r="r" b="b"/>
                <a:pathLst>
                  <a:path w="5125" h="575" extrusionOk="0">
                    <a:moveTo>
                      <a:pt x="4491" y="0"/>
                    </a:moveTo>
                    <a:cubicBezTo>
                      <a:pt x="4382" y="0"/>
                      <a:pt x="4273" y="8"/>
                      <a:pt x="4164" y="16"/>
                    </a:cubicBezTo>
                    <a:cubicBezTo>
                      <a:pt x="3722" y="50"/>
                      <a:pt x="3283" y="118"/>
                      <a:pt x="2841" y="172"/>
                    </a:cubicBezTo>
                    <a:cubicBezTo>
                      <a:pt x="2408" y="226"/>
                      <a:pt x="1977" y="288"/>
                      <a:pt x="1545" y="330"/>
                    </a:cubicBezTo>
                    <a:cubicBezTo>
                      <a:pt x="1483" y="336"/>
                      <a:pt x="1422" y="339"/>
                      <a:pt x="1362" y="339"/>
                    </a:cubicBezTo>
                    <a:cubicBezTo>
                      <a:pt x="989" y="339"/>
                      <a:pt x="636" y="229"/>
                      <a:pt x="294" y="71"/>
                    </a:cubicBezTo>
                    <a:cubicBezTo>
                      <a:pt x="210" y="32"/>
                      <a:pt x="105" y="40"/>
                      <a:pt x="10" y="26"/>
                    </a:cubicBezTo>
                    <a:cubicBezTo>
                      <a:pt x="7" y="43"/>
                      <a:pt x="3" y="60"/>
                      <a:pt x="0" y="77"/>
                    </a:cubicBezTo>
                    <a:cubicBezTo>
                      <a:pt x="249" y="298"/>
                      <a:pt x="547" y="425"/>
                      <a:pt x="869" y="495"/>
                    </a:cubicBezTo>
                    <a:cubicBezTo>
                      <a:pt x="1122" y="550"/>
                      <a:pt x="1375" y="575"/>
                      <a:pt x="1627" y="575"/>
                    </a:cubicBezTo>
                    <a:cubicBezTo>
                      <a:pt x="1954" y="575"/>
                      <a:pt x="2280" y="533"/>
                      <a:pt x="2603" y="460"/>
                    </a:cubicBezTo>
                    <a:cubicBezTo>
                      <a:pt x="3367" y="288"/>
                      <a:pt x="4132" y="141"/>
                      <a:pt x="4918" y="141"/>
                    </a:cubicBezTo>
                    <a:cubicBezTo>
                      <a:pt x="4961" y="141"/>
                      <a:pt x="5005" y="141"/>
                      <a:pt x="5048" y="142"/>
                    </a:cubicBezTo>
                    <a:cubicBezTo>
                      <a:pt x="5071" y="142"/>
                      <a:pt x="5093" y="136"/>
                      <a:pt x="5125" y="130"/>
                    </a:cubicBezTo>
                    <a:cubicBezTo>
                      <a:pt x="4917" y="28"/>
                      <a:pt x="4704" y="0"/>
                      <a:pt x="44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 name="Google Shape;303;p3"/>
              <p:cNvSpPr/>
              <p:nvPr/>
            </p:nvSpPr>
            <p:spPr>
              <a:xfrm>
                <a:off x="7229041" y="369025"/>
                <a:ext cx="205377" cy="77289"/>
              </a:xfrm>
              <a:custGeom>
                <a:avLst/>
                <a:gdLst/>
                <a:ahLst/>
                <a:cxnLst/>
                <a:rect l="l" t="t" r="r" b="b"/>
                <a:pathLst>
                  <a:path w="2357" h="887" extrusionOk="0">
                    <a:moveTo>
                      <a:pt x="201" y="1"/>
                    </a:moveTo>
                    <a:cubicBezTo>
                      <a:pt x="131" y="1"/>
                      <a:pt x="64" y="4"/>
                      <a:pt x="0" y="12"/>
                    </a:cubicBezTo>
                    <a:cubicBezTo>
                      <a:pt x="823" y="194"/>
                      <a:pt x="1598" y="489"/>
                      <a:pt x="2331" y="887"/>
                    </a:cubicBezTo>
                    <a:cubicBezTo>
                      <a:pt x="2356" y="816"/>
                      <a:pt x="2346" y="756"/>
                      <a:pt x="2292" y="660"/>
                    </a:cubicBezTo>
                    <a:cubicBezTo>
                      <a:pt x="1649" y="277"/>
                      <a:pt x="818" y="1"/>
                      <a:pt x="20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04" name="Google Shape;304;p3"/>
              <p:cNvGrpSpPr/>
              <p:nvPr/>
            </p:nvGrpSpPr>
            <p:grpSpPr>
              <a:xfrm>
                <a:off x="6425887" y="464897"/>
                <a:ext cx="201900" cy="119814"/>
                <a:chOff x="5441842" y="669284"/>
                <a:chExt cx="185536" cy="110103"/>
              </a:xfrm>
            </p:grpSpPr>
            <p:sp>
              <p:nvSpPr>
                <p:cNvPr id="305" name="Google Shape;305;p3"/>
                <p:cNvSpPr/>
                <p:nvPr/>
              </p:nvSpPr>
              <p:spPr>
                <a:xfrm>
                  <a:off x="5441842" y="669284"/>
                  <a:ext cx="100014" cy="110103"/>
                </a:xfrm>
                <a:custGeom>
                  <a:avLst/>
                  <a:gdLst/>
                  <a:ahLst/>
                  <a:cxnLst/>
                  <a:rect l="l" t="t" r="r" b="b"/>
                  <a:pathLst>
                    <a:path w="1249" h="1375" extrusionOk="0">
                      <a:moveTo>
                        <a:pt x="641" y="1"/>
                      </a:moveTo>
                      <a:cubicBezTo>
                        <a:pt x="524" y="1"/>
                        <a:pt x="401" y="37"/>
                        <a:pt x="309" y="107"/>
                      </a:cubicBezTo>
                      <a:cubicBezTo>
                        <a:pt x="93" y="270"/>
                        <a:pt x="0" y="616"/>
                        <a:pt x="111" y="862"/>
                      </a:cubicBezTo>
                      <a:cubicBezTo>
                        <a:pt x="211" y="1082"/>
                        <a:pt x="363" y="1260"/>
                        <a:pt x="591" y="1340"/>
                      </a:cubicBezTo>
                      <a:cubicBezTo>
                        <a:pt x="657" y="1364"/>
                        <a:pt x="732" y="1374"/>
                        <a:pt x="808" y="1374"/>
                      </a:cubicBezTo>
                      <a:cubicBezTo>
                        <a:pt x="860" y="1374"/>
                        <a:pt x="913" y="1369"/>
                        <a:pt x="962" y="1360"/>
                      </a:cubicBezTo>
                      <a:cubicBezTo>
                        <a:pt x="1147" y="1322"/>
                        <a:pt x="1249" y="1114"/>
                        <a:pt x="1162" y="947"/>
                      </a:cubicBezTo>
                      <a:cubicBezTo>
                        <a:pt x="1105" y="835"/>
                        <a:pt x="1004" y="736"/>
                        <a:pt x="903" y="660"/>
                      </a:cubicBezTo>
                      <a:cubicBezTo>
                        <a:pt x="857" y="626"/>
                        <a:pt x="804" y="604"/>
                        <a:pt x="750" y="604"/>
                      </a:cubicBezTo>
                      <a:cubicBezTo>
                        <a:pt x="696" y="604"/>
                        <a:pt x="642" y="626"/>
                        <a:pt x="595" y="681"/>
                      </a:cubicBezTo>
                      <a:cubicBezTo>
                        <a:pt x="526" y="764"/>
                        <a:pt x="554" y="878"/>
                        <a:pt x="634" y="959"/>
                      </a:cubicBezTo>
                      <a:cubicBezTo>
                        <a:pt x="718" y="927"/>
                        <a:pt x="796" y="870"/>
                        <a:pt x="859" y="870"/>
                      </a:cubicBezTo>
                      <a:cubicBezTo>
                        <a:pt x="866" y="870"/>
                        <a:pt x="873" y="871"/>
                        <a:pt x="880" y="872"/>
                      </a:cubicBezTo>
                      <a:cubicBezTo>
                        <a:pt x="993" y="901"/>
                        <a:pt x="996" y="1022"/>
                        <a:pt x="981" y="1124"/>
                      </a:cubicBezTo>
                      <a:cubicBezTo>
                        <a:pt x="968" y="1227"/>
                        <a:pt x="903" y="1295"/>
                        <a:pt x="815" y="1295"/>
                      </a:cubicBezTo>
                      <a:cubicBezTo>
                        <a:pt x="802" y="1295"/>
                        <a:pt x="789" y="1294"/>
                        <a:pt x="775" y="1291"/>
                      </a:cubicBezTo>
                      <a:cubicBezTo>
                        <a:pt x="666" y="1268"/>
                        <a:pt x="541" y="1222"/>
                        <a:pt x="469" y="1143"/>
                      </a:cubicBezTo>
                      <a:cubicBezTo>
                        <a:pt x="185" y="833"/>
                        <a:pt x="273" y="381"/>
                        <a:pt x="641" y="179"/>
                      </a:cubicBezTo>
                      <a:cubicBezTo>
                        <a:pt x="720" y="137"/>
                        <a:pt x="803" y="103"/>
                        <a:pt x="885" y="66"/>
                      </a:cubicBezTo>
                      <a:cubicBezTo>
                        <a:pt x="817" y="22"/>
                        <a:pt x="731" y="1"/>
                        <a:pt x="6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 name="Google Shape;306;p3"/>
                <p:cNvSpPr/>
                <p:nvPr/>
              </p:nvSpPr>
              <p:spPr>
                <a:xfrm>
                  <a:off x="5548264" y="680655"/>
                  <a:ext cx="79114" cy="78554"/>
                </a:xfrm>
                <a:custGeom>
                  <a:avLst/>
                  <a:gdLst/>
                  <a:ahLst/>
                  <a:cxnLst/>
                  <a:rect l="l" t="t" r="r" b="b"/>
                  <a:pathLst>
                    <a:path w="988" h="981" extrusionOk="0">
                      <a:moveTo>
                        <a:pt x="420" y="1"/>
                      </a:moveTo>
                      <a:cubicBezTo>
                        <a:pt x="179" y="1"/>
                        <a:pt x="0" y="189"/>
                        <a:pt x="23" y="431"/>
                      </a:cubicBezTo>
                      <a:cubicBezTo>
                        <a:pt x="49" y="725"/>
                        <a:pt x="343" y="980"/>
                        <a:pt x="639" y="980"/>
                      </a:cubicBezTo>
                      <a:cubicBezTo>
                        <a:pt x="656" y="980"/>
                        <a:pt x="674" y="979"/>
                        <a:pt x="691" y="977"/>
                      </a:cubicBezTo>
                      <a:cubicBezTo>
                        <a:pt x="871" y="958"/>
                        <a:pt x="988" y="834"/>
                        <a:pt x="969" y="683"/>
                      </a:cubicBezTo>
                      <a:cubicBezTo>
                        <a:pt x="946" y="505"/>
                        <a:pt x="771" y="332"/>
                        <a:pt x="619" y="332"/>
                      </a:cubicBezTo>
                      <a:cubicBezTo>
                        <a:pt x="607" y="332"/>
                        <a:pt x="595" y="334"/>
                        <a:pt x="583" y="336"/>
                      </a:cubicBezTo>
                      <a:cubicBezTo>
                        <a:pt x="475" y="356"/>
                        <a:pt x="436" y="425"/>
                        <a:pt x="469" y="542"/>
                      </a:cubicBezTo>
                      <a:cubicBezTo>
                        <a:pt x="490" y="537"/>
                        <a:pt x="507" y="528"/>
                        <a:pt x="522" y="528"/>
                      </a:cubicBezTo>
                      <a:cubicBezTo>
                        <a:pt x="524" y="528"/>
                        <a:pt x="525" y="528"/>
                        <a:pt x="527" y="528"/>
                      </a:cubicBezTo>
                      <a:cubicBezTo>
                        <a:pt x="562" y="528"/>
                        <a:pt x="602" y="523"/>
                        <a:pt x="637" y="523"/>
                      </a:cubicBezTo>
                      <a:cubicBezTo>
                        <a:pt x="668" y="523"/>
                        <a:pt x="694" y="527"/>
                        <a:pt x="711" y="541"/>
                      </a:cubicBezTo>
                      <a:cubicBezTo>
                        <a:pt x="753" y="579"/>
                        <a:pt x="780" y="674"/>
                        <a:pt x="763" y="728"/>
                      </a:cubicBezTo>
                      <a:cubicBezTo>
                        <a:pt x="744" y="780"/>
                        <a:pt x="667" y="837"/>
                        <a:pt x="609" y="847"/>
                      </a:cubicBezTo>
                      <a:cubicBezTo>
                        <a:pt x="592" y="850"/>
                        <a:pt x="576" y="852"/>
                        <a:pt x="560" y="852"/>
                      </a:cubicBezTo>
                      <a:cubicBezTo>
                        <a:pt x="329" y="852"/>
                        <a:pt x="131" y="564"/>
                        <a:pt x="220" y="332"/>
                      </a:cubicBezTo>
                      <a:cubicBezTo>
                        <a:pt x="245" y="268"/>
                        <a:pt x="285" y="206"/>
                        <a:pt x="330" y="151"/>
                      </a:cubicBezTo>
                      <a:cubicBezTo>
                        <a:pt x="372" y="98"/>
                        <a:pt x="431" y="56"/>
                        <a:pt x="485" y="5"/>
                      </a:cubicBezTo>
                      <a:cubicBezTo>
                        <a:pt x="463" y="2"/>
                        <a:pt x="441" y="1"/>
                        <a:pt x="4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07" name="Google Shape;307;p3"/>
              <p:cNvGrpSpPr/>
              <p:nvPr/>
            </p:nvGrpSpPr>
            <p:grpSpPr>
              <a:xfrm>
                <a:off x="6416040" y="11597"/>
                <a:ext cx="258454" cy="206520"/>
                <a:chOff x="5432793" y="252725"/>
                <a:chExt cx="237506" cy="189781"/>
              </a:xfrm>
            </p:grpSpPr>
            <p:sp>
              <p:nvSpPr>
                <p:cNvPr id="308" name="Google Shape;308;p3"/>
                <p:cNvSpPr/>
                <p:nvPr/>
              </p:nvSpPr>
              <p:spPr>
                <a:xfrm>
                  <a:off x="5462502" y="348497"/>
                  <a:ext cx="157347" cy="58695"/>
                </a:xfrm>
                <a:custGeom>
                  <a:avLst/>
                  <a:gdLst/>
                  <a:ahLst/>
                  <a:cxnLst/>
                  <a:rect l="l" t="t" r="r" b="b"/>
                  <a:pathLst>
                    <a:path w="1965" h="733" extrusionOk="0">
                      <a:moveTo>
                        <a:pt x="0" y="1"/>
                      </a:moveTo>
                      <a:lnTo>
                        <a:pt x="0" y="1"/>
                      </a:lnTo>
                      <a:cubicBezTo>
                        <a:pt x="26" y="267"/>
                        <a:pt x="219" y="476"/>
                        <a:pt x="456" y="496"/>
                      </a:cubicBezTo>
                      <a:cubicBezTo>
                        <a:pt x="488" y="498"/>
                        <a:pt x="520" y="499"/>
                        <a:pt x="552" y="499"/>
                      </a:cubicBezTo>
                      <a:cubicBezTo>
                        <a:pt x="622" y="499"/>
                        <a:pt x="692" y="495"/>
                        <a:pt x="761" y="495"/>
                      </a:cubicBezTo>
                      <a:cubicBezTo>
                        <a:pt x="806" y="495"/>
                        <a:pt x="851" y="497"/>
                        <a:pt x="896" y="503"/>
                      </a:cubicBezTo>
                      <a:cubicBezTo>
                        <a:pt x="1052" y="523"/>
                        <a:pt x="1225" y="540"/>
                        <a:pt x="1353" y="621"/>
                      </a:cubicBezTo>
                      <a:cubicBezTo>
                        <a:pt x="1485" y="701"/>
                        <a:pt x="1615" y="732"/>
                        <a:pt x="1746" y="732"/>
                      </a:cubicBezTo>
                      <a:cubicBezTo>
                        <a:pt x="1818" y="732"/>
                        <a:pt x="1891" y="723"/>
                        <a:pt x="1965" y="707"/>
                      </a:cubicBezTo>
                      <a:cubicBezTo>
                        <a:pt x="1840" y="549"/>
                        <a:pt x="1720" y="388"/>
                        <a:pt x="1588" y="235"/>
                      </a:cubicBezTo>
                      <a:cubicBezTo>
                        <a:pt x="1462" y="89"/>
                        <a:pt x="1297" y="8"/>
                        <a:pt x="1101" y="8"/>
                      </a:cubicBezTo>
                      <a:cubicBezTo>
                        <a:pt x="993" y="8"/>
                        <a:pt x="880" y="8"/>
                        <a:pt x="776" y="33"/>
                      </a:cubicBezTo>
                      <a:cubicBezTo>
                        <a:pt x="634" y="66"/>
                        <a:pt x="493" y="104"/>
                        <a:pt x="352" y="104"/>
                      </a:cubicBezTo>
                      <a:cubicBezTo>
                        <a:pt x="235" y="104"/>
                        <a:pt x="118" y="7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 name="Google Shape;309;p3"/>
                <p:cNvSpPr/>
                <p:nvPr/>
              </p:nvSpPr>
              <p:spPr>
                <a:xfrm>
                  <a:off x="5605839" y="252725"/>
                  <a:ext cx="64460" cy="160711"/>
                </a:xfrm>
                <a:custGeom>
                  <a:avLst/>
                  <a:gdLst/>
                  <a:ahLst/>
                  <a:cxnLst/>
                  <a:rect l="l" t="t" r="r" b="b"/>
                  <a:pathLst>
                    <a:path w="805" h="2007" extrusionOk="0">
                      <a:moveTo>
                        <a:pt x="133" y="1"/>
                      </a:moveTo>
                      <a:cubicBezTo>
                        <a:pt x="10" y="139"/>
                        <a:pt x="0" y="321"/>
                        <a:pt x="20" y="507"/>
                      </a:cubicBezTo>
                      <a:cubicBezTo>
                        <a:pt x="46" y="757"/>
                        <a:pt x="61" y="1008"/>
                        <a:pt x="116" y="1250"/>
                      </a:cubicBezTo>
                      <a:cubicBezTo>
                        <a:pt x="189" y="1585"/>
                        <a:pt x="338" y="1878"/>
                        <a:pt x="700" y="1991"/>
                      </a:cubicBezTo>
                      <a:cubicBezTo>
                        <a:pt x="721" y="1997"/>
                        <a:pt x="745" y="1998"/>
                        <a:pt x="804" y="2007"/>
                      </a:cubicBezTo>
                      <a:cubicBezTo>
                        <a:pt x="752" y="1917"/>
                        <a:pt x="719" y="1847"/>
                        <a:pt x="674" y="1785"/>
                      </a:cubicBezTo>
                      <a:cubicBezTo>
                        <a:pt x="585" y="1663"/>
                        <a:pt x="560" y="1539"/>
                        <a:pt x="619" y="1398"/>
                      </a:cubicBezTo>
                      <a:cubicBezTo>
                        <a:pt x="747" y="1090"/>
                        <a:pt x="679" y="824"/>
                        <a:pt x="478" y="564"/>
                      </a:cubicBezTo>
                      <a:cubicBezTo>
                        <a:pt x="344" y="392"/>
                        <a:pt x="247" y="192"/>
                        <a:pt x="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 name="Google Shape;310;p3"/>
                <p:cNvSpPr/>
                <p:nvPr/>
              </p:nvSpPr>
              <p:spPr>
                <a:xfrm>
                  <a:off x="5432793" y="401107"/>
                  <a:ext cx="126038" cy="41399"/>
                </a:xfrm>
                <a:custGeom>
                  <a:avLst/>
                  <a:gdLst/>
                  <a:ahLst/>
                  <a:cxnLst/>
                  <a:rect l="l" t="t" r="r" b="b"/>
                  <a:pathLst>
                    <a:path w="1574" h="517" extrusionOk="0">
                      <a:moveTo>
                        <a:pt x="22" y="1"/>
                      </a:moveTo>
                      <a:cubicBezTo>
                        <a:pt x="15" y="15"/>
                        <a:pt x="9" y="28"/>
                        <a:pt x="0" y="42"/>
                      </a:cubicBezTo>
                      <a:cubicBezTo>
                        <a:pt x="88" y="92"/>
                        <a:pt x="171" y="162"/>
                        <a:pt x="265" y="186"/>
                      </a:cubicBezTo>
                      <a:cubicBezTo>
                        <a:pt x="507" y="245"/>
                        <a:pt x="734" y="326"/>
                        <a:pt x="949" y="455"/>
                      </a:cubicBezTo>
                      <a:cubicBezTo>
                        <a:pt x="1010" y="493"/>
                        <a:pt x="1079" y="516"/>
                        <a:pt x="1148" y="516"/>
                      </a:cubicBezTo>
                      <a:cubicBezTo>
                        <a:pt x="1232" y="516"/>
                        <a:pt x="1316" y="481"/>
                        <a:pt x="1384" y="392"/>
                      </a:cubicBezTo>
                      <a:cubicBezTo>
                        <a:pt x="1434" y="327"/>
                        <a:pt x="1510" y="283"/>
                        <a:pt x="1574" y="228"/>
                      </a:cubicBezTo>
                      <a:lnTo>
                        <a:pt x="1574" y="187"/>
                      </a:lnTo>
                      <a:cubicBezTo>
                        <a:pt x="1468" y="172"/>
                        <a:pt x="1363" y="141"/>
                        <a:pt x="1260" y="141"/>
                      </a:cubicBezTo>
                      <a:cubicBezTo>
                        <a:pt x="1255" y="141"/>
                        <a:pt x="1250" y="141"/>
                        <a:pt x="1245" y="141"/>
                      </a:cubicBezTo>
                      <a:cubicBezTo>
                        <a:pt x="1199" y="143"/>
                        <a:pt x="1152" y="144"/>
                        <a:pt x="1106" y="144"/>
                      </a:cubicBezTo>
                      <a:cubicBezTo>
                        <a:pt x="740" y="144"/>
                        <a:pt x="379" y="93"/>
                        <a:pt x="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1" name="Google Shape;311;p3"/>
              <p:cNvGrpSpPr/>
              <p:nvPr/>
            </p:nvGrpSpPr>
            <p:grpSpPr>
              <a:xfrm>
                <a:off x="6185208" y="50810"/>
                <a:ext cx="257930" cy="424802"/>
                <a:chOff x="5220670" y="288760"/>
                <a:chExt cx="237024" cy="390372"/>
              </a:xfrm>
            </p:grpSpPr>
            <p:sp>
              <p:nvSpPr>
                <p:cNvPr id="312" name="Google Shape;312;p3"/>
                <p:cNvSpPr/>
                <p:nvPr/>
              </p:nvSpPr>
              <p:spPr>
                <a:xfrm>
                  <a:off x="5320926" y="427533"/>
                  <a:ext cx="136768" cy="151582"/>
                </a:xfrm>
                <a:custGeom>
                  <a:avLst/>
                  <a:gdLst/>
                  <a:ahLst/>
                  <a:cxnLst/>
                  <a:rect l="l" t="t" r="r" b="b"/>
                  <a:pathLst>
                    <a:path w="1708" h="1893" extrusionOk="0">
                      <a:moveTo>
                        <a:pt x="862" y="1"/>
                      </a:moveTo>
                      <a:cubicBezTo>
                        <a:pt x="715" y="1"/>
                        <a:pt x="578" y="39"/>
                        <a:pt x="483" y="116"/>
                      </a:cubicBezTo>
                      <a:cubicBezTo>
                        <a:pt x="447" y="146"/>
                        <a:pt x="405" y="173"/>
                        <a:pt x="379" y="212"/>
                      </a:cubicBezTo>
                      <a:cubicBezTo>
                        <a:pt x="162" y="519"/>
                        <a:pt x="1" y="1134"/>
                        <a:pt x="324" y="1586"/>
                      </a:cubicBezTo>
                      <a:cubicBezTo>
                        <a:pt x="313" y="1489"/>
                        <a:pt x="295" y="1420"/>
                        <a:pt x="300" y="1350"/>
                      </a:cubicBezTo>
                      <a:cubicBezTo>
                        <a:pt x="303" y="1304"/>
                        <a:pt x="327" y="1239"/>
                        <a:pt x="360" y="1221"/>
                      </a:cubicBezTo>
                      <a:cubicBezTo>
                        <a:pt x="368" y="1217"/>
                        <a:pt x="378" y="1216"/>
                        <a:pt x="390" y="1216"/>
                      </a:cubicBezTo>
                      <a:cubicBezTo>
                        <a:pt x="426" y="1216"/>
                        <a:pt x="473" y="1234"/>
                        <a:pt x="497" y="1256"/>
                      </a:cubicBezTo>
                      <a:cubicBezTo>
                        <a:pt x="627" y="1380"/>
                        <a:pt x="746" y="1516"/>
                        <a:pt x="872" y="1644"/>
                      </a:cubicBezTo>
                      <a:cubicBezTo>
                        <a:pt x="957" y="1730"/>
                        <a:pt x="1049" y="1810"/>
                        <a:pt x="1138" y="1893"/>
                      </a:cubicBezTo>
                      <a:cubicBezTo>
                        <a:pt x="1148" y="1886"/>
                        <a:pt x="1158" y="1879"/>
                        <a:pt x="1168" y="1872"/>
                      </a:cubicBezTo>
                      <a:cubicBezTo>
                        <a:pt x="939" y="1593"/>
                        <a:pt x="836" y="1275"/>
                        <a:pt x="875" y="920"/>
                      </a:cubicBezTo>
                      <a:cubicBezTo>
                        <a:pt x="886" y="814"/>
                        <a:pt x="920" y="704"/>
                        <a:pt x="973" y="614"/>
                      </a:cubicBezTo>
                      <a:cubicBezTo>
                        <a:pt x="1036" y="505"/>
                        <a:pt x="1156" y="446"/>
                        <a:pt x="1270" y="446"/>
                      </a:cubicBezTo>
                      <a:cubicBezTo>
                        <a:pt x="1313" y="446"/>
                        <a:pt x="1355" y="454"/>
                        <a:pt x="1393" y="472"/>
                      </a:cubicBezTo>
                      <a:cubicBezTo>
                        <a:pt x="1504" y="524"/>
                        <a:pt x="1574" y="619"/>
                        <a:pt x="1543" y="734"/>
                      </a:cubicBezTo>
                      <a:cubicBezTo>
                        <a:pt x="1526" y="800"/>
                        <a:pt x="1435" y="846"/>
                        <a:pt x="1357" y="920"/>
                      </a:cubicBezTo>
                      <a:cubicBezTo>
                        <a:pt x="1378" y="935"/>
                        <a:pt x="1429" y="1002"/>
                        <a:pt x="1480" y="1002"/>
                      </a:cubicBezTo>
                      <a:cubicBezTo>
                        <a:pt x="1538" y="1002"/>
                        <a:pt x="1623" y="958"/>
                        <a:pt x="1651" y="907"/>
                      </a:cubicBezTo>
                      <a:cubicBezTo>
                        <a:pt x="1691" y="839"/>
                        <a:pt x="1707" y="746"/>
                        <a:pt x="1702" y="664"/>
                      </a:cubicBezTo>
                      <a:cubicBezTo>
                        <a:pt x="1668" y="235"/>
                        <a:pt x="1231" y="1"/>
                        <a:pt x="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 name="Google Shape;313;p3"/>
                <p:cNvSpPr/>
                <p:nvPr/>
              </p:nvSpPr>
              <p:spPr>
                <a:xfrm>
                  <a:off x="5285532" y="291803"/>
                  <a:ext cx="55492" cy="228774"/>
                </a:xfrm>
                <a:custGeom>
                  <a:avLst/>
                  <a:gdLst/>
                  <a:ahLst/>
                  <a:cxnLst/>
                  <a:rect l="l" t="t" r="r" b="b"/>
                  <a:pathLst>
                    <a:path w="693" h="2857" extrusionOk="0">
                      <a:moveTo>
                        <a:pt x="658" y="0"/>
                      </a:moveTo>
                      <a:cubicBezTo>
                        <a:pt x="563" y="84"/>
                        <a:pt x="453" y="155"/>
                        <a:pt x="374" y="253"/>
                      </a:cubicBezTo>
                      <a:cubicBezTo>
                        <a:pt x="103" y="587"/>
                        <a:pt x="6" y="979"/>
                        <a:pt x="4" y="1406"/>
                      </a:cubicBezTo>
                      <a:cubicBezTo>
                        <a:pt x="1" y="1887"/>
                        <a:pt x="94" y="2337"/>
                        <a:pt x="378" y="2735"/>
                      </a:cubicBezTo>
                      <a:cubicBezTo>
                        <a:pt x="405" y="2774"/>
                        <a:pt x="436" y="2808"/>
                        <a:pt x="475" y="2856"/>
                      </a:cubicBezTo>
                      <a:cubicBezTo>
                        <a:pt x="515" y="2570"/>
                        <a:pt x="489" y="2325"/>
                        <a:pt x="391" y="2073"/>
                      </a:cubicBezTo>
                      <a:cubicBezTo>
                        <a:pt x="238" y="1682"/>
                        <a:pt x="238" y="1267"/>
                        <a:pt x="293" y="853"/>
                      </a:cubicBezTo>
                      <a:cubicBezTo>
                        <a:pt x="334" y="537"/>
                        <a:pt x="487" y="274"/>
                        <a:pt x="693" y="34"/>
                      </a:cubicBezTo>
                      <a:lnTo>
                        <a:pt x="6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 name="Google Shape;314;p3"/>
                <p:cNvSpPr/>
                <p:nvPr/>
              </p:nvSpPr>
              <p:spPr>
                <a:xfrm>
                  <a:off x="5292979" y="570790"/>
                  <a:ext cx="72388" cy="108341"/>
                </a:xfrm>
                <a:custGeom>
                  <a:avLst/>
                  <a:gdLst/>
                  <a:ahLst/>
                  <a:cxnLst/>
                  <a:rect l="l" t="t" r="r" b="b"/>
                  <a:pathLst>
                    <a:path w="904" h="1353" extrusionOk="0">
                      <a:moveTo>
                        <a:pt x="639" y="1"/>
                      </a:moveTo>
                      <a:cubicBezTo>
                        <a:pt x="560" y="1"/>
                        <a:pt x="472" y="45"/>
                        <a:pt x="373" y="134"/>
                      </a:cubicBezTo>
                      <a:cubicBezTo>
                        <a:pt x="103" y="374"/>
                        <a:pt x="1" y="870"/>
                        <a:pt x="156" y="1197"/>
                      </a:cubicBezTo>
                      <a:cubicBezTo>
                        <a:pt x="162" y="1209"/>
                        <a:pt x="166" y="1226"/>
                        <a:pt x="176" y="1234"/>
                      </a:cubicBezTo>
                      <a:cubicBezTo>
                        <a:pt x="233" y="1275"/>
                        <a:pt x="305" y="1353"/>
                        <a:pt x="351" y="1353"/>
                      </a:cubicBezTo>
                      <a:cubicBezTo>
                        <a:pt x="354" y="1353"/>
                        <a:pt x="357" y="1352"/>
                        <a:pt x="360" y="1351"/>
                      </a:cubicBezTo>
                      <a:cubicBezTo>
                        <a:pt x="464" y="1320"/>
                        <a:pt x="413" y="1218"/>
                        <a:pt x="389" y="1145"/>
                      </a:cubicBezTo>
                      <a:cubicBezTo>
                        <a:pt x="293" y="845"/>
                        <a:pt x="377" y="588"/>
                        <a:pt x="588" y="377"/>
                      </a:cubicBezTo>
                      <a:cubicBezTo>
                        <a:pt x="668" y="298"/>
                        <a:pt x="797" y="267"/>
                        <a:pt x="904" y="214"/>
                      </a:cubicBezTo>
                      <a:cubicBezTo>
                        <a:pt x="825" y="72"/>
                        <a:pt x="739" y="1"/>
                        <a:pt x="6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 name="Google Shape;315;p3"/>
                <p:cNvSpPr/>
                <p:nvPr/>
              </p:nvSpPr>
              <p:spPr>
                <a:xfrm>
                  <a:off x="5220670" y="526828"/>
                  <a:ext cx="114427" cy="94248"/>
                </a:xfrm>
                <a:custGeom>
                  <a:avLst/>
                  <a:gdLst/>
                  <a:ahLst/>
                  <a:cxnLst/>
                  <a:rect l="l" t="t" r="r" b="b"/>
                  <a:pathLst>
                    <a:path w="1429" h="1177" extrusionOk="0">
                      <a:moveTo>
                        <a:pt x="883" y="0"/>
                      </a:moveTo>
                      <a:cubicBezTo>
                        <a:pt x="670" y="0"/>
                        <a:pt x="471" y="73"/>
                        <a:pt x="290" y="226"/>
                      </a:cubicBezTo>
                      <a:cubicBezTo>
                        <a:pt x="56" y="424"/>
                        <a:pt x="1" y="687"/>
                        <a:pt x="86" y="972"/>
                      </a:cubicBezTo>
                      <a:cubicBezTo>
                        <a:pt x="108" y="1048"/>
                        <a:pt x="187" y="1112"/>
                        <a:pt x="251" y="1171"/>
                      </a:cubicBezTo>
                      <a:cubicBezTo>
                        <a:pt x="255" y="1175"/>
                        <a:pt x="261" y="1177"/>
                        <a:pt x="269" y="1177"/>
                      </a:cubicBezTo>
                      <a:cubicBezTo>
                        <a:pt x="294" y="1177"/>
                        <a:pt x="335" y="1160"/>
                        <a:pt x="366" y="1156"/>
                      </a:cubicBezTo>
                      <a:cubicBezTo>
                        <a:pt x="356" y="1122"/>
                        <a:pt x="354" y="1084"/>
                        <a:pt x="339" y="1054"/>
                      </a:cubicBezTo>
                      <a:cubicBezTo>
                        <a:pt x="293" y="963"/>
                        <a:pt x="215" y="879"/>
                        <a:pt x="201" y="785"/>
                      </a:cubicBezTo>
                      <a:cubicBezTo>
                        <a:pt x="172" y="583"/>
                        <a:pt x="292" y="441"/>
                        <a:pt x="455" y="346"/>
                      </a:cubicBezTo>
                      <a:cubicBezTo>
                        <a:pt x="613" y="255"/>
                        <a:pt x="775" y="210"/>
                        <a:pt x="942" y="210"/>
                      </a:cubicBezTo>
                      <a:cubicBezTo>
                        <a:pt x="1052" y="210"/>
                        <a:pt x="1164" y="230"/>
                        <a:pt x="1277" y="267"/>
                      </a:cubicBezTo>
                      <a:cubicBezTo>
                        <a:pt x="1325" y="283"/>
                        <a:pt x="1373" y="299"/>
                        <a:pt x="1428" y="319"/>
                      </a:cubicBezTo>
                      <a:cubicBezTo>
                        <a:pt x="1405" y="166"/>
                        <a:pt x="1326" y="88"/>
                        <a:pt x="1196" y="48"/>
                      </a:cubicBezTo>
                      <a:cubicBezTo>
                        <a:pt x="1089" y="16"/>
                        <a:pt x="984" y="0"/>
                        <a:pt x="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 name="Google Shape;316;p3"/>
                <p:cNvSpPr/>
                <p:nvPr/>
              </p:nvSpPr>
              <p:spPr>
                <a:xfrm>
                  <a:off x="5339744" y="288760"/>
                  <a:ext cx="48525" cy="55652"/>
                </a:xfrm>
                <a:custGeom>
                  <a:avLst/>
                  <a:gdLst/>
                  <a:ahLst/>
                  <a:cxnLst/>
                  <a:rect l="l" t="t" r="r" b="b"/>
                  <a:pathLst>
                    <a:path w="606" h="695" extrusionOk="0">
                      <a:moveTo>
                        <a:pt x="304" y="0"/>
                      </a:moveTo>
                      <a:cubicBezTo>
                        <a:pt x="195" y="0"/>
                        <a:pt x="57" y="149"/>
                        <a:pt x="34" y="300"/>
                      </a:cubicBezTo>
                      <a:cubicBezTo>
                        <a:pt x="0" y="513"/>
                        <a:pt x="97" y="666"/>
                        <a:pt x="282" y="692"/>
                      </a:cubicBezTo>
                      <a:cubicBezTo>
                        <a:pt x="292" y="693"/>
                        <a:pt x="302" y="694"/>
                        <a:pt x="312" y="694"/>
                      </a:cubicBezTo>
                      <a:cubicBezTo>
                        <a:pt x="439" y="694"/>
                        <a:pt x="550" y="570"/>
                        <a:pt x="579" y="392"/>
                      </a:cubicBezTo>
                      <a:cubicBezTo>
                        <a:pt x="606" y="226"/>
                        <a:pt x="476" y="28"/>
                        <a:pt x="324" y="2"/>
                      </a:cubicBezTo>
                      <a:cubicBezTo>
                        <a:pt x="317" y="1"/>
                        <a:pt x="311"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7" name="Google Shape;317;p3"/>
              <p:cNvGrpSpPr/>
              <p:nvPr/>
            </p:nvGrpSpPr>
            <p:grpSpPr>
              <a:xfrm>
                <a:off x="6807209" y="37739"/>
                <a:ext cx="323808" cy="337399"/>
                <a:chOff x="5792257" y="276748"/>
                <a:chExt cx="297563" cy="310052"/>
              </a:xfrm>
            </p:grpSpPr>
            <p:sp>
              <p:nvSpPr>
                <p:cNvPr id="318" name="Google Shape;318;p3"/>
                <p:cNvSpPr/>
                <p:nvPr/>
              </p:nvSpPr>
              <p:spPr>
                <a:xfrm>
                  <a:off x="5792257" y="358747"/>
                  <a:ext cx="143655" cy="228054"/>
                </a:xfrm>
                <a:custGeom>
                  <a:avLst/>
                  <a:gdLst/>
                  <a:ahLst/>
                  <a:cxnLst/>
                  <a:rect l="l" t="t" r="r" b="b"/>
                  <a:pathLst>
                    <a:path w="1794" h="2848" extrusionOk="0">
                      <a:moveTo>
                        <a:pt x="1214" y="1"/>
                      </a:moveTo>
                      <a:cubicBezTo>
                        <a:pt x="1056" y="1"/>
                        <a:pt x="911" y="60"/>
                        <a:pt x="773" y="159"/>
                      </a:cubicBezTo>
                      <a:cubicBezTo>
                        <a:pt x="273" y="516"/>
                        <a:pt x="45" y="1017"/>
                        <a:pt x="17" y="1618"/>
                      </a:cubicBezTo>
                      <a:cubicBezTo>
                        <a:pt x="1" y="2001"/>
                        <a:pt x="51" y="2375"/>
                        <a:pt x="208" y="2730"/>
                      </a:cubicBezTo>
                      <a:cubicBezTo>
                        <a:pt x="239" y="2801"/>
                        <a:pt x="275" y="2848"/>
                        <a:pt x="328" y="2848"/>
                      </a:cubicBezTo>
                      <a:cubicBezTo>
                        <a:pt x="359" y="2848"/>
                        <a:pt x="394" y="2832"/>
                        <a:pt x="438" y="2797"/>
                      </a:cubicBezTo>
                      <a:cubicBezTo>
                        <a:pt x="37" y="2039"/>
                        <a:pt x="295" y="1175"/>
                        <a:pt x="830" y="637"/>
                      </a:cubicBezTo>
                      <a:cubicBezTo>
                        <a:pt x="995" y="471"/>
                        <a:pt x="1193" y="360"/>
                        <a:pt x="1431" y="353"/>
                      </a:cubicBezTo>
                      <a:cubicBezTo>
                        <a:pt x="1433" y="353"/>
                        <a:pt x="1434" y="353"/>
                        <a:pt x="1435" y="353"/>
                      </a:cubicBezTo>
                      <a:cubicBezTo>
                        <a:pt x="1481" y="353"/>
                        <a:pt x="1539" y="372"/>
                        <a:pt x="1566" y="404"/>
                      </a:cubicBezTo>
                      <a:cubicBezTo>
                        <a:pt x="1582" y="422"/>
                        <a:pt x="1549" y="485"/>
                        <a:pt x="1538" y="530"/>
                      </a:cubicBezTo>
                      <a:cubicBezTo>
                        <a:pt x="1536" y="534"/>
                        <a:pt x="1533" y="538"/>
                        <a:pt x="1530" y="543"/>
                      </a:cubicBezTo>
                      <a:cubicBezTo>
                        <a:pt x="1504" y="611"/>
                        <a:pt x="1403" y="695"/>
                        <a:pt x="1509" y="748"/>
                      </a:cubicBezTo>
                      <a:cubicBezTo>
                        <a:pt x="1528" y="757"/>
                        <a:pt x="1545" y="761"/>
                        <a:pt x="1560" y="761"/>
                      </a:cubicBezTo>
                      <a:cubicBezTo>
                        <a:pt x="1632" y="761"/>
                        <a:pt x="1667" y="670"/>
                        <a:pt x="1694" y="602"/>
                      </a:cubicBezTo>
                      <a:cubicBezTo>
                        <a:pt x="1794" y="348"/>
                        <a:pt x="1675" y="113"/>
                        <a:pt x="1416" y="33"/>
                      </a:cubicBezTo>
                      <a:cubicBezTo>
                        <a:pt x="1346" y="11"/>
                        <a:pt x="1279" y="1"/>
                        <a:pt x="1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 name="Google Shape;319;p3"/>
                <p:cNvSpPr/>
                <p:nvPr/>
              </p:nvSpPr>
              <p:spPr>
                <a:xfrm>
                  <a:off x="5890111" y="434099"/>
                  <a:ext cx="108502" cy="129641"/>
                </a:xfrm>
                <a:custGeom>
                  <a:avLst/>
                  <a:gdLst/>
                  <a:ahLst/>
                  <a:cxnLst/>
                  <a:rect l="l" t="t" r="r" b="b"/>
                  <a:pathLst>
                    <a:path w="1355" h="1619" extrusionOk="0">
                      <a:moveTo>
                        <a:pt x="771" y="0"/>
                      </a:moveTo>
                      <a:cubicBezTo>
                        <a:pt x="514" y="0"/>
                        <a:pt x="297" y="143"/>
                        <a:pt x="194" y="379"/>
                      </a:cubicBezTo>
                      <a:cubicBezTo>
                        <a:pt x="1" y="827"/>
                        <a:pt x="182" y="1359"/>
                        <a:pt x="611" y="1590"/>
                      </a:cubicBezTo>
                      <a:cubicBezTo>
                        <a:pt x="636" y="1606"/>
                        <a:pt x="670" y="1619"/>
                        <a:pt x="700" y="1619"/>
                      </a:cubicBezTo>
                      <a:cubicBezTo>
                        <a:pt x="701" y="1619"/>
                        <a:pt x="702" y="1619"/>
                        <a:pt x="703" y="1619"/>
                      </a:cubicBezTo>
                      <a:cubicBezTo>
                        <a:pt x="906" y="1610"/>
                        <a:pt x="1108" y="1598"/>
                        <a:pt x="1355" y="1583"/>
                      </a:cubicBezTo>
                      <a:cubicBezTo>
                        <a:pt x="1174" y="1536"/>
                        <a:pt x="1029" y="1509"/>
                        <a:pt x="891" y="1459"/>
                      </a:cubicBezTo>
                      <a:cubicBezTo>
                        <a:pt x="539" y="1332"/>
                        <a:pt x="325" y="890"/>
                        <a:pt x="452" y="573"/>
                      </a:cubicBezTo>
                      <a:cubicBezTo>
                        <a:pt x="490" y="477"/>
                        <a:pt x="548" y="405"/>
                        <a:pt x="657" y="404"/>
                      </a:cubicBezTo>
                      <a:cubicBezTo>
                        <a:pt x="658" y="404"/>
                        <a:pt x="659" y="404"/>
                        <a:pt x="661" y="404"/>
                      </a:cubicBezTo>
                      <a:cubicBezTo>
                        <a:pt x="768" y="404"/>
                        <a:pt x="816" y="479"/>
                        <a:pt x="859" y="571"/>
                      </a:cubicBezTo>
                      <a:cubicBezTo>
                        <a:pt x="884" y="624"/>
                        <a:pt x="951" y="693"/>
                        <a:pt x="994" y="693"/>
                      </a:cubicBezTo>
                      <a:cubicBezTo>
                        <a:pt x="996" y="693"/>
                        <a:pt x="998" y="693"/>
                        <a:pt x="1000" y="693"/>
                      </a:cubicBezTo>
                      <a:cubicBezTo>
                        <a:pt x="1060" y="685"/>
                        <a:pt x="1138" y="624"/>
                        <a:pt x="1164" y="566"/>
                      </a:cubicBezTo>
                      <a:cubicBezTo>
                        <a:pt x="1275" y="314"/>
                        <a:pt x="1077" y="13"/>
                        <a:pt x="805" y="1"/>
                      </a:cubicBezTo>
                      <a:cubicBezTo>
                        <a:pt x="794" y="0"/>
                        <a:pt x="782" y="0"/>
                        <a:pt x="7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 name="Google Shape;320;p3"/>
                <p:cNvSpPr/>
                <p:nvPr/>
              </p:nvSpPr>
              <p:spPr>
                <a:xfrm>
                  <a:off x="6011908" y="466290"/>
                  <a:ext cx="77913" cy="98572"/>
                </a:xfrm>
                <a:custGeom>
                  <a:avLst/>
                  <a:gdLst/>
                  <a:ahLst/>
                  <a:cxnLst/>
                  <a:rect l="l" t="t" r="r" b="b"/>
                  <a:pathLst>
                    <a:path w="973" h="1231" extrusionOk="0">
                      <a:moveTo>
                        <a:pt x="544" y="1"/>
                      </a:moveTo>
                      <a:cubicBezTo>
                        <a:pt x="383" y="1"/>
                        <a:pt x="231" y="80"/>
                        <a:pt x="150" y="214"/>
                      </a:cubicBezTo>
                      <a:cubicBezTo>
                        <a:pt x="0" y="460"/>
                        <a:pt x="25" y="885"/>
                        <a:pt x="225" y="1094"/>
                      </a:cubicBezTo>
                      <a:cubicBezTo>
                        <a:pt x="292" y="1165"/>
                        <a:pt x="413" y="1187"/>
                        <a:pt x="510" y="1231"/>
                      </a:cubicBezTo>
                      <a:cubicBezTo>
                        <a:pt x="517" y="1215"/>
                        <a:pt x="522" y="1199"/>
                        <a:pt x="529" y="1183"/>
                      </a:cubicBezTo>
                      <a:cubicBezTo>
                        <a:pt x="467" y="1088"/>
                        <a:pt x="400" y="999"/>
                        <a:pt x="345" y="900"/>
                      </a:cubicBezTo>
                      <a:cubicBezTo>
                        <a:pt x="279" y="781"/>
                        <a:pt x="282" y="655"/>
                        <a:pt x="357" y="535"/>
                      </a:cubicBezTo>
                      <a:cubicBezTo>
                        <a:pt x="396" y="471"/>
                        <a:pt x="444" y="439"/>
                        <a:pt x="492" y="439"/>
                      </a:cubicBezTo>
                      <a:cubicBezTo>
                        <a:pt x="539" y="439"/>
                        <a:pt x="585" y="469"/>
                        <a:pt x="625" y="530"/>
                      </a:cubicBezTo>
                      <a:cubicBezTo>
                        <a:pt x="669" y="595"/>
                        <a:pt x="704" y="663"/>
                        <a:pt x="779" y="663"/>
                      </a:cubicBezTo>
                      <a:cubicBezTo>
                        <a:pt x="798" y="663"/>
                        <a:pt x="820" y="659"/>
                        <a:pt x="845" y="648"/>
                      </a:cubicBezTo>
                      <a:cubicBezTo>
                        <a:pt x="972" y="598"/>
                        <a:pt x="967" y="493"/>
                        <a:pt x="956" y="386"/>
                      </a:cubicBezTo>
                      <a:cubicBezTo>
                        <a:pt x="935" y="189"/>
                        <a:pt x="814" y="45"/>
                        <a:pt x="643" y="11"/>
                      </a:cubicBezTo>
                      <a:cubicBezTo>
                        <a:pt x="610" y="4"/>
                        <a:pt x="576"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 name="Google Shape;321;p3"/>
                <p:cNvSpPr/>
                <p:nvPr/>
              </p:nvSpPr>
              <p:spPr>
                <a:xfrm>
                  <a:off x="5802347" y="276748"/>
                  <a:ext cx="71427" cy="83999"/>
                </a:xfrm>
                <a:custGeom>
                  <a:avLst/>
                  <a:gdLst/>
                  <a:ahLst/>
                  <a:cxnLst/>
                  <a:rect l="l" t="t" r="r" b="b"/>
                  <a:pathLst>
                    <a:path w="892" h="1049" extrusionOk="0">
                      <a:moveTo>
                        <a:pt x="255" y="1"/>
                      </a:moveTo>
                      <a:cubicBezTo>
                        <a:pt x="150" y="1"/>
                        <a:pt x="43" y="66"/>
                        <a:pt x="12" y="163"/>
                      </a:cubicBezTo>
                      <a:cubicBezTo>
                        <a:pt x="1" y="199"/>
                        <a:pt x="4" y="257"/>
                        <a:pt x="27" y="278"/>
                      </a:cubicBezTo>
                      <a:cubicBezTo>
                        <a:pt x="47" y="297"/>
                        <a:pt x="89" y="313"/>
                        <a:pt x="121" y="313"/>
                      </a:cubicBezTo>
                      <a:cubicBezTo>
                        <a:pt x="132" y="313"/>
                        <a:pt x="141" y="311"/>
                        <a:pt x="148" y="307"/>
                      </a:cubicBezTo>
                      <a:cubicBezTo>
                        <a:pt x="189" y="283"/>
                        <a:pt x="225" y="273"/>
                        <a:pt x="257" y="273"/>
                      </a:cubicBezTo>
                      <a:cubicBezTo>
                        <a:pt x="337" y="273"/>
                        <a:pt x="397" y="333"/>
                        <a:pt x="453" y="398"/>
                      </a:cubicBezTo>
                      <a:cubicBezTo>
                        <a:pt x="615" y="582"/>
                        <a:pt x="641" y="805"/>
                        <a:pt x="658" y="1049"/>
                      </a:cubicBezTo>
                      <a:cubicBezTo>
                        <a:pt x="686" y="1007"/>
                        <a:pt x="720" y="969"/>
                        <a:pt x="741" y="925"/>
                      </a:cubicBezTo>
                      <a:cubicBezTo>
                        <a:pt x="891" y="623"/>
                        <a:pt x="641" y="88"/>
                        <a:pt x="312" y="7"/>
                      </a:cubicBezTo>
                      <a:cubicBezTo>
                        <a:pt x="293" y="3"/>
                        <a:pt x="274" y="1"/>
                        <a:pt x="2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22" name="Google Shape;322;p3"/>
              <p:cNvSpPr/>
              <p:nvPr/>
            </p:nvSpPr>
            <p:spPr>
              <a:xfrm>
                <a:off x="6181044" y="0"/>
                <a:ext cx="1266769" cy="739950"/>
              </a:xfrm>
              <a:custGeom>
                <a:avLst/>
                <a:gdLst/>
                <a:ahLst/>
                <a:cxnLst/>
                <a:rect l="l" t="t" r="r" b="b"/>
                <a:pathLst>
                  <a:path w="14538" h="8492" extrusionOk="0">
                    <a:moveTo>
                      <a:pt x="1837" y="583"/>
                    </a:moveTo>
                    <a:cubicBezTo>
                      <a:pt x="1844" y="583"/>
                      <a:pt x="1850" y="584"/>
                      <a:pt x="1857" y="585"/>
                    </a:cubicBezTo>
                    <a:cubicBezTo>
                      <a:pt x="2009" y="611"/>
                      <a:pt x="2138" y="809"/>
                      <a:pt x="2112" y="975"/>
                    </a:cubicBezTo>
                    <a:cubicBezTo>
                      <a:pt x="2083" y="1153"/>
                      <a:pt x="1971" y="1277"/>
                      <a:pt x="1844" y="1277"/>
                    </a:cubicBezTo>
                    <a:cubicBezTo>
                      <a:pt x="1835" y="1277"/>
                      <a:pt x="1825" y="1276"/>
                      <a:pt x="1815" y="1275"/>
                    </a:cubicBezTo>
                    <a:cubicBezTo>
                      <a:pt x="1630" y="1249"/>
                      <a:pt x="1533" y="1096"/>
                      <a:pt x="1567" y="883"/>
                    </a:cubicBezTo>
                    <a:cubicBezTo>
                      <a:pt x="1590" y="732"/>
                      <a:pt x="1728" y="583"/>
                      <a:pt x="1837" y="583"/>
                    </a:cubicBezTo>
                    <a:close/>
                    <a:moveTo>
                      <a:pt x="7565" y="434"/>
                    </a:moveTo>
                    <a:cubicBezTo>
                      <a:pt x="7584" y="434"/>
                      <a:pt x="7603" y="436"/>
                      <a:pt x="7622" y="440"/>
                    </a:cubicBezTo>
                    <a:cubicBezTo>
                      <a:pt x="7949" y="521"/>
                      <a:pt x="8201" y="1056"/>
                      <a:pt x="8051" y="1358"/>
                    </a:cubicBezTo>
                    <a:cubicBezTo>
                      <a:pt x="8030" y="1402"/>
                      <a:pt x="7996" y="1440"/>
                      <a:pt x="7968" y="1482"/>
                    </a:cubicBezTo>
                    <a:cubicBezTo>
                      <a:pt x="7949" y="1238"/>
                      <a:pt x="7925" y="1015"/>
                      <a:pt x="7763" y="831"/>
                    </a:cubicBezTo>
                    <a:cubicBezTo>
                      <a:pt x="7707" y="766"/>
                      <a:pt x="7647" y="706"/>
                      <a:pt x="7567" y="706"/>
                    </a:cubicBezTo>
                    <a:cubicBezTo>
                      <a:pt x="7535" y="706"/>
                      <a:pt x="7499" y="716"/>
                      <a:pt x="7458" y="740"/>
                    </a:cubicBezTo>
                    <a:cubicBezTo>
                      <a:pt x="7452" y="744"/>
                      <a:pt x="7442" y="746"/>
                      <a:pt x="7431" y="746"/>
                    </a:cubicBezTo>
                    <a:cubicBezTo>
                      <a:pt x="7400" y="746"/>
                      <a:pt x="7357" y="730"/>
                      <a:pt x="7337" y="711"/>
                    </a:cubicBezTo>
                    <a:cubicBezTo>
                      <a:pt x="7314" y="690"/>
                      <a:pt x="7311" y="632"/>
                      <a:pt x="7322" y="596"/>
                    </a:cubicBezTo>
                    <a:cubicBezTo>
                      <a:pt x="7353" y="499"/>
                      <a:pt x="7461" y="434"/>
                      <a:pt x="7565" y="434"/>
                    </a:cubicBezTo>
                    <a:close/>
                    <a:moveTo>
                      <a:pt x="3066" y="1328"/>
                    </a:moveTo>
                    <a:lnTo>
                      <a:pt x="3066" y="1328"/>
                    </a:lnTo>
                    <a:cubicBezTo>
                      <a:pt x="3184" y="1404"/>
                      <a:pt x="3301" y="1430"/>
                      <a:pt x="3418" y="1430"/>
                    </a:cubicBezTo>
                    <a:cubicBezTo>
                      <a:pt x="3559" y="1430"/>
                      <a:pt x="3700" y="1392"/>
                      <a:pt x="3842" y="1361"/>
                    </a:cubicBezTo>
                    <a:cubicBezTo>
                      <a:pt x="3946" y="1337"/>
                      <a:pt x="4059" y="1336"/>
                      <a:pt x="4167" y="1336"/>
                    </a:cubicBezTo>
                    <a:cubicBezTo>
                      <a:pt x="4364" y="1336"/>
                      <a:pt x="4529" y="1416"/>
                      <a:pt x="4654" y="1563"/>
                    </a:cubicBezTo>
                    <a:cubicBezTo>
                      <a:pt x="4785" y="1716"/>
                      <a:pt x="4906" y="1877"/>
                      <a:pt x="5031" y="2034"/>
                    </a:cubicBezTo>
                    <a:cubicBezTo>
                      <a:pt x="4956" y="2051"/>
                      <a:pt x="4882" y="2061"/>
                      <a:pt x="4809" y="2061"/>
                    </a:cubicBezTo>
                    <a:cubicBezTo>
                      <a:pt x="4679" y="2061"/>
                      <a:pt x="4550" y="2029"/>
                      <a:pt x="4419" y="1949"/>
                    </a:cubicBezTo>
                    <a:cubicBezTo>
                      <a:pt x="4291" y="1869"/>
                      <a:pt x="4119" y="1851"/>
                      <a:pt x="3962" y="1831"/>
                    </a:cubicBezTo>
                    <a:cubicBezTo>
                      <a:pt x="3917" y="1825"/>
                      <a:pt x="3871" y="1823"/>
                      <a:pt x="3826" y="1823"/>
                    </a:cubicBezTo>
                    <a:cubicBezTo>
                      <a:pt x="3759" y="1823"/>
                      <a:pt x="3692" y="1827"/>
                      <a:pt x="3625" y="1827"/>
                    </a:cubicBezTo>
                    <a:cubicBezTo>
                      <a:pt x="3591" y="1827"/>
                      <a:pt x="3556" y="1826"/>
                      <a:pt x="3522" y="1823"/>
                    </a:cubicBezTo>
                    <a:cubicBezTo>
                      <a:pt x="3285" y="1802"/>
                      <a:pt x="3092" y="1595"/>
                      <a:pt x="3066" y="1328"/>
                    </a:cubicBezTo>
                    <a:close/>
                    <a:moveTo>
                      <a:pt x="4989" y="136"/>
                    </a:moveTo>
                    <a:cubicBezTo>
                      <a:pt x="5103" y="327"/>
                      <a:pt x="5200" y="526"/>
                      <a:pt x="5334" y="699"/>
                    </a:cubicBezTo>
                    <a:cubicBezTo>
                      <a:pt x="5535" y="958"/>
                      <a:pt x="5603" y="1225"/>
                      <a:pt x="5475" y="1532"/>
                    </a:cubicBezTo>
                    <a:cubicBezTo>
                      <a:pt x="5416" y="1673"/>
                      <a:pt x="5441" y="1799"/>
                      <a:pt x="5530" y="1919"/>
                    </a:cubicBezTo>
                    <a:cubicBezTo>
                      <a:pt x="5575" y="1981"/>
                      <a:pt x="5608" y="2050"/>
                      <a:pt x="5660" y="2141"/>
                    </a:cubicBezTo>
                    <a:cubicBezTo>
                      <a:pt x="5601" y="2131"/>
                      <a:pt x="5577" y="2131"/>
                      <a:pt x="5556" y="2125"/>
                    </a:cubicBezTo>
                    <a:cubicBezTo>
                      <a:pt x="5194" y="2011"/>
                      <a:pt x="5045" y="1718"/>
                      <a:pt x="4972" y="1386"/>
                    </a:cubicBezTo>
                    <a:cubicBezTo>
                      <a:pt x="4917" y="1143"/>
                      <a:pt x="4902" y="891"/>
                      <a:pt x="4876" y="642"/>
                    </a:cubicBezTo>
                    <a:cubicBezTo>
                      <a:pt x="4857" y="456"/>
                      <a:pt x="4866" y="273"/>
                      <a:pt x="4989" y="136"/>
                    </a:cubicBezTo>
                    <a:close/>
                    <a:moveTo>
                      <a:pt x="2719" y="1988"/>
                    </a:moveTo>
                    <a:cubicBezTo>
                      <a:pt x="3077" y="2082"/>
                      <a:pt x="3440" y="2131"/>
                      <a:pt x="3808" y="2131"/>
                    </a:cubicBezTo>
                    <a:cubicBezTo>
                      <a:pt x="3852" y="2131"/>
                      <a:pt x="3897" y="2131"/>
                      <a:pt x="3941" y="2129"/>
                    </a:cubicBezTo>
                    <a:cubicBezTo>
                      <a:pt x="3948" y="2129"/>
                      <a:pt x="3954" y="2129"/>
                      <a:pt x="3961" y="2129"/>
                    </a:cubicBezTo>
                    <a:cubicBezTo>
                      <a:pt x="4063" y="2129"/>
                      <a:pt x="4167" y="2158"/>
                      <a:pt x="4270" y="2174"/>
                    </a:cubicBezTo>
                    <a:lnTo>
                      <a:pt x="4270" y="2215"/>
                    </a:lnTo>
                    <a:cubicBezTo>
                      <a:pt x="4205" y="2270"/>
                      <a:pt x="4129" y="2315"/>
                      <a:pt x="4080" y="2379"/>
                    </a:cubicBezTo>
                    <a:cubicBezTo>
                      <a:pt x="4011" y="2467"/>
                      <a:pt x="3927" y="2502"/>
                      <a:pt x="3843" y="2502"/>
                    </a:cubicBezTo>
                    <a:cubicBezTo>
                      <a:pt x="3774" y="2502"/>
                      <a:pt x="3706" y="2479"/>
                      <a:pt x="3645" y="2442"/>
                    </a:cubicBezTo>
                    <a:cubicBezTo>
                      <a:pt x="3430" y="2313"/>
                      <a:pt x="3203" y="2231"/>
                      <a:pt x="2962" y="2173"/>
                    </a:cubicBezTo>
                    <a:cubicBezTo>
                      <a:pt x="2867" y="2150"/>
                      <a:pt x="2784" y="2079"/>
                      <a:pt x="2696" y="2029"/>
                    </a:cubicBezTo>
                    <a:cubicBezTo>
                      <a:pt x="2705" y="2016"/>
                      <a:pt x="2711" y="2002"/>
                      <a:pt x="2719" y="1988"/>
                    </a:cubicBezTo>
                    <a:close/>
                    <a:moveTo>
                      <a:pt x="1514" y="618"/>
                    </a:moveTo>
                    <a:lnTo>
                      <a:pt x="1549" y="653"/>
                    </a:lnTo>
                    <a:cubicBezTo>
                      <a:pt x="1343" y="892"/>
                      <a:pt x="1190" y="1155"/>
                      <a:pt x="1149" y="1471"/>
                    </a:cubicBezTo>
                    <a:cubicBezTo>
                      <a:pt x="1095" y="1884"/>
                      <a:pt x="1095" y="2301"/>
                      <a:pt x="1247" y="2691"/>
                    </a:cubicBezTo>
                    <a:cubicBezTo>
                      <a:pt x="1345" y="2943"/>
                      <a:pt x="1371" y="3189"/>
                      <a:pt x="1331" y="3473"/>
                    </a:cubicBezTo>
                    <a:cubicBezTo>
                      <a:pt x="1292" y="3427"/>
                      <a:pt x="1261" y="3392"/>
                      <a:pt x="1234" y="3354"/>
                    </a:cubicBezTo>
                    <a:cubicBezTo>
                      <a:pt x="950" y="2957"/>
                      <a:pt x="856" y="2506"/>
                      <a:pt x="860" y="2024"/>
                    </a:cubicBezTo>
                    <a:cubicBezTo>
                      <a:pt x="862" y="1598"/>
                      <a:pt x="959" y="1206"/>
                      <a:pt x="1230" y="871"/>
                    </a:cubicBezTo>
                    <a:cubicBezTo>
                      <a:pt x="1309" y="774"/>
                      <a:pt x="1419" y="702"/>
                      <a:pt x="1514" y="618"/>
                    </a:cubicBezTo>
                    <a:close/>
                    <a:moveTo>
                      <a:pt x="9175" y="2398"/>
                    </a:moveTo>
                    <a:cubicBezTo>
                      <a:pt x="9186" y="2398"/>
                      <a:pt x="9198" y="2398"/>
                      <a:pt x="9209" y="2399"/>
                    </a:cubicBezTo>
                    <a:cubicBezTo>
                      <a:pt x="9483" y="2411"/>
                      <a:pt x="9681" y="2713"/>
                      <a:pt x="9569" y="2964"/>
                    </a:cubicBezTo>
                    <a:cubicBezTo>
                      <a:pt x="9543" y="3023"/>
                      <a:pt x="9465" y="3083"/>
                      <a:pt x="9404" y="3091"/>
                    </a:cubicBezTo>
                    <a:cubicBezTo>
                      <a:pt x="9403" y="3091"/>
                      <a:pt x="9402" y="3091"/>
                      <a:pt x="9400" y="3091"/>
                    </a:cubicBezTo>
                    <a:cubicBezTo>
                      <a:pt x="9357" y="3091"/>
                      <a:pt x="9289" y="3022"/>
                      <a:pt x="9264" y="2969"/>
                    </a:cubicBezTo>
                    <a:cubicBezTo>
                      <a:pt x="9220" y="2877"/>
                      <a:pt x="9174" y="2802"/>
                      <a:pt x="9063" y="2802"/>
                    </a:cubicBezTo>
                    <a:cubicBezTo>
                      <a:pt x="9062" y="2802"/>
                      <a:pt x="9061" y="2802"/>
                      <a:pt x="9061" y="2802"/>
                    </a:cubicBezTo>
                    <a:cubicBezTo>
                      <a:pt x="8951" y="2803"/>
                      <a:pt x="8894" y="2876"/>
                      <a:pt x="8857" y="2971"/>
                    </a:cubicBezTo>
                    <a:cubicBezTo>
                      <a:pt x="8731" y="3288"/>
                      <a:pt x="8944" y="3730"/>
                      <a:pt x="9296" y="3857"/>
                    </a:cubicBezTo>
                    <a:cubicBezTo>
                      <a:pt x="9433" y="3907"/>
                      <a:pt x="9579" y="3934"/>
                      <a:pt x="9760" y="3981"/>
                    </a:cubicBezTo>
                    <a:cubicBezTo>
                      <a:pt x="9513" y="3996"/>
                      <a:pt x="9310" y="4007"/>
                      <a:pt x="9107" y="4017"/>
                    </a:cubicBezTo>
                    <a:cubicBezTo>
                      <a:pt x="9106" y="4017"/>
                      <a:pt x="9105" y="4017"/>
                      <a:pt x="9104" y="4017"/>
                    </a:cubicBezTo>
                    <a:cubicBezTo>
                      <a:pt x="9074" y="4017"/>
                      <a:pt x="9042" y="4004"/>
                      <a:pt x="9014" y="3989"/>
                    </a:cubicBezTo>
                    <a:cubicBezTo>
                      <a:pt x="8587" y="3757"/>
                      <a:pt x="8406" y="3225"/>
                      <a:pt x="8599" y="2777"/>
                    </a:cubicBezTo>
                    <a:cubicBezTo>
                      <a:pt x="8702" y="2541"/>
                      <a:pt x="8919" y="2398"/>
                      <a:pt x="9175" y="2398"/>
                    </a:cubicBezTo>
                    <a:close/>
                    <a:moveTo>
                      <a:pt x="10471" y="2801"/>
                    </a:moveTo>
                    <a:cubicBezTo>
                      <a:pt x="10503" y="2801"/>
                      <a:pt x="10537" y="2804"/>
                      <a:pt x="10570" y="2811"/>
                    </a:cubicBezTo>
                    <a:cubicBezTo>
                      <a:pt x="10740" y="2845"/>
                      <a:pt x="10862" y="2990"/>
                      <a:pt x="10883" y="3186"/>
                    </a:cubicBezTo>
                    <a:cubicBezTo>
                      <a:pt x="10895" y="3292"/>
                      <a:pt x="10900" y="3398"/>
                      <a:pt x="10772" y="3448"/>
                    </a:cubicBezTo>
                    <a:cubicBezTo>
                      <a:pt x="10747" y="3459"/>
                      <a:pt x="10725" y="3463"/>
                      <a:pt x="10706" y="3463"/>
                    </a:cubicBezTo>
                    <a:cubicBezTo>
                      <a:pt x="10631" y="3463"/>
                      <a:pt x="10596" y="3395"/>
                      <a:pt x="10552" y="3330"/>
                    </a:cubicBezTo>
                    <a:cubicBezTo>
                      <a:pt x="10513" y="3269"/>
                      <a:pt x="10466" y="3239"/>
                      <a:pt x="10420" y="3239"/>
                    </a:cubicBezTo>
                    <a:cubicBezTo>
                      <a:pt x="10371" y="3239"/>
                      <a:pt x="10323" y="3271"/>
                      <a:pt x="10284" y="3335"/>
                    </a:cubicBezTo>
                    <a:cubicBezTo>
                      <a:pt x="10209" y="3454"/>
                      <a:pt x="10206" y="3579"/>
                      <a:pt x="10272" y="3700"/>
                    </a:cubicBezTo>
                    <a:cubicBezTo>
                      <a:pt x="10327" y="3799"/>
                      <a:pt x="10394" y="3888"/>
                      <a:pt x="10456" y="3983"/>
                    </a:cubicBezTo>
                    <a:cubicBezTo>
                      <a:pt x="10449" y="3999"/>
                      <a:pt x="10444" y="4015"/>
                      <a:pt x="10437" y="4031"/>
                    </a:cubicBezTo>
                    <a:cubicBezTo>
                      <a:pt x="10340" y="3987"/>
                      <a:pt x="10221" y="3965"/>
                      <a:pt x="10152" y="3893"/>
                    </a:cubicBezTo>
                    <a:cubicBezTo>
                      <a:pt x="9952" y="3685"/>
                      <a:pt x="9927" y="3260"/>
                      <a:pt x="10077" y="3014"/>
                    </a:cubicBezTo>
                    <a:cubicBezTo>
                      <a:pt x="10158" y="2880"/>
                      <a:pt x="10310" y="2801"/>
                      <a:pt x="10471" y="2801"/>
                    </a:cubicBezTo>
                    <a:close/>
                    <a:moveTo>
                      <a:pt x="2160" y="2316"/>
                    </a:moveTo>
                    <a:cubicBezTo>
                      <a:pt x="2528" y="2316"/>
                      <a:pt x="2966" y="2549"/>
                      <a:pt x="3000" y="2979"/>
                    </a:cubicBezTo>
                    <a:cubicBezTo>
                      <a:pt x="3006" y="3060"/>
                      <a:pt x="2989" y="3154"/>
                      <a:pt x="2949" y="3222"/>
                    </a:cubicBezTo>
                    <a:cubicBezTo>
                      <a:pt x="2921" y="3273"/>
                      <a:pt x="2836" y="3317"/>
                      <a:pt x="2778" y="3317"/>
                    </a:cubicBezTo>
                    <a:cubicBezTo>
                      <a:pt x="2726" y="3317"/>
                      <a:pt x="2676" y="3250"/>
                      <a:pt x="2655" y="3235"/>
                    </a:cubicBezTo>
                    <a:cubicBezTo>
                      <a:pt x="2733" y="3160"/>
                      <a:pt x="2825" y="3114"/>
                      <a:pt x="2841" y="3049"/>
                    </a:cubicBezTo>
                    <a:cubicBezTo>
                      <a:pt x="2872" y="2933"/>
                      <a:pt x="2801" y="2839"/>
                      <a:pt x="2691" y="2787"/>
                    </a:cubicBezTo>
                    <a:cubicBezTo>
                      <a:pt x="2653" y="2770"/>
                      <a:pt x="2611" y="2761"/>
                      <a:pt x="2568" y="2761"/>
                    </a:cubicBezTo>
                    <a:cubicBezTo>
                      <a:pt x="2454" y="2761"/>
                      <a:pt x="2334" y="2821"/>
                      <a:pt x="2271" y="2928"/>
                    </a:cubicBezTo>
                    <a:cubicBezTo>
                      <a:pt x="2217" y="3020"/>
                      <a:pt x="2184" y="3129"/>
                      <a:pt x="2173" y="3235"/>
                    </a:cubicBezTo>
                    <a:cubicBezTo>
                      <a:pt x="2134" y="3591"/>
                      <a:pt x="2236" y="3909"/>
                      <a:pt x="2465" y="4187"/>
                    </a:cubicBezTo>
                    <a:cubicBezTo>
                      <a:pt x="2456" y="4193"/>
                      <a:pt x="2446" y="4201"/>
                      <a:pt x="2436" y="4208"/>
                    </a:cubicBezTo>
                    <a:cubicBezTo>
                      <a:pt x="2347" y="4125"/>
                      <a:pt x="2255" y="4045"/>
                      <a:pt x="2170" y="3959"/>
                    </a:cubicBezTo>
                    <a:cubicBezTo>
                      <a:pt x="2044" y="3831"/>
                      <a:pt x="1925" y="3695"/>
                      <a:pt x="1794" y="3571"/>
                    </a:cubicBezTo>
                    <a:cubicBezTo>
                      <a:pt x="1771" y="3548"/>
                      <a:pt x="1722" y="3531"/>
                      <a:pt x="1687" y="3531"/>
                    </a:cubicBezTo>
                    <a:cubicBezTo>
                      <a:pt x="1676" y="3531"/>
                      <a:pt x="1666" y="3533"/>
                      <a:pt x="1658" y="3536"/>
                    </a:cubicBezTo>
                    <a:cubicBezTo>
                      <a:pt x="1623" y="3553"/>
                      <a:pt x="1601" y="3619"/>
                      <a:pt x="1597" y="3665"/>
                    </a:cubicBezTo>
                    <a:cubicBezTo>
                      <a:pt x="1594" y="3733"/>
                      <a:pt x="1611" y="3804"/>
                      <a:pt x="1622" y="3899"/>
                    </a:cubicBezTo>
                    <a:cubicBezTo>
                      <a:pt x="1299" y="3449"/>
                      <a:pt x="1461" y="2834"/>
                      <a:pt x="1677" y="2527"/>
                    </a:cubicBezTo>
                    <a:cubicBezTo>
                      <a:pt x="1703" y="2489"/>
                      <a:pt x="1745" y="2462"/>
                      <a:pt x="1781" y="2431"/>
                    </a:cubicBezTo>
                    <a:cubicBezTo>
                      <a:pt x="1876" y="2354"/>
                      <a:pt x="2013" y="2316"/>
                      <a:pt x="2160" y="2316"/>
                    </a:cubicBezTo>
                    <a:close/>
                    <a:moveTo>
                      <a:pt x="8398" y="1460"/>
                    </a:moveTo>
                    <a:cubicBezTo>
                      <a:pt x="8463" y="1460"/>
                      <a:pt x="8530" y="1470"/>
                      <a:pt x="8599" y="1491"/>
                    </a:cubicBezTo>
                    <a:cubicBezTo>
                      <a:pt x="8860" y="1573"/>
                      <a:pt x="8977" y="1806"/>
                      <a:pt x="8877" y="2060"/>
                    </a:cubicBezTo>
                    <a:cubicBezTo>
                      <a:pt x="8849" y="2128"/>
                      <a:pt x="8815" y="2220"/>
                      <a:pt x="8742" y="2220"/>
                    </a:cubicBezTo>
                    <a:cubicBezTo>
                      <a:pt x="8727" y="2220"/>
                      <a:pt x="8710" y="2216"/>
                      <a:pt x="8692" y="2207"/>
                    </a:cubicBezTo>
                    <a:cubicBezTo>
                      <a:pt x="8587" y="2155"/>
                      <a:pt x="8687" y="2069"/>
                      <a:pt x="8713" y="2001"/>
                    </a:cubicBezTo>
                    <a:cubicBezTo>
                      <a:pt x="8716" y="1997"/>
                      <a:pt x="8721" y="1993"/>
                      <a:pt x="8721" y="1988"/>
                    </a:cubicBezTo>
                    <a:cubicBezTo>
                      <a:pt x="8732" y="1944"/>
                      <a:pt x="8765" y="1881"/>
                      <a:pt x="8749" y="1862"/>
                    </a:cubicBezTo>
                    <a:cubicBezTo>
                      <a:pt x="8722" y="1831"/>
                      <a:pt x="8663" y="1811"/>
                      <a:pt x="8618" y="1811"/>
                    </a:cubicBezTo>
                    <a:cubicBezTo>
                      <a:pt x="8617" y="1811"/>
                      <a:pt x="8615" y="1811"/>
                      <a:pt x="8614" y="1811"/>
                    </a:cubicBezTo>
                    <a:cubicBezTo>
                      <a:pt x="8375" y="1819"/>
                      <a:pt x="8176" y="1929"/>
                      <a:pt x="8013" y="2095"/>
                    </a:cubicBezTo>
                    <a:cubicBezTo>
                      <a:pt x="7478" y="2633"/>
                      <a:pt x="7221" y="3498"/>
                      <a:pt x="7621" y="4255"/>
                    </a:cubicBezTo>
                    <a:cubicBezTo>
                      <a:pt x="7577" y="4290"/>
                      <a:pt x="7542" y="4306"/>
                      <a:pt x="7512" y="4306"/>
                    </a:cubicBezTo>
                    <a:cubicBezTo>
                      <a:pt x="7458" y="4306"/>
                      <a:pt x="7422" y="4258"/>
                      <a:pt x="7390" y="4188"/>
                    </a:cubicBezTo>
                    <a:cubicBezTo>
                      <a:pt x="7234" y="3832"/>
                      <a:pt x="7184" y="3459"/>
                      <a:pt x="7200" y="3077"/>
                    </a:cubicBezTo>
                    <a:cubicBezTo>
                      <a:pt x="7228" y="2476"/>
                      <a:pt x="7456" y="1975"/>
                      <a:pt x="7956" y="1618"/>
                    </a:cubicBezTo>
                    <a:cubicBezTo>
                      <a:pt x="8094" y="1519"/>
                      <a:pt x="8240" y="1460"/>
                      <a:pt x="8398" y="1460"/>
                    </a:cubicBezTo>
                    <a:close/>
                    <a:moveTo>
                      <a:pt x="929" y="3556"/>
                    </a:moveTo>
                    <a:cubicBezTo>
                      <a:pt x="1030" y="3556"/>
                      <a:pt x="1135" y="3572"/>
                      <a:pt x="1242" y="3604"/>
                    </a:cubicBezTo>
                    <a:cubicBezTo>
                      <a:pt x="1372" y="3644"/>
                      <a:pt x="1451" y="3722"/>
                      <a:pt x="1474" y="3875"/>
                    </a:cubicBezTo>
                    <a:cubicBezTo>
                      <a:pt x="1418" y="3855"/>
                      <a:pt x="1371" y="3839"/>
                      <a:pt x="1323" y="3823"/>
                    </a:cubicBezTo>
                    <a:cubicBezTo>
                      <a:pt x="1209" y="3786"/>
                      <a:pt x="1097" y="3766"/>
                      <a:pt x="987" y="3766"/>
                    </a:cubicBezTo>
                    <a:cubicBezTo>
                      <a:pt x="820" y="3766"/>
                      <a:pt x="658" y="3810"/>
                      <a:pt x="501" y="3902"/>
                    </a:cubicBezTo>
                    <a:cubicBezTo>
                      <a:pt x="338" y="3997"/>
                      <a:pt x="219" y="4139"/>
                      <a:pt x="247" y="4341"/>
                    </a:cubicBezTo>
                    <a:cubicBezTo>
                      <a:pt x="262" y="4435"/>
                      <a:pt x="339" y="4521"/>
                      <a:pt x="385" y="4610"/>
                    </a:cubicBezTo>
                    <a:cubicBezTo>
                      <a:pt x="400" y="4641"/>
                      <a:pt x="402" y="4678"/>
                      <a:pt x="412" y="4712"/>
                    </a:cubicBezTo>
                    <a:cubicBezTo>
                      <a:pt x="382" y="4716"/>
                      <a:pt x="341" y="4733"/>
                      <a:pt x="315" y="4733"/>
                    </a:cubicBezTo>
                    <a:cubicBezTo>
                      <a:pt x="307" y="4733"/>
                      <a:pt x="301" y="4731"/>
                      <a:pt x="297" y="4727"/>
                    </a:cubicBezTo>
                    <a:cubicBezTo>
                      <a:pt x="233" y="4668"/>
                      <a:pt x="154" y="4604"/>
                      <a:pt x="133" y="4528"/>
                    </a:cubicBezTo>
                    <a:cubicBezTo>
                      <a:pt x="47" y="4243"/>
                      <a:pt x="102" y="3980"/>
                      <a:pt x="336" y="3782"/>
                    </a:cubicBezTo>
                    <a:cubicBezTo>
                      <a:pt x="517" y="3629"/>
                      <a:pt x="716" y="3556"/>
                      <a:pt x="929" y="3556"/>
                    </a:cubicBezTo>
                    <a:close/>
                    <a:moveTo>
                      <a:pt x="10643" y="4617"/>
                    </a:moveTo>
                    <a:cubicBezTo>
                      <a:pt x="11339" y="4617"/>
                      <a:pt x="11951" y="4671"/>
                      <a:pt x="12184" y="4786"/>
                    </a:cubicBezTo>
                    <a:cubicBezTo>
                      <a:pt x="12145" y="4789"/>
                      <a:pt x="12117" y="4791"/>
                      <a:pt x="12091" y="4791"/>
                    </a:cubicBezTo>
                    <a:cubicBezTo>
                      <a:pt x="11611" y="4791"/>
                      <a:pt x="11141" y="4875"/>
                      <a:pt x="10668" y="4954"/>
                    </a:cubicBezTo>
                    <a:cubicBezTo>
                      <a:pt x="10164" y="5037"/>
                      <a:pt x="9653" y="5084"/>
                      <a:pt x="9144" y="5117"/>
                    </a:cubicBezTo>
                    <a:cubicBezTo>
                      <a:pt x="9116" y="5118"/>
                      <a:pt x="9088" y="5119"/>
                      <a:pt x="9061" y="5119"/>
                    </a:cubicBezTo>
                    <a:cubicBezTo>
                      <a:pt x="8753" y="5119"/>
                      <a:pt x="8459" y="5012"/>
                      <a:pt x="8164" y="4869"/>
                    </a:cubicBezTo>
                    <a:cubicBezTo>
                      <a:pt x="8721" y="4706"/>
                      <a:pt x="9752" y="4617"/>
                      <a:pt x="10643" y="4617"/>
                    </a:cubicBezTo>
                    <a:close/>
                    <a:moveTo>
                      <a:pt x="12224" y="4234"/>
                    </a:moveTo>
                    <a:cubicBezTo>
                      <a:pt x="12841" y="4234"/>
                      <a:pt x="13676" y="4511"/>
                      <a:pt x="14319" y="4895"/>
                    </a:cubicBezTo>
                    <a:cubicBezTo>
                      <a:pt x="14373" y="4990"/>
                      <a:pt x="14383" y="5051"/>
                      <a:pt x="14359" y="5121"/>
                    </a:cubicBezTo>
                    <a:cubicBezTo>
                      <a:pt x="13627" y="4724"/>
                      <a:pt x="12850" y="4429"/>
                      <a:pt x="12028" y="4245"/>
                    </a:cubicBezTo>
                    <a:cubicBezTo>
                      <a:pt x="12090" y="4238"/>
                      <a:pt x="12156" y="4234"/>
                      <a:pt x="12224" y="4234"/>
                    </a:cubicBezTo>
                    <a:close/>
                    <a:moveTo>
                      <a:pt x="5041" y="2156"/>
                    </a:moveTo>
                    <a:cubicBezTo>
                      <a:pt x="5632" y="2156"/>
                      <a:pt x="6235" y="2446"/>
                      <a:pt x="6601" y="2954"/>
                    </a:cubicBezTo>
                    <a:cubicBezTo>
                      <a:pt x="6945" y="3430"/>
                      <a:pt x="7070" y="3961"/>
                      <a:pt x="6916" y="4543"/>
                    </a:cubicBezTo>
                    <a:cubicBezTo>
                      <a:pt x="6907" y="4579"/>
                      <a:pt x="6923" y="4622"/>
                      <a:pt x="6926" y="4661"/>
                    </a:cubicBezTo>
                    <a:cubicBezTo>
                      <a:pt x="6975" y="4653"/>
                      <a:pt x="7034" y="4660"/>
                      <a:pt x="7069" y="4634"/>
                    </a:cubicBezTo>
                    <a:cubicBezTo>
                      <a:pt x="7297" y="4460"/>
                      <a:pt x="7560" y="4367"/>
                      <a:pt x="7833" y="4305"/>
                    </a:cubicBezTo>
                    <a:cubicBezTo>
                      <a:pt x="8509" y="4153"/>
                      <a:pt x="9178" y="4080"/>
                      <a:pt x="9842" y="4080"/>
                    </a:cubicBezTo>
                    <a:cubicBezTo>
                      <a:pt x="11016" y="4080"/>
                      <a:pt x="12171" y="4309"/>
                      <a:pt x="13308" y="4743"/>
                    </a:cubicBezTo>
                    <a:cubicBezTo>
                      <a:pt x="13658" y="4875"/>
                      <a:pt x="13997" y="5027"/>
                      <a:pt x="14320" y="5200"/>
                    </a:cubicBezTo>
                    <a:cubicBezTo>
                      <a:pt x="14314" y="5211"/>
                      <a:pt x="14307" y="5221"/>
                      <a:pt x="14300" y="5233"/>
                    </a:cubicBezTo>
                    <a:cubicBezTo>
                      <a:pt x="14260" y="5293"/>
                      <a:pt x="14200" y="5312"/>
                      <a:pt x="14141" y="5312"/>
                    </a:cubicBezTo>
                    <a:cubicBezTo>
                      <a:pt x="14044" y="5312"/>
                      <a:pt x="13951" y="5262"/>
                      <a:pt x="13951" y="5262"/>
                    </a:cubicBezTo>
                    <a:cubicBezTo>
                      <a:pt x="13592" y="5085"/>
                      <a:pt x="13212" y="4941"/>
                      <a:pt x="12818" y="4823"/>
                    </a:cubicBezTo>
                    <a:cubicBezTo>
                      <a:pt x="12296" y="4667"/>
                      <a:pt x="11744" y="4572"/>
                      <a:pt x="11199" y="4536"/>
                    </a:cubicBezTo>
                    <a:cubicBezTo>
                      <a:pt x="10988" y="4522"/>
                      <a:pt x="10777" y="4516"/>
                      <a:pt x="10567" y="4516"/>
                    </a:cubicBezTo>
                    <a:cubicBezTo>
                      <a:pt x="9612" y="4516"/>
                      <a:pt x="8665" y="4650"/>
                      <a:pt x="7727" y="4850"/>
                    </a:cubicBezTo>
                    <a:cubicBezTo>
                      <a:pt x="7070" y="4992"/>
                      <a:pt x="6421" y="5190"/>
                      <a:pt x="5759" y="5298"/>
                    </a:cubicBezTo>
                    <a:cubicBezTo>
                      <a:pt x="5405" y="5357"/>
                      <a:pt x="5051" y="5394"/>
                      <a:pt x="4702" y="5394"/>
                    </a:cubicBezTo>
                    <a:cubicBezTo>
                      <a:pt x="4040" y="5394"/>
                      <a:pt x="3393" y="5263"/>
                      <a:pt x="2779" y="4902"/>
                    </a:cubicBezTo>
                    <a:cubicBezTo>
                      <a:pt x="2414" y="4687"/>
                      <a:pt x="2056" y="4463"/>
                      <a:pt x="1827" y="4091"/>
                    </a:cubicBezTo>
                    <a:cubicBezTo>
                      <a:pt x="1740" y="3951"/>
                      <a:pt x="1695" y="3799"/>
                      <a:pt x="1707" y="3626"/>
                    </a:cubicBezTo>
                    <a:lnTo>
                      <a:pt x="1707" y="3626"/>
                    </a:lnTo>
                    <a:cubicBezTo>
                      <a:pt x="1796" y="3696"/>
                      <a:pt x="1873" y="3771"/>
                      <a:pt x="1946" y="3852"/>
                    </a:cubicBezTo>
                    <a:cubicBezTo>
                      <a:pt x="2514" y="4496"/>
                      <a:pt x="3212" y="4913"/>
                      <a:pt x="4060" y="5069"/>
                    </a:cubicBezTo>
                    <a:cubicBezTo>
                      <a:pt x="4303" y="5114"/>
                      <a:pt x="4546" y="5148"/>
                      <a:pt x="4790" y="5148"/>
                    </a:cubicBezTo>
                    <a:cubicBezTo>
                      <a:pt x="4937" y="5148"/>
                      <a:pt x="5084" y="5136"/>
                      <a:pt x="5232" y="5106"/>
                    </a:cubicBezTo>
                    <a:cubicBezTo>
                      <a:pt x="5829" y="4987"/>
                      <a:pt x="6144" y="4510"/>
                      <a:pt x="6011" y="3917"/>
                    </a:cubicBezTo>
                    <a:cubicBezTo>
                      <a:pt x="5909" y="3458"/>
                      <a:pt x="5641" y="3137"/>
                      <a:pt x="5196" y="2968"/>
                    </a:cubicBezTo>
                    <a:cubicBezTo>
                      <a:pt x="5088" y="2927"/>
                      <a:pt x="4983" y="2907"/>
                      <a:pt x="4884" y="2907"/>
                    </a:cubicBezTo>
                    <a:cubicBezTo>
                      <a:pt x="4583" y="2907"/>
                      <a:pt x="4340" y="3093"/>
                      <a:pt x="4231" y="3433"/>
                    </a:cubicBezTo>
                    <a:cubicBezTo>
                      <a:pt x="4151" y="3690"/>
                      <a:pt x="4286" y="3990"/>
                      <a:pt x="4534" y="4099"/>
                    </a:cubicBezTo>
                    <a:cubicBezTo>
                      <a:pt x="4581" y="4120"/>
                      <a:pt x="4629" y="4130"/>
                      <a:pt x="4674" y="4130"/>
                    </a:cubicBezTo>
                    <a:cubicBezTo>
                      <a:pt x="4803" y="4130"/>
                      <a:pt x="4912" y="4048"/>
                      <a:pt x="4946" y="3904"/>
                    </a:cubicBezTo>
                    <a:cubicBezTo>
                      <a:pt x="4960" y="3843"/>
                      <a:pt x="4946" y="3776"/>
                      <a:pt x="4944" y="3692"/>
                    </a:cubicBezTo>
                    <a:lnTo>
                      <a:pt x="4944" y="3692"/>
                    </a:lnTo>
                    <a:cubicBezTo>
                      <a:pt x="4998" y="3716"/>
                      <a:pt x="5046" y="3729"/>
                      <a:pt x="5087" y="3757"/>
                    </a:cubicBezTo>
                    <a:cubicBezTo>
                      <a:pt x="5215" y="3845"/>
                      <a:pt x="5278" y="3972"/>
                      <a:pt x="5257" y="4125"/>
                    </a:cubicBezTo>
                    <a:cubicBezTo>
                      <a:pt x="5233" y="4297"/>
                      <a:pt x="5125" y="4417"/>
                      <a:pt x="4962" y="4477"/>
                    </a:cubicBezTo>
                    <a:cubicBezTo>
                      <a:pt x="4891" y="4503"/>
                      <a:pt x="4819" y="4515"/>
                      <a:pt x="4748" y="4515"/>
                    </a:cubicBezTo>
                    <a:cubicBezTo>
                      <a:pt x="4651" y="4515"/>
                      <a:pt x="4555" y="4494"/>
                      <a:pt x="4461" y="4460"/>
                    </a:cubicBezTo>
                    <a:cubicBezTo>
                      <a:pt x="4040" y="4309"/>
                      <a:pt x="3739" y="3840"/>
                      <a:pt x="3750" y="3361"/>
                    </a:cubicBezTo>
                    <a:cubicBezTo>
                      <a:pt x="3764" y="2842"/>
                      <a:pt x="4083" y="2377"/>
                      <a:pt x="4520" y="2236"/>
                    </a:cubicBezTo>
                    <a:cubicBezTo>
                      <a:pt x="4688" y="2182"/>
                      <a:pt x="4864" y="2156"/>
                      <a:pt x="5041" y="2156"/>
                    </a:cubicBezTo>
                    <a:close/>
                    <a:moveTo>
                      <a:pt x="12350" y="4864"/>
                    </a:moveTo>
                    <a:cubicBezTo>
                      <a:pt x="12565" y="4864"/>
                      <a:pt x="12780" y="4892"/>
                      <a:pt x="12990" y="4994"/>
                    </a:cubicBezTo>
                    <a:cubicBezTo>
                      <a:pt x="12960" y="4999"/>
                      <a:pt x="12939" y="5006"/>
                      <a:pt x="12918" y="5006"/>
                    </a:cubicBezTo>
                    <a:cubicBezTo>
                      <a:pt x="12917" y="5006"/>
                      <a:pt x="12916" y="5006"/>
                      <a:pt x="12914" y="5006"/>
                    </a:cubicBezTo>
                    <a:cubicBezTo>
                      <a:pt x="12871" y="5005"/>
                      <a:pt x="12827" y="5005"/>
                      <a:pt x="12783" y="5005"/>
                    </a:cubicBezTo>
                    <a:cubicBezTo>
                      <a:pt x="11998" y="5005"/>
                      <a:pt x="11232" y="5151"/>
                      <a:pt x="10468" y="5323"/>
                    </a:cubicBezTo>
                    <a:cubicBezTo>
                      <a:pt x="10145" y="5396"/>
                      <a:pt x="9819" y="5438"/>
                      <a:pt x="9493" y="5438"/>
                    </a:cubicBezTo>
                    <a:cubicBezTo>
                      <a:pt x="9240" y="5438"/>
                      <a:pt x="8987" y="5413"/>
                      <a:pt x="8734" y="5358"/>
                    </a:cubicBezTo>
                    <a:cubicBezTo>
                      <a:pt x="8412" y="5288"/>
                      <a:pt x="8114" y="5161"/>
                      <a:pt x="7865" y="4940"/>
                    </a:cubicBezTo>
                    <a:cubicBezTo>
                      <a:pt x="7868" y="4923"/>
                      <a:pt x="7872" y="4906"/>
                      <a:pt x="7875" y="4889"/>
                    </a:cubicBezTo>
                    <a:cubicBezTo>
                      <a:pt x="7970" y="4903"/>
                      <a:pt x="8075" y="4895"/>
                      <a:pt x="8159" y="4934"/>
                    </a:cubicBezTo>
                    <a:cubicBezTo>
                      <a:pt x="8502" y="5092"/>
                      <a:pt x="8855" y="5202"/>
                      <a:pt x="9229" y="5202"/>
                    </a:cubicBezTo>
                    <a:cubicBezTo>
                      <a:pt x="9289" y="5202"/>
                      <a:pt x="9349" y="5199"/>
                      <a:pt x="9410" y="5193"/>
                    </a:cubicBezTo>
                    <a:cubicBezTo>
                      <a:pt x="9842" y="5151"/>
                      <a:pt x="10273" y="5089"/>
                      <a:pt x="10706" y="5035"/>
                    </a:cubicBezTo>
                    <a:cubicBezTo>
                      <a:pt x="11146" y="4981"/>
                      <a:pt x="11587" y="4913"/>
                      <a:pt x="12029" y="4879"/>
                    </a:cubicBezTo>
                    <a:cubicBezTo>
                      <a:pt x="12136" y="4871"/>
                      <a:pt x="12243" y="4864"/>
                      <a:pt x="12350" y="4864"/>
                    </a:cubicBezTo>
                    <a:close/>
                    <a:moveTo>
                      <a:pt x="1588" y="4105"/>
                    </a:moveTo>
                    <a:cubicBezTo>
                      <a:pt x="1688" y="4105"/>
                      <a:pt x="1774" y="4177"/>
                      <a:pt x="1852" y="4318"/>
                    </a:cubicBezTo>
                    <a:cubicBezTo>
                      <a:pt x="1745" y="4373"/>
                      <a:pt x="1616" y="4404"/>
                      <a:pt x="1536" y="4482"/>
                    </a:cubicBezTo>
                    <a:cubicBezTo>
                      <a:pt x="1323" y="4693"/>
                      <a:pt x="1239" y="4950"/>
                      <a:pt x="1337" y="5250"/>
                    </a:cubicBezTo>
                    <a:cubicBezTo>
                      <a:pt x="1361" y="5323"/>
                      <a:pt x="1410" y="5424"/>
                      <a:pt x="1307" y="5456"/>
                    </a:cubicBezTo>
                    <a:cubicBezTo>
                      <a:pt x="1304" y="5458"/>
                      <a:pt x="1300" y="5458"/>
                      <a:pt x="1297" y="5458"/>
                    </a:cubicBezTo>
                    <a:cubicBezTo>
                      <a:pt x="1251" y="5458"/>
                      <a:pt x="1182" y="5380"/>
                      <a:pt x="1124" y="5339"/>
                    </a:cubicBezTo>
                    <a:cubicBezTo>
                      <a:pt x="1114" y="5330"/>
                      <a:pt x="1110" y="5314"/>
                      <a:pt x="1104" y="5302"/>
                    </a:cubicBezTo>
                    <a:cubicBezTo>
                      <a:pt x="950" y="4975"/>
                      <a:pt x="1051" y="4479"/>
                      <a:pt x="1321" y="4239"/>
                    </a:cubicBezTo>
                    <a:cubicBezTo>
                      <a:pt x="1421" y="4150"/>
                      <a:pt x="1509" y="4105"/>
                      <a:pt x="1588" y="4105"/>
                    </a:cubicBezTo>
                    <a:close/>
                    <a:moveTo>
                      <a:pt x="4547" y="5483"/>
                    </a:moveTo>
                    <a:cubicBezTo>
                      <a:pt x="4570" y="5483"/>
                      <a:pt x="4593" y="5485"/>
                      <a:pt x="4617" y="5488"/>
                    </a:cubicBezTo>
                    <a:cubicBezTo>
                      <a:pt x="4565" y="5535"/>
                      <a:pt x="4508" y="5577"/>
                      <a:pt x="4465" y="5631"/>
                    </a:cubicBezTo>
                    <a:cubicBezTo>
                      <a:pt x="4420" y="5685"/>
                      <a:pt x="4380" y="5747"/>
                      <a:pt x="4354" y="5812"/>
                    </a:cubicBezTo>
                    <a:cubicBezTo>
                      <a:pt x="4266" y="6043"/>
                      <a:pt x="4463" y="6331"/>
                      <a:pt x="4694" y="6331"/>
                    </a:cubicBezTo>
                    <a:cubicBezTo>
                      <a:pt x="4711" y="6331"/>
                      <a:pt x="4727" y="6329"/>
                      <a:pt x="4744" y="6326"/>
                    </a:cubicBezTo>
                    <a:cubicBezTo>
                      <a:pt x="4803" y="6316"/>
                      <a:pt x="4880" y="6259"/>
                      <a:pt x="4897" y="6207"/>
                    </a:cubicBezTo>
                    <a:cubicBezTo>
                      <a:pt x="4915" y="6155"/>
                      <a:pt x="4888" y="6058"/>
                      <a:pt x="4845" y="6020"/>
                    </a:cubicBezTo>
                    <a:cubicBezTo>
                      <a:pt x="4829" y="6005"/>
                      <a:pt x="4803" y="6001"/>
                      <a:pt x="4773" y="6001"/>
                    </a:cubicBezTo>
                    <a:cubicBezTo>
                      <a:pt x="4736" y="6001"/>
                      <a:pt x="4693" y="6008"/>
                      <a:pt x="4657" y="6008"/>
                    </a:cubicBezTo>
                    <a:cubicBezTo>
                      <a:pt x="4642" y="6008"/>
                      <a:pt x="4625" y="6015"/>
                      <a:pt x="4604" y="6021"/>
                    </a:cubicBezTo>
                    <a:cubicBezTo>
                      <a:pt x="4570" y="5905"/>
                      <a:pt x="4611" y="5836"/>
                      <a:pt x="4717" y="5815"/>
                    </a:cubicBezTo>
                    <a:cubicBezTo>
                      <a:pt x="4729" y="5813"/>
                      <a:pt x="4741" y="5811"/>
                      <a:pt x="4753" y="5811"/>
                    </a:cubicBezTo>
                    <a:cubicBezTo>
                      <a:pt x="4905" y="5811"/>
                      <a:pt x="5080" y="5984"/>
                      <a:pt x="5103" y="6163"/>
                    </a:cubicBezTo>
                    <a:cubicBezTo>
                      <a:pt x="5123" y="6314"/>
                      <a:pt x="5005" y="6438"/>
                      <a:pt x="4825" y="6457"/>
                    </a:cubicBezTo>
                    <a:cubicBezTo>
                      <a:pt x="4808" y="6459"/>
                      <a:pt x="4791" y="6460"/>
                      <a:pt x="4774" y="6460"/>
                    </a:cubicBezTo>
                    <a:cubicBezTo>
                      <a:pt x="4478" y="6460"/>
                      <a:pt x="4183" y="6205"/>
                      <a:pt x="4157" y="5911"/>
                    </a:cubicBezTo>
                    <a:cubicBezTo>
                      <a:pt x="4136" y="5671"/>
                      <a:pt x="4311" y="5483"/>
                      <a:pt x="4547" y="5483"/>
                    </a:cubicBezTo>
                    <a:close/>
                    <a:moveTo>
                      <a:pt x="3447" y="5337"/>
                    </a:moveTo>
                    <a:cubicBezTo>
                      <a:pt x="3537" y="5337"/>
                      <a:pt x="3625" y="5359"/>
                      <a:pt x="3693" y="5404"/>
                    </a:cubicBezTo>
                    <a:cubicBezTo>
                      <a:pt x="3611" y="5440"/>
                      <a:pt x="3528" y="5473"/>
                      <a:pt x="3449" y="5515"/>
                    </a:cubicBezTo>
                    <a:cubicBezTo>
                      <a:pt x="3081" y="5717"/>
                      <a:pt x="2993" y="6170"/>
                      <a:pt x="3277" y="6479"/>
                    </a:cubicBezTo>
                    <a:cubicBezTo>
                      <a:pt x="3349" y="6558"/>
                      <a:pt x="3474" y="6604"/>
                      <a:pt x="3583" y="6628"/>
                    </a:cubicBezTo>
                    <a:cubicBezTo>
                      <a:pt x="3596" y="6631"/>
                      <a:pt x="3609" y="6632"/>
                      <a:pt x="3621" y="6632"/>
                    </a:cubicBezTo>
                    <a:cubicBezTo>
                      <a:pt x="3710" y="6632"/>
                      <a:pt x="3776" y="6564"/>
                      <a:pt x="3789" y="6460"/>
                    </a:cubicBezTo>
                    <a:cubicBezTo>
                      <a:pt x="3802" y="6359"/>
                      <a:pt x="3801" y="6238"/>
                      <a:pt x="3688" y="6209"/>
                    </a:cubicBezTo>
                    <a:cubicBezTo>
                      <a:pt x="3681" y="6208"/>
                      <a:pt x="3673" y="6207"/>
                      <a:pt x="3665" y="6207"/>
                    </a:cubicBezTo>
                    <a:cubicBezTo>
                      <a:pt x="3603" y="6207"/>
                      <a:pt x="3526" y="6263"/>
                      <a:pt x="3442" y="6295"/>
                    </a:cubicBezTo>
                    <a:cubicBezTo>
                      <a:pt x="3362" y="6213"/>
                      <a:pt x="3334" y="6101"/>
                      <a:pt x="3403" y="6018"/>
                    </a:cubicBezTo>
                    <a:cubicBezTo>
                      <a:pt x="3450" y="5963"/>
                      <a:pt x="3504" y="5940"/>
                      <a:pt x="3559" y="5940"/>
                    </a:cubicBezTo>
                    <a:cubicBezTo>
                      <a:pt x="3612" y="5940"/>
                      <a:pt x="3665" y="5962"/>
                      <a:pt x="3711" y="5996"/>
                    </a:cubicBezTo>
                    <a:cubicBezTo>
                      <a:pt x="3812" y="6072"/>
                      <a:pt x="3913" y="6170"/>
                      <a:pt x="3970" y="6283"/>
                    </a:cubicBezTo>
                    <a:cubicBezTo>
                      <a:pt x="4057" y="6450"/>
                      <a:pt x="3954" y="6659"/>
                      <a:pt x="3770" y="6696"/>
                    </a:cubicBezTo>
                    <a:cubicBezTo>
                      <a:pt x="3721" y="6706"/>
                      <a:pt x="3670" y="6711"/>
                      <a:pt x="3618" y="6711"/>
                    </a:cubicBezTo>
                    <a:cubicBezTo>
                      <a:pt x="3542" y="6711"/>
                      <a:pt x="3466" y="6700"/>
                      <a:pt x="3399" y="6676"/>
                    </a:cubicBezTo>
                    <a:cubicBezTo>
                      <a:pt x="3171" y="6597"/>
                      <a:pt x="3017" y="6418"/>
                      <a:pt x="2919" y="6199"/>
                    </a:cubicBezTo>
                    <a:cubicBezTo>
                      <a:pt x="2808" y="5952"/>
                      <a:pt x="2901" y="5606"/>
                      <a:pt x="3116" y="5443"/>
                    </a:cubicBezTo>
                    <a:cubicBezTo>
                      <a:pt x="3208" y="5373"/>
                      <a:pt x="3330" y="5337"/>
                      <a:pt x="3447" y="5337"/>
                    </a:cubicBezTo>
                    <a:close/>
                    <a:moveTo>
                      <a:pt x="1992" y="6113"/>
                    </a:moveTo>
                    <a:cubicBezTo>
                      <a:pt x="2245" y="6113"/>
                      <a:pt x="2457" y="6259"/>
                      <a:pt x="2505" y="6496"/>
                    </a:cubicBezTo>
                    <a:cubicBezTo>
                      <a:pt x="2542" y="6669"/>
                      <a:pt x="2557" y="6855"/>
                      <a:pt x="2535" y="7029"/>
                    </a:cubicBezTo>
                    <a:cubicBezTo>
                      <a:pt x="2500" y="7300"/>
                      <a:pt x="2517" y="7523"/>
                      <a:pt x="2798" y="7661"/>
                    </a:cubicBezTo>
                    <a:cubicBezTo>
                      <a:pt x="2870" y="7695"/>
                      <a:pt x="2916" y="7786"/>
                      <a:pt x="2974" y="7850"/>
                    </a:cubicBezTo>
                    <a:cubicBezTo>
                      <a:pt x="2961" y="7863"/>
                      <a:pt x="2949" y="7878"/>
                      <a:pt x="2937" y="7890"/>
                    </a:cubicBezTo>
                    <a:cubicBezTo>
                      <a:pt x="2936" y="7890"/>
                      <a:pt x="2935" y="7890"/>
                      <a:pt x="2934" y="7890"/>
                    </a:cubicBezTo>
                    <a:cubicBezTo>
                      <a:pt x="2785" y="7890"/>
                      <a:pt x="2664" y="7826"/>
                      <a:pt x="2555" y="7723"/>
                    </a:cubicBezTo>
                    <a:cubicBezTo>
                      <a:pt x="2535" y="7703"/>
                      <a:pt x="2498" y="7700"/>
                      <a:pt x="2469" y="7690"/>
                    </a:cubicBezTo>
                    <a:cubicBezTo>
                      <a:pt x="2460" y="7720"/>
                      <a:pt x="2442" y="7750"/>
                      <a:pt x="2443" y="7778"/>
                    </a:cubicBezTo>
                    <a:cubicBezTo>
                      <a:pt x="2444" y="7819"/>
                      <a:pt x="2464" y="7860"/>
                      <a:pt x="2467" y="7904"/>
                    </a:cubicBezTo>
                    <a:cubicBezTo>
                      <a:pt x="2470" y="7986"/>
                      <a:pt x="2468" y="8070"/>
                      <a:pt x="2469" y="8154"/>
                    </a:cubicBezTo>
                    <a:cubicBezTo>
                      <a:pt x="2444" y="8158"/>
                      <a:pt x="2422" y="8160"/>
                      <a:pt x="2397" y="8164"/>
                    </a:cubicBezTo>
                    <a:cubicBezTo>
                      <a:pt x="2367" y="8061"/>
                      <a:pt x="2340" y="7956"/>
                      <a:pt x="2307" y="7853"/>
                    </a:cubicBezTo>
                    <a:cubicBezTo>
                      <a:pt x="2288" y="7800"/>
                      <a:pt x="2258" y="7751"/>
                      <a:pt x="2235" y="7699"/>
                    </a:cubicBezTo>
                    <a:cubicBezTo>
                      <a:pt x="2209" y="7744"/>
                      <a:pt x="2178" y="7788"/>
                      <a:pt x="2159" y="7837"/>
                    </a:cubicBezTo>
                    <a:cubicBezTo>
                      <a:pt x="2123" y="7930"/>
                      <a:pt x="2101" y="8029"/>
                      <a:pt x="2059" y="8117"/>
                    </a:cubicBezTo>
                    <a:cubicBezTo>
                      <a:pt x="2044" y="8151"/>
                      <a:pt x="1988" y="8165"/>
                      <a:pt x="1951" y="8189"/>
                    </a:cubicBezTo>
                    <a:cubicBezTo>
                      <a:pt x="1940" y="8147"/>
                      <a:pt x="1915" y="8103"/>
                      <a:pt x="1921" y="8065"/>
                    </a:cubicBezTo>
                    <a:cubicBezTo>
                      <a:pt x="1934" y="7991"/>
                      <a:pt x="1963" y="7920"/>
                      <a:pt x="1988" y="7848"/>
                    </a:cubicBezTo>
                    <a:cubicBezTo>
                      <a:pt x="2049" y="7667"/>
                      <a:pt x="2030" y="7518"/>
                      <a:pt x="1880" y="7373"/>
                    </a:cubicBezTo>
                    <a:cubicBezTo>
                      <a:pt x="1684" y="7181"/>
                      <a:pt x="1554" y="6942"/>
                      <a:pt x="1528" y="6661"/>
                    </a:cubicBezTo>
                    <a:cubicBezTo>
                      <a:pt x="1507" y="6423"/>
                      <a:pt x="1660" y="6180"/>
                      <a:pt x="1860" y="6115"/>
                    </a:cubicBezTo>
                    <a:cubicBezTo>
                      <a:pt x="1917" y="6211"/>
                      <a:pt x="1972" y="6305"/>
                      <a:pt x="2028" y="6399"/>
                    </a:cubicBezTo>
                    <a:cubicBezTo>
                      <a:pt x="2045" y="6391"/>
                      <a:pt x="2060" y="6382"/>
                      <a:pt x="2077" y="6374"/>
                    </a:cubicBezTo>
                    <a:cubicBezTo>
                      <a:pt x="2048" y="6288"/>
                      <a:pt x="2020" y="6202"/>
                      <a:pt x="1992" y="6113"/>
                    </a:cubicBezTo>
                    <a:close/>
                    <a:moveTo>
                      <a:pt x="5722" y="6494"/>
                    </a:moveTo>
                    <a:cubicBezTo>
                      <a:pt x="5965" y="6494"/>
                      <a:pt x="6200" y="6643"/>
                      <a:pt x="6291" y="6866"/>
                    </a:cubicBezTo>
                    <a:cubicBezTo>
                      <a:pt x="6358" y="7031"/>
                      <a:pt x="6409" y="7208"/>
                      <a:pt x="6430" y="7384"/>
                    </a:cubicBezTo>
                    <a:cubicBezTo>
                      <a:pt x="6453" y="7576"/>
                      <a:pt x="6502" y="7718"/>
                      <a:pt x="6707" y="7776"/>
                    </a:cubicBezTo>
                    <a:cubicBezTo>
                      <a:pt x="6800" y="7803"/>
                      <a:pt x="6898" y="7857"/>
                      <a:pt x="6918" y="8019"/>
                    </a:cubicBezTo>
                    <a:cubicBezTo>
                      <a:pt x="6781" y="7983"/>
                      <a:pt x="6666" y="7952"/>
                      <a:pt x="6549" y="7924"/>
                    </a:cubicBezTo>
                    <a:cubicBezTo>
                      <a:pt x="6506" y="7914"/>
                      <a:pt x="6461" y="7912"/>
                      <a:pt x="6417" y="7907"/>
                    </a:cubicBezTo>
                    <a:lnTo>
                      <a:pt x="6417" y="7907"/>
                    </a:lnTo>
                    <a:cubicBezTo>
                      <a:pt x="6420" y="7955"/>
                      <a:pt x="6417" y="8005"/>
                      <a:pt x="6429" y="8051"/>
                    </a:cubicBezTo>
                    <a:cubicBezTo>
                      <a:pt x="6450" y="8141"/>
                      <a:pt x="6481" y="8229"/>
                      <a:pt x="6510" y="8318"/>
                    </a:cubicBezTo>
                    <a:cubicBezTo>
                      <a:pt x="6492" y="8327"/>
                      <a:pt x="6474" y="8334"/>
                      <a:pt x="6456" y="8344"/>
                    </a:cubicBezTo>
                    <a:cubicBezTo>
                      <a:pt x="6390" y="8255"/>
                      <a:pt x="6327" y="8164"/>
                      <a:pt x="6258" y="8077"/>
                    </a:cubicBezTo>
                    <a:cubicBezTo>
                      <a:pt x="6234" y="8048"/>
                      <a:pt x="6197" y="8030"/>
                      <a:pt x="6166" y="8005"/>
                    </a:cubicBezTo>
                    <a:cubicBezTo>
                      <a:pt x="6147" y="8035"/>
                      <a:pt x="6119" y="8064"/>
                      <a:pt x="6109" y="8096"/>
                    </a:cubicBezTo>
                    <a:cubicBezTo>
                      <a:pt x="6080" y="8199"/>
                      <a:pt x="6059" y="8303"/>
                      <a:pt x="6036" y="8408"/>
                    </a:cubicBezTo>
                    <a:cubicBezTo>
                      <a:pt x="6015" y="8407"/>
                      <a:pt x="5995" y="8405"/>
                      <a:pt x="5975" y="8402"/>
                    </a:cubicBezTo>
                    <a:cubicBezTo>
                      <a:pt x="5967" y="8340"/>
                      <a:pt x="5936" y="8271"/>
                      <a:pt x="5954" y="8220"/>
                    </a:cubicBezTo>
                    <a:cubicBezTo>
                      <a:pt x="6042" y="7973"/>
                      <a:pt x="5930" y="7818"/>
                      <a:pt x="5743" y="7679"/>
                    </a:cubicBezTo>
                    <a:cubicBezTo>
                      <a:pt x="5665" y="7622"/>
                      <a:pt x="5603" y="7538"/>
                      <a:pt x="5547" y="7456"/>
                    </a:cubicBezTo>
                    <a:cubicBezTo>
                      <a:pt x="5408" y="7256"/>
                      <a:pt x="5359" y="7032"/>
                      <a:pt x="5409" y="6794"/>
                    </a:cubicBezTo>
                    <a:cubicBezTo>
                      <a:pt x="5430" y="6696"/>
                      <a:pt x="5489" y="6605"/>
                      <a:pt x="5530" y="6511"/>
                    </a:cubicBezTo>
                    <a:cubicBezTo>
                      <a:pt x="5543" y="6515"/>
                      <a:pt x="5559" y="6519"/>
                      <a:pt x="5573" y="6525"/>
                    </a:cubicBezTo>
                    <a:cubicBezTo>
                      <a:pt x="5655" y="6731"/>
                      <a:pt x="5730" y="6941"/>
                      <a:pt x="5933" y="7072"/>
                    </a:cubicBezTo>
                    <a:cubicBezTo>
                      <a:pt x="5839" y="6884"/>
                      <a:pt x="5744" y="6696"/>
                      <a:pt x="5646" y="6499"/>
                    </a:cubicBezTo>
                    <a:cubicBezTo>
                      <a:pt x="5671" y="6495"/>
                      <a:pt x="5696" y="6494"/>
                      <a:pt x="5722" y="6494"/>
                    </a:cubicBezTo>
                    <a:close/>
                    <a:moveTo>
                      <a:pt x="5022" y="0"/>
                    </a:moveTo>
                    <a:cubicBezTo>
                      <a:pt x="4990" y="0"/>
                      <a:pt x="4954" y="22"/>
                      <a:pt x="4917" y="66"/>
                    </a:cubicBezTo>
                    <a:cubicBezTo>
                      <a:pt x="4762" y="253"/>
                      <a:pt x="4756" y="473"/>
                      <a:pt x="4785" y="701"/>
                    </a:cubicBezTo>
                    <a:cubicBezTo>
                      <a:pt x="4811" y="902"/>
                      <a:pt x="4818" y="1108"/>
                      <a:pt x="4865" y="1304"/>
                    </a:cubicBezTo>
                    <a:cubicBezTo>
                      <a:pt x="4915" y="1516"/>
                      <a:pt x="4999" y="1719"/>
                      <a:pt x="5062" y="1908"/>
                    </a:cubicBezTo>
                    <a:cubicBezTo>
                      <a:pt x="5033" y="1879"/>
                      <a:pt x="4972" y="1829"/>
                      <a:pt x="4921" y="1771"/>
                    </a:cubicBezTo>
                    <a:cubicBezTo>
                      <a:pt x="4866" y="1707"/>
                      <a:pt x="4823" y="1631"/>
                      <a:pt x="4771" y="1564"/>
                    </a:cubicBezTo>
                    <a:cubicBezTo>
                      <a:pt x="4613" y="1358"/>
                      <a:pt x="4409" y="1242"/>
                      <a:pt x="4154" y="1242"/>
                    </a:cubicBezTo>
                    <a:cubicBezTo>
                      <a:pt x="4139" y="1242"/>
                      <a:pt x="4124" y="1242"/>
                      <a:pt x="4109" y="1243"/>
                    </a:cubicBezTo>
                    <a:cubicBezTo>
                      <a:pt x="3967" y="1250"/>
                      <a:pt x="3822" y="1263"/>
                      <a:pt x="3687" y="1300"/>
                    </a:cubicBezTo>
                    <a:cubicBezTo>
                      <a:pt x="3603" y="1323"/>
                      <a:pt x="3522" y="1335"/>
                      <a:pt x="3441" y="1335"/>
                    </a:cubicBezTo>
                    <a:cubicBezTo>
                      <a:pt x="3343" y="1335"/>
                      <a:pt x="3246" y="1316"/>
                      <a:pt x="3148" y="1273"/>
                    </a:cubicBezTo>
                    <a:cubicBezTo>
                      <a:pt x="3129" y="1264"/>
                      <a:pt x="3108" y="1262"/>
                      <a:pt x="3086" y="1262"/>
                    </a:cubicBezTo>
                    <a:cubicBezTo>
                      <a:pt x="3052" y="1262"/>
                      <a:pt x="3015" y="1268"/>
                      <a:pt x="2980" y="1268"/>
                    </a:cubicBezTo>
                    <a:cubicBezTo>
                      <a:pt x="2979" y="1268"/>
                      <a:pt x="2977" y="1268"/>
                      <a:pt x="2975" y="1268"/>
                    </a:cubicBezTo>
                    <a:lnTo>
                      <a:pt x="2975" y="1268"/>
                    </a:lnTo>
                    <a:cubicBezTo>
                      <a:pt x="2978" y="1326"/>
                      <a:pt x="2967" y="1390"/>
                      <a:pt x="2986" y="1441"/>
                    </a:cubicBezTo>
                    <a:cubicBezTo>
                      <a:pt x="3098" y="1733"/>
                      <a:pt x="3287" y="1918"/>
                      <a:pt x="3606" y="1918"/>
                    </a:cubicBezTo>
                    <a:cubicBezTo>
                      <a:pt x="3625" y="1918"/>
                      <a:pt x="3643" y="1918"/>
                      <a:pt x="3662" y="1917"/>
                    </a:cubicBezTo>
                    <a:cubicBezTo>
                      <a:pt x="3694" y="1914"/>
                      <a:pt x="3726" y="1914"/>
                      <a:pt x="3757" y="1914"/>
                    </a:cubicBezTo>
                    <a:cubicBezTo>
                      <a:pt x="3783" y="1914"/>
                      <a:pt x="3808" y="1914"/>
                      <a:pt x="3833" y="1914"/>
                    </a:cubicBezTo>
                    <a:cubicBezTo>
                      <a:pt x="3871" y="1914"/>
                      <a:pt x="3909" y="1914"/>
                      <a:pt x="3946" y="1910"/>
                    </a:cubicBezTo>
                    <a:cubicBezTo>
                      <a:pt x="3967" y="1909"/>
                      <a:pt x="3986" y="1908"/>
                      <a:pt x="4006" y="1908"/>
                    </a:cubicBezTo>
                    <a:cubicBezTo>
                      <a:pt x="4197" y="1908"/>
                      <a:pt x="4363" y="1980"/>
                      <a:pt x="4523" y="2100"/>
                    </a:cubicBezTo>
                    <a:cubicBezTo>
                      <a:pt x="4472" y="2133"/>
                      <a:pt x="4429" y="2151"/>
                      <a:pt x="4382" y="2151"/>
                    </a:cubicBezTo>
                    <a:cubicBezTo>
                      <a:pt x="4347" y="2151"/>
                      <a:pt x="4310" y="2141"/>
                      <a:pt x="4266" y="2120"/>
                    </a:cubicBezTo>
                    <a:cubicBezTo>
                      <a:pt x="4147" y="2063"/>
                      <a:pt x="4004" y="2039"/>
                      <a:pt x="3870" y="2039"/>
                    </a:cubicBezTo>
                    <a:cubicBezTo>
                      <a:pt x="3864" y="2039"/>
                      <a:pt x="3859" y="2039"/>
                      <a:pt x="3853" y="2039"/>
                    </a:cubicBezTo>
                    <a:cubicBezTo>
                      <a:pt x="3824" y="2040"/>
                      <a:pt x="3795" y="2041"/>
                      <a:pt x="3766" y="2041"/>
                    </a:cubicBezTo>
                    <a:cubicBezTo>
                      <a:pt x="3384" y="2041"/>
                      <a:pt x="3014" y="1978"/>
                      <a:pt x="2649" y="1869"/>
                    </a:cubicBezTo>
                    <a:cubicBezTo>
                      <a:pt x="2616" y="1859"/>
                      <a:pt x="2580" y="1859"/>
                      <a:pt x="2520" y="1849"/>
                    </a:cubicBezTo>
                    <a:lnTo>
                      <a:pt x="2520" y="1849"/>
                    </a:lnTo>
                    <a:cubicBezTo>
                      <a:pt x="2554" y="2020"/>
                      <a:pt x="2650" y="2130"/>
                      <a:pt x="2769" y="2178"/>
                    </a:cubicBezTo>
                    <a:cubicBezTo>
                      <a:pt x="3125" y="2322"/>
                      <a:pt x="3492" y="2442"/>
                      <a:pt x="3855" y="2572"/>
                    </a:cubicBezTo>
                    <a:cubicBezTo>
                      <a:pt x="3859" y="2575"/>
                      <a:pt x="3864" y="2577"/>
                      <a:pt x="3868" y="2578"/>
                    </a:cubicBezTo>
                    <a:cubicBezTo>
                      <a:pt x="3809" y="2729"/>
                      <a:pt x="3737" y="2876"/>
                      <a:pt x="3690" y="3031"/>
                    </a:cubicBezTo>
                    <a:cubicBezTo>
                      <a:pt x="3495" y="3693"/>
                      <a:pt x="3910" y="4427"/>
                      <a:pt x="4564" y="4587"/>
                    </a:cubicBezTo>
                    <a:cubicBezTo>
                      <a:pt x="4626" y="4602"/>
                      <a:pt x="4688" y="4609"/>
                      <a:pt x="4748" y="4609"/>
                    </a:cubicBezTo>
                    <a:cubicBezTo>
                      <a:pt x="4974" y="4609"/>
                      <a:pt x="5177" y="4505"/>
                      <a:pt x="5286" y="4321"/>
                    </a:cubicBezTo>
                    <a:cubicBezTo>
                      <a:pt x="5438" y="4065"/>
                      <a:pt x="5324" y="3724"/>
                      <a:pt x="5049" y="3625"/>
                    </a:cubicBezTo>
                    <a:cubicBezTo>
                      <a:pt x="5028" y="3618"/>
                      <a:pt x="5004" y="3614"/>
                      <a:pt x="4979" y="3614"/>
                    </a:cubicBezTo>
                    <a:cubicBezTo>
                      <a:pt x="4939" y="3614"/>
                      <a:pt x="4896" y="3624"/>
                      <a:pt x="4863" y="3638"/>
                    </a:cubicBezTo>
                    <a:cubicBezTo>
                      <a:pt x="4842" y="3647"/>
                      <a:pt x="4861" y="3735"/>
                      <a:pt x="4849" y="3784"/>
                    </a:cubicBezTo>
                    <a:cubicBezTo>
                      <a:pt x="4834" y="3853"/>
                      <a:pt x="4826" y="3941"/>
                      <a:pt x="4780" y="3982"/>
                    </a:cubicBezTo>
                    <a:cubicBezTo>
                      <a:pt x="4754" y="4006"/>
                      <a:pt x="4704" y="4018"/>
                      <a:pt x="4657" y="4018"/>
                    </a:cubicBezTo>
                    <a:cubicBezTo>
                      <a:pt x="4631" y="4018"/>
                      <a:pt x="4606" y="4014"/>
                      <a:pt x="4586" y="4007"/>
                    </a:cubicBezTo>
                    <a:cubicBezTo>
                      <a:pt x="4405" y="3949"/>
                      <a:pt x="4279" y="3718"/>
                      <a:pt x="4307" y="3527"/>
                    </a:cubicBezTo>
                    <a:cubicBezTo>
                      <a:pt x="4355" y="3206"/>
                      <a:pt x="4605" y="2999"/>
                      <a:pt x="4900" y="2999"/>
                    </a:cubicBezTo>
                    <a:cubicBezTo>
                      <a:pt x="4972" y="2999"/>
                      <a:pt x="5047" y="3011"/>
                      <a:pt x="5122" y="3037"/>
                    </a:cubicBezTo>
                    <a:cubicBezTo>
                      <a:pt x="5588" y="3199"/>
                      <a:pt x="5855" y="3527"/>
                      <a:pt x="5933" y="4008"/>
                    </a:cubicBezTo>
                    <a:cubicBezTo>
                      <a:pt x="6010" y="4494"/>
                      <a:pt x="5764" y="4885"/>
                      <a:pt x="5284" y="4987"/>
                    </a:cubicBezTo>
                    <a:cubicBezTo>
                      <a:pt x="5114" y="5024"/>
                      <a:pt x="4936" y="5040"/>
                      <a:pt x="4758" y="5040"/>
                    </a:cubicBezTo>
                    <a:cubicBezTo>
                      <a:pt x="4680" y="5040"/>
                      <a:pt x="4601" y="5037"/>
                      <a:pt x="4524" y="5031"/>
                    </a:cubicBezTo>
                    <a:cubicBezTo>
                      <a:pt x="3926" y="4989"/>
                      <a:pt x="3339" y="4852"/>
                      <a:pt x="2851" y="4493"/>
                    </a:cubicBezTo>
                    <a:cubicBezTo>
                      <a:pt x="2426" y="4179"/>
                      <a:pt x="2178" y="3739"/>
                      <a:pt x="2257" y="3175"/>
                    </a:cubicBezTo>
                    <a:cubicBezTo>
                      <a:pt x="2277" y="3037"/>
                      <a:pt x="2330" y="2917"/>
                      <a:pt x="2467" y="2856"/>
                    </a:cubicBezTo>
                    <a:cubicBezTo>
                      <a:pt x="2505" y="2840"/>
                      <a:pt x="2543" y="2831"/>
                      <a:pt x="2579" y="2831"/>
                    </a:cubicBezTo>
                    <a:cubicBezTo>
                      <a:pt x="2634" y="2831"/>
                      <a:pt x="2685" y="2853"/>
                      <a:pt x="2725" y="2905"/>
                    </a:cubicBezTo>
                    <a:cubicBezTo>
                      <a:pt x="2752" y="2939"/>
                      <a:pt x="2750" y="2999"/>
                      <a:pt x="2761" y="3048"/>
                    </a:cubicBezTo>
                    <a:cubicBezTo>
                      <a:pt x="2727" y="3054"/>
                      <a:pt x="2693" y="3067"/>
                      <a:pt x="2661" y="3067"/>
                    </a:cubicBezTo>
                    <a:cubicBezTo>
                      <a:pt x="2656" y="3067"/>
                      <a:pt x="2652" y="3067"/>
                      <a:pt x="2647" y="3066"/>
                    </a:cubicBezTo>
                    <a:cubicBezTo>
                      <a:pt x="2635" y="3064"/>
                      <a:pt x="2625" y="3063"/>
                      <a:pt x="2615" y="3063"/>
                    </a:cubicBezTo>
                    <a:cubicBezTo>
                      <a:pt x="2539" y="3063"/>
                      <a:pt x="2513" y="3117"/>
                      <a:pt x="2545" y="3177"/>
                    </a:cubicBezTo>
                    <a:cubicBezTo>
                      <a:pt x="2591" y="3262"/>
                      <a:pt x="2664" y="3365"/>
                      <a:pt x="2746" y="3386"/>
                    </a:cubicBezTo>
                    <a:cubicBezTo>
                      <a:pt x="2756" y="3389"/>
                      <a:pt x="2768" y="3391"/>
                      <a:pt x="2780" y="3391"/>
                    </a:cubicBezTo>
                    <a:cubicBezTo>
                      <a:pt x="2853" y="3391"/>
                      <a:pt x="2952" y="3342"/>
                      <a:pt x="2998" y="3287"/>
                    </a:cubicBezTo>
                    <a:cubicBezTo>
                      <a:pt x="3058" y="3216"/>
                      <a:pt x="3093" y="3096"/>
                      <a:pt x="3087" y="3000"/>
                    </a:cubicBezTo>
                    <a:cubicBezTo>
                      <a:pt x="3065" y="2688"/>
                      <a:pt x="2906" y="2456"/>
                      <a:pt x="2613" y="2332"/>
                    </a:cubicBezTo>
                    <a:cubicBezTo>
                      <a:pt x="2504" y="2286"/>
                      <a:pt x="2389" y="2252"/>
                      <a:pt x="2273" y="2231"/>
                    </a:cubicBezTo>
                    <a:cubicBezTo>
                      <a:pt x="2227" y="2222"/>
                      <a:pt x="2182" y="2217"/>
                      <a:pt x="2137" y="2217"/>
                    </a:cubicBezTo>
                    <a:cubicBezTo>
                      <a:pt x="1866" y="2217"/>
                      <a:pt x="1621" y="2374"/>
                      <a:pt x="1501" y="2629"/>
                    </a:cubicBezTo>
                    <a:cubicBezTo>
                      <a:pt x="1466" y="2706"/>
                      <a:pt x="1439" y="2784"/>
                      <a:pt x="1405" y="2870"/>
                    </a:cubicBezTo>
                    <a:cubicBezTo>
                      <a:pt x="1160" y="2458"/>
                      <a:pt x="1101" y="1347"/>
                      <a:pt x="1470" y="932"/>
                    </a:cubicBezTo>
                    <a:cubicBezTo>
                      <a:pt x="1478" y="977"/>
                      <a:pt x="1486" y="1015"/>
                      <a:pt x="1492" y="1052"/>
                    </a:cubicBezTo>
                    <a:cubicBezTo>
                      <a:pt x="1522" y="1209"/>
                      <a:pt x="1650" y="1333"/>
                      <a:pt x="1808" y="1356"/>
                    </a:cubicBezTo>
                    <a:cubicBezTo>
                      <a:pt x="1821" y="1357"/>
                      <a:pt x="1835" y="1358"/>
                      <a:pt x="1848" y="1358"/>
                    </a:cubicBezTo>
                    <a:cubicBezTo>
                      <a:pt x="1968" y="1358"/>
                      <a:pt x="2076" y="1282"/>
                      <a:pt x="2146" y="1144"/>
                    </a:cubicBezTo>
                    <a:cubicBezTo>
                      <a:pt x="2234" y="968"/>
                      <a:pt x="2240" y="796"/>
                      <a:pt x="2106" y="639"/>
                    </a:cubicBezTo>
                    <a:cubicBezTo>
                      <a:pt x="2008" y="525"/>
                      <a:pt x="1893" y="466"/>
                      <a:pt x="1761" y="466"/>
                    </a:cubicBezTo>
                    <a:cubicBezTo>
                      <a:pt x="1713" y="466"/>
                      <a:pt x="1662" y="474"/>
                      <a:pt x="1609" y="490"/>
                    </a:cubicBezTo>
                    <a:cubicBezTo>
                      <a:pt x="1420" y="547"/>
                      <a:pt x="1270" y="654"/>
                      <a:pt x="1149" y="808"/>
                    </a:cubicBezTo>
                    <a:cubicBezTo>
                      <a:pt x="799" y="1250"/>
                      <a:pt x="738" y="1765"/>
                      <a:pt x="777" y="2303"/>
                    </a:cubicBezTo>
                    <a:cubicBezTo>
                      <a:pt x="806" y="2715"/>
                      <a:pt x="937" y="3091"/>
                      <a:pt x="1188" y="3422"/>
                    </a:cubicBezTo>
                    <a:cubicBezTo>
                      <a:pt x="1202" y="3439"/>
                      <a:pt x="1213" y="3459"/>
                      <a:pt x="1238" y="3497"/>
                    </a:cubicBezTo>
                    <a:cubicBezTo>
                      <a:pt x="1182" y="3490"/>
                      <a:pt x="1147" y="3485"/>
                      <a:pt x="1114" y="3479"/>
                    </a:cubicBezTo>
                    <a:cubicBezTo>
                      <a:pt x="1046" y="3468"/>
                      <a:pt x="980" y="3462"/>
                      <a:pt x="915" y="3462"/>
                    </a:cubicBezTo>
                    <a:cubicBezTo>
                      <a:pt x="523" y="3462"/>
                      <a:pt x="206" y="3678"/>
                      <a:pt x="39" y="4068"/>
                    </a:cubicBezTo>
                    <a:cubicBezTo>
                      <a:pt x="34" y="4081"/>
                      <a:pt x="21" y="4090"/>
                      <a:pt x="14" y="4101"/>
                    </a:cubicBezTo>
                    <a:cubicBezTo>
                      <a:pt x="10" y="4130"/>
                      <a:pt x="6" y="4158"/>
                      <a:pt x="0" y="4186"/>
                    </a:cubicBezTo>
                    <a:cubicBezTo>
                      <a:pt x="9" y="4279"/>
                      <a:pt x="13" y="4364"/>
                      <a:pt x="25" y="4448"/>
                    </a:cubicBezTo>
                    <a:cubicBezTo>
                      <a:pt x="46" y="4590"/>
                      <a:pt x="98" y="4725"/>
                      <a:pt x="232" y="4785"/>
                    </a:cubicBezTo>
                    <a:cubicBezTo>
                      <a:pt x="251" y="4793"/>
                      <a:pt x="272" y="4796"/>
                      <a:pt x="294" y="4796"/>
                    </a:cubicBezTo>
                    <a:cubicBezTo>
                      <a:pt x="352" y="4796"/>
                      <a:pt x="420" y="4775"/>
                      <a:pt x="480" y="4771"/>
                    </a:cubicBezTo>
                    <a:cubicBezTo>
                      <a:pt x="468" y="4698"/>
                      <a:pt x="480" y="4609"/>
                      <a:pt x="443" y="4557"/>
                    </a:cubicBezTo>
                    <a:cubicBezTo>
                      <a:pt x="261" y="4305"/>
                      <a:pt x="308" y="4084"/>
                      <a:pt x="592" y="3948"/>
                    </a:cubicBezTo>
                    <a:cubicBezTo>
                      <a:pt x="727" y="3884"/>
                      <a:pt x="860" y="3854"/>
                      <a:pt x="993" y="3854"/>
                    </a:cubicBezTo>
                    <a:cubicBezTo>
                      <a:pt x="1172" y="3854"/>
                      <a:pt x="1350" y="3908"/>
                      <a:pt x="1529" y="4004"/>
                    </a:cubicBezTo>
                    <a:cubicBezTo>
                      <a:pt x="1508" y="4023"/>
                      <a:pt x="1497" y="4038"/>
                      <a:pt x="1483" y="4043"/>
                    </a:cubicBezTo>
                    <a:cubicBezTo>
                      <a:pt x="1046" y="4209"/>
                      <a:pt x="827" y="4836"/>
                      <a:pt x="1037" y="5334"/>
                    </a:cubicBezTo>
                    <a:cubicBezTo>
                      <a:pt x="1047" y="5359"/>
                      <a:pt x="1062" y="5384"/>
                      <a:pt x="1079" y="5407"/>
                    </a:cubicBezTo>
                    <a:cubicBezTo>
                      <a:pt x="1132" y="5478"/>
                      <a:pt x="1191" y="5551"/>
                      <a:pt x="1275" y="5551"/>
                    </a:cubicBezTo>
                    <a:cubicBezTo>
                      <a:pt x="1297" y="5551"/>
                      <a:pt x="1322" y="5546"/>
                      <a:pt x="1348" y="5534"/>
                    </a:cubicBezTo>
                    <a:cubicBezTo>
                      <a:pt x="1477" y="5476"/>
                      <a:pt x="1455" y="5358"/>
                      <a:pt x="1420" y="5250"/>
                    </a:cubicBezTo>
                    <a:cubicBezTo>
                      <a:pt x="1335" y="4990"/>
                      <a:pt x="1397" y="4764"/>
                      <a:pt x="1571" y="4563"/>
                    </a:cubicBezTo>
                    <a:cubicBezTo>
                      <a:pt x="1643" y="4480"/>
                      <a:pt x="1740" y="4436"/>
                      <a:pt x="1838" y="4436"/>
                    </a:cubicBezTo>
                    <a:cubicBezTo>
                      <a:pt x="1905" y="4436"/>
                      <a:pt x="1972" y="4457"/>
                      <a:pt x="2032" y="4500"/>
                    </a:cubicBezTo>
                    <a:cubicBezTo>
                      <a:pt x="2220" y="4634"/>
                      <a:pt x="2401" y="4779"/>
                      <a:pt x="2596" y="4927"/>
                    </a:cubicBezTo>
                    <a:cubicBezTo>
                      <a:pt x="2516" y="4968"/>
                      <a:pt x="2438" y="5007"/>
                      <a:pt x="2363" y="5047"/>
                    </a:cubicBezTo>
                    <a:cubicBezTo>
                      <a:pt x="2022" y="5223"/>
                      <a:pt x="1890" y="5523"/>
                      <a:pt x="1872" y="5885"/>
                    </a:cubicBezTo>
                    <a:cubicBezTo>
                      <a:pt x="1868" y="5963"/>
                      <a:pt x="1860" y="6009"/>
                      <a:pt x="1775" y="6045"/>
                    </a:cubicBezTo>
                    <a:cubicBezTo>
                      <a:pt x="1559" y="6135"/>
                      <a:pt x="1408" y="6434"/>
                      <a:pt x="1434" y="6683"/>
                    </a:cubicBezTo>
                    <a:cubicBezTo>
                      <a:pt x="1465" y="6975"/>
                      <a:pt x="1607" y="7217"/>
                      <a:pt x="1807" y="7416"/>
                    </a:cubicBezTo>
                    <a:cubicBezTo>
                      <a:pt x="1934" y="7544"/>
                      <a:pt x="1957" y="7669"/>
                      <a:pt x="1899" y="7826"/>
                    </a:cubicBezTo>
                    <a:cubicBezTo>
                      <a:pt x="1870" y="7901"/>
                      <a:pt x="1829" y="7979"/>
                      <a:pt x="1831" y="8055"/>
                    </a:cubicBezTo>
                    <a:cubicBezTo>
                      <a:pt x="1832" y="8129"/>
                      <a:pt x="1879" y="8203"/>
                      <a:pt x="1906" y="8276"/>
                    </a:cubicBezTo>
                    <a:cubicBezTo>
                      <a:pt x="1981" y="8248"/>
                      <a:pt x="2066" y="8235"/>
                      <a:pt x="2123" y="8188"/>
                    </a:cubicBezTo>
                    <a:cubicBezTo>
                      <a:pt x="2173" y="8146"/>
                      <a:pt x="2189" y="8065"/>
                      <a:pt x="2232" y="7977"/>
                    </a:cubicBezTo>
                    <a:cubicBezTo>
                      <a:pt x="2252" y="8030"/>
                      <a:pt x="2260" y="8076"/>
                      <a:pt x="2285" y="8106"/>
                    </a:cubicBezTo>
                    <a:cubicBezTo>
                      <a:pt x="2335" y="8160"/>
                      <a:pt x="2397" y="8203"/>
                      <a:pt x="2454" y="8251"/>
                    </a:cubicBezTo>
                    <a:cubicBezTo>
                      <a:pt x="2494" y="8186"/>
                      <a:pt x="2547" y="8127"/>
                      <a:pt x="2569" y="8055"/>
                    </a:cubicBezTo>
                    <a:cubicBezTo>
                      <a:pt x="2587" y="7998"/>
                      <a:pt x="2570" y="7927"/>
                      <a:pt x="2569" y="7854"/>
                    </a:cubicBezTo>
                    <a:lnTo>
                      <a:pt x="2569" y="7854"/>
                    </a:lnTo>
                    <a:cubicBezTo>
                      <a:pt x="2657" y="7893"/>
                      <a:pt x="2732" y="7943"/>
                      <a:pt x="2812" y="7955"/>
                    </a:cubicBezTo>
                    <a:cubicBezTo>
                      <a:pt x="2821" y="7957"/>
                      <a:pt x="2831" y="7957"/>
                      <a:pt x="2840" y="7957"/>
                    </a:cubicBezTo>
                    <a:cubicBezTo>
                      <a:pt x="2901" y="7957"/>
                      <a:pt x="2967" y="7931"/>
                      <a:pt x="3031" y="7920"/>
                    </a:cubicBezTo>
                    <a:cubicBezTo>
                      <a:pt x="3015" y="7847"/>
                      <a:pt x="3016" y="7760"/>
                      <a:pt x="2975" y="7702"/>
                    </a:cubicBezTo>
                    <a:cubicBezTo>
                      <a:pt x="2923" y="7627"/>
                      <a:pt x="2843" y="7565"/>
                      <a:pt x="2764" y="7517"/>
                    </a:cubicBezTo>
                    <a:cubicBezTo>
                      <a:pt x="2648" y="7446"/>
                      <a:pt x="2607" y="7351"/>
                      <a:pt x="2621" y="7220"/>
                    </a:cubicBezTo>
                    <a:cubicBezTo>
                      <a:pt x="2637" y="7069"/>
                      <a:pt x="2659" y="6918"/>
                      <a:pt x="2653" y="6767"/>
                    </a:cubicBezTo>
                    <a:cubicBezTo>
                      <a:pt x="2632" y="6280"/>
                      <a:pt x="2446" y="6076"/>
                      <a:pt x="1963" y="5994"/>
                    </a:cubicBezTo>
                    <a:cubicBezTo>
                      <a:pt x="1956" y="5670"/>
                      <a:pt x="2043" y="5391"/>
                      <a:pt x="2316" y="5189"/>
                    </a:cubicBezTo>
                    <a:cubicBezTo>
                      <a:pt x="2446" y="5093"/>
                      <a:pt x="2572" y="5057"/>
                      <a:pt x="2693" y="5057"/>
                    </a:cubicBezTo>
                    <a:cubicBezTo>
                      <a:pt x="2890" y="5057"/>
                      <a:pt x="3075" y="5152"/>
                      <a:pt x="3248" y="5240"/>
                    </a:cubicBezTo>
                    <a:cubicBezTo>
                      <a:pt x="3135" y="5348"/>
                      <a:pt x="2995" y="5443"/>
                      <a:pt x="2911" y="5575"/>
                    </a:cubicBezTo>
                    <a:cubicBezTo>
                      <a:pt x="2693" y="5918"/>
                      <a:pt x="2757" y="6245"/>
                      <a:pt x="3083" y="6554"/>
                    </a:cubicBezTo>
                    <a:cubicBezTo>
                      <a:pt x="3235" y="6698"/>
                      <a:pt x="3401" y="6805"/>
                      <a:pt x="3602" y="6805"/>
                    </a:cubicBezTo>
                    <a:cubicBezTo>
                      <a:pt x="3658" y="6805"/>
                      <a:pt x="3716" y="6797"/>
                      <a:pt x="3778" y="6779"/>
                    </a:cubicBezTo>
                    <a:cubicBezTo>
                      <a:pt x="4024" y="6706"/>
                      <a:pt x="4143" y="6460"/>
                      <a:pt x="4038" y="6227"/>
                    </a:cubicBezTo>
                    <a:cubicBezTo>
                      <a:pt x="3961" y="6056"/>
                      <a:pt x="3837" y="5931"/>
                      <a:pt x="3651" y="5877"/>
                    </a:cubicBezTo>
                    <a:cubicBezTo>
                      <a:pt x="3614" y="5867"/>
                      <a:pt x="3578" y="5861"/>
                      <a:pt x="3543" y="5861"/>
                    </a:cubicBezTo>
                    <a:cubicBezTo>
                      <a:pt x="3467" y="5861"/>
                      <a:pt x="3398" y="5889"/>
                      <a:pt x="3342" y="5960"/>
                    </a:cubicBezTo>
                    <a:cubicBezTo>
                      <a:pt x="3257" y="6067"/>
                      <a:pt x="3273" y="6182"/>
                      <a:pt x="3337" y="6291"/>
                    </a:cubicBezTo>
                    <a:cubicBezTo>
                      <a:pt x="3366" y="6340"/>
                      <a:pt x="3402" y="6391"/>
                      <a:pt x="3447" y="6418"/>
                    </a:cubicBezTo>
                    <a:cubicBezTo>
                      <a:pt x="3453" y="6422"/>
                      <a:pt x="3462" y="6424"/>
                      <a:pt x="3471" y="6424"/>
                    </a:cubicBezTo>
                    <a:cubicBezTo>
                      <a:pt x="3499" y="6424"/>
                      <a:pt x="3539" y="6409"/>
                      <a:pt x="3562" y="6392"/>
                    </a:cubicBezTo>
                    <a:cubicBezTo>
                      <a:pt x="3600" y="6365"/>
                      <a:pt x="3625" y="6319"/>
                      <a:pt x="3655" y="6280"/>
                    </a:cubicBezTo>
                    <a:cubicBezTo>
                      <a:pt x="3675" y="6325"/>
                      <a:pt x="3718" y="6378"/>
                      <a:pt x="3707" y="6413"/>
                    </a:cubicBezTo>
                    <a:cubicBezTo>
                      <a:pt x="3690" y="6464"/>
                      <a:pt x="3632" y="6539"/>
                      <a:pt x="3596" y="6539"/>
                    </a:cubicBezTo>
                    <a:cubicBezTo>
                      <a:pt x="3595" y="6539"/>
                      <a:pt x="3595" y="6539"/>
                      <a:pt x="3594" y="6539"/>
                    </a:cubicBezTo>
                    <a:cubicBezTo>
                      <a:pt x="3516" y="6535"/>
                      <a:pt x="3423" y="6505"/>
                      <a:pt x="3366" y="6453"/>
                    </a:cubicBezTo>
                    <a:cubicBezTo>
                      <a:pt x="3139" y="6247"/>
                      <a:pt x="3146" y="5863"/>
                      <a:pt x="3386" y="5672"/>
                    </a:cubicBezTo>
                    <a:cubicBezTo>
                      <a:pt x="3588" y="5511"/>
                      <a:pt x="3815" y="5445"/>
                      <a:pt x="4053" y="5445"/>
                    </a:cubicBezTo>
                    <a:cubicBezTo>
                      <a:pt x="4115" y="5445"/>
                      <a:pt x="4177" y="5449"/>
                      <a:pt x="4240" y="5457"/>
                    </a:cubicBezTo>
                    <a:cubicBezTo>
                      <a:pt x="4186" y="5581"/>
                      <a:pt x="4104" y="5696"/>
                      <a:pt x="4088" y="5819"/>
                    </a:cubicBezTo>
                    <a:cubicBezTo>
                      <a:pt x="4040" y="6177"/>
                      <a:pt x="4418" y="6532"/>
                      <a:pt x="4778" y="6532"/>
                    </a:cubicBezTo>
                    <a:cubicBezTo>
                      <a:pt x="4827" y="6532"/>
                      <a:pt x="4875" y="6525"/>
                      <a:pt x="4922" y="6511"/>
                    </a:cubicBezTo>
                    <a:cubicBezTo>
                      <a:pt x="5148" y="6445"/>
                      <a:pt x="5250" y="6237"/>
                      <a:pt x="5137" y="6032"/>
                    </a:cubicBezTo>
                    <a:cubicBezTo>
                      <a:pt x="5082" y="5931"/>
                      <a:pt x="4989" y="5837"/>
                      <a:pt x="4890" y="5772"/>
                    </a:cubicBezTo>
                    <a:cubicBezTo>
                      <a:pt x="4843" y="5740"/>
                      <a:pt x="4794" y="5726"/>
                      <a:pt x="4748" y="5726"/>
                    </a:cubicBezTo>
                    <a:cubicBezTo>
                      <a:pt x="4672" y="5726"/>
                      <a:pt x="4603" y="5764"/>
                      <a:pt x="4563" y="5828"/>
                    </a:cubicBezTo>
                    <a:cubicBezTo>
                      <a:pt x="4483" y="5953"/>
                      <a:pt x="4543" y="6050"/>
                      <a:pt x="4632" y="6146"/>
                    </a:cubicBezTo>
                    <a:cubicBezTo>
                      <a:pt x="4653" y="6133"/>
                      <a:pt x="4667" y="6123"/>
                      <a:pt x="4683" y="6113"/>
                    </a:cubicBezTo>
                    <a:cubicBezTo>
                      <a:pt x="4715" y="6095"/>
                      <a:pt x="4749" y="6077"/>
                      <a:pt x="4782" y="6061"/>
                    </a:cubicBezTo>
                    <a:cubicBezTo>
                      <a:pt x="4799" y="6097"/>
                      <a:pt x="4838" y="6140"/>
                      <a:pt x="4828" y="6167"/>
                    </a:cubicBezTo>
                    <a:cubicBezTo>
                      <a:pt x="4817" y="6202"/>
                      <a:pt x="4770" y="6243"/>
                      <a:pt x="4731" y="6249"/>
                    </a:cubicBezTo>
                    <a:cubicBezTo>
                      <a:pt x="4720" y="6251"/>
                      <a:pt x="4710" y="6251"/>
                      <a:pt x="4699" y="6251"/>
                    </a:cubicBezTo>
                    <a:cubicBezTo>
                      <a:pt x="4522" y="6251"/>
                      <a:pt x="4367" y="6015"/>
                      <a:pt x="4441" y="5837"/>
                    </a:cubicBezTo>
                    <a:cubicBezTo>
                      <a:pt x="4507" y="5679"/>
                      <a:pt x="4626" y="5570"/>
                      <a:pt x="4796" y="5539"/>
                    </a:cubicBezTo>
                    <a:cubicBezTo>
                      <a:pt x="5065" y="5491"/>
                      <a:pt x="5336" y="5456"/>
                      <a:pt x="5632" y="5412"/>
                    </a:cubicBezTo>
                    <a:lnTo>
                      <a:pt x="5632" y="5412"/>
                    </a:lnTo>
                    <a:cubicBezTo>
                      <a:pt x="5511" y="5744"/>
                      <a:pt x="5488" y="6057"/>
                      <a:pt x="5539" y="6374"/>
                    </a:cubicBezTo>
                    <a:cubicBezTo>
                      <a:pt x="5541" y="6392"/>
                      <a:pt x="5527" y="6419"/>
                      <a:pt x="5511" y="6433"/>
                    </a:cubicBezTo>
                    <a:cubicBezTo>
                      <a:pt x="5234" y="6668"/>
                      <a:pt x="5271" y="6968"/>
                      <a:pt x="5355" y="7267"/>
                    </a:cubicBezTo>
                    <a:cubicBezTo>
                      <a:pt x="5421" y="7499"/>
                      <a:pt x="5582" y="7673"/>
                      <a:pt x="5763" y="7820"/>
                    </a:cubicBezTo>
                    <a:cubicBezTo>
                      <a:pt x="5867" y="7905"/>
                      <a:pt x="5911" y="7988"/>
                      <a:pt x="5881" y="8124"/>
                    </a:cubicBezTo>
                    <a:cubicBezTo>
                      <a:pt x="5861" y="8211"/>
                      <a:pt x="5877" y="8313"/>
                      <a:pt x="5898" y="8402"/>
                    </a:cubicBezTo>
                    <a:cubicBezTo>
                      <a:pt x="5907" y="8442"/>
                      <a:pt x="5968" y="8490"/>
                      <a:pt x="6006" y="8491"/>
                    </a:cubicBezTo>
                    <a:cubicBezTo>
                      <a:pt x="6007" y="8491"/>
                      <a:pt x="6008" y="8491"/>
                      <a:pt x="6008" y="8491"/>
                    </a:cubicBezTo>
                    <a:cubicBezTo>
                      <a:pt x="6044" y="8491"/>
                      <a:pt x="6097" y="8444"/>
                      <a:pt x="6116" y="8407"/>
                    </a:cubicBezTo>
                    <a:cubicBezTo>
                      <a:pt x="6151" y="8336"/>
                      <a:pt x="6166" y="8257"/>
                      <a:pt x="6191" y="8176"/>
                    </a:cubicBezTo>
                    <a:cubicBezTo>
                      <a:pt x="6269" y="8251"/>
                      <a:pt x="6340" y="8325"/>
                      <a:pt x="6420" y="8386"/>
                    </a:cubicBezTo>
                    <a:cubicBezTo>
                      <a:pt x="6441" y="8401"/>
                      <a:pt x="6478" y="8412"/>
                      <a:pt x="6509" y="8412"/>
                    </a:cubicBezTo>
                    <a:cubicBezTo>
                      <a:pt x="6524" y="8412"/>
                      <a:pt x="6538" y="8410"/>
                      <a:pt x="6547" y="8403"/>
                    </a:cubicBezTo>
                    <a:cubicBezTo>
                      <a:pt x="6577" y="8386"/>
                      <a:pt x="6595" y="8323"/>
                      <a:pt x="6591" y="8282"/>
                    </a:cubicBezTo>
                    <a:cubicBezTo>
                      <a:pt x="6583" y="8202"/>
                      <a:pt x="6558" y="8125"/>
                      <a:pt x="6534" y="8031"/>
                    </a:cubicBezTo>
                    <a:lnTo>
                      <a:pt x="6534" y="8031"/>
                    </a:lnTo>
                    <a:cubicBezTo>
                      <a:pt x="6631" y="8051"/>
                      <a:pt x="6720" y="8083"/>
                      <a:pt x="6810" y="8083"/>
                    </a:cubicBezTo>
                    <a:cubicBezTo>
                      <a:pt x="6877" y="8083"/>
                      <a:pt x="6987" y="8052"/>
                      <a:pt x="6999" y="8013"/>
                    </a:cubicBezTo>
                    <a:cubicBezTo>
                      <a:pt x="7016" y="7952"/>
                      <a:pt x="6982" y="7856"/>
                      <a:pt x="6936" y="7803"/>
                    </a:cubicBezTo>
                    <a:cubicBezTo>
                      <a:pt x="6879" y="7739"/>
                      <a:pt x="6795" y="7688"/>
                      <a:pt x="6713" y="7660"/>
                    </a:cubicBezTo>
                    <a:cubicBezTo>
                      <a:pt x="6591" y="7621"/>
                      <a:pt x="6560" y="7541"/>
                      <a:pt x="6546" y="7427"/>
                    </a:cubicBezTo>
                    <a:cubicBezTo>
                      <a:pt x="6528" y="7283"/>
                      <a:pt x="6503" y="7136"/>
                      <a:pt x="6461" y="6997"/>
                    </a:cubicBezTo>
                    <a:cubicBezTo>
                      <a:pt x="6335" y="6583"/>
                      <a:pt x="6079" y="6388"/>
                      <a:pt x="5630" y="6361"/>
                    </a:cubicBezTo>
                    <a:cubicBezTo>
                      <a:pt x="5588" y="6046"/>
                      <a:pt x="5589" y="5736"/>
                      <a:pt x="5747" y="5444"/>
                    </a:cubicBezTo>
                    <a:cubicBezTo>
                      <a:pt x="5763" y="5415"/>
                      <a:pt x="5813" y="5392"/>
                      <a:pt x="5850" y="5385"/>
                    </a:cubicBezTo>
                    <a:cubicBezTo>
                      <a:pt x="6449" y="5243"/>
                      <a:pt x="7049" y="5105"/>
                      <a:pt x="7648" y="4961"/>
                    </a:cubicBezTo>
                    <a:cubicBezTo>
                      <a:pt x="7674" y="4955"/>
                      <a:pt x="7697" y="4951"/>
                      <a:pt x="7718" y="4951"/>
                    </a:cubicBezTo>
                    <a:cubicBezTo>
                      <a:pt x="7771" y="4951"/>
                      <a:pt x="7815" y="4970"/>
                      <a:pt x="7865" y="5010"/>
                    </a:cubicBezTo>
                    <a:cubicBezTo>
                      <a:pt x="8341" y="5387"/>
                      <a:pt x="8896" y="5508"/>
                      <a:pt x="9490" y="5513"/>
                    </a:cubicBezTo>
                    <a:cubicBezTo>
                      <a:pt x="9500" y="5513"/>
                      <a:pt x="9510" y="5513"/>
                      <a:pt x="9520" y="5513"/>
                    </a:cubicBezTo>
                    <a:cubicBezTo>
                      <a:pt x="10070" y="5513"/>
                      <a:pt x="10597" y="5373"/>
                      <a:pt x="11131" y="5263"/>
                    </a:cubicBezTo>
                    <a:cubicBezTo>
                      <a:pt x="11676" y="5152"/>
                      <a:pt x="12224" y="5085"/>
                      <a:pt x="12778" y="5085"/>
                    </a:cubicBezTo>
                    <a:cubicBezTo>
                      <a:pt x="12897" y="5085"/>
                      <a:pt x="13017" y="5089"/>
                      <a:pt x="13137" y="5095"/>
                    </a:cubicBezTo>
                    <a:cubicBezTo>
                      <a:pt x="13257" y="5101"/>
                      <a:pt x="13382" y="5124"/>
                      <a:pt x="13495" y="5168"/>
                    </a:cubicBezTo>
                    <a:cubicBezTo>
                      <a:pt x="13647" y="5226"/>
                      <a:pt x="13792" y="5292"/>
                      <a:pt x="13934" y="5363"/>
                    </a:cubicBezTo>
                    <a:lnTo>
                      <a:pt x="13934" y="5360"/>
                    </a:lnTo>
                    <a:cubicBezTo>
                      <a:pt x="13934" y="5360"/>
                      <a:pt x="14018" y="5405"/>
                      <a:pt x="14120" y="5405"/>
                    </a:cubicBezTo>
                    <a:cubicBezTo>
                      <a:pt x="14210" y="5405"/>
                      <a:pt x="14315" y="5370"/>
                      <a:pt x="14386" y="5234"/>
                    </a:cubicBezTo>
                    <a:cubicBezTo>
                      <a:pt x="14537" y="4946"/>
                      <a:pt x="14417" y="4864"/>
                      <a:pt x="14417" y="4864"/>
                    </a:cubicBezTo>
                    <a:lnTo>
                      <a:pt x="14415" y="4864"/>
                    </a:lnTo>
                    <a:cubicBezTo>
                      <a:pt x="13708" y="4385"/>
                      <a:pt x="12903" y="4134"/>
                      <a:pt x="12014" y="4134"/>
                    </a:cubicBezTo>
                    <a:cubicBezTo>
                      <a:pt x="11999" y="4134"/>
                      <a:pt x="11985" y="4134"/>
                      <a:pt x="11970" y="4134"/>
                    </a:cubicBezTo>
                    <a:cubicBezTo>
                      <a:pt x="11960" y="4134"/>
                      <a:pt x="11949" y="4134"/>
                      <a:pt x="11939" y="4134"/>
                    </a:cubicBezTo>
                    <a:cubicBezTo>
                      <a:pt x="11544" y="4134"/>
                      <a:pt x="11157" y="4079"/>
                      <a:pt x="10772" y="4015"/>
                    </a:cubicBezTo>
                    <a:cubicBezTo>
                      <a:pt x="10556" y="3979"/>
                      <a:pt x="10417" y="3840"/>
                      <a:pt x="10343" y="3641"/>
                    </a:cubicBezTo>
                    <a:cubicBezTo>
                      <a:pt x="10320" y="3579"/>
                      <a:pt x="10324" y="3501"/>
                      <a:pt x="10337" y="3435"/>
                    </a:cubicBezTo>
                    <a:cubicBezTo>
                      <a:pt x="10343" y="3397"/>
                      <a:pt x="10391" y="3366"/>
                      <a:pt x="10419" y="3332"/>
                    </a:cubicBezTo>
                    <a:cubicBezTo>
                      <a:pt x="10449" y="3360"/>
                      <a:pt x="10490" y="3380"/>
                      <a:pt x="10509" y="3412"/>
                    </a:cubicBezTo>
                    <a:cubicBezTo>
                      <a:pt x="10556" y="3499"/>
                      <a:pt x="10616" y="3546"/>
                      <a:pt x="10698" y="3546"/>
                    </a:cubicBezTo>
                    <a:cubicBezTo>
                      <a:pt x="10723" y="3546"/>
                      <a:pt x="10749" y="3542"/>
                      <a:pt x="10778" y="3533"/>
                    </a:cubicBezTo>
                    <a:cubicBezTo>
                      <a:pt x="10908" y="3495"/>
                      <a:pt x="10970" y="3404"/>
                      <a:pt x="10974" y="3270"/>
                    </a:cubicBezTo>
                    <a:cubicBezTo>
                      <a:pt x="10980" y="2958"/>
                      <a:pt x="10774" y="2720"/>
                      <a:pt x="10489" y="2711"/>
                    </a:cubicBezTo>
                    <a:cubicBezTo>
                      <a:pt x="10483" y="2711"/>
                      <a:pt x="10476" y="2711"/>
                      <a:pt x="10470" y="2711"/>
                    </a:cubicBezTo>
                    <a:cubicBezTo>
                      <a:pt x="10147" y="2711"/>
                      <a:pt x="9898" y="2941"/>
                      <a:pt x="9896" y="3284"/>
                    </a:cubicBezTo>
                    <a:cubicBezTo>
                      <a:pt x="9896" y="3487"/>
                      <a:pt x="9951" y="3688"/>
                      <a:pt x="9982" y="3905"/>
                    </a:cubicBezTo>
                    <a:cubicBezTo>
                      <a:pt x="9693" y="3853"/>
                      <a:pt x="9348" y="3884"/>
                      <a:pt x="9096" y="3620"/>
                    </a:cubicBezTo>
                    <a:cubicBezTo>
                      <a:pt x="8936" y="3450"/>
                      <a:pt x="8843" y="3248"/>
                      <a:pt x="8936" y="3010"/>
                    </a:cubicBezTo>
                    <a:cubicBezTo>
                      <a:pt x="8956" y="2959"/>
                      <a:pt x="9017" y="2902"/>
                      <a:pt x="9069" y="2890"/>
                    </a:cubicBezTo>
                    <a:cubicBezTo>
                      <a:pt x="9070" y="2889"/>
                      <a:pt x="9072" y="2889"/>
                      <a:pt x="9073" y="2889"/>
                    </a:cubicBezTo>
                    <a:cubicBezTo>
                      <a:pt x="9104" y="2889"/>
                      <a:pt x="9163" y="2957"/>
                      <a:pt x="9184" y="3003"/>
                    </a:cubicBezTo>
                    <a:cubicBezTo>
                      <a:pt x="9229" y="3097"/>
                      <a:pt x="9280" y="3179"/>
                      <a:pt x="9394" y="3179"/>
                    </a:cubicBezTo>
                    <a:cubicBezTo>
                      <a:pt x="9396" y="3179"/>
                      <a:pt x="9398" y="3179"/>
                      <a:pt x="9400" y="3179"/>
                    </a:cubicBezTo>
                    <a:cubicBezTo>
                      <a:pt x="9529" y="3175"/>
                      <a:pt x="9609" y="3097"/>
                      <a:pt x="9649" y="2979"/>
                    </a:cubicBezTo>
                    <a:cubicBezTo>
                      <a:pt x="9758" y="2675"/>
                      <a:pt x="9541" y="2342"/>
                      <a:pt x="9219" y="2317"/>
                    </a:cubicBezTo>
                    <a:cubicBezTo>
                      <a:pt x="9200" y="2316"/>
                      <a:pt x="9181" y="2315"/>
                      <a:pt x="9163" y="2315"/>
                    </a:cubicBezTo>
                    <a:cubicBezTo>
                      <a:pt x="8886" y="2315"/>
                      <a:pt x="8637" y="2480"/>
                      <a:pt x="8525" y="2740"/>
                    </a:cubicBezTo>
                    <a:cubicBezTo>
                      <a:pt x="8343" y="3163"/>
                      <a:pt x="8460" y="3639"/>
                      <a:pt x="8820" y="3934"/>
                    </a:cubicBezTo>
                    <a:cubicBezTo>
                      <a:pt x="8848" y="3957"/>
                      <a:pt x="8877" y="3981"/>
                      <a:pt x="8919" y="4019"/>
                    </a:cubicBezTo>
                    <a:cubicBezTo>
                      <a:pt x="8867" y="4029"/>
                      <a:pt x="8833" y="4038"/>
                      <a:pt x="8799" y="4043"/>
                    </a:cubicBezTo>
                    <a:cubicBezTo>
                      <a:pt x="8473" y="4100"/>
                      <a:pt x="8144" y="4151"/>
                      <a:pt x="7820" y="4219"/>
                    </a:cubicBezTo>
                    <a:cubicBezTo>
                      <a:pt x="7795" y="4224"/>
                      <a:pt x="7773" y="4227"/>
                      <a:pt x="7753" y="4227"/>
                    </a:cubicBezTo>
                    <a:cubicBezTo>
                      <a:pt x="7684" y="4227"/>
                      <a:pt x="7647" y="4191"/>
                      <a:pt x="7619" y="4112"/>
                    </a:cubicBezTo>
                    <a:cubicBezTo>
                      <a:pt x="7471" y="3688"/>
                      <a:pt x="7469" y="3263"/>
                      <a:pt x="7629" y="2845"/>
                    </a:cubicBezTo>
                    <a:cubicBezTo>
                      <a:pt x="7732" y="2572"/>
                      <a:pt x="7891" y="2330"/>
                      <a:pt x="8105" y="2128"/>
                    </a:cubicBezTo>
                    <a:cubicBezTo>
                      <a:pt x="8257" y="1987"/>
                      <a:pt x="8435" y="1899"/>
                      <a:pt x="8668" y="1886"/>
                    </a:cubicBezTo>
                    <a:lnTo>
                      <a:pt x="8668" y="1886"/>
                    </a:lnTo>
                    <a:cubicBezTo>
                      <a:pt x="8635" y="1957"/>
                      <a:pt x="8609" y="2004"/>
                      <a:pt x="8587" y="2055"/>
                    </a:cubicBezTo>
                    <a:cubicBezTo>
                      <a:pt x="8548" y="2143"/>
                      <a:pt x="8550" y="2242"/>
                      <a:pt x="8642" y="2275"/>
                    </a:cubicBezTo>
                    <a:cubicBezTo>
                      <a:pt x="8660" y="2281"/>
                      <a:pt x="8682" y="2284"/>
                      <a:pt x="8704" y="2284"/>
                    </a:cubicBezTo>
                    <a:cubicBezTo>
                      <a:pt x="8764" y="2284"/>
                      <a:pt x="8832" y="2264"/>
                      <a:pt x="8869" y="2232"/>
                    </a:cubicBezTo>
                    <a:cubicBezTo>
                      <a:pt x="9099" y="2032"/>
                      <a:pt x="9032" y="1591"/>
                      <a:pt x="8760" y="1450"/>
                    </a:cubicBezTo>
                    <a:cubicBezTo>
                      <a:pt x="8644" y="1388"/>
                      <a:pt x="8524" y="1361"/>
                      <a:pt x="8398" y="1361"/>
                    </a:cubicBezTo>
                    <a:cubicBezTo>
                      <a:pt x="8315" y="1361"/>
                      <a:pt x="8229" y="1373"/>
                      <a:pt x="8140" y="1395"/>
                    </a:cubicBezTo>
                    <a:cubicBezTo>
                      <a:pt x="8208" y="1092"/>
                      <a:pt x="8163" y="820"/>
                      <a:pt x="7971" y="593"/>
                    </a:cubicBezTo>
                    <a:cubicBezTo>
                      <a:pt x="7887" y="494"/>
                      <a:pt x="7764" y="413"/>
                      <a:pt x="7643" y="361"/>
                    </a:cubicBezTo>
                    <a:cubicBezTo>
                      <a:pt x="7612" y="348"/>
                      <a:pt x="7579" y="342"/>
                      <a:pt x="7546" y="342"/>
                    </a:cubicBezTo>
                    <a:cubicBezTo>
                      <a:pt x="7415" y="342"/>
                      <a:pt x="7282" y="436"/>
                      <a:pt x="7246" y="566"/>
                    </a:cubicBezTo>
                    <a:cubicBezTo>
                      <a:pt x="7229" y="628"/>
                      <a:pt x="7246" y="727"/>
                      <a:pt x="7287" y="769"/>
                    </a:cubicBezTo>
                    <a:cubicBezTo>
                      <a:pt x="7317" y="800"/>
                      <a:pt x="7383" y="822"/>
                      <a:pt x="7436" y="822"/>
                    </a:cubicBezTo>
                    <a:cubicBezTo>
                      <a:pt x="7455" y="822"/>
                      <a:pt x="7473" y="820"/>
                      <a:pt x="7486" y="813"/>
                    </a:cubicBezTo>
                    <a:cubicBezTo>
                      <a:pt x="7517" y="798"/>
                      <a:pt x="7544" y="792"/>
                      <a:pt x="7568" y="792"/>
                    </a:cubicBezTo>
                    <a:cubicBezTo>
                      <a:pt x="7624" y="792"/>
                      <a:pt x="7664" y="829"/>
                      <a:pt x="7706" y="875"/>
                    </a:cubicBezTo>
                    <a:cubicBezTo>
                      <a:pt x="7884" y="1066"/>
                      <a:pt x="7925" y="1512"/>
                      <a:pt x="7665" y="1745"/>
                    </a:cubicBezTo>
                    <a:cubicBezTo>
                      <a:pt x="7243" y="2126"/>
                      <a:pt x="7094" y="2648"/>
                      <a:pt x="7111" y="3215"/>
                    </a:cubicBezTo>
                    <a:cubicBezTo>
                      <a:pt x="7125" y="3607"/>
                      <a:pt x="7193" y="3987"/>
                      <a:pt x="7390" y="4337"/>
                    </a:cubicBezTo>
                    <a:cubicBezTo>
                      <a:pt x="7277" y="4401"/>
                      <a:pt x="7166" y="4462"/>
                      <a:pt x="7080" y="4511"/>
                    </a:cubicBezTo>
                    <a:cubicBezTo>
                      <a:pt x="7068" y="4251"/>
                      <a:pt x="7080" y="3979"/>
                      <a:pt x="7037" y="3716"/>
                    </a:cubicBezTo>
                    <a:cubicBezTo>
                      <a:pt x="6923" y="3016"/>
                      <a:pt x="6507" y="2535"/>
                      <a:pt x="5877" y="2235"/>
                    </a:cubicBezTo>
                    <a:cubicBezTo>
                      <a:pt x="5793" y="2194"/>
                      <a:pt x="5753" y="2132"/>
                      <a:pt x="5699" y="2060"/>
                    </a:cubicBezTo>
                    <a:cubicBezTo>
                      <a:pt x="5524" y="1829"/>
                      <a:pt x="5508" y="1609"/>
                      <a:pt x="5599" y="1335"/>
                    </a:cubicBezTo>
                    <a:cubicBezTo>
                      <a:pt x="5668" y="1129"/>
                      <a:pt x="5594" y="909"/>
                      <a:pt x="5451" y="736"/>
                    </a:cubicBezTo>
                    <a:cubicBezTo>
                      <a:pt x="5296" y="547"/>
                      <a:pt x="5165" y="348"/>
                      <a:pt x="5108" y="104"/>
                    </a:cubicBezTo>
                    <a:cubicBezTo>
                      <a:pt x="5093" y="35"/>
                      <a:pt x="5061" y="0"/>
                      <a:pt x="5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23" name="Google Shape;323;p3"/>
              <p:cNvGrpSpPr/>
              <p:nvPr/>
            </p:nvGrpSpPr>
            <p:grpSpPr>
              <a:xfrm>
                <a:off x="7999625" y="1864182"/>
                <a:ext cx="450678" cy="397701"/>
                <a:chOff x="6888026" y="1955156"/>
                <a:chExt cx="414150" cy="365467"/>
              </a:xfrm>
            </p:grpSpPr>
            <p:sp>
              <p:nvSpPr>
                <p:cNvPr id="324" name="Google Shape;324;p3"/>
                <p:cNvSpPr/>
                <p:nvPr/>
              </p:nvSpPr>
              <p:spPr>
                <a:xfrm>
                  <a:off x="6990124" y="1955156"/>
                  <a:ext cx="312052" cy="206113"/>
                </a:xfrm>
                <a:custGeom>
                  <a:avLst/>
                  <a:gdLst/>
                  <a:ahLst/>
                  <a:cxnLst/>
                  <a:rect l="l" t="t" r="r" b="b"/>
                  <a:pathLst>
                    <a:path w="3897" h="2574" extrusionOk="0">
                      <a:moveTo>
                        <a:pt x="1" y="1"/>
                      </a:moveTo>
                      <a:lnTo>
                        <a:pt x="1" y="1"/>
                      </a:lnTo>
                      <a:cubicBezTo>
                        <a:pt x="117" y="370"/>
                        <a:pt x="162" y="734"/>
                        <a:pt x="347" y="1055"/>
                      </a:cubicBezTo>
                      <a:cubicBezTo>
                        <a:pt x="490" y="1302"/>
                        <a:pt x="572" y="1558"/>
                        <a:pt x="478" y="1845"/>
                      </a:cubicBezTo>
                      <a:cubicBezTo>
                        <a:pt x="451" y="1927"/>
                        <a:pt x="512" y="1934"/>
                        <a:pt x="565" y="1945"/>
                      </a:cubicBezTo>
                      <a:cubicBezTo>
                        <a:pt x="720" y="1977"/>
                        <a:pt x="876" y="2006"/>
                        <a:pt x="1030" y="2039"/>
                      </a:cubicBezTo>
                      <a:cubicBezTo>
                        <a:pt x="1325" y="2104"/>
                        <a:pt x="1563" y="2256"/>
                        <a:pt x="1728" y="2516"/>
                      </a:cubicBezTo>
                      <a:cubicBezTo>
                        <a:pt x="1748" y="2546"/>
                        <a:pt x="1800" y="2573"/>
                        <a:pt x="1836" y="2573"/>
                      </a:cubicBezTo>
                      <a:cubicBezTo>
                        <a:pt x="1838" y="2573"/>
                        <a:pt x="1840" y="2573"/>
                        <a:pt x="1842" y="2573"/>
                      </a:cubicBezTo>
                      <a:cubicBezTo>
                        <a:pt x="2057" y="2545"/>
                        <a:pt x="2268" y="2508"/>
                        <a:pt x="2481" y="2476"/>
                      </a:cubicBezTo>
                      <a:cubicBezTo>
                        <a:pt x="2766" y="2432"/>
                        <a:pt x="3053" y="2393"/>
                        <a:pt x="3335" y="2341"/>
                      </a:cubicBezTo>
                      <a:cubicBezTo>
                        <a:pt x="3431" y="2322"/>
                        <a:pt x="3521" y="2270"/>
                        <a:pt x="3609" y="2223"/>
                      </a:cubicBezTo>
                      <a:cubicBezTo>
                        <a:pt x="3768" y="2135"/>
                        <a:pt x="3862" y="2001"/>
                        <a:pt x="3896" y="1795"/>
                      </a:cubicBezTo>
                      <a:lnTo>
                        <a:pt x="3896" y="1795"/>
                      </a:lnTo>
                      <a:cubicBezTo>
                        <a:pt x="3813" y="1827"/>
                        <a:pt x="3747" y="1854"/>
                        <a:pt x="3680" y="1875"/>
                      </a:cubicBezTo>
                      <a:cubicBezTo>
                        <a:pt x="3410" y="1962"/>
                        <a:pt x="3145" y="2008"/>
                        <a:pt x="2887" y="2008"/>
                      </a:cubicBezTo>
                      <a:cubicBezTo>
                        <a:pt x="2447" y="2008"/>
                        <a:pt x="2025" y="1877"/>
                        <a:pt x="1624" y="1599"/>
                      </a:cubicBezTo>
                      <a:cubicBezTo>
                        <a:pt x="1540" y="1541"/>
                        <a:pt x="1475" y="1454"/>
                        <a:pt x="1411" y="1375"/>
                      </a:cubicBezTo>
                      <a:cubicBezTo>
                        <a:pt x="1383" y="1341"/>
                        <a:pt x="1377" y="1289"/>
                        <a:pt x="1372" y="1238"/>
                      </a:cubicBezTo>
                      <a:lnTo>
                        <a:pt x="1372" y="1238"/>
                      </a:lnTo>
                      <a:cubicBezTo>
                        <a:pt x="1804" y="1720"/>
                        <a:pt x="2296" y="1904"/>
                        <a:pt x="2828" y="1904"/>
                      </a:cubicBezTo>
                      <a:cubicBezTo>
                        <a:pt x="3123" y="1904"/>
                        <a:pt x="3430" y="1847"/>
                        <a:pt x="3745" y="1754"/>
                      </a:cubicBezTo>
                      <a:cubicBezTo>
                        <a:pt x="3312" y="1687"/>
                        <a:pt x="2945" y="1502"/>
                        <a:pt x="2662" y="1137"/>
                      </a:cubicBezTo>
                      <a:cubicBezTo>
                        <a:pt x="2577" y="1280"/>
                        <a:pt x="2473" y="1335"/>
                        <a:pt x="2353" y="1335"/>
                      </a:cubicBezTo>
                      <a:cubicBezTo>
                        <a:pt x="2315" y="1335"/>
                        <a:pt x="2276" y="1329"/>
                        <a:pt x="2234" y="1319"/>
                      </a:cubicBezTo>
                      <a:cubicBezTo>
                        <a:pt x="1800" y="1211"/>
                        <a:pt x="1516" y="929"/>
                        <a:pt x="1357" y="523"/>
                      </a:cubicBezTo>
                      <a:cubicBezTo>
                        <a:pt x="1315" y="415"/>
                        <a:pt x="1268" y="373"/>
                        <a:pt x="1179" y="373"/>
                      </a:cubicBezTo>
                      <a:cubicBezTo>
                        <a:pt x="1159" y="373"/>
                        <a:pt x="1136" y="375"/>
                        <a:pt x="1111" y="379"/>
                      </a:cubicBezTo>
                      <a:cubicBezTo>
                        <a:pt x="1066" y="386"/>
                        <a:pt x="1022" y="390"/>
                        <a:pt x="978" y="390"/>
                      </a:cubicBezTo>
                      <a:cubicBezTo>
                        <a:pt x="720" y="390"/>
                        <a:pt x="489" y="271"/>
                        <a:pt x="260" y="153"/>
                      </a:cubicBezTo>
                      <a:cubicBezTo>
                        <a:pt x="180" y="111"/>
                        <a:pt x="105" y="63"/>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 name="Google Shape;325;p3"/>
                <p:cNvSpPr/>
                <p:nvPr/>
              </p:nvSpPr>
              <p:spPr>
                <a:xfrm>
                  <a:off x="6888026" y="2189780"/>
                  <a:ext cx="311171" cy="130843"/>
                </a:xfrm>
                <a:custGeom>
                  <a:avLst/>
                  <a:gdLst/>
                  <a:ahLst/>
                  <a:cxnLst/>
                  <a:rect l="l" t="t" r="r" b="b"/>
                  <a:pathLst>
                    <a:path w="3886" h="1634" extrusionOk="0">
                      <a:moveTo>
                        <a:pt x="2604" y="0"/>
                      </a:moveTo>
                      <a:cubicBezTo>
                        <a:pt x="2581" y="15"/>
                        <a:pt x="2575" y="17"/>
                        <a:pt x="2573" y="20"/>
                      </a:cubicBezTo>
                      <a:cubicBezTo>
                        <a:pt x="2430" y="356"/>
                        <a:pt x="2234" y="520"/>
                        <a:pt x="1938" y="520"/>
                      </a:cubicBezTo>
                      <a:cubicBezTo>
                        <a:pt x="1853" y="520"/>
                        <a:pt x="1761" y="507"/>
                        <a:pt x="1659" y="481"/>
                      </a:cubicBezTo>
                      <a:cubicBezTo>
                        <a:pt x="1444" y="425"/>
                        <a:pt x="1243" y="315"/>
                        <a:pt x="1050" y="235"/>
                      </a:cubicBezTo>
                      <a:cubicBezTo>
                        <a:pt x="892" y="296"/>
                        <a:pt x="728" y="392"/>
                        <a:pt x="554" y="415"/>
                      </a:cubicBezTo>
                      <a:cubicBezTo>
                        <a:pt x="522" y="419"/>
                        <a:pt x="489" y="421"/>
                        <a:pt x="456" y="421"/>
                      </a:cubicBezTo>
                      <a:cubicBezTo>
                        <a:pt x="314" y="421"/>
                        <a:pt x="166" y="386"/>
                        <a:pt x="22" y="372"/>
                      </a:cubicBezTo>
                      <a:cubicBezTo>
                        <a:pt x="16" y="383"/>
                        <a:pt x="7" y="394"/>
                        <a:pt x="0" y="405"/>
                      </a:cubicBezTo>
                      <a:cubicBezTo>
                        <a:pt x="316" y="660"/>
                        <a:pt x="629" y="917"/>
                        <a:pt x="949" y="1169"/>
                      </a:cubicBezTo>
                      <a:cubicBezTo>
                        <a:pt x="1129" y="1312"/>
                        <a:pt x="1318" y="1446"/>
                        <a:pt x="1499" y="1588"/>
                      </a:cubicBezTo>
                      <a:cubicBezTo>
                        <a:pt x="1534" y="1616"/>
                        <a:pt x="1565" y="1633"/>
                        <a:pt x="1598" y="1633"/>
                      </a:cubicBezTo>
                      <a:cubicBezTo>
                        <a:pt x="1623" y="1633"/>
                        <a:pt x="1649" y="1623"/>
                        <a:pt x="1679" y="1602"/>
                      </a:cubicBezTo>
                      <a:cubicBezTo>
                        <a:pt x="1905" y="1432"/>
                        <a:pt x="2140" y="1358"/>
                        <a:pt x="2380" y="1358"/>
                      </a:cubicBezTo>
                      <a:cubicBezTo>
                        <a:pt x="2580" y="1358"/>
                        <a:pt x="2783" y="1409"/>
                        <a:pt x="2988" y="1498"/>
                      </a:cubicBezTo>
                      <a:cubicBezTo>
                        <a:pt x="3026" y="1515"/>
                        <a:pt x="3057" y="1524"/>
                        <a:pt x="3085" y="1524"/>
                      </a:cubicBezTo>
                      <a:cubicBezTo>
                        <a:pt x="3133" y="1524"/>
                        <a:pt x="3170" y="1499"/>
                        <a:pt x="3216" y="1447"/>
                      </a:cubicBezTo>
                      <a:cubicBezTo>
                        <a:pt x="3484" y="1138"/>
                        <a:pt x="3641" y="765"/>
                        <a:pt x="3830" y="409"/>
                      </a:cubicBezTo>
                      <a:cubicBezTo>
                        <a:pt x="3872" y="333"/>
                        <a:pt x="3876" y="238"/>
                        <a:pt x="3885" y="137"/>
                      </a:cubicBezTo>
                      <a:lnTo>
                        <a:pt x="3885" y="137"/>
                      </a:lnTo>
                      <a:cubicBezTo>
                        <a:pt x="3425" y="542"/>
                        <a:pt x="2915" y="796"/>
                        <a:pt x="2317" y="796"/>
                      </a:cubicBezTo>
                      <a:cubicBezTo>
                        <a:pt x="2253" y="796"/>
                        <a:pt x="2189" y="793"/>
                        <a:pt x="2123" y="788"/>
                      </a:cubicBezTo>
                      <a:cubicBezTo>
                        <a:pt x="2739" y="754"/>
                        <a:pt x="3291" y="562"/>
                        <a:pt x="3773" y="108"/>
                      </a:cubicBezTo>
                      <a:lnTo>
                        <a:pt x="3773" y="108"/>
                      </a:lnTo>
                      <a:cubicBezTo>
                        <a:pt x="3580" y="135"/>
                        <a:pt x="3394" y="161"/>
                        <a:pt x="3214" y="161"/>
                      </a:cubicBezTo>
                      <a:cubicBezTo>
                        <a:pt x="2999" y="161"/>
                        <a:pt x="2794" y="123"/>
                        <a:pt x="26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26" name="Google Shape;326;p3"/>
              <p:cNvSpPr/>
              <p:nvPr/>
            </p:nvSpPr>
            <p:spPr>
              <a:xfrm>
                <a:off x="7988615" y="1853663"/>
                <a:ext cx="553220" cy="416157"/>
              </a:xfrm>
              <a:custGeom>
                <a:avLst/>
                <a:gdLst/>
                <a:ahLst/>
                <a:cxnLst/>
                <a:rect l="l" t="t" r="r" b="b"/>
                <a:pathLst>
                  <a:path w="6349" h="4776" extrusionOk="0">
                    <a:moveTo>
                      <a:pt x="1400" y="121"/>
                    </a:moveTo>
                    <a:lnTo>
                      <a:pt x="1400" y="121"/>
                    </a:lnTo>
                    <a:cubicBezTo>
                      <a:pt x="1504" y="183"/>
                      <a:pt x="1579" y="231"/>
                      <a:pt x="1659" y="273"/>
                    </a:cubicBezTo>
                    <a:cubicBezTo>
                      <a:pt x="1888" y="391"/>
                      <a:pt x="2119" y="510"/>
                      <a:pt x="2377" y="510"/>
                    </a:cubicBezTo>
                    <a:cubicBezTo>
                      <a:pt x="2421" y="510"/>
                      <a:pt x="2465" y="506"/>
                      <a:pt x="2510" y="499"/>
                    </a:cubicBezTo>
                    <a:cubicBezTo>
                      <a:pt x="2535" y="495"/>
                      <a:pt x="2558" y="493"/>
                      <a:pt x="2578" y="493"/>
                    </a:cubicBezTo>
                    <a:cubicBezTo>
                      <a:pt x="2667" y="493"/>
                      <a:pt x="2714" y="535"/>
                      <a:pt x="2756" y="643"/>
                    </a:cubicBezTo>
                    <a:cubicBezTo>
                      <a:pt x="2915" y="1049"/>
                      <a:pt x="3199" y="1331"/>
                      <a:pt x="3633" y="1439"/>
                    </a:cubicBezTo>
                    <a:cubicBezTo>
                      <a:pt x="3675" y="1449"/>
                      <a:pt x="3714" y="1455"/>
                      <a:pt x="3753" y="1455"/>
                    </a:cubicBezTo>
                    <a:cubicBezTo>
                      <a:pt x="3871" y="1455"/>
                      <a:pt x="3974" y="1400"/>
                      <a:pt x="4058" y="1259"/>
                    </a:cubicBezTo>
                    <a:cubicBezTo>
                      <a:pt x="4341" y="1625"/>
                      <a:pt x="4707" y="1809"/>
                      <a:pt x="5144" y="1874"/>
                    </a:cubicBezTo>
                    <a:cubicBezTo>
                      <a:pt x="4829" y="1967"/>
                      <a:pt x="4522" y="2024"/>
                      <a:pt x="4227" y="2024"/>
                    </a:cubicBezTo>
                    <a:cubicBezTo>
                      <a:pt x="3695" y="2024"/>
                      <a:pt x="3203" y="1840"/>
                      <a:pt x="2771" y="1358"/>
                    </a:cubicBezTo>
                    <a:lnTo>
                      <a:pt x="2771" y="1358"/>
                    </a:lnTo>
                    <a:cubicBezTo>
                      <a:pt x="2776" y="1409"/>
                      <a:pt x="2782" y="1461"/>
                      <a:pt x="2810" y="1495"/>
                    </a:cubicBezTo>
                    <a:cubicBezTo>
                      <a:pt x="2874" y="1574"/>
                      <a:pt x="2939" y="1661"/>
                      <a:pt x="3023" y="1719"/>
                    </a:cubicBezTo>
                    <a:cubicBezTo>
                      <a:pt x="3424" y="1997"/>
                      <a:pt x="3846" y="2128"/>
                      <a:pt x="4286" y="2128"/>
                    </a:cubicBezTo>
                    <a:cubicBezTo>
                      <a:pt x="4544" y="2128"/>
                      <a:pt x="4809" y="2082"/>
                      <a:pt x="5079" y="1995"/>
                    </a:cubicBezTo>
                    <a:cubicBezTo>
                      <a:pt x="5146" y="1974"/>
                      <a:pt x="5212" y="1947"/>
                      <a:pt x="5295" y="1915"/>
                    </a:cubicBezTo>
                    <a:lnTo>
                      <a:pt x="5295" y="1915"/>
                    </a:lnTo>
                    <a:cubicBezTo>
                      <a:pt x="5261" y="2121"/>
                      <a:pt x="5167" y="2255"/>
                      <a:pt x="5008" y="2343"/>
                    </a:cubicBezTo>
                    <a:cubicBezTo>
                      <a:pt x="4920" y="2390"/>
                      <a:pt x="4830" y="2442"/>
                      <a:pt x="4734" y="2461"/>
                    </a:cubicBezTo>
                    <a:cubicBezTo>
                      <a:pt x="4452" y="2513"/>
                      <a:pt x="4165" y="2552"/>
                      <a:pt x="3880" y="2596"/>
                    </a:cubicBezTo>
                    <a:cubicBezTo>
                      <a:pt x="3667" y="2628"/>
                      <a:pt x="3456" y="2665"/>
                      <a:pt x="3241" y="2693"/>
                    </a:cubicBezTo>
                    <a:cubicBezTo>
                      <a:pt x="3239" y="2693"/>
                      <a:pt x="3237" y="2693"/>
                      <a:pt x="3235" y="2693"/>
                    </a:cubicBezTo>
                    <a:cubicBezTo>
                      <a:pt x="3199" y="2693"/>
                      <a:pt x="3147" y="2666"/>
                      <a:pt x="3127" y="2636"/>
                    </a:cubicBezTo>
                    <a:cubicBezTo>
                      <a:pt x="2962" y="2376"/>
                      <a:pt x="2724" y="2224"/>
                      <a:pt x="2429" y="2159"/>
                    </a:cubicBezTo>
                    <a:cubicBezTo>
                      <a:pt x="2275" y="2126"/>
                      <a:pt x="2119" y="2097"/>
                      <a:pt x="1964" y="2065"/>
                    </a:cubicBezTo>
                    <a:cubicBezTo>
                      <a:pt x="1911" y="2054"/>
                      <a:pt x="1850" y="2047"/>
                      <a:pt x="1877" y="1965"/>
                    </a:cubicBezTo>
                    <a:cubicBezTo>
                      <a:pt x="1971" y="1678"/>
                      <a:pt x="1889" y="1422"/>
                      <a:pt x="1746" y="1175"/>
                    </a:cubicBezTo>
                    <a:cubicBezTo>
                      <a:pt x="1561" y="854"/>
                      <a:pt x="1516" y="490"/>
                      <a:pt x="1400" y="121"/>
                    </a:cubicBezTo>
                    <a:close/>
                    <a:moveTo>
                      <a:pt x="2727" y="3050"/>
                    </a:moveTo>
                    <a:cubicBezTo>
                      <a:pt x="2917" y="3173"/>
                      <a:pt x="3122" y="3211"/>
                      <a:pt x="3337" y="3211"/>
                    </a:cubicBezTo>
                    <a:cubicBezTo>
                      <a:pt x="3516" y="3211"/>
                      <a:pt x="3703" y="3185"/>
                      <a:pt x="3896" y="3158"/>
                    </a:cubicBezTo>
                    <a:lnTo>
                      <a:pt x="3896" y="3158"/>
                    </a:lnTo>
                    <a:cubicBezTo>
                      <a:pt x="3414" y="3612"/>
                      <a:pt x="2862" y="3804"/>
                      <a:pt x="2245" y="3838"/>
                    </a:cubicBezTo>
                    <a:cubicBezTo>
                      <a:pt x="2311" y="3843"/>
                      <a:pt x="2375" y="3846"/>
                      <a:pt x="2439" y="3846"/>
                    </a:cubicBezTo>
                    <a:cubicBezTo>
                      <a:pt x="3038" y="3846"/>
                      <a:pt x="3548" y="3592"/>
                      <a:pt x="4008" y="3187"/>
                    </a:cubicBezTo>
                    <a:lnTo>
                      <a:pt x="4008" y="3187"/>
                    </a:lnTo>
                    <a:cubicBezTo>
                      <a:pt x="3999" y="3288"/>
                      <a:pt x="3995" y="3383"/>
                      <a:pt x="3953" y="3459"/>
                    </a:cubicBezTo>
                    <a:cubicBezTo>
                      <a:pt x="3763" y="3815"/>
                      <a:pt x="3607" y="4188"/>
                      <a:pt x="3339" y="4497"/>
                    </a:cubicBezTo>
                    <a:cubicBezTo>
                      <a:pt x="3293" y="4549"/>
                      <a:pt x="3255" y="4574"/>
                      <a:pt x="3208" y="4574"/>
                    </a:cubicBezTo>
                    <a:cubicBezTo>
                      <a:pt x="3180" y="4574"/>
                      <a:pt x="3149" y="4565"/>
                      <a:pt x="3111" y="4548"/>
                    </a:cubicBezTo>
                    <a:cubicBezTo>
                      <a:pt x="2905" y="4459"/>
                      <a:pt x="2702" y="4408"/>
                      <a:pt x="2503" y="4408"/>
                    </a:cubicBezTo>
                    <a:cubicBezTo>
                      <a:pt x="2262" y="4408"/>
                      <a:pt x="2028" y="4482"/>
                      <a:pt x="1801" y="4652"/>
                    </a:cubicBezTo>
                    <a:cubicBezTo>
                      <a:pt x="1771" y="4673"/>
                      <a:pt x="1746" y="4683"/>
                      <a:pt x="1721" y="4683"/>
                    </a:cubicBezTo>
                    <a:cubicBezTo>
                      <a:pt x="1688" y="4683"/>
                      <a:pt x="1657" y="4666"/>
                      <a:pt x="1622" y="4638"/>
                    </a:cubicBezTo>
                    <a:cubicBezTo>
                      <a:pt x="1441" y="4496"/>
                      <a:pt x="1252" y="4362"/>
                      <a:pt x="1071" y="4219"/>
                    </a:cubicBezTo>
                    <a:cubicBezTo>
                      <a:pt x="754" y="3967"/>
                      <a:pt x="439" y="3710"/>
                      <a:pt x="120" y="3455"/>
                    </a:cubicBezTo>
                    <a:cubicBezTo>
                      <a:pt x="127" y="3444"/>
                      <a:pt x="137" y="3434"/>
                      <a:pt x="145" y="3422"/>
                    </a:cubicBezTo>
                    <a:cubicBezTo>
                      <a:pt x="289" y="3436"/>
                      <a:pt x="436" y="3471"/>
                      <a:pt x="579" y="3471"/>
                    </a:cubicBezTo>
                    <a:cubicBezTo>
                      <a:pt x="612" y="3471"/>
                      <a:pt x="645" y="3469"/>
                      <a:pt x="677" y="3465"/>
                    </a:cubicBezTo>
                    <a:cubicBezTo>
                      <a:pt x="850" y="3442"/>
                      <a:pt x="1015" y="3346"/>
                      <a:pt x="1173" y="3285"/>
                    </a:cubicBezTo>
                    <a:cubicBezTo>
                      <a:pt x="1366" y="3365"/>
                      <a:pt x="1567" y="3475"/>
                      <a:pt x="1782" y="3531"/>
                    </a:cubicBezTo>
                    <a:cubicBezTo>
                      <a:pt x="1884" y="3557"/>
                      <a:pt x="1976" y="3570"/>
                      <a:pt x="2061" y="3570"/>
                    </a:cubicBezTo>
                    <a:cubicBezTo>
                      <a:pt x="2357" y="3570"/>
                      <a:pt x="2553" y="3406"/>
                      <a:pt x="2696" y="3070"/>
                    </a:cubicBezTo>
                    <a:cubicBezTo>
                      <a:pt x="2698" y="3067"/>
                      <a:pt x="2704" y="3065"/>
                      <a:pt x="2727" y="3050"/>
                    </a:cubicBezTo>
                    <a:close/>
                    <a:moveTo>
                      <a:pt x="1320" y="0"/>
                    </a:moveTo>
                    <a:cubicBezTo>
                      <a:pt x="1319" y="56"/>
                      <a:pt x="1305" y="114"/>
                      <a:pt x="1319" y="165"/>
                    </a:cubicBezTo>
                    <a:cubicBezTo>
                      <a:pt x="1437" y="588"/>
                      <a:pt x="1522" y="1020"/>
                      <a:pt x="1748" y="1407"/>
                    </a:cubicBezTo>
                    <a:cubicBezTo>
                      <a:pt x="1837" y="1559"/>
                      <a:pt x="1830" y="1738"/>
                      <a:pt x="1785" y="1910"/>
                    </a:cubicBezTo>
                    <a:cubicBezTo>
                      <a:pt x="1743" y="2080"/>
                      <a:pt x="1775" y="2125"/>
                      <a:pt x="1951" y="2159"/>
                    </a:cubicBezTo>
                    <a:cubicBezTo>
                      <a:pt x="2133" y="2194"/>
                      <a:pt x="2315" y="2228"/>
                      <a:pt x="2496" y="2271"/>
                    </a:cubicBezTo>
                    <a:cubicBezTo>
                      <a:pt x="2744" y="2328"/>
                      <a:pt x="2925" y="2481"/>
                      <a:pt x="3055" y="2694"/>
                    </a:cubicBezTo>
                    <a:cubicBezTo>
                      <a:pt x="3097" y="2764"/>
                      <a:pt x="3143" y="2791"/>
                      <a:pt x="3203" y="2791"/>
                    </a:cubicBezTo>
                    <a:cubicBezTo>
                      <a:pt x="3233" y="2791"/>
                      <a:pt x="3266" y="2785"/>
                      <a:pt x="3304" y="2774"/>
                    </a:cubicBezTo>
                    <a:cubicBezTo>
                      <a:pt x="3467" y="2726"/>
                      <a:pt x="3639" y="2711"/>
                      <a:pt x="3810" y="2691"/>
                    </a:cubicBezTo>
                    <a:cubicBezTo>
                      <a:pt x="3970" y="2673"/>
                      <a:pt x="4132" y="2669"/>
                      <a:pt x="4310" y="2659"/>
                    </a:cubicBezTo>
                    <a:lnTo>
                      <a:pt x="4310" y="2659"/>
                    </a:lnTo>
                    <a:cubicBezTo>
                      <a:pt x="4182" y="2881"/>
                      <a:pt x="4044" y="3055"/>
                      <a:pt x="3787" y="3092"/>
                    </a:cubicBezTo>
                    <a:cubicBezTo>
                      <a:pt x="3643" y="3113"/>
                      <a:pt x="3500" y="3130"/>
                      <a:pt x="3358" y="3130"/>
                    </a:cubicBezTo>
                    <a:cubicBezTo>
                      <a:pt x="3161" y="3130"/>
                      <a:pt x="2968" y="3097"/>
                      <a:pt x="2780" y="2993"/>
                    </a:cubicBezTo>
                    <a:cubicBezTo>
                      <a:pt x="2753" y="2977"/>
                      <a:pt x="2729" y="2969"/>
                      <a:pt x="2707" y="2969"/>
                    </a:cubicBezTo>
                    <a:cubicBezTo>
                      <a:pt x="2661" y="2969"/>
                      <a:pt x="2627" y="3004"/>
                      <a:pt x="2605" y="3070"/>
                    </a:cubicBezTo>
                    <a:cubicBezTo>
                      <a:pt x="2507" y="3359"/>
                      <a:pt x="2373" y="3461"/>
                      <a:pt x="2067" y="3474"/>
                    </a:cubicBezTo>
                    <a:cubicBezTo>
                      <a:pt x="2051" y="3475"/>
                      <a:pt x="2034" y="3475"/>
                      <a:pt x="2018" y="3475"/>
                    </a:cubicBezTo>
                    <a:cubicBezTo>
                      <a:pt x="1740" y="3475"/>
                      <a:pt x="1492" y="3377"/>
                      <a:pt x="1269" y="3213"/>
                    </a:cubicBezTo>
                    <a:cubicBezTo>
                      <a:pt x="1232" y="3186"/>
                      <a:pt x="1197" y="3159"/>
                      <a:pt x="1161" y="3159"/>
                    </a:cubicBezTo>
                    <a:cubicBezTo>
                      <a:pt x="1139" y="3159"/>
                      <a:pt x="1116" y="3169"/>
                      <a:pt x="1092" y="3194"/>
                    </a:cubicBezTo>
                    <a:cubicBezTo>
                      <a:pt x="948" y="3343"/>
                      <a:pt x="784" y="3393"/>
                      <a:pt x="612" y="3393"/>
                    </a:cubicBezTo>
                    <a:cubicBezTo>
                      <a:pt x="509" y="3393"/>
                      <a:pt x="402" y="3375"/>
                      <a:pt x="295" y="3349"/>
                    </a:cubicBezTo>
                    <a:cubicBezTo>
                      <a:pt x="233" y="3334"/>
                      <a:pt x="174" y="3306"/>
                      <a:pt x="112" y="3294"/>
                    </a:cubicBezTo>
                    <a:cubicBezTo>
                      <a:pt x="104" y="3293"/>
                      <a:pt x="96" y="3292"/>
                      <a:pt x="87" y="3292"/>
                    </a:cubicBezTo>
                    <a:cubicBezTo>
                      <a:pt x="59" y="3292"/>
                      <a:pt x="29" y="3299"/>
                      <a:pt x="0" y="3302"/>
                    </a:cubicBezTo>
                    <a:cubicBezTo>
                      <a:pt x="9" y="3340"/>
                      <a:pt x="5" y="3388"/>
                      <a:pt x="28" y="3412"/>
                    </a:cubicBezTo>
                    <a:cubicBezTo>
                      <a:pt x="181" y="3572"/>
                      <a:pt x="328" y="3741"/>
                      <a:pt x="498" y="3882"/>
                    </a:cubicBezTo>
                    <a:cubicBezTo>
                      <a:pt x="756" y="4095"/>
                      <a:pt x="1033" y="4285"/>
                      <a:pt x="1300" y="4487"/>
                    </a:cubicBezTo>
                    <a:cubicBezTo>
                      <a:pt x="1398" y="4561"/>
                      <a:pt x="1493" y="4639"/>
                      <a:pt x="1586" y="4719"/>
                    </a:cubicBezTo>
                    <a:cubicBezTo>
                      <a:pt x="1631" y="4756"/>
                      <a:pt x="1675" y="4775"/>
                      <a:pt x="1720" y="4775"/>
                    </a:cubicBezTo>
                    <a:cubicBezTo>
                      <a:pt x="1760" y="4775"/>
                      <a:pt x="1801" y="4760"/>
                      <a:pt x="1844" y="4728"/>
                    </a:cubicBezTo>
                    <a:cubicBezTo>
                      <a:pt x="2060" y="4564"/>
                      <a:pt x="2285" y="4491"/>
                      <a:pt x="2515" y="4491"/>
                    </a:cubicBezTo>
                    <a:cubicBezTo>
                      <a:pt x="2703" y="4491"/>
                      <a:pt x="2894" y="4540"/>
                      <a:pt x="3087" y="4628"/>
                    </a:cubicBezTo>
                    <a:cubicBezTo>
                      <a:pt x="3137" y="4651"/>
                      <a:pt x="3180" y="4662"/>
                      <a:pt x="3219" y="4662"/>
                    </a:cubicBezTo>
                    <a:cubicBezTo>
                      <a:pt x="3286" y="4662"/>
                      <a:pt x="3342" y="4628"/>
                      <a:pt x="3402" y="4559"/>
                    </a:cubicBezTo>
                    <a:cubicBezTo>
                      <a:pt x="3681" y="4235"/>
                      <a:pt x="3839" y="3842"/>
                      <a:pt x="4041" y="3474"/>
                    </a:cubicBezTo>
                    <a:cubicBezTo>
                      <a:pt x="4056" y="3446"/>
                      <a:pt x="4067" y="3413"/>
                      <a:pt x="4067" y="3383"/>
                    </a:cubicBezTo>
                    <a:cubicBezTo>
                      <a:pt x="4062" y="3104"/>
                      <a:pt x="4221" y="2902"/>
                      <a:pt x="4381" y="2700"/>
                    </a:cubicBezTo>
                    <a:cubicBezTo>
                      <a:pt x="4408" y="2665"/>
                      <a:pt x="4455" y="2641"/>
                      <a:pt x="4499" y="2626"/>
                    </a:cubicBezTo>
                    <a:cubicBezTo>
                      <a:pt x="4664" y="2565"/>
                      <a:pt x="4835" y="2518"/>
                      <a:pt x="4997" y="2452"/>
                    </a:cubicBezTo>
                    <a:cubicBezTo>
                      <a:pt x="5196" y="2373"/>
                      <a:pt x="5320" y="2218"/>
                      <a:pt x="5359" y="2008"/>
                    </a:cubicBezTo>
                    <a:cubicBezTo>
                      <a:pt x="5382" y="1895"/>
                      <a:pt x="5440" y="1833"/>
                      <a:pt x="5539" y="1779"/>
                    </a:cubicBezTo>
                    <a:cubicBezTo>
                      <a:pt x="5883" y="1590"/>
                      <a:pt x="6148" y="1326"/>
                      <a:pt x="6298" y="958"/>
                    </a:cubicBezTo>
                    <a:cubicBezTo>
                      <a:pt x="6319" y="906"/>
                      <a:pt x="6332" y="850"/>
                      <a:pt x="6349" y="795"/>
                    </a:cubicBezTo>
                    <a:cubicBezTo>
                      <a:pt x="6334" y="790"/>
                      <a:pt x="6322" y="787"/>
                      <a:pt x="6310" y="779"/>
                    </a:cubicBezTo>
                    <a:cubicBezTo>
                      <a:pt x="6273" y="850"/>
                      <a:pt x="6237" y="919"/>
                      <a:pt x="6203" y="991"/>
                    </a:cubicBezTo>
                    <a:cubicBezTo>
                      <a:pt x="6034" y="1341"/>
                      <a:pt x="5764" y="1596"/>
                      <a:pt x="5413" y="1743"/>
                    </a:cubicBezTo>
                    <a:cubicBezTo>
                      <a:pt x="5358" y="1766"/>
                      <a:pt x="5294" y="1774"/>
                      <a:pt x="5229" y="1774"/>
                    </a:cubicBezTo>
                    <a:cubicBezTo>
                      <a:pt x="5132" y="1774"/>
                      <a:pt x="5030" y="1756"/>
                      <a:pt x="4938" y="1738"/>
                    </a:cubicBezTo>
                    <a:cubicBezTo>
                      <a:pt x="4623" y="1676"/>
                      <a:pt x="4356" y="1515"/>
                      <a:pt x="4150" y="1263"/>
                    </a:cubicBezTo>
                    <a:cubicBezTo>
                      <a:pt x="4102" y="1205"/>
                      <a:pt x="4074" y="1178"/>
                      <a:pt x="4047" y="1178"/>
                    </a:cubicBezTo>
                    <a:cubicBezTo>
                      <a:pt x="4019" y="1178"/>
                      <a:pt x="3990" y="1207"/>
                      <a:pt x="3938" y="1260"/>
                    </a:cubicBezTo>
                    <a:cubicBezTo>
                      <a:pt x="3888" y="1312"/>
                      <a:pt x="3795" y="1351"/>
                      <a:pt x="3720" y="1351"/>
                    </a:cubicBezTo>
                    <a:cubicBezTo>
                      <a:pt x="3715" y="1351"/>
                      <a:pt x="3710" y="1351"/>
                      <a:pt x="3704" y="1350"/>
                    </a:cubicBezTo>
                    <a:cubicBezTo>
                      <a:pt x="3416" y="1324"/>
                      <a:pt x="3199" y="1155"/>
                      <a:pt x="3030" y="934"/>
                    </a:cubicBezTo>
                    <a:cubicBezTo>
                      <a:pt x="2932" y="806"/>
                      <a:pt x="2865" y="655"/>
                      <a:pt x="2790" y="510"/>
                    </a:cubicBezTo>
                    <a:cubicBezTo>
                      <a:pt x="2758" y="450"/>
                      <a:pt x="2724" y="399"/>
                      <a:pt x="2657" y="399"/>
                    </a:cubicBezTo>
                    <a:cubicBezTo>
                      <a:pt x="2647" y="399"/>
                      <a:pt x="2637" y="400"/>
                      <a:pt x="2626" y="402"/>
                    </a:cubicBezTo>
                    <a:cubicBezTo>
                      <a:pt x="2555" y="416"/>
                      <a:pt x="2486" y="422"/>
                      <a:pt x="2418" y="422"/>
                    </a:cubicBezTo>
                    <a:cubicBezTo>
                      <a:pt x="2067" y="422"/>
                      <a:pt x="1769" y="246"/>
                      <a:pt x="1473" y="60"/>
                    </a:cubicBezTo>
                    <a:cubicBezTo>
                      <a:pt x="1428" y="31"/>
                      <a:pt x="1372" y="20"/>
                      <a:pt x="1320"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 name="Google Shape;327;p3"/>
              <p:cNvSpPr/>
              <p:nvPr/>
            </p:nvSpPr>
            <p:spPr>
              <a:xfrm>
                <a:off x="7279581" y="411722"/>
                <a:ext cx="1053549" cy="832836"/>
              </a:xfrm>
              <a:custGeom>
                <a:avLst/>
                <a:gdLst/>
                <a:ahLst/>
                <a:cxnLst/>
                <a:rect l="l" t="t" r="r" b="b"/>
                <a:pathLst>
                  <a:path w="12091" h="9558" extrusionOk="0">
                    <a:moveTo>
                      <a:pt x="1" y="0"/>
                    </a:moveTo>
                    <a:cubicBezTo>
                      <a:pt x="11" y="49"/>
                      <a:pt x="15" y="82"/>
                      <a:pt x="25" y="114"/>
                    </a:cubicBezTo>
                    <a:cubicBezTo>
                      <a:pt x="268" y="892"/>
                      <a:pt x="723" y="1482"/>
                      <a:pt x="1514" y="1760"/>
                    </a:cubicBezTo>
                    <a:cubicBezTo>
                      <a:pt x="1646" y="1807"/>
                      <a:pt x="1793" y="1824"/>
                      <a:pt x="1936" y="1824"/>
                    </a:cubicBezTo>
                    <a:cubicBezTo>
                      <a:pt x="1955" y="1824"/>
                      <a:pt x="1974" y="1824"/>
                      <a:pt x="1993" y="1823"/>
                    </a:cubicBezTo>
                    <a:cubicBezTo>
                      <a:pt x="2178" y="1817"/>
                      <a:pt x="2264" y="1655"/>
                      <a:pt x="2197" y="1480"/>
                    </a:cubicBezTo>
                    <a:cubicBezTo>
                      <a:pt x="2167" y="1401"/>
                      <a:pt x="2118" y="1326"/>
                      <a:pt x="2040" y="1326"/>
                    </a:cubicBezTo>
                    <a:cubicBezTo>
                      <a:pt x="2025" y="1326"/>
                      <a:pt x="2008" y="1329"/>
                      <a:pt x="1989" y="1336"/>
                    </a:cubicBezTo>
                    <a:cubicBezTo>
                      <a:pt x="1939" y="1353"/>
                      <a:pt x="1920" y="1455"/>
                      <a:pt x="1868" y="1552"/>
                    </a:cubicBezTo>
                    <a:cubicBezTo>
                      <a:pt x="1836" y="1560"/>
                      <a:pt x="1802" y="1564"/>
                      <a:pt x="1768" y="1564"/>
                    </a:cubicBezTo>
                    <a:cubicBezTo>
                      <a:pt x="1313" y="1564"/>
                      <a:pt x="712" y="876"/>
                      <a:pt x="815" y="532"/>
                    </a:cubicBezTo>
                    <a:lnTo>
                      <a:pt x="815" y="532"/>
                    </a:lnTo>
                    <a:cubicBezTo>
                      <a:pt x="863" y="573"/>
                      <a:pt x="906" y="607"/>
                      <a:pt x="945" y="646"/>
                    </a:cubicBezTo>
                    <a:cubicBezTo>
                      <a:pt x="1156" y="851"/>
                      <a:pt x="1381" y="1030"/>
                      <a:pt x="1679" y="1085"/>
                    </a:cubicBezTo>
                    <a:cubicBezTo>
                      <a:pt x="1708" y="1090"/>
                      <a:pt x="1735" y="1093"/>
                      <a:pt x="1761" y="1093"/>
                    </a:cubicBezTo>
                    <a:cubicBezTo>
                      <a:pt x="1925" y="1093"/>
                      <a:pt x="2036" y="989"/>
                      <a:pt x="2046" y="813"/>
                    </a:cubicBezTo>
                    <a:cubicBezTo>
                      <a:pt x="2049" y="761"/>
                      <a:pt x="2024" y="695"/>
                      <a:pt x="1989" y="656"/>
                    </a:cubicBezTo>
                    <a:cubicBezTo>
                      <a:pt x="1970" y="634"/>
                      <a:pt x="1924" y="619"/>
                      <a:pt x="1889" y="619"/>
                    </a:cubicBezTo>
                    <a:cubicBezTo>
                      <a:pt x="1877" y="619"/>
                      <a:pt x="1866" y="620"/>
                      <a:pt x="1858" y="624"/>
                    </a:cubicBezTo>
                    <a:cubicBezTo>
                      <a:pt x="1825" y="637"/>
                      <a:pt x="1808" y="699"/>
                      <a:pt x="1797" y="743"/>
                    </a:cubicBezTo>
                    <a:cubicBezTo>
                      <a:pt x="1788" y="775"/>
                      <a:pt x="1796" y="813"/>
                      <a:pt x="1796" y="847"/>
                    </a:cubicBezTo>
                    <a:cubicBezTo>
                      <a:pt x="1791" y="848"/>
                      <a:pt x="1786" y="848"/>
                      <a:pt x="1781" y="848"/>
                    </a:cubicBezTo>
                    <a:cubicBezTo>
                      <a:pt x="1574" y="848"/>
                      <a:pt x="1243" y="499"/>
                      <a:pt x="1239" y="262"/>
                    </a:cubicBezTo>
                    <a:cubicBezTo>
                      <a:pt x="1282" y="260"/>
                      <a:pt x="1326" y="255"/>
                      <a:pt x="1368" y="255"/>
                    </a:cubicBezTo>
                    <a:cubicBezTo>
                      <a:pt x="2703" y="254"/>
                      <a:pt x="4037" y="253"/>
                      <a:pt x="5372" y="253"/>
                    </a:cubicBezTo>
                    <a:cubicBezTo>
                      <a:pt x="6470" y="253"/>
                      <a:pt x="7568" y="254"/>
                      <a:pt x="8666" y="255"/>
                    </a:cubicBezTo>
                    <a:cubicBezTo>
                      <a:pt x="8718" y="255"/>
                      <a:pt x="8790" y="295"/>
                      <a:pt x="8816" y="338"/>
                    </a:cubicBezTo>
                    <a:cubicBezTo>
                      <a:pt x="9075" y="768"/>
                      <a:pt x="9128" y="1224"/>
                      <a:pt x="8923" y="1688"/>
                    </a:cubicBezTo>
                    <a:cubicBezTo>
                      <a:pt x="8808" y="1947"/>
                      <a:pt x="8586" y="2101"/>
                      <a:pt x="8304" y="2142"/>
                    </a:cubicBezTo>
                    <a:cubicBezTo>
                      <a:pt x="8284" y="2145"/>
                      <a:pt x="8265" y="2147"/>
                      <a:pt x="8246" y="2147"/>
                    </a:cubicBezTo>
                    <a:cubicBezTo>
                      <a:pt x="8029" y="2147"/>
                      <a:pt x="7863" y="1966"/>
                      <a:pt x="7903" y="1770"/>
                    </a:cubicBezTo>
                    <a:cubicBezTo>
                      <a:pt x="7922" y="1678"/>
                      <a:pt x="7991" y="1620"/>
                      <a:pt x="8065" y="1620"/>
                    </a:cubicBezTo>
                    <a:cubicBezTo>
                      <a:pt x="8092" y="1620"/>
                      <a:pt x="8120" y="1628"/>
                      <a:pt x="8147" y="1645"/>
                    </a:cubicBezTo>
                    <a:cubicBezTo>
                      <a:pt x="8162" y="1653"/>
                      <a:pt x="8169" y="1678"/>
                      <a:pt x="8181" y="1698"/>
                    </a:cubicBezTo>
                    <a:cubicBezTo>
                      <a:pt x="7971" y="1743"/>
                      <a:pt x="7970" y="1744"/>
                      <a:pt x="8006" y="1903"/>
                    </a:cubicBezTo>
                    <a:cubicBezTo>
                      <a:pt x="8027" y="1904"/>
                      <a:pt x="8047" y="1905"/>
                      <a:pt x="8067" y="1905"/>
                    </a:cubicBezTo>
                    <a:cubicBezTo>
                      <a:pt x="8177" y="1905"/>
                      <a:pt x="8277" y="1877"/>
                      <a:pt x="8350" y="1772"/>
                    </a:cubicBezTo>
                    <a:cubicBezTo>
                      <a:pt x="8425" y="1660"/>
                      <a:pt x="8414" y="1500"/>
                      <a:pt x="8311" y="1413"/>
                    </a:cubicBezTo>
                    <a:cubicBezTo>
                      <a:pt x="8216" y="1333"/>
                      <a:pt x="8109" y="1288"/>
                      <a:pt x="7992" y="1288"/>
                    </a:cubicBezTo>
                    <a:cubicBezTo>
                      <a:pt x="7951" y="1288"/>
                      <a:pt x="7910" y="1293"/>
                      <a:pt x="7867" y="1305"/>
                    </a:cubicBezTo>
                    <a:cubicBezTo>
                      <a:pt x="7708" y="1347"/>
                      <a:pt x="7638" y="1474"/>
                      <a:pt x="7603" y="1622"/>
                    </a:cubicBezTo>
                    <a:cubicBezTo>
                      <a:pt x="7493" y="2099"/>
                      <a:pt x="7857" y="2617"/>
                      <a:pt x="8362" y="2700"/>
                    </a:cubicBezTo>
                    <a:cubicBezTo>
                      <a:pt x="8430" y="2711"/>
                      <a:pt x="8496" y="2717"/>
                      <a:pt x="8562" y="2717"/>
                    </a:cubicBezTo>
                    <a:cubicBezTo>
                      <a:pt x="9292" y="2717"/>
                      <a:pt x="9901" y="2052"/>
                      <a:pt x="9798" y="1301"/>
                    </a:cubicBezTo>
                    <a:cubicBezTo>
                      <a:pt x="9792" y="1257"/>
                      <a:pt x="9810" y="1211"/>
                      <a:pt x="9817" y="1164"/>
                    </a:cubicBezTo>
                    <a:cubicBezTo>
                      <a:pt x="9863" y="1173"/>
                      <a:pt x="9916" y="1170"/>
                      <a:pt x="9957" y="1191"/>
                    </a:cubicBezTo>
                    <a:cubicBezTo>
                      <a:pt x="10241" y="1333"/>
                      <a:pt x="10444" y="1562"/>
                      <a:pt x="10617" y="1822"/>
                    </a:cubicBezTo>
                    <a:cubicBezTo>
                      <a:pt x="10980" y="2370"/>
                      <a:pt x="11120" y="2982"/>
                      <a:pt x="11135" y="3626"/>
                    </a:cubicBezTo>
                    <a:cubicBezTo>
                      <a:pt x="11156" y="4564"/>
                      <a:pt x="10943" y="5442"/>
                      <a:pt x="10419" y="6231"/>
                    </a:cubicBezTo>
                    <a:cubicBezTo>
                      <a:pt x="9848" y="7094"/>
                      <a:pt x="9043" y="7602"/>
                      <a:pt x="8022" y="7762"/>
                    </a:cubicBezTo>
                    <a:cubicBezTo>
                      <a:pt x="7811" y="7794"/>
                      <a:pt x="7598" y="7803"/>
                      <a:pt x="7387" y="7832"/>
                    </a:cubicBezTo>
                    <a:cubicBezTo>
                      <a:pt x="7333" y="7839"/>
                      <a:pt x="7271" y="7870"/>
                      <a:pt x="7230" y="7911"/>
                    </a:cubicBezTo>
                    <a:cubicBezTo>
                      <a:pt x="6708" y="8433"/>
                      <a:pt x="6116" y="8740"/>
                      <a:pt x="5427" y="8740"/>
                    </a:cubicBezTo>
                    <a:cubicBezTo>
                      <a:pt x="5242" y="8740"/>
                      <a:pt x="5051" y="8718"/>
                      <a:pt x="4851" y="8672"/>
                    </a:cubicBezTo>
                    <a:cubicBezTo>
                      <a:pt x="4693" y="8635"/>
                      <a:pt x="4544" y="8551"/>
                      <a:pt x="4392" y="8483"/>
                    </a:cubicBezTo>
                    <a:cubicBezTo>
                      <a:pt x="4359" y="8467"/>
                      <a:pt x="4338" y="8427"/>
                      <a:pt x="4312" y="8397"/>
                    </a:cubicBezTo>
                    <a:cubicBezTo>
                      <a:pt x="4322" y="8385"/>
                      <a:pt x="4329" y="8374"/>
                      <a:pt x="4338" y="8365"/>
                    </a:cubicBezTo>
                    <a:lnTo>
                      <a:pt x="4532" y="8469"/>
                    </a:lnTo>
                    <a:cubicBezTo>
                      <a:pt x="4618" y="8313"/>
                      <a:pt x="4577" y="8153"/>
                      <a:pt x="4431" y="8057"/>
                    </a:cubicBezTo>
                    <a:cubicBezTo>
                      <a:pt x="4341" y="7999"/>
                      <a:pt x="4250" y="7970"/>
                      <a:pt x="4162" y="7970"/>
                    </a:cubicBezTo>
                    <a:cubicBezTo>
                      <a:pt x="4078" y="7970"/>
                      <a:pt x="3997" y="7996"/>
                      <a:pt x="3923" y="8050"/>
                    </a:cubicBezTo>
                    <a:cubicBezTo>
                      <a:pt x="3774" y="8155"/>
                      <a:pt x="3706" y="8350"/>
                      <a:pt x="3759" y="8547"/>
                    </a:cubicBezTo>
                    <a:cubicBezTo>
                      <a:pt x="3830" y="8815"/>
                      <a:pt x="3997" y="9012"/>
                      <a:pt x="4236" y="9146"/>
                    </a:cubicBezTo>
                    <a:cubicBezTo>
                      <a:pt x="4551" y="9325"/>
                      <a:pt x="4891" y="9439"/>
                      <a:pt x="5250" y="9476"/>
                    </a:cubicBezTo>
                    <a:cubicBezTo>
                      <a:pt x="5716" y="9525"/>
                      <a:pt x="6182" y="9558"/>
                      <a:pt x="6647" y="9558"/>
                    </a:cubicBezTo>
                    <a:cubicBezTo>
                      <a:pt x="7273" y="9558"/>
                      <a:pt x="7897" y="9498"/>
                      <a:pt x="8516" y="9338"/>
                    </a:cubicBezTo>
                    <a:cubicBezTo>
                      <a:pt x="9103" y="9187"/>
                      <a:pt x="9637" y="8932"/>
                      <a:pt x="10143" y="8607"/>
                    </a:cubicBezTo>
                    <a:cubicBezTo>
                      <a:pt x="10473" y="8395"/>
                      <a:pt x="10740" y="8112"/>
                      <a:pt x="10943" y="7783"/>
                    </a:cubicBezTo>
                    <a:cubicBezTo>
                      <a:pt x="11644" y="6647"/>
                      <a:pt x="12090" y="5421"/>
                      <a:pt x="12027" y="4072"/>
                    </a:cubicBezTo>
                    <a:cubicBezTo>
                      <a:pt x="11980" y="3047"/>
                      <a:pt x="11759" y="2051"/>
                      <a:pt x="11155" y="1182"/>
                    </a:cubicBezTo>
                    <a:cubicBezTo>
                      <a:pt x="10851" y="746"/>
                      <a:pt x="10485" y="372"/>
                      <a:pt x="10036" y="86"/>
                    </a:cubicBezTo>
                    <a:cubicBezTo>
                      <a:pt x="9966" y="40"/>
                      <a:pt x="9869" y="15"/>
                      <a:pt x="9783" y="15"/>
                    </a:cubicBezTo>
                    <a:cubicBezTo>
                      <a:pt x="6575" y="7"/>
                      <a:pt x="3369" y="4"/>
                      <a:pt x="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 name="Google Shape;328;p3"/>
              <p:cNvSpPr/>
              <p:nvPr/>
            </p:nvSpPr>
            <p:spPr>
              <a:xfrm>
                <a:off x="8156528" y="413029"/>
                <a:ext cx="302097" cy="1527999"/>
              </a:xfrm>
              <a:custGeom>
                <a:avLst/>
                <a:gdLst/>
                <a:ahLst/>
                <a:cxnLst/>
                <a:rect l="l" t="t" r="r" b="b"/>
                <a:pathLst>
                  <a:path w="3467" h="17536" extrusionOk="0">
                    <a:moveTo>
                      <a:pt x="1" y="1"/>
                    </a:moveTo>
                    <a:cubicBezTo>
                      <a:pt x="22" y="26"/>
                      <a:pt x="31" y="41"/>
                      <a:pt x="42" y="50"/>
                    </a:cubicBezTo>
                    <a:cubicBezTo>
                      <a:pt x="1007" y="704"/>
                      <a:pt x="1596" y="1610"/>
                      <a:pt x="1854" y="2742"/>
                    </a:cubicBezTo>
                    <a:cubicBezTo>
                      <a:pt x="1989" y="3336"/>
                      <a:pt x="2107" y="3930"/>
                      <a:pt x="2068" y="4544"/>
                    </a:cubicBezTo>
                    <a:cubicBezTo>
                      <a:pt x="2015" y="5381"/>
                      <a:pt x="1773" y="6172"/>
                      <a:pt x="1443" y="6936"/>
                    </a:cubicBezTo>
                    <a:cubicBezTo>
                      <a:pt x="1313" y="7238"/>
                      <a:pt x="1152" y="7526"/>
                      <a:pt x="997" y="7835"/>
                    </a:cubicBezTo>
                    <a:cubicBezTo>
                      <a:pt x="1291" y="7969"/>
                      <a:pt x="1530" y="8204"/>
                      <a:pt x="1759" y="8448"/>
                    </a:cubicBezTo>
                    <a:cubicBezTo>
                      <a:pt x="3064" y="9839"/>
                      <a:pt x="3466" y="11479"/>
                      <a:pt x="3066" y="13323"/>
                    </a:cubicBezTo>
                    <a:cubicBezTo>
                      <a:pt x="2950" y="13858"/>
                      <a:pt x="2686" y="14342"/>
                      <a:pt x="2341" y="14770"/>
                    </a:cubicBezTo>
                    <a:cubicBezTo>
                      <a:pt x="2208" y="14935"/>
                      <a:pt x="2015" y="15051"/>
                      <a:pt x="1849" y="15189"/>
                    </a:cubicBezTo>
                    <a:cubicBezTo>
                      <a:pt x="1824" y="15209"/>
                      <a:pt x="1795" y="15223"/>
                      <a:pt x="1757" y="15249"/>
                    </a:cubicBezTo>
                    <a:cubicBezTo>
                      <a:pt x="2646" y="15502"/>
                      <a:pt x="3009" y="16159"/>
                      <a:pt x="3178" y="16972"/>
                    </a:cubicBezTo>
                    <a:cubicBezTo>
                      <a:pt x="3207" y="17109"/>
                      <a:pt x="3218" y="17250"/>
                      <a:pt x="3245" y="17388"/>
                    </a:cubicBezTo>
                    <a:cubicBezTo>
                      <a:pt x="3256" y="17440"/>
                      <a:pt x="3280" y="17493"/>
                      <a:pt x="3316" y="17530"/>
                    </a:cubicBezTo>
                    <a:cubicBezTo>
                      <a:pt x="3319" y="17534"/>
                      <a:pt x="3327" y="17535"/>
                      <a:pt x="3337" y="17535"/>
                    </a:cubicBezTo>
                    <a:cubicBezTo>
                      <a:pt x="3368" y="17535"/>
                      <a:pt x="3418" y="17521"/>
                      <a:pt x="3421" y="17509"/>
                    </a:cubicBezTo>
                    <a:cubicBezTo>
                      <a:pt x="3436" y="17441"/>
                      <a:pt x="3441" y="17368"/>
                      <a:pt x="3436" y="17296"/>
                    </a:cubicBezTo>
                    <a:cubicBezTo>
                      <a:pt x="3430" y="17193"/>
                      <a:pt x="3400" y="17092"/>
                      <a:pt x="3400" y="16989"/>
                    </a:cubicBezTo>
                    <a:cubicBezTo>
                      <a:pt x="3395" y="14358"/>
                      <a:pt x="3394" y="11726"/>
                      <a:pt x="3391" y="9094"/>
                    </a:cubicBezTo>
                    <a:lnTo>
                      <a:pt x="3384" y="126"/>
                    </a:lnTo>
                    <a:cubicBezTo>
                      <a:pt x="3384" y="86"/>
                      <a:pt x="3379" y="47"/>
                      <a:pt x="33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 name="Google Shape;329;p3"/>
              <p:cNvSpPr/>
              <p:nvPr/>
            </p:nvSpPr>
            <p:spPr>
              <a:xfrm>
                <a:off x="7599635" y="541730"/>
                <a:ext cx="648981" cy="568207"/>
              </a:xfrm>
              <a:custGeom>
                <a:avLst/>
                <a:gdLst/>
                <a:ahLst/>
                <a:cxnLst/>
                <a:rect l="l" t="t" r="r" b="b"/>
                <a:pathLst>
                  <a:path w="7448" h="6521" extrusionOk="0">
                    <a:moveTo>
                      <a:pt x="6589" y="1"/>
                    </a:moveTo>
                    <a:cubicBezTo>
                      <a:pt x="6584" y="29"/>
                      <a:pt x="6579" y="40"/>
                      <a:pt x="6582" y="44"/>
                    </a:cubicBezTo>
                    <a:cubicBezTo>
                      <a:pt x="6916" y="528"/>
                      <a:pt x="6916" y="1064"/>
                      <a:pt x="6822" y="1611"/>
                    </a:cubicBezTo>
                    <a:cubicBezTo>
                      <a:pt x="6661" y="2537"/>
                      <a:pt x="6265" y="3345"/>
                      <a:pt x="5619" y="4033"/>
                    </a:cubicBezTo>
                    <a:cubicBezTo>
                      <a:pt x="5070" y="4619"/>
                      <a:pt x="4357" y="4888"/>
                      <a:pt x="3639" y="4888"/>
                    </a:cubicBezTo>
                    <a:cubicBezTo>
                      <a:pt x="3268" y="4888"/>
                      <a:pt x="2895" y="4816"/>
                      <a:pt x="2543" y="4679"/>
                    </a:cubicBezTo>
                    <a:cubicBezTo>
                      <a:pt x="2278" y="4576"/>
                      <a:pt x="2052" y="4406"/>
                      <a:pt x="1867" y="4188"/>
                    </a:cubicBezTo>
                    <a:cubicBezTo>
                      <a:pt x="1766" y="4070"/>
                      <a:pt x="1719" y="3930"/>
                      <a:pt x="1729" y="3776"/>
                    </a:cubicBezTo>
                    <a:lnTo>
                      <a:pt x="1776" y="3761"/>
                    </a:lnTo>
                    <a:cubicBezTo>
                      <a:pt x="1792" y="3821"/>
                      <a:pt x="1801" y="3884"/>
                      <a:pt x="1830" y="3936"/>
                    </a:cubicBezTo>
                    <a:cubicBezTo>
                      <a:pt x="1861" y="3995"/>
                      <a:pt x="1910" y="4044"/>
                      <a:pt x="1951" y="4096"/>
                    </a:cubicBezTo>
                    <a:cubicBezTo>
                      <a:pt x="2007" y="4050"/>
                      <a:pt x="2094" y="4012"/>
                      <a:pt x="2110" y="3955"/>
                    </a:cubicBezTo>
                    <a:cubicBezTo>
                      <a:pt x="2145" y="3828"/>
                      <a:pt x="2173" y="3685"/>
                      <a:pt x="2152" y="3558"/>
                    </a:cubicBezTo>
                    <a:cubicBezTo>
                      <a:pt x="2105" y="3295"/>
                      <a:pt x="1851" y="3088"/>
                      <a:pt x="1620" y="3088"/>
                    </a:cubicBezTo>
                    <a:cubicBezTo>
                      <a:pt x="1603" y="3088"/>
                      <a:pt x="1585" y="3089"/>
                      <a:pt x="1568" y="3091"/>
                    </a:cubicBezTo>
                    <a:cubicBezTo>
                      <a:pt x="1286" y="3131"/>
                      <a:pt x="1046" y="3415"/>
                      <a:pt x="1062" y="3709"/>
                    </a:cubicBezTo>
                    <a:cubicBezTo>
                      <a:pt x="1079" y="4033"/>
                      <a:pt x="1196" y="4327"/>
                      <a:pt x="1383" y="4591"/>
                    </a:cubicBezTo>
                    <a:cubicBezTo>
                      <a:pt x="1631" y="4942"/>
                      <a:pt x="1967" y="5181"/>
                      <a:pt x="2353" y="5356"/>
                    </a:cubicBezTo>
                    <a:cubicBezTo>
                      <a:pt x="2446" y="5397"/>
                      <a:pt x="2549" y="5411"/>
                      <a:pt x="2689" y="5450"/>
                    </a:cubicBezTo>
                    <a:cubicBezTo>
                      <a:pt x="2616" y="5505"/>
                      <a:pt x="2567" y="5560"/>
                      <a:pt x="2505" y="5589"/>
                    </a:cubicBezTo>
                    <a:cubicBezTo>
                      <a:pt x="2294" y="5689"/>
                      <a:pt x="2069" y="5758"/>
                      <a:pt x="1839" y="5758"/>
                    </a:cubicBezTo>
                    <a:cubicBezTo>
                      <a:pt x="1798" y="5758"/>
                      <a:pt x="1756" y="5756"/>
                      <a:pt x="1715" y="5751"/>
                    </a:cubicBezTo>
                    <a:cubicBezTo>
                      <a:pt x="1416" y="5716"/>
                      <a:pt x="1120" y="5643"/>
                      <a:pt x="829" y="5563"/>
                    </a:cubicBezTo>
                    <a:cubicBezTo>
                      <a:pt x="677" y="5522"/>
                      <a:pt x="550" y="5423"/>
                      <a:pt x="515" y="5253"/>
                    </a:cubicBezTo>
                    <a:cubicBezTo>
                      <a:pt x="526" y="5245"/>
                      <a:pt x="537" y="5237"/>
                      <a:pt x="547" y="5228"/>
                    </a:cubicBezTo>
                    <a:cubicBezTo>
                      <a:pt x="573" y="5268"/>
                      <a:pt x="592" y="5319"/>
                      <a:pt x="628" y="5348"/>
                    </a:cubicBezTo>
                    <a:cubicBezTo>
                      <a:pt x="683" y="5392"/>
                      <a:pt x="752" y="5422"/>
                      <a:pt x="814" y="5457"/>
                    </a:cubicBezTo>
                    <a:cubicBezTo>
                      <a:pt x="850" y="5391"/>
                      <a:pt x="912" y="5326"/>
                      <a:pt x="917" y="5256"/>
                    </a:cubicBezTo>
                    <a:cubicBezTo>
                      <a:pt x="933" y="5056"/>
                      <a:pt x="752" y="4868"/>
                      <a:pt x="532" y="4832"/>
                    </a:cubicBezTo>
                    <a:cubicBezTo>
                      <a:pt x="507" y="4828"/>
                      <a:pt x="483" y="4826"/>
                      <a:pt x="460" y="4826"/>
                    </a:cubicBezTo>
                    <a:cubicBezTo>
                      <a:pt x="279" y="4826"/>
                      <a:pt x="120" y="4938"/>
                      <a:pt x="66" y="5114"/>
                    </a:cubicBezTo>
                    <a:cubicBezTo>
                      <a:pt x="1" y="5326"/>
                      <a:pt x="50" y="5517"/>
                      <a:pt x="179" y="5691"/>
                    </a:cubicBezTo>
                    <a:cubicBezTo>
                      <a:pt x="394" y="5985"/>
                      <a:pt x="702" y="6145"/>
                      <a:pt x="1027" y="6281"/>
                    </a:cubicBezTo>
                    <a:cubicBezTo>
                      <a:pt x="1417" y="6447"/>
                      <a:pt x="1807" y="6521"/>
                      <a:pt x="2196" y="6521"/>
                    </a:cubicBezTo>
                    <a:cubicBezTo>
                      <a:pt x="2635" y="6521"/>
                      <a:pt x="3075" y="6427"/>
                      <a:pt x="3515" y="6265"/>
                    </a:cubicBezTo>
                    <a:cubicBezTo>
                      <a:pt x="3670" y="6208"/>
                      <a:pt x="3853" y="6226"/>
                      <a:pt x="4023" y="6211"/>
                    </a:cubicBezTo>
                    <a:cubicBezTo>
                      <a:pt x="5555" y="6078"/>
                      <a:pt x="6703" y="5129"/>
                      <a:pt x="7151" y="3655"/>
                    </a:cubicBezTo>
                    <a:cubicBezTo>
                      <a:pt x="7398" y="2847"/>
                      <a:pt x="7447" y="2038"/>
                      <a:pt x="7253" y="1217"/>
                    </a:cubicBezTo>
                    <a:cubicBezTo>
                      <a:pt x="7157" y="814"/>
                      <a:pt x="6969" y="454"/>
                      <a:pt x="6708" y="133"/>
                    </a:cubicBezTo>
                    <a:cubicBezTo>
                      <a:pt x="6677" y="89"/>
                      <a:pt x="6636" y="50"/>
                      <a:pt x="65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 name="Google Shape;330;p3"/>
              <p:cNvSpPr/>
              <p:nvPr/>
            </p:nvSpPr>
            <p:spPr>
              <a:xfrm>
                <a:off x="7848237" y="1132344"/>
                <a:ext cx="532656" cy="641314"/>
              </a:xfrm>
              <a:custGeom>
                <a:avLst/>
                <a:gdLst/>
                <a:ahLst/>
                <a:cxnLst/>
                <a:rect l="l" t="t" r="r" b="b"/>
                <a:pathLst>
                  <a:path w="6113" h="7360" extrusionOk="0">
                    <a:moveTo>
                      <a:pt x="4209" y="1"/>
                    </a:moveTo>
                    <a:cubicBezTo>
                      <a:pt x="4172" y="1"/>
                      <a:pt x="4137" y="35"/>
                      <a:pt x="4066" y="101"/>
                    </a:cubicBezTo>
                    <a:cubicBezTo>
                      <a:pt x="3956" y="208"/>
                      <a:pt x="3839" y="302"/>
                      <a:pt x="3714" y="410"/>
                    </a:cubicBezTo>
                    <a:cubicBezTo>
                      <a:pt x="4077" y="662"/>
                      <a:pt x="4391" y="952"/>
                      <a:pt x="4605" y="1325"/>
                    </a:cubicBezTo>
                    <a:cubicBezTo>
                      <a:pt x="5171" y="2308"/>
                      <a:pt x="5442" y="3351"/>
                      <a:pt x="5134" y="4479"/>
                    </a:cubicBezTo>
                    <a:cubicBezTo>
                      <a:pt x="5044" y="4802"/>
                      <a:pt x="4910" y="5122"/>
                      <a:pt x="4749" y="5419"/>
                    </a:cubicBezTo>
                    <a:cubicBezTo>
                      <a:pt x="4323" y="6208"/>
                      <a:pt x="3503" y="6637"/>
                      <a:pt x="2673" y="6637"/>
                    </a:cubicBezTo>
                    <a:cubicBezTo>
                      <a:pt x="2139" y="6637"/>
                      <a:pt x="1601" y="6460"/>
                      <a:pt x="1160" y="6087"/>
                    </a:cubicBezTo>
                    <a:cubicBezTo>
                      <a:pt x="776" y="5762"/>
                      <a:pt x="621" y="5234"/>
                      <a:pt x="776" y="4773"/>
                    </a:cubicBezTo>
                    <a:cubicBezTo>
                      <a:pt x="868" y="4500"/>
                      <a:pt x="1131" y="4339"/>
                      <a:pt x="1394" y="4339"/>
                    </a:cubicBezTo>
                    <a:cubicBezTo>
                      <a:pt x="1543" y="4339"/>
                      <a:pt x="1691" y="4390"/>
                      <a:pt x="1811" y="4500"/>
                    </a:cubicBezTo>
                    <a:cubicBezTo>
                      <a:pt x="1867" y="4551"/>
                      <a:pt x="1914" y="4627"/>
                      <a:pt x="1939" y="4701"/>
                    </a:cubicBezTo>
                    <a:cubicBezTo>
                      <a:pt x="1979" y="4823"/>
                      <a:pt x="1913" y="4926"/>
                      <a:pt x="1792" y="4955"/>
                    </a:cubicBezTo>
                    <a:cubicBezTo>
                      <a:pt x="1702" y="4976"/>
                      <a:pt x="1606" y="5009"/>
                      <a:pt x="1622" y="5111"/>
                    </a:cubicBezTo>
                    <a:cubicBezTo>
                      <a:pt x="1633" y="5183"/>
                      <a:pt x="1692" y="5269"/>
                      <a:pt x="1756" y="5307"/>
                    </a:cubicBezTo>
                    <a:cubicBezTo>
                      <a:pt x="1822" y="5348"/>
                      <a:pt x="1886" y="5367"/>
                      <a:pt x="1945" y="5367"/>
                    </a:cubicBezTo>
                    <a:cubicBezTo>
                      <a:pt x="2070" y="5367"/>
                      <a:pt x="2172" y="5281"/>
                      <a:pt x="2228" y="5127"/>
                    </a:cubicBezTo>
                    <a:cubicBezTo>
                      <a:pt x="2353" y="4778"/>
                      <a:pt x="2170" y="4379"/>
                      <a:pt x="1810" y="4218"/>
                    </a:cubicBezTo>
                    <a:cubicBezTo>
                      <a:pt x="1655" y="4148"/>
                      <a:pt x="1502" y="4115"/>
                      <a:pt x="1357" y="4115"/>
                    </a:cubicBezTo>
                    <a:cubicBezTo>
                      <a:pt x="949" y="4115"/>
                      <a:pt x="604" y="4378"/>
                      <a:pt x="471" y="4836"/>
                    </a:cubicBezTo>
                    <a:cubicBezTo>
                      <a:pt x="449" y="4910"/>
                      <a:pt x="440" y="4987"/>
                      <a:pt x="419" y="5060"/>
                    </a:cubicBezTo>
                    <a:cubicBezTo>
                      <a:pt x="413" y="5083"/>
                      <a:pt x="389" y="5101"/>
                      <a:pt x="374" y="5120"/>
                    </a:cubicBezTo>
                    <a:cubicBezTo>
                      <a:pt x="353" y="5101"/>
                      <a:pt x="327" y="5084"/>
                      <a:pt x="315" y="5060"/>
                    </a:cubicBezTo>
                    <a:cubicBezTo>
                      <a:pt x="292" y="5017"/>
                      <a:pt x="285" y="4965"/>
                      <a:pt x="260" y="4923"/>
                    </a:cubicBezTo>
                    <a:cubicBezTo>
                      <a:pt x="230" y="4872"/>
                      <a:pt x="191" y="4845"/>
                      <a:pt x="155" y="4845"/>
                    </a:cubicBezTo>
                    <a:cubicBezTo>
                      <a:pt x="121" y="4845"/>
                      <a:pt x="88" y="4870"/>
                      <a:pt x="69" y="4923"/>
                    </a:cubicBezTo>
                    <a:cubicBezTo>
                      <a:pt x="29" y="5033"/>
                      <a:pt x="1" y="5164"/>
                      <a:pt x="22" y="5276"/>
                    </a:cubicBezTo>
                    <a:cubicBezTo>
                      <a:pt x="110" y="5776"/>
                      <a:pt x="334" y="6212"/>
                      <a:pt x="722" y="6548"/>
                    </a:cubicBezTo>
                    <a:cubicBezTo>
                      <a:pt x="1363" y="7102"/>
                      <a:pt x="2072" y="7360"/>
                      <a:pt x="2836" y="7360"/>
                    </a:cubicBezTo>
                    <a:cubicBezTo>
                      <a:pt x="3151" y="7360"/>
                      <a:pt x="3477" y="7316"/>
                      <a:pt x="3810" y="7231"/>
                    </a:cubicBezTo>
                    <a:cubicBezTo>
                      <a:pt x="4034" y="7175"/>
                      <a:pt x="4257" y="7111"/>
                      <a:pt x="4468" y="7023"/>
                    </a:cubicBezTo>
                    <a:cubicBezTo>
                      <a:pt x="4947" y="6825"/>
                      <a:pt x="5280" y="6460"/>
                      <a:pt x="5545" y="6025"/>
                    </a:cubicBezTo>
                    <a:cubicBezTo>
                      <a:pt x="5809" y="5590"/>
                      <a:pt x="5932" y="5113"/>
                      <a:pt x="5992" y="4612"/>
                    </a:cubicBezTo>
                    <a:cubicBezTo>
                      <a:pt x="6113" y="3587"/>
                      <a:pt x="5998" y="2596"/>
                      <a:pt x="5566" y="1652"/>
                    </a:cubicBezTo>
                    <a:cubicBezTo>
                      <a:pt x="5286" y="1037"/>
                      <a:pt x="4867" y="522"/>
                      <a:pt x="4351" y="88"/>
                    </a:cubicBezTo>
                    <a:cubicBezTo>
                      <a:pt x="4281" y="29"/>
                      <a:pt x="4244" y="1"/>
                      <a:pt x="4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 name="Google Shape;331;p3"/>
              <p:cNvSpPr/>
              <p:nvPr/>
            </p:nvSpPr>
            <p:spPr>
              <a:xfrm>
                <a:off x="7757092" y="1657431"/>
                <a:ext cx="671462" cy="273430"/>
              </a:xfrm>
              <a:custGeom>
                <a:avLst/>
                <a:gdLst/>
                <a:ahLst/>
                <a:cxnLst/>
                <a:rect l="l" t="t" r="r" b="b"/>
                <a:pathLst>
                  <a:path w="7706" h="3138" extrusionOk="0">
                    <a:moveTo>
                      <a:pt x="781" y="0"/>
                    </a:moveTo>
                    <a:cubicBezTo>
                      <a:pt x="347" y="0"/>
                      <a:pt x="94" y="291"/>
                      <a:pt x="40" y="844"/>
                    </a:cubicBezTo>
                    <a:cubicBezTo>
                      <a:pt x="1" y="1238"/>
                      <a:pt x="149" y="1570"/>
                      <a:pt x="451" y="1833"/>
                    </a:cubicBezTo>
                    <a:cubicBezTo>
                      <a:pt x="489" y="1865"/>
                      <a:pt x="525" y="1899"/>
                      <a:pt x="559" y="1934"/>
                    </a:cubicBezTo>
                    <a:cubicBezTo>
                      <a:pt x="565" y="1939"/>
                      <a:pt x="562" y="1950"/>
                      <a:pt x="568" y="1986"/>
                    </a:cubicBezTo>
                    <a:cubicBezTo>
                      <a:pt x="525" y="1983"/>
                      <a:pt x="483" y="1975"/>
                      <a:pt x="444" y="1975"/>
                    </a:cubicBezTo>
                    <a:cubicBezTo>
                      <a:pt x="430" y="1975"/>
                      <a:pt x="416" y="1976"/>
                      <a:pt x="402" y="1978"/>
                    </a:cubicBezTo>
                    <a:cubicBezTo>
                      <a:pt x="324" y="1994"/>
                      <a:pt x="218" y="2004"/>
                      <a:pt x="180" y="2058"/>
                    </a:cubicBezTo>
                    <a:cubicBezTo>
                      <a:pt x="149" y="2100"/>
                      <a:pt x="181" y="2214"/>
                      <a:pt x="217" y="2276"/>
                    </a:cubicBezTo>
                    <a:cubicBezTo>
                      <a:pt x="315" y="2440"/>
                      <a:pt x="479" y="2523"/>
                      <a:pt x="650" y="2587"/>
                    </a:cubicBezTo>
                    <a:cubicBezTo>
                      <a:pt x="1024" y="2729"/>
                      <a:pt x="1403" y="2797"/>
                      <a:pt x="1786" y="2797"/>
                    </a:cubicBezTo>
                    <a:cubicBezTo>
                      <a:pt x="2033" y="2797"/>
                      <a:pt x="2282" y="2769"/>
                      <a:pt x="2532" y="2714"/>
                    </a:cubicBezTo>
                    <a:cubicBezTo>
                      <a:pt x="3171" y="2572"/>
                      <a:pt x="3756" y="2297"/>
                      <a:pt x="4352" y="2043"/>
                    </a:cubicBezTo>
                    <a:cubicBezTo>
                      <a:pt x="4786" y="1859"/>
                      <a:pt x="5226" y="1677"/>
                      <a:pt x="5702" y="1657"/>
                    </a:cubicBezTo>
                    <a:cubicBezTo>
                      <a:pt x="5743" y="1655"/>
                      <a:pt x="5783" y="1655"/>
                      <a:pt x="5822" y="1655"/>
                    </a:cubicBezTo>
                    <a:cubicBezTo>
                      <a:pt x="6406" y="1655"/>
                      <a:pt x="6929" y="1837"/>
                      <a:pt x="7294" y="2338"/>
                    </a:cubicBezTo>
                    <a:cubicBezTo>
                      <a:pt x="7432" y="2524"/>
                      <a:pt x="7509" y="2753"/>
                      <a:pt x="7612" y="2964"/>
                    </a:cubicBezTo>
                    <a:cubicBezTo>
                      <a:pt x="7640" y="3022"/>
                      <a:pt x="7668" y="3083"/>
                      <a:pt x="7705" y="3137"/>
                    </a:cubicBezTo>
                    <a:cubicBezTo>
                      <a:pt x="7679" y="2549"/>
                      <a:pt x="7527" y="2004"/>
                      <a:pt x="7142" y="1548"/>
                    </a:cubicBezTo>
                    <a:cubicBezTo>
                      <a:pt x="6905" y="1266"/>
                      <a:pt x="6604" y="1079"/>
                      <a:pt x="6232" y="1066"/>
                    </a:cubicBezTo>
                    <a:cubicBezTo>
                      <a:pt x="6211" y="1066"/>
                      <a:pt x="6189" y="1065"/>
                      <a:pt x="6167" y="1065"/>
                    </a:cubicBezTo>
                    <a:cubicBezTo>
                      <a:pt x="5947" y="1065"/>
                      <a:pt x="5723" y="1101"/>
                      <a:pt x="5507" y="1142"/>
                    </a:cubicBezTo>
                    <a:cubicBezTo>
                      <a:pt x="5246" y="1191"/>
                      <a:pt x="4991" y="1275"/>
                      <a:pt x="4731" y="1340"/>
                    </a:cubicBezTo>
                    <a:cubicBezTo>
                      <a:pt x="4484" y="1401"/>
                      <a:pt x="4236" y="1428"/>
                      <a:pt x="3988" y="1428"/>
                    </a:cubicBezTo>
                    <a:cubicBezTo>
                      <a:pt x="3692" y="1428"/>
                      <a:pt x="3397" y="1390"/>
                      <a:pt x="3103" y="1327"/>
                    </a:cubicBezTo>
                    <a:cubicBezTo>
                      <a:pt x="3074" y="1321"/>
                      <a:pt x="3049" y="1318"/>
                      <a:pt x="3024" y="1318"/>
                    </a:cubicBezTo>
                    <a:cubicBezTo>
                      <a:pt x="2974" y="1318"/>
                      <a:pt x="2928" y="1331"/>
                      <a:pt x="2875" y="1362"/>
                    </a:cubicBezTo>
                    <a:cubicBezTo>
                      <a:pt x="2606" y="1518"/>
                      <a:pt x="2325" y="1611"/>
                      <a:pt x="2029" y="1611"/>
                    </a:cubicBezTo>
                    <a:cubicBezTo>
                      <a:pt x="1905" y="1611"/>
                      <a:pt x="1778" y="1595"/>
                      <a:pt x="1649" y="1560"/>
                    </a:cubicBezTo>
                    <a:cubicBezTo>
                      <a:pt x="1452" y="1507"/>
                      <a:pt x="1277" y="1417"/>
                      <a:pt x="1140" y="1266"/>
                    </a:cubicBezTo>
                    <a:cubicBezTo>
                      <a:pt x="1089" y="1211"/>
                      <a:pt x="1047" y="1144"/>
                      <a:pt x="1013" y="1075"/>
                    </a:cubicBezTo>
                    <a:cubicBezTo>
                      <a:pt x="964" y="978"/>
                      <a:pt x="965" y="870"/>
                      <a:pt x="1052" y="801"/>
                    </a:cubicBezTo>
                    <a:cubicBezTo>
                      <a:pt x="1099" y="763"/>
                      <a:pt x="1175" y="739"/>
                      <a:pt x="1240" y="739"/>
                    </a:cubicBezTo>
                    <a:cubicBezTo>
                      <a:pt x="1250" y="739"/>
                      <a:pt x="1260" y="740"/>
                      <a:pt x="1270" y="741"/>
                    </a:cubicBezTo>
                    <a:cubicBezTo>
                      <a:pt x="1377" y="756"/>
                      <a:pt x="1432" y="846"/>
                      <a:pt x="1445" y="956"/>
                    </a:cubicBezTo>
                    <a:cubicBezTo>
                      <a:pt x="1447" y="981"/>
                      <a:pt x="1445" y="1002"/>
                      <a:pt x="1445" y="1033"/>
                    </a:cubicBezTo>
                    <a:cubicBezTo>
                      <a:pt x="1476" y="1042"/>
                      <a:pt x="1504" y="1046"/>
                      <a:pt x="1530" y="1046"/>
                    </a:cubicBezTo>
                    <a:cubicBezTo>
                      <a:pt x="1624" y="1046"/>
                      <a:pt x="1689" y="995"/>
                      <a:pt x="1730" y="913"/>
                    </a:cubicBezTo>
                    <a:cubicBezTo>
                      <a:pt x="1791" y="794"/>
                      <a:pt x="1761" y="674"/>
                      <a:pt x="1678" y="571"/>
                    </a:cubicBezTo>
                    <a:cubicBezTo>
                      <a:pt x="1568" y="434"/>
                      <a:pt x="1451" y="303"/>
                      <a:pt x="1333" y="171"/>
                    </a:cubicBezTo>
                    <a:cubicBezTo>
                      <a:pt x="1301" y="135"/>
                      <a:pt x="1256" y="111"/>
                      <a:pt x="1215" y="82"/>
                    </a:cubicBezTo>
                    <a:cubicBezTo>
                      <a:pt x="1206" y="75"/>
                      <a:pt x="1192" y="70"/>
                      <a:pt x="1178" y="66"/>
                    </a:cubicBezTo>
                    <a:cubicBezTo>
                      <a:pt x="1032" y="22"/>
                      <a:pt x="900" y="0"/>
                      <a:pt x="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 name="Google Shape;332;p3"/>
              <p:cNvSpPr/>
              <p:nvPr/>
            </p:nvSpPr>
            <p:spPr>
              <a:xfrm>
                <a:off x="8217001" y="1098273"/>
                <a:ext cx="220190" cy="646367"/>
              </a:xfrm>
              <a:custGeom>
                <a:avLst/>
                <a:gdLst/>
                <a:ahLst/>
                <a:cxnLst/>
                <a:rect l="l" t="t" r="r" b="b"/>
                <a:pathLst>
                  <a:path w="2527" h="7418" extrusionOk="0">
                    <a:moveTo>
                      <a:pt x="254" y="1"/>
                    </a:moveTo>
                    <a:cubicBezTo>
                      <a:pt x="160" y="119"/>
                      <a:pt x="86" y="213"/>
                      <a:pt x="1" y="320"/>
                    </a:cubicBezTo>
                    <a:cubicBezTo>
                      <a:pt x="345" y="535"/>
                      <a:pt x="603" y="832"/>
                      <a:pt x="855" y="1132"/>
                    </a:cubicBezTo>
                    <a:cubicBezTo>
                      <a:pt x="1392" y="1769"/>
                      <a:pt x="1685" y="2515"/>
                      <a:pt x="1823" y="3329"/>
                    </a:cubicBezTo>
                    <a:cubicBezTo>
                      <a:pt x="1951" y="4086"/>
                      <a:pt x="1937" y="4840"/>
                      <a:pt x="1762" y="5582"/>
                    </a:cubicBezTo>
                    <a:cubicBezTo>
                      <a:pt x="1595" y="6294"/>
                      <a:pt x="1228" y="6896"/>
                      <a:pt x="620" y="7327"/>
                    </a:cubicBezTo>
                    <a:cubicBezTo>
                      <a:pt x="599" y="7343"/>
                      <a:pt x="579" y="7360"/>
                      <a:pt x="559" y="7377"/>
                    </a:cubicBezTo>
                    <a:cubicBezTo>
                      <a:pt x="564" y="7389"/>
                      <a:pt x="568" y="7404"/>
                      <a:pt x="573" y="7417"/>
                    </a:cubicBezTo>
                    <a:cubicBezTo>
                      <a:pt x="717" y="7377"/>
                      <a:pt x="867" y="7355"/>
                      <a:pt x="1001" y="7295"/>
                    </a:cubicBezTo>
                    <a:cubicBezTo>
                      <a:pt x="1497" y="7075"/>
                      <a:pt x="1757" y="6638"/>
                      <a:pt x="1991" y="6183"/>
                    </a:cubicBezTo>
                    <a:cubicBezTo>
                      <a:pt x="2499" y="5191"/>
                      <a:pt x="2527" y="4149"/>
                      <a:pt x="2309" y="3083"/>
                    </a:cubicBezTo>
                    <a:cubicBezTo>
                      <a:pt x="2081" y="1975"/>
                      <a:pt x="1533" y="1051"/>
                      <a:pt x="687" y="306"/>
                    </a:cubicBezTo>
                    <a:cubicBezTo>
                      <a:pt x="557" y="192"/>
                      <a:pt x="403" y="104"/>
                      <a:pt x="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 name="Google Shape;333;p3"/>
              <p:cNvSpPr/>
              <p:nvPr/>
            </p:nvSpPr>
            <p:spPr>
              <a:xfrm>
                <a:off x="7911934" y="1173647"/>
                <a:ext cx="411364" cy="530565"/>
              </a:xfrm>
              <a:custGeom>
                <a:avLst/>
                <a:gdLst/>
                <a:ahLst/>
                <a:cxnLst/>
                <a:rect l="l" t="t" r="r" b="b"/>
                <a:pathLst>
                  <a:path w="4721" h="6089" extrusionOk="0">
                    <a:moveTo>
                      <a:pt x="2897" y="1"/>
                    </a:moveTo>
                    <a:cubicBezTo>
                      <a:pt x="2845" y="1"/>
                      <a:pt x="2792" y="29"/>
                      <a:pt x="2741" y="93"/>
                    </a:cubicBezTo>
                    <a:cubicBezTo>
                      <a:pt x="2752" y="105"/>
                      <a:pt x="2763" y="124"/>
                      <a:pt x="2781" y="136"/>
                    </a:cubicBezTo>
                    <a:cubicBezTo>
                      <a:pt x="3502" y="624"/>
                      <a:pt x="3902" y="1312"/>
                      <a:pt x="4041" y="2163"/>
                    </a:cubicBezTo>
                    <a:cubicBezTo>
                      <a:pt x="4162" y="2907"/>
                      <a:pt x="4157" y="3644"/>
                      <a:pt x="3917" y="4366"/>
                    </a:cubicBezTo>
                    <a:cubicBezTo>
                      <a:pt x="3631" y="5224"/>
                      <a:pt x="3032" y="5720"/>
                      <a:pt x="2137" y="5830"/>
                    </a:cubicBezTo>
                    <a:cubicBezTo>
                      <a:pt x="2061" y="5840"/>
                      <a:pt x="1987" y="5844"/>
                      <a:pt x="1914" y="5844"/>
                    </a:cubicBezTo>
                    <a:cubicBezTo>
                      <a:pt x="1395" y="5844"/>
                      <a:pt x="962" y="5609"/>
                      <a:pt x="617" y="5191"/>
                    </a:cubicBezTo>
                    <a:cubicBezTo>
                      <a:pt x="469" y="5014"/>
                      <a:pt x="395" y="4806"/>
                      <a:pt x="460" y="4570"/>
                    </a:cubicBezTo>
                    <a:cubicBezTo>
                      <a:pt x="517" y="4362"/>
                      <a:pt x="648" y="4250"/>
                      <a:pt x="811" y="4250"/>
                    </a:cubicBezTo>
                    <a:cubicBezTo>
                      <a:pt x="903" y="4250"/>
                      <a:pt x="1005" y="4285"/>
                      <a:pt x="1110" y="4359"/>
                    </a:cubicBezTo>
                    <a:cubicBezTo>
                      <a:pt x="1164" y="4246"/>
                      <a:pt x="1114" y="4167"/>
                      <a:pt x="1046" y="4096"/>
                    </a:cubicBezTo>
                    <a:cubicBezTo>
                      <a:pt x="942" y="3989"/>
                      <a:pt x="804" y="3939"/>
                      <a:pt x="665" y="3939"/>
                    </a:cubicBezTo>
                    <a:cubicBezTo>
                      <a:pt x="426" y="3939"/>
                      <a:pt x="185" y="4087"/>
                      <a:pt x="116" y="4343"/>
                    </a:cubicBezTo>
                    <a:cubicBezTo>
                      <a:pt x="0" y="4770"/>
                      <a:pt x="67" y="5177"/>
                      <a:pt x="406" y="5479"/>
                    </a:cubicBezTo>
                    <a:cubicBezTo>
                      <a:pt x="851" y="5877"/>
                      <a:pt x="1349" y="6088"/>
                      <a:pt x="1893" y="6088"/>
                    </a:cubicBezTo>
                    <a:cubicBezTo>
                      <a:pt x="2113" y="6088"/>
                      <a:pt x="2340" y="6054"/>
                      <a:pt x="2575" y="5983"/>
                    </a:cubicBezTo>
                    <a:cubicBezTo>
                      <a:pt x="3315" y="5759"/>
                      <a:pt x="3817" y="5284"/>
                      <a:pt x="4122" y="4568"/>
                    </a:cubicBezTo>
                    <a:cubicBezTo>
                      <a:pt x="4721" y="3155"/>
                      <a:pt x="4470" y="1857"/>
                      <a:pt x="3626" y="638"/>
                    </a:cubicBezTo>
                    <a:cubicBezTo>
                      <a:pt x="3478" y="424"/>
                      <a:pt x="3251" y="262"/>
                      <a:pt x="3057" y="80"/>
                    </a:cubicBezTo>
                    <a:cubicBezTo>
                      <a:pt x="3005" y="30"/>
                      <a:pt x="2951" y="1"/>
                      <a:pt x="2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 name="Google Shape;334;p3"/>
              <p:cNvSpPr/>
              <p:nvPr/>
            </p:nvSpPr>
            <p:spPr>
              <a:xfrm>
                <a:off x="7905922" y="496070"/>
                <a:ext cx="102558" cy="127914"/>
              </a:xfrm>
              <a:custGeom>
                <a:avLst/>
                <a:gdLst/>
                <a:ahLst/>
                <a:cxnLst/>
                <a:rect l="l" t="t" r="r" b="b"/>
                <a:pathLst>
                  <a:path w="1177" h="1468" extrusionOk="0">
                    <a:moveTo>
                      <a:pt x="629" y="1"/>
                    </a:moveTo>
                    <a:cubicBezTo>
                      <a:pt x="622" y="1"/>
                      <a:pt x="615" y="1"/>
                      <a:pt x="608" y="1"/>
                    </a:cubicBezTo>
                    <a:cubicBezTo>
                      <a:pt x="229" y="17"/>
                      <a:pt x="28" y="224"/>
                      <a:pt x="14" y="601"/>
                    </a:cubicBezTo>
                    <a:cubicBezTo>
                      <a:pt x="0" y="1000"/>
                      <a:pt x="212" y="1263"/>
                      <a:pt x="512" y="1468"/>
                    </a:cubicBezTo>
                    <a:cubicBezTo>
                      <a:pt x="450" y="1299"/>
                      <a:pt x="386" y="1133"/>
                      <a:pt x="331" y="963"/>
                    </a:cubicBezTo>
                    <a:cubicBezTo>
                      <a:pt x="311" y="905"/>
                      <a:pt x="312" y="838"/>
                      <a:pt x="314" y="774"/>
                    </a:cubicBezTo>
                    <a:cubicBezTo>
                      <a:pt x="322" y="440"/>
                      <a:pt x="521" y="235"/>
                      <a:pt x="789" y="235"/>
                    </a:cubicBezTo>
                    <a:cubicBezTo>
                      <a:pt x="878" y="235"/>
                      <a:pt x="975" y="257"/>
                      <a:pt x="1074" y="306"/>
                    </a:cubicBezTo>
                    <a:cubicBezTo>
                      <a:pt x="1105" y="321"/>
                      <a:pt x="1136" y="337"/>
                      <a:pt x="1177" y="357"/>
                    </a:cubicBezTo>
                    <a:cubicBezTo>
                      <a:pt x="1087" y="145"/>
                      <a:pt x="855" y="1"/>
                      <a:pt x="6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 name="Google Shape;335;p3"/>
              <p:cNvSpPr/>
              <p:nvPr/>
            </p:nvSpPr>
            <p:spPr>
              <a:xfrm>
                <a:off x="7270693" y="405622"/>
                <a:ext cx="1193837" cy="1546298"/>
              </a:xfrm>
              <a:custGeom>
                <a:avLst/>
                <a:gdLst/>
                <a:ahLst/>
                <a:cxnLst/>
                <a:rect l="l" t="t" r="r" b="b"/>
                <a:pathLst>
                  <a:path w="13701" h="17746" extrusionOk="0">
                    <a:moveTo>
                      <a:pt x="7919" y="1039"/>
                    </a:moveTo>
                    <a:cubicBezTo>
                      <a:pt x="8145" y="1039"/>
                      <a:pt x="8377" y="1184"/>
                      <a:pt x="8467" y="1395"/>
                    </a:cubicBezTo>
                    <a:cubicBezTo>
                      <a:pt x="8426" y="1375"/>
                      <a:pt x="8395" y="1359"/>
                      <a:pt x="8364" y="1344"/>
                    </a:cubicBezTo>
                    <a:cubicBezTo>
                      <a:pt x="8265" y="1296"/>
                      <a:pt x="8168" y="1273"/>
                      <a:pt x="8079" y="1273"/>
                    </a:cubicBezTo>
                    <a:cubicBezTo>
                      <a:pt x="7812" y="1273"/>
                      <a:pt x="7612" y="1478"/>
                      <a:pt x="7604" y="1813"/>
                    </a:cubicBezTo>
                    <a:cubicBezTo>
                      <a:pt x="7602" y="1876"/>
                      <a:pt x="7601" y="1943"/>
                      <a:pt x="7621" y="2001"/>
                    </a:cubicBezTo>
                    <a:cubicBezTo>
                      <a:pt x="7674" y="2171"/>
                      <a:pt x="7740" y="2337"/>
                      <a:pt x="7801" y="2504"/>
                    </a:cubicBezTo>
                    <a:cubicBezTo>
                      <a:pt x="7501" y="2300"/>
                      <a:pt x="7288" y="2038"/>
                      <a:pt x="7304" y="1639"/>
                    </a:cubicBezTo>
                    <a:cubicBezTo>
                      <a:pt x="7318" y="1262"/>
                      <a:pt x="7519" y="1055"/>
                      <a:pt x="7898" y="1039"/>
                    </a:cubicBezTo>
                    <a:cubicBezTo>
                      <a:pt x="7905" y="1039"/>
                      <a:pt x="7912" y="1039"/>
                      <a:pt x="7919" y="1039"/>
                    </a:cubicBezTo>
                    <a:close/>
                    <a:moveTo>
                      <a:pt x="10360" y="1566"/>
                    </a:moveTo>
                    <a:cubicBezTo>
                      <a:pt x="10405" y="1614"/>
                      <a:pt x="10448" y="1653"/>
                      <a:pt x="10483" y="1696"/>
                    </a:cubicBezTo>
                    <a:cubicBezTo>
                      <a:pt x="10744" y="2017"/>
                      <a:pt x="10932" y="2377"/>
                      <a:pt x="11028" y="2780"/>
                    </a:cubicBezTo>
                    <a:cubicBezTo>
                      <a:pt x="11222" y="3601"/>
                      <a:pt x="11173" y="4411"/>
                      <a:pt x="10926" y="5218"/>
                    </a:cubicBezTo>
                    <a:cubicBezTo>
                      <a:pt x="10478" y="6693"/>
                      <a:pt x="9330" y="7641"/>
                      <a:pt x="7798" y="7774"/>
                    </a:cubicBezTo>
                    <a:cubicBezTo>
                      <a:pt x="7628" y="7789"/>
                      <a:pt x="7445" y="7771"/>
                      <a:pt x="7290" y="7828"/>
                    </a:cubicBezTo>
                    <a:cubicBezTo>
                      <a:pt x="6850" y="7990"/>
                      <a:pt x="6410" y="8084"/>
                      <a:pt x="5971" y="8084"/>
                    </a:cubicBezTo>
                    <a:cubicBezTo>
                      <a:pt x="5582" y="8084"/>
                      <a:pt x="5192" y="8011"/>
                      <a:pt x="4802" y="7845"/>
                    </a:cubicBezTo>
                    <a:cubicBezTo>
                      <a:pt x="4477" y="7708"/>
                      <a:pt x="4169" y="7548"/>
                      <a:pt x="3954" y="7254"/>
                    </a:cubicBezTo>
                    <a:cubicBezTo>
                      <a:pt x="3825" y="7081"/>
                      <a:pt x="3777" y="6890"/>
                      <a:pt x="3841" y="6678"/>
                    </a:cubicBezTo>
                    <a:cubicBezTo>
                      <a:pt x="3895" y="6501"/>
                      <a:pt x="4054" y="6389"/>
                      <a:pt x="4235" y="6389"/>
                    </a:cubicBezTo>
                    <a:cubicBezTo>
                      <a:pt x="4258" y="6389"/>
                      <a:pt x="4283" y="6391"/>
                      <a:pt x="4307" y="6395"/>
                    </a:cubicBezTo>
                    <a:cubicBezTo>
                      <a:pt x="4527" y="6431"/>
                      <a:pt x="4708" y="6619"/>
                      <a:pt x="4692" y="6819"/>
                    </a:cubicBezTo>
                    <a:cubicBezTo>
                      <a:pt x="4687" y="6890"/>
                      <a:pt x="4625" y="6954"/>
                      <a:pt x="4589" y="7020"/>
                    </a:cubicBezTo>
                    <a:cubicBezTo>
                      <a:pt x="4527" y="6985"/>
                      <a:pt x="4459" y="6955"/>
                      <a:pt x="4403" y="6911"/>
                    </a:cubicBezTo>
                    <a:cubicBezTo>
                      <a:pt x="4367" y="6882"/>
                      <a:pt x="4348" y="6831"/>
                      <a:pt x="4322" y="6792"/>
                    </a:cubicBezTo>
                    <a:cubicBezTo>
                      <a:pt x="4312" y="6800"/>
                      <a:pt x="4301" y="6808"/>
                      <a:pt x="4290" y="6817"/>
                    </a:cubicBezTo>
                    <a:cubicBezTo>
                      <a:pt x="4325" y="6986"/>
                      <a:pt x="4452" y="7086"/>
                      <a:pt x="4604" y="7127"/>
                    </a:cubicBezTo>
                    <a:cubicBezTo>
                      <a:pt x="4895" y="7206"/>
                      <a:pt x="5192" y="7279"/>
                      <a:pt x="5490" y="7314"/>
                    </a:cubicBezTo>
                    <a:cubicBezTo>
                      <a:pt x="5531" y="7319"/>
                      <a:pt x="5573" y="7321"/>
                      <a:pt x="5614" y="7321"/>
                    </a:cubicBezTo>
                    <a:cubicBezTo>
                      <a:pt x="5844" y="7321"/>
                      <a:pt x="6069" y="7252"/>
                      <a:pt x="6280" y="7153"/>
                    </a:cubicBezTo>
                    <a:cubicBezTo>
                      <a:pt x="6342" y="7123"/>
                      <a:pt x="6391" y="7068"/>
                      <a:pt x="6464" y="7014"/>
                    </a:cubicBezTo>
                    <a:cubicBezTo>
                      <a:pt x="6324" y="6974"/>
                      <a:pt x="6221" y="6960"/>
                      <a:pt x="6128" y="6919"/>
                    </a:cubicBezTo>
                    <a:cubicBezTo>
                      <a:pt x="5742" y="6745"/>
                      <a:pt x="5406" y="6505"/>
                      <a:pt x="5158" y="6154"/>
                    </a:cubicBezTo>
                    <a:cubicBezTo>
                      <a:pt x="4971" y="5890"/>
                      <a:pt x="4854" y="5596"/>
                      <a:pt x="4837" y="5273"/>
                    </a:cubicBezTo>
                    <a:cubicBezTo>
                      <a:pt x="4821" y="4979"/>
                      <a:pt x="5061" y="4695"/>
                      <a:pt x="5343" y="4654"/>
                    </a:cubicBezTo>
                    <a:cubicBezTo>
                      <a:pt x="5360" y="4652"/>
                      <a:pt x="5377" y="4651"/>
                      <a:pt x="5395" y="4651"/>
                    </a:cubicBezTo>
                    <a:cubicBezTo>
                      <a:pt x="5626" y="4651"/>
                      <a:pt x="5880" y="4859"/>
                      <a:pt x="5927" y="5121"/>
                    </a:cubicBezTo>
                    <a:cubicBezTo>
                      <a:pt x="5948" y="5248"/>
                      <a:pt x="5920" y="5392"/>
                      <a:pt x="5885" y="5518"/>
                    </a:cubicBezTo>
                    <a:cubicBezTo>
                      <a:pt x="5869" y="5575"/>
                      <a:pt x="5782" y="5614"/>
                      <a:pt x="5726" y="5660"/>
                    </a:cubicBezTo>
                    <a:cubicBezTo>
                      <a:pt x="5685" y="5607"/>
                      <a:pt x="5636" y="5558"/>
                      <a:pt x="5605" y="5500"/>
                    </a:cubicBezTo>
                    <a:cubicBezTo>
                      <a:pt x="5576" y="5447"/>
                      <a:pt x="5567" y="5384"/>
                      <a:pt x="5551" y="5325"/>
                    </a:cubicBezTo>
                    <a:lnTo>
                      <a:pt x="5504" y="5340"/>
                    </a:lnTo>
                    <a:cubicBezTo>
                      <a:pt x="5494" y="5493"/>
                      <a:pt x="5541" y="5633"/>
                      <a:pt x="5642" y="5751"/>
                    </a:cubicBezTo>
                    <a:cubicBezTo>
                      <a:pt x="5827" y="5970"/>
                      <a:pt x="6053" y="6139"/>
                      <a:pt x="6318" y="6242"/>
                    </a:cubicBezTo>
                    <a:cubicBezTo>
                      <a:pt x="6670" y="6379"/>
                      <a:pt x="7043" y="6451"/>
                      <a:pt x="7414" y="6451"/>
                    </a:cubicBezTo>
                    <a:cubicBezTo>
                      <a:pt x="8132" y="6451"/>
                      <a:pt x="8845" y="6182"/>
                      <a:pt x="9394" y="5596"/>
                    </a:cubicBezTo>
                    <a:cubicBezTo>
                      <a:pt x="10040" y="4908"/>
                      <a:pt x="10436" y="4101"/>
                      <a:pt x="10597" y="3174"/>
                    </a:cubicBezTo>
                    <a:cubicBezTo>
                      <a:pt x="10691" y="2627"/>
                      <a:pt x="10691" y="2092"/>
                      <a:pt x="10357" y="1607"/>
                    </a:cubicBezTo>
                    <a:cubicBezTo>
                      <a:pt x="10354" y="1602"/>
                      <a:pt x="10359" y="1592"/>
                      <a:pt x="10360" y="1566"/>
                    </a:cubicBezTo>
                    <a:close/>
                    <a:moveTo>
                      <a:pt x="263" y="70"/>
                    </a:moveTo>
                    <a:cubicBezTo>
                      <a:pt x="3470" y="74"/>
                      <a:pt x="6676" y="77"/>
                      <a:pt x="9884" y="85"/>
                    </a:cubicBezTo>
                    <a:cubicBezTo>
                      <a:pt x="9969" y="85"/>
                      <a:pt x="10066" y="110"/>
                      <a:pt x="10137" y="156"/>
                    </a:cubicBezTo>
                    <a:cubicBezTo>
                      <a:pt x="10586" y="442"/>
                      <a:pt x="10952" y="816"/>
                      <a:pt x="11256" y="1252"/>
                    </a:cubicBezTo>
                    <a:cubicBezTo>
                      <a:pt x="11860" y="2121"/>
                      <a:pt x="12080" y="3117"/>
                      <a:pt x="12128" y="4142"/>
                    </a:cubicBezTo>
                    <a:cubicBezTo>
                      <a:pt x="12191" y="5491"/>
                      <a:pt x="11744" y="6717"/>
                      <a:pt x="11044" y="7853"/>
                    </a:cubicBezTo>
                    <a:cubicBezTo>
                      <a:pt x="10840" y="8182"/>
                      <a:pt x="10574" y="8465"/>
                      <a:pt x="10244" y="8677"/>
                    </a:cubicBezTo>
                    <a:cubicBezTo>
                      <a:pt x="9738" y="9002"/>
                      <a:pt x="9203" y="9257"/>
                      <a:pt x="8617" y="9408"/>
                    </a:cubicBezTo>
                    <a:cubicBezTo>
                      <a:pt x="7998" y="9568"/>
                      <a:pt x="7373" y="9628"/>
                      <a:pt x="6747" y="9628"/>
                    </a:cubicBezTo>
                    <a:cubicBezTo>
                      <a:pt x="6282" y="9628"/>
                      <a:pt x="5816" y="9595"/>
                      <a:pt x="5350" y="9546"/>
                    </a:cubicBezTo>
                    <a:cubicBezTo>
                      <a:pt x="4992" y="9509"/>
                      <a:pt x="4652" y="9395"/>
                      <a:pt x="4337" y="9216"/>
                    </a:cubicBezTo>
                    <a:cubicBezTo>
                      <a:pt x="4098" y="9082"/>
                      <a:pt x="3930" y="8885"/>
                      <a:pt x="3860" y="8617"/>
                    </a:cubicBezTo>
                    <a:cubicBezTo>
                      <a:pt x="3806" y="8420"/>
                      <a:pt x="3875" y="8225"/>
                      <a:pt x="4023" y="8120"/>
                    </a:cubicBezTo>
                    <a:cubicBezTo>
                      <a:pt x="4097" y="8066"/>
                      <a:pt x="4179" y="8040"/>
                      <a:pt x="4263" y="8040"/>
                    </a:cubicBezTo>
                    <a:cubicBezTo>
                      <a:pt x="4351" y="8040"/>
                      <a:pt x="4442" y="8069"/>
                      <a:pt x="4532" y="8127"/>
                    </a:cubicBezTo>
                    <a:cubicBezTo>
                      <a:pt x="4678" y="8223"/>
                      <a:pt x="4719" y="8383"/>
                      <a:pt x="4632" y="8539"/>
                    </a:cubicBezTo>
                    <a:cubicBezTo>
                      <a:pt x="4568" y="8504"/>
                      <a:pt x="4505" y="8470"/>
                      <a:pt x="4437" y="8439"/>
                    </a:cubicBezTo>
                    <a:cubicBezTo>
                      <a:pt x="4430" y="8447"/>
                      <a:pt x="4420" y="8458"/>
                      <a:pt x="4413" y="8467"/>
                    </a:cubicBezTo>
                    <a:cubicBezTo>
                      <a:pt x="4439" y="8497"/>
                      <a:pt x="4460" y="8537"/>
                      <a:pt x="4493" y="8553"/>
                    </a:cubicBezTo>
                    <a:cubicBezTo>
                      <a:pt x="4644" y="8621"/>
                      <a:pt x="4793" y="8705"/>
                      <a:pt x="4952" y="8742"/>
                    </a:cubicBezTo>
                    <a:cubicBezTo>
                      <a:pt x="5151" y="8788"/>
                      <a:pt x="5343" y="8810"/>
                      <a:pt x="5527" y="8810"/>
                    </a:cubicBezTo>
                    <a:cubicBezTo>
                      <a:pt x="6216" y="8810"/>
                      <a:pt x="6808" y="8503"/>
                      <a:pt x="7331" y="7981"/>
                    </a:cubicBezTo>
                    <a:cubicBezTo>
                      <a:pt x="7371" y="7940"/>
                      <a:pt x="7433" y="7909"/>
                      <a:pt x="7488" y="7901"/>
                    </a:cubicBezTo>
                    <a:cubicBezTo>
                      <a:pt x="7699" y="7873"/>
                      <a:pt x="7912" y="7864"/>
                      <a:pt x="8123" y="7832"/>
                    </a:cubicBezTo>
                    <a:cubicBezTo>
                      <a:pt x="9144" y="7672"/>
                      <a:pt x="9948" y="7164"/>
                      <a:pt x="10520" y="6300"/>
                    </a:cubicBezTo>
                    <a:cubicBezTo>
                      <a:pt x="11043" y="5512"/>
                      <a:pt x="11257" y="4634"/>
                      <a:pt x="11236" y="3696"/>
                    </a:cubicBezTo>
                    <a:cubicBezTo>
                      <a:pt x="11221" y="3052"/>
                      <a:pt x="11081" y="2440"/>
                      <a:pt x="10717" y="1892"/>
                    </a:cubicBezTo>
                    <a:cubicBezTo>
                      <a:pt x="10545" y="1632"/>
                      <a:pt x="10342" y="1403"/>
                      <a:pt x="10058" y="1261"/>
                    </a:cubicBezTo>
                    <a:cubicBezTo>
                      <a:pt x="10017" y="1240"/>
                      <a:pt x="9963" y="1243"/>
                      <a:pt x="9917" y="1234"/>
                    </a:cubicBezTo>
                    <a:cubicBezTo>
                      <a:pt x="9911" y="1281"/>
                      <a:pt x="9893" y="1327"/>
                      <a:pt x="9899" y="1371"/>
                    </a:cubicBezTo>
                    <a:cubicBezTo>
                      <a:pt x="10001" y="2122"/>
                      <a:pt x="9392" y="2787"/>
                      <a:pt x="8663" y="2787"/>
                    </a:cubicBezTo>
                    <a:cubicBezTo>
                      <a:pt x="8597" y="2787"/>
                      <a:pt x="8530" y="2781"/>
                      <a:pt x="8463" y="2770"/>
                    </a:cubicBezTo>
                    <a:cubicBezTo>
                      <a:pt x="7958" y="2687"/>
                      <a:pt x="7593" y="2168"/>
                      <a:pt x="7704" y="1692"/>
                    </a:cubicBezTo>
                    <a:cubicBezTo>
                      <a:pt x="7739" y="1544"/>
                      <a:pt x="7809" y="1417"/>
                      <a:pt x="7968" y="1375"/>
                    </a:cubicBezTo>
                    <a:cubicBezTo>
                      <a:pt x="8010" y="1363"/>
                      <a:pt x="8052" y="1358"/>
                      <a:pt x="8093" y="1358"/>
                    </a:cubicBezTo>
                    <a:cubicBezTo>
                      <a:pt x="8210" y="1358"/>
                      <a:pt x="8317" y="1403"/>
                      <a:pt x="8412" y="1483"/>
                    </a:cubicBezTo>
                    <a:cubicBezTo>
                      <a:pt x="8515" y="1569"/>
                      <a:pt x="8526" y="1729"/>
                      <a:pt x="8450" y="1842"/>
                    </a:cubicBezTo>
                    <a:cubicBezTo>
                      <a:pt x="8378" y="1947"/>
                      <a:pt x="8278" y="1975"/>
                      <a:pt x="8168" y="1975"/>
                    </a:cubicBezTo>
                    <a:cubicBezTo>
                      <a:pt x="8148" y="1975"/>
                      <a:pt x="8128" y="1974"/>
                      <a:pt x="8107" y="1973"/>
                    </a:cubicBezTo>
                    <a:cubicBezTo>
                      <a:pt x="8071" y="1814"/>
                      <a:pt x="8072" y="1812"/>
                      <a:pt x="8282" y="1768"/>
                    </a:cubicBezTo>
                    <a:cubicBezTo>
                      <a:pt x="8269" y="1748"/>
                      <a:pt x="8263" y="1723"/>
                      <a:pt x="8248" y="1715"/>
                    </a:cubicBezTo>
                    <a:cubicBezTo>
                      <a:pt x="8221" y="1698"/>
                      <a:pt x="8193" y="1690"/>
                      <a:pt x="8166" y="1690"/>
                    </a:cubicBezTo>
                    <a:cubicBezTo>
                      <a:pt x="8091" y="1690"/>
                      <a:pt x="8023" y="1748"/>
                      <a:pt x="8004" y="1840"/>
                    </a:cubicBezTo>
                    <a:cubicBezTo>
                      <a:pt x="7963" y="2036"/>
                      <a:pt x="8130" y="2217"/>
                      <a:pt x="8347" y="2217"/>
                    </a:cubicBezTo>
                    <a:cubicBezTo>
                      <a:pt x="8365" y="2217"/>
                      <a:pt x="8384" y="2215"/>
                      <a:pt x="8404" y="2212"/>
                    </a:cubicBezTo>
                    <a:cubicBezTo>
                      <a:pt x="8687" y="2171"/>
                      <a:pt x="8909" y="2017"/>
                      <a:pt x="9023" y="1758"/>
                    </a:cubicBezTo>
                    <a:cubicBezTo>
                      <a:pt x="9229" y="1294"/>
                      <a:pt x="9176" y="838"/>
                      <a:pt x="8917" y="407"/>
                    </a:cubicBezTo>
                    <a:cubicBezTo>
                      <a:pt x="8891" y="365"/>
                      <a:pt x="8819" y="324"/>
                      <a:pt x="8767" y="324"/>
                    </a:cubicBezTo>
                    <a:cubicBezTo>
                      <a:pt x="7739" y="323"/>
                      <a:pt x="6711" y="323"/>
                      <a:pt x="5683" y="323"/>
                    </a:cubicBezTo>
                    <a:cubicBezTo>
                      <a:pt x="4278" y="323"/>
                      <a:pt x="2874" y="324"/>
                      <a:pt x="1469" y="324"/>
                    </a:cubicBezTo>
                    <a:cubicBezTo>
                      <a:pt x="1426" y="324"/>
                      <a:pt x="1383" y="330"/>
                      <a:pt x="1340" y="332"/>
                    </a:cubicBezTo>
                    <a:cubicBezTo>
                      <a:pt x="1343" y="569"/>
                      <a:pt x="1675" y="918"/>
                      <a:pt x="1881" y="918"/>
                    </a:cubicBezTo>
                    <a:cubicBezTo>
                      <a:pt x="1886" y="918"/>
                      <a:pt x="1891" y="918"/>
                      <a:pt x="1896" y="917"/>
                    </a:cubicBezTo>
                    <a:cubicBezTo>
                      <a:pt x="1896" y="882"/>
                      <a:pt x="1889" y="845"/>
                      <a:pt x="1898" y="813"/>
                    </a:cubicBezTo>
                    <a:cubicBezTo>
                      <a:pt x="1909" y="769"/>
                      <a:pt x="1926" y="707"/>
                      <a:pt x="1958" y="694"/>
                    </a:cubicBezTo>
                    <a:cubicBezTo>
                      <a:pt x="1967" y="690"/>
                      <a:pt x="1978" y="689"/>
                      <a:pt x="1990" y="689"/>
                    </a:cubicBezTo>
                    <a:cubicBezTo>
                      <a:pt x="2026" y="689"/>
                      <a:pt x="2071" y="704"/>
                      <a:pt x="2090" y="726"/>
                    </a:cubicBezTo>
                    <a:cubicBezTo>
                      <a:pt x="2125" y="765"/>
                      <a:pt x="2149" y="831"/>
                      <a:pt x="2147" y="883"/>
                    </a:cubicBezTo>
                    <a:cubicBezTo>
                      <a:pt x="2137" y="1059"/>
                      <a:pt x="2026" y="1163"/>
                      <a:pt x="1862" y="1163"/>
                    </a:cubicBezTo>
                    <a:cubicBezTo>
                      <a:pt x="1836" y="1163"/>
                      <a:pt x="1809" y="1160"/>
                      <a:pt x="1780" y="1155"/>
                    </a:cubicBezTo>
                    <a:cubicBezTo>
                      <a:pt x="1482" y="1100"/>
                      <a:pt x="1255" y="921"/>
                      <a:pt x="1046" y="716"/>
                    </a:cubicBezTo>
                    <a:cubicBezTo>
                      <a:pt x="1007" y="677"/>
                      <a:pt x="964" y="643"/>
                      <a:pt x="915" y="602"/>
                    </a:cubicBezTo>
                    <a:lnTo>
                      <a:pt x="915" y="602"/>
                    </a:lnTo>
                    <a:cubicBezTo>
                      <a:pt x="813" y="946"/>
                      <a:pt x="1413" y="1634"/>
                      <a:pt x="1868" y="1634"/>
                    </a:cubicBezTo>
                    <a:cubicBezTo>
                      <a:pt x="1902" y="1634"/>
                      <a:pt x="1936" y="1630"/>
                      <a:pt x="1968" y="1622"/>
                    </a:cubicBezTo>
                    <a:cubicBezTo>
                      <a:pt x="2020" y="1525"/>
                      <a:pt x="2039" y="1423"/>
                      <a:pt x="2090" y="1406"/>
                    </a:cubicBezTo>
                    <a:cubicBezTo>
                      <a:pt x="2108" y="1399"/>
                      <a:pt x="2126" y="1396"/>
                      <a:pt x="2141" y="1396"/>
                    </a:cubicBezTo>
                    <a:cubicBezTo>
                      <a:pt x="2219" y="1396"/>
                      <a:pt x="2268" y="1471"/>
                      <a:pt x="2298" y="1550"/>
                    </a:cubicBezTo>
                    <a:cubicBezTo>
                      <a:pt x="2365" y="1725"/>
                      <a:pt x="2278" y="1887"/>
                      <a:pt x="2094" y="1893"/>
                    </a:cubicBezTo>
                    <a:cubicBezTo>
                      <a:pt x="2075" y="1894"/>
                      <a:pt x="2056" y="1894"/>
                      <a:pt x="2037" y="1894"/>
                    </a:cubicBezTo>
                    <a:cubicBezTo>
                      <a:pt x="1894" y="1894"/>
                      <a:pt x="1747" y="1877"/>
                      <a:pt x="1615" y="1830"/>
                    </a:cubicBezTo>
                    <a:cubicBezTo>
                      <a:pt x="824" y="1552"/>
                      <a:pt x="369" y="962"/>
                      <a:pt x="126" y="184"/>
                    </a:cubicBezTo>
                    <a:cubicBezTo>
                      <a:pt x="116" y="152"/>
                      <a:pt x="112" y="119"/>
                      <a:pt x="102" y="70"/>
                    </a:cubicBezTo>
                    <a:close/>
                    <a:moveTo>
                      <a:pt x="10256" y="8815"/>
                    </a:moveTo>
                    <a:cubicBezTo>
                      <a:pt x="10310" y="8815"/>
                      <a:pt x="10364" y="8844"/>
                      <a:pt x="10416" y="8894"/>
                    </a:cubicBezTo>
                    <a:cubicBezTo>
                      <a:pt x="10610" y="9076"/>
                      <a:pt x="10837" y="9238"/>
                      <a:pt x="10985" y="9452"/>
                    </a:cubicBezTo>
                    <a:cubicBezTo>
                      <a:pt x="11829" y="10671"/>
                      <a:pt x="12080" y="11969"/>
                      <a:pt x="11481" y="13382"/>
                    </a:cubicBezTo>
                    <a:cubicBezTo>
                      <a:pt x="11176" y="14098"/>
                      <a:pt x="10674" y="14573"/>
                      <a:pt x="9934" y="14797"/>
                    </a:cubicBezTo>
                    <a:cubicBezTo>
                      <a:pt x="9699" y="14868"/>
                      <a:pt x="9472" y="14902"/>
                      <a:pt x="9252" y="14902"/>
                    </a:cubicBezTo>
                    <a:cubicBezTo>
                      <a:pt x="8708" y="14902"/>
                      <a:pt x="8210" y="14691"/>
                      <a:pt x="7765" y="14293"/>
                    </a:cubicBezTo>
                    <a:cubicBezTo>
                      <a:pt x="7426" y="13991"/>
                      <a:pt x="7359" y="13584"/>
                      <a:pt x="7475" y="13157"/>
                    </a:cubicBezTo>
                    <a:cubicBezTo>
                      <a:pt x="7544" y="12901"/>
                      <a:pt x="7785" y="12753"/>
                      <a:pt x="8024" y="12753"/>
                    </a:cubicBezTo>
                    <a:cubicBezTo>
                      <a:pt x="8163" y="12753"/>
                      <a:pt x="8301" y="12803"/>
                      <a:pt x="8405" y="12910"/>
                    </a:cubicBezTo>
                    <a:cubicBezTo>
                      <a:pt x="8473" y="12981"/>
                      <a:pt x="8523" y="13060"/>
                      <a:pt x="8470" y="13173"/>
                    </a:cubicBezTo>
                    <a:cubicBezTo>
                      <a:pt x="8365" y="13100"/>
                      <a:pt x="8263" y="13065"/>
                      <a:pt x="8171" y="13065"/>
                    </a:cubicBezTo>
                    <a:cubicBezTo>
                      <a:pt x="8008" y="13065"/>
                      <a:pt x="7877" y="13176"/>
                      <a:pt x="7819" y="13384"/>
                    </a:cubicBezTo>
                    <a:cubicBezTo>
                      <a:pt x="7754" y="13620"/>
                      <a:pt x="7828" y="13828"/>
                      <a:pt x="7976" y="14005"/>
                    </a:cubicBezTo>
                    <a:cubicBezTo>
                      <a:pt x="8321" y="14423"/>
                      <a:pt x="8754" y="14658"/>
                      <a:pt x="9273" y="14658"/>
                    </a:cubicBezTo>
                    <a:cubicBezTo>
                      <a:pt x="9346" y="14658"/>
                      <a:pt x="9420" y="14654"/>
                      <a:pt x="9496" y="14644"/>
                    </a:cubicBezTo>
                    <a:cubicBezTo>
                      <a:pt x="10391" y="14534"/>
                      <a:pt x="10990" y="14038"/>
                      <a:pt x="11276" y="13180"/>
                    </a:cubicBezTo>
                    <a:cubicBezTo>
                      <a:pt x="11516" y="12458"/>
                      <a:pt x="11521" y="11721"/>
                      <a:pt x="11400" y="10977"/>
                    </a:cubicBezTo>
                    <a:cubicBezTo>
                      <a:pt x="11261" y="10126"/>
                      <a:pt x="10861" y="9438"/>
                      <a:pt x="10140" y="8950"/>
                    </a:cubicBezTo>
                    <a:cubicBezTo>
                      <a:pt x="10122" y="8938"/>
                      <a:pt x="10111" y="8919"/>
                      <a:pt x="10100" y="8907"/>
                    </a:cubicBezTo>
                    <a:cubicBezTo>
                      <a:pt x="10151" y="8843"/>
                      <a:pt x="10204" y="8815"/>
                      <a:pt x="10256" y="8815"/>
                    </a:cubicBezTo>
                    <a:close/>
                    <a:moveTo>
                      <a:pt x="11113" y="7950"/>
                    </a:moveTo>
                    <a:cubicBezTo>
                      <a:pt x="11262" y="8053"/>
                      <a:pt x="11416" y="8141"/>
                      <a:pt x="11546" y="8255"/>
                    </a:cubicBezTo>
                    <a:cubicBezTo>
                      <a:pt x="12392" y="9000"/>
                      <a:pt x="12940" y="9924"/>
                      <a:pt x="13168" y="11032"/>
                    </a:cubicBezTo>
                    <a:cubicBezTo>
                      <a:pt x="13385" y="12098"/>
                      <a:pt x="13358" y="13140"/>
                      <a:pt x="12849" y="14132"/>
                    </a:cubicBezTo>
                    <a:cubicBezTo>
                      <a:pt x="12616" y="14587"/>
                      <a:pt x="12356" y="15024"/>
                      <a:pt x="11860" y="15244"/>
                    </a:cubicBezTo>
                    <a:cubicBezTo>
                      <a:pt x="11726" y="15304"/>
                      <a:pt x="11576" y="15326"/>
                      <a:pt x="11432" y="15366"/>
                    </a:cubicBezTo>
                    <a:cubicBezTo>
                      <a:pt x="11427" y="15353"/>
                      <a:pt x="11423" y="15338"/>
                      <a:pt x="11418" y="15326"/>
                    </a:cubicBezTo>
                    <a:cubicBezTo>
                      <a:pt x="11438" y="15309"/>
                      <a:pt x="11458" y="15292"/>
                      <a:pt x="11479" y="15276"/>
                    </a:cubicBezTo>
                    <a:cubicBezTo>
                      <a:pt x="12087" y="14845"/>
                      <a:pt x="12454" y="14243"/>
                      <a:pt x="12621" y="13531"/>
                    </a:cubicBezTo>
                    <a:cubicBezTo>
                      <a:pt x="12796" y="12789"/>
                      <a:pt x="12810" y="12035"/>
                      <a:pt x="12682" y="11278"/>
                    </a:cubicBezTo>
                    <a:cubicBezTo>
                      <a:pt x="12544" y="10464"/>
                      <a:pt x="12250" y="9718"/>
                      <a:pt x="11713" y="9081"/>
                    </a:cubicBezTo>
                    <a:cubicBezTo>
                      <a:pt x="11462" y="8781"/>
                      <a:pt x="11204" y="8484"/>
                      <a:pt x="10860" y="8269"/>
                    </a:cubicBezTo>
                    <a:cubicBezTo>
                      <a:pt x="10944" y="8162"/>
                      <a:pt x="11020" y="8068"/>
                      <a:pt x="11113" y="7950"/>
                    </a:cubicBezTo>
                    <a:close/>
                    <a:moveTo>
                      <a:pt x="10837" y="8341"/>
                    </a:moveTo>
                    <a:cubicBezTo>
                      <a:pt x="10872" y="8341"/>
                      <a:pt x="10909" y="8369"/>
                      <a:pt x="10979" y="8428"/>
                    </a:cubicBezTo>
                    <a:cubicBezTo>
                      <a:pt x="11495" y="8862"/>
                      <a:pt x="11914" y="9377"/>
                      <a:pt x="12194" y="9992"/>
                    </a:cubicBezTo>
                    <a:cubicBezTo>
                      <a:pt x="12626" y="10936"/>
                      <a:pt x="12741" y="11927"/>
                      <a:pt x="12620" y="12952"/>
                    </a:cubicBezTo>
                    <a:cubicBezTo>
                      <a:pt x="12560" y="13453"/>
                      <a:pt x="12437" y="13930"/>
                      <a:pt x="12173" y="14365"/>
                    </a:cubicBezTo>
                    <a:cubicBezTo>
                      <a:pt x="11908" y="14800"/>
                      <a:pt x="11575" y="15165"/>
                      <a:pt x="11096" y="15363"/>
                    </a:cubicBezTo>
                    <a:cubicBezTo>
                      <a:pt x="10885" y="15451"/>
                      <a:pt x="10662" y="15515"/>
                      <a:pt x="10438" y="15571"/>
                    </a:cubicBezTo>
                    <a:cubicBezTo>
                      <a:pt x="10105" y="15656"/>
                      <a:pt x="9779" y="15700"/>
                      <a:pt x="9464" y="15700"/>
                    </a:cubicBezTo>
                    <a:cubicBezTo>
                      <a:pt x="8700" y="15700"/>
                      <a:pt x="7991" y="15442"/>
                      <a:pt x="7350" y="14888"/>
                    </a:cubicBezTo>
                    <a:cubicBezTo>
                      <a:pt x="6962" y="14552"/>
                      <a:pt x="6738" y="14116"/>
                      <a:pt x="6650" y="13616"/>
                    </a:cubicBezTo>
                    <a:cubicBezTo>
                      <a:pt x="6629" y="13504"/>
                      <a:pt x="6657" y="13373"/>
                      <a:pt x="6697" y="13263"/>
                    </a:cubicBezTo>
                    <a:cubicBezTo>
                      <a:pt x="6716" y="13210"/>
                      <a:pt x="6749" y="13185"/>
                      <a:pt x="6783" y="13185"/>
                    </a:cubicBezTo>
                    <a:cubicBezTo>
                      <a:pt x="6819" y="13185"/>
                      <a:pt x="6858" y="13212"/>
                      <a:pt x="6888" y="13263"/>
                    </a:cubicBezTo>
                    <a:cubicBezTo>
                      <a:pt x="6913" y="13305"/>
                      <a:pt x="6920" y="13357"/>
                      <a:pt x="6943" y="13400"/>
                    </a:cubicBezTo>
                    <a:cubicBezTo>
                      <a:pt x="6955" y="13424"/>
                      <a:pt x="6981" y="13441"/>
                      <a:pt x="7002" y="13460"/>
                    </a:cubicBezTo>
                    <a:cubicBezTo>
                      <a:pt x="7017" y="13441"/>
                      <a:pt x="7041" y="13423"/>
                      <a:pt x="7047" y="13400"/>
                    </a:cubicBezTo>
                    <a:cubicBezTo>
                      <a:pt x="7068" y="13327"/>
                      <a:pt x="7077" y="13250"/>
                      <a:pt x="7099" y="13176"/>
                    </a:cubicBezTo>
                    <a:cubicBezTo>
                      <a:pt x="7232" y="12718"/>
                      <a:pt x="7577" y="12455"/>
                      <a:pt x="7985" y="12455"/>
                    </a:cubicBezTo>
                    <a:cubicBezTo>
                      <a:pt x="8130" y="12455"/>
                      <a:pt x="8283" y="12488"/>
                      <a:pt x="8438" y="12558"/>
                    </a:cubicBezTo>
                    <a:cubicBezTo>
                      <a:pt x="8798" y="12719"/>
                      <a:pt x="8981" y="13118"/>
                      <a:pt x="8856" y="13467"/>
                    </a:cubicBezTo>
                    <a:cubicBezTo>
                      <a:pt x="8800" y="13621"/>
                      <a:pt x="8698" y="13707"/>
                      <a:pt x="8573" y="13707"/>
                    </a:cubicBezTo>
                    <a:cubicBezTo>
                      <a:pt x="8514" y="13707"/>
                      <a:pt x="8450" y="13688"/>
                      <a:pt x="8384" y="13647"/>
                    </a:cubicBezTo>
                    <a:cubicBezTo>
                      <a:pt x="8320" y="13609"/>
                      <a:pt x="8261" y="13523"/>
                      <a:pt x="8250" y="13451"/>
                    </a:cubicBezTo>
                    <a:cubicBezTo>
                      <a:pt x="8234" y="13349"/>
                      <a:pt x="8330" y="13316"/>
                      <a:pt x="8420" y="13295"/>
                    </a:cubicBezTo>
                    <a:cubicBezTo>
                      <a:pt x="8541" y="13266"/>
                      <a:pt x="8607" y="13163"/>
                      <a:pt x="8567" y="13041"/>
                    </a:cubicBezTo>
                    <a:cubicBezTo>
                      <a:pt x="8542" y="12967"/>
                      <a:pt x="8495" y="12891"/>
                      <a:pt x="8439" y="12840"/>
                    </a:cubicBezTo>
                    <a:cubicBezTo>
                      <a:pt x="8319" y="12730"/>
                      <a:pt x="8171" y="12679"/>
                      <a:pt x="8022" y="12679"/>
                    </a:cubicBezTo>
                    <a:cubicBezTo>
                      <a:pt x="7759" y="12679"/>
                      <a:pt x="7496" y="12840"/>
                      <a:pt x="7404" y="13113"/>
                    </a:cubicBezTo>
                    <a:cubicBezTo>
                      <a:pt x="7249" y="13574"/>
                      <a:pt x="7404" y="14102"/>
                      <a:pt x="7788" y="14427"/>
                    </a:cubicBezTo>
                    <a:cubicBezTo>
                      <a:pt x="8229" y="14800"/>
                      <a:pt x="8767" y="14977"/>
                      <a:pt x="9301" y="14977"/>
                    </a:cubicBezTo>
                    <a:cubicBezTo>
                      <a:pt x="10131" y="14977"/>
                      <a:pt x="10951" y="14548"/>
                      <a:pt x="11377" y="13759"/>
                    </a:cubicBezTo>
                    <a:cubicBezTo>
                      <a:pt x="11538" y="13462"/>
                      <a:pt x="11672" y="13142"/>
                      <a:pt x="11762" y="12819"/>
                    </a:cubicBezTo>
                    <a:cubicBezTo>
                      <a:pt x="12070" y="11691"/>
                      <a:pt x="11799" y="10648"/>
                      <a:pt x="11233" y="9665"/>
                    </a:cubicBezTo>
                    <a:cubicBezTo>
                      <a:pt x="11019" y="9292"/>
                      <a:pt x="10705" y="9002"/>
                      <a:pt x="10343" y="8746"/>
                    </a:cubicBezTo>
                    <a:cubicBezTo>
                      <a:pt x="10468" y="8637"/>
                      <a:pt x="10585" y="8543"/>
                      <a:pt x="10694" y="8441"/>
                    </a:cubicBezTo>
                    <a:cubicBezTo>
                      <a:pt x="10765" y="8375"/>
                      <a:pt x="10800" y="8341"/>
                      <a:pt x="10837" y="8341"/>
                    </a:cubicBezTo>
                    <a:close/>
                    <a:moveTo>
                      <a:pt x="7430" y="15118"/>
                    </a:moveTo>
                    <a:cubicBezTo>
                      <a:pt x="7764" y="15300"/>
                      <a:pt x="8092" y="15479"/>
                      <a:pt x="8413" y="15651"/>
                    </a:cubicBezTo>
                    <a:cubicBezTo>
                      <a:pt x="8182" y="15815"/>
                      <a:pt x="7897" y="15894"/>
                      <a:pt x="7621" y="15894"/>
                    </a:cubicBezTo>
                    <a:cubicBezTo>
                      <a:pt x="7315" y="15894"/>
                      <a:pt x="7020" y="15797"/>
                      <a:pt x="6820" y="15609"/>
                    </a:cubicBezTo>
                    <a:cubicBezTo>
                      <a:pt x="6755" y="15548"/>
                      <a:pt x="6701" y="15469"/>
                      <a:pt x="6669" y="15388"/>
                    </a:cubicBezTo>
                    <a:cubicBezTo>
                      <a:pt x="6651" y="15340"/>
                      <a:pt x="6671" y="15263"/>
                      <a:pt x="6701" y="15216"/>
                    </a:cubicBezTo>
                    <a:cubicBezTo>
                      <a:pt x="6713" y="15197"/>
                      <a:pt x="6759" y="15184"/>
                      <a:pt x="6795" y="15184"/>
                    </a:cubicBezTo>
                    <a:cubicBezTo>
                      <a:pt x="6809" y="15184"/>
                      <a:pt x="6822" y="15186"/>
                      <a:pt x="6830" y="15192"/>
                    </a:cubicBezTo>
                    <a:cubicBezTo>
                      <a:pt x="6877" y="15223"/>
                      <a:pt x="6928" y="15286"/>
                      <a:pt x="6928" y="15335"/>
                    </a:cubicBezTo>
                    <a:cubicBezTo>
                      <a:pt x="6928" y="15475"/>
                      <a:pt x="7008" y="15500"/>
                      <a:pt x="7110" y="15500"/>
                    </a:cubicBezTo>
                    <a:cubicBezTo>
                      <a:pt x="7115" y="15500"/>
                      <a:pt x="7119" y="15499"/>
                      <a:pt x="7124" y="15499"/>
                    </a:cubicBezTo>
                    <a:cubicBezTo>
                      <a:pt x="7266" y="15496"/>
                      <a:pt x="7393" y="15375"/>
                      <a:pt x="7418" y="15226"/>
                    </a:cubicBezTo>
                    <a:cubicBezTo>
                      <a:pt x="7424" y="15184"/>
                      <a:pt x="7428" y="15141"/>
                      <a:pt x="7430" y="15118"/>
                    </a:cubicBezTo>
                    <a:close/>
                    <a:moveTo>
                      <a:pt x="6363" y="14366"/>
                    </a:moveTo>
                    <a:cubicBezTo>
                      <a:pt x="6482" y="14366"/>
                      <a:pt x="6614" y="14388"/>
                      <a:pt x="6760" y="14432"/>
                    </a:cubicBezTo>
                    <a:cubicBezTo>
                      <a:pt x="6774" y="14436"/>
                      <a:pt x="6788" y="14441"/>
                      <a:pt x="6797" y="14448"/>
                    </a:cubicBezTo>
                    <a:cubicBezTo>
                      <a:pt x="6838" y="14477"/>
                      <a:pt x="6883" y="14501"/>
                      <a:pt x="6915" y="14537"/>
                    </a:cubicBezTo>
                    <a:cubicBezTo>
                      <a:pt x="7033" y="14669"/>
                      <a:pt x="7150" y="14800"/>
                      <a:pt x="7260" y="14937"/>
                    </a:cubicBezTo>
                    <a:cubicBezTo>
                      <a:pt x="7343" y="15040"/>
                      <a:pt x="7373" y="15160"/>
                      <a:pt x="7312" y="15279"/>
                    </a:cubicBezTo>
                    <a:cubicBezTo>
                      <a:pt x="7271" y="15360"/>
                      <a:pt x="7207" y="15411"/>
                      <a:pt x="7114" y="15411"/>
                    </a:cubicBezTo>
                    <a:cubicBezTo>
                      <a:pt x="7087" y="15411"/>
                      <a:pt x="7058" y="15407"/>
                      <a:pt x="7027" y="15398"/>
                    </a:cubicBezTo>
                    <a:cubicBezTo>
                      <a:pt x="7027" y="15366"/>
                      <a:pt x="7029" y="15344"/>
                      <a:pt x="7027" y="15322"/>
                    </a:cubicBezTo>
                    <a:cubicBezTo>
                      <a:pt x="7014" y="15212"/>
                      <a:pt x="6959" y="15122"/>
                      <a:pt x="6852" y="15107"/>
                    </a:cubicBezTo>
                    <a:cubicBezTo>
                      <a:pt x="6842" y="15106"/>
                      <a:pt x="6832" y="15105"/>
                      <a:pt x="6822" y="15105"/>
                    </a:cubicBezTo>
                    <a:cubicBezTo>
                      <a:pt x="6757" y="15105"/>
                      <a:pt x="6681" y="15129"/>
                      <a:pt x="6634" y="15167"/>
                    </a:cubicBezTo>
                    <a:cubicBezTo>
                      <a:pt x="6547" y="15236"/>
                      <a:pt x="6546" y="15344"/>
                      <a:pt x="6595" y="15441"/>
                    </a:cubicBezTo>
                    <a:cubicBezTo>
                      <a:pt x="6629" y="15510"/>
                      <a:pt x="6671" y="15577"/>
                      <a:pt x="6722" y="15632"/>
                    </a:cubicBezTo>
                    <a:cubicBezTo>
                      <a:pt x="6859" y="15783"/>
                      <a:pt x="7034" y="15873"/>
                      <a:pt x="7231" y="15926"/>
                    </a:cubicBezTo>
                    <a:cubicBezTo>
                      <a:pt x="7360" y="15961"/>
                      <a:pt x="7487" y="15977"/>
                      <a:pt x="7611" y="15977"/>
                    </a:cubicBezTo>
                    <a:cubicBezTo>
                      <a:pt x="7907" y="15977"/>
                      <a:pt x="8188" y="15884"/>
                      <a:pt x="8457" y="15728"/>
                    </a:cubicBezTo>
                    <a:cubicBezTo>
                      <a:pt x="8510" y="15697"/>
                      <a:pt x="8556" y="15684"/>
                      <a:pt x="8606" y="15684"/>
                    </a:cubicBezTo>
                    <a:cubicBezTo>
                      <a:pt x="8631" y="15684"/>
                      <a:pt x="8656" y="15687"/>
                      <a:pt x="8685" y="15693"/>
                    </a:cubicBezTo>
                    <a:cubicBezTo>
                      <a:pt x="8979" y="15756"/>
                      <a:pt x="9274" y="15794"/>
                      <a:pt x="9570" y="15794"/>
                    </a:cubicBezTo>
                    <a:cubicBezTo>
                      <a:pt x="9818" y="15794"/>
                      <a:pt x="10066" y="15767"/>
                      <a:pt x="10313" y="15706"/>
                    </a:cubicBezTo>
                    <a:cubicBezTo>
                      <a:pt x="10573" y="15641"/>
                      <a:pt x="10828" y="15557"/>
                      <a:pt x="11089" y="15508"/>
                    </a:cubicBezTo>
                    <a:cubicBezTo>
                      <a:pt x="11305" y="15467"/>
                      <a:pt x="11529" y="15431"/>
                      <a:pt x="11749" y="15431"/>
                    </a:cubicBezTo>
                    <a:cubicBezTo>
                      <a:pt x="11771" y="15431"/>
                      <a:pt x="11793" y="15432"/>
                      <a:pt x="11814" y="15432"/>
                    </a:cubicBezTo>
                    <a:cubicBezTo>
                      <a:pt x="12186" y="15445"/>
                      <a:pt x="12487" y="15632"/>
                      <a:pt x="12724" y="15914"/>
                    </a:cubicBezTo>
                    <a:cubicBezTo>
                      <a:pt x="13109" y="16370"/>
                      <a:pt x="13261" y="16915"/>
                      <a:pt x="13287" y="17503"/>
                    </a:cubicBezTo>
                    <a:cubicBezTo>
                      <a:pt x="13250" y="17449"/>
                      <a:pt x="13222" y="17388"/>
                      <a:pt x="13194" y="17330"/>
                    </a:cubicBezTo>
                    <a:cubicBezTo>
                      <a:pt x="13091" y="17119"/>
                      <a:pt x="13014" y="16890"/>
                      <a:pt x="12876" y="16704"/>
                    </a:cubicBezTo>
                    <a:cubicBezTo>
                      <a:pt x="12511" y="16203"/>
                      <a:pt x="11988" y="16021"/>
                      <a:pt x="11404" y="16021"/>
                    </a:cubicBezTo>
                    <a:cubicBezTo>
                      <a:pt x="11365" y="16021"/>
                      <a:pt x="11325" y="16021"/>
                      <a:pt x="11284" y="16023"/>
                    </a:cubicBezTo>
                    <a:cubicBezTo>
                      <a:pt x="10808" y="16043"/>
                      <a:pt x="10368" y="16225"/>
                      <a:pt x="9934" y="16409"/>
                    </a:cubicBezTo>
                    <a:cubicBezTo>
                      <a:pt x="9338" y="16663"/>
                      <a:pt x="8753" y="16938"/>
                      <a:pt x="8114" y="17080"/>
                    </a:cubicBezTo>
                    <a:cubicBezTo>
                      <a:pt x="7864" y="17135"/>
                      <a:pt x="7615" y="17163"/>
                      <a:pt x="7368" y="17163"/>
                    </a:cubicBezTo>
                    <a:cubicBezTo>
                      <a:pt x="6985" y="17163"/>
                      <a:pt x="6606" y="17095"/>
                      <a:pt x="6232" y="16953"/>
                    </a:cubicBezTo>
                    <a:cubicBezTo>
                      <a:pt x="6061" y="16889"/>
                      <a:pt x="5897" y="16806"/>
                      <a:pt x="5799" y="16642"/>
                    </a:cubicBezTo>
                    <a:cubicBezTo>
                      <a:pt x="5763" y="16580"/>
                      <a:pt x="5731" y="16466"/>
                      <a:pt x="5762" y="16424"/>
                    </a:cubicBezTo>
                    <a:cubicBezTo>
                      <a:pt x="5800" y="16370"/>
                      <a:pt x="5906" y="16360"/>
                      <a:pt x="5984" y="16344"/>
                    </a:cubicBezTo>
                    <a:cubicBezTo>
                      <a:pt x="5998" y="16342"/>
                      <a:pt x="6012" y="16341"/>
                      <a:pt x="6026" y="16341"/>
                    </a:cubicBezTo>
                    <a:cubicBezTo>
                      <a:pt x="6065" y="16341"/>
                      <a:pt x="6107" y="16349"/>
                      <a:pt x="6150" y="16352"/>
                    </a:cubicBezTo>
                    <a:cubicBezTo>
                      <a:pt x="6144" y="16316"/>
                      <a:pt x="6147" y="16305"/>
                      <a:pt x="6141" y="16300"/>
                    </a:cubicBezTo>
                    <a:cubicBezTo>
                      <a:pt x="6107" y="16265"/>
                      <a:pt x="6071" y="16231"/>
                      <a:pt x="6033" y="16199"/>
                    </a:cubicBezTo>
                    <a:cubicBezTo>
                      <a:pt x="5731" y="15936"/>
                      <a:pt x="5583" y="15604"/>
                      <a:pt x="5622" y="15210"/>
                    </a:cubicBezTo>
                    <a:cubicBezTo>
                      <a:pt x="5676" y="14657"/>
                      <a:pt x="5929" y="14366"/>
                      <a:pt x="6363" y="14366"/>
                    </a:cubicBezTo>
                    <a:close/>
                    <a:moveTo>
                      <a:pt x="13541" y="86"/>
                    </a:moveTo>
                    <a:cubicBezTo>
                      <a:pt x="13545" y="132"/>
                      <a:pt x="13550" y="171"/>
                      <a:pt x="13550" y="211"/>
                    </a:cubicBezTo>
                    <a:lnTo>
                      <a:pt x="13557" y="9179"/>
                    </a:lnTo>
                    <a:cubicBezTo>
                      <a:pt x="13560" y="11811"/>
                      <a:pt x="13561" y="14443"/>
                      <a:pt x="13566" y="17074"/>
                    </a:cubicBezTo>
                    <a:cubicBezTo>
                      <a:pt x="13566" y="17177"/>
                      <a:pt x="13596" y="17278"/>
                      <a:pt x="13602" y="17381"/>
                    </a:cubicBezTo>
                    <a:cubicBezTo>
                      <a:pt x="13607" y="17453"/>
                      <a:pt x="13602" y="17526"/>
                      <a:pt x="13587" y="17594"/>
                    </a:cubicBezTo>
                    <a:cubicBezTo>
                      <a:pt x="13584" y="17606"/>
                      <a:pt x="13534" y="17620"/>
                      <a:pt x="13503" y="17620"/>
                    </a:cubicBezTo>
                    <a:cubicBezTo>
                      <a:pt x="13493" y="17620"/>
                      <a:pt x="13485" y="17619"/>
                      <a:pt x="13482" y="17615"/>
                    </a:cubicBezTo>
                    <a:cubicBezTo>
                      <a:pt x="13446" y="17578"/>
                      <a:pt x="13422" y="17525"/>
                      <a:pt x="13411" y="17473"/>
                    </a:cubicBezTo>
                    <a:cubicBezTo>
                      <a:pt x="13384" y="17335"/>
                      <a:pt x="13373" y="17194"/>
                      <a:pt x="13344" y="17057"/>
                    </a:cubicBezTo>
                    <a:cubicBezTo>
                      <a:pt x="13175" y="16243"/>
                      <a:pt x="12812" y="15587"/>
                      <a:pt x="11924" y="15334"/>
                    </a:cubicBezTo>
                    <a:cubicBezTo>
                      <a:pt x="11964" y="15308"/>
                      <a:pt x="11991" y="15294"/>
                      <a:pt x="12015" y="15274"/>
                    </a:cubicBezTo>
                    <a:cubicBezTo>
                      <a:pt x="12181" y="15136"/>
                      <a:pt x="12374" y="15020"/>
                      <a:pt x="12507" y="14855"/>
                    </a:cubicBezTo>
                    <a:cubicBezTo>
                      <a:pt x="12852" y="14427"/>
                      <a:pt x="13116" y="13943"/>
                      <a:pt x="13232" y="13408"/>
                    </a:cubicBezTo>
                    <a:cubicBezTo>
                      <a:pt x="13632" y="11564"/>
                      <a:pt x="13230" y="9924"/>
                      <a:pt x="11925" y="8533"/>
                    </a:cubicBezTo>
                    <a:cubicBezTo>
                      <a:pt x="11696" y="8289"/>
                      <a:pt x="11457" y="8054"/>
                      <a:pt x="11163" y="7920"/>
                    </a:cubicBezTo>
                    <a:cubicBezTo>
                      <a:pt x="11318" y="7611"/>
                      <a:pt x="11479" y="7323"/>
                      <a:pt x="11609" y="7021"/>
                    </a:cubicBezTo>
                    <a:cubicBezTo>
                      <a:pt x="11939" y="6257"/>
                      <a:pt x="12181" y="5466"/>
                      <a:pt x="12234" y="4629"/>
                    </a:cubicBezTo>
                    <a:cubicBezTo>
                      <a:pt x="12273" y="4015"/>
                      <a:pt x="12155" y="3421"/>
                      <a:pt x="12020" y="2827"/>
                    </a:cubicBezTo>
                    <a:cubicBezTo>
                      <a:pt x="11762" y="1695"/>
                      <a:pt x="11173" y="789"/>
                      <a:pt x="10208" y="135"/>
                    </a:cubicBezTo>
                    <a:cubicBezTo>
                      <a:pt x="10197" y="126"/>
                      <a:pt x="10188" y="111"/>
                      <a:pt x="10167" y="86"/>
                    </a:cubicBezTo>
                    <a:close/>
                    <a:moveTo>
                      <a:pt x="128" y="1"/>
                    </a:moveTo>
                    <a:cubicBezTo>
                      <a:pt x="28" y="1"/>
                      <a:pt x="0" y="54"/>
                      <a:pt x="27" y="148"/>
                    </a:cubicBezTo>
                    <a:cubicBezTo>
                      <a:pt x="255" y="955"/>
                      <a:pt x="704" y="1577"/>
                      <a:pt x="1511" y="1885"/>
                    </a:cubicBezTo>
                    <a:cubicBezTo>
                      <a:pt x="1682" y="1950"/>
                      <a:pt x="1876" y="1981"/>
                      <a:pt x="2061" y="1981"/>
                    </a:cubicBezTo>
                    <a:cubicBezTo>
                      <a:pt x="2067" y="1981"/>
                      <a:pt x="2073" y="1981"/>
                      <a:pt x="2079" y="1981"/>
                    </a:cubicBezTo>
                    <a:cubicBezTo>
                      <a:pt x="2338" y="1980"/>
                      <a:pt x="2463" y="1749"/>
                      <a:pt x="2364" y="1508"/>
                    </a:cubicBezTo>
                    <a:cubicBezTo>
                      <a:pt x="2317" y="1393"/>
                      <a:pt x="2239" y="1313"/>
                      <a:pt x="2113" y="1313"/>
                    </a:cubicBezTo>
                    <a:cubicBezTo>
                      <a:pt x="2108" y="1313"/>
                      <a:pt x="2103" y="1314"/>
                      <a:pt x="2098" y="1314"/>
                    </a:cubicBezTo>
                    <a:cubicBezTo>
                      <a:pt x="1961" y="1322"/>
                      <a:pt x="1908" y="1418"/>
                      <a:pt x="1900" y="1544"/>
                    </a:cubicBezTo>
                    <a:cubicBezTo>
                      <a:pt x="1886" y="1546"/>
                      <a:pt x="1872" y="1547"/>
                      <a:pt x="1857" y="1547"/>
                    </a:cubicBezTo>
                    <a:cubicBezTo>
                      <a:pt x="1574" y="1547"/>
                      <a:pt x="1090" y="1163"/>
                      <a:pt x="1001" y="795"/>
                    </a:cubicBezTo>
                    <a:lnTo>
                      <a:pt x="1001" y="795"/>
                    </a:lnTo>
                    <a:cubicBezTo>
                      <a:pt x="1089" y="868"/>
                      <a:pt x="1161" y="932"/>
                      <a:pt x="1237" y="989"/>
                    </a:cubicBezTo>
                    <a:cubicBezTo>
                      <a:pt x="1415" y="1128"/>
                      <a:pt x="1603" y="1246"/>
                      <a:pt x="1835" y="1260"/>
                    </a:cubicBezTo>
                    <a:cubicBezTo>
                      <a:pt x="1843" y="1261"/>
                      <a:pt x="1851" y="1261"/>
                      <a:pt x="1858" y="1261"/>
                    </a:cubicBezTo>
                    <a:cubicBezTo>
                      <a:pt x="2087" y="1261"/>
                      <a:pt x="2261" y="1072"/>
                      <a:pt x="2243" y="840"/>
                    </a:cubicBezTo>
                    <a:cubicBezTo>
                      <a:pt x="2233" y="713"/>
                      <a:pt x="2130" y="604"/>
                      <a:pt x="2008" y="597"/>
                    </a:cubicBezTo>
                    <a:cubicBezTo>
                      <a:pt x="2003" y="597"/>
                      <a:pt x="1999" y="597"/>
                      <a:pt x="1994" y="597"/>
                    </a:cubicBezTo>
                    <a:cubicBezTo>
                      <a:pt x="1859" y="597"/>
                      <a:pt x="1815" y="695"/>
                      <a:pt x="1791" y="862"/>
                    </a:cubicBezTo>
                    <a:cubicBezTo>
                      <a:pt x="1651" y="705"/>
                      <a:pt x="1535" y="576"/>
                      <a:pt x="1393" y="419"/>
                    </a:cubicBezTo>
                    <a:cubicBezTo>
                      <a:pt x="1471" y="411"/>
                      <a:pt x="1501" y="406"/>
                      <a:pt x="1530" y="406"/>
                    </a:cubicBezTo>
                    <a:cubicBezTo>
                      <a:pt x="2827" y="406"/>
                      <a:pt x="4125" y="407"/>
                      <a:pt x="5422" y="407"/>
                    </a:cubicBezTo>
                    <a:cubicBezTo>
                      <a:pt x="6503" y="407"/>
                      <a:pt x="7584" y="406"/>
                      <a:pt x="8665" y="404"/>
                    </a:cubicBezTo>
                    <a:cubicBezTo>
                      <a:pt x="8666" y="404"/>
                      <a:pt x="8668" y="404"/>
                      <a:pt x="8669" y="404"/>
                    </a:cubicBezTo>
                    <a:cubicBezTo>
                      <a:pt x="8817" y="404"/>
                      <a:pt x="8886" y="458"/>
                      <a:pt x="8937" y="586"/>
                    </a:cubicBezTo>
                    <a:cubicBezTo>
                      <a:pt x="9071" y="931"/>
                      <a:pt x="9108" y="1279"/>
                      <a:pt x="8986" y="1634"/>
                    </a:cubicBezTo>
                    <a:cubicBezTo>
                      <a:pt x="8903" y="1875"/>
                      <a:pt x="8730" y="2024"/>
                      <a:pt x="8498" y="2110"/>
                    </a:cubicBezTo>
                    <a:cubicBezTo>
                      <a:pt x="8449" y="2128"/>
                      <a:pt x="8400" y="2140"/>
                      <a:pt x="8352" y="2140"/>
                    </a:cubicBezTo>
                    <a:cubicBezTo>
                      <a:pt x="8303" y="2140"/>
                      <a:pt x="8254" y="2127"/>
                      <a:pt x="8210" y="2097"/>
                    </a:cubicBezTo>
                    <a:cubicBezTo>
                      <a:pt x="8302" y="2048"/>
                      <a:pt x="8405" y="2016"/>
                      <a:pt x="8479" y="1953"/>
                    </a:cubicBezTo>
                    <a:cubicBezTo>
                      <a:pt x="8616" y="1834"/>
                      <a:pt x="8634" y="1577"/>
                      <a:pt x="8537" y="1384"/>
                    </a:cubicBezTo>
                    <a:cubicBezTo>
                      <a:pt x="8407" y="1126"/>
                      <a:pt x="8145" y="974"/>
                      <a:pt x="7876" y="974"/>
                    </a:cubicBezTo>
                    <a:cubicBezTo>
                      <a:pt x="7749" y="974"/>
                      <a:pt x="7620" y="1009"/>
                      <a:pt x="7504" y="1081"/>
                    </a:cubicBezTo>
                    <a:cubicBezTo>
                      <a:pt x="7414" y="1138"/>
                      <a:pt x="7326" y="1235"/>
                      <a:pt x="7290" y="1333"/>
                    </a:cubicBezTo>
                    <a:cubicBezTo>
                      <a:pt x="7170" y="1659"/>
                      <a:pt x="7189" y="1984"/>
                      <a:pt x="7418" y="2258"/>
                    </a:cubicBezTo>
                    <a:cubicBezTo>
                      <a:pt x="7747" y="2654"/>
                      <a:pt x="8167" y="2865"/>
                      <a:pt x="8661" y="2865"/>
                    </a:cubicBezTo>
                    <a:cubicBezTo>
                      <a:pt x="8729" y="2865"/>
                      <a:pt x="8799" y="2861"/>
                      <a:pt x="8870" y="2853"/>
                    </a:cubicBezTo>
                    <a:cubicBezTo>
                      <a:pt x="9506" y="2781"/>
                      <a:pt x="9991" y="2193"/>
                      <a:pt x="9993" y="1534"/>
                    </a:cubicBezTo>
                    <a:lnTo>
                      <a:pt x="9993" y="1369"/>
                    </a:lnTo>
                    <a:cubicBezTo>
                      <a:pt x="10244" y="1567"/>
                      <a:pt x="10399" y="1799"/>
                      <a:pt x="10479" y="2077"/>
                    </a:cubicBezTo>
                    <a:cubicBezTo>
                      <a:pt x="10580" y="2430"/>
                      <a:pt x="10569" y="2794"/>
                      <a:pt x="10504" y="3153"/>
                    </a:cubicBezTo>
                    <a:cubicBezTo>
                      <a:pt x="10344" y="4046"/>
                      <a:pt x="9966" y="4827"/>
                      <a:pt x="9357" y="5502"/>
                    </a:cubicBezTo>
                    <a:cubicBezTo>
                      <a:pt x="8814" y="6104"/>
                      <a:pt x="8095" y="6370"/>
                      <a:pt x="7394" y="6370"/>
                    </a:cubicBezTo>
                    <a:cubicBezTo>
                      <a:pt x="7011" y="6370"/>
                      <a:pt x="6634" y="6291"/>
                      <a:pt x="6294" y="6144"/>
                    </a:cubicBezTo>
                    <a:cubicBezTo>
                      <a:pt x="6101" y="6060"/>
                      <a:pt x="5933" y="5916"/>
                      <a:pt x="5743" y="5792"/>
                    </a:cubicBezTo>
                    <a:cubicBezTo>
                      <a:pt x="5990" y="5611"/>
                      <a:pt x="6077" y="5361"/>
                      <a:pt x="6009" y="5103"/>
                    </a:cubicBezTo>
                    <a:cubicBezTo>
                      <a:pt x="5937" y="4826"/>
                      <a:pt x="5699" y="4604"/>
                      <a:pt x="5447" y="4574"/>
                    </a:cubicBezTo>
                    <a:cubicBezTo>
                      <a:pt x="5429" y="4572"/>
                      <a:pt x="5411" y="4571"/>
                      <a:pt x="5392" y="4571"/>
                    </a:cubicBezTo>
                    <a:cubicBezTo>
                      <a:pt x="5036" y="4571"/>
                      <a:pt x="4705" y="4963"/>
                      <a:pt x="4756" y="5356"/>
                    </a:cubicBezTo>
                    <a:cubicBezTo>
                      <a:pt x="4802" y="5704"/>
                      <a:pt x="4935" y="6019"/>
                      <a:pt x="5156" y="6294"/>
                    </a:cubicBezTo>
                    <a:cubicBezTo>
                      <a:pt x="5426" y="6631"/>
                      <a:pt x="5765" y="6871"/>
                      <a:pt x="6164" y="7031"/>
                    </a:cubicBezTo>
                    <a:cubicBezTo>
                      <a:pt x="6187" y="7042"/>
                      <a:pt x="6211" y="7052"/>
                      <a:pt x="6257" y="7072"/>
                    </a:cubicBezTo>
                    <a:cubicBezTo>
                      <a:pt x="6001" y="7194"/>
                      <a:pt x="5751" y="7243"/>
                      <a:pt x="5501" y="7243"/>
                    </a:cubicBezTo>
                    <a:cubicBezTo>
                      <a:pt x="5225" y="7243"/>
                      <a:pt x="4950" y="7183"/>
                      <a:pt x="4670" y="7093"/>
                    </a:cubicBezTo>
                    <a:cubicBezTo>
                      <a:pt x="4817" y="6886"/>
                      <a:pt x="4800" y="6689"/>
                      <a:pt x="4642" y="6510"/>
                    </a:cubicBezTo>
                    <a:cubicBezTo>
                      <a:pt x="4529" y="6382"/>
                      <a:pt x="4395" y="6316"/>
                      <a:pt x="4241" y="6316"/>
                    </a:cubicBezTo>
                    <a:cubicBezTo>
                      <a:pt x="4188" y="6316"/>
                      <a:pt x="4133" y="6323"/>
                      <a:pt x="4076" y="6339"/>
                    </a:cubicBezTo>
                    <a:cubicBezTo>
                      <a:pt x="3805" y="6415"/>
                      <a:pt x="3664" y="6716"/>
                      <a:pt x="3753" y="7035"/>
                    </a:cubicBezTo>
                    <a:cubicBezTo>
                      <a:pt x="3820" y="7273"/>
                      <a:pt x="3978" y="7453"/>
                      <a:pt x="4175" y="7587"/>
                    </a:cubicBezTo>
                    <a:cubicBezTo>
                      <a:pt x="4717" y="7958"/>
                      <a:pt x="5303" y="8172"/>
                      <a:pt x="5942" y="8172"/>
                    </a:cubicBezTo>
                    <a:cubicBezTo>
                      <a:pt x="6070" y="8172"/>
                      <a:pt x="6199" y="8163"/>
                      <a:pt x="6331" y="8146"/>
                    </a:cubicBezTo>
                    <a:cubicBezTo>
                      <a:pt x="6592" y="8111"/>
                      <a:pt x="6846" y="8041"/>
                      <a:pt x="7103" y="7988"/>
                    </a:cubicBezTo>
                    <a:cubicBezTo>
                      <a:pt x="7137" y="7981"/>
                      <a:pt x="7171" y="7971"/>
                      <a:pt x="7218" y="7961"/>
                    </a:cubicBezTo>
                    <a:lnTo>
                      <a:pt x="7218" y="7961"/>
                    </a:lnTo>
                    <a:cubicBezTo>
                      <a:pt x="6818" y="8413"/>
                      <a:pt x="6130" y="8735"/>
                      <a:pt x="5458" y="8735"/>
                    </a:cubicBezTo>
                    <a:cubicBezTo>
                      <a:pt x="5207" y="8735"/>
                      <a:pt x="4959" y="8691"/>
                      <a:pt x="4728" y="8591"/>
                    </a:cubicBezTo>
                    <a:cubicBezTo>
                      <a:pt x="4727" y="8581"/>
                      <a:pt x="4720" y="8566"/>
                      <a:pt x="4723" y="8555"/>
                    </a:cubicBezTo>
                    <a:cubicBezTo>
                      <a:pt x="4789" y="8243"/>
                      <a:pt x="4668" y="8058"/>
                      <a:pt x="4348" y="7981"/>
                    </a:cubicBezTo>
                    <a:cubicBezTo>
                      <a:pt x="4315" y="7973"/>
                      <a:pt x="4281" y="7969"/>
                      <a:pt x="4248" y="7969"/>
                    </a:cubicBezTo>
                    <a:cubicBezTo>
                      <a:pt x="4037" y="7969"/>
                      <a:pt x="3837" y="8120"/>
                      <a:pt x="3780" y="8344"/>
                    </a:cubicBezTo>
                    <a:cubicBezTo>
                      <a:pt x="3716" y="8602"/>
                      <a:pt x="3809" y="8828"/>
                      <a:pt x="3975" y="9008"/>
                    </a:cubicBezTo>
                    <a:cubicBezTo>
                      <a:pt x="4100" y="9144"/>
                      <a:pt x="4260" y="9260"/>
                      <a:pt x="4425" y="9349"/>
                    </a:cubicBezTo>
                    <a:cubicBezTo>
                      <a:pt x="4784" y="9543"/>
                      <a:pt x="5179" y="9631"/>
                      <a:pt x="5585" y="9661"/>
                    </a:cubicBezTo>
                    <a:cubicBezTo>
                      <a:pt x="5982" y="9690"/>
                      <a:pt x="6380" y="9713"/>
                      <a:pt x="6777" y="9713"/>
                    </a:cubicBezTo>
                    <a:cubicBezTo>
                      <a:pt x="7234" y="9713"/>
                      <a:pt x="7690" y="9683"/>
                      <a:pt x="8144" y="9598"/>
                    </a:cubicBezTo>
                    <a:cubicBezTo>
                      <a:pt x="8613" y="9511"/>
                      <a:pt x="9071" y="9381"/>
                      <a:pt x="9508" y="9191"/>
                    </a:cubicBezTo>
                    <a:cubicBezTo>
                      <a:pt x="9590" y="9156"/>
                      <a:pt x="9672" y="9114"/>
                      <a:pt x="9749" y="9067"/>
                    </a:cubicBezTo>
                    <a:cubicBezTo>
                      <a:pt x="9857" y="9003"/>
                      <a:pt x="9912" y="8970"/>
                      <a:pt x="9964" y="8970"/>
                    </a:cubicBezTo>
                    <a:cubicBezTo>
                      <a:pt x="10020" y="8970"/>
                      <a:pt x="10072" y="9007"/>
                      <a:pt x="10178" y="9086"/>
                    </a:cubicBezTo>
                    <a:cubicBezTo>
                      <a:pt x="10684" y="9461"/>
                      <a:pt x="11049" y="9940"/>
                      <a:pt x="11215" y="10556"/>
                    </a:cubicBezTo>
                    <a:cubicBezTo>
                      <a:pt x="11445" y="11406"/>
                      <a:pt x="11464" y="12255"/>
                      <a:pt x="11215" y="13105"/>
                    </a:cubicBezTo>
                    <a:cubicBezTo>
                      <a:pt x="10926" y="14089"/>
                      <a:pt x="10109" y="14576"/>
                      <a:pt x="9301" y="14576"/>
                    </a:cubicBezTo>
                    <a:cubicBezTo>
                      <a:pt x="9256" y="14576"/>
                      <a:pt x="9210" y="14575"/>
                      <a:pt x="9165" y="14572"/>
                    </a:cubicBezTo>
                    <a:cubicBezTo>
                      <a:pt x="8681" y="14538"/>
                      <a:pt x="8294" y="14304"/>
                      <a:pt x="8007" y="13918"/>
                    </a:cubicBezTo>
                    <a:cubicBezTo>
                      <a:pt x="7873" y="13737"/>
                      <a:pt x="7823" y="13533"/>
                      <a:pt x="7927" y="13317"/>
                    </a:cubicBezTo>
                    <a:cubicBezTo>
                      <a:pt x="7982" y="13205"/>
                      <a:pt x="8066" y="13147"/>
                      <a:pt x="8167" y="13147"/>
                    </a:cubicBezTo>
                    <a:cubicBezTo>
                      <a:pt x="8228" y="13147"/>
                      <a:pt x="8296" y="13169"/>
                      <a:pt x="8366" y="13215"/>
                    </a:cubicBezTo>
                    <a:cubicBezTo>
                      <a:pt x="8333" y="13233"/>
                      <a:pt x="8304" y="13249"/>
                      <a:pt x="8278" y="13265"/>
                    </a:cubicBezTo>
                    <a:cubicBezTo>
                      <a:pt x="8163" y="13337"/>
                      <a:pt x="8127" y="13487"/>
                      <a:pt x="8204" y="13597"/>
                    </a:cubicBezTo>
                    <a:cubicBezTo>
                      <a:pt x="8297" y="13729"/>
                      <a:pt x="8429" y="13789"/>
                      <a:pt x="8583" y="13789"/>
                    </a:cubicBezTo>
                    <a:cubicBezTo>
                      <a:pt x="8594" y="13789"/>
                      <a:pt x="8606" y="13788"/>
                      <a:pt x="8617" y="13788"/>
                    </a:cubicBezTo>
                    <a:cubicBezTo>
                      <a:pt x="8767" y="13781"/>
                      <a:pt x="8851" y="13678"/>
                      <a:pt x="8911" y="13554"/>
                    </a:cubicBezTo>
                    <a:cubicBezTo>
                      <a:pt x="9086" y="13189"/>
                      <a:pt x="8912" y="12723"/>
                      <a:pt x="8524" y="12515"/>
                    </a:cubicBezTo>
                    <a:cubicBezTo>
                      <a:pt x="8345" y="12419"/>
                      <a:pt x="8162" y="12373"/>
                      <a:pt x="7986" y="12373"/>
                    </a:cubicBezTo>
                    <a:cubicBezTo>
                      <a:pt x="7559" y="12373"/>
                      <a:pt x="7180" y="12643"/>
                      <a:pt x="7026" y="13112"/>
                    </a:cubicBezTo>
                    <a:cubicBezTo>
                      <a:pt x="7013" y="13147"/>
                      <a:pt x="7003" y="13181"/>
                      <a:pt x="6991" y="13216"/>
                    </a:cubicBezTo>
                    <a:cubicBezTo>
                      <a:pt x="6985" y="13216"/>
                      <a:pt x="6977" y="13217"/>
                      <a:pt x="6971" y="13217"/>
                    </a:cubicBezTo>
                    <a:cubicBezTo>
                      <a:pt x="6968" y="13217"/>
                      <a:pt x="6966" y="13217"/>
                      <a:pt x="6965" y="13216"/>
                    </a:cubicBezTo>
                    <a:cubicBezTo>
                      <a:pt x="6896" y="13145"/>
                      <a:pt x="6825" y="13110"/>
                      <a:pt x="6763" y="13110"/>
                    </a:cubicBezTo>
                    <a:cubicBezTo>
                      <a:pt x="6675" y="13110"/>
                      <a:pt x="6604" y="13179"/>
                      <a:pt x="6576" y="13317"/>
                    </a:cubicBezTo>
                    <a:cubicBezTo>
                      <a:pt x="6545" y="13467"/>
                      <a:pt x="6556" y="13633"/>
                      <a:pt x="6589" y="13783"/>
                    </a:cubicBezTo>
                    <a:cubicBezTo>
                      <a:pt x="6631" y="13974"/>
                      <a:pt x="6716" y="14158"/>
                      <a:pt x="6785" y="14352"/>
                    </a:cubicBezTo>
                    <a:cubicBezTo>
                      <a:pt x="6755" y="14349"/>
                      <a:pt x="6729" y="14347"/>
                      <a:pt x="6705" y="14340"/>
                    </a:cubicBezTo>
                    <a:cubicBezTo>
                      <a:pt x="6580" y="14308"/>
                      <a:pt x="6466" y="14292"/>
                      <a:pt x="6362" y="14292"/>
                    </a:cubicBezTo>
                    <a:cubicBezTo>
                      <a:pt x="5845" y="14292"/>
                      <a:pt x="5583" y="14676"/>
                      <a:pt x="5539" y="15244"/>
                    </a:cubicBezTo>
                    <a:cubicBezTo>
                      <a:pt x="5510" y="15612"/>
                      <a:pt x="5637" y="15889"/>
                      <a:pt x="5942" y="16232"/>
                    </a:cubicBezTo>
                    <a:cubicBezTo>
                      <a:pt x="5938" y="16239"/>
                      <a:pt x="5936" y="16250"/>
                      <a:pt x="5931" y="16251"/>
                    </a:cubicBezTo>
                    <a:cubicBezTo>
                      <a:pt x="5643" y="16297"/>
                      <a:pt x="5557" y="16488"/>
                      <a:pt x="5752" y="16705"/>
                    </a:cubicBezTo>
                    <a:cubicBezTo>
                      <a:pt x="5870" y="16835"/>
                      <a:pt x="6026" y="16947"/>
                      <a:pt x="6187" y="17015"/>
                    </a:cubicBezTo>
                    <a:cubicBezTo>
                      <a:pt x="6574" y="17179"/>
                      <a:pt x="6971" y="17252"/>
                      <a:pt x="7373" y="17252"/>
                    </a:cubicBezTo>
                    <a:cubicBezTo>
                      <a:pt x="7629" y="17252"/>
                      <a:pt x="7887" y="17223"/>
                      <a:pt x="8147" y="17168"/>
                    </a:cubicBezTo>
                    <a:cubicBezTo>
                      <a:pt x="8773" y="17034"/>
                      <a:pt x="9347" y="16762"/>
                      <a:pt x="9933" y="16520"/>
                    </a:cubicBezTo>
                    <a:cubicBezTo>
                      <a:pt x="10226" y="16400"/>
                      <a:pt x="10528" y="16303"/>
                      <a:pt x="10828" y="16202"/>
                    </a:cubicBezTo>
                    <a:cubicBezTo>
                      <a:pt x="11011" y="16139"/>
                      <a:pt x="11195" y="16111"/>
                      <a:pt x="11380" y="16111"/>
                    </a:cubicBezTo>
                    <a:cubicBezTo>
                      <a:pt x="11575" y="16111"/>
                      <a:pt x="11770" y="16142"/>
                      <a:pt x="11965" y="16197"/>
                    </a:cubicBezTo>
                    <a:cubicBezTo>
                      <a:pt x="12444" y="16328"/>
                      <a:pt x="12791" y="16617"/>
                      <a:pt x="12989" y="17076"/>
                    </a:cubicBezTo>
                    <a:cubicBezTo>
                      <a:pt x="13038" y="17188"/>
                      <a:pt x="13086" y="17300"/>
                      <a:pt x="13128" y="17416"/>
                    </a:cubicBezTo>
                    <a:cubicBezTo>
                      <a:pt x="13189" y="17576"/>
                      <a:pt x="13303" y="17674"/>
                      <a:pt x="13462" y="17731"/>
                    </a:cubicBezTo>
                    <a:cubicBezTo>
                      <a:pt x="13490" y="17740"/>
                      <a:pt x="13516" y="17745"/>
                      <a:pt x="13539" y="17745"/>
                    </a:cubicBezTo>
                    <a:cubicBezTo>
                      <a:pt x="13606" y="17745"/>
                      <a:pt x="13652" y="17705"/>
                      <a:pt x="13674" y="17629"/>
                    </a:cubicBezTo>
                    <a:cubicBezTo>
                      <a:pt x="13696" y="17545"/>
                      <a:pt x="13701" y="17452"/>
                      <a:pt x="13696" y="17362"/>
                    </a:cubicBezTo>
                    <a:cubicBezTo>
                      <a:pt x="13685" y="17083"/>
                      <a:pt x="13653" y="16803"/>
                      <a:pt x="13652" y="16524"/>
                    </a:cubicBezTo>
                    <a:cubicBezTo>
                      <a:pt x="13644" y="14473"/>
                      <a:pt x="13643" y="12419"/>
                      <a:pt x="13640" y="10368"/>
                    </a:cubicBezTo>
                    <a:cubicBezTo>
                      <a:pt x="13634" y="6953"/>
                      <a:pt x="13628" y="3536"/>
                      <a:pt x="13623" y="121"/>
                    </a:cubicBezTo>
                    <a:cubicBezTo>
                      <a:pt x="13623" y="80"/>
                      <a:pt x="13618" y="42"/>
                      <a:pt x="13613" y="2"/>
                    </a:cubicBezTo>
                    <a:lnTo>
                      <a:pt x="13414" y="2"/>
                    </a:lnTo>
                    <a:cubicBezTo>
                      <a:pt x="12146" y="2"/>
                      <a:pt x="10876" y="1"/>
                      <a:pt x="9609" y="1"/>
                    </a:cubicBezTo>
                    <a:lnTo>
                      <a:pt x="245" y="1"/>
                    </a:lnTo>
                    <a:cubicBezTo>
                      <a:pt x="221" y="1"/>
                      <a:pt x="197" y="1"/>
                      <a:pt x="173" y="1"/>
                    </a:cubicBezTo>
                    <a:cubicBezTo>
                      <a:pt x="161" y="1"/>
                      <a:pt x="149" y="1"/>
                      <a:pt x="137" y="1"/>
                    </a:cubicBezTo>
                    <a:cubicBezTo>
                      <a:pt x="134" y="1"/>
                      <a:pt x="131" y="1"/>
                      <a:pt x="1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36" name="Google Shape;336;p3"/>
              <p:cNvGrpSpPr/>
              <p:nvPr/>
            </p:nvGrpSpPr>
            <p:grpSpPr>
              <a:xfrm>
                <a:off x="8417981" y="947736"/>
                <a:ext cx="717755" cy="878001"/>
                <a:chOff x="7272474" y="1112989"/>
                <a:chExt cx="659580" cy="806838"/>
              </a:xfrm>
            </p:grpSpPr>
            <p:sp>
              <p:nvSpPr>
                <p:cNvPr id="337" name="Google Shape;337;p3"/>
                <p:cNvSpPr/>
                <p:nvPr/>
              </p:nvSpPr>
              <p:spPr>
                <a:xfrm>
                  <a:off x="7377295" y="1112989"/>
                  <a:ext cx="554760" cy="686003"/>
                </a:xfrm>
                <a:custGeom>
                  <a:avLst/>
                  <a:gdLst/>
                  <a:ahLst/>
                  <a:cxnLst/>
                  <a:rect l="l" t="t" r="r" b="b"/>
                  <a:pathLst>
                    <a:path w="6928" h="8567" extrusionOk="0">
                      <a:moveTo>
                        <a:pt x="43" y="0"/>
                      </a:moveTo>
                      <a:lnTo>
                        <a:pt x="43" y="0"/>
                      </a:lnTo>
                      <a:cubicBezTo>
                        <a:pt x="214" y="164"/>
                        <a:pt x="377" y="339"/>
                        <a:pt x="560" y="488"/>
                      </a:cubicBezTo>
                      <a:cubicBezTo>
                        <a:pt x="947" y="801"/>
                        <a:pt x="1401" y="1001"/>
                        <a:pt x="1851" y="1203"/>
                      </a:cubicBezTo>
                      <a:cubicBezTo>
                        <a:pt x="2393" y="1444"/>
                        <a:pt x="2950" y="1658"/>
                        <a:pt x="3467" y="1946"/>
                      </a:cubicBezTo>
                      <a:cubicBezTo>
                        <a:pt x="4356" y="2443"/>
                        <a:pt x="4955" y="3199"/>
                        <a:pt x="5249" y="4184"/>
                      </a:cubicBezTo>
                      <a:cubicBezTo>
                        <a:pt x="5281" y="4291"/>
                        <a:pt x="5285" y="4408"/>
                        <a:pt x="5302" y="4519"/>
                      </a:cubicBezTo>
                      <a:cubicBezTo>
                        <a:pt x="5291" y="4522"/>
                        <a:pt x="5280" y="4524"/>
                        <a:pt x="5266" y="4527"/>
                      </a:cubicBezTo>
                      <a:cubicBezTo>
                        <a:pt x="5260" y="4507"/>
                        <a:pt x="5250" y="4489"/>
                        <a:pt x="5246" y="4470"/>
                      </a:cubicBezTo>
                      <a:cubicBezTo>
                        <a:pt x="4982" y="3234"/>
                        <a:pt x="4252" y="2366"/>
                        <a:pt x="3130" y="1823"/>
                      </a:cubicBezTo>
                      <a:cubicBezTo>
                        <a:pt x="2629" y="1580"/>
                        <a:pt x="2105" y="1385"/>
                        <a:pt x="1596" y="1162"/>
                      </a:cubicBezTo>
                      <a:cubicBezTo>
                        <a:pt x="1005" y="906"/>
                        <a:pt x="446" y="604"/>
                        <a:pt x="32" y="88"/>
                      </a:cubicBezTo>
                      <a:cubicBezTo>
                        <a:pt x="28" y="83"/>
                        <a:pt x="17" y="85"/>
                        <a:pt x="0" y="81"/>
                      </a:cubicBezTo>
                      <a:lnTo>
                        <a:pt x="0" y="81"/>
                      </a:lnTo>
                      <a:cubicBezTo>
                        <a:pt x="0" y="303"/>
                        <a:pt x="31" y="512"/>
                        <a:pt x="155" y="701"/>
                      </a:cubicBezTo>
                      <a:cubicBezTo>
                        <a:pt x="300" y="920"/>
                        <a:pt x="441" y="1141"/>
                        <a:pt x="587" y="1359"/>
                      </a:cubicBezTo>
                      <a:cubicBezTo>
                        <a:pt x="858" y="1764"/>
                        <a:pt x="1034" y="2208"/>
                        <a:pt x="1163" y="2673"/>
                      </a:cubicBezTo>
                      <a:cubicBezTo>
                        <a:pt x="1305" y="3184"/>
                        <a:pt x="1262" y="3686"/>
                        <a:pt x="1098" y="4183"/>
                      </a:cubicBezTo>
                      <a:cubicBezTo>
                        <a:pt x="1061" y="4294"/>
                        <a:pt x="1025" y="4405"/>
                        <a:pt x="979" y="4543"/>
                      </a:cubicBezTo>
                      <a:cubicBezTo>
                        <a:pt x="1043" y="4535"/>
                        <a:pt x="1090" y="4534"/>
                        <a:pt x="1134" y="4524"/>
                      </a:cubicBezTo>
                      <a:cubicBezTo>
                        <a:pt x="1270" y="4494"/>
                        <a:pt x="1404" y="4480"/>
                        <a:pt x="1538" y="4480"/>
                      </a:cubicBezTo>
                      <a:cubicBezTo>
                        <a:pt x="1754" y="4480"/>
                        <a:pt x="1968" y="4516"/>
                        <a:pt x="2182" y="4579"/>
                      </a:cubicBezTo>
                      <a:cubicBezTo>
                        <a:pt x="2945" y="4804"/>
                        <a:pt x="3135" y="5628"/>
                        <a:pt x="2954" y="6140"/>
                      </a:cubicBezTo>
                      <a:cubicBezTo>
                        <a:pt x="2939" y="6182"/>
                        <a:pt x="2923" y="6224"/>
                        <a:pt x="2901" y="6284"/>
                      </a:cubicBezTo>
                      <a:cubicBezTo>
                        <a:pt x="4466" y="6295"/>
                        <a:pt x="5498" y="6968"/>
                        <a:pt x="5828" y="8567"/>
                      </a:cubicBezTo>
                      <a:cubicBezTo>
                        <a:pt x="5878" y="8511"/>
                        <a:pt x="5916" y="8471"/>
                        <a:pt x="5950" y="8427"/>
                      </a:cubicBezTo>
                      <a:cubicBezTo>
                        <a:pt x="6798" y="7303"/>
                        <a:pt x="6927" y="6051"/>
                        <a:pt x="6613" y="4721"/>
                      </a:cubicBezTo>
                      <a:cubicBezTo>
                        <a:pt x="6525" y="4351"/>
                        <a:pt x="6423" y="3986"/>
                        <a:pt x="6328" y="3618"/>
                      </a:cubicBezTo>
                      <a:cubicBezTo>
                        <a:pt x="6236" y="3268"/>
                        <a:pt x="6304" y="2944"/>
                        <a:pt x="6493" y="2643"/>
                      </a:cubicBezTo>
                      <a:cubicBezTo>
                        <a:pt x="6586" y="2494"/>
                        <a:pt x="6674" y="2343"/>
                        <a:pt x="6778" y="2168"/>
                      </a:cubicBezTo>
                      <a:cubicBezTo>
                        <a:pt x="6716" y="2168"/>
                        <a:pt x="6666" y="2168"/>
                        <a:pt x="6621" y="2168"/>
                      </a:cubicBezTo>
                      <a:cubicBezTo>
                        <a:pt x="6598" y="2168"/>
                        <a:pt x="6577" y="2168"/>
                        <a:pt x="6555" y="2168"/>
                      </a:cubicBezTo>
                      <a:cubicBezTo>
                        <a:pt x="5792" y="2152"/>
                        <a:pt x="5072" y="1992"/>
                        <a:pt x="4443" y="1536"/>
                      </a:cubicBezTo>
                      <a:cubicBezTo>
                        <a:pt x="4056" y="1254"/>
                        <a:pt x="3850" y="883"/>
                        <a:pt x="3925" y="388"/>
                      </a:cubicBezTo>
                      <a:cubicBezTo>
                        <a:pt x="3937" y="310"/>
                        <a:pt x="3926" y="230"/>
                        <a:pt x="3926" y="135"/>
                      </a:cubicBezTo>
                      <a:lnTo>
                        <a:pt x="3926" y="135"/>
                      </a:lnTo>
                      <a:cubicBezTo>
                        <a:pt x="3303" y="408"/>
                        <a:pt x="2689" y="548"/>
                        <a:pt x="2082" y="548"/>
                      </a:cubicBezTo>
                      <a:cubicBezTo>
                        <a:pt x="1396" y="548"/>
                        <a:pt x="718" y="369"/>
                        <a:pt x="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 name="Google Shape;338;p3"/>
                <p:cNvSpPr/>
                <p:nvPr/>
              </p:nvSpPr>
              <p:spPr>
                <a:xfrm>
                  <a:off x="7272474" y="1219651"/>
                  <a:ext cx="291073" cy="700176"/>
                </a:xfrm>
                <a:custGeom>
                  <a:avLst/>
                  <a:gdLst/>
                  <a:ahLst/>
                  <a:cxnLst/>
                  <a:rect l="l" t="t" r="r" b="b"/>
                  <a:pathLst>
                    <a:path w="3635" h="8744" extrusionOk="0">
                      <a:moveTo>
                        <a:pt x="1754" y="1"/>
                      </a:moveTo>
                      <a:lnTo>
                        <a:pt x="1754" y="1"/>
                      </a:lnTo>
                      <a:cubicBezTo>
                        <a:pt x="1774" y="119"/>
                        <a:pt x="1801" y="229"/>
                        <a:pt x="1810" y="342"/>
                      </a:cubicBezTo>
                      <a:cubicBezTo>
                        <a:pt x="1860" y="955"/>
                        <a:pt x="1824" y="1565"/>
                        <a:pt x="1684" y="2165"/>
                      </a:cubicBezTo>
                      <a:cubicBezTo>
                        <a:pt x="1667" y="2241"/>
                        <a:pt x="1607" y="2309"/>
                        <a:pt x="1567" y="2380"/>
                      </a:cubicBezTo>
                      <a:cubicBezTo>
                        <a:pt x="1522" y="2313"/>
                        <a:pt x="1471" y="2248"/>
                        <a:pt x="1433" y="2178"/>
                      </a:cubicBezTo>
                      <a:cubicBezTo>
                        <a:pt x="1374" y="2079"/>
                        <a:pt x="1328" y="1978"/>
                        <a:pt x="1276" y="1878"/>
                      </a:cubicBezTo>
                      <a:cubicBezTo>
                        <a:pt x="1180" y="2070"/>
                        <a:pt x="1094" y="2236"/>
                        <a:pt x="1013" y="2406"/>
                      </a:cubicBezTo>
                      <a:cubicBezTo>
                        <a:pt x="1000" y="2434"/>
                        <a:pt x="999" y="2473"/>
                        <a:pt x="1006" y="2505"/>
                      </a:cubicBezTo>
                      <a:cubicBezTo>
                        <a:pt x="1116" y="3151"/>
                        <a:pt x="1058" y="3764"/>
                        <a:pt x="610" y="4280"/>
                      </a:cubicBezTo>
                      <a:cubicBezTo>
                        <a:pt x="500" y="4406"/>
                        <a:pt x="343" y="4492"/>
                        <a:pt x="205" y="4592"/>
                      </a:cubicBezTo>
                      <a:cubicBezTo>
                        <a:pt x="148" y="4634"/>
                        <a:pt x="83" y="4666"/>
                        <a:pt x="0" y="4715"/>
                      </a:cubicBezTo>
                      <a:cubicBezTo>
                        <a:pt x="76" y="4772"/>
                        <a:pt x="130" y="4819"/>
                        <a:pt x="188" y="4856"/>
                      </a:cubicBezTo>
                      <a:cubicBezTo>
                        <a:pt x="506" y="5060"/>
                        <a:pt x="638" y="5350"/>
                        <a:pt x="605" y="5723"/>
                      </a:cubicBezTo>
                      <a:cubicBezTo>
                        <a:pt x="572" y="6109"/>
                        <a:pt x="479" y="6466"/>
                        <a:pt x="186" y="6742"/>
                      </a:cubicBezTo>
                      <a:cubicBezTo>
                        <a:pt x="108" y="6817"/>
                        <a:pt x="126" y="6871"/>
                        <a:pt x="209" y="6925"/>
                      </a:cubicBezTo>
                      <a:cubicBezTo>
                        <a:pt x="625" y="7189"/>
                        <a:pt x="763" y="7576"/>
                        <a:pt x="690" y="8049"/>
                      </a:cubicBezTo>
                      <a:cubicBezTo>
                        <a:pt x="655" y="8279"/>
                        <a:pt x="614" y="8508"/>
                        <a:pt x="574" y="8744"/>
                      </a:cubicBezTo>
                      <a:cubicBezTo>
                        <a:pt x="873" y="8631"/>
                        <a:pt x="1185" y="8507"/>
                        <a:pt x="1440" y="8275"/>
                      </a:cubicBezTo>
                      <a:cubicBezTo>
                        <a:pt x="1668" y="8068"/>
                        <a:pt x="1847" y="7826"/>
                        <a:pt x="1978" y="7548"/>
                      </a:cubicBezTo>
                      <a:cubicBezTo>
                        <a:pt x="2017" y="7465"/>
                        <a:pt x="2055" y="7384"/>
                        <a:pt x="2095" y="7303"/>
                      </a:cubicBezTo>
                      <a:cubicBezTo>
                        <a:pt x="2200" y="7087"/>
                        <a:pt x="2356" y="6955"/>
                        <a:pt x="2587" y="6955"/>
                      </a:cubicBezTo>
                      <a:cubicBezTo>
                        <a:pt x="2617" y="6955"/>
                        <a:pt x="2648" y="6958"/>
                        <a:pt x="2681" y="6962"/>
                      </a:cubicBezTo>
                      <a:cubicBezTo>
                        <a:pt x="2690" y="6963"/>
                        <a:pt x="2698" y="6964"/>
                        <a:pt x="2707" y="6964"/>
                      </a:cubicBezTo>
                      <a:cubicBezTo>
                        <a:pt x="2726" y="6964"/>
                        <a:pt x="2747" y="6962"/>
                        <a:pt x="2777" y="6962"/>
                      </a:cubicBezTo>
                      <a:cubicBezTo>
                        <a:pt x="2740" y="6838"/>
                        <a:pt x="2706" y="6726"/>
                        <a:pt x="2674" y="6616"/>
                      </a:cubicBezTo>
                      <a:cubicBezTo>
                        <a:pt x="2577" y="6285"/>
                        <a:pt x="2536" y="5951"/>
                        <a:pt x="2603" y="5609"/>
                      </a:cubicBezTo>
                      <a:cubicBezTo>
                        <a:pt x="2652" y="5365"/>
                        <a:pt x="2743" y="5260"/>
                        <a:pt x="2925" y="5260"/>
                      </a:cubicBezTo>
                      <a:cubicBezTo>
                        <a:pt x="2977" y="5260"/>
                        <a:pt x="3036" y="5268"/>
                        <a:pt x="3103" y="5284"/>
                      </a:cubicBezTo>
                      <a:cubicBezTo>
                        <a:pt x="3117" y="5288"/>
                        <a:pt x="3129" y="5291"/>
                        <a:pt x="3144" y="5295"/>
                      </a:cubicBezTo>
                      <a:cubicBezTo>
                        <a:pt x="3247" y="5321"/>
                        <a:pt x="3317" y="5339"/>
                        <a:pt x="3365" y="5339"/>
                      </a:cubicBezTo>
                      <a:cubicBezTo>
                        <a:pt x="3462" y="5339"/>
                        <a:pt x="3476" y="5270"/>
                        <a:pt x="3518" y="5063"/>
                      </a:cubicBezTo>
                      <a:cubicBezTo>
                        <a:pt x="3620" y="4556"/>
                        <a:pt x="3634" y="4049"/>
                        <a:pt x="3535" y="3539"/>
                      </a:cubicBezTo>
                      <a:cubicBezTo>
                        <a:pt x="3505" y="3387"/>
                        <a:pt x="3438" y="3294"/>
                        <a:pt x="3274" y="3282"/>
                      </a:cubicBezTo>
                      <a:cubicBezTo>
                        <a:pt x="3051" y="3266"/>
                        <a:pt x="2828" y="3243"/>
                        <a:pt x="2590" y="3223"/>
                      </a:cubicBezTo>
                      <a:cubicBezTo>
                        <a:pt x="2567" y="3883"/>
                        <a:pt x="2420" y="4477"/>
                        <a:pt x="2189" y="5051"/>
                      </a:cubicBezTo>
                      <a:cubicBezTo>
                        <a:pt x="1963" y="5615"/>
                        <a:pt x="1717" y="6170"/>
                        <a:pt x="1311" y="6636"/>
                      </a:cubicBezTo>
                      <a:cubicBezTo>
                        <a:pt x="1942" y="5603"/>
                        <a:pt x="2425" y="4520"/>
                        <a:pt x="2513" y="3296"/>
                      </a:cubicBezTo>
                      <a:cubicBezTo>
                        <a:pt x="2479" y="3287"/>
                        <a:pt x="2471" y="3284"/>
                        <a:pt x="2462" y="3284"/>
                      </a:cubicBezTo>
                      <a:cubicBezTo>
                        <a:pt x="2403" y="3288"/>
                        <a:pt x="2355" y="3292"/>
                        <a:pt x="2317" y="3292"/>
                      </a:cubicBezTo>
                      <a:cubicBezTo>
                        <a:pt x="2166" y="3292"/>
                        <a:pt x="2172" y="3239"/>
                        <a:pt x="2262" y="3016"/>
                      </a:cubicBezTo>
                      <a:cubicBezTo>
                        <a:pt x="2702" y="1915"/>
                        <a:pt x="2375" y="942"/>
                        <a:pt x="1777" y="10"/>
                      </a:cubicBezTo>
                      <a:cubicBezTo>
                        <a:pt x="1776" y="7"/>
                        <a:pt x="1770" y="7"/>
                        <a:pt x="17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39" name="Google Shape;339;p3"/>
              <p:cNvSpPr/>
              <p:nvPr/>
            </p:nvSpPr>
            <p:spPr>
              <a:xfrm>
                <a:off x="8149382" y="1001639"/>
                <a:ext cx="424783" cy="374768"/>
              </a:xfrm>
              <a:custGeom>
                <a:avLst/>
                <a:gdLst/>
                <a:ahLst/>
                <a:cxnLst/>
                <a:rect l="l" t="t" r="r" b="b"/>
                <a:pathLst>
                  <a:path w="4875" h="4301" extrusionOk="0">
                    <a:moveTo>
                      <a:pt x="4339" y="0"/>
                    </a:moveTo>
                    <a:cubicBezTo>
                      <a:pt x="4202" y="301"/>
                      <a:pt x="3996" y="506"/>
                      <a:pt x="3659" y="554"/>
                    </a:cubicBezTo>
                    <a:cubicBezTo>
                      <a:pt x="3604" y="562"/>
                      <a:pt x="3550" y="565"/>
                      <a:pt x="3497" y="565"/>
                    </a:cubicBezTo>
                    <a:cubicBezTo>
                      <a:pt x="3244" y="565"/>
                      <a:pt x="3010" y="477"/>
                      <a:pt x="2774" y="319"/>
                    </a:cubicBezTo>
                    <a:lnTo>
                      <a:pt x="2774" y="319"/>
                    </a:lnTo>
                    <a:cubicBezTo>
                      <a:pt x="2795" y="389"/>
                      <a:pt x="2807" y="430"/>
                      <a:pt x="2820" y="470"/>
                    </a:cubicBezTo>
                    <a:cubicBezTo>
                      <a:pt x="2907" y="743"/>
                      <a:pt x="2895" y="1006"/>
                      <a:pt x="2746" y="1256"/>
                    </a:cubicBezTo>
                    <a:cubicBezTo>
                      <a:pt x="2627" y="1459"/>
                      <a:pt x="2440" y="1573"/>
                      <a:pt x="2219" y="1573"/>
                    </a:cubicBezTo>
                    <a:cubicBezTo>
                      <a:pt x="2177" y="1573"/>
                      <a:pt x="2134" y="1569"/>
                      <a:pt x="2090" y="1561"/>
                    </a:cubicBezTo>
                    <a:cubicBezTo>
                      <a:pt x="1917" y="1528"/>
                      <a:pt x="1748" y="1474"/>
                      <a:pt x="1577" y="1431"/>
                    </a:cubicBezTo>
                    <a:cubicBezTo>
                      <a:pt x="1411" y="1388"/>
                      <a:pt x="1246" y="1366"/>
                      <a:pt x="1083" y="1366"/>
                    </a:cubicBezTo>
                    <a:cubicBezTo>
                      <a:pt x="832" y="1366"/>
                      <a:pt x="584" y="1418"/>
                      <a:pt x="342" y="1526"/>
                    </a:cubicBezTo>
                    <a:cubicBezTo>
                      <a:pt x="234" y="1573"/>
                      <a:pt x="135" y="1648"/>
                      <a:pt x="0" y="1729"/>
                    </a:cubicBezTo>
                    <a:cubicBezTo>
                      <a:pt x="93" y="1760"/>
                      <a:pt x="142" y="1780"/>
                      <a:pt x="193" y="1795"/>
                    </a:cubicBezTo>
                    <a:cubicBezTo>
                      <a:pt x="452" y="1873"/>
                      <a:pt x="651" y="2025"/>
                      <a:pt x="795" y="2255"/>
                    </a:cubicBezTo>
                    <a:cubicBezTo>
                      <a:pt x="901" y="2428"/>
                      <a:pt x="1012" y="2599"/>
                      <a:pt x="1127" y="2767"/>
                    </a:cubicBezTo>
                    <a:cubicBezTo>
                      <a:pt x="1343" y="3079"/>
                      <a:pt x="1631" y="3295"/>
                      <a:pt x="1995" y="3409"/>
                    </a:cubicBezTo>
                    <a:cubicBezTo>
                      <a:pt x="2166" y="3464"/>
                      <a:pt x="2195" y="3531"/>
                      <a:pt x="2158" y="3704"/>
                    </a:cubicBezTo>
                    <a:cubicBezTo>
                      <a:pt x="2115" y="3903"/>
                      <a:pt x="2087" y="4101"/>
                      <a:pt x="2052" y="4300"/>
                    </a:cubicBezTo>
                    <a:cubicBezTo>
                      <a:pt x="2733" y="4019"/>
                      <a:pt x="3409" y="3779"/>
                      <a:pt x="3894" y="3214"/>
                    </a:cubicBezTo>
                    <a:cubicBezTo>
                      <a:pt x="4051" y="3031"/>
                      <a:pt x="4178" y="2841"/>
                      <a:pt x="4226" y="2602"/>
                    </a:cubicBezTo>
                    <a:cubicBezTo>
                      <a:pt x="4235" y="2560"/>
                      <a:pt x="4270" y="2496"/>
                      <a:pt x="4302" y="2491"/>
                    </a:cubicBezTo>
                    <a:cubicBezTo>
                      <a:pt x="4305" y="2490"/>
                      <a:pt x="4307" y="2490"/>
                      <a:pt x="4310" y="2490"/>
                    </a:cubicBezTo>
                    <a:cubicBezTo>
                      <a:pt x="4344" y="2490"/>
                      <a:pt x="4398" y="2527"/>
                      <a:pt x="4418" y="2561"/>
                    </a:cubicBezTo>
                    <a:cubicBezTo>
                      <a:pt x="4498" y="2686"/>
                      <a:pt x="4565" y="2817"/>
                      <a:pt x="4643" y="2959"/>
                    </a:cubicBezTo>
                    <a:cubicBezTo>
                      <a:pt x="4658" y="2924"/>
                      <a:pt x="4675" y="2897"/>
                      <a:pt x="4682" y="2866"/>
                    </a:cubicBezTo>
                    <a:cubicBezTo>
                      <a:pt x="4816" y="2232"/>
                      <a:pt x="4875" y="1592"/>
                      <a:pt x="4795" y="949"/>
                    </a:cubicBezTo>
                    <a:cubicBezTo>
                      <a:pt x="4757" y="638"/>
                      <a:pt x="4655" y="342"/>
                      <a:pt x="4432" y="78"/>
                    </a:cubicBezTo>
                    <a:cubicBezTo>
                      <a:pt x="4415" y="238"/>
                      <a:pt x="4406" y="380"/>
                      <a:pt x="4383" y="521"/>
                    </a:cubicBezTo>
                    <a:cubicBezTo>
                      <a:pt x="4276" y="1213"/>
                      <a:pt x="3992" y="1811"/>
                      <a:pt x="3426" y="2247"/>
                    </a:cubicBezTo>
                    <a:cubicBezTo>
                      <a:pt x="3118" y="2486"/>
                      <a:pt x="2766" y="2633"/>
                      <a:pt x="2369" y="2633"/>
                    </a:cubicBezTo>
                    <a:cubicBezTo>
                      <a:pt x="2366" y="2633"/>
                      <a:pt x="2363" y="2633"/>
                      <a:pt x="2360" y="2633"/>
                    </a:cubicBezTo>
                    <a:cubicBezTo>
                      <a:pt x="2115" y="2632"/>
                      <a:pt x="1904" y="2536"/>
                      <a:pt x="1748" y="2330"/>
                    </a:cubicBezTo>
                    <a:lnTo>
                      <a:pt x="1748" y="2330"/>
                    </a:lnTo>
                    <a:cubicBezTo>
                      <a:pt x="1779" y="2348"/>
                      <a:pt x="1811" y="2364"/>
                      <a:pt x="1840" y="2382"/>
                    </a:cubicBezTo>
                    <a:cubicBezTo>
                      <a:pt x="2017" y="2501"/>
                      <a:pt x="2202" y="2557"/>
                      <a:pt x="2398" y="2557"/>
                    </a:cubicBezTo>
                    <a:cubicBezTo>
                      <a:pt x="2495" y="2557"/>
                      <a:pt x="2595" y="2543"/>
                      <a:pt x="2697" y="2516"/>
                    </a:cubicBezTo>
                    <a:cubicBezTo>
                      <a:pt x="3159" y="2397"/>
                      <a:pt x="3527" y="2137"/>
                      <a:pt x="3808" y="1757"/>
                    </a:cubicBezTo>
                    <a:cubicBezTo>
                      <a:pt x="4191" y="1240"/>
                      <a:pt x="4344" y="649"/>
                      <a:pt x="4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 name="Google Shape;340;p3"/>
              <p:cNvSpPr/>
              <p:nvPr/>
            </p:nvSpPr>
            <p:spPr>
              <a:xfrm>
                <a:off x="7928229" y="58817"/>
                <a:ext cx="377382" cy="435762"/>
              </a:xfrm>
              <a:custGeom>
                <a:avLst/>
                <a:gdLst/>
                <a:ahLst/>
                <a:cxnLst/>
                <a:rect l="l" t="t" r="r" b="b"/>
                <a:pathLst>
                  <a:path w="4331" h="5001" extrusionOk="0">
                    <a:moveTo>
                      <a:pt x="2730" y="1"/>
                    </a:moveTo>
                    <a:cubicBezTo>
                      <a:pt x="1407" y="1"/>
                      <a:pt x="267" y="966"/>
                      <a:pt x="98" y="2266"/>
                    </a:cubicBezTo>
                    <a:cubicBezTo>
                      <a:pt x="0" y="3030"/>
                      <a:pt x="143" y="3735"/>
                      <a:pt x="618" y="4343"/>
                    </a:cubicBezTo>
                    <a:cubicBezTo>
                      <a:pt x="969" y="4793"/>
                      <a:pt x="1431" y="5000"/>
                      <a:pt x="1960" y="5000"/>
                    </a:cubicBezTo>
                    <a:cubicBezTo>
                      <a:pt x="2075" y="5000"/>
                      <a:pt x="2192" y="4991"/>
                      <a:pt x="2313" y="4972"/>
                    </a:cubicBezTo>
                    <a:cubicBezTo>
                      <a:pt x="2559" y="4932"/>
                      <a:pt x="2772" y="4809"/>
                      <a:pt x="2815" y="4527"/>
                    </a:cubicBezTo>
                    <a:cubicBezTo>
                      <a:pt x="2824" y="4471"/>
                      <a:pt x="2802" y="4409"/>
                      <a:pt x="2793" y="4348"/>
                    </a:cubicBezTo>
                    <a:cubicBezTo>
                      <a:pt x="2740" y="4370"/>
                      <a:pt x="2673" y="4383"/>
                      <a:pt x="2632" y="4421"/>
                    </a:cubicBezTo>
                    <a:cubicBezTo>
                      <a:pt x="2435" y="4606"/>
                      <a:pt x="2160" y="4700"/>
                      <a:pt x="1877" y="4700"/>
                    </a:cubicBezTo>
                    <a:cubicBezTo>
                      <a:pt x="1357" y="4700"/>
                      <a:pt x="807" y="4383"/>
                      <a:pt x="653" y="3727"/>
                    </a:cubicBezTo>
                    <a:cubicBezTo>
                      <a:pt x="646" y="3699"/>
                      <a:pt x="651" y="3668"/>
                      <a:pt x="651" y="3603"/>
                    </a:cubicBezTo>
                    <a:lnTo>
                      <a:pt x="651" y="3603"/>
                    </a:lnTo>
                    <a:cubicBezTo>
                      <a:pt x="711" y="3656"/>
                      <a:pt x="746" y="3683"/>
                      <a:pt x="779" y="3716"/>
                    </a:cubicBezTo>
                    <a:cubicBezTo>
                      <a:pt x="1023" y="3956"/>
                      <a:pt x="1301" y="4138"/>
                      <a:pt x="1643" y="4198"/>
                    </a:cubicBezTo>
                    <a:cubicBezTo>
                      <a:pt x="1695" y="4207"/>
                      <a:pt x="1750" y="4211"/>
                      <a:pt x="1804" y="4211"/>
                    </a:cubicBezTo>
                    <a:cubicBezTo>
                      <a:pt x="1845" y="4211"/>
                      <a:pt x="1886" y="4208"/>
                      <a:pt x="1927" y="4204"/>
                    </a:cubicBezTo>
                    <a:cubicBezTo>
                      <a:pt x="2094" y="4184"/>
                      <a:pt x="2206" y="4076"/>
                      <a:pt x="2216" y="3945"/>
                    </a:cubicBezTo>
                    <a:cubicBezTo>
                      <a:pt x="2225" y="3832"/>
                      <a:pt x="2133" y="3718"/>
                      <a:pt x="1973" y="3673"/>
                    </a:cubicBezTo>
                    <a:cubicBezTo>
                      <a:pt x="1834" y="3635"/>
                      <a:pt x="1691" y="3614"/>
                      <a:pt x="1548" y="3589"/>
                    </a:cubicBezTo>
                    <a:cubicBezTo>
                      <a:pt x="1000" y="3491"/>
                      <a:pt x="623" y="3123"/>
                      <a:pt x="525" y="2582"/>
                    </a:cubicBezTo>
                    <a:cubicBezTo>
                      <a:pt x="515" y="2522"/>
                      <a:pt x="517" y="2462"/>
                      <a:pt x="514" y="2402"/>
                    </a:cubicBezTo>
                    <a:cubicBezTo>
                      <a:pt x="525" y="2396"/>
                      <a:pt x="536" y="2391"/>
                      <a:pt x="548" y="2387"/>
                    </a:cubicBezTo>
                    <a:cubicBezTo>
                      <a:pt x="582" y="2424"/>
                      <a:pt x="617" y="2459"/>
                      <a:pt x="649" y="2499"/>
                    </a:cubicBezTo>
                    <a:cubicBezTo>
                      <a:pt x="857" y="2754"/>
                      <a:pt x="1092" y="2970"/>
                      <a:pt x="1440" y="2997"/>
                    </a:cubicBezTo>
                    <a:cubicBezTo>
                      <a:pt x="1444" y="2997"/>
                      <a:pt x="1449" y="2997"/>
                      <a:pt x="1453" y="2997"/>
                    </a:cubicBezTo>
                    <a:cubicBezTo>
                      <a:pt x="1510" y="2997"/>
                      <a:pt x="1568" y="2967"/>
                      <a:pt x="1626" y="2952"/>
                    </a:cubicBezTo>
                    <a:cubicBezTo>
                      <a:pt x="1605" y="2891"/>
                      <a:pt x="1598" y="2818"/>
                      <a:pt x="1559" y="2772"/>
                    </a:cubicBezTo>
                    <a:cubicBezTo>
                      <a:pt x="1482" y="2685"/>
                      <a:pt x="1386" y="2613"/>
                      <a:pt x="1301" y="2532"/>
                    </a:cubicBezTo>
                    <a:cubicBezTo>
                      <a:pt x="1041" y="2288"/>
                      <a:pt x="970" y="1898"/>
                      <a:pt x="1144" y="1587"/>
                    </a:cubicBezTo>
                    <a:cubicBezTo>
                      <a:pt x="1193" y="1497"/>
                      <a:pt x="1275" y="1397"/>
                      <a:pt x="1366" y="1361"/>
                    </a:cubicBezTo>
                    <a:cubicBezTo>
                      <a:pt x="1605" y="1267"/>
                      <a:pt x="1846" y="1211"/>
                      <a:pt x="2086" y="1211"/>
                    </a:cubicBezTo>
                    <a:cubicBezTo>
                      <a:pt x="2315" y="1211"/>
                      <a:pt x="2544" y="1261"/>
                      <a:pt x="2771" y="1377"/>
                    </a:cubicBezTo>
                    <a:cubicBezTo>
                      <a:pt x="2817" y="1400"/>
                      <a:pt x="2854" y="1442"/>
                      <a:pt x="2896" y="1477"/>
                    </a:cubicBezTo>
                    <a:cubicBezTo>
                      <a:pt x="2885" y="1493"/>
                      <a:pt x="2878" y="1508"/>
                      <a:pt x="2871" y="1522"/>
                    </a:cubicBezTo>
                    <a:cubicBezTo>
                      <a:pt x="2835" y="1522"/>
                      <a:pt x="2798" y="1518"/>
                      <a:pt x="2762" y="1518"/>
                    </a:cubicBezTo>
                    <a:cubicBezTo>
                      <a:pt x="2741" y="1518"/>
                      <a:pt x="2720" y="1520"/>
                      <a:pt x="2700" y="1525"/>
                    </a:cubicBezTo>
                    <a:cubicBezTo>
                      <a:pt x="2590" y="1554"/>
                      <a:pt x="2473" y="1580"/>
                      <a:pt x="2376" y="1640"/>
                    </a:cubicBezTo>
                    <a:cubicBezTo>
                      <a:pt x="2287" y="1694"/>
                      <a:pt x="2266" y="1796"/>
                      <a:pt x="2342" y="1887"/>
                    </a:cubicBezTo>
                    <a:cubicBezTo>
                      <a:pt x="2382" y="1938"/>
                      <a:pt x="2429" y="1965"/>
                      <a:pt x="2479" y="1965"/>
                    </a:cubicBezTo>
                    <a:cubicBezTo>
                      <a:pt x="2516" y="1965"/>
                      <a:pt x="2554" y="1950"/>
                      <a:pt x="2592" y="1918"/>
                    </a:cubicBezTo>
                    <a:cubicBezTo>
                      <a:pt x="2857" y="1696"/>
                      <a:pt x="3171" y="1659"/>
                      <a:pt x="3498" y="1659"/>
                    </a:cubicBezTo>
                    <a:cubicBezTo>
                      <a:pt x="3507" y="1659"/>
                      <a:pt x="3516" y="1659"/>
                      <a:pt x="3526" y="1659"/>
                    </a:cubicBezTo>
                    <a:cubicBezTo>
                      <a:pt x="3788" y="1662"/>
                      <a:pt x="4027" y="1724"/>
                      <a:pt x="4239" y="1879"/>
                    </a:cubicBezTo>
                    <a:cubicBezTo>
                      <a:pt x="4256" y="1890"/>
                      <a:pt x="4277" y="1897"/>
                      <a:pt x="4311" y="1915"/>
                    </a:cubicBezTo>
                    <a:cubicBezTo>
                      <a:pt x="4330" y="1756"/>
                      <a:pt x="4264" y="1639"/>
                      <a:pt x="4146" y="1591"/>
                    </a:cubicBezTo>
                    <a:cubicBezTo>
                      <a:pt x="3936" y="1503"/>
                      <a:pt x="3716" y="1438"/>
                      <a:pt x="3495" y="1379"/>
                    </a:cubicBezTo>
                    <a:cubicBezTo>
                      <a:pt x="3397" y="1353"/>
                      <a:pt x="3287" y="1368"/>
                      <a:pt x="3184" y="1357"/>
                    </a:cubicBezTo>
                    <a:cubicBezTo>
                      <a:pt x="3024" y="1343"/>
                      <a:pt x="2989" y="1278"/>
                      <a:pt x="3068" y="1143"/>
                    </a:cubicBezTo>
                    <a:cubicBezTo>
                      <a:pt x="3280" y="790"/>
                      <a:pt x="3543" y="492"/>
                      <a:pt x="3950" y="356"/>
                    </a:cubicBezTo>
                    <a:cubicBezTo>
                      <a:pt x="3962" y="352"/>
                      <a:pt x="3972" y="342"/>
                      <a:pt x="4005" y="321"/>
                    </a:cubicBezTo>
                    <a:cubicBezTo>
                      <a:pt x="3946" y="289"/>
                      <a:pt x="3902" y="257"/>
                      <a:pt x="3851" y="234"/>
                    </a:cubicBezTo>
                    <a:cubicBezTo>
                      <a:pt x="3474" y="74"/>
                      <a:pt x="3095" y="1"/>
                      <a:pt x="2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 name="Google Shape;341;p3"/>
              <p:cNvSpPr/>
              <p:nvPr/>
            </p:nvSpPr>
            <p:spPr>
              <a:xfrm>
                <a:off x="7704112" y="70755"/>
                <a:ext cx="367187" cy="419381"/>
              </a:xfrm>
              <a:custGeom>
                <a:avLst/>
                <a:gdLst/>
                <a:ahLst/>
                <a:cxnLst/>
                <a:rect l="l" t="t" r="r" b="b"/>
                <a:pathLst>
                  <a:path w="4214" h="4813" extrusionOk="0">
                    <a:moveTo>
                      <a:pt x="3948" y="0"/>
                    </a:moveTo>
                    <a:cubicBezTo>
                      <a:pt x="2944" y="0"/>
                      <a:pt x="2029" y="270"/>
                      <a:pt x="1217" y="923"/>
                    </a:cubicBezTo>
                    <a:cubicBezTo>
                      <a:pt x="163" y="1772"/>
                      <a:pt x="0" y="3266"/>
                      <a:pt x="353" y="4071"/>
                    </a:cubicBezTo>
                    <a:cubicBezTo>
                      <a:pt x="453" y="4297"/>
                      <a:pt x="551" y="4528"/>
                      <a:pt x="770" y="4660"/>
                    </a:cubicBezTo>
                    <a:cubicBezTo>
                      <a:pt x="894" y="4734"/>
                      <a:pt x="1041" y="4783"/>
                      <a:pt x="1185" y="4811"/>
                    </a:cubicBezTo>
                    <a:cubicBezTo>
                      <a:pt x="1190" y="4812"/>
                      <a:pt x="1195" y="4812"/>
                      <a:pt x="1200" y="4812"/>
                    </a:cubicBezTo>
                    <a:cubicBezTo>
                      <a:pt x="1261" y="4812"/>
                      <a:pt x="1363" y="4756"/>
                      <a:pt x="1374" y="4713"/>
                    </a:cubicBezTo>
                    <a:cubicBezTo>
                      <a:pt x="1392" y="4647"/>
                      <a:pt x="1341" y="4557"/>
                      <a:pt x="1300" y="4490"/>
                    </a:cubicBezTo>
                    <a:cubicBezTo>
                      <a:pt x="1278" y="4453"/>
                      <a:pt x="1217" y="4435"/>
                      <a:pt x="1169" y="4422"/>
                    </a:cubicBezTo>
                    <a:cubicBezTo>
                      <a:pt x="804" y="4321"/>
                      <a:pt x="615" y="4067"/>
                      <a:pt x="544" y="3710"/>
                    </a:cubicBezTo>
                    <a:cubicBezTo>
                      <a:pt x="470" y="3340"/>
                      <a:pt x="442" y="2972"/>
                      <a:pt x="602" y="2616"/>
                    </a:cubicBezTo>
                    <a:cubicBezTo>
                      <a:pt x="623" y="2570"/>
                      <a:pt x="653" y="2529"/>
                      <a:pt x="679" y="2486"/>
                    </a:cubicBezTo>
                    <a:cubicBezTo>
                      <a:pt x="691" y="2491"/>
                      <a:pt x="706" y="2496"/>
                      <a:pt x="720" y="2502"/>
                    </a:cubicBezTo>
                    <a:cubicBezTo>
                      <a:pt x="720" y="2550"/>
                      <a:pt x="722" y="2598"/>
                      <a:pt x="720" y="2645"/>
                    </a:cubicBezTo>
                    <a:cubicBezTo>
                      <a:pt x="693" y="2994"/>
                      <a:pt x="727" y="3337"/>
                      <a:pt x="893" y="3649"/>
                    </a:cubicBezTo>
                    <a:cubicBezTo>
                      <a:pt x="957" y="3769"/>
                      <a:pt x="1061" y="3870"/>
                      <a:pt x="1163" y="3963"/>
                    </a:cubicBezTo>
                    <a:cubicBezTo>
                      <a:pt x="1180" y="3978"/>
                      <a:pt x="1213" y="3985"/>
                      <a:pt x="1247" y="3985"/>
                    </a:cubicBezTo>
                    <a:cubicBezTo>
                      <a:pt x="1280" y="3985"/>
                      <a:pt x="1314" y="3978"/>
                      <a:pt x="1334" y="3964"/>
                    </a:cubicBezTo>
                    <a:cubicBezTo>
                      <a:pt x="1372" y="3937"/>
                      <a:pt x="1394" y="3853"/>
                      <a:pt x="1385" y="3799"/>
                    </a:cubicBezTo>
                    <a:cubicBezTo>
                      <a:pt x="1362" y="3676"/>
                      <a:pt x="1311" y="3557"/>
                      <a:pt x="1279" y="3436"/>
                    </a:cubicBezTo>
                    <a:cubicBezTo>
                      <a:pt x="1146" y="2941"/>
                      <a:pt x="1127" y="2460"/>
                      <a:pt x="1450" y="2020"/>
                    </a:cubicBezTo>
                    <a:cubicBezTo>
                      <a:pt x="1478" y="1984"/>
                      <a:pt x="1512" y="1954"/>
                      <a:pt x="1544" y="1920"/>
                    </a:cubicBezTo>
                    <a:cubicBezTo>
                      <a:pt x="1557" y="1924"/>
                      <a:pt x="1568" y="1928"/>
                      <a:pt x="1578" y="1933"/>
                    </a:cubicBezTo>
                    <a:cubicBezTo>
                      <a:pt x="1583" y="1984"/>
                      <a:pt x="1585" y="2033"/>
                      <a:pt x="1589" y="2085"/>
                    </a:cubicBezTo>
                    <a:cubicBezTo>
                      <a:pt x="1605" y="2278"/>
                      <a:pt x="1612" y="2472"/>
                      <a:pt x="1646" y="2663"/>
                    </a:cubicBezTo>
                    <a:cubicBezTo>
                      <a:pt x="1664" y="2766"/>
                      <a:pt x="1713" y="2894"/>
                      <a:pt x="1834" y="2894"/>
                    </a:cubicBezTo>
                    <a:cubicBezTo>
                      <a:pt x="1839" y="2894"/>
                      <a:pt x="1844" y="2894"/>
                      <a:pt x="1849" y="2894"/>
                    </a:cubicBezTo>
                    <a:cubicBezTo>
                      <a:pt x="1889" y="2889"/>
                      <a:pt x="1944" y="2730"/>
                      <a:pt x="1945" y="2642"/>
                    </a:cubicBezTo>
                    <a:cubicBezTo>
                      <a:pt x="1957" y="2109"/>
                      <a:pt x="2189" y="1695"/>
                      <a:pt x="2601" y="1371"/>
                    </a:cubicBezTo>
                    <a:cubicBezTo>
                      <a:pt x="2619" y="1357"/>
                      <a:pt x="2634" y="1338"/>
                      <a:pt x="2655" y="1330"/>
                    </a:cubicBezTo>
                    <a:cubicBezTo>
                      <a:pt x="2870" y="1252"/>
                      <a:pt x="2974" y="1066"/>
                      <a:pt x="3102" y="897"/>
                    </a:cubicBezTo>
                    <a:cubicBezTo>
                      <a:pt x="3364" y="548"/>
                      <a:pt x="3703" y="285"/>
                      <a:pt x="4094" y="89"/>
                    </a:cubicBezTo>
                    <a:cubicBezTo>
                      <a:pt x="4134" y="69"/>
                      <a:pt x="4173" y="50"/>
                      <a:pt x="4214" y="29"/>
                    </a:cubicBezTo>
                    <a:cubicBezTo>
                      <a:pt x="4203" y="17"/>
                      <a:pt x="4199" y="5"/>
                      <a:pt x="4194" y="5"/>
                    </a:cubicBezTo>
                    <a:cubicBezTo>
                      <a:pt x="4111" y="2"/>
                      <a:pt x="4029" y="0"/>
                      <a:pt x="3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42" name="Google Shape;342;p3"/>
              <p:cNvGrpSpPr/>
              <p:nvPr/>
            </p:nvGrpSpPr>
            <p:grpSpPr>
              <a:xfrm>
                <a:off x="7096076" y="6194"/>
                <a:ext cx="505050" cy="781196"/>
                <a:chOff x="6057711" y="247760"/>
                <a:chExt cx="464115" cy="717879"/>
              </a:xfrm>
            </p:grpSpPr>
            <p:sp>
              <p:nvSpPr>
                <p:cNvPr id="343" name="Google Shape;343;p3"/>
                <p:cNvSpPr/>
                <p:nvPr/>
              </p:nvSpPr>
              <p:spPr>
                <a:xfrm>
                  <a:off x="6089662" y="247760"/>
                  <a:ext cx="432165" cy="375632"/>
                </a:xfrm>
                <a:custGeom>
                  <a:avLst/>
                  <a:gdLst/>
                  <a:ahLst/>
                  <a:cxnLst/>
                  <a:rect l="l" t="t" r="r" b="b"/>
                  <a:pathLst>
                    <a:path w="5397" h="4691" extrusionOk="0">
                      <a:moveTo>
                        <a:pt x="2131" y="1"/>
                      </a:moveTo>
                      <a:lnTo>
                        <a:pt x="2131" y="1"/>
                      </a:lnTo>
                      <a:cubicBezTo>
                        <a:pt x="2160" y="61"/>
                        <a:pt x="2177" y="106"/>
                        <a:pt x="2203" y="140"/>
                      </a:cubicBezTo>
                      <a:cubicBezTo>
                        <a:pt x="2275" y="233"/>
                        <a:pt x="2349" y="325"/>
                        <a:pt x="2426" y="414"/>
                      </a:cubicBezTo>
                      <a:cubicBezTo>
                        <a:pt x="2495" y="499"/>
                        <a:pt x="2493" y="578"/>
                        <a:pt x="2399" y="631"/>
                      </a:cubicBezTo>
                      <a:cubicBezTo>
                        <a:pt x="1836" y="949"/>
                        <a:pt x="1435" y="1445"/>
                        <a:pt x="986" y="1889"/>
                      </a:cubicBezTo>
                      <a:cubicBezTo>
                        <a:pt x="790" y="2081"/>
                        <a:pt x="530" y="2209"/>
                        <a:pt x="295" y="2361"/>
                      </a:cubicBezTo>
                      <a:cubicBezTo>
                        <a:pt x="210" y="2417"/>
                        <a:pt x="113" y="2454"/>
                        <a:pt x="0" y="2511"/>
                      </a:cubicBezTo>
                      <a:cubicBezTo>
                        <a:pt x="91" y="2580"/>
                        <a:pt x="160" y="2630"/>
                        <a:pt x="225" y="2683"/>
                      </a:cubicBezTo>
                      <a:cubicBezTo>
                        <a:pt x="593" y="2983"/>
                        <a:pt x="743" y="3360"/>
                        <a:pt x="623" y="3828"/>
                      </a:cubicBezTo>
                      <a:cubicBezTo>
                        <a:pt x="548" y="4121"/>
                        <a:pt x="428" y="4393"/>
                        <a:pt x="232" y="4626"/>
                      </a:cubicBezTo>
                      <a:cubicBezTo>
                        <a:pt x="221" y="4639"/>
                        <a:pt x="215" y="4656"/>
                        <a:pt x="195" y="4690"/>
                      </a:cubicBezTo>
                      <a:cubicBezTo>
                        <a:pt x="525" y="4653"/>
                        <a:pt x="814" y="4561"/>
                        <a:pt x="1063" y="4370"/>
                      </a:cubicBezTo>
                      <a:cubicBezTo>
                        <a:pt x="1192" y="4271"/>
                        <a:pt x="1312" y="4160"/>
                        <a:pt x="1431" y="4049"/>
                      </a:cubicBezTo>
                      <a:cubicBezTo>
                        <a:pt x="1703" y="3795"/>
                        <a:pt x="2012" y="3684"/>
                        <a:pt x="2349" y="3684"/>
                      </a:cubicBezTo>
                      <a:cubicBezTo>
                        <a:pt x="2460" y="3684"/>
                        <a:pt x="2574" y="3696"/>
                        <a:pt x="2691" y="3719"/>
                      </a:cubicBezTo>
                      <a:cubicBezTo>
                        <a:pt x="2753" y="3732"/>
                        <a:pt x="2797" y="3740"/>
                        <a:pt x="2829" y="3740"/>
                      </a:cubicBezTo>
                      <a:cubicBezTo>
                        <a:pt x="2901" y="3740"/>
                        <a:pt x="2910" y="3697"/>
                        <a:pt x="2933" y="3556"/>
                      </a:cubicBezTo>
                      <a:cubicBezTo>
                        <a:pt x="3051" y="2811"/>
                        <a:pt x="3504" y="2415"/>
                        <a:pt x="4235" y="2415"/>
                      </a:cubicBezTo>
                      <a:cubicBezTo>
                        <a:pt x="4270" y="2415"/>
                        <a:pt x="4305" y="2416"/>
                        <a:pt x="4341" y="2418"/>
                      </a:cubicBezTo>
                      <a:cubicBezTo>
                        <a:pt x="4481" y="2425"/>
                        <a:pt x="4621" y="2436"/>
                        <a:pt x="4760" y="2451"/>
                      </a:cubicBezTo>
                      <a:cubicBezTo>
                        <a:pt x="4770" y="2452"/>
                        <a:pt x="4780" y="2452"/>
                        <a:pt x="4789" y="2452"/>
                      </a:cubicBezTo>
                      <a:cubicBezTo>
                        <a:pt x="4849" y="2452"/>
                        <a:pt x="4882" y="2429"/>
                        <a:pt x="4876" y="2351"/>
                      </a:cubicBezTo>
                      <a:cubicBezTo>
                        <a:pt x="4836" y="1746"/>
                        <a:pt x="4994" y="1197"/>
                        <a:pt x="5355" y="671"/>
                      </a:cubicBezTo>
                      <a:lnTo>
                        <a:pt x="5355" y="671"/>
                      </a:lnTo>
                      <a:cubicBezTo>
                        <a:pt x="4617" y="788"/>
                        <a:pt x="3945" y="1003"/>
                        <a:pt x="3306" y="1332"/>
                      </a:cubicBezTo>
                      <a:cubicBezTo>
                        <a:pt x="2655" y="1668"/>
                        <a:pt x="2137" y="2148"/>
                        <a:pt x="1749" y="2771"/>
                      </a:cubicBezTo>
                      <a:cubicBezTo>
                        <a:pt x="1733" y="2761"/>
                        <a:pt x="1717" y="2750"/>
                        <a:pt x="1699" y="2740"/>
                      </a:cubicBezTo>
                      <a:cubicBezTo>
                        <a:pt x="1770" y="2622"/>
                        <a:pt x="1827" y="2497"/>
                        <a:pt x="1910" y="2389"/>
                      </a:cubicBezTo>
                      <a:cubicBezTo>
                        <a:pt x="2273" y="1906"/>
                        <a:pt x="2727" y="1534"/>
                        <a:pt x="3263" y="1256"/>
                      </a:cubicBezTo>
                      <a:cubicBezTo>
                        <a:pt x="3884" y="934"/>
                        <a:pt x="4540" y="723"/>
                        <a:pt x="5228" y="602"/>
                      </a:cubicBezTo>
                      <a:cubicBezTo>
                        <a:pt x="5280" y="593"/>
                        <a:pt x="5330" y="581"/>
                        <a:pt x="5382" y="569"/>
                      </a:cubicBezTo>
                      <a:cubicBezTo>
                        <a:pt x="5387" y="553"/>
                        <a:pt x="5391" y="540"/>
                        <a:pt x="5396" y="524"/>
                      </a:cubicBezTo>
                      <a:cubicBezTo>
                        <a:pt x="5272" y="470"/>
                        <a:pt x="5153" y="390"/>
                        <a:pt x="5023" y="365"/>
                      </a:cubicBezTo>
                      <a:cubicBezTo>
                        <a:pt x="4694" y="305"/>
                        <a:pt x="4362" y="253"/>
                        <a:pt x="4029" y="230"/>
                      </a:cubicBezTo>
                      <a:cubicBezTo>
                        <a:pt x="3438" y="187"/>
                        <a:pt x="2844" y="169"/>
                        <a:pt x="2265" y="13"/>
                      </a:cubicBezTo>
                      <a:cubicBezTo>
                        <a:pt x="2231" y="4"/>
                        <a:pt x="2195" y="6"/>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 name="Google Shape;344;p3"/>
                <p:cNvSpPr/>
                <p:nvPr/>
              </p:nvSpPr>
              <p:spPr>
                <a:xfrm>
                  <a:off x="6225552" y="458522"/>
                  <a:ext cx="222769" cy="389645"/>
                </a:xfrm>
                <a:custGeom>
                  <a:avLst/>
                  <a:gdLst/>
                  <a:ahLst/>
                  <a:cxnLst/>
                  <a:rect l="l" t="t" r="r" b="b"/>
                  <a:pathLst>
                    <a:path w="2782" h="4866" extrusionOk="0">
                      <a:moveTo>
                        <a:pt x="1934" y="1"/>
                      </a:moveTo>
                      <a:cubicBezTo>
                        <a:pt x="1859" y="52"/>
                        <a:pt x="1761" y="104"/>
                        <a:pt x="1680" y="175"/>
                      </a:cubicBezTo>
                      <a:cubicBezTo>
                        <a:pt x="1473" y="357"/>
                        <a:pt x="1378" y="597"/>
                        <a:pt x="1334" y="864"/>
                      </a:cubicBezTo>
                      <a:cubicBezTo>
                        <a:pt x="1294" y="1106"/>
                        <a:pt x="1336" y="1189"/>
                        <a:pt x="1117" y="1189"/>
                      </a:cubicBezTo>
                      <a:cubicBezTo>
                        <a:pt x="1073" y="1189"/>
                        <a:pt x="1018" y="1185"/>
                        <a:pt x="951" y="1179"/>
                      </a:cubicBezTo>
                      <a:lnTo>
                        <a:pt x="951" y="1179"/>
                      </a:lnTo>
                      <a:cubicBezTo>
                        <a:pt x="913" y="1904"/>
                        <a:pt x="1087" y="2580"/>
                        <a:pt x="1390" y="3234"/>
                      </a:cubicBezTo>
                      <a:cubicBezTo>
                        <a:pt x="1141" y="2951"/>
                        <a:pt x="1049" y="2596"/>
                        <a:pt x="979" y="2244"/>
                      </a:cubicBezTo>
                      <a:cubicBezTo>
                        <a:pt x="909" y="1892"/>
                        <a:pt x="885" y="1530"/>
                        <a:pt x="838" y="1152"/>
                      </a:cubicBezTo>
                      <a:cubicBezTo>
                        <a:pt x="774" y="1140"/>
                        <a:pt x="708" y="1135"/>
                        <a:pt x="642" y="1135"/>
                      </a:cubicBezTo>
                      <a:cubicBezTo>
                        <a:pt x="477" y="1135"/>
                        <a:pt x="306" y="1171"/>
                        <a:pt x="141" y="1242"/>
                      </a:cubicBezTo>
                      <a:cubicBezTo>
                        <a:pt x="105" y="1258"/>
                        <a:pt x="63" y="1305"/>
                        <a:pt x="61" y="1341"/>
                      </a:cubicBezTo>
                      <a:cubicBezTo>
                        <a:pt x="36" y="1592"/>
                        <a:pt x="15" y="1842"/>
                        <a:pt x="4" y="2094"/>
                      </a:cubicBezTo>
                      <a:cubicBezTo>
                        <a:pt x="0" y="2206"/>
                        <a:pt x="48" y="2286"/>
                        <a:pt x="182" y="2307"/>
                      </a:cubicBezTo>
                      <a:cubicBezTo>
                        <a:pt x="330" y="2331"/>
                        <a:pt x="429" y="2431"/>
                        <a:pt x="490" y="2570"/>
                      </a:cubicBezTo>
                      <a:cubicBezTo>
                        <a:pt x="611" y="2848"/>
                        <a:pt x="630" y="3139"/>
                        <a:pt x="585" y="3435"/>
                      </a:cubicBezTo>
                      <a:cubicBezTo>
                        <a:pt x="569" y="3535"/>
                        <a:pt x="593" y="3575"/>
                        <a:pt x="692" y="3587"/>
                      </a:cubicBezTo>
                      <a:cubicBezTo>
                        <a:pt x="998" y="3627"/>
                        <a:pt x="1233" y="3794"/>
                        <a:pt x="1454" y="4000"/>
                      </a:cubicBezTo>
                      <a:cubicBezTo>
                        <a:pt x="1701" y="4232"/>
                        <a:pt x="1959" y="4453"/>
                        <a:pt x="2225" y="4661"/>
                      </a:cubicBezTo>
                      <a:cubicBezTo>
                        <a:pt x="2380" y="4783"/>
                        <a:pt x="2564" y="4861"/>
                        <a:pt x="2781" y="4866"/>
                      </a:cubicBezTo>
                      <a:cubicBezTo>
                        <a:pt x="2749" y="4825"/>
                        <a:pt x="2719" y="4783"/>
                        <a:pt x="2686" y="4743"/>
                      </a:cubicBezTo>
                      <a:cubicBezTo>
                        <a:pt x="2478" y="4498"/>
                        <a:pt x="2316" y="4230"/>
                        <a:pt x="2262" y="3905"/>
                      </a:cubicBezTo>
                      <a:cubicBezTo>
                        <a:pt x="2216" y="3626"/>
                        <a:pt x="2254" y="3370"/>
                        <a:pt x="2449" y="3156"/>
                      </a:cubicBezTo>
                      <a:cubicBezTo>
                        <a:pt x="2549" y="3047"/>
                        <a:pt x="2562" y="2959"/>
                        <a:pt x="2470" y="2826"/>
                      </a:cubicBezTo>
                      <a:cubicBezTo>
                        <a:pt x="2181" y="2404"/>
                        <a:pt x="2238" y="1914"/>
                        <a:pt x="2598" y="1551"/>
                      </a:cubicBezTo>
                      <a:cubicBezTo>
                        <a:pt x="2778" y="1369"/>
                        <a:pt x="2776" y="1371"/>
                        <a:pt x="2566" y="1222"/>
                      </a:cubicBezTo>
                      <a:cubicBezTo>
                        <a:pt x="2310" y="1039"/>
                        <a:pt x="2113" y="798"/>
                        <a:pt x="2003" y="506"/>
                      </a:cubicBezTo>
                      <a:cubicBezTo>
                        <a:pt x="1947" y="356"/>
                        <a:pt x="1957" y="182"/>
                        <a:pt x="19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 name="Google Shape;345;p3"/>
                <p:cNvSpPr/>
                <p:nvPr/>
              </p:nvSpPr>
              <p:spPr>
                <a:xfrm>
                  <a:off x="6057711" y="566866"/>
                  <a:ext cx="177927" cy="398773"/>
                </a:xfrm>
                <a:custGeom>
                  <a:avLst/>
                  <a:gdLst/>
                  <a:ahLst/>
                  <a:cxnLst/>
                  <a:rect l="l" t="t" r="r" b="b"/>
                  <a:pathLst>
                    <a:path w="2222" h="4980" extrusionOk="0">
                      <a:moveTo>
                        <a:pt x="2052" y="1"/>
                      </a:moveTo>
                      <a:lnTo>
                        <a:pt x="2052" y="1"/>
                      </a:lnTo>
                      <a:cubicBezTo>
                        <a:pt x="1785" y="188"/>
                        <a:pt x="1586" y="404"/>
                        <a:pt x="1452" y="666"/>
                      </a:cubicBezTo>
                      <a:cubicBezTo>
                        <a:pt x="1167" y="1222"/>
                        <a:pt x="1045" y="1824"/>
                        <a:pt x="1007" y="2445"/>
                      </a:cubicBezTo>
                      <a:cubicBezTo>
                        <a:pt x="1001" y="2525"/>
                        <a:pt x="986" y="2604"/>
                        <a:pt x="976" y="2683"/>
                      </a:cubicBezTo>
                      <a:cubicBezTo>
                        <a:pt x="954" y="2678"/>
                        <a:pt x="930" y="2675"/>
                        <a:pt x="908" y="2670"/>
                      </a:cubicBezTo>
                      <a:cubicBezTo>
                        <a:pt x="925" y="1922"/>
                        <a:pt x="1090" y="1208"/>
                        <a:pt x="1440" y="540"/>
                      </a:cubicBezTo>
                      <a:lnTo>
                        <a:pt x="1440" y="540"/>
                      </a:lnTo>
                      <a:cubicBezTo>
                        <a:pt x="1322" y="548"/>
                        <a:pt x="1016" y="723"/>
                        <a:pt x="954" y="821"/>
                      </a:cubicBezTo>
                      <a:cubicBezTo>
                        <a:pt x="780" y="1091"/>
                        <a:pt x="561" y="1306"/>
                        <a:pt x="252" y="1416"/>
                      </a:cubicBezTo>
                      <a:cubicBezTo>
                        <a:pt x="220" y="1426"/>
                        <a:pt x="193" y="1444"/>
                        <a:pt x="145" y="1469"/>
                      </a:cubicBezTo>
                      <a:cubicBezTo>
                        <a:pt x="195" y="1547"/>
                        <a:pt x="236" y="1611"/>
                        <a:pt x="275" y="1676"/>
                      </a:cubicBezTo>
                      <a:cubicBezTo>
                        <a:pt x="479" y="2004"/>
                        <a:pt x="433" y="2445"/>
                        <a:pt x="172" y="2676"/>
                      </a:cubicBezTo>
                      <a:cubicBezTo>
                        <a:pt x="117" y="2725"/>
                        <a:pt x="22" y="2765"/>
                        <a:pt x="12" y="2822"/>
                      </a:cubicBezTo>
                      <a:cubicBezTo>
                        <a:pt x="0" y="2884"/>
                        <a:pt x="77" y="2957"/>
                        <a:pt x="94" y="3031"/>
                      </a:cubicBezTo>
                      <a:cubicBezTo>
                        <a:pt x="133" y="3183"/>
                        <a:pt x="164" y="3339"/>
                        <a:pt x="186" y="3494"/>
                      </a:cubicBezTo>
                      <a:cubicBezTo>
                        <a:pt x="231" y="3771"/>
                        <a:pt x="252" y="4052"/>
                        <a:pt x="310" y="4326"/>
                      </a:cubicBezTo>
                      <a:cubicBezTo>
                        <a:pt x="363" y="4579"/>
                        <a:pt x="526" y="4775"/>
                        <a:pt x="732" y="4980"/>
                      </a:cubicBezTo>
                      <a:cubicBezTo>
                        <a:pt x="732" y="4898"/>
                        <a:pt x="735" y="4851"/>
                        <a:pt x="732" y="4803"/>
                      </a:cubicBezTo>
                      <a:cubicBezTo>
                        <a:pt x="683" y="4298"/>
                        <a:pt x="995" y="3957"/>
                        <a:pt x="1396" y="3789"/>
                      </a:cubicBezTo>
                      <a:cubicBezTo>
                        <a:pt x="1535" y="3731"/>
                        <a:pt x="1535" y="3680"/>
                        <a:pt x="1477" y="3563"/>
                      </a:cubicBezTo>
                      <a:cubicBezTo>
                        <a:pt x="1254" y="3122"/>
                        <a:pt x="1266" y="2868"/>
                        <a:pt x="1827" y="2567"/>
                      </a:cubicBezTo>
                      <a:cubicBezTo>
                        <a:pt x="2050" y="2445"/>
                        <a:pt x="2061" y="2450"/>
                        <a:pt x="1985" y="2208"/>
                      </a:cubicBezTo>
                      <a:cubicBezTo>
                        <a:pt x="1850" y="1780"/>
                        <a:pt x="1974" y="1407"/>
                        <a:pt x="2221" y="1044"/>
                      </a:cubicBezTo>
                      <a:cubicBezTo>
                        <a:pt x="2049" y="1003"/>
                        <a:pt x="2010" y="863"/>
                        <a:pt x="2008" y="718"/>
                      </a:cubicBezTo>
                      <a:cubicBezTo>
                        <a:pt x="2007" y="537"/>
                        <a:pt x="2024" y="357"/>
                        <a:pt x="2034" y="176"/>
                      </a:cubicBezTo>
                      <a:cubicBezTo>
                        <a:pt x="2036" y="127"/>
                        <a:pt x="2044" y="79"/>
                        <a:pt x="20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46" name="Google Shape;346;p3"/>
              <p:cNvGrpSpPr/>
              <p:nvPr/>
            </p:nvGrpSpPr>
            <p:grpSpPr>
              <a:xfrm>
                <a:off x="8149330" y="727971"/>
                <a:ext cx="667046" cy="233790"/>
                <a:chOff x="7025598" y="911036"/>
                <a:chExt cx="612981" cy="214841"/>
              </a:xfrm>
            </p:grpSpPr>
            <p:sp>
              <p:nvSpPr>
                <p:cNvPr id="347" name="Google Shape;347;p3"/>
                <p:cNvSpPr/>
                <p:nvPr/>
              </p:nvSpPr>
              <p:spPr>
                <a:xfrm>
                  <a:off x="7025598" y="911036"/>
                  <a:ext cx="284747" cy="214841"/>
                </a:xfrm>
                <a:custGeom>
                  <a:avLst/>
                  <a:gdLst/>
                  <a:ahLst/>
                  <a:cxnLst/>
                  <a:rect l="l" t="t" r="r" b="b"/>
                  <a:pathLst>
                    <a:path w="3556" h="2683" extrusionOk="0">
                      <a:moveTo>
                        <a:pt x="3543" y="1"/>
                      </a:moveTo>
                      <a:lnTo>
                        <a:pt x="3543" y="1"/>
                      </a:lnTo>
                      <a:cubicBezTo>
                        <a:pt x="3249" y="383"/>
                        <a:pt x="2901" y="516"/>
                        <a:pt x="2518" y="516"/>
                      </a:cubicBezTo>
                      <a:cubicBezTo>
                        <a:pt x="2317" y="516"/>
                        <a:pt x="2105" y="479"/>
                        <a:pt x="1887" y="422"/>
                      </a:cubicBezTo>
                      <a:lnTo>
                        <a:pt x="1887" y="422"/>
                      </a:lnTo>
                      <a:cubicBezTo>
                        <a:pt x="1898" y="486"/>
                        <a:pt x="1911" y="559"/>
                        <a:pt x="1920" y="632"/>
                      </a:cubicBezTo>
                      <a:cubicBezTo>
                        <a:pt x="1967" y="993"/>
                        <a:pt x="1830" y="1261"/>
                        <a:pt x="1488" y="1386"/>
                      </a:cubicBezTo>
                      <a:cubicBezTo>
                        <a:pt x="1125" y="1521"/>
                        <a:pt x="756" y="1630"/>
                        <a:pt x="370" y="1630"/>
                      </a:cubicBezTo>
                      <a:cubicBezTo>
                        <a:pt x="262" y="1630"/>
                        <a:pt x="152" y="1621"/>
                        <a:pt x="40" y="1602"/>
                      </a:cubicBezTo>
                      <a:cubicBezTo>
                        <a:pt x="40" y="1602"/>
                        <a:pt x="39" y="1602"/>
                        <a:pt x="39" y="1602"/>
                      </a:cubicBezTo>
                      <a:cubicBezTo>
                        <a:pt x="33" y="1602"/>
                        <a:pt x="23" y="1608"/>
                        <a:pt x="0" y="1615"/>
                      </a:cubicBezTo>
                      <a:cubicBezTo>
                        <a:pt x="51" y="1647"/>
                        <a:pt x="91" y="1674"/>
                        <a:pt x="132" y="1699"/>
                      </a:cubicBezTo>
                      <a:cubicBezTo>
                        <a:pt x="588" y="1972"/>
                        <a:pt x="1085" y="2110"/>
                        <a:pt x="1609" y="2165"/>
                      </a:cubicBezTo>
                      <a:cubicBezTo>
                        <a:pt x="1730" y="2178"/>
                        <a:pt x="1851" y="2202"/>
                        <a:pt x="1971" y="2226"/>
                      </a:cubicBezTo>
                      <a:cubicBezTo>
                        <a:pt x="2278" y="2285"/>
                        <a:pt x="2544" y="2418"/>
                        <a:pt x="2734" y="2682"/>
                      </a:cubicBezTo>
                      <a:cubicBezTo>
                        <a:pt x="2750" y="2677"/>
                        <a:pt x="2763" y="2674"/>
                        <a:pt x="2777" y="2669"/>
                      </a:cubicBezTo>
                      <a:cubicBezTo>
                        <a:pt x="2777" y="2584"/>
                        <a:pt x="2781" y="2500"/>
                        <a:pt x="2776" y="2416"/>
                      </a:cubicBezTo>
                      <a:cubicBezTo>
                        <a:pt x="2756" y="2101"/>
                        <a:pt x="2865" y="1828"/>
                        <a:pt x="3049" y="1581"/>
                      </a:cubicBezTo>
                      <a:cubicBezTo>
                        <a:pt x="3227" y="1341"/>
                        <a:pt x="3409" y="1102"/>
                        <a:pt x="3476" y="801"/>
                      </a:cubicBezTo>
                      <a:cubicBezTo>
                        <a:pt x="3509" y="655"/>
                        <a:pt x="3528" y="506"/>
                        <a:pt x="3541" y="352"/>
                      </a:cubicBezTo>
                      <a:lnTo>
                        <a:pt x="3541" y="352"/>
                      </a:lnTo>
                      <a:cubicBezTo>
                        <a:pt x="3223" y="899"/>
                        <a:pt x="2860" y="1386"/>
                        <a:pt x="2215" y="1564"/>
                      </a:cubicBezTo>
                      <a:cubicBezTo>
                        <a:pt x="2175" y="1575"/>
                        <a:pt x="2134" y="1579"/>
                        <a:pt x="2091" y="1579"/>
                      </a:cubicBezTo>
                      <a:cubicBezTo>
                        <a:pt x="2044" y="1579"/>
                        <a:pt x="1995" y="1574"/>
                        <a:pt x="1945" y="1565"/>
                      </a:cubicBezTo>
                      <a:cubicBezTo>
                        <a:pt x="2602" y="1481"/>
                        <a:pt x="3014" y="1069"/>
                        <a:pt x="3347" y="552"/>
                      </a:cubicBezTo>
                      <a:cubicBezTo>
                        <a:pt x="3449" y="393"/>
                        <a:pt x="3555" y="231"/>
                        <a:pt x="3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 name="Google Shape;348;p3"/>
                <p:cNvSpPr/>
                <p:nvPr/>
              </p:nvSpPr>
              <p:spPr>
                <a:xfrm>
                  <a:off x="7346065" y="994155"/>
                  <a:ext cx="292514" cy="112585"/>
                </a:xfrm>
                <a:custGeom>
                  <a:avLst/>
                  <a:gdLst/>
                  <a:ahLst/>
                  <a:cxnLst/>
                  <a:rect l="l" t="t" r="r" b="b"/>
                  <a:pathLst>
                    <a:path w="3653" h="1406" extrusionOk="0">
                      <a:moveTo>
                        <a:pt x="1026" y="0"/>
                      </a:moveTo>
                      <a:cubicBezTo>
                        <a:pt x="983" y="0"/>
                        <a:pt x="935" y="40"/>
                        <a:pt x="843" y="114"/>
                      </a:cubicBezTo>
                      <a:cubicBezTo>
                        <a:pt x="675" y="248"/>
                        <a:pt x="477" y="272"/>
                        <a:pt x="273" y="272"/>
                      </a:cubicBezTo>
                      <a:cubicBezTo>
                        <a:pt x="248" y="272"/>
                        <a:pt x="223" y="271"/>
                        <a:pt x="197" y="271"/>
                      </a:cubicBezTo>
                      <a:cubicBezTo>
                        <a:pt x="165" y="270"/>
                        <a:pt x="134" y="267"/>
                        <a:pt x="101" y="267"/>
                      </a:cubicBezTo>
                      <a:cubicBezTo>
                        <a:pt x="88" y="267"/>
                        <a:pt x="74" y="267"/>
                        <a:pt x="61" y="269"/>
                      </a:cubicBezTo>
                      <a:cubicBezTo>
                        <a:pt x="382" y="479"/>
                        <a:pt x="741" y="598"/>
                        <a:pt x="1113" y="662"/>
                      </a:cubicBezTo>
                      <a:cubicBezTo>
                        <a:pt x="1482" y="725"/>
                        <a:pt x="1859" y="748"/>
                        <a:pt x="2231" y="797"/>
                      </a:cubicBezTo>
                      <a:cubicBezTo>
                        <a:pt x="2093" y="815"/>
                        <a:pt x="1956" y="823"/>
                        <a:pt x="1820" y="823"/>
                      </a:cubicBezTo>
                      <a:cubicBezTo>
                        <a:pt x="1192" y="823"/>
                        <a:pt x="596" y="644"/>
                        <a:pt x="19" y="364"/>
                      </a:cubicBezTo>
                      <a:cubicBezTo>
                        <a:pt x="13" y="378"/>
                        <a:pt x="8" y="393"/>
                        <a:pt x="1" y="408"/>
                      </a:cubicBezTo>
                      <a:cubicBezTo>
                        <a:pt x="200" y="511"/>
                        <a:pt x="397" y="615"/>
                        <a:pt x="597" y="717"/>
                      </a:cubicBezTo>
                      <a:cubicBezTo>
                        <a:pt x="705" y="772"/>
                        <a:pt x="817" y="821"/>
                        <a:pt x="925" y="877"/>
                      </a:cubicBezTo>
                      <a:cubicBezTo>
                        <a:pt x="1144" y="985"/>
                        <a:pt x="1296" y="1158"/>
                        <a:pt x="1387" y="1406"/>
                      </a:cubicBezTo>
                      <a:cubicBezTo>
                        <a:pt x="1602" y="1254"/>
                        <a:pt x="1813" y="1201"/>
                        <a:pt x="2019" y="1201"/>
                      </a:cubicBezTo>
                      <a:cubicBezTo>
                        <a:pt x="2310" y="1201"/>
                        <a:pt x="2591" y="1307"/>
                        <a:pt x="2861" y="1388"/>
                      </a:cubicBezTo>
                      <a:cubicBezTo>
                        <a:pt x="2980" y="1211"/>
                        <a:pt x="3077" y="1037"/>
                        <a:pt x="3202" y="888"/>
                      </a:cubicBezTo>
                      <a:cubicBezTo>
                        <a:pt x="3326" y="741"/>
                        <a:pt x="3480" y="619"/>
                        <a:pt x="3652" y="453"/>
                      </a:cubicBezTo>
                      <a:lnTo>
                        <a:pt x="3652" y="453"/>
                      </a:lnTo>
                      <a:cubicBezTo>
                        <a:pt x="3440" y="501"/>
                        <a:pt x="3233" y="559"/>
                        <a:pt x="3039" y="559"/>
                      </a:cubicBezTo>
                      <a:cubicBezTo>
                        <a:pt x="2827" y="559"/>
                        <a:pt x="2631" y="490"/>
                        <a:pt x="2461" y="262"/>
                      </a:cubicBezTo>
                      <a:cubicBezTo>
                        <a:pt x="2288" y="435"/>
                        <a:pt x="2083" y="487"/>
                        <a:pt x="1864" y="487"/>
                      </a:cubicBezTo>
                      <a:cubicBezTo>
                        <a:pt x="1833" y="487"/>
                        <a:pt x="1801" y="486"/>
                        <a:pt x="1769" y="484"/>
                      </a:cubicBezTo>
                      <a:cubicBezTo>
                        <a:pt x="1557" y="472"/>
                        <a:pt x="1384" y="389"/>
                        <a:pt x="1255" y="222"/>
                      </a:cubicBezTo>
                      <a:cubicBezTo>
                        <a:pt x="1235" y="197"/>
                        <a:pt x="1214" y="173"/>
                        <a:pt x="1194" y="149"/>
                      </a:cubicBezTo>
                      <a:cubicBezTo>
                        <a:pt x="1111" y="48"/>
                        <a:pt x="1072" y="0"/>
                        <a:pt x="10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49" name="Google Shape;349;p3"/>
              <p:cNvGrpSpPr/>
              <p:nvPr/>
            </p:nvGrpSpPr>
            <p:grpSpPr>
              <a:xfrm>
                <a:off x="8196995" y="34340"/>
                <a:ext cx="369551" cy="388465"/>
                <a:chOff x="7069400" y="273625"/>
                <a:chExt cx="339598" cy="356980"/>
              </a:xfrm>
            </p:grpSpPr>
            <p:sp>
              <p:nvSpPr>
                <p:cNvPr id="350" name="Google Shape;350;p3"/>
                <p:cNvSpPr/>
                <p:nvPr/>
              </p:nvSpPr>
              <p:spPr>
                <a:xfrm>
                  <a:off x="7069400" y="273625"/>
                  <a:ext cx="339598" cy="299641"/>
                </a:xfrm>
                <a:custGeom>
                  <a:avLst/>
                  <a:gdLst/>
                  <a:ahLst/>
                  <a:cxnLst/>
                  <a:rect l="l" t="t" r="r" b="b"/>
                  <a:pathLst>
                    <a:path w="4241" h="3742" extrusionOk="0">
                      <a:moveTo>
                        <a:pt x="1846" y="1"/>
                      </a:moveTo>
                      <a:lnTo>
                        <a:pt x="1846" y="1"/>
                      </a:lnTo>
                      <a:cubicBezTo>
                        <a:pt x="1852" y="75"/>
                        <a:pt x="1855" y="136"/>
                        <a:pt x="1858" y="196"/>
                      </a:cubicBezTo>
                      <a:cubicBezTo>
                        <a:pt x="1868" y="418"/>
                        <a:pt x="1793" y="522"/>
                        <a:pt x="1571" y="569"/>
                      </a:cubicBezTo>
                      <a:cubicBezTo>
                        <a:pt x="1376" y="610"/>
                        <a:pt x="1177" y="633"/>
                        <a:pt x="985" y="682"/>
                      </a:cubicBezTo>
                      <a:cubicBezTo>
                        <a:pt x="520" y="797"/>
                        <a:pt x="233" y="1122"/>
                        <a:pt x="1" y="1551"/>
                      </a:cubicBezTo>
                      <a:cubicBezTo>
                        <a:pt x="97" y="1561"/>
                        <a:pt x="169" y="1572"/>
                        <a:pt x="242" y="1574"/>
                      </a:cubicBezTo>
                      <a:cubicBezTo>
                        <a:pt x="504" y="1582"/>
                        <a:pt x="757" y="1626"/>
                        <a:pt x="991" y="1745"/>
                      </a:cubicBezTo>
                      <a:cubicBezTo>
                        <a:pt x="1340" y="1921"/>
                        <a:pt x="1398" y="2155"/>
                        <a:pt x="1171" y="2470"/>
                      </a:cubicBezTo>
                      <a:cubicBezTo>
                        <a:pt x="1137" y="2516"/>
                        <a:pt x="1100" y="2560"/>
                        <a:pt x="1046" y="2629"/>
                      </a:cubicBezTo>
                      <a:cubicBezTo>
                        <a:pt x="1269" y="2598"/>
                        <a:pt x="1487" y="2581"/>
                        <a:pt x="1698" y="2581"/>
                      </a:cubicBezTo>
                      <a:cubicBezTo>
                        <a:pt x="2482" y="2581"/>
                        <a:pt x="3181" y="2815"/>
                        <a:pt x="3753" y="3459"/>
                      </a:cubicBezTo>
                      <a:cubicBezTo>
                        <a:pt x="3547" y="2641"/>
                        <a:pt x="3270" y="1865"/>
                        <a:pt x="2513" y="1372"/>
                      </a:cubicBezTo>
                      <a:cubicBezTo>
                        <a:pt x="2332" y="1255"/>
                        <a:pt x="2147" y="1176"/>
                        <a:pt x="1951" y="1176"/>
                      </a:cubicBezTo>
                      <a:cubicBezTo>
                        <a:pt x="1846" y="1176"/>
                        <a:pt x="1739" y="1199"/>
                        <a:pt x="1627" y="1250"/>
                      </a:cubicBezTo>
                      <a:cubicBezTo>
                        <a:pt x="1619" y="1254"/>
                        <a:pt x="1609" y="1256"/>
                        <a:pt x="1598" y="1256"/>
                      </a:cubicBezTo>
                      <a:cubicBezTo>
                        <a:pt x="1582" y="1256"/>
                        <a:pt x="1566" y="1252"/>
                        <a:pt x="1548" y="1245"/>
                      </a:cubicBezTo>
                      <a:cubicBezTo>
                        <a:pt x="1673" y="1163"/>
                        <a:pt x="1808" y="1111"/>
                        <a:pt x="1953" y="1111"/>
                      </a:cubicBezTo>
                      <a:cubicBezTo>
                        <a:pt x="1989" y="1111"/>
                        <a:pt x="2025" y="1114"/>
                        <a:pt x="2062" y="1121"/>
                      </a:cubicBezTo>
                      <a:cubicBezTo>
                        <a:pt x="2340" y="1167"/>
                        <a:pt x="2567" y="1316"/>
                        <a:pt x="2779" y="1488"/>
                      </a:cubicBezTo>
                      <a:cubicBezTo>
                        <a:pt x="3199" y="1828"/>
                        <a:pt x="3449" y="2283"/>
                        <a:pt x="3624" y="2780"/>
                      </a:cubicBezTo>
                      <a:cubicBezTo>
                        <a:pt x="3734" y="3090"/>
                        <a:pt x="3808" y="3411"/>
                        <a:pt x="3904" y="3741"/>
                      </a:cubicBezTo>
                      <a:cubicBezTo>
                        <a:pt x="4120" y="2849"/>
                        <a:pt x="4241" y="1966"/>
                        <a:pt x="3921" y="1035"/>
                      </a:cubicBezTo>
                      <a:lnTo>
                        <a:pt x="3921" y="1035"/>
                      </a:lnTo>
                      <a:cubicBezTo>
                        <a:pt x="3893" y="1106"/>
                        <a:pt x="3881" y="1141"/>
                        <a:pt x="3866" y="1173"/>
                      </a:cubicBezTo>
                      <a:cubicBezTo>
                        <a:pt x="3803" y="1311"/>
                        <a:pt x="3696" y="1385"/>
                        <a:pt x="3582" y="1385"/>
                      </a:cubicBezTo>
                      <a:cubicBezTo>
                        <a:pt x="3507" y="1385"/>
                        <a:pt x="3429" y="1353"/>
                        <a:pt x="3358" y="1286"/>
                      </a:cubicBezTo>
                      <a:cubicBezTo>
                        <a:pt x="3232" y="1164"/>
                        <a:pt x="3118" y="1026"/>
                        <a:pt x="3016" y="883"/>
                      </a:cubicBezTo>
                      <a:cubicBezTo>
                        <a:pt x="2751" y="509"/>
                        <a:pt x="2442" y="194"/>
                        <a:pt x="1994" y="46"/>
                      </a:cubicBezTo>
                      <a:cubicBezTo>
                        <a:pt x="1952" y="32"/>
                        <a:pt x="1909" y="21"/>
                        <a:pt x="18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 name="Google Shape;351;p3"/>
                <p:cNvSpPr/>
                <p:nvPr/>
              </p:nvSpPr>
              <p:spPr>
                <a:xfrm>
                  <a:off x="7092862" y="525146"/>
                  <a:ext cx="273136" cy="105459"/>
                </a:xfrm>
                <a:custGeom>
                  <a:avLst/>
                  <a:gdLst/>
                  <a:ahLst/>
                  <a:cxnLst/>
                  <a:rect l="l" t="t" r="r" b="b"/>
                  <a:pathLst>
                    <a:path w="3411" h="1317" extrusionOk="0">
                      <a:moveTo>
                        <a:pt x="1000" y="0"/>
                      </a:moveTo>
                      <a:cubicBezTo>
                        <a:pt x="997" y="307"/>
                        <a:pt x="777" y="353"/>
                        <a:pt x="561" y="408"/>
                      </a:cubicBezTo>
                      <a:cubicBezTo>
                        <a:pt x="393" y="451"/>
                        <a:pt x="227" y="497"/>
                        <a:pt x="109" y="636"/>
                      </a:cubicBezTo>
                      <a:cubicBezTo>
                        <a:pt x="78" y="673"/>
                        <a:pt x="52" y="713"/>
                        <a:pt x="1" y="780"/>
                      </a:cubicBezTo>
                      <a:cubicBezTo>
                        <a:pt x="437" y="816"/>
                        <a:pt x="845" y="859"/>
                        <a:pt x="1040" y="1316"/>
                      </a:cubicBezTo>
                      <a:cubicBezTo>
                        <a:pt x="1101" y="1278"/>
                        <a:pt x="1146" y="1254"/>
                        <a:pt x="1190" y="1224"/>
                      </a:cubicBezTo>
                      <a:cubicBezTo>
                        <a:pt x="1467" y="1030"/>
                        <a:pt x="1772" y="915"/>
                        <a:pt x="2104" y="864"/>
                      </a:cubicBezTo>
                      <a:cubicBezTo>
                        <a:pt x="2172" y="853"/>
                        <a:pt x="2238" y="847"/>
                        <a:pt x="2302" y="847"/>
                      </a:cubicBezTo>
                      <a:cubicBezTo>
                        <a:pt x="2521" y="847"/>
                        <a:pt x="2715" y="922"/>
                        <a:pt x="2847" y="1164"/>
                      </a:cubicBezTo>
                      <a:cubicBezTo>
                        <a:pt x="2946" y="1055"/>
                        <a:pt x="3020" y="947"/>
                        <a:pt x="3116" y="873"/>
                      </a:cubicBezTo>
                      <a:cubicBezTo>
                        <a:pt x="3209" y="802"/>
                        <a:pt x="3328" y="764"/>
                        <a:pt x="3411" y="722"/>
                      </a:cubicBezTo>
                      <a:cubicBezTo>
                        <a:pt x="3109" y="527"/>
                        <a:pt x="2788" y="320"/>
                        <a:pt x="2466" y="113"/>
                      </a:cubicBezTo>
                      <a:cubicBezTo>
                        <a:pt x="2319" y="299"/>
                        <a:pt x="2180" y="389"/>
                        <a:pt x="1992" y="389"/>
                      </a:cubicBezTo>
                      <a:cubicBezTo>
                        <a:pt x="1905" y="389"/>
                        <a:pt x="1809" y="370"/>
                        <a:pt x="1696" y="333"/>
                      </a:cubicBezTo>
                      <a:cubicBezTo>
                        <a:pt x="1500" y="269"/>
                        <a:pt x="1318" y="162"/>
                        <a:pt x="1131" y="73"/>
                      </a:cubicBezTo>
                      <a:cubicBezTo>
                        <a:pt x="1096" y="57"/>
                        <a:pt x="1063" y="35"/>
                        <a:pt x="10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52" name="Google Shape;352;p3"/>
              <p:cNvSpPr/>
              <p:nvPr/>
            </p:nvSpPr>
            <p:spPr>
              <a:xfrm>
                <a:off x="8503594" y="447622"/>
                <a:ext cx="310026" cy="156930"/>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 name="Google Shape;353;p3"/>
              <p:cNvSpPr/>
              <p:nvPr/>
            </p:nvSpPr>
            <p:spPr>
              <a:xfrm>
                <a:off x="8308756" y="1777680"/>
                <a:ext cx="255306" cy="159021"/>
              </a:xfrm>
              <a:custGeom>
                <a:avLst/>
                <a:gdLst/>
                <a:ahLst/>
                <a:cxnLst/>
                <a:rect l="l" t="t" r="r" b="b"/>
                <a:pathLst>
                  <a:path w="2930" h="1825" extrusionOk="0">
                    <a:moveTo>
                      <a:pt x="2930" y="0"/>
                    </a:moveTo>
                    <a:lnTo>
                      <a:pt x="2930" y="0"/>
                    </a:lnTo>
                    <a:cubicBezTo>
                      <a:pt x="2794" y="163"/>
                      <a:pt x="2561" y="219"/>
                      <a:pt x="2510" y="473"/>
                    </a:cubicBezTo>
                    <a:cubicBezTo>
                      <a:pt x="2483" y="605"/>
                      <a:pt x="2371" y="738"/>
                      <a:pt x="2266" y="834"/>
                    </a:cubicBezTo>
                    <a:cubicBezTo>
                      <a:pt x="2030" y="1045"/>
                      <a:pt x="1711" y="1140"/>
                      <a:pt x="1407" y="1140"/>
                    </a:cubicBezTo>
                    <a:cubicBezTo>
                      <a:pt x="1119" y="1140"/>
                      <a:pt x="845" y="1055"/>
                      <a:pt x="666" y="902"/>
                    </a:cubicBezTo>
                    <a:cubicBezTo>
                      <a:pt x="588" y="835"/>
                      <a:pt x="492" y="787"/>
                      <a:pt x="399" y="743"/>
                    </a:cubicBezTo>
                    <a:cubicBezTo>
                      <a:pt x="388" y="738"/>
                      <a:pt x="373" y="735"/>
                      <a:pt x="356" y="735"/>
                    </a:cubicBezTo>
                    <a:cubicBezTo>
                      <a:pt x="326" y="735"/>
                      <a:pt x="293" y="744"/>
                      <a:pt x="278" y="758"/>
                    </a:cubicBezTo>
                    <a:cubicBezTo>
                      <a:pt x="258" y="780"/>
                      <a:pt x="257" y="852"/>
                      <a:pt x="275" y="877"/>
                    </a:cubicBezTo>
                    <a:cubicBezTo>
                      <a:pt x="356" y="973"/>
                      <a:pt x="440" y="1069"/>
                      <a:pt x="538" y="1144"/>
                    </a:cubicBezTo>
                    <a:cubicBezTo>
                      <a:pt x="650" y="1227"/>
                      <a:pt x="780" y="1287"/>
                      <a:pt x="903" y="1357"/>
                    </a:cubicBezTo>
                    <a:cubicBezTo>
                      <a:pt x="816" y="1403"/>
                      <a:pt x="732" y="1423"/>
                      <a:pt x="651" y="1423"/>
                    </a:cubicBezTo>
                    <a:cubicBezTo>
                      <a:pt x="544" y="1423"/>
                      <a:pt x="442" y="1389"/>
                      <a:pt x="342" y="1336"/>
                    </a:cubicBezTo>
                    <a:cubicBezTo>
                      <a:pt x="284" y="1305"/>
                      <a:pt x="233" y="1253"/>
                      <a:pt x="171" y="1226"/>
                    </a:cubicBezTo>
                    <a:cubicBezTo>
                      <a:pt x="126" y="1207"/>
                      <a:pt x="71" y="1213"/>
                      <a:pt x="20" y="1209"/>
                    </a:cubicBezTo>
                    <a:lnTo>
                      <a:pt x="20" y="1209"/>
                    </a:lnTo>
                    <a:cubicBezTo>
                      <a:pt x="20" y="1264"/>
                      <a:pt x="1" y="1332"/>
                      <a:pt x="25" y="1369"/>
                    </a:cubicBezTo>
                    <a:cubicBezTo>
                      <a:pt x="76" y="1446"/>
                      <a:pt x="143" y="1519"/>
                      <a:pt x="217" y="1573"/>
                    </a:cubicBezTo>
                    <a:cubicBezTo>
                      <a:pt x="454" y="1747"/>
                      <a:pt x="720" y="1824"/>
                      <a:pt x="1004" y="1824"/>
                    </a:cubicBezTo>
                    <a:cubicBezTo>
                      <a:pt x="1050" y="1824"/>
                      <a:pt x="1096" y="1822"/>
                      <a:pt x="1142" y="1818"/>
                    </a:cubicBezTo>
                    <a:cubicBezTo>
                      <a:pt x="1489" y="1790"/>
                      <a:pt x="1820" y="1700"/>
                      <a:pt x="2132" y="1544"/>
                    </a:cubicBezTo>
                    <a:cubicBezTo>
                      <a:pt x="2546" y="1336"/>
                      <a:pt x="2818" y="1018"/>
                      <a:pt x="2887" y="548"/>
                    </a:cubicBezTo>
                    <a:cubicBezTo>
                      <a:pt x="2912" y="370"/>
                      <a:pt x="2929" y="189"/>
                      <a:pt x="2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54" name="Google Shape;354;p3"/>
              <p:cNvGrpSpPr/>
              <p:nvPr/>
            </p:nvGrpSpPr>
            <p:grpSpPr>
              <a:xfrm>
                <a:off x="8185319" y="1571568"/>
                <a:ext cx="426631" cy="438218"/>
                <a:chOff x="7058670" y="1686258"/>
                <a:chExt cx="392052" cy="402700"/>
              </a:xfrm>
            </p:grpSpPr>
            <p:sp>
              <p:nvSpPr>
                <p:cNvPr id="355" name="Google Shape;355;p3"/>
                <p:cNvSpPr/>
                <p:nvPr/>
              </p:nvSpPr>
              <p:spPr>
                <a:xfrm>
                  <a:off x="7058670" y="1686258"/>
                  <a:ext cx="262486" cy="244949"/>
                </a:xfrm>
                <a:custGeom>
                  <a:avLst/>
                  <a:gdLst/>
                  <a:ahLst/>
                  <a:cxnLst/>
                  <a:rect l="l" t="t" r="r" b="b"/>
                  <a:pathLst>
                    <a:path w="3278" h="3059" extrusionOk="0">
                      <a:moveTo>
                        <a:pt x="1046" y="0"/>
                      </a:moveTo>
                      <a:cubicBezTo>
                        <a:pt x="821" y="0"/>
                        <a:pt x="637" y="116"/>
                        <a:pt x="474" y="266"/>
                      </a:cubicBezTo>
                      <a:cubicBezTo>
                        <a:pt x="81" y="634"/>
                        <a:pt x="0" y="1094"/>
                        <a:pt x="104" y="1600"/>
                      </a:cubicBezTo>
                      <a:cubicBezTo>
                        <a:pt x="258" y="2359"/>
                        <a:pt x="785" y="2881"/>
                        <a:pt x="1548" y="3019"/>
                      </a:cubicBezTo>
                      <a:cubicBezTo>
                        <a:pt x="1689" y="3045"/>
                        <a:pt x="1828" y="3058"/>
                        <a:pt x="1966" y="3058"/>
                      </a:cubicBezTo>
                      <a:cubicBezTo>
                        <a:pt x="2305" y="3058"/>
                        <a:pt x="2632" y="2978"/>
                        <a:pt x="2944" y="2803"/>
                      </a:cubicBezTo>
                      <a:cubicBezTo>
                        <a:pt x="3144" y="2693"/>
                        <a:pt x="3278" y="2546"/>
                        <a:pt x="3267" y="2300"/>
                      </a:cubicBezTo>
                      <a:cubicBezTo>
                        <a:pt x="3259" y="2119"/>
                        <a:pt x="3266" y="1937"/>
                        <a:pt x="3266" y="1756"/>
                      </a:cubicBezTo>
                      <a:lnTo>
                        <a:pt x="3266" y="1756"/>
                      </a:lnTo>
                      <a:cubicBezTo>
                        <a:pt x="3037" y="2277"/>
                        <a:pt x="2611" y="2494"/>
                        <a:pt x="2087" y="2554"/>
                      </a:cubicBezTo>
                      <a:cubicBezTo>
                        <a:pt x="2050" y="2559"/>
                        <a:pt x="2013" y="2561"/>
                        <a:pt x="1975" y="2561"/>
                      </a:cubicBezTo>
                      <a:cubicBezTo>
                        <a:pt x="1380" y="2561"/>
                        <a:pt x="721" y="2042"/>
                        <a:pt x="618" y="1461"/>
                      </a:cubicBezTo>
                      <a:cubicBezTo>
                        <a:pt x="558" y="1131"/>
                        <a:pt x="639" y="829"/>
                        <a:pt x="911" y="604"/>
                      </a:cubicBezTo>
                      <a:cubicBezTo>
                        <a:pt x="1006" y="526"/>
                        <a:pt x="1113" y="490"/>
                        <a:pt x="1217" y="490"/>
                      </a:cubicBezTo>
                      <a:cubicBezTo>
                        <a:pt x="1411" y="490"/>
                        <a:pt x="1592" y="617"/>
                        <a:pt x="1656" y="840"/>
                      </a:cubicBezTo>
                      <a:cubicBezTo>
                        <a:pt x="1682" y="928"/>
                        <a:pt x="1696" y="1022"/>
                        <a:pt x="1604" y="1086"/>
                      </a:cubicBezTo>
                      <a:cubicBezTo>
                        <a:pt x="1575" y="1107"/>
                        <a:pt x="1547" y="1116"/>
                        <a:pt x="1521" y="1116"/>
                      </a:cubicBezTo>
                      <a:cubicBezTo>
                        <a:pt x="1468" y="1116"/>
                        <a:pt x="1421" y="1081"/>
                        <a:pt x="1377" y="1037"/>
                      </a:cubicBezTo>
                      <a:cubicBezTo>
                        <a:pt x="1359" y="1019"/>
                        <a:pt x="1332" y="1012"/>
                        <a:pt x="1294" y="993"/>
                      </a:cubicBezTo>
                      <a:cubicBezTo>
                        <a:pt x="1286" y="1033"/>
                        <a:pt x="1271" y="1066"/>
                        <a:pt x="1280" y="1087"/>
                      </a:cubicBezTo>
                      <a:cubicBezTo>
                        <a:pt x="1333" y="1219"/>
                        <a:pt x="1443" y="1274"/>
                        <a:pt x="1578" y="1290"/>
                      </a:cubicBezTo>
                      <a:cubicBezTo>
                        <a:pt x="1592" y="1292"/>
                        <a:pt x="1607" y="1293"/>
                        <a:pt x="1621" y="1293"/>
                      </a:cubicBezTo>
                      <a:cubicBezTo>
                        <a:pt x="1722" y="1293"/>
                        <a:pt x="1805" y="1246"/>
                        <a:pt x="1843" y="1146"/>
                      </a:cubicBezTo>
                      <a:cubicBezTo>
                        <a:pt x="1879" y="1051"/>
                        <a:pt x="1909" y="945"/>
                        <a:pt x="1906" y="845"/>
                      </a:cubicBezTo>
                      <a:cubicBezTo>
                        <a:pt x="1894" y="411"/>
                        <a:pt x="1526" y="30"/>
                        <a:pt x="1094" y="2"/>
                      </a:cubicBezTo>
                      <a:cubicBezTo>
                        <a:pt x="1078" y="1"/>
                        <a:pt x="1062" y="0"/>
                        <a:pt x="10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 name="Google Shape;356;p3"/>
                <p:cNvSpPr/>
                <p:nvPr/>
              </p:nvSpPr>
              <p:spPr>
                <a:xfrm>
                  <a:off x="7271033" y="1825432"/>
                  <a:ext cx="179688" cy="263527"/>
                </a:xfrm>
                <a:custGeom>
                  <a:avLst/>
                  <a:gdLst/>
                  <a:ahLst/>
                  <a:cxnLst/>
                  <a:rect l="l" t="t" r="r" b="b"/>
                  <a:pathLst>
                    <a:path w="2244" h="3291" extrusionOk="0">
                      <a:moveTo>
                        <a:pt x="2109" y="0"/>
                      </a:moveTo>
                      <a:cubicBezTo>
                        <a:pt x="1991" y="177"/>
                        <a:pt x="1886" y="338"/>
                        <a:pt x="1780" y="501"/>
                      </a:cubicBezTo>
                      <a:cubicBezTo>
                        <a:pt x="1766" y="522"/>
                        <a:pt x="1753" y="552"/>
                        <a:pt x="1756" y="575"/>
                      </a:cubicBezTo>
                      <a:cubicBezTo>
                        <a:pt x="1841" y="1241"/>
                        <a:pt x="1589" y="1797"/>
                        <a:pt x="1179" y="2294"/>
                      </a:cubicBezTo>
                      <a:cubicBezTo>
                        <a:pt x="1005" y="2506"/>
                        <a:pt x="780" y="2644"/>
                        <a:pt x="519" y="2729"/>
                      </a:cubicBezTo>
                      <a:cubicBezTo>
                        <a:pt x="404" y="2769"/>
                        <a:pt x="286" y="2803"/>
                        <a:pt x="175" y="2852"/>
                      </a:cubicBezTo>
                      <a:cubicBezTo>
                        <a:pt x="21" y="2920"/>
                        <a:pt x="1" y="3060"/>
                        <a:pt x="131" y="3173"/>
                      </a:cubicBezTo>
                      <a:cubicBezTo>
                        <a:pt x="221" y="3252"/>
                        <a:pt x="327" y="3291"/>
                        <a:pt x="433" y="3291"/>
                      </a:cubicBezTo>
                      <a:cubicBezTo>
                        <a:pt x="495" y="3291"/>
                        <a:pt x="558" y="3277"/>
                        <a:pt x="617" y="3250"/>
                      </a:cubicBezTo>
                      <a:cubicBezTo>
                        <a:pt x="834" y="3149"/>
                        <a:pt x="1054" y="3029"/>
                        <a:pt x="1235" y="2872"/>
                      </a:cubicBezTo>
                      <a:cubicBezTo>
                        <a:pt x="1639" y="2519"/>
                        <a:pt x="1856" y="2046"/>
                        <a:pt x="2002" y="1537"/>
                      </a:cubicBezTo>
                      <a:cubicBezTo>
                        <a:pt x="2134" y="1080"/>
                        <a:pt x="2243" y="617"/>
                        <a:pt x="2141" y="136"/>
                      </a:cubicBezTo>
                      <a:cubicBezTo>
                        <a:pt x="2134" y="93"/>
                        <a:pt x="2123" y="51"/>
                        <a:pt x="2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57" name="Google Shape;357;p3"/>
              <p:cNvSpPr/>
              <p:nvPr/>
            </p:nvSpPr>
            <p:spPr>
              <a:xfrm>
                <a:off x="8344134" y="423311"/>
                <a:ext cx="146387" cy="235352"/>
              </a:xfrm>
              <a:custGeom>
                <a:avLst/>
                <a:gdLst/>
                <a:ahLst/>
                <a:cxnLst/>
                <a:rect l="l" t="t" r="r" b="b"/>
                <a:pathLst>
                  <a:path w="1680" h="2701" extrusionOk="0">
                    <a:moveTo>
                      <a:pt x="601" y="1"/>
                    </a:moveTo>
                    <a:cubicBezTo>
                      <a:pt x="362" y="1"/>
                      <a:pt x="171" y="141"/>
                      <a:pt x="88" y="391"/>
                    </a:cubicBezTo>
                    <a:cubicBezTo>
                      <a:pt x="69" y="450"/>
                      <a:pt x="52" y="512"/>
                      <a:pt x="39" y="574"/>
                    </a:cubicBezTo>
                    <a:cubicBezTo>
                      <a:pt x="0" y="763"/>
                      <a:pt x="76" y="964"/>
                      <a:pt x="234" y="1060"/>
                    </a:cubicBezTo>
                    <a:cubicBezTo>
                      <a:pt x="329" y="1119"/>
                      <a:pt x="427" y="1153"/>
                      <a:pt x="526" y="1153"/>
                    </a:cubicBezTo>
                    <a:cubicBezTo>
                      <a:pt x="606" y="1153"/>
                      <a:pt x="687" y="1131"/>
                      <a:pt x="768" y="1080"/>
                    </a:cubicBezTo>
                    <a:cubicBezTo>
                      <a:pt x="677" y="977"/>
                      <a:pt x="585" y="889"/>
                      <a:pt x="515" y="789"/>
                    </a:cubicBezTo>
                    <a:cubicBezTo>
                      <a:pt x="453" y="699"/>
                      <a:pt x="434" y="590"/>
                      <a:pt x="515" y="497"/>
                    </a:cubicBezTo>
                    <a:cubicBezTo>
                      <a:pt x="572" y="433"/>
                      <a:pt x="644" y="399"/>
                      <a:pt x="718" y="399"/>
                    </a:cubicBezTo>
                    <a:cubicBezTo>
                      <a:pt x="758" y="399"/>
                      <a:pt x="798" y="409"/>
                      <a:pt x="837" y="429"/>
                    </a:cubicBezTo>
                    <a:cubicBezTo>
                      <a:pt x="940" y="483"/>
                      <a:pt x="1047" y="563"/>
                      <a:pt x="1108" y="660"/>
                    </a:cubicBezTo>
                    <a:cubicBezTo>
                      <a:pt x="1180" y="775"/>
                      <a:pt x="1217" y="919"/>
                      <a:pt x="1245" y="1054"/>
                    </a:cubicBezTo>
                    <a:cubicBezTo>
                      <a:pt x="1344" y="1557"/>
                      <a:pt x="1401" y="2065"/>
                      <a:pt x="1391" y="2579"/>
                    </a:cubicBezTo>
                    <a:cubicBezTo>
                      <a:pt x="1390" y="2616"/>
                      <a:pt x="1397" y="2655"/>
                      <a:pt x="1433" y="2701"/>
                    </a:cubicBezTo>
                    <a:cubicBezTo>
                      <a:pt x="1459" y="2621"/>
                      <a:pt x="1489" y="2546"/>
                      <a:pt x="1510" y="2465"/>
                    </a:cubicBezTo>
                    <a:cubicBezTo>
                      <a:pt x="1679" y="1814"/>
                      <a:pt x="1611" y="1180"/>
                      <a:pt x="1364" y="562"/>
                    </a:cubicBezTo>
                    <a:cubicBezTo>
                      <a:pt x="1252" y="284"/>
                      <a:pt x="1061" y="93"/>
                      <a:pt x="763" y="21"/>
                    </a:cubicBezTo>
                    <a:cubicBezTo>
                      <a:pt x="707" y="7"/>
                      <a:pt x="653" y="1"/>
                      <a:pt x="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 name="Google Shape;358;p3"/>
              <p:cNvSpPr/>
              <p:nvPr/>
            </p:nvSpPr>
            <p:spPr>
              <a:xfrm>
                <a:off x="8477018" y="617452"/>
                <a:ext cx="133142" cy="120333"/>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59" name="Google Shape;359;p3"/>
              <p:cNvGrpSpPr/>
              <p:nvPr/>
            </p:nvGrpSpPr>
            <p:grpSpPr>
              <a:xfrm>
                <a:off x="6938005" y="13776"/>
                <a:ext cx="343935" cy="411818"/>
                <a:chOff x="5912452" y="254727"/>
                <a:chExt cx="316059" cy="378440"/>
              </a:xfrm>
            </p:grpSpPr>
            <p:sp>
              <p:nvSpPr>
                <p:cNvPr id="360" name="Google Shape;360;p3"/>
                <p:cNvSpPr/>
                <p:nvPr/>
              </p:nvSpPr>
              <p:spPr>
                <a:xfrm>
                  <a:off x="5952331" y="341931"/>
                  <a:ext cx="251676" cy="213000"/>
                </a:xfrm>
                <a:custGeom>
                  <a:avLst/>
                  <a:gdLst/>
                  <a:ahLst/>
                  <a:cxnLst/>
                  <a:rect l="l" t="t" r="r" b="b"/>
                  <a:pathLst>
                    <a:path w="3143" h="2660" extrusionOk="0">
                      <a:moveTo>
                        <a:pt x="2299" y="0"/>
                      </a:moveTo>
                      <a:cubicBezTo>
                        <a:pt x="1598" y="0"/>
                        <a:pt x="967" y="222"/>
                        <a:pt x="445" y="746"/>
                      </a:cubicBezTo>
                      <a:cubicBezTo>
                        <a:pt x="150" y="1042"/>
                        <a:pt x="0" y="1405"/>
                        <a:pt x="67" y="1834"/>
                      </a:cubicBezTo>
                      <a:cubicBezTo>
                        <a:pt x="134" y="2267"/>
                        <a:pt x="568" y="2647"/>
                        <a:pt x="1007" y="2659"/>
                      </a:cubicBezTo>
                      <a:cubicBezTo>
                        <a:pt x="1011" y="2659"/>
                        <a:pt x="1016" y="2659"/>
                        <a:pt x="1021" y="2659"/>
                      </a:cubicBezTo>
                      <a:cubicBezTo>
                        <a:pt x="1267" y="2659"/>
                        <a:pt x="1462" y="2476"/>
                        <a:pt x="1477" y="2228"/>
                      </a:cubicBezTo>
                      <a:cubicBezTo>
                        <a:pt x="1483" y="2118"/>
                        <a:pt x="1433" y="2037"/>
                        <a:pt x="1337" y="1983"/>
                      </a:cubicBezTo>
                      <a:cubicBezTo>
                        <a:pt x="1288" y="1956"/>
                        <a:pt x="1240" y="1939"/>
                        <a:pt x="1192" y="1939"/>
                      </a:cubicBezTo>
                      <a:cubicBezTo>
                        <a:pt x="1148" y="1939"/>
                        <a:pt x="1104" y="1953"/>
                        <a:pt x="1058" y="1985"/>
                      </a:cubicBezTo>
                      <a:cubicBezTo>
                        <a:pt x="999" y="2028"/>
                        <a:pt x="945" y="2049"/>
                        <a:pt x="896" y="2049"/>
                      </a:cubicBezTo>
                      <a:cubicBezTo>
                        <a:pt x="815" y="2049"/>
                        <a:pt x="749" y="1992"/>
                        <a:pt x="702" y="1877"/>
                      </a:cubicBezTo>
                      <a:cubicBezTo>
                        <a:pt x="593" y="1612"/>
                        <a:pt x="636" y="1348"/>
                        <a:pt x="760" y="1101"/>
                      </a:cubicBezTo>
                      <a:cubicBezTo>
                        <a:pt x="922" y="777"/>
                        <a:pt x="1213" y="600"/>
                        <a:pt x="1544" y="492"/>
                      </a:cubicBezTo>
                      <a:cubicBezTo>
                        <a:pt x="1765" y="420"/>
                        <a:pt x="1990" y="379"/>
                        <a:pt x="2217" y="379"/>
                      </a:cubicBezTo>
                      <a:cubicBezTo>
                        <a:pt x="2380" y="379"/>
                        <a:pt x="2544" y="400"/>
                        <a:pt x="2709" y="446"/>
                      </a:cubicBezTo>
                      <a:cubicBezTo>
                        <a:pt x="2733" y="453"/>
                        <a:pt x="2755" y="457"/>
                        <a:pt x="2774" y="457"/>
                      </a:cubicBezTo>
                      <a:cubicBezTo>
                        <a:pt x="2822" y="457"/>
                        <a:pt x="2858" y="435"/>
                        <a:pt x="2896" y="389"/>
                      </a:cubicBezTo>
                      <a:cubicBezTo>
                        <a:pt x="2963" y="306"/>
                        <a:pt x="3039" y="228"/>
                        <a:pt x="3143" y="113"/>
                      </a:cubicBezTo>
                      <a:cubicBezTo>
                        <a:pt x="2950" y="75"/>
                        <a:pt x="2794" y="31"/>
                        <a:pt x="2634" y="17"/>
                      </a:cubicBezTo>
                      <a:cubicBezTo>
                        <a:pt x="2521" y="6"/>
                        <a:pt x="2409" y="0"/>
                        <a:pt x="2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 name="Google Shape;361;p3"/>
                <p:cNvSpPr/>
                <p:nvPr/>
              </p:nvSpPr>
              <p:spPr>
                <a:xfrm>
                  <a:off x="6037452" y="254727"/>
                  <a:ext cx="191059" cy="91766"/>
                </a:xfrm>
                <a:custGeom>
                  <a:avLst/>
                  <a:gdLst/>
                  <a:ahLst/>
                  <a:cxnLst/>
                  <a:rect l="l" t="t" r="r" b="b"/>
                  <a:pathLst>
                    <a:path w="2386" h="1146" extrusionOk="0">
                      <a:moveTo>
                        <a:pt x="974" y="1"/>
                      </a:moveTo>
                      <a:cubicBezTo>
                        <a:pt x="882" y="1"/>
                        <a:pt x="792" y="10"/>
                        <a:pt x="707" y="31"/>
                      </a:cubicBezTo>
                      <a:cubicBezTo>
                        <a:pt x="471" y="89"/>
                        <a:pt x="267" y="202"/>
                        <a:pt x="124" y="402"/>
                      </a:cubicBezTo>
                      <a:cubicBezTo>
                        <a:pt x="79" y="466"/>
                        <a:pt x="52" y="547"/>
                        <a:pt x="29" y="624"/>
                      </a:cubicBezTo>
                      <a:cubicBezTo>
                        <a:pt x="0" y="718"/>
                        <a:pt x="16" y="803"/>
                        <a:pt x="115" y="854"/>
                      </a:cubicBezTo>
                      <a:cubicBezTo>
                        <a:pt x="166" y="880"/>
                        <a:pt x="222" y="893"/>
                        <a:pt x="273" y="893"/>
                      </a:cubicBezTo>
                      <a:cubicBezTo>
                        <a:pt x="341" y="893"/>
                        <a:pt x="404" y="871"/>
                        <a:pt x="445" y="827"/>
                      </a:cubicBezTo>
                      <a:cubicBezTo>
                        <a:pt x="526" y="739"/>
                        <a:pt x="513" y="619"/>
                        <a:pt x="417" y="547"/>
                      </a:cubicBezTo>
                      <a:cubicBezTo>
                        <a:pt x="321" y="476"/>
                        <a:pt x="322" y="418"/>
                        <a:pt x="432" y="360"/>
                      </a:cubicBezTo>
                      <a:cubicBezTo>
                        <a:pt x="552" y="296"/>
                        <a:pt x="678" y="270"/>
                        <a:pt x="809" y="270"/>
                      </a:cubicBezTo>
                      <a:cubicBezTo>
                        <a:pt x="867" y="270"/>
                        <a:pt x="927" y="275"/>
                        <a:pt x="987" y="284"/>
                      </a:cubicBezTo>
                      <a:cubicBezTo>
                        <a:pt x="1515" y="368"/>
                        <a:pt x="1868" y="688"/>
                        <a:pt x="2134" y="1146"/>
                      </a:cubicBezTo>
                      <a:cubicBezTo>
                        <a:pt x="2162" y="1121"/>
                        <a:pt x="2183" y="1104"/>
                        <a:pt x="2202" y="1084"/>
                      </a:cubicBezTo>
                      <a:cubicBezTo>
                        <a:pt x="2379" y="913"/>
                        <a:pt x="2385" y="857"/>
                        <a:pt x="2248" y="646"/>
                      </a:cubicBezTo>
                      <a:cubicBezTo>
                        <a:pt x="2003" y="266"/>
                        <a:pt x="1453" y="1"/>
                        <a:pt x="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 name="Google Shape;362;p3"/>
                <p:cNvSpPr/>
                <p:nvPr/>
              </p:nvSpPr>
              <p:spPr>
                <a:xfrm>
                  <a:off x="5912452" y="500723"/>
                  <a:ext cx="91766" cy="132444"/>
                </a:xfrm>
                <a:custGeom>
                  <a:avLst/>
                  <a:gdLst/>
                  <a:ahLst/>
                  <a:cxnLst/>
                  <a:rect l="l" t="t" r="r" b="b"/>
                  <a:pathLst>
                    <a:path w="1146" h="1654" extrusionOk="0">
                      <a:moveTo>
                        <a:pt x="501" y="0"/>
                      </a:moveTo>
                      <a:cubicBezTo>
                        <a:pt x="465" y="31"/>
                        <a:pt x="429" y="56"/>
                        <a:pt x="403" y="87"/>
                      </a:cubicBezTo>
                      <a:cubicBezTo>
                        <a:pt x="3" y="570"/>
                        <a:pt x="1" y="1018"/>
                        <a:pt x="369" y="1430"/>
                      </a:cubicBezTo>
                      <a:cubicBezTo>
                        <a:pt x="477" y="1549"/>
                        <a:pt x="610" y="1618"/>
                        <a:pt x="767" y="1645"/>
                      </a:cubicBezTo>
                      <a:cubicBezTo>
                        <a:pt x="797" y="1650"/>
                        <a:pt x="828" y="1653"/>
                        <a:pt x="857" y="1653"/>
                      </a:cubicBezTo>
                      <a:cubicBezTo>
                        <a:pt x="942" y="1653"/>
                        <a:pt x="1018" y="1627"/>
                        <a:pt x="1056" y="1550"/>
                      </a:cubicBezTo>
                      <a:cubicBezTo>
                        <a:pt x="1110" y="1443"/>
                        <a:pt x="1145" y="1308"/>
                        <a:pt x="1129" y="1195"/>
                      </a:cubicBezTo>
                      <a:cubicBezTo>
                        <a:pt x="1115" y="1098"/>
                        <a:pt x="1027" y="1045"/>
                        <a:pt x="936" y="1045"/>
                      </a:cubicBezTo>
                      <a:cubicBezTo>
                        <a:pt x="883" y="1045"/>
                        <a:pt x="828" y="1063"/>
                        <a:pt x="787" y="1102"/>
                      </a:cubicBezTo>
                      <a:cubicBezTo>
                        <a:pt x="743" y="1143"/>
                        <a:pt x="710" y="1164"/>
                        <a:pt x="678" y="1164"/>
                      </a:cubicBezTo>
                      <a:cubicBezTo>
                        <a:pt x="641" y="1164"/>
                        <a:pt x="607" y="1134"/>
                        <a:pt x="564" y="1074"/>
                      </a:cubicBezTo>
                      <a:cubicBezTo>
                        <a:pt x="405" y="855"/>
                        <a:pt x="444" y="509"/>
                        <a:pt x="650" y="289"/>
                      </a:cubicBezTo>
                      <a:cubicBezTo>
                        <a:pt x="604" y="198"/>
                        <a:pt x="555" y="108"/>
                        <a:pt x="5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63" name="Google Shape;363;p3"/>
              <p:cNvSpPr/>
              <p:nvPr/>
            </p:nvSpPr>
            <p:spPr>
              <a:xfrm>
                <a:off x="6932427" y="610"/>
                <a:ext cx="2211573" cy="2015781"/>
              </a:xfrm>
              <a:custGeom>
                <a:avLst/>
                <a:gdLst/>
                <a:ahLst/>
                <a:cxnLst/>
                <a:rect l="l" t="t" r="r" b="b"/>
                <a:pathLst>
                  <a:path w="25381" h="23134" extrusionOk="0">
                    <a:moveTo>
                      <a:pt x="2597" y="152"/>
                    </a:moveTo>
                    <a:cubicBezTo>
                      <a:pt x="3076" y="152"/>
                      <a:pt x="3626" y="417"/>
                      <a:pt x="3871" y="797"/>
                    </a:cubicBezTo>
                    <a:cubicBezTo>
                      <a:pt x="4008" y="1008"/>
                      <a:pt x="4002" y="1064"/>
                      <a:pt x="3825" y="1235"/>
                    </a:cubicBezTo>
                    <a:cubicBezTo>
                      <a:pt x="3804" y="1253"/>
                      <a:pt x="3785" y="1271"/>
                      <a:pt x="3760" y="1294"/>
                    </a:cubicBezTo>
                    <a:cubicBezTo>
                      <a:pt x="3492" y="838"/>
                      <a:pt x="3140" y="518"/>
                      <a:pt x="2610" y="435"/>
                    </a:cubicBezTo>
                    <a:cubicBezTo>
                      <a:pt x="2550" y="426"/>
                      <a:pt x="2490" y="421"/>
                      <a:pt x="2432" y="421"/>
                    </a:cubicBezTo>
                    <a:cubicBezTo>
                      <a:pt x="2301" y="421"/>
                      <a:pt x="2175" y="447"/>
                      <a:pt x="2055" y="511"/>
                    </a:cubicBezTo>
                    <a:cubicBezTo>
                      <a:pt x="1945" y="569"/>
                      <a:pt x="1944" y="627"/>
                      <a:pt x="2040" y="698"/>
                    </a:cubicBezTo>
                    <a:cubicBezTo>
                      <a:pt x="2136" y="770"/>
                      <a:pt x="2149" y="890"/>
                      <a:pt x="2068" y="978"/>
                    </a:cubicBezTo>
                    <a:cubicBezTo>
                      <a:pt x="2027" y="1022"/>
                      <a:pt x="1964" y="1044"/>
                      <a:pt x="1896" y="1044"/>
                    </a:cubicBezTo>
                    <a:cubicBezTo>
                      <a:pt x="1845" y="1044"/>
                      <a:pt x="1789" y="1031"/>
                      <a:pt x="1738" y="1005"/>
                    </a:cubicBezTo>
                    <a:cubicBezTo>
                      <a:pt x="1639" y="954"/>
                      <a:pt x="1623" y="869"/>
                      <a:pt x="1652" y="775"/>
                    </a:cubicBezTo>
                    <a:cubicBezTo>
                      <a:pt x="1675" y="698"/>
                      <a:pt x="1702" y="617"/>
                      <a:pt x="1747" y="553"/>
                    </a:cubicBezTo>
                    <a:cubicBezTo>
                      <a:pt x="1890" y="353"/>
                      <a:pt x="2094" y="240"/>
                      <a:pt x="2330" y="182"/>
                    </a:cubicBezTo>
                    <a:cubicBezTo>
                      <a:pt x="2415" y="161"/>
                      <a:pt x="2505" y="152"/>
                      <a:pt x="2597" y="152"/>
                    </a:cubicBezTo>
                    <a:close/>
                    <a:moveTo>
                      <a:pt x="2859" y="1240"/>
                    </a:moveTo>
                    <a:cubicBezTo>
                      <a:pt x="2969" y="1240"/>
                      <a:pt x="3081" y="1246"/>
                      <a:pt x="3194" y="1257"/>
                    </a:cubicBezTo>
                    <a:cubicBezTo>
                      <a:pt x="3354" y="1272"/>
                      <a:pt x="3512" y="1317"/>
                      <a:pt x="3703" y="1351"/>
                    </a:cubicBezTo>
                    <a:cubicBezTo>
                      <a:pt x="3599" y="1465"/>
                      <a:pt x="3523" y="1545"/>
                      <a:pt x="3456" y="1629"/>
                    </a:cubicBezTo>
                    <a:cubicBezTo>
                      <a:pt x="3418" y="1675"/>
                      <a:pt x="3382" y="1697"/>
                      <a:pt x="3334" y="1697"/>
                    </a:cubicBezTo>
                    <a:cubicBezTo>
                      <a:pt x="3315" y="1697"/>
                      <a:pt x="3293" y="1693"/>
                      <a:pt x="3269" y="1686"/>
                    </a:cubicBezTo>
                    <a:cubicBezTo>
                      <a:pt x="3104" y="1640"/>
                      <a:pt x="2940" y="1619"/>
                      <a:pt x="2777" y="1619"/>
                    </a:cubicBezTo>
                    <a:cubicBezTo>
                      <a:pt x="2550" y="1619"/>
                      <a:pt x="2325" y="1660"/>
                      <a:pt x="2104" y="1732"/>
                    </a:cubicBezTo>
                    <a:cubicBezTo>
                      <a:pt x="1773" y="1840"/>
                      <a:pt x="1482" y="2017"/>
                      <a:pt x="1320" y="2341"/>
                    </a:cubicBezTo>
                    <a:cubicBezTo>
                      <a:pt x="1196" y="2588"/>
                      <a:pt x="1153" y="2852"/>
                      <a:pt x="1262" y="3117"/>
                    </a:cubicBezTo>
                    <a:cubicBezTo>
                      <a:pt x="1309" y="3232"/>
                      <a:pt x="1375" y="3289"/>
                      <a:pt x="1456" y="3289"/>
                    </a:cubicBezTo>
                    <a:cubicBezTo>
                      <a:pt x="1505" y="3289"/>
                      <a:pt x="1559" y="3268"/>
                      <a:pt x="1618" y="3225"/>
                    </a:cubicBezTo>
                    <a:cubicBezTo>
                      <a:pt x="1664" y="3193"/>
                      <a:pt x="1708" y="3179"/>
                      <a:pt x="1752" y="3179"/>
                    </a:cubicBezTo>
                    <a:cubicBezTo>
                      <a:pt x="1800" y="3179"/>
                      <a:pt x="1848" y="3196"/>
                      <a:pt x="1897" y="3223"/>
                    </a:cubicBezTo>
                    <a:cubicBezTo>
                      <a:pt x="1993" y="3277"/>
                      <a:pt x="2043" y="3358"/>
                      <a:pt x="2037" y="3468"/>
                    </a:cubicBezTo>
                    <a:cubicBezTo>
                      <a:pt x="2022" y="3715"/>
                      <a:pt x="1828" y="3898"/>
                      <a:pt x="1583" y="3898"/>
                    </a:cubicBezTo>
                    <a:cubicBezTo>
                      <a:pt x="1577" y="3898"/>
                      <a:pt x="1572" y="3898"/>
                      <a:pt x="1567" y="3898"/>
                    </a:cubicBezTo>
                    <a:cubicBezTo>
                      <a:pt x="1128" y="3887"/>
                      <a:pt x="694" y="3507"/>
                      <a:pt x="627" y="3074"/>
                    </a:cubicBezTo>
                    <a:cubicBezTo>
                      <a:pt x="560" y="2645"/>
                      <a:pt x="710" y="2282"/>
                      <a:pt x="1005" y="1986"/>
                    </a:cubicBezTo>
                    <a:cubicBezTo>
                      <a:pt x="1527" y="1462"/>
                      <a:pt x="2158" y="1240"/>
                      <a:pt x="2859" y="1240"/>
                    </a:cubicBezTo>
                    <a:close/>
                    <a:moveTo>
                      <a:pt x="16356" y="388"/>
                    </a:moveTo>
                    <a:lnTo>
                      <a:pt x="16356" y="388"/>
                    </a:lnTo>
                    <a:cubicBezTo>
                      <a:pt x="16419" y="408"/>
                      <a:pt x="16462" y="419"/>
                      <a:pt x="16504" y="433"/>
                    </a:cubicBezTo>
                    <a:cubicBezTo>
                      <a:pt x="16952" y="581"/>
                      <a:pt x="17261" y="896"/>
                      <a:pt x="17526" y="1270"/>
                    </a:cubicBezTo>
                    <a:cubicBezTo>
                      <a:pt x="17628" y="1413"/>
                      <a:pt x="17742" y="1551"/>
                      <a:pt x="17868" y="1673"/>
                    </a:cubicBezTo>
                    <a:cubicBezTo>
                      <a:pt x="17939" y="1740"/>
                      <a:pt x="18017" y="1772"/>
                      <a:pt x="18092" y="1772"/>
                    </a:cubicBezTo>
                    <a:cubicBezTo>
                      <a:pt x="18206" y="1772"/>
                      <a:pt x="18313" y="1698"/>
                      <a:pt x="18376" y="1560"/>
                    </a:cubicBezTo>
                    <a:cubicBezTo>
                      <a:pt x="18389" y="1528"/>
                      <a:pt x="18403" y="1494"/>
                      <a:pt x="18430" y="1425"/>
                    </a:cubicBezTo>
                    <a:lnTo>
                      <a:pt x="18430" y="1425"/>
                    </a:lnTo>
                    <a:cubicBezTo>
                      <a:pt x="18750" y="2356"/>
                      <a:pt x="18629" y="3239"/>
                      <a:pt x="18414" y="4128"/>
                    </a:cubicBezTo>
                    <a:cubicBezTo>
                      <a:pt x="18318" y="3798"/>
                      <a:pt x="18244" y="3477"/>
                      <a:pt x="18134" y="3167"/>
                    </a:cubicBezTo>
                    <a:cubicBezTo>
                      <a:pt x="17959" y="2670"/>
                      <a:pt x="17709" y="2215"/>
                      <a:pt x="17289" y="1875"/>
                    </a:cubicBezTo>
                    <a:cubicBezTo>
                      <a:pt x="17077" y="1703"/>
                      <a:pt x="16850" y="1554"/>
                      <a:pt x="16572" y="1508"/>
                    </a:cubicBezTo>
                    <a:cubicBezTo>
                      <a:pt x="16535" y="1501"/>
                      <a:pt x="16499" y="1498"/>
                      <a:pt x="16463" y="1498"/>
                    </a:cubicBezTo>
                    <a:cubicBezTo>
                      <a:pt x="16318" y="1498"/>
                      <a:pt x="16183" y="1550"/>
                      <a:pt x="16058" y="1632"/>
                    </a:cubicBezTo>
                    <a:cubicBezTo>
                      <a:pt x="16076" y="1639"/>
                      <a:pt x="16092" y="1643"/>
                      <a:pt x="16108" y="1643"/>
                    </a:cubicBezTo>
                    <a:cubicBezTo>
                      <a:pt x="16119" y="1643"/>
                      <a:pt x="16129" y="1641"/>
                      <a:pt x="16137" y="1637"/>
                    </a:cubicBezTo>
                    <a:cubicBezTo>
                      <a:pt x="16249" y="1586"/>
                      <a:pt x="16356" y="1563"/>
                      <a:pt x="16461" y="1563"/>
                    </a:cubicBezTo>
                    <a:cubicBezTo>
                      <a:pt x="16657" y="1563"/>
                      <a:pt x="16842" y="1642"/>
                      <a:pt x="17023" y="1759"/>
                    </a:cubicBezTo>
                    <a:cubicBezTo>
                      <a:pt x="17780" y="2252"/>
                      <a:pt x="18057" y="3028"/>
                      <a:pt x="18263" y="3846"/>
                    </a:cubicBezTo>
                    <a:cubicBezTo>
                      <a:pt x="17691" y="3202"/>
                      <a:pt x="16992" y="2968"/>
                      <a:pt x="16208" y="2968"/>
                    </a:cubicBezTo>
                    <a:cubicBezTo>
                      <a:pt x="15997" y="2968"/>
                      <a:pt x="15779" y="2985"/>
                      <a:pt x="15556" y="3016"/>
                    </a:cubicBezTo>
                    <a:cubicBezTo>
                      <a:pt x="15610" y="2947"/>
                      <a:pt x="15647" y="2903"/>
                      <a:pt x="15681" y="2857"/>
                    </a:cubicBezTo>
                    <a:cubicBezTo>
                      <a:pt x="15908" y="2542"/>
                      <a:pt x="15850" y="2308"/>
                      <a:pt x="15501" y="2132"/>
                    </a:cubicBezTo>
                    <a:cubicBezTo>
                      <a:pt x="15267" y="2013"/>
                      <a:pt x="15014" y="1969"/>
                      <a:pt x="14752" y="1961"/>
                    </a:cubicBezTo>
                    <a:cubicBezTo>
                      <a:pt x="14679" y="1959"/>
                      <a:pt x="14607" y="1948"/>
                      <a:pt x="14511" y="1938"/>
                    </a:cubicBezTo>
                    <a:cubicBezTo>
                      <a:pt x="14743" y="1509"/>
                      <a:pt x="15030" y="1184"/>
                      <a:pt x="15495" y="1069"/>
                    </a:cubicBezTo>
                    <a:cubicBezTo>
                      <a:pt x="15687" y="1020"/>
                      <a:pt x="15886" y="997"/>
                      <a:pt x="16081" y="956"/>
                    </a:cubicBezTo>
                    <a:cubicBezTo>
                      <a:pt x="16303" y="909"/>
                      <a:pt x="16378" y="805"/>
                      <a:pt x="16368" y="583"/>
                    </a:cubicBezTo>
                    <a:cubicBezTo>
                      <a:pt x="16365" y="523"/>
                      <a:pt x="16362" y="462"/>
                      <a:pt x="16356" y="388"/>
                    </a:cubicBezTo>
                    <a:close/>
                    <a:moveTo>
                      <a:pt x="4406" y="65"/>
                    </a:moveTo>
                    <a:cubicBezTo>
                      <a:pt x="4470" y="70"/>
                      <a:pt x="4506" y="68"/>
                      <a:pt x="4540" y="77"/>
                    </a:cubicBezTo>
                    <a:cubicBezTo>
                      <a:pt x="5119" y="233"/>
                      <a:pt x="5713" y="251"/>
                      <a:pt x="6304" y="294"/>
                    </a:cubicBezTo>
                    <a:cubicBezTo>
                      <a:pt x="6637" y="317"/>
                      <a:pt x="6969" y="369"/>
                      <a:pt x="7298" y="429"/>
                    </a:cubicBezTo>
                    <a:cubicBezTo>
                      <a:pt x="7428" y="454"/>
                      <a:pt x="7547" y="534"/>
                      <a:pt x="7671" y="588"/>
                    </a:cubicBezTo>
                    <a:cubicBezTo>
                      <a:pt x="7666" y="604"/>
                      <a:pt x="7662" y="617"/>
                      <a:pt x="7657" y="633"/>
                    </a:cubicBezTo>
                    <a:cubicBezTo>
                      <a:pt x="7605" y="645"/>
                      <a:pt x="7556" y="657"/>
                      <a:pt x="7504" y="666"/>
                    </a:cubicBezTo>
                    <a:cubicBezTo>
                      <a:pt x="6815" y="787"/>
                      <a:pt x="6159" y="998"/>
                      <a:pt x="5538" y="1320"/>
                    </a:cubicBezTo>
                    <a:cubicBezTo>
                      <a:pt x="5002" y="1598"/>
                      <a:pt x="4548" y="1970"/>
                      <a:pt x="4185" y="2453"/>
                    </a:cubicBezTo>
                    <a:cubicBezTo>
                      <a:pt x="4102" y="2559"/>
                      <a:pt x="4045" y="2686"/>
                      <a:pt x="3973" y="2804"/>
                    </a:cubicBezTo>
                    <a:lnTo>
                      <a:pt x="4024" y="2835"/>
                    </a:lnTo>
                    <a:cubicBezTo>
                      <a:pt x="4412" y="2212"/>
                      <a:pt x="4930" y="1732"/>
                      <a:pt x="5581" y="1396"/>
                    </a:cubicBezTo>
                    <a:cubicBezTo>
                      <a:pt x="6220" y="1067"/>
                      <a:pt x="6892" y="852"/>
                      <a:pt x="7630" y="735"/>
                    </a:cubicBezTo>
                    <a:lnTo>
                      <a:pt x="7630" y="735"/>
                    </a:lnTo>
                    <a:cubicBezTo>
                      <a:pt x="7269" y="1261"/>
                      <a:pt x="7111" y="1810"/>
                      <a:pt x="7151" y="2415"/>
                    </a:cubicBezTo>
                    <a:cubicBezTo>
                      <a:pt x="7157" y="2493"/>
                      <a:pt x="7124" y="2516"/>
                      <a:pt x="7064" y="2516"/>
                    </a:cubicBezTo>
                    <a:cubicBezTo>
                      <a:pt x="7055" y="2516"/>
                      <a:pt x="7045" y="2516"/>
                      <a:pt x="7035" y="2515"/>
                    </a:cubicBezTo>
                    <a:cubicBezTo>
                      <a:pt x="6896" y="2500"/>
                      <a:pt x="6756" y="2489"/>
                      <a:pt x="6616" y="2482"/>
                    </a:cubicBezTo>
                    <a:cubicBezTo>
                      <a:pt x="6580" y="2480"/>
                      <a:pt x="6545" y="2479"/>
                      <a:pt x="6510" y="2479"/>
                    </a:cubicBezTo>
                    <a:cubicBezTo>
                      <a:pt x="5779" y="2479"/>
                      <a:pt x="5326" y="2875"/>
                      <a:pt x="5208" y="3620"/>
                    </a:cubicBezTo>
                    <a:cubicBezTo>
                      <a:pt x="5185" y="3761"/>
                      <a:pt x="5176" y="3804"/>
                      <a:pt x="5104" y="3804"/>
                    </a:cubicBezTo>
                    <a:cubicBezTo>
                      <a:pt x="5072" y="3804"/>
                      <a:pt x="5028" y="3796"/>
                      <a:pt x="4966" y="3783"/>
                    </a:cubicBezTo>
                    <a:cubicBezTo>
                      <a:pt x="4849" y="3760"/>
                      <a:pt x="4735" y="3748"/>
                      <a:pt x="4624" y="3748"/>
                    </a:cubicBezTo>
                    <a:cubicBezTo>
                      <a:pt x="4287" y="3748"/>
                      <a:pt x="3978" y="3859"/>
                      <a:pt x="3706" y="4113"/>
                    </a:cubicBezTo>
                    <a:cubicBezTo>
                      <a:pt x="3587" y="4224"/>
                      <a:pt x="3467" y="4335"/>
                      <a:pt x="3338" y="4434"/>
                    </a:cubicBezTo>
                    <a:cubicBezTo>
                      <a:pt x="3089" y="4625"/>
                      <a:pt x="2800" y="4717"/>
                      <a:pt x="2470" y="4754"/>
                    </a:cubicBezTo>
                    <a:cubicBezTo>
                      <a:pt x="2490" y="4720"/>
                      <a:pt x="2496" y="4703"/>
                      <a:pt x="2507" y="4690"/>
                    </a:cubicBezTo>
                    <a:cubicBezTo>
                      <a:pt x="2703" y="4457"/>
                      <a:pt x="2823" y="4185"/>
                      <a:pt x="2898" y="3892"/>
                    </a:cubicBezTo>
                    <a:cubicBezTo>
                      <a:pt x="3018" y="3424"/>
                      <a:pt x="2868" y="3047"/>
                      <a:pt x="2500" y="2747"/>
                    </a:cubicBezTo>
                    <a:cubicBezTo>
                      <a:pt x="2435" y="2694"/>
                      <a:pt x="2366" y="2644"/>
                      <a:pt x="2275" y="2575"/>
                    </a:cubicBezTo>
                    <a:cubicBezTo>
                      <a:pt x="2388" y="2518"/>
                      <a:pt x="2485" y="2481"/>
                      <a:pt x="2570" y="2425"/>
                    </a:cubicBezTo>
                    <a:cubicBezTo>
                      <a:pt x="2805" y="2273"/>
                      <a:pt x="3065" y="2145"/>
                      <a:pt x="3261" y="1953"/>
                    </a:cubicBezTo>
                    <a:cubicBezTo>
                      <a:pt x="3710" y="1509"/>
                      <a:pt x="4111" y="1013"/>
                      <a:pt x="4674" y="695"/>
                    </a:cubicBezTo>
                    <a:cubicBezTo>
                      <a:pt x="4768" y="642"/>
                      <a:pt x="4770" y="563"/>
                      <a:pt x="4701" y="478"/>
                    </a:cubicBezTo>
                    <a:cubicBezTo>
                      <a:pt x="4624" y="389"/>
                      <a:pt x="4550" y="297"/>
                      <a:pt x="4478" y="204"/>
                    </a:cubicBezTo>
                    <a:cubicBezTo>
                      <a:pt x="4452" y="170"/>
                      <a:pt x="4436" y="125"/>
                      <a:pt x="4406" y="65"/>
                    </a:cubicBezTo>
                    <a:close/>
                    <a:moveTo>
                      <a:pt x="15803" y="3528"/>
                    </a:moveTo>
                    <a:cubicBezTo>
                      <a:pt x="15866" y="3563"/>
                      <a:pt x="15899" y="3585"/>
                      <a:pt x="15934" y="3601"/>
                    </a:cubicBezTo>
                    <a:cubicBezTo>
                      <a:pt x="16121" y="3690"/>
                      <a:pt x="16303" y="3797"/>
                      <a:pt x="16499" y="3861"/>
                    </a:cubicBezTo>
                    <a:cubicBezTo>
                      <a:pt x="16612" y="3898"/>
                      <a:pt x="16708" y="3917"/>
                      <a:pt x="16795" y="3917"/>
                    </a:cubicBezTo>
                    <a:cubicBezTo>
                      <a:pt x="16983" y="3917"/>
                      <a:pt x="17122" y="3827"/>
                      <a:pt x="17269" y="3641"/>
                    </a:cubicBezTo>
                    <a:cubicBezTo>
                      <a:pt x="17591" y="3848"/>
                      <a:pt x="17912" y="4055"/>
                      <a:pt x="18214" y="4250"/>
                    </a:cubicBezTo>
                    <a:cubicBezTo>
                      <a:pt x="18131" y="4292"/>
                      <a:pt x="18012" y="4330"/>
                      <a:pt x="17919" y="4401"/>
                    </a:cubicBezTo>
                    <a:cubicBezTo>
                      <a:pt x="17821" y="4475"/>
                      <a:pt x="17749" y="4583"/>
                      <a:pt x="17652" y="4692"/>
                    </a:cubicBezTo>
                    <a:cubicBezTo>
                      <a:pt x="17519" y="4450"/>
                      <a:pt x="17327" y="4375"/>
                      <a:pt x="17106" y="4375"/>
                    </a:cubicBezTo>
                    <a:cubicBezTo>
                      <a:pt x="17042" y="4375"/>
                      <a:pt x="16975" y="4381"/>
                      <a:pt x="16907" y="4392"/>
                    </a:cubicBezTo>
                    <a:cubicBezTo>
                      <a:pt x="16575" y="4443"/>
                      <a:pt x="16270" y="4558"/>
                      <a:pt x="15993" y="4752"/>
                    </a:cubicBezTo>
                    <a:cubicBezTo>
                      <a:pt x="15949" y="4782"/>
                      <a:pt x="15904" y="4806"/>
                      <a:pt x="15843" y="4844"/>
                    </a:cubicBezTo>
                    <a:cubicBezTo>
                      <a:pt x="15648" y="4387"/>
                      <a:pt x="15240" y="4344"/>
                      <a:pt x="14804" y="4308"/>
                    </a:cubicBezTo>
                    <a:cubicBezTo>
                      <a:pt x="14855" y="4241"/>
                      <a:pt x="14881" y="4201"/>
                      <a:pt x="14912" y="4164"/>
                    </a:cubicBezTo>
                    <a:cubicBezTo>
                      <a:pt x="15030" y="4025"/>
                      <a:pt x="15196" y="3979"/>
                      <a:pt x="15364" y="3936"/>
                    </a:cubicBezTo>
                    <a:cubicBezTo>
                      <a:pt x="15580" y="3881"/>
                      <a:pt x="15800" y="3835"/>
                      <a:pt x="15803" y="3528"/>
                    </a:cubicBezTo>
                    <a:close/>
                    <a:moveTo>
                      <a:pt x="563" y="3223"/>
                    </a:moveTo>
                    <a:cubicBezTo>
                      <a:pt x="617" y="3331"/>
                      <a:pt x="666" y="3421"/>
                      <a:pt x="713" y="3510"/>
                    </a:cubicBezTo>
                    <a:cubicBezTo>
                      <a:pt x="506" y="3730"/>
                      <a:pt x="467" y="4076"/>
                      <a:pt x="626" y="4297"/>
                    </a:cubicBezTo>
                    <a:cubicBezTo>
                      <a:pt x="669" y="4357"/>
                      <a:pt x="703" y="4387"/>
                      <a:pt x="740" y="4387"/>
                    </a:cubicBezTo>
                    <a:cubicBezTo>
                      <a:pt x="772" y="4387"/>
                      <a:pt x="805" y="4366"/>
                      <a:pt x="849" y="4325"/>
                    </a:cubicBezTo>
                    <a:cubicBezTo>
                      <a:pt x="890" y="4286"/>
                      <a:pt x="945" y="4268"/>
                      <a:pt x="998" y="4268"/>
                    </a:cubicBezTo>
                    <a:cubicBezTo>
                      <a:pt x="1089" y="4268"/>
                      <a:pt x="1177" y="4321"/>
                      <a:pt x="1191" y="4418"/>
                    </a:cubicBezTo>
                    <a:cubicBezTo>
                      <a:pt x="1207" y="4531"/>
                      <a:pt x="1172" y="4666"/>
                      <a:pt x="1118" y="4773"/>
                    </a:cubicBezTo>
                    <a:cubicBezTo>
                      <a:pt x="1080" y="4850"/>
                      <a:pt x="1004" y="4876"/>
                      <a:pt x="919" y="4876"/>
                    </a:cubicBezTo>
                    <a:cubicBezTo>
                      <a:pt x="890" y="4876"/>
                      <a:pt x="859" y="4873"/>
                      <a:pt x="829" y="4868"/>
                    </a:cubicBezTo>
                    <a:cubicBezTo>
                      <a:pt x="672" y="4841"/>
                      <a:pt x="539" y="4772"/>
                      <a:pt x="431" y="4653"/>
                    </a:cubicBezTo>
                    <a:cubicBezTo>
                      <a:pt x="63" y="4241"/>
                      <a:pt x="65" y="3793"/>
                      <a:pt x="465" y="3310"/>
                    </a:cubicBezTo>
                    <a:cubicBezTo>
                      <a:pt x="491" y="3279"/>
                      <a:pt x="527" y="3254"/>
                      <a:pt x="563" y="3223"/>
                    </a:cubicBezTo>
                    <a:close/>
                    <a:moveTo>
                      <a:pt x="12804" y="805"/>
                    </a:moveTo>
                    <a:cubicBezTo>
                      <a:pt x="12885" y="805"/>
                      <a:pt x="12967" y="807"/>
                      <a:pt x="13050" y="810"/>
                    </a:cubicBezTo>
                    <a:cubicBezTo>
                      <a:pt x="13055" y="810"/>
                      <a:pt x="13059" y="822"/>
                      <a:pt x="13070" y="834"/>
                    </a:cubicBezTo>
                    <a:cubicBezTo>
                      <a:pt x="13029" y="855"/>
                      <a:pt x="12990" y="874"/>
                      <a:pt x="12950" y="894"/>
                    </a:cubicBezTo>
                    <a:cubicBezTo>
                      <a:pt x="12559" y="1090"/>
                      <a:pt x="12220" y="1353"/>
                      <a:pt x="11958" y="1702"/>
                    </a:cubicBezTo>
                    <a:cubicBezTo>
                      <a:pt x="11830" y="1871"/>
                      <a:pt x="11726" y="2057"/>
                      <a:pt x="11511" y="2135"/>
                    </a:cubicBezTo>
                    <a:cubicBezTo>
                      <a:pt x="11490" y="2143"/>
                      <a:pt x="11475" y="2162"/>
                      <a:pt x="11457" y="2176"/>
                    </a:cubicBezTo>
                    <a:cubicBezTo>
                      <a:pt x="11045" y="2500"/>
                      <a:pt x="10813" y="2914"/>
                      <a:pt x="10801" y="3447"/>
                    </a:cubicBezTo>
                    <a:cubicBezTo>
                      <a:pt x="10800" y="3535"/>
                      <a:pt x="10745" y="3694"/>
                      <a:pt x="10705" y="3699"/>
                    </a:cubicBezTo>
                    <a:cubicBezTo>
                      <a:pt x="10700" y="3699"/>
                      <a:pt x="10695" y="3699"/>
                      <a:pt x="10690" y="3699"/>
                    </a:cubicBezTo>
                    <a:cubicBezTo>
                      <a:pt x="10569" y="3699"/>
                      <a:pt x="10520" y="3571"/>
                      <a:pt x="10502" y="3468"/>
                    </a:cubicBezTo>
                    <a:cubicBezTo>
                      <a:pt x="10468" y="3277"/>
                      <a:pt x="10461" y="3083"/>
                      <a:pt x="10445" y="2890"/>
                    </a:cubicBezTo>
                    <a:cubicBezTo>
                      <a:pt x="10441" y="2838"/>
                      <a:pt x="10439" y="2789"/>
                      <a:pt x="10434" y="2738"/>
                    </a:cubicBezTo>
                    <a:cubicBezTo>
                      <a:pt x="10424" y="2733"/>
                      <a:pt x="10413" y="2729"/>
                      <a:pt x="10400" y="2725"/>
                    </a:cubicBezTo>
                    <a:cubicBezTo>
                      <a:pt x="10368" y="2759"/>
                      <a:pt x="10334" y="2789"/>
                      <a:pt x="10306" y="2825"/>
                    </a:cubicBezTo>
                    <a:cubicBezTo>
                      <a:pt x="9983" y="3265"/>
                      <a:pt x="10002" y="3746"/>
                      <a:pt x="10135" y="4241"/>
                    </a:cubicBezTo>
                    <a:cubicBezTo>
                      <a:pt x="10167" y="4362"/>
                      <a:pt x="10218" y="4481"/>
                      <a:pt x="10241" y="4604"/>
                    </a:cubicBezTo>
                    <a:cubicBezTo>
                      <a:pt x="10250" y="4658"/>
                      <a:pt x="10228" y="4742"/>
                      <a:pt x="10190" y="4769"/>
                    </a:cubicBezTo>
                    <a:cubicBezTo>
                      <a:pt x="10170" y="4783"/>
                      <a:pt x="10136" y="4790"/>
                      <a:pt x="10103" y="4790"/>
                    </a:cubicBezTo>
                    <a:cubicBezTo>
                      <a:pt x="10069" y="4790"/>
                      <a:pt x="10036" y="4783"/>
                      <a:pt x="10019" y="4768"/>
                    </a:cubicBezTo>
                    <a:cubicBezTo>
                      <a:pt x="9917" y="4675"/>
                      <a:pt x="9813" y="4574"/>
                      <a:pt x="9749" y="4454"/>
                    </a:cubicBezTo>
                    <a:cubicBezTo>
                      <a:pt x="9583" y="4142"/>
                      <a:pt x="9549" y="3799"/>
                      <a:pt x="9576" y="3450"/>
                    </a:cubicBezTo>
                    <a:cubicBezTo>
                      <a:pt x="9578" y="3401"/>
                      <a:pt x="9576" y="3354"/>
                      <a:pt x="9576" y="3307"/>
                    </a:cubicBezTo>
                    <a:cubicBezTo>
                      <a:pt x="9563" y="3301"/>
                      <a:pt x="9548" y="3296"/>
                      <a:pt x="9535" y="3291"/>
                    </a:cubicBezTo>
                    <a:cubicBezTo>
                      <a:pt x="9509" y="3334"/>
                      <a:pt x="9479" y="3375"/>
                      <a:pt x="9458" y="3421"/>
                    </a:cubicBezTo>
                    <a:cubicBezTo>
                      <a:pt x="9298" y="3777"/>
                      <a:pt x="9326" y="4145"/>
                      <a:pt x="9400" y="4515"/>
                    </a:cubicBezTo>
                    <a:cubicBezTo>
                      <a:pt x="9471" y="4872"/>
                      <a:pt x="9660" y="5126"/>
                      <a:pt x="10025" y="5227"/>
                    </a:cubicBezTo>
                    <a:cubicBezTo>
                      <a:pt x="10073" y="5240"/>
                      <a:pt x="10134" y="5258"/>
                      <a:pt x="10156" y="5295"/>
                    </a:cubicBezTo>
                    <a:cubicBezTo>
                      <a:pt x="10197" y="5362"/>
                      <a:pt x="10248" y="5452"/>
                      <a:pt x="10230" y="5518"/>
                    </a:cubicBezTo>
                    <a:cubicBezTo>
                      <a:pt x="10219" y="5561"/>
                      <a:pt x="10117" y="5617"/>
                      <a:pt x="10056" y="5617"/>
                    </a:cubicBezTo>
                    <a:cubicBezTo>
                      <a:pt x="10051" y="5617"/>
                      <a:pt x="10046" y="5617"/>
                      <a:pt x="10041" y="5616"/>
                    </a:cubicBezTo>
                    <a:cubicBezTo>
                      <a:pt x="9897" y="5588"/>
                      <a:pt x="9750" y="5539"/>
                      <a:pt x="9626" y="5465"/>
                    </a:cubicBezTo>
                    <a:cubicBezTo>
                      <a:pt x="9407" y="5333"/>
                      <a:pt x="9309" y="5102"/>
                      <a:pt x="9209" y="4876"/>
                    </a:cubicBezTo>
                    <a:cubicBezTo>
                      <a:pt x="8856" y="4071"/>
                      <a:pt x="9019" y="2577"/>
                      <a:pt x="10073" y="1728"/>
                    </a:cubicBezTo>
                    <a:cubicBezTo>
                      <a:pt x="10885" y="1075"/>
                      <a:pt x="11800" y="805"/>
                      <a:pt x="12804" y="805"/>
                    </a:cubicBezTo>
                    <a:close/>
                    <a:moveTo>
                      <a:pt x="14157" y="669"/>
                    </a:moveTo>
                    <a:cubicBezTo>
                      <a:pt x="14522" y="669"/>
                      <a:pt x="14901" y="742"/>
                      <a:pt x="15278" y="902"/>
                    </a:cubicBezTo>
                    <a:cubicBezTo>
                      <a:pt x="15328" y="925"/>
                      <a:pt x="15373" y="957"/>
                      <a:pt x="15431" y="989"/>
                    </a:cubicBezTo>
                    <a:cubicBezTo>
                      <a:pt x="15399" y="1010"/>
                      <a:pt x="15389" y="1020"/>
                      <a:pt x="15377" y="1024"/>
                    </a:cubicBezTo>
                    <a:cubicBezTo>
                      <a:pt x="14970" y="1160"/>
                      <a:pt x="14707" y="1458"/>
                      <a:pt x="14495" y="1811"/>
                    </a:cubicBezTo>
                    <a:cubicBezTo>
                      <a:pt x="14415" y="1946"/>
                      <a:pt x="14450" y="2011"/>
                      <a:pt x="14610" y="2025"/>
                    </a:cubicBezTo>
                    <a:cubicBezTo>
                      <a:pt x="14713" y="2036"/>
                      <a:pt x="14824" y="2021"/>
                      <a:pt x="14922" y="2047"/>
                    </a:cubicBezTo>
                    <a:cubicBezTo>
                      <a:pt x="15142" y="2106"/>
                      <a:pt x="15363" y="2171"/>
                      <a:pt x="15573" y="2259"/>
                    </a:cubicBezTo>
                    <a:cubicBezTo>
                      <a:pt x="15691" y="2307"/>
                      <a:pt x="15756" y="2424"/>
                      <a:pt x="15738" y="2583"/>
                    </a:cubicBezTo>
                    <a:cubicBezTo>
                      <a:pt x="15704" y="2565"/>
                      <a:pt x="15683" y="2558"/>
                      <a:pt x="15666" y="2547"/>
                    </a:cubicBezTo>
                    <a:cubicBezTo>
                      <a:pt x="15454" y="2392"/>
                      <a:pt x="15214" y="2330"/>
                      <a:pt x="14953" y="2327"/>
                    </a:cubicBezTo>
                    <a:cubicBezTo>
                      <a:pt x="14943" y="2327"/>
                      <a:pt x="14934" y="2327"/>
                      <a:pt x="14925" y="2327"/>
                    </a:cubicBezTo>
                    <a:cubicBezTo>
                      <a:pt x="14598" y="2327"/>
                      <a:pt x="14284" y="2364"/>
                      <a:pt x="14019" y="2586"/>
                    </a:cubicBezTo>
                    <a:cubicBezTo>
                      <a:pt x="13981" y="2618"/>
                      <a:pt x="13943" y="2633"/>
                      <a:pt x="13906" y="2633"/>
                    </a:cubicBezTo>
                    <a:cubicBezTo>
                      <a:pt x="13856" y="2633"/>
                      <a:pt x="13809" y="2606"/>
                      <a:pt x="13769" y="2555"/>
                    </a:cubicBezTo>
                    <a:cubicBezTo>
                      <a:pt x="13693" y="2464"/>
                      <a:pt x="13714" y="2362"/>
                      <a:pt x="13803" y="2308"/>
                    </a:cubicBezTo>
                    <a:cubicBezTo>
                      <a:pt x="13900" y="2248"/>
                      <a:pt x="14017" y="2222"/>
                      <a:pt x="14127" y="2193"/>
                    </a:cubicBezTo>
                    <a:cubicBezTo>
                      <a:pt x="14148" y="2188"/>
                      <a:pt x="14169" y="2186"/>
                      <a:pt x="14190" y="2186"/>
                    </a:cubicBezTo>
                    <a:cubicBezTo>
                      <a:pt x="14226" y="2186"/>
                      <a:pt x="14263" y="2190"/>
                      <a:pt x="14300" y="2190"/>
                    </a:cubicBezTo>
                    <a:cubicBezTo>
                      <a:pt x="14308" y="2175"/>
                      <a:pt x="14314" y="2161"/>
                      <a:pt x="14323" y="2145"/>
                    </a:cubicBezTo>
                    <a:cubicBezTo>
                      <a:pt x="14281" y="2110"/>
                      <a:pt x="14243" y="2068"/>
                      <a:pt x="14197" y="2045"/>
                    </a:cubicBezTo>
                    <a:cubicBezTo>
                      <a:pt x="13970" y="1929"/>
                      <a:pt x="13741" y="1879"/>
                      <a:pt x="13512" y="1879"/>
                    </a:cubicBezTo>
                    <a:cubicBezTo>
                      <a:pt x="13272" y="1879"/>
                      <a:pt x="13031" y="1935"/>
                      <a:pt x="12792" y="2029"/>
                    </a:cubicBezTo>
                    <a:cubicBezTo>
                      <a:pt x="12702" y="2065"/>
                      <a:pt x="12620" y="2165"/>
                      <a:pt x="12570" y="2255"/>
                    </a:cubicBezTo>
                    <a:cubicBezTo>
                      <a:pt x="12397" y="2566"/>
                      <a:pt x="12468" y="2956"/>
                      <a:pt x="12728" y="3200"/>
                    </a:cubicBezTo>
                    <a:cubicBezTo>
                      <a:pt x="12812" y="3281"/>
                      <a:pt x="12909" y="3353"/>
                      <a:pt x="12986" y="3440"/>
                    </a:cubicBezTo>
                    <a:cubicBezTo>
                      <a:pt x="13024" y="3486"/>
                      <a:pt x="13032" y="3559"/>
                      <a:pt x="13053" y="3620"/>
                    </a:cubicBezTo>
                    <a:cubicBezTo>
                      <a:pt x="12995" y="3635"/>
                      <a:pt x="12937" y="3665"/>
                      <a:pt x="12880" y="3665"/>
                    </a:cubicBezTo>
                    <a:cubicBezTo>
                      <a:pt x="12876" y="3665"/>
                      <a:pt x="12871" y="3665"/>
                      <a:pt x="12867" y="3665"/>
                    </a:cubicBezTo>
                    <a:cubicBezTo>
                      <a:pt x="12518" y="3638"/>
                      <a:pt x="12283" y="3422"/>
                      <a:pt x="12076" y="3167"/>
                    </a:cubicBezTo>
                    <a:cubicBezTo>
                      <a:pt x="12043" y="3127"/>
                      <a:pt x="12009" y="3092"/>
                      <a:pt x="11975" y="3055"/>
                    </a:cubicBezTo>
                    <a:cubicBezTo>
                      <a:pt x="11963" y="3059"/>
                      <a:pt x="11952" y="3064"/>
                      <a:pt x="11939" y="3070"/>
                    </a:cubicBezTo>
                    <a:cubicBezTo>
                      <a:pt x="11944" y="3130"/>
                      <a:pt x="11942" y="3190"/>
                      <a:pt x="11952" y="3250"/>
                    </a:cubicBezTo>
                    <a:cubicBezTo>
                      <a:pt x="12050" y="3791"/>
                      <a:pt x="12427" y="4159"/>
                      <a:pt x="12975" y="4257"/>
                    </a:cubicBezTo>
                    <a:cubicBezTo>
                      <a:pt x="13117" y="4282"/>
                      <a:pt x="13261" y="4303"/>
                      <a:pt x="13400" y="4341"/>
                    </a:cubicBezTo>
                    <a:cubicBezTo>
                      <a:pt x="13560" y="4386"/>
                      <a:pt x="13652" y="4500"/>
                      <a:pt x="13643" y="4613"/>
                    </a:cubicBezTo>
                    <a:cubicBezTo>
                      <a:pt x="13633" y="4744"/>
                      <a:pt x="13520" y="4852"/>
                      <a:pt x="13354" y="4872"/>
                    </a:cubicBezTo>
                    <a:cubicBezTo>
                      <a:pt x="13313" y="4876"/>
                      <a:pt x="13272" y="4879"/>
                      <a:pt x="13231" y="4879"/>
                    </a:cubicBezTo>
                    <a:cubicBezTo>
                      <a:pt x="13176" y="4879"/>
                      <a:pt x="13122" y="4875"/>
                      <a:pt x="13070" y="4866"/>
                    </a:cubicBezTo>
                    <a:cubicBezTo>
                      <a:pt x="12728" y="4806"/>
                      <a:pt x="12450" y="4624"/>
                      <a:pt x="12206" y="4384"/>
                    </a:cubicBezTo>
                    <a:cubicBezTo>
                      <a:pt x="12172" y="4351"/>
                      <a:pt x="12138" y="4324"/>
                      <a:pt x="12078" y="4271"/>
                    </a:cubicBezTo>
                    <a:lnTo>
                      <a:pt x="12078" y="4271"/>
                    </a:lnTo>
                    <a:cubicBezTo>
                      <a:pt x="12078" y="4336"/>
                      <a:pt x="12073" y="4367"/>
                      <a:pt x="12079" y="4395"/>
                    </a:cubicBezTo>
                    <a:cubicBezTo>
                      <a:pt x="12233" y="5051"/>
                      <a:pt x="12783" y="5368"/>
                      <a:pt x="13303" y="5368"/>
                    </a:cubicBezTo>
                    <a:cubicBezTo>
                      <a:pt x="13587" y="5368"/>
                      <a:pt x="13862" y="5274"/>
                      <a:pt x="14059" y="5089"/>
                    </a:cubicBezTo>
                    <a:cubicBezTo>
                      <a:pt x="14100" y="5051"/>
                      <a:pt x="14166" y="5038"/>
                      <a:pt x="14220" y="5016"/>
                    </a:cubicBezTo>
                    <a:cubicBezTo>
                      <a:pt x="14227" y="5077"/>
                      <a:pt x="14251" y="5139"/>
                      <a:pt x="14242" y="5195"/>
                    </a:cubicBezTo>
                    <a:cubicBezTo>
                      <a:pt x="14199" y="5477"/>
                      <a:pt x="13985" y="5600"/>
                      <a:pt x="13740" y="5640"/>
                    </a:cubicBezTo>
                    <a:cubicBezTo>
                      <a:pt x="13619" y="5659"/>
                      <a:pt x="13502" y="5668"/>
                      <a:pt x="13387" y="5668"/>
                    </a:cubicBezTo>
                    <a:cubicBezTo>
                      <a:pt x="12857" y="5668"/>
                      <a:pt x="12396" y="5461"/>
                      <a:pt x="12045" y="5011"/>
                    </a:cubicBezTo>
                    <a:cubicBezTo>
                      <a:pt x="11570" y="4403"/>
                      <a:pt x="11427" y="3698"/>
                      <a:pt x="11525" y="2934"/>
                    </a:cubicBezTo>
                    <a:cubicBezTo>
                      <a:pt x="11694" y="1634"/>
                      <a:pt x="12833" y="669"/>
                      <a:pt x="14157" y="669"/>
                    </a:cubicBezTo>
                    <a:close/>
                    <a:moveTo>
                      <a:pt x="20573" y="5131"/>
                    </a:moveTo>
                    <a:cubicBezTo>
                      <a:pt x="21187" y="5131"/>
                      <a:pt x="21588" y="5706"/>
                      <a:pt x="21366" y="6311"/>
                    </a:cubicBezTo>
                    <a:cubicBezTo>
                      <a:pt x="21290" y="6515"/>
                      <a:pt x="21140" y="6648"/>
                      <a:pt x="20939" y="6719"/>
                    </a:cubicBezTo>
                    <a:cubicBezTo>
                      <a:pt x="20895" y="6734"/>
                      <a:pt x="20850" y="6741"/>
                      <a:pt x="20806" y="6741"/>
                    </a:cubicBezTo>
                    <a:cubicBezTo>
                      <a:pt x="20639" y="6741"/>
                      <a:pt x="20482" y="6636"/>
                      <a:pt x="20417" y="6469"/>
                    </a:cubicBezTo>
                    <a:cubicBezTo>
                      <a:pt x="20340" y="6273"/>
                      <a:pt x="20419" y="6117"/>
                      <a:pt x="20651" y="6014"/>
                    </a:cubicBezTo>
                    <a:cubicBezTo>
                      <a:pt x="20768" y="5963"/>
                      <a:pt x="20806" y="5879"/>
                      <a:pt x="20733" y="5779"/>
                    </a:cubicBezTo>
                    <a:cubicBezTo>
                      <a:pt x="20680" y="5707"/>
                      <a:pt x="20598" y="5630"/>
                      <a:pt x="20515" y="5612"/>
                    </a:cubicBezTo>
                    <a:cubicBezTo>
                      <a:pt x="20412" y="5589"/>
                      <a:pt x="20304" y="5574"/>
                      <a:pt x="20198" y="5574"/>
                    </a:cubicBezTo>
                    <a:cubicBezTo>
                      <a:pt x="20151" y="5574"/>
                      <a:pt x="20105" y="5576"/>
                      <a:pt x="20061" y="5583"/>
                    </a:cubicBezTo>
                    <a:cubicBezTo>
                      <a:pt x="19598" y="5647"/>
                      <a:pt x="19199" y="5856"/>
                      <a:pt x="18856" y="6166"/>
                    </a:cubicBezTo>
                    <a:cubicBezTo>
                      <a:pt x="18580" y="6415"/>
                      <a:pt x="18317" y="6675"/>
                      <a:pt x="18052" y="6929"/>
                    </a:cubicBezTo>
                    <a:cubicBezTo>
                      <a:pt x="18045" y="6928"/>
                      <a:pt x="18038" y="6925"/>
                      <a:pt x="18032" y="6923"/>
                    </a:cubicBezTo>
                    <a:cubicBezTo>
                      <a:pt x="18118" y="6775"/>
                      <a:pt x="18192" y="6622"/>
                      <a:pt x="18289" y="6482"/>
                    </a:cubicBezTo>
                    <a:cubicBezTo>
                      <a:pt x="18812" y="5731"/>
                      <a:pt x="19522" y="5267"/>
                      <a:pt x="20432" y="5141"/>
                    </a:cubicBezTo>
                    <a:cubicBezTo>
                      <a:pt x="20480" y="5134"/>
                      <a:pt x="20527" y="5131"/>
                      <a:pt x="20573" y="5131"/>
                    </a:cubicBezTo>
                    <a:close/>
                    <a:moveTo>
                      <a:pt x="16802" y="4852"/>
                    </a:moveTo>
                    <a:cubicBezTo>
                      <a:pt x="16854" y="4852"/>
                      <a:pt x="16908" y="4858"/>
                      <a:pt x="16964" y="4872"/>
                    </a:cubicBezTo>
                    <a:cubicBezTo>
                      <a:pt x="17262" y="4944"/>
                      <a:pt x="17453" y="5135"/>
                      <a:pt x="17565" y="5413"/>
                    </a:cubicBezTo>
                    <a:cubicBezTo>
                      <a:pt x="17812" y="6032"/>
                      <a:pt x="17880" y="6665"/>
                      <a:pt x="17711" y="7316"/>
                    </a:cubicBezTo>
                    <a:cubicBezTo>
                      <a:pt x="17690" y="7397"/>
                      <a:pt x="17660" y="7473"/>
                      <a:pt x="17634" y="7552"/>
                    </a:cubicBezTo>
                    <a:cubicBezTo>
                      <a:pt x="17598" y="7506"/>
                      <a:pt x="17591" y="7468"/>
                      <a:pt x="17592" y="7430"/>
                    </a:cubicBezTo>
                    <a:cubicBezTo>
                      <a:pt x="17602" y="6916"/>
                      <a:pt x="17545" y="6409"/>
                      <a:pt x="17446" y="5905"/>
                    </a:cubicBezTo>
                    <a:cubicBezTo>
                      <a:pt x="17418" y="5770"/>
                      <a:pt x="17381" y="5626"/>
                      <a:pt x="17309" y="5511"/>
                    </a:cubicBezTo>
                    <a:cubicBezTo>
                      <a:pt x="17248" y="5414"/>
                      <a:pt x="17141" y="5335"/>
                      <a:pt x="17038" y="5280"/>
                    </a:cubicBezTo>
                    <a:cubicBezTo>
                      <a:pt x="16999" y="5260"/>
                      <a:pt x="16959" y="5250"/>
                      <a:pt x="16919" y="5250"/>
                    </a:cubicBezTo>
                    <a:cubicBezTo>
                      <a:pt x="16845" y="5250"/>
                      <a:pt x="16773" y="5284"/>
                      <a:pt x="16716" y="5348"/>
                    </a:cubicBezTo>
                    <a:cubicBezTo>
                      <a:pt x="16635" y="5441"/>
                      <a:pt x="16654" y="5550"/>
                      <a:pt x="16716" y="5640"/>
                    </a:cubicBezTo>
                    <a:cubicBezTo>
                      <a:pt x="16787" y="5741"/>
                      <a:pt x="16878" y="5828"/>
                      <a:pt x="16968" y="5931"/>
                    </a:cubicBezTo>
                    <a:cubicBezTo>
                      <a:pt x="16887" y="5982"/>
                      <a:pt x="16806" y="6004"/>
                      <a:pt x="16726" y="6004"/>
                    </a:cubicBezTo>
                    <a:cubicBezTo>
                      <a:pt x="16627" y="6004"/>
                      <a:pt x="16530" y="5970"/>
                      <a:pt x="16435" y="5911"/>
                    </a:cubicBezTo>
                    <a:cubicBezTo>
                      <a:pt x="16277" y="5815"/>
                      <a:pt x="16201" y="5614"/>
                      <a:pt x="16240" y="5425"/>
                    </a:cubicBezTo>
                    <a:cubicBezTo>
                      <a:pt x="16253" y="5363"/>
                      <a:pt x="16270" y="5301"/>
                      <a:pt x="16289" y="5242"/>
                    </a:cubicBezTo>
                    <a:cubicBezTo>
                      <a:pt x="16372" y="4992"/>
                      <a:pt x="16563" y="4852"/>
                      <a:pt x="16802" y="4852"/>
                    </a:cubicBezTo>
                    <a:close/>
                    <a:moveTo>
                      <a:pt x="5906" y="2698"/>
                    </a:moveTo>
                    <a:cubicBezTo>
                      <a:pt x="5929" y="2879"/>
                      <a:pt x="5919" y="3053"/>
                      <a:pt x="5975" y="3203"/>
                    </a:cubicBezTo>
                    <a:cubicBezTo>
                      <a:pt x="6085" y="3496"/>
                      <a:pt x="6282" y="3736"/>
                      <a:pt x="6538" y="3920"/>
                    </a:cubicBezTo>
                    <a:cubicBezTo>
                      <a:pt x="6748" y="4069"/>
                      <a:pt x="6750" y="4066"/>
                      <a:pt x="6570" y="4248"/>
                    </a:cubicBezTo>
                    <a:cubicBezTo>
                      <a:pt x="6210" y="4612"/>
                      <a:pt x="6153" y="5102"/>
                      <a:pt x="6442" y="5523"/>
                    </a:cubicBezTo>
                    <a:cubicBezTo>
                      <a:pt x="6534" y="5656"/>
                      <a:pt x="6521" y="5744"/>
                      <a:pt x="6421" y="5853"/>
                    </a:cubicBezTo>
                    <a:cubicBezTo>
                      <a:pt x="6226" y="6068"/>
                      <a:pt x="6188" y="6323"/>
                      <a:pt x="6234" y="6602"/>
                    </a:cubicBezTo>
                    <a:cubicBezTo>
                      <a:pt x="6288" y="6927"/>
                      <a:pt x="6450" y="7195"/>
                      <a:pt x="6658" y="7440"/>
                    </a:cubicBezTo>
                    <a:cubicBezTo>
                      <a:pt x="6691" y="7479"/>
                      <a:pt x="6721" y="7521"/>
                      <a:pt x="6753" y="7563"/>
                    </a:cubicBezTo>
                    <a:cubicBezTo>
                      <a:pt x="6536" y="7558"/>
                      <a:pt x="6352" y="7480"/>
                      <a:pt x="6197" y="7358"/>
                    </a:cubicBezTo>
                    <a:cubicBezTo>
                      <a:pt x="5931" y="7150"/>
                      <a:pt x="5673" y="6929"/>
                      <a:pt x="5426" y="6698"/>
                    </a:cubicBezTo>
                    <a:cubicBezTo>
                      <a:pt x="5205" y="6492"/>
                      <a:pt x="4970" y="6324"/>
                      <a:pt x="4664" y="6285"/>
                    </a:cubicBezTo>
                    <a:cubicBezTo>
                      <a:pt x="4565" y="6272"/>
                      <a:pt x="4541" y="6233"/>
                      <a:pt x="4557" y="6132"/>
                    </a:cubicBezTo>
                    <a:cubicBezTo>
                      <a:pt x="4602" y="5837"/>
                      <a:pt x="4583" y="5547"/>
                      <a:pt x="4462" y="5267"/>
                    </a:cubicBezTo>
                    <a:cubicBezTo>
                      <a:pt x="4401" y="5129"/>
                      <a:pt x="4302" y="5028"/>
                      <a:pt x="4154" y="5005"/>
                    </a:cubicBezTo>
                    <a:cubicBezTo>
                      <a:pt x="4020" y="4983"/>
                      <a:pt x="3972" y="4903"/>
                      <a:pt x="3976" y="4791"/>
                    </a:cubicBezTo>
                    <a:cubicBezTo>
                      <a:pt x="3987" y="4540"/>
                      <a:pt x="4008" y="4289"/>
                      <a:pt x="4033" y="4039"/>
                    </a:cubicBezTo>
                    <a:cubicBezTo>
                      <a:pt x="4035" y="4003"/>
                      <a:pt x="4077" y="3955"/>
                      <a:pt x="4113" y="3939"/>
                    </a:cubicBezTo>
                    <a:cubicBezTo>
                      <a:pt x="4278" y="3868"/>
                      <a:pt x="4449" y="3832"/>
                      <a:pt x="4614" y="3832"/>
                    </a:cubicBezTo>
                    <a:cubicBezTo>
                      <a:pt x="4680" y="3832"/>
                      <a:pt x="4746" y="3838"/>
                      <a:pt x="4810" y="3849"/>
                    </a:cubicBezTo>
                    <a:cubicBezTo>
                      <a:pt x="4857" y="4227"/>
                      <a:pt x="4881" y="4589"/>
                      <a:pt x="4951" y="4942"/>
                    </a:cubicBezTo>
                    <a:cubicBezTo>
                      <a:pt x="5021" y="5295"/>
                      <a:pt x="5113" y="5648"/>
                      <a:pt x="5362" y="5931"/>
                    </a:cubicBezTo>
                    <a:cubicBezTo>
                      <a:pt x="5059" y="5278"/>
                      <a:pt x="4885" y="4602"/>
                      <a:pt x="4923" y="3876"/>
                    </a:cubicBezTo>
                    <a:lnTo>
                      <a:pt x="4923" y="3876"/>
                    </a:lnTo>
                    <a:cubicBezTo>
                      <a:pt x="4991" y="3882"/>
                      <a:pt x="5045" y="3886"/>
                      <a:pt x="5090" y="3886"/>
                    </a:cubicBezTo>
                    <a:cubicBezTo>
                      <a:pt x="5308" y="3886"/>
                      <a:pt x="5266" y="3803"/>
                      <a:pt x="5306" y="3561"/>
                    </a:cubicBezTo>
                    <a:cubicBezTo>
                      <a:pt x="5350" y="3295"/>
                      <a:pt x="5445" y="3054"/>
                      <a:pt x="5652" y="2872"/>
                    </a:cubicBezTo>
                    <a:cubicBezTo>
                      <a:pt x="5733" y="2801"/>
                      <a:pt x="5831" y="2749"/>
                      <a:pt x="5906" y="2698"/>
                    </a:cubicBezTo>
                    <a:close/>
                    <a:moveTo>
                      <a:pt x="18506" y="7079"/>
                    </a:moveTo>
                    <a:cubicBezTo>
                      <a:pt x="18572" y="7079"/>
                      <a:pt x="18639" y="7087"/>
                      <a:pt x="18704" y="7104"/>
                    </a:cubicBezTo>
                    <a:cubicBezTo>
                      <a:pt x="18983" y="7179"/>
                      <a:pt x="19121" y="7377"/>
                      <a:pt x="19185" y="7639"/>
                    </a:cubicBezTo>
                    <a:cubicBezTo>
                      <a:pt x="19254" y="7918"/>
                      <a:pt x="19199" y="8170"/>
                      <a:pt x="18993" y="8377"/>
                    </a:cubicBezTo>
                    <a:cubicBezTo>
                      <a:pt x="18956" y="8413"/>
                      <a:pt x="18903" y="8439"/>
                      <a:pt x="18852" y="8451"/>
                    </a:cubicBezTo>
                    <a:cubicBezTo>
                      <a:pt x="18831" y="8457"/>
                      <a:pt x="18812" y="8460"/>
                      <a:pt x="18796" y="8460"/>
                    </a:cubicBezTo>
                    <a:cubicBezTo>
                      <a:pt x="18737" y="8460"/>
                      <a:pt x="18708" y="8423"/>
                      <a:pt x="18727" y="8333"/>
                    </a:cubicBezTo>
                    <a:cubicBezTo>
                      <a:pt x="18743" y="8259"/>
                      <a:pt x="18749" y="8182"/>
                      <a:pt x="18750" y="8105"/>
                    </a:cubicBezTo>
                    <a:cubicBezTo>
                      <a:pt x="18753" y="7738"/>
                      <a:pt x="18509" y="7484"/>
                      <a:pt x="18169" y="7484"/>
                    </a:cubicBezTo>
                    <a:cubicBezTo>
                      <a:pt x="18127" y="7484"/>
                      <a:pt x="18082" y="7488"/>
                      <a:pt x="18037" y="7497"/>
                    </a:cubicBezTo>
                    <a:cubicBezTo>
                      <a:pt x="17930" y="7516"/>
                      <a:pt x="17830" y="7578"/>
                      <a:pt x="17726" y="7621"/>
                    </a:cubicBezTo>
                    <a:cubicBezTo>
                      <a:pt x="17827" y="7299"/>
                      <a:pt x="18162" y="7079"/>
                      <a:pt x="18506" y="7079"/>
                    </a:cubicBezTo>
                    <a:close/>
                    <a:moveTo>
                      <a:pt x="3928" y="4049"/>
                    </a:moveTo>
                    <a:lnTo>
                      <a:pt x="3928" y="4049"/>
                    </a:lnTo>
                    <a:cubicBezTo>
                      <a:pt x="3920" y="4127"/>
                      <a:pt x="3912" y="4175"/>
                      <a:pt x="3910" y="4224"/>
                    </a:cubicBezTo>
                    <a:cubicBezTo>
                      <a:pt x="3900" y="4405"/>
                      <a:pt x="3883" y="4584"/>
                      <a:pt x="3884" y="4765"/>
                    </a:cubicBezTo>
                    <a:cubicBezTo>
                      <a:pt x="3886" y="4911"/>
                      <a:pt x="3925" y="5051"/>
                      <a:pt x="4097" y="5092"/>
                    </a:cubicBezTo>
                    <a:cubicBezTo>
                      <a:pt x="3850" y="5455"/>
                      <a:pt x="3726" y="5828"/>
                      <a:pt x="3861" y="6256"/>
                    </a:cubicBezTo>
                    <a:cubicBezTo>
                      <a:pt x="3937" y="6498"/>
                      <a:pt x="3926" y="6493"/>
                      <a:pt x="3703" y="6614"/>
                    </a:cubicBezTo>
                    <a:cubicBezTo>
                      <a:pt x="3142" y="6916"/>
                      <a:pt x="3130" y="7170"/>
                      <a:pt x="3353" y="7610"/>
                    </a:cubicBezTo>
                    <a:cubicBezTo>
                      <a:pt x="3411" y="7728"/>
                      <a:pt x="3411" y="7779"/>
                      <a:pt x="3272" y="7837"/>
                    </a:cubicBezTo>
                    <a:cubicBezTo>
                      <a:pt x="2871" y="8004"/>
                      <a:pt x="2559" y="8345"/>
                      <a:pt x="2608" y="8850"/>
                    </a:cubicBezTo>
                    <a:cubicBezTo>
                      <a:pt x="2611" y="8897"/>
                      <a:pt x="2608" y="8946"/>
                      <a:pt x="2608" y="9027"/>
                    </a:cubicBezTo>
                    <a:cubicBezTo>
                      <a:pt x="2402" y="8823"/>
                      <a:pt x="2239" y="8627"/>
                      <a:pt x="2186" y="8374"/>
                    </a:cubicBezTo>
                    <a:cubicBezTo>
                      <a:pt x="2128" y="8100"/>
                      <a:pt x="2107" y="7818"/>
                      <a:pt x="2062" y="7542"/>
                    </a:cubicBezTo>
                    <a:cubicBezTo>
                      <a:pt x="2040" y="7387"/>
                      <a:pt x="2009" y="7231"/>
                      <a:pt x="1970" y="7078"/>
                    </a:cubicBezTo>
                    <a:cubicBezTo>
                      <a:pt x="1953" y="7005"/>
                      <a:pt x="1876" y="6932"/>
                      <a:pt x="1888" y="6870"/>
                    </a:cubicBezTo>
                    <a:cubicBezTo>
                      <a:pt x="1898" y="6813"/>
                      <a:pt x="1993" y="6773"/>
                      <a:pt x="2048" y="6724"/>
                    </a:cubicBezTo>
                    <a:cubicBezTo>
                      <a:pt x="2309" y="6493"/>
                      <a:pt x="2355" y="6051"/>
                      <a:pt x="2151" y="5724"/>
                    </a:cubicBezTo>
                    <a:cubicBezTo>
                      <a:pt x="2112" y="5660"/>
                      <a:pt x="2071" y="5595"/>
                      <a:pt x="2025" y="5516"/>
                    </a:cubicBezTo>
                    <a:cubicBezTo>
                      <a:pt x="2073" y="5491"/>
                      <a:pt x="2100" y="5474"/>
                      <a:pt x="2128" y="5464"/>
                    </a:cubicBezTo>
                    <a:cubicBezTo>
                      <a:pt x="2437" y="5353"/>
                      <a:pt x="2656" y="5138"/>
                      <a:pt x="2830" y="4868"/>
                    </a:cubicBezTo>
                    <a:cubicBezTo>
                      <a:pt x="2892" y="4770"/>
                      <a:pt x="3198" y="4596"/>
                      <a:pt x="3316" y="4588"/>
                    </a:cubicBezTo>
                    <a:lnTo>
                      <a:pt x="3316" y="4588"/>
                    </a:lnTo>
                    <a:cubicBezTo>
                      <a:pt x="2966" y="5255"/>
                      <a:pt x="2801" y="5970"/>
                      <a:pt x="2784" y="6717"/>
                    </a:cubicBezTo>
                    <a:cubicBezTo>
                      <a:pt x="2806" y="6722"/>
                      <a:pt x="2830" y="6726"/>
                      <a:pt x="2852" y="6731"/>
                    </a:cubicBezTo>
                    <a:cubicBezTo>
                      <a:pt x="2862" y="6652"/>
                      <a:pt x="2877" y="6572"/>
                      <a:pt x="2883" y="6493"/>
                    </a:cubicBezTo>
                    <a:cubicBezTo>
                      <a:pt x="2921" y="5872"/>
                      <a:pt x="3043" y="5270"/>
                      <a:pt x="3328" y="4713"/>
                    </a:cubicBezTo>
                    <a:cubicBezTo>
                      <a:pt x="3462" y="4452"/>
                      <a:pt x="3661" y="4236"/>
                      <a:pt x="3928" y="4049"/>
                    </a:cubicBezTo>
                    <a:close/>
                    <a:moveTo>
                      <a:pt x="18991" y="9384"/>
                    </a:moveTo>
                    <a:cubicBezTo>
                      <a:pt x="19037" y="9384"/>
                      <a:pt x="19076" y="9431"/>
                      <a:pt x="19159" y="9532"/>
                    </a:cubicBezTo>
                    <a:cubicBezTo>
                      <a:pt x="19179" y="9556"/>
                      <a:pt x="19200" y="9581"/>
                      <a:pt x="19220" y="9606"/>
                    </a:cubicBezTo>
                    <a:cubicBezTo>
                      <a:pt x="19349" y="9773"/>
                      <a:pt x="19522" y="9856"/>
                      <a:pt x="19734" y="9867"/>
                    </a:cubicBezTo>
                    <a:cubicBezTo>
                      <a:pt x="19766" y="9869"/>
                      <a:pt x="19798" y="9870"/>
                      <a:pt x="19830" y="9870"/>
                    </a:cubicBezTo>
                    <a:cubicBezTo>
                      <a:pt x="20049" y="9870"/>
                      <a:pt x="20253" y="9819"/>
                      <a:pt x="20426" y="9645"/>
                    </a:cubicBezTo>
                    <a:cubicBezTo>
                      <a:pt x="20596" y="9873"/>
                      <a:pt x="20792" y="9943"/>
                      <a:pt x="21004" y="9943"/>
                    </a:cubicBezTo>
                    <a:cubicBezTo>
                      <a:pt x="21198" y="9943"/>
                      <a:pt x="21405" y="9885"/>
                      <a:pt x="21617" y="9836"/>
                    </a:cubicBezTo>
                    <a:lnTo>
                      <a:pt x="21617" y="9836"/>
                    </a:lnTo>
                    <a:cubicBezTo>
                      <a:pt x="21445" y="10002"/>
                      <a:pt x="21291" y="10125"/>
                      <a:pt x="21167" y="10272"/>
                    </a:cubicBezTo>
                    <a:cubicBezTo>
                      <a:pt x="21042" y="10420"/>
                      <a:pt x="20945" y="10595"/>
                      <a:pt x="20826" y="10771"/>
                    </a:cubicBezTo>
                    <a:cubicBezTo>
                      <a:pt x="20556" y="10691"/>
                      <a:pt x="20275" y="10586"/>
                      <a:pt x="19985" y="10586"/>
                    </a:cubicBezTo>
                    <a:cubicBezTo>
                      <a:pt x="19778" y="10586"/>
                      <a:pt x="19566" y="10639"/>
                      <a:pt x="19350" y="10792"/>
                    </a:cubicBezTo>
                    <a:cubicBezTo>
                      <a:pt x="19261" y="10544"/>
                      <a:pt x="19109" y="10371"/>
                      <a:pt x="18890" y="10260"/>
                    </a:cubicBezTo>
                    <a:cubicBezTo>
                      <a:pt x="18782" y="10205"/>
                      <a:pt x="18670" y="10156"/>
                      <a:pt x="18562" y="10100"/>
                    </a:cubicBezTo>
                    <a:cubicBezTo>
                      <a:pt x="18362" y="9999"/>
                      <a:pt x="18165" y="9895"/>
                      <a:pt x="17966" y="9792"/>
                    </a:cubicBezTo>
                    <a:cubicBezTo>
                      <a:pt x="17973" y="9777"/>
                      <a:pt x="17978" y="9762"/>
                      <a:pt x="17984" y="9748"/>
                    </a:cubicBezTo>
                    <a:cubicBezTo>
                      <a:pt x="18561" y="10028"/>
                      <a:pt x="19157" y="10207"/>
                      <a:pt x="19785" y="10207"/>
                    </a:cubicBezTo>
                    <a:cubicBezTo>
                      <a:pt x="19921" y="10207"/>
                      <a:pt x="20058" y="10199"/>
                      <a:pt x="20196" y="10181"/>
                    </a:cubicBezTo>
                    <a:cubicBezTo>
                      <a:pt x="19824" y="10131"/>
                      <a:pt x="19447" y="10109"/>
                      <a:pt x="19077" y="10046"/>
                    </a:cubicBezTo>
                    <a:cubicBezTo>
                      <a:pt x="18706" y="9981"/>
                      <a:pt x="18347" y="9862"/>
                      <a:pt x="18026" y="9653"/>
                    </a:cubicBezTo>
                    <a:cubicBezTo>
                      <a:pt x="18039" y="9651"/>
                      <a:pt x="18053" y="9651"/>
                      <a:pt x="18066" y="9651"/>
                    </a:cubicBezTo>
                    <a:cubicBezTo>
                      <a:pt x="18098" y="9651"/>
                      <a:pt x="18130" y="9654"/>
                      <a:pt x="18162" y="9655"/>
                    </a:cubicBezTo>
                    <a:cubicBezTo>
                      <a:pt x="18188" y="9655"/>
                      <a:pt x="18213" y="9656"/>
                      <a:pt x="18238" y="9656"/>
                    </a:cubicBezTo>
                    <a:cubicBezTo>
                      <a:pt x="18442" y="9656"/>
                      <a:pt x="18639" y="9632"/>
                      <a:pt x="18808" y="9498"/>
                    </a:cubicBezTo>
                    <a:cubicBezTo>
                      <a:pt x="18900" y="9424"/>
                      <a:pt x="18949" y="9384"/>
                      <a:pt x="18991" y="9384"/>
                    </a:cubicBezTo>
                    <a:close/>
                    <a:moveTo>
                      <a:pt x="17508" y="8348"/>
                    </a:moveTo>
                    <a:lnTo>
                      <a:pt x="17508" y="8348"/>
                    </a:lnTo>
                    <a:cubicBezTo>
                      <a:pt x="17520" y="8578"/>
                      <a:pt x="17413" y="8740"/>
                      <a:pt x="17312" y="8899"/>
                    </a:cubicBezTo>
                    <a:cubicBezTo>
                      <a:pt x="16978" y="9416"/>
                      <a:pt x="16566" y="9828"/>
                      <a:pt x="15909" y="9912"/>
                    </a:cubicBezTo>
                    <a:cubicBezTo>
                      <a:pt x="15960" y="9921"/>
                      <a:pt x="16009" y="9926"/>
                      <a:pt x="16056" y="9926"/>
                    </a:cubicBezTo>
                    <a:cubicBezTo>
                      <a:pt x="16098" y="9926"/>
                      <a:pt x="16139" y="9922"/>
                      <a:pt x="16179" y="9911"/>
                    </a:cubicBezTo>
                    <a:cubicBezTo>
                      <a:pt x="16824" y="9733"/>
                      <a:pt x="17188" y="9246"/>
                      <a:pt x="17505" y="8699"/>
                    </a:cubicBezTo>
                    <a:lnTo>
                      <a:pt x="17505" y="8699"/>
                    </a:lnTo>
                    <a:cubicBezTo>
                      <a:pt x="17493" y="8853"/>
                      <a:pt x="17473" y="9002"/>
                      <a:pt x="17441" y="9148"/>
                    </a:cubicBezTo>
                    <a:cubicBezTo>
                      <a:pt x="17374" y="9449"/>
                      <a:pt x="17191" y="9688"/>
                      <a:pt x="17013" y="9928"/>
                    </a:cubicBezTo>
                    <a:cubicBezTo>
                      <a:pt x="16830" y="10175"/>
                      <a:pt x="16720" y="10448"/>
                      <a:pt x="16740" y="10763"/>
                    </a:cubicBezTo>
                    <a:cubicBezTo>
                      <a:pt x="16745" y="10847"/>
                      <a:pt x="16740" y="10931"/>
                      <a:pt x="16740" y="11015"/>
                    </a:cubicBezTo>
                    <a:cubicBezTo>
                      <a:pt x="16725" y="11021"/>
                      <a:pt x="16713" y="11024"/>
                      <a:pt x="16698" y="11029"/>
                    </a:cubicBezTo>
                    <a:cubicBezTo>
                      <a:pt x="16508" y="10765"/>
                      <a:pt x="16243" y="10632"/>
                      <a:pt x="15935" y="10573"/>
                    </a:cubicBezTo>
                    <a:cubicBezTo>
                      <a:pt x="15815" y="10549"/>
                      <a:pt x="15695" y="10525"/>
                      <a:pt x="15573" y="10512"/>
                    </a:cubicBezTo>
                    <a:cubicBezTo>
                      <a:pt x="15050" y="10457"/>
                      <a:pt x="14552" y="10319"/>
                      <a:pt x="14096" y="10046"/>
                    </a:cubicBezTo>
                    <a:cubicBezTo>
                      <a:pt x="14055" y="10021"/>
                      <a:pt x="14015" y="9994"/>
                      <a:pt x="13965" y="9962"/>
                    </a:cubicBezTo>
                    <a:cubicBezTo>
                      <a:pt x="13987" y="9955"/>
                      <a:pt x="13997" y="9949"/>
                      <a:pt x="14003" y="9949"/>
                    </a:cubicBezTo>
                    <a:cubicBezTo>
                      <a:pt x="14003" y="9949"/>
                      <a:pt x="14004" y="9949"/>
                      <a:pt x="14004" y="9949"/>
                    </a:cubicBezTo>
                    <a:cubicBezTo>
                      <a:pt x="14116" y="9968"/>
                      <a:pt x="14226" y="9977"/>
                      <a:pt x="14335" y="9977"/>
                    </a:cubicBezTo>
                    <a:cubicBezTo>
                      <a:pt x="14720" y="9977"/>
                      <a:pt x="15090" y="9868"/>
                      <a:pt x="15453" y="9733"/>
                    </a:cubicBezTo>
                    <a:cubicBezTo>
                      <a:pt x="15794" y="9608"/>
                      <a:pt x="15931" y="9340"/>
                      <a:pt x="15884" y="8979"/>
                    </a:cubicBezTo>
                    <a:cubicBezTo>
                      <a:pt x="15876" y="8906"/>
                      <a:pt x="15862" y="8833"/>
                      <a:pt x="15851" y="8769"/>
                    </a:cubicBezTo>
                    <a:lnTo>
                      <a:pt x="15851" y="8769"/>
                    </a:lnTo>
                    <a:cubicBezTo>
                      <a:pt x="16069" y="8826"/>
                      <a:pt x="16281" y="8863"/>
                      <a:pt x="16483" y="8863"/>
                    </a:cubicBezTo>
                    <a:cubicBezTo>
                      <a:pt x="16865" y="8863"/>
                      <a:pt x="17214" y="8730"/>
                      <a:pt x="17508" y="8348"/>
                    </a:cubicBezTo>
                    <a:close/>
                    <a:moveTo>
                      <a:pt x="18305" y="11488"/>
                    </a:moveTo>
                    <a:cubicBezTo>
                      <a:pt x="18310" y="12137"/>
                      <a:pt x="18157" y="12728"/>
                      <a:pt x="17774" y="13245"/>
                    </a:cubicBezTo>
                    <a:cubicBezTo>
                      <a:pt x="17493" y="13625"/>
                      <a:pt x="17125" y="13885"/>
                      <a:pt x="16663" y="14004"/>
                    </a:cubicBezTo>
                    <a:cubicBezTo>
                      <a:pt x="16561" y="14031"/>
                      <a:pt x="16461" y="14045"/>
                      <a:pt x="16364" y="14045"/>
                    </a:cubicBezTo>
                    <a:cubicBezTo>
                      <a:pt x="16168" y="14045"/>
                      <a:pt x="15983" y="13989"/>
                      <a:pt x="15806" y="13870"/>
                    </a:cubicBezTo>
                    <a:cubicBezTo>
                      <a:pt x="15777" y="13852"/>
                      <a:pt x="15745" y="13836"/>
                      <a:pt x="15714" y="13818"/>
                    </a:cubicBezTo>
                    <a:lnTo>
                      <a:pt x="15714" y="13818"/>
                    </a:lnTo>
                    <a:cubicBezTo>
                      <a:pt x="15870" y="14024"/>
                      <a:pt x="16081" y="14120"/>
                      <a:pt x="16326" y="14121"/>
                    </a:cubicBezTo>
                    <a:cubicBezTo>
                      <a:pt x="16329" y="14121"/>
                      <a:pt x="16332" y="14121"/>
                      <a:pt x="16335" y="14121"/>
                    </a:cubicBezTo>
                    <a:cubicBezTo>
                      <a:pt x="16732" y="14121"/>
                      <a:pt x="17084" y="13974"/>
                      <a:pt x="17392" y="13735"/>
                    </a:cubicBezTo>
                    <a:cubicBezTo>
                      <a:pt x="17958" y="13299"/>
                      <a:pt x="18242" y="12701"/>
                      <a:pt x="18349" y="12009"/>
                    </a:cubicBezTo>
                    <a:cubicBezTo>
                      <a:pt x="18372" y="11868"/>
                      <a:pt x="18381" y="11726"/>
                      <a:pt x="18398" y="11566"/>
                    </a:cubicBezTo>
                    <a:cubicBezTo>
                      <a:pt x="18621" y="11830"/>
                      <a:pt x="18723" y="12126"/>
                      <a:pt x="18761" y="12437"/>
                    </a:cubicBezTo>
                    <a:cubicBezTo>
                      <a:pt x="18841" y="13080"/>
                      <a:pt x="18782" y="13720"/>
                      <a:pt x="18648" y="14354"/>
                    </a:cubicBezTo>
                    <a:cubicBezTo>
                      <a:pt x="18641" y="14385"/>
                      <a:pt x="18624" y="14412"/>
                      <a:pt x="18609" y="14447"/>
                    </a:cubicBezTo>
                    <a:cubicBezTo>
                      <a:pt x="18531" y="14305"/>
                      <a:pt x="18464" y="14174"/>
                      <a:pt x="18384" y="14049"/>
                    </a:cubicBezTo>
                    <a:cubicBezTo>
                      <a:pt x="18364" y="14015"/>
                      <a:pt x="18310" y="13978"/>
                      <a:pt x="18276" y="13978"/>
                    </a:cubicBezTo>
                    <a:cubicBezTo>
                      <a:pt x="18273" y="13978"/>
                      <a:pt x="18271" y="13978"/>
                      <a:pt x="18268" y="13979"/>
                    </a:cubicBezTo>
                    <a:cubicBezTo>
                      <a:pt x="18236" y="13984"/>
                      <a:pt x="18201" y="14048"/>
                      <a:pt x="18192" y="14090"/>
                    </a:cubicBezTo>
                    <a:cubicBezTo>
                      <a:pt x="18144" y="14329"/>
                      <a:pt x="18017" y="14519"/>
                      <a:pt x="17860" y="14702"/>
                    </a:cubicBezTo>
                    <a:cubicBezTo>
                      <a:pt x="17375" y="15267"/>
                      <a:pt x="16699" y="15507"/>
                      <a:pt x="16018" y="15788"/>
                    </a:cubicBezTo>
                    <a:cubicBezTo>
                      <a:pt x="16053" y="15589"/>
                      <a:pt x="16081" y="15391"/>
                      <a:pt x="16124" y="15192"/>
                    </a:cubicBezTo>
                    <a:cubicBezTo>
                      <a:pt x="16161" y="15019"/>
                      <a:pt x="16132" y="14952"/>
                      <a:pt x="15961" y="14897"/>
                    </a:cubicBezTo>
                    <a:cubicBezTo>
                      <a:pt x="15597" y="14783"/>
                      <a:pt x="15309" y="14567"/>
                      <a:pt x="15093" y="14255"/>
                    </a:cubicBezTo>
                    <a:cubicBezTo>
                      <a:pt x="14978" y="14087"/>
                      <a:pt x="14867" y="13916"/>
                      <a:pt x="14761" y="13743"/>
                    </a:cubicBezTo>
                    <a:cubicBezTo>
                      <a:pt x="14617" y="13513"/>
                      <a:pt x="14418" y="13361"/>
                      <a:pt x="14159" y="13283"/>
                    </a:cubicBezTo>
                    <a:cubicBezTo>
                      <a:pt x="14110" y="13268"/>
                      <a:pt x="14059" y="13249"/>
                      <a:pt x="13967" y="13218"/>
                    </a:cubicBezTo>
                    <a:cubicBezTo>
                      <a:pt x="14103" y="13137"/>
                      <a:pt x="14200" y="13062"/>
                      <a:pt x="14308" y="13014"/>
                    </a:cubicBezTo>
                    <a:cubicBezTo>
                      <a:pt x="14550" y="12906"/>
                      <a:pt x="14798" y="12854"/>
                      <a:pt x="15049" y="12854"/>
                    </a:cubicBezTo>
                    <a:cubicBezTo>
                      <a:pt x="15212" y="12854"/>
                      <a:pt x="15377" y="12876"/>
                      <a:pt x="15543" y="12919"/>
                    </a:cubicBezTo>
                    <a:cubicBezTo>
                      <a:pt x="15714" y="12962"/>
                      <a:pt x="15883" y="13016"/>
                      <a:pt x="16056" y="13049"/>
                    </a:cubicBezTo>
                    <a:cubicBezTo>
                      <a:pt x="16100" y="13057"/>
                      <a:pt x="16143" y="13061"/>
                      <a:pt x="16185" y="13061"/>
                    </a:cubicBezTo>
                    <a:cubicBezTo>
                      <a:pt x="16406" y="13061"/>
                      <a:pt x="16593" y="12947"/>
                      <a:pt x="16712" y="12744"/>
                    </a:cubicBezTo>
                    <a:cubicBezTo>
                      <a:pt x="16861" y="12494"/>
                      <a:pt x="16873" y="12231"/>
                      <a:pt x="16786" y="11958"/>
                    </a:cubicBezTo>
                    <a:cubicBezTo>
                      <a:pt x="16773" y="11918"/>
                      <a:pt x="16761" y="11877"/>
                      <a:pt x="16740" y="11807"/>
                    </a:cubicBezTo>
                    <a:lnTo>
                      <a:pt x="16740" y="11807"/>
                    </a:lnTo>
                    <a:cubicBezTo>
                      <a:pt x="16976" y="11965"/>
                      <a:pt x="17210" y="12053"/>
                      <a:pt x="17463" y="12053"/>
                    </a:cubicBezTo>
                    <a:cubicBezTo>
                      <a:pt x="17516" y="12053"/>
                      <a:pt x="17570" y="12050"/>
                      <a:pt x="17625" y="12042"/>
                    </a:cubicBezTo>
                    <a:cubicBezTo>
                      <a:pt x="17962" y="11994"/>
                      <a:pt x="18168" y="11789"/>
                      <a:pt x="18305" y="11488"/>
                    </a:cubicBezTo>
                    <a:close/>
                    <a:moveTo>
                      <a:pt x="18399" y="10871"/>
                    </a:moveTo>
                    <a:lnTo>
                      <a:pt x="18399" y="10871"/>
                    </a:lnTo>
                    <a:cubicBezTo>
                      <a:pt x="19074" y="11240"/>
                      <a:pt x="19752" y="11419"/>
                      <a:pt x="20438" y="11419"/>
                    </a:cubicBezTo>
                    <a:cubicBezTo>
                      <a:pt x="21045" y="11419"/>
                      <a:pt x="21659" y="11278"/>
                      <a:pt x="22282" y="11006"/>
                    </a:cubicBezTo>
                    <a:lnTo>
                      <a:pt x="22282" y="11006"/>
                    </a:lnTo>
                    <a:cubicBezTo>
                      <a:pt x="22282" y="11100"/>
                      <a:pt x="22293" y="11181"/>
                      <a:pt x="22281" y="11259"/>
                    </a:cubicBezTo>
                    <a:cubicBezTo>
                      <a:pt x="22206" y="11753"/>
                      <a:pt x="22412" y="12124"/>
                      <a:pt x="22799" y="12406"/>
                    </a:cubicBezTo>
                    <a:cubicBezTo>
                      <a:pt x="23428" y="12862"/>
                      <a:pt x="24148" y="13022"/>
                      <a:pt x="24911" y="13038"/>
                    </a:cubicBezTo>
                    <a:cubicBezTo>
                      <a:pt x="24933" y="13038"/>
                      <a:pt x="24955" y="13038"/>
                      <a:pt x="24977" y="13038"/>
                    </a:cubicBezTo>
                    <a:cubicBezTo>
                      <a:pt x="25022" y="13038"/>
                      <a:pt x="25072" y="13038"/>
                      <a:pt x="25134" y="13038"/>
                    </a:cubicBezTo>
                    <a:cubicBezTo>
                      <a:pt x="25030" y="13213"/>
                      <a:pt x="24942" y="13364"/>
                      <a:pt x="24849" y="13513"/>
                    </a:cubicBezTo>
                    <a:cubicBezTo>
                      <a:pt x="24661" y="13814"/>
                      <a:pt x="24592" y="14138"/>
                      <a:pt x="24684" y="14488"/>
                    </a:cubicBezTo>
                    <a:cubicBezTo>
                      <a:pt x="24779" y="14856"/>
                      <a:pt x="24881" y="15221"/>
                      <a:pt x="24969" y="15592"/>
                    </a:cubicBezTo>
                    <a:cubicBezTo>
                      <a:pt x="25283" y="16921"/>
                      <a:pt x="25154" y="18174"/>
                      <a:pt x="24306" y="19297"/>
                    </a:cubicBezTo>
                    <a:cubicBezTo>
                      <a:pt x="24272" y="19342"/>
                      <a:pt x="24234" y="19381"/>
                      <a:pt x="24184" y="19437"/>
                    </a:cubicBezTo>
                    <a:cubicBezTo>
                      <a:pt x="23853" y="17837"/>
                      <a:pt x="22823" y="17164"/>
                      <a:pt x="21259" y="17154"/>
                    </a:cubicBezTo>
                    <a:cubicBezTo>
                      <a:pt x="21281" y="17094"/>
                      <a:pt x="21296" y="17052"/>
                      <a:pt x="21310" y="17010"/>
                    </a:cubicBezTo>
                    <a:cubicBezTo>
                      <a:pt x="21491" y="16498"/>
                      <a:pt x="21301" y="15674"/>
                      <a:pt x="20538" y="15450"/>
                    </a:cubicBezTo>
                    <a:cubicBezTo>
                      <a:pt x="20325" y="15386"/>
                      <a:pt x="20110" y="15350"/>
                      <a:pt x="19894" y="15350"/>
                    </a:cubicBezTo>
                    <a:cubicBezTo>
                      <a:pt x="19761" y="15350"/>
                      <a:pt x="19626" y="15364"/>
                      <a:pt x="19491" y="15394"/>
                    </a:cubicBezTo>
                    <a:cubicBezTo>
                      <a:pt x="19446" y="15404"/>
                      <a:pt x="19400" y="15405"/>
                      <a:pt x="19337" y="15413"/>
                    </a:cubicBezTo>
                    <a:cubicBezTo>
                      <a:pt x="19381" y="15275"/>
                      <a:pt x="19417" y="15164"/>
                      <a:pt x="19455" y="15053"/>
                    </a:cubicBezTo>
                    <a:cubicBezTo>
                      <a:pt x="19618" y="14556"/>
                      <a:pt x="19662" y="14054"/>
                      <a:pt x="19519" y="13543"/>
                    </a:cubicBezTo>
                    <a:cubicBezTo>
                      <a:pt x="19390" y="13078"/>
                      <a:pt x="19214" y="12634"/>
                      <a:pt x="18944" y="12230"/>
                    </a:cubicBezTo>
                    <a:cubicBezTo>
                      <a:pt x="18797" y="12011"/>
                      <a:pt x="18656" y="11791"/>
                      <a:pt x="18511" y="11571"/>
                    </a:cubicBezTo>
                    <a:cubicBezTo>
                      <a:pt x="18387" y="11383"/>
                      <a:pt x="18356" y="11173"/>
                      <a:pt x="18356" y="10951"/>
                    </a:cubicBezTo>
                    <a:lnTo>
                      <a:pt x="18356" y="10951"/>
                    </a:lnTo>
                    <a:cubicBezTo>
                      <a:pt x="18373" y="10955"/>
                      <a:pt x="18384" y="10954"/>
                      <a:pt x="18388" y="10959"/>
                    </a:cubicBezTo>
                    <a:cubicBezTo>
                      <a:pt x="18802" y="11474"/>
                      <a:pt x="19362" y="11776"/>
                      <a:pt x="19952" y="12034"/>
                    </a:cubicBezTo>
                    <a:cubicBezTo>
                      <a:pt x="20462" y="12256"/>
                      <a:pt x="20985" y="12450"/>
                      <a:pt x="21486" y="12693"/>
                    </a:cubicBezTo>
                    <a:cubicBezTo>
                      <a:pt x="22608" y="13237"/>
                      <a:pt x="23339" y="14105"/>
                      <a:pt x="23603" y="15340"/>
                    </a:cubicBezTo>
                    <a:cubicBezTo>
                      <a:pt x="23606" y="15360"/>
                      <a:pt x="23616" y="15377"/>
                      <a:pt x="23623" y="15397"/>
                    </a:cubicBezTo>
                    <a:cubicBezTo>
                      <a:pt x="23636" y="15394"/>
                      <a:pt x="23647" y="15392"/>
                      <a:pt x="23659" y="15389"/>
                    </a:cubicBezTo>
                    <a:cubicBezTo>
                      <a:pt x="23641" y="15278"/>
                      <a:pt x="23637" y="15161"/>
                      <a:pt x="23605" y="15055"/>
                    </a:cubicBezTo>
                    <a:cubicBezTo>
                      <a:pt x="23311" y="14069"/>
                      <a:pt x="22712" y="13314"/>
                      <a:pt x="21823" y="12817"/>
                    </a:cubicBezTo>
                    <a:cubicBezTo>
                      <a:pt x="21306" y="12529"/>
                      <a:pt x="20749" y="12314"/>
                      <a:pt x="20207" y="12073"/>
                    </a:cubicBezTo>
                    <a:cubicBezTo>
                      <a:pt x="19757" y="11871"/>
                      <a:pt x="19303" y="11672"/>
                      <a:pt x="18916" y="11358"/>
                    </a:cubicBezTo>
                    <a:cubicBezTo>
                      <a:pt x="18733" y="11209"/>
                      <a:pt x="18570" y="11034"/>
                      <a:pt x="18399" y="10871"/>
                    </a:cubicBezTo>
                    <a:close/>
                    <a:moveTo>
                      <a:pt x="18800" y="12202"/>
                    </a:moveTo>
                    <a:lnTo>
                      <a:pt x="18800" y="12202"/>
                    </a:lnTo>
                    <a:cubicBezTo>
                      <a:pt x="18816" y="12209"/>
                      <a:pt x="18822" y="12209"/>
                      <a:pt x="18823" y="12211"/>
                    </a:cubicBezTo>
                    <a:cubicBezTo>
                      <a:pt x="19421" y="13143"/>
                      <a:pt x="19748" y="14116"/>
                      <a:pt x="19308" y="15217"/>
                    </a:cubicBezTo>
                    <a:cubicBezTo>
                      <a:pt x="19218" y="15440"/>
                      <a:pt x="19212" y="15493"/>
                      <a:pt x="19363" y="15493"/>
                    </a:cubicBezTo>
                    <a:cubicBezTo>
                      <a:pt x="19401" y="15493"/>
                      <a:pt x="19449" y="15489"/>
                      <a:pt x="19508" y="15485"/>
                    </a:cubicBezTo>
                    <a:cubicBezTo>
                      <a:pt x="19517" y="15485"/>
                      <a:pt x="19525" y="15489"/>
                      <a:pt x="19559" y="15497"/>
                    </a:cubicBezTo>
                    <a:cubicBezTo>
                      <a:pt x="19471" y="16721"/>
                      <a:pt x="18988" y="17804"/>
                      <a:pt x="18357" y="18837"/>
                    </a:cubicBezTo>
                    <a:cubicBezTo>
                      <a:pt x="18763" y="18371"/>
                      <a:pt x="19009" y="17816"/>
                      <a:pt x="19235" y="17252"/>
                    </a:cubicBezTo>
                    <a:cubicBezTo>
                      <a:pt x="19466" y="16678"/>
                      <a:pt x="19613" y="16084"/>
                      <a:pt x="19636" y="15424"/>
                    </a:cubicBezTo>
                    <a:cubicBezTo>
                      <a:pt x="19874" y="15444"/>
                      <a:pt x="20097" y="15468"/>
                      <a:pt x="20320" y="15484"/>
                    </a:cubicBezTo>
                    <a:cubicBezTo>
                      <a:pt x="20484" y="15495"/>
                      <a:pt x="20551" y="15588"/>
                      <a:pt x="20581" y="15740"/>
                    </a:cubicBezTo>
                    <a:cubicBezTo>
                      <a:pt x="20680" y="16250"/>
                      <a:pt x="20666" y="16757"/>
                      <a:pt x="20564" y="17265"/>
                    </a:cubicBezTo>
                    <a:cubicBezTo>
                      <a:pt x="20523" y="17471"/>
                      <a:pt x="20508" y="17540"/>
                      <a:pt x="20412" y="17540"/>
                    </a:cubicBezTo>
                    <a:cubicBezTo>
                      <a:pt x="20363" y="17540"/>
                      <a:pt x="20294" y="17523"/>
                      <a:pt x="20190" y="17496"/>
                    </a:cubicBezTo>
                    <a:cubicBezTo>
                      <a:pt x="20175" y="17493"/>
                      <a:pt x="20163" y="17489"/>
                      <a:pt x="20149" y="17485"/>
                    </a:cubicBezTo>
                    <a:cubicBezTo>
                      <a:pt x="20082" y="17469"/>
                      <a:pt x="20023" y="17461"/>
                      <a:pt x="19972" y="17461"/>
                    </a:cubicBezTo>
                    <a:cubicBezTo>
                      <a:pt x="19789" y="17461"/>
                      <a:pt x="19698" y="17567"/>
                      <a:pt x="19649" y="17810"/>
                    </a:cubicBezTo>
                    <a:cubicBezTo>
                      <a:pt x="19582" y="18152"/>
                      <a:pt x="19623" y="18486"/>
                      <a:pt x="19720" y="18817"/>
                    </a:cubicBezTo>
                    <a:cubicBezTo>
                      <a:pt x="19752" y="18929"/>
                      <a:pt x="19786" y="19039"/>
                      <a:pt x="19823" y="19163"/>
                    </a:cubicBezTo>
                    <a:cubicBezTo>
                      <a:pt x="19793" y="19163"/>
                      <a:pt x="19772" y="19165"/>
                      <a:pt x="19753" y="19165"/>
                    </a:cubicBezTo>
                    <a:cubicBezTo>
                      <a:pt x="19744" y="19165"/>
                      <a:pt x="19736" y="19164"/>
                      <a:pt x="19727" y="19163"/>
                    </a:cubicBezTo>
                    <a:cubicBezTo>
                      <a:pt x="19695" y="19159"/>
                      <a:pt x="19664" y="19157"/>
                      <a:pt x="19635" y="19157"/>
                    </a:cubicBezTo>
                    <a:cubicBezTo>
                      <a:pt x="19403" y="19157"/>
                      <a:pt x="19247" y="19288"/>
                      <a:pt x="19141" y="19504"/>
                    </a:cubicBezTo>
                    <a:cubicBezTo>
                      <a:pt x="19101" y="19585"/>
                      <a:pt x="19063" y="19667"/>
                      <a:pt x="19024" y="19750"/>
                    </a:cubicBezTo>
                    <a:cubicBezTo>
                      <a:pt x="18893" y="20027"/>
                      <a:pt x="18714" y="20269"/>
                      <a:pt x="18486" y="20476"/>
                    </a:cubicBezTo>
                    <a:cubicBezTo>
                      <a:pt x="18231" y="20708"/>
                      <a:pt x="17919" y="20832"/>
                      <a:pt x="17620" y="20945"/>
                    </a:cubicBezTo>
                    <a:cubicBezTo>
                      <a:pt x="17660" y="20710"/>
                      <a:pt x="17701" y="20480"/>
                      <a:pt x="17736" y="20251"/>
                    </a:cubicBezTo>
                    <a:cubicBezTo>
                      <a:pt x="17809" y="19777"/>
                      <a:pt x="17671" y="19390"/>
                      <a:pt x="17255" y="19126"/>
                    </a:cubicBezTo>
                    <a:cubicBezTo>
                      <a:pt x="17172" y="19072"/>
                      <a:pt x="17154" y="19018"/>
                      <a:pt x="17232" y="18943"/>
                    </a:cubicBezTo>
                    <a:cubicBezTo>
                      <a:pt x="17525" y="18667"/>
                      <a:pt x="17618" y="18310"/>
                      <a:pt x="17651" y="17924"/>
                    </a:cubicBezTo>
                    <a:cubicBezTo>
                      <a:pt x="17684" y="17551"/>
                      <a:pt x="17552" y="17261"/>
                      <a:pt x="17234" y="17057"/>
                    </a:cubicBezTo>
                    <a:cubicBezTo>
                      <a:pt x="17176" y="17020"/>
                      <a:pt x="17122" y="16973"/>
                      <a:pt x="17046" y="16916"/>
                    </a:cubicBezTo>
                    <a:cubicBezTo>
                      <a:pt x="17129" y="16868"/>
                      <a:pt x="17194" y="16835"/>
                      <a:pt x="17251" y="16793"/>
                    </a:cubicBezTo>
                    <a:cubicBezTo>
                      <a:pt x="17389" y="16693"/>
                      <a:pt x="17546" y="16607"/>
                      <a:pt x="17656" y="16481"/>
                    </a:cubicBezTo>
                    <a:cubicBezTo>
                      <a:pt x="18104" y="15965"/>
                      <a:pt x="18162" y="15352"/>
                      <a:pt x="18052" y="14706"/>
                    </a:cubicBezTo>
                    <a:cubicBezTo>
                      <a:pt x="18045" y="14674"/>
                      <a:pt x="18046" y="14635"/>
                      <a:pt x="18059" y="14607"/>
                    </a:cubicBezTo>
                    <a:cubicBezTo>
                      <a:pt x="18140" y="14437"/>
                      <a:pt x="18226" y="14271"/>
                      <a:pt x="18325" y="14081"/>
                    </a:cubicBezTo>
                    <a:cubicBezTo>
                      <a:pt x="18377" y="14181"/>
                      <a:pt x="18424" y="14282"/>
                      <a:pt x="18479" y="14379"/>
                    </a:cubicBezTo>
                    <a:cubicBezTo>
                      <a:pt x="18517" y="14449"/>
                      <a:pt x="18568" y="14514"/>
                      <a:pt x="18613" y="14581"/>
                    </a:cubicBezTo>
                    <a:cubicBezTo>
                      <a:pt x="18653" y="14510"/>
                      <a:pt x="18713" y="14442"/>
                      <a:pt x="18730" y="14366"/>
                    </a:cubicBezTo>
                    <a:cubicBezTo>
                      <a:pt x="18870" y="13766"/>
                      <a:pt x="18906" y="13156"/>
                      <a:pt x="18856" y="12543"/>
                    </a:cubicBezTo>
                    <a:cubicBezTo>
                      <a:pt x="18847" y="12431"/>
                      <a:pt x="18820" y="12320"/>
                      <a:pt x="18800" y="12202"/>
                    </a:cubicBezTo>
                    <a:close/>
                    <a:moveTo>
                      <a:pt x="15421" y="18028"/>
                    </a:moveTo>
                    <a:cubicBezTo>
                      <a:pt x="15437" y="18028"/>
                      <a:pt x="15453" y="18029"/>
                      <a:pt x="15469" y="18030"/>
                    </a:cubicBezTo>
                    <a:cubicBezTo>
                      <a:pt x="15900" y="18058"/>
                      <a:pt x="16269" y="18439"/>
                      <a:pt x="16281" y="18873"/>
                    </a:cubicBezTo>
                    <a:cubicBezTo>
                      <a:pt x="16284" y="18973"/>
                      <a:pt x="16254" y="19079"/>
                      <a:pt x="16218" y="19174"/>
                    </a:cubicBezTo>
                    <a:cubicBezTo>
                      <a:pt x="16179" y="19274"/>
                      <a:pt x="16097" y="19321"/>
                      <a:pt x="15995" y="19321"/>
                    </a:cubicBezTo>
                    <a:cubicBezTo>
                      <a:pt x="15981" y="19321"/>
                      <a:pt x="15966" y="19320"/>
                      <a:pt x="15952" y="19318"/>
                    </a:cubicBezTo>
                    <a:cubicBezTo>
                      <a:pt x="15817" y="19302"/>
                      <a:pt x="15708" y="19247"/>
                      <a:pt x="15655" y="19115"/>
                    </a:cubicBezTo>
                    <a:cubicBezTo>
                      <a:pt x="15646" y="19094"/>
                      <a:pt x="15661" y="19061"/>
                      <a:pt x="15667" y="19021"/>
                    </a:cubicBezTo>
                    <a:cubicBezTo>
                      <a:pt x="15707" y="19040"/>
                      <a:pt x="15734" y="19047"/>
                      <a:pt x="15752" y="19065"/>
                    </a:cubicBezTo>
                    <a:cubicBezTo>
                      <a:pt x="15796" y="19109"/>
                      <a:pt x="15842" y="19144"/>
                      <a:pt x="15895" y="19144"/>
                    </a:cubicBezTo>
                    <a:cubicBezTo>
                      <a:pt x="15921" y="19144"/>
                      <a:pt x="15949" y="19135"/>
                      <a:pt x="15979" y="19114"/>
                    </a:cubicBezTo>
                    <a:cubicBezTo>
                      <a:pt x="16070" y="19050"/>
                      <a:pt x="16057" y="18956"/>
                      <a:pt x="16031" y="18868"/>
                    </a:cubicBezTo>
                    <a:cubicBezTo>
                      <a:pt x="15967" y="18645"/>
                      <a:pt x="15785" y="18518"/>
                      <a:pt x="15591" y="18518"/>
                    </a:cubicBezTo>
                    <a:cubicBezTo>
                      <a:pt x="15488" y="18518"/>
                      <a:pt x="15380" y="18554"/>
                      <a:pt x="15285" y="18632"/>
                    </a:cubicBezTo>
                    <a:cubicBezTo>
                      <a:pt x="15014" y="18857"/>
                      <a:pt x="14933" y="19159"/>
                      <a:pt x="14993" y="19489"/>
                    </a:cubicBezTo>
                    <a:cubicBezTo>
                      <a:pt x="15096" y="20070"/>
                      <a:pt x="15755" y="20589"/>
                      <a:pt x="16350" y="20589"/>
                    </a:cubicBezTo>
                    <a:cubicBezTo>
                      <a:pt x="16388" y="20589"/>
                      <a:pt x="16425" y="20587"/>
                      <a:pt x="16462" y="20582"/>
                    </a:cubicBezTo>
                    <a:cubicBezTo>
                      <a:pt x="16984" y="20521"/>
                      <a:pt x="17413" y="20305"/>
                      <a:pt x="17640" y="19783"/>
                    </a:cubicBezTo>
                    <a:lnTo>
                      <a:pt x="17640" y="19783"/>
                    </a:lnTo>
                    <a:cubicBezTo>
                      <a:pt x="17640" y="19965"/>
                      <a:pt x="17634" y="20147"/>
                      <a:pt x="17642" y="20328"/>
                    </a:cubicBezTo>
                    <a:cubicBezTo>
                      <a:pt x="17653" y="20574"/>
                      <a:pt x="17518" y="20721"/>
                      <a:pt x="17319" y="20831"/>
                    </a:cubicBezTo>
                    <a:cubicBezTo>
                      <a:pt x="17007" y="21006"/>
                      <a:pt x="16680" y="21086"/>
                      <a:pt x="16341" y="21086"/>
                    </a:cubicBezTo>
                    <a:cubicBezTo>
                      <a:pt x="16203" y="21086"/>
                      <a:pt x="16064" y="21073"/>
                      <a:pt x="15923" y="21047"/>
                    </a:cubicBezTo>
                    <a:cubicBezTo>
                      <a:pt x="15160" y="20909"/>
                      <a:pt x="14633" y="20387"/>
                      <a:pt x="14479" y="19628"/>
                    </a:cubicBezTo>
                    <a:cubicBezTo>
                      <a:pt x="14375" y="19122"/>
                      <a:pt x="14456" y="18662"/>
                      <a:pt x="14849" y="18294"/>
                    </a:cubicBezTo>
                    <a:cubicBezTo>
                      <a:pt x="15011" y="18144"/>
                      <a:pt x="15195" y="18028"/>
                      <a:pt x="15421" y="18028"/>
                    </a:cubicBezTo>
                    <a:close/>
                    <a:moveTo>
                      <a:pt x="17552" y="20747"/>
                    </a:moveTo>
                    <a:lnTo>
                      <a:pt x="17552" y="20747"/>
                    </a:lnTo>
                    <a:cubicBezTo>
                      <a:pt x="17532" y="20817"/>
                      <a:pt x="17501" y="20876"/>
                      <a:pt x="17477" y="20938"/>
                    </a:cubicBezTo>
                    <a:cubicBezTo>
                      <a:pt x="17465" y="20969"/>
                      <a:pt x="17452" y="21026"/>
                      <a:pt x="17465" y="21036"/>
                    </a:cubicBezTo>
                    <a:cubicBezTo>
                      <a:pt x="17486" y="21050"/>
                      <a:pt x="17517" y="21057"/>
                      <a:pt x="17547" y="21057"/>
                    </a:cubicBezTo>
                    <a:cubicBezTo>
                      <a:pt x="17557" y="21057"/>
                      <a:pt x="17567" y="21056"/>
                      <a:pt x="17576" y="21054"/>
                    </a:cubicBezTo>
                    <a:cubicBezTo>
                      <a:pt x="17625" y="21047"/>
                      <a:pt x="17671" y="21025"/>
                      <a:pt x="17717" y="21006"/>
                    </a:cubicBezTo>
                    <a:cubicBezTo>
                      <a:pt x="17890" y="20932"/>
                      <a:pt x="18062" y="20857"/>
                      <a:pt x="18260" y="20768"/>
                    </a:cubicBezTo>
                    <a:lnTo>
                      <a:pt x="18260" y="20768"/>
                    </a:lnTo>
                    <a:cubicBezTo>
                      <a:pt x="18159" y="21161"/>
                      <a:pt x="17860" y="21298"/>
                      <a:pt x="17546" y="21403"/>
                    </a:cubicBezTo>
                    <a:cubicBezTo>
                      <a:pt x="17442" y="21438"/>
                      <a:pt x="17328" y="21454"/>
                      <a:pt x="17212" y="21454"/>
                    </a:cubicBezTo>
                    <a:cubicBezTo>
                      <a:pt x="16902" y="21454"/>
                      <a:pt x="16588" y="21340"/>
                      <a:pt x="16466" y="21164"/>
                    </a:cubicBezTo>
                    <a:cubicBezTo>
                      <a:pt x="16863" y="21112"/>
                      <a:pt x="17226" y="20985"/>
                      <a:pt x="17552" y="20747"/>
                    </a:cubicBezTo>
                    <a:close/>
                    <a:moveTo>
                      <a:pt x="18725" y="20396"/>
                    </a:moveTo>
                    <a:cubicBezTo>
                      <a:pt x="18724" y="20584"/>
                      <a:pt x="18707" y="20765"/>
                      <a:pt x="18682" y="20944"/>
                    </a:cubicBezTo>
                    <a:cubicBezTo>
                      <a:pt x="18613" y="21414"/>
                      <a:pt x="18341" y="21731"/>
                      <a:pt x="17927" y="21939"/>
                    </a:cubicBezTo>
                    <a:cubicBezTo>
                      <a:pt x="17615" y="22096"/>
                      <a:pt x="17284" y="22185"/>
                      <a:pt x="16937" y="22214"/>
                    </a:cubicBezTo>
                    <a:cubicBezTo>
                      <a:pt x="16892" y="22218"/>
                      <a:pt x="16847" y="22220"/>
                      <a:pt x="16803" y="22220"/>
                    </a:cubicBezTo>
                    <a:cubicBezTo>
                      <a:pt x="16517" y="22220"/>
                      <a:pt x="16250" y="22143"/>
                      <a:pt x="16012" y="21969"/>
                    </a:cubicBezTo>
                    <a:cubicBezTo>
                      <a:pt x="15938" y="21915"/>
                      <a:pt x="15870" y="21842"/>
                      <a:pt x="15820" y="21765"/>
                    </a:cubicBezTo>
                    <a:cubicBezTo>
                      <a:pt x="15796" y="21728"/>
                      <a:pt x="15815" y="21659"/>
                      <a:pt x="15815" y="21605"/>
                    </a:cubicBezTo>
                    <a:lnTo>
                      <a:pt x="15815" y="21605"/>
                    </a:lnTo>
                    <a:cubicBezTo>
                      <a:pt x="15866" y="21609"/>
                      <a:pt x="15921" y="21602"/>
                      <a:pt x="15966" y="21621"/>
                    </a:cubicBezTo>
                    <a:cubicBezTo>
                      <a:pt x="16028" y="21648"/>
                      <a:pt x="16079" y="21700"/>
                      <a:pt x="16137" y="21731"/>
                    </a:cubicBezTo>
                    <a:cubicBezTo>
                      <a:pt x="16237" y="21783"/>
                      <a:pt x="16340" y="21818"/>
                      <a:pt x="16446" y="21818"/>
                    </a:cubicBezTo>
                    <a:cubicBezTo>
                      <a:pt x="16527" y="21818"/>
                      <a:pt x="16610" y="21798"/>
                      <a:pt x="16696" y="21752"/>
                    </a:cubicBezTo>
                    <a:cubicBezTo>
                      <a:pt x="16574" y="21682"/>
                      <a:pt x="16445" y="21622"/>
                      <a:pt x="16333" y="21539"/>
                    </a:cubicBezTo>
                    <a:cubicBezTo>
                      <a:pt x="16235" y="21465"/>
                      <a:pt x="16151" y="21368"/>
                      <a:pt x="16070" y="21272"/>
                    </a:cubicBezTo>
                    <a:cubicBezTo>
                      <a:pt x="16051" y="21249"/>
                      <a:pt x="16053" y="21176"/>
                      <a:pt x="16073" y="21154"/>
                    </a:cubicBezTo>
                    <a:cubicBezTo>
                      <a:pt x="16088" y="21139"/>
                      <a:pt x="16121" y="21130"/>
                      <a:pt x="16151" y="21130"/>
                    </a:cubicBezTo>
                    <a:cubicBezTo>
                      <a:pt x="16168" y="21130"/>
                      <a:pt x="16183" y="21133"/>
                      <a:pt x="16194" y="21138"/>
                    </a:cubicBezTo>
                    <a:cubicBezTo>
                      <a:pt x="16287" y="21182"/>
                      <a:pt x="16383" y="21230"/>
                      <a:pt x="16461" y="21297"/>
                    </a:cubicBezTo>
                    <a:cubicBezTo>
                      <a:pt x="16640" y="21450"/>
                      <a:pt x="16914" y="21536"/>
                      <a:pt x="17202" y="21536"/>
                    </a:cubicBezTo>
                    <a:cubicBezTo>
                      <a:pt x="17506" y="21536"/>
                      <a:pt x="17824" y="21441"/>
                      <a:pt x="18061" y="21229"/>
                    </a:cubicBezTo>
                    <a:cubicBezTo>
                      <a:pt x="18166" y="21134"/>
                      <a:pt x="18277" y="21001"/>
                      <a:pt x="18305" y="20868"/>
                    </a:cubicBezTo>
                    <a:cubicBezTo>
                      <a:pt x="18356" y="20614"/>
                      <a:pt x="18589" y="20559"/>
                      <a:pt x="18725" y="20396"/>
                    </a:cubicBezTo>
                    <a:close/>
                    <a:moveTo>
                      <a:pt x="19137" y="19764"/>
                    </a:moveTo>
                    <a:cubicBezTo>
                      <a:pt x="19150" y="19815"/>
                      <a:pt x="19162" y="19857"/>
                      <a:pt x="19171" y="19902"/>
                    </a:cubicBezTo>
                    <a:cubicBezTo>
                      <a:pt x="19272" y="20383"/>
                      <a:pt x="19163" y="20846"/>
                      <a:pt x="19032" y="21303"/>
                    </a:cubicBezTo>
                    <a:cubicBezTo>
                      <a:pt x="18885" y="21812"/>
                      <a:pt x="18668" y="22285"/>
                      <a:pt x="18264" y="22638"/>
                    </a:cubicBezTo>
                    <a:cubicBezTo>
                      <a:pt x="18084" y="22795"/>
                      <a:pt x="17865" y="22915"/>
                      <a:pt x="17646" y="23016"/>
                    </a:cubicBezTo>
                    <a:cubicBezTo>
                      <a:pt x="17587" y="23043"/>
                      <a:pt x="17525" y="23057"/>
                      <a:pt x="17463" y="23057"/>
                    </a:cubicBezTo>
                    <a:cubicBezTo>
                      <a:pt x="17357" y="23057"/>
                      <a:pt x="17250" y="23018"/>
                      <a:pt x="17160" y="22939"/>
                    </a:cubicBezTo>
                    <a:cubicBezTo>
                      <a:pt x="17030" y="22826"/>
                      <a:pt x="17050" y="22686"/>
                      <a:pt x="17204" y="22618"/>
                    </a:cubicBezTo>
                    <a:cubicBezTo>
                      <a:pt x="17315" y="22569"/>
                      <a:pt x="17433" y="22535"/>
                      <a:pt x="17549" y="22495"/>
                    </a:cubicBezTo>
                    <a:cubicBezTo>
                      <a:pt x="17809" y="22410"/>
                      <a:pt x="18035" y="22272"/>
                      <a:pt x="18209" y="22060"/>
                    </a:cubicBezTo>
                    <a:cubicBezTo>
                      <a:pt x="18619" y="21563"/>
                      <a:pt x="18870" y="21007"/>
                      <a:pt x="18785" y="20341"/>
                    </a:cubicBezTo>
                    <a:cubicBezTo>
                      <a:pt x="18782" y="20318"/>
                      <a:pt x="18795" y="20288"/>
                      <a:pt x="18810" y="20267"/>
                    </a:cubicBezTo>
                    <a:cubicBezTo>
                      <a:pt x="18914" y="20104"/>
                      <a:pt x="19021" y="19943"/>
                      <a:pt x="19137" y="19764"/>
                    </a:cubicBezTo>
                    <a:close/>
                    <a:moveTo>
                      <a:pt x="4517" y="1"/>
                    </a:moveTo>
                    <a:cubicBezTo>
                      <a:pt x="4463" y="1"/>
                      <a:pt x="4403" y="25"/>
                      <a:pt x="4347" y="35"/>
                    </a:cubicBezTo>
                    <a:cubicBezTo>
                      <a:pt x="4365" y="101"/>
                      <a:pt x="4368" y="174"/>
                      <a:pt x="4403" y="230"/>
                    </a:cubicBezTo>
                    <a:cubicBezTo>
                      <a:pt x="4464" y="328"/>
                      <a:pt x="4542" y="417"/>
                      <a:pt x="4618" y="509"/>
                    </a:cubicBezTo>
                    <a:cubicBezTo>
                      <a:pt x="4660" y="559"/>
                      <a:pt x="4672" y="602"/>
                      <a:pt x="4609" y="643"/>
                    </a:cubicBezTo>
                    <a:cubicBezTo>
                      <a:pt x="4424" y="763"/>
                      <a:pt x="4239" y="884"/>
                      <a:pt x="4055" y="1005"/>
                    </a:cubicBezTo>
                    <a:cubicBezTo>
                      <a:pt x="3853" y="427"/>
                      <a:pt x="3127" y="71"/>
                      <a:pt x="2587" y="71"/>
                    </a:cubicBezTo>
                    <a:cubicBezTo>
                      <a:pt x="2497" y="71"/>
                      <a:pt x="2413" y="81"/>
                      <a:pt x="2337" y="101"/>
                    </a:cubicBezTo>
                    <a:cubicBezTo>
                      <a:pt x="1995" y="192"/>
                      <a:pt x="1698" y="345"/>
                      <a:pt x="1581" y="710"/>
                    </a:cubicBezTo>
                    <a:cubicBezTo>
                      <a:pt x="1504" y="948"/>
                      <a:pt x="1643" y="1131"/>
                      <a:pt x="1873" y="1131"/>
                    </a:cubicBezTo>
                    <a:cubicBezTo>
                      <a:pt x="1899" y="1131"/>
                      <a:pt x="1926" y="1128"/>
                      <a:pt x="1954" y="1123"/>
                    </a:cubicBezTo>
                    <a:cubicBezTo>
                      <a:pt x="2070" y="1103"/>
                      <a:pt x="2154" y="1040"/>
                      <a:pt x="2187" y="922"/>
                    </a:cubicBezTo>
                    <a:cubicBezTo>
                      <a:pt x="2219" y="813"/>
                      <a:pt x="2198" y="716"/>
                      <a:pt x="2104" y="643"/>
                    </a:cubicBezTo>
                    <a:cubicBezTo>
                      <a:pt x="2090" y="633"/>
                      <a:pt x="2080" y="618"/>
                      <a:pt x="2069" y="605"/>
                    </a:cubicBezTo>
                    <a:cubicBezTo>
                      <a:pt x="2183" y="532"/>
                      <a:pt x="2320" y="498"/>
                      <a:pt x="2467" y="498"/>
                    </a:cubicBezTo>
                    <a:cubicBezTo>
                      <a:pt x="2907" y="498"/>
                      <a:pt x="3426" y="801"/>
                      <a:pt x="3629" y="1259"/>
                    </a:cubicBezTo>
                    <a:cubicBezTo>
                      <a:pt x="3531" y="1238"/>
                      <a:pt x="3441" y="1214"/>
                      <a:pt x="3348" y="1200"/>
                    </a:cubicBezTo>
                    <a:cubicBezTo>
                      <a:pt x="3172" y="1174"/>
                      <a:pt x="2998" y="1160"/>
                      <a:pt x="2829" y="1160"/>
                    </a:cubicBezTo>
                    <a:cubicBezTo>
                      <a:pt x="2134" y="1160"/>
                      <a:pt x="1504" y="1388"/>
                      <a:pt x="966" y="1906"/>
                    </a:cubicBezTo>
                    <a:cubicBezTo>
                      <a:pt x="644" y="2216"/>
                      <a:pt x="482" y="2601"/>
                      <a:pt x="534" y="3060"/>
                    </a:cubicBezTo>
                    <a:cubicBezTo>
                      <a:pt x="539" y="3110"/>
                      <a:pt x="493" y="3173"/>
                      <a:pt x="456" y="3214"/>
                    </a:cubicBezTo>
                    <a:cubicBezTo>
                      <a:pt x="182" y="3511"/>
                      <a:pt x="1" y="3840"/>
                      <a:pt x="110" y="4258"/>
                    </a:cubicBezTo>
                    <a:cubicBezTo>
                      <a:pt x="212" y="4647"/>
                      <a:pt x="514" y="4919"/>
                      <a:pt x="859" y="4957"/>
                    </a:cubicBezTo>
                    <a:cubicBezTo>
                      <a:pt x="875" y="4959"/>
                      <a:pt x="891" y="4959"/>
                      <a:pt x="907" y="4959"/>
                    </a:cubicBezTo>
                    <a:cubicBezTo>
                      <a:pt x="1094" y="4959"/>
                      <a:pt x="1238" y="4830"/>
                      <a:pt x="1279" y="4620"/>
                    </a:cubicBezTo>
                    <a:cubicBezTo>
                      <a:pt x="1323" y="4403"/>
                      <a:pt x="1240" y="4234"/>
                      <a:pt x="1042" y="4205"/>
                    </a:cubicBezTo>
                    <a:cubicBezTo>
                      <a:pt x="1030" y="4203"/>
                      <a:pt x="1018" y="4202"/>
                      <a:pt x="1006" y="4202"/>
                    </a:cubicBezTo>
                    <a:cubicBezTo>
                      <a:pt x="919" y="4202"/>
                      <a:pt x="823" y="4247"/>
                      <a:pt x="709" y="4273"/>
                    </a:cubicBezTo>
                    <a:cubicBezTo>
                      <a:pt x="595" y="4167"/>
                      <a:pt x="555" y="3826"/>
                      <a:pt x="673" y="3668"/>
                    </a:cubicBezTo>
                    <a:cubicBezTo>
                      <a:pt x="701" y="3628"/>
                      <a:pt x="729" y="3606"/>
                      <a:pt x="761" y="3606"/>
                    </a:cubicBezTo>
                    <a:cubicBezTo>
                      <a:pt x="786" y="3606"/>
                      <a:pt x="814" y="3621"/>
                      <a:pt x="846" y="3655"/>
                    </a:cubicBezTo>
                    <a:cubicBezTo>
                      <a:pt x="1013" y="3835"/>
                      <a:pt x="1225" y="3933"/>
                      <a:pt x="1462" y="3977"/>
                    </a:cubicBezTo>
                    <a:cubicBezTo>
                      <a:pt x="1502" y="3985"/>
                      <a:pt x="1541" y="3988"/>
                      <a:pt x="1579" y="3988"/>
                    </a:cubicBezTo>
                    <a:cubicBezTo>
                      <a:pt x="1858" y="3988"/>
                      <a:pt x="2075" y="3799"/>
                      <a:pt x="2114" y="3502"/>
                    </a:cubicBezTo>
                    <a:cubicBezTo>
                      <a:pt x="2134" y="3358"/>
                      <a:pt x="2077" y="3242"/>
                      <a:pt x="1953" y="3168"/>
                    </a:cubicBezTo>
                    <a:cubicBezTo>
                      <a:pt x="1884" y="3126"/>
                      <a:pt x="1813" y="3097"/>
                      <a:pt x="1742" y="3097"/>
                    </a:cubicBezTo>
                    <a:cubicBezTo>
                      <a:pt x="1681" y="3097"/>
                      <a:pt x="1621" y="3118"/>
                      <a:pt x="1562" y="3170"/>
                    </a:cubicBezTo>
                    <a:cubicBezTo>
                      <a:pt x="1527" y="3201"/>
                      <a:pt x="1495" y="3214"/>
                      <a:pt x="1466" y="3214"/>
                    </a:cubicBezTo>
                    <a:cubicBezTo>
                      <a:pt x="1424" y="3214"/>
                      <a:pt x="1389" y="3184"/>
                      <a:pt x="1365" y="3134"/>
                    </a:cubicBezTo>
                    <a:cubicBezTo>
                      <a:pt x="1324" y="3048"/>
                      <a:pt x="1289" y="2947"/>
                      <a:pt x="1288" y="2852"/>
                    </a:cubicBezTo>
                    <a:cubicBezTo>
                      <a:pt x="1284" y="2563"/>
                      <a:pt x="1369" y="2302"/>
                      <a:pt x="1600" y="2114"/>
                    </a:cubicBezTo>
                    <a:cubicBezTo>
                      <a:pt x="1944" y="1831"/>
                      <a:pt x="2324" y="1712"/>
                      <a:pt x="2729" y="1712"/>
                    </a:cubicBezTo>
                    <a:cubicBezTo>
                      <a:pt x="2899" y="1712"/>
                      <a:pt x="3074" y="1733"/>
                      <a:pt x="3252" y="1772"/>
                    </a:cubicBezTo>
                    <a:cubicBezTo>
                      <a:pt x="3265" y="1774"/>
                      <a:pt x="3273" y="1788"/>
                      <a:pt x="3293" y="1801"/>
                    </a:cubicBezTo>
                    <a:cubicBezTo>
                      <a:pt x="3121" y="2001"/>
                      <a:pt x="2914" y="2151"/>
                      <a:pt x="2684" y="2273"/>
                    </a:cubicBezTo>
                    <a:cubicBezTo>
                      <a:pt x="2573" y="2332"/>
                      <a:pt x="2456" y="2383"/>
                      <a:pt x="2345" y="2444"/>
                    </a:cubicBezTo>
                    <a:cubicBezTo>
                      <a:pt x="2165" y="2543"/>
                      <a:pt x="2163" y="2604"/>
                      <a:pt x="2332" y="2718"/>
                    </a:cubicBezTo>
                    <a:cubicBezTo>
                      <a:pt x="2560" y="2873"/>
                      <a:pt x="2748" y="3070"/>
                      <a:pt x="2810" y="3339"/>
                    </a:cubicBezTo>
                    <a:cubicBezTo>
                      <a:pt x="2847" y="3504"/>
                      <a:pt x="2849" y="3694"/>
                      <a:pt x="2811" y="3860"/>
                    </a:cubicBezTo>
                    <a:cubicBezTo>
                      <a:pt x="2731" y="4206"/>
                      <a:pt x="2599" y="4535"/>
                      <a:pt x="2297" y="4760"/>
                    </a:cubicBezTo>
                    <a:cubicBezTo>
                      <a:pt x="2287" y="4769"/>
                      <a:pt x="2279" y="4780"/>
                      <a:pt x="2273" y="4791"/>
                    </a:cubicBezTo>
                    <a:cubicBezTo>
                      <a:pt x="2269" y="4800"/>
                      <a:pt x="2269" y="4810"/>
                      <a:pt x="2265" y="4838"/>
                    </a:cubicBezTo>
                    <a:cubicBezTo>
                      <a:pt x="2304" y="4852"/>
                      <a:pt x="2342" y="4857"/>
                      <a:pt x="2381" y="4857"/>
                    </a:cubicBezTo>
                    <a:cubicBezTo>
                      <a:pt x="2502" y="4857"/>
                      <a:pt x="2623" y="4805"/>
                      <a:pt x="2758" y="4805"/>
                    </a:cubicBezTo>
                    <a:cubicBezTo>
                      <a:pt x="2767" y="4805"/>
                      <a:pt x="2776" y="4805"/>
                      <a:pt x="2785" y="4806"/>
                    </a:cubicBezTo>
                    <a:cubicBezTo>
                      <a:pt x="2739" y="4872"/>
                      <a:pt x="2704" y="4930"/>
                      <a:pt x="2661" y="4982"/>
                    </a:cubicBezTo>
                    <a:cubicBezTo>
                      <a:pt x="2508" y="5172"/>
                      <a:pt x="2325" y="5322"/>
                      <a:pt x="2088" y="5401"/>
                    </a:cubicBezTo>
                    <a:cubicBezTo>
                      <a:pt x="1932" y="5455"/>
                      <a:pt x="1907" y="5513"/>
                      <a:pt x="2006" y="5651"/>
                    </a:cubicBezTo>
                    <a:cubicBezTo>
                      <a:pt x="2130" y="5823"/>
                      <a:pt x="2193" y="6010"/>
                      <a:pt x="2183" y="6222"/>
                    </a:cubicBezTo>
                    <a:cubicBezTo>
                      <a:pt x="2175" y="6448"/>
                      <a:pt x="2082" y="6625"/>
                      <a:pt x="1881" y="6733"/>
                    </a:cubicBezTo>
                    <a:cubicBezTo>
                      <a:pt x="1795" y="6780"/>
                      <a:pt x="1746" y="6839"/>
                      <a:pt x="1800" y="6929"/>
                    </a:cubicBezTo>
                    <a:cubicBezTo>
                      <a:pt x="1959" y="7193"/>
                      <a:pt x="1963" y="7490"/>
                      <a:pt x="1987" y="7782"/>
                    </a:cubicBezTo>
                    <a:cubicBezTo>
                      <a:pt x="2016" y="8136"/>
                      <a:pt x="2059" y="8488"/>
                      <a:pt x="2278" y="8787"/>
                    </a:cubicBezTo>
                    <a:cubicBezTo>
                      <a:pt x="2358" y="8895"/>
                      <a:pt x="2451" y="8995"/>
                      <a:pt x="2545" y="9093"/>
                    </a:cubicBezTo>
                    <a:cubicBezTo>
                      <a:pt x="2563" y="9112"/>
                      <a:pt x="2602" y="9129"/>
                      <a:pt x="2630" y="9129"/>
                    </a:cubicBezTo>
                    <a:cubicBezTo>
                      <a:pt x="2638" y="9129"/>
                      <a:pt x="2645" y="9127"/>
                      <a:pt x="2650" y="9125"/>
                    </a:cubicBezTo>
                    <a:cubicBezTo>
                      <a:pt x="2676" y="9112"/>
                      <a:pt x="2689" y="9061"/>
                      <a:pt x="2695" y="9023"/>
                    </a:cubicBezTo>
                    <a:cubicBezTo>
                      <a:pt x="2702" y="8979"/>
                      <a:pt x="2693" y="8933"/>
                      <a:pt x="2692" y="8887"/>
                    </a:cubicBezTo>
                    <a:cubicBezTo>
                      <a:pt x="2672" y="8403"/>
                      <a:pt x="2873" y="8090"/>
                      <a:pt x="3325" y="7904"/>
                    </a:cubicBezTo>
                    <a:cubicBezTo>
                      <a:pt x="3514" y="7826"/>
                      <a:pt x="3525" y="7796"/>
                      <a:pt x="3435" y="7610"/>
                    </a:cubicBezTo>
                    <a:cubicBezTo>
                      <a:pt x="3432" y="7607"/>
                      <a:pt x="3431" y="7603"/>
                      <a:pt x="3428" y="7599"/>
                    </a:cubicBezTo>
                    <a:cubicBezTo>
                      <a:pt x="3218" y="7164"/>
                      <a:pt x="3227" y="6957"/>
                      <a:pt x="3774" y="6675"/>
                    </a:cubicBezTo>
                    <a:cubicBezTo>
                      <a:pt x="3799" y="6661"/>
                      <a:pt x="3825" y="6653"/>
                      <a:pt x="3849" y="6643"/>
                    </a:cubicBezTo>
                    <a:cubicBezTo>
                      <a:pt x="4012" y="6573"/>
                      <a:pt x="4035" y="6544"/>
                      <a:pt x="3973" y="6375"/>
                    </a:cubicBezTo>
                    <a:cubicBezTo>
                      <a:pt x="3810" y="5927"/>
                      <a:pt x="3881" y="5522"/>
                      <a:pt x="4165" y="5146"/>
                    </a:cubicBezTo>
                    <a:cubicBezTo>
                      <a:pt x="4174" y="5135"/>
                      <a:pt x="4185" y="5127"/>
                      <a:pt x="4218" y="5097"/>
                    </a:cubicBezTo>
                    <a:cubicBezTo>
                      <a:pt x="4275" y="5175"/>
                      <a:pt x="4344" y="5241"/>
                      <a:pt x="4380" y="5322"/>
                    </a:cubicBezTo>
                    <a:cubicBezTo>
                      <a:pt x="4492" y="5573"/>
                      <a:pt x="4504" y="5839"/>
                      <a:pt x="4466" y="6108"/>
                    </a:cubicBezTo>
                    <a:cubicBezTo>
                      <a:pt x="4437" y="6324"/>
                      <a:pt x="4451" y="6343"/>
                      <a:pt x="4662" y="6374"/>
                    </a:cubicBezTo>
                    <a:cubicBezTo>
                      <a:pt x="4930" y="6412"/>
                      <a:pt x="5137" y="6556"/>
                      <a:pt x="5334" y="6732"/>
                    </a:cubicBezTo>
                    <a:cubicBezTo>
                      <a:pt x="5597" y="6973"/>
                      <a:pt x="5863" y="7215"/>
                      <a:pt x="6148" y="7428"/>
                    </a:cubicBezTo>
                    <a:cubicBezTo>
                      <a:pt x="6296" y="7537"/>
                      <a:pt x="6488" y="7593"/>
                      <a:pt x="6664" y="7660"/>
                    </a:cubicBezTo>
                    <a:cubicBezTo>
                      <a:pt x="6674" y="7663"/>
                      <a:pt x="6684" y="7665"/>
                      <a:pt x="6695" y="7665"/>
                    </a:cubicBezTo>
                    <a:cubicBezTo>
                      <a:pt x="6736" y="7665"/>
                      <a:pt x="6784" y="7645"/>
                      <a:pt x="6826" y="7638"/>
                    </a:cubicBezTo>
                    <a:cubicBezTo>
                      <a:pt x="6814" y="7584"/>
                      <a:pt x="6815" y="7522"/>
                      <a:pt x="6787" y="7479"/>
                    </a:cubicBezTo>
                    <a:cubicBezTo>
                      <a:pt x="6700" y="7347"/>
                      <a:pt x="6592" y="7228"/>
                      <a:pt x="6510" y="7093"/>
                    </a:cubicBezTo>
                    <a:cubicBezTo>
                      <a:pt x="6350" y="6827"/>
                      <a:pt x="6252" y="6536"/>
                      <a:pt x="6331" y="6225"/>
                    </a:cubicBezTo>
                    <a:cubicBezTo>
                      <a:pt x="6364" y="6096"/>
                      <a:pt x="6449" y="5973"/>
                      <a:pt x="6530" y="5863"/>
                    </a:cubicBezTo>
                    <a:cubicBezTo>
                      <a:pt x="6615" y="5744"/>
                      <a:pt x="6624" y="5645"/>
                      <a:pt x="6540" y="5518"/>
                    </a:cubicBezTo>
                    <a:cubicBezTo>
                      <a:pt x="6245" y="5077"/>
                      <a:pt x="6289" y="4653"/>
                      <a:pt x="6663" y="4278"/>
                    </a:cubicBezTo>
                    <a:cubicBezTo>
                      <a:pt x="6686" y="4255"/>
                      <a:pt x="6710" y="4233"/>
                      <a:pt x="6730" y="4210"/>
                    </a:cubicBezTo>
                    <a:cubicBezTo>
                      <a:pt x="6839" y="4087"/>
                      <a:pt x="6832" y="4008"/>
                      <a:pt x="6691" y="3926"/>
                    </a:cubicBezTo>
                    <a:cubicBezTo>
                      <a:pt x="6444" y="3781"/>
                      <a:pt x="6271" y="3572"/>
                      <a:pt x="6121" y="3336"/>
                    </a:cubicBezTo>
                    <a:cubicBezTo>
                      <a:pt x="6014" y="3169"/>
                      <a:pt x="5973" y="2990"/>
                      <a:pt x="6004" y="2791"/>
                    </a:cubicBezTo>
                    <a:cubicBezTo>
                      <a:pt x="6020" y="2687"/>
                      <a:pt x="6066" y="2618"/>
                      <a:pt x="6172" y="2611"/>
                    </a:cubicBezTo>
                    <a:cubicBezTo>
                      <a:pt x="6402" y="2598"/>
                      <a:pt x="6632" y="2593"/>
                      <a:pt x="6861" y="2587"/>
                    </a:cubicBezTo>
                    <a:cubicBezTo>
                      <a:pt x="6864" y="2587"/>
                      <a:pt x="6867" y="2587"/>
                      <a:pt x="6870" y="2587"/>
                    </a:cubicBezTo>
                    <a:cubicBezTo>
                      <a:pt x="6886" y="2587"/>
                      <a:pt x="6901" y="2591"/>
                      <a:pt x="6916" y="2593"/>
                    </a:cubicBezTo>
                    <a:cubicBezTo>
                      <a:pt x="6984" y="2601"/>
                      <a:pt x="7038" y="2607"/>
                      <a:pt x="7080" y="2607"/>
                    </a:cubicBezTo>
                    <a:cubicBezTo>
                      <a:pt x="7224" y="2607"/>
                      <a:pt x="7233" y="2544"/>
                      <a:pt x="7228" y="2313"/>
                    </a:cubicBezTo>
                    <a:cubicBezTo>
                      <a:pt x="7217" y="1767"/>
                      <a:pt x="7362" y="1265"/>
                      <a:pt x="7682" y="819"/>
                    </a:cubicBezTo>
                    <a:cubicBezTo>
                      <a:pt x="7723" y="762"/>
                      <a:pt x="7806" y="710"/>
                      <a:pt x="7875" y="700"/>
                    </a:cubicBezTo>
                    <a:cubicBezTo>
                      <a:pt x="8263" y="643"/>
                      <a:pt x="8649" y="619"/>
                      <a:pt x="9035" y="619"/>
                    </a:cubicBezTo>
                    <a:cubicBezTo>
                      <a:pt x="9706" y="619"/>
                      <a:pt x="10374" y="692"/>
                      <a:pt x="11041" y="798"/>
                    </a:cubicBezTo>
                    <a:cubicBezTo>
                      <a:pt x="11204" y="824"/>
                      <a:pt x="11366" y="855"/>
                      <a:pt x="11528" y="910"/>
                    </a:cubicBezTo>
                    <a:cubicBezTo>
                      <a:pt x="11487" y="924"/>
                      <a:pt x="11444" y="936"/>
                      <a:pt x="11402" y="950"/>
                    </a:cubicBezTo>
                    <a:cubicBezTo>
                      <a:pt x="10568" y="1216"/>
                      <a:pt x="9835" y="1653"/>
                      <a:pt x="9383" y="2422"/>
                    </a:cubicBezTo>
                    <a:cubicBezTo>
                      <a:pt x="8891" y="3260"/>
                      <a:pt x="8778" y="4157"/>
                      <a:pt x="9202" y="5073"/>
                    </a:cubicBezTo>
                    <a:cubicBezTo>
                      <a:pt x="9323" y="5332"/>
                      <a:pt x="9497" y="5541"/>
                      <a:pt x="9773" y="5645"/>
                    </a:cubicBezTo>
                    <a:cubicBezTo>
                      <a:pt x="9829" y="5665"/>
                      <a:pt x="9886" y="5683"/>
                      <a:pt x="9943" y="5694"/>
                    </a:cubicBezTo>
                    <a:cubicBezTo>
                      <a:pt x="9981" y="5702"/>
                      <a:pt x="10017" y="5706"/>
                      <a:pt x="10051" y="5706"/>
                    </a:cubicBezTo>
                    <a:cubicBezTo>
                      <a:pt x="10186" y="5706"/>
                      <a:pt x="10280" y="5645"/>
                      <a:pt x="10315" y="5534"/>
                    </a:cubicBezTo>
                    <a:cubicBezTo>
                      <a:pt x="10354" y="5402"/>
                      <a:pt x="10266" y="5226"/>
                      <a:pt x="10091" y="5180"/>
                    </a:cubicBezTo>
                    <a:cubicBezTo>
                      <a:pt x="9604" y="5051"/>
                      <a:pt x="9468" y="4682"/>
                      <a:pt x="9431" y="4246"/>
                    </a:cubicBezTo>
                    <a:cubicBezTo>
                      <a:pt x="9416" y="4051"/>
                      <a:pt x="9428" y="3854"/>
                      <a:pt x="9428" y="3657"/>
                    </a:cubicBezTo>
                    <a:cubicBezTo>
                      <a:pt x="9445" y="3656"/>
                      <a:pt x="9460" y="3656"/>
                      <a:pt x="9476" y="3654"/>
                    </a:cubicBezTo>
                    <a:cubicBezTo>
                      <a:pt x="9489" y="3762"/>
                      <a:pt x="9500" y="3869"/>
                      <a:pt x="9516" y="3974"/>
                    </a:cubicBezTo>
                    <a:cubicBezTo>
                      <a:pt x="9557" y="4237"/>
                      <a:pt x="9628" y="4490"/>
                      <a:pt x="9806" y="4695"/>
                    </a:cubicBezTo>
                    <a:cubicBezTo>
                      <a:pt x="9861" y="4758"/>
                      <a:pt x="9932" y="4821"/>
                      <a:pt x="10008" y="4847"/>
                    </a:cubicBezTo>
                    <a:cubicBezTo>
                      <a:pt x="10036" y="4857"/>
                      <a:pt x="10071" y="4862"/>
                      <a:pt x="10106" y="4862"/>
                    </a:cubicBezTo>
                    <a:cubicBezTo>
                      <a:pt x="10155" y="4862"/>
                      <a:pt x="10204" y="4852"/>
                      <a:pt x="10232" y="4829"/>
                    </a:cubicBezTo>
                    <a:cubicBezTo>
                      <a:pt x="10286" y="4783"/>
                      <a:pt x="10320" y="4680"/>
                      <a:pt x="10312" y="4607"/>
                    </a:cubicBezTo>
                    <a:cubicBezTo>
                      <a:pt x="10299" y="4483"/>
                      <a:pt x="10244" y="4364"/>
                      <a:pt x="10211" y="4241"/>
                    </a:cubicBezTo>
                    <a:cubicBezTo>
                      <a:pt x="10101" y="3835"/>
                      <a:pt x="10051" y="3431"/>
                      <a:pt x="10260" y="3037"/>
                    </a:cubicBezTo>
                    <a:cubicBezTo>
                      <a:pt x="10282" y="2996"/>
                      <a:pt x="10309" y="2959"/>
                      <a:pt x="10353" y="2888"/>
                    </a:cubicBezTo>
                    <a:cubicBezTo>
                      <a:pt x="10364" y="3059"/>
                      <a:pt x="10358" y="3197"/>
                      <a:pt x="10388" y="3324"/>
                    </a:cubicBezTo>
                    <a:cubicBezTo>
                      <a:pt x="10419" y="3457"/>
                      <a:pt x="10475" y="3590"/>
                      <a:pt x="10544" y="3708"/>
                    </a:cubicBezTo>
                    <a:cubicBezTo>
                      <a:pt x="10570" y="3750"/>
                      <a:pt x="10650" y="3785"/>
                      <a:pt x="10708" y="3785"/>
                    </a:cubicBezTo>
                    <a:cubicBezTo>
                      <a:pt x="10715" y="3785"/>
                      <a:pt x="10722" y="3784"/>
                      <a:pt x="10728" y="3783"/>
                    </a:cubicBezTo>
                    <a:cubicBezTo>
                      <a:pt x="10775" y="3776"/>
                      <a:pt x="10832" y="3698"/>
                      <a:pt x="10847" y="3641"/>
                    </a:cubicBezTo>
                    <a:cubicBezTo>
                      <a:pt x="10876" y="3528"/>
                      <a:pt x="10883" y="3409"/>
                      <a:pt x="10893" y="3292"/>
                    </a:cubicBezTo>
                    <a:cubicBezTo>
                      <a:pt x="10938" y="2774"/>
                      <a:pt x="11234" y="2423"/>
                      <a:pt x="11666" y="2158"/>
                    </a:cubicBezTo>
                    <a:lnTo>
                      <a:pt x="11666" y="2158"/>
                    </a:lnTo>
                    <a:cubicBezTo>
                      <a:pt x="11649" y="2202"/>
                      <a:pt x="11633" y="2247"/>
                      <a:pt x="11617" y="2291"/>
                    </a:cubicBezTo>
                    <a:cubicBezTo>
                      <a:pt x="11267" y="3270"/>
                      <a:pt x="11332" y="4207"/>
                      <a:pt x="11965" y="5051"/>
                    </a:cubicBezTo>
                    <a:cubicBezTo>
                      <a:pt x="12328" y="5532"/>
                      <a:pt x="12819" y="5752"/>
                      <a:pt x="13381" y="5752"/>
                    </a:cubicBezTo>
                    <a:cubicBezTo>
                      <a:pt x="13498" y="5752"/>
                      <a:pt x="13617" y="5743"/>
                      <a:pt x="13740" y="5724"/>
                    </a:cubicBezTo>
                    <a:cubicBezTo>
                      <a:pt x="14083" y="5673"/>
                      <a:pt x="14269" y="5476"/>
                      <a:pt x="14309" y="5204"/>
                    </a:cubicBezTo>
                    <a:cubicBezTo>
                      <a:pt x="14317" y="5152"/>
                      <a:pt x="14318" y="5094"/>
                      <a:pt x="14304" y="5044"/>
                    </a:cubicBezTo>
                    <a:cubicBezTo>
                      <a:pt x="14286" y="4976"/>
                      <a:pt x="14247" y="4942"/>
                      <a:pt x="14195" y="4942"/>
                    </a:cubicBezTo>
                    <a:cubicBezTo>
                      <a:pt x="14171" y="4942"/>
                      <a:pt x="14145" y="4949"/>
                      <a:pt x="14116" y="4963"/>
                    </a:cubicBezTo>
                    <a:cubicBezTo>
                      <a:pt x="14080" y="4980"/>
                      <a:pt x="14046" y="5006"/>
                      <a:pt x="14018" y="5035"/>
                    </a:cubicBezTo>
                    <a:cubicBezTo>
                      <a:pt x="13837" y="5211"/>
                      <a:pt x="13579" y="5299"/>
                      <a:pt x="13311" y="5299"/>
                    </a:cubicBezTo>
                    <a:cubicBezTo>
                      <a:pt x="12842" y="5299"/>
                      <a:pt x="12344" y="5028"/>
                      <a:pt x="12186" y="4489"/>
                    </a:cubicBezTo>
                    <a:lnTo>
                      <a:pt x="12186" y="4489"/>
                    </a:lnTo>
                    <a:cubicBezTo>
                      <a:pt x="12278" y="4560"/>
                      <a:pt x="12353" y="4619"/>
                      <a:pt x="12430" y="4676"/>
                    </a:cubicBezTo>
                    <a:cubicBezTo>
                      <a:pt x="12664" y="4847"/>
                      <a:pt x="12917" y="4971"/>
                      <a:pt x="13208" y="4971"/>
                    </a:cubicBezTo>
                    <a:cubicBezTo>
                      <a:pt x="13229" y="4971"/>
                      <a:pt x="13251" y="4970"/>
                      <a:pt x="13272" y="4969"/>
                    </a:cubicBezTo>
                    <a:cubicBezTo>
                      <a:pt x="13372" y="4963"/>
                      <a:pt x="13482" y="4932"/>
                      <a:pt x="13563" y="4877"/>
                    </a:cubicBezTo>
                    <a:cubicBezTo>
                      <a:pt x="13772" y="4737"/>
                      <a:pt x="13751" y="4439"/>
                      <a:pt x="13523" y="4335"/>
                    </a:cubicBezTo>
                    <a:cubicBezTo>
                      <a:pt x="13383" y="4269"/>
                      <a:pt x="13224" y="4232"/>
                      <a:pt x="13070" y="4206"/>
                    </a:cubicBezTo>
                    <a:cubicBezTo>
                      <a:pt x="12584" y="4126"/>
                      <a:pt x="12226" y="3895"/>
                      <a:pt x="12063" y="3409"/>
                    </a:cubicBezTo>
                    <a:cubicBezTo>
                      <a:pt x="12053" y="3379"/>
                      <a:pt x="12046" y="3348"/>
                      <a:pt x="12038" y="3317"/>
                    </a:cubicBezTo>
                    <a:cubicBezTo>
                      <a:pt x="12036" y="3306"/>
                      <a:pt x="12038" y="3292"/>
                      <a:pt x="12038" y="3279"/>
                    </a:cubicBezTo>
                    <a:cubicBezTo>
                      <a:pt x="12050" y="3269"/>
                      <a:pt x="12061" y="3256"/>
                      <a:pt x="12073" y="3245"/>
                    </a:cubicBezTo>
                    <a:cubicBezTo>
                      <a:pt x="12102" y="3287"/>
                      <a:pt x="12125" y="3333"/>
                      <a:pt x="12160" y="3370"/>
                    </a:cubicBezTo>
                    <a:cubicBezTo>
                      <a:pt x="12356" y="3584"/>
                      <a:pt x="12587" y="3733"/>
                      <a:pt x="12885" y="3756"/>
                    </a:cubicBezTo>
                    <a:cubicBezTo>
                      <a:pt x="12903" y="3758"/>
                      <a:pt x="12922" y="3759"/>
                      <a:pt x="12941" y="3759"/>
                    </a:cubicBezTo>
                    <a:cubicBezTo>
                      <a:pt x="13020" y="3759"/>
                      <a:pt x="13095" y="3742"/>
                      <a:pt x="13116" y="3662"/>
                    </a:cubicBezTo>
                    <a:cubicBezTo>
                      <a:pt x="13136" y="3587"/>
                      <a:pt x="13112" y="3479"/>
                      <a:pt x="13065" y="3417"/>
                    </a:cubicBezTo>
                    <a:cubicBezTo>
                      <a:pt x="12986" y="3311"/>
                      <a:pt x="12874" y="3227"/>
                      <a:pt x="12773" y="3137"/>
                    </a:cubicBezTo>
                    <a:cubicBezTo>
                      <a:pt x="12618" y="2999"/>
                      <a:pt x="12558" y="2826"/>
                      <a:pt x="12558" y="2626"/>
                    </a:cubicBezTo>
                    <a:cubicBezTo>
                      <a:pt x="12558" y="2301"/>
                      <a:pt x="12706" y="2090"/>
                      <a:pt x="13024" y="2036"/>
                    </a:cubicBezTo>
                    <a:cubicBezTo>
                      <a:pt x="13280" y="1991"/>
                      <a:pt x="13546" y="1996"/>
                      <a:pt x="13807" y="1995"/>
                    </a:cubicBezTo>
                    <a:cubicBezTo>
                      <a:pt x="13896" y="1995"/>
                      <a:pt x="13985" y="2044"/>
                      <a:pt x="14096" y="2077"/>
                    </a:cubicBezTo>
                    <a:cubicBezTo>
                      <a:pt x="13976" y="2127"/>
                      <a:pt x="13876" y="2154"/>
                      <a:pt x="13793" y="2207"/>
                    </a:cubicBezTo>
                    <a:cubicBezTo>
                      <a:pt x="13638" y="2305"/>
                      <a:pt x="13602" y="2460"/>
                      <a:pt x="13687" y="2592"/>
                    </a:cubicBezTo>
                    <a:cubicBezTo>
                      <a:pt x="13741" y="2675"/>
                      <a:pt x="13813" y="2719"/>
                      <a:pt x="13896" y="2719"/>
                    </a:cubicBezTo>
                    <a:cubicBezTo>
                      <a:pt x="13955" y="2719"/>
                      <a:pt x="14020" y="2696"/>
                      <a:pt x="14086" y="2647"/>
                    </a:cubicBezTo>
                    <a:cubicBezTo>
                      <a:pt x="14322" y="2473"/>
                      <a:pt x="14572" y="2409"/>
                      <a:pt x="14830" y="2409"/>
                    </a:cubicBezTo>
                    <a:cubicBezTo>
                      <a:pt x="14995" y="2409"/>
                      <a:pt x="15163" y="2435"/>
                      <a:pt x="15332" y="2476"/>
                    </a:cubicBezTo>
                    <a:cubicBezTo>
                      <a:pt x="15461" y="2507"/>
                      <a:pt x="15578" y="2597"/>
                      <a:pt x="15725" y="2673"/>
                    </a:cubicBezTo>
                    <a:cubicBezTo>
                      <a:pt x="15632" y="2785"/>
                      <a:pt x="15560" y="2871"/>
                      <a:pt x="15493" y="2959"/>
                    </a:cubicBezTo>
                    <a:cubicBezTo>
                      <a:pt x="15471" y="2987"/>
                      <a:pt x="15462" y="3027"/>
                      <a:pt x="15448" y="3062"/>
                    </a:cubicBezTo>
                    <a:cubicBezTo>
                      <a:pt x="15483" y="3073"/>
                      <a:pt x="15519" y="3094"/>
                      <a:pt x="15553" y="3094"/>
                    </a:cubicBezTo>
                    <a:cubicBezTo>
                      <a:pt x="15555" y="3094"/>
                      <a:pt x="15556" y="3094"/>
                      <a:pt x="15558" y="3094"/>
                    </a:cubicBezTo>
                    <a:cubicBezTo>
                      <a:pt x="15739" y="3080"/>
                      <a:pt x="15918" y="3049"/>
                      <a:pt x="16099" y="3044"/>
                    </a:cubicBezTo>
                    <a:cubicBezTo>
                      <a:pt x="16138" y="3042"/>
                      <a:pt x="16177" y="3042"/>
                      <a:pt x="16216" y="3042"/>
                    </a:cubicBezTo>
                    <a:cubicBezTo>
                      <a:pt x="16869" y="3042"/>
                      <a:pt x="17465" y="3218"/>
                      <a:pt x="17970" y="3670"/>
                    </a:cubicBezTo>
                    <a:cubicBezTo>
                      <a:pt x="18111" y="3798"/>
                      <a:pt x="18217" y="3941"/>
                      <a:pt x="18254" y="4165"/>
                    </a:cubicBezTo>
                    <a:cubicBezTo>
                      <a:pt x="18113" y="4093"/>
                      <a:pt x="17995" y="4042"/>
                      <a:pt x="17886" y="3973"/>
                    </a:cubicBezTo>
                    <a:cubicBezTo>
                      <a:pt x="17740" y="3881"/>
                      <a:pt x="17599" y="3781"/>
                      <a:pt x="17465" y="3675"/>
                    </a:cubicBezTo>
                    <a:cubicBezTo>
                      <a:pt x="17377" y="3605"/>
                      <a:pt x="17333" y="3569"/>
                      <a:pt x="17294" y="3569"/>
                    </a:cubicBezTo>
                    <a:cubicBezTo>
                      <a:pt x="17251" y="3569"/>
                      <a:pt x="17213" y="3612"/>
                      <a:pt x="17130" y="3701"/>
                    </a:cubicBezTo>
                    <a:cubicBezTo>
                      <a:pt x="17038" y="3800"/>
                      <a:pt x="16924" y="3843"/>
                      <a:pt x="16805" y="3843"/>
                    </a:cubicBezTo>
                    <a:cubicBezTo>
                      <a:pt x="16750" y="3843"/>
                      <a:pt x="16694" y="3834"/>
                      <a:pt x="16639" y="3816"/>
                    </a:cubicBezTo>
                    <a:cubicBezTo>
                      <a:pt x="16405" y="3739"/>
                      <a:pt x="16178" y="3637"/>
                      <a:pt x="15956" y="3525"/>
                    </a:cubicBezTo>
                    <a:cubicBezTo>
                      <a:pt x="15879" y="3487"/>
                      <a:pt x="15836" y="3464"/>
                      <a:pt x="15807" y="3464"/>
                    </a:cubicBezTo>
                    <a:cubicBezTo>
                      <a:pt x="15765" y="3464"/>
                      <a:pt x="15751" y="3510"/>
                      <a:pt x="15709" y="3622"/>
                    </a:cubicBezTo>
                    <a:cubicBezTo>
                      <a:pt x="15679" y="3699"/>
                      <a:pt x="15595" y="3771"/>
                      <a:pt x="15518" y="3808"/>
                    </a:cubicBezTo>
                    <a:cubicBezTo>
                      <a:pt x="15410" y="3861"/>
                      <a:pt x="15278" y="3865"/>
                      <a:pt x="15171" y="3920"/>
                    </a:cubicBezTo>
                    <a:cubicBezTo>
                      <a:pt x="15041" y="3987"/>
                      <a:pt x="14923" y="4080"/>
                      <a:pt x="14810" y="4173"/>
                    </a:cubicBezTo>
                    <a:cubicBezTo>
                      <a:pt x="14772" y="4205"/>
                      <a:pt x="14734" y="4283"/>
                      <a:pt x="14748" y="4322"/>
                    </a:cubicBezTo>
                    <a:cubicBezTo>
                      <a:pt x="14762" y="4360"/>
                      <a:pt x="14840" y="4382"/>
                      <a:pt x="14894" y="4393"/>
                    </a:cubicBezTo>
                    <a:cubicBezTo>
                      <a:pt x="15005" y="4416"/>
                      <a:pt x="15119" y="4422"/>
                      <a:pt x="15229" y="4442"/>
                    </a:cubicBezTo>
                    <a:cubicBezTo>
                      <a:pt x="15452" y="4484"/>
                      <a:pt x="15620" y="4601"/>
                      <a:pt x="15733" y="4800"/>
                    </a:cubicBezTo>
                    <a:cubicBezTo>
                      <a:pt x="15777" y="4879"/>
                      <a:pt x="15810" y="4917"/>
                      <a:pt x="15854" y="4917"/>
                    </a:cubicBezTo>
                    <a:cubicBezTo>
                      <a:pt x="15888" y="4917"/>
                      <a:pt x="15929" y="4895"/>
                      <a:pt x="15988" y="4852"/>
                    </a:cubicBezTo>
                    <a:cubicBezTo>
                      <a:pt x="16301" y="4627"/>
                      <a:pt x="16647" y="4498"/>
                      <a:pt x="17030" y="4459"/>
                    </a:cubicBezTo>
                    <a:cubicBezTo>
                      <a:pt x="17058" y="4456"/>
                      <a:pt x="17085" y="4454"/>
                      <a:pt x="17112" y="4454"/>
                    </a:cubicBezTo>
                    <a:cubicBezTo>
                      <a:pt x="17285" y="4454"/>
                      <a:pt x="17430" y="4518"/>
                      <a:pt x="17545" y="4665"/>
                    </a:cubicBezTo>
                    <a:cubicBezTo>
                      <a:pt x="17597" y="4732"/>
                      <a:pt x="17626" y="4765"/>
                      <a:pt x="17655" y="4765"/>
                    </a:cubicBezTo>
                    <a:cubicBezTo>
                      <a:pt x="17685" y="4765"/>
                      <a:pt x="17716" y="4730"/>
                      <a:pt x="17774" y="4661"/>
                    </a:cubicBezTo>
                    <a:cubicBezTo>
                      <a:pt x="17993" y="4402"/>
                      <a:pt x="18021" y="4384"/>
                      <a:pt x="18336" y="4315"/>
                    </a:cubicBezTo>
                    <a:lnTo>
                      <a:pt x="18336" y="4315"/>
                    </a:lnTo>
                    <a:cubicBezTo>
                      <a:pt x="18356" y="5274"/>
                      <a:pt x="18359" y="6218"/>
                      <a:pt x="17840" y="7077"/>
                    </a:cubicBezTo>
                    <a:cubicBezTo>
                      <a:pt x="17842" y="7046"/>
                      <a:pt x="17842" y="7014"/>
                      <a:pt x="17846" y="6983"/>
                    </a:cubicBezTo>
                    <a:cubicBezTo>
                      <a:pt x="17914" y="6421"/>
                      <a:pt x="17837" y="5880"/>
                      <a:pt x="17615" y="5362"/>
                    </a:cubicBezTo>
                    <a:cubicBezTo>
                      <a:pt x="17497" y="5089"/>
                      <a:pt x="17303" y="4899"/>
                      <a:pt x="17011" y="4816"/>
                    </a:cubicBezTo>
                    <a:cubicBezTo>
                      <a:pt x="16940" y="4796"/>
                      <a:pt x="16870" y="4787"/>
                      <a:pt x="16804" y="4787"/>
                    </a:cubicBezTo>
                    <a:cubicBezTo>
                      <a:pt x="16533" y="4787"/>
                      <a:pt x="16313" y="4949"/>
                      <a:pt x="16218" y="5237"/>
                    </a:cubicBezTo>
                    <a:cubicBezTo>
                      <a:pt x="16153" y="5433"/>
                      <a:pt x="16127" y="5622"/>
                      <a:pt x="16242" y="5812"/>
                    </a:cubicBezTo>
                    <a:cubicBezTo>
                      <a:pt x="16344" y="5978"/>
                      <a:pt x="16535" y="6074"/>
                      <a:pt x="16721" y="6074"/>
                    </a:cubicBezTo>
                    <a:cubicBezTo>
                      <a:pt x="16812" y="6074"/>
                      <a:pt x="16902" y="6051"/>
                      <a:pt x="16980" y="6003"/>
                    </a:cubicBezTo>
                    <a:cubicBezTo>
                      <a:pt x="17093" y="5935"/>
                      <a:pt x="17088" y="5913"/>
                      <a:pt x="16988" y="5833"/>
                    </a:cubicBezTo>
                    <a:cubicBezTo>
                      <a:pt x="16905" y="5767"/>
                      <a:pt x="16820" y="5691"/>
                      <a:pt x="16769" y="5600"/>
                    </a:cubicBezTo>
                    <a:cubicBezTo>
                      <a:pt x="16738" y="5548"/>
                      <a:pt x="16741" y="5433"/>
                      <a:pt x="16778" y="5395"/>
                    </a:cubicBezTo>
                    <a:cubicBezTo>
                      <a:pt x="16812" y="5360"/>
                      <a:pt x="16885" y="5334"/>
                      <a:pt x="16942" y="5334"/>
                    </a:cubicBezTo>
                    <a:cubicBezTo>
                      <a:pt x="16963" y="5334"/>
                      <a:pt x="16981" y="5337"/>
                      <a:pt x="16995" y="5345"/>
                    </a:cubicBezTo>
                    <a:cubicBezTo>
                      <a:pt x="17099" y="5402"/>
                      <a:pt x="17226" y="5487"/>
                      <a:pt x="17262" y="5589"/>
                    </a:cubicBezTo>
                    <a:cubicBezTo>
                      <a:pt x="17349" y="5834"/>
                      <a:pt x="17417" y="6094"/>
                      <a:pt x="17438" y="6352"/>
                    </a:cubicBezTo>
                    <a:cubicBezTo>
                      <a:pt x="17484" y="6929"/>
                      <a:pt x="17523" y="7509"/>
                      <a:pt x="17511" y="8088"/>
                    </a:cubicBezTo>
                    <a:cubicBezTo>
                      <a:pt x="17506" y="8372"/>
                      <a:pt x="17277" y="8580"/>
                      <a:pt x="17011" y="8683"/>
                    </a:cubicBezTo>
                    <a:cubicBezTo>
                      <a:pt x="16809" y="8761"/>
                      <a:pt x="16603" y="8809"/>
                      <a:pt x="16397" y="8809"/>
                    </a:cubicBezTo>
                    <a:cubicBezTo>
                      <a:pt x="16198" y="8809"/>
                      <a:pt x="15999" y="8764"/>
                      <a:pt x="15803" y="8657"/>
                    </a:cubicBezTo>
                    <a:cubicBezTo>
                      <a:pt x="15792" y="8651"/>
                      <a:pt x="15779" y="8651"/>
                      <a:pt x="15740" y="8641"/>
                    </a:cubicBezTo>
                    <a:lnTo>
                      <a:pt x="15740" y="8641"/>
                    </a:lnTo>
                    <a:cubicBezTo>
                      <a:pt x="15750" y="8693"/>
                      <a:pt x="15755" y="8733"/>
                      <a:pt x="15767" y="8770"/>
                    </a:cubicBezTo>
                    <a:cubicBezTo>
                      <a:pt x="15930" y="9270"/>
                      <a:pt x="15758" y="9589"/>
                      <a:pt x="15253" y="9732"/>
                    </a:cubicBezTo>
                    <a:cubicBezTo>
                      <a:pt x="14943" y="9820"/>
                      <a:pt x="14635" y="9907"/>
                      <a:pt x="14314" y="9907"/>
                    </a:cubicBezTo>
                    <a:cubicBezTo>
                      <a:pt x="14236" y="9907"/>
                      <a:pt x="14157" y="9902"/>
                      <a:pt x="14078" y="9890"/>
                    </a:cubicBezTo>
                    <a:cubicBezTo>
                      <a:pt x="13969" y="9875"/>
                      <a:pt x="13863" y="9846"/>
                      <a:pt x="13754" y="9824"/>
                    </a:cubicBezTo>
                    <a:cubicBezTo>
                      <a:pt x="13745" y="9838"/>
                      <a:pt x="13737" y="9854"/>
                      <a:pt x="13729" y="9867"/>
                    </a:cubicBezTo>
                    <a:cubicBezTo>
                      <a:pt x="13771" y="9907"/>
                      <a:pt x="13808" y="9952"/>
                      <a:pt x="13855" y="9983"/>
                    </a:cubicBezTo>
                    <a:cubicBezTo>
                      <a:pt x="14330" y="10301"/>
                      <a:pt x="14850" y="10496"/>
                      <a:pt x="15418" y="10568"/>
                    </a:cubicBezTo>
                    <a:cubicBezTo>
                      <a:pt x="15606" y="10593"/>
                      <a:pt x="15792" y="10629"/>
                      <a:pt x="15980" y="10665"/>
                    </a:cubicBezTo>
                    <a:cubicBezTo>
                      <a:pt x="16245" y="10713"/>
                      <a:pt x="16461" y="10846"/>
                      <a:pt x="16629" y="11055"/>
                    </a:cubicBezTo>
                    <a:cubicBezTo>
                      <a:pt x="16658" y="11090"/>
                      <a:pt x="16707" y="11109"/>
                      <a:pt x="16746" y="11135"/>
                    </a:cubicBezTo>
                    <a:cubicBezTo>
                      <a:pt x="16765" y="11088"/>
                      <a:pt x="16805" y="11040"/>
                      <a:pt x="16802" y="10996"/>
                    </a:cubicBezTo>
                    <a:cubicBezTo>
                      <a:pt x="16751" y="10496"/>
                      <a:pt x="16952" y="10094"/>
                      <a:pt x="17252" y="9712"/>
                    </a:cubicBezTo>
                    <a:cubicBezTo>
                      <a:pt x="17382" y="9546"/>
                      <a:pt x="17449" y="9330"/>
                      <a:pt x="17545" y="9139"/>
                    </a:cubicBezTo>
                    <a:cubicBezTo>
                      <a:pt x="17546" y="9143"/>
                      <a:pt x="17559" y="9163"/>
                      <a:pt x="17563" y="9184"/>
                    </a:cubicBezTo>
                    <a:cubicBezTo>
                      <a:pt x="17643" y="9679"/>
                      <a:pt x="17836" y="10131"/>
                      <a:pt x="18100" y="10553"/>
                    </a:cubicBezTo>
                    <a:cubicBezTo>
                      <a:pt x="18244" y="10782"/>
                      <a:pt x="18274" y="11032"/>
                      <a:pt x="18235" y="11286"/>
                    </a:cubicBezTo>
                    <a:cubicBezTo>
                      <a:pt x="18174" y="11707"/>
                      <a:pt x="17854" y="11975"/>
                      <a:pt x="17451" y="11975"/>
                    </a:cubicBezTo>
                    <a:cubicBezTo>
                      <a:pt x="17366" y="11975"/>
                      <a:pt x="17276" y="11963"/>
                      <a:pt x="17185" y="11937"/>
                    </a:cubicBezTo>
                    <a:cubicBezTo>
                      <a:pt x="17024" y="11892"/>
                      <a:pt x="16879" y="11788"/>
                      <a:pt x="16729" y="11706"/>
                    </a:cubicBezTo>
                    <a:cubicBezTo>
                      <a:pt x="16688" y="11684"/>
                      <a:pt x="16653" y="11649"/>
                      <a:pt x="16616" y="11621"/>
                    </a:cubicBezTo>
                    <a:lnTo>
                      <a:pt x="16576" y="11644"/>
                    </a:lnTo>
                    <a:cubicBezTo>
                      <a:pt x="16595" y="11693"/>
                      <a:pt x="16606" y="11744"/>
                      <a:pt x="16629" y="11789"/>
                    </a:cubicBezTo>
                    <a:cubicBezTo>
                      <a:pt x="16755" y="12034"/>
                      <a:pt x="16799" y="12287"/>
                      <a:pt x="16711" y="12551"/>
                    </a:cubicBezTo>
                    <a:cubicBezTo>
                      <a:pt x="16618" y="12829"/>
                      <a:pt x="16429" y="12976"/>
                      <a:pt x="16172" y="12976"/>
                    </a:cubicBezTo>
                    <a:cubicBezTo>
                      <a:pt x="16114" y="12976"/>
                      <a:pt x="16053" y="12969"/>
                      <a:pt x="15989" y="12954"/>
                    </a:cubicBezTo>
                    <a:cubicBezTo>
                      <a:pt x="15750" y="12898"/>
                      <a:pt x="15517" y="12819"/>
                      <a:pt x="15275" y="12789"/>
                    </a:cubicBezTo>
                    <a:cubicBezTo>
                      <a:pt x="15185" y="12778"/>
                      <a:pt x="15096" y="12772"/>
                      <a:pt x="15009" y="12772"/>
                    </a:cubicBezTo>
                    <a:cubicBezTo>
                      <a:pt x="14648" y="12772"/>
                      <a:pt x="14308" y="12870"/>
                      <a:pt x="14004" y="13104"/>
                    </a:cubicBezTo>
                    <a:cubicBezTo>
                      <a:pt x="13961" y="13137"/>
                      <a:pt x="13935" y="13194"/>
                      <a:pt x="13901" y="13239"/>
                    </a:cubicBezTo>
                    <a:cubicBezTo>
                      <a:pt x="13952" y="13271"/>
                      <a:pt x="13997" y="13321"/>
                      <a:pt x="14053" y="13335"/>
                    </a:cubicBezTo>
                    <a:cubicBezTo>
                      <a:pt x="14346" y="13409"/>
                      <a:pt x="14564" y="13576"/>
                      <a:pt x="14716" y="13837"/>
                    </a:cubicBezTo>
                    <a:cubicBezTo>
                      <a:pt x="14810" y="13997"/>
                      <a:pt x="14914" y="14151"/>
                      <a:pt x="15020" y="14304"/>
                    </a:cubicBezTo>
                    <a:cubicBezTo>
                      <a:pt x="15246" y="14633"/>
                      <a:pt x="15548" y="14864"/>
                      <a:pt x="15930" y="14980"/>
                    </a:cubicBezTo>
                    <a:cubicBezTo>
                      <a:pt x="16053" y="15017"/>
                      <a:pt x="16062" y="15082"/>
                      <a:pt x="16039" y="15194"/>
                    </a:cubicBezTo>
                    <a:cubicBezTo>
                      <a:pt x="16001" y="15394"/>
                      <a:pt x="15980" y="15597"/>
                      <a:pt x="15960" y="15799"/>
                    </a:cubicBezTo>
                    <a:cubicBezTo>
                      <a:pt x="15956" y="15836"/>
                      <a:pt x="15978" y="15890"/>
                      <a:pt x="16007" y="15910"/>
                    </a:cubicBezTo>
                    <a:cubicBezTo>
                      <a:pt x="16011" y="15913"/>
                      <a:pt x="16017" y="15914"/>
                      <a:pt x="16023" y="15914"/>
                    </a:cubicBezTo>
                    <a:cubicBezTo>
                      <a:pt x="16048" y="15914"/>
                      <a:pt x="16088" y="15895"/>
                      <a:pt x="16116" y="15882"/>
                    </a:cubicBezTo>
                    <a:cubicBezTo>
                      <a:pt x="16282" y="15802"/>
                      <a:pt x="16440" y="15703"/>
                      <a:pt x="16612" y="15641"/>
                    </a:cubicBezTo>
                    <a:cubicBezTo>
                      <a:pt x="17063" y="15476"/>
                      <a:pt x="17453" y="15221"/>
                      <a:pt x="17795" y="14890"/>
                    </a:cubicBezTo>
                    <a:cubicBezTo>
                      <a:pt x="17844" y="14841"/>
                      <a:pt x="17891" y="14794"/>
                      <a:pt x="17940" y="14746"/>
                    </a:cubicBezTo>
                    <a:cubicBezTo>
                      <a:pt x="17947" y="14740"/>
                      <a:pt x="17958" y="14738"/>
                      <a:pt x="17978" y="14730"/>
                    </a:cubicBezTo>
                    <a:cubicBezTo>
                      <a:pt x="17988" y="14788"/>
                      <a:pt x="18004" y="14844"/>
                      <a:pt x="18006" y="14901"/>
                    </a:cubicBezTo>
                    <a:cubicBezTo>
                      <a:pt x="18023" y="15357"/>
                      <a:pt x="18001" y="15807"/>
                      <a:pt x="17748" y="16212"/>
                    </a:cubicBezTo>
                    <a:cubicBezTo>
                      <a:pt x="17617" y="16424"/>
                      <a:pt x="17448" y="16596"/>
                      <a:pt x="17222" y="16709"/>
                    </a:cubicBezTo>
                    <a:cubicBezTo>
                      <a:pt x="17173" y="16733"/>
                      <a:pt x="17126" y="16759"/>
                      <a:pt x="17081" y="16788"/>
                    </a:cubicBezTo>
                    <a:cubicBezTo>
                      <a:pt x="16939" y="16881"/>
                      <a:pt x="16936" y="16963"/>
                      <a:pt x="17077" y="17056"/>
                    </a:cubicBezTo>
                    <a:cubicBezTo>
                      <a:pt x="17306" y="17207"/>
                      <a:pt x="17528" y="17367"/>
                      <a:pt x="17554" y="17664"/>
                    </a:cubicBezTo>
                    <a:cubicBezTo>
                      <a:pt x="17587" y="18037"/>
                      <a:pt x="17533" y="18398"/>
                      <a:pt x="17310" y="18714"/>
                    </a:cubicBezTo>
                    <a:cubicBezTo>
                      <a:pt x="17258" y="18787"/>
                      <a:pt x="17192" y="18852"/>
                      <a:pt x="17134" y="18920"/>
                    </a:cubicBezTo>
                    <a:cubicBezTo>
                      <a:pt x="17058" y="19011"/>
                      <a:pt x="17070" y="19090"/>
                      <a:pt x="17161" y="19164"/>
                    </a:cubicBezTo>
                    <a:cubicBezTo>
                      <a:pt x="17270" y="19254"/>
                      <a:pt x="17385" y="19338"/>
                      <a:pt x="17475" y="19443"/>
                    </a:cubicBezTo>
                    <a:cubicBezTo>
                      <a:pt x="17525" y="19500"/>
                      <a:pt x="17551" y="19597"/>
                      <a:pt x="17546" y="19674"/>
                    </a:cubicBezTo>
                    <a:cubicBezTo>
                      <a:pt x="17537" y="19870"/>
                      <a:pt x="17437" y="20026"/>
                      <a:pt x="17292" y="20154"/>
                    </a:cubicBezTo>
                    <a:cubicBezTo>
                      <a:pt x="17025" y="20390"/>
                      <a:pt x="16704" y="20501"/>
                      <a:pt x="16388" y="20501"/>
                    </a:cubicBezTo>
                    <a:cubicBezTo>
                      <a:pt x="15840" y="20501"/>
                      <a:pt x="15309" y="20167"/>
                      <a:pt x="15102" y="19580"/>
                    </a:cubicBezTo>
                    <a:cubicBezTo>
                      <a:pt x="14986" y="19252"/>
                      <a:pt x="15106" y="18849"/>
                      <a:pt x="15374" y="18666"/>
                    </a:cubicBezTo>
                    <a:cubicBezTo>
                      <a:pt x="15441" y="18621"/>
                      <a:pt x="15515" y="18600"/>
                      <a:pt x="15588" y="18600"/>
                    </a:cubicBezTo>
                    <a:cubicBezTo>
                      <a:pt x="15763" y="18600"/>
                      <a:pt x="15929" y="18721"/>
                      <a:pt x="15961" y="18914"/>
                    </a:cubicBezTo>
                    <a:cubicBezTo>
                      <a:pt x="15967" y="18955"/>
                      <a:pt x="15941" y="19003"/>
                      <a:pt x="15931" y="19048"/>
                    </a:cubicBezTo>
                    <a:cubicBezTo>
                      <a:pt x="15891" y="19035"/>
                      <a:pt x="15846" y="19032"/>
                      <a:pt x="15813" y="19008"/>
                    </a:cubicBezTo>
                    <a:cubicBezTo>
                      <a:pt x="15772" y="18978"/>
                      <a:pt x="15725" y="18945"/>
                      <a:pt x="15682" y="18945"/>
                    </a:cubicBezTo>
                    <a:cubicBezTo>
                      <a:pt x="15657" y="18945"/>
                      <a:pt x="15634" y="18956"/>
                      <a:pt x="15615" y="18986"/>
                    </a:cubicBezTo>
                    <a:cubicBezTo>
                      <a:pt x="15580" y="19039"/>
                      <a:pt x="15583" y="19149"/>
                      <a:pt x="15616" y="19205"/>
                    </a:cubicBezTo>
                    <a:cubicBezTo>
                      <a:pt x="15697" y="19342"/>
                      <a:pt x="15828" y="19403"/>
                      <a:pt x="15981" y="19403"/>
                    </a:cubicBezTo>
                    <a:cubicBezTo>
                      <a:pt x="15999" y="19403"/>
                      <a:pt x="16017" y="19402"/>
                      <a:pt x="16035" y="19401"/>
                    </a:cubicBezTo>
                    <a:cubicBezTo>
                      <a:pt x="16205" y="19386"/>
                      <a:pt x="16283" y="19265"/>
                      <a:pt x="16332" y="19121"/>
                    </a:cubicBezTo>
                    <a:cubicBezTo>
                      <a:pt x="16431" y="18823"/>
                      <a:pt x="16288" y="18389"/>
                      <a:pt x="15997" y="18161"/>
                    </a:cubicBezTo>
                    <a:cubicBezTo>
                      <a:pt x="15826" y="18026"/>
                      <a:pt x="15640" y="17945"/>
                      <a:pt x="15445" y="17945"/>
                    </a:cubicBezTo>
                    <a:cubicBezTo>
                      <a:pt x="15328" y="17945"/>
                      <a:pt x="15207" y="17975"/>
                      <a:pt x="15084" y="18040"/>
                    </a:cubicBezTo>
                    <a:cubicBezTo>
                      <a:pt x="14627" y="18281"/>
                      <a:pt x="14376" y="18666"/>
                      <a:pt x="14360" y="19187"/>
                    </a:cubicBezTo>
                    <a:cubicBezTo>
                      <a:pt x="14340" y="19765"/>
                      <a:pt x="14553" y="20256"/>
                      <a:pt x="14954" y="20670"/>
                    </a:cubicBezTo>
                    <a:cubicBezTo>
                      <a:pt x="15190" y="20914"/>
                      <a:pt x="15485" y="21042"/>
                      <a:pt x="15810" y="21113"/>
                    </a:cubicBezTo>
                    <a:cubicBezTo>
                      <a:pt x="15859" y="21124"/>
                      <a:pt x="15908" y="21132"/>
                      <a:pt x="15962" y="21144"/>
                    </a:cubicBezTo>
                    <a:cubicBezTo>
                      <a:pt x="15992" y="21462"/>
                      <a:pt x="16256" y="21575"/>
                      <a:pt x="16471" y="21750"/>
                    </a:cubicBezTo>
                    <a:cubicBezTo>
                      <a:pt x="16395" y="21731"/>
                      <a:pt x="16317" y="21721"/>
                      <a:pt x="16245" y="21694"/>
                    </a:cubicBezTo>
                    <a:cubicBezTo>
                      <a:pt x="16185" y="21673"/>
                      <a:pt x="16132" y="21635"/>
                      <a:pt x="16080" y="21601"/>
                    </a:cubicBezTo>
                    <a:cubicBezTo>
                      <a:pt x="16013" y="21559"/>
                      <a:pt x="15947" y="21511"/>
                      <a:pt x="15875" y="21511"/>
                    </a:cubicBezTo>
                    <a:cubicBezTo>
                      <a:pt x="15839" y="21511"/>
                      <a:pt x="15801" y="21524"/>
                      <a:pt x="15760" y="21557"/>
                    </a:cubicBezTo>
                    <a:cubicBezTo>
                      <a:pt x="15681" y="21625"/>
                      <a:pt x="15703" y="21772"/>
                      <a:pt x="15820" y="21898"/>
                    </a:cubicBezTo>
                    <a:cubicBezTo>
                      <a:pt x="16035" y="22127"/>
                      <a:pt x="16309" y="22256"/>
                      <a:pt x="16622" y="22286"/>
                    </a:cubicBezTo>
                    <a:cubicBezTo>
                      <a:pt x="16694" y="22293"/>
                      <a:pt x="16765" y="22296"/>
                      <a:pt x="16836" y="22296"/>
                    </a:cubicBezTo>
                    <a:cubicBezTo>
                      <a:pt x="17296" y="22296"/>
                      <a:pt x="17723" y="22154"/>
                      <a:pt x="18127" y="21919"/>
                    </a:cubicBezTo>
                    <a:cubicBezTo>
                      <a:pt x="18157" y="21900"/>
                      <a:pt x="18187" y="21883"/>
                      <a:pt x="18223" y="21875"/>
                    </a:cubicBezTo>
                    <a:lnTo>
                      <a:pt x="18223" y="21875"/>
                    </a:lnTo>
                    <a:cubicBezTo>
                      <a:pt x="18074" y="22126"/>
                      <a:pt x="17853" y="22284"/>
                      <a:pt x="17588" y="22387"/>
                    </a:cubicBezTo>
                    <a:cubicBezTo>
                      <a:pt x="17452" y="22441"/>
                      <a:pt x="17313" y="22480"/>
                      <a:pt x="17180" y="22539"/>
                    </a:cubicBezTo>
                    <a:cubicBezTo>
                      <a:pt x="16965" y="22632"/>
                      <a:pt x="16929" y="22834"/>
                      <a:pt x="17103" y="22994"/>
                    </a:cubicBezTo>
                    <a:cubicBezTo>
                      <a:pt x="17212" y="23094"/>
                      <a:pt x="17334" y="23134"/>
                      <a:pt x="17461" y="23134"/>
                    </a:cubicBezTo>
                    <a:cubicBezTo>
                      <a:pt x="17545" y="23134"/>
                      <a:pt x="17631" y="23116"/>
                      <a:pt x="17717" y="23088"/>
                    </a:cubicBezTo>
                    <a:cubicBezTo>
                      <a:pt x="17975" y="23004"/>
                      <a:pt x="18191" y="22847"/>
                      <a:pt x="18382" y="22654"/>
                    </a:cubicBezTo>
                    <a:cubicBezTo>
                      <a:pt x="18838" y="22198"/>
                      <a:pt x="19055" y="21620"/>
                      <a:pt x="19198" y="21010"/>
                    </a:cubicBezTo>
                    <a:cubicBezTo>
                      <a:pt x="19299" y="20576"/>
                      <a:pt x="19324" y="20142"/>
                      <a:pt x="19186" y="19708"/>
                    </a:cubicBezTo>
                    <a:cubicBezTo>
                      <a:pt x="19133" y="19541"/>
                      <a:pt x="19384" y="19262"/>
                      <a:pt x="19593" y="19247"/>
                    </a:cubicBezTo>
                    <a:cubicBezTo>
                      <a:pt x="19602" y="19246"/>
                      <a:pt x="19612" y="19246"/>
                      <a:pt x="19622" y="19246"/>
                    </a:cubicBezTo>
                    <a:cubicBezTo>
                      <a:pt x="19663" y="19246"/>
                      <a:pt x="19703" y="19250"/>
                      <a:pt x="19742" y="19252"/>
                    </a:cubicBezTo>
                    <a:cubicBezTo>
                      <a:pt x="19758" y="19253"/>
                      <a:pt x="19772" y="19253"/>
                      <a:pt x="19785" y="19253"/>
                    </a:cubicBezTo>
                    <a:cubicBezTo>
                      <a:pt x="19910" y="19253"/>
                      <a:pt x="19930" y="19206"/>
                      <a:pt x="19888" y="19061"/>
                    </a:cubicBezTo>
                    <a:cubicBezTo>
                      <a:pt x="19844" y="18905"/>
                      <a:pt x="19777" y="18750"/>
                      <a:pt x="19761" y="18590"/>
                    </a:cubicBezTo>
                    <a:cubicBezTo>
                      <a:pt x="19735" y="18336"/>
                      <a:pt x="19721" y="18074"/>
                      <a:pt x="19743" y="17821"/>
                    </a:cubicBezTo>
                    <a:cubicBezTo>
                      <a:pt x="19762" y="17624"/>
                      <a:pt x="19830" y="17545"/>
                      <a:pt x="19974" y="17545"/>
                    </a:cubicBezTo>
                    <a:cubicBezTo>
                      <a:pt x="20018" y="17545"/>
                      <a:pt x="20069" y="17552"/>
                      <a:pt x="20128" y="17566"/>
                    </a:cubicBezTo>
                    <a:cubicBezTo>
                      <a:pt x="20197" y="17583"/>
                      <a:pt x="20267" y="17604"/>
                      <a:pt x="20336" y="17623"/>
                    </a:cubicBezTo>
                    <a:cubicBezTo>
                      <a:pt x="20376" y="17633"/>
                      <a:pt x="20410" y="17639"/>
                      <a:pt x="20440" y="17639"/>
                    </a:cubicBezTo>
                    <a:cubicBezTo>
                      <a:pt x="20526" y="17639"/>
                      <a:pt x="20573" y="17591"/>
                      <a:pt x="20603" y="17478"/>
                    </a:cubicBezTo>
                    <a:cubicBezTo>
                      <a:pt x="20760" y="16873"/>
                      <a:pt x="20796" y="16265"/>
                      <a:pt x="20631" y="15652"/>
                    </a:cubicBezTo>
                    <a:cubicBezTo>
                      <a:pt x="20625" y="15631"/>
                      <a:pt x="20620" y="15613"/>
                      <a:pt x="20613" y="15568"/>
                    </a:cubicBezTo>
                    <a:lnTo>
                      <a:pt x="20613" y="15568"/>
                    </a:lnTo>
                    <a:cubicBezTo>
                      <a:pt x="20805" y="15642"/>
                      <a:pt x="20950" y="15745"/>
                      <a:pt x="21054" y="15898"/>
                    </a:cubicBezTo>
                    <a:cubicBezTo>
                      <a:pt x="21291" y="16246"/>
                      <a:pt x="21354" y="16621"/>
                      <a:pt x="21208" y="17022"/>
                    </a:cubicBezTo>
                    <a:cubicBezTo>
                      <a:pt x="21147" y="17190"/>
                      <a:pt x="21174" y="17250"/>
                      <a:pt x="21333" y="17250"/>
                    </a:cubicBezTo>
                    <a:cubicBezTo>
                      <a:pt x="21345" y="17250"/>
                      <a:pt x="21357" y="17250"/>
                      <a:pt x="21370" y="17249"/>
                    </a:cubicBezTo>
                    <a:cubicBezTo>
                      <a:pt x="21409" y="17247"/>
                      <a:pt x="21448" y="17246"/>
                      <a:pt x="21487" y="17246"/>
                    </a:cubicBezTo>
                    <a:cubicBezTo>
                      <a:pt x="21822" y="17246"/>
                      <a:pt x="22148" y="17313"/>
                      <a:pt x="22464" y="17422"/>
                    </a:cubicBezTo>
                    <a:cubicBezTo>
                      <a:pt x="23364" y="17729"/>
                      <a:pt x="23852" y="18393"/>
                      <a:pt x="24061" y="19293"/>
                    </a:cubicBezTo>
                    <a:cubicBezTo>
                      <a:pt x="24080" y="19371"/>
                      <a:pt x="24127" y="19442"/>
                      <a:pt x="24161" y="19515"/>
                    </a:cubicBezTo>
                    <a:cubicBezTo>
                      <a:pt x="24230" y="19465"/>
                      <a:pt x="24313" y="19426"/>
                      <a:pt x="24364" y="19361"/>
                    </a:cubicBezTo>
                    <a:cubicBezTo>
                      <a:pt x="25268" y="18181"/>
                      <a:pt x="25380" y="16861"/>
                      <a:pt x="25022" y="15465"/>
                    </a:cubicBezTo>
                    <a:cubicBezTo>
                      <a:pt x="24948" y="15171"/>
                      <a:pt x="24866" y="14878"/>
                      <a:pt x="24782" y="14587"/>
                    </a:cubicBezTo>
                    <a:cubicBezTo>
                      <a:pt x="24666" y="14186"/>
                      <a:pt x="24724" y="13817"/>
                      <a:pt x="24957" y="13472"/>
                    </a:cubicBezTo>
                    <a:cubicBezTo>
                      <a:pt x="25027" y="13368"/>
                      <a:pt x="25096" y="13261"/>
                      <a:pt x="25155" y="13148"/>
                    </a:cubicBezTo>
                    <a:cubicBezTo>
                      <a:pt x="25181" y="13102"/>
                      <a:pt x="25198" y="13032"/>
                      <a:pt x="25181" y="12988"/>
                    </a:cubicBezTo>
                    <a:cubicBezTo>
                      <a:pt x="25172" y="12965"/>
                      <a:pt x="25105" y="12954"/>
                      <a:pt x="25055" y="12954"/>
                    </a:cubicBezTo>
                    <a:cubicBezTo>
                      <a:pt x="25048" y="12954"/>
                      <a:pt x="25042" y="12955"/>
                      <a:pt x="25036" y="12955"/>
                    </a:cubicBezTo>
                    <a:cubicBezTo>
                      <a:pt x="24982" y="12957"/>
                      <a:pt x="24929" y="12958"/>
                      <a:pt x="24875" y="12958"/>
                    </a:cubicBezTo>
                    <a:cubicBezTo>
                      <a:pt x="24295" y="12958"/>
                      <a:pt x="23743" y="12825"/>
                      <a:pt x="23219" y="12574"/>
                    </a:cubicBezTo>
                    <a:cubicBezTo>
                      <a:pt x="23043" y="12489"/>
                      <a:pt x="22877" y="12370"/>
                      <a:pt x="22726" y="12244"/>
                    </a:cubicBezTo>
                    <a:cubicBezTo>
                      <a:pt x="22447" y="12015"/>
                      <a:pt x="22307" y="11716"/>
                      <a:pt x="22349" y="11346"/>
                    </a:cubicBezTo>
                    <a:cubicBezTo>
                      <a:pt x="22357" y="11265"/>
                      <a:pt x="22365" y="11183"/>
                      <a:pt x="22364" y="11102"/>
                    </a:cubicBezTo>
                    <a:cubicBezTo>
                      <a:pt x="22361" y="10987"/>
                      <a:pt x="22326" y="10930"/>
                      <a:pt x="22256" y="10930"/>
                    </a:cubicBezTo>
                    <a:cubicBezTo>
                      <a:pt x="22224" y="10930"/>
                      <a:pt x="22185" y="10942"/>
                      <a:pt x="22139" y="10965"/>
                    </a:cubicBezTo>
                    <a:cubicBezTo>
                      <a:pt x="21684" y="11201"/>
                      <a:pt x="21199" y="11332"/>
                      <a:pt x="20691" y="11338"/>
                    </a:cubicBezTo>
                    <a:cubicBezTo>
                      <a:pt x="20640" y="11339"/>
                      <a:pt x="20590" y="11339"/>
                      <a:pt x="20539" y="11339"/>
                    </a:cubicBezTo>
                    <a:cubicBezTo>
                      <a:pt x="19890" y="11339"/>
                      <a:pt x="19251" y="11275"/>
                      <a:pt x="18667" y="10929"/>
                    </a:cubicBezTo>
                    <a:cubicBezTo>
                      <a:pt x="18223" y="10667"/>
                      <a:pt x="17984" y="10264"/>
                      <a:pt x="17820" y="9812"/>
                    </a:cubicBezTo>
                    <a:lnTo>
                      <a:pt x="17820" y="9812"/>
                    </a:lnTo>
                    <a:cubicBezTo>
                      <a:pt x="18184" y="10000"/>
                      <a:pt x="18552" y="10186"/>
                      <a:pt x="18917" y="10379"/>
                    </a:cubicBezTo>
                    <a:cubicBezTo>
                      <a:pt x="19075" y="10462"/>
                      <a:pt x="19177" y="10601"/>
                      <a:pt x="19246" y="10765"/>
                    </a:cubicBezTo>
                    <a:cubicBezTo>
                      <a:pt x="19271" y="10826"/>
                      <a:pt x="19309" y="10870"/>
                      <a:pt x="19360" y="10870"/>
                    </a:cubicBezTo>
                    <a:cubicBezTo>
                      <a:pt x="19382" y="10870"/>
                      <a:pt x="19408" y="10862"/>
                      <a:pt x="19436" y="10841"/>
                    </a:cubicBezTo>
                    <a:cubicBezTo>
                      <a:pt x="19606" y="10717"/>
                      <a:pt x="19783" y="10674"/>
                      <a:pt x="19963" y="10674"/>
                    </a:cubicBezTo>
                    <a:cubicBezTo>
                      <a:pt x="20128" y="10674"/>
                      <a:pt x="20297" y="10710"/>
                      <a:pt x="20466" y="10751"/>
                    </a:cubicBezTo>
                    <a:cubicBezTo>
                      <a:pt x="20575" y="10776"/>
                      <a:pt x="20678" y="10824"/>
                      <a:pt x="20787" y="10858"/>
                    </a:cubicBezTo>
                    <a:cubicBezTo>
                      <a:pt x="20813" y="10866"/>
                      <a:pt x="20839" y="10872"/>
                      <a:pt x="20863" y="10872"/>
                    </a:cubicBezTo>
                    <a:cubicBezTo>
                      <a:pt x="20908" y="10872"/>
                      <a:pt x="20945" y="10852"/>
                      <a:pt x="20960" y="10788"/>
                    </a:cubicBezTo>
                    <a:cubicBezTo>
                      <a:pt x="21027" y="10512"/>
                      <a:pt x="21220" y="10327"/>
                      <a:pt x="21416" y="10144"/>
                    </a:cubicBezTo>
                    <a:cubicBezTo>
                      <a:pt x="21512" y="10054"/>
                      <a:pt x="21608" y="9966"/>
                      <a:pt x="21698" y="9871"/>
                    </a:cubicBezTo>
                    <a:cubicBezTo>
                      <a:pt x="21724" y="9842"/>
                      <a:pt x="21726" y="9791"/>
                      <a:pt x="21739" y="9752"/>
                    </a:cubicBezTo>
                    <a:cubicBezTo>
                      <a:pt x="21705" y="9748"/>
                      <a:pt x="21670" y="9737"/>
                      <a:pt x="21637" y="9737"/>
                    </a:cubicBezTo>
                    <a:cubicBezTo>
                      <a:pt x="21630" y="9737"/>
                      <a:pt x="21622" y="9738"/>
                      <a:pt x="21615" y="9739"/>
                    </a:cubicBezTo>
                    <a:cubicBezTo>
                      <a:pt x="21477" y="9769"/>
                      <a:pt x="21344" y="9814"/>
                      <a:pt x="21205" y="9840"/>
                    </a:cubicBezTo>
                    <a:cubicBezTo>
                      <a:pt x="21136" y="9852"/>
                      <a:pt x="21068" y="9860"/>
                      <a:pt x="21003" y="9860"/>
                    </a:cubicBezTo>
                    <a:cubicBezTo>
                      <a:pt x="20819" y="9860"/>
                      <a:pt x="20652" y="9800"/>
                      <a:pt x="20520" y="9628"/>
                    </a:cubicBezTo>
                    <a:cubicBezTo>
                      <a:pt x="20488" y="9587"/>
                      <a:pt x="20457" y="9569"/>
                      <a:pt x="20423" y="9569"/>
                    </a:cubicBezTo>
                    <a:cubicBezTo>
                      <a:pt x="20389" y="9569"/>
                      <a:pt x="20353" y="9588"/>
                      <a:pt x="20314" y="9623"/>
                    </a:cubicBezTo>
                    <a:cubicBezTo>
                      <a:pt x="20180" y="9740"/>
                      <a:pt x="20007" y="9796"/>
                      <a:pt x="19834" y="9796"/>
                    </a:cubicBezTo>
                    <a:cubicBezTo>
                      <a:pt x="19617" y="9796"/>
                      <a:pt x="19400" y="9707"/>
                      <a:pt x="19256" y="9538"/>
                    </a:cubicBezTo>
                    <a:cubicBezTo>
                      <a:pt x="19198" y="9469"/>
                      <a:pt x="19139" y="9398"/>
                      <a:pt x="19075" y="9335"/>
                    </a:cubicBezTo>
                    <a:cubicBezTo>
                      <a:pt x="19041" y="9301"/>
                      <a:pt x="19004" y="9281"/>
                      <a:pt x="18967" y="9281"/>
                    </a:cubicBezTo>
                    <a:cubicBezTo>
                      <a:pt x="18933" y="9281"/>
                      <a:pt x="18898" y="9298"/>
                      <a:pt x="18863" y="9336"/>
                    </a:cubicBezTo>
                    <a:cubicBezTo>
                      <a:pt x="18695" y="9524"/>
                      <a:pt x="18495" y="9584"/>
                      <a:pt x="18282" y="9584"/>
                    </a:cubicBezTo>
                    <a:cubicBezTo>
                      <a:pt x="18181" y="9584"/>
                      <a:pt x="18077" y="9571"/>
                      <a:pt x="17972" y="9551"/>
                    </a:cubicBezTo>
                    <a:cubicBezTo>
                      <a:pt x="17793" y="9517"/>
                      <a:pt x="17685" y="9392"/>
                      <a:pt x="17651" y="9221"/>
                    </a:cubicBezTo>
                    <a:cubicBezTo>
                      <a:pt x="17568" y="8809"/>
                      <a:pt x="17545" y="8394"/>
                      <a:pt x="17639" y="7980"/>
                    </a:cubicBezTo>
                    <a:cubicBezTo>
                      <a:pt x="17695" y="7734"/>
                      <a:pt x="17899" y="7574"/>
                      <a:pt x="18149" y="7574"/>
                    </a:cubicBezTo>
                    <a:cubicBezTo>
                      <a:pt x="18170" y="7574"/>
                      <a:pt x="18192" y="7575"/>
                      <a:pt x="18215" y="7577"/>
                    </a:cubicBezTo>
                    <a:cubicBezTo>
                      <a:pt x="18493" y="7609"/>
                      <a:pt x="18661" y="7796"/>
                      <a:pt x="18661" y="8083"/>
                    </a:cubicBezTo>
                    <a:cubicBezTo>
                      <a:pt x="18661" y="8168"/>
                      <a:pt x="18646" y="8254"/>
                      <a:pt x="18633" y="8339"/>
                    </a:cubicBezTo>
                    <a:cubicBezTo>
                      <a:pt x="18614" y="8468"/>
                      <a:pt x="18659" y="8549"/>
                      <a:pt x="18764" y="8549"/>
                    </a:cubicBezTo>
                    <a:cubicBezTo>
                      <a:pt x="18783" y="8549"/>
                      <a:pt x="18804" y="8547"/>
                      <a:pt x="18827" y="8541"/>
                    </a:cubicBezTo>
                    <a:cubicBezTo>
                      <a:pt x="18931" y="8515"/>
                      <a:pt x="19040" y="8455"/>
                      <a:pt x="19111" y="8376"/>
                    </a:cubicBezTo>
                    <a:cubicBezTo>
                      <a:pt x="19350" y="8111"/>
                      <a:pt x="19356" y="7655"/>
                      <a:pt x="19146" y="7336"/>
                    </a:cubicBezTo>
                    <a:cubicBezTo>
                      <a:pt x="19003" y="7119"/>
                      <a:pt x="18781" y="7005"/>
                      <a:pt x="18520" y="7005"/>
                    </a:cubicBezTo>
                    <a:cubicBezTo>
                      <a:pt x="18428" y="7005"/>
                      <a:pt x="18331" y="7019"/>
                      <a:pt x="18230" y="7047"/>
                    </a:cubicBezTo>
                    <a:cubicBezTo>
                      <a:pt x="18176" y="7063"/>
                      <a:pt x="18123" y="7083"/>
                      <a:pt x="18054" y="7083"/>
                    </a:cubicBezTo>
                    <a:cubicBezTo>
                      <a:pt x="18048" y="7083"/>
                      <a:pt x="18042" y="7083"/>
                      <a:pt x="18036" y="7083"/>
                    </a:cubicBezTo>
                    <a:cubicBezTo>
                      <a:pt x="18210" y="6901"/>
                      <a:pt x="18377" y="6713"/>
                      <a:pt x="18558" y="6539"/>
                    </a:cubicBezTo>
                    <a:cubicBezTo>
                      <a:pt x="18922" y="6184"/>
                      <a:pt x="19308" y="5853"/>
                      <a:pt x="19816" y="5714"/>
                    </a:cubicBezTo>
                    <a:cubicBezTo>
                      <a:pt x="19954" y="5676"/>
                      <a:pt x="20093" y="5642"/>
                      <a:pt x="20234" y="5642"/>
                    </a:cubicBezTo>
                    <a:cubicBezTo>
                      <a:pt x="20300" y="5642"/>
                      <a:pt x="20366" y="5649"/>
                      <a:pt x="20432" y="5667"/>
                    </a:cubicBezTo>
                    <a:cubicBezTo>
                      <a:pt x="20507" y="5688"/>
                      <a:pt x="20583" y="5729"/>
                      <a:pt x="20640" y="5782"/>
                    </a:cubicBezTo>
                    <a:cubicBezTo>
                      <a:pt x="20704" y="5843"/>
                      <a:pt x="20697" y="5905"/>
                      <a:pt x="20600" y="5947"/>
                    </a:cubicBezTo>
                    <a:cubicBezTo>
                      <a:pt x="20355" y="6055"/>
                      <a:pt x="20259" y="6230"/>
                      <a:pt x="20320" y="6448"/>
                    </a:cubicBezTo>
                    <a:cubicBezTo>
                      <a:pt x="20378" y="6661"/>
                      <a:pt x="20574" y="6816"/>
                      <a:pt x="20789" y="6816"/>
                    </a:cubicBezTo>
                    <a:cubicBezTo>
                      <a:pt x="20807" y="6816"/>
                      <a:pt x="20825" y="6815"/>
                      <a:pt x="20844" y="6813"/>
                    </a:cubicBezTo>
                    <a:cubicBezTo>
                      <a:pt x="21106" y="6779"/>
                      <a:pt x="21296" y="6628"/>
                      <a:pt x="21404" y="6390"/>
                    </a:cubicBezTo>
                    <a:cubicBezTo>
                      <a:pt x="21688" y="5768"/>
                      <a:pt x="21274" y="5099"/>
                      <a:pt x="20593" y="5080"/>
                    </a:cubicBezTo>
                    <a:cubicBezTo>
                      <a:pt x="20574" y="5079"/>
                      <a:pt x="20556" y="5079"/>
                      <a:pt x="20537" y="5079"/>
                    </a:cubicBezTo>
                    <a:cubicBezTo>
                      <a:pt x="20101" y="5079"/>
                      <a:pt x="19706" y="5241"/>
                      <a:pt x="19329" y="5450"/>
                    </a:cubicBezTo>
                    <a:cubicBezTo>
                      <a:pt x="18920" y="5678"/>
                      <a:pt x="18570" y="5976"/>
                      <a:pt x="18296" y="6358"/>
                    </a:cubicBezTo>
                    <a:cubicBezTo>
                      <a:pt x="18286" y="6372"/>
                      <a:pt x="18280" y="6389"/>
                      <a:pt x="18248" y="6389"/>
                    </a:cubicBezTo>
                    <a:cubicBezTo>
                      <a:pt x="18248" y="6389"/>
                      <a:pt x="18247" y="6389"/>
                      <a:pt x="18246" y="6389"/>
                    </a:cubicBezTo>
                    <a:cubicBezTo>
                      <a:pt x="18281" y="6189"/>
                      <a:pt x="18334" y="5989"/>
                      <a:pt x="18347" y="5786"/>
                    </a:cubicBezTo>
                    <a:cubicBezTo>
                      <a:pt x="18378" y="5336"/>
                      <a:pt x="18385" y="4882"/>
                      <a:pt x="18408" y="4430"/>
                    </a:cubicBezTo>
                    <a:cubicBezTo>
                      <a:pt x="18411" y="4357"/>
                      <a:pt x="18430" y="4283"/>
                      <a:pt x="18449" y="4211"/>
                    </a:cubicBezTo>
                    <a:cubicBezTo>
                      <a:pt x="18689" y="3297"/>
                      <a:pt x="18827" y="2382"/>
                      <a:pt x="18499" y="1457"/>
                    </a:cubicBezTo>
                    <a:cubicBezTo>
                      <a:pt x="18480" y="1403"/>
                      <a:pt x="18450" y="1354"/>
                      <a:pt x="18406" y="1262"/>
                    </a:cubicBezTo>
                    <a:cubicBezTo>
                      <a:pt x="18375" y="1343"/>
                      <a:pt x="18354" y="1385"/>
                      <a:pt x="18346" y="1427"/>
                    </a:cubicBezTo>
                    <a:cubicBezTo>
                      <a:pt x="18320" y="1553"/>
                      <a:pt x="18272" y="1665"/>
                      <a:pt x="18134" y="1700"/>
                    </a:cubicBezTo>
                    <a:cubicBezTo>
                      <a:pt x="18115" y="1705"/>
                      <a:pt x="18096" y="1707"/>
                      <a:pt x="18078" y="1707"/>
                    </a:cubicBezTo>
                    <a:cubicBezTo>
                      <a:pt x="17978" y="1707"/>
                      <a:pt x="17904" y="1637"/>
                      <a:pt x="17843" y="1562"/>
                    </a:cubicBezTo>
                    <a:cubicBezTo>
                      <a:pt x="17700" y="1388"/>
                      <a:pt x="17562" y="1209"/>
                      <a:pt x="17424" y="1028"/>
                    </a:cubicBezTo>
                    <a:cubicBezTo>
                      <a:pt x="17176" y="700"/>
                      <a:pt x="16855" y="474"/>
                      <a:pt x="16464" y="348"/>
                    </a:cubicBezTo>
                    <a:cubicBezTo>
                      <a:pt x="16415" y="332"/>
                      <a:pt x="16378" y="323"/>
                      <a:pt x="16350" y="323"/>
                    </a:cubicBezTo>
                    <a:cubicBezTo>
                      <a:pt x="16285" y="323"/>
                      <a:pt x="16272" y="372"/>
                      <a:pt x="16286" y="491"/>
                    </a:cubicBezTo>
                    <a:cubicBezTo>
                      <a:pt x="16319" y="796"/>
                      <a:pt x="16270" y="851"/>
                      <a:pt x="15968" y="907"/>
                    </a:cubicBezTo>
                    <a:cubicBezTo>
                      <a:pt x="15881" y="923"/>
                      <a:pt x="15797" y="931"/>
                      <a:pt x="15714" y="931"/>
                    </a:cubicBezTo>
                    <a:cubicBezTo>
                      <a:pt x="15558" y="931"/>
                      <a:pt x="15406" y="900"/>
                      <a:pt x="15242" y="829"/>
                    </a:cubicBezTo>
                    <a:cubicBezTo>
                      <a:pt x="14900" y="681"/>
                      <a:pt x="14547" y="614"/>
                      <a:pt x="14188" y="614"/>
                    </a:cubicBezTo>
                    <a:cubicBezTo>
                      <a:pt x="13933" y="614"/>
                      <a:pt x="13675" y="648"/>
                      <a:pt x="13417" y="710"/>
                    </a:cubicBezTo>
                    <a:cubicBezTo>
                      <a:pt x="13301" y="739"/>
                      <a:pt x="13178" y="747"/>
                      <a:pt x="13057" y="756"/>
                    </a:cubicBezTo>
                    <a:cubicBezTo>
                      <a:pt x="12682" y="780"/>
                      <a:pt x="12308" y="811"/>
                      <a:pt x="11933" y="819"/>
                    </a:cubicBezTo>
                    <a:cubicBezTo>
                      <a:pt x="11918" y="819"/>
                      <a:pt x="11902" y="819"/>
                      <a:pt x="11886" y="819"/>
                    </a:cubicBezTo>
                    <a:cubicBezTo>
                      <a:pt x="11691" y="819"/>
                      <a:pt x="11495" y="791"/>
                      <a:pt x="11301" y="770"/>
                    </a:cubicBezTo>
                    <a:cubicBezTo>
                      <a:pt x="10631" y="695"/>
                      <a:pt x="9961" y="587"/>
                      <a:pt x="9290" y="548"/>
                    </a:cubicBezTo>
                    <a:cubicBezTo>
                      <a:pt x="9207" y="543"/>
                      <a:pt x="9123" y="541"/>
                      <a:pt x="9040" y="541"/>
                    </a:cubicBezTo>
                    <a:cubicBezTo>
                      <a:pt x="8664" y="541"/>
                      <a:pt x="8285" y="585"/>
                      <a:pt x="7908" y="606"/>
                    </a:cubicBezTo>
                    <a:cubicBezTo>
                      <a:pt x="7898" y="606"/>
                      <a:pt x="7889" y="607"/>
                      <a:pt x="7879" y="607"/>
                    </a:cubicBezTo>
                    <a:cubicBezTo>
                      <a:pt x="7808" y="607"/>
                      <a:pt x="7758" y="588"/>
                      <a:pt x="7689" y="535"/>
                    </a:cubicBezTo>
                    <a:cubicBezTo>
                      <a:pt x="7554" y="431"/>
                      <a:pt x="7382" y="352"/>
                      <a:pt x="7216" y="322"/>
                    </a:cubicBezTo>
                    <a:cubicBezTo>
                      <a:pt x="6851" y="257"/>
                      <a:pt x="6480" y="219"/>
                      <a:pt x="6111" y="194"/>
                    </a:cubicBezTo>
                    <a:cubicBezTo>
                      <a:pt x="5586" y="158"/>
                      <a:pt x="5062" y="127"/>
                      <a:pt x="4548" y="4"/>
                    </a:cubicBezTo>
                    <a:cubicBezTo>
                      <a:pt x="4538" y="1"/>
                      <a:pt x="4527" y="1"/>
                      <a:pt x="4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64" name="Google Shape;364;p3"/>
              <p:cNvGrpSpPr/>
              <p:nvPr/>
            </p:nvGrpSpPr>
            <p:grpSpPr>
              <a:xfrm>
                <a:off x="7500577" y="643010"/>
                <a:ext cx="230134" cy="235797"/>
                <a:chOff x="6429427" y="832961"/>
                <a:chExt cx="211481" cy="216686"/>
              </a:xfrm>
            </p:grpSpPr>
            <p:sp>
              <p:nvSpPr>
                <p:cNvPr id="365" name="Google Shape;365;p3"/>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 name="Google Shape;366;p3"/>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 name="Google Shape;367;p3"/>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 name="Google Shape;368;p3"/>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 name="Google Shape;369;p3"/>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 name="Google Shape;370;p3"/>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 name="Google Shape;371;p3"/>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 name="Google Shape;372;p3"/>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 name="Google Shape;373;p3"/>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74" name="Google Shape;374;p3"/>
              <p:cNvSpPr/>
              <p:nvPr/>
            </p:nvSpPr>
            <p:spPr>
              <a:xfrm>
                <a:off x="7495332" y="433419"/>
                <a:ext cx="240928" cy="452144"/>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 name="Google Shape;375;p3"/>
              <p:cNvSpPr/>
              <p:nvPr/>
            </p:nvSpPr>
            <p:spPr>
              <a:xfrm>
                <a:off x="8583761" y="452066"/>
                <a:ext cx="249380" cy="2059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76" name="Google Shape;376;p3"/>
              <p:cNvGrpSpPr/>
              <p:nvPr/>
            </p:nvGrpSpPr>
            <p:grpSpPr>
              <a:xfrm>
                <a:off x="8329186" y="127928"/>
                <a:ext cx="791394" cy="827905"/>
                <a:chOff x="7190876" y="359628"/>
                <a:chExt cx="727251" cy="760802"/>
              </a:xfrm>
            </p:grpSpPr>
            <p:sp>
              <p:nvSpPr>
                <p:cNvPr id="377" name="Google Shape;377;p3"/>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 name="Google Shape;378;p3"/>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 name="Google Shape;379;p3"/>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 name="Google Shape;380;p3"/>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 name="Google Shape;381;p3"/>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 name="Google Shape;382;p3"/>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 name="Google Shape;383;p3"/>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 name="Google Shape;384;p3"/>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 name="Google Shape;385;p3"/>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 name="Google Shape;386;p3"/>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 name="Google Shape;387;p3"/>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 name="Google Shape;388;p3"/>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 name="Google Shape;389;p3"/>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 name="Google Shape;390;p3"/>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 name="Google Shape;391;p3"/>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92" name="Google Shape;392;p3"/>
              <p:cNvSpPr/>
              <p:nvPr/>
            </p:nvSpPr>
            <p:spPr>
              <a:xfrm>
                <a:off x="8320520" y="120423"/>
                <a:ext cx="820027" cy="844164"/>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93" name="Google Shape;393;p3"/>
              <p:cNvGrpSpPr/>
              <p:nvPr/>
            </p:nvGrpSpPr>
            <p:grpSpPr>
              <a:xfrm rot="6990271">
                <a:off x="6712128" y="244643"/>
                <a:ext cx="236902" cy="243875"/>
                <a:chOff x="4938660" y="425165"/>
                <a:chExt cx="559672" cy="576145"/>
              </a:xfrm>
            </p:grpSpPr>
            <p:sp>
              <p:nvSpPr>
                <p:cNvPr id="394" name="Google Shape;394;p3"/>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 name="Google Shape;395;p3"/>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 name="Google Shape;396;p3"/>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97" name="Google Shape;397;p3"/>
                <p:cNvGrpSpPr/>
                <p:nvPr/>
              </p:nvGrpSpPr>
              <p:grpSpPr>
                <a:xfrm>
                  <a:off x="4944600" y="430289"/>
                  <a:ext cx="540129" cy="565048"/>
                  <a:chOff x="7190876" y="359628"/>
                  <a:chExt cx="727251" cy="760802"/>
                </a:xfrm>
              </p:grpSpPr>
              <p:sp>
                <p:nvSpPr>
                  <p:cNvPr id="398" name="Google Shape;398;p3"/>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 name="Google Shape;399;p3"/>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 name="Google Shape;400;p3"/>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 name="Google Shape;401;p3"/>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 name="Google Shape;402;p3"/>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 name="Google Shape;403;p3"/>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 name="Google Shape;404;p3"/>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 name="Google Shape;405;p3"/>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 name="Google Shape;406;p3"/>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 name="Google Shape;407;p3"/>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 name="Google Shape;408;p3"/>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 name="Google Shape;409;p3"/>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 name="Google Shape;410;p3"/>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 name="Google Shape;411;p3"/>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 name="Google Shape;412;p3"/>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13" name="Google Shape;413;p3"/>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14" name="Google Shape;414;p3"/>
            <p:cNvGrpSpPr/>
            <p:nvPr/>
          </p:nvGrpSpPr>
          <p:grpSpPr>
            <a:xfrm rot="10800000" flipH="1">
              <a:off x="78316" y="3580020"/>
              <a:ext cx="1461415" cy="1511348"/>
              <a:chOff x="381425" y="134125"/>
              <a:chExt cx="1127374" cy="1165983"/>
            </a:xfrm>
          </p:grpSpPr>
          <p:sp>
            <p:nvSpPr>
              <p:cNvPr id="415" name="Google Shape;415;p3"/>
              <p:cNvSpPr/>
              <p:nvPr/>
            </p:nvSpPr>
            <p:spPr>
              <a:xfrm>
                <a:off x="746110" y="311958"/>
                <a:ext cx="242271" cy="102582"/>
              </a:xfrm>
              <a:custGeom>
                <a:avLst/>
                <a:gdLst/>
                <a:ahLst/>
                <a:cxnLst/>
                <a:rect l="l" t="t" r="r" b="b"/>
                <a:pathLst>
                  <a:path w="2579" h="1092" extrusionOk="0">
                    <a:moveTo>
                      <a:pt x="391" y="1"/>
                    </a:moveTo>
                    <a:cubicBezTo>
                      <a:pt x="362" y="1"/>
                      <a:pt x="332" y="2"/>
                      <a:pt x="302" y="4"/>
                    </a:cubicBezTo>
                    <a:cubicBezTo>
                      <a:pt x="256" y="4"/>
                      <a:pt x="213" y="3"/>
                      <a:pt x="172" y="3"/>
                    </a:cubicBezTo>
                    <a:cubicBezTo>
                      <a:pt x="137" y="3"/>
                      <a:pt x="102" y="4"/>
                      <a:pt x="67" y="7"/>
                    </a:cubicBezTo>
                    <a:cubicBezTo>
                      <a:pt x="44" y="9"/>
                      <a:pt x="22" y="39"/>
                      <a:pt x="0" y="56"/>
                    </a:cubicBezTo>
                    <a:cubicBezTo>
                      <a:pt x="19" y="72"/>
                      <a:pt x="38" y="101"/>
                      <a:pt x="60" y="102"/>
                    </a:cubicBezTo>
                    <a:cubicBezTo>
                      <a:pt x="153" y="107"/>
                      <a:pt x="247" y="111"/>
                      <a:pt x="339" y="111"/>
                    </a:cubicBezTo>
                    <a:cubicBezTo>
                      <a:pt x="352" y="111"/>
                      <a:pt x="366" y="110"/>
                      <a:pt x="379" y="110"/>
                    </a:cubicBezTo>
                    <a:cubicBezTo>
                      <a:pt x="384" y="110"/>
                      <a:pt x="389" y="110"/>
                      <a:pt x="394" y="110"/>
                    </a:cubicBezTo>
                    <a:cubicBezTo>
                      <a:pt x="584" y="110"/>
                      <a:pt x="762" y="150"/>
                      <a:pt x="933" y="231"/>
                    </a:cubicBezTo>
                    <a:cubicBezTo>
                      <a:pt x="1195" y="358"/>
                      <a:pt x="1422" y="532"/>
                      <a:pt x="1623" y="740"/>
                    </a:cubicBezTo>
                    <a:cubicBezTo>
                      <a:pt x="1691" y="811"/>
                      <a:pt x="1758" y="885"/>
                      <a:pt x="1832" y="950"/>
                    </a:cubicBezTo>
                    <a:cubicBezTo>
                      <a:pt x="1937" y="1044"/>
                      <a:pt x="2059" y="1092"/>
                      <a:pt x="2178" y="1092"/>
                    </a:cubicBezTo>
                    <a:cubicBezTo>
                      <a:pt x="2274" y="1092"/>
                      <a:pt x="2368" y="1062"/>
                      <a:pt x="2451" y="1001"/>
                    </a:cubicBezTo>
                    <a:cubicBezTo>
                      <a:pt x="2560" y="922"/>
                      <a:pt x="2578" y="736"/>
                      <a:pt x="2486" y="638"/>
                    </a:cubicBezTo>
                    <a:cubicBezTo>
                      <a:pt x="2462" y="611"/>
                      <a:pt x="2434" y="598"/>
                      <a:pt x="2409" y="598"/>
                    </a:cubicBezTo>
                    <a:cubicBezTo>
                      <a:pt x="2381" y="598"/>
                      <a:pt x="2356" y="614"/>
                      <a:pt x="2340" y="644"/>
                    </a:cubicBezTo>
                    <a:cubicBezTo>
                      <a:pt x="2311" y="700"/>
                      <a:pt x="2337" y="744"/>
                      <a:pt x="2397" y="769"/>
                    </a:cubicBezTo>
                    <a:cubicBezTo>
                      <a:pt x="2433" y="787"/>
                      <a:pt x="2480" y="821"/>
                      <a:pt x="2482" y="852"/>
                    </a:cubicBezTo>
                    <a:cubicBezTo>
                      <a:pt x="2486" y="885"/>
                      <a:pt x="2446" y="924"/>
                      <a:pt x="2419" y="957"/>
                    </a:cubicBezTo>
                    <a:cubicBezTo>
                      <a:pt x="2407" y="973"/>
                      <a:pt x="2381" y="976"/>
                      <a:pt x="2358" y="981"/>
                    </a:cubicBezTo>
                    <a:cubicBezTo>
                      <a:pt x="2327" y="988"/>
                      <a:pt x="2296" y="992"/>
                      <a:pt x="2267" y="992"/>
                    </a:cubicBezTo>
                    <a:cubicBezTo>
                      <a:pt x="2139" y="992"/>
                      <a:pt x="2034" y="928"/>
                      <a:pt x="1934" y="840"/>
                    </a:cubicBezTo>
                    <a:cubicBezTo>
                      <a:pt x="1758" y="684"/>
                      <a:pt x="1588" y="519"/>
                      <a:pt x="1400" y="380"/>
                    </a:cubicBezTo>
                    <a:cubicBezTo>
                      <a:pt x="1096" y="155"/>
                      <a:pt x="764" y="1"/>
                      <a:pt x="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 name="Google Shape;416;p3"/>
              <p:cNvSpPr/>
              <p:nvPr/>
            </p:nvSpPr>
            <p:spPr>
              <a:xfrm>
                <a:off x="820043" y="332532"/>
                <a:ext cx="144198" cy="130295"/>
              </a:xfrm>
              <a:custGeom>
                <a:avLst/>
                <a:gdLst/>
                <a:ahLst/>
                <a:cxnLst/>
                <a:rect l="l" t="t" r="r" b="b"/>
                <a:pathLst>
                  <a:path w="1535" h="1387" extrusionOk="0">
                    <a:moveTo>
                      <a:pt x="0" y="1"/>
                    </a:moveTo>
                    <a:cubicBezTo>
                      <a:pt x="6" y="11"/>
                      <a:pt x="10" y="17"/>
                      <a:pt x="14" y="23"/>
                    </a:cubicBezTo>
                    <a:cubicBezTo>
                      <a:pt x="220" y="208"/>
                      <a:pt x="371" y="437"/>
                      <a:pt x="511" y="674"/>
                    </a:cubicBezTo>
                    <a:cubicBezTo>
                      <a:pt x="569" y="777"/>
                      <a:pt x="625" y="883"/>
                      <a:pt x="688" y="983"/>
                    </a:cubicBezTo>
                    <a:cubicBezTo>
                      <a:pt x="810" y="1175"/>
                      <a:pt x="976" y="1315"/>
                      <a:pt x="1200" y="1375"/>
                    </a:cubicBezTo>
                    <a:cubicBezTo>
                      <a:pt x="1230" y="1383"/>
                      <a:pt x="1261" y="1387"/>
                      <a:pt x="1291" y="1387"/>
                    </a:cubicBezTo>
                    <a:cubicBezTo>
                      <a:pt x="1351" y="1387"/>
                      <a:pt x="1410" y="1371"/>
                      <a:pt x="1466" y="1341"/>
                    </a:cubicBezTo>
                    <a:cubicBezTo>
                      <a:pt x="1513" y="1316"/>
                      <a:pt x="1534" y="1273"/>
                      <a:pt x="1518" y="1222"/>
                    </a:cubicBezTo>
                    <a:cubicBezTo>
                      <a:pt x="1501" y="1169"/>
                      <a:pt x="1461" y="1143"/>
                      <a:pt x="1405" y="1142"/>
                    </a:cubicBezTo>
                    <a:cubicBezTo>
                      <a:pt x="1404" y="1142"/>
                      <a:pt x="1403" y="1142"/>
                      <a:pt x="1402" y="1142"/>
                    </a:cubicBezTo>
                    <a:cubicBezTo>
                      <a:pt x="1350" y="1142"/>
                      <a:pt x="1327" y="1168"/>
                      <a:pt x="1321" y="1222"/>
                    </a:cubicBezTo>
                    <a:cubicBezTo>
                      <a:pt x="1317" y="1263"/>
                      <a:pt x="1288" y="1278"/>
                      <a:pt x="1253" y="1278"/>
                    </a:cubicBezTo>
                    <a:cubicBezTo>
                      <a:pt x="1246" y="1278"/>
                      <a:pt x="1240" y="1277"/>
                      <a:pt x="1233" y="1277"/>
                    </a:cubicBezTo>
                    <a:cubicBezTo>
                      <a:pt x="1069" y="1255"/>
                      <a:pt x="946" y="1165"/>
                      <a:pt x="859" y="1033"/>
                    </a:cubicBezTo>
                    <a:cubicBezTo>
                      <a:pt x="711" y="808"/>
                      <a:pt x="566" y="580"/>
                      <a:pt x="425" y="351"/>
                    </a:cubicBezTo>
                    <a:cubicBezTo>
                      <a:pt x="324" y="187"/>
                      <a:pt x="211"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 name="Google Shape;417;p3"/>
              <p:cNvSpPr/>
              <p:nvPr/>
            </p:nvSpPr>
            <p:spPr>
              <a:xfrm>
                <a:off x="955132" y="388615"/>
                <a:ext cx="148237" cy="55988"/>
              </a:xfrm>
              <a:custGeom>
                <a:avLst/>
                <a:gdLst/>
                <a:ahLst/>
                <a:cxnLst/>
                <a:rect l="l" t="t" r="r" b="b"/>
                <a:pathLst>
                  <a:path w="1578" h="596" extrusionOk="0">
                    <a:moveTo>
                      <a:pt x="1445" y="0"/>
                    </a:moveTo>
                    <a:cubicBezTo>
                      <a:pt x="1436" y="0"/>
                      <a:pt x="1426" y="2"/>
                      <a:pt x="1417" y="7"/>
                    </a:cubicBezTo>
                    <a:cubicBezTo>
                      <a:pt x="1376" y="27"/>
                      <a:pt x="1367" y="89"/>
                      <a:pt x="1396" y="145"/>
                    </a:cubicBezTo>
                    <a:cubicBezTo>
                      <a:pt x="1445" y="244"/>
                      <a:pt x="1431" y="325"/>
                      <a:pt x="1340" y="387"/>
                    </a:cubicBezTo>
                    <a:cubicBezTo>
                      <a:pt x="1283" y="424"/>
                      <a:pt x="1217" y="453"/>
                      <a:pt x="1151" y="472"/>
                    </a:cubicBezTo>
                    <a:cubicBezTo>
                      <a:pt x="1052" y="498"/>
                      <a:pt x="953" y="510"/>
                      <a:pt x="853" y="510"/>
                    </a:cubicBezTo>
                    <a:cubicBezTo>
                      <a:pt x="733" y="510"/>
                      <a:pt x="612" y="493"/>
                      <a:pt x="492" y="465"/>
                    </a:cubicBezTo>
                    <a:cubicBezTo>
                      <a:pt x="373" y="437"/>
                      <a:pt x="254" y="405"/>
                      <a:pt x="168" y="313"/>
                    </a:cubicBezTo>
                    <a:cubicBezTo>
                      <a:pt x="150" y="294"/>
                      <a:pt x="135" y="285"/>
                      <a:pt x="118" y="285"/>
                    </a:cubicBezTo>
                    <a:cubicBezTo>
                      <a:pt x="108" y="285"/>
                      <a:pt x="98" y="288"/>
                      <a:pt x="86" y="293"/>
                    </a:cubicBezTo>
                    <a:cubicBezTo>
                      <a:pt x="62" y="302"/>
                      <a:pt x="38" y="308"/>
                      <a:pt x="15" y="314"/>
                    </a:cubicBezTo>
                    <a:cubicBezTo>
                      <a:pt x="12" y="323"/>
                      <a:pt x="7" y="330"/>
                      <a:pt x="0" y="338"/>
                    </a:cubicBezTo>
                    <a:cubicBezTo>
                      <a:pt x="72" y="377"/>
                      <a:pt x="140" y="432"/>
                      <a:pt x="216" y="454"/>
                    </a:cubicBezTo>
                    <a:cubicBezTo>
                      <a:pt x="388" y="508"/>
                      <a:pt x="563" y="562"/>
                      <a:pt x="741" y="587"/>
                    </a:cubicBezTo>
                    <a:cubicBezTo>
                      <a:pt x="785" y="593"/>
                      <a:pt x="830" y="596"/>
                      <a:pt x="875" y="596"/>
                    </a:cubicBezTo>
                    <a:cubicBezTo>
                      <a:pt x="967" y="596"/>
                      <a:pt x="1061" y="585"/>
                      <a:pt x="1152" y="572"/>
                    </a:cubicBezTo>
                    <a:cubicBezTo>
                      <a:pt x="1285" y="555"/>
                      <a:pt x="1397" y="479"/>
                      <a:pt x="1479" y="371"/>
                    </a:cubicBezTo>
                    <a:cubicBezTo>
                      <a:pt x="1546" y="284"/>
                      <a:pt x="1577" y="188"/>
                      <a:pt x="1534" y="79"/>
                    </a:cubicBezTo>
                    <a:cubicBezTo>
                      <a:pt x="1516" y="29"/>
                      <a:pt x="1480" y="0"/>
                      <a:pt x="14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 name="Google Shape;418;p3"/>
              <p:cNvSpPr/>
              <p:nvPr/>
            </p:nvSpPr>
            <p:spPr>
              <a:xfrm>
                <a:off x="988388" y="440941"/>
                <a:ext cx="116110" cy="43306"/>
              </a:xfrm>
              <a:custGeom>
                <a:avLst/>
                <a:gdLst/>
                <a:ahLst/>
                <a:cxnLst/>
                <a:rect l="l" t="t" r="r" b="b"/>
                <a:pathLst>
                  <a:path w="1236" h="461" extrusionOk="0">
                    <a:moveTo>
                      <a:pt x="0" y="1"/>
                    </a:moveTo>
                    <a:cubicBezTo>
                      <a:pt x="5" y="13"/>
                      <a:pt x="5" y="20"/>
                      <a:pt x="10" y="26"/>
                    </a:cubicBezTo>
                    <a:cubicBezTo>
                      <a:pt x="19" y="43"/>
                      <a:pt x="29" y="61"/>
                      <a:pt x="41" y="77"/>
                    </a:cubicBezTo>
                    <a:cubicBezTo>
                      <a:pt x="212" y="324"/>
                      <a:pt x="453" y="451"/>
                      <a:pt x="749" y="460"/>
                    </a:cubicBezTo>
                    <a:cubicBezTo>
                      <a:pt x="759" y="461"/>
                      <a:pt x="769" y="461"/>
                      <a:pt x="778" y="461"/>
                    </a:cubicBezTo>
                    <a:cubicBezTo>
                      <a:pt x="878" y="461"/>
                      <a:pt x="980" y="442"/>
                      <a:pt x="1075" y="414"/>
                    </a:cubicBezTo>
                    <a:cubicBezTo>
                      <a:pt x="1176" y="384"/>
                      <a:pt x="1236" y="280"/>
                      <a:pt x="1217" y="196"/>
                    </a:cubicBezTo>
                    <a:cubicBezTo>
                      <a:pt x="1209" y="164"/>
                      <a:pt x="1176" y="134"/>
                      <a:pt x="1146" y="113"/>
                    </a:cubicBezTo>
                    <a:cubicBezTo>
                      <a:pt x="1144" y="112"/>
                      <a:pt x="1141" y="111"/>
                      <a:pt x="1138" y="111"/>
                    </a:cubicBezTo>
                    <a:cubicBezTo>
                      <a:pt x="1120" y="111"/>
                      <a:pt x="1086" y="126"/>
                      <a:pt x="1085" y="134"/>
                    </a:cubicBezTo>
                    <a:cubicBezTo>
                      <a:pt x="1081" y="166"/>
                      <a:pt x="1083" y="205"/>
                      <a:pt x="1098" y="233"/>
                    </a:cubicBezTo>
                    <a:cubicBezTo>
                      <a:pt x="1133" y="296"/>
                      <a:pt x="1127" y="337"/>
                      <a:pt x="1060" y="370"/>
                    </a:cubicBezTo>
                    <a:cubicBezTo>
                      <a:pt x="1024" y="388"/>
                      <a:pt x="983" y="406"/>
                      <a:pt x="944" y="406"/>
                    </a:cubicBezTo>
                    <a:cubicBezTo>
                      <a:pt x="943" y="406"/>
                      <a:pt x="942" y="406"/>
                      <a:pt x="940" y="406"/>
                    </a:cubicBezTo>
                    <a:cubicBezTo>
                      <a:pt x="812" y="398"/>
                      <a:pt x="683" y="396"/>
                      <a:pt x="559" y="367"/>
                    </a:cubicBezTo>
                    <a:cubicBezTo>
                      <a:pt x="408" y="333"/>
                      <a:pt x="258" y="271"/>
                      <a:pt x="193" y="117"/>
                    </a:cubicBezTo>
                    <a:cubicBezTo>
                      <a:pt x="151" y="20"/>
                      <a:pt x="8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 name="Google Shape;419;p3"/>
              <p:cNvSpPr/>
              <p:nvPr/>
            </p:nvSpPr>
            <p:spPr>
              <a:xfrm>
                <a:off x="1094636" y="419335"/>
                <a:ext cx="100798" cy="38328"/>
              </a:xfrm>
              <a:custGeom>
                <a:avLst/>
                <a:gdLst/>
                <a:ahLst/>
                <a:cxnLst/>
                <a:rect l="l" t="t" r="r" b="b"/>
                <a:pathLst>
                  <a:path w="1073" h="408" extrusionOk="0">
                    <a:moveTo>
                      <a:pt x="989" y="0"/>
                    </a:moveTo>
                    <a:cubicBezTo>
                      <a:pt x="968" y="0"/>
                      <a:pt x="935" y="32"/>
                      <a:pt x="933" y="52"/>
                    </a:cubicBezTo>
                    <a:cubicBezTo>
                      <a:pt x="930" y="75"/>
                      <a:pt x="952" y="105"/>
                      <a:pt x="967" y="129"/>
                    </a:cubicBezTo>
                    <a:cubicBezTo>
                      <a:pt x="975" y="141"/>
                      <a:pt x="991" y="146"/>
                      <a:pt x="1008" y="156"/>
                    </a:cubicBezTo>
                    <a:cubicBezTo>
                      <a:pt x="928" y="272"/>
                      <a:pt x="797" y="328"/>
                      <a:pt x="646" y="328"/>
                    </a:cubicBezTo>
                    <a:cubicBezTo>
                      <a:pt x="455" y="328"/>
                      <a:pt x="232" y="238"/>
                      <a:pt x="43" y="65"/>
                    </a:cubicBezTo>
                    <a:cubicBezTo>
                      <a:pt x="27" y="84"/>
                      <a:pt x="14" y="102"/>
                      <a:pt x="1" y="119"/>
                    </a:cubicBezTo>
                    <a:cubicBezTo>
                      <a:pt x="168" y="303"/>
                      <a:pt x="411" y="407"/>
                      <a:pt x="640" y="407"/>
                    </a:cubicBezTo>
                    <a:cubicBezTo>
                      <a:pt x="702" y="407"/>
                      <a:pt x="763" y="399"/>
                      <a:pt x="821" y="384"/>
                    </a:cubicBezTo>
                    <a:cubicBezTo>
                      <a:pt x="919" y="357"/>
                      <a:pt x="1011" y="312"/>
                      <a:pt x="1052" y="214"/>
                    </a:cubicBezTo>
                    <a:cubicBezTo>
                      <a:pt x="1073" y="166"/>
                      <a:pt x="1070" y="100"/>
                      <a:pt x="1063" y="45"/>
                    </a:cubicBezTo>
                    <a:cubicBezTo>
                      <a:pt x="1062" y="27"/>
                      <a:pt x="1017" y="1"/>
                      <a:pt x="991" y="0"/>
                    </a:cubicBezTo>
                    <a:cubicBezTo>
                      <a:pt x="991" y="0"/>
                      <a:pt x="990" y="0"/>
                      <a:pt x="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 name="Google Shape;420;p3"/>
              <p:cNvSpPr/>
              <p:nvPr/>
            </p:nvSpPr>
            <p:spPr>
              <a:xfrm>
                <a:off x="1023334" y="391152"/>
                <a:ext cx="27524" cy="40112"/>
              </a:xfrm>
              <a:custGeom>
                <a:avLst/>
                <a:gdLst/>
                <a:ahLst/>
                <a:cxnLst/>
                <a:rect l="l" t="t" r="r" b="b"/>
                <a:pathLst>
                  <a:path w="293" h="427" extrusionOk="0">
                    <a:moveTo>
                      <a:pt x="153" y="0"/>
                    </a:moveTo>
                    <a:cubicBezTo>
                      <a:pt x="121" y="0"/>
                      <a:pt x="96" y="17"/>
                      <a:pt x="82" y="53"/>
                    </a:cubicBezTo>
                    <a:cubicBezTo>
                      <a:pt x="61" y="105"/>
                      <a:pt x="88" y="123"/>
                      <a:pt x="138" y="131"/>
                    </a:cubicBezTo>
                    <a:cubicBezTo>
                      <a:pt x="154" y="133"/>
                      <a:pt x="180" y="172"/>
                      <a:pt x="176" y="187"/>
                    </a:cubicBezTo>
                    <a:cubicBezTo>
                      <a:pt x="160" y="236"/>
                      <a:pt x="139" y="287"/>
                      <a:pt x="108" y="328"/>
                    </a:cubicBezTo>
                    <a:cubicBezTo>
                      <a:pt x="81" y="363"/>
                      <a:pt x="38" y="386"/>
                      <a:pt x="0" y="417"/>
                    </a:cubicBezTo>
                    <a:cubicBezTo>
                      <a:pt x="26" y="423"/>
                      <a:pt x="49" y="427"/>
                      <a:pt x="71" y="427"/>
                    </a:cubicBezTo>
                    <a:cubicBezTo>
                      <a:pt x="143" y="427"/>
                      <a:pt x="194" y="388"/>
                      <a:pt x="243" y="301"/>
                    </a:cubicBezTo>
                    <a:cubicBezTo>
                      <a:pt x="293" y="219"/>
                      <a:pt x="287" y="96"/>
                      <a:pt x="232" y="37"/>
                    </a:cubicBezTo>
                    <a:cubicBezTo>
                      <a:pt x="220" y="24"/>
                      <a:pt x="206" y="12"/>
                      <a:pt x="190" y="7"/>
                    </a:cubicBezTo>
                    <a:cubicBezTo>
                      <a:pt x="177" y="2"/>
                      <a:pt x="165" y="0"/>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21" name="Google Shape;421;p3"/>
              <p:cNvGrpSpPr/>
              <p:nvPr/>
            </p:nvGrpSpPr>
            <p:grpSpPr>
              <a:xfrm>
                <a:off x="883830" y="216794"/>
                <a:ext cx="407145" cy="74588"/>
                <a:chOff x="883830" y="216794"/>
                <a:chExt cx="407145" cy="74588"/>
              </a:xfrm>
            </p:grpSpPr>
            <p:sp>
              <p:nvSpPr>
                <p:cNvPr id="422" name="Google Shape;422;p3"/>
                <p:cNvSpPr/>
                <p:nvPr/>
              </p:nvSpPr>
              <p:spPr>
                <a:xfrm>
                  <a:off x="883830" y="220552"/>
                  <a:ext cx="284544" cy="70831"/>
                </a:xfrm>
                <a:custGeom>
                  <a:avLst/>
                  <a:gdLst/>
                  <a:ahLst/>
                  <a:cxnLst/>
                  <a:rect l="l" t="t" r="r" b="b"/>
                  <a:pathLst>
                    <a:path w="3029" h="754" extrusionOk="0">
                      <a:moveTo>
                        <a:pt x="2631" y="1"/>
                      </a:moveTo>
                      <a:cubicBezTo>
                        <a:pt x="2488" y="1"/>
                        <a:pt x="2365" y="71"/>
                        <a:pt x="2249" y="148"/>
                      </a:cubicBezTo>
                      <a:cubicBezTo>
                        <a:pt x="2114" y="237"/>
                        <a:pt x="1985" y="340"/>
                        <a:pt x="1840" y="402"/>
                      </a:cubicBezTo>
                      <a:cubicBezTo>
                        <a:pt x="1513" y="538"/>
                        <a:pt x="1172" y="587"/>
                        <a:pt x="826" y="587"/>
                      </a:cubicBezTo>
                      <a:cubicBezTo>
                        <a:pt x="719" y="587"/>
                        <a:pt x="612" y="582"/>
                        <a:pt x="504" y="574"/>
                      </a:cubicBezTo>
                      <a:cubicBezTo>
                        <a:pt x="415" y="568"/>
                        <a:pt x="327" y="555"/>
                        <a:pt x="225" y="546"/>
                      </a:cubicBezTo>
                      <a:cubicBezTo>
                        <a:pt x="182" y="549"/>
                        <a:pt x="123" y="549"/>
                        <a:pt x="70" y="565"/>
                      </a:cubicBezTo>
                      <a:cubicBezTo>
                        <a:pt x="43" y="573"/>
                        <a:pt x="24" y="609"/>
                        <a:pt x="1" y="632"/>
                      </a:cubicBezTo>
                      <a:cubicBezTo>
                        <a:pt x="22" y="653"/>
                        <a:pt x="40" y="688"/>
                        <a:pt x="65" y="693"/>
                      </a:cubicBezTo>
                      <a:cubicBezTo>
                        <a:pt x="168" y="717"/>
                        <a:pt x="273" y="742"/>
                        <a:pt x="378" y="748"/>
                      </a:cubicBezTo>
                      <a:cubicBezTo>
                        <a:pt x="459" y="752"/>
                        <a:pt x="539" y="754"/>
                        <a:pt x="619" y="754"/>
                      </a:cubicBezTo>
                      <a:cubicBezTo>
                        <a:pt x="1192" y="754"/>
                        <a:pt x="1740" y="642"/>
                        <a:pt x="2238" y="314"/>
                      </a:cubicBezTo>
                      <a:cubicBezTo>
                        <a:pt x="2317" y="262"/>
                        <a:pt x="2391" y="202"/>
                        <a:pt x="2473" y="157"/>
                      </a:cubicBezTo>
                      <a:cubicBezTo>
                        <a:pt x="2538" y="121"/>
                        <a:pt x="2611" y="94"/>
                        <a:pt x="2684" y="74"/>
                      </a:cubicBezTo>
                      <a:cubicBezTo>
                        <a:pt x="2691" y="72"/>
                        <a:pt x="2699" y="71"/>
                        <a:pt x="2707" y="71"/>
                      </a:cubicBezTo>
                      <a:cubicBezTo>
                        <a:pt x="2734" y="71"/>
                        <a:pt x="2765" y="81"/>
                        <a:pt x="2790" y="93"/>
                      </a:cubicBezTo>
                      <a:cubicBezTo>
                        <a:pt x="2849" y="121"/>
                        <a:pt x="2848" y="156"/>
                        <a:pt x="2792" y="193"/>
                      </a:cubicBezTo>
                      <a:cubicBezTo>
                        <a:pt x="2730" y="234"/>
                        <a:pt x="2727" y="307"/>
                        <a:pt x="2796" y="329"/>
                      </a:cubicBezTo>
                      <a:cubicBezTo>
                        <a:pt x="2816" y="336"/>
                        <a:pt x="2840" y="339"/>
                        <a:pt x="2864" y="339"/>
                      </a:cubicBezTo>
                      <a:cubicBezTo>
                        <a:pt x="2897" y="339"/>
                        <a:pt x="2930" y="333"/>
                        <a:pt x="2955" y="319"/>
                      </a:cubicBezTo>
                      <a:cubicBezTo>
                        <a:pt x="3013" y="286"/>
                        <a:pt x="3029" y="216"/>
                        <a:pt x="2991" y="155"/>
                      </a:cubicBezTo>
                      <a:cubicBezTo>
                        <a:pt x="2966" y="113"/>
                        <a:pt x="2926" y="67"/>
                        <a:pt x="2883" y="50"/>
                      </a:cubicBezTo>
                      <a:cubicBezTo>
                        <a:pt x="2808" y="21"/>
                        <a:pt x="2726" y="4"/>
                        <a:pt x="2646" y="1"/>
                      </a:cubicBezTo>
                      <a:cubicBezTo>
                        <a:pt x="2641" y="1"/>
                        <a:pt x="2636" y="1"/>
                        <a:pt x="2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 name="Google Shape;423;p3"/>
                <p:cNvSpPr/>
                <p:nvPr/>
              </p:nvSpPr>
              <p:spPr>
                <a:xfrm>
                  <a:off x="1159833" y="216794"/>
                  <a:ext cx="75152" cy="59088"/>
                </a:xfrm>
                <a:custGeom>
                  <a:avLst/>
                  <a:gdLst/>
                  <a:ahLst/>
                  <a:cxnLst/>
                  <a:rect l="l" t="t" r="r" b="b"/>
                  <a:pathLst>
                    <a:path w="800" h="629" extrusionOk="0">
                      <a:moveTo>
                        <a:pt x="226" y="1"/>
                      </a:moveTo>
                      <a:cubicBezTo>
                        <a:pt x="145" y="1"/>
                        <a:pt x="66" y="15"/>
                        <a:pt x="1" y="47"/>
                      </a:cubicBezTo>
                      <a:cubicBezTo>
                        <a:pt x="28" y="87"/>
                        <a:pt x="57" y="102"/>
                        <a:pt x="101" y="102"/>
                      </a:cubicBezTo>
                      <a:cubicBezTo>
                        <a:pt x="111" y="102"/>
                        <a:pt x="122" y="101"/>
                        <a:pt x="134" y="100"/>
                      </a:cubicBezTo>
                      <a:cubicBezTo>
                        <a:pt x="165" y="97"/>
                        <a:pt x="197" y="95"/>
                        <a:pt x="229" y="95"/>
                      </a:cubicBezTo>
                      <a:cubicBezTo>
                        <a:pt x="303" y="95"/>
                        <a:pt x="378" y="103"/>
                        <a:pt x="448" y="121"/>
                      </a:cubicBezTo>
                      <a:cubicBezTo>
                        <a:pt x="613" y="164"/>
                        <a:pt x="694" y="302"/>
                        <a:pt x="680" y="481"/>
                      </a:cubicBezTo>
                      <a:cubicBezTo>
                        <a:pt x="671" y="481"/>
                        <a:pt x="661" y="480"/>
                        <a:pt x="654" y="480"/>
                      </a:cubicBezTo>
                      <a:cubicBezTo>
                        <a:pt x="623" y="487"/>
                        <a:pt x="586" y="489"/>
                        <a:pt x="563" y="507"/>
                      </a:cubicBezTo>
                      <a:cubicBezTo>
                        <a:pt x="551" y="516"/>
                        <a:pt x="553" y="564"/>
                        <a:pt x="567" y="579"/>
                      </a:cubicBezTo>
                      <a:cubicBezTo>
                        <a:pt x="589" y="603"/>
                        <a:pt x="626" y="629"/>
                        <a:pt x="655" y="629"/>
                      </a:cubicBezTo>
                      <a:cubicBezTo>
                        <a:pt x="656" y="629"/>
                        <a:pt x="656" y="629"/>
                        <a:pt x="657" y="629"/>
                      </a:cubicBezTo>
                      <a:cubicBezTo>
                        <a:pt x="727" y="625"/>
                        <a:pt x="767" y="572"/>
                        <a:pt x="779" y="507"/>
                      </a:cubicBezTo>
                      <a:cubicBezTo>
                        <a:pt x="799" y="395"/>
                        <a:pt x="779" y="289"/>
                        <a:pt x="706" y="199"/>
                      </a:cubicBezTo>
                      <a:cubicBezTo>
                        <a:pt x="606" y="75"/>
                        <a:pt x="409"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 name="Google Shape;424;p3"/>
                <p:cNvSpPr/>
                <p:nvPr/>
              </p:nvSpPr>
              <p:spPr>
                <a:xfrm>
                  <a:off x="1229162" y="228913"/>
                  <a:ext cx="61813" cy="50446"/>
                </a:xfrm>
                <a:custGeom>
                  <a:avLst/>
                  <a:gdLst/>
                  <a:ahLst/>
                  <a:cxnLst/>
                  <a:rect l="l" t="t" r="r" b="b"/>
                  <a:pathLst>
                    <a:path w="658" h="537" extrusionOk="0">
                      <a:moveTo>
                        <a:pt x="181" y="1"/>
                      </a:moveTo>
                      <a:cubicBezTo>
                        <a:pt x="120" y="1"/>
                        <a:pt x="58" y="13"/>
                        <a:pt x="0" y="40"/>
                      </a:cubicBezTo>
                      <a:cubicBezTo>
                        <a:pt x="24" y="50"/>
                        <a:pt x="49" y="70"/>
                        <a:pt x="73" y="70"/>
                      </a:cubicBezTo>
                      <a:cubicBezTo>
                        <a:pt x="74" y="70"/>
                        <a:pt x="76" y="70"/>
                        <a:pt x="77" y="70"/>
                      </a:cubicBezTo>
                      <a:cubicBezTo>
                        <a:pt x="101" y="66"/>
                        <a:pt x="124" y="64"/>
                        <a:pt x="147" y="64"/>
                      </a:cubicBezTo>
                      <a:cubicBezTo>
                        <a:pt x="299" y="64"/>
                        <a:pt x="417" y="145"/>
                        <a:pt x="520" y="258"/>
                      </a:cubicBezTo>
                      <a:cubicBezTo>
                        <a:pt x="582" y="326"/>
                        <a:pt x="567" y="362"/>
                        <a:pt x="486" y="410"/>
                      </a:cubicBezTo>
                      <a:cubicBezTo>
                        <a:pt x="464" y="423"/>
                        <a:pt x="441" y="465"/>
                        <a:pt x="448" y="483"/>
                      </a:cubicBezTo>
                      <a:cubicBezTo>
                        <a:pt x="458" y="507"/>
                        <a:pt x="494" y="536"/>
                        <a:pt x="520" y="537"/>
                      </a:cubicBezTo>
                      <a:cubicBezTo>
                        <a:pt x="523" y="537"/>
                        <a:pt x="526" y="537"/>
                        <a:pt x="529" y="537"/>
                      </a:cubicBezTo>
                      <a:cubicBezTo>
                        <a:pt x="612" y="537"/>
                        <a:pt x="658" y="470"/>
                        <a:pt x="646" y="377"/>
                      </a:cubicBezTo>
                      <a:cubicBezTo>
                        <a:pt x="621" y="165"/>
                        <a:pt x="404"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 name="Google Shape;425;p3"/>
                <p:cNvSpPr/>
                <p:nvPr/>
              </p:nvSpPr>
              <p:spPr>
                <a:xfrm>
                  <a:off x="1171200" y="229383"/>
                  <a:ext cx="26209" cy="52888"/>
                </a:xfrm>
                <a:custGeom>
                  <a:avLst/>
                  <a:gdLst/>
                  <a:ahLst/>
                  <a:cxnLst/>
                  <a:rect l="l" t="t" r="r" b="b"/>
                  <a:pathLst>
                    <a:path w="279" h="563" extrusionOk="0">
                      <a:moveTo>
                        <a:pt x="144" y="1"/>
                      </a:moveTo>
                      <a:cubicBezTo>
                        <a:pt x="123" y="1"/>
                        <a:pt x="96" y="4"/>
                        <a:pt x="63" y="10"/>
                      </a:cubicBezTo>
                      <a:cubicBezTo>
                        <a:pt x="85" y="32"/>
                        <a:pt x="103" y="46"/>
                        <a:pt x="115" y="62"/>
                      </a:cubicBezTo>
                      <a:cubicBezTo>
                        <a:pt x="204" y="151"/>
                        <a:pt x="230" y="283"/>
                        <a:pt x="181" y="390"/>
                      </a:cubicBezTo>
                      <a:cubicBezTo>
                        <a:pt x="170" y="415"/>
                        <a:pt x="156" y="433"/>
                        <a:pt x="137" y="433"/>
                      </a:cubicBezTo>
                      <a:cubicBezTo>
                        <a:pt x="128" y="433"/>
                        <a:pt x="117" y="428"/>
                        <a:pt x="104" y="416"/>
                      </a:cubicBezTo>
                      <a:cubicBezTo>
                        <a:pt x="87" y="401"/>
                        <a:pt x="69" y="391"/>
                        <a:pt x="53" y="391"/>
                      </a:cubicBezTo>
                      <a:cubicBezTo>
                        <a:pt x="39" y="391"/>
                        <a:pt x="26" y="398"/>
                        <a:pt x="17" y="414"/>
                      </a:cubicBezTo>
                      <a:cubicBezTo>
                        <a:pt x="3" y="442"/>
                        <a:pt x="1" y="491"/>
                        <a:pt x="16" y="519"/>
                      </a:cubicBezTo>
                      <a:cubicBezTo>
                        <a:pt x="32" y="548"/>
                        <a:pt x="56" y="563"/>
                        <a:pt x="82" y="563"/>
                      </a:cubicBezTo>
                      <a:cubicBezTo>
                        <a:pt x="110" y="563"/>
                        <a:pt x="139" y="547"/>
                        <a:pt x="162" y="516"/>
                      </a:cubicBezTo>
                      <a:cubicBezTo>
                        <a:pt x="258" y="387"/>
                        <a:pt x="278" y="240"/>
                        <a:pt x="238" y="88"/>
                      </a:cubicBezTo>
                      <a:cubicBezTo>
                        <a:pt x="221" y="24"/>
                        <a:pt x="200"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 name="Google Shape;426;p3"/>
                <p:cNvSpPr/>
                <p:nvPr/>
              </p:nvSpPr>
              <p:spPr>
                <a:xfrm>
                  <a:off x="1086463" y="255405"/>
                  <a:ext cx="34006" cy="31376"/>
                </a:xfrm>
                <a:custGeom>
                  <a:avLst/>
                  <a:gdLst/>
                  <a:ahLst/>
                  <a:cxnLst/>
                  <a:rect l="l" t="t" r="r" b="b"/>
                  <a:pathLst>
                    <a:path w="362" h="334" extrusionOk="0">
                      <a:moveTo>
                        <a:pt x="140" y="1"/>
                      </a:moveTo>
                      <a:cubicBezTo>
                        <a:pt x="92" y="1"/>
                        <a:pt x="43" y="17"/>
                        <a:pt x="1" y="53"/>
                      </a:cubicBezTo>
                      <a:cubicBezTo>
                        <a:pt x="73" y="74"/>
                        <a:pt x="144" y="90"/>
                        <a:pt x="213" y="115"/>
                      </a:cubicBezTo>
                      <a:cubicBezTo>
                        <a:pt x="233" y="124"/>
                        <a:pt x="246" y="156"/>
                        <a:pt x="260" y="176"/>
                      </a:cubicBezTo>
                      <a:cubicBezTo>
                        <a:pt x="242" y="188"/>
                        <a:pt x="226" y="203"/>
                        <a:pt x="206" y="212"/>
                      </a:cubicBezTo>
                      <a:cubicBezTo>
                        <a:pt x="165" y="232"/>
                        <a:pt x="147" y="266"/>
                        <a:pt x="171" y="301"/>
                      </a:cubicBezTo>
                      <a:cubicBezTo>
                        <a:pt x="184" y="319"/>
                        <a:pt x="218" y="334"/>
                        <a:pt x="242" y="334"/>
                      </a:cubicBezTo>
                      <a:cubicBezTo>
                        <a:pt x="247" y="334"/>
                        <a:pt x="250" y="333"/>
                        <a:pt x="254" y="332"/>
                      </a:cubicBezTo>
                      <a:cubicBezTo>
                        <a:pt x="321" y="315"/>
                        <a:pt x="361" y="233"/>
                        <a:pt x="345" y="166"/>
                      </a:cubicBezTo>
                      <a:cubicBezTo>
                        <a:pt x="319" y="62"/>
                        <a:pt x="23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27" name="Google Shape;427;p3"/>
              <p:cNvSpPr/>
              <p:nvPr/>
            </p:nvSpPr>
            <p:spPr>
              <a:xfrm>
                <a:off x="742540" y="308576"/>
                <a:ext cx="460588" cy="181116"/>
              </a:xfrm>
              <a:custGeom>
                <a:avLst/>
                <a:gdLst/>
                <a:ahLst/>
                <a:cxnLst/>
                <a:rect l="l" t="t" r="r" b="b"/>
                <a:pathLst>
                  <a:path w="4903" h="1928" extrusionOk="0">
                    <a:moveTo>
                      <a:pt x="426" y="37"/>
                    </a:moveTo>
                    <a:cubicBezTo>
                      <a:pt x="800" y="37"/>
                      <a:pt x="1133" y="191"/>
                      <a:pt x="1439" y="416"/>
                    </a:cubicBezTo>
                    <a:cubicBezTo>
                      <a:pt x="1627" y="556"/>
                      <a:pt x="1797" y="719"/>
                      <a:pt x="1973" y="876"/>
                    </a:cubicBezTo>
                    <a:cubicBezTo>
                      <a:pt x="2073" y="964"/>
                      <a:pt x="2179" y="1028"/>
                      <a:pt x="2305" y="1028"/>
                    </a:cubicBezTo>
                    <a:cubicBezTo>
                      <a:pt x="2335" y="1028"/>
                      <a:pt x="2366" y="1025"/>
                      <a:pt x="2397" y="1017"/>
                    </a:cubicBezTo>
                    <a:cubicBezTo>
                      <a:pt x="2418" y="1012"/>
                      <a:pt x="2446" y="1007"/>
                      <a:pt x="2458" y="992"/>
                    </a:cubicBezTo>
                    <a:cubicBezTo>
                      <a:pt x="2485" y="962"/>
                      <a:pt x="2524" y="922"/>
                      <a:pt x="2521" y="888"/>
                    </a:cubicBezTo>
                    <a:cubicBezTo>
                      <a:pt x="2519" y="857"/>
                      <a:pt x="2472" y="821"/>
                      <a:pt x="2436" y="805"/>
                    </a:cubicBezTo>
                    <a:cubicBezTo>
                      <a:pt x="2376" y="780"/>
                      <a:pt x="2350" y="736"/>
                      <a:pt x="2379" y="680"/>
                    </a:cubicBezTo>
                    <a:cubicBezTo>
                      <a:pt x="2395" y="649"/>
                      <a:pt x="2420" y="634"/>
                      <a:pt x="2447" y="634"/>
                    </a:cubicBezTo>
                    <a:cubicBezTo>
                      <a:pt x="2473" y="634"/>
                      <a:pt x="2501" y="647"/>
                      <a:pt x="2526" y="674"/>
                    </a:cubicBezTo>
                    <a:cubicBezTo>
                      <a:pt x="2617" y="772"/>
                      <a:pt x="2600" y="958"/>
                      <a:pt x="2491" y="1037"/>
                    </a:cubicBezTo>
                    <a:cubicBezTo>
                      <a:pt x="2407" y="1097"/>
                      <a:pt x="2313" y="1128"/>
                      <a:pt x="2218" y="1128"/>
                    </a:cubicBezTo>
                    <a:cubicBezTo>
                      <a:pt x="2098" y="1128"/>
                      <a:pt x="1977" y="1080"/>
                      <a:pt x="1872" y="986"/>
                    </a:cubicBezTo>
                    <a:cubicBezTo>
                      <a:pt x="1797" y="921"/>
                      <a:pt x="1730" y="847"/>
                      <a:pt x="1662" y="776"/>
                    </a:cubicBezTo>
                    <a:cubicBezTo>
                      <a:pt x="1461" y="567"/>
                      <a:pt x="1234" y="392"/>
                      <a:pt x="973" y="267"/>
                    </a:cubicBezTo>
                    <a:cubicBezTo>
                      <a:pt x="802" y="186"/>
                      <a:pt x="622" y="146"/>
                      <a:pt x="433" y="146"/>
                    </a:cubicBezTo>
                    <a:cubicBezTo>
                      <a:pt x="428" y="146"/>
                      <a:pt x="423" y="146"/>
                      <a:pt x="418" y="146"/>
                    </a:cubicBezTo>
                    <a:cubicBezTo>
                      <a:pt x="313" y="146"/>
                      <a:pt x="206" y="144"/>
                      <a:pt x="100" y="138"/>
                    </a:cubicBezTo>
                    <a:cubicBezTo>
                      <a:pt x="79" y="137"/>
                      <a:pt x="60" y="108"/>
                      <a:pt x="39" y="92"/>
                    </a:cubicBezTo>
                    <a:cubicBezTo>
                      <a:pt x="61" y="75"/>
                      <a:pt x="83" y="45"/>
                      <a:pt x="106" y="43"/>
                    </a:cubicBezTo>
                    <a:cubicBezTo>
                      <a:pt x="141" y="40"/>
                      <a:pt x="175" y="39"/>
                      <a:pt x="211" y="39"/>
                    </a:cubicBezTo>
                    <a:cubicBezTo>
                      <a:pt x="252" y="39"/>
                      <a:pt x="295" y="40"/>
                      <a:pt x="340" y="40"/>
                    </a:cubicBezTo>
                    <a:cubicBezTo>
                      <a:pt x="369" y="38"/>
                      <a:pt x="398" y="37"/>
                      <a:pt x="426" y="37"/>
                    </a:cubicBezTo>
                    <a:close/>
                    <a:moveTo>
                      <a:pt x="3144" y="880"/>
                    </a:moveTo>
                    <a:cubicBezTo>
                      <a:pt x="3155" y="880"/>
                      <a:pt x="3168" y="882"/>
                      <a:pt x="3180" y="887"/>
                    </a:cubicBezTo>
                    <a:cubicBezTo>
                      <a:pt x="3196" y="892"/>
                      <a:pt x="3210" y="903"/>
                      <a:pt x="3222" y="917"/>
                    </a:cubicBezTo>
                    <a:cubicBezTo>
                      <a:pt x="3278" y="976"/>
                      <a:pt x="3283" y="1099"/>
                      <a:pt x="3233" y="1181"/>
                    </a:cubicBezTo>
                    <a:cubicBezTo>
                      <a:pt x="3183" y="1267"/>
                      <a:pt x="3133" y="1306"/>
                      <a:pt x="3060" y="1306"/>
                    </a:cubicBezTo>
                    <a:cubicBezTo>
                      <a:pt x="3039" y="1306"/>
                      <a:pt x="3015" y="1303"/>
                      <a:pt x="2989" y="1296"/>
                    </a:cubicBezTo>
                    <a:cubicBezTo>
                      <a:pt x="3029" y="1265"/>
                      <a:pt x="3070" y="1242"/>
                      <a:pt x="3098" y="1208"/>
                    </a:cubicBezTo>
                    <a:cubicBezTo>
                      <a:pt x="3129" y="1167"/>
                      <a:pt x="3149" y="1117"/>
                      <a:pt x="3166" y="1067"/>
                    </a:cubicBezTo>
                    <a:cubicBezTo>
                      <a:pt x="3170" y="1052"/>
                      <a:pt x="3144" y="1014"/>
                      <a:pt x="3128" y="1011"/>
                    </a:cubicBezTo>
                    <a:cubicBezTo>
                      <a:pt x="3078" y="1002"/>
                      <a:pt x="3051" y="985"/>
                      <a:pt x="3072" y="933"/>
                    </a:cubicBezTo>
                    <a:cubicBezTo>
                      <a:pt x="3086" y="898"/>
                      <a:pt x="3112" y="880"/>
                      <a:pt x="3144" y="880"/>
                    </a:cubicBezTo>
                    <a:close/>
                    <a:moveTo>
                      <a:pt x="3710" y="854"/>
                    </a:moveTo>
                    <a:cubicBezTo>
                      <a:pt x="3744" y="854"/>
                      <a:pt x="3781" y="883"/>
                      <a:pt x="3800" y="932"/>
                    </a:cubicBezTo>
                    <a:cubicBezTo>
                      <a:pt x="3843" y="1041"/>
                      <a:pt x="3811" y="1138"/>
                      <a:pt x="3744" y="1224"/>
                    </a:cubicBezTo>
                    <a:cubicBezTo>
                      <a:pt x="3663" y="1332"/>
                      <a:pt x="3552" y="1408"/>
                      <a:pt x="3418" y="1425"/>
                    </a:cubicBezTo>
                    <a:cubicBezTo>
                      <a:pt x="3327" y="1438"/>
                      <a:pt x="3233" y="1449"/>
                      <a:pt x="3140" y="1449"/>
                    </a:cubicBezTo>
                    <a:cubicBezTo>
                      <a:pt x="3095" y="1449"/>
                      <a:pt x="3050" y="1446"/>
                      <a:pt x="3006" y="1440"/>
                    </a:cubicBezTo>
                    <a:cubicBezTo>
                      <a:pt x="2828" y="1415"/>
                      <a:pt x="2654" y="1361"/>
                      <a:pt x="2482" y="1308"/>
                    </a:cubicBezTo>
                    <a:cubicBezTo>
                      <a:pt x="2405" y="1285"/>
                      <a:pt x="2338" y="1231"/>
                      <a:pt x="2266" y="1191"/>
                    </a:cubicBezTo>
                    <a:cubicBezTo>
                      <a:pt x="2270" y="1181"/>
                      <a:pt x="2273" y="1174"/>
                      <a:pt x="2278" y="1166"/>
                    </a:cubicBezTo>
                    <a:cubicBezTo>
                      <a:pt x="2301" y="1160"/>
                      <a:pt x="2326" y="1156"/>
                      <a:pt x="2352" y="1146"/>
                    </a:cubicBezTo>
                    <a:cubicBezTo>
                      <a:pt x="2364" y="1141"/>
                      <a:pt x="2374" y="1139"/>
                      <a:pt x="2384" y="1139"/>
                    </a:cubicBezTo>
                    <a:cubicBezTo>
                      <a:pt x="2401" y="1139"/>
                      <a:pt x="2416" y="1147"/>
                      <a:pt x="2433" y="1166"/>
                    </a:cubicBezTo>
                    <a:cubicBezTo>
                      <a:pt x="2519" y="1259"/>
                      <a:pt x="2638" y="1291"/>
                      <a:pt x="2757" y="1319"/>
                    </a:cubicBezTo>
                    <a:cubicBezTo>
                      <a:pt x="2877" y="1347"/>
                      <a:pt x="2998" y="1364"/>
                      <a:pt x="3118" y="1364"/>
                    </a:cubicBezTo>
                    <a:cubicBezTo>
                      <a:pt x="3218" y="1364"/>
                      <a:pt x="3317" y="1353"/>
                      <a:pt x="3417" y="1325"/>
                    </a:cubicBezTo>
                    <a:cubicBezTo>
                      <a:pt x="3483" y="1306"/>
                      <a:pt x="3548" y="1278"/>
                      <a:pt x="3605" y="1241"/>
                    </a:cubicBezTo>
                    <a:cubicBezTo>
                      <a:pt x="3697" y="1178"/>
                      <a:pt x="3711" y="1098"/>
                      <a:pt x="3661" y="1000"/>
                    </a:cubicBezTo>
                    <a:cubicBezTo>
                      <a:pt x="3633" y="943"/>
                      <a:pt x="3641" y="881"/>
                      <a:pt x="3682" y="860"/>
                    </a:cubicBezTo>
                    <a:cubicBezTo>
                      <a:pt x="3691" y="856"/>
                      <a:pt x="3700" y="854"/>
                      <a:pt x="3710" y="854"/>
                    </a:cubicBezTo>
                    <a:close/>
                    <a:moveTo>
                      <a:pt x="4739" y="1179"/>
                    </a:moveTo>
                    <a:cubicBezTo>
                      <a:pt x="4765" y="1179"/>
                      <a:pt x="4808" y="1205"/>
                      <a:pt x="4811" y="1224"/>
                    </a:cubicBezTo>
                    <a:cubicBezTo>
                      <a:pt x="4818" y="1279"/>
                      <a:pt x="4821" y="1342"/>
                      <a:pt x="4800" y="1393"/>
                    </a:cubicBezTo>
                    <a:cubicBezTo>
                      <a:pt x="4759" y="1490"/>
                      <a:pt x="4667" y="1536"/>
                      <a:pt x="4569" y="1563"/>
                    </a:cubicBezTo>
                    <a:cubicBezTo>
                      <a:pt x="4511" y="1578"/>
                      <a:pt x="4450" y="1586"/>
                      <a:pt x="4388" y="1586"/>
                    </a:cubicBezTo>
                    <a:cubicBezTo>
                      <a:pt x="4159" y="1586"/>
                      <a:pt x="3916" y="1482"/>
                      <a:pt x="3749" y="1298"/>
                    </a:cubicBezTo>
                    <a:cubicBezTo>
                      <a:pt x="3763" y="1281"/>
                      <a:pt x="3777" y="1263"/>
                      <a:pt x="3791" y="1244"/>
                    </a:cubicBezTo>
                    <a:cubicBezTo>
                      <a:pt x="3980" y="1417"/>
                      <a:pt x="4202" y="1506"/>
                      <a:pt x="4393" y="1506"/>
                    </a:cubicBezTo>
                    <a:cubicBezTo>
                      <a:pt x="4544" y="1506"/>
                      <a:pt x="4676" y="1450"/>
                      <a:pt x="4756" y="1335"/>
                    </a:cubicBezTo>
                    <a:cubicBezTo>
                      <a:pt x="4739" y="1325"/>
                      <a:pt x="4723" y="1320"/>
                      <a:pt x="4715" y="1308"/>
                    </a:cubicBezTo>
                    <a:cubicBezTo>
                      <a:pt x="4700" y="1284"/>
                      <a:pt x="4677" y="1255"/>
                      <a:pt x="4681" y="1231"/>
                    </a:cubicBezTo>
                    <a:cubicBezTo>
                      <a:pt x="4684" y="1210"/>
                      <a:pt x="4720" y="1179"/>
                      <a:pt x="4739" y="1179"/>
                    </a:cubicBezTo>
                    <a:close/>
                    <a:moveTo>
                      <a:pt x="825" y="256"/>
                    </a:moveTo>
                    <a:cubicBezTo>
                      <a:pt x="1036" y="294"/>
                      <a:pt x="1149" y="442"/>
                      <a:pt x="1250" y="604"/>
                    </a:cubicBezTo>
                    <a:cubicBezTo>
                      <a:pt x="1391" y="834"/>
                      <a:pt x="1536" y="1062"/>
                      <a:pt x="1684" y="1286"/>
                    </a:cubicBezTo>
                    <a:cubicBezTo>
                      <a:pt x="1771" y="1420"/>
                      <a:pt x="1894" y="1508"/>
                      <a:pt x="2058" y="1530"/>
                    </a:cubicBezTo>
                    <a:cubicBezTo>
                      <a:pt x="2064" y="1531"/>
                      <a:pt x="2071" y="1532"/>
                      <a:pt x="2077" y="1532"/>
                    </a:cubicBezTo>
                    <a:cubicBezTo>
                      <a:pt x="2113" y="1532"/>
                      <a:pt x="2142" y="1516"/>
                      <a:pt x="2146" y="1476"/>
                    </a:cubicBezTo>
                    <a:cubicBezTo>
                      <a:pt x="2152" y="1421"/>
                      <a:pt x="2175" y="1395"/>
                      <a:pt x="2227" y="1395"/>
                    </a:cubicBezTo>
                    <a:cubicBezTo>
                      <a:pt x="2228" y="1395"/>
                      <a:pt x="2229" y="1395"/>
                      <a:pt x="2230" y="1395"/>
                    </a:cubicBezTo>
                    <a:cubicBezTo>
                      <a:pt x="2285" y="1397"/>
                      <a:pt x="2325" y="1423"/>
                      <a:pt x="2343" y="1476"/>
                    </a:cubicBezTo>
                    <a:cubicBezTo>
                      <a:pt x="2359" y="1527"/>
                      <a:pt x="2338" y="1570"/>
                      <a:pt x="2291" y="1595"/>
                    </a:cubicBezTo>
                    <a:cubicBezTo>
                      <a:pt x="2235" y="1625"/>
                      <a:pt x="2176" y="1640"/>
                      <a:pt x="2116" y="1640"/>
                    </a:cubicBezTo>
                    <a:cubicBezTo>
                      <a:pt x="2086" y="1640"/>
                      <a:pt x="2055" y="1637"/>
                      <a:pt x="2025" y="1629"/>
                    </a:cubicBezTo>
                    <a:cubicBezTo>
                      <a:pt x="1801" y="1569"/>
                      <a:pt x="1635" y="1430"/>
                      <a:pt x="1513" y="1237"/>
                    </a:cubicBezTo>
                    <a:cubicBezTo>
                      <a:pt x="1450" y="1136"/>
                      <a:pt x="1395" y="1031"/>
                      <a:pt x="1336" y="928"/>
                    </a:cubicBezTo>
                    <a:cubicBezTo>
                      <a:pt x="1196" y="691"/>
                      <a:pt x="1045" y="462"/>
                      <a:pt x="839" y="276"/>
                    </a:cubicBezTo>
                    <a:cubicBezTo>
                      <a:pt x="835" y="272"/>
                      <a:pt x="831" y="265"/>
                      <a:pt x="825" y="256"/>
                    </a:cubicBezTo>
                    <a:close/>
                    <a:moveTo>
                      <a:pt x="2617" y="1410"/>
                    </a:moveTo>
                    <a:lnTo>
                      <a:pt x="2617" y="1410"/>
                    </a:lnTo>
                    <a:cubicBezTo>
                      <a:pt x="2699" y="1424"/>
                      <a:pt x="2768" y="1429"/>
                      <a:pt x="2808" y="1526"/>
                    </a:cubicBezTo>
                    <a:cubicBezTo>
                      <a:pt x="2874" y="1680"/>
                      <a:pt x="3023" y="1742"/>
                      <a:pt x="3174" y="1776"/>
                    </a:cubicBezTo>
                    <a:cubicBezTo>
                      <a:pt x="3298" y="1805"/>
                      <a:pt x="3427" y="1807"/>
                      <a:pt x="3555" y="1815"/>
                    </a:cubicBezTo>
                    <a:cubicBezTo>
                      <a:pt x="3556" y="1815"/>
                      <a:pt x="3557" y="1815"/>
                      <a:pt x="3559" y="1815"/>
                    </a:cubicBezTo>
                    <a:cubicBezTo>
                      <a:pt x="3597" y="1815"/>
                      <a:pt x="3639" y="1797"/>
                      <a:pt x="3675" y="1779"/>
                    </a:cubicBezTo>
                    <a:cubicBezTo>
                      <a:pt x="3742" y="1747"/>
                      <a:pt x="3748" y="1706"/>
                      <a:pt x="3712" y="1642"/>
                    </a:cubicBezTo>
                    <a:cubicBezTo>
                      <a:pt x="3698" y="1615"/>
                      <a:pt x="3696" y="1575"/>
                      <a:pt x="3700" y="1543"/>
                    </a:cubicBezTo>
                    <a:cubicBezTo>
                      <a:pt x="3701" y="1534"/>
                      <a:pt x="3734" y="1521"/>
                      <a:pt x="3752" y="1521"/>
                    </a:cubicBezTo>
                    <a:cubicBezTo>
                      <a:pt x="3755" y="1521"/>
                      <a:pt x="3758" y="1521"/>
                      <a:pt x="3760" y="1522"/>
                    </a:cubicBezTo>
                    <a:cubicBezTo>
                      <a:pt x="3790" y="1543"/>
                      <a:pt x="3824" y="1573"/>
                      <a:pt x="3831" y="1605"/>
                    </a:cubicBezTo>
                    <a:cubicBezTo>
                      <a:pt x="3850" y="1689"/>
                      <a:pt x="3789" y="1794"/>
                      <a:pt x="3690" y="1823"/>
                    </a:cubicBezTo>
                    <a:cubicBezTo>
                      <a:pt x="3593" y="1850"/>
                      <a:pt x="3492" y="1870"/>
                      <a:pt x="3392" y="1870"/>
                    </a:cubicBezTo>
                    <a:cubicBezTo>
                      <a:pt x="3383" y="1870"/>
                      <a:pt x="3374" y="1870"/>
                      <a:pt x="3364" y="1869"/>
                    </a:cubicBezTo>
                    <a:cubicBezTo>
                      <a:pt x="3067" y="1861"/>
                      <a:pt x="2827" y="1733"/>
                      <a:pt x="2655" y="1486"/>
                    </a:cubicBezTo>
                    <a:cubicBezTo>
                      <a:pt x="2643" y="1470"/>
                      <a:pt x="2634" y="1453"/>
                      <a:pt x="2624" y="1435"/>
                    </a:cubicBezTo>
                    <a:cubicBezTo>
                      <a:pt x="2622" y="1429"/>
                      <a:pt x="2621" y="1423"/>
                      <a:pt x="2617" y="1410"/>
                    </a:cubicBezTo>
                    <a:close/>
                    <a:moveTo>
                      <a:pt x="338" y="0"/>
                    </a:moveTo>
                    <a:cubicBezTo>
                      <a:pt x="266" y="0"/>
                      <a:pt x="193" y="2"/>
                      <a:pt x="120" y="3"/>
                    </a:cubicBezTo>
                    <a:cubicBezTo>
                      <a:pt x="57" y="3"/>
                      <a:pt x="1" y="46"/>
                      <a:pt x="3" y="98"/>
                    </a:cubicBezTo>
                    <a:cubicBezTo>
                      <a:pt x="5" y="169"/>
                      <a:pt x="60" y="178"/>
                      <a:pt x="114" y="179"/>
                    </a:cubicBezTo>
                    <a:cubicBezTo>
                      <a:pt x="194" y="182"/>
                      <a:pt x="275" y="185"/>
                      <a:pt x="356" y="185"/>
                    </a:cubicBezTo>
                    <a:cubicBezTo>
                      <a:pt x="387" y="185"/>
                      <a:pt x="418" y="185"/>
                      <a:pt x="448" y="184"/>
                    </a:cubicBezTo>
                    <a:cubicBezTo>
                      <a:pt x="460" y="183"/>
                      <a:pt x="471" y="183"/>
                      <a:pt x="483" y="183"/>
                    </a:cubicBezTo>
                    <a:cubicBezTo>
                      <a:pt x="640" y="183"/>
                      <a:pt x="775" y="243"/>
                      <a:pt x="874" y="365"/>
                    </a:cubicBezTo>
                    <a:cubicBezTo>
                      <a:pt x="1010" y="532"/>
                      <a:pt x="1139" y="705"/>
                      <a:pt x="1259" y="883"/>
                    </a:cubicBezTo>
                    <a:cubicBezTo>
                      <a:pt x="1347" y="1015"/>
                      <a:pt x="1408" y="1165"/>
                      <a:pt x="1497" y="1295"/>
                    </a:cubicBezTo>
                    <a:cubicBezTo>
                      <a:pt x="1640" y="1507"/>
                      <a:pt x="1830" y="1665"/>
                      <a:pt x="2096" y="1691"/>
                    </a:cubicBezTo>
                    <a:cubicBezTo>
                      <a:pt x="2104" y="1691"/>
                      <a:pt x="2112" y="1692"/>
                      <a:pt x="2119" y="1692"/>
                    </a:cubicBezTo>
                    <a:cubicBezTo>
                      <a:pt x="2189" y="1692"/>
                      <a:pt x="2263" y="1665"/>
                      <a:pt x="2328" y="1637"/>
                    </a:cubicBezTo>
                    <a:cubicBezTo>
                      <a:pt x="2388" y="1611"/>
                      <a:pt x="2412" y="1548"/>
                      <a:pt x="2398" y="1480"/>
                    </a:cubicBezTo>
                    <a:cubicBezTo>
                      <a:pt x="2383" y="1412"/>
                      <a:pt x="2340" y="1366"/>
                      <a:pt x="2270" y="1350"/>
                    </a:cubicBezTo>
                    <a:cubicBezTo>
                      <a:pt x="2253" y="1345"/>
                      <a:pt x="2238" y="1343"/>
                      <a:pt x="2224" y="1343"/>
                    </a:cubicBezTo>
                    <a:cubicBezTo>
                      <a:pt x="2162" y="1343"/>
                      <a:pt x="2121" y="1385"/>
                      <a:pt x="2079" y="1484"/>
                    </a:cubicBezTo>
                    <a:cubicBezTo>
                      <a:pt x="1963" y="1466"/>
                      <a:pt x="1859" y="1424"/>
                      <a:pt x="1782" y="1332"/>
                    </a:cubicBezTo>
                    <a:cubicBezTo>
                      <a:pt x="1559" y="1069"/>
                      <a:pt x="1391" y="769"/>
                      <a:pt x="1226" y="468"/>
                    </a:cubicBezTo>
                    <a:lnTo>
                      <a:pt x="1226" y="468"/>
                    </a:lnTo>
                    <a:cubicBezTo>
                      <a:pt x="1253" y="479"/>
                      <a:pt x="1279" y="491"/>
                      <a:pt x="1299" y="511"/>
                    </a:cubicBezTo>
                    <a:cubicBezTo>
                      <a:pt x="1468" y="666"/>
                      <a:pt x="1638" y="821"/>
                      <a:pt x="1806" y="980"/>
                    </a:cubicBezTo>
                    <a:cubicBezTo>
                      <a:pt x="1907" y="1075"/>
                      <a:pt x="2022" y="1144"/>
                      <a:pt x="2162" y="1166"/>
                    </a:cubicBezTo>
                    <a:cubicBezTo>
                      <a:pt x="2183" y="1169"/>
                      <a:pt x="2206" y="1177"/>
                      <a:pt x="2220" y="1192"/>
                    </a:cubicBezTo>
                    <a:cubicBezTo>
                      <a:pt x="2301" y="1281"/>
                      <a:pt x="2403" y="1332"/>
                      <a:pt x="2514" y="1373"/>
                    </a:cubicBezTo>
                    <a:cubicBezTo>
                      <a:pt x="2534" y="1382"/>
                      <a:pt x="2555" y="1401"/>
                      <a:pt x="2566" y="1420"/>
                    </a:cubicBezTo>
                    <a:cubicBezTo>
                      <a:pt x="2720" y="1712"/>
                      <a:pt x="2962" y="1875"/>
                      <a:pt x="3288" y="1916"/>
                    </a:cubicBezTo>
                    <a:cubicBezTo>
                      <a:pt x="3341" y="1922"/>
                      <a:pt x="3395" y="1927"/>
                      <a:pt x="3448" y="1927"/>
                    </a:cubicBezTo>
                    <a:cubicBezTo>
                      <a:pt x="3552" y="1927"/>
                      <a:pt x="3654" y="1909"/>
                      <a:pt x="3749" y="1850"/>
                    </a:cubicBezTo>
                    <a:cubicBezTo>
                      <a:pt x="3840" y="1793"/>
                      <a:pt x="3887" y="1708"/>
                      <a:pt x="3882" y="1601"/>
                    </a:cubicBezTo>
                    <a:cubicBezTo>
                      <a:pt x="3878" y="1532"/>
                      <a:pt x="3835" y="1489"/>
                      <a:pt x="3766" y="1474"/>
                    </a:cubicBezTo>
                    <a:cubicBezTo>
                      <a:pt x="3756" y="1471"/>
                      <a:pt x="3746" y="1470"/>
                      <a:pt x="3736" y="1470"/>
                    </a:cubicBezTo>
                    <a:cubicBezTo>
                      <a:pt x="3699" y="1470"/>
                      <a:pt x="3667" y="1489"/>
                      <a:pt x="3648" y="1526"/>
                    </a:cubicBezTo>
                    <a:cubicBezTo>
                      <a:pt x="3617" y="1587"/>
                      <a:pt x="3629" y="1641"/>
                      <a:pt x="3685" y="1683"/>
                    </a:cubicBezTo>
                    <a:cubicBezTo>
                      <a:pt x="3688" y="1686"/>
                      <a:pt x="3688" y="1692"/>
                      <a:pt x="3695" y="1709"/>
                    </a:cubicBezTo>
                    <a:cubicBezTo>
                      <a:pt x="3622" y="1759"/>
                      <a:pt x="3546" y="1775"/>
                      <a:pt x="3470" y="1775"/>
                    </a:cubicBezTo>
                    <a:cubicBezTo>
                      <a:pt x="3392" y="1775"/>
                      <a:pt x="3313" y="1757"/>
                      <a:pt x="3236" y="1741"/>
                    </a:cubicBezTo>
                    <a:cubicBezTo>
                      <a:pt x="3068" y="1706"/>
                      <a:pt x="2906" y="1647"/>
                      <a:pt x="2829" y="1480"/>
                    </a:cubicBezTo>
                    <a:lnTo>
                      <a:pt x="2829" y="1480"/>
                    </a:lnTo>
                    <a:cubicBezTo>
                      <a:pt x="2962" y="1484"/>
                      <a:pt x="3093" y="1495"/>
                      <a:pt x="3223" y="1495"/>
                    </a:cubicBezTo>
                    <a:cubicBezTo>
                      <a:pt x="3245" y="1495"/>
                      <a:pt x="3268" y="1495"/>
                      <a:pt x="3290" y="1494"/>
                    </a:cubicBezTo>
                    <a:cubicBezTo>
                      <a:pt x="3448" y="1490"/>
                      <a:pt x="3593" y="1430"/>
                      <a:pt x="3718" y="1331"/>
                    </a:cubicBezTo>
                    <a:cubicBezTo>
                      <a:pt x="3738" y="1351"/>
                      <a:pt x="3754" y="1362"/>
                      <a:pt x="3768" y="1377"/>
                    </a:cubicBezTo>
                    <a:cubicBezTo>
                      <a:pt x="3931" y="1536"/>
                      <a:pt x="4131" y="1618"/>
                      <a:pt x="4355" y="1631"/>
                    </a:cubicBezTo>
                    <a:cubicBezTo>
                      <a:pt x="4375" y="1632"/>
                      <a:pt x="4395" y="1632"/>
                      <a:pt x="4414" y="1632"/>
                    </a:cubicBezTo>
                    <a:cubicBezTo>
                      <a:pt x="4584" y="1632"/>
                      <a:pt x="4739" y="1584"/>
                      <a:pt x="4842" y="1424"/>
                    </a:cubicBezTo>
                    <a:cubicBezTo>
                      <a:pt x="4887" y="1356"/>
                      <a:pt x="4902" y="1277"/>
                      <a:pt x="4860" y="1206"/>
                    </a:cubicBezTo>
                    <a:cubicBezTo>
                      <a:pt x="4838" y="1170"/>
                      <a:pt x="4787" y="1133"/>
                      <a:pt x="4746" y="1130"/>
                    </a:cubicBezTo>
                    <a:cubicBezTo>
                      <a:pt x="4745" y="1130"/>
                      <a:pt x="4744" y="1130"/>
                      <a:pt x="4743" y="1130"/>
                    </a:cubicBezTo>
                    <a:cubicBezTo>
                      <a:pt x="4708" y="1130"/>
                      <a:pt x="4654" y="1165"/>
                      <a:pt x="4639" y="1197"/>
                    </a:cubicBezTo>
                    <a:cubicBezTo>
                      <a:pt x="4623" y="1234"/>
                      <a:pt x="4643" y="1288"/>
                      <a:pt x="4649" y="1334"/>
                    </a:cubicBezTo>
                    <a:cubicBezTo>
                      <a:pt x="4652" y="1346"/>
                      <a:pt x="4665" y="1356"/>
                      <a:pt x="4678" y="1372"/>
                    </a:cubicBezTo>
                    <a:cubicBezTo>
                      <a:pt x="4641" y="1392"/>
                      <a:pt x="4612" y="1410"/>
                      <a:pt x="4580" y="1422"/>
                    </a:cubicBezTo>
                    <a:cubicBezTo>
                      <a:pt x="4501" y="1449"/>
                      <a:pt x="4425" y="1462"/>
                      <a:pt x="4350" y="1462"/>
                    </a:cubicBezTo>
                    <a:cubicBezTo>
                      <a:pt x="4196" y="1462"/>
                      <a:pt x="4052" y="1405"/>
                      <a:pt x="3918" y="1299"/>
                    </a:cubicBezTo>
                    <a:cubicBezTo>
                      <a:pt x="3852" y="1247"/>
                      <a:pt x="3815" y="1197"/>
                      <a:pt x="3854" y="1104"/>
                    </a:cubicBezTo>
                    <a:cubicBezTo>
                      <a:pt x="3890" y="1021"/>
                      <a:pt x="3869" y="932"/>
                      <a:pt x="3811" y="860"/>
                    </a:cubicBezTo>
                    <a:cubicBezTo>
                      <a:pt x="3784" y="829"/>
                      <a:pt x="3752" y="808"/>
                      <a:pt x="3713" y="808"/>
                    </a:cubicBezTo>
                    <a:cubicBezTo>
                      <a:pt x="3700" y="808"/>
                      <a:pt x="3687" y="810"/>
                      <a:pt x="3672" y="816"/>
                    </a:cubicBezTo>
                    <a:cubicBezTo>
                      <a:pt x="3613" y="839"/>
                      <a:pt x="3593" y="888"/>
                      <a:pt x="3596" y="948"/>
                    </a:cubicBezTo>
                    <a:cubicBezTo>
                      <a:pt x="3598" y="976"/>
                      <a:pt x="3604" y="1009"/>
                      <a:pt x="3620" y="1032"/>
                    </a:cubicBezTo>
                    <a:cubicBezTo>
                      <a:pt x="3668" y="1098"/>
                      <a:pt x="3642" y="1151"/>
                      <a:pt x="3593" y="1195"/>
                    </a:cubicBezTo>
                    <a:cubicBezTo>
                      <a:pt x="3486" y="1285"/>
                      <a:pt x="3355" y="1298"/>
                      <a:pt x="3208" y="1314"/>
                    </a:cubicBezTo>
                    <a:cubicBezTo>
                      <a:pt x="3237" y="1275"/>
                      <a:pt x="3255" y="1253"/>
                      <a:pt x="3270" y="1228"/>
                    </a:cubicBezTo>
                    <a:cubicBezTo>
                      <a:pt x="3332" y="1129"/>
                      <a:pt x="3342" y="1022"/>
                      <a:pt x="3285" y="918"/>
                    </a:cubicBezTo>
                    <a:cubicBezTo>
                      <a:pt x="3257" y="867"/>
                      <a:pt x="3214" y="833"/>
                      <a:pt x="3158" y="833"/>
                    </a:cubicBezTo>
                    <a:cubicBezTo>
                      <a:pt x="3147" y="833"/>
                      <a:pt x="3136" y="834"/>
                      <a:pt x="3125" y="836"/>
                    </a:cubicBezTo>
                    <a:cubicBezTo>
                      <a:pt x="3062" y="851"/>
                      <a:pt x="3027" y="893"/>
                      <a:pt x="3017" y="955"/>
                    </a:cubicBezTo>
                    <a:cubicBezTo>
                      <a:pt x="3006" y="1033"/>
                      <a:pt x="3063" y="1056"/>
                      <a:pt x="3121" y="1071"/>
                    </a:cubicBezTo>
                    <a:cubicBezTo>
                      <a:pt x="3104" y="1181"/>
                      <a:pt x="2986" y="1287"/>
                      <a:pt x="2875" y="1287"/>
                    </a:cubicBezTo>
                    <a:cubicBezTo>
                      <a:pt x="2866" y="1287"/>
                      <a:pt x="2856" y="1286"/>
                      <a:pt x="2847" y="1285"/>
                    </a:cubicBezTo>
                    <a:cubicBezTo>
                      <a:pt x="2747" y="1267"/>
                      <a:pt x="2647" y="1231"/>
                      <a:pt x="2550" y="1196"/>
                    </a:cubicBezTo>
                    <a:cubicBezTo>
                      <a:pt x="2514" y="1182"/>
                      <a:pt x="2484" y="1149"/>
                      <a:pt x="2444" y="1120"/>
                    </a:cubicBezTo>
                    <a:cubicBezTo>
                      <a:pt x="2473" y="1102"/>
                      <a:pt x="2489" y="1088"/>
                      <a:pt x="2508" y="1076"/>
                    </a:cubicBezTo>
                    <a:cubicBezTo>
                      <a:pt x="2643" y="980"/>
                      <a:pt x="2675" y="780"/>
                      <a:pt x="2566" y="658"/>
                    </a:cubicBezTo>
                    <a:cubicBezTo>
                      <a:pt x="2537" y="625"/>
                      <a:pt x="2479" y="597"/>
                      <a:pt x="2435" y="597"/>
                    </a:cubicBezTo>
                    <a:cubicBezTo>
                      <a:pt x="2430" y="597"/>
                      <a:pt x="2425" y="598"/>
                      <a:pt x="2420" y="599"/>
                    </a:cubicBezTo>
                    <a:cubicBezTo>
                      <a:pt x="2380" y="607"/>
                      <a:pt x="2339" y="668"/>
                      <a:pt x="2322" y="712"/>
                    </a:cubicBezTo>
                    <a:cubicBezTo>
                      <a:pt x="2297" y="778"/>
                      <a:pt x="2351" y="839"/>
                      <a:pt x="2436" y="867"/>
                    </a:cubicBezTo>
                    <a:cubicBezTo>
                      <a:pt x="2452" y="872"/>
                      <a:pt x="2477" y="886"/>
                      <a:pt x="2478" y="897"/>
                    </a:cubicBezTo>
                    <a:cubicBezTo>
                      <a:pt x="2479" y="913"/>
                      <a:pt x="2467" y="937"/>
                      <a:pt x="2452" y="947"/>
                    </a:cubicBezTo>
                    <a:cubicBezTo>
                      <a:pt x="2433" y="960"/>
                      <a:pt x="2409" y="970"/>
                      <a:pt x="2385" y="975"/>
                    </a:cubicBezTo>
                    <a:cubicBezTo>
                      <a:pt x="2358" y="981"/>
                      <a:pt x="2331" y="983"/>
                      <a:pt x="2306" y="983"/>
                    </a:cubicBezTo>
                    <a:cubicBezTo>
                      <a:pt x="2193" y="983"/>
                      <a:pt x="2099" y="929"/>
                      <a:pt x="2013" y="851"/>
                    </a:cubicBezTo>
                    <a:cubicBezTo>
                      <a:pt x="1907" y="754"/>
                      <a:pt x="1806" y="652"/>
                      <a:pt x="1695" y="560"/>
                    </a:cubicBezTo>
                    <a:cubicBezTo>
                      <a:pt x="1441" y="343"/>
                      <a:pt x="1165" y="163"/>
                      <a:pt x="842" y="62"/>
                    </a:cubicBezTo>
                    <a:cubicBezTo>
                      <a:pt x="676" y="10"/>
                      <a:pt x="508" y="0"/>
                      <a:pt x="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 name="Google Shape;428;p3"/>
              <p:cNvSpPr/>
              <p:nvPr/>
            </p:nvSpPr>
            <p:spPr>
              <a:xfrm>
                <a:off x="877817" y="212285"/>
                <a:ext cx="418878" cy="84358"/>
              </a:xfrm>
              <a:custGeom>
                <a:avLst/>
                <a:gdLst/>
                <a:ahLst/>
                <a:cxnLst/>
                <a:rect l="l" t="t" r="r" b="b"/>
                <a:pathLst>
                  <a:path w="4459" h="898" extrusionOk="0">
                    <a:moveTo>
                      <a:pt x="3228" y="51"/>
                    </a:moveTo>
                    <a:cubicBezTo>
                      <a:pt x="3411" y="51"/>
                      <a:pt x="3608" y="124"/>
                      <a:pt x="3708" y="248"/>
                    </a:cubicBezTo>
                    <a:cubicBezTo>
                      <a:pt x="3781" y="338"/>
                      <a:pt x="3801" y="444"/>
                      <a:pt x="3781" y="557"/>
                    </a:cubicBezTo>
                    <a:cubicBezTo>
                      <a:pt x="3769" y="621"/>
                      <a:pt x="3729" y="673"/>
                      <a:pt x="3660" y="678"/>
                    </a:cubicBezTo>
                    <a:cubicBezTo>
                      <a:pt x="3659" y="678"/>
                      <a:pt x="3658" y="678"/>
                      <a:pt x="3658" y="678"/>
                    </a:cubicBezTo>
                    <a:cubicBezTo>
                      <a:pt x="3628" y="678"/>
                      <a:pt x="3592" y="652"/>
                      <a:pt x="3569" y="629"/>
                    </a:cubicBezTo>
                    <a:cubicBezTo>
                      <a:pt x="3556" y="615"/>
                      <a:pt x="3553" y="565"/>
                      <a:pt x="3565" y="557"/>
                    </a:cubicBezTo>
                    <a:cubicBezTo>
                      <a:pt x="3588" y="538"/>
                      <a:pt x="3625" y="537"/>
                      <a:pt x="3656" y="529"/>
                    </a:cubicBezTo>
                    <a:cubicBezTo>
                      <a:pt x="3658" y="528"/>
                      <a:pt x="3661" y="528"/>
                      <a:pt x="3664" y="528"/>
                    </a:cubicBezTo>
                    <a:cubicBezTo>
                      <a:pt x="3670" y="528"/>
                      <a:pt x="3676" y="529"/>
                      <a:pt x="3682" y="529"/>
                    </a:cubicBezTo>
                    <a:cubicBezTo>
                      <a:pt x="3696" y="350"/>
                      <a:pt x="3615" y="212"/>
                      <a:pt x="3450" y="170"/>
                    </a:cubicBezTo>
                    <a:cubicBezTo>
                      <a:pt x="3382" y="153"/>
                      <a:pt x="3308" y="144"/>
                      <a:pt x="3236" y="144"/>
                    </a:cubicBezTo>
                    <a:cubicBezTo>
                      <a:pt x="3202" y="144"/>
                      <a:pt x="3169" y="146"/>
                      <a:pt x="3136" y="150"/>
                    </a:cubicBezTo>
                    <a:cubicBezTo>
                      <a:pt x="3125" y="151"/>
                      <a:pt x="3115" y="151"/>
                      <a:pt x="3106" y="151"/>
                    </a:cubicBezTo>
                    <a:cubicBezTo>
                      <a:pt x="3060" y="151"/>
                      <a:pt x="3031" y="137"/>
                      <a:pt x="3004" y="96"/>
                    </a:cubicBezTo>
                    <a:cubicBezTo>
                      <a:pt x="3069" y="65"/>
                      <a:pt x="3147" y="51"/>
                      <a:pt x="3228" y="51"/>
                    </a:cubicBezTo>
                    <a:close/>
                    <a:moveTo>
                      <a:pt x="3922" y="177"/>
                    </a:moveTo>
                    <a:cubicBezTo>
                      <a:pt x="4144" y="177"/>
                      <a:pt x="4360" y="341"/>
                      <a:pt x="4385" y="554"/>
                    </a:cubicBezTo>
                    <a:cubicBezTo>
                      <a:pt x="4396" y="647"/>
                      <a:pt x="4350" y="714"/>
                      <a:pt x="4268" y="714"/>
                    </a:cubicBezTo>
                    <a:cubicBezTo>
                      <a:pt x="4265" y="714"/>
                      <a:pt x="4262" y="714"/>
                      <a:pt x="4259" y="714"/>
                    </a:cubicBezTo>
                    <a:cubicBezTo>
                      <a:pt x="4233" y="713"/>
                      <a:pt x="4197" y="684"/>
                      <a:pt x="4186" y="660"/>
                    </a:cubicBezTo>
                    <a:cubicBezTo>
                      <a:pt x="4179" y="642"/>
                      <a:pt x="4204" y="600"/>
                      <a:pt x="4225" y="587"/>
                    </a:cubicBezTo>
                    <a:cubicBezTo>
                      <a:pt x="4306" y="539"/>
                      <a:pt x="4322" y="503"/>
                      <a:pt x="4259" y="435"/>
                    </a:cubicBezTo>
                    <a:cubicBezTo>
                      <a:pt x="4157" y="323"/>
                      <a:pt x="4039" y="241"/>
                      <a:pt x="3887" y="241"/>
                    </a:cubicBezTo>
                    <a:cubicBezTo>
                      <a:pt x="3864" y="241"/>
                      <a:pt x="3840" y="243"/>
                      <a:pt x="3816" y="247"/>
                    </a:cubicBezTo>
                    <a:cubicBezTo>
                      <a:pt x="3814" y="247"/>
                      <a:pt x="3813" y="247"/>
                      <a:pt x="3811" y="247"/>
                    </a:cubicBezTo>
                    <a:cubicBezTo>
                      <a:pt x="3789" y="247"/>
                      <a:pt x="3763" y="227"/>
                      <a:pt x="3740" y="217"/>
                    </a:cubicBezTo>
                    <a:cubicBezTo>
                      <a:pt x="3799" y="189"/>
                      <a:pt x="3861" y="177"/>
                      <a:pt x="3922" y="177"/>
                    </a:cubicBezTo>
                    <a:close/>
                    <a:moveTo>
                      <a:pt x="3267" y="183"/>
                    </a:moveTo>
                    <a:cubicBezTo>
                      <a:pt x="3323" y="183"/>
                      <a:pt x="3344" y="206"/>
                      <a:pt x="3362" y="270"/>
                    </a:cubicBezTo>
                    <a:cubicBezTo>
                      <a:pt x="3402" y="422"/>
                      <a:pt x="3382" y="569"/>
                      <a:pt x="3286" y="698"/>
                    </a:cubicBezTo>
                    <a:cubicBezTo>
                      <a:pt x="3264" y="729"/>
                      <a:pt x="3235" y="745"/>
                      <a:pt x="3207" y="745"/>
                    </a:cubicBezTo>
                    <a:cubicBezTo>
                      <a:pt x="3181" y="745"/>
                      <a:pt x="3156" y="730"/>
                      <a:pt x="3140" y="701"/>
                    </a:cubicBezTo>
                    <a:cubicBezTo>
                      <a:pt x="3125" y="673"/>
                      <a:pt x="3126" y="625"/>
                      <a:pt x="3141" y="596"/>
                    </a:cubicBezTo>
                    <a:cubicBezTo>
                      <a:pt x="3150" y="579"/>
                      <a:pt x="3162" y="572"/>
                      <a:pt x="3176" y="572"/>
                    </a:cubicBezTo>
                    <a:cubicBezTo>
                      <a:pt x="3193" y="572"/>
                      <a:pt x="3211" y="582"/>
                      <a:pt x="3228" y="598"/>
                    </a:cubicBezTo>
                    <a:cubicBezTo>
                      <a:pt x="3241" y="610"/>
                      <a:pt x="3252" y="615"/>
                      <a:pt x="3262" y="615"/>
                    </a:cubicBezTo>
                    <a:cubicBezTo>
                      <a:pt x="3281" y="615"/>
                      <a:pt x="3295" y="597"/>
                      <a:pt x="3305" y="572"/>
                    </a:cubicBezTo>
                    <a:cubicBezTo>
                      <a:pt x="3353" y="466"/>
                      <a:pt x="3327" y="335"/>
                      <a:pt x="3239" y="244"/>
                    </a:cubicBezTo>
                    <a:cubicBezTo>
                      <a:pt x="3224" y="228"/>
                      <a:pt x="3208" y="214"/>
                      <a:pt x="3186" y="192"/>
                    </a:cubicBezTo>
                    <a:cubicBezTo>
                      <a:pt x="3219" y="186"/>
                      <a:pt x="3246" y="183"/>
                      <a:pt x="3267" y="183"/>
                    </a:cubicBezTo>
                    <a:close/>
                    <a:moveTo>
                      <a:pt x="2361" y="459"/>
                    </a:moveTo>
                    <a:cubicBezTo>
                      <a:pt x="2452" y="459"/>
                      <a:pt x="2540" y="521"/>
                      <a:pt x="2566" y="626"/>
                    </a:cubicBezTo>
                    <a:cubicBezTo>
                      <a:pt x="2582" y="693"/>
                      <a:pt x="2542" y="775"/>
                      <a:pt x="2475" y="792"/>
                    </a:cubicBezTo>
                    <a:cubicBezTo>
                      <a:pt x="2472" y="793"/>
                      <a:pt x="2468" y="793"/>
                      <a:pt x="2465" y="793"/>
                    </a:cubicBezTo>
                    <a:cubicBezTo>
                      <a:pt x="2440" y="793"/>
                      <a:pt x="2405" y="779"/>
                      <a:pt x="2392" y="761"/>
                    </a:cubicBezTo>
                    <a:cubicBezTo>
                      <a:pt x="2368" y="727"/>
                      <a:pt x="2385" y="692"/>
                      <a:pt x="2427" y="672"/>
                    </a:cubicBezTo>
                    <a:cubicBezTo>
                      <a:pt x="2447" y="663"/>
                      <a:pt x="2463" y="648"/>
                      <a:pt x="2482" y="636"/>
                    </a:cubicBezTo>
                    <a:cubicBezTo>
                      <a:pt x="2467" y="616"/>
                      <a:pt x="2454" y="584"/>
                      <a:pt x="2434" y="575"/>
                    </a:cubicBezTo>
                    <a:cubicBezTo>
                      <a:pt x="2366" y="549"/>
                      <a:pt x="2294" y="533"/>
                      <a:pt x="2222" y="512"/>
                    </a:cubicBezTo>
                    <a:cubicBezTo>
                      <a:pt x="2264" y="476"/>
                      <a:pt x="2313" y="459"/>
                      <a:pt x="2361" y="459"/>
                    </a:cubicBezTo>
                    <a:close/>
                    <a:moveTo>
                      <a:pt x="2693" y="89"/>
                    </a:moveTo>
                    <a:cubicBezTo>
                      <a:pt x="2698" y="89"/>
                      <a:pt x="2703" y="89"/>
                      <a:pt x="2708" y="89"/>
                    </a:cubicBezTo>
                    <a:cubicBezTo>
                      <a:pt x="2789" y="93"/>
                      <a:pt x="2870" y="109"/>
                      <a:pt x="2945" y="138"/>
                    </a:cubicBezTo>
                    <a:cubicBezTo>
                      <a:pt x="2989" y="155"/>
                      <a:pt x="3027" y="200"/>
                      <a:pt x="3053" y="243"/>
                    </a:cubicBezTo>
                    <a:cubicBezTo>
                      <a:pt x="3089" y="304"/>
                      <a:pt x="3074" y="374"/>
                      <a:pt x="3017" y="407"/>
                    </a:cubicBezTo>
                    <a:cubicBezTo>
                      <a:pt x="2993" y="421"/>
                      <a:pt x="2959" y="427"/>
                      <a:pt x="2926" y="427"/>
                    </a:cubicBezTo>
                    <a:cubicBezTo>
                      <a:pt x="2902" y="427"/>
                      <a:pt x="2878" y="424"/>
                      <a:pt x="2858" y="417"/>
                    </a:cubicBezTo>
                    <a:cubicBezTo>
                      <a:pt x="2790" y="395"/>
                      <a:pt x="2793" y="322"/>
                      <a:pt x="2855" y="281"/>
                    </a:cubicBezTo>
                    <a:cubicBezTo>
                      <a:pt x="2910" y="244"/>
                      <a:pt x="2912" y="211"/>
                      <a:pt x="2852" y="181"/>
                    </a:cubicBezTo>
                    <a:cubicBezTo>
                      <a:pt x="2828" y="169"/>
                      <a:pt x="2798" y="159"/>
                      <a:pt x="2770" y="159"/>
                    </a:cubicBezTo>
                    <a:cubicBezTo>
                      <a:pt x="2762" y="159"/>
                      <a:pt x="2754" y="160"/>
                      <a:pt x="2747" y="162"/>
                    </a:cubicBezTo>
                    <a:cubicBezTo>
                      <a:pt x="2674" y="182"/>
                      <a:pt x="2602" y="209"/>
                      <a:pt x="2536" y="245"/>
                    </a:cubicBezTo>
                    <a:cubicBezTo>
                      <a:pt x="2453" y="290"/>
                      <a:pt x="2380" y="350"/>
                      <a:pt x="2300" y="402"/>
                    </a:cubicBezTo>
                    <a:cubicBezTo>
                      <a:pt x="1803" y="730"/>
                      <a:pt x="1255" y="842"/>
                      <a:pt x="681" y="842"/>
                    </a:cubicBezTo>
                    <a:cubicBezTo>
                      <a:pt x="601" y="842"/>
                      <a:pt x="521" y="840"/>
                      <a:pt x="440" y="836"/>
                    </a:cubicBezTo>
                    <a:cubicBezTo>
                      <a:pt x="336" y="830"/>
                      <a:pt x="231" y="805"/>
                      <a:pt x="128" y="781"/>
                    </a:cubicBezTo>
                    <a:cubicBezTo>
                      <a:pt x="103" y="776"/>
                      <a:pt x="85" y="741"/>
                      <a:pt x="63" y="720"/>
                    </a:cubicBezTo>
                    <a:cubicBezTo>
                      <a:pt x="87" y="697"/>
                      <a:pt x="106" y="661"/>
                      <a:pt x="133" y="653"/>
                    </a:cubicBezTo>
                    <a:cubicBezTo>
                      <a:pt x="187" y="637"/>
                      <a:pt x="246" y="638"/>
                      <a:pt x="289" y="634"/>
                    </a:cubicBezTo>
                    <a:cubicBezTo>
                      <a:pt x="391" y="645"/>
                      <a:pt x="480" y="655"/>
                      <a:pt x="567" y="662"/>
                    </a:cubicBezTo>
                    <a:cubicBezTo>
                      <a:pt x="674" y="670"/>
                      <a:pt x="782" y="675"/>
                      <a:pt x="888" y="675"/>
                    </a:cubicBezTo>
                    <a:cubicBezTo>
                      <a:pt x="1234" y="675"/>
                      <a:pt x="1575" y="626"/>
                      <a:pt x="1902" y="490"/>
                    </a:cubicBezTo>
                    <a:cubicBezTo>
                      <a:pt x="2047" y="428"/>
                      <a:pt x="2176" y="324"/>
                      <a:pt x="2311" y="236"/>
                    </a:cubicBezTo>
                    <a:cubicBezTo>
                      <a:pt x="2429" y="159"/>
                      <a:pt x="2550" y="89"/>
                      <a:pt x="2693" y="89"/>
                    </a:cubicBezTo>
                    <a:close/>
                    <a:moveTo>
                      <a:pt x="3247" y="1"/>
                    </a:moveTo>
                    <a:cubicBezTo>
                      <a:pt x="3160" y="1"/>
                      <a:pt x="3071" y="16"/>
                      <a:pt x="2979" y="47"/>
                    </a:cubicBezTo>
                    <a:cubicBezTo>
                      <a:pt x="2960" y="54"/>
                      <a:pt x="2937" y="59"/>
                      <a:pt x="2916" y="59"/>
                    </a:cubicBezTo>
                    <a:cubicBezTo>
                      <a:pt x="2908" y="59"/>
                      <a:pt x="2900" y="58"/>
                      <a:pt x="2893" y="57"/>
                    </a:cubicBezTo>
                    <a:cubicBezTo>
                      <a:pt x="2840" y="44"/>
                      <a:pt x="2788" y="38"/>
                      <a:pt x="2736" y="38"/>
                    </a:cubicBezTo>
                    <a:cubicBezTo>
                      <a:pt x="2612" y="38"/>
                      <a:pt x="2494" y="75"/>
                      <a:pt x="2381" y="145"/>
                    </a:cubicBezTo>
                    <a:cubicBezTo>
                      <a:pt x="2288" y="201"/>
                      <a:pt x="2204" y="273"/>
                      <a:pt x="2108" y="324"/>
                    </a:cubicBezTo>
                    <a:cubicBezTo>
                      <a:pt x="1977" y="395"/>
                      <a:pt x="1844" y="474"/>
                      <a:pt x="1702" y="516"/>
                    </a:cubicBezTo>
                    <a:cubicBezTo>
                      <a:pt x="1436" y="598"/>
                      <a:pt x="1165" y="632"/>
                      <a:pt x="891" y="632"/>
                    </a:cubicBezTo>
                    <a:cubicBezTo>
                      <a:pt x="782" y="632"/>
                      <a:pt x="672" y="627"/>
                      <a:pt x="562" y="617"/>
                    </a:cubicBezTo>
                    <a:cubicBezTo>
                      <a:pt x="465" y="608"/>
                      <a:pt x="370" y="597"/>
                      <a:pt x="273" y="597"/>
                    </a:cubicBezTo>
                    <a:cubicBezTo>
                      <a:pt x="258" y="597"/>
                      <a:pt x="243" y="597"/>
                      <a:pt x="228" y="598"/>
                    </a:cubicBezTo>
                    <a:cubicBezTo>
                      <a:pt x="170" y="600"/>
                      <a:pt x="108" y="627"/>
                      <a:pt x="60" y="660"/>
                    </a:cubicBezTo>
                    <a:cubicBezTo>
                      <a:pt x="1" y="698"/>
                      <a:pt x="6" y="761"/>
                      <a:pt x="67" y="798"/>
                    </a:cubicBezTo>
                    <a:cubicBezTo>
                      <a:pt x="107" y="823"/>
                      <a:pt x="153" y="842"/>
                      <a:pt x="197" y="850"/>
                    </a:cubicBezTo>
                    <a:cubicBezTo>
                      <a:pt x="357" y="881"/>
                      <a:pt x="517" y="897"/>
                      <a:pt x="677" y="897"/>
                    </a:cubicBezTo>
                    <a:cubicBezTo>
                      <a:pt x="771" y="897"/>
                      <a:pt x="865" y="892"/>
                      <a:pt x="960" y="881"/>
                    </a:cubicBezTo>
                    <a:cubicBezTo>
                      <a:pt x="1333" y="841"/>
                      <a:pt x="1702" y="771"/>
                      <a:pt x="2049" y="611"/>
                    </a:cubicBezTo>
                    <a:cubicBezTo>
                      <a:pt x="2101" y="587"/>
                      <a:pt x="2157" y="575"/>
                      <a:pt x="2214" y="575"/>
                    </a:cubicBezTo>
                    <a:cubicBezTo>
                      <a:pt x="2277" y="575"/>
                      <a:pt x="2341" y="590"/>
                      <a:pt x="2406" y="620"/>
                    </a:cubicBezTo>
                    <a:cubicBezTo>
                      <a:pt x="2400" y="630"/>
                      <a:pt x="2389" y="631"/>
                      <a:pt x="2382" y="637"/>
                    </a:cubicBezTo>
                    <a:cubicBezTo>
                      <a:pt x="2324" y="690"/>
                      <a:pt x="2315" y="760"/>
                      <a:pt x="2359" y="815"/>
                    </a:cubicBezTo>
                    <a:cubicBezTo>
                      <a:pt x="2381" y="842"/>
                      <a:pt x="2410" y="855"/>
                      <a:pt x="2443" y="855"/>
                    </a:cubicBezTo>
                    <a:cubicBezTo>
                      <a:pt x="2471" y="855"/>
                      <a:pt x="2502" y="845"/>
                      <a:pt x="2532" y="824"/>
                    </a:cubicBezTo>
                    <a:cubicBezTo>
                      <a:pt x="2639" y="750"/>
                      <a:pt x="2659" y="620"/>
                      <a:pt x="2567" y="523"/>
                    </a:cubicBezTo>
                    <a:cubicBezTo>
                      <a:pt x="2520" y="473"/>
                      <a:pt x="2459" y="439"/>
                      <a:pt x="2407" y="399"/>
                    </a:cubicBezTo>
                    <a:cubicBezTo>
                      <a:pt x="2547" y="273"/>
                      <a:pt x="2660" y="210"/>
                      <a:pt x="2748" y="210"/>
                    </a:cubicBezTo>
                    <a:cubicBezTo>
                      <a:pt x="2777" y="210"/>
                      <a:pt x="2802" y="216"/>
                      <a:pt x="2825" y="229"/>
                    </a:cubicBezTo>
                    <a:cubicBezTo>
                      <a:pt x="2751" y="307"/>
                      <a:pt x="2738" y="354"/>
                      <a:pt x="2778" y="416"/>
                    </a:cubicBezTo>
                    <a:cubicBezTo>
                      <a:pt x="2808" y="465"/>
                      <a:pt x="2876" y="495"/>
                      <a:pt x="2941" y="495"/>
                    </a:cubicBezTo>
                    <a:cubicBezTo>
                      <a:pt x="2965" y="495"/>
                      <a:pt x="2989" y="490"/>
                      <a:pt x="3011" y="481"/>
                    </a:cubicBezTo>
                    <a:cubicBezTo>
                      <a:pt x="3104" y="442"/>
                      <a:pt x="3138" y="352"/>
                      <a:pt x="3113" y="210"/>
                    </a:cubicBezTo>
                    <a:lnTo>
                      <a:pt x="3113" y="210"/>
                    </a:lnTo>
                    <a:cubicBezTo>
                      <a:pt x="3257" y="263"/>
                      <a:pt x="3321" y="419"/>
                      <a:pt x="3267" y="523"/>
                    </a:cubicBezTo>
                    <a:cubicBezTo>
                      <a:pt x="3200" y="543"/>
                      <a:pt x="3141" y="547"/>
                      <a:pt x="3108" y="577"/>
                    </a:cubicBezTo>
                    <a:cubicBezTo>
                      <a:pt x="3083" y="599"/>
                      <a:pt x="3076" y="661"/>
                      <a:pt x="3086" y="697"/>
                    </a:cubicBezTo>
                    <a:cubicBezTo>
                      <a:pt x="3103" y="757"/>
                      <a:pt x="3156" y="791"/>
                      <a:pt x="3211" y="791"/>
                    </a:cubicBezTo>
                    <a:cubicBezTo>
                      <a:pt x="3241" y="791"/>
                      <a:pt x="3271" y="780"/>
                      <a:pt x="3296" y="758"/>
                    </a:cubicBezTo>
                    <a:cubicBezTo>
                      <a:pt x="3336" y="721"/>
                      <a:pt x="3370" y="669"/>
                      <a:pt x="3391" y="620"/>
                    </a:cubicBezTo>
                    <a:cubicBezTo>
                      <a:pt x="3443" y="488"/>
                      <a:pt x="3453" y="352"/>
                      <a:pt x="3405" y="213"/>
                    </a:cubicBezTo>
                    <a:lnTo>
                      <a:pt x="3405" y="213"/>
                    </a:lnTo>
                    <a:cubicBezTo>
                      <a:pt x="3547" y="242"/>
                      <a:pt x="3620" y="328"/>
                      <a:pt x="3620" y="461"/>
                    </a:cubicBezTo>
                    <a:cubicBezTo>
                      <a:pt x="3563" y="482"/>
                      <a:pt x="3505" y="506"/>
                      <a:pt x="3502" y="584"/>
                    </a:cubicBezTo>
                    <a:cubicBezTo>
                      <a:pt x="3500" y="668"/>
                      <a:pt x="3570" y="733"/>
                      <a:pt x="3650" y="733"/>
                    </a:cubicBezTo>
                    <a:cubicBezTo>
                      <a:pt x="3670" y="733"/>
                      <a:pt x="3691" y="729"/>
                      <a:pt x="3711" y="720"/>
                    </a:cubicBezTo>
                    <a:cubicBezTo>
                      <a:pt x="3795" y="684"/>
                      <a:pt x="3835" y="612"/>
                      <a:pt x="3835" y="526"/>
                    </a:cubicBezTo>
                    <a:cubicBezTo>
                      <a:pt x="3835" y="450"/>
                      <a:pt x="3820" y="376"/>
                      <a:pt x="3812" y="300"/>
                    </a:cubicBezTo>
                    <a:cubicBezTo>
                      <a:pt x="3833" y="293"/>
                      <a:pt x="3857" y="289"/>
                      <a:pt x="3881" y="289"/>
                    </a:cubicBezTo>
                    <a:cubicBezTo>
                      <a:pt x="4014" y="289"/>
                      <a:pt x="4177" y="384"/>
                      <a:pt x="4239" y="512"/>
                    </a:cubicBezTo>
                    <a:cubicBezTo>
                      <a:pt x="4225" y="518"/>
                      <a:pt x="4213" y="524"/>
                      <a:pt x="4205" y="533"/>
                    </a:cubicBezTo>
                    <a:cubicBezTo>
                      <a:pt x="4137" y="569"/>
                      <a:pt x="4114" y="626"/>
                      <a:pt x="4140" y="693"/>
                    </a:cubicBezTo>
                    <a:cubicBezTo>
                      <a:pt x="4160" y="745"/>
                      <a:pt x="4200" y="773"/>
                      <a:pt x="4254" y="773"/>
                    </a:cubicBezTo>
                    <a:cubicBezTo>
                      <a:pt x="4266" y="773"/>
                      <a:pt x="4277" y="772"/>
                      <a:pt x="4290" y="770"/>
                    </a:cubicBezTo>
                    <a:cubicBezTo>
                      <a:pt x="4404" y="745"/>
                      <a:pt x="4458" y="662"/>
                      <a:pt x="4442" y="544"/>
                    </a:cubicBezTo>
                    <a:cubicBezTo>
                      <a:pt x="4404" y="274"/>
                      <a:pt x="4142" y="125"/>
                      <a:pt x="3903" y="125"/>
                    </a:cubicBezTo>
                    <a:cubicBezTo>
                      <a:pt x="3853" y="125"/>
                      <a:pt x="3804" y="131"/>
                      <a:pt x="3759" y="145"/>
                    </a:cubicBezTo>
                    <a:cubicBezTo>
                      <a:pt x="3749" y="147"/>
                      <a:pt x="3737" y="149"/>
                      <a:pt x="3724" y="149"/>
                    </a:cubicBezTo>
                    <a:cubicBezTo>
                      <a:pt x="3705" y="149"/>
                      <a:pt x="3686" y="145"/>
                      <a:pt x="3673" y="136"/>
                    </a:cubicBezTo>
                    <a:cubicBezTo>
                      <a:pt x="3536" y="45"/>
                      <a:pt x="3395" y="1"/>
                      <a:pt x="32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 name="Google Shape;429;p3"/>
              <p:cNvSpPr/>
              <p:nvPr/>
            </p:nvSpPr>
            <p:spPr>
              <a:xfrm>
                <a:off x="408480" y="215778"/>
                <a:ext cx="1016619" cy="990503"/>
              </a:xfrm>
              <a:custGeom>
                <a:avLst/>
                <a:gdLst/>
                <a:ahLst/>
                <a:cxnLst/>
                <a:rect l="l" t="t" r="r" b="b"/>
                <a:pathLst>
                  <a:path w="10822" h="10544" extrusionOk="0">
                    <a:moveTo>
                      <a:pt x="10326" y="0"/>
                    </a:moveTo>
                    <a:cubicBezTo>
                      <a:pt x="10219" y="0"/>
                      <a:pt x="10137" y="60"/>
                      <a:pt x="10069" y="143"/>
                    </a:cubicBezTo>
                    <a:cubicBezTo>
                      <a:pt x="9995" y="232"/>
                      <a:pt x="9973" y="332"/>
                      <a:pt x="10021" y="441"/>
                    </a:cubicBezTo>
                    <a:cubicBezTo>
                      <a:pt x="10060" y="527"/>
                      <a:pt x="10115" y="600"/>
                      <a:pt x="10213" y="610"/>
                    </a:cubicBezTo>
                    <a:cubicBezTo>
                      <a:pt x="10219" y="611"/>
                      <a:pt x="10225" y="611"/>
                      <a:pt x="10230" y="611"/>
                    </a:cubicBezTo>
                    <a:cubicBezTo>
                      <a:pt x="10315" y="611"/>
                      <a:pt x="10362" y="545"/>
                      <a:pt x="10399" y="475"/>
                    </a:cubicBezTo>
                    <a:cubicBezTo>
                      <a:pt x="10413" y="451"/>
                      <a:pt x="10426" y="440"/>
                      <a:pt x="10440" y="440"/>
                    </a:cubicBezTo>
                    <a:cubicBezTo>
                      <a:pt x="10454" y="440"/>
                      <a:pt x="10469" y="451"/>
                      <a:pt x="10484" y="471"/>
                    </a:cubicBezTo>
                    <a:cubicBezTo>
                      <a:pt x="10547" y="553"/>
                      <a:pt x="10537" y="687"/>
                      <a:pt x="10454" y="754"/>
                    </a:cubicBezTo>
                    <a:cubicBezTo>
                      <a:pt x="10401" y="796"/>
                      <a:pt x="10340" y="838"/>
                      <a:pt x="10277" y="859"/>
                    </a:cubicBezTo>
                    <a:cubicBezTo>
                      <a:pt x="10032" y="945"/>
                      <a:pt x="9777" y="993"/>
                      <a:pt x="9519" y="996"/>
                    </a:cubicBezTo>
                    <a:cubicBezTo>
                      <a:pt x="9470" y="996"/>
                      <a:pt x="9420" y="996"/>
                      <a:pt x="9371" y="996"/>
                    </a:cubicBezTo>
                    <a:cubicBezTo>
                      <a:pt x="8947" y="996"/>
                      <a:pt x="8524" y="991"/>
                      <a:pt x="8101" y="971"/>
                    </a:cubicBezTo>
                    <a:cubicBezTo>
                      <a:pt x="7392" y="935"/>
                      <a:pt x="6684" y="874"/>
                      <a:pt x="5975" y="835"/>
                    </a:cubicBezTo>
                    <a:cubicBezTo>
                      <a:pt x="5529" y="811"/>
                      <a:pt x="5084" y="796"/>
                      <a:pt x="4638" y="794"/>
                    </a:cubicBezTo>
                    <a:cubicBezTo>
                      <a:pt x="4631" y="794"/>
                      <a:pt x="4624" y="794"/>
                      <a:pt x="4617" y="794"/>
                    </a:cubicBezTo>
                    <a:cubicBezTo>
                      <a:pt x="4139" y="794"/>
                      <a:pt x="3671" y="897"/>
                      <a:pt x="3205" y="987"/>
                    </a:cubicBezTo>
                    <a:cubicBezTo>
                      <a:pt x="2552" y="1112"/>
                      <a:pt x="2035" y="1469"/>
                      <a:pt x="1635" y="1995"/>
                    </a:cubicBezTo>
                    <a:cubicBezTo>
                      <a:pt x="1505" y="2168"/>
                      <a:pt x="1400" y="2355"/>
                      <a:pt x="1349" y="2563"/>
                    </a:cubicBezTo>
                    <a:cubicBezTo>
                      <a:pt x="1265" y="2901"/>
                      <a:pt x="1178" y="3239"/>
                      <a:pt x="1118" y="3581"/>
                    </a:cubicBezTo>
                    <a:cubicBezTo>
                      <a:pt x="997" y="4281"/>
                      <a:pt x="963" y="4988"/>
                      <a:pt x="984" y="5698"/>
                    </a:cubicBezTo>
                    <a:cubicBezTo>
                      <a:pt x="988" y="5846"/>
                      <a:pt x="984" y="5995"/>
                      <a:pt x="977" y="6143"/>
                    </a:cubicBezTo>
                    <a:cubicBezTo>
                      <a:pt x="970" y="6285"/>
                      <a:pt x="946" y="6425"/>
                      <a:pt x="869" y="6549"/>
                    </a:cubicBezTo>
                    <a:cubicBezTo>
                      <a:pt x="833" y="6608"/>
                      <a:pt x="782" y="6654"/>
                      <a:pt x="711" y="6654"/>
                    </a:cubicBezTo>
                    <a:cubicBezTo>
                      <a:pt x="703" y="6654"/>
                      <a:pt x="695" y="6653"/>
                      <a:pt x="686" y="6652"/>
                    </a:cubicBezTo>
                    <a:cubicBezTo>
                      <a:pt x="605" y="6642"/>
                      <a:pt x="566" y="6581"/>
                      <a:pt x="540" y="6509"/>
                    </a:cubicBezTo>
                    <a:cubicBezTo>
                      <a:pt x="469" y="6310"/>
                      <a:pt x="531" y="6132"/>
                      <a:pt x="708" y="6014"/>
                    </a:cubicBezTo>
                    <a:cubicBezTo>
                      <a:pt x="739" y="5995"/>
                      <a:pt x="770" y="5947"/>
                      <a:pt x="767" y="5914"/>
                    </a:cubicBezTo>
                    <a:cubicBezTo>
                      <a:pt x="765" y="5884"/>
                      <a:pt x="726" y="5843"/>
                      <a:pt x="693" y="5828"/>
                    </a:cubicBezTo>
                    <a:cubicBezTo>
                      <a:pt x="662" y="5814"/>
                      <a:pt x="634" y="5808"/>
                      <a:pt x="606" y="5808"/>
                    </a:cubicBezTo>
                    <a:cubicBezTo>
                      <a:pt x="538" y="5808"/>
                      <a:pt x="478" y="5847"/>
                      <a:pt x="425" y="5900"/>
                    </a:cubicBezTo>
                    <a:cubicBezTo>
                      <a:pt x="332" y="5995"/>
                      <a:pt x="281" y="6115"/>
                      <a:pt x="258" y="6243"/>
                    </a:cubicBezTo>
                    <a:cubicBezTo>
                      <a:pt x="208" y="6491"/>
                      <a:pt x="230" y="6723"/>
                      <a:pt x="449" y="6895"/>
                    </a:cubicBezTo>
                    <a:cubicBezTo>
                      <a:pt x="456" y="6900"/>
                      <a:pt x="456" y="6915"/>
                      <a:pt x="467" y="6947"/>
                    </a:cubicBezTo>
                    <a:cubicBezTo>
                      <a:pt x="405" y="6928"/>
                      <a:pt x="357" y="6921"/>
                      <a:pt x="317" y="6897"/>
                    </a:cubicBezTo>
                    <a:cubicBezTo>
                      <a:pt x="273" y="6873"/>
                      <a:pt x="238" y="6830"/>
                      <a:pt x="194" y="6803"/>
                    </a:cubicBezTo>
                    <a:cubicBezTo>
                      <a:pt x="167" y="6786"/>
                      <a:pt x="129" y="6765"/>
                      <a:pt x="102" y="6765"/>
                    </a:cubicBezTo>
                    <a:cubicBezTo>
                      <a:pt x="97" y="6765"/>
                      <a:pt x="92" y="6766"/>
                      <a:pt x="87" y="6768"/>
                    </a:cubicBezTo>
                    <a:cubicBezTo>
                      <a:pt x="54" y="6783"/>
                      <a:pt x="22" y="6833"/>
                      <a:pt x="18" y="6870"/>
                    </a:cubicBezTo>
                    <a:cubicBezTo>
                      <a:pt x="1" y="7039"/>
                      <a:pt x="132" y="7224"/>
                      <a:pt x="300" y="7257"/>
                    </a:cubicBezTo>
                    <a:cubicBezTo>
                      <a:pt x="342" y="7266"/>
                      <a:pt x="383" y="7270"/>
                      <a:pt x="423" y="7270"/>
                    </a:cubicBezTo>
                    <a:cubicBezTo>
                      <a:pt x="573" y="7270"/>
                      <a:pt x="708" y="7212"/>
                      <a:pt x="824" y="7097"/>
                    </a:cubicBezTo>
                    <a:cubicBezTo>
                      <a:pt x="842" y="7078"/>
                      <a:pt x="864" y="7062"/>
                      <a:pt x="885" y="7045"/>
                    </a:cubicBezTo>
                    <a:cubicBezTo>
                      <a:pt x="890" y="7049"/>
                      <a:pt x="896" y="7052"/>
                      <a:pt x="901" y="7056"/>
                    </a:cubicBezTo>
                    <a:cubicBezTo>
                      <a:pt x="896" y="7080"/>
                      <a:pt x="895" y="7102"/>
                      <a:pt x="889" y="7124"/>
                    </a:cubicBezTo>
                    <a:cubicBezTo>
                      <a:pt x="844" y="7261"/>
                      <a:pt x="764" y="7359"/>
                      <a:pt x="616" y="7392"/>
                    </a:cubicBezTo>
                    <a:cubicBezTo>
                      <a:pt x="588" y="7398"/>
                      <a:pt x="548" y="7427"/>
                      <a:pt x="543" y="7449"/>
                    </a:cubicBezTo>
                    <a:cubicBezTo>
                      <a:pt x="538" y="7473"/>
                      <a:pt x="566" y="7510"/>
                      <a:pt x="589" y="7531"/>
                    </a:cubicBezTo>
                    <a:cubicBezTo>
                      <a:pt x="648" y="7583"/>
                      <a:pt x="716" y="7602"/>
                      <a:pt x="787" y="7602"/>
                    </a:cubicBezTo>
                    <a:cubicBezTo>
                      <a:pt x="819" y="7602"/>
                      <a:pt x="852" y="7598"/>
                      <a:pt x="884" y="7592"/>
                    </a:cubicBezTo>
                    <a:cubicBezTo>
                      <a:pt x="1064" y="7557"/>
                      <a:pt x="1184" y="7441"/>
                      <a:pt x="1277" y="7289"/>
                    </a:cubicBezTo>
                    <a:cubicBezTo>
                      <a:pt x="1292" y="7266"/>
                      <a:pt x="1308" y="7242"/>
                      <a:pt x="1324" y="7217"/>
                    </a:cubicBezTo>
                    <a:cubicBezTo>
                      <a:pt x="1340" y="7309"/>
                      <a:pt x="1342" y="7392"/>
                      <a:pt x="1340" y="7475"/>
                    </a:cubicBezTo>
                    <a:cubicBezTo>
                      <a:pt x="1333" y="8183"/>
                      <a:pt x="1401" y="8893"/>
                      <a:pt x="1292" y="9597"/>
                    </a:cubicBezTo>
                    <a:cubicBezTo>
                      <a:pt x="1258" y="9813"/>
                      <a:pt x="1227" y="10029"/>
                      <a:pt x="1105" y="10217"/>
                    </a:cubicBezTo>
                    <a:cubicBezTo>
                      <a:pt x="1037" y="10321"/>
                      <a:pt x="934" y="10377"/>
                      <a:pt x="827" y="10377"/>
                    </a:cubicBezTo>
                    <a:cubicBezTo>
                      <a:pt x="775" y="10377"/>
                      <a:pt x="722" y="10364"/>
                      <a:pt x="672" y="10337"/>
                    </a:cubicBezTo>
                    <a:cubicBezTo>
                      <a:pt x="516" y="10253"/>
                      <a:pt x="424" y="10009"/>
                      <a:pt x="493" y="9861"/>
                    </a:cubicBezTo>
                    <a:cubicBezTo>
                      <a:pt x="506" y="9838"/>
                      <a:pt x="531" y="9819"/>
                      <a:pt x="550" y="9798"/>
                    </a:cubicBezTo>
                    <a:cubicBezTo>
                      <a:pt x="569" y="9818"/>
                      <a:pt x="589" y="9838"/>
                      <a:pt x="606" y="9858"/>
                    </a:cubicBezTo>
                    <a:cubicBezTo>
                      <a:pt x="640" y="9900"/>
                      <a:pt x="652" y="9960"/>
                      <a:pt x="720" y="9963"/>
                    </a:cubicBezTo>
                    <a:cubicBezTo>
                      <a:pt x="723" y="9963"/>
                      <a:pt x="726" y="9963"/>
                      <a:pt x="728" y="9963"/>
                    </a:cubicBezTo>
                    <a:cubicBezTo>
                      <a:pt x="826" y="9963"/>
                      <a:pt x="920" y="9890"/>
                      <a:pt x="948" y="9792"/>
                    </a:cubicBezTo>
                    <a:cubicBezTo>
                      <a:pt x="984" y="9672"/>
                      <a:pt x="946" y="9545"/>
                      <a:pt x="858" y="9495"/>
                    </a:cubicBezTo>
                    <a:cubicBezTo>
                      <a:pt x="848" y="9489"/>
                      <a:pt x="836" y="9482"/>
                      <a:pt x="824" y="9479"/>
                    </a:cubicBezTo>
                    <a:cubicBezTo>
                      <a:pt x="794" y="9473"/>
                      <a:pt x="765" y="9470"/>
                      <a:pt x="736" y="9470"/>
                    </a:cubicBezTo>
                    <a:cubicBezTo>
                      <a:pt x="661" y="9470"/>
                      <a:pt x="591" y="9493"/>
                      <a:pt x="527" y="9551"/>
                    </a:cubicBezTo>
                    <a:cubicBezTo>
                      <a:pt x="307" y="9748"/>
                      <a:pt x="270" y="10138"/>
                      <a:pt x="451" y="10372"/>
                    </a:cubicBezTo>
                    <a:cubicBezTo>
                      <a:pt x="539" y="10486"/>
                      <a:pt x="648" y="10543"/>
                      <a:pt x="773" y="10543"/>
                    </a:cubicBezTo>
                    <a:cubicBezTo>
                      <a:pt x="822" y="10543"/>
                      <a:pt x="873" y="10534"/>
                      <a:pt x="926" y="10516"/>
                    </a:cubicBezTo>
                    <a:cubicBezTo>
                      <a:pt x="1043" y="10478"/>
                      <a:pt x="1137" y="10411"/>
                      <a:pt x="1214" y="10315"/>
                    </a:cubicBezTo>
                    <a:cubicBezTo>
                      <a:pt x="1385" y="10104"/>
                      <a:pt x="1487" y="9860"/>
                      <a:pt x="1508" y="9596"/>
                    </a:cubicBezTo>
                    <a:cubicBezTo>
                      <a:pt x="1542" y="9140"/>
                      <a:pt x="1571" y="8682"/>
                      <a:pt x="1568" y="8224"/>
                    </a:cubicBezTo>
                    <a:cubicBezTo>
                      <a:pt x="1562" y="7433"/>
                      <a:pt x="1531" y="6640"/>
                      <a:pt x="1513" y="5848"/>
                    </a:cubicBezTo>
                    <a:lnTo>
                      <a:pt x="1513" y="5768"/>
                    </a:lnTo>
                    <a:cubicBezTo>
                      <a:pt x="1542" y="5776"/>
                      <a:pt x="1554" y="5788"/>
                      <a:pt x="1564" y="5801"/>
                    </a:cubicBezTo>
                    <a:cubicBezTo>
                      <a:pt x="1617" y="5864"/>
                      <a:pt x="1681" y="5896"/>
                      <a:pt x="1742" y="5896"/>
                    </a:cubicBezTo>
                    <a:cubicBezTo>
                      <a:pt x="1781" y="5896"/>
                      <a:pt x="1818" y="5883"/>
                      <a:pt x="1851" y="5857"/>
                    </a:cubicBezTo>
                    <a:cubicBezTo>
                      <a:pt x="1947" y="5779"/>
                      <a:pt x="1952" y="5672"/>
                      <a:pt x="1867" y="5561"/>
                    </a:cubicBezTo>
                    <a:cubicBezTo>
                      <a:pt x="1846" y="5533"/>
                      <a:pt x="1823" y="5508"/>
                      <a:pt x="1804" y="5479"/>
                    </a:cubicBezTo>
                    <a:cubicBezTo>
                      <a:pt x="1702" y="5318"/>
                      <a:pt x="1627" y="5150"/>
                      <a:pt x="1686" y="4954"/>
                    </a:cubicBezTo>
                    <a:cubicBezTo>
                      <a:pt x="1696" y="4924"/>
                      <a:pt x="1712" y="4896"/>
                      <a:pt x="1727" y="4867"/>
                    </a:cubicBezTo>
                    <a:cubicBezTo>
                      <a:pt x="1729" y="4867"/>
                      <a:pt x="1732" y="4867"/>
                      <a:pt x="1735" y="4867"/>
                    </a:cubicBezTo>
                    <a:cubicBezTo>
                      <a:pt x="1740" y="4867"/>
                      <a:pt x="1745" y="4866"/>
                      <a:pt x="1749" y="4861"/>
                    </a:cubicBezTo>
                    <a:cubicBezTo>
                      <a:pt x="1762" y="4897"/>
                      <a:pt x="1775" y="4932"/>
                      <a:pt x="1783" y="4969"/>
                    </a:cubicBezTo>
                    <a:cubicBezTo>
                      <a:pt x="1813" y="5110"/>
                      <a:pt x="1878" y="5229"/>
                      <a:pt x="1979" y="5331"/>
                    </a:cubicBezTo>
                    <a:cubicBezTo>
                      <a:pt x="2062" y="5418"/>
                      <a:pt x="2161" y="5475"/>
                      <a:pt x="2285" y="5477"/>
                    </a:cubicBezTo>
                    <a:cubicBezTo>
                      <a:pt x="2289" y="5477"/>
                      <a:pt x="2293" y="5477"/>
                      <a:pt x="2297" y="5477"/>
                    </a:cubicBezTo>
                    <a:cubicBezTo>
                      <a:pt x="2431" y="5477"/>
                      <a:pt x="2556" y="5441"/>
                      <a:pt x="2666" y="5366"/>
                    </a:cubicBezTo>
                    <a:cubicBezTo>
                      <a:pt x="2713" y="5332"/>
                      <a:pt x="2754" y="5278"/>
                      <a:pt x="2776" y="5223"/>
                    </a:cubicBezTo>
                    <a:cubicBezTo>
                      <a:pt x="2810" y="5141"/>
                      <a:pt x="2764" y="5078"/>
                      <a:pt x="2686" y="5078"/>
                    </a:cubicBezTo>
                    <a:cubicBezTo>
                      <a:pt x="2675" y="5078"/>
                      <a:pt x="2663" y="5079"/>
                      <a:pt x="2651" y="5082"/>
                    </a:cubicBezTo>
                    <a:cubicBezTo>
                      <a:pt x="2634" y="5085"/>
                      <a:pt x="2618" y="5087"/>
                      <a:pt x="2602" y="5087"/>
                    </a:cubicBezTo>
                    <a:cubicBezTo>
                      <a:pt x="2539" y="5087"/>
                      <a:pt x="2482" y="5062"/>
                      <a:pt x="2435" y="5022"/>
                    </a:cubicBezTo>
                    <a:cubicBezTo>
                      <a:pt x="2227" y="4848"/>
                      <a:pt x="2110" y="4621"/>
                      <a:pt x="2084" y="4350"/>
                    </a:cubicBezTo>
                    <a:cubicBezTo>
                      <a:pt x="2082" y="4327"/>
                      <a:pt x="2105" y="4301"/>
                      <a:pt x="2117" y="4276"/>
                    </a:cubicBezTo>
                    <a:cubicBezTo>
                      <a:pt x="2150" y="4307"/>
                      <a:pt x="2164" y="4333"/>
                      <a:pt x="2174" y="4360"/>
                    </a:cubicBezTo>
                    <a:cubicBezTo>
                      <a:pt x="2239" y="4528"/>
                      <a:pt x="2358" y="4638"/>
                      <a:pt x="2526" y="4700"/>
                    </a:cubicBezTo>
                    <a:cubicBezTo>
                      <a:pt x="2626" y="4736"/>
                      <a:pt x="2727" y="4753"/>
                      <a:pt x="2830" y="4753"/>
                    </a:cubicBezTo>
                    <a:cubicBezTo>
                      <a:pt x="2874" y="4753"/>
                      <a:pt x="2920" y="4749"/>
                      <a:pt x="2965" y="4743"/>
                    </a:cubicBezTo>
                    <a:cubicBezTo>
                      <a:pt x="3258" y="4702"/>
                      <a:pt x="3504" y="4588"/>
                      <a:pt x="3658" y="4318"/>
                    </a:cubicBezTo>
                    <a:cubicBezTo>
                      <a:pt x="3767" y="4126"/>
                      <a:pt x="3821" y="3930"/>
                      <a:pt x="3749" y="3713"/>
                    </a:cubicBezTo>
                    <a:cubicBezTo>
                      <a:pt x="3705" y="3580"/>
                      <a:pt x="3623" y="3483"/>
                      <a:pt x="3491" y="3435"/>
                    </a:cubicBezTo>
                    <a:cubicBezTo>
                      <a:pt x="3461" y="3425"/>
                      <a:pt x="3433" y="3420"/>
                      <a:pt x="3407" y="3420"/>
                    </a:cubicBezTo>
                    <a:cubicBezTo>
                      <a:pt x="3295" y="3420"/>
                      <a:pt x="3217" y="3508"/>
                      <a:pt x="3236" y="3638"/>
                    </a:cubicBezTo>
                    <a:cubicBezTo>
                      <a:pt x="3243" y="3684"/>
                      <a:pt x="3253" y="3731"/>
                      <a:pt x="3266" y="3776"/>
                    </a:cubicBezTo>
                    <a:cubicBezTo>
                      <a:pt x="3308" y="3927"/>
                      <a:pt x="3264" y="4048"/>
                      <a:pt x="3120" y="4115"/>
                    </a:cubicBezTo>
                    <a:cubicBezTo>
                      <a:pt x="3019" y="4162"/>
                      <a:pt x="2916" y="4188"/>
                      <a:pt x="2812" y="4188"/>
                    </a:cubicBezTo>
                    <a:cubicBezTo>
                      <a:pt x="2721" y="4188"/>
                      <a:pt x="2629" y="4168"/>
                      <a:pt x="2538" y="4125"/>
                    </a:cubicBezTo>
                    <a:cubicBezTo>
                      <a:pt x="2489" y="4102"/>
                      <a:pt x="2450" y="4051"/>
                      <a:pt x="2409" y="4009"/>
                    </a:cubicBezTo>
                    <a:cubicBezTo>
                      <a:pt x="2401" y="3999"/>
                      <a:pt x="2402" y="3967"/>
                      <a:pt x="2411" y="3956"/>
                    </a:cubicBezTo>
                    <a:cubicBezTo>
                      <a:pt x="2415" y="3951"/>
                      <a:pt x="2425" y="3949"/>
                      <a:pt x="2436" y="3949"/>
                    </a:cubicBezTo>
                    <a:cubicBezTo>
                      <a:pt x="2446" y="3949"/>
                      <a:pt x="2457" y="3951"/>
                      <a:pt x="2463" y="3955"/>
                    </a:cubicBezTo>
                    <a:cubicBezTo>
                      <a:pt x="2514" y="3985"/>
                      <a:pt x="2566" y="3996"/>
                      <a:pt x="2620" y="3996"/>
                    </a:cubicBezTo>
                    <a:cubicBezTo>
                      <a:pt x="2651" y="3996"/>
                      <a:pt x="2682" y="3993"/>
                      <a:pt x="2714" y="3987"/>
                    </a:cubicBezTo>
                    <a:cubicBezTo>
                      <a:pt x="2997" y="3937"/>
                      <a:pt x="3119" y="3632"/>
                      <a:pt x="2944" y="3404"/>
                    </a:cubicBezTo>
                    <a:cubicBezTo>
                      <a:pt x="2919" y="3371"/>
                      <a:pt x="2877" y="3340"/>
                      <a:pt x="2837" y="3331"/>
                    </a:cubicBezTo>
                    <a:cubicBezTo>
                      <a:pt x="2831" y="3330"/>
                      <a:pt x="2825" y="3329"/>
                      <a:pt x="2818" y="3329"/>
                    </a:cubicBezTo>
                    <a:cubicBezTo>
                      <a:pt x="2786" y="3329"/>
                      <a:pt x="2749" y="3344"/>
                      <a:pt x="2723" y="3362"/>
                    </a:cubicBezTo>
                    <a:cubicBezTo>
                      <a:pt x="2709" y="3372"/>
                      <a:pt x="2724" y="3423"/>
                      <a:pt x="2730" y="3454"/>
                    </a:cubicBezTo>
                    <a:cubicBezTo>
                      <a:pt x="2733" y="3467"/>
                      <a:pt x="2743" y="3480"/>
                      <a:pt x="2748" y="3493"/>
                    </a:cubicBezTo>
                    <a:cubicBezTo>
                      <a:pt x="2789" y="3599"/>
                      <a:pt x="2745" y="3717"/>
                      <a:pt x="2646" y="3775"/>
                    </a:cubicBezTo>
                    <a:cubicBezTo>
                      <a:pt x="2607" y="3798"/>
                      <a:pt x="2567" y="3809"/>
                      <a:pt x="2529" y="3809"/>
                    </a:cubicBezTo>
                    <a:cubicBezTo>
                      <a:pt x="2466" y="3809"/>
                      <a:pt x="2407" y="3779"/>
                      <a:pt x="2363" y="3718"/>
                    </a:cubicBezTo>
                    <a:cubicBezTo>
                      <a:pt x="2330" y="3672"/>
                      <a:pt x="2301" y="3616"/>
                      <a:pt x="2284" y="3560"/>
                    </a:cubicBezTo>
                    <a:cubicBezTo>
                      <a:pt x="2206" y="3299"/>
                      <a:pt x="2161" y="3033"/>
                      <a:pt x="2191" y="2755"/>
                    </a:cubicBezTo>
                    <a:cubicBezTo>
                      <a:pt x="2249" y="2218"/>
                      <a:pt x="2477" y="1771"/>
                      <a:pt x="2888" y="1420"/>
                    </a:cubicBezTo>
                    <a:cubicBezTo>
                      <a:pt x="3081" y="1255"/>
                      <a:pt x="3306" y="1150"/>
                      <a:pt x="3558" y="1105"/>
                    </a:cubicBezTo>
                    <a:cubicBezTo>
                      <a:pt x="3960" y="1032"/>
                      <a:pt x="4364" y="988"/>
                      <a:pt x="4771" y="988"/>
                    </a:cubicBezTo>
                    <a:cubicBezTo>
                      <a:pt x="4832" y="988"/>
                      <a:pt x="4893" y="989"/>
                      <a:pt x="4955" y="991"/>
                    </a:cubicBezTo>
                    <a:cubicBezTo>
                      <a:pt x="5479" y="1009"/>
                      <a:pt x="6003" y="1048"/>
                      <a:pt x="6528" y="1071"/>
                    </a:cubicBezTo>
                    <a:cubicBezTo>
                      <a:pt x="7254" y="1104"/>
                      <a:pt x="7982" y="1132"/>
                      <a:pt x="8709" y="1158"/>
                    </a:cubicBezTo>
                    <a:cubicBezTo>
                      <a:pt x="8801" y="1161"/>
                      <a:pt x="8892" y="1163"/>
                      <a:pt x="8982" y="1163"/>
                    </a:cubicBezTo>
                    <a:cubicBezTo>
                      <a:pt x="9271" y="1163"/>
                      <a:pt x="9558" y="1145"/>
                      <a:pt x="9844" y="1104"/>
                    </a:cubicBezTo>
                    <a:cubicBezTo>
                      <a:pt x="10087" y="1069"/>
                      <a:pt x="10327" y="1017"/>
                      <a:pt x="10543" y="892"/>
                    </a:cubicBezTo>
                    <a:cubicBezTo>
                      <a:pt x="10724" y="787"/>
                      <a:pt x="10822" y="580"/>
                      <a:pt x="10785" y="396"/>
                    </a:cubicBezTo>
                    <a:cubicBezTo>
                      <a:pt x="10747" y="210"/>
                      <a:pt x="10563" y="32"/>
                      <a:pt x="10371" y="4"/>
                    </a:cubicBezTo>
                    <a:cubicBezTo>
                      <a:pt x="10356" y="2"/>
                      <a:pt x="10340" y="0"/>
                      <a:pt x="10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 name="Google Shape;430;p3"/>
              <p:cNvSpPr/>
              <p:nvPr/>
            </p:nvSpPr>
            <p:spPr>
              <a:xfrm>
                <a:off x="1017792" y="187578"/>
                <a:ext cx="465191" cy="169562"/>
              </a:xfrm>
              <a:custGeom>
                <a:avLst/>
                <a:gdLst/>
                <a:ahLst/>
                <a:cxnLst/>
                <a:rect l="l" t="t" r="r" b="b"/>
                <a:pathLst>
                  <a:path w="4952" h="1805" extrusionOk="0">
                    <a:moveTo>
                      <a:pt x="4773" y="1"/>
                    </a:moveTo>
                    <a:cubicBezTo>
                      <a:pt x="4753" y="160"/>
                      <a:pt x="4739" y="319"/>
                      <a:pt x="4714" y="476"/>
                    </a:cubicBezTo>
                    <a:cubicBezTo>
                      <a:pt x="4693" y="611"/>
                      <a:pt x="4659" y="743"/>
                      <a:pt x="4571" y="854"/>
                    </a:cubicBezTo>
                    <a:cubicBezTo>
                      <a:pt x="4411" y="1059"/>
                      <a:pt x="4211" y="1203"/>
                      <a:pt x="3964" y="1297"/>
                    </a:cubicBezTo>
                    <a:cubicBezTo>
                      <a:pt x="3629" y="1425"/>
                      <a:pt x="3283" y="1486"/>
                      <a:pt x="2932" y="1489"/>
                    </a:cubicBezTo>
                    <a:cubicBezTo>
                      <a:pt x="2813" y="1490"/>
                      <a:pt x="2693" y="1491"/>
                      <a:pt x="2574" y="1491"/>
                    </a:cubicBezTo>
                    <a:cubicBezTo>
                      <a:pt x="2042" y="1491"/>
                      <a:pt x="1511" y="1479"/>
                      <a:pt x="980" y="1467"/>
                    </a:cubicBezTo>
                    <a:cubicBezTo>
                      <a:pt x="653" y="1461"/>
                      <a:pt x="328" y="1436"/>
                      <a:pt x="1" y="1420"/>
                    </a:cubicBezTo>
                    <a:cubicBezTo>
                      <a:pt x="0" y="1424"/>
                      <a:pt x="0" y="1427"/>
                      <a:pt x="0" y="1430"/>
                    </a:cubicBezTo>
                    <a:cubicBezTo>
                      <a:pt x="32" y="1441"/>
                      <a:pt x="63" y="1453"/>
                      <a:pt x="97" y="1461"/>
                    </a:cubicBezTo>
                    <a:cubicBezTo>
                      <a:pt x="528" y="1555"/>
                      <a:pt x="956" y="1664"/>
                      <a:pt x="1390" y="1737"/>
                    </a:cubicBezTo>
                    <a:cubicBezTo>
                      <a:pt x="1668" y="1785"/>
                      <a:pt x="1948" y="1804"/>
                      <a:pt x="2229" y="1804"/>
                    </a:cubicBezTo>
                    <a:cubicBezTo>
                      <a:pt x="2524" y="1804"/>
                      <a:pt x="2819" y="1783"/>
                      <a:pt x="3115" y="1749"/>
                    </a:cubicBezTo>
                    <a:cubicBezTo>
                      <a:pt x="3608" y="1694"/>
                      <a:pt x="4068" y="1551"/>
                      <a:pt x="4492" y="1293"/>
                    </a:cubicBezTo>
                    <a:cubicBezTo>
                      <a:pt x="4588" y="1234"/>
                      <a:pt x="4698" y="1171"/>
                      <a:pt x="4753" y="1080"/>
                    </a:cubicBezTo>
                    <a:cubicBezTo>
                      <a:pt x="4950" y="753"/>
                      <a:pt x="4951" y="403"/>
                      <a:pt x="4806" y="53"/>
                    </a:cubicBezTo>
                    <a:cubicBezTo>
                      <a:pt x="4796" y="33"/>
                      <a:pt x="4781" y="15"/>
                      <a:pt x="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 name="Google Shape;431;p3"/>
              <p:cNvSpPr/>
              <p:nvPr/>
            </p:nvSpPr>
            <p:spPr>
              <a:xfrm>
                <a:off x="598902" y="321447"/>
                <a:ext cx="170125" cy="282759"/>
              </a:xfrm>
              <a:custGeom>
                <a:avLst/>
                <a:gdLst/>
                <a:ahLst/>
                <a:cxnLst/>
                <a:rect l="l" t="t" r="r" b="b"/>
                <a:pathLst>
                  <a:path w="1811" h="3010" extrusionOk="0">
                    <a:moveTo>
                      <a:pt x="1636" y="0"/>
                    </a:moveTo>
                    <a:cubicBezTo>
                      <a:pt x="1493" y="36"/>
                      <a:pt x="1336" y="47"/>
                      <a:pt x="1208" y="113"/>
                    </a:cubicBezTo>
                    <a:cubicBezTo>
                      <a:pt x="376" y="542"/>
                      <a:pt x="0" y="1575"/>
                      <a:pt x="315" y="2457"/>
                    </a:cubicBezTo>
                    <a:cubicBezTo>
                      <a:pt x="329" y="2495"/>
                      <a:pt x="349" y="2530"/>
                      <a:pt x="374" y="2561"/>
                    </a:cubicBezTo>
                    <a:cubicBezTo>
                      <a:pt x="409" y="2605"/>
                      <a:pt x="456" y="2627"/>
                      <a:pt x="504" y="2627"/>
                    </a:cubicBezTo>
                    <a:cubicBezTo>
                      <a:pt x="550" y="2627"/>
                      <a:pt x="596" y="2607"/>
                      <a:pt x="632" y="2567"/>
                    </a:cubicBezTo>
                    <a:cubicBezTo>
                      <a:pt x="696" y="2496"/>
                      <a:pt x="692" y="2422"/>
                      <a:pt x="650" y="2341"/>
                    </a:cubicBezTo>
                    <a:cubicBezTo>
                      <a:pt x="602" y="2251"/>
                      <a:pt x="635" y="2184"/>
                      <a:pt x="734" y="2155"/>
                    </a:cubicBezTo>
                    <a:cubicBezTo>
                      <a:pt x="751" y="2150"/>
                      <a:pt x="768" y="2147"/>
                      <a:pt x="784" y="2147"/>
                    </a:cubicBezTo>
                    <a:cubicBezTo>
                      <a:pt x="849" y="2147"/>
                      <a:pt x="901" y="2187"/>
                      <a:pt x="942" y="2237"/>
                    </a:cubicBezTo>
                    <a:cubicBezTo>
                      <a:pt x="1149" y="2484"/>
                      <a:pt x="1021" y="2842"/>
                      <a:pt x="706" y="2902"/>
                    </a:cubicBezTo>
                    <a:cubicBezTo>
                      <a:pt x="630" y="2915"/>
                      <a:pt x="551" y="2912"/>
                      <a:pt x="473" y="2915"/>
                    </a:cubicBezTo>
                    <a:cubicBezTo>
                      <a:pt x="477" y="2920"/>
                      <a:pt x="483" y="2928"/>
                      <a:pt x="490" y="2934"/>
                    </a:cubicBezTo>
                    <a:cubicBezTo>
                      <a:pt x="562" y="2985"/>
                      <a:pt x="676" y="3010"/>
                      <a:pt x="790" y="3010"/>
                    </a:cubicBezTo>
                    <a:cubicBezTo>
                      <a:pt x="910" y="3010"/>
                      <a:pt x="1030" y="2982"/>
                      <a:pt x="1105" y="2927"/>
                    </a:cubicBezTo>
                    <a:cubicBezTo>
                      <a:pt x="1197" y="2860"/>
                      <a:pt x="1222" y="2779"/>
                      <a:pt x="1192" y="2667"/>
                    </a:cubicBezTo>
                    <a:cubicBezTo>
                      <a:pt x="1176" y="2603"/>
                      <a:pt x="1161" y="2537"/>
                      <a:pt x="1154" y="2471"/>
                    </a:cubicBezTo>
                    <a:cubicBezTo>
                      <a:pt x="1142" y="2371"/>
                      <a:pt x="1185" y="2306"/>
                      <a:pt x="1280" y="2269"/>
                    </a:cubicBezTo>
                    <a:cubicBezTo>
                      <a:pt x="1314" y="2257"/>
                      <a:pt x="1349" y="2251"/>
                      <a:pt x="1385" y="2251"/>
                    </a:cubicBezTo>
                    <a:cubicBezTo>
                      <a:pt x="1510" y="2251"/>
                      <a:pt x="1637" y="2327"/>
                      <a:pt x="1713" y="2455"/>
                    </a:cubicBezTo>
                    <a:cubicBezTo>
                      <a:pt x="1725" y="2478"/>
                      <a:pt x="1739" y="2500"/>
                      <a:pt x="1754" y="2527"/>
                    </a:cubicBezTo>
                    <a:cubicBezTo>
                      <a:pt x="1802" y="2414"/>
                      <a:pt x="1811" y="2329"/>
                      <a:pt x="1788" y="2230"/>
                    </a:cubicBezTo>
                    <a:cubicBezTo>
                      <a:pt x="1758" y="2082"/>
                      <a:pt x="1674" y="2023"/>
                      <a:pt x="1571" y="2023"/>
                    </a:cubicBezTo>
                    <a:cubicBezTo>
                      <a:pt x="1522" y="2023"/>
                      <a:pt x="1469" y="2037"/>
                      <a:pt x="1415" y="2061"/>
                    </a:cubicBezTo>
                    <a:cubicBezTo>
                      <a:pt x="1403" y="2067"/>
                      <a:pt x="1393" y="2080"/>
                      <a:pt x="1378" y="2084"/>
                    </a:cubicBezTo>
                    <a:cubicBezTo>
                      <a:pt x="1356" y="2089"/>
                      <a:pt x="1333" y="2089"/>
                      <a:pt x="1311" y="2092"/>
                    </a:cubicBezTo>
                    <a:cubicBezTo>
                      <a:pt x="1313" y="2071"/>
                      <a:pt x="1310" y="2047"/>
                      <a:pt x="1318" y="2031"/>
                    </a:cubicBezTo>
                    <a:cubicBezTo>
                      <a:pt x="1396" y="1898"/>
                      <a:pt x="1374" y="1767"/>
                      <a:pt x="1311" y="1639"/>
                    </a:cubicBezTo>
                    <a:cubicBezTo>
                      <a:pt x="1277" y="1570"/>
                      <a:pt x="1227" y="1536"/>
                      <a:pt x="1172" y="1536"/>
                    </a:cubicBezTo>
                    <a:cubicBezTo>
                      <a:pt x="1130" y="1536"/>
                      <a:pt x="1086" y="1555"/>
                      <a:pt x="1043" y="1595"/>
                    </a:cubicBezTo>
                    <a:cubicBezTo>
                      <a:pt x="973" y="1660"/>
                      <a:pt x="940" y="1745"/>
                      <a:pt x="943" y="1841"/>
                    </a:cubicBezTo>
                    <a:cubicBezTo>
                      <a:pt x="945" y="1891"/>
                      <a:pt x="930" y="1928"/>
                      <a:pt x="874" y="1939"/>
                    </a:cubicBezTo>
                    <a:cubicBezTo>
                      <a:pt x="855" y="1943"/>
                      <a:pt x="834" y="1945"/>
                      <a:pt x="813" y="1945"/>
                    </a:cubicBezTo>
                    <a:cubicBezTo>
                      <a:pt x="708" y="1945"/>
                      <a:pt x="590" y="1894"/>
                      <a:pt x="544" y="1805"/>
                    </a:cubicBezTo>
                    <a:cubicBezTo>
                      <a:pt x="497" y="1716"/>
                      <a:pt x="454" y="1612"/>
                      <a:pt x="452" y="1514"/>
                    </a:cubicBezTo>
                    <a:cubicBezTo>
                      <a:pt x="447" y="1380"/>
                      <a:pt x="469" y="1242"/>
                      <a:pt x="504" y="1111"/>
                    </a:cubicBezTo>
                    <a:cubicBezTo>
                      <a:pt x="608" y="733"/>
                      <a:pt x="853" y="462"/>
                      <a:pt x="1181" y="260"/>
                    </a:cubicBezTo>
                    <a:cubicBezTo>
                      <a:pt x="1331" y="169"/>
                      <a:pt x="1490" y="93"/>
                      <a:pt x="1643" y="10"/>
                    </a:cubicBezTo>
                    <a:cubicBezTo>
                      <a:pt x="1643" y="6"/>
                      <a:pt x="1642" y="4"/>
                      <a:pt x="16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 name="Google Shape;432;p3"/>
              <p:cNvSpPr/>
              <p:nvPr/>
            </p:nvSpPr>
            <p:spPr>
              <a:xfrm>
                <a:off x="948274" y="266302"/>
                <a:ext cx="556501" cy="111976"/>
              </a:xfrm>
              <a:custGeom>
                <a:avLst/>
                <a:gdLst/>
                <a:ahLst/>
                <a:cxnLst/>
                <a:rect l="l" t="t" r="r" b="b"/>
                <a:pathLst>
                  <a:path w="5924" h="1192" extrusionOk="0">
                    <a:moveTo>
                      <a:pt x="5903" y="0"/>
                    </a:moveTo>
                    <a:cubicBezTo>
                      <a:pt x="5842" y="67"/>
                      <a:pt x="5782" y="137"/>
                      <a:pt x="5718" y="202"/>
                    </a:cubicBezTo>
                    <a:cubicBezTo>
                      <a:pt x="5653" y="271"/>
                      <a:pt x="5579" y="328"/>
                      <a:pt x="5479" y="333"/>
                    </a:cubicBezTo>
                    <a:cubicBezTo>
                      <a:pt x="5474" y="333"/>
                      <a:pt x="5470" y="339"/>
                      <a:pt x="5467" y="341"/>
                    </a:cubicBezTo>
                    <a:cubicBezTo>
                      <a:pt x="5186" y="567"/>
                      <a:pt x="4868" y="717"/>
                      <a:pt x="4525" y="819"/>
                    </a:cubicBezTo>
                    <a:cubicBezTo>
                      <a:pt x="4057" y="959"/>
                      <a:pt x="3572" y="985"/>
                      <a:pt x="3086" y="1004"/>
                    </a:cubicBezTo>
                    <a:cubicBezTo>
                      <a:pt x="3032" y="1006"/>
                      <a:pt x="2978" y="1008"/>
                      <a:pt x="2924" y="1008"/>
                    </a:cubicBezTo>
                    <a:cubicBezTo>
                      <a:pt x="2171" y="1008"/>
                      <a:pt x="1450" y="806"/>
                      <a:pt x="723" y="638"/>
                    </a:cubicBezTo>
                    <a:cubicBezTo>
                      <a:pt x="646" y="619"/>
                      <a:pt x="574" y="573"/>
                      <a:pt x="499" y="565"/>
                    </a:cubicBezTo>
                    <a:cubicBezTo>
                      <a:pt x="334" y="548"/>
                      <a:pt x="168" y="546"/>
                      <a:pt x="1" y="537"/>
                    </a:cubicBezTo>
                    <a:lnTo>
                      <a:pt x="1" y="537"/>
                    </a:lnTo>
                    <a:cubicBezTo>
                      <a:pt x="122" y="581"/>
                      <a:pt x="244" y="609"/>
                      <a:pt x="364" y="645"/>
                    </a:cubicBezTo>
                    <a:cubicBezTo>
                      <a:pt x="718" y="749"/>
                      <a:pt x="1067" y="873"/>
                      <a:pt x="1424" y="960"/>
                    </a:cubicBezTo>
                    <a:cubicBezTo>
                      <a:pt x="2058" y="1114"/>
                      <a:pt x="2698" y="1191"/>
                      <a:pt x="3344" y="1191"/>
                    </a:cubicBezTo>
                    <a:cubicBezTo>
                      <a:pt x="3611" y="1191"/>
                      <a:pt x="3878" y="1178"/>
                      <a:pt x="4146" y="1152"/>
                    </a:cubicBezTo>
                    <a:cubicBezTo>
                      <a:pt x="4527" y="1116"/>
                      <a:pt x="4900" y="1035"/>
                      <a:pt x="5250" y="872"/>
                    </a:cubicBezTo>
                    <a:cubicBezTo>
                      <a:pt x="5558" y="729"/>
                      <a:pt x="5795" y="515"/>
                      <a:pt x="5891" y="174"/>
                    </a:cubicBezTo>
                    <a:cubicBezTo>
                      <a:pt x="5906" y="118"/>
                      <a:pt x="5914" y="61"/>
                      <a:pt x="5924" y="4"/>
                    </a:cubicBezTo>
                    <a:cubicBezTo>
                      <a:pt x="5918" y="3"/>
                      <a:pt x="5911" y="3"/>
                      <a:pt x="59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 name="Google Shape;433;p3"/>
              <p:cNvSpPr/>
              <p:nvPr/>
            </p:nvSpPr>
            <p:spPr>
              <a:xfrm>
                <a:off x="1329493" y="139762"/>
                <a:ext cx="126255" cy="149365"/>
              </a:xfrm>
              <a:custGeom>
                <a:avLst/>
                <a:gdLst/>
                <a:ahLst/>
                <a:cxnLst/>
                <a:rect l="l" t="t" r="r" b="b"/>
                <a:pathLst>
                  <a:path w="1344" h="1590" extrusionOk="0">
                    <a:moveTo>
                      <a:pt x="442" y="0"/>
                    </a:moveTo>
                    <a:cubicBezTo>
                      <a:pt x="275" y="0"/>
                      <a:pt x="139" y="89"/>
                      <a:pt x="74" y="249"/>
                    </a:cubicBezTo>
                    <a:cubicBezTo>
                      <a:pt x="0" y="426"/>
                      <a:pt x="21" y="627"/>
                      <a:pt x="296" y="654"/>
                    </a:cubicBezTo>
                    <a:cubicBezTo>
                      <a:pt x="310" y="656"/>
                      <a:pt x="325" y="656"/>
                      <a:pt x="339" y="656"/>
                    </a:cubicBezTo>
                    <a:cubicBezTo>
                      <a:pt x="432" y="656"/>
                      <a:pt x="510" y="625"/>
                      <a:pt x="560" y="542"/>
                    </a:cubicBezTo>
                    <a:cubicBezTo>
                      <a:pt x="619" y="447"/>
                      <a:pt x="620" y="344"/>
                      <a:pt x="550" y="249"/>
                    </a:cubicBezTo>
                    <a:cubicBezTo>
                      <a:pt x="536" y="230"/>
                      <a:pt x="526" y="209"/>
                      <a:pt x="513" y="187"/>
                    </a:cubicBezTo>
                    <a:cubicBezTo>
                      <a:pt x="521" y="185"/>
                      <a:pt x="529" y="184"/>
                      <a:pt x="539" y="184"/>
                    </a:cubicBezTo>
                    <a:cubicBezTo>
                      <a:pt x="620" y="184"/>
                      <a:pt x="750" y="260"/>
                      <a:pt x="832" y="375"/>
                    </a:cubicBezTo>
                    <a:cubicBezTo>
                      <a:pt x="1098" y="748"/>
                      <a:pt x="1156" y="1148"/>
                      <a:pt x="950" y="1589"/>
                    </a:cubicBezTo>
                    <a:cubicBezTo>
                      <a:pt x="974" y="1575"/>
                      <a:pt x="984" y="1569"/>
                      <a:pt x="993" y="1564"/>
                    </a:cubicBezTo>
                    <a:cubicBezTo>
                      <a:pt x="1186" y="1439"/>
                      <a:pt x="1245" y="1243"/>
                      <a:pt x="1272" y="1031"/>
                    </a:cubicBezTo>
                    <a:cubicBezTo>
                      <a:pt x="1343" y="474"/>
                      <a:pt x="1029" y="59"/>
                      <a:pt x="496" y="3"/>
                    </a:cubicBezTo>
                    <a:cubicBezTo>
                      <a:pt x="478" y="1"/>
                      <a:pt x="460" y="0"/>
                      <a:pt x="4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 name="Google Shape;434;p3"/>
              <p:cNvSpPr/>
              <p:nvPr/>
            </p:nvSpPr>
            <p:spPr>
              <a:xfrm>
                <a:off x="381519" y="751704"/>
                <a:ext cx="106528" cy="195301"/>
              </a:xfrm>
              <a:custGeom>
                <a:avLst/>
                <a:gdLst/>
                <a:ahLst/>
                <a:cxnLst/>
                <a:rect l="l" t="t" r="r" b="b"/>
                <a:pathLst>
                  <a:path w="1134" h="2079" extrusionOk="0">
                    <a:moveTo>
                      <a:pt x="792" y="1"/>
                    </a:moveTo>
                    <a:cubicBezTo>
                      <a:pt x="679" y="1"/>
                      <a:pt x="574" y="64"/>
                      <a:pt x="509" y="178"/>
                    </a:cubicBezTo>
                    <a:cubicBezTo>
                      <a:pt x="410" y="347"/>
                      <a:pt x="380" y="529"/>
                      <a:pt x="390" y="721"/>
                    </a:cubicBezTo>
                    <a:cubicBezTo>
                      <a:pt x="391" y="751"/>
                      <a:pt x="386" y="782"/>
                      <a:pt x="383" y="818"/>
                    </a:cubicBezTo>
                    <a:cubicBezTo>
                      <a:pt x="362" y="810"/>
                      <a:pt x="352" y="808"/>
                      <a:pt x="345" y="803"/>
                    </a:cubicBezTo>
                    <a:cubicBezTo>
                      <a:pt x="308" y="771"/>
                      <a:pt x="276" y="754"/>
                      <a:pt x="249" y="754"/>
                    </a:cubicBezTo>
                    <a:cubicBezTo>
                      <a:pt x="215" y="754"/>
                      <a:pt x="186" y="778"/>
                      <a:pt x="155" y="828"/>
                    </a:cubicBezTo>
                    <a:cubicBezTo>
                      <a:pt x="139" y="854"/>
                      <a:pt x="124" y="884"/>
                      <a:pt x="113" y="914"/>
                    </a:cubicBezTo>
                    <a:cubicBezTo>
                      <a:pt x="0" y="1206"/>
                      <a:pt x="165" y="1589"/>
                      <a:pt x="453" y="1711"/>
                    </a:cubicBezTo>
                    <a:cubicBezTo>
                      <a:pt x="464" y="1716"/>
                      <a:pt x="474" y="1724"/>
                      <a:pt x="493" y="1737"/>
                    </a:cubicBezTo>
                    <a:cubicBezTo>
                      <a:pt x="472" y="1749"/>
                      <a:pt x="458" y="1758"/>
                      <a:pt x="443" y="1767"/>
                    </a:cubicBezTo>
                    <a:cubicBezTo>
                      <a:pt x="330" y="1832"/>
                      <a:pt x="324" y="1942"/>
                      <a:pt x="432" y="2014"/>
                    </a:cubicBezTo>
                    <a:cubicBezTo>
                      <a:pt x="472" y="2040"/>
                      <a:pt x="521" y="2058"/>
                      <a:pt x="568" y="2066"/>
                    </a:cubicBezTo>
                    <a:cubicBezTo>
                      <a:pt x="620" y="2075"/>
                      <a:pt x="671" y="2079"/>
                      <a:pt x="721" y="2079"/>
                    </a:cubicBezTo>
                    <a:cubicBezTo>
                      <a:pt x="853" y="2079"/>
                      <a:pt x="981" y="2049"/>
                      <a:pt x="1104" y="1989"/>
                    </a:cubicBezTo>
                    <a:cubicBezTo>
                      <a:pt x="1119" y="1980"/>
                      <a:pt x="1134" y="1970"/>
                      <a:pt x="1134" y="1970"/>
                    </a:cubicBezTo>
                    <a:cubicBezTo>
                      <a:pt x="1048" y="1944"/>
                      <a:pt x="954" y="1924"/>
                      <a:pt x="868" y="1885"/>
                    </a:cubicBezTo>
                    <a:cubicBezTo>
                      <a:pt x="811" y="1859"/>
                      <a:pt x="772" y="1804"/>
                      <a:pt x="784" y="1732"/>
                    </a:cubicBezTo>
                    <a:cubicBezTo>
                      <a:pt x="796" y="1664"/>
                      <a:pt x="855" y="1650"/>
                      <a:pt x="911" y="1635"/>
                    </a:cubicBezTo>
                    <a:cubicBezTo>
                      <a:pt x="939" y="1629"/>
                      <a:pt x="971" y="1623"/>
                      <a:pt x="994" y="1606"/>
                    </a:cubicBezTo>
                    <a:cubicBezTo>
                      <a:pt x="1035" y="1573"/>
                      <a:pt x="1072" y="1534"/>
                      <a:pt x="1110" y="1496"/>
                    </a:cubicBezTo>
                    <a:cubicBezTo>
                      <a:pt x="1105" y="1489"/>
                      <a:pt x="1098" y="1482"/>
                      <a:pt x="1093" y="1474"/>
                    </a:cubicBezTo>
                    <a:cubicBezTo>
                      <a:pt x="979" y="1567"/>
                      <a:pt x="845" y="1606"/>
                      <a:pt x="702" y="1613"/>
                    </a:cubicBezTo>
                    <a:cubicBezTo>
                      <a:pt x="695" y="1613"/>
                      <a:pt x="688" y="1613"/>
                      <a:pt x="682" y="1613"/>
                    </a:cubicBezTo>
                    <a:cubicBezTo>
                      <a:pt x="441" y="1613"/>
                      <a:pt x="246" y="1417"/>
                      <a:pt x="252" y="1173"/>
                    </a:cubicBezTo>
                    <a:cubicBezTo>
                      <a:pt x="255" y="1097"/>
                      <a:pt x="288" y="1043"/>
                      <a:pt x="355" y="1012"/>
                    </a:cubicBezTo>
                    <a:cubicBezTo>
                      <a:pt x="372" y="1004"/>
                      <a:pt x="389" y="1001"/>
                      <a:pt x="404" y="1001"/>
                    </a:cubicBezTo>
                    <a:cubicBezTo>
                      <a:pt x="446" y="1001"/>
                      <a:pt x="480" y="1028"/>
                      <a:pt x="512" y="1061"/>
                    </a:cubicBezTo>
                    <a:cubicBezTo>
                      <a:pt x="529" y="1078"/>
                      <a:pt x="547" y="1093"/>
                      <a:pt x="565" y="1109"/>
                    </a:cubicBezTo>
                    <a:cubicBezTo>
                      <a:pt x="472" y="945"/>
                      <a:pt x="448" y="772"/>
                      <a:pt x="483" y="600"/>
                    </a:cubicBezTo>
                    <a:cubicBezTo>
                      <a:pt x="504" y="476"/>
                      <a:pt x="555" y="353"/>
                      <a:pt x="613" y="241"/>
                    </a:cubicBezTo>
                    <a:cubicBezTo>
                      <a:pt x="676" y="120"/>
                      <a:pt x="787" y="50"/>
                      <a:pt x="950" y="48"/>
                    </a:cubicBezTo>
                    <a:cubicBezTo>
                      <a:pt x="920" y="32"/>
                      <a:pt x="909" y="24"/>
                      <a:pt x="899" y="20"/>
                    </a:cubicBezTo>
                    <a:cubicBezTo>
                      <a:pt x="863" y="7"/>
                      <a:pt x="827" y="1"/>
                      <a:pt x="7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 name="Google Shape;435;p3"/>
              <p:cNvSpPr/>
              <p:nvPr/>
            </p:nvSpPr>
            <p:spPr>
              <a:xfrm>
                <a:off x="539061" y="1141565"/>
                <a:ext cx="97416" cy="79097"/>
              </a:xfrm>
              <a:custGeom>
                <a:avLst/>
                <a:gdLst/>
                <a:ahLst/>
                <a:cxnLst/>
                <a:rect l="l" t="t" r="r" b="b"/>
                <a:pathLst>
                  <a:path w="1037" h="842" extrusionOk="0">
                    <a:moveTo>
                      <a:pt x="119" y="1"/>
                    </a:moveTo>
                    <a:cubicBezTo>
                      <a:pt x="89" y="76"/>
                      <a:pt x="69" y="140"/>
                      <a:pt x="38" y="200"/>
                    </a:cubicBezTo>
                    <a:cubicBezTo>
                      <a:pt x="6" y="260"/>
                      <a:pt x="1" y="321"/>
                      <a:pt x="19" y="386"/>
                    </a:cubicBezTo>
                    <a:cubicBezTo>
                      <a:pt x="77" y="595"/>
                      <a:pt x="200" y="751"/>
                      <a:pt x="410" y="817"/>
                    </a:cubicBezTo>
                    <a:cubicBezTo>
                      <a:pt x="463" y="833"/>
                      <a:pt x="515" y="842"/>
                      <a:pt x="566" y="842"/>
                    </a:cubicBezTo>
                    <a:cubicBezTo>
                      <a:pt x="683" y="842"/>
                      <a:pt x="793" y="797"/>
                      <a:pt x="884" y="706"/>
                    </a:cubicBezTo>
                    <a:cubicBezTo>
                      <a:pt x="1012" y="578"/>
                      <a:pt x="1037" y="414"/>
                      <a:pt x="997" y="243"/>
                    </a:cubicBezTo>
                    <a:cubicBezTo>
                      <a:pt x="974" y="148"/>
                      <a:pt x="905" y="96"/>
                      <a:pt x="820" y="96"/>
                    </a:cubicBezTo>
                    <a:cubicBezTo>
                      <a:pt x="807" y="96"/>
                      <a:pt x="794" y="97"/>
                      <a:pt x="780" y="100"/>
                    </a:cubicBezTo>
                    <a:cubicBezTo>
                      <a:pt x="672" y="119"/>
                      <a:pt x="599" y="210"/>
                      <a:pt x="612" y="319"/>
                    </a:cubicBezTo>
                    <a:cubicBezTo>
                      <a:pt x="617" y="354"/>
                      <a:pt x="646" y="396"/>
                      <a:pt x="676" y="414"/>
                    </a:cubicBezTo>
                    <a:cubicBezTo>
                      <a:pt x="687" y="420"/>
                      <a:pt x="697" y="423"/>
                      <a:pt x="707" y="423"/>
                    </a:cubicBezTo>
                    <a:cubicBezTo>
                      <a:pt x="735" y="423"/>
                      <a:pt x="760" y="400"/>
                      <a:pt x="779" y="367"/>
                    </a:cubicBezTo>
                    <a:cubicBezTo>
                      <a:pt x="792" y="345"/>
                      <a:pt x="808" y="333"/>
                      <a:pt x="824" y="333"/>
                    </a:cubicBezTo>
                    <a:cubicBezTo>
                      <a:pt x="842" y="333"/>
                      <a:pt x="859" y="348"/>
                      <a:pt x="871" y="376"/>
                    </a:cubicBezTo>
                    <a:cubicBezTo>
                      <a:pt x="901" y="442"/>
                      <a:pt x="894" y="506"/>
                      <a:pt x="847" y="563"/>
                    </a:cubicBezTo>
                    <a:cubicBezTo>
                      <a:pt x="791" y="630"/>
                      <a:pt x="715" y="664"/>
                      <a:pt x="631" y="664"/>
                    </a:cubicBezTo>
                    <a:cubicBezTo>
                      <a:pt x="598" y="664"/>
                      <a:pt x="564" y="659"/>
                      <a:pt x="530" y="648"/>
                    </a:cubicBezTo>
                    <a:cubicBezTo>
                      <a:pt x="340" y="589"/>
                      <a:pt x="242" y="448"/>
                      <a:pt x="186" y="269"/>
                    </a:cubicBezTo>
                    <a:cubicBezTo>
                      <a:pt x="160" y="185"/>
                      <a:pt x="143" y="99"/>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 name="Google Shape;436;p3"/>
              <p:cNvSpPr/>
              <p:nvPr/>
            </p:nvSpPr>
            <p:spPr>
              <a:xfrm>
                <a:off x="434315" y="1178579"/>
                <a:ext cx="102958" cy="116673"/>
              </a:xfrm>
              <a:custGeom>
                <a:avLst/>
                <a:gdLst/>
                <a:ahLst/>
                <a:cxnLst/>
                <a:rect l="l" t="t" r="r" b="b"/>
                <a:pathLst>
                  <a:path w="1096" h="1242" extrusionOk="0">
                    <a:moveTo>
                      <a:pt x="1055" y="0"/>
                    </a:moveTo>
                    <a:lnTo>
                      <a:pt x="1055" y="0"/>
                    </a:lnTo>
                    <a:cubicBezTo>
                      <a:pt x="977" y="77"/>
                      <a:pt x="933" y="145"/>
                      <a:pt x="936" y="252"/>
                    </a:cubicBezTo>
                    <a:cubicBezTo>
                      <a:pt x="943" y="443"/>
                      <a:pt x="910" y="632"/>
                      <a:pt x="833" y="810"/>
                    </a:cubicBezTo>
                    <a:cubicBezTo>
                      <a:pt x="745" y="1013"/>
                      <a:pt x="579" y="1106"/>
                      <a:pt x="371" y="1135"/>
                    </a:cubicBezTo>
                    <a:cubicBezTo>
                      <a:pt x="359" y="1137"/>
                      <a:pt x="347" y="1138"/>
                      <a:pt x="335" y="1138"/>
                    </a:cubicBezTo>
                    <a:cubicBezTo>
                      <a:pt x="293" y="1138"/>
                      <a:pt x="253" y="1124"/>
                      <a:pt x="222" y="1076"/>
                    </a:cubicBezTo>
                    <a:cubicBezTo>
                      <a:pt x="251" y="1047"/>
                      <a:pt x="282" y="1019"/>
                      <a:pt x="309" y="988"/>
                    </a:cubicBezTo>
                    <a:cubicBezTo>
                      <a:pt x="363" y="926"/>
                      <a:pt x="350" y="810"/>
                      <a:pt x="284" y="752"/>
                    </a:cubicBezTo>
                    <a:cubicBezTo>
                      <a:pt x="263" y="733"/>
                      <a:pt x="238" y="724"/>
                      <a:pt x="211" y="724"/>
                    </a:cubicBezTo>
                    <a:cubicBezTo>
                      <a:pt x="172" y="724"/>
                      <a:pt x="130" y="744"/>
                      <a:pt x="93" y="783"/>
                    </a:cubicBezTo>
                    <a:cubicBezTo>
                      <a:pt x="12" y="868"/>
                      <a:pt x="0" y="971"/>
                      <a:pt x="32" y="1081"/>
                    </a:cubicBezTo>
                    <a:cubicBezTo>
                      <a:pt x="62" y="1181"/>
                      <a:pt x="143" y="1228"/>
                      <a:pt x="238" y="1238"/>
                    </a:cubicBezTo>
                    <a:cubicBezTo>
                      <a:pt x="266" y="1240"/>
                      <a:pt x="294" y="1242"/>
                      <a:pt x="321" y="1242"/>
                    </a:cubicBezTo>
                    <a:cubicBezTo>
                      <a:pt x="515" y="1242"/>
                      <a:pt x="685" y="1173"/>
                      <a:pt x="826" y="1020"/>
                    </a:cubicBezTo>
                    <a:cubicBezTo>
                      <a:pt x="1095" y="725"/>
                      <a:pt x="1055" y="365"/>
                      <a:pt x="1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37" name="Google Shape;437;p3"/>
              <p:cNvGrpSpPr/>
              <p:nvPr/>
            </p:nvGrpSpPr>
            <p:grpSpPr>
              <a:xfrm>
                <a:off x="559164" y="959880"/>
                <a:ext cx="45279" cy="65195"/>
                <a:chOff x="559164" y="959880"/>
                <a:chExt cx="45279" cy="65195"/>
              </a:xfrm>
            </p:grpSpPr>
            <p:sp>
              <p:nvSpPr>
                <p:cNvPr id="438" name="Google Shape;438;p3"/>
                <p:cNvSpPr/>
                <p:nvPr/>
              </p:nvSpPr>
              <p:spPr>
                <a:xfrm>
                  <a:off x="560010" y="983272"/>
                  <a:ext cx="34006" cy="36073"/>
                </a:xfrm>
                <a:custGeom>
                  <a:avLst/>
                  <a:gdLst/>
                  <a:ahLst/>
                  <a:cxnLst/>
                  <a:rect l="l" t="t" r="r" b="b"/>
                  <a:pathLst>
                    <a:path w="362" h="384" extrusionOk="0">
                      <a:moveTo>
                        <a:pt x="24" y="0"/>
                      </a:moveTo>
                      <a:cubicBezTo>
                        <a:pt x="17" y="0"/>
                        <a:pt x="9" y="1"/>
                        <a:pt x="1" y="2"/>
                      </a:cubicBezTo>
                      <a:cubicBezTo>
                        <a:pt x="15" y="41"/>
                        <a:pt x="22" y="82"/>
                        <a:pt x="45" y="108"/>
                      </a:cubicBezTo>
                      <a:cubicBezTo>
                        <a:pt x="86" y="154"/>
                        <a:pt x="137" y="187"/>
                        <a:pt x="182" y="228"/>
                      </a:cubicBezTo>
                      <a:cubicBezTo>
                        <a:pt x="238" y="279"/>
                        <a:pt x="289" y="331"/>
                        <a:pt x="344" y="383"/>
                      </a:cubicBezTo>
                      <a:cubicBezTo>
                        <a:pt x="349" y="377"/>
                        <a:pt x="355" y="370"/>
                        <a:pt x="361" y="362"/>
                      </a:cubicBezTo>
                      <a:cubicBezTo>
                        <a:pt x="303" y="166"/>
                        <a:pt x="166" y="0"/>
                        <a:pt x="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 name="Google Shape;439;p3"/>
                <p:cNvSpPr/>
                <p:nvPr/>
              </p:nvSpPr>
              <p:spPr>
                <a:xfrm>
                  <a:off x="559164" y="994921"/>
                  <a:ext cx="36637" cy="30155"/>
                </a:xfrm>
                <a:custGeom>
                  <a:avLst/>
                  <a:gdLst/>
                  <a:ahLst/>
                  <a:cxnLst/>
                  <a:rect l="l" t="t" r="r" b="b"/>
                  <a:pathLst>
                    <a:path w="390" h="321" extrusionOk="0">
                      <a:moveTo>
                        <a:pt x="35" y="1"/>
                      </a:moveTo>
                      <a:lnTo>
                        <a:pt x="35" y="1"/>
                      </a:lnTo>
                      <a:cubicBezTo>
                        <a:pt x="0" y="187"/>
                        <a:pt x="120" y="320"/>
                        <a:pt x="289" y="320"/>
                      </a:cubicBezTo>
                      <a:cubicBezTo>
                        <a:pt x="321" y="320"/>
                        <a:pt x="354" y="315"/>
                        <a:pt x="389" y="306"/>
                      </a:cubicBezTo>
                      <a:cubicBezTo>
                        <a:pt x="263" y="275"/>
                        <a:pt x="203" y="186"/>
                        <a:pt x="138" y="100"/>
                      </a:cubicBezTo>
                      <a:cubicBezTo>
                        <a:pt x="111" y="66"/>
                        <a:pt x="75" y="38"/>
                        <a:pt x="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 name="Google Shape;440;p3"/>
                <p:cNvSpPr/>
                <p:nvPr/>
              </p:nvSpPr>
              <p:spPr>
                <a:xfrm>
                  <a:off x="559540" y="970684"/>
                  <a:ext cx="44715" cy="19070"/>
                </a:xfrm>
                <a:custGeom>
                  <a:avLst/>
                  <a:gdLst/>
                  <a:ahLst/>
                  <a:cxnLst/>
                  <a:rect l="l" t="t" r="r" b="b"/>
                  <a:pathLst>
                    <a:path w="476" h="203" extrusionOk="0">
                      <a:moveTo>
                        <a:pt x="56" y="1"/>
                      </a:moveTo>
                      <a:cubicBezTo>
                        <a:pt x="20" y="1"/>
                        <a:pt x="1" y="16"/>
                        <a:pt x="13" y="50"/>
                      </a:cubicBezTo>
                      <a:cubicBezTo>
                        <a:pt x="99" y="99"/>
                        <a:pt x="164" y="140"/>
                        <a:pt x="233" y="175"/>
                      </a:cubicBezTo>
                      <a:cubicBezTo>
                        <a:pt x="261" y="189"/>
                        <a:pt x="295" y="202"/>
                        <a:pt x="325" y="202"/>
                      </a:cubicBezTo>
                      <a:cubicBezTo>
                        <a:pt x="330" y="202"/>
                        <a:pt x="336" y="202"/>
                        <a:pt x="341" y="201"/>
                      </a:cubicBezTo>
                      <a:cubicBezTo>
                        <a:pt x="390" y="193"/>
                        <a:pt x="435" y="165"/>
                        <a:pt x="476" y="146"/>
                      </a:cubicBezTo>
                      <a:cubicBezTo>
                        <a:pt x="366" y="107"/>
                        <a:pt x="266" y="68"/>
                        <a:pt x="164" y="27"/>
                      </a:cubicBezTo>
                      <a:cubicBezTo>
                        <a:pt x="138" y="19"/>
                        <a:pt x="112" y="7"/>
                        <a:pt x="87" y="4"/>
                      </a:cubicBezTo>
                      <a:cubicBezTo>
                        <a:pt x="75" y="2"/>
                        <a:pt x="65" y="1"/>
                        <a:pt x="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 name="Google Shape;441;p3"/>
                <p:cNvSpPr/>
                <p:nvPr/>
              </p:nvSpPr>
              <p:spPr>
                <a:xfrm>
                  <a:off x="560385" y="959880"/>
                  <a:ext cx="44058" cy="17567"/>
                </a:xfrm>
                <a:custGeom>
                  <a:avLst/>
                  <a:gdLst/>
                  <a:ahLst/>
                  <a:cxnLst/>
                  <a:rect l="l" t="t" r="r" b="b"/>
                  <a:pathLst>
                    <a:path w="469" h="187" extrusionOk="0">
                      <a:moveTo>
                        <a:pt x="111" y="0"/>
                      </a:moveTo>
                      <a:cubicBezTo>
                        <a:pt x="68" y="0"/>
                        <a:pt x="32" y="27"/>
                        <a:pt x="0" y="79"/>
                      </a:cubicBezTo>
                      <a:cubicBezTo>
                        <a:pt x="13" y="77"/>
                        <a:pt x="25" y="77"/>
                        <a:pt x="37" y="77"/>
                      </a:cubicBezTo>
                      <a:cubicBezTo>
                        <a:pt x="169" y="77"/>
                        <a:pt x="269" y="187"/>
                        <a:pt x="407" y="187"/>
                      </a:cubicBezTo>
                      <a:cubicBezTo>
                        <a:pt x="427" y="187"/>
                        <a:pt x="447" y="185"/>
                        <a:pt x="468" y="180"/>
                      </a:cubicBezTo>
                      <a:cubicBezTo>
                        <a:pt x="359" y="120"/>
                        <a:pt x="268" y="61"/>
                        <a:pt x="171" y="15"/>
                      </a:cubicBezTo>
                      <a:cubicBezTo>
                        <a:pt x="149" y="5"/>
                        <a:pt x="129" y="0"/>
                        <a:pt x="1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42" name="Google Shape;442;p3"/>
              <p:cNvGrpSpPr/>
              <p:nvPr/>
            </p:nvGrpSpPr>
            <p:grpSpPr>
              <a:xfrm>
                <a:off x="559070" y="1017843"/>
                <a:ext cx="41240" cy="86802"/>
                <a:chOff x="559070" y="1017843"/>
                <a:chExt cx="41240" cy="86802"/>
              </a:xfrm>
            </p:grpSpPr>
            <p:sp>
              <p:nvSpPr>
                <p:cNvPr id="443" name="Google Shape;443;p3"/>
                <p:cNvSpPr/>
                <p:nvPr/>
              </p:nvSpPr>
              <p:spPr>
                <a:xfrm>
                  <a:off x="577953" y="1058332"/>
                  <a:ext cx="22358" cy="32034"/>
                </a:xfrm>
                <a:custGeom>
                  <a:avLst/>
                  <a:gdLst/>
                  <a:ahLst/>
                  <a:cxnLst/>
                  <a:rect l="l" t="t" r="r" b="b"/>
                  <a:pathLst>
                    <a:path w="238" h="341" extrusionOk="0">
                      <a:moveTo>
                        <a:pt x="165" y="0"/>
                      </a:moveTo>
                      <a:cubicBezTo>
                        <a:pt x="122" y="23"/>
                        <a:pt x="83" y="44"/>
                        <a:pt x="42" y="64"/>
                      </a:cubicBezTo>
                      <a:cubicBezTo>
                        <a:pt x="32" y="107"/>
                        <a:pt x="21" y="147"/>
                        <a:pt x="11" y="188"/>
                      </a:cubicBezTo>
                      <a:cubicBezTo>
                        <a:pt x="0" y="239"/>
                        <a:pt x="57" y="327"/>
                        <a:pt x="107" y="338"/>
                      </a:cubicBezTo>
                      <a:cubicBezTo>
                        <a:pt x="114" y="339"/>
                        <a:pt x="120" y="340"/>
                        <a:pt x="126" y="340"/>
                      </a:cubicBezTo>
                      <a:cubicBezTo>
                        <a:pt x="169" y="340"/>
                        <a:pt x="208" y="305"/>
                        <a:pt x="220" y="246"/>
                      </a:cubicBezTo>
                      <a:cubicBezTo>
                        <a:pt x="238" y="156"/>
                        <a:pt x="221" y="72"/>
                        <a:pt x="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 name="Google Shape;444;p3"/>
                <p:cNvSpPr/>
                <p:nvPr/>
              </p:nvSpPr>
              <p:spPr>
                <a:xfrm>
                  <a:off x="560010" y="1017843"/>
                  <a:ext cx="18882" cy="31564"/>
                </a:xfrm>
                <a:custGeom>
                  <a:avLst/>
                  <a:gdLst/>
                  <a:ahLst/>
                  <a:cxnLst/>
                  <a:rect l="l" t="t" r="r" b="b"/>
                  <a:pathLst>
                    <a:path w="201" h="336" extrusionOk="0">
                      <a:moveTo>
                        <a:pt x="5" y="1"/>
                      </a:moveTo>
                      <a:cubicBezTo>
                        <a:pt x="5" y="78"/>
                        <a:pt x="1" y="142"/>
                        <a:pt x="6" y="205"/>
                      </a:cubicBezTo>
                      <a:cubicBezTo>
                        <a:pt x="10" y="240"/>
                        <a:pt x="22" y="278"/>
                        <a:pt x="44" y="304"/>
                      </a:cubicBezTo>
                      <a:cubicBezTo>
                        <a:pt x="58" y="322"/>
                        <a:pt x="90" y="336"/>
                        <a:pt x="113" y="336"/>
                      </a:cubicBezTo>
                      <a:cubicBezTo>
                        <a:pt x="117" y="336"/>
                        <a:pt x="121" y="335"/>
                        <a:pt x="125" y="334"/>
                      </a:cubicBezTo>
                      <a:cubicBezTo>
                        <a:pt x="149" y="328"/>
                        <a:pt x="177" y="295"/>
                        <a:pt x="184" y="269"/>
                      </a:cubicBezTo>
                      <a:cubicBezTo>
                        <a:pt x="200" y="205"/>
                        <a:pt x="177" y="147"/>
                        <a:pt x="128" y="103"/>
                      </a:cubicBezTo>
                      <a:cubicBezTo>
                        <a:pt x="93" y="72"/>
                        <a:pt x="57" y="44"/>
                        <a:pt x="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 name="Google Shape;445;p3"/>
                <p:cNvSpPr/>
                <p:nvPr/>
              </p:nvSpPr>
              <p:spPr>
                <a:xfrm>
                  <a:off x="559070" y="1051286"/>
                  <a:ext cx="18036" cy="25458"/>
                </a:xfrm>
                <a:custGeom>
                  <a:avLst/>
                  <a:gdLst/>
                  <a:ahLst/>
                  <a:cxnLst/>
                  <a:rect l="l" t="t" r="r" b="b"/>
                  <a:pathLst>
                    <a:path w="192" h="271" extrusionOk="0">
                      <a:moveTo>
                        <a:pt x="8" y="1"/>
                      </a:moveTo>
                      <a:cubicBezTo>
                        <a:pt x="8" y="65"/>
                        <a:pt x="1" y="123"/>
                        <a:pt x="9" y="182"/>
                      </a:cubicBezTo>
                      <a:cubicBezTo>
                        <a:pt x="15" y="232"/>
                        <a:pt x="50" y="271"/>
                        <a:pt x="103" y="271"/>
                      </a:cubicBezTo>
                      <a:cubicBezTo>
                        <a:pt x="105" y="271"/>
                        <a:pt x="107" y="271"/>
                        <a:pt x="109" y="271"/>
                      </a:cubicBezTo>
                      <a:cubicBezTo>
                        <a:pt x="171" y="268"/>
                        <a:pt x="191" y="217"/>
                        <a:pt x="191" y="166"/>
                      </a:cubicBezTo>
                      <a:cubicBezTo>
                        <a:pt x="191" y="115"/>
                        <a:pt x="192" y="56"/>
                        <a:pt x="125" y="35"/>
                      </a:cubicBezTo>
                      <a:cubicBezTo>
                        <a:pt x="92" y="24"/>
                        <a:pt x="56" y="15"/>
                        <a:pt x="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 name="Google Shape;446;p3"/>
                <p:cNvSpPr/>
                <p:nvPr/>
              </p:nvSpPr>
              <p:spPr>
                <a:xfrm>
                  <a:off x="575134" y="1029116"/>
                  <a:ext cx="20197" cy="28558"/>
                </a:xfrm>
                <a:custGeom>
                  <a:avLst/>
                  <a:gdLst/>
                  <a:ahLst/>
                  <a:cxnLst/>
                  <a:rect l="l" t="t" r="r" b="b"/>
                  <a:pathLst>
                    <a:path w="215" h="304" extrusionOk="0">
                      <a:moveTo>
                        <a:pt x="104" y="0"/>
                      </a:moveTo>
                      <a:cubicBezTo>
                        <a:pt x="89" y="0"/>
                        <a:pt x="72" y="1"/>
                        <a:pt x="51" y="3"/>
                      </a:cubicBezTo>
                      <a:cubicBezTo>
                        <a:pt x="77" y="91"/>
                        <a:pt x="95" y="178"/>
                        <a:pt x="0" y="268"/>
                      </a:cubicBezTo>
                      <a:cubicBezTo>
                        <a:pt x="39" y="282"/>
                        <a:pt x="71" y="303"/>
                        <a:pt x="96" y="303"/>
                      </a:cubicBezTo>
                      <a:cubicBezTo>
                        <a:pt x="99" y="303"/>
                        <a:pt x="102" y="303"/>
                        <a:pt x="105" y="302"/>
                      </a:cubicBezTo>
                      <a:cubicBezTo>
                        <a:pt x="183" y="279"/>
                        <a:pt x="215" y="185"/>
                        <a:pt x="190" y="82"/>
                      </a:cubicBezTo>
                      <a:cubicBezTo>
                        <a:pt x="176" y="19"/>
                        <a:pt x="162"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 name="Google Shape;447;p3"/>
                <p:cNvSpPr/>
                <p:nvPr/>
              </p:nvSpPr>
              <p:spPr>
                <a:xfrm>
                  <a:off x="569874" y="1081442"/>
                  <a:ext cx="23955" cy="23203"/>
                </a:xfrm>
                <a:custGeom>
                  <a:avLst/>
                  <a:gdLst/>
                  <a:ahLst/>
                  <a:cxnLst/>
                  <a:rect l="l" t="t" r="r" b="b"/>
                  <a:pathLst>
                    <a:path w="255" h="247" extrusionOk="0">
                      <a:moveTo>
                        <a:pt x="18" y="0"/>
                      </a:moveTo>
                      <a:cubicBezTo>
                        <a:pt x="14" y="18"/>
                        <a:pt x="0" y="38"/>
                        <a:pt x="5" y="51"/>
                      </a:cubicBezTo>
                      <a:cubicBezTo>
                        <a:pt x="30" y="107"/>
                        <a:pt x="52" y="165"/>
                        <a:pt x="90" y="212"/>
                      </a:cubicBezTo>
                      <a:cubicBezTo>
                        <a:pt x="106" y="233"/>
                        <a:pt x="146" y="247"/>
                        <a:pt x="176" y="247"/>
                      </a:cubicBezTo>
                      <a:cubicBezTo>
                        <a:pt x="182" y="247"/>
                        <a:pt x="187" y="246"/>
                        <a:pt x="192" y="245"/>
                      </a:cubicBezTo>
                      <a:cubicBezTo>
                        <a:pt x="218" y="238"/>
                        <a:pt x="234" y="191"/>
                        <a:pt x="254" y="162"/>
                      </a:cubicBezTo>
                      <a:cubicBezTo>
                        <a:pt x="249" y="155"/>
                        <a:pt x="242" y="149"/>
                        <a:pt x="237" y="142"/>
                      </a:cubicBezTo>
                      <a:cubicBezTo>
                        <a:pt x="234" y="142"/>
                        <a:pt x="232" y="142"/>
                        <a:pt x="229" y="142"/>
                      </a:cubicBezTo>
                      <a:cubicBezTo>
                        <a:pt x="148" y="142"/>
                        <a:pt x="99" y="94"/>
                        <a:pt x="61" y="28"/>
                      </a:cubicBezTo>
                      <a:cubicBezTo>
                        <a:pt x="54" y="15"/>
                        <a:pt x="33"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48" name="Google Shape;448;p3"/>
              <p:cNvGrpSpPr/>
              <p:nvPr/>
            </p:nvGrpSpPr>
            <p:grpSpPr>
              <a:xfrm>
                <a:off x="491150" y="959692"/>
                <a:ext cx="39361" cy="23767"/>
                <a:chOff x="491150" y="959692"/>
                <a:chExt cx="39361" cy="23767"/>
              </a:xfrm>
            </p:grpSpPr>
            <p:sp>
              <p:nvSpPr>
                <p:cNvPr id="449" name="Google Shape;449;p3"/>
                <p:cNvSpPr/>
                <p:nvPr/>
              </p:nvSpPr>
              <p:spPr>
                <a:xfrm>
                  <a:off x="491150" y="970026"/>
                  <a:ext cx="39361" cy="13433"/>
                </a:xfrm>
                <a:custGeom>
                  <a:avLst/>
                  <a:gdLst/>
                  <a:ahLst/>
                  <a:cxnLst/>
                  <a:rect l="l" t="t" r="r" b="b"/>
                  <a:pathLst>
                    <a:path w="419" h="143" extrusionOk="0">
                      <a:moveTo>
                        <a:pt x="403" y="0"/>
                      </a:moveTo>
                      <a:cubicBezTo>
                        <a:pt x="268" y="23"/>
                        <a:pt x="133" y="47"/>
                        <a:pt x="1" y="70"/>
                      </a:cubicBezTo>
                      <a:cubicBezTo>
                        <a:pt x="60" y="118"/>
                        <a:pt x="133" y="143"/>
                        <a:pt x="206" y="143"/>
                      </a:cubicBezTo>
                      <a:cubicBezTo>
                        <a:pt x="266" y="143"/>
                        <a:pt x="326" y="126"/>
                        <a:pt x="380" y="90"/>
                      </a:cubicBezTo>
                      <a:cubicBezTo>
                        <a:pt x="400" y="76"/>
                        <a:pt x="407" y="43"/>
                        <a:pt x="419" y="18"/>
                      </a:cubicBezTo>
                      <a:cubicBezTo>
                        <a:pt x="414" y="12"/>
                        <a:pt x="409" y="7"/>
                        <a:pt x="4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 name="Google Shape;450;p3"/>
                <p:cNvSpPr/>
                <p:nvPr/>
              </p:nvSpPr>
              <p:spPr>
                <a:xfrm>
                  <a:off x="493874" y="959692"/>
                  <a:ext cx="35885" cy="13809"/>
                </a:xfrm>
                <a:custGeom>
                  <a:avLst/>
                  <a:gdLst/>
                  <a:ahLst/>
                  <a:cxnLst/>
                  <a:rect l="l" t="t" r="r" b="b"/>
                  <a:pathLst>
                    <a:path w="382" h="147" extrusionOk="0">
                      <a:moveTo>
                        <a:pt x="277" y="1"/>
                      </a:moveTo>
                      <a:cubicBezTo>
                        <a:pt x="191" y="1"/>
                        <a:pt x="75" y="57"/>
                        <a:pt x="1" y="146"/>
                      </a:cubicBezTo>
                      <a:cubicBezTo>
                        <a:pt x="127" y="119"/>
                        <a:pt x="254" y="91"/>
                        <a:pt x="382" y="64"/>
                      </a:cubicBezTo>
                      <a:cubicBezTo>
                        <a:pt x="367" y="20"/>
                        <a:pt x="327" y="1"/>
                        <a:pt x="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51" name="Google Shape;451;p3"/>
              <p:cNvGrpSpPr/>
              <p:nvPr/>
            </p:nvGrpSpPr>
            <p:grpSpPr>
              <a:xfrm>
                <a:off x="480159" y="981769"/>
                <a:ext cx="50916" cy="73556"/>
                <a:chOff x="480159" y="981769"/>
                <a:chExt cx="50916" cy="73556"/>
              </a:xfrm>
            </p:grpSpPr>
            <p:sp>
              <p:nvSpPr>
                <p:cNvPr id="452" name="Google Shape;452;p3"/>
                <p:cNvSpPr/>
                <p:nvPr/>
              </p:nvSpPr>
              <p:spPr>
                <a:xfrm>
                  <a:off x="508529" y="993324"/>
                  <a:ext cx="21982" cy="41897"/>
                </a:xfrm>
                <a:custGeom>
                  <a:avLst/>
                  <a:gdLst/>
                  <a:ahLst/>
                  <a:cxnLst/>
                  <a:rect l="l" t="t" r="r" b="b"/>
                  <a:pathLst>
                    <a:path w="234" h="446" extrusionOk="0">
                      <a:moveTo>
                        <a:pt x="229" y="0"/>
                      </a:moveTo>
                      <a:cubicBezTo>
                        <a:pt x="180" y="38"/>
                        <a:pt x="144" y="64"/>
                        <a:pt x="112" y="92"/>
                      </a:cubicBezTo>
                      <a:cubicBezTo>
                        <a:pt x="29" y="167"/>
                        <a:pt x="0" y="293"/>
                        <a:pt x="42" y="382"/>
                      </a:cubicBezTo>
                      <a:cubicBezTo>
                        <a:pt x="58" y="418"/>
                        <a:pt x="86" y="445"/>
                        <a:pt x="120" y="445"/>
                      </a:cubicBezTo>
                      <a:cubicBezTo>
                        <a:pt x="128" y="445"/>
                        <a:pt x="137" y="444"/>
                        <a:pt x="146" y="440"/>
                      </a:cubicBezTo>
                      <a:cubicBezTo>
                        <a:pt x="179" y="427"/>
                        <a:pt x="223" y="391"/>
                        <a:pt x="226" y="362"/>
                      </a:cubicBezTo>
                      <a:cubicBezTo>
                        <a:pt x="234" y="248"/>
                        <a:pt x="229" y="131"/>
                        <a:pt x="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 name="Google Shape;453;p3"/>
                <p:cNvSpPr/>
                <p:nvPr/>
              </p:nvSpPr>
              <p:spPr>
                <a:xfrm>
                  <a:off x="489083" y="1006006"/>
                  <a:ext cx="18882" cy="29027"/>
                </a:xfrm>
                <a:custGeom>
                  <a:avLst/>
                  <a:gdLst/>
                  <a:ahLst/>
                  <a:cxnLst/>
                  <a:rect l="l" t="t" r="r" b="b"/>
                  <a:pathLst>
                    <a:path w="201" h="309" extrusionOk="0">
                      <a:moveTo>
                        <a:pt x="125" y="1"/>
                      </a:moveTo>
                      <a:cubicBezTo>
                        <a:pt x="36" y="49"/>
                        <a:pt x="1" y="142"/>
                        <a:pt x="37" y="238"/>
                      </a:cubicBezTo>
                      <a:cubicBezTo>
                        <a:pt x="55" y="284"/>
                        <a:pt x="94" y="308"/>
                        <a:pt x="146" y="308"/>
                      </a:cubicBezTo>
                      <a:cubicBezTo>
                        <a:pt x="163" y="308"/>
                        <a:pt x="181" y="305"/>
                        <a:pt x="200" y="300"/>
                      </a:cubicBezTo>
                      <a:cubicBezTo>
                        <a:pt x="192" y="247"/>
                        <a:pt x="171" y="193"/>
                        <a:pt x="182" y="142"/>
                      </a:cubicBezTo>
                      <a:cubicBezTo>
                        <a:pt x="192" y="78"/>
                        <a:pt x="172" y="37"/>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 name="Google Shape;454;p3"/>
                <p:cNvSpPr/>
                <p:nvPr/>
              </p:nvSpPr>
              <p:spPr>
                <a:xfrm>
                  <a:off x="501765" y="981769"/>
                  <a:ext cx="29309" cy="24800"/>
                </a:xfrm>
                <a:custGeom>
                  <a:avLst/>
                  <a:gdLst/>
                  <a:ahLst/>
                  <a:cxnLst/>
                  <a:rect l="l" t="t" r="r" b="b"/>
                  <a:pathLst>
                    <a:path w="312" h="264" extrusionOk="0">
                      <a:moveTo>
                        <a:pt x="298" y="0"/>
                      </a:moveTo>
                      <a:lnTo>
                        <a:pt x="298" y="0"/>
                      </a:lnTo>
                      <a:cubicBezTo>
                        <a:pt x="78" y="66"/>
                        <a:pt x="0" y="162"/>
                        <a:pt x="72" y="264"/>
                      </a:cubicBezTo>
                      <a:cubicBezTo>
                        <a:pt x="118" y="224"/>
                        <a:pt x="160" y="186"/>
                        <a:pt x="207" y="150"/>
                      </a:cubicBezTo>
                      <a:cubicBezTo>
                        <a:pt x="254" y="113"/>
                        <a:pt x="311" y="83"/>
                        <a:pt x="2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 name="Google Shape;455;p3"/>
                <p:cNvSpPr/>
                <p:nvPr/>
              </p:nvSpPr>
              <p:spPr>
                <a:xfrm>
                  <a:off x="480159" y="1032216"/>
                  <a:ext cx="20479" cy="23109"/>
                </a:xfrm>
                <a:custGeom>
                  <a:avLst/>
                  <a:gdLst/>
                  <a:ahLst/>
                  <a:cxnLst/>
                  <a:rect l="l" t="t" r="r" b="b"/>
                  <a:pathLst>
                    <a:path w="218" h="246" extrusionOk="0">
                      <a:moveTo>
                        <a:pt x="97" y="0"/>
                      </a:moveTo>
                      <a:cubicBezTo>
                        <a:pt x="19" y="90"/>
                        <a:pt x="1" y="176"/>
                        <a:pt x="38" y="216"/>
                      </a:cubicBezTo>
                      <a:cubicBezTo>
                        <a:pt x="56" y="236"/>
                        <a:pt x="81" y="246"/>
                        <a:pt x="110" y="246"/>
                      </a:cubicBezTo>
                      <a:cubicBezTo>
                        <a:pt x="143" y="246"/>
                        <a:pt x="181" y="233"/>
                        <a:pt x="218" y="208"/>
                      </a:cubicBezTo>
                      <a:cubicBezTo>
                        <a:pt x="178" y="139"/>
                        <a:pt x="140" y="73"/>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 name="Google Shape;456;p3"/>
                <p:cNvSpPr/>
                <p:nvPr/>
              </p:nvSpPr>
              <p:spPr>
                <a:xfrm>
                  <a:off x="499229" y="1039356"/>
                  <a:ext cx="24424" cy="12400"/>
                </a:xfrm>
                <a:custGeom>
                  <a:avLst/>
                  <a:gdLst/>
                  <a:ahLst/>
                  <a:cxnLst/>
                  <a:rect l="l" t="t" r="r" b="b"/>
                  <a:pathLst>
                    <a:path w="260" h="132" extrusionOk="0">
                      <a:moveTo>
                        <a:pt x="0" y="1"/>
                      </a:moveTo>
                      <a:cubicBezTo>
                        <a:pt x="33" y="75"/>
                        <a:pt x="61" y="131"/>
                        <a:pt x="132" y="131"/>
                      </a:cubicBezTo>
                      <a:cubicBezTo>
                        <a:pt x="133" y="131"/>
                        <a:pt x="134" y="131"/>
                        <a:pt x="136" y="131"/>
                      </a:cubicBezTo>
                      <a:cubicBezTo>
                        <a:pt x="206" y="127"/>
                        <a:pt x="248" y="87"/>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57" name="Google Shape;457;p3"/>
              <p:cNvSpPr/>
              <p:nvPr/>
            </p:nvSpPr>
            <p:spPr>
              <a:xfrm>
                <a:off x="381425" y="134125"/>
                <a:ext cx="1127374" cy="1165983"/>
              </a:xfrm>
              <a:custGeom>
                <a:avLst/>
                <a:gdLst/>
                <a:ahLst/>
                <a:cxnLst/>
                <a:rect l="l" t="t" r="r" b="b"/>
                <a:pathLst>
                  <a:path w="12001" h="12412" extrusionOk="0">
                    <a:moveTo>
                      <a:pt x="10534" y="59"/>
                    </a:moveTo>
                    <a:cubicBezTo>
                      <a:pt x="10552" y="59"/>
                      <a:pt x="10570" y="60"/>
                      <a:pt x="10588" y="62"/>
                    </a:cubicBezTo>
                    <a:cubicBezTo>
                      <a:pt x="11121" y="118"/>
                      <a:pt x="11435" y="533"/>
                      <a:pt x="11364" y="1090"/>
                    </a:cubicBezTo>
                    <a:cubicBezTo>
                      <a:pt x="11337" y="1302"/>
                      <a:pt x="11277" y="1497"/>
                      <a:pt x="11085" y="1623"/>
                    </a:cubicBezTo>
                    <a:cubicBezTo>
                      <a:pt x="11075" y="1629"/>
                      <a:pt x="11064" y="1635"/>
                      <a:pt x="11042" y="1649"/>
                    </a:cubicBezTo>
                    <a:cubicBezTo>
                      <a:pt x="11248" y="1208"/>
                      <a:pt x="11190" y="808"/>
                      <a:pt x="10924" y="434"/>
                    </a:cubicBezTo>
                    <a:cubicBezTo>
                      <a:pt x="10842" y="319"/>
                      <a:pt x="10713" y="242"/>
                      <a:pt x="10632" y="242"/>
                    </a:cubicBezTo>
                    <a:cubicBezTo>
                      <a:pt x="10622" y="242"/>
                      <a:pt x="10613" y="243"/>
                      <a:pt x="10605" y="245"/>
                    </a:cubicBezTo>
                    <a:cubicBezTo>
                      <a:pt x="10619" y="268"/>
                      <a:pt x="10628" y="290"/>
                      <a:pt x="10642" y="307"/>
                    </a:cubicBezTo>
                    <a:cubicBezTo>
                      <a:pt x="10712" y="403"/>
                      <a:pt x="10711" y="506"/>
                      <a:pt x="10652" y="601"/>
                    </a:cubicBezTo>
                    <a:cubicBezTo>
                      <a:pt x="10602" y="684"/>
                      <a:pt x="10522" y="715"/>
                      <a:pt x="10430" y="715"/>
                    </a:cubicBezTo>
                    <a:cubicBezTo>
                      <a:pt x="10416" y="715"/>
                      <a:pt x="10402" y="715"/>
                      <a:pt x="10388" y="713"/>
                    </a:cubicBezTo>
                    <a:cubicBezTo>
                      <a:pt x="10113" y="686"/>
                      <a:pt x="10092" y="485"/>
                      <a:pt x="10166" y="307"/>
                    </a:cubicBezTo>
                    <a:cubicBezTo>
                      <a:pt x="10231" y="147"/>
                      <a:pt x="10367" y="59"/>
                      <a:pt x="10534" y="59"/>
                    </a:cubicBezTo>
                    <a:close/>
                    <a:moveTo>
                      <a:pt x="11545" y="572"/>
                    </a:moveTo>
                    <a:cubicBezTo>
                      <a:pt x="11554" y="585"/>
                      <a:pt x="11569" y="605"/>
                      <a:pt x="11579" y="625"/>
                    </a:cubicBezTo>
                    <a:cubicBezTo>
                      <a:pt x="11724" y="977"/>
                      <a:pt x="11723" y="1324"/>
                      <a:pt x="11526" y="1651"/>
                    </a:cubicBezTo>
                    <a:cubicBezTo>
                      <a:pt x="11471" y="1743"/>
                      <a:pt x="11360" y="1806"/>
                      <a:pt x="11265" y="1865"/>
                    </a:cubicBezTo>
                    <a:cubicBezTo>
                      <a:pt x="10841" y="2123"/>
                      <a:pt x="10379" y="2265"/>
                      <a:pt x="9887" y="2320"/>
                    </a:cubicBezTo>
                    <a:cubicBezTo>
                      <a:pt x="9590" y="2353"/>
                      <a:pt x="9293" y="2375"/>
                      <a:pt x="8996" y="2375"/>
                    </a:cubicBezTo>
                    <a:cubicBezTo>
                      <a:pt x="8717" y="2375"/>
                      <a:pt x="8439" y="2356"/>
                      <a:pt x="8162" y="2309"/>
                    </a:cubicBezTo>
                    <a:cubicBezTo>
                      <a:pt x="7728" y="2236"/>
                      <a:pt x="7299" y="2126"/>
                      <a:pt x="6869" y="2032"/>
                    </a:cubicBezTo>
                    <a:cubicBezTo>
                      <a:pt x="6837" y="2025"/>
                      <a:pt x="6805" y="2012"/>
                      <a:pt x="6772" y="2001"/>
                    </a:cubicBezTo>
                    <a:cubicBezTo>
                      <a:pt x="6774" y="1996"/>
                      <a:pt x="6774" y="1992"/>
                      <a:pt x="6775" y="1989"/>
                    </a:cubicBezTo>
                    <a:cubicBezTo>
                      <a:pt x="7101" y="2005"/>
                      <a:pt x="7427" y="2030"/>
                      <a:pt x="7753" y="2038"/>
                    </a:cubicBezTo>
                    <a:cubicBezTo>
                      <a:pt x="8302" y="2050"/>
                      <a:pt x="8851" y="2063"/>
                      <a:pt x="9400" y="2063"/>
                    </a:cubicBezTo>
                    <a:cubicBezTo>
                      <a:pt x="9502" y="2063"/>
                      <a:pt x="9603" y="2062"/>
                      <a:pt x="9705" y="2061"/>
                    </a:cubicBezTo>
                    <a:cubicBezTo>
                      <a:pt x="10056" y="2057"/>
                      <a:pt x="10402" y="1995"/>
                      <a:pt x="10737" y="1868"/>
                    </a:cubicBezTo>
                    <a:cubicBezTo>
                      <a:pt x="10984" y="1774"/>
                      <a:pt x="11183" y="1630"/>
                      <a:pt x="11343" y="1426"/>
                    </a:cubicBezTo>
                    <a:cubicBezTo>
                      <a:pt x="11431" y="1313"/>
                      <a:pt x="11466" y="1183"/>
                      <a:pt x="11487" y="1047"/>
                    </a:cubicBezTo>
                    <a:cubicBezTo>
                      <a:pt x="11512" y="890"/>
                      <a:pt x="11526" y="731"/>
                      <a:pt x="11545" y="572"/>
                    </a:cubicBezTo>
                    <a:close/>
                    <a:moveTo>
                      <a:pt x="11939" y="1410"/>
                    </a:moveTo>
                    <a:cubicBezTo>
                      <a:pt x="11945" y="1410"/>
                      <a:pt x="11952" y="1411"/>
                      <a:pt x="11958" y="1411"/>
                    </a:cubicBezTo>
                    <a:cubicBezTo>
                      <a:pt x="11946" y="1468"/>
                      <a:pt x="11940" y="1525"/>
                      <a:pt x="11926" y="1583"/>
                    </a:cubicBezTo>
                    <a:cubicBezTo>
                      <a:pt x="11832" y="1924"/>
                      <a:pt x="11594" y="2137"/>
                      <a:pt x="11285" y="2281"/>
                    </a:cubicBezTo>
                    <a:cubicBezTo>
                      <a:pt x="10935" y="2444"/>
                      <a:pt x="10562" y="2525"/>
                      <a:pt x="10181" y="2562"/>
                    </a:cubicBezTo>
                    <a:cubicBezTo>
                      <a:pt x="9914" y="2588"/>
                      <a:pt x="9647" y="2601"/>
                      <a:pt x="9381" y="2601"/>
                    </a:cubicBezTo>
                    <a:cubicBezTo>
                      <a:pt x="8735" y="2601"/>
                      <a:pt x="8094" y="2524"/>
                      <a:pt x="7459" y="2370"/>
                    </a:cubicBezTo>
                    <a:cubicBezTo>
                      <a:pt x="7102" y="2282"/>
                      <a:pt x="6754" y="2159"/>
                      <a:pt x="6399" y="2055"/>
                    </a:cubicBezTo>
                    <a:cubicBezTo>
                      <a:pt x="6280" y="2020"/>
                      <a:pt x="6157" y="1990"/>
                      <a:pt x="6037" y="1948"/>
                    </a:cubicBezTo>
                    <a:lnTo>
                      <a:pt x="6037" y="1948"/>
                    </a:lnTo>
                    <a:cubicBezTo>
                      <a:pt x="6202" y="1955"/>
                      <a:pt x="6368" y="1957"/>
                      <a:pt x="6534" y="1974"/>
                    </a:cubicBezTo>
                    <a:cubicBezTo>
                      <a:pt x="6610" y="1983"/>
                      <a:pt x="6683" y="2029"/>
                      <a:pt x="6759" y="2047"/>
                    </a:cubicBezTo>
                    <a:cubicBezTo>
                      <a:pt x="7485" y="2215"/>
                      <a:pt x="8206" y="2417"/>
                      <a:pt x="8960" y="2417"/>
                    </a:cubicBezTo>
                    <a:cubicBezTo>
                      <a:pt x="9013" y="2417"/>
                      <a:pt x="9067" y="2416"/>
                      <a:pt x="9121" y="2413"/>
                    </a:cubicBezTo>
                    <a:cubicBezTo>
                      <a:pt x="9607" y="2396"/>
                      <a:pt x="10091" y="2370"/>
                      <a:pt x="10561" y="2229"/>
                    </a:cubicBezTo>
                    <a:cubicBezTo>
                      <a:pt x="10903" y="2125"/>
                      <a:pt x="11222" y="1978"/>
                      <a:pt x="11502" y="1751"/>
                    </a:cubicBezTo>
                    <a:cubicBezTo>
                      <a:pt x="11506" y="1748"/>
                      <a:pt x="11510" y="1742"/>
                      <a:pt x="11514" y="1742"/>
                    </a:cubicBezTo>
                    <a:cubicBezTo>
                      <a:pt x="11615" y="1737"/>
                      <a:pt x="11688" y="1680"/>
                      <a:pt x="11754" y="1612"/>
                    </a:cubicBezTo>
                    <a:cubicBezTo>
                      <a:pt x="11816" y="1546"/>
                      <a:pt x="11876" y="1478"/>
                      <a:pt x="11939" y="1410"/>
                    </a:cubicBezTo>
                    <a:close/>
                    <a:moveTo>
                      <a:pt x="3956" y="1995"/>
                    </a:moveTo>
                    <a:cubicBezTo>
                      <a:pt x="3957" y="1998"/>
                      <a:pt x="3957" y="2001"/>
                      <a:pt x="3958" y="2004"/>
                    </a:cubicBezTo>
                    <a:cubicBezTo>
                      <a:pt x="3805" y="2087"/>
                      <a:pt x="3646" y="2163"/>
                      <a:pt x="3500" y="2255"/>
                    </a:cubicBezTo>
                    <a:cubicBezTo>
                      <a:pt x="3173" y="2458"/>
                      <a:pt x="2927" y="2728"/>
                      <a:pt x="2823" y="3107"/>
                    </a:cubicBezTo>
                    <a:cubicBezTo>
                      <a:pt x="2788" y="3237"/>
                      <a:pt x="2767" y="3375"/>
                      <a:pt x="2770" y="3509"/>
                    </a:cubicBezTo>
                    <a:cubicBezTo>
                      <a:pt x="2773" y="3608"/>
                      <a:pt x="2816" y="3711"/>
                      <a:pt x="2863" y="3801"/>
                    </a:cubicBezTo>
                    <a:cubicBezTo>
                      <a:pt x="2909" y="3889"/>
                      <a:pt x="3026" y="3940"/>
                      <a:pt x="3132" y="3940"/>
                    </a:cubicBezTo>
                    <a:cubicBezTo>
                      <a:pt x="3153" y="3940"/>
                      <a:pt x="3174" y="3938"/>
                      <a:pt x="3193" y="3934"/>
                    </a:cubicBezTo>
                    <a:cubicBezTo>
                      <a:pt x="3248" y="3923"/>
                      <a:pt x="3263" y="3886"/>
                      <a:pt x="3262" y="3836"/>
                    </a:cubicBezTo>
                    <a:cubicBezTo>
                      <a:pt x="3259" y="3740"/>
                      <a:pt x="3291" y="3655"/>
                      <a:pt x="3363" y="3590"/>
                    </a:cubicBezTo>
                    <a:cubicBezTo>
                      <a:pt x="3405" y="3551"/>
                      <a:pt x="3449" y="3531"/>
                      <a:pt x="3490" y="3531"/>
                    </a:cubicBezTo>
                    <a:cubicBezTo>
                      <a:pt x="3545" y="3531"/>
                      <a:pt x="3596" y="3566"/>
                      <a:pt x="3630" y="3634"/>
                    </a:cubicBezTo>
                    <a:cubicBezTo>
                      <a:pt x="3693" y="3762"/>
                      <a:pt x="3715" y="3893"/>
                      <a:pt x="3637" y="4026"/>
                    </a:cubicBezTo>
                    <a:cubicBezTo>
                      <a:pt x="3629" y="4041"/>
                      <a:pt x="3632" y="4066"/>
                      <a:pt x="3630" y="4087"/>
                    </a:cubicBezTo>
                    <a:cubicBezTo>
                      <a:pt x="3652" y="4084"/>
                      <a:pt x="3676" y="4084"/>
                      <a:pt x="3697" y="4079"/>
                    </a:cubicBezTo>
                    <a:cubicBezTo>
                      <a:pt x="3710" y="4075"/>
                      <a:pt x="3722" y="4062"/>
                      <a:pt x="3734" y="4056"/>
                    </a:cubicBezTo>
                    <a:cubicBezTo>
                      <a:pt x="3788" y="4032"/>
                      <a:pt x="3841" y="4019"/>
                      <a:pt x="3889" y="4019"/>
                    </a:cubicBezTo>
                    <a:cubicBezTo>
                      <a:pt x="3991" y="4019"/>
                      <a:pt x="4075" y="4078"/>
                      <a:pt x="4107" y="4225"/>
                    </a:cubicBezTo>
                    <a:cubicBezTo>
                      <a:pt x="4130" y="4324"/>
                      <a:pt x="4121" y="4409"/>
                      <a:pt x="4073" y="4522"/>
                    </a:cubicBezTo>
                    <a:cubicBezTo>
                      <a:pt x="4058" y="4495"/>
                      <a:pt x="4044" y="4473"/>
                      <a:pt x="4032" y="4450"/>
                    </a:cubicBezTo>
                    <a:cubicBezTo>
                      <a:pt x="3956" y="4323"/>
                      <a:pt x="3828" y="4246"/>
                      <a:pt x="3704" y="4246"/>
                    </a:cubicBezTo>
                    <a:cubicBezTo>
                      <a:pt x="3668" y="4246"/>
                      <a:pt x="3633" y="4252"/>
                      <a:pt x="3599" y="4266"/>
                    </a:cubicBezTo>
                    <a:cubicBezTo>
                      <a:pt x="3503" y="4302"/>
                      <a:pt x="3460" y="4366"/>
                      <a:pt x="3472" y="4467"/>
                    </a:cubicBezTo>
                    <a:cubicBezTo>
                      <a:pt x="3480" y="4532"/>
                      <a:pt x="3495" y="4598"/>
                      <a:pt x="3511" y="4663"/>
                    </a:cubicBezTo>
                    <a:cubicBezTo>
                      <a:pt x="3541" y="4774"/>
                      <a:pt x="3517" y="4855"/>
                      <a:pt x="3425" y="4922"/>
                    </a:cubicBezTo>
                    <a:cubicBezTo>
                      <a:pt x="3350" y="4977"/>
                      <a:pt x="3229" y="5005"/>
                      <a:pt x="3110" y="5005"/>
                    </a:cubicBezTo>
                    <a:cubicBezTo>
                      <a:pt x="2995" y="5005"/>
                      <a:pt x="2882" y="4980"/>
                      <a:pt x="2809" y="4929"/>
                    </a:cubicBezTo>
                    <a:cubicBezTo>
                      <a:pt x="2801" y="4922"/>
                      <a:pt x="2796" y="4914"/>
                      <a:pt x="2792" y="4911"/>
                    </a:cubicBezTo>
                    <a:cubicBezTo>
                      <a:pt x="2871" y="4906"/>
                      <a:pt x="2949" y="4911"/>
                      <a:pt x="3025" y="4897"/>
                    </a:cubicBezTo>
                    <a:cubicBezTo>
                      <a:pt x="3340" y="4837"/>
                      <a:pt x="3466" y="4479"/>
                      <a:pt x="3260" y="4232"/>
                    </a:cubicBezTo>
                    <a:cubicBezTo>
                      <a:pt x="3219" y="4182"/>
                      <a:pt x="3168" y="4143"/>
                      <a:pt x="3103" y="4143"/>
                    </a:cubicBezTo>
                    <a:cubicBezTo>
                      <a:pt x="3087" y="4143"/>
                      <a:pt x="3070" y="4145"/>
                      <a:pt x="3053" y="4150"/>
                    </a:cubicBezTo>
                    <a:cubicBezTo>
                      <a:pt x="2955" y="4179"/>
                      <a:pt x="2922" y="4246"/>
                      <a:pt x="2969" y="4336"/>
                    </a:cubicBezTo>
                    <a:cubicBezTo>
                      <a:pt x="3011" y="4417"/>
                      <a:pt x="3016" y="4491"/>
                      <a:pt x="2950" y="4562"/>
                    </a:cubicBezTo>
                    <a:cubicBezTo>
                      <a:pt x="2914" y="4602"/>
                      <a:pt x="2868" y="4622"/>
                      <a:pt x="2822" y="4622"/>
                    </a:cubicBezTo>
                    <a:cubicBezTo>
                      <a:pt x="2774" y="4622"/>
                      <a:pt x="2726" y="4600"/>
                      <a:pt x="2692" y="4556"/>
                    </a:cubicBezTo>
                    <a:cubicBezTo>
                      <a:pt x="2668" y="4525"/>
                      <a:pt x="2648" y="4489"/>
                      <a:pt x="2634" y="4452"/>
                    </a:cubicBezTo>
                    <a:cubicBezTo>
                      <a:pt x="2319" y="3570"/>
                      <a:pt x="2695" y="2537"/>
                      <a:pt x="3527" y="2108"/>
                    </a:cubicBezTo>
                    <a:cubicBezTo>
                      <a:pt x="3655" y="2042"/>
                      <a:pt x="3812" y="2031"/>
                      <a:pt x="3956" y="1995"/>
                    </a:cubicBezTo>
                    <a:close/>
                    <a:moveTo>
                      <a:pt x="790" y="6575"/>
                    </a:moveTo>
                    <a:cubicBezTo>
                      <a:pt x="825" y="6575"/>
                      <a:pt x="862" y="6582"/>
                      <a:pt x="898" y="6595"/>
                    </a:cubicBezTo>
                    <a:cubicBezTo>
                      <a:pt x="909" y="6598"/>
                      <a:pt x="919" y="6606"/>
                      <a:pt x="949" y="6622"/>
                    </a:cubicBezTo>
                    <a:cubicBezTo>
                      <a:pt x="785" y="6624"/>
                      <a:pt x="673" y="6694"/>
                      <a:pt x="611" y="6815"/>
                    </a:cubicBezTo>
                    <a:cubicBezTo>
                      <a:pt x="554" y="6927"/>
                      <a:pt x="504" y="7050"/>
                      <a:pt x="481" y="7174"/>
                    </a:cubicBezTo>
                    <a:cubicBezTo>
                      <a:pt x="449" y="7347"/>
                      <a:pt x="474" y="7519"/>
                      <a:pt x="566" y="7683"/>
                    </a:cubicBezTo>
                    <a:cubicBezTo>
                      <a:pt x="548" y="7666"/>
                      <a:pt x="530" y="7652"/>
                      <a:pt x="511" y="7635"/>
                    </a:cubicBezTo>
                    <a:cubicBezTo>
                      <a:pt x="478" y="7602"/>
                      <a:pt x="444" y="7575"/>
                      <a:pt x="402" y="7575"/>
                    </a:cubicBezTo>
                    <a:cubicBezTo>
                      <a:pt x="386" y="7575"/>
                      <a:pt x="370" y="7578"/>
                      <a:pt x="353" y="7586"/>
                    </a:cubicBezTo>
                    <a:cubicBezTo>
                      <a:pt x="285" y="7617"/>
                      <a:pt x="252" y="7672"/>
                      <a:pt x="250" y="7747"/>
                    </a:cubicBezTo>
                    <a:cubicBezTo>
                      <a:pt x="244" y="7990"/>
                      <a:pt x="438" y="8187"/>
                      <a:pt x="679" y="8187"/>
                    </a:cubicBezTo>
                    <a:cubicBezTo>
                      <a:pt x="686" y="8187"/>
                      <a:pt x="693" y="8187"/>
                      <a:pt x="701" y="8187"/>
                    </a:cubicBezTo>
                    <a:cubicBezTo>
                      <a:pt x="843" y="8180"/>
                      <a:pt x="976" y="8141"/>
                      <a:pt x="1091" y="8048"/>
                    </a:cubicBezTo>
                    <a:cubicBezTo>
                      <a:pt x="1096" y="8056"/>
                      <a:pt x="1104" y="8063"/>
                      <a:pt x="1109" y="8070"/>
                    </a:cubicBezTo>
                    <a:cubicBezTo>
                      <a:pt x="1070" y="8108"/>
                      <a:pt x="1034" y="8147"/>
                      <a:pt x="992" y="8180"/>
                    </a:cubicBezTo>
                    <a:cubicBezTo>
                      <a:pt x="970" y="8197"/>
                      <a:pt x="938" y="8203"/>
                      <a:pt x="909" y="8209"/>
                    </a:cubicBezTo>
                    <a:cubicBezTo>
                      <a:pt x="853" y="8224"/>
                      <a:pt x="796" y="8238"/>
                      <a:pt x="783" y="8306"/>
                    </a:cubicBezTo>
                    <a:cubicBezTo>
                      <a:pt x="770" y="8378"/>
                      <a:pt x="811" y="8433"/>
                      <a:pt x="867" y="8459"/>
                    </a:cubicBezTo>
                    <a:cubicBezTo>
                      <a:pt x="952" y="8498"/>
                      <a:pt x="1047" y="8517"/>
                      <a:pt x="1131" y="8544"/>
                    </a:cubicBezTo>
                    <a:cubicBezTo>
                      <a:pt x="1131" y="8544"/>
                      <a:pt x="1117" y="8554"/>
                      <a:pt x="1101" y="8563"/>
                    </a:cubicBezTo>
                    <a:cubicBezTo>
                      <a:pt x="979" y="8623"/>
                      <a:pt x="851" y="8652"/>
                      <a:pt x="718" y="8652"/>
                    </a:cubicBezTo>
                    <a:cubicBezTo>
                      <a:pt x="669" y="8652"/>
                      <a:pt x="618" y="8648"/>
                      <a:pt x="567" y="8640"/>
                    </a:cubicBezTo>
                    <a:cubicBezTo>
                      <a:pt x="520" y="8632"/>
                      <a:pt x="470" y="8614"/>
                      <a:pt x="430" y="8588"/>
                    </a:cubicBezTo>
                    <a:cubicBezTo>
                      <a:pt x="322" y="8516"/>
                      <a:pt x="328" y="8406"/>
                      <a:pt x="442" y="8341"/>
                    </a:cubicBezTo>
                    <a:cubicBezTo>
                      <a:pt x="456" y="8331"/>
                      <a:pt x="470" y="8323"/>
                      <a:pt x="491" y="8311"/>
                    </a:cubicBezTo>
                    <a:cubicBezTo>
                      <a:pt x="473" y="8299"/>
                      <a:pt x="463" y="8290"/>
                      <a:pt x="451" y="8285"/>
                    </a:cubicBezTo>
                    <a:cubicBezTo>
                      <a:pt x="165" y="8163"/>
                      <a:pt x="0" y="7780"/>
                      <a:pt x="112" y="7488"/>
                    </a:cubicBezTo>
                    <a:cubicBezTo>
                      <a:pt x="123" y="7458"/>
                      <a:pt x="138" y="7428"/>
                      <a:pt x="154" y="7402"/>
                    </a:cubicBezTo>
                    <a:cubicBezTo>
                      <a:pt x="185" y="7353"/>
                      <a:pt x="214" y="7329"/>
                      <a:pt x="248" y="7329"/>
                    </a:cubicBezTo>
                    <a:cubicBezTo>
                      <a:pt x="275" y="7329"/>
                      <a:pt x="306" y="7345"/>
                      <a:pt x="344" y="7377"/>
                    </a:cubicBezTo>
                    <a:cubicBezTo>
                      <a:pt x="350" y="7382"/>
                      <a:pt x="361" y="7385"/>
                      <a:pt x="381" y="7392"/>
                    </a:cubicBezTo>
                    <a:cubicBezTo>
                      <a:pt x="384" y="7355"/>
                      <a:pt x="389" y="7325"/>
                      <a:pt x="388" y="7295"/>
                    </a:cubicBezTo>
                    <a:cubicBezTo>
                      <a:pt x="378" y="7103"/>
                      <a:pt x="408" y="6921"/>
                      <a:pt x="506" y="6752"/>
                    </a:cubicBezTo>
                    <a:cubicBezTo>
                      <a:pt x="572" y="6639"/>
                      <a:pt x="677" y="6575"/>
                      <a:pt x="790" y="6575"/>
                    </a:cubicBezTo>
                    <a:close/>
                    <a:moveTo>
                      <a:pt x="1474" y="8789"/>
                    </a:moveTo>
                    <a:cubicBezTo>
                      <a:pt x="1524" y="8789"/>
                      <a:pt x="1564" y="8808"/>
                      <a:pt x="1579" y="8852"/>
                    </a:cubicBezTo>
                    <a:cubicBezTo>
                      <a:pt x="1451" y="8880"/>
                      <a:pt x="1324" y="8907"/>
                      <a:pt x="1198" y="8934"/>
                    </a:cubicBezTo>
                    <a:cubicBezTo>
                      <a:pt x="1272" y="8845"/>
                      <a:pt x="1388" y="8789"/>
                      <a:pt x="1474" y="8789"/>
                    </a:cubicBezTo>
                    <a:close/>
                    <a:moveTo>
                      <a:pt x="2016" y="8790"/>
                    </a:moveTo>
                    <a:cubicBezTo>
                      <a:pt x="2034" y="8790"/>
                      <a:pt x="2054" y="8795"/>
                      <a:pt x="2076" y="8805"/>
                    </a:cubicBezTo>
                    <a:cubicBezTo>
                      <a:pt x="2173" y="8850"/>
                      <a:pt x="2264" y="8909"/>
                      <a:pt x="2374" y="8970"/>
                    </a:cubicBezTo>
                    <a:cubicBezTo>
                      <a:pt x="2353" y="8975"/>
                      <a:pt x="2333" y="8977"/>
                      <a:pt x="2313" y="8977"/>
                    </a:cubicBezTo>
                    <a:cubicBezTo>
                      <a:pt x="2174" y="8977"/>
                      <a:pt x="2074" y="8867"/>
                      <a:pt x="1942" y="8867"/>
                    </a:cubicBezTo>
                    <a:cubicBezTo>
                      <a:pt x="1930" y="8867"/>
                      <a:pt x="1918" y="8867"/>
                      <a:pt x="1905" y="8869"/>
                    </a:cubicBezTo>
                    <a:cubicBezTo>
                      <a:pt x="1937" y="8817"/>
                      <a:pt x="1973" y="8790"/>
                      <a:pt x="2016" y="8790"/>
                    </a:cubicBezTo>
                    <a:close/>
                    <a:moveTo>
                      <a:pt x="1571" y="8898"/>
                    </a:moveTo>
                    <a:cubicBezTo>
                      <a:pt x="1577" y="8905"/>
                      <a:pt x="1582" y="8910"/>
                      <a:pt x="1587" y="8916"/>
                    </a:cubicBezTo>
                    <a:cubicBezTo>
                      <a:pt x="1575" y="8941"/>
                      <a:pt x="1568" y="8974"/>
                      <a:pt x="1548" y="8988"/>
                    </a:cubicBezTo>
                    <a:cubicBezTo>
                      <a:pt x="1494" y="9024"/>
                      <a:pt x="1434" y="9041"/>
                      <a:pt x="1374" y="9041"/>
                    </a:cubicBezTo>
                    <a:cubicBezTo>
                      <a:pt x="1301" y="9041"/>
                      <a:pt x="1228" y="9016"/>
                      <a:pt x="1169" y="8968"/>
                    </a:cubicBezTo>
                    <a:cubicBezTo>
                      <a:pt x="1301" y="8944"/>
                      <a:pt x="1436" y="8921"/>
                      <a:pt x="1571" y="8898"/>
                    </a:cubicBezTo>
                    <a:close/>
                    <a:moveTo>
                      <a:pt x="1954" y="8907"/>
                    </a:moveTo>
                    <a:cubicBezTo>
                      <a:pt x="1963" y="8907"/>
                      <a:pt x="1973" y="8908"/>
                      <a:pt x="1984" y="8910"/>
                    </a:cubicBezTo>
                    <a:cubicBezTo>
                      <a:pt x="2010" y="8914"/>
                      <a:pt x="2035" y="8925"/>
                      <a:pt x="2061" y="8934"/>
                    </a:cubicBezTo>
                    <a:cubicBezTo>
                      <a:pt x="2162" y="8973"/>
                      <a:pt x="2264" y="9010"/>
                      <a:pt x="2372" y="9051"/>
                    </a:cubicBezTo>
                    <a:cubicBezTo>
                      <a:pt x="2331" y="9070"/>
                      <a:pt x="2286" y="9098"/>
                      <a:pt x="2238" y="9107"/>
                    </a:cubicBezTo>
                    <a:cubicBezTo>
                      <a:pt x="2233" y="9108"/>
                      <a:pt x="2227" y="9108"/>
                      <a:pt x="2222" y="9108"/>
                    </a:cubicBezTo>
                    <a:cubicBezTo>
                      <a:pt x="2192" y="9108"/>
                      <a:pt x="2158" y="9095"/>
                      <a:pt x="2131" y="9081"/>
                    </a:cubicBezTo>
                    <a:cubicBezTo>
                      <a:pt x="2061" y="9046"/>
                      <a:pt x="1995" y="9005"/>
                      <a:pt x="1910" y="8956"/>
                    </a:cubicBezTo>
                    <a:cubicBezTo>
                      <a:pt x="1898" y="8922"/>
                      <a:pt x="1918" y="8907"/>
                      <a:pt x="1954" y="8907"/>
                    </a:cubicBezTo>
                    <a:close/>
                    <a:moveTo>
                      <a:pt x="1579" y="9023"/>
                    </a:moveTo>
                    <a:lnTo>
                      <a:pt x="1579" y="9023"/>
                    </a:lnTo>
                    <a:cubicBezTo>
                      <a:pt x="1592" y="9105"/>
                      <a:pt x="1535" y="9134"/>
                      <a:pt x="1488" y="9172"/>
                    </a:cubicBezTo>
                    <a:cubicBezTo>
                      <a:pt x="1441" y="9208"/>
                      <a:pt x="1398" y="9247"/>
                      <a:pt x="1353" y="9286"/>
                    </a:cubicBezTo>
                    <a:cubicBezTo>
                      <a:pt x="1281" y="9185"/>
                      <a:pt x="1359" y="9090"/>
                      <a:pt x="1579" y="9023"/>
                    </a:cubicBezTo>
                    <a:close/>
                    <a:moveTo>
                      <a:pt x="1924" y="9041"/>
                    </a:moveTo>
                    <a:cubicBezTo>
                      <a:pt x="2066" y="9041"/>
                      <a:pt x="2204" y="9205"/>
                      <a:pt x="2262" y="9402"/>
                    </a:cubicBezTo>
                    <a:cubicBezTo>
                      <a:pt x="2256" y="9409"/>
                      <a:pt x="2251" y="9416"/>
                      <a:pt x="2245" y="9422"/>
                    </a:cubicBezTo>
                    <a:cubicBezTo>
                      <a:pt x="2190" y="9370"/>
                      <a:pt x="2138" y="9318"/>
                      <a:pt x="2083" y="9268"/>
                    </a:cubicBezTo>
                    <a:cubicBezTo>
                      <a:pt x="2038" y="9227"/>
                      <a:pt x="1987" y="9194"/>
                      <a:pt x="1946" y="9148"/>
                    </a:cubicBezTo>
                    <a:cubicBezTo>
                      <a:pt x="1923" y="9121"/>
                      <a:pt x="1917" y="9080"/>
                      <a:pt x="1902" y="9042"/>
                    </a:cubicBezTo>
                    <a:cubicBezTo>
                      <a:pt x="1909" y="9041"/>
                      <a:pt x="1917" y="9041"/>
                      <a:pt x="1924" y="9041"/>
                    </a:cubicBezTo>
                    <a:close/>
                    <a:moveTo>
                      <a:pt x="1927" y="9164"/>
                    </a:moveTo>
                    <a:cubicBezTo>
                      <a:pt x="1967" y="9201"/>
                      <a:pt x="2003" y="9228"/>
                      <a:pt x="2030" y="9263"/>
                    </a:cubicBezTo>
                    <a:cubicBezTo>
                      <a:pt x="2096" y="9349"/>
                      <a:pt x="2155" y="9438"/>
                      <a:pt x="2281" y="9469"/>
                    </a:cubicBezTo>
                    <a:cubicBezTo>
                      <a:pt x="2246" y="9478"/>
                      <a:pt x="2213" y="9483"/>
                      <a:pt x="2181" y="9483"/>
                    </a:cubicBezTo>
                    <a:cubicBezTo>
                      <a:pt x="2012" y="9483"/>
                      <a:pt x="1892" y="9350"/>
                      <a:pt x="1927" y="9164"/>
                    </a:cubicBezTo>
                    <a:close/>
                    <a:moveTo>
                      <a:pt x="1270" y="9282"/>
                    </a:moveTo>
                    <a:cubicBezTo>
                      <a:pt x="1317" y="9318"/>
                      <a:pt x="1337" y="9359"/>
                      <a:pt x="1327" y="9423"/>
                    </a:cubicBezTo>
                    <a:cubicBezTo>
                      <a:pt x="1318" y="9474"/>
                      <a:pt x="1338" y="9528"/>
                      <a:pt x="1346" y="9581"/>
                    </a:cubicBezTo>
                    <a:cubicBezTo>
                      <a:pt x="1326" y="9586"/>
                      <a:pt x="1308" y="9589"/>
                      <a:pt x="1291" y="9589"/>
                    </a:cubicBezTo>
                    <a:cubicBezTo>
                      <a:pt x="1238" y="9589"/>
                      <a:pt x="1199" y="9565"/>
                      <a:pt x="1182" y="9519"/>
                    </a:cubicBezTo>
                    <a:cubicBezTo>
                      <a:pt x="1146" y="9423"/>
                      <a:pt x="1181" y="9330"/>
                      <a:pt x="1270" y="9282"/>
                    </a:cubicBezTo>
                    <a:close/>
                    <a:moveTo>
                      <a:pt x="1582" y="9146"/>
                    </a:moveTo>
                    <a:cubicBezTo>
                      <a:pt x="1582" y="9277"/>
                      <a:pt x="1587" y="9394"/>
                      <a:pt x="1579" y="9508"/>
                    </a:cubicBezTo>
                    <a:cubicBezTo>
                      <a:pt x="1576" y="9536"/>
                      <a:pt x="1532" y="9573"/>
                      <a:pt x="1499" y="9586"/>
                    </a:cubicBezTo>
                    <a:cubicBezTo>
                      <a:pt x="1490" y="9590"/>
                      <a:pt x="1481" y="9591"/>
                      <a:pt x="1473" y="9591"/>
                    </a:cubicBezTo>
                    <a:cubicBezTo>
                      <a:pt x="1439" y="9591"/>
                      <a:pt x="1411" y="9564"/>
                      <a:pt x="1395" y="9528"/>
                    </a:cubicBezTo>
                    <a:cubicBezTo>
                      <a:pt x="1353" y="9439"/>
                      <a:pt x="1382" y="9314"/>
                      <a:pt x="1465" y="9239"/>
                    </a:cubicBezTo>
                    <a:cubicBezTo>
                      <a:pt x="1497" y="9209"/>
                      <a:pt x="1533" y="9184"/>
                      <a:pt x="1582" y="9146"/>
                    </a:cubicBezTo>
                    <a:close/>
                    <a:moveTo>
                      <a:pt x="1906" y="9408"/>
                    </a:moveTo>
                    <a:cubicBezTo>
                      <a:pt x="1958" y="9451"/>
                      <a:pt x="1995" y="9479"/>
                      <a:pt x="2029" y="9509"/>
                    </a:cubicBezTo>
                    <a:cubicBezTo>
                      <a:pt x="2078" y="9554"/>
                      <a:pt x="2101" y="9611"/>
                      <a:pt x="2085" y="9675"/>
                    </a:cubicBezTo>
                    <a:cubicBezTo>
                      <a:pt x="2078" y="9701"/>
                      <a:pt x="2051" y="9733"/>
                      <a:pt x="2026" y="9740"/>
                    </a:cubicBezTo>
                    <a:cubicBezTo>
                      <a:pt x="2022" y="9741"/>
                      <a:pt x="2019" y="9742"/>
                      <a:pt x="2015" y="9742"/>
                    </a:cubicBezTo>
                    <a:cubicBezTo>
                      <a:pt x="1991" y="9742"/>
                      <a:pt x="1960" y="9727"/>
                      <a:pt x="1945" y="9710"/>
                    </a:cubicBezTo>
                    <a:cubicBezTo>
                      <a:pt x="1923" y="9684"/>
                      <a:pt x="1910" y="9645"/>
                      <a:pt x="1907" y="9611"/>
                    </a:cubicBezTo>
                    <a:cubicBezTo>
                      <a:pt x="1902" y="9549"/>
                      <a:pt x="1906" y="9485"/>
                      <a:pt x="1906" y="9408"/>
                    </a:cubicBezTo>
                    <a:close/>
                    <a:moveTo>
                      <a:pt x="1514" y="9637"/>
                    </a:moveTo>
                    <a:cubicBezTo>
                      <a:pt x="1502" y="9725"/>
                      <a:pt x="1458" y="9764"/>
                      <a:pt x="1390" y="9767"/>
                    </a:cubicBezTo>
                    <a:cubicBezTo>
                      <a:pt x="1388" y="9767"/>
                      <a:pt x="1387" y="9767"/>
                      <a:pt x="1386" y="9767"/>
                    </a:cubicBezTo>
                    <a:cubicBezTo>
                      <a:pt x="1315" y="9767"/>
                      <a:pt x="1288" y="9711"/>
                      <a:pt x="1254" y="9637"/>
                    </a:cubicBezTo>
                    <a:close/>
                    <a:moveTo>
                      <a:pt x="1150" y="9560"/>
                    </a:moveTo>
                    <a:cubicBezTo>
                      <a:pt x="1191" y="9633"/>
                      <a:pt x="1229" y="9699"/>
                      <a:pt x="1269" y="9768"/>
                    </a:cubicBezTo>
                    <a:cubicBezTo>
                      <a:pt x="1232" y="9793"/>
                      <a:pt x="1195" y="9806"/>
                      <a:pt x="1162" y="9806"/>
                    </a:cubicBezTo>
                    <a:cubicBezTo>
                      <a:pt x="1133" y="9806"/>
                      <a:pt x="1108" y="9796"/>
                      <a:pt x="1090" y="9776"/>
                    </a:cubicBezTo>
                    <a:cubicBezTo>
                      <a:pt x="1053" y="9735"/>
                      <a:pt x="1073" y="9650"/>
                      <a:pt x="1150" y="9560"/>
                    </a:cubicBezTo>
                    <a:close/>
                    <a:moveTo>
                      <a:pt x="2166" y="9527"/>
                    </a:moveTo>
                    <a:cubicBezTo>
                      <a:pt x="2224" y="9527"/>
                      <a:pt x="2238" y="9546"/>
                      <a:pt x="2252" y="9609"/>
                    </a:cubicBezTo>
                    <a:cubicBezTo>
                      <a:pt x="2277" y="9712"/>
                      <a:pt x="2245" y="9806"/>
                      <a:pt x="2167" y="9829"/>
                    </a:cubicBezTo>
                    <a:cubicBezTo>
                      <a:pt x="2164" y="9830"/>
                      <a:pt x="2161" y="9830"/>
                      <a:pt x="2158" y="9830"/>
                    </a:cubicBezTo>
                    <a:cubicBezTo>
                      <a:pt x="2133" y="9830"/>
                      <a:pt x="2101" y="9809"/>
                      <a:pt x="2062" y="9795"/>
                    </a:cubicBezTo>
                    <a:cubicBezTo>
                      <a:pt x="2157" y="9705"/>
                      <a:pt x="2139" y="9618"/>
                      <a:pt x="2113" y="9530"/>
                    </a:cubicBezTo>
                    <a:cubicBezTo>
                      <a:pt x="2134" y="9528"/>
                      <a:pt x="2151" y="9527"/>
                      <a:pt x="2166" y="9527"/>
                    </a:cubicBezTo>
                    <a:close/>
                    <a:moveTo>
                      <a:pt x="1899" y="9764"/>
                    </a:moveTo>
                    <a:lnTo>
                      <a:pt x="1899" y="9764"/>
                    </a:lnTo>
                    <a:cubicBezTo>
                      <a:pt x="1946" y="9777"/>
                      <a:pt x="1982" y="9787"/>
                      <a:pt x="2016" y="9797"/>
                    </a:cubicBezTo>
                    <a:cubicBezTo>
                      <a:pt x="2083" y="9818"/>
                      <a:pt x="2082" y="9877"/>
                      <a:pt x="2082" y="9928"/>
                    </a:cubicBezTo>
                    <a:cubicBezTo>
                      <a:pt x="2082" y="9979"/>
                      <a:pt x="2062" y="10030"/>
                      <a:pt x="2000" y="10033"/>
                    </a:cubicBezTo>
                    <a:cubicBezTo>
                      <a:pt x="1998" y="10033"/>
                      <a:pt x="1996" y="10033"/>
                      <a:pt x="1994" y="10033"/>
                    </a:cubicBezTo>
                    <a:cubicBezTo>
                      <a:pt x="1943" y="10033"/>
                      <a:pt x="1906" y="9994"/>
                      <a:pt x="1900" y="9944"/>
                    </a:cubicBezTo>
                    <a:cubicBezTo>
                      <a:pt x="1892" y="9887"/>
                      <a:pt x="1899" y="9828"/>
                      <a:pt x="1899" y="9764"/>
                    </a:cubicBezTo>
                    <a:close/>
                    <a:moveTo>
                      <a:pt x="2257" y="9838"/>
                    </a:moveTo>
                    <a:cubicBezTo>
                      <a:pt x="2313" y="9910"/>
                      <a:pt x="2330" y="9994"/>
                      <a:pt x="2312" y="10084"/>
                    </a:cubicBezTo>
                    <a:cubicBezTo>
                      <a:pt x="2300" y="10143"/>
                      <a:pt x="2261" y="10178"/>
                      <a:pt x="2218" y="10178"/>
                    </a:cubicBezTo>
                    <a:cubicBezTo>
                      <a:pt x="2212" y="10178"/>
                      <a:pt x="2206" y="10177"/>
                      <a:pt x="2199" y="10176"/>
                    </a:cubicBezTo>
                    <a:cubicBezTo>
                      <a:pt x="2149" y="10165"/>
                      <a:pt x="2092" y="10077"/>
                      <a:pt x="2103" y="10026"/>
                    </a:cubicBezTo>
                    <a:cubicBezTo>
                      <a:pt x="2113" y="9986"/>
                      <a:pt x="2123" y="9947"/>
                      <a:pt x="2134" y="9902"/>
                    </a:cubicBezTo>
                    <a:cubicBezTo>
                      <a:pt x="2175" y="9882"/>
                      <a:pt x="2214" y="9861"/>
                      <a:pt x="2257" y="9838"/>
                    </a:cubicBezTo>
                    <a:close/>
                    <a:moveTo>
                      <a:pt x="2024" y="10086"/>
                    </a:moveTo>
                    <a:cubicBezTo>
                      <a:pt x="2039" y="10094"/>
                      <a:pt x="2060" y="10100"/>
                      <a:pt x="2067" y="10113"/>
                    </a:cubicBezTo>
                    <a:cubicBezTo>
                      <a:pt x="2105" y="10179"/>
                      <a:pt x="2153" y="10227"/>
                      <a:pt x="2233" y="10227"/>
                    </a:cubicBezTo>
                    <a:cubicBezTo>
                      <a:pt x="2236" y="10227"/>
                      <a:pt x="2240" y="10227"/>
                      <a:pt x="2243" y="10227"/>
                    </a:cubicBezTo>
                    <a:cubicBezTo>
                      <a:pt x="2250" y="10233"/>
                      <a:pt x="2255" y="10239"/>
                      <a:pt x="2260" y="10246"/>
                    </a:cubicBezTo>
                    <a:cubicBezTo>
                      <a:pt x="2240" y="10275"/>
                      <a:pt x="2224" y="10322"/>
                      <a:pt x="2198" y="10330"/>
                    </a:cubicBezTo>
                    <a:cubicBezTo>
                      <a:pt x="2193" y="10332"/>
                      <a:pt x="2186" y="10333"/>
                      <a:pt x="2180" y="10333"/>
                    </a:cubicBezTo>
                    <a:cubicBezTo>
                      <a:pt x="2150" y="10333"/>
                      <a:pt x="2111" y="10317"/>
                      <a:pt x="2096" y="10298"/>
                    </a:cubicBezTo>
                    <a:cubicBezTo>
                      <a:pt x="2058" y="10251"/>
                      <a:pt x="2036" y="10192"/>
                      <a:pt x="2011" y="10136"/>
                    </a:cubicBezTo>
                    <a:cubicBezTo>
                      <a:pt x="2005" y="10123"/>
                      <a:pt x="2020" y="10103"/>
                      <a:pt x="2024" y="10086"/>
                    </a:cubicBezTo>
                    <a:close/>
                    <a:moveTo>
                      <a:pt x="10616" y="867"/>
                    </a:moveTo>
                    <a:cubicBezTo>
                      <a:pt x="10630" y="867"/>
                      <a:pt x="10645" y="868"/>
                      <a:pt x="10660" y="870"/>
                    </a:cubicBezTo>
                    <a:cubicBezTo>
                      <a:pt x="10852" y="899"/>
                      <a:pt x="11036" y="1077"/>
                      <a:pt x="11074" y="1263"/>
                    </a:cubicBezTo>
                    <a:cubicBezTo>
                      <a:pt x="11111" y="1448"/>
                      <a:pt x="11013" y="1654"/>
                      <a:pt x="10832" y="1759"/>
                    </a:cubicBezTo>
                    <a:cubicBezTo>
                      <a:pt x="10615" y="1884"/>
                      <a:pt x="10376" y="1935"/>
                      <a:pt x="10133" y="1970"/>
                    </a:cubicBezTo>
                    <a:cubicBezTo>
                      <a:pt x="9845" y="2012"/>
                      <a:pt x="9556" y="2030"/>
                      <a:pt x="9266" y="2030"/>
                    </a:cubicBezTo>
                    <a:cubicBezTo>
                      <a:pt x="9177" y="2030"/>
                      <a:pt x="9088" y="2028"/>
                      <a:pt x="8998" y="2025"/>
                    </a:cubicBezTo>
                    <a:cubicBezTo>
                      <a:pt x="8272" y="1999"/>
                      <a:pt x="7544" y="1970"/>
                      <a:pt x="6817" y="1938"/>
                    </a:cubicBezTo>
                    <a:cubicBezTo>
                      <a:pt x="6292" y="1914"/>
                      <a:pt x="5768" y="1876"/>
                      <a:pt x="5244" y="1858"/>
                    </a:cubicBezTo>
                    <a:cubicBezTo>
                      <a:pt x="5183" y="1856"/>
                      <a:pt x="5122" y="1855"/>
                      <a:pt x="5061" y="1855"/>
                    </a:cubicBezTo>
                    <a:cubicBezTo>
                      <a:pt x="4654" y="1855"/>
                      <a:pt x="4249" y="1899"/>
                      <a:pt x="3847" y="1971"/>
                    </a:cubicBezTo>
                    <a:cubicBezTo>
                      <a:pt x="3595" y="2017"/>
                      <a:pt x="3371" y="2120"/>
                      <a:pt x="3177" y="2286"/>
                    </a:cubicBezTo>
                    <a:cubicBezTo>
                      <a:pt x="2767" y="2638"/>
                      <a:pt x="2539" y="3085"/>
                      <a:pt x="2480" y="3622"/>
                    </a:cubicBezTo>
                    <a:cubicBezTo>
                      <a:pt x="2452" y="3900"/>
                      <a:pt x="2495" y="4165"/>
                      <a:pt x="2573" y="4428"/>
                    </a:cubicBezTo>
                    <a:cubicBezTo>
                      <a:pt x="2591" y="4483"/>
                      <a:pt x="2619" y="4537"/>
                      <a:pt x="2653" y="4585"/>
                    </a:cubicBezTo>
                    <a:cubicBezTo>
                      <a:pt x="2696" y="4645"/>
                      <a:pt x="2755" y="4675"/>
                      <a:pt x="2818" y="4675"/>
                    </a:cubicBezTo>
                    <a:cubicBezTo>
                      <a:pt x="2857" y="4675"/>
                      <a:pt x="2897" y="4664"/>
                      <a:pt x="2935" y="4642"/>
                    </a:cubicBezTo>
                    <a:cubicBezTo>
                      <a:pt x="3035" y="4584"/>
                      <a:pt x="3079" y="4465"/>
                      <a:pt x="3037" y="4361"/>
                    </a:cubicBezTo>
                    <a:cubicBezTo>
                      <a:pt x="3032" y="4347"/>
                      <a:pt x="3022" y="4335"/>
                      <a:pt x="3020" y="4320"/>
                    </a:cubicBezTo>
                    <a:cubicBezTo>
                      <a:pt x="3014" y="4288"/>
                      <a:pt x="3000" y="4238"/>
                      <a:pt x="3012" y="4228"/>
                    </a:cubicBezTo>
                    <a:cubicBezTo>
                      <a:pt x="3038" y="4210"/>
                      <a:pt x="3077" y="4196"/>
                      <a:pt x="3108" y="4196"/>
                    </a:cubicBezTo>
                    <a:cubicBezTo>
                      <a:pt x="3115" y="4196"/>
                      <a:pt x="3121" y="4196"/>
                      <a:pt x="3126" y="4197"/>
                    </a:cubicBezTo>
                    <a:cubicBezTo>
                      <a:pt x="3166" y="4207"/>
                      <a:pt x="3208" y="4238"/>
                      <a:pt x="3233" y="4272"/>
                    </a:cubicBezTo>
                    <a:cubicBezTo>
                      <a:pt x="3408" y="4500"/>
                      <a:pt x="3286" y="4805"/>
                      <a:pt x="3004" y="4853"/>
                    </a:cubicBezTo>
                    <a:cubicBezTo>
                      <a:pt x="2971" y="4859"/>
                      <a:pt x="2939" y="4863"/>
                      <a:pt x="2907" y="4863"/>
                    </a:cubicBezTo>
                    <a:cubicBezTo>
                      <a:pt x="2853" y="4863"/>
                      <a:pt x="2802" y="4852"/>
                      <a:pt x="2752" y="4821"/>
                    </a:cubicBezTo>
                    <a:cubicBezTo>
                      <a:pt x="2746" y="4818"/>
                      <a:pt x="2735" y="4816"/>
                      <a:pt x="2725" y="4816"/>
                    </a:cubicBezTo>
                    <a:cubicBezTo>
                      <a:pt x="2714" y="4816"/>
                      <a:pt x="2704" y="4818"/>
                      <a:pt x="2700" y="4822"/>
                    </a:cubicBezTo>
                    <a:cubicBezTo>
                      <a:pt x="2691" y="4835"/>
                      <a:pt x="2690" y="4866"/>
                      <a:pt x="2699" y="4876"/>
                    </a:cubicBezTo>
                    <a:cubicBezTo>
                      <a:pt x="2739" y="4917"/>
                      <a:pt x="2778" y="4969"/>
                      <a:pt x="2829" y="4992"/>
                    </a:cubicBezTo>
                    <a:cubicBezTo>
                      <a:pt x="2918" y="5035"/>
                      <a:pt x="3009" y="5055"/>
                      <a:pt x="3100" y="5055"/>
                    </a:cubicBezTo>
                    <a:cubicBezTo>
                      <a:pt x="3204" y="5055"/>
                      <a:pt x="3308" y="5029"/>
                      <a:pt x="3409" y="4981"/>
                    </a:cubicBezTo>
                    <a:cubicBezTo>
                      <a:pt x="3553" y="4914"/>
                      <a:pt x="3599" y="4794"/>
                      <a:pt x="3555" y="4644"/>
                    </a:cubicBezTo>
                    <a:cubicBezTo>
                      <a:pt x="3542" y="4598"/>
                      <a:pt x="3532" y="4552"/>
                      <a:pt x="3526" y="4505"/>
                    </a:cubicBezTo>
                    <a:cubicBezTo>
                      <a:pt x="3507" y="4376"/>
                      <a:pt x="3583" y="4287"/>
                      <a:pt x="3695" y="4287"/>
                    </a:cubicBezTo>
                    <a:cubicBezTo>
                      <a:pt x="3722" y="4287"/>
                      <a:pt x="3750" y="4292"/>
                      <a:pt x="3780" y="4303"/>
                    </a:cubicBezTo>
                    <a:cubicBezTo>
                      <a:pt x="3913" y="4350"/>
                      <a:pt x="3994" y="4447"/>
                      <a:pt x="4038" y="4580"/>
                    </a:cubicBezTo>
                    <a:cubicBezTo>
                      <a:pt x="4109" y="4796"/>
                      <a:pt x="4056" y="4993"/>
                      <a:pt x="3947" y="5184"/>
                    </a:cubicBezTo>
                    <a:cubicBezTo>
                      <a:pt x="3794" y="5455"/>
                      <a:pt x="3549" y="5570"/>
                      <a:pt x="3254" y="5610"/>
                    </a:cubicBezTo>
                    <a:cubicBezTo>
                      <a:pt x="3209" y="5617"/>
                      <a:pt x="3165" y="5620"/>
                      <a:pt x="3121" y="5620"/>
                    </a:cubicBezTo>
                    <a:cubicBezTo>
                      <a:pt x="3017" y="5620"/>
                      <a:pt x="2916" y="5602"/>
                      <a:pt x="2815" y="5566"/>
                    </a:cubicBezTo>
                    <a:cubicBezTo>
                      <a:pt x="2648" y="5504"/>
                      <a:pt x="2529" y="5393"/>
                      <a:pt x="2463" y="5227"/>
                    </a:cubicBezTo>
                    <a:cubicBezTo>
                      <a:pt x="2453" y="5199"/>
                      <a:pt x="2439" y="5173"/>
                      <a:pt x="2406" y="5142"/>
                    </a:cubicBezTo>
                    <a:cubicBezTo>
                      <a:pt x="2396" y="5167"/>
                      <a:pt x="2371" y="5193"/>
                      <a:pt x="2374" y="5217"/>
                    </a:cubicBezTo>
                    <a:cubicBezTo>
                      <a:pt x="2400" y="5487"/>
                      <a:pt x="2516" y="5715"/>
                      <a:pt x="2725" y="5889"/>
                    </a:cubicBezTo>
                    <a:cubicBezTo>
                      <a:pt x="2772" y="5929"/>
                      <a:pt x="2828" y="5954"/>
                      <a:pt x="2890" y="5954"/>
                    </a:cubicBezTo>
                    <a:cubicBezTo>
                      <a:pt x="2906" y="5954"/>
                      <a:pt x="2923" y="5952"/>
                      <a:pt x="2940" y="5948"/>
                    </a:cubicBezTo>
                    <a:cubicBezTo>
                      <a:pt x="2952" y="5946"/>
                      <a:pt x="2964" y="5945"/>
                      <a:pt x="2975" y="5945"/>
                    </a:cubicBezTo>
                    <a:cubicBezTo>
                      <a:pt x="3054" y="5945"/>
                      <a:pt x="3099" y="6008"/>
                      <a:pt x="3066" y="6091"/>
                    </a:cubicBezTo>
                    <a:cubicBezTo>
                      <a:pt x="3043" y="6145"/>
                      <a:pt x="3002" y="6199"/>
                      <a:pt x="2955" y="6232"/>
                    </a:cubicBezTo>
                    <a:cubicBezTo>
                      <a:pt x="2844" y="6309"/>
                      <a:pt x="2716" y="6344"/>
                      <a:pt x="2581" y="6344"/>
                    </a:cubicBezTo>
                    <a:cubicBezTo>
                      <a:pt x="2579" y="6344"/>
                      <a:pt x="2577" y="6344"/>
                      <a:pt x="2575" y="6344"/>
                    </a:cubicBezTo>
                    <a:cubicBezTo>
                      <a:pt x="2450" y="6342"/>
                      <a:pt x="2351" y="6285"/>
                      <a:pt x="2268" y="6198"/>
                    </a:cubicBezTo>
                    <a:cubicBezTo>
                      <a:pt x="2168" y="6096"/>
                      <a:pt x="2102" y="5976"/>
                      <a:pt x="2072" y="5837"/>
                    </a:cubicBezTo>
                    <a:cubicBezTo>
                      <a:pt x="2065" y="5799"/>
                      <a:pt x="2051" y="5764"/>
                      <a:pt x="2039" y="5728"/>
                    </a:cubicBezTo>
                    <a:cubicBezTo>
                      <a:pt x="2031" y="5727"/>
                      <a:pt x="2023" y="5727"/>
                      <a:pt x="2015" y="5725"/>
                    </a:cubicBezTo>
                    <a:cubicBezTo>
                      <a:pt x="2000" y="5754"/>
                      <a:pt x="1983" y="5782"/>
                      <a:pt x="1976" y="5821"/>
                    </a:cubicBezTo>
                    <a:cubicBezTo>
                      <a:pt x="1916" y="6017"/>
                      <a:pt x="1990" y="6185"/>
                      <a:pt x="2093" y="6345"/>
                    </a:cubicBezTo>
                    <a:cubicBezTo>
                      <a:pt x="2113" y="6375"/>
                      <a:pt x="2136" y="6401"/>
                      <a:pt x="2157" y="6427"/>
                    </a:cubicBezTo>
                    <a:cubicBezTo>
                      <a:pt x="2241" y="6539"/>
                      <a:pt x="2235" y="6645"/>
                      <a:pt x="2140" y="6723"/>
                    </a:cubicBezTo>
                    <a:cubicBezTo>
                      <a:pt x="2108" y="6750"/>
                      <a:pt x="2071" y="6763"/>
                      <a:pt x="2032" y="6763"/>
                    </a:cubicBezTo>
                    <a:cubicBezTo>
                      <a:pt x="1971" y="6763"/>
                      <a:pt x="1907" y="6730"/>
                      <a:pt x="1853" y="6668"/>
                    </a:cubicBezTo>
                    <a:cubicBezTo>
                      <a:pt x="1842" y="6655"/>
                      <a:pt x="1832" y="6643"/>
                      <a:pt x="1802" y="6634"/>
                    </a:cubicBezTo>
                    <a:cubicBezTo>
                      <a:pt x="1802" y="6661"/>
                      <a:pt x="1801" y="6689"/>
                      <a:pt x="1802" y="6716"/>
                    </a:cubicBezTo>
                    <a:cubicBezTo>
                      <a:pt x="1822" y="7507"/>
                      <a:pt x="1852" y="8298"/>
                      <a:pt x="1858" y="9091"/>
                    </a:cubicBezTo>
                    <a:cubicBezTo>
                      <a:pt x="1860" y="9548"/>
                      <a:pt x="1832" y="10007"/>
                      <a:pt x="1797" y="10462"/>
                    </a:cubicBezTo>
                    <a:cubicBezTo>
                      <a:pt x="1776" y="10728"/>
                      <a:pt x="1674" y="10971"/>
                      <a:pt x="1503" y="11182"/>
                    </a:cubicBezTo>
                    <a:cubicBezTo>
                      <a:pt x="1427" y="11277"/>
                      <a:pt x="1332" y="11344"/>
                      <a:pt x="1215" y="11384"/>
                    </a:cubicBezTo>
                    <a:cubicBezTo>
                      <a:pt x="1162" y="11401"/>
                      <a:pt x="1111" y="11410"/>
                      <a:pt x="1062" y="11410"/>
                    </a:cubicBezTo>
                    <a:cubicBezTo>
                      <a:pt x="938" y="11410"/>
                      <a:pt x="828" y="11353"/>
                      <a:pt x="740" y="11239"/>
                    </a:cubicBezTo>
                    <a:cubicBezTo>
                      <a:pt x="559" y="11005"/>
                      <a:pt x="597" y="10616"/>
                      <a:pt x="816" y="10418"/>
                    </a:cubicBezTo>
                    <a:cubicBezTo>
                      <a:pt x="879" y="10360"/>
                      <a:pt x="948" y="10336"/>
                      <a:pt x="1024" y="10336"/>
                    </a:cubicBezTo>
                    <a:cubicBezTo>
                      <a:pt x="1053" y="10336"/>
                      <a:pt x="1083" y="10340"/>
                      <a:pt x="1114" y="10347"/>
                    </a:cubicBezTo>
                    <a:cubicBezTo>
                      <a:pt x="1125" y="10349"/>
                      <a:pt x="1137" y="10356"/>
                      <a:pt x="1147" y="10362"/>
                    </a:cubicBezTo>
                    <a:cubicBezTo>
                      <a:pt x="1235" y="10413"/>
                      <a:pt x="1272" y="10539"/>
                      <a:pt x="1238" y="10658"/>
                    </a:cubicBezTo>
                    <a:cubicBezTo>
                      <a:pt x="1208" y="10757"/>
                      <a:pt x="1114" y="10829"/>
                      <a:pt x="1018" y="10829"/>
                    </a:cubicBezTo>
                    <a:cubicBezTo>
                      <a:pt x="1016" y="10829"/>
                      <a:pt x="1013" y="10829"/>
                      <a:pt x="1011" y="10829"/>
                    </a:cubicBezTo>
                    <a:cubicBezTo>
                      <a:pt x="941" y="10827"/>
                      <a:pt x="929" y="10765"/>
                      <a:pt x="895" y="10725"/>
                    </a:cubicBezTo>
                    <a:cubicBezTo>
                      <a:pt x="878" y="10704"/>
                      <a:pt x="858" y="10684"/>
                      <a:pt x="840" y="10666"/>
                    </a:cubicBezTo>
                    <a:cubicBezTo>
                      <a:pt x="820" y="10686"/>
                      <a:pt x="795" y="10704"/>
                      <a:pt x="783" y="10729"/>
                    </a:cubicBezTo>
                    <a:cubicBezTo>
                      <a:pt x="713" y="10874"/>
                      <a:pt x="806" y="11119"/>
                      <a:pt x="961" y="11204"/>
                    </a:cubicBezTo>
                    <a:cubicBezTo>
                      <a:pt x="1011" y="11231"/>
                      <a:pt x="1063" y="11244"/>
                      <a:pt x="1115" y="11244"/>
                    </a:cubicBezTo>
                    <a:cubicBezTo>
                      <a:pt x="1223" y="11244"/>
                      <a:pt x="1327" y="11188"/>
                      <a:pt x="1394" y="11084"/>
                    </a:cubicBezTo>
                    <a:cubicBezTo>
                      <a:pt x="1517" y="10895"/>
                      <a:pt x="1548" y="10680"/>
                      <a:pt x="1581" y="10464"/>
                    </a:cubicBezTo>
                    <a:cubicBezTo>
                      <a:pt x="1689" y="9759"/>
                      <a:pt x="1622" y="9050"/>
                      <a:pt x="1630" y="8343"/>
                    </a:cubicBezTo>
                    <a:cubicBezTo>
                      <a:pt x="1631" y="8259"/>
                      <a:pt x="1630" y="8176"/>
                      <a:pt x="1613" y="8084"/>
                    </a:cubicBezTo>
                    <a:cubicBezTo>
                      <a:pt x="1597" y="8108"/>
                      <a:pt x="1582" y="8132"/>
                      <a:pt x="1566" y="8157"/>
                    </a:cubicBezTo>
                    <a:cubicBezTo>
                      <a:pt x="1475" y="8310"/>
                      <a:pt x="1353" y="8424"/>
                      <a:pt x="1173" y="8459"/>
                    </a:cubicBezTo>
                    <a:cubicBezTo>
                      <a:pt x="1140" y="8465"/>
                      <a:pt x="1107" y="8469"/>
                      <a:pt x="1075" y="8469"/>
                    </a:cubicBezTo>
                    <a:cubicBezTo>
                      <a:pt x="1005" y="8469"/>
                      <a:pt x="937" y="8451"/>
                      <a:pt x="878" y="8398"/>
                    </a:cubicBezTo>
                    <a:cubicBezTo>
                      <a:pt x="856" y="8378"/>
                      <a:pt x="827" y="8341"/>
                      <a:pt x="832" y="8317"/>
                    </a:cubicBezTo>
                    <a:cubicBezTo>
                      <a:pt x="836" y="8292"/>
                      <a:pt x="876" y="8265"/>
                      <a:pt x="905" y="8259"/>
                    </a:cubicBezTo>
                    <a:cubicBezTo>
                      <a:pt x="1053" y="8224"/>
                      <a:pt x="1135" y="8127"/>
                      <a:pt x="1178" y="7991"/>
                    </a:cubicBezTo>
                    <a:cubicBezTo>
                      <a:pt x="1186" y="7970"/>
                      <a:pt x="1187" y="7946"/>
                      <a:pt x="1191" y="7923"/>
                    </a:cubicBezTo>
                    <a:cubicBezTo>
                      <a:pt x="1186" y="7919"/>
                      <a:pt x="1179" y="7915"/>
                      <a:pt x="1174" y="7911"/>
                    </a:cubicBezTo>
                    <a:cubicBezTo>
                      <a:pt x="1155" y="7929"/>
                      <a:pt x="1132" y="7945"/>
                      <a:pt x="1114" y="7965"/>
                    </a:cubicBezTo>
                    <a:cubicBezTo>
                      <a:pt x="997" y="8079"/>
                      <a:pt x="862" y="8137"/>
                      <a:pt x="712" y="8137"/>
                    </a:cubicBezTo>
                    <a:cubicBezTo>
                      <a:pt x="672" y="8137"/>
                      <a:pt x="631" y="8133"/>
                      <a:pt x="589" y="8125"/>
                    </a:cubicBezTo>
                    <a:cubicBezTo>
                      <a:pt x="422" y="8092"/>
                      <a:pt x="290" y="7908"/>
                      <a:pt x="308" y="7737"/>
                    </a:cubicBezTo>
                    <a:cubicBezTo>
                      <a:pt x="311" y="7699"/>
                      <a:pt x="344" y="7651"/>
                      <a:pt x="376" y="7635"/>
                    </a:cubicBezTo>
                    <a:cubicBezTo>
                      <a:pt x="380" y="7633"/>
                      <a:pt x="385" y="7632"/>
                      <a:pt x="390" y="7632"/>
                    </a:cubicBezTo>
                    <a:cubicBezTo>
                      <a:pt x="417" y="7632"/>
                      <a:pt x="456" y="7654"/>
                      <a:pt x="484" y="7670"/>
                    </a:cubicBezTo>
                    <a:cubicBezTo>
                      <a:pt x="527" y="7697"/>
                      <a:pt x="561" y="7739"/>
                      <a:pt x="606" y="7764"/>
                    </a:cubicBezTo>
                    <a:cubicBezTo>
                      <a:pt x="646" y="7786"/>
                      <a:pt x="695" y="7795"/>
                      <a:pt x="757" y="7815"/>
                    </a:cubicBezTo>
                    <a:cubicBezTo>
                      <a:pt x="745" y="7782"/>
                      <a:pt x="745" y="7768"/>
                      <a:pt x="738" y="7762"/>
                    </a:cubicBezTo>
                    <a:cubicBezTo>
                      <a:pt x="520" y="7590"/>
                      <a:pt x="497" y="7359"/>
                      <a:pt x="547" y="7109"/>
                    </a:cubicBezTo>
                    <a:cubicBezTo>
                      <a:pt x="572" y="6982"/>
                      <a:pt x="620" y="6861"/>
                      <a:pt x="714" y="6767"/>
                    </a:cubicBezTo>
                    <a:cubicBezTo>
                      <a:pt x="768" y="6715"/>
                      <a:pt x="828" y="6675"/>
                      <a:pt x="897" y="6675"/>
                    </a:cubicBezTo>
                    <a:cubicBezTo>
                      <a:pt x="924" y="6675"/>
                      <a:pt x="952" y="6681"/>
                      <a:pt x="982" y="6695"/>
                    </a:cubicBezTo>
                    <a:cubicBezTo>
                      <a:pt x="1014" y="6711"/>
                      <a:pt x="1054" y="6751"/>
                      <a:pt x="1057" y="6782"/>
                    </a:cubicBezTo>
                    <a:cubicBezTo>
                      <a:pt x="1059" y="6814"/>
                      <a:pt x="1027" y="6860"/>
                      <a:pt x="997" y="6881"/>
                    </a:cubicBezTo>
                    <a:cubicBezTo>
                      <a:pt x="820" y="7000"/>
                      <a:pt x="759" y="7176"/>
                      <a:pt x="830" y="7377"/>
                    </a:cubicBezTo>
                    <a:cubicBezTo>
                      <a:pt x="856" y="7448"/>
                      <a:pt x="894" y="7507"/>
                      <a:pt x="975" y="7519"/>
                    </a:cubicBezTo>
                    <a:cubicBezTo>
                      <a:pt x="984" y="7520"/>
                      <a:pt x="992" y="7521"/>
                      <a:pt x="999" y="7521"/>
                    </a:cubicBezTo>
                    <a:cubicBezTo>
                      <a:pt x="1071" y="7521"/>
                      <a:pt x="1123" y="7475"/>
                      <a:pt x="1158" y="7416"/>
                    </a:cubicBezTo>
                    <a:cubicBezTo>
                      <a:pt x="1234" y="7291"/>
                      <a:pt x="1259" y="7153"/>
                      <a:pt x="1266" y="7010"/>
                    </a:cubicBezTo>
                    <a:cubicBezTo>
                      <a:pt x="1274" y="6861"/>
                      <a:pt x="1277" y="6714"/>
                      <a:pt x="1274" y="6565"/>
                    </a:cubicBezTo>
                    <a:cubicBezTo>
                      <a:pt x="1253" y="5856"/>
                      <a:pt x="1286" y="5149"/>
                      <a:pt x="1408" y="4448"/>
                    </a:cubicBezTo>
                    <a:cubicBezTo>
                      <a:pt x="1467" y="4106"/>
                      <a:pt x="1554" y="3768"/>
                      <a:pt x="1638" y="3430"/>
                    </a:cubicBezTo>
                    <a:cubicBezTo>
                      <a:pt x="1689" y="3220"/>
                      <a:pt x="1794" y="3033"/>
                      <a:pt x="1925" y="2863"/>
                    </a:cubicBezTo>
                    <a:cubicBezTo>
                      <a:pt x="2326" y="2336"/>
                      <a:pt x="2841" y="1981"/>
                      <a:pt x="3495" y="1855"/>
                    </a:cubicBezTo>
                    <a:cubicBezTo>
                      <a:pt x="3963" y="1764"/>
                      <a:pt x="4433" y="1660"/>
                      <a:pt x="4913" y="1660"/>
                    </a:cubicBezTo>
                    <a:cubicBezTo>
                      <a:pt x="4918" y="1660"/>
                      <a:pt x="4923" y="1660"/>
                      <a:pt x="4928" y="1660"/>
                    </a:cubicBezTo>
                    <a:cubicBezTo>
                      <a:pt x="5373" y="1663"/>
                      <a:pt x="5820" y="1678"/>
                      <a:pt x="6264" y="1702"/>
                    </a:cubicBezTo>
                    <a:cubicBezTo>
                      <a:pt x="6973" y="1742"/>
                      <a:pt x="7681" y="1803"/>
                      <a:pt x="8391" y="1838"/>
                    </a:cubicBezTo>
                    <a:cubicBezTo>
                      <a:pt x="8774" y="1857"/>
                      <a:pt x="9159" y="1863"/>
                      <a:pt x="9543" y="1863"/>
                    </a:cubicBezTo>
                    <a:cubicBezTo>
                      <a:pt x="9632" y="1863"/>
                      <a:pt x="9720" y="1862"/>
                      <a:pt x="9808" y="1862"/>
                    </a:cubicBezTo>
                    <a:cubicBezTo>
                      <a:pt x="10066" y="1861"/>
                      <a:pt x="10321" y="1812"/>
                      <a:pt x="10566" y="1726"/>
                    </a:cubicBezTo>
                    <a:cubicBezTo>
                      <a:pt x="10629" y="1705"/>
                      <a:pt x="10690" y="1663"/>
                      <a:pt x="10743" y="1621"/>
                    </a:cubicBezTo>
                    <a:cubicBezTo>
                      <a:pt x="10826" y="1555"/>
                      <a:pt x="10836" y="1421"/>
                      <a:pt x="10773" y="1338"/>
                    </a:cubicBezTo>
                    <a:cubicBezTo>
                      <a:pt x="10758" y="1318"/>
                      <a:pt x="10743" y="1306"/>
                      <a:pt x="10729" y="1306"/>
                    </a:cubicBezTo>
                    <a:cubicBezTo>
                      <a:pt x="10716" y="1306"/>
                      <a:pt x="10702" y="1317"/>
                      <a:pt x="10689" y="1341"/>
                    </a:cubicBezTo>
                    <a:cubicBezTo>
                      <a:pt x="10652" y="1412"/>
                      <a:pt x="10604" y="1479"/>
                      <a:pt x="10521" y="1479"/>
                    </a:cubicBezTo>
                    <a:cubicBezTo>
                      <a:pt x="10516" y="1479"/>
                      <a:pt x="10510" y="1478"/>
                      <a:pt x="10503" y="1478"/>
                    </a:cubicBezTo>
                    <a:cubicBezTo>
                      <a:pt x="10405" y="1467"/>
                      <a:pt x="10350" y="1393"/>
                      <a:pt x="10310" y="1308"/>
                    </a:cubicBezTo>
                    <a:cubicBezTo>
                      <a:pt x="10262" y="1199"/>
                      <a:pt x="10284" y="1098"/>
                      <a:pt x="10359" y="1010"/>
                    </a:cubicBezTo>
                    <a:cubicBezTo>
                      <a:pt x="10428" y="928"/>
                      <a:pt x="10509" y="867"/>
                      <a:pt x="10616" y="867"/>
                    </a:cubicBezTo>
                    <a:close/>
                    <a:moveTo>
                      <a:pt x="1797" y="10725"/>
                    </a:moveTo>
                    <a:cubicBezTo>
                      <a:pt x="1821" y="10823"/>
                      <a:pt x="1838" y="10909"/>
                      <a:pt x="1864" y="10992"/>
                    </a:cubicBezTo>
                    <a:cubicBezTo>
                      <a:pt x="1919" y="11172"/>
                      <a:pt x="2017" y="11312"/>
                      <a:pt x="2208" y="11370"/>
                    </a:cubicBezTo>
                    <a:cubicBezTo>
                      <a:pt x="2243" y="11381"/>
                      <a:pt x="2277" y="11386"/>
                      <a:pt x="2310" y="11386"/>
                    </a:cubicBezTo>
                    <a:cubicBezTo>
                      <a:pt x="2394" y="11386"/>
                      <a:pt x="2469" y="11352"/>
                      <a:pt x="2525" y="11285"/>
                    </a:cubicBezTo>
                    <a:cubicBezTo>
                      <a:pt x="2572" y="11229"/>
                      <a:pt x="2578" y="11164"/>
                      <a:pt x="2549" y="11099"/>
                    </a:cubicBezTo>
                    <a:cubicBezTo>
                      <a:pt x="2537" y="11071"/>
                      <a:pt x="2520" y="11057"/>
                      <a:pt x="2502" y="11057"/>
                    </a:cubicBezTo>
                    <a:cubicBezTo>
                      <a:pt x="2486" y="11057"/>
                      <a:pt x="2470" y="11068"/>
                      <a:pt x="2457" y="11090"/>
                    </a:cubicBezTo>
                    <a:cubicBezTo>
                      <a:pt x="2437" y="11122"/>
                      <a:pt x="2413" y="11146"/>
                      <a:pt x="2385" y="11146"/>
                    </a:cubicBezTo>
                    <a:cubicBezTo>
                      <a:pt x="2375" y="11146"/>
                      <a:pt x="2365" y="11143"/>
                      <a:pt x="2354" y="11137"/>
                    </a:cubicBezTo>
                    <a:cubicBezTo>
                      <a:pt x="2324" y="11119"/>
                      <a:pt x="2296" y="11076"/>
                      <a:pt x="2290" y="11042"/>
                    </a:cubicBezTo>
                    <a:cubicBezTo>
                      <a:pt x="2277" y="10934"/>
                      <a:pt x="2350" y="10842"/>
                      <a:pt x="2458" y="10823"/>
                    </a:cubicBezTo>
                    <a:cubicBezTo>
                      <a:pt x="2472" y="10820"/>
                      <a:pt x="2486" y="10819"/>
                      <a:pt x="2499" y="10819"/>
                    </a:cubicBezTo>
                    <a:cubicBezTo>
                      <a:pt x="2583" y="10819"/>
                      <a:pt x="2652" y="10869"/>
                      <a:pt x="2675" y="10966"/>
                    </a:cubicBezTo>
                    <a:cubicBezTo>
                      <a:pt x="2713" y="11137"/>
                      <a:pt x="2690" y="11301"/>
                      <a:pt x="2562" y="11429"/>
                    </a:cubicBezTo>
                    <a:cubicBezTo>
                      <a:pt x="2471" y="11520"/>
                      <a:pt x="2361" y="11565"/>
                      <a:pt x="2244" y="11565"/>
                    </a:cubicBezTo>
                    <a:cubicBezTo>
                      <a:pt x="2193" y="11565"/>
                      <a:pt x="2141" y="11556"/>
                      <a:pt x="2088" y="11540"/>
                    </a:cubicBezTo>
                    <a:cubicBezTo>
                      <a:pt x="1879" y="11473"/>
                      <a:pt x="1756" y="11318"/>
                      <a:pt x="1697" y="11109"/>
                    </a:cubicBezTo>
                    <a:cubicBezTo>
                      <a:pt x="1679" y="11044"/>
                      <a:pt x="1684" y="10985"/>
                      <a:pt x="1716" y="10923"/>
                    </a:cubicBezTo>
                    <a:cubicBezTo>
                      <a:pt x="1746" y="10864"/>
                      <a:pt x="1767" y="10800"/>
                      <a:pt x="1797" y="10725"/>
                    </a:cubicBezTo>
                    <a:close/>
                    <a:moveTo>
                      <a:pt x="1617" y="11117"/>
                    </a:moveTo>
                    <a:cubicBezTo>
                      <a:pt x="1617" y="11483"/>
                      <a:pt x="1657" y="11842"/>
                      <a:pt x="1388" y="12137"/>
                    </a:cubicBezTo>
                    <a:cubicBezTo>
                      <a:pt x="1248" y="12290"/>
                      <a:pt x="1079" y="12359"/>
                      <a:pt x="886" y="12359"/>
                    </a:cubicBezTo>
                    <a:cubicBezTo>
                      <a:pt x="858" y="12359"/>
                      <a:pt x="829" y="12357"/>
                      <a:pt x="800" y="12355"/>
                    </a:cubicBezTo>
                    <a:cubicBezTo>
                      <a:pt x="704" y="12345"/>
                      <a:pt x="624" y="12298"/>
                      <a:pt x="594" y="12197"/>
                    </a:cubicBezTo>
                    <a:cubicBezTo>
                      <a:pt x="562" y="12088"/>
                      <a:pt x="574" y="11987"/>
                      <a:pt x="655" y="11900"/>
                    </a:cubicBezTo>
                    <a:cubicBezTo>
                      <a:pt x="692" y="11861"/>
                      <a:pt x="734" y="11841"/>
                      <a:pt x="773" y="11841"/>
                    </a:cubicBezTo>
                    <a:cubicBezTo>
                      <a:pt x="800" y="11841"/>
                      <a:pt x="825" y="11850"/>
                      <a:pt x="846" y="11869"/>
                    </a:cubicBezTo>
                    <a:cubicBezTo>
                      <a:pt x="910" y="11926"/>
                      <a:pt x="924" y="12042"/>
                      <a:pt x="871" y="12104"/>
                    </a:cubicBezTo>
                    <a:cubicBezTo>
                      <a:pt x="845" y="12135"/>
                      <a:pt x="814" y="12165"/>
                      <a:pt x="785" y="12194"/>
                    </a:cubicBezTo>
                    <a:cubicBezTo>
                      <a:pt x="816" y="12241"/>
                      <a:pt x="855" y="12256"/>
                      <a:pt x="896" y="12256"/>
                    </a:cubicBezTo>
                    <a:cubicBezTo>
                      <a:pt x="908" y="12256"/>
                      <a:pt x="921" y="12254"/>
                      <a:pt x="933" y="12252"/>
                    </a:cubicBezTo>
                    <a:cubicBezTo>
                      <a:pt x="1141" y="12221"/>
                      <a:pt x="1307" y="12129"/>
                      <a:pt x="1395" y="11927"/>
                    </a:cubicBezTo>
                    <a:cubicBezTo>
                      <a:pt x="1472" y="11749"/>
                      <a:pt x="1504" y="11560"/>
                      <a:pt x="1498" y="11369"/>
                    </a:cubicBezTo>
                    <a:cubicBezTo>
                      <a:pt x="1496" y="11262"/>
                      <a:pt x="1540" y="11194"/>
                      <a:pt x="1617" y="11117"/>
                    </a:cubicBezTo>
                    <a:close/>
                    <a:moveTo>
                      <a:pt x="10554" y="0"/>
                    </a:moveTo>
                    <a:cubicBezTo>
                      <a:pt x="10317" y="0"/>
                      <a:pt x="10132" y="147"/>
                      <a:pt x="10089" y="387"/>
                    </a:cubicBezTo>
                    <a:cubicBezTo>
                      <a:pt x="10069" y="497"/>
                      <a:pt x="10077" y="612"/>
                      <a:pt x="10176" y="684"/>
                    </a:cubicBezTo>
                    <a:cubicBezTo>
                      <a:pt x="10251" y="739"/>
                      <a:pt x="10333" y="767"/>
                      <a:pt x="10419" y="767"/>
                    </a:cubicBezTo>
                    <a:cubicBezTo>
                      <a:pt x="10469" y="767"/>
                      <a:pt x="10520" y="758"/>
                      <a:pt x="10572" y="738"/>
                    </a:cubicBezTo>
                    <a:cubicBezTo>
                      <a:pt x="10660" y="704"/>
                      <a:pt x="10727" y="636"/>
                      <a:pt x="10740" y="538"/>
                    </a:cubicBezTo>
                    <a:cubicBezTo>
                      <a:pt x="10749" y="466"/>
                      <a:pt x="10742" y="394"/>
                      <a:pt x="10742" y="323"/>
                    </a:cubicBezTo>
                    <a:lnTo>
                      <a:pt x="10742" y="323"/>
                    </a:lnTo>
                    <a:cubicBezTo>
                      <a:pt x="10961" y="455"/>
                      <a:pt x="11182" y="952"/>
                      <a:pt x="11111" y="1165"/>
                    </a:cubicBezTo>
                    <a:cubicBezTo>
                      <a:pt x="11046" y="1035"/>
                      <a:pt x="10961" y="929"/>
                      <a:pt x="10834" y="862"/>
                    </a:cubicBezTo>
                    <a:cubicBezTo>
                      <a:pt x="10762" y="824"/>
                      <a:pt x="10691" y="806"/>
                      <a:pt x="10624" y="806"/>
                    </a:cubicBezTo>
                    <a:cubicBezTo>
                      <a:pt x="10499" y="806"/>
                      <a:pt x="10386" y="869"/>
                      <a:pt x="10302" y="993"/>
                    </a:cubicBezTo>
                    <a:cubicBezTo>
                      <a:pt x="10191" y="1152"/>
                      <a:pt x="10230" y="1360"/>
                      <a:pt x="10386" y="1473"/>
                    </a:cubicBezTo>
                    <a:cubicBezTo>
                      <a:pt x="10432" y="1507"/>
                      <a:pt x="10479" y="1523"/>
                      <a:pt x="10524" y="1523"/>
                    </a:cubicBezTo>
                    <a:cubicBezTo>
                      <a:pt x="10589" y="1523"/>
                      <a:pt x="10649" y="1489"/>
                      <a:pt x="10696" y="1423"/>
                    </a:cubicBezTo>
                    <a:cubicBezTo>
                      <a:pt x="10707" y="1407"/>
                      <a:pt x="10718" y="1391"/>
                      <a:pt x="10733" y="1371"/>
                    </a:cubicBezTo>
                    <a:lnTo>
                      <a:pt x="10733" y="1371"/>
                    </a:lnTo>
                    <a:cubicBezTo>
                      <a:pt x="10779" y="1471"/>
                      <a:pt x="10768" y="1546"/>
                      <a:pt x="10690" y="1603"/>
                    </a:cubicBezTo>
                    <a:cubicBezTo>
                      <a:pt x="10640" y="1640"/>
                      <a:pt x="10582" y="1673"/>
                      <a:pt x="10521" y="1690"/>
                    </a:cubicBezTo>
                    <a:cubicBezTo>
                      <a:pt x="10407" y="1724"/>
                      <a:pt x="10290" y="1748"/>
                      <a:pt x="10174" y="1771"/>
                    </a:cubicBezTo>
                    <a:cubicBezTo>
                      <a:pt x="9959" y="1810"/>
                      <a:pt x="9743" y="1822"/>
                      <a:pt x="9527" y="1822"/>
                    </a:cubicBezTo>
                    <a:cubicBezTo>
                      <a:pt x="9402" y="1822"/>
                      <a:pt x="9276" y="1818"/>
                      <a:pt x="9151" y="1813"/>
                    </a:cubicBezTo>
                    <a:cubicBezTo>
                      <a:pt x="8151" y="1776"/>
                      <a:pt x="7154" y="1724"/>
                      <a:pt x="6157" y="1631"/>
                    </a:cubicBezTo>
                    <a:cubicBezTo>
                      <a:pt x="5877" y="1605"/>
                      <a:pt x="5598" y="1592"/>
                      <a:pt x="5319" y="1592"/>
                    </a:cubicBezTo>
                    <a:cubicBezTo>
                      <a:pt x="4696" y="1592"/>
                      <a:pt x="4077" y="1658"/>
                      <a:pt x="3462" y="1795"/>
                    </a:cubicBezTo>
                    <a:cubicBezTo>
                      <a:pt x="2821" y="1937"/>
                      <a:pt x="2309" y="2279"/>
                      <a:pt x="1907" y="2795"/>
                    </a:cubicBezTo>
                    <a:cubicBezTo>
                      <a:pt x="1739" y="3010"/>
                      <a:pt x="1617" y="3250"/>
                      <a:pt x="1558" y="3518"/>
                    </a:cubicBezTo>
                    <a:cubicBezTo>
                      <a:pt x="1493" y="3802"/>
                      <a:pt x="1435" y="4088"/>
                      <a:pt x="1382" y="4375"/>
                    </a:cubicBezTo>
                    <a:cubicBezTo>
                      <a:pt x="1251" y="5097"/>
                      <a:pt x="1207" y="5825"/>
                      <a:pt x="1227" y="6557"/>
                    </a:cubicBezTo>
                    <a:cubicBezTo>
                      <a:pt x="1233" y="6698"/>
                      <a:pt x="1234" y="6840"/>
                      <a:pt x="1220" y="6980"/>
                    </a:cubicBezTo>
                    <a:cubicBezTo>
                      <a:pt x="1210" y="7093"/>
                      <a:pt x="1180" y="7204"/>
                      <a:pt x="1152" y="7314"/>
                    </a:cubicBezTo>
                    <a:cubicBezTo>
                      <a:pt x="1142" y="7351"/>
                      <a:pt x="1115" y="7390"/>
                      <a:pt x="1086" y="7418"/>
                    </a:cubicBezTo>
                    <a:cubicBezTo>
                      <a:pt x="1057" y="7447"/>
                      <a:pt x="1026" y="7461"/>
                      <a:pt x="996" y="7461"/>
                    </a:cubicBezTo>
                    <a:cubicBezTo>
                      <a:pt x="953" y="7461"/>
                      <a:pt x="913" y="7433"/>
                      <a:pt x="888" y="7381"/>
                    </a:cubicBezTo>
                    <a:cubicBezTo>
                      <a:pt x="802" y="7205"/>
                      <a:pt x="859" y="7013"/>
                      <a:pt x="1025" y="6911"/>
                    </a:cubicBezTo>
                    <a:cubicBezTo>
                      <a:pt x="1122" y="6853"/>
                      <a:pt x="1140" y="6753"/>
                      <a:pt x="1068" y="6665"/>
                    </a:cubicBezTo>
                    <a:cubicBezTo>
                      <a:pt x="993" y="6571"/>
                      <a:pt x="892" y="6525"/>
                      <a:pt x="791" y="6525"/>
                    </a:cubicBezTo>
                    <a:cubicBezTo>
                      <a:pt x="670" y="6525"/>
                      <a:pt x="549" y="6591"/>
                      <a:pt x="471" y="6720"/>
                    </a:cubicBezTo>
                    <a:cubicBezTo>
                      <a:pt x="401" y="6839"/>
                      <a:pt x="354" y="6965"/>
                      <a:pt x="345" y="7104"/>
                    </a:cubicBezTo>
                    <a:cubicBezTo>
                      <a:pt x="341" y="7165"/>
                      <a:pt x="336" y="7226"/>
                      <a:pt x="332" y="7287"/>
                    </a:cubicBezTo>
                    <a:cubicBezTo>
                      <a:pt x="309" y="7284"/>
                      <a:pt x="289" y="7282"/>
                      <a:pt x="271" y="7282"/>
                    </a:cubicBezTo>
                    <a:cubicBezTo>
                      <a:pt x="196" y="7282"/>
                      <a:pt x="154" y="7313"/>
                      <a:pt x="108" y="7393"/>
                    </a:cubicBezTo>
                    <a:cubicBezTo>
                      <a:pt x="30" y="7527"/>
                      <a:pt x="16" y="7672"/>
                      <a:pt x="46" y="7819"/>
                    </a:cubicBezTo>
                    <a:cubicBezTo>
                      <a:pt x="88" y="8031"/>
                      <a:pt x="197" y="8202"/>
                      <a:pt x="389" y="8312"/>
                    </a:cubicBezTo>
                    <a:cubicBezTo>
                      <a:pt x="260" y="8473"/>
                      <a:pt x="305" y="8616"/>
                      <a:pt x="505" y="8668"/>
                    </a:cubicBezTo>
                    <a:cubicBezTo>
                      <a:pt x="572" y="8685"/>
                      <a:pt x="643" y="8694"/>
                      <a:pt x="713" y="8694"/>
                    </a:cubicBezTo>
                    <a:cubicBezTo>
                      <a:pt x="727" y="8694"/>
                      <a:pt x="741" y="8693"/>
                      <a:pt x="754" y="8693"/>
                    </a:cubicBezTo>
                    <a:cubicBezTo>
                      <a:pt x="1075" y="8676"/>
                      <a:pt x="1327" y="8519"/>
                      <a:pt x="1540" y="8292"/>
                    </a:cubicBezTo>
                    <a:cubicBezTo>
                      <a:pt x="1550" y="8281"/>
                      <a:pt x="1562" y="8271"/>
                      <a:pt x="1581" y="8256"/>
                    </a:cubicBezTo>
                    <a:lnTo>
                      <a:pt x="1581" y="8767"/>
                    </a:lnTo>
                    <a:cubicBezTo>
                      <a:pt x="1539" y="8749"/>
                      <a:pt x="1500" y="8742"/>
                      <a:pt x="1464" y="8742"/>
                    </a:cubicBezTo>
                    <a:cubicBezTo>
                      <a:pt x="1306" y="8742"/>
                      <a:pt x="1193" y="8881"/>
                      <a:pt x="1043" y="8903"/>
                    </a:cubicBezTo>
                    <a:cubicBezTo>
                      <a:pt x="1043" y="8917"/>
                      <a:pt x="1042" y="8930"/>
                      <a:pt x="1039" y="8943"/>
                    </a:cubicBezTo>
                    <a:cubicBezTo>
                      <a:pt x="1136" y="8993"/>
                      <a:pt x="1231" y="9045"/>
                      <a:pt x="1327" y="9096"/>
                    </a:cubicBezTo>
                    <a:cubicBezTo>
                      <a:pt x="1296" y="9162"/>
                      <a:pt x="1275" y="9239"/>
                      <a:pt x="1192" y="9278"/>
                    </a:cubicBezTo>
                    <a:cubicBezTo>
                      <a:pt x="1162" y="9293"/>
                      <a:pt x="1133" y="9342"/>
                      <a:pt x="1133" y="9376"/>
                    </a:cubicBezTo>
                    <a:cubicBezTo>
                      <a:pt x="1132" y="9478"/>
                      <a:pt x="1086" y="9559"/>
                      <a:pt x="1044" y="9647"/>
                    </a:cubicBezTo>
                    <a:cubicBezTo>
                      <a:pt x="990" y="9756"/>
                      <a:pt x="1049" y="9855"/>
                      <a:pt x="1160" y="9855"/>
                    </a:cubicBezTo>
                    <a:cubicBezTo>
                      <a:pt x="1166" y="9855"/>
                      <a:pt x="1171" y="9854"/>
                      <a:pt x="1177" y="9854"/>
                    </a:cubicBezTo>
                    <a:cubicBezTo>
                      <a:pt x="1276" y="9845"/>
                      <a:pt x="1378" y="9823"/>
                      <a:pt x="1468" y="9783"/>
                    </a:cubicBezTo>
                    <a:cubicBezTo>
                      <a:pt x="1519" y="9761"/>
                      <a:pt x="1549" y="9690"/>
                      <a:pt x="1587" y="9643"/>
                    </a:cubicBezTo>
                    <a:lnTo>
                      <a:pt x="1587" y="9643"/>
                    </a:lnTo>
                    <a:cubicBezTo>
                      <a:pt x="1587" y="9659"/>
                      <a:pt x="1586" y="9683"/>
                      <a:pt x="1587" y="9707"/>
                    </a:cubicBezTo>
                    <a:cubicBezTo>
                      <a:pt x="1596" y="10002"/>
                      <a:pt x="1556" y="10291"/>
                      <a:pt x="1507" y="10579"/>
                    </a:cubicBezTo>
                    <a:cubicBezTo>
                      <a:pt x="1478" y="10743"/>
                      <a:pt x="1444" y="10905"/>
                      <a:pt x="1349" y="11048"/>
                    </a:cubicBezTo>
                    <a:cubicBezTo>
                      <a:pt x="1292" y="11135"/>
                      <a:pt x="1207" y="11182"/>
                      <a:pt x="1117" y="11182"/>
                    </a:cubicBezTo>
                    <a:cubicBezTo>
                      <a:pt x="1074" y="11182"/>
                      <a:pt x="1030" y="11171"/>
                      <a:pt x="988" y="11148"/>
                    </a:cubicBezTo>
                    <a:cubicBezTo>
                      <a:pt x="863" y="11084"/>
                      <a:pt x="779" y="10869"/>
                      <a:pt x="830" y="10769"/>
                    </a:cubicBezTo>
                    <a:lnTo>
                      <a:pt x="830" y="10769"/>
                    </a:lnTo>
                    <a:cubicBezTo>
                      <a:pt x="883" y="10804"/>
                      <a:pt x="935" y="10858"/>
                      <a:pt x="996" y="10871"/>
                    </a:cubicBezTo>
                    <a:cubicBezTo>
                      <a:pt x="1009" y="10874"/>
                      <a:pt x="1022" y="10876"/>
                      <a:pt x="1036" y="10876"/>
                    </a:cubicBezTo>
                    <a:cubicBezTo>
                      <a:pt x="1138" y="10876"/>
                      <a:pt x="1242" y="10792"/>
                      <a:pt x="1280" y="10691"/>
                    </a:cubicBezTo>
                    <a:cubicBezTo>
                      <a:pt x="1332" y="10548"/>
                      <a:pt x="1296" y="10388"/>
                      <a:pt x="1193" y="10320"/>
                    </a:cubicBezTo>
                    <a:cubicBezTo>
                      <a:pt x="1146" y="10288"/>
                      <a:pt x="1088" y="10272"/>
                      <a:pt x="1029" y="10272"/>
                    </a:cubicBezTo>
                    <a:cubicBezTo>
                      <a:pt x="932" y="10272"/>
                      <a:pt x="829" y="10315"/>
                      <a:pt x="755" y="10398"/>
                    </a:cubicBezTo>
                    <a:cubicBezTo>
                      <a:pt x="595" y="10579"/>
                      <a:pt x="530" y="10794"/>
                      <a:pt x="587" y="11032"/>
                    </a:cubicBezTo>
                    <a:cubicBezTo>
                      <a:pt x="651" y="11299"/>
                      <a:pt x="843" y="11450"/>
                      <a:pt x="1067" y="11450"/>
                    </a:cubicBezTo>
                    <a:cubicBezTo>
                      <a:pt x="1169" y="11450"/>
                      <a:pt x="1277" y="11419"/>
                      <a:pt x="1382" y="11353"/>
                    </a:cubicBezTo>
                    <a:cubicBezTo>
                      <a:pt x="1401" y="11339"/>
                      <a:pt x="1422" y="11327"/>
                      <a:pt x="1457" y="11306"/>
                    </a:cubicBezTo>
                    <a:lnTo>
                      <a:pt x="1457" y="11306"/>
                    </a:lnTo>
                    <a:cubicBezTo>
                      <a:pt x="1452" y="11375"/>
                      <a:pt x="1455" y="11434"/>
                      <a:pt x="1441" y="11487"/>
                    </a:cubicBezTo>
                    <a:cubicBezTo>
                      <a:pt x="1406" y="11638"/>
                      <a:pt x="1378" y="11793"/>
                      <a:pt x="1321" y="11936"/>
                    </a:cubicBezTo>
                    <a:cubicBezTo>
                      <a:pt x="1264" y="12081"/>
                      <a:pt x="1079" y="12187"/>
                      <a:pt x="937" y="12187"/>
                    </a:cubicBezTo>
                    <a:cubicBezTo>
                      <a:pt x="917" y="12187"/>
                      <a:pt x="897" y="12185"/>
                      <a:pt x="879" y="12180"/>
                    </a:cubicBezTo>
                    <a:cubicBezTo>
                      <a:pt x="894" y="12164"/>
                      <a:pt x="909" y="12147"/>
                      <a:pt x="923" y="12129"/>
                    </a:cubicBezTo>
                    <a:cubicBezTo>
                      <a:pt x="985" y="12045"/>
                      <a:pt x="962" y="11899"/>
                      <a:pt x="877" y="11827"/>
                    </a:cubicBezTo>
                    <a:cubicBezTo>
                      <a:pt x="848" y="11802"/>
                      <a:pt x="813" y="11790"/>
                      <a:pt x="777" y="11790"/>
                    </a:cubicBezTo>
                    <a:cubicBezTo>
                      <a:pt x="725" y="11790"/>
                      <a:pt x="670" y="11814"/>
                      <a:pt x="624" y="11863"/>
                    </a:cubicBezTo>
                    <a:cubicBezTo>
                      <a:pt x="531" y="11959"/>
                      <a:pt x="513" y="12076"/>
                      <a:pt x="546" y="12201"/>
                    </a:cubicBezTo>
                    <a:cubicBezTo>
                      <a:pt x="578" y="12324"/>
                      <a:pt x="670" y="12387"/>
                      <a:pt x="786" y="12403"/>
                    </a:cubicBezTo>
                    <a:cubicBezTo>
                      <a:pt x="827" y="12409"/>
                      <a:pt x="867" y="12412"/>
                      <a:pt x="906" y="12412"/>
                    </a:cubicBezTo>
                    <a:cubicBezTo>
                      <a:pt x="1098" y="12412"/>
                      <a:pt x="1268" y="12341"/>
                      <a:pt x="1409" y="12196"/>
                    </a:cubicBezTo>
                    <a:cubicBezTo>
                      <a:pt x="1580" y="12020"/>
                      <a:pt x="1670" y="11807"/>
                      <a:pt x="1670" y="11559"/>
                    </a:cubicBezTo>
                    <a:lnTo>
                      <a:pt x="1670" y="11240"/>
                    </a:lnTo>
                    <a:cubicBezTo>
                      <a:pt x="1736" y="11322"/>
                      <a:pt x="1783" y="11394"/>
                      <a:pt x="1843" y="11455"/>
                    </a:cubicBezTo>
                    <a:cubicBezTo>
                      <a:pt x="1947" y="11561"/>
                      <a:pt x="2078" y="11615"/>
                      <a:pt x="2214" y="11615"/>
                    </a:cubicBezTo>
                    <a:cubicBezTo>
                      <a:pt x="2300" y="11615"/>
                      <a:pt x="2387" y="11594"/>
                      <a:pt x="2472" y="11551"/>
                    </a:cubicBezTo>
                    <a:cubicBezTo>
                      <a:pt x="2663" y="11455"/>
                      <a:pt x="2769" y="11238"/>
                      <a:pt x="2736" y="11007"/>
                    </a:cubicBezTo>
                    <a:cubicBezTo>
                      <a:pt x="2715" y="10866"/>
                      <a:pt x="2618" y="10773"/>
                      <a:pt x="2491" y="10771"/>
                    </a:cubicBezTo>
                    <a:cubicBezTo>
                      <a:pt x="2490" y="10771"/>
                      <a:pt x="2489" y="10771"/>
                      <a:pt x="2489" y="10771"/>
                    </a:cubicBezTo>
                    <a:cubicBezTo>
                      <a:pt x="2363" y="10771"/>
                      <a:pt x="2253" y="10868"/>
                      <a:pt x="2235" y="10995"/>
                    </a:cubicBezTo>
                    <a:cubicBezTo>
                      <a:pt x="2221" y="11079"/>
                      <a:pt x="2250" y="11150"/>
                      <a:pt x="2309" y="11182"/>
                    </a:cubicBezTo>
                    <a:cubicBezTo>
                      <a:pt x="2333" y="11195"/>
                      <a:pt x="2356" y="11201"/>
                      <a:pt x="2378" y="11201"/>
                    </a:cubicBezTo>
                    <a:cubicBezTo>
                      <a:pt x="2421" y="11201"/>
                      <a:pt x="2460" y="11178"/>
                      <a:pt x="2495" y="11141"/>
                    </a:cubicBezTo>
                    <a:cubicBezTo>
                      <a:pt x="2496" y="11140"/>
                      <a:pt x="2497" y="11140"/>
                      <a:pt x="2499" y="11140"/>
                    </a:cubicBezTo>
                    <a:cubicBezTo>
                      <a:pt x="2504" y="11140"/>
                      <a:pt x="2513" y="11141"/>
                      <a:pt x="2532" y="11142"/>
                    </a:cubicBezTo>
                    <a:cubicBezTo>
                      <a:pt x="2509" y="11191"/>
                      <a:pt x="2498" y="11240"/>
                      <a:pt x="2468" y="11272"/>
                    </a:cubicBezTo>
                    <a:cubicBezTo>
                      <a:pt x="2424" y="11321"/>
                      <a:pt x="2371" y="11340"/>
                      <a:pt x="2314" y="11340"/>
                    </a:cubicBezTo>
                    <a:cubicBezTo>
                      <a:pt x="2284" y="11340"/>
                      <a:pt x="2253" y="11335"/>
                      <a:pt x="2221" y="11326"/>
                    </a:cubicBezTo>
                    <a:cubicBezTo>
                      <a:pt x="2050" y="11274"/>
                      <a:pt x="1967" y="11145"/>
                      <a:pt x="1906" y="10987"/>
                    </a:cubicBezTo>
                    <a:cubicBezTo>
                      <a:pt x="1786" y="10677"/>
                      <a:pt x="1876" y="10367"/>
                      <a:pt x="1902" y="10051"/>
                    </a:cubicBezTo>
                    <a:lnTo>
                      <a:pt x="1902" y="10051"/>
                    </a:lnTo>
                    <a:cubicBezTo>
                      <a:pt x="1928" y="10074"/>
                      <a:pt x="1943" y="10102"/>
                      <a:pt x="1958" y="10129"/>
                    </a:cubicBezTo>
                    <a:cubicBezTo>
                      <a:pt x="1999" y="10203"/>
                      <a:pt x="2029" y="10286"/>
                      <a:pt x="2083" y="10350"/>
                    </a:cubicBezTo>
                    <a:cubicBezTo>
                      <a:pt x="2100" y="10368"/>
                      <a:pt x="2139" y="10376"/>
                      <a:pt x="2176" y="10376"/>
                    </a:cubicBezTo>
                    <a:cubicBezTo>
                      <a:pt x="2194" y="10376"/>
                      <a:pt x="2211" y="10375"/>
                      <a:pt x="2225" y="10371"/>
                    </a:cubicBezTo>
                    <a:cubicBezTo>
                      <a:pt x="2278" y="10357"/>
                      <a:pt x="2298" y="10303"/>
                      <a:pt x="2293" y="10244"/>
                    </a:cubicBezTo>
                    <a:cubicBezTo>
                      <a:pt x="2292" y="10229"/>
                      <a:pt x="2292" y="10207"/>
                      <a:pt x="2302" y="10197"/>
                    </a:cubicBezTo>
                    <a:cubicBezTo>
                      <a:pt x="2406" y="10074"/>
                      <a:pt x="2376" y="9950"/>
                      <a:pt x="2309" y="9825"/>
                    </a:cubicBezTo>
                    <a:cubicBezTo>
                      <a:pt x="2302" y="9809"/>
                      <a:pt x="2292" y="9793"/>
                      <a:pt x="2292" y="9777"/>
                    </a:cubicBezTo>
                    <a:cubicBezTo>
                      <a:pt x="2289" y="9694"/>
                      <a:pt x="2291" y="9609"/>
                      <a:pt x="2291" y="9519"/>
                    </a:cubicBezTo>
                    <a:cubicBezTo>
                      <a:pt x="2371" y="9483"/>
                      <a:pt x="2369" y="9484"/>
                      <a:pt x="2315" y="9389"/>
                    </a:cubicBezTo>
                    <a:cubicBezTo>
                      <a:pt x="2277" y="9319"/>
                      <a:pt x="2246" y="9244"/>
                      <a:pt x="2209" y="9167"/>
                    </a:cubicBezTo>
                    <a:cubicBezTo>
                      <a:pt x="2319" y="9148"/>
                      <a:pt x="2395" y="9085"/>
                      <a:pt x="2460" y="9009"/>
                    </a:cubicBezTo>
                    <a:cubicBezTo>
                      <a:pt x="2491" y="8972"/>
                      <a:pt x="2483" y="8950"/>
                      <a:pt x="2437" y="8932"/>
                    </a:cubicBezTo>
                    <a:cubicBezTo>
                      <a:pt x="2382" y="8911"/>
                      <a:pt x="2328" y="8888"/>
                      <a:pt x="2277" y="8858"/>
                    </a:cubicBezTo>
                    <a:cubicBezTo>
                      <a:pt x="2193" y="8810"/>
                      <a:pt x="2113" y="8751"/>
                      <a:pt x="2021" y="8751"/>
                    </a:cubicBezTo>
                    <a:cubicBezTo>
                      <a:pt x="1989" y="8751"/>
                      <a:pt x="1955" y="8758"/>
                      <a:pt x="1920" y="8775"/>
                    </a:cubicBezTo>
                    <a:cubicBezTo>
                      <a:pt x="1900" y="8098"/>
                      <a:pt x="1880" y="7424"/>
                      <a:pt x="1861" y="6745"/>
                    </a:cubicBezTo>
                    <a:lnTo>
                      <a:pt x="1861" y="6745"/>
                    </a:lnTo>
                    <a:cubicBezTo>
                      <a:pt x="1878" y="6755"/>
                      <a:pt x="1886" y="6761"/>
                      <a:pt x="1897" y="6767"/>
                    </a:cubicBezTo>
                    <a:cubicBezTo>
                      <a:pt x="1941" y="6795"/>
                      <a:pt x="1986" y="6808"/>
                      <a:pt x="2030" y="6808"/>
                    </a:cubicBezTo>
                    <a:cubicBezTo>
                      <a:pt x="2101" y="6808"/>
                      <a:pt x="2168" y="6772"/>
                      <a:pt x="2216" y="6703"/>
                    </a:cubicBezTo>
                    <a:cubicBezTo>
                      <a:pt x="2284" y="6605"/>
                      <a:pt x="2276" y="6512"/>
                      <a:pt x="2204" y="6401"/>
                    </a:cubicBezTo>
                    <a:cubicBezTo>
                      <a:pt x="2136" y="6296"/>
                      <a:pt x="2070" y="6188"/>
                      <a:pt x="2021" y="6073"/>
                    </a:cubicBezTo>
                    <a:cubicBezTo>
                      <a:pt x="1994" y="6008"/>
                      <a:pt x="2003" y="5929"/>
                      <a:pt x="1997" y="5856"/>
                    </a:cubicBezTo>
                    <a:cubicBezTo>
                      <a:pt x="2004" y="5856"/>
                      <a:pt x="2010" y="5854"/>
                      <a:pt x="2018" y="5854"/>
                    </a:cubicBezTo>
                    <a:cubicBezTo>
                      <a:pt x="2041" y="5919"/>
                      <a:pt x="2061" y="5986"/>
                      <a:pt x="2093" y="6045"/>
                    </a:cubicBezTo>
                    <a:cubicBezTo>
                      <a:pt x="2127" y="6107"/>
                      <a:pt x="2168" y="6168"/>
                      <a:pt x="2216" y="6221"/>
                    </a:cubicBezTo>
                    <a:cubicBezTo>
                      <a:pt x="2313" y="6330"/>
                      <a:pt x="2432" y="6399"/>
                      <a:pt x="2580" y="6399"/>
                    </a:cubicBezTo>
                    <a:cubicBezTo>
                      <a:pt x="2582" y="6399"/>
                      <a:pt x="2585" y="6399"/>
                      <a:pt x="2587" y="6399"/>
                    </a:cubicBezTo>
                    <a:cubicBezTo>
                      <a:pt x="2727" y="6395"/>
                      <a:pt x="2864" y="6360"/>
                      <a:pt x="2978" y="6277"/>
                    </a:cubicBezTo>
                    <a:cubicBezTo>
                      <a:pt x="3032" y="6236"/>
                      <a:pt x="3082" y="6174"/>
                      <a:pt x="3107" y="6111"/>
                    </a:cubicBezTo>
                    <a:cubicBezTo>
                      <a:pt x="3157" y="5993"/>
                      <a:pt x="3084" y="5897"/>
                      <a:pt x="2965" y="5897"/>
                    </a:cubicBezTo>
                    <a:cubicBezTo>
                      <a:pt x="2954" y="5897"/>
                      <a:pt x="2943" y="5898"/>
                      <a:pt x="2932" y="5900"/>
                    </a:cubicBezTo>
                    <a:cubicBezTo>
                      <a:pt x="2921" y="5901"/>
                      <a:pt x="2909" y="5902"/>
                      <a:pt x="2897" y="5902"/>
                    </a:cubicBezTo>
                    <a:cubicBezTo>
                      <a:pt x="2872" y="5902"/>
                      <a:pt x="2846" y="5898"/>
                      <a:pt x="2824" y="5887"/>
                    </a:cubicBezTo>
                    <a:cubicBezTo>
                      <a:pt x="2584" y="5765"/>
                      <a:pt x="2501" y="5538"/>
                      <a:pt x="2431" y="5304"/>
                    </a:cubicBezTo>
                    <a:lnTo>
                      <a:pt x="2431" y="5304"/>
                    </a:lnTo>
                    <a:cubicBezTo>
                      <a:pt x="2499" y="5420"/>
                      <a:pt x="2588" y="5517"/>
                      <a:pt x="2713" y="5578"/>
                    </a:cubicBezTo>
                    <a:cubicBezTo>
                      <a:pt x="2848" y="5644"/>
                      <a:pt x="2991" y="5675"/>
                      <a:pt x="3134" y="5675"/>
                    </a:cubicBezTo>
                    <a:cubicBezTo>
                      <a:pt x="3517" y="5675"/>
                      <a:pt x="3890" y="5453"/>
                      <a:pt x="4050" y="5087"/>
                    </a:cubicBezTo>
                    <a:cubicBezTo>
                      <a:pt x="4111" y="4943"/>
                      <a:pt x="4137" y="4800"/>
                      <a:pt x="4105" y="4645"/>
                    </a:cubicBezTo>
                    <a:cubicBezTo>
                      <a:pt x="4099" y="4614"/>
                      <a:pt x="4106" y="4576"/>
                      <a:pt x="4120" y="4546"/>
                    </a:cubicBezTo>
                    <a:cubicBezTo>
                      <a:pt x="4174" y="4410"/>
                      <a:pt x="4182" y="4273"/>
                      <a:pt x="4126" y="4134"/>
                    </a:cubicBezTo>
                    <a:cubicBezTo>
                      <a:pt x="4083" y="4028"/>
                      <a:pt x="4002" y="3973"/>
                      <a:pt x="3892" y="3973"/>
                    </a:cubicBezTo>
                    <a:cubicBezTo>
                      <a:pt x="3885" y="3973"/>
                      <a:pt x="3877" y="3974"/>
                      <a:pt x="3869" y="3974"/>
                    </a:cubicBezTo>
                    <a:cubicBezTo>
                      <a:pt x="3816" y="3978"/>
                      <a:pt x="3764" y="3994"/>
                      <a:pt x="3707" y="4004"/>
                    </a:cubicBezTo>
                    <a:cubicBezTo>
                      <a:pt x="3756" y="3859"/>
                      <a:pt x="3735" y="3720"/>
                      <a:pt x="3664" y="3585"/>
                    </a:cubicBezTo>
                    <a:cubicBezTo>
                      <a:pt x="3621" y="3513"/>
                      <a:pt x="3563" y="3477"/>
                      <a:pt x="3499" y="3477"/>
                    </a:cubicBezTo>
                    <a:cubicBezTo>
                      <a:pt x="3454" y="3477"/>
                      <a:pt x="3407" y="3495"/>
                      <a:pt x="3362" y="3530"/>
                    </a:cubicBezTo>
                    <a:cubicBezTo>
                      <a:pt x="3272" y="3599"/>
                      <a:pt x="3223" y="3693"/>
                      <a:pt x="3222" y="3806"/>
                    </a:cubicBezTo>
                    <a:cubicBezTo>
                      <a:pt x="3222" y="3867"/>
                      <a:pt x="3194" y="3885"/>
                      <a:pt x="3144" y="3885"/>
                    </a:cubicBezTo>
                    <a:cubicBezTo>
                      <a:pt x="3142" y="3885"/>
                      <a:pt x="3138" y="3884"/>
                      <a:pt x="3135" y="3884"/>
                    </a:cubicBezTo>
                    <a:cubicBezTo>
                      <a:pt x="3029" y="3879"/>
                      <a:pt x="2944" y="3839"/>
                      <a:pt x="2893" y="3741"/>
                    </a:cubicBezTo>
                    <a:cubicBezTo>
                      <a:pt x="2841" y="3644"/>
                      <a:pt x="2814" y="3543"/>
                      <a:pt x="2821" y="3434"/>
                    </a:cubicBezTo>
                    <a:cubicBezTo>
                      <a:pt x="2850" y="3052"/>
                      <a:pt x="2992" y="2721"/>
                      <a:pt x="3286" y="2470"/>
                    </a:cubicBezTo>
                    <a:cubicBezTo>
                      <a:pt x="3416" y="2360"/>
                      <a:pt x="3561" y="2262"/>
                      <a:pt x="3711" y="2175"/>
                    </a:cubicBezTo>
                    <a:cubicBezTo>
                      <a:pt x="3899" y="2067"/>
                      <a:pt x="4097" y="1980"/>
                      <a:pt x="4313" y="1950"/>
                    </a:cubicBezTo>
                    <a:cubicBezTo>
                      <a:pt x="4560" y="1916"/>
                      <a:pt x="4809" y="1898"/>
                      <a:pt x="5059" y="1898"/>
                    </a:cubicBezTo>
                    <a:cubicBezTo>
                      <a:pt x="5205" y="1898"/>
                      <a:pt x="5351" y="1905"/>
                      <a:pt x="5498" y="1918"/>
                    </a:cubicBezTo>
                    <a:cubicBezTo>
                      <a:pt x="5703" y="1936"/>
                      <a:pt x="5914" y="1955"/>
                      <a:pt x="6112" y="2008"/>
                    </a:cubicBezTo>
                    <a:cubicBezTo>
                      <a:pt x="6482" y="2105"/>
                      <a:pt x="6844" y="2225"/>
                      <a:pt x="7207" y="2337"/>
                    </a:cubicBezTo>
                    <a:cubicBezTo>
                      <a:pt x="7835" y="2530"/>
                      <a:pt x="8480" y="2611"/>
                      <a:pt x="9133" y="2634"/>
                    </a:cubicBezTo>
                    <a:cubicBezTo>
                      <a:pt x="9254" y="2639"/>
                      <a:pt x="9375" y="2641"/>
                      <a:pt x="9496" y="2641"/>
                    </a:cubicBezTo>
                    <a:cubicBezTo>
                      <a:pt x="9887" y="2641"/>
                      <a:pt x="10278" y="2615"/>
                      <a:pt x="10663" y="2531"/>
                    </a:cubicBezTo>
                    <a:cubicBezTo>
                      <a:pt x="10965" y="2465"/>
                      <a:pt x="11256" y="2376"/>
                      <a:pt x="11519" y="2206"/>
                    </a:cubicBezTo>
                    <a:cubicBezTo>
                      <a:pt x="11756" y="2052"/>
                      <a:pt x="11915" y="1843"/>
                      <a:pt x="11983" y="1567"/>
                    </a:cubicBezTo>
                    <a:cubicBezTo>
                      <a:pt x="11997" y="1513"/>
                      <a:pt x="12000" y="1456"/>
                      <a:pt x="11999" y="1399"/>
                    </a:cubicBezTo>
                    <a:cubicBezTo>
                      <a:pt x="11999" y="1374"/>
                      <a:pt x="11974" y="1350"/>
                      <a:pt x="11961" y="1327"/>
                    </a:cubicBezTo>
                    <a:cubicBezTo>
                      <a:pt x="11940" y="1340"/>
                      <a:pt x="11915" y="1354"/>
                      <a:pt x="11899" y="1371"/>
                    </a:cubicBezTo>
                    <a:cubicBezTo>
                      <a:pt x="11824" y="1453"/>
                      <a:pt x="11750" y="1536"/>
                      <a:pt x="11674" y="1617"/>
                    </a:cubicBezTo>
                    <a:cubicBezTo>
                      <a:pt x="11653" y="1638"/>
                      <a:pt x="11625" y="1650"/>
                      <a:pt x="11596" y="1670"/>
                    </a:cubicBezTo>
                    <a:cubicBezTo>
                      <a:pt x="11637" y="1538"/>
                      <a:pt x="11685" y="1418"/>
                      <a:pt x="11710" y="1294"/>
                    </a:cubicBezTo>
                    <a:cubicBezTo>
                      <a:pt x="11762" y="1029"/>
                      <a:pt x="11715" y="776"/>
                      <a:pt x="11585" y="542"/>
                    </a:cubicBezTo>
                    <a:cubicBezTo>
                      <a:pt x="11572" y="517"/>
                      <a:pt x="11535" y="506"/>
                      <a:pt x="11512" y="488"/>
                    </a:cubicBezTo>
                    <a:cubicBezTo>
                      <a:pt x="11504" y="518"/>
                      <a:pt x="11491" y="547"/>
                      <a:pt x="11493" y="575"/>
                    </a:cubicBezTo>
                    <a:cubicBezTo>
                      <a:pt x="11508" y="779"/>
                      <a:pt x="11470" y="976"/>
                      <a:pt x="11414" y="1170"/>
                    </a:cubicBezTo>
                    <a:cubicBezTo>
                      <a:pt x="11416" y="1106"/>
                      <a:pt x="11423" y="1041"/>
                      <a:pt x="11427" y="978"/>
                    </a:cubicBezTo>
                    <a:cubicBezTo>
                      <a:pt x="11466" y="465"/>
                      <a:pt x="11117" y="51"/>
                      <a:pt x="10608" y="2"/>
                    </a:cubicBezTo>
                    <a:cubicBezTo>
                      <a:pt x="10590" y="1"/>
                      <a:pt x="10572" y="0"/>
                      <a:pt x="10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 name="Google Shape;458;p3"/>
              <p:cNvSpPr/>
              <p:nvPr/>
            </p:nvSpPr>
            <p:spPr>
              <a:xfrm>
                <a:off x="540000" y="642542"/>
                <a:ext cx="113010" cy="262374"/>
              </a:xfrm>
              <a:custGeom>
                <a:avLst/>
                <a:gdLst/>
                <a:ahLst/>
                <a:cxnLst/>
                <a:rect l="l" t="t" r="r" b="b"/>
                <a:pathLst>
                  <a:path w="1203" h="2793" extrusionOk="0">
                    <a:moveTo>
                      <a:pt x="641" y="0"/>
                    </a:moveTo>
                    <a:lnTo>
                      <a:pt x="641" y="0"/>
                    </a:lnTo>
                    <a:cubicBezTo>
                      <a:pt x="590" y="33"/>
                      <a:pt x="532" y="59"/>
                      <a:pt x="495" y="103"/>
                    </a:cubicBezTo>
                    <a:cubicBezTo>
                      <a:pt x="201" y="427"/>
                      <a:pt x="0" y="787"/>
                      <a:pt x="64" y="1250"/>
                    </a:cubicBezTo>
                    <a:cubicBezTo>
                      <a:pt x="121" y="1663"/>
                      <a:pt x="265" y="2022"/>
                      <a:pt x="648" y="2240"/>
                    </a:cubicBezTo>
                    <a:cubicBezTo>
                      <a:pt x="657" y="2245"/>
                      <a:pt x="665" y="2252"/>
                      <a:pt x="673" y="2257"/>
                    </a:cubicBezTo>
                    <a:cubicBezTo>
                      <a:pt x="858" y="2378"/>
                      <a:pt x="994" y="2541"/>
                      <a:pt x="1084" y="2744"/>
                    </a:cubicBezTo>
                    <a:cubicBezTo>
                      <a:pt x="1090" y="2755"/>
                      <a:pt x="1099" y="2766"/>
                      <a:pt x="1117" y="2792"/>
                    </a:cubicBezTo>
                    <a:cubicBezTo>
                      <a:pt x="1135" y="2724"/>
                      <a:pt x="1157" y="2670"/>
                      <a:pt x="1163" y="2616"/>
                    </a:cubicBezTo>
                    <a:cubicBezTo>
                      <a:pt x="1203" y="2289"/>
                      <a:pt x="1113" y="1985"/>
                      <a:pt x="980" y="1695"/>
                    </a:cubicBezTo>
                    <a:cubicBezTo>
                      <a:pt x="883" y="1483"/>
                      <a:pt x="754" y="1287"/>
                      <a:pt x="665" y="1072"/>
                    </a:cubicBezTo>
                    <a:cubicBezTo>
                      <a:pt x="521" y="726"/>
                      <a:pt x="476" y="372"/>
                      <a:pt x="6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 name="Google Shape;459;p3"/>
              <p:cNvSpPr/>
              <p:nvPr/>
            </p:nvSpPr>
            <p:spPr>
              <a:xfrm>
                <a:off x="636009" y="710275"/>
                <a:ext cx="121558" cy="223671"/>
              </a:xfrm>
              <a:custGeom>
                <a:avLst/>
                <a:gdLst/>
                <a:ahLst/>
                <a:cxnLst/>
                <a:rect l="l" t="t" r="r" b="b"/>
                <a:pathLst>
                  <a:path w="1294" h="2381" extrusionOk="0">
                    <a:moveTo>
                      <a:pt x="8" y="0"/>
                    </a:moveTo>
                    <a:cubicBezTo>
                      <a:pt x="6" y="2"/>
                      <a:pt x="3" y="3"/>
                      <a:pt x="1" y="5"/>
                    </a:cubicBezTo>
                    <a:cubicBezTo>
                      <a:pt x="68" y="93"/>
                      <a:pt x="135" y="181"/>
                      <a:pt x="203" y="269"/>
                    </a:cubicBezTo>
                    <a:cubicBezTo>
                      <a:pt x="316" y="413"/>
                      <a:pt x="389" y="576"/>
                      <a:pt x="431" y="756"/>
                    </a:cubicBezTo>
                    <a:cubicBezTo>
                      <a:pt x="442" y="806"/>
                      <a:pt x="466" y="857"/>
                      <a:pt x="497" y="899"/>
                    </a:cubicBezTo>
                    <a:cubicBezTo>
                      <a:pt x="819" y="1316"/>
                      <a:pt x="976" y="1777"/>
                      <a:pt x="873" y="2308"/>
                    </a:cubicBezTo>
                    <a:cubicBezTo>
                      <a:pt x="868" y="2327"/>
                      <a:pt x="873" y="2349"/>
                      <a:pt x="873" y="2380"/>
                    </a:cubicBezTo>
                    <a:cubicBezTo>
                      <a:pt x="1046" y="2239"/>
                      <a:pt x="1153" y="2063"/>
                      <a:pt x="1190" y="1857"/>
                    </a:cubicBezTo>
                    <a:cubicBezTo>
                      <a:pt x="1293" y="1295"/>
                      <a:pt x="1126" y="821"/>
                      <a:pt x="678" y="464"/>
                    </a:cubicBezTo>
                    <a:cubicBezTo>
                      <a:pt x="467" y="294"/>
                      <a:pt x="233" y="154"/>
                      <a:pt x="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 name="Google Shape;460;p3"/>
              <p:cNvSpPr/>
              <p:nvPr/>
            </p:nvSpPr>
            <p:spPr>
              <a:xfrm>
                <a:off x="594299" y="645924"/>
                <a:ext cx="82198" cy="238795"/>
              </a:xfrm>
              <a:custGeom>
                <a:avLst/>
                <a:gdLst/>
                <a:ahLst/>
                <a:cxnLst/>
                <a:rect l="l" t="t" r="r" b="b"/>
                <a:pathLst>
                  <a:path w="875" h="2542" extrusionOk="0">
                    <a:moveTo>
                      <a:pt x="132" y="0"/>
                    </a:moveTo>
                    <a:lnTo>
                      <a:pt x="132" y="0"/>
                    </a:lnTo>
                    <a:cubicBezTo>
                      <a:pt x="65" y="98"/>
                      <a:pt x="32" y="205"/>
                      <a:pt x="20" y="320"/>
                    </a:cubicBezTo>
                    <a:cubicBezTo>
                      <a:pt x="1" y="587"/>
                      <a:pt x="34" y="845"/>
                      <a:pt x="149" y="1088"/>
                    </a:cubicBezTo>
                    <a:cubicBezTo>
                      <a:pt x="212" y="1222"/>
                      <a:pt x="285" y="1353"/>
                      <a:pt x="357" y="1483"/>
                    </a:cubicBezTo>
                    <a:cubicBezTo>
                      <a:pt x="537" y="1805"/>
                      <a:pt x="648" y="2147"/>
                      <a:pt x="645" y="2522"/>
                    </a:cubicBezTo>
                    <a:cubicBezTo>
                      <a:pt x="645" y="2526"/>
                      <a:pt x="651" y="2531"/>
                      <a:pt x="658" y="2541"/>
                    </a:cubicBezTo>
                    <a:cubicBezTo>
                      <a:pt x="771" y="2345"/>
                      <a:pt x="841" y="2141"/>
                      <a:pt x="853" y="1918"/>
                    </a:cubicBezTo>
                    <a:cubicBezTo>
                      <a:pt x="875" y="1540"/>
                      <a:pt x="802" y="1190"/>
                      <a:pt x="542" y="896"/>
                    </a:cubicBezTo>
                    <a:cubicBezTo>
                      <a:pt x="491" y="839"/>
                      <a:pt x="451" y="772"/>
                      <a:pt x="403" y="713"/>
                    </a:cubicBezTo>
                    <a:cubicBezTo>
                      <a:pt x="238" y="504"/>
                      <a:pt x="111" y="282"/>
                      <a:pt x="1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 name="Google Shape;461;p3"/>
              <p:cNvSpPr/>
              <p:nvPr/>
            </p:nvSpPr>
            <p:spPr>
              <a:xfrm>
                <a:off x="620697" y="876271"/>
                <a:ext cx="110943" cy="202253"/>
              </a:xfrm>
              <a:custGeom>
                <a:avLst/>
                <a:gdLst/>
                <a:ahLst/>
                <a:cxnLst/>
                <a:rect l="l" t="t" r="r" b="b"/>
                <a:pathLst>
                  <a:path w="1181" h="2153" extrusionOk="0">
                    <a:moveTo>
                      <a:pt x="481" y="0"/>
                    </a:moveTo>
                    <a:cubicBezTo>
                      <a:pt x="470" y="46"/>
                      <a:pt x="465" y="91"/>
                      <a:pt x="470" y="135"/>
                    </a:cubicBezTo>
                    <a:cubicBezTo>
                      <a:pt x="483" y="288"/>
                      <a:pt x="501" y="439"/>
                      <a:pt x="509" y="593"/>
                    </a:cubicBezTo>
                    <a:cubicBezTo>
                      <a:pt x="514" y="696"/>
                      <a:pt x="501" y="798"/>
                      <a:pt x="439" y="886"/>
                    </a:cubicBezTo>
                    <a:cubicBezTo>
                      <a:pt x="395" y="947"/>
                      <a:pt x="340" y="981"/>
                      <a:pt x="269" y="981"/>
                    </a:cubicBezTo>
                    <a:cubicBezTo>
                      <a:pt x="258" y="981"/>
                      <a:pt x="247" y="980"/>
                      <a:pt x="235" y="979"/>
                    </a:cubicBezTo>
                    <a:cubicBezTo>
                      <a:pt x="169" y="969"/>
                      <a:pt x="125" y="933"/>
                      <a:pt x="111" y="867"/>
                    </a:cubicBezTo>
                    <a:cubicBezTo>
                      <a:pt x="98" y="805"/>
                      <a:pt x="103" y="747"/>
                      <a:pt x="156" y="705"/>
                    </a:cubicBezTo>
                    <a:cubicBezTo>
                      <a:pt x="177" y="688"/>
                      <a:pt x="198" y="681"/>
                      <a:pt x="219" y="681"/>
                    </a:cubicBezTo>
                    <a:cubicBezTo>
                      <a:pt x="250" y="681"/>
                      <a:pt x="281" y="698"/>
                      <a:pt x="309" y="727"/>
                    </a:cubicBezTo>
                    <a:cubicBezTo>
                      <a:pt x="341" y="665"/>
                      <a:pt x="328" y="613"/>
                      <a:pt x="288" y="573"/>
                    </a:cubicBezTo>
                    <a:cubicBezTo>
                      <a:pt x="266" y="550"/>
                      <a:pt x="241" y="540"/>
                      <a:pt x="215" y="540"/>
                    </a:cubicBezTo>
                    <a:cubicBezTo>
                      <a:pt x="192" y="540"/>
                      <a:pt x="168" y="548"/>
                      <a:pt x="144" y="561"/>
                    </a:cubicBezTo>
                    <a:cubicBezTo>
                      <a:pt x="52" y="614"/>
                      <a:pt x="26" y="703"/>
                      <a:pt x="16" y="800"/>
                    </a:cubicBezTo>
                    <a:cubicBezTo>
                      <a:pt x="1" y="933"/>
                      <a:pt x="93" y="1051"/>
                      <a:pt x="236" y="1083"/>
                    </a:cubicBezTo>
                    <a:cubicBezTo>
                      <a:pt x="251" y="1086"/>
                      <a:pt x="265" y="1088"/>
                      <a:pt x="280" y="1088"/>
                    </a:cubicBezTo>
                    <a:cubicBezTo>
                      <a:pt x="381" y="1088"/>
                      <a:pt x="483" y="1015"/>
                      <a:pt x="516" y="915"/>
                    </a:cubicBezTo>
                    <a:cubicBezTo>
                      <a:pt x="524" y="893"/>
                      <a:pt x="530" y="871"/>
                      <a:pt x="538" y="850"/>
                    </a:cubicBezTo>
                    <a:cubicBezTo>
                      <a:pt x="544" y="850"/>
                      <a:pt x="549" y="851"/>
                      <a:pt x="555" y="851"/>
                    </a:cubicBezTo>
                    <a:cubicBezTo>
                      <a:pt x="558" y="851"/>
                      <a:pt x="562" y="850"/>
                      <a:pt x="566" y="850"/>
                    </a:cubicBezTo>
                    <a:cubicBezTo>
                      <a:pt x="566" y="881"/>
                      <a:pt x="567" y="911"/>
                      <a:pt x="566" y="939"/>
                    </a:cubicBezTo>
                    <a:cubicBezTo>
                      <a:pt x="553" y="1186"/>
                      <a:pt x="533" y="1434"/>
                      <a:pt x="530" y="1681"/>
                    </a:cubicBezTo>
                    <a:cubicBezTo>
                      <a:pt x="529" y="1815"/>
                      <a:pt x="548" y="1954"/>
                      <a:pt x="639" y="2067"/>
                    </a:cubicBezTo>
                    <a:cubicBezTo>
                      <a:pt x="679" y="2118"/>
                      <a:pt x="729" y="2152"/>
                      <a:pt x="791" y="2152"/>
                    </a:cubicBezTo>
                    <a:cubicBezTo>
                      <a:pt x="805" y="2152"/>
                      <a:pt x="819" y="2151"/>
                      <a:pt x="834" y="2147"/>
                    </a:cubicBezTo>
                    <a:cubicBezTo>
                      <a:pt x="910" y="2130"/>
                      <a:pt x="933" y="2063"/>
                      <a:pt x="954" y="2000"/>
                    </a:cubicBezTo>
                    <a:cubicBezTo>
                      <a:pt x="960" y="1982"/>
                      <a:pt x="945" y="1956"/>
                      <a:pt x="940" y="1934"/>
                    </a:cubicBezTo>
                    <a:cubicBezTo>
                      <a:pt x="919" y="1941"/>
                      <a:pt x="893" y="1943"/>
                      <a:pt x="878" y="1957"/>
                    </a:cubicBezTo>
                    <a:cubicBezTo>
                      <a:pt x="844" y="1988"/>
                      <a:pt x="809" y="2003"/>
                      <a:pt x="776" y="2003"/>
                    </a:cubicBezTo>
                    <a:cubicBezTo>
                      <a:pt x="732" y="2003"/>
                      <a:pt x="693" y="1977"/>
                      <a:pt x="667" y="1923"/>
                    </a:cubicBezTo>
                    <a:cubicBezTo>
                      <a:pt x="648" y="1884"/>
                      <a:pt x="636" y="1838"/>
                      <a:pt x="633" y="1795"/>
                    </a:cubicBezTo>
                    <a:cubicBezTo>
                      <a:pt x="618" y="1621"/>
                      <a:pt x="607" y="1449"/>
                      <a:pt x="597" y="1275"/>
                    </a:cubicBezTo>
                    <a:cubicBezTo>
                      <a:pt x="595" y="1253"/>
                      <a:pt x="604" y="1233"/>
                      <a:pt x="608" y="1211"/>
                    </a:cubicBezTo>
                    <a:cubicBezTo>
                      <a:pt x="640" y="1242"/>
                      <a:pt x="654" y="1273"/>
                      <a:pt x="672" y="1301"/>
                    </a:cubicBezTo>
                    <a:cubicBezTo>
                      <a:pt x="720" y="1380"/>
                      <a:pt x="802" y="1423"/>
                      <a:pt x="886" y="1423"/>
                    </a:cubicBezTo>
                    <a:cubicBezTo>
                      <a:pt x="932" y="1423"/>
                      <a:pt x="979" y="1410"/>
                      <a:pt x="1022" y="1383"/>
                    </a:cubicBezTo>
                    <a:cubicBezTo>
                      <a:pt x="1139" y="1310"/>
                      <a:pt x="1180" y="1135"/>
                      <a:pt x="1105" y="1022"/>
                    </a:cubicBezTo>
                    <a:cubicBezTo>
                      <a:pt x="1076" y="979"/>
                      <a:pt x="1038" y="957"/>
                      <a:pt x="1001" y="957"/>
                    </a:cubicBezTo>
                    <a:cubicBezTo>
                      <a:pt x="966" y="957"/>
                      <a:pt x="931" y="977"/>
                      <a:pt x="903" y="1017"/>
                    </a:cubicBezTo>
                    <a:cubicBezTo>
                      <a:pt x="1007" y="1025"/>
                      <a:pt x="1059" y="1078"/>
                      <a:pt x="1052" y="1167"/>
                    </a:cubicBezTo>
                    <a:cubicBezTo>
                      <a:pt x="1044" y="1249"/>
                      <a:pt x="971" y="1316"/>
                      <a:pt x="889" y="1316"/>
                    </a:cubicBezTo>
                    <a:cubicBezTo>
                      <a:pt x="883" y="1316"/>
                      <a:pt x="877" y="1316"/>
                      <a:pt x="871" y="1315"/>
                    </a:cubicBezTo>
                    <a:cubicBezTo>
                      <a:pt x="795" y="1307"/>
                      <a:pt x="741" y="1261"/>
                      <a:pt x="722" y="1190"/>
                    </a:cubicBezTo>
                    <a:cubicBezTo>
                      <a:pt x="701" y="1116"/>
                      <a:pt x="691" y="1041"/>
                      <a:pt x="685" y="964"/>
                    </a:cubicBezTo>
                    <a:cubicBezTo>
                      <a:pt x="670" y="760"/>
                      <a:pt x="659" y="555"/>
                      <a:pt x="646" y="350"/>
                    </a:cubicBezTo>
                    <a:cubicBezTo>
                      <a:pt x="640" y="212"/>
                      <a:pt x="578" y="102"/>
                      <a:pt x="4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 name="Google Shape;462;p3"/>
              <p:cNvSpPr/>
              <p:nvPr/>
            </p:nvSpPr>
            <p:spPr>
              <a:xfrm>
                <a:off x="669641" y="799332"/>
                <a:ext cx="48379" cy="128980"/>
              </a:xfrm>
              <a:custGeom>
                <a:avLst/>
                <a:gdLst/>
                <a:ahLst/>
                <a:cxnLst/>
                <a:rect l="l" t="t" r="r" b="b"/>
                <a:pathLst>
                  <a:path w="515" h="1373" extrusionOk="0">
                    <a:moveTo>
                      <a:pt x="105" y="0"/>
                    </a:moveTo>
                    <a:cubicBezTo>
                      <a:pt x="98" y="32"/>
                      <a:pt x="99" y="62"/>
                      <a:pt x="102" y="91"/>
                    </a:cubicBezTo>
                    <a:cubicBezTo>
                      <a:pt x="119" y="284"/>
                      <a:pt x="99" y="473"/>
                      <a:pt x="31" y="653"/>
                    </a:cubicBezTo>
                    <a:cubicBezTo>
                      <a:pt x="0" y="736"/>
                      <a:pt x="14" y="801"/>
                      <a:pt x="60" y="866"/>
                    </a:cubicBezTo>
                    <a:cubicBezTo>
                      <a:pt x="80" y="898"/>
                      <a:pt x="102" y="928"/>
                      <a:pt x="129" y="953"/>
                    </a:cubicBezTo>
                    <a:cubicBezTo>
                      <a:pt x="263" y="1072"/>
                      <a:pt x="389" y="1195"/>
                      <a:pt x="451" y="1372"/>
                    </a:cubicBezTo>
                    <a:cubicBezTo>
                      <a:pt x="515" y="1125"/>
                      <a:pt x="504" y="881"/>
                      <a:pt x="445" y="643"/>
                    </a:cubicBezTo>
                    <a:cubicBezTo>
                      <a:pt x="388" y="400"/>
                      <a:pt x="253" y="197"/>
                      <a:pt x="1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 name="Google Shape;463;p3"/>
              <p:cNvSpPr/>
              <p:nvPr/>
            </p:nvSpPr>
            <p:spPr>
              <a:xfrm>
                <a:off x="487580" y="369827"/>
                <a:ext cx="157725" cy="202347"/>
              </a:xfrm>
              <a:custGeom>
                <a:avLst/>
                <a:gdLst/>
                <a:ahLst/>
                <a:cxnLst/>
                <a:rect l="l" t="t" r="r" b="b"/>
                <a:pathLst>
                  <a:path w="1679" h="2154" extrusionOk="0">
                    <a:moveTo>
                      <a:pt x="1609" y="0"/>
                    </a:moveTo>
                    <a:cubicBezTo>
                      <a:pt x="1592" y="0"/>
                      <a:pt x="1571" y="5"/>
                      <a:pt x="1548" y="13"/>
                    </a:cubicBezTo>
                    <a:cubicBezTo>
                      <a:pt x="1190" y="141"/>
                      <a:pt x="893" y="349"/>
                      <a:pt x="726" y="698"/>
                    </a:cubicBezTo>
                    <a:cubicBezTo>
                      <a:pt x="614" y="932"/>
                      <a:pt x="523" y="1180"/>
                      <a:pt x="439" y="1428"/>
                    </a:cubicBezTo>
                    <a:cubicBezTo>
                      <a:pt x="346" y="1700"/>
                      <a:pt x="260" y="1968"/>
                      <a:pt x="0" y="2152"/>
                    </a:cubicBezTo>
                    <a:cubicBezTo>
                      <a:pt x="20" y="2152"/>
                      <a:pt x="33" y="2154"/>
                      <a:pt x="43" y="2154"/>
                    </a:cubicBezTo>
                    <a:cubicBezTo>
                      <a:pt x="49" y="2154"/>
                      <a:pt x="53" y="2153"/>
                      <a:pt x="58" y="2152"/>
                    </a:cubicBezTo>
                    <a:cubicBezTo>
                      <a:pt x="270" y="2093"/>
                      <a:pt x="484" y="2042"/>
                      <a:pt x="690" y="1970"/>
                    </a:cubicBezTo>
                    <a:cubicBezTo>
                      <a:pt x="858" y="1912"/>
                      <a:pt x="984" y="1793"/>
                      <a:pt x="1083" y="1644"/>
                    </a:cubicBezTo>
                    <a:cubicBezTo>
                      <a:pt x="1216" y="1447"/>
                      <a:pt x="1273" y="1220"/>
                      <a:pt x="1333" y="995"/>
                    </a:cubicBezTo>
                    <a:cubicBezTo>
                      <a:pt x="1396" y="757"/>
                      <a:pt x="1464" y="520"/>
                      <a:pt x="1613" y="313"/>
                    </a:cubicBezTo>
                    <a:cubicBezTo>
                      <a:pt x="1653" y="259"/>
                      <a:pt x="1666" y="176"/>
                      <a:pt x="1672" y="105"/>
                    </a:cubicBezTo>
                    <a:cubicBezTo>
                      <a:pt x="1679" y="34"/>
                      <a:pt x="1657" y="0"/>
                      <a:pt x="1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 name="Google Shape;464;p3"/>
              <p:cNvSpPr/>
              <p:nvPr/>
            </p:nvSpPr>
            <p:spPr>
              <a:xfrm>
                <a:off x="420975" y="490261"/>
                <a:ext cx="96195" cy="140628"/>
              </a:xfrm>
              <a:custGeom>
                <a:avLst/>
                <a:gdLst/>
                <a:ahLst/>
                <a:cxnLst/>
                <a:rect l="l" t="t" r="r" b="b"/>
                <a:pathLst>
                  <a:path w="1024" h="1497" extrusionOk="0">
                    <a:moveTo>
                      <a:pt x="912" y="0"/>
                    </a:moveTo>
                    <a:cubicBezTo>
                      <a:pt x="887" y="21"/>
                      <a:pt x="871" y="31"/>
                      <a:pt x="859" y="43"/>
                    </a:cubicBezTo>
                    <a:cubicBezTo>
                      <a:pt x="758" y="150"/>
                      <a:pt x="670" y="269"/>
                      <a:pt x="626" y="409"/>
                    </a:cubicBezTo>
                    <a:cubicBezTo>
                      <a:pt x="574" y="573"/>
                      <a:pt x="526" y="736"/>
                      <a:pt x="487" y="903"/>
                    </a:cubicBezTo>
                    <a:cubicBezTo>
                      <a:pt x="424" y="1178"/>
                      <a:pt x="331" y="1422"/>
                      <a:pt x="1" y="1483"/>
                    </a:cubicBezTo>
                    <a:cubicBezTo>
                      <a:pt x="44" y="1492"/>
                      <a:pt x="90" y="1496"/>
                      <a:pt x="136" y="1496"/>
                    </a:cubicBezTo>
                    <a:cubicBezTo>
                      <a:pt x="512" y="1496"/>
                      <a:pt x="962" y="1213"/>
                      <a:pt x="1023" y="873"/>
                    </a:cubicBezTo>
                    <a:lnTo>
                      <a:pt x="1023" y="873"/>
                    </a:lnTo>
                    <a:cubicBezTo>
                      <a:pt x="922" y="889"/>
                      <a:pt x="824" y="910"/>
                      <a:pt x="724" y="920"/>
                    </a:cubicBezTo>
                    <a:cubicBezTo>
                      <a:pt x="719" y="920"/>
                      <a:pt x="714" y="920"/>
                      <a:pt x="708" y="920"/>
                    </a:cubicBezTo>
                    <a:cubicBezTo>
                      <a:pt x="664" y="920"/>
                      <a:pt x="619" y="906"/>
                      <a:pt x="575" y="899"/>
                    </a:cubicBezTo>
                    <a:cubicBezTo>
                      <a:pt x="596" y="858"/>
                      <a:pt x="610" y="810"/>
                      <a:pt x="638" y="774"/>
                    </a:cubicBezTo>
                    <a:cubicBezTo>
                      <a:pt x="819" y="552"/>
                      <a:pt x="879" y="289"/>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 name="Google Shape;465;p3"/>
              <p:cNvSpPr/>
              <p:nvPr/>
            </p:nvSpPr>
            <p:spPr>
              <a:xfrm>
                <a:off x="484762" y="372363"/>
                <a:ext cx="130107" cy="194550"/>
              </a:xfrm>
              <a:custGeom>
                <a:avLst/>
                <a:gdLst/>
                <a:ahLst/>
                <a:cxnLst/>
                <a:rect l="l" t="t" r="r" b="b"/>
                <a:pathLst>
                  <a:path w="1385" h="2071" extrusionOk="0">
                    <a:moveTo>
                      <a:pt x="1365" y="0"/>
                    </a:moveTo>
                    <a:cubicBezTo>
                      <a:pt x="1364" y="0"/>
                      <a:pt x="1364" y="0"/>
                      <a:pt x="1363" y="0"/>
                    </a:cubicBezTo>
                    <a:cubicBezTo>
                      <a:pt x="1352" y="2"/>
                      <a:pt x="1339" y="5"/>
                      <a:pt x="1328" y="11"/>
                    </a:cubicBezTo>
                    <a:cubicBezTo>
                      <a:pt x="806" y="239"/>
                      <a:pt x="417" y="581"/>
                      <a:pt x="311" y="1174"/>
                    </a:cubicBezTo>
                    <a:cubicBezTo>
                      <a:pt x="258" y="1485"/>
                      <a:pt x="226" y="1803"/>
                      <a:pt x="0" y="2056"/>
                    </a:cubicBezTo>
                    <a:cubicBezTo>
                      <a:pt x="6" y="2060"/>
                      <a:pt x="11" y="2063"/>
                      <a:pt x="16" y="2070"/>
                    </a:cubicBezTo>
                    <a:cubicBezTo>
                      <a:pt x="47" y="2045"/>
                      <a:pt x="81" y="2021"/>
                      <a:pt x="109" y="1993"/>
                    </a:cubicBezTo>
                    <a:cubicBezTo>
                      <a:pt x="243" y="1861"/>
                      <a:pt x="314" y="1691"/>
                      <a:pt x="375" y="1519"/>
                    </a:cubicBezTo>
                    <a:cubicBezTo>
                      <a:pt x="438" y="1337"/>
                      <a:pt x="501" y="1153"/>
                      <a:pt x="563" y="971"/>
                    </a:cubicBezTo>
                    <a:cubicBezTo>
                      <a:pt x="705" y="549"/>
                      <a:pt x="958" y="222"/>
                      <a:pt x="1363" y="21"/>
                    </a:cubicBezTo>
                    <a:cubicBezTo>
                      <a:pt x="1370" y="17"/>
                      <a:pt x="1375" y="11"/>
                      <a:pt x="1385" y="2"/>
                    </a:cubicBezTo>
                    <a:cubicBezTo>
                      <a:pt x="1374" y="2"/>
                      <a:pt x="1369" y="0"/>
                      <a:pt x="1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 name="Google Shape;466;p3"/>
              <p:cNvSpPr/>
              <p:nvPr/>
            </p:nvSpPr>
            <p:spPr>
              <a:xfrm>
                <a:off x="421538" y="464145"/>
                <a:ext cx="89807" cy="159698"/>
              </a:xfrm>
              <a:custGeom>
                <a:avLst/>
                <a:gdLst/>
                <a:ahLst/>
                <a:cxnLst/>
                <a:rect l="l" t="t" r="r" b="b"/>
                <a:pathLst>
                  <a:path w="956" h="1700" extrusionOk="0">
                    <a:moveTo>
                      <a:pt x="955" y="1"/>
                    </a:moveTo>
                    <a:cubicBezTo>
                      <a:pt x="845" y="102"/>
                      <a:pt x="738" y="203"/>
                      <a:pt x="647" y="317"/>
                    </a:cubicBezTo>
                    <a:cubicBezTo>
                      <a:pt x="514" y="481"/>
                      <a:pt x="465" y="682"/>
                      <a:pt x="419" y="884"/>
                    </a:cubicBezTo>
                    <a:cubicBezTo>
                      <a:pt x="349" y="1189"/>
                      <a:pt x="250" y="1483"/>
                      <a:pt x="1" y="1700"/>
                    </a:cubicBezTo>
                    <a:cubicBezTo>
                      <a:pt x="96" y="1695"/>
                      <a:pt x="170" y="1662"/>
                      <a:pt x="233" y="1597"/>
                    </a:cubicBezTo>
                    <a:cubicBezTo>
                      <a:pt x="344" y="1484"/>
                      <a:pt x="396" y="1341"/>
                      <a:pt x="434" y="1189"/>
                    </a:cubicBezTo>
                    <a:cubicBezTo>
                      <a:pt x="473" y="1027"/>
                      <a:pt x="518" y="864"/>
                      <a:pt x="569" y="704"/>
                    </a:cubicBezTo>
                    <a:cubicBezTo>
                      <a:pt x="616" y="558"/>
                      <a:pt x="694" y="423"/>
                      <a:pt x="814" y="330"/>
                    </a:cubicBezTo>
                    <a:cubicBezTo>
                      <a:pt x="926" y="243"/>
                      <a:pt x="941" y="129"/>
                      <a:pt x="9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67" name="Google Shape;467;p3"/>
              <p:cNvGrpSpPr/>
              <p:nvPr/>
            </p:nvGrpSpPr>
            <p:grpSpPr>
              <a:xfrm>
                <a:off x="397959" y="568891"/>
                <a:ext cx="135181" cy="174074"/>
                <a:chOff x="397959" y="568891"/>
                <a:chExt cx="135181" cy="174074"/>
              </a:xfrm>
            </p:grpSpPr>
            <p:sp>
              <p:nvSpPr>
                <p:cNvPr id="468" name="Google Shape;468;p3"/>
                <p:cNvSpPr/>
                <p:nvPr/>
              </p:nvSpPr>
              <p:spPr>
                <a:xfrm>
                  <a:off x="456485" y="568891"/>
                  <a:ext cx="76655" cy="130013"/>
                </a:xfrm>
                <a:custGeom>
                  <a:avLst/>
                  <a:gdLst/>
                  <a:ahLst/>
                  <a:cxnLst/>
                  <a:rect l="l" t="t" r="r" b="b"/>
                  <a:pathLst>
                    <a:path w="816" h="1384" extrusionOk="0">
                      <a:moveTo>
                        <a:pt x="790" y="0"/>
                      </a:moveTo>
                      <a:cubicBezTo>
                        <a:pt x="728" y="0"/>
                        <a:pt x="706" y="21"/>
                        <a:pt x="695" y="67"/>
                      </a:cubicBezTo>
                      <a:cubicBezTo>
                        <a:pt x="685" y="110"/>
                        <a:pt x="669" y="154"/>
                        <a:pt x="645" y="190"/>
                      </a:cubicBezTo>
                      <a:cubicBezTo>
                        <a:pt x="516" y="382"/>
                        <a:pt x="383" y="572"/>
                        <a:pt x="250" y="761"/>
                      </a:cubicBezTo>
                      <a:cubicBezTo>
                        <a:pt x="209" y="818"/>
                        <a:pt x="161" y="869"/>
                        <a:pt x="125" y="927"/>
                      </a:cubicBezTo>
                      <a:cubicBezTo>
                        <a:pt x="62" y="1028"/>
                        <a:pt x="1" y="1131"/>
                        <a:pt x="5" y="1256"/>
                      </a:cubicBezTo>
                      <a:cubicBezTo>
                        <a:pt x="7" y="1333"/>
                        <a:pt x="64" y="1383"/>
                        <a:pt x="145" y="1383"/>
                      </a:cubicBezTo>
                      <a:cubicBezTo>
                        <a:pt x="146" y="1383"/>
                        <a:pt x="147" y="1383"/>
                        <a:pt x="148" y="1383"/>
                      </a:cubicBezTo>
                      <a:cubicBezTo>
                        <a:pt x="227" y="1381"/>
                        <a:pt x="287" y="1333"/>
                        <a:pt x="289" y="1268"/>
                      </a:cubicBezTo>
                      <a:cubicBezTo>
                        <a:pt x="289" y="1247"/>
                        <a:pt x="282" y="1219"/>
                        <a:pt x="268" y="1210"/>
                      </a:cubicBezTo>
                      <a:cubicBezTo>
                        <a:pt x="266" y="1208"/>
                        <a:pt x="263" y="1208"/>
                        <a:pt x="260" y="1208"/>
                      </a:cubicBezTo>
                      <a:cubicBezTo>
                        <a:pt x="246" y="1208"/>
                        <a:pt x="226" y="1219"/>
                        <a:pt x="209" y="1223"/>
                      </a:cubicBezTo>
                      <a:cubicBezTo>
                        <a:pt x="191" y="1228"/>
                        <a:pt x="163" y="1242"/>
                        <a:pt x="151" y="1242"/>
                      </a:cubicBezTo>
                      <a:cubicBezTo>
                        <a:pt x="149" y="1242"/>
                        <a:pt x="147" y="1242"/>
                        <a:pt x="146" y="1241"/>
                      </a:cubicBezTo>
                      <a:cubicBezTo>
                        <a:pt x="131" y="1223"/>
                        <a:pt x="117" y="1190"/>
                        <a:pt x="122" y="1169"/>
                      </a:cubicBezTo>
                      <a:cubicBezTo>
                        <a:pt x="137" y="1113"/>
                        <a:pt x="156" y="1055"/>
                        <a:pt x="187" y="1006"/>
                      </a:cubicBezTo>
                      <a:cubicBezTo>
                        <a:pt x="321" y="795"/>
                        <a:pt x="462" y="589"/>
                        <a:pt x="596" y="378"/>
                      </a:cubicBezTo>
                      <a:cubicBezTo>
                        <a:pt x="671" y="260"/>
                        <a:pt x="736" y="136"/>
                        <a:pt x="816" y="1"/>
                      </a:cubicBezTo>
                      <a:cubicBezTo>
                        <a:pt x="806" y="0"/>
                        <a:pt x="798" y="0"/>
                        <a:pt x="7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 name="Google Shape;469;p3"/>
                <p:cNvSpPr/>
                <p:nvPr/>
              </p:nvSpPr>
              <p:spPr>
                <a:xfrm>
                  <a:off x="432624" y="679086"/>
                  <a:ext cx="25176" cy="63879"/>
                </a:xfrm>
                <a:custGeom>
                  <a:avLst/>
                  <a:gdLst/>
                  <a:ahLst/>
                  <a:cxnLst/>
                  <a:rect l="l" t="t" r="r" b="b"/>
                  <a:pathLst>
                    <a:path w="268" h="680" extrusionOk="0">
                      <a:moveTo>
                        <a:pt x="192" y="1"/>
                      </a:moveTo>
                      <a:cubicBezTo>
                        <a:pt x="148" y="81"/>
                        <a:pt x="99" y="159"/>
                        <a:pt x="64" y="243"/>
                      </a:cubicBezTo>
                      <a:cubicBezTo>
                        <a:pt x="20" y="348"/>
                        <a:pt x="1" y="458"/>
                        <a:pt x="40" y="569"/>
                      </a:cubicBezTo>
                      <a:cubicBezTo>
                        <a:pt x="65" y="636"/>
                        <a:pt x="114" y="680"/>
                        <a:pt x="168" y="680"/>
                      </a:cubicBezTo>
                      <a:cubicBezTo>
                        <a:pt x="177" y="680"/>
                        <a:pt x="186" y="679"/>
                        <a:pt x="195" y="676"/>
                      </a:cubicBezTo>
                      <a:cubicBezTo>
                        <a:pt x="222" y="668"/>
                        <a:pt x="247" y="640"/>
                        <a:pt x="261" y="615"/>
                      </a:cubicBezTo>
                      <a:cubicBezTo>
                        <a:pt x="267" y="604"/>
                        <a:pt x="250" y="569"/>
                        <a:pt x="233" y="558"/>
                      </a:cubicBezTo>
                      <a:cubicBezTo>
                        <a:pt x="111" y="482"/>
                        <a:pt x="74" y="363"/>
                        <a:pt x="154" y="246"/>
                      </a:cubicBezTo>
                      <a:cubicBezTo>
                        <a:pt x="207" y="167"/>
                        <a:pt x="216" y="9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 name="Google Shape;470;p3"/>
                <p:cNvSpPr/>
                <p:nvPr/>
              </p:nvSpPr>
              <p:spPr>
                <a:xfrm>
                  <a:off x="397959" y="707175"/>
                  <a:ext cx="31658" cy="21982"/>
                </a:xfrm>
                <a:custGeom>
                  <a:avLst/>
                  <a:gdLst/>
                  <a:ahLst/>
                  <a:cxnLst/>
                  <a:rect l="l" t="t" r="r" b="b"/>
                  <a:pathLst>
                    <a:path w="337" h="234" extrusionOk="0">
                      <a:moveTo>
                        <a:pt x="38" y="0"/>
                      </a:moveTo>
                      <a:cubicBezTo>
                        <a:pt x="23" y="0"/>
                        <a:pt x="10" y="11"/>
                        <a:pt x="8" y="26"/>
                      </a:cubicBezTo>
                      <a:cubicBezTo>
                        <a:pt x="1" y="73"/>
                        <a:pt x="3" y="129"/>
                        <a:pt x="22" y="172"/>
                      </a:cubicBezTo>
                      <a:cubicBezTo>
                        <a:pt x="36" y="201"/>
                        <a:pt x="84" y="231"/>
                        <a:pt x="119" y="233"/>
                      </a:cubicBezTo>
                      <a:cubicBezTo>
                        <a:pt x="122" y="234"/>
                        <a:pt x="126" y="234"/>
                        <a:pt x="129" y="234"/>
                      </a:cubicBezTo>
                      <a:cubicBezTo>
                        <a:pt x="217" y="234"/>
                        <a:pt x="305" y="158"/>
                        <a:pt x="337" y="64"/>
                      </a:cubicBezTo>
                      <a:lnTo>
                        <a:pt x="337" y="64"/>
                      </a:lnTo>
                      <a:cubicBezTo>
                        <a:pt x="329" y="67"/>
                        <a:pt x="323" y="69"/>
                        <a:pt x="318" y="72"/>
                      </a:cubicBezTo>
                      <a:cubicBezTo>
                        <a:pt x="268" y="93"/>
                        <a:pt x="221" y="124"/>
                        <a:pt x="169" y="130"/>
                      </a:cubicBezTo>
                      <a:cubicBezTo>
                        <a:pt x="165" y="131"/>
                        <a:pt x="161" y="131"/>
                        <a:pt x="158" y="131"/>
                      </a:cubicBezTo>
                      <a:cubicBezTo>
                        <a:pt x="97" y="131"/>
                        <a:pt x="88" y="69"/>
                        <a:pt x="67" y="23"/>
                      </a:cubicBezTo>
                      <a:cubicBezTo>
                        <a:pt x="60" y="7"/>
                        <a:pt x="4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71" name="Google Shape;471;p3"/>
              <p:cNvSpPr/>
              <p:nvPr/>
            </p:nvSpPr>
            <p:spPr>
              <a:xfrm>
                <a:off x="535585" y="637845"/>
                <a:ext cx="228838" cy="446497"/>
              </a:xfrm>
              <a:custGeom>
                <a:avLst/>
                <a:gdLst/>
                <a:ahLst/>
                <a:cxnLst/>
                <a:rect l="l" t="t" r="r" b="b"/>
                <a:pathLst>
                  <a:path w="2436" h="4753" extrusionOk="0">
                    <a:moveTo>
                      <a:pt x="757" y="86"/>
                    </a:moveTo>
                    <a:lnTo>
                      <a:pt x="757" y="86"/>
                    </a:lnTo>
                    <a:cubicBezTo>
                      <a:pt x="736" y="367"/>
                      <a:pt x="863" y="590"/>
                      <a:pt x="1031" y="800"/>
                    </a:cubicBezTo>
                    <a:cubicBezTo>
                      <a:pt x="1079" y="859"/>
                      <a:pt x="1118" y="926"/>
                      <a:pt x="1169" y="983"/>
                    </a:cubicBezTo>
                    <a:cubicBezTo>
                      <a:pt x="1428" y="1276"/>
                      <a:pt x="1501" y="1626"/>
                      <a:pt x="1480" y="2005"/>
                    </a:cubicBezTo>
                    <a:cubicBezTo>
                      <a:pt x="1467" y="2228"/>
                      <a:pt x="1399" y="2432"/>
                      <a:pt x="1286" y="2628"/>
                    </a:cubicBezTo>
                    <a:cubicBezTo>
                      <a:pt x="1278" y="2618"/>
                      <a:pt x="1272" y="2614"/>
                      <a:pt x="1272" y="2609"/>
                    </a:cubicBezTo>
                    <a:cubicBezTo>
                      <a:pt x="1275" y="2234"/>
                      <a:pt x="1164" y="1894"/>
                      <a:pt x="984" y="1570"/>
                    </a:cubicBezTo>
                    <a:cubicBezTo>
                      <a:pt x="912" y="1438"/>
                      <a:pt x="839" y="1309"/>
                      <a:pt x="776" y="1176"/>
                    </a:cubicBezTo>
                    <a:cubicBezTo>
                      <a:pt x="662" y="931"/>
                      <a:pt x="628" y="673"/>
                      <a:pt x="647" y="407"/>
                    </a:cubicBezTo>
                    <a:cubicBezTo>
                      <a:pt x="656" y="293"/>
                      <a:pt x="689" y="185"/>
                      <a:pt x="757" y="86"/>
                    </a:cubicBezTo>
                    <a:close/>
                    <a:moveTo>
                      <a:pt x="688" y="50"/>
                    </a:moveTo>
                    <a:cubicBezTo>
                      <a:pt x="523" y="422"/>
                      <a:pt x="568" y="776"/>
                      <a:pt x="710" y="1121"/>
                    </a:cubicBezTo>
                    <a:cubicBezTo>
                      <a:pt x="800" y="1335"/>
                      <a:pt x="929" y="1531"/>
                      <a:pt x="1025" y="1743"/>
                    </a:cubicBezTo>
                    <a:cubicBezTo>
                      <a:pt x="1159" y="2035"/>
                      <a:pt x="1247" y="2337"/>
                      <a:pt x="1209" y="2665"/>
                    </a:cubicBezTo>
                    <a:cubicBezTo>
                      <a:pt x="1203" y="2719"/>
                      <a:pt x="1180" y="2773"/>
                      <a:pt x="1163" y="2841"/>
                    </a:cubicBezTo>
                    <a:cubicBezTo>
                      <a:pt x="1144" y="2815"/>
                      <a:pt x="1134" y="2805"/>
                      <a:pt x="1129" y="2792"/>
                    </a:cubicBezTo>
                    <a:cubicBezTo>
                      <a:pt x="1040" y="2589"/>
                      <a:pt x="905" y="2427"/>
                      <a:pt x="719" y="2305"/>
                    </a:cubicBezTo>
                    <a:cubicBezTo>
                      <a:pt x="709" y="2300"/>
                      <a:pt x="703" y="2294"/>
                      <a:pt x="694" y="2289"/>
                    </a:cubicBezTo>
                    <a:cubicBezTo>
                      <a:pt x="312" y="2068"/>
                      <a:pt x="168" y="1711"/>
                      <a:pt x="110" y="1298"/>
                    </a:cubicBezTo>
                    <a:cubicBezTo>
                      <a:pt x="46" y="836"/>
                      <a:pt x="245" y="476"/>
                      <a:pt x="540" y="151"/>
                    </a:cubicBezTo>
                    <a:cubicBezTo>
                      <a:pt x="579" y="109"/>
                      <a:pt x="638" y="83"/>
                      <a:pt x="688" y="50"/>
                    </a:cubicBezTo>
                    <a:close/>
                    <a:moveTo>
                      <a:pt x="1532" y="1719"/>
                    </a:moveTo>
                    <a:cubicBezTo>
                      <a:pt x="1680" y="1916"/>
                      <a:pt x="1816" y="2119"/>
                      <a:pt x="1872" y="2362"/>
                    </a:cubicBezTo>
                    <a:cubicBezTo>
                      <a:pt x="1929" y="2600"/>
                      <a:pt x="1940" y="2845"/>
                      <a:pt x="1878" y="3091"/>
                    </a:cubicBezTo>
                    <a:cubicBezTo>
                      <a:pt x="1818" y="2914"/>
                      <a:pt x="1691" y="2791"/>
                      <a:pt x="1556" y="2672"/>
                    </a:cubicBezTo>
                    <a:cubicBezTo>
                      <a:pt x="1529" y="2647"/>
                      <a:pt x="1509" y="2615"/>
                      <a:pt x="1487" y="2585"/>
                    </a:cubicBezTo>
                    <a:cubicBezTo>
                      <a:pt x="1439" y="2520"/>
                      <a:pt x="1426" y="2456"/>
                      <a:pt x="1458" y="2372"/>
                    </a:cubicBezTo>
                    <a:cubicBezTo>
                      <a:pt x="1526" y="2192"/>
                      <a:pt x="1545" y="2003"/>
                      <a:pt x="1529" y="1810"/>
                    </a:cubicBezTo>
                    <a:cubicBezTo>
                      <a:pt x="1526" y="1781"/>
                      <a:pt x="1525" y="1752"/>
                      <a:pt x="1532" y="1719"/>
                    </a:cubicBezTo>
                    <a:close/>
                    <a:moveTo>
                      <a:pt x="1077" y="771"/>
                    </a:moveTo>
                    <a:cubicBezTo>
                      <a:pt x="1301" y="925"/>
                      <a:pt x="1536" y="1065"/>
                      <a:pt x="1747" y="1234"/>
                    </a:cubicBezTo>
                    <a:cubicBezTo>
                      <a:pt x="2193" y="1591"/>
                      <a:pt x="2362" y="2065"/>
                      <a:pt x="2259" y="2626"/>
                    </a:cubicBezTo>
                    <a:cubicBezTo>
                      <a:pt x="2219" y="2832"/>
                      <a:pt x="2115" y="3007"/>
                      <a:pt x="1941" y="3150"/>
                    </a:cubicBezTo>
                    <a:cubicBezTo>
                      <a:pt x="1941" y="3119"/>
                      <a:pt x="1937" y="3097"/>
                      <a:pt x="1941" y="3078"/>
                    </a:cubicBezTo>
                    <a:cubicBezTo>
                      <a:pt x="2046" y="2547"/>
                      <a:pt x="1889" y="2086"/>
                      <a:pt x="1566" y="1669"/>
                    </a:cubicBezTo>
                    <a:cubicBezTo>
                      <a:pt x="1535" y="1628"/>
                      <a:pt x="1511" y="1576"/>
                      <a:pt x="1500" y="1525"/>
                    </a:cubicBezTo>
                    <a:cubicBezTo>
                      <a:pt x="1458" y="1347"/>
                      <a:pt x="1385" y="1184"/>
                      <a:pt x="1272" y="1039"/>
                    </a:cubicBezTo>
                    <a:cubicBezTo>
                      <a:pt x="1204" y="951"/>
                      <a:pt x="1137" y="863"/>
                      <a:pt x="1070" y="775"/>
                    </a:cubicBezTo>
                    <a:lnTo>
                      <a:pt x="1077" y="771"/>
                    </a:lnTo>
                    <a:close/>
                    <a:moveTo>
                      <a:pt x="1390" y="2542"/>
                    </a:moveTo>
                    <a:cubicBezTo>
                      <a:pt x="1487" y="2642"/>
                      <a:pt x="1547" y="2753"/>
                      <a:pt x="1555" y="2890"/>
                    </a:cubicBezTo>
                    <a:cubicBezTo>
                      <a:pt x="1567" y="3094"/>
                      <a:pt x="1578" y="3300"/>
                      <a:pt x="1594" y="3504"/>
                    </a:cubicBezTo>
                    <a:cubicBezTo>
                      <a:pt x="1601" y="3581"/>
                      <a:pt x="1611" y="3657"/>
                      <a:pt x="1630" y="3731"/>
                    </a:cubicBezTo>
                    <a:cubicBezTo>
                      <a:pt x="1649" y="3802"/>
                      <a:pt x="1702" y="3847"/>
                      <a:pt x="1779" y="3856"/>
                    </a:cubicBezTo>
                    <a:cubicBezTo>
                      <a:pt x="1785" y="3856"/>
                      <a:pt x="1791" y="3857"/>
                      <a:pt x="1797" y="3857"/>
                    </a:cubicBezTo>
                    <a:cubicBezTo>
                      <a:pt x="1880" y="3857"/>
                      <a:pt x="1953" y="3791"/>
                      <a:pt x="1960" y="3708"/>
                    </a:cubicBezTo>
                    <a:cubicBezTo>
                      <a:pt x="1970" y="3617"/>
                      <a:pt x="1917" y="3565"/>
                      <a:pt x="1812" y="3558"/>
                    </a:cubicBezTo>
                    <a:cubicBezTo>
                      <a:pt x="1839" y="3518"/>
                      <a:pt x="1875" y="3498"/>
                      <a:pt x="1910" y="3498"/>
                    </a:cubicBezTo>
                    <a:cubicBezTo>
                      <a:pt x="1947" y="3498"/>
                      <a:pt x="1985" y="3520"/>
                      <a:pt x="2014" y="3563"/>
                    </a:cubicBezTo>
                    <a:cubicBezTo>
                      <a:pt x="2088" y="3676"/>
                      <a:pt x="2047" y="3851"/>
                      <a:pt x="1931" y="3924"/>
                    </a:cubicBezTo>
                    <a:cubicBezTo>
                      <a:pt x="1888" y="3950"/>
                      <a:pt x="1841" y="3963"/>
                      <a:pt x="1795" y="3963"/>
                    </a:cubicBezTo>
                    <a:cubicBezTo>
                      <a:pt x="1711" y="3963"/>
                      <a:pt x="1629" y="3920"/>
                      <a:pt x="1581" y="3842"/>
                    </a:cubicBezTo>
                    <a:cubicBezTo>
                      <a:pt x="1563" y="3812"/>
                      <a:pt x="1549" y="3782"/>
                      <a:pt x="1516" y="3751"/>
                    </a:cubicBezTo>
                    <a:cubicBezTo>
                      <a:pt x="1513" y="3774"/>
                      <a:pt x="1504" y="3796"/>
                      <a:pt x="1505" y="3816"/>
                    </a:cubicBezTo>
                    <a:cubicBezTo>
                      <a:pt x="1515" y="3989"/>
                      <a:pt x="1525" y="4162"/>
                      <a:pt x="1541" y="4335"/>
                    </a:cubicBezTo>
                    <a:cubicBezTo>
                      <a:pt x="1545" y="4379"/>
                      <a:pt x="1556" y="4425"/>
                      <a:pt x="1576" y="4463"/>
                    </a:cubicBezTo>
                    <a:cubicBezTo>
                      <a:pt x="1602" y="4518"/>
                      <a:pt x="1642" y="4545"/>
                      <a:pt x="1685" y="4545"/>
                    </a:cubicBezTo>
                    <a:cubicBezTo>
                      <a:pt x="1718" y="4545"/>
                      <a:pt x="1753" y="4529"/>
                      <a:pt x="1787" y="4498"/>
                    </a:cubicBezTo>
                    <a:cubicBezTo>
                      <a:pt x="1800" y="4484"/>
                      <a:pt x="1828" y="4483"/>
                      <a:pt x="1849" y="4474"/>
                    </a:cubicBezTo>
                    <a:cubicBezTo>
                      <a:pt x="1854" y="4497"/>
                      <a:pt x="1869" y="4521"/>
                      <a:pt x="1862" y="4540"/>
                    </a:cubicBezTo>
                    <a:cubicBezTo>
                      <a:pt x="1841" y="4603"/>
                      <a:pt x="1819" y="4669"/>
                      <a:pt x="1742" y="4688"/>
                    </a:cubicBezTo>
                    <a:cubicBezTo>
                      <a:pt x="1728" y="4691"/>
                      <a:pt x="1714" y="4693"/>
                      <a:pt x="1701" y="4693"/>
                    </a:cubicBezTo>
                    <a:cubicBezTo>
                      <a:pt x="1638" y="4693"/>
                      <a:pt x="1588" y="4659"/>
                      <a:pt x="1547" y="4607"/>
                    </a:cubicBezTo>
                    <a:cubicBezTo>
                      <a:pt x="1457" y="4495"/>
                      <a:pt x="1438" y="4358"/>
                      <a:pt x="1439" y="4221"/>
                    </a:cubicBezTo>
                    <a:cubicBezTo>
                      <a:pt x="1442" y="3975"/>
                      <a:pt x="1461" y="3727"/>
                      <a:pt x="1474" y="3481"/>
                    </a:cubicBezTo>
                    <a:cubicBezTo>
                      <a:pt x="1475" y="3450"/>
                      <a:pt x="1474" y="3420"/>
                      <a:pt x="1474" y="3390"/>
                    </a:cubicBezTo>
                    <a:cubicBezTo>
                      <a:pt x="1463" y="3389"/>
                      <a:pt x="1454" y="3389"/>
                      <a:pt x="1444" y="3388"/>
                    </a:cubicBezTo>
                    <a:cubicBezTo>
                      <a:pt x="1436" y="3409"/>
                      <a:pt x="1430" y="3431"/>
                      <a:pt x="1425" y="3456"/>
                    </a:cubicBezTo>
                    <a:cubicBezTo>
                      <a:pt x="1391" y="3556"/>
                      <a:pt x="1287" y="3628"/>
                      <a:pt x="1186" y="3628"/>
                    </a:cubicBezTo>
                    <a:cubicBezTo>
                      <a:pt x="1172" y="3628"/>
                      <a:pt x="1158" y="3627"/>
                      <a:pt x="1144" y="3624"/>
                    </a:cubicBezTo>
                    <a:cubicBezTo>
                      <a:pt x="1003" y="3591"/>
                      <a:pt x="911" y="3472"/>
                      <a:pt x="925" y="3341"/>
                    </a:cubicBezTo>
                    <a:cubicBezTo>
                      <a:pt x="936" y="3243"/>
                      <a:pt x="961" y="3155"/>
                      <a:pt x="1053" y="3101"/>
                    </a:cubicBezTo>
                    <a:cubicBezTo>
                      <a:pt x="1076" y="3089"/>
                      <a:pt x="1099" y="3081"/>
                      <a:pt x="1122" y="3081"/>
                    </a:cubicBezTo>
                    <a:cubicBezTo>
                      <a:pt x="1148" y="3081"/>
                      <a:pt x="1174" y="3091"/>
                      <a:pt x="1196" y="3114"/>
                    </a:cubicBezTo>
                    <a:cubicBezTo>
                      <a:pt x="1235" y="3154"/>
                      <a:pt x="1251" y="3206"/>
                      <a:pt x="1219" y="3268"/>
                    </a:cubicBezTo>
                    <a:cubicBezTo>
                      <a:pt x="1189" y="3238"/>
                      <a:pt x="1159" y="3221"/>
                      <a:pt x="1127" y="3221"/>
                    </a:cubicBezTo>
                    <a:cubicBezTo>
                      <a:pt x="1107" y="3221"/>
                      <a:pt x="1086" y="3228"/>
                      <a:pt x="1065" y="3245"/>
                    </a:cubicBezTo>
                    <a:cubicBezTo>
                      <a:pt x="1010" y="3288"/>
                      <a:pt x="1007" y="3346"/>
                      <a:pt x="1019" y="3408"/>
                    </a:cubicBezTo>
                    <a:cubicBezTo>
                      <a:pt x="1034" y="3473"/>
                      <a:pt x="1077" y="3509"/>
                      <a:pt x="1143" y="3519"/>
                    </a:cubicBezTo>
                    <a:cubicBezTo>
                      <a:pt x="1156" y="3521"/>
                      <a:pt x="1167" y="3522"/>
                      <a:pt x="1179" y="3522"/>
                    </a:cubicBezTo>
                    <a:cubicBezTo>
                      <a:pt x="1249" y="3522"/>
                      <a:pt x="1304" y="3487"/>
                      <a:pt x="1348" y="3426"/>
                    </a:cubicBezTo>
                    <a:cubicBezTo>
                      <a:pt x="1410" y="3337"/>
                      <a:pt x="1422" y="3237"/>
                      <a:pt x="1417" y="3135"/>
                    </a:cubicBezTo>
                    <a:cubicBezTo>
                      <a:pt x="1410" y="2981"/>
                      <a:pt x="1390" y="2828"/>
                      <a:pt x="1379" y="2676"/>
                    </a:cubicBezTo>
                    <a:cubicBezTo>
                      <a:pt x="1375" y="2631"/>
                      <a:pt x="1379" y="2587"/>
                      <a:pt x="1390" y="2542"/>
                    </a:cubicBezTo>
                    <a:close/>
                    <a:moveTo>
                      <a:pt x="740" y="1"/>
                    </a:moveTo>
                    <a:cubicBezTo>
                      <a:pt x="727" y="1"/>
                      <a:pt x="712" y="4"/>
                      <a:pt x="695" y="12"/>
                    </a:cubicBezTo>
                    <a:cubicBezTo>
                      <a:pt x="628" y="41"/>
                      <a:pt x="554" y="73"/>
                      <a:pt x="507" y="124"/>
                    </a:cubicBezTo>
                    <a:cubicBezTo>
                      <a:pt x="204" y="455"/>
                      <a:pt x="1" y="824"/>
                      <a:pt x="65" y="1297"/>
                    </a:cubicBezTo>
                    <a:cubicBezTo>
                      <a:pt x="125" y="1727"/>
                      <a:pt x="271" y="2099"/>
                      <a:pt x="670" y="2332"/>
                    </a:cubicBezTo>
                    <a:cubicBezTo>
                      <a:pt x="869" y="2448"/>
                      <a:pt x="1004" y="2624"/>
                      <a:pt x="1096" y="2835"/>
                    </a:cubicBezTo>
                    <a:cubicBezTo>
                      <a:pt x="1106" y="2858"/>
                      <a:pt x="1134" y="2892"/>
                      <a:pt x="1152" y="2892"/>
                    </a:cubicBezTo>
                    <a:cubicBezTo>
                      <a:pt x="1152" y="2892"/>
                      <a:pt x="1152" y="2892"/>
                      <a:pt x="1152" y="2892"/>
                    </a:cubicBezTo>
                    <a:cubicBezTo>
                      <a:pt x="1177" y="2889"/>
                      <a:pt x="1205" y="2862"/>
                      <a:pt x="1222" y="2838"/>
                    </a:cubicBezTo>
                    <a:cubicBezTo>
                      <a:pt x="1258" y="2786"/>
                      <a:pt x="1288" y="2732"/>
                      <a:pt x="1320" y="2678"/>
                    </a:cubicBezTo>
                    <a:cubicBezTo>
                      <a:pt x="1326" y="2680"/>
                      <a:pt x="1333" y="2682"/>
                      <a:pt x="1339" y="2683"/>
                    </a:cubicBezTo>
                    <a:cubicBezTo>
                      <a:pt x="1358" y="2894"/>
                      <a:pt x="1392" y="3105"/>
                      <a:pt x="1338" y="3315"/>
                    </a:cubicBezTo>
                    <a:cubicBezTo>
                      <a:pt x="1328" y="3357"/>
                      <a:pt x="1298" y="3395"/>
                      <a:pt x="1269" y="3427"/>
                    </a:cubicBezTo>
                    <a:cubicBezTo>
                      <a:pt x="1244" y="3456"/>
                      <a:pt x="1211" y="3470"/>
                      <a:pt x="1176" y="3470"/>
                    </a:cubicBezTo>
                    <a:cubicBezTo>
                      <a:pt x="1158" y="3470"/>
                      <a:pt x="1139" y="3467"/>
                      <a:pt x="1119" y="3460"/>
                    </a:cubicBezTo>
                    <a:cubicBezTo>
                      <a:pt x="1065" y="3439"/>
                      <a:pt x="1036" y="3366"/>
                      <a:pt x="1066" y="3311"/>
                    </a:cubicBezTo>
                    <a:cubicBezTo>
                      <a:pt x="1082" y="3282"/>
                      <a:pt x="1100" y="3270"/>
                      <a:pt x="1120" y="3270"/>
                    </a:cubicBezTo>
                    <a:cubicBezTo>
                      <a:pt x="1138" y="3270"/>
                      <a:pt x="1159" y="3280"/>
                      <a:pt x="1182" y="3296"/>
                    </a:cubicBezTo>
                    <a:cubicBezTo>
                      <a:pt x="1196" y="3305"/>
                      <a:pt x="1208" y="3309"/>
                      <a:pt x="1218" y="3309"/>
                    </a:cubicBezTo>
                    <a:cubicBezTo>
                      <a:pt x="1247" y="3309"/>
                      <a:pt x="1265" y="3280"/>
                      <a:pt x="1271" y="3246"/>
                    </a:cubicBezTo>
                    <a:cubicBezTo>
                      <a:pt x="1284" y="3177"/>
                      <a:pt x="1268" y="3111"/>
                      <a:pt x="1210" y="3065"/>
                    </a:cubicBezTo>
                    <a:cubicBezTo>
                      <a:pt x="1181" y="3043"/>
                      <a:pt x="1149" y="3032"/>
                      <a:pt x="1118" y="3032"/>
                    </a:cubicBezTo>
                    <a:cubicBezTo>
                      <a:pt x="1088" y="3032"/>
                      <a:pt x="1058" y="3041"/>
                      <a:pt x="1028" y="3057"/>
                    </a:cubicBezTo>
                    <a:cubicBezTo>
                      <a:pt x="875" y="3138"/>
                      <a:pt x="817" y="3379"/>
                      <a:pt x="915" y="3532"/>
                    </a:cubicBezTo>
                    <a:cubicBezTo>
                      <a:pt x="974" y="3625"/>
                      <a:pt x="1071" y="3675"/>
                      <a:pt x="1172" y="3675"/>
                    </a:cubicBezTo>
                    <a:cubicBezTo>
                      <a:pt x="1237" y="3675"/>
                      <a:pt x="1304" y="3654"/>
                      <a:pt x="1363" y="3612"/>
                    </a:cubicBezTo>
                    <a:cubicBezTo>
                      <a:pt x="1378" y="3600"/>
                      <a:pt x="1395" y="3589"/>
                      <a:pt x="1421" y="3569"/>
                    </a:cubicBezTo>
                    <a:lnTo>
                      <a:pt x="1421" y="3569"/>
                    </a:lnTo>
                    <a:cubicBezTo>
                      <a:pt x="1416" y="3621"/>
                      <a:pt x="1413" y="3658"/>
                      <a:pt x="1410" y="3694"/>
                    </a:cubicBezTo>
                    <a:cubicBezTo>
                      <a:pt x="1386" y="3943"/>
                      <a:pt x="1358" y="4193"/>
                      <a:pt x="1413" y="4441"/>
                    </a:cubicBezTo>
                    <a:cubicBezTo>
                      <a:pt x="1447" y="4593"/>
                      <a:pt x="1523" y="4710"/>
                      <a:pt x="1685" y="4750"/>
                    </a:cubicBezTo>
                    <a:cubicBezTo>
                      <a:pt x="1696" y="4750"/>
                      <a:pt x="1706" y="4750"/>
                      <a:pt x="1718" y="4752"/>
                    </a:cubicBezTo>
                    <a:cubicBezTo>
                      <a:pt x="1842" y="4725"/>
                      <a:pt x="1901" y="4638"/>
                      <a:pt x="1910" y="4520"/>
                    </a:cubicBezTo>
                    <a:cubicBezTo>
                      <a:pt x="1913" y="4491"/>
                      <a:pt x="1896" y="4441"/>
                      <a:pt x="1877" y="4434"/>
                    </a:cubicBezTo>
                    <a:cubicBezTo>
                      <a:pt x="1867" y="4431"/>
                      <a:pt x="1856" y="4429"/>
                      <a:pt x="1844" y="4429"/>
                    </a:cubicBezTo>
                    <a:cubicBezTo>
                      <a:pt x="1817" y="4429"/>
                      <a:pt x="1787" y="4437"/>
                      <a:pt x="1770" y="4452"/>
                    </a:cubicBezTo>
                    <a:cubicBezTo>
                      <a:pt x="1737" y="4479"/>
                      <a:pt x="1707" y="4494"/>
                      <a:pt x="1683" y="4494"/>
                    </a:cubicBezTo>
                    <a:cubicBezTo>
                      <a:pt x="1647" y="4494"/>
                      <a:pt x="1622" y="4464"/>
                      <a:pt x="1610" y="4402"/>
                    </a:cubicBezTo>
                    <a:cubicBezTo>
                      <a:pt x="1586" y="4279"/>
                      <a:pt x="1576" y="4153"/>
                      <a:pt x="1560" y="4028"/>
                    </a:cubicBezTo>
                    <a:cubicBezTo>
                      <a:pt x="1556" y="3993"/>
                      <a:pt x="1556" y="3958"/>
                      <a:pt x="1553" y="3910"/>
                    </a:cubicBezTo>
                    <a:lnTo>
                      <a:pt x="1553" y="3910"/>
                    </a:lnTo>
                    <a:cubicBezTo>
                      <a:pt x="1584" y="3935"/>
                      <a:pt x="1600" y="3951"/>
                      <a:pt x="1618" y="3963"/>
                    </a:cubicBezTo>
                    <a:cubicBezTo>
                      <a:pt x="1669" y="3999"/>
                      <a:pt x="1730" y="4017"/>
                      <a:pt x="1792" y="4017"/>
                    </a:cubicBezTo>
                    <a:cubicBezTo>
                      <a:pt x="1870" y="4017"/>
                      <a:pt x="1949" y="3989"/>
                      <a:pt x="2008" y="3932"/>
                    </a:cubicBezTo>
                    <a:cubicBezTo>
                      <a:pt x="2111" y="3833"/>
                      <a:pt x="2135" y="3657"/>
                      <a:pt x="2057" y="3544"/>
                    </a:cubicBezTo>
                    <a:cubicBezTo>
                      <a:pt x="2022" y="3491"/>
                      <a:pt x="1975" y="3455"/>
                      <a:pt x="1915" y="3455"/>
                    </a:cubicBezTo>
                    <a:cubicBezTo>
                      <a:pt x="1906" y="3455"/>
                      <a:pt x="1897" y="3456"/>
                      <a:pt x="1888" y="3458"/>
                    </a:cubicBezTo>
                    <a:cubicBezTo>
                      <a:pt x="1820" y="3470"/>
                      <a:pt x="1773" y="3515"/>
                      <a:pt x="1758" y="3585"/>
                    </a:cubicBezTo>
                    <a:cubicBezTo>
                      <a:pt x="1754" y="3599"/>
                      <a:pt x="1755" y="3623"/>
                      <a:pt x="1764" y="3631"/>
                    </a:cubicBezTo>
                    <a:cubicBezTo>
                      <a:pt x="1767" y="3635"/>
                      <a:pt x="1772" y="3636"/>
                      <a:pt x="1778" y="3636"/>
                    </a:cubicBezTo>
                    <a:cubicBezTo>
                      <a:pt x="1788" y="3636"/>
                      <a:pt x="1801" y="3632"/>
                      <a:pt x="1811" y="3632"/>
                    </a:cubicBezTo>
                    <a:cubicBezTo>
                      <a:pt x="1813" y="3632"/>
                      <a:pt x="1815" y="3632"/>
                      <a:pt x="1817" y="3632"/>
                    </a:cubicBezTo>
                    <a:cubicBezTo>
                      <a:pt x="1832" y="3632"/>
                      <a:pt x="1851" y="3631"/>
                      <a:pt x="1866" y="3631"/>
                    </a:cubicBezTo>
                    <a:cubicBezTo>
                      <a:pt x="1880" y="3631"/>
                      <a:pt x="1890" y="3632"/>
                      <a:pt x="1893" y="3638"/>
                    </a:cubicBezTo>
                    <a:cubicBezTo>
                      <a:pt x="1909" y="3666"/>
                      <a:pt x="1919" y="3715"/>
                      <a:pt x="1904" y="3739"/>
                    </a:cubicBezTo>
                    <a:cubicBezTo>
                      <a:pt x="1884" y="3770"/>
                      <a:pt x="1840" y="3807"/>
                      <a:pt x="1807" y="3807"/>
                    </a:cubicBezTo>
                    <a:cubicBezTo>
                      <a:pt x="1806" y="3807"/>
                      <a:pt x="1805" y="3807"/>
                      <a:pt x="1804" y="3807"/>
                    </a:cubicBezTo>
                    <a:cubicBezTo>
                      <a:pt x="1763" y="3804"/>
                      <a:pt x="1703" y="3771"/>
                      <a:pt x="1690" y="3736"/>
                    </a:cubicBezTo>
                    <a:cubicBezTo>
                      <a:pt x="1661" y="3662"/>
                      <a:pt x="1650" y="3579"/>
                      <a:pt x="1643" y="3498"/>
                    </a:cubicBezTo>
                    <a:cubicBezTo>
                      <a:pt x="1620" y="3281"/>
                      <a:pt x="1603" y="3064"/>
                      <a:pt x="1583" y="2847"/>
                    </a:cubicBezTo>
                    <a:cubicBezTo>
                      <a:pt x="1581" y="2820"/>
                      <a:pt x="1574" y="2794"/>
                      <a:pt x="1567" y="2747"/>
                    </a:cubicBezTo>
                    <a:lnTo>
                      <a:pt x="1567" y="2747"/>
                    </a:lnTo>
                    <a:cubicBezTo>
                      <a:pt x="1712" y="2872"/>
                      <a:pt x="1817" y="2998"/>
                      <a:pt x="1837" y="3178"/>
                    </a:cubicBezTo>
                    <a:cubicBezTo>
                      <a:pt x="1840" y="3205"/>
                      <a:pt x="1852" y="3239"/>
                      <a:pt x="1871" y="3251"/>
                    </a:cubicBezTo>
                    <a:cubicBezTo>
                      <a:pt x="1873" y="3253"/>
                      <a:pt x="1876" y="3253"/>
                      <a:pt x="1879" y="3253"/>
                    </a:cubicBezTo>
                    <a:cubicBezTo>
                      <a:pt x="1894" y="3253"/>
                      <a:pt x="1923" y="3237"/>
                      <a:pt x="1941" y="3224"/>
                    </a:cubicBezTo>
                    <a:cubicBezTo>
                      <a:pt x="2137" y="3078"/>
                      <a:pt x="2256" y="2878"/>
                      <a:pt x="2310" y="2641"/>
                    </a:cubicBezTo>
                    <a:cubicBezTo>
                      <a:pt x="2435" y="2092"/>
                      <a:pt x="2181" y="1449"/>
                      <a:pt x="1708" y="1147"/>
                    </a:cubicBezTo>
                    <a:cubicBezTo>
                      <a:pt x="1491" y="1009"/>
                      <a:pt x="1279" y="864"/>
                      <a:pt x="1070" y="715"/>
                    </a:cubicBezTo>
                    <a:cubicBezTo>
                      <a:pt x="1011" y="676"/>
                      <a:pt x="961" y="621"/>
                      <a:pt x="921" y="563"/>
                    </a:cubicBezTo>
                    <a:cubicBezTo>
                      <a:pt x="823" y="419"/>
                      <a:pt x="798" y="253"/>
                      <a:pt x="794" y="82"/>
                    </a:cubicBezTo>
                    <a:cubicBezTo>
                      <a:pt x="792" y="29"/>
                      <a:pt x="775" y="1"/>
                      <a:pt x="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 name="Google Shape;472;p3"/>
              <p:cNvSpPr/>
              <p:nvPr/>
            </p:nvSpPr>
            <p:spPr>
              <a:xfrm>
                <a:off x="392322" y="364660"/>
                <a:ext cx="257490" cy="382618"/>
              </a:xfrm>
              <a:custGeom>
                <a:avLst/>
                <a:gdLst/>
                <a:ahLst/>
                <a:cxnLst/>
                <a:rect l="l" t="t" r="r" b="b"/>
                <a:pathLst>
                  <a:path w="2741" h="4073" extrusionOk="0">
                    <a:moveTo>
                      <a:pt x="2348" y="79"/>
                    </a:moveTo>
                    <a:cubicBezTo>
                      <a:pt x="2352" y="79"/>
                      <a:pt x="2357" y="81"/>
                      <a:pt x="2368" y="82"/>
                    </a:cubicBezTo>
                    <a:cubicBezTo>
                      <a:pt x="2357" y="90"/>
                      <a:pt x="2352" y="97"/>
                      <a:pt x="2346" y="100"/>
                    </a:cubicBezTo>
                    <a:cubicBezTo>
                      <a:pt x="1941" y="301"/>
                      <a:pt x="1688" y="630"/>
                      <a:pt x="1546" y="1050"/>
                    </a:cubicBezTo>
                    <a:cubicBezTo>
                      <a:pt x="1484" y="1234"/>
                      <a:pt x="1421" y="1416"/>
                      <a:pt x="1357" y="1598"/>
                    </a:cubicBezTo>
                    <a:cubicBezTo>
                      <a:pt x="1297" y="1771"/>
                      <a:pt x="1227" y="1941"/>
                      <a:pt x="1092" y="2072"/>
                    </a:cubicBezTo>
                    <a:cubicBezTo>
                      <a:pt x="1063" y="2101"/>
                      <a:pt x="1030" y="2123"/>
                      <a:pt x="999" y="2149"/>
                    </a:cubicBezTo>
                    <a:cubicBezTo>
                      <a:pt x="995" y="2145"/>
                      <a:pt x="990" y="2142"/>
                      <a:pt x="984" y="2138"/>
                    </a:cubicBezTo>
                    <a:cubicBezTo>
                      <a:pt x="1210" y="1885"/>
                      <a:pt x="1242" y="1566"/>
                      <a:pt x="1294" y="1253"/>
                    </a:cubicBezTo>
                    <a:cubicBezTo>
                      <a:pt x="1399" y="662"/>
                      <a:pt x="1790" y="318"/>
                      <a:pt x="2311" y="90"/>
                    </a:cubicBezTo>
                    <a:cubicBezTo>
                      <a:pt x="2321" y="84"/>
                      <a:pt x="2333" y="82"/>
                      <a:pt x="2346" y="79"/>
                    </a:cubicBezTo>
                    <a:cubicBezTo>
                      <a:pt x="2346" y="79"/>
                      <a:pt x="2347" y="79"/>
                      <a:pt x="2348" y="79"/>
                    </a:cubicBezTo>
                    <a:close/>
                    <a:moveTo>
                      <a:pt x="2621" y="55"/>
                    </a:moveTo>
                    <a:cubicBezTo>
                      <a:pt x="2670" y="55"/>
                      <a:pt x="2692" y="90"/>
                      <a:pt x="2685" y="160"/>
                    </a:cubicBezTo>
                    <a:cubicBezTo>
                      <a:pt x="2678" y="232"/>
                      <a:pt x="2666" y="314"/>
                      <a:pt x="2626" y="368"/>
                    </a:cubicBezTo>
                    <a:cubicBezTo>
                      <a:pt x="2477" y="574"/>
                      <a:pt x="2409" y="811"/>
                      <a:pt x="2346" y="1050"/>
                    </a:cubicBezTo>
                    <a:cubicBezTo>
                      <a:pt x="2286" y="1276"/>
                      <a:pt x="2229" y="1502"/>
                      <a:pt x="2096" y="1699"/>
                    </a:cubicBezTo>
                    <a:cubicBezTo>
                      <a:pt x="1997" y="1848"/>
                      <a:pt x="1872" y="1967"/>
                      <a:pt x="1703" y="2025"/>
                    </a:cubicBezTo>
                    <a:cubicBezTo>
                      <a:pt x="1497" y="2097"/>
                      <a:pt x="1283" y="2148"/>
                      <a:pt x="1071" y="2207"/>
                    </a:cubicBezTo>
                    <a:cubicBezTo>
                      <a:pt x="1067" y="2208"/>
                      <a:pt x="1062" y="2209"/>
                      <a:pt x="1057" y="2209"/>
                    </a:cubicBezTo>
                    <a:cubicBezTo>
                      <a:pt x="1047" y="2209"/>
                      <a:pt x="1034" y="2207"/>
                      <a:pt x="1014" y="2207"/>
                    </a:cubicBezTo>
                    <a:cubicBezTo>
                      <a:pt x="1274" y="2023"/>
                      <a:pt x="1360" y="1753"/>
                      <a:pt x="1452" y="1483"/>
                    </a:cubicBezTo>
                    <a:cubicBezTo>
                      <a:pt x="1536" y="1235"/>
                      <a:pt x="1626" y="988"/>
                      <a:pt x="1738" y="753"/>
                    </a:cubicBezTo>
                    <a:cubicBezTo>
                      <a:pt x="1907" y="404"/>
                      <a:pt x="2204" y="196"/>
                      <a:pt x="2561" y="68"/>
                    </a:cubicBezTo>
                    <a:cubicBezTo>
                      <a:pt x="2584" y="60"/>
                      <a:pt x="2604" y="55"/>
                      <a:pt x="2621" y="55"/>
                    </a:cubicBezTo>
                    <a:close/>
                    <a:moveTo>
                      <a:pt x="1266" y="1060"/>
                    </a:moveTo>
                    <a:cubicBezTo>
                      <a:pt x="1252" y="1187"/>
                      <a:pt x="1237" y="1301"/>
                      <a:pt x="1125" y="1389"/>
                    </a:cubicBezTo>
                    <a:cubicBezTo>
                      <a:pt x="1005" y="1482"/>
                      <a:pt x="927" y="1616"/>
                      <a:pt x="880" y="1763"/>
                    </a:cubicBezTo>
                    <a:cubicBezTo>
                      <a:pt x="829" y="1923"/>
                      <a:pt x="784" y="2086"/>
                      <a:pt x="745" y="2248"/>
                    </a:cubicBezTo>
                    <a:cubicBezTo>
                      <a:pt x="707" y="2401"/>
                      <a:pt x="655" y="2543"/>
                      <a:pt x="544" y="2656"/>
                    </a:cubicBezTo>
                    <a:cubicBezTo>
                      <a:pt x="481" y="2722"/>
                      <a:pt x="407" y="2754"/>
                      <a:pt x="312" y="2759"/>
                    </a:cubicBezTo>
                    <a:cubicBezTo>
                      <a:pt x="561" y="2542"/>
                      <a:pt x="660" y="2248"/>
                      <a:pt x="730" y="1943"/>
                    </a:cubicBezTo>
                    <a:cubicBezTo>
                      <a:pt x="776" y="1741"/>
                      <a:pt x="824" y="1540"/>
                      <a:pt x="958" y="1376"/>
                    </a:cubicBezTo>
                    <a:cubicBezTo>
                      <a:pt x="1051" y="1261"/>
                      <a:pt x="1158" y="1159"/>
                      <a:pt x="1266" y="1060"/>
                    </a:cubicBezTo>
                    <a:close/>
                    <a:moveTo>
                      <a:pt x="1217" y="1337"/>
                    </a:moveTo>
                    <a:lnTo>
                      <a:pt x="1217" y="1337"/>
                    </a:lnTo>
                    <a:cubicBezTo>
                      <a:pt x="1184" y="1626"/>
                      <a:pt x="1124" y="1889"/>
                      <a:pt x="942" y="2112"/>
                    </a:cubicBezTo>
                    <a:cubicBezTo>
                      <a:pt x="913" y="2147"/>
                      <a:pt x="900" y="2195"/>
                      <a:pt x="879" y="2237"/>
                    </a:cubicBezTo>
                    <a:cubicBezTo>
                      <a:pt x="922" y="2244"/>
                      <a:pt x="966" y="2259"/>
                      <a:pt x="1009" y="2259"/>
                    </a:cubicBezTo>
                    <a:cubicBezTo>
                      <a:pt x="1015" y="2259"/>
                      <a:pt x="1021" y="2258"/>
                      <a:pt x="1027" y="2258"/>
                    </a:cubicBezTo>
                    <a:cubicBezTo>
                      <a:pt x="1128" y="2248"/>
                      <a:pt x="1227" y="2228"/>
                      <a:pt x="1326" y="2211"/>
                    </a:cubicBezTo>
                    <a:lnTo>
                      <a:pt x="1326" y="2211"/>
                    </a:lnTo>
                    <a:cubicBezTo>
                      <a:pt x="1266" y="2552"/>
                      <a:pt x="816" y="2834"/>
                      <a:pt x="440" y="2834"/>
                    </a:cubicBezTo>
                    <a:cubicBezTo>
                      <a:pt x="393" y="2834"/>
                      <a:pt x="347" y="2830"/>
                      <a:pt x="304" y="2821"/>
                    </a:cubicBezTo>
                    <a:cubicBezTo>
                      <a:pt x="634" y="2760"/>
                      <a:pt x="727" y="2515"/>
                      <a:pt x="791" y="2241"/>
                    </a:cubicBezTo>
                    <a:cubicBezTo>
                      <a:pt x="829" y="2074"/>
                      <a:pt x="877" y="1911"/>
                      <a:pt x="929" y="1747"/>
                    </a:cubicBezTo>
                    <a:cubicBezTo>
                      <a:pt x="974" y="1606"/>
                      <a:pt x="1062" y="1488"/>
                      <a:pt x="1163" y="1381"/>
                    </a:cubicBezTo>
                    <a:cubicBezTo>
                      <a:pt x="1176" y="1367"/>
                      <a:pt x="1192" y="1358"/>
                      <a:pt x="1217" y="1337"/>
                    </a:cubicBezTo>
                    <a:close/>
                    <a:moveTo>
                      <a:pt x="1475" y="2174"/>
                    </a:moveTo>
                    <a:cubicBezTo>
                      <a:pt x="1483" y="2174"/>
                      <a:pt x="1490" y="2175"/>
                      <a:pt x="1499" y="2175"/>
                    </a:cubicBezTo>
                    <a:cubicBezTo>
                      <a:pt x="1419" y="2310"/>
                      <a:pt x="1354" y="2434"/>
                      <a:pt x="1279" y="2551"/>
                    </a:cubicBezTo>
                    <a:cubicBezTo>
                      <a:pt x="1145" y="2761"/>
                      <a:pt x="1004" y="2967"/>
                      <a:pt x="870" y="3178"/>
                    </a:cubicBezTo>
                    <a:cubicBezTo>
                      <a:pt x="839" y="3228"/>
                      <a:pt x="820" y="3286"/>
                      <a:pt x="805" y="3342"/>
                    </a:cubicBezTo>
                    <a:cubicBezTo>
                      <a:pt x="800" y="3363"/>
                      <a:pt x="814" y="3395"/>
                      <a:pt x="829" y="3414"/>
                    </a:cubicBezTo>
                    <a:cubicBezTo>
                      <a:pt x="830" y="3414"/>
                      <a:pt x="832" y="3415"/>
                      <a:pt x="834" y="3415"/>
                    </a:cubicBezTo>
                    <a:cubicBezTo>
                      <a:pt x="845" y="3415"/>
                      <a:pt x="874" y="3400"/>
                      <a:pt x="892" y="3395"/>
                    </a:cubicBezTo>
                    <a:cubicBezTo>
                      <a:pt x="909" y="3391"/>
                      <a:pt x="929" y="3380"/>
                      <a:pt x="942" y="3380"/>
                    </a:cubicBezTo>
                    <a:cubicBezTo>
                      <a:pt x="946" y="3380"/>
                      <a:pt x="949" y="3381"/>
                      <a:pt x="951" y="3383"/>
                    </a:cubicBezTo>
                    <a:cubicBezTo>
                      <a:pt x="965" y="3391"/>
                      <a:pt x="972" y="3420"/>
                      <a:pt x="972" y="3440"/>
                    </a:cubicBezTo>
                    <a:cubicBezTo>
                      <a:pt x="970" y="3507"/>
                      <a:pt x="908" y="3554"/>
                      <a:pt x="831" y="3555"/>
                    </a:cubicBezTo>
                    <a:cubicBezTo>
                      <a:pt x="830" y="3555"/>
                      <a:pt x="829" y="3555"/>
                      <a:pt x="828" y="3555"/>
                    </a:cubicBezTo>
                    <a:cubicBezTo>
                      <a:pt x="747" y="3555"/>
                      <a:pt x="690" y="3507"/>
                      <a:pt x="688" y="3429"/>
                    </a:cubicBezTo>
                    <a:cubicBezTo>
                      <a:pt x="684" y="3303"/>
                      <a:pt x="745" y="3200"/>
                      <a:pt x="808" y="3100"/>
                    </a:cubicBezTo>
                    <a:cubicBezTo>
                      <a:pt x="845" y="3042"/>
                      <a:pt x="892" y="2991"/>
                      <a:pt x="933" y="2934"/>
                    </a:cubicBezTo>
                    <a:cubicBezTo>
                      <a:pt x="1066" y="2744"/>
                      <a:pt x="1197" y="2555"/>
                      <a:pt x="1327" y="2362"/>
                    </a:cubicBezTo>
                    <a:cubicBezTo>
                      <a:pt x="1352" y="2326"/>
                      <a:pt x="1368" y="2283"/>
                      <a:pt x="1378" y="2240"/>
                    </a:cubicBezTo>
                    <a:cubicBezTo>
                      <a:pt x="1389" y="2195"/>
                      <a:pt x="1412" y="2174"/>
                      <a:pt x="1475" y="2174"/>
                    </a:cubicBezTo>
                    <a:close/>
                    <a:moveTo>
                      <a:pt x="97" y="3645"/>
                    </a:moveTo>
                    <a:cubicBezTo>
                      <a:pt x="108" y="3645"/>
                      <a:pt x="120" y="3652"/>
                      <a:pt x="127" y="3669"/>
                    </a:cubicBezTo>
                    <a:cubicBezTo>
                      <a:pt x="147" y="3716"/>
                      <a:pt x="158" y="3777"/>
                      <a:pt x="217" y="3777"/>
                    </a:cubicBezTo>
                    <a:cubicBezTo>
                      <a:pt x="221" y="3777"/>
                      <a:pt x="225" y="3777"/>
                      <a:pt x="229" y="3776"/>
                    </a:cubicBezTo>
                    <a:cubicBezTo>
                      <a:pt x="281" y="3770"/>
                      <a:pt x="328" y="3739"/>
                      <a:pt x="378" y="3718"/>
                    </a:cubicBezTo>
                    <a:cubicBezTo>
                      <a:pt x="383" y="3715"/>
                      <a:pt x="389" y="3713"/>
                      <a:pt x="397" y="3710"/>
                    </a:cubicBezTo>
                    <a:lnTo>
                      <a:pt x="397" y="3710"/>
                    </a:lnTo>
                    <a:cubicBezTo>
                      <a:pt x="365" y="3804"/>
                      <a:pt x="276" y="3880"/>
                      <a:pt x="187" y="3880"/>
                    </a:cubicBezTo>
                    <a:cubicBezTo>
                      <a:pt x="185" y="3880"/>
                      <a:pt x="182" y="3880"/>
                      <a:pt x="179" y="3879"/>
                    </a:cubicBezTo>
                    <a:cubicBezTo>
                      <a:pt x="144" y="3878"/>
                      <a:pt x="96" y="3847"/>
                      <a:pt x="82" y="3818"/>
                    </a:cubicBezTo>
                    <a:cubicBezTo>
                      <a:pt x="63" y="3775"/>
                      <a:pt x="61" y="3719"/>
                      <a:pt x="68" y="3672"/>
                    </a:cubicBezTo>
                    <a:cubicBezTo>
                      <a:pt x="70" y="3657"/>
                      <a:pt x="83" y="3645"/>
                      <a:pt x="97" y="3645"/>
                    </a:cubicBezTo>
                    <a:close/>
                    <a:moveTo>
                      <a:pt x="621" y="3348"/>
                    </a:moveTo>
                    <a:cubicBezTo>
                      <a:pt x="645" y="3439"/>
                      <a:pt x="636" y="3516"/>
                      <a:pt x="583" y="3591"/>
                    </a:cubicBezTo>
                    <a:cubicBezTo>
                      <a:pt x="503" y="3709"/>
                      <a:pt x="541" y="3828"/>
                      <a:pt x="662" y="3904"/>
                    </a:cubicBezTo>
                    <a:cubicBezTo>
                      <a:pt x="677" y="3915"/>
                      <a:pt x="696" y="3951"/>
                      <a:pt x="690" y="3961"/>
                    </a:cubicBezTo>
                    <a:cubicBezTo>
                      <a:pt x="676" y="3987"/>
                      <a:pt x="650" y="4014"/>
                      <a:pt x="624" y="4022"/>
                    </a:cubicBezTo>
                    <a:cubicBezTo>
                      <a:pt x="615" y="4025"/>
                      <a:pt x="606" y="4026"/>
                      <a:pt x="597" y="4026"/>
                    </a:cubicBezTo>
                    <a:cubicBezTo>
                      <a:pt x="544" y="4026"/>
                      <a:pt x="494" y="3982"/>
                      <a:pt x="469" y="3915"/>
                    </a:cubicBezTo>
                    <a:cubicBezTo>
                      <a:pt x="430" y="3803"/>
                      <a:pt x="449" y="3693"/>
                      <a:pt x="493" y="3589"/>
                    </a:cubicBezTo>
                    <a:cubicBezTo>
                      <a:pt x="528" y="3506"/>
                      <a:pt x="577" y="3428"/>
                      <a:pt x="621" y="3348"/>
                    </a:cubicBezTo>
                    <a:close/>
                    <a:moveTo>
                      <a:pt x="2593" y="0"/>
                    </a:moveTo>
                    <a:cubicBezTo>
                      <a:pt x="2588" y="0"/>
                      <a:pt x="2583" y="1"/>
                      <a:pt x="2577" y="1"/>
                    </a:cubicBezTo>
                    <a:cubicBezTo>
                      <a:pt x="2421" y="6"/>
                      <a:pt x="2271" y="36"/>
                      <a:pt x="2135" y="112"/>
                    </a:cubicBezTo>
                    <a:cubicBezTo>
                      <a:pt x="1779" y="311"/>
                      <a:pt x="1462" y="549"/>
                      <a:pt x="1314" y="954"/>
                    </a:cubicBezTo>
                    <a:cubicBezTo>
                      <a:pt x="1304" y="981"/>
                      <a:pt x="1278" y="1007"/>
                      <a:pt x="1253" y="1024"/>
                    </a:cubicBezTo>
                    <a:cubicBezTo>
                      <a:pt x="938" y="1246"/>
                      <a:pt x="748" y="1546"/>
                      <a:pt x="682" y="1928"/>
                    </a:cubicBezTo>
                    <a:cubicBezTo>
                      <a:pt x="646" y="2138"/>
                      <a:pt x="571" y="2336"/>
                      <a:pt x="455" y="2514"/>
                    </a:cubicBezTo>
                    <a:cubicBezTo>
                      <a:pt x="405" y="2589"/>
                      <a:pt x="327" y="2649"/>
                      <a:pt x="265" y="2717"/>
                    </a:cubicBezTo>
                    <a:cubicBezTo>
                      <a:pt x="242" y="2742"/>
                      <a:pt x="206" y="2777"/>
                      <a:pt x="211" y="2800"/>
                    </a:cubicBezTo>
                    <a:cubicBezTo>
                      <a:pt x="217" y="2827"/>
                      <a:pt x="260" y="2861"/>
                      <a:pt x="289" y="2863"/>
                    </a:cubicBezTo>
                    <a:cubicBezTo>
                      <a:pt x="339" y="2868"/>
                      <a:pt x="390" y="2871"/>
                      <a:pt x="440" y="2871"/>
                    </a:cubicBezTo>
                    <a:cubicBezTo>
                      <a:pt x="481" y="2871"/>
                      <a:pt x="522" y="2869"/>
                      <a:pt x="562" y="2863"/>
                    </a:cubicBezTo>
                    <a:cubicBezTo>
                      <a:pt x="748" y="2839"/>
                      <a:pt x="918" y="2769"/>
                      <a:pt x="1076" y="2662"/>
                    </a:cubicBezTo>
                    <a:lnTo>
                      <a:pt x="1076" y="2662"/>
                    </a:lnTo>
                    <a:cubicBezTo>
                      <a:pt x="1023" y="2746"/>
                      <a:pt x="960" y="2821"/>
                      <a:pt x="904" y="2901"/>
                    </a:cubicBezTo>
                    <a:cubicBezTo>
                      <a:pt x="753" y="3118"/>
                      <a:pt x="607" y="3340"/>
                      <a:pt x="453" y="3554"/>
                    </a:cubicBezTo>
                    <a:cubicBezTo>
                      <a:pt x="407" y="3619"/>
                      <a:pt x="345" y="3673"/>
                      <a:pt x="281" y="3720"/>
                    </a:cubicBezTo>
                    <a:cubicBezTo>
                      <a:pt x="266" y="3732"/>
                      <a:pt x="250" y="3738"/>
                      <a:pt x="235" y="3738"/>
                    </a:cubicBezTo>
                    <a:cubicBezTo>
                      <a:pt x="209" y="3738"/>
                      <a:pt x="186" y="3720"/>
                      <a:pt x="170" y="3679"/>
                    </a:cubicBezTo>
                    <a:cubicBezTo>
                      <a:pt x="159" y="3648"/>
                      <a:pt x="121" y="3630"/>
                      <a:pt x="93" y="3605"/>
                    </a:cubicBezTo>
                    <a:cubicBezTo>
                      <a:pt x="66" y="3636"/>
                      <a:pt x="21" y="3664"/>
                      <a:pt x="14" y="3699"/>
                    </a:cubicBezTo>
                    <a:cubicBezTo>
                      <a:pt x="0" y="3775"/>
                      <a:pt x="28" y="3846"/>
                      <a:pt x="91" y="3896"/>
                    </a:cubicBezTo>
                    <a:cubicBezTo>
                      <a:pt x="117" y="3917"/>
                      <a:pt x="144" y="3926"/>
                      <a:pt x="170" y="3926"/>
                    </a:cubicBezTo>
                    <a:cubicBezTo>
                      <a:pt x="205" y="3926"/>
                      <a:pt x="240" y="3911"/>
                      <a:pt x="273" y="3895"/>
                    </a:cubicBezTo>
                    <a:cubicBezTo>
                      <a:pt x="315" y="3874"/>
                      <a:pt x="353" y="3842"/>
                      <a:pt x="386" y="3819"/>
                    </a:cubicBezTo>
                    <a:cubicBezTo>
                      <a:pt x="408" y="3875"/>
                      <a:pt x="422" y="3935"/>
                      <a:pt x="451" y="3986"/>
                    </a:cubicBezTo>
                    <a:cubicBezTo>
                      <a:pt x="481" y="4038"/>
                      <a:pt x="540" y="4073"/>
                      <a:pt x="595" y="4073"/>
                    </a:cubicBezTo>
                    <a:cubicBezTo>
                      <a:pt x="614" y="4073"/>
                      <a:pt x="632" y="4069"/>
                      <a:pt x="649" y="4060"/>
                    </a:cubicBezTo>
                    <a:cubicBezTo>
                      <a:pt x="688" y="4041"/>
                      <a:pt x="722" y="3996"/>
                      <a:pt x="738" y="3955"/>
                    </a:cubicBezTo>
                    <a:cubicBezTo>
                      <a:pt x="756" y="3905"/>
                      <a:pt x="711" y="3879"/>
                      <a:pt x="672" y="3853"/>
                    </a:cubicBezTo>
                    <a:cubicBezTo>
                      <a:pt x="639" y="3828"/>
                      <a:pt x="608" y="3791"/>
                      <a:pt x="597" y="3753"/>
                    </a:cubicBezTo>
                    <a:cubicBezTo>
                      <a:pt x="571" y="3669"/>
                      <a:pt x="614" y="3602"/>
                      <a:pt x="672" y="3544"/>
                    </a:cubicBezTo>
                    <a:cubicBezTo>
                      <a:pt x="729" y="3583"/>
                      <a:pt x="785" y="3602"/>
                      <a:pt x="836" y="3602"/>
                    </a:cubicBezTo>
                    <a:cubicBezTo>
                      <a:pt x="885" y="3602"/>
                      <a:pt x="930" y="3584"/>
                      <a:pt x="968" y="3548"/>
                    </a:cubicBezTo>
                    <a:cubicBezTo>
                      <a:pt x="1016" y="3502"/>
                      <a:pt x="1035" y="3414"/>
                      <a:pt x="1001" y="3364"/>
                    </a:cubicBezTo>
                    <a:cubicBezTo>
                      <a:pt x="982" y="3335"/>
                      <a:pt x="961" y="3325"/>
                      <a:pt x="938" y="3325"/>
                    </a:cubicBezTo>
                    <a:cubicBezTo>
                      <a:pt x="912" y="3325"/>
                      <a:pt x="884" y="3339"/>
                      <a:pt x="856" y="3352"/>
                    </a:cubicBezTo>
                    <a:cubicBezTo>
                      <a:pt x="851" y="3348"/>
                      <a:pt x="846" y="3342"/>
                      <a:pt x="836" y="3337"/>
                    </a:cubicBezTo>
                    <a:cubicBezTo>
                      <a:pt x="870" y="3273"/>
                      <a:pt x="897" y="3203"/>
                      <a:pt x="937" y="3142"/>
                    </a:cubicBezTo>
                    <a:cubicBezTo>
                      <a:pt x="1066" y="2944"/>
                      <a:pt x="1202" y="2748"/>
                      <a:pt x="1330" y="2548"/>
                    </a:cubicBezTo>
                    <a:cubicBezTo>
                      <a:pt x="1392" y="2452"/>
                      <a:pt x="1450" y="2349"/>
                      <a:pt x="1492" y="2241"/>
                    </a:cubicBezTo>
                    <a:cubicBezTo>
                      <a:pt x="1521" y="2169"/>
                      <a:pt x="1557" y="2132"/>
                      <a:pt x="1629" y="2107"/>
                    </a:cubicBezTo>
                    <a:cubicBezTo>
                      <a:pt x="1901" y="2015"/>
                      <a:pt x="2102" y="1837"/>
                      <a:pt x="2218" y="1575"/>
                    </a:cubicBezTo>
                    <a:cubicBezTo>
                      <a:pt x="2287" y="1417"/>
                      <a:pt x="2334" y="1250"/>
                      <a:pt x="2383" y="1083"/>
                    </a:cubicBezTo>
                    <a:cubicBezTo>
                      <a:pt x="2452" y="841"/>
                      <a:pt x="2517" y="598"/>
                      <a:pt x="2668" y="386"/>
                    </a:cubicBezTo>
                    <a:cubicBezTo>
                      <a:pt x="2712" y="324"/>
                      <a:pt x="2725" y="233"/>
                      <a:pt x="2731" y="155"/>
                    </a:cubicBezTo>
                    <a:cubicBezTo>
                      <a:pt x="2741" y="42"/>
                      <a:pt x="2698" y="0"/>
                      <a:pt x="25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73" name="Google Shape;473;p3"/>
            <p:cNvGrpSpPr/>
            <p:nvPr/>
          </p:nvGrpSpPr>
          <p:grpSpPr>
            <a:xfrm rot="-5593192" flipH="1">
              <a:off x="191953" y="4220312"/>
              <a:ext cx="377647" cy="388763"/>
              <a:chOff x="4938660" y="425165"/>
              <a:chExt cx="559672" cy="576145"/>
            </a:xfrm>
          </p:grpSpPr>
          <p:sp>
            <p:nvSpPr>
              <p:cNvPr id="474" name="Google Shape;474;p3"/>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 name="Google Shape;475;p3"/>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 name="Google Shape;476;p3"/>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77" name="Google Shape;477;p3"/>
              <p:cNvGrpSpPr/>
              <p:nvPr/>
            </p:nvGrpSpPr>
            <p:grpSpPr>
              <a:xfrm>
                <a:off x="4944600" y="430289"/>
                <a:ext cx="540129" cy="565048"/>
                <a:chOff x="7190876" y="359628"/>
                <a:chExt cx="727251" cy="760802"/>
              </a:xfrm>
            </p:grpSpPr>
            <p:sp>
              <p:nvSpPr>
                <p:cNvPr id="478" name="Google Shape;478;p3"/>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 name="Google Shape;479;p3"/>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 name="Google Shape;480;p3"/>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 name="Google Shape;481;p3"/>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 name="Google Shape;482;p3"/>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 name="Google Shape;483;p3"/>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 name="Google Shape;484;p3"/>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 name="Google Shape;485;p3"/>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 name="Google Shape;486;p3"/>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 name="Google Shape;487;p3"/>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 name="Google Shape;488;p3"/>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 name="Google Shape;489;p3"/>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 name="Google Shape;490;p3"/>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 name="Google Shape;491;p3"/>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 name="Google Shape;492;p3"/>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93" name="Google Shape;493;p3"/>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94" name="Google Shape;494;p3"/>
            <p:cNvGrpSpPr/>
            <p:nvPr/>
          </p:nvGrpSpPr>
          <p:grpSpPr>
            <a:xfrm rot="6990454">
              <a:off x="430263" y="4695592"/>
              <a:ext cx="299326" cy="308136"/>
              <a:chOff x="4938660" y="425165"/>
              <a:chExt cx="559672" cy="576145"/>
            </a:xfrm>
          </p:grpSpPr>
          <p:sp>
            <p:nvSpPr>
              <p:cNvPr id="495" name="Google Shape;495;p3"/>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 name="Google Shape;496;p3"/>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 name="Google Shape;497;p3"/>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98" name="Google Shape;498;p3"/>
              <p:cNvGrpSpPr/>
              <p:nvPr/>
            </p:nvGrpSpPr>
            <p:grpSpPr>
              <a:xfrm>
                <a:off x="4944600" y="430289"/>
                <a:ext cx="540129" cy="565048"/>
                <a:chOff x="7190876" y="359628"/>
                <a:chExt cx="727251" cy="760802"/>
              </a:xfrm>
            </p:grpSpPr>
            <p:sp>
              <p:nvSpPr>
                <p:cNvPr id="499" name="Google Shape;499;p3"/>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 name="Google Shape;500;p3"/>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 name="Google Shape;501;p3"/>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 name="Google Shape;502;p3"/>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 name="Google Shape;503;p3"/>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 name="Google Shape;504;p3"/>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 name="Google Shape;505;p3"/>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 name="Google Shape;506;p3"/>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 name="Google Shape;507;p3"/>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 name="Google Shape;508;p3"/>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 name="Google Shape;509;p3"/>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 name="Google Shape;510;p3"/>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 name="Google Shape;511;p3"/>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 name="Google Shape;512;p3"/>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 name="Google Shape;513;p3"/>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14" name="Google Shape;514;p3"/>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15" name="Google Shape;515;p3"/>
            <p:cNvGrpSpPr/>
            <p:nvPr/>
          </p:nvGrpSpPr>
          <p:grpSpPr>
            <a:xfrm rot="-9764029">
              <a:off x="631009" y="4517218"/>
              <a:ext cx="164428" cy="308578"/>
              <a:chOff x="5166319" y="2259335"/>
              <a:chExt cx="164435" cy="308590"/>
            </a:xfrm>
          </p:grpSpPr>
          <p:grpSp>
            <p:nvGrpSpPr>
              <p:cNvPr id="516" name="Google Shape;516;p3"/>
              <p:cNvGrpSpPr/>
              <p:nvPr/>
            </p:nvGrpSpPr>
            <p:grpSpPr>
              <a:xfrm>
                <a:off x="5169922" y="2402383"/>
                <a:ext cx="157067" cy="160932"/>
                <a:chOff x="6429427" y="832961"/>
                <a:chExt cx="211481" cy="216686"/>
              </a:xfrm>
            </p:grpSpPr>
            <p:sp>
              <p:nvSpPr>
                <p:cNvPr id="517" name="Google Shape;517;p3"/>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 name="Google Shape;518;p3"/>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 name="Google Shape;519;p3"/>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 name="Google Shape;520;p3"/>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 name="Google Shape;521;p3"/>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 name="Google Shape;522;p3"/>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 name="Google Shape;523;p3"/>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 name="Google Shape;524;p3"/>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 name="Google Shape;525;p3"/>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26" name="Google Shape;526;p3"/>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3354" name="Shape 3354"/>
        <p:cNvGrpSpPr/>
        <p:nvPr/>
      </p:nvGrpSpPr>
      <p:grpSpPr>
        <a:xfrm>
          <a:off x="0" y="0"/>
          <a:ext cx="0" cy="0"/>
          <a:chOff x="0" y="0"/>
          <a:chExt cx="0" cy="0"/>
        </a:xfrm>
      </p:grpSpPr>
      <p:sp>
        <p:nvSpPr>
          <p:cNvPr id="3355" name="Google Shape;3355;p21"/>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356" name="Google Shape;3356;p21"/>
          <p:cNvSpPr txBox="1"/>
          <p:nvPr>
            <p:ph type="subTitle" idx="1"/>
          </p:nvPr>
        </p:nvSpPr>
        <p:spPr>
          <a:xfrm>
            <a:off x="4923063" y="2722050"/>
            <a:ext cx="2810100" cy="116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3357" name="Google Shape;3357;p21"/>
          <p:cNvSpPr txBox="1"/>
          <p:nvPr>
            <p:ph type="subTitle" idx="2"/>
          </p:nvPr>
        </p:nvSpPr>
        <p:spPr>
          <a:xfrm>
            <a:off x="1410837" y="2722050"/>
            <a:ext cx="2810100" cy="116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3358" name="Google Shape;3358;p21"/>
          <p:cNvSpPr txBox="1"/>
          <p:nvPr>
            <p:ph type="subTitle" idx="3"/>
          </p:nvPr>
        </p:nvSpPr>
        <p:spPr>
          <a:xfrm>
            <a:off x="1410837" y="2240400"/>
            <a:ext cx="2810100" cy="495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3359" name="Google Shape;3359;p21"/>
          <p:cNvSpPr txBox="1"/>
          <p:nvPr>
            <p:ph type="subTitle" idx="4"/>
          </p:nvPr>
        </p:nvSpPr>
        <p:spPr>
          <a:xfrm>
            <a:off x="4923063" y="2240400"/>
            <a:ext cx="2810100" cy="495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3360" name="Google Shape;3360;p21"/>
          <p:cNvGrpSpPr/>
          <p:nvPr/>
        </p:nvGrpSpPr>
        <p:grpSpPr>
          <a:xfrm rot="10800000">
            <a:off x="45292" y="-19056"/>
            <a:ext cx="9053399" cy="5150080"/>
            <a:chOff x="45292" y="-19056"/>
            <a:chExt cx="9053399" cy="5150080"/>
          </a:xfrm>
        </p:grpSpPr>
        <p:grpSp>
          <p:nvGrpSpPr>
            <p:cNvPr id="3361" name="Google Shape;3361;p21"/>
            <p:cNvGrpSpPr/>
            <p:nvPr/>
          </p:nvGrpSpPr>
          <p:grpSpPr>
            <a:xfrm flipH="1">
              <a:off x="45292" y="121911"/>
              <a:ext cx="9053399" cy="4893677"/>
              <a:chOff x="45292" y="121911"/>
              <a:chExt cx="9053399" cy="4893677"/>
            </a:xfrm>
          </p:grpSpPr>
          <p:grpSp>
            <p:nvGrpSpPr>
              <p:cNvPr id="3362" name="Google Shape;3362;p21"/>
              <p:cNvGrpSpPr/>
              <p:nvPr/>
            </p:nvGrpSpPr>
            <p:grpSpPr>
              <a:xfrm>
                <a:off x="342926" y="262229"/>
                <a:ext cx="8458517" cy="4619092"/>
                <a:chOff x="275008" y="367567"/>
                <a:chExt cx="6871815" cy="3531146"/>
              </a:xfrm>
            </p:grpSpPr>
            <p:sp>
              <p:nvSpPr>
                <p:cNvPr id="3363" name="Google Shape;3363;p21"/>
                <p:cNvSpPr/>
                <p:nvPr/>
              </p:nvSpPr>
              <p:spPr>
                <a:xfrm>
                  <a:off x="398742" y="378459"/>
                  <a:ext cx="6737191" cy="311246"/>
                </a:xfrm>
                <a:custGeom>
                  <a:avLst/>
                  <a:gdLst/>
                  <a:ahLst/>
                  <a:cxnLst/>
                  <a:rect l="l" t="t" r="r" b="b"/>
                  <a:pathLst>
                    <a:path w="77319" h="3572" extrusionOk="0">
                      <a:moveTo>
                        <a:pt x="1907" y="1"/>
                      </a:moveTo>
                      <a:cubicBezTo>
                        <a:pt x="1111" y="1"/>
                        <a:pt x="436" y="621"/>
                        <a:pt x="369" y="1411"/>
                      </a:cubicBezTo>
                      <a:lnTo>
                        <a:pt x="362" y="1965"/>
                      </a:lnTo>
                      <a:lnTo>
                        <a:pt x="362" y="2893"/>
                      </a:lnTo>
                      <a:cubicBezTo>
                        <a:pt x="362" y="3008"/>
                        <a:pt x="282" y="3108"/>
                        <a:pt x="171" y="3132"/>
                      </a:cubicBezTo>
                      <a:cubicBezTo>
                        <a:pt x="115" y="3143"/>
                        <a:pt x="58" y="3159"/>
                        <a:pt x="1" y="3175"/>
                      </a:cubicBezTo>
                      <a:lnTo>
                        <a:pt x="1" y="3572"/>
                      </a:lnTo>
                      <a:cubicBezTo>
                        <a:pt x="174" y="3503"/>
                        <a:pt x="358" y="3466"/>
                        <a:pt x="549" y="3466"/>
                      </a:cubicBezTo>
                      <a:cubicBezTo>
                        <a:pt x="653" y="3466"/>
                        <a:pt x="736" y="3382"/>
                        <a:pt x="736" y="3278"/>
                      </a:cubicBezTo>
                      <a:lnTo>
                        <a:pt x="736" y="1542"/>
                      </a:lnTo>
                      <a:cubicBezTo>
                        <a:pt x="736" y="1470"/>
                        <a:pt x="742" y="1397"/>
                        <a:pt x="757" y="1320"/>
                      </a:cubicBezTo>
                      <a:lnTo>
                        <a:pt x="770" y="1268"/>
                      </a:lnTo>
                      <a:cubicBezTo>
                        <a:pt x="901" y="743"/>
                        <a:pt x="1367" y="374"/>
                        <a:pt x="1905" y="374"/>
                      </a:cubicBezTo>
                      <a:lnTo>
                        <a:pt x="6619" y="374"/>
                      </a:lnTo>
                      <a:lnTo>
                        <a:pt x="6602" y="450"/>
                      </a:lnTo>
                      <a:cubicBezTo>
                        <a:pt x="6481" y="996"/>
                        <a:pt x="5987" y="1392"/>
                        <a:pt x="5426" y="1392"/>
                      </a:cubicBezTo>
                      <a:lnTo>
                        <a:pt x="877" y="1392"/>
                      </a:lnTo>
                      <a:lnTo>
                        <a:pt x="864" y="1768"/>
                      </a:lnTo>
                      <a:lnTo>
                        <a:pt x="5427" y="1768"/>
                      </a:lnTo>
                      <a:cubicBezTo>
                        <a:pt x="6201" y="1768"/>
                        <a:pt x="6873" y="1193"/>
                        <a:pt x="6991" y="429"/>
                      </a:cubicBezTo>
                      <a:lnTo>
                        <a:pt x="6999" y="375"/>
                      </a:lnTo>
                      <a:lnTo>
                        <a:pt x="77319" y="375"/>
                      </a:lnTo>
                      <a:lnTo>
                        <a:pt x="773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4" name="Google Shape;3364;p21"/>
                <p:cNvSpPr/>
                <p:nvPr/>
              </p:nvSpPr>
              <p:spPr>
                <a:xfrm>
                  <a:off x="275008" y="367567"/>
                  <a:ext cx="6871815" cy="3531146"/>
                </a:xfrm>
                <a:custGeom>
                  <a:avLst/>
                  <a:gdLst/>
                  <a:ahLst/>
                  <a:cxnLst/>
                  <a:rect l="l" t="t" r="r" b="b"/>
                  <a:pathLst>
                    <a:path w="78864" h="40525" extrusionOk="0">
                      <a:moveTo>
                        <a:pt x="7883" y="624"/>
                      </a:moveTo>
                      <a:cubicBezTo>
                        <a:pt x="7748" y="1074"/>
                        <a:pt x="7324" y="1393"/>
                        <a:pt x="6848" y="1393"/>
                      </a:cubicBezTo>
                      <a:lnTo>
                        <a:pt x="2319" y="1393"/>
                      </a:lnTo>
                      <a:cubicBezTo>
                        <a:pt x="2441" y="943"/>
                        <a:pt x="2855" y="624"/>
                        <a:pt x="3327" y="624"/>
                      </a:cubicBezTo>
                      <a:close/>
                      <a:moveTo>
                        <a:pt x="1657" y="2218"/>
                      </a:moveTo>
                      <a:lnTo>
                        <a:pt x="1657" y="3018"/>
                      </a:lnTo>
                      <a:cubicBezTo>
                        <a:pt x="1657" y="3075"/>
                        <a:pt x="1619" y="3123"/>
                        <a:pt x="1566" y="3134"/>
                      </a:cubicBezTo>
                      <a:cubicBezTo>
                        <a:pt x="1518" y="3144"/>
                        <a:pt x="1470" y="3158"/>
                        <a:pt x="1422" y="3170"/>
                      </a:cubicBezTo>
                      <a:lnTo>
                        <a:pt x="1422" y="2755"/>
                      </a:lnTo>
                      <a:cubicBezTo>
                        <a:pt x="1422" y="2548"/>
                        <a:pt x="1510" y="2356"/>
                        <a:pt x="1657" y="2218"/>
                      </a:cubicBezTo>
                      <a:close/>
                      <a:moveTo>
                        <a:pt x="78740" y="127"/>
                      </a:moveTo>
                      <a:lnTo>
                        <a:pt x="78740" y="502"/>
                      </a:lnTo>
                      <a:lnTo>
                        <a:pt x="8419" y="502"/>
                      </a:lnTo>
                      <a:lnTo>
                        <a:pt x="8411" y="555"/>
                      </a:lnTo>
                      <a:cubicBezTo>
                        <a:pt x="8293" y="1319"/>
                        <a:pt x="7622" y="1894"/>
                        <a:pt x="6847" y="1894"/>
                      </a:cubicBezTo>
                      <a:lnTo>
                        <a:pt x="2284" y="1894"/>
                      </a:lnTo>
                      <a:lnTo>
                        <a:pt x="2299" y="1520"/>
                      </a:lnTo>
                      <a:lnTo>
                        <a:pt x="6848" y="1520"/>
                      </a:lnTo>
                      <a:lnTo>
                        <a:pt x="6848" y="1519"/>
                      </a:lnTo>
                      <a:cubicBezTo>
                        <a:pt x="7409" y="1519"/>
                        <a:pt x="7904" y="1123"/>
                        <a:pt x="8025" y="576"/>
                      </a:cubicBezTo>
                      <a:lnTo>
                        <a:pt x="8041" y="500"/>
                      </a:lnTo>
                      <a:lnTo>
                        <a:pt x="3327" y="500"/>
                      </a:lnTo>
                      <a:cubicBezTo>
                        <a:pt x="2789" y="500"/>
                        <a:pt x="2322" y="870"/>
                        <a:pt x="2191" y="1395"/>
                      </a:cubicBezTo>
                      <a:lnTo>
                        <a:pt x="2178" y="1447"/>
                      </a:lnTo>
                      <a:cubicBezTo>
                        <a:pt x="2165" y="1525"/>
                        <a:pt x="2157" y="1597"/>
                        <a:pt x="2157" y="1669"/>
                      </a:cubicBezTo>
                      <a:lnTo>
                        <a:pt x="2157" y="3406"/>
                      </a:lnTo>
                      <a:cubicBezTo>
                        <a:pt x="2157" y="3509"/>
                        <a:pt x="2074" y="3593"/>
                        <a:pt x="1970" y="3593"/>
                      </a:cubicBezTo>
                      <a:cubicBezTo>
                        <a:pt x="1780" y="3593"/>
                        <a:pt x="1596" y="3628"/>
                        <a:pt x="1422" y="3699"/>
                      </a:cubicBezTo>
                      <a:lnTo>
                        <a:pt x="1422" y="3302"/>
                      </a:lnTo>
                      <a:cubicBezTo>
                        <a:pt x="1479" y="3284"/>
                        <a:pt x="1535" y="3270"/>
                        <a:pt x="1592" y="3258"/>
                      </a:cubicBezTo>
                      <a:cubicBezTo>
                        <a:pt x="1703" y="3235"/>
                        <a:pt x="1783" y="3134"/>
                        <a:pt x="1783" y="3019"/>
                      </a:cubicBezTo>
                      <a:lnTo>
                        <a:pt x="1783" y="2091"/>
                      </a:lnTo>
                      <a:lnTo>
                        <a:pt x="1790" y="1537"/>
                      </a:lnTo>
                      <a:cubicBezTo>
                        <a:pt x="1857" y="747"/>
                        <a:pt x="2532" y="127"/>
                        <a:pt x="3328" y="127"/>
                      </a:cubicBezTo>
                      <a:close/>
                      <a:moveTo>
                        <a:pt x="798" y="4403"/>
                      </a:moveTo>
                      <a:lnTo>
                        <a:pt x="798" y="6825"/>
                      </a:lnTo>
                      <a:cubicBezTo>
                        <a:pt x="798" y="6955"/>
                        <a:pt x="731" y="7073"/>
                        <a:pt x="625" y="7140"/>
                      </a:cubicBezTo>
                      <a:lnTo>
                        <a:pt x="625" y="5064"/>
                      </a:lnTo>
                      <a:cubicBezTo>
                        <a:pt x="623" y="4832"/>
                        <a:pt x="684" y="4604"/>
                        <a:pt x="798" y="4403"/>
                      </a:cubicBezTo>
                      <a:close/>
                      <a:moveTo>
                        <a:pt x="1659" y="1626"/>
                      </a:moveTo>
                      <a:cubicBezTo>
                        <a:pt x="1659" y="1640"/>
                        <a:pt x="1656" y="1655"/>
                        <a:pt x="1656" y="1668"/>
                      </a:cubicBezTo>
                      <a:lnTo>
                        <a:pt x="1656" y="2055"/>
                      </a:lnTo>
                      <a:cubicBezTo>
                        <a:pt x="1430" y="2218"/>
                        <a:pt x="1296" y="2477"/>
                        <a:pt x="1296" y="2756"/>
                      </a:cubicBezTo>
                      <a:lnTo>
                        <a:pt x="1296" y="3210"/>
                      </a:lnTo>
                      <a:lnTo>
                        <a:pt x="1296" y="3256"/>
                      </a:lnTo>
                      <a:lnTo>
                        <a:pt x="1296" y="6825"/>
                      </a:lnTo>
                      <a:cubicBezTo>
                        <a:pt x="1296" y="7253"/>
                        <a:pt x="977" y="7625"/>
                        <a:pt x="551" y="7687"/>
                      </a:cubicBezTo>
                      <a:lnTo>
                        <a:pt x="498" y="7694"/>
                      </a:lnTo>
                      <a:lnTo>
                        <a:pt x="498" y="40402"/>
                      </a:lnTo>
                      <a:lnTo>
                        <a:pt x="123" y="40402"/>
                      </a:lnTo>
                      <a:lnTo>
                        <a:pt x="123" y="5064"/>
                      </a:lnTo>
                      <a:cubicBezTo>
                        <a:pt x="123" y="4515"/>
                        <a:pt x="374" y="3993"/>
                        <a:pt x="797" y="3643"/>
                      </a:cubicBezTo>
                      <a:lnTo>
                        <a:pt x="797" y="4176"/>
                      </a:lnTo>
                      <a:cubicBezTo>
                        <a:pt x="604" y="4429"/>
                        <a:pt x="498" y="4744"/>
                        <a:pt x="498" y="5064"/>
                      </a:cubicBezTo>
                      <a:lnTo>
                        <a:pt x="498" y="7325"/>
                      </a:lnTo>
                      <a:lnTo>
                        <a:pt x="581" y="7297"/>
                      </a:lnTo>
                      <a:cubicBezTo>
                        <a:pt x="785" y="7230"/>
                        <a:pt x="922" y="7041"/>
                        <a:pt x="922" y="6825"/>
                      </a:cubicBezTo>
                      <a:lnTo>
                        <a:pt x="922" y="2756"/>
                      </a:lnTo>
                      <a:cubicBezTo>
                        <a:pt x="922" y="2264"/>
                        <a:pt x="1215" y="1821"/>
                        <a:pt x="1659" y="1626"/>
                      </a:cubicBezTo>
                      <a:close/>
                      <a:moveTo>
                        <a:pt x="3327" y="1"/>
                      </a:moveTo>
                      <a:cubicBezTo>
                        <a:pt x="2480" y="1"/>
                        <a:pt x="1760" y="650"/>
                        <a:pt x="1670" y="1486"/>
                      </a:cubicBezTo>
                      <a:cubicBezTo>
                        <a:pt x="1147" y="1688"/>
                        <a:pt x="798" y="2192"/>
                        <a:pt x="798" y="2755"/>
                      </a:cubicBezTo>
                      <a:lnTo>
                        <a:pt x="798" y="3480"/>
                      </a:lnTo>
                      <a:cubicBezTo>
                        <a:pt x="298" y="3852"/>
                        <a:pt x="1" y="4441"/>
                        <a:pt x="1" y="5063"/>
                      </a:cubicBezTo>
                      <a:lnTo>
                        <a:pt x="1" y="40525"/>
                      </a:lnTo>
                      <a:lnTo>
                        <a:pt x="625" y="40525"/>
                      </a:lnTo>
                      <a:lnTo>
                        <a:pt x="625" y="7801"/>
                      </a:lnTo>
                      <a:cubicBezTo>
                        <a:pt x="1083" y="7708"/>
                        <a:pt x="1423" y="7297"/>
                        <a:pt x="1423" y="6825"/>
                      </a:cubicBezTo>
                      <a:lnTo>
                        <a:pt x="1423" y="3834"/>
                      </a:lnTo>
                      <a:cubicBezTo>
                        <a:pt x="1596" y="3757"/>
                        <a:pt x="1780" y="3718"/>
                        <a:pt x="1971" y="3718"/>
                      </a:cubicBezTo>
                      <a:cubicBezTo>
                        <a:pt x="2144" y="3718"/>
                        <a:pt x="2284" y="3578"/>
                        <a:pt x="2284" y="3406"/>
                      </a:cubicBezTo>
                      <a:lnTo>
                        <a:pt x="2284" y="2018"/>
                      </a:lnTo>
                      <a:lnTo>
                        <a:pt x="6850" y="2018"/>
                      </a:lnTo>
                      <a:cubicBezTo>
                        <a:pt x="7665" y="2018"/>
                        <a:pt x="8376" y="1423"/>
                        <a:pt x="8526" y="624"/>
                      </a:cubicBezTo>
                      <a:lnTo>
                        <a:pt x="78864" y="624"/>
                      </a:lnTo>
                      <a:lnTo>
                        <a:pt x="788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5" name="Google Shape;3365;p21"/>
                <p:cNvSpPr/>
                <p:nvPr/>
              </p:nvSpPr>
              <p:spPr>
                <a:xfrm>
                  <a:off x="285813" y="509077"/>
                  <a:ext cx="133839" cy="3378747"/>
                </a:xfrm>
                <a:custGeom>
                  <a:avLst/>
                  <a:gdLst/>
                  <a:ahLst/>
                  <a:cxnLst/>
                  <a:rect l="l" t="t" r="r" b="b"/>
                  <a:pathLst>
                    <a:path w="1536" h="38776" extrusionOk="0">
                      <a:moveTo>
                        <a:pt x="1535" y="1"/>
                      </a:moveTo>
                      <a:lnTo>
                        <a:pt x="1535" y="1"/>
                      </a:lnTo>
                      <a:cubicBezTo>
                        <a:pt x="1091" y="197"/>
                        <a:pt x="798" y="639"/>
                        <a:pt x="798" y="1131"/>
                      </a:cubicBezTo>
                      <a:lnTo>
                        <a:pt x="798" y="5200"/>
                      </a:lnTo>
                      <a:cubicBezTo>
                        <a:pt x="798" y="5414"/>
                        <a:pt x="661" y="5605"/>
                        <a:pt x="457" y="5672"/>
                      </a:cubicBezTo>
                      <a:lnTo>
                        <a:pt x="374" y="5699"/>
                      </a:lnTo>
                      <a:lnTo>
                        <a:pt x="374" y="3439"/>
                      </a:lnTo>
                      <a:cubicBezTo>
                        <a:pt x="374" y="3119"/>
                        <a:pt x="481" y="2804"/>
                        <a:pt x="673" y="2551"/>
                      </a:cubicBezTo>
                      <a:lnTo>
                        <a:pt x="673" y="2018"/>
                      </a:lnTo>
                      <a:cubicBezTo>
                        <a:pt x="250" y="2367"/>
                        <a:pt x="0" y="2888"/>
                        <a:pt x="0" y="3439"/>
                      </a:cubicBezTo>
                      <a:lnTo>
                        <a:pt x="0" y="38776"/>
                      </a:lnTo>
                      <a:lnTo>
                        <a:pt x="374" y="38776"/>
                      </a:lnTo>
                      <a:lnTo>
                        <a:pt x="374" y="6069"/>
                      </a:lnTo>
                      <a:lnTo>
                        <a:pt x="427" y="6062"/>
                      </a:lnTo>
                      <a:cubicBezTo>
                        <a:pt x="853" y="6000"/>
                        <a:pt x="1173" y="5629"/>
                        <a:pt x="1173" y="5200"/>
                      </a:cubicBezTo>
                      <a:lnTo>
                        <a:pt x="1173" y="1631"/>
                      </a:lnTo>
                      <a:lnTo>
                        <a:pt x="1173" y="1585"/>
                      </a:lnTo>
                      <a:lnTo>
                        <a:pt x="1173" y="1131"/>
                      </a:lnTo>
                      <a:lnTo>
                        <a:pt x="1172" y="1131"/>
                      </a:lnTo>
                      <a:cubicBezTo>
                        <a:pt x="1172" y="852"/>
                        <a:pt x="1306" y="593"/>
                        <a:pt x="1532" y="430"/>
                      </a:cubicBezTo>
                      <a:lnTo>
                        <a:pt x="1532" y="43"/>
                      </a:lnTo>
                      <a:cubicBezTo>
                        <a:pt x="1532" y="30"/>
                        <a:pt x="1533" y="15"/>
                        <a:pt x="153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366" name="Google Shape;3366;p21"/>
              <p:cNvGrpSpPr/>
              <p:nvPr/>
            </p:nvGrpSpPr>
            <p:grpSpPr>
              <a:xfrm>
                <a:off x="342601" y="262122"/>
                <a:ext cx="8458517" cy="4618967"/>
                <a:chOff x="656319" y="1269782"/>
                <a:chExt cx="6871815" cy="3531320"/>
              </a:xfrm>
            </p:grpSpPr>
            <p:sp>
              <p:nvSpPr>
                <p:cNvPr id="3367" name="Google Shape;3367;p21"/>
                <p:cNvSpPr/>
                <p:nvPr/>
              </p:nvSpPr>
              <p:spPr>
                <a:xfrm>
                  <a:off x="7383559" y="1280762"/>
                  <a:ext cx="133839" cy="3378660"/>
                </a:xfrm>
                <a:custGeom>
                  <a:avLst/>
                  <a:gdLst/>
                  <a:ahLst/>
                  <a:cxnLst/>
                  <a:rect l="l" t="t" r="r" b="b"/>
                  <a:pathLst>
                    <a:path w="1536" h="38775" extrusionOk="0">
                      <a:moveTo>
                        <a:pt x="1161" y="0"/>
                      </a:moveTo>
                      <a:lnTo>
                        <a:pt x="1161" y="32706"/>
                      </a:lnTo>
                      <a:lnTo>
                        <a:pt x="1108" y="32714"/>
                      </a:lnTo>
                      <a:cubicBezTo>
                        <a:pt x="684" y="32777"/>
                        <a:pt x="364" y="33147"/>
                        <a:pt x="364" y="33577"/>
                      </a:cubicBezTo>
                      <a:lnTo>
                        <a:pt x="364" y="37145"/>
                      </a:lnTo>
                      <a:lnTo>
                        <a:pt x="364" y="37190"/>
                      </a:lnTo>
                      <a:lnTo>
                        <a:pt x="364" y="37644"/>
                      </a:lnTo>
                      <a:cubicBezTo>
                        <a:pt x="364" y="37923"/>
                        <a:pt x="230" y="38184"/>
                        <a:pt x="2" y="38345"/>
                      </a:cubicBezTo>
                      <a:lnTo>
                        <a:pt x="2" y="38732"/>
                      </a:lnTo>
                      <a:cubicBezTo>
                        <a:pt x="2" y="38747"/>
                        <a:pt x="1" y="38760"/>
                        <a:pt x="0" y="38774"/>
                      </a:cubicBezTo>
                      <a:cubicBezTo>
                        <a:pt x="444" y="38578"/>
                        <a:pt x="738" y="38137"/>
                        <a:pt x="738" y="37644"/>
                      </a:cubicBezTo>
                      <a:lnTo>
                        <a:pt x="738" y="33577"/>
                      </a:lnTo>
                      <a:cubicBezTo>
                        <a:pt x="738" y="33361"/>
                        <a:pt x="874" y="33171"/>
                        <a:pt x="1079" y="33104"/>
                      </a:cubicBezTo>
                      <a:lnTo>
                        <a:pt x="1161" y="33077"/>
                      </a:lnTo>
                      <a:lnTo>
                        <a:pt x="1161" y="35336"/>
                      </a:lnTo>
                      <a:cubicBezTo>
                        <a:pt x="1161" y="35656"/>
                        <a:pt x="1055" y="35971"/>
                        <a:pt x="863" y="36224"/>
                      </a:cubicBezTo>
                      <a:lnTo>
                        <a:pt x="863" y="36757"/>
                      </a:lnTo>
                      <a:cubicBezTo>
                        <a:pt x="1285" y="36408"/>
                        <a:pt x="1535" y="35887"/>
                        <a:pt x="1535" y="35336"/>
                      </a:cubicBezTo>
                      <a:lnTo>
                        <a:pt x="153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8" name="Google Shape;3368;p21"/>
                <p:cNvSpPr/>
                <p:nvPr/>
              </p:nvSpPr>
              <p:spPr>
                <a:xfrm>
                  <a:off x="656319" y="1269782"/>
                  <a:ext cx="6871815" cy="3531320"/>
                </a:xfrm>
                <a:custGeom>
                  <a:avLst/>
                  <a:gdLst/>
                  <a:ahLst/>
                  <a:cxnLst/>
                  <a:rect l="l" t="t" r="r" b="b"/>
                  <a:pathLst>
                    <a:path w="78864" h="40527" extrusionOk="0">
                      <a:moveTo>
                        <a:pt x="78240" y="33388"/>
                      </a:moveTo>
                      <a:lnTo>
                        <a:pt x="78240" y="35462"/>
                      </a:lnTo>
                      <a:cubicBezTo>
                        <a:pt x="78240" y="35694"/>
                        <a:pt x="78179" y="35923"/>
                        <a:pt x="78067" y="36123"/>
                      </a:cubicBezTo>
                      <a:lnTo>
                        <a:pt x="78067" y="33703"/>
                      </a:lnTo>
                      <a:cubicBezTo>
                        <a:pt x="78067" y="33571"/>
                        <a:pt x="78134" y="33454"/>
                        <a:pt x="78240" y="33388"/>
                      </a:cubicBezTo>
                      <a:close/>
                      <a:moveTo>
                        <a:pt x="77442" y="37356"/>
                      </a:moveTo>
                      <a:lnTo>
                        <a:pt x="77442" y="37772"/>
                      </a:lnTo>
                      <a:cubicBezTo>
                        <a:pt x="77442" y="37979"/>
                        <a:pt x="77355" y="38171"/>
                        <a:pt x="77205" y="38310"/>
                      </a:cubicBezTo>
                      <a:lnTo>
                        <a:pt x="77205" y="37509"/>
                      </a:lnTo>
                      <a:cubicBezTo>
                        <a:pt x="77205" y="37452"/>
                        <a:pt x="77245" y="37404"/>
                        <a:pt x="77297" y="37392"/>
                      </a:cubicBezTo>
                      <a:cubicBezTo>
                        <a:pt x="77347" y="37382"/>
                        <a:pt x="77394" y="37371"/>
                        <a:pt x="77442" y="37356"/>
                      </a:cubicBezTo>
                      <a:close/>
                      <a:moveTo>
                        <a:pt x="78739" y="126"/>
                      </a:moveTo>
                      <a:lnTo>
                        <a:pt x="78739" y="35462"/>
                      </a:lnTo>
                      <a:cubicBezTo>
                        <a:pt x="78739" y="36012"/>
                        <a:pt x="78489" y="36534"/>
                        <a:pt x="78067" y="36884"/>
                      </a:cubicBezTo>
                      <a:lnTo>
                        <a:pt x="78067" y="36350"/>
                      </a:lnTo>
                      <a:cubicBezTo>
                        <a:pt x="78259" y="36097"/>
                        <a:pt x="78365" y="35784"/>
                        <a:pt x="78365" y="35462"/>
                      </a:cubicBezTo>
                      <a:lnTo>
                        <a:pt x="78365" y="33203"/>
                      </a:lnTo>
                      <a:lnTo>
                        <a:pt x="78283" y="33230"/>
                      </a:lnTo>
                      <a:cubicBezTo>
                        <a:pt x="78078" y="33297"/>
                        <a:pt x="77942" y="33487"/>
                        <a:pt x="77942" y="33703"/>
                      </a:cubicBezTo>
                      <a:lnTo>
                        <a:pt x="77942" y="37770"/>
                      </a:lnTo>
                      <a:cubicBezTo>
                        <a:pt x="77942" y="38263"/>
                        <a:pt x="77649" y="38705"/>
                        <a:pt x="77204" y="38900"/>
                      </a:cubicBezTo>
                      <a:cubicBezTo>
                        <a:pt x="77204" y="38886"/>
                        <a:pt x="77207" y="38873"/>
                        <a:pt x="77207" y="38858"/>
                      </a:cubicBezTo>
                      <a:lnTo>
                        <a:pt x="77207" y="38471"/>
                      </a:lnTo>
                      <a:cubicBezTo>
                        <a:pt x="77433" y="38310"/>
                        <a:pt x="77569" y="38049"/>
                        <a:pt x="77569" y="37770"/>
                      </a:cubicBezTo>
                      <a:lnTo>
                        <a:pt x="77569" y="37316"/>
                      </a:lnTo>
                      <a:lnTo>
                        <a:pt x="77569" y="37271"/>
                      </a:lnTo>
                      <a:lnTo>
                        <a:pt x="77569" y="33703"/>
                      </a:lnTo>
                      <a:cubicBezTo>
                        <a:pt x="77569" y="33273"/>
                        <a:pt x="77889" y="32902"/>
                        <a:pt x="78314" y="32840"/>
                      </a:cubicBezTo>
                      <a:lnTo>
                        <a:pt x="78365" y="32832"/>
                      </a:lnTo>
                      <a:lnTo>
                        <a:pt x="78365" y="126"/>
                      </a:lnTo>
                      <a:close/>
                      <a:moveTo>
                        <a:pt x="76546" y="39133"/>
                      </a:moveTo>
                      <a:cubicBezTo>
                        <a:pt x="76423" y="39583"/>
                        <a:pt x="76010" y="39902"/>
                        <a:pt x="75539" y="39902"/>
                      </a:cubicBezTo>
                      <a:lnTo>
                        <a:pt x="70982" y="39902"/>
                      </a:lnTo>
                      <a:cubicBezTo>
                        <a:pt x="71118" y="39452"/>
                        <a:pt x="71542" y="39133"/>
                        <a:pt x="72017" y="39133"/>
                      </a:cubicBezTo>
                      <a:close/>
                      <a:moveTo>
                        <a:pt x="77441" y="36828"/>
                      </a:moveTo>
                      <a:lnTo>
                        <a:pt x="77441" y="37226"/>
                      </a:lnTo>
                      <a:cubicBezTo>
                        <a:pt x="77384" y="37243"/>
                        <a:pt x="77327" y="37258"/>
                        <a:pt x="77270" y="37269"/>
                      </a:cubicBezTo>
                      <a:cubicBezTo>
                        <a:pt x="77159" y="37293"/>
                        <a:pt x="77079" y="37393"/>
                        <a:pt x="77079" y="37508"/>
                      </a:cubicBezTo>
                      <a:lnTo>
                        <a:pt x="77079" y="38437"/>
                      </a:lnTo>
                      <a:lnTo>
                        <a:pt x="77073" y="38990"/>
                      </a:lnTo>
                      <a:cubicBezTo>
                        <a:pt x="77008" y="39783"/>
                        <a:pt x="76333" y="40401"/>
                        <a:pt x="75537" y="40401"/>
                      </a:cubicBezTo>
                      <a:lnTo>
                        <a:pt x="125" y="40401"/>
                      </a:lnTo>
                      <a:lnTo>
                        <a:pt x="125" y="40026"/>
                      </a:lnTo>
                      <a:lnTo>
                        <a:pt x="70445" y="40026"/>
                      </a:lnTo>
                      <a:lnTo>
                        <a:pt x="70453" y="39974"/>
                      </a:lnTo>
                      <a:cubicBezTo>
                        <a:pt x="70571" y="39209"/>
                        <a:pt x="71242" y="38633"/>
                        <a:pt x="72015" y="38633"/>
                      </a:cubicBezTo>
                      <a:lnTo>
                        <a:pt x="76578" y="38633"/>
                      </a:lnTo>
                      <a:lnTo>
                        <a:pt x="76564" y="39008"/>
                      </a:lnTo>
                      <a:lnTo>
                        <a:pt x="72015" y="39008"/>
                      </a:lnTo>
                      <a:cubicBezTo>
                        <a:pt x="71455" y="39008"/>
                        <a:pt x="70960" y="39405"/>
                        <a:pt x="70839" y="39950"/>
                      </a:cubicBezTo>
                      <a:lnTo>
                        <a:pt x="70822" y="40026"/>
                      </a:lnTo>
                      <a:lnTo>
                        <a:pt x="75536" y="40026"/>
                      </a:lnTo>
                      <a:cubicBezTo>
                        <a:pt x="76073" y="40026"/>
                        <a:pt x="76541" y="39657"/>
                        <a:pt x="76671" y="39132"/>
                      </a:cubicBezTo>
                      <a:lnTo>
                        <a:pt x="76684" y="39080"/>
                      </a:lnTo>
                      <a:cubicBezTo>
                        <a:pt x="76698" y="39003"/>
                        <a:pt x="76704" y="38930"/>
                        <a:pt x="76704" y="38858"/>
                      </a:cubicBezTo>
                      <a:lnTo>
                        <a:pt x="76704" y="37121"/>
                      </a:lnTo>
                      <a:cubicBezTo>
                        <a:pt x="76704" y="37017"/>
                        <a:pt x="76789" y="36934"/>
                        <a:pt x="76892" y="36934"/>
                      </a:cubicBezTo>
                      <a:cubicBezTo>
                        <a:pt x="77081" y="36934"/>
                        <a:pt x="77266" y="36899"/>
                        <a:pt x="77441" y="36828"/>
                      </a:cubicBezTo>
                      <a:close/>
                      <a:moveTo>
                        <a:pt x="78238" y="0"/>
                      </a:moveTo>
                      <a:lnTo>
                        <a:pt x="78238" y="32726"/>
                      </a:lnTo>
                      <a:lnTo>
                        <a:pt x="78240" y="32726"/>
                      </a:lnTo>
                      <a:cubicBezTo>
                        <a:pt x="77782" y="32819"/>
                        <a:pt x="77442" y="33230"/>
                        <a:pt x="77442" y="33703"/>
                      </a:cubicBezTo>
                      <a:lnTo>
                        <a:pt x="77442" y="36693"/>
                      </a:lnTo>
                      <a:cubicBezTo>
                        <a:pt x="77269" y="36770"/>
                        <a:pt x="77085" y="36809"/>
                        <a:pt x="76893" y="36809"/>
                      </a:cubicBezTo>
                      <a:cubicBezTo>
                        <a:pt x="76722" y="36809"/>
                        <a:pt x="76580" y="36948"/>
                        <a:pt x="76580" y="37122"/>
                      </a:cubicBezTo>
                      <a:lnTo>
                        <a:pt x="76580" y="38508"/>
                      </a:lnTo>
                      <a:lnTo>
                        <a:pt x="72015" y="38508"/>
                      </a:lnTo>
                      <a:cubicBezTo>
                        <a:pt x="71198" y="38508"/>
                        <a:pt x="70486" y="39103"/>
                        <a:pt x="70338" y="39901"/>
                      </a:cubicBezTo>
                      <a:lnTo>
                        <a:pt x="0" y="39901"/>
                      </a:lnTo>
                      <a:lnTo>
                        <a:pt x="0" y="40526"/>
                      </a:lnTo>
                      <a:lnTo>
                        <a:pt x="75537" y="40526"/>
                      </a:lnTo>
                      <a:cubicBezTo>
                        <a:pt x="76384" y="40526"/>
                        <a:pt x="77104" y="39877"/>
                        <a:pt x="77194" y="39040"/>
                      </a:cubicBezTo>
                      <a:cubicBezTo>
                        <a:pt x="77717" y="38838"/>
                        <a:pt x="78066" y="38334"/>
                        <a:pt x="78066" y="37771"/>
                      </a:cubicBezTo>
                      <a:lnTo>
                        <a:pt x="78066" y="37046"/>
                      </a:lnTo>
                      <a:cubicBezTo>
                        <a:pt x="78566" y="36674"/>
                        <a:pt x="78863" y="36086"/>
                        <a:pt x="78863" y="35463"/>
                      </a:cubicBezTo>
                      <a:lnTo>
                        <a:pt x="788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9" name="Google Shape;3369;p21"/>
                <p:cNvSpPr/>
                <p:nvPr/>
              </p:nvSpPr>
              <p:spPr>
                <a:xfrm>
                  <a:off x="667212" y="4478860"/>
                  <a:ext cx="6737104" cy="311420"/>
                </a:xfrm>
                <a:custGeom>
                  <a:avLst/>
                  <a:gdLst/>
                  <a:ahLst/>
                  <a:cxnLst/>
                  <a:rect l="l" t="t" r="r" b="b"/>
                  <a:pathLst>
                    <a:path w="77318" h="3574" extrusionOk="0">
                      <a:moveTo>
                        <a:pt x="77318" y="0"/>
                      </a:moveTo>
                      <a:cubicBezTo>
                        <a:pt x="77144" y="70"/>
                        <a:pt x="76960" y="106"/>
                        <a:pt x="76769" y="106"/>
                      </a:cubicBezTo>
                      <a:cubicBezTo>
                        <a:pt x="76666" y="106"/>
                        <a:pt x="76583" y="190"/>
                        <a:pt x="76583" y="294"/>
                      </a:cubicBezTo>
                      <a:lnTo>
                        <a:pt x="76583" y="2030"/>
                      </a:lnTo>
                      <a:cubicBezTo>
                        <a:pt x="76583" y="2102"/>
                        <a:pt x="76576" y="2175"/>
                        <a:pt x="76562" y="2252"/>
                      </a:cubicBezTo>
                      <a:lnTo>
                        <a:pt x="76548" y="2304"/>
                      </a:lnTo>
                      <a:cubicBezTo>
                        <a:pt x="76418" y="2830"/>
                        <a:pt x="75951" y="3198"/>
                        <a:pt x="75414" y="3198"/>
                      </a:cubicBezTo>
                      <a:lnTo>
                        <a:pt x="70700" y="3198"/>
                      </a:lnTo>
                      <a:lnTo>
                        <a:pt x="70716" y="3122"/>
                      </a:lnTo>
                      <a:cubicBezTo>
                        <a:pt x="70838" y="2577"/>
                        <a:pt x="71332" y="2180"/>
                        <a:pt x="71893" y="2180"/>
                      </a:cubicBezTo>
                      <a:lnTo>
                        <a:pt x="76442" y="2180"/>
                      </a:lnTo>
                      <a:lnTo>
                        <a:pt x="76455" y="1805"/>
                      </a:lnTo>
                      <a:lnTo>
                        <a:pt x="71893" y="1805"/>
                      </a:lnTo>
                      <a:cubicBezTo>
                        <a:pt x="71119" y="1805"/>
                        <a:pt x="70447" y="2381"/>
                        <a:pt x="70330" y="3146"/>
                      </a:cubicBezTo>
                      <a:lnTo>
                        <a:pt x="70323" y="3198"/>
                      </a:lnTo>
                      <a:lnTo>
                        <a:pt x="0" y="3198"/>
                      </a:lnTo>
                      <a:lnTo>
                        <a:pt x="0" y="3573"/>
                      </a:lnTo>
                      <a:lnTo>
                        <a:pt x="75412" y="3573"/>
                      </a:lnTo>
                      <a:cubicBezTo>
                        <a:pt x="76208" y="3573"/>
                        <a:pt x="76883" y="2954"/>
                        <a:pt x="76950" y="2163"/>
                      </a:cubicBezTo>
                      <a:lnTo>
                        <a:pt x="76956" y="1609"/>
                      </a:lnTo>
                      <a:lnTo>
                        <a:pt x="76956" y="681"/>
                      </a:lnTo>
                      <a:cubicBezTo>
                        <a:pt x="76956" y="565"/>
                        <a:pt x="77037" y="465"/>
                        <a:pt x="77148" y="441"/>
                      </a:cubicBezTo>
                      <a:cubicBezTo>
                        <a:pt x="77204" y="430"/>
                        <a:pt x="77261" y="415"/>
                        <a:pt x="77318" y="398"/>
                      </a:cubicBezTo>
                      <a:lnTo>
                        <a:pt x="773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370" name="Google Shape;3370;p21"/>
              <p:cNvGrpSpPr/>
              <p:nvPr/>
            </p:nvGrpSpPr>
            <p:grpSpPr>
              <a:xfrm>
                <a:off x="45292" y="3725211"/>
                <a:ext cx="1398574" cy="1290377"/>
                <a:chOff x="1733871" y="3875215"/>
                <a:chExt cx="1242514" cy="1146390"/>
              </a:xfrm>
            </p:grpSpPr>
            <p:sp>
              <p:nvSpPr>
                <p:cNvPr id="3371" name="Google Shape;3371;p21"/>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2" name="Google Shape;3372;p21"/>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3" name="Google Shape;3373;p21"/>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4" name="Google Shape;3374;p21"/>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5" name="Google Shape;3375;p21"/>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6" name="Google Shape;3376;p21"/>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7" name="Google Shape;3377;p21"/>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8" name="Google Shape;3378;p21"/>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9" name="Google Shape;3379;p21"/>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0" name="Google Shape;3380;p21"/>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1" name="Google Shape;3381;p21"/>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2" name="Google Shape;3382;p21"/>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3" name="Google Shape;3383;p21"/>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4" name="Google Shape;3384;p21"/>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5" name="Google Shape;3385;p21"/>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6" name="Google Shape;3386;p21"/>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7" name="Google Shape;3387;p21"/>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8" name="Google Shape;3388;p21"/>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9" name="Google Shape;3389;p21"/>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0" name="Google Shape;3390;p21"/>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1" name="Google Shape;3391;p21"/>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2" name="Google Shape;3392;p21"/>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3" name="Google Shape;3393;p21"/>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4" name="Google Shape;3394;p21"/>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5" name="Google Shape;3395;p21"/>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6" name="Google Shape;3396;p21"/>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7" name="Google Shape;3397;p21"/>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8" name="Google Shape;3398;p21"/>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9" name="Google Shape;3399;p21"/>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0" name="Google Shape;3400;p21"/>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1" name="Google Shape;3401;p21"/>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2" name="Google Shape;3402;p21"/>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3" name="Google Shape;3403;p21"/>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4" name="Google Shape;3404;p21"/>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5" name="Google Shape;3405;p21"/>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6" name="Google Shape;3406;p21"/>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7" name="Google Shape;3407;p21"/>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8" name="Google Shape;3408;p21"/>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9" name="Google Shape;3409;p21"/>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0" name="Google Shape;3410;p21"/>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1" name="Google Shape;3411;p21"/>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2" name="Google Shape;3412;p21"/>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3" name="Google Shape;3413;p21"/>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4" name="Google Shape;3414;p21"/>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5" name="Google Shape;3415;p21"/>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6" name="Google Shape;3416;p21"/>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7" name="Google Shape;3417;p21"/>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8" name="Google Shape;3418;p21"/>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9" name="Google Shape;3419;p21"/>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420" name="Google Shape;3420;p21"/>
              <p:cNvGrpSpPr/>
              <p:nvPr/>
            </p:nvGrpSpPr>
            <p:grpSpPr>
              <a:xfrm rot="10800000">
                <a:off x="7700117" y="121911"/>
                <a:ext cx="1398574" cy="1290377"/>
                <a:chOff x="1733871" y="3875215"/>
                <a:chExt cx="1242514" cy="1146390"/>
              </a:xfrm>
            </p:grpSpPr>
            <p:sp>
              <p:nvSpPr>
                <p:cNvPr id="3421" name="Google Shape;3421;p21"/>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2" name="Google Shape;3422;p21"/>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3" name="Google Shape;3423;p21"/>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4" name="Google Shape;3424;p21"/>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5" name="Google Shape;3425;p21"/>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6" name="Google Shape;3426;p21"/>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7" name="Google Shape;3427;p21"/>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8" name="Google Shape;3428;p21"/>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9" name="Google Shape;3429;p21"/>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0" name="Google Shape;3430;p21"/>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1" name="Google Shape;3431;p21"/>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2" name="Google Shape;3432;p21"/>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3" name="Google Shape;3433;p21"/>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4" name="Google Shape;3434;p21"/>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5" name="Google Shape;3435;p21"/>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6" name="Google Shape;3436;p21"/>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7" name="Google Shape;3437;p21"/>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8" name="Google Shape;3438;p21"/>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9" name="Google Shape;3439;p21"/>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0" name="Google Shape;3440;p21"/>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1" name="Google Shape;3441;p21"/>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2" name="Google Shape;3442;p21"/>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3" name="Google Shape;3443;p21"/>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4" name="Google Shape;3444;p21"/>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5" name="Google Shape;3445;p21"/>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6" name="Google Shape;3446;p21"/>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7" name="Google Shape;3447;p21"/>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8" name="Google Shape;3448;p21"/>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9" name="Google Shape;3449;p21"/>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0" name="Google Shape;3450;p21"/>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1" name="Google Shape;3451;p21"/>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2" name="Google Shape;3452;p21"/>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3" name="Google Shape;3453;p21"/>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4" name="Google Shape;3454;p21"/>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5" name="Google Shape;3455;p21"/>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6" name="Google Shape;3456;p21"/>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7" name="Google Shape;3457;p21"/>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8" name="Google Shape;3458;p21"/>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9" name="Google Shape;3459;p21"/>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0" name="Google Shape;3460;p21"/>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1" name="Google Shape;3461;p21"/>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2" name="Google Shape;3462;p21"/>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3" name="Google Shape;3463;p21"/>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4" name="Google Shape;3464;p21"/>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5" name="Google Shape;3465;p21"/>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6" name="Google Shape;3466;p21"/>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7" name="Google Shape;3467;p21"/>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8" name="Google Shape;3468;p21"/>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9" name="Google Shape;3469;p21"/>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470" name="Google Shape;3470;p21"/>
            <p:cNvGrpSpPr/>
            <p:nvPr/>
          </p:nvGrpSpPr>
          <p:grpSpPr>
            <a:xfrm rot="-6781881" flipH="1">
              <a:off x="524397" y="36386"/>
              <a:ext cx="377659" cy="388775"/>
              <a:chOff x="4938660" y="425165"/>
              <a:chExt cx="559672" cy="576145"/>
            </a:xfrm>
          </p:grpSpPr>
          <p:sp>
            <p:nvSpPr>
              <p:cNvPr id="3471" name="Google Shape;3471;p21"/>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2" name="Google Shape;3472;p21"/>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3" name="Google Shape;3473;p21"/>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474" name="Google Shape;3474;p21"/>
              <p:cNvGrpSpPr/>
              <p:nvPr/>
            </p:nvGrpSpPr>
            <p:grpSpPr>
              <a:xfrm>
                <a:off x="4944600" y="430289"/>
                <a:ext cx="540129" cy="565048"/>
                <a:chOff x="7190876" y="359628"/>
                <a:chExt cx="727251" cy="760802"/>
              </a:xfrm>
            </p:grpSpPr>
            <p:sp>
              <p:nvSpPr>
                <p:cNvPr id="3475" name="Google Shape;3475;p21"/>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6" name="Google Shape;3476;p21"/>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7" name="Google Shape;3477;p21"/>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8" name="Google Shape;3478;p21"/>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9" name="Google Shape;3479;p21"/>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0" name="Google Shape;3480;p21"/>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1" name="Google Shape;3481;p21"/>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2" name="Google Shape;3482;p21"/>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3" name="Google Shape;3483;p21"/>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4" name="Google Shape;3484;p21"/>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5" name="Google Shape;3485;p21"/>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6" name="Google Shape;3486;p21"/>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7" name="Google Shape;3487;p21"/>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8" name="Google Shape;3488;p21"/>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9" name="Google Shape;3489;p21"/>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490" name="Google Shape;3490;p21"/>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491" name="Google Shape;3491;p21"/>
            <p:cNvGrpSpPr/>
            <p:nvPr/>
          </p:nvGrpSpPr>
          <p:grpSpPr>
            <a:xfrm rot="7584899">
              <a:off x="7974716" y="4687765"/>
              <a:ext cx="301695" cy="310575"/>
              <a:chOff x="4938660" y="425165"/>
              <a:chExt cx="559672" cy="576145"/>
            </a:xfrm>
          </p:grpSpPr>
          <p:sp>
            <p:nvSpPr>
              <p:cNvPr id="3492" name="Google Shape;3492;p21"/>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3" name="Google Shape;3493;p21"/>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4" name="Google Shape;3494;p21"/>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495" name="Google Shape;3495;p21"/>
              <p:cNvGrpSpPr/>
              <p:nvPr/>
            </p:nvGrpSpPr>
            <p:grpSpPr>
              <a:xfrm>
                <a:off x="4944600" y="430289"/>
                <a:ext cx="540129" cy="565048"/>
                <a:chOff x="7190876" y="359628"/>
                <a:chExt cx="727251" cy="760802"/>
              </a:xfrm>
            </p:grpSpPr>
            <p:sp>
              <p:nvSpPr>
                <p:cNvPr id="3496" name="Google Shape;3496;p21"/>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7" name="Google Shape;3497;p21"/>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8" name="Google Shape;3498;p21"/>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9" name="Google Shape;3499;p21"/>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0" name="Google Shape;3500;p21"/>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1" name="Google Shape;3501;p21"/>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2" name="Google Shape;3502;p21"/>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3" name="Google Shape;3503;p21"/>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4" name="Google Shape;3504;p21"/>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5" name="Google Shape;3505;p21"/>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6" name="Google Shape;3506;p21"/>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7" name="Google Shape;3507;p21"/>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8" name="Google Shape;3508;p21"/>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9" name="Google Shape;3509;p21"/>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0" name="Google Shape;3510;p21"/>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511" name="Google Shape;3511;p21"/>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512" name="Google Shape;3512;p21"/>
            <p:cNvGrpSpPr/>
            <p:nvPr/>
          </p:nvGrpSpPr>
          <p:grpSpPr>
            <a:xfrm rot="-6781924" flipH="1">
              <a:off x="1143036" y="4645214"/>
              <a:ext cx="280661" cy="288922"/>
              <a:chOff x="4938660" y="425165"/>
              <a:chExt cx="559672" cy="576145"/>
            </a:xfrm>
          </p:grpSpPr>
          <p:sp>
            <p:nvSpPr>
              <p:cNvPr id="3513" name="Google Shape;3513;p21"/>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4" name="Google Shape;3514;p21"/>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5" name="Google Shape;3515;p21"/>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516" name="Google Shape;3516;p21"/>
              <p:cNvGrpSpPr/>
              <p:nvPr/>
            </p:nvGrpSpPr>
            <p:grpSpPr>
              <a:xfrm>
                <a:off x="4944600" y="430289"/>
                <a:ext cx="540129" cy="565048"/>
                <a:chOff x="7190876" y="359628"/>
                <a:chExt cx="727251" cy="760802"/>
              </a:xfrm>
            </p:grpSpPr>
            <p:sp>
              <p:nvSpPr>
                <p:cNvPr id="3517" name="Google Shape;3517;p21"/>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8" name="Google Shape;3518;p21"/>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9" name="Google Shape;3519;p21"/>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0" name="Google Shape;3520;p21"/>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1" name="Google Shape;3521;p21"/>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2" name="Google Shape;3522;p21"/>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3" name="Google Shape;3523;p21"/>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4" name="Google Shape;3524;p21"/>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5" name="Google Shape;3525;p21"/>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6" name="Google Shape;3526;p21"/>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7" name="Google Shape;3527;p21"/>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8" name="Google Shape;3528;p21"/>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9" name="Google Shape;3529;p21"/>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0" name="Google Shape;3530;p21"/>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1" name="Google Shape;3531;p21"/>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532" name="Google Shape;3532;p21"/>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533" name="Google Shape;3533;p21"/>
            <p:cNvGrpSpPr/>
            <p:nvPr/>
          </p:nvGrpSpPr>
          <p:grpSpPr>
            <a:xfrm rot="-9121079" flipH="1">
              <a:off x="238669" y="3925463"/>
              <a:ext cx="208508" cy="214645"/>
              <a:chOff x="4938660" y="425165"/>
              <a:chExt cx="559672" cy="576145"/>
            </a:xfrm>
          </p:grpSpPr>
          <p:sp>
            <p:nvSpPr>
              <p:cNvPr id="3534" name="Google Shape;3534;p21"/>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5" name="Google Shape;3535;p21"/>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6" name="Google Shape;3536;p21"/>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537" name="Google Shape;3537;p21"/>
              <p:cNvGrpSpPr/>
              <p:nvPr/>
            </p:nvGrpSpPr>
            <p:grpSpPr>
              <a:xfrm>
                <a:off x="4944600" y="430289"/>
                <a:ext cx="540129" cy="565048"/>
                <a:chOff x="7190876" y="359628"/>
                <a:chExt cx="727251" cy="760802"/>
              </a:xfrm>
            </p:grpSpPr>
            <p:sp>
              <p:nvSpPr>
                <p:cNvPr id="3538" name="Google Shape;3538;p21"/>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9" name="Google Shape;3539;p21"/>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0" name="Google Shape;3540;p21"/>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1" name="Google Shape;3541;p21"/>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2" name="Google Shape;3542;p21"/>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3" name="Google Shape;3543;p21"/>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4" name="Google Shape;3544;p21"/>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5" name="Google Shape;3545;p21"/>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6" name="Google Shape;3546;p21"/>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7" name="Google Shape;3547;p21"/>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8" name="Google Shape;3548;p21"/>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9" name="Google Shape;3549;p21"/>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0" name="Google Shape;3550;p21"/>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1" name="Google Shape;3551;p21"/>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2" name="Google Shape;3552;p21"/>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553" name="Google Shape;3553;p21"/>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554" name="Google Shape;3554;p21"/>
            <p:cNvGrpSpPr/>
            <p:nvPr/>
          </p:nvGrpSpPr>
          <p:grpSpPr>
            <a:xfrm rot="-10604717">
              <a:off x="8669174" y="4352267"/>
              <a:ext cx="301646" cy="310525"/>
              <a:chOff x="4938660" y="425165"/>
              <a:chExt cx="559672" cy="576145"/>
            </a:xfrm>
          </p:grpSpPr>
          <p:sp>
            <p:nvSpPr>
              <p:cNvPr id="3555" name="Google Shape;3555;p21"/>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6" name="Google Shape;3556;p21"/>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7" name="Google Shape;3557;p21"/>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558" name="Google Shape;3558;p21"/>
              <p:cNvGrpSpPr/>
              <p:nvPr/>
            </p:nvGrpSpPr>
            <p:grpSpPr>
              <a:xfrm>
                <a:off x="4944600" y="430289"/>
                <a:ext cx="540129" cy="565048"/>
                <a:chOff x="7190876" y="359628"/>
                <a:chExt cx="727251" cy="760802"/>
              </a:xfrm>
            </p:grpSpPr>
            <p:sp>
              <p:nvSpPr>
                <p:cNvPr id="3559" name="Google Shape;3559;p21"/>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0" name="Google Shape;3560;p21"/>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1" name="Google Shape;3561;p21"/>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2" name="Google Shape;3562;p21"/>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3" name="Google Shape;3563;p21"/>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4" name="Google Shape;3564;p21"/>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5" name="Google Shape;3565;p21"/>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6" name="Google Shape;3566;p21"/>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7" name="Google Shape;3567;p21"/>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8" name="Google Shape;3568;p21"/>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9" name="Google Shape;3569;p21"/>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0" name="Google Shape;3570;p21"/>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1" name="Google Shape;3571;p21"/>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2" name="Google Shape;3572;p21"/>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3" name="Google Shape;3573;p21"/>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574" name="Google Shape;3574;p21"/>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575" name="Google Shape;3575;p21"/>
            <p:cNvGrpSpPr/>
            <p:nvPr/>
          </p:nvGrpSpPr>
          <p:grpSpPr>
            <a:xfrm rot="-7754970" flipH="1">
              <a:off x="99719" y="4392437"/>
              <a:ext cx="805623" cy="522632"/>
              <a:chOff x="4515285" y="1708730"/>
              <a:chExt cx="805621" cy="522631"/>
            </a:xfrm>
          </p:grpSpPr>
          <p:sp>
            <p:nvSpPr>
              <p:cNvPr id="3576" name="Google Shape;3576;p21"/>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577" name="Google Shape;3577;p21"/>
              <p:cNvGrpSpPr/>
              <p:nvPr/>
            </p:nvGrpSpPr>
            <p:grpSpPr>
              <a:xfrm>
                <a:off x="4522137" y="1713611"/>
                <a:ext cx="795489" cy="294538"/>
                <a:chOff x="5647347" y="521807"/>
                <a:chExt cx="1057268" cy="391464"/>
              </a:xfrm>
            </p:grpSpPr>
            <p:sp>
              <p:nvSpPr>
                <p:cNvPr id="3578" name="Google Shape;3578;p21"/>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9" name="Google Shape;3579;p21"/>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0" name="Google Shape;3580;p21"/>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1" name="Google Shape;3581;p21"/>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2" name="Google Shape;3582;p21"/>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583" name="Google Shape;3583;p21"/>
                <p:cNvGrpSpPr/>
                <p:nvPr/>
              </p:nvGrpSpPr>
              <p:grpSpPr>
                <a:xfrm>
                  <a:off x="5647347" y="542275"/>
                  <a:ext cx="1057268" cy="370996"/>
                  <a:chOff x="5647347" y="542275"/>
                  <a:chExt cx="1057268" cy="370996"/>
                </a:xfrm>
              </p:grpSpPr>
              <p:sp>
                <p:nvSpPr>
                  <p:cNvPr id="3584" name="Google Shape;3584;p21"/>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5" name="Google Shape;3585;p21"/>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6" name="Google Shape;3586;p21"/>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7" name="Google Shape;3587;p21"/>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8" name="Google Shape;3588;p21"/>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9" name="Google Shape;3589;p21"/>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0" name="Google Shape;3590;p21"/>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1" name="Google Shape;3591;p21"/>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2" name="Google Shape;3592;p21"/>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3" name="Google Shape;3593;p21"/>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4" name="Google Shape;3594;p21"/>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5" name="Google Shape;3595;p21"/>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6" name="Google Shape;3596;p21"/>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7" name="Google Shape;3597;p21"/>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8" name="Google Shape;3598;p21"/>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9" name="Google Shape;3599;p21"/>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0" name="Google Shape;3600;p21"/>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1" name="Google Shape;3601;p21"/>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602" name="Google Shape;3602;p21"/>
              <p:cNvGrpSpPr/>
              <p:nvPr/>
            </p:nvGrpSpPr>
            <p:grpSpPr>
              <a:xfrm>
                <a:off x="4661312" y="1773058"/>
                <a:ext cx="515440" cy="454172"/>
                <a:chOff x="5832322" y="600817"/>
                <a:chExt cx="685061" cy="603632"/>
              </a:xfrm>
            </p:grpSpPr>
            <p:sp>
              <p:nvSpPr>
                <p:cNvPr id="3603" name="Google Shape;3603;p21"/>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4" name="Google Shape;3604;p21"/>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5" name="Google Shape;3605;p21"/>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6" name="Google Shape;3606;p21"/>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7" name="Google Shape;3607;p21"/>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8" name="Google Shape;3608;p21"/>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9" name="Google Shape;3609;p21"/>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0" name="Google Shape;3610;p21"/>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1" name="Google Shape;3611;p21"/>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2" name="Google Shape;3612;p21"/>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3" name="Google Shape;3613;p21"/>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4" name="Google Shape;3614;p21"/>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5" name="Google Shape;3615;p21"/>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6" name="Google Shape;3616;p21"/>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7" name="Google Shape;3617;p21"/>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8" name="Google Shape;3618;p21"/>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9" name="Google Shape;3619;p21"/>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0" name="Google Shape;3620;p21"/>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1" name="Google Shape;3621;p21"/>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2" name="Google Shape;3622;p21"/>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3" name="Google Shape;3623;p21"/>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4" name="Google Shape;3624;p21"/>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5" name="Google Shape;3625;p21"/>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6" name="Google Shape;3626;p21"/>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627" name="Google Shape;3627;p21"/>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3628" name="Shape 3628"/>
        <p:cNvGrpSpPr/>
        <p:nvPr/>
      </p:nvGrpSpPr>
      <p:grpSpPr>
        <a:xfrm>
          <a:off x="0" y="0"/>
          <a:ext cx="0" cy="0"/>
          <a:chOff x="0" y="0"/>
          <a:chExt cx="0" cy="0"/>
        </a:xfrm>
      </p:grpSpPr>
      <p:sp>
        <p:nvSpPr>
          <p:cNvPr id="3629" name="Google Shape;3629;p22"/>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630" name="Google Shape;3630;p22"/>
          <p:cNvSpPr txBox="1"/>
          <p:nvPr>
            <p:ph type="subTitle" idx="1"/>
          </p:nvPr>
        </p:nvSpPr>
        <p:spPr>
          <a:xfrm>
            <a:off x="4832075" y="1439025"/>
            <a:ext cx="3254100" cy="3107400"/>
          </a:xfrm>
          <a:prstGeom prst="rect">
            <a:avLst/>
          </a:prstGeom>
        </p:spPr>
        <p:txBody>
          <a:bodyPr spcFirstLastPara="1" wrap="square" lIns="91425" tIns="91425" rIns="91425" bIns="91425" anchor="t" anchorCtr="0">
            <a:noAutofit/>
          </a:bodyPr>
          <a:lstStyle>
            <a:lvl1pPr lvl="0" rtl="0">
              <a:spcBef>
                <a:spcPts val="300"/>
              </a:spcBef>
              <a:spcAft>
                <a:spcPts val="0"/>
              </a:spcAft>
              <a:buSzPts val="1400"/>
              <a:buChar char="✽"/>
              <a:defRPr b="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p:txBody>
      </p:sp>
      <p:sp>
        <p:nvSpPr>
          <p:cNvPr id="3631" name="Google Shape;3631;p22"/>
          <p:cNvSpPr txBox="1"/>
          <p:nvPr>
            <p:ph type="subTitle" idx="2"/>
          </p:nvPr>
        </p:nvSpPr>
        <p:spPr>
          <a:xfrm>
            <a:off x="1057900" y="1439025"/>
            <a:ext cx="3254100" cy="3107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b="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p:txBody>
      </p:sp>
      <p:grpSp>
        <p:nvGrpSpPr>
          <p:cNvPr id="3632" name="Google Shape;3632;p22"/>
          <p:cNvGrpSpPr/>
          <p:nvPr/>
        </p:nvGrpSpPr>
        <p:grpSpPr>
          <a:xfrm>
            <a:off x="138936" y="-63073"/>
            <a:ext cx="8866145" cy="5068471"/>
            <a:chOff x="138936" y="-63073"/>
            <a:chExt cx="8866145" cy="5068471"/>
          </a:xfrm>
        </p:grpSpPr>
        <p:grpSp>
          <p:nvGrpSpPr>
            <p:cNvPr id="3633" name="Google Shape;3633;p22"/>
            <p:cNvGrpSpPr/>
            <p:nvPr/>
          </p:nvGrpSpPr>
          <p:grpSpPr>
            <a:xfrm rot="10800000">
              <a:off x="6655217" y="114684"/>
              <a:ext cx="2349864" cy="4867282"/>
              <a:chOff x="138393" y="76208"/>
              <a:chExt cx="2349864" cy="4867282"/>
            </a:xfrm>
          </p:grpSpPr>
          <p:grpSp>
            <p:nvGrpSpPr>
              <p:cNvPr id="3634" name="Google Shape;3634;p22"/>
              <p:cNvGrpSpPr/>
              <p:nvPr/>
            </p:nvGrpSpPr>
            <p:grpSpPr>
              <a:xfrm rot="-5400000" flipH="1">
                <a:off x="352936" y="1453428"/>
                <a:ext cx="538112" cy="226723"/>
                <a:chOff x="5765455" y="1947993"/>
                <a:chExt cx="858369" cy="361658"/>
              </a:xfrm>
            </p:grpSpPr>
            <p:sp>
              <p:nvSpPr>
                <p:cNvPr id="3635" name="Google Shape;3635;p22"/>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6" name="Google Shape;3636;p22"/>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637" name="Google Shape;3637;p22"/>
                <p:cNvGrpSpPr/>
                <p:nvPr/>
              </p:nvGrpSpPr>
              <p:grpSpPr>
                <a:xfrm>
                  <a:off x="5771457" y="2005258"/>
                  <a:ext cx="311479" cy="175217"/>
                  <a:chOff x="4431653" y="1513404"/>
                  <a:chExt cx="413981" cy="232877"/>
                </a:xfrm>
              </p:grpSpPr>
              <p:sp>
                <p:nvSpPr>
                  <p:cNvPr id="3638" name="Google Shape;3638;p22"/>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9" name="Google Shape;3639;p22"/>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0" name="Google Shape;3640;p22"/>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1" name="Google Shape;3641;p22"/>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2" name="Google Shape;3642;p22"/>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643" name="Google Shape;3643;p22"/>
                <p:cNvGrpSpPr/>
                <p:nvPr/>
              </p:nvGrpSpPr>
              <p:grpSpPr>
                <a:xfrm>
                  <a:off x="5986874" y="1954086"/>
                  <a:ext cx="411735" cy="349103"/>
                  <a:chOff x="4717959" y="1445393"/>
                  <a:chExt cx="547229" cy="463986"/>
                </a:xfrm>
              </p:grpSpPr>
              <p:sp>
                <p:nvSpPr>
                  <p:cNvPr id="3644" name="Google Shape;3644;p22"/>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5" name="Google Shape;3645;p22"/>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6" name="Google Shape;3646;p22"/>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7" name="Google Shape;3647;p22"/>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8" name="Google Shape;3648;p22"/>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9" name="Google Shape;3649;p22"/>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650" name="Google Shape;3650;p22"/>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651" name="Google Shape;3651;p22"/>
              <p:cNvGrpSpPr/>
              <p:nvPr/>
            </p:nvGrpSpPr>
            <p:grpSpPr>
              <a:xfrm rot="-7418544">
                <a:off x="901441" y="4397363"/>
                <a:ext cx="164432" cy="308586"/>
                <a:chOff x="5166319" y="2259335"/>
                <a:chExt cx="164435" cy="308590"/>
              </a:xfrm>
            </p:grpSpPr>
            <p:grpSp>
              <p:nvGrpSpPr>
                <p:cNvPr id="3652" name="Google Shape;3652;p22"/>
                <p:cNvGrpSpPr/>
                <p:nvPr/>
              </p:nvGrpSpPr>
              <p:grpSpPr>
                <a:xfrm>
                  <a:off x="5169922" y="2402383"/>
                  <a:ext cx="157067" cy="160932"/>
                  <a:chOff x="6429427" y="832961"/>
                  <a:chExt cx="211481" cy="216686"/>
                </a:xfrm>
              </p:grpSpPr>
              <p:sp>
                <p:nvSpPr>
                  <p:cNvPr id="3653" name="Google Shape;3653;p2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4" name="Google Shape;3654;p2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5" name="Google Shape;3655;p2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6" name="Google Shape;3656;p2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7" name="Google Shape;3657;p2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8" name="Google Shape;3658;p2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9" name="Google Shape;3659;p2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0" name="Google Shape;3660;p2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1" name="Google Shape;3661;p2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662" name="Google Shape;3662;p22"/>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663" name="Google Shape;3663;p22"/>
              <p:cNvGrpSpPr/>
              <p:nvPr/>
            </p:nvGrpSpPr>
            <p:grpSpPr>
              <a:xfrm rot="-1309170" flipH="1">
                <a:off x="556411" y="224773"/>
                <a:ext cx="164442" cy="308603"/>
                <a:chOff x="5166319" y="2259335"/>
                <a:chExt cx="164435" cy="308590"/>
              </a:xfrm>
            </p:grpSpPr>
            <p:grpSp>
              <p:nvGrpSpPr>
                <p:cNvPr id="3664" name="Google Shape;3664;p22"/>
                <p:cNvGrpSpPr/>
                <p:nvPr/>
              </p:nvGrpSpPr>
              <p:grpSpPr>
                <a:xfrm>
                  <a:off x="5169922" y="2402383"/>
                  <a:ext cx="157067" cy="160932"/>
                  <a:chOff x="6429427" y="832961"/>
                  <a:chExt cx="211481" cy="216686"/>
                </a:xfrm>
              </p:grpSpPr>
              <p:sp>
                <p:nvSpPr>
                  <p:cNvPr id="3665" name="Google Shape;3665;p2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6" name="Google Shape;3666;p2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7" name="Google Shape;3667;p2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8" name="Google Shape;3668;p2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9" name="Google Shape;3669;p2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0" name="Google Shape;3670;p2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1" name="Google Shape;3671;p2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2" name="Google Shape;3672;p2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3" name="Google Shape;3673;p2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674" name="Google Shape;3674;p22"/>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675" name="Google Shape;3675;p22"/>
              <p:cNvGrpSpPr/>
              <p:nvPr/>
            </p:nvGrpSpPr>
            <p:grpSpPr>
              <a:xfrm rot="10800000" flipH="1">
                <a:off x="138393" y="638276"/>
                <a:ext cx="2349864" cy="4305213"/>
                <a:chOff x="138393" y="154331"/>
                <a:chExt cx="2349864" cy="4305213"/>
              </a:xfrm>
            </p:grpSpPr>
            <p:sp>
              <p:nvSpPr>
                <p:cNvPr id="3676" name="Google Shape;3676;p22"/>
                <p:cNvSpPr/>
                <p:nvPr/>
              </p:nvSpPr>
              <p:spPr>
                <a:xfrm flipH="1">
                  <a:off x="435102" y="607764"/>
                  <a:ext cx="188898" cy="3851780"/>
                </a:xfrm>
                <a:custGeom>
                  <a:avLst/>
                  <a:gdLst/>
                  <a:ahLst/>
                  <a:cxnLst/>
                  <a:rect l="l" t="t" r="r" b="b"/>
                  <a:pathLst>
                    <a:path w="1946" h="41146" extrusionOk="0">
                      <a:moveTo>
                        <a:pt x="1546" y="1416"/>
                      </a:moveTo>
                      <a:lnTo>
                        <a:pt x="1546" y="7097"/>
                      </a:lnTo>
                      <a:cubicBezTo>
                        <a:pt x="1498" y="7198"/>
                        <a:pt x="1452" y="7303"/>
                        <a:pt x="1409" y="7409"/>
                      </a:cubicBezTo>
                      <a:cubicBezTo>
                        <a:pt x="1168" y="6984"/>
                        <a:pt x="1038" y="6504"/>
                        <a:pt x="1038" y="6004"/>
                      </a:cubicBezTo>
                      <a:lnTo>
                        <a:pt x="1038" y="2025"/>
                      </a:lnTo>
                      <a:cubicBezTo>
                        <a:pt x="1038" y="1721"/>
                        <a:pt x="1258" y="1468"/>
                        <a:pt x="1546" y="1416"/>
                      </a:cubicBezTo>
                      <a:close/>
                      <a:moveTo>
                        <a:pt x="1462" y="7890"/>
                      </a:moveTo>
                      <a:cubicBezTo>
                        <a:pt x="1533" y="7980"/>
                        <a:pt x="1606" y="8068"/>
                        <a:pt x="1688" y="8150"/>
                      </a:cubicBezTo>
                      <a:lnTo>
                        <a:pt x="1688" y="10585"/>
                      </a:lnTo>
                      <a:cubicBezTo>
                        <a:pt x="1688" y="11036"/>
                        <a:pt x="1512" y="11461"/>
                        <a:pt x="1192" y="11780"/>
                      </a:cubicBezTo>
                      <a:cubicBezTo>
                        <a:pt x="1157" y="11817"/>
                        <a:pt x="1121" y="11853"/>
                        <a:pt x="1086" y="11892"/>
                      </a:cubicBezTo>
                      <a:lnTo>
                        <a:pt x="1086" y="10122"/>
                      </a:lnTo>
                      <a:cubicBezTo>
                        <a:pt x="1086" y="9366"/>
                        <a:pt x="1217" y="8607"/>
                        <a:pt x="1462" y="7890"/>
                      </a:cubicBezTo>
                      <a:close/>
                      <a:moveTo>
                        <a:pt x="864" y="12532"/>
                      </a:moveTo>
                      <a:lnTo>
                        <a:pt x="864" y="28613"/>
                      </a:lnTo>
                      <a:cubicBezTo>
                        <a:pt x="473" y="28015"/>
                        <a:pt x="262" y="27318"/>
                        <a:pt x="262" y="26588"/>
                      </a:cubicBezTo>
                      <a:lnTo>
                        <a:pt x="262" y="14559"/>
                      </a:lnTo>
                      <a:cubicBezTo>
                        <a:pt x="262" y="13827"/>
                        <a:pt x="473" y="13129"/>
                        <a:pt x="864" y="12532"/>
                      </a:cubicBezTo>
                      <a:close/>
                      <a:moveTo>
                        <a:pt x="1086" y="29256"/>
                      </a:moveTo>
                      <a:cubicBezTo>
                        <a:pt x="1121" y="29294"/>
                        <a:pt x="1157" y="29331"/>
                        <a:pt x="1192" y="29368"/>
                      </a:cubicBezTo>
                      <a:cubicBezTo>
                        <a:pt x="1512" y="29687"/>
                        <a:pt x="1688" y="30112"/>
                        <a:pt x="1688" y="30562"/>
                      </a:cubicBezTo>
                      <a:lnTo>
                        <a:pt x="1688" y="32997"/>
                      </a:lnTo>
                      <a:cubicBezTo>
                        <a:pt x="1571" y="33117"/>
                        <a:pt x="1468" y="33246"/>
                        <a:pt x="1374" y="33380"/>
                      </a:cubicBezTo>
                      <a:cubicBezTo>
                        <a:pt x="1184" y="32114"/>
                        <a:pt x="1086" y="30836"/>
                        <a:pt x="1086" y="29557"/>
                      </a:cubicBezTo>
                      <a:lnTo>
                        <a:pt x="1086" y="29256"/>
                      </a:lnTo>
                      <a:close/>
                      <a:moveTo>
                        <a:pt x="1256" y="34043"/>
                      </a:moveTo>
                      <a:cubicBezTo>
                        <a:pt x="1340" y="34522"/>
                        <a:pt x="1436" y="34997"/>
                        <a:pt x="1546" y="35469"/>
                      </a:cubicBezTo>
                      <a:lnTo>
                        <a:pt x="1546" y="39729"/>
                      </a:lnTo>
                      <a:cubicBezTo>
                        <a:pt x="1258" y="39677"/>
                        <a:pt x="1038" y="39425"/>
                        <a:pt x="1038" y="39120"/>
                      </a:cubicBezTo>
                      <a:lnTo>
                        <a:pt x="1038" y="35142"/>
                      </a:lnTo>
                      <a:cubicBezTo>
                        <a:pt x="1038" y="34759"/>
                        <a:pt x="1113" y="34387"/>
                        <a:pt x="1256" y="34043"/>
                      </a:cubicBezTo>
                      <a:close/>
                      <a:moveTo>
                        <a:pt x="1509" y="0"/>
                      </a:moveTo>
                      <a:lnTo>
                        <a:pt x="1509" y="1159"/>
                      </a:lnTo>
                      <a:cubicBezTo>
                        <a:pt x="1093" y="1232"/>
                        <a:pt x="779" y="1597"/>
                        <a:pt x="779" y="2026"/>
                      </a:cubicBezTo>
                      <a:lnTo>
                        <a:pt x="779" y="6006"/>
                      </a:lnTo>
                      <a:cubicBezTo>
                        <a:pt x="779" y="6602"/>
                        <a:pt x="946" y="7179"/>
                        <a:pt x="1265" y="7677"/>
                      </a:cubicBezTo>
                      <a:cubicBezTo>
                        <a:pt x="973" y="8471"/>
                        <a:pt x="825" y="9292"/>
                        <a:pt x="825" y="10120"/>
                      </a:cubicBezTo>
                      <a:lnTo>
                        <a:pt x="825" y="12142"/>
                      </a:lnTo>
                      <a:cubicBezTo>
                        <a:pt x="286" y="12837"/>
                        <a:pt x="1" y="13674"/>
                        <a:pt x="1" y="14560"/>
                      </a:cubicBezTo>
                      <a:lnTo>
                        <a:pt x="1" y="26589"/>
                      </a:lnTo>
                      <a:cubicBezTo>
                        <a:pt x="1" y="27474"/>
                        <a:pt x="286" y="28311"/>
                        <a:pt x="825" y="29007"/>
                      </a:cubicBezTo>
                      <a:lnTo>
                        <a:pt x="825" y="29557"/>
                      </a:lnTo>
                      <a:cubicBezTo>
                        <a:pt x="825" y="30913"/>
                        <a:pt x="936" y="32293"/>
                        <a:pt x="1154" y="33659"/>
                      </a:cubicBezTo>
                      <a:cubicBezTo>
                        <a:pt x="908" y="34113"/>
                        <a:pt x="779" y="34624"/>
                        <a:pt x="779" y="35140"/>
                      </a:cubicBezTo>
                      <a:lnTo>
                        <a:pt x="779" y="39119"/>
                      </a:lnTo>
                      <a:cubicBezTo>
                        <a:pt x="779" y="39547"/>
                        <a:pt x="1091" y="39914"/>
                        <a:pt x="1509" y="39985"/>
                      </a:cubicBezTo>
                      <a:lnTo>
                        <a:pt x="1509" y="41145"/>
                      </a:lnTo>
                      <a:lnTo>
                        <a:pt x="1805" y="41145"/>
                      </a:lnTo>
                      <a:lnTo>
                        <a:pt x="1805" y="35451"/>
                      </a:lnTo>
                      <a:lnTo>
                        <a:pt x="1802" y="35421"/>
                      </a:lnTo>
                      <a:cubicBezTo>
                        <a:pt x="1675" y="34882"/>
                        <a:pt x="1562" y="34307"/>
                        <a:pt x="1464" y="33715"/>
                      </a:cubicBezTo>
                      <a:cubicBezTo>
                        <a:pt x="1588" y="33501"/>
                        <a:pt x="1735" y="33310"/>
                        <a:pt x="1901" y="33145"/>
                      </a:cubicBezTo>
                      <a:lnTo>
                        <a:pt x="1944" y="33102"/>
                      </a:lnTo>
                      <a:lnTo>
                        <a:pt x="1944" y="30561"/>
                      </a:lnTo>
                      <a:cubicBezTo>
                        <a:pt x="1944" y="30043"/>
                        <a:pt x="1740" y="29553"/>
                        <a:pt x="1374" y="29185"/>
                      </a:cubicBezTo>
                      <a:cubicBezTo>
                        <a:pt x="1287" y="29100"/>
                        <a:pt x="1202" y="29006"/>
                        <a:pt x="1122" y="28905"/>
                      </a:cubicBezTo>
                      <a:lnTo>
                        <a:pt x="1122" y="12242"/>
                      </a:lnTo>
                      <a:cubicBezTo>
                        <a:pt x="1203" y="12142"/>
                        <a:pt x="1288" y="12047"/>
                        <a:pt x="1374" y="11961"/>
                      </a:cubicBezTo>
                      <a:cubicBezTo>
                        <a:pt x="1742" y="11592"/>
                        <a:pt x="1945" y="11105"/>
                        <a:pt x="1945" y="10585"/>
                      </a:cubicBezTo>
                      <a:lnTo>
                        <a:pt x="1945" y="8044"/>
                      </a:lnTo>
                      <a:lnTo>
                        <a:pt x="1901" y="8002"/>
                      </a:lnTo>
                      <a:cubicBezTo>
                        <a:pt x="1793" y="7894"/>
                        <a:pt x="1693" y="7774"/>
                        <a:pt x="1597" y="7638"/>
                      </a:cubicBezTo>
                      <a:cubicBezTo>
                        <a:pt x="1666" y="7463"/>
                        <a:pt x="1728" y="7320"/>
                        <a:pt x="1791" y="7187"/>
                      </a:cubicBezTo>
                      <a:lnTo>
                        <a:pt x="1802" y="7165"/>
                      </a:lnTo>
                      <a:lnTo>
                        <a:pt x="1805" y="0"/>
                      </a:ln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677" name="Google Shape;3677;p22"/>
                <p:cNvGrpSpPr/>
                <p:nvPr/>
              </p:nvGrpSpPr>
              <p:grpSpPr>
                <a:xfrm>
                  <a:off x="138393" y="154331"/>
                  <a:ext cx="2349864" cy="2338891"/>
                  <a:chOff x="689851" y="543425"/>
                  <a:chExt cx="2371204" cy="2360132"/>
                </a:xfrm>
              </p:grpSpPr>
              <p:sp>
                <p:nvSpPr>
                  <p:cNvPr id="3678" name="Google Shape;3678;p22"/>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679" name="Google Shape;3679;p22"/>
                  <p:cNvGrpSpPr/>
                  <p:nvPr/>
                </p:nvGrpSpPr>
                <p:grpSpPr>
                  <a:xfrm>
                    <a:off x="2279990" y="699799"/>
                    <a:ext cx="296624" cy="226530"/>
                    <a:chOff x="2279990" y="699799"/>
                    <a:chExt cx="296624" cy="226530"/>
                  </a:xfrm>
                </p:grpSpPr>
                <p:sp>
                  <p:nvSpPr>
                    <p:cNvPr id="3680" name="Google Shape;3680;p22"/>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1" name="Google Shape;3681;p22"/>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2" name="Google Shape;3682;p22"/>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683" name="Google Shape;3683;p22"/>
                  <p:cNvGrpSpPr/>
                  <p:nvPr/>
                </p:nvGrpSpPr>
                <p:grpSpPr>
                  <a:xfrm>
                    <a:off x="2905178" y="550933"/>
                    <a:ext cx="145542" cy="114895"/>
                    <a:chOff x="2905178" y="550933"/>
                    <a:chExt cx="145542" cy="114895"/>
                  </a:xfrm>
                </p:grpSpPr>
                <p:sp>
                  <p:nvSpPr>
                    <p:cNvPr id="3684" name="Google Shape;3684;p22"/>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5" name="Google Shape;3685;p22"/>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686" name="Google Shape;3686;p22"/>
                  <p:cNvGrpSpPr/>
                  <p:nvPr/>
                </p:nvGrpSpPr>
                <p:grpSpPr>
                  <a:xfrm>
                    <a:off x="2899147" y="668291"/>
                    <a:ext cx="120126" cy="143881"/>
                    <a:chOff x="2899147" y="668291"/>
                    <a:chExt cx="120126" cy="143881"/>
                  </a:xfrm>
                </p:grpSpPr>
                <p:sp>
                  <p:nvSpPr>
                    <p:cNvPr id="3687" name="Google Shape;3687;p22"/>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8" name="Google Shape;3688;p22"/>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9" name="Google Shape;3689;p22"/>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0" name="Google Shape;3690;p22"/>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1" name="Google Shape;3691;p22"/>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2" name="Google Shape;3692;p22"/>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693" name="Google Shape;3693;p22"/>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4" name="Google Shape;3694;p22"/>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5" name="Google Shape;3695;p22"/>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6" name="Google Shape;3696;p22"/>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7" name="Google Shape;3697;p22"/>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8" name="Google Shape;3698;p22"/>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699" name="Google Shape;3699;p22"/>
                  <p:cNvGrpSpPr/>
                  <p:nvPr/>
                </p:nvGrpSpPr>
                <p:grpSpPr>
                  <a:xfrm>
                    <a:off x="920688" y="2132708"/>
                    <a:ext cx="188067" cy="427644"/>
                    <a:chOff x="920688" y="2132708"/>
                    <a:chExt cx="188067" cy="427644"/>
                  </a:xfrm>
                </p:grpSpPr>
                <p:sp>
                  <p:nvSpPr>
                    <p:cNvPr id="3700" name="Google Shape;3700;p22"/>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1" name="Google Shape;3701;p22"/>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2" name="Google Shape;3702;p22"/>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3" name="Google Shape;3703;p22"/>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4" name="Google Shape;3704;p22"/>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5" name="Google Shape;3705;p22"/>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6" name="Google Shape;3706;p22"/>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7" name="Google Shape;3707;p22"/>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708" name="Google Shape;3708;p22"/>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9" name="Google Shape;3709;p22"/>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710" name="Google Shape;3710;p22"/>
                  <p:cNvGrpSpPr/>
                  <p:nvPr/>
                </p:nvGrpSpPr>
                <p:grpSpPr>
                  <a:xfrm>
                    <a:off x="721729" y="2221080"/>
                    <a:ext cx="154035" cy="287332"/>
                    <a:chOff x="721729" y="2221080"/>
                    <a:chExt cx="154035" cy="287332"/>
                  </a:xfrm>
                </p:grpSpPr>
                <p:sp>
                  <p:nvSpPr>
                    <p:cNvPr id="3711" name="Google Shape;3711;p22"/>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2" name="Google Shape;3712;p22"/>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3" name="Google Shape;3713;p22"/>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4" name="Google Shape;3714;p22"/>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5" name="Google Shape;3715;p22"/>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6" name="Google Shape;3716;p22"/>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7" name="Google Shape;3717;p22"/>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718" name="Google Shape;3718;p22"/>
                  <p:cNvGrpSpPr/>
                  <p:nvPr/>
                </p:nvGrpSpPr>
                <p:grpSpPr>
                  <a:xfrm>
                    <a:off x="998845" y="875251"/>
                    <a:ext cx="508814" cy="440690"/>
                    <a:chOff x="998845" y="875251"/>
                    <a:chExt cx="508814" cy="440690"/>
                  </a:xfrm>
                </p:grpSpPr>
                <p:sp>
                  <p:nvSpPr>
                    <p:cNvPr id="3719" name="Google Shape;3719;p22"/>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0" name="Google Shape;3720;p22"/>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1" name="Google Shape;3721;p22"/>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2" name="Google Shape;3722;p22"/>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3" name="Google Shape;3723;p22"/>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4" name="Google Shape;3724;p22"/>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5" name="Google Shape;3725;p22"/>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6" name="Google Shape;3726;p22"/>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7" name="Google Shape;3727;p22"/>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8" name="Google Shape;3728;p22"/>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9" name="Google Shape;3729;p22"/>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0" name="Google Shape;3730;p22"/>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1" name="Google Shape;3731;p22"/>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2" name="Google Shape;3732;p22"/>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3" name="Google Shape;3733;p22"/>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734" name="Google Shape;3734;p22"/>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5" name="Google Shape;3735;p22"/>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6" name="Google Shape;3736;p22"/>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737" name="Google Shape;3737;p22"/>
                  <p:cNvGrpSpPr/>
                  <p:nvPr/>
                </p:nvGrpSpPr>
                <p:grpSpPr>
                  <a:xfrm>
                    <a:off x="836809" y="595673"/>
                    <a:ext cx="379395" cy="387027"/>
                    <a:chOff x="836809" y="595673"/>
                    <a:chExt cx="379395" cy="387027"/>
                  </a:xfrm>
                </p:grpSpPr>
                <p:sp>
                  <p:nvSpPr>
                    <p:cNvPr id="3738" name="Google Shape;3738;p22"/>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9" name="Google Shape;3739;p22"/>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0" name="Google Shape;3740;p22"/>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741" name="Google Shape;3741;p22"/>
                  <p:cNvGrpSpPr/>
                  <p:nvPr/>
                </p:nvGrpSpPr>
                <p:grpSpPr>
                  <a:xfrm>
                    <a:off x="786161" y="550318"/>
                    <a:ext cx="636018" cy="460691"/>
                    <a:chOff x="786161" y="550318"/>
                    <a:chExt cx="636018" cy="460691"/>
                  </a:xfrm>
                </p:grpSpPr>
                <p:sp>
                  <p:nvSpPr>
                    <p:cNvPr id="3742" name="Google Shape;3742;p22"/>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3" name="Google Shape;3743;p22"/>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4" name="Google Shape;3744;p22"/>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5" name="Google Shape;3745;p22"/>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6" name="Google Shape;3746;p22"/>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747" name="Google Shape;3747;p22"/>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748" name="Google Shape;3748;p22"/>
                  <p:cNvGrpSpPr/>
                  <p:nvPr/>
                </p:nvGrpSpPr>
                <p:grpSpPr>
                  <a:xfrm>
                    <a:off x="2067738" y="598381"/>
                    <a:ext cx="292008" cy="198097"/>
                    <a:chOff x="2067738" y="598381"/>
                    <a:chExt cx="292008" cy="198097"/>
                  </a:xfrm>
                </p:grpSpPr>
                <p:sp>
                  <p:nvSpPr>
                    <p:cNvPr id="3749" name="Google Shape;3749;p22"/>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0" name="Google Shape;3750;p22"/>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1" name="Google Shape;3751;p22"/>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752" name="Google Shape;3752;p22"/>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3" name="Google Shape;3753;p22"/>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4" name="Google Shape;3754;p22"/>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755" name="Google Shape;3755;p22"/>
                  <p:cNvGrpSpPr/>
                  <p:nvPr/>
                </p:nvGrpSpPr>
                <p:grpSpPr>
                  <a:xfrm>
                    <a:off x="793854" y="1165599"/>
                    <a:ext cx="166405" cy="595648"/>
                    <a:chOff x="793854" y="1165599"/>
                    <a:chExt cx="166405" cy="595648"/>
                  </a:xfrm>
                </p:grpSpPr>
                <p:sp>
                  <p:nvSpPr>
                    <p:cNvPr id="3756" name="Google Shape;3756;p22"/>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7" name="Google Shape;3757;p22"/>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8" name="Google Shape;3758;p22"/>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9" name="Google Shape;3759;p22"/>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760" name="Google Shape;3760;p22"/>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761" name="Google Shape;3761;p22"/>
                  <p:cNvGrpSpPr/>
                  <p:nvPr/>
                </p:nvGrpSpPr>
                <p:grpSpPr>
                  <a:xfrm>
                    <a:off x="715636" y="2027781"/>
                    <a:ext cx="220560" cy="228560"/>
                    <a:chOff x="715636" y="2027781"/>
                    <a:chExt cx="220560" cy="228560"/>
                  </a:xfrm>
                </p:grpSpPr>
                <p:sp>
                  <p:nvSpPr>
                    <p:cNvPr id="3762" name="Google Shape;3762;p22"/>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3" name="Google Shape;3763;p22"/>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4" name="Google Shape;3764;p22"/>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5" name="Google Shape;3765;p22"/>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6" name="Google Shape;3766;p22"/>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7" name="Google Shape;3767;p22"/>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8" name="Google Shape;3768;p22"/>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769" name="Google Shape;3769;p22"/>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770" name="Google Shape;3770;p22"/>
                  <p:cNvGrpSpPr/>
                  <p:nvPr/>
                </p:nvGrpSpPr>
                <p:grpSpPr>
                  <a:xfrm>
                    <a:off x="1062908" y="937961"/>
                    <a:ext cx="217298" cy="231699"/>
                    <a:chOff x="1062908" y="937961"/>
                    <a:chExt cx="217298" cy="231699"/>
                  </a:xfrm>
                </p:grpSpPr>
                <p:sp>
                  <p:nvSpPr>
                    <p:cNvPr id="3771" name="Google Shape;3771;p22"/>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2" name="Google Shape;3772;p22"/>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3" name="Google Shape;3773;p22"/>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4" name="Google Shape;3774;p22"/>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5" name="Google Shape;3775;p22"/>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776" name="Google Shape;3776;p22"/>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7" name="Google Shape;3777;p22"/>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8" name="Google Shape;3778;p22"/>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9" name="Google Shape;3779;p22"/>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0" name="Google Shape;3780;p22"/>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1" name="Google Shape;3781;p22"/>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2" name="Google Shape;3782;p22"/>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783" name="Google Shape;3783;p22"/>
              <p:cNvGrpSpPr/>
              <p:nvPr/>
            </p:nvGrpSpPr>
            <p:grpSpPr>
              <a:xfrm rot="10800000">
                <a:off x="235717" y="76208"/>
                <a:ext cx="1127468" cy="1166077"/>
                <a:chOff x="1978729" y="3977410"/>
                <a:chExt cx="1127468" cy="1166077"/>
              </a:xfrm>
            </p:grpSpPr>
            <p:sp>
              <p:nvSpPr>
                <p:cNvPr id="3784" name="Google Shape;3784;p22"/>
                <p:cNvSpPr/>
                <p:nvPr/>
              </p:nvSpPr>
              <p:spPr>
                <a:xfrm>
                  <a:off x="2499265" y="4863007"/>
                  <a:ext cx="242271" cy="102582"/>
                </a:xfrm>
                <a:custGeom>
                  <a:avLst/>
                  <a:gdLst/>
                  <a:ahLst/>
                  <a:cxnLst/>
                  <a:rect l="l" t="t" r="r" b="b"/>
                  <a:pathLst>
                    <a:path w="2579" h="1092" extrusionOk="0">
                      <a:moveTo>
                        <a:pt x="401" y="0"/>
                      </a:moveTo>
                      <a:cubicBezTo>
                        <a:pt x="306" y="0"/>
                        <a:pt x="211" y="30"/>
                        <a:pt x="128" y="91"/>
                      </a:cubicBezTo>
                      <a:cubicBezTo>
                        <a:pt x="19" y="170"/>
                        <a:pt x="1" y="356"/>
                        <a:pt x="93" y="454"/>
                      </a:cubicBezTo>
                      <a:cubicBezTo>
                        <a:pt x="117" y="481"/>
                        <a:pt x="145" y="494"/>
                        <a:pt x="170" y="494"/>
                      </a:cubicBezTo>
                      <a:cubicBezTo>
                        <a:pt x="198" y="494"/>
                        <a:pt x="223" y="478"/>
                        <a:pt x="239" y="448"/>
                      </a:cubicBezTo>
                      <a:cubicBezTo>
                        <a:pt x="268" y="392"/>
                        <a:pt x="242" y="348"/>
                        <a:pt x="182" y="322"/>
                      </a:cubicBezTo>
                      <a:cubicBezTo>
                        <a:pt x="146" y="305"/>
                        <a:pt x="99" y="270"/>
                        <a:pt x="97" y="239"/>
                      </a:cubicBezTo>
                      <a:cubicBezTo>
                        <a:pt x="93" y="207"/>
                        <a:pt x="133" y="167"/>
                        <a:pt x="160" y="135"/>
                      </a:cubicBezTo>
                      <a:cubicBezTo>
                        <a:pt x="172" y="119"/>
                        <a:pt x="198" y="115"/>
                        <a:pt x="221" y="110"/>
                      </a:cubicBezTo>
                      <a:cubicBezTo>
                        <a:pt x="252" y="103"/>
                        <a:pt x="281" y="100"/>
                        <a:pt x="310" y="100"/>
                      </a:cubicBezTo>
                      <a:cubicBezTo>
                        <a:pt x="439" y="100"/>
                        <a:pt x="545" y="164"/>
                        <a:pt x="645" y="253"/>
                      </a:cubicBezTo>
                      <a:cubicBezTo>
                        <a:pt x="821" y="409"/>
                        <a:pt x="991" y="573"/>
                        <a:pt x="1179" y="712"/>
                      </a:cubicBezTo>
                      <a:cubicBezTo>
                        <a:pt x="1483" y="937"/>
                        <a:pt x="1815" y="1091"/>
                        <a:pt x="2188" y="1091"/>
                      </a:cubicBezTo>
                      <a:cubicBezTo>
                        <a:pt x="2218" y="1091"/>
                        <a:pt x="2247" y="1090"/>
                        <a:pt x="2277" y="1088"/>
                      </a:cubicBezTo>
                      <a:cubicBezTo>
                        <a:pt x="2324" y="1088"/>
                        <a:pt x="2368" y="1090"/>
                        <a:pt x="2411" y="1090"/>
                      </a:cubicBezTo>
                      <a:cubicBezTo>
                        <a:pt x="2445" y="1090"/>
                        <a:pt x="2479" y="1089"/>
                        <a:pt x="2512" y="1085"/>
                      </a:cubicBezTo>
                      <a:cubicBezTo>
                        <a:pt x="2535" y="1083"/>
                        <a:pt x="2557" y="1053"/>
                        <a:pt x="2579" y="1037"/>
                      </a:cubicBezTo>
                      <a:cubicBezTo>
                        <a:pt x="2559" y="1019"/>
                        <a:pt x="2541" y="991"/>
                        <a:pt x="2518" y="990"/>
                      </a:cubicBezTo>
                      <a:cubicBezTo>
                        <a:pt x="2429" y="984"/>
                        <a:pt x="2339" y="982"/>
                        <a:pt x="2250" y="982"/>
                      </a:cubicBezTo>
                      <a:cubicBezTo>
                        <a:pt x="2233" y="982"/>
                        <a:pt x="2216" y="982"/>
                        <a:pt x="2200" y="982"/>
                      </a:cubicBezTo>
                      <a:cubicBezTo>
                        <a:pt x="2197" y="982"/>
                        <a:pt x="2195" y="982"/>
                        <a:pt x="2192" y="982"/>
                      </a:cubicBezTo>
                      <a:cubicBezTo>
                        <a:pt x="2000" y="982"/>
                        <a:pt x="1819" y="944"/>
                        <a:pt x="1646" y="861"/>
                      </a:cubicBezTo>
                      <a:cubicBezTo>
                        <a:pt x="1384" y="734"/>
                        <a:pt x="1158" y="559"/>
                        <a:pt x="956" y="352"/>
                      </a:cubicBezTo>
                      <a:cubicBezTo>
                        <a:pt x="888" y="280"/>
                        <a:pt x="821" y="207"/>
                        <a:pt x="747" y="141"/>
                      </a:cubicBezTo>
                      <a:cubicBezTo>
                        <a:pt x="642" y="47"/>
                        <a:pt x="521"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5" name="Google Shape;3785;p22"/>
                <p:cNvSpPr/>
                <p:nvPr/>
              </p:nvSpPr>
              <p:spPr>
                <a:xfrm>
                  <a:off x="2523408" y="4814720"/>
                  <a:ext cx="144198" cy="130295"/>
                </a:xfrm>
                <a:custGeom>
                  <a:avLst/>
                  <a:gdLst/>
                  <a:ahLst/>
                  <a:cxnLst/>
                  <a:rect l="l" t="t" r="r" b="b"/>
                  <a:pathLst>
                    <a:path w="1535" h="1387" extrusionOk="0">
                      <a:moveTo>
                        <a:pt x="244" y="0"/>
                      </a:moveTo>
                      <a:cubicBezTo>
                        <a:pt x="184" y="0"/>
                        <a:pt x="125" y="16"/>
                        <a:pt x="69" y="47"/>
                      </a:cubicBezTo>
                      <a:cubicBezTo>
                        <a:pt x="23" y="70"/>
                        <a:pt x="1" y="113"/>
                        <a:pt x="17" y="164"/>
                      </a:cubicBezTo>
                      <a:cubicBezTo>
                        <a:pt x="34" y="218"/>
                        <a:pt x="74" y="244"/>
                        <a:pt x="130" y="245"/>
                      </a:cubicBezTo>
                      <a:cubicBezTo>
                        <a:pt x="131" y="245"/>
                        <a:pt x="132" y="245"/>
                        <a:pt x="133" y="245"/>
                      </a:cubicBezTo>
                      <a:cubicBezTo>
                        <a:pt x="185" y="245"/>
                        <a:pt x="209" y="219"/>
                        <a:pt x="214" y="164"/>
                      </a:cubicBezTo>
                      <a:cubicBezTo>
                        <a:pt x="218" y="124"/>
                        <a:pt x="247" y="109"/>
                        <a:pt x="282" y="109"/>
                      </a:cubicBezTo>
                      <a:cubicBezTo>
                        <a:pt x="289" y="109"/>
                        <a:pt x="296" y="110"/>
                        <a:pt x="302" y="111"/>
                      </a:cubicBezTo>
                      <a:cubicBezTo>
                        <a:pt x="466" y="132"/>
                        <a:pt x="589" y="221"/>
                        <a:pt x="676" y="354"/>
                      </a:cubicBezTo>
                      <a:cubicBezTo>
                        <a:pt x="824" y="580"/>
                        <a:pt x="969" y="807"/>
                        <a:pt x="1110" y="1036"/>
                      </a:cubicBezTo>
                      <a:cubicBezTo>
                        <a:pt x="1211" y="1200"/>
                        <a:pt x="1324" y="1348"/>
                        <a:pt x="1535" y="1386"/>
                      </a:cubicBezTo>
                      <a:cubicBezTo>
                        <a:pt x="1529" y="1377"/>
                        <a:pt x="1525" y="1371"/>
                        <a:pt x="1521" y="1365"/>
                      </a:cubicBezTo>
                      <a:cubicBezTo>
                        <a:pt x="1315" y="1179"/>
                        <a:pt x="1164" y="949"/>
                        <a:pt x="1024" y="712"/>
                      </a:cubicBezTo>
                      <a:cubicBezTo>
                        <a:pt x="966" y="611"/>
                        <a:pt x="910" y="504"/>
                        <a:pt x="847" y="404"/>
                      </a:cubicBezTo>
                      <a:cubicBezTo>
                        <a:pt x="725" y="211"/>
                        <a:pt x="559" y="72"/>
                        <a:pt x="335" y="13"/>
                      </a:cubicBezTo>
                      <a:cubicBezTo>
                        <a:pt x="305" y="4"/>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6" name="Google Shape;3786;p22"/>
                <p:cNvSpPr/>
                <p:nvPr/>
              </p:nvSpPr>
              <p:spPr>
                <a:xfrm>
                  <a:off x="2384279" y="4832945"/>
                  <a:ext cx="148143" cy="55988"/>
                </a:xfrm>
                <a:custGeom>
                  <a:avLst/>
                  <a:gdLst/>
                  <a:ahLst/>
                  <a:cxnLst/>
                  <a:rect l="l" t="t" r="r" b="b"/>
                  <a:pathLst>
                    <a:path w="1577" h="596" extrusionOk="0">
                      <a:moveTo>
                        <a:pt x="703" y="1"/>
                      </a:moveTo>
                      <a:cubicBezTo>
                        <a:pt x="610" y="1"/>
                        <a:pt x="516" y="12"/>
                        <a:pt x="425" y="24"/>
                      </a:cubicBezTo>
                      <a:cubicBezTo>
                        <a:pt x="292" y="42"/>
                        <a:pt x="181" y="117"/>
                        <a:pt x="99" y="226"/>
                      </a:cubicBezTo>
                      <a:cubicBezTo>
                        <a:pt x="32" y="312"/>
                        <a:pt x="1" y="408"/>
                        <a:pt x="43" y="517"/>
                      </a:cubicBezTo>
                      <a:cubicBezTo>
                        <a:pt x="62" y="567"/>
                        <a:pt x="98" y="596"/>
                        <a:pt x="133" y="596"/>
                      </a:cubicBezTo>
                      <a:cubicBezTo>
                        <a:pt x="142" y="596"/>
                        <a:pt x="152" y="594"/>
                        <a:pt x="161" y="589"/>
                      </a:cubicBezTo>
                      <a:cubicBezTo>
                        <a:pt x="202" y="568"/>
                        <a:pt x="211" y="506"/>
                        <a:pt x="182" y="450"/>
                      </a:cubicBezTo>
                      <a:cubicBezTo>
                        <a:pt x="132" y="352"/>
                        <a:pt x="146" y="271"/>
                        <a:pt x="238" y="209"/>
                      </a:cubicBezTo>
                      <a:cubicBezTo>
                        <a:pt x="295" y="171"/>
                        <a:pt x="361" y="143"/>
                        <a:pt x="426" y="124"/>
                      </a:cubicBezTo>
                      <a:cubicBezTo>
                        <a:pt x="526" y="98"/>
                        <a:pt x="625" y="86"/>
                        <a:pt x="725" y="86"/>
                      </a:cubicBezTo>
                      <a:cubicBezTo>
                        <a:pt x="845" y="86"/>
                        <a:pt x="966" y="103"/>
                        <a:pt x="1086" y="132"/>
                      </a:cubicBezTo>
                      <a:cubicBezTo>
                        <a:pt x="1205" y="159"/>
                        <a:pt x="1324" y="191"/>
                        <a:pt x="1411" y="283"/>
                      </a:cubicBezTo>
                      <a:cubicBezTo>
                        <a:pt x="1428" y="302"/>
                        <a:pt x="1443" y="311"/>
                        <a:pt x="1460" y="311"/>
                      </a:cubicBezTo>
                      <a:cubicBezTo>
                        <a:pt x="1470" y="311"/>
                        <a:pt x="1480" y="308"/>
                        <a:pt x="1492" y="303"/>
                      </a:cubicBezTo>
                      <a:cubicBezTo>
                        <a:pt x="1515" y="294"/>
                        <a:pt x="1540" y="289"/>
                        <a:pt x="1563" y="282"/>
                      </a:cubicBezTo>
                      <a:cubicBezTo>
                        <a:pt x="1567" y="274"/>
                        <a:pt x="1571" y="267"/>
                        <a:pt x="1577" y="259"/>
                      </a:cubicBezTo>
                      <a:cubicBezTo>
                        <a:pt x="1505" y="218"/>
                        <a:pt x="1437" y="165"/>
                        <a:pt x="1361" y="141"/>
                      </a:cubicBezTo>
                      <a:cubicBezTo>
                        <a:pt x="1189" y="88"/>
                        <a:pt x="1014" y="34"/>
                        <a:pt x="837" y="10"/>
                      </a:cubicBezTo>
                      <a:cubicBezTo>
                        <a:pt x="793" y="3"/>
                        <a:pt x="748"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7" name="Google Shape;3787;p22"/>
                <p:cNvSpPr/>
                <p:nvPr/>
              </p:nvSpPr>
              <p:spPr>
                <a:xfrm>
                  <a:off x="2382964" y="4793395"/>
                  <a:ext cx="116110" cy="43306"/>
                </a:xfrm>
                <a:custGeom>
                  <a:avLst/>
                  <a:gdLst/>
                  <a:ahLst/>
                  <a:cxnLst/>
                  <a:rect l="l" t="t" r="r" b="b"/>
                  <a:pathLst>
                    <a:path w="1236" h="461" extrusionOk="0">
                      <a:moveTo>
                        <a:pt x="459" y="0"/>
                      </a:moveTo>
                      <a:cubicBezTo>
                        <a:pt x="359" y="0"/>
                        <a:pt x="257" y="19"/>
                        <a:pt x="162" y="47"/>
                      </a:cubicBezTo>
                      <a:cubicBezTo>
                        <a:pt x="61" y="77"/>
                        <a:pt x="0" y="182"/>
                        <a:pt x="20" y="265"/>
                      </a:cubicBezTo>
                      <a:cubicBezTo>
                        <a:pt x="26" y="297"/>
                        <a:pt x="61" y="327"/>
                        <a:pt x="91" y="348"/>
                      </a:cubicBezTo>
                      <a:cubicBezTo>
                        <a:pt x="93" y="349"/>
                        <a:pt x="96" y="350"/>
                        <a:pt x="99" y="350"/>
                      </a:cubicBezTo>
                      <a:cubicBezTo>
                        <a:pt x="117" y="350"/>
                        <a:pt x="150" y="335"/>
                        <a:pt x="152" y="327"/>
                      </a:cubicBezTo>
                      <a:cubicBezTo>
                        <a:pt x="155" y="295"/>
                        <a:pt x="154" y="256"/>
                        <a:pt x="139" y="228"/>
                      </a:cubicBezTo>
                      <a:cubicBezTo>
                        <a:pt x="103" y="165"/>
                        <a:pt x="109" y="124"/>
                        <a:pt x="176" y="91"/>
                      </a:cubicBezTo>
                      <a:cubicBezTo>
                        <a:pt x="212" y="74"/>
                        <a:pt x="252" y="57"/>
                        <a:pt x="290" y="57"/>
                      </a:cubicBezTo>
                      <a:cubicBezTo>
                        <a:pt x="292" y="57"/>
                        <a:pt x="294" y="57"/>
                        <a:pt x="297" y="57"/>
                      </a:cubicBezTo>
                      <a:cubicBezTo>
                        <a:pt x="424" y="63"/>
                        <a:pt x="553" y="65"/>
                        <a:pt x="677" y="94"/>
                      </a:cubicBezTo>
                      <a:cubicBezTo>
                        <a:pt x="829" y="129"/>
                        <a:pt x="979" y="191"/>
                        <a:pt x="1043" y="344"/>
                      </a:cubicBezTo>
                      <a:cubicBezTo>
                        <a:pt x="1085" y="441"/>
                        <a:pt x="1155" y="446"/>
                        <a:pt x="1236" y="461"/>
                      </a:cubicBezTo>
                      <a:cubicBezTo>
                        <a:pt x="1233" y="447"/>
                        <a:pt x="1233" y="441"/>
                        <a:pt x="1227" y="435"/>
                      </a:cubicBezTo>
                      <a:cubicBezTo>
                        <a:pt x="1218" y="418"/>
                        <a:pt x="1208" y="401"/>
                        <a:pt x="1196" y="384"/>
                      </a:cubicBezTo>
                      <a:cubicBezTo>
                        <a:pt x="1025" y="137"/>
                        <a:pt x="784" y="10"/>
                        <a:pt x="488" y="1"/>
                      </a:cubicBezTo>
                      <a:cubicBezTo>
                        <a:pt x="478" y="1"/>
                        <a:pt x="468"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8" name="Google Shape;3788;p22"/>
                <p:cNvSpPr/>
                <p:nvPr/>
              </p:nvSpPr>
              <p:spPr>
                <a:xfrm>
                  <a:off x="2292216" y="4819887"/>
                  <a:ext cx="100798" cy="38328"/>
                </a:xfrm>
                <a:custGeom>
                  <a:avLst/>
                  <a:gdLst/>
                  <a:ahLst/>
                  <a:cxnLst/>
                  <a:rect l="l" t="t" r="r" b="b"/>
                  <a:pathLst>
                    <a:path w="1073" h="408" extrusionOk="0">
                      <a:moveTo>
                        <a:pt x="433" y="1"/>
                      </a:moveTo>
                      <a:cubicBezTo>
                        <a:pt x="371" y="1"/>
                        <a:pt x="310" y="8"/>
                        <a:pt x="252" y="25"/>
                      </a:cubicBezTo>
                      <a:cubicBezTo>
                        <a:pt x="154" y="52"/>
                        <a:pt x="62" y="96"/>
                        <a:pt x="21" y="194"/>
                      </a:cubicBezTo>
                      <a:cubicBezTo>
                        <a:pt x="0" y="243"/>
                        <a:pt x="3" y="308"/>
                        <a:pt x="10" y="363"/>
                      </a:cubicBezTo>
                      <a:cubicBezTo>
                        <a:pt x="11" y="381"/>
                        <a:pt x="56" y="407"/>
                        <a:pt x="82" y="408"/>
                      </a:cubicBezTo>
                      <a:cubicBezTo>
                        <a:pt x="83" y="408"/>
                        <a:pt x="83" y="408"/>
                        <a:pt x="84" y="408"/>
                      </a:cubicBezTo>
                      <a:cubicBezTo>
                        <a:pt x="105" y="408"/>
                        <a:pt x="138" y="376"/>
                        <a:pt x="140" y="356"/>
                      </a:cubicBezTo>
                      <a:cubicBezTo>
                        <a:pt x="143" y="334"/>
                        <a:pt x="121" y="304"/>
                        <a:pt x="106" y="279"/>
                      </a:cubicBezTo>
                      <a:cubicBezTo>
                        <a:pt x="98" y="267"/>
                        <a:pt x="82" y="262"/>
                        <a:pt x="65" y="252"/>
                      </a:cubicBezTo>
                      <a:cubicBezTo>
                        <a:pt x="145" y="137"/>
                        <a:pt x="276" y="81"/>
                        <a:pt x="427" y="81"/>
                      </a:cubicBezTo>
                      <a:cubicBezTo>
                        <a:pt x="617" y="81"/>
                        <a:pt x="840" y="170"/>
                        <a:pt x="1029" y="342"/>
                      </a:cubicBezTo>
                      <a:cubicBezTo>
                        <a:pt x="1045" y="324"/>
                        <a:pt x="1059" y="306"/>
                        <a:pt x="1072" y="289"/>
                      </a:cubicBezTo>
                      <a:cubicBezTo>
                        <a:pt x="904" y="106"/>
                        <a:pt x="661" y="1"/>
                        <a:pt x="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9" name="Google Shape;3789;p22"/>
                <p:cNvSpPr/>
                <p:nvPr/>
              </p:nvSpPr>
              <p:spPr>
                <a:xfrm>
                  <a:off x="2436793" y="4846379"/>
                  <a:ext cx="27524" cy="40112"/>
                </a:xfrm>
                <a:custGeom>
                  <a:avLst/>
                  <a:gdLst/>
                  <a:ahLst/>
                  <a:cxnLst/>
                  <a:rect l="l" t="t" r="r" b="b"/>
                  <a:pathLst>
                    <a:path w="293" h="427" extrusionOk="0">
                      <a:moveTo>
                        <a:pt x="222" y="0"/>
                      </a:moveTo>
                      <a:cubicBezTo>
                        <a:pt x="150" y="0"/>
                        <a:pt x="100" y="40"/>
                        <a:pt x="50" y="126"/>
                      </a:cubicBezTo>
                      <a:cubicBezTo>
                        <a:pt x="0" y="209"/>
                        <a:pt x="6" y="331"/>
                        <a:pt x="61" y="391"/>
                      </a:cubicBezTo>
                      <a:cubicBezTo>
                        <a:pt x="73" y="403"/>
                        <a:pt x="87" y="415"/>
                        <a:pt x="103" y="420"/>
                      </a:cubicBezTo>
                      <a:cubicBezTo>
                        <a:pt x="116" y="425"/>
                        <a:pt x="128" y="427"/>
                        <a:pt x="140" y="427"/>
                      </a:cubicBezTo>
                      <a:cubicBezTo>
                        <a:pt x="171" y="427"/>
                        <a:pt x="197" y="410"/>
                        <a:pt x="211" y="374"/>
                      </a:cubicBezTo>
                      <a:cubicBezTo>
                        <a:pt x="232" y="322"/>
                        <a:pt x="205" y="305"/>
                        <a:pt x="155" y="296"/>
                      </a:cubicBezTo>
                      <a:cubicBezTo>
                        <a:pt x="139" y="294"/>
                        <a:pt x="113" y="255"/>
                        <a:pt x="117" y="241"/>
                      </a:cubicBezTo>
                      <a:cubicBezTo>
                        <a:pt x="133" y="191"/>
                        <a:pt x="154" y="140"/>
                        <a:pt x="185" y="99"/>
                      </a:cubicBezTo>
                      <a:cubicBezTo>
                        <a:pt x="212" y="64"/>
                        <a:pt x="256" y="41"/>
                        <a:pt x="293" y="10"/>
                      </a:cubicBezTo>
                      <a:cubicBezTo>
                        <a:pt x="267" y="4"/>
                        <a:pt x="244"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790" name="Google Shape;3790;p22"/>
                <p:cNvGrpSpPr/>
                <p:nvPr/>
              </p:nvGrpSpPr>
              <p:grpSpPr>
                <a:xfrm>
                  <a:off x="2196676" y="4986260"/>
                  <a:ext cx="407045" cy="74589"/>
                  <a:chOff x="2196676" y="4986260"/>
                  <a:chExt cx="407045" cy="74589"/>
                </a:xfrm>
              </p:grpSpPr>
              <p:sp>
                <p:nvSpPr>
                  <p:cNvPr id="3791" name="Google Shape;3791;p22"/>
                  <p:cNvSpPr/>
                  <p:nvPr/>
                </p:nvSpPr>
                <p:spPr>
                  <a:xfrm>
                    <a:off x="2319177" y="4986260"/>
                    <a:ext cx="284544" cy="70831"/>
                  </a:xfrm>
                  <a:custGeom>
                    <a:avLst/>
                    <a:gdLst/>
                    <a:ahLst/>
                    <a:cxnLst/>
                    <a:rect l="l" t="t" r="r" b="b"/>
                    <a:pathLst>
                      <a:path w="3029" h="754" extrusionOk="0">
                        <a:moveTo>
                          <a:pt x="2410" y="0"/>
                        </a:moveTo>
                        <a:cubicBezTo>
                          <a:pt x="1837" y="0"/>
                          <a:pt x="1289" y="112"/>
                          <a:pt x="791" y="440"/>
                        </a:cubicBezTo>
                        <a:cubicBezTo>
                          <a:pt x="712" y="492"/>
                          <a:pt x="637" y="552"/>
                          <a:pt x="555" y="597"/>
                        </a:cubicBezTo>
                        <a:cubicBezTo>
                          <a:pt x="491" y="634"/>
                          <a:pt x="418" y="660"/>
                          <a:pt x="345" y="680"/>
                        </a:cubicBezTo>
                        <a:cubicBezTo>
                          <a:pt x="338" y="682"/>
                          <a:pt x="330" y="683"/>
                          <a:pt x="322" y="683"/>
                        </a:cubicBezTo>
                        <a:cubicBezTo>
                          <a:pt x="295" y="683"/>
                          <a:pt x="263" y="673"/>
                          <a:pt x="239" y="661"/>
                        </a:cubicBezTo>
                        <a:cubicBezTo>
                          <a:pt x="180" y="634"/>
                          <a:pt x="181" y="598"/>
                          <a:pt x="237" y="561"/>
                        </a:cubicBezTo>
                        <a:cubicBezTo>
                          <a:pt x="299" y="520"/>
                          <a:pt x="301" y="448"/>
                          <a:pt x="233" y="425"/>
                        </a:cubicBezTo>
                        <a:cubicBezTo>
                          <a:pt x="213" y="418"/>
                          <a:pt x="189" y="415"/>
                          <a:pt x="165" y="415"/>
                        </a:cubicBezTo>
                        <a:cubicBezTo>
                          <a:pt x="132" y="415"/>
                          <a:pt x="98" y="421"/>
                          <a:pt x="74" y="435"/>
                        </a:cubicBezTo>
                        <a:cubicBezTo>
                          <a:pt x="16" y="468"/>
                          <a:pt x="0" y="539"/>
                          <a:pt x="38" y="600"/>
                        </a:cubicBezTo>
                        <a:cubicBezTo>
                          <a:pt x="63" y="641"/>
                          <a:pt x="103" y="687"/>
                          <a:pt x="146" y="704"/>
                        </a:cubicBezTo>
                        <a:cubicBezTo>
                          <a:pt x="221" y="733"/>
                          <a:pt x="302" y="751"/>
                          <a:pt x="383" y="753"/>
                        </a:cubicBezTo>
                        <a:cubicBezTo>
                          <a:pt x="388" y="754"/>
                          <a:pt x="393" y="754"/>
                          <a:pt x="398" y="754"/>
                        </a:cubicBezTo>
                        <a:cubicBezTo>
                          <a:pt x="541" y="754"/>
                          <a:pt x="663" y="684"/>
                          <a:pt x="780" y="607"/>
                        </a:cubicBezTo>
                        <a:cubicBezTo>
                          <a:pt x="915" y="517"/>
                          <a:pt x="1044" y="416"/>
                          <a:pt x="1189" y="353"/>
                        </a:cubicBezTo>
                        <a:cubicBezTo>
                          <a:pt x="1516" y="216"/>
                          <a:pt x="1857" y="168"/>
                          <a:pt x="2203" y="168"/>
                        </a:cubicBezTo>
                        <a:cubicBezTo>
                          <a:pt x="2309" y="168"/>
                          <a:pt x="2417" y="172"/>
                          <a:pt x="2524" y="180"/>
                        </a:cubicBezTo>
                        <a:cubicBezTo>
                          <a:pt x="2614" y="186"/>
                          <a:pt x="2702" y="198"/>
                          <a:pt x="2804" y="209"/>
                        </a:cubicBezTo>
                        <a:cubicBezTo>
                          <a:pt x="2848" y="204"/>
                          <a:pt x="2907" y="205"/>
                          <a:pt x="2959" y="189"/>
                        </a:cubicBezTo>
                        <a:cubicBezTo>
                          <a:pt x="2986" y="181"/>
                          <a:pt x="3005" y="145"/>
                          <a:pt x="3028" y="122"/>
                        </a:cubicBezTo>
                        <a:cubicBezTo>
                          <a:pt x="3007" y="102"/>
                          <a:pt x="2988" y="67"/>
                          <a:pt x="2964" y="61"/>
                        </a:cubicBezTo>
                        <a:cubicBezTo>
                          <a:pt x="2861" y="38"/>
                          <a:pt x="2755" y="12"/>
                          <a:pt x="2651" y="7"/>
                        </a:cubicBezTo>
                        <a:cubicBezTo>
                          <a:pt x="2570" y="3"/>
                          <a:pt x="2490" y="0"/>
                          <a:pt x="2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2" name="Google Shape;3792;p22"/>
                  <p:cNvSpPr/>
                  <p:nvPr/>
                </p:nvSpPr>
                <p:spPr>
                  <a:xfrm>
                    <a:off x="2252666" y="5001760"/>
                    <a:ext cx="75058" cy="59088"/>
                  </a:xfrm>
                  <a:custGeom>
                    <a:avLst/>
                    <a:gdLst/>
                    <a:ahLst/>
                    <a:cxnLst/>
                    <a:rect l="l" t="t" r="r" b="b"/>
                    <a:pathLst>
                      <a:path w="799" h="629" extrusionOk="0">
                        <a:moveTo>
                          <a:pt x="144" y="1"/>
                        </a:moveTo>
                        <a:cubicBezTo>
                          <a:pt x="144" y="1"/>
                          <a:pt x="143" y="1"/>
                          <a:pt x="142" y="1"/>
                        </a:cubicBezTo>
                        <a:cubicBezTo>
                          <a:pt x="73" y="5"/>
                          <a:pt x="33" y="57"/>
                          <a:pt x="22" y="123"/>
                        </a:cubicBezTo>
                        <a:cubicBezTo>
                          <a:pt x="1" y="235"/>
                          <a:pt x="22" y="341"/>
                          <a:pt x="94" y="431"/>
                        </a:cubicBezTo>
                        <a:cubicBezTo>
                          <a:pt x="194" y="555"/>
                          <a:pt x="391" y="629"/>
                          <a:pt x="573" y="629"/>
                        </a:cubicBezTo>
                        <a:cubicBezTo>
                          <a:pt x="654" y="629"/>
                          <a:pt x="733" y="614"/>
                          <a:pt x="798" y="582"/>
                        </a:cubicBezTo>
                        <a:cubicBezTo>
                          <a:pt x="771" y="542"/>
                          <a:pt x="743" y="527"/>
                          <a:pt x="699" y="527"/>
                        </a:cubicBezTo>
                        <a:cubicBezTo>
                          <a:pt x="689" y="527"/>
                          <a:pt x="678" y="528"/>
                          <a:pt x="666" y="530"/>
                        </a:cubicBezTo>
                        <a:cubicBezTo>
                          <a:pt x="633" y="532"/>
                          <a:pt x="600" y="534"/>
                          <a:pt x="567" y="534"/>
                        </a:cubicBezTo>
                        <a:cubicBezTo>
                          <a:pt x="494" y="534"/>
                          <a:pt x="421" y="527"/>
                          <a:pt x="352" y="509"/>
                        </a:cubicBezTo>
                        <a:cubicBezTo>
                          <a:pt x="187" y="465"/>
                          <a:pt x="106" y="328"/>
                          <a:pt x="120" y="148"/>
                        </a:cubicBezTo>
                        <a:cubicBezTo>
                          <a:pt x="129" y="148"/>
                          <a:pt x="137" y="149"/>
                          <a:pt x="147" y="149"/>
                        </a:cubicBezTo>
                        <a:cubicBezTo>
                          <a:pt x="177" y="142"/>
                          <a:pt x="214" y="140"/>
                          <a:pt x="236" y="123"/>
                        </a:cubicBezTo>
                        <a:cubicBezTo>
                          <a:pt x="249" y="113"/>
                          <a:pt x="246" y="65"/>
                          <a:pt x="233" y="50"/>
                        </a:cubicBezTo>
                        <a:cubicBezTo>
                          <a:pt x="210" y="26"/>
                          <a:pt x="17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3" name="Google Shape;3793;p22"/>
                  <p:cNvSpPr/>
                  <p:nvPr/>
                </p:nvSpPr>
                <p:spPr>
                  <a:xfrm>
                    <a:off x="2196676" y="4998284"/>
                    <a:ext cx="61813" cy="50446"/>
                  </a:xfrm>
                  <a:custGeom>
                    <a:avLst/>
                    <a:gdLst/>
                    <a:ahLst/>
                    <a:cxnLst/>
                    <a:rect l="l" t="t" r="r" b="b"/>
                    <a:pathLst>
                      <a:path w="658" h="537" extrusionOk="0">
                        <a:moveTo>
                          <a:pt x="129" y="0"/>
                        </a:moveTo>
                        <a:cubicBezTo>
                          <a:pt x="46" y="0"/>
                          <a:pt x="0" y="67"/>
                          <a:pt x="12" y="161"/>
                        </a:cubicBezTo>
                        <a:cubicBezTo>
                          <a:pt x="37" y="372"/>
                          <a:pt x="253" y="537"/>
                          <a:pt x="477" y="537"/>
                        </a:cubicBezTo>
                        <a:cubicBezTo>
                          <a:pt x="538" y="537"/>
                          <a:pt x="599" y="524"/>
                          <a:pt x="658" y="497"/>
                        </a:cubicBezTo>
                        <a:cubicBezTo>
                          <a:pt x="634" y="488"/>
                          <a:pt x="609" y="468"/>
                          <a:pt x="587" y="468"/>
                        </a:cubicBezTo>
                        <a:cubicBezTo>
                          <a:pt x="585" y="468"/>
                          <a:pt x="583" y="468"/>
                          <a:pt x="581" y="468"/>
                        </a:cubicBezTo>
                        <a:cubicBezTo>
                          <a:pt x="558" y="472"/>
                          <a:pt x="535" y="474"/>
                          <a:pt x="513" y="474"/>
                        </a:cubicBezTo>
                        <a:cubicBezTo>
                          <a:pt x="360" y="474"/>
                          <a:pt x="241" y="392"/>
                          <a:pt x="138" y="279"/>
                        </a:cubicBezTo>
                        <a:cubicBezTo>
                          <a:pt x="76" y="211"/>
                          <a:pt x="91" y="175"/>
                          <a:pt x="172" y="128"/>
                        </a:cubicBezTo>
                        <a:cubicBezTo>
                          <a:pt x="194" y="114"/>
                          <a:pt x="217" y="72"/>
                          <a:pt x="211" y="55"/>
                        </a:cubicBezTo>
                        <a:cubicBezTo>
                          <a:pt x="200" y="30"/>
                          <a:pt x="164" y="2"/>
                          <a:pt x="138" y="0"/>
                        </a:cubicBezTo>
                        <a:cubicBezTo>
                          <a:pt x="135" y="0"/>
                          <a:pt x="13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4" name="Google Shape;3794;p22"/>
                  <p:cNvSpPr/>
                  <p:nvPr/>
                </p:nvSpPr>
                <p:spPr>
                  <a:xfrm>
                    <a:off x="2290149" y="4995278"/>
                    <a:ext cx="26209" cy="52888"/>
                  </a:xfrm>
                  <a:custGeom>
                    <a:avLst/>
                    <a:gdLst/>
                    <a:ahLst/>
                    <a:cxnLst/>
                    <a:rect l="l" t="t" r="r" b="b"/>
                    <a:pathLst>
                      <a:path w="279" h="563" extrusionOk="0">
                        <a:moveTo>
                          <a:pt x="196" y="0"/>
                        </a:moveTo>
                        <a:cubicBezTo>
                          <a:pt x="168" y="0"/>
                          <a:pt x="139" y="16"/>
                          <a:pt x="116" y="47"/>
                        </a:cubicBezTo>
                        <a:cubicBezTo>
                          <a:pt x="21" y="176"/>
                          <a:pt x="1" y="323"/>
                          <a:pt x="41" y="476"/>
                        </a:cubicBezTo>
                        <a:cubicBezTo>
                          <a:pt x="57" y="540"/>
                          <a:pt x="78" y="562"/>
                          <a:pt x="134" y="562"/>
                        </a:cubicBezTo>
                        <a:cubicBezTo>
                          <a:pt x="156" y="562"/>
                          <a:pt x="183" y="559"/>
                          <a:pt x="216" y="553"/>
                        </a:cubicBezTo>
                        <a:cubicBezTo>
                          <a:pt x="195" y="532"/>
                          <a:pt x="177" y="517"/>
                          <a:pt x="163" y="501"/>
                        </a:cubicBezTo>
                        <a:cubicBezTo>
                          <a:pt x="74" y="413"/>
                          <a:pt x="48" y="280"/>
                          <a:pt x="98" y="173"/>
                        </a:cubicBezTo>
                        <a:cubicBezTo>
                          <a:pt x="109" y="149"/>
                          <a:pt x="122" y="130"/>
                          <a:pt x="141" y="130"/>
                        </a:cubicBezTo>
                        <a:cubicBezTo>
                          <a:pt x="151" y="130"/>
                          <a:pt x="162" y="135"/>
                          <a:pt x="175" y="147"/>
                        </a:cubicBezTo>
                        <a:cubicBezTo>
                          <a:pt x="192" y="163"/>
                          <a:pt x="210" y="172"/>
                          <a:pt x="226" y="172"/>
                        </a:cubicBezTo>
                        <a:cubicBezTo>
                          <a:pt x="240" y="172"/>
                          <a:pt x="252" y="165"/>
                          <a:pt x="261" y="149"/>
                        </a:cubicBezTo>
                        <a:cubicBezTo>
                          <a:pt x="275" y="121"/>
                          <a:pt x="278" y="72"/>
                          <a:pt x="263" y="44"/>
                        </a:cubicBezTo>
                        <a:cubicBezTo>
                          <a:pt x="247" y="15"/>
                          <a:pt x="222"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5" name="Google Shape;3795;p22"/>
                  <p:cNvSpPr/>
                  <p:nvPr/>
                </p:nvSpPr>
                <p:spPr>
                  <a:xfrm>
                    <a:off x="2367182" y="4990863"/>
                    <a:ext cx="34006" cy="31376"/>
                  </a:xfrm>
                  <a:custGeom>
                    <a:avLst/>
                    <a:gdLst/>
                    <a:ahLst/>
                    <a:cxnLst/>
                    <a:rect l="l" t="t" r="r" b="b"/>
                    <a:pathLst>
                      <a:path w="362" h="334" extrusionOk="0">
                        <a:moveTo>
                          <a:pt x="120" y="1"/>
                        </a:moveTo>
                        <a:cubicBezTo>
                          <a:pt x="116" y="1"/>
                          <a:pt x="112" y="1"/>
                          <a:pt x="108" y="2"/>
                        </a:cubicBezTo>
                        <a:cubicBezTo>
                          <a:pt x="41" y="21"/>
                          <a:pt x="1" y="101"/>
                          <a:pt x="17" y="168"/>
                        </a:cubicBezTo>
                        <a:cubicBezTo>
                          <a:pt x="43" y="273"/>
                          <a:pt x="131" y="333"/>
                          <a:pt x="222" y="333"/>
                        </a:cubicBezTo>
                        <a:cubicBezTo>
                          <a:pt x="270" y="333"/>
                          <a:pt x="319" y="317"/>
                          <a:pt x="361" y="281"/>
                        </a:cubicBezTo>
                        <a:cubicBezTo>
                          <a:pt x="289" y="260"/>
                          <a:pt x="216" y="244"/>
                          <a:pt x="149" y="219"/>
                        </a:cubicBezTo>
                        <a:cubicBezTo>
                          <a:pt x="129" y="212"/>
                          <a:pt x="116" y="179"/>
                          <a:pt x="101" y="158"/>
                        </a:cubicBezTo>
                        <a:cubicBezTo>
                          <a:pt x="120" y="147"/>
                          <a:pt x="136" y="131"/>
                          <a:pt x="156" y="122"/>
                        </a:cubicBezTo>
                        <a:cubicBezTo>
                          <a:pt x="197" y="103"/>
                          <a:pt x="215" y="68"/>
                          <a:pt x="190" y="33"/>
                        </a:cubicBezTo>
                        <a:cubicBezTo>
                          <a:pt x="178" y="15"/>
                          <a:pt x="14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796" name="Google Shape;3796;p22"/>
                <p:cNvSpPr/>
                <p:nvPr/>
              </p:nvSpPr>
              <p:spPr>
                <a:xfrm>
                  <a:off x="2284324" y="4787853"/>
                  <a:ext cx="460494" cy="181116"/>
                </a:xfrm>
                <a:custGeom>
                  <a:avLst/>
                  <a:gdLst/>
                  <a:ahLst/>
                  <a:cxnLst/>
                  <a:rect l="l" t="t" r="r" b="b"/>
                  <a:pathLst>
                    <a:path w="4902" h="1928" extrusionOk="0">
                      <a:moveTo>
                        <a:pt x="1512" y="59"/>
                      </a:moveTo>
                      <a:cubicBezTo>
                        <a:pt x="1521" y="59"/>
                        <a:pt x="1530" y="60"/>
                        <a:pt x="1540" y="60"/>
                      </a:cubicBezTo>
                      <a:cubicBezTo>
                        <a:pt x="1837" y="69"/>
                        <a:pt x="2077" y="196"/>
                        <a:pt x="2248" y="443"/>
                      </a:cubicBezTo>
                      <a:cubicBezTo>
                        <a:pt x="2260" y="460"/>
                        <a:pt x="2269" y="476"/>
                        <a:pt x="2279" y="494"/>
                      </a:cubicBezTo>
                      <a:cubicBezTo>
                        <a:pt x="2282" y="500"/>
                        <a:pt x="2283" y="506"/>
                        <a:pt x="2286" y="520"/>
                      </a:cubicBezTo>
                      <a:cubicBezTo>
                        <a:pt x="2205" y="504"/>
                        <a:pt x="2137" y="500"/>
                        <a:pt x="2096" y="403"/>
                      </a:cubicBezTo>
                      <a:cubicBezTo>
                        <a:pt x="2030" y="249"/>
                        <a:pt x="1881" y="187"/>
                        <a:pt x="1730" y="153"/>
                      </a:cubicBezTo>
                      <a:cubicBezTo>
                        <a:pt x="1606" y="124"/>
                        <a:pt x="1477" y="122"/>
                        <a:pt x="1349" y="115"/>
                      </a:cubicBezTo>
                      <a:cubicBezTo>
                        <a:pt x="1348" y="115"/>
                        <a:pt x="1346" y="115"/>
                        <a:pt x="1345" y="115"/>
                      </a:cubicBezTo>
                      <a:cubicBezTo>
                        <a:pt x="1306" y="115"/>
                        <a:pt x="1265" y="133"/>
                        <a:pt x="1229" y="150"/>
                      </a:cubicBezTo>
                      <a:cubicBezTo>
                        <a:pt x="1162" y="182"/>
                        <a:pt x="1156" y="224"/>
                        <a:pt x="1192" y="287"/>
                      </a:cubicBezTo>
                      <a:cubicBezTo>
                        <a:pt x="1205" y="314"/>
                        <a:pt x="1208" y="354"/>
                        <a:pt x="1204" y="386"/>
                      </a:cubicBezTo>
                      <a:cubicBezTo>
                        <a:pt x="1203" y="395"/>
                        <a:pt x="1171" y="409"/>
                        <a:pt x="1152" y="409"/>
                      </a:cubicBezTo>
                      <a:cubicBezTo>
                        <a:pt x="1148" y="409"/>
                        <a:pt x="1145" y="408"/>
                        <a:pt x="1143" y="407"/>
                      </a:cubicBezTo>
                      <a:cubicBezTo>
                        <a:pt x="1114" y="386"/>
                        <a:pt x="1080" y="356"/>
                        <a:pt x="1073" y="324"/>
                      </a:cubicBezTo>
                      <a:cubicBezTo>
                        <a:pt x="1054" y="241"/>
                        <a:pt x="1115" y="136"/>
                        <a:pt x="1214" y="106"/>
                      </a:cubicBezTo>
                      <a:cubicBezTo>
                        <a:pt x="1310" y="79"/>
                        <a:pt x="1412" y="59"/>
                        <a:pt x="1512" y="59"/>
                      </a:cubicBezTo>
                      <a:close/>
                      <a:moveTo>
                        <a:pt x="517" y="342"/>
                      </a:moveTo>
                      <a:cubicBezTo>
                        <a:pt x="745" y="342"/>
                        <a:pt x="988" y="447"/>
                        <a:pt x="1156" y="630"/>
                      </a:cubicBezTo>
                      <a:cubicBezTo>
                        <a:pt x="1142" y="647"/>
                        <a:pt x="1128" y="665"/>
                        <a:pt x="1113" y="683"/>
                      </a:cubicBezTo>
                      <a:cubicBezTo>
                        <a:pt x="925" y="511"/>
                        <a:pt x="703" y="422"/>
                        <a:pt x="512" y="422"/>
                      </a:cubicBezTo>
                      <a:cubicBezTo>
                        <a:pt x="361" y="422"/>
                        <a:pt x="229" y="478"/>
                        <a:pt x="149" y="593"/>
                      </a:cubicBezTo>
                      <a:cubicBezTo>
                        <a:pt x="166" y="604"/>
                        <a:pt x="181" y="608"/>
                        <a:pt x="190" y="620"/>
                      </a:cubicBezTo>
                      <a:cubicBezTo>
                        <a:pt x="205" y="645"/>
                        <a:pt x="228" y="673"/>
                        <a:pt x="224" y="697"/>
                      </a:cubicBezTo>
                      <a:cubicBezTo>
                        <a:pt x="221" y="718"/>
                        <a:pt x="186" y="749"/>
                        <a:pt x="166" y="749"/>
                      </a:cubicBezTo>
                      <a:cubicBezTo>
                        <a:pt x="140" y="749"/>
                        <a:pt x="97" y="723"/>
                        <a:pt x="94" y="704"/>
                      </a:cubicBezTo>
                      <a:cubicBezTo>
                        <a:pt x="87" y="649"/>
                        <a:pt x="84" y="585"/>
                        <a:pt x="105" y="535"/>
                      </a:cubicBezTo>
                      <a:cubicBezTo>
                        <a:pt x="146" y="438"/>
                        <a:pt x="238" y="393"/>
                        <a:pt x="336" y="366"/>
                      </a:cubicBezTo>
                      <a:cubicBezTo>
                        <a:pt x="394" y="349"/>
                        <a:pt x="455" y="342"/>
                        <a:pt x="517" y="342"/>
                      </a:cubicBezTo>
                      <a:close/>
                      <a:moveTo>
                        <a:pt x="1845" y="623"/>
                      </a:moveTo>
                      <a:cubicBezTo>
                        <a:pt x="1867" y="623"/>
                        <a:pt x="1890" y="627"/>
                        <a:pt x="1916" y="633"/>
                      </a:cubicBezTo>
                      <a:cubicBezTo>
                        <a:pt x="1876" y="664"/>
                        <a:pt x="1834" y="687"/>
                        <a:pt x="1807" y="721"/>
                      </a:cubicBezTo>
                      <a:cubicBezTo>
                        <a:pt x="1776" y="762"/>
                        <a:pt x="1756" y="812"/>
                        <a:pt x="1738" y="863"/>
                      </a:cubicBezTo>
                      <a:cubicBezTo>
                        <a:pt x="1735" y="877"/>
                        <a:pt x="1761" y="915"/>
                        <a:pt x="1777" y="918"/>
                      </a:cubicBezTo>
                      <a:cubicBezTo>
                        <a:pt x="1826" y="928"/>
                        <a:pt x="1854" y="944"/>
                        <a:pt x="1833" y="996"/>
                      </a:cubicBezTo>
                      <a:cubicBezTo>
                        <a:pt x="1819" y="1031"/>
                        <a:pt x="1793" y="1049"/>
                        <a:pt x="1761" y="1049"/>
                      </a:cubicBezTo>
                      <a:cubicBezTo>
                        <a:pt x="1750" y="1049"/>
                        <a:pt x="1738" y="1047"/>
                        <a:pt x="1725" y="1042"/>
                      </a:cubicBezTo>
                      <a:cubicBezTo>
                        <a:pt x="1709" y="1037"/>
                        <a:pt x="1695" y="1026"/>
                        <a:pt x="1683" y="1012"/>
                      </a:cubicBezTo>
                      <a:cubicBezTo>
                        <a:pt x="1628" y="953"/>
                        <a:pt x="1622" y="830"/>
                        <a:pt x="1672" y="748"/>
                      </a:cubicBezTo>
                      <a:cubicBezTo>
                        <a:pt x="1722" y="662"/>
                        <a:pt x="1773" y="623"/>
                        <a:pt x="1845" y="623"/>
                      </a:cubicBezTo>
                      <a:close/>
                      <a:moveTo>
                        <a:pt x="1764" y="479"/>
                      </a:moveTo>
                      <a:cubicBezTo>
                        <a:pt x="1810" y="479"/>
                        <a:pt x="1854" y="482"/>
                        <a:pt x="1898" y="489"/>
                      </a:cubicBezTo>
                      <a:cubicBezTo>
                        <a:pt x="2077" y="513"/>
                        <a:pt x="2251" y="567"/>
                        <a:pt x="2423" y="620"/>
                      </a:cubicBezTo>
                      <a:cubicBezTo>
                        <a:pt x="2500" y="644"/>
                        <a:pt x="2568" y="697"/>
                        <a:pt x="2639" y="738"/>
                      </a:cubicBezTo>
                      <a:cubicBezTo>
                        <a:pt x="2635" y="747"/>
                        <a:pt x="2631" y="754"/>
                        <a:pt x="2627" y="762"/>
                      </a:cubicBezTo>
                      <a:cubicBezTo>
                        <a:pt x="2603" y="769"/>
                        <a:pt x="2578" y="774"/>
                        <a:pt x="2553" y="782"/>
                      </a:cubicBezTo>
                      <a:cubicBezTo>
                        <a:pt x="2541" y="787"/>
                        <a:pt x="2531" y="790"/>
                        <a:pt x="2521" y="790"/>
                      </a:cubicBezTo>
                      <a:cubicBezTo>
                        <a:pt x="2504" y="790"/>
                        <a:pt x="2490" y="781"/>
                        <a:pt x="2472" y="762"/>
                      </a:cubicBezTo>
                      <a:cubicBezTo>
                        <a:pt x="2386" y="669"/>
                        <a:pt x="2267" y="637"/>
                        <a:pt x="2148" y="609"/>
                      </a:cubicBezTo>
                      <a:cubicBezTo>
                        <a:pt x="2028" y="581"/>
                        <a:pt x="1907" y="564"/>
                        <a:pt x="1787" y="564"/>
                      </a:cubicBezTo>
                      <a:cubicBezTo>
                        <a:pt x="1687" y="564"/>
                        <a:pt x="1588" y="576"/>
                        <a:pt x="1488" y="603"/>
                      </a:cubicBezTo>
                      <a:cubicBezTo>
                        <a:pt x="1422" y="622"/>
                        <a:pt x="1356" y="650"/>
                        <a:pt x="1300" y="687"/>
                      </a:cubicBezTo>
                      <a:cubicBezTo>
                        <a:pt x="1208" y="749"/>
                        <a:pt x="1194" y="830"/>
                        <a:pt x="1244" y="929"/>
                      </a:cubicBezTo>
                      <a:cubicBezTo>
                        <a:pt x="1272" y="985"/>
                        <a:pt x="1264" y="1047"/>
                        <a:pt x="1223" y="1068"/>
                      </a:cubicBezTo>
                      <a:cubicBezTo>
                        <a:pt x="1214" y="1072"/>
                        <a:pt x="1204" y="1075"/>
                        <a:pt x="1195" y="1075"/>
                      </a:cubicBezTo>
                      <a:cubicBezTo>
                        <a:pt x="1160" y="1075"/>
                        <a:pt x="1124" y="1045"/>
                        <a:pt x="1105" y="996"/>
                      </a:cubicBezTo>
                      <a:cubicBezTo>
                        <a:pt x="1061" y="887"/>
                        <a:pt x="1095" y="790"/>
                        <a:pt x="1161" y="704"/>
                      </a:cubicBezTo>
                      <a:cubicBezTo>
                        <a:pt x="1241" y="596"/>
                        <a:pt x="1353" y="521"/>
                        <a:pt x="1487" y="503"/>
                      </a:cubicBezTo>
                      <a:cubicBezTo>
                        <a:pt x="1578" y="491"/>
                        <a:pt x="1672" y="479"/>
                        <a:pt x="1764" y="479"/>
                      </a:cubicBezTo>
                      <a:close/>
                      <a:moveTo>
                        <a:pt x="2789" y="288"/>
                      </a:moveTo>
                      <a:cubicBezTo>
                        <a:pt x="2819" y="288"/>
                        <a:pt x="2849" y="292"/>
                        <a:pt x="2879" y="300"/>
                      </a:cubicBezTo>
                      <a:cubicBezTo>
                        <a:pt x="3104" y="359"/>
                        <a:pt x="3270" y="498"/>
                        <a:pt x="3392" y="691"/>
                      </a:cubicBezTo>
                      <a:cubicBezTo>
                        <a:pt x="3455" y="791"/>
                        <a:pt x="3509" y="898"/>
                        <a:pt x="3569" y="1000"/>
                      </a:cubicBezTo>
                      <a:cubicBezTo>
                        <a:pt x="3709" y="1237"/>
                        <a:pt x="3860" y="1466"/>
                        <a:pt x="4066" y="1652"/>
                      </a:cubicBezTo>
                      <a:cubicBezTo>
                        <a:pt x="4070" y="1656"/>
                        <a:pt x="4074" y="1663"/>
                        <a:pt x="4080" y="1672"/>
                      </a:cubicBezTo>
                      <a:cubicBezTo>
                        <a:pt x="3869" y="1634"/>
                        <a:pt x="3755" y="1487"/>
                        <a:pt x="3654" y="1324"/>
                      </a:cubicBezTo>
                      <a:cubicBezTo>
                        <a:pt x="3514" y="1094"/>
                        <a:pt x="3369" y="867"/>
                        <a:pt x="3220" y="642"/>
                      </a:cubicBezTo>
                      <a:cubicBezTo>
                        <a:pt x="3133" y="508"/>
                        <a:pt x="3011" y="420"/>
                        <a:pt x="2847" y="398"/>
                      </a:cubicBezTo>
                      <a:cubicBezTo>
                        <a:pt x="2841" y="397"/>
                        <a:pt x="2834" y="396"/>
                        <a:pt x="2828" y="396"/>
                      </a:cubicBezTo>
                      <a:cubicBezTo>
                        <a:pt x="2791" y="396"/>
                        <a:pt x="2763" y="412"/>
                        <a:pt x="2759" y="452"/>
                      </a:cubicBezTo>
                      <a:cubicBezTo>
                        <a:pt x="2754" y="506"/>
                        <a:pt x="2730" y="532"/>
                        <a:pt x="2681" y="532"/>
                      </a:cubicBezTo>
                      <a:cubicBezTo>
                        <a:pt x="2679" y="532"/>
                        <a:pt x="2677" y="532"/>
                        <a:pt x="2675" y="532"/>
                      </a:cubicBezTo>
                      <a:cubicBezTo>
                        <a:pt x="2620" y="531"/>
                        <a:pt x="2579" y="505"/>
                        <a:pt x="2562" y="452"/>
                      </a:cubicBezTo>
                      <a:cubicBezTo>
                        <a:pt x="2546" y="401"/>
                        <a:pt x="2568" y="358"/>
                        <a:pt x="2614" y="334"/>
                      </a:cubicBezTo>
                      <a:cubicBezTo>
                        <a:pt x="2670" y="303"/>
                        <a:pt x="2729" y="288"/>
                        <a:pt x="2789" y="288"/>
                      </a:cubicBezTo>
                      <a:close/>
                      <a:moveTo>
                        <a:pt x="2688" y="800"/>
                      </a:moveTo>
                      <a:cubicBezTo>
                        <a:pt x="2807" y="800"/>
                        <a:pt x="2928" y="847"/>
                        <a:pt x="3033" y="941"/>
                      </a:cubicBezTo>
                      <a:cubicBezTo>
                        <a:pt x="3108" y="1007"/>
                        <a:pt x="3175" y="1081"/>
                        <a:pt x="3243" y="1152"/>
                      </a:cubicBezTo>
                      <a:cubicBezTo>
                        <a:pt x="3444" y="1361"/>
                        <a:pt x="3671" y="1535"/>
                        <a:pt x="3932" y="1661"/>
                      </a:cubicBezTo>
                      <a:cubicBezTo>
                        <a:pt x="4105" y="1744"/>
                        <a:pt x="4288" y="1782"/>
                        <a:pt x="4479" y="1782"/>
                      </a:cubicBezTo>
                      <a:cubicBezTo>
                        <a:pt x="4482" y="1782"/>
                        <a:pt x="4484" y="1782"/>
                        <a:pt x="4487" y="1782"/>
                      </a:cubicBezTo>
                      <a:cubicBezTo>
                        <a:pt x="4592" y="1782"/>
                        <a:pt x="4700" y="1783"/>
                        <a:pt x="4805" y="1790"/>
                      </a:cubicBezTo>
                      <a:cubicBezTo>
                        <a:pt x="4826" y="1791"/>
                        <a:pt x="4845" y="1819"/>
                        <a:pt x="4866" y="1837"/>
                      </a:cubicBezTo>
                      <a:cubicBezTo>
                        <a:pt x="4844" y="1853"/>
                        <a:pt x="4822" y="1883"/>
                        <a:pt x="4799" y="1885"/>
                      </a:cubicBezTo>
                      <a:cubicBezTo>
                        <a:pt x="4764" y="1889"/>
                        <a:pt x="4730" y="1889"/>
                        <a:pt x="4694" y="1889"/>
                      </a:cubicBezTo>
                      <a:cubicBezTo>
                        <a:pt x="4653" y="1889"/>
                        <a:pt x="4610" y="1888"/>
                        <a:pt x="4565" y="1888"/>
                      </a:cubicBezTo>
                      <a:cubicBezTo>
                        <a:pt x="4535" y="1890"/>
                        <a:pt x="4506" y="1891"/>
                        <a:pt x="4476" y="1891"/>
                      </a:cubicBezTo>
                      <a:cubicBezTo>
                        <a:pt x="4103" y="1891"/>
                        <a:pt x="3771" y="1737"/>
                        <a:pt x="3466" y="1512"/>
                      </a:cubicBezTo>
                      <a:cubicBezTo>
                        <a:pt x="3278" y="1373"/>
                        <a:pt x="3108" y="1209"/>
                        <a:pt x="2932" y="1053"/>
                      </a:cubicBezTo>
                      <a:cubicBezTo>
                        <a:pt x="2832" y="964"/>
                        <a:pt x="2726" y="900"/>
                        <a:pt x="2599" y="900"/>
                      </a:cubicBezTo>
                      <a:cubicBezTo>
                        <a:pt x="2569" y="900"/>
                        <a:pt x="2539" y="904"/>
                        <a:pt x="2507" y="911"/>
                      </a:cubicBezTo>
                      <a:cubicBezTo>
                        <a:pt x="2486" y="916"/>
                        <a:pt x="2459" y="921"/>
                        <a:pt x="2447" y="935"/>
                      </a:cubicBezTo>
                      <a:cubicBezTo>
                        <a:pt x="2419" y="966"/>
                        <a:pt x="2381" y="1006"/>
                        <a:pt x="2383" y="1040"/>
                      </a:cubicBezTo>
                      <a:cubicBezTo>
                        <a:pt x="2386" y="1071"/>
                        <a:pt x="2433" y="1107"/>
                        <a:pt x="2469" y="1123"/>
                      </a:cubicBezTo>
                      <a:cubicBezTo>
                        <a:pt x="2529" y="1149"/>
                        <a:pt x="2555" y="1192"/>
                        <a:pt x="2526" y="1248"/>
                      </a:cubicBezTo>
                      <a:cubicBezTo>
                        <a:pt x="2510" y="1278"/>
                        <a:pt x="2485" y="1294"/>
                        <a:pt x="2457" y="1294"/>
                      </a:cubicBezTo>
                      <a:cubicBezTo>
                        <a:pt x="2432" y="1294"/>
                        <a:pt x="2404" y="1281"/>
                        <a:pt x="2380" y="1254"/>
                      </a:cubicBezTo>
                      <a:cubicBezTo>
                        <a:pt x="2288" y="1156"/>
                        <a:pt x="2305" y="970"/>
                        <a:pt x="2414" y="891"/>
                      </a:cubicBezTo>
                      <a:cubicBezTo>
                        <a:pt x="2498" y="830"/>
                        <a:pt x="2592" y="800"/>
                        <a:pt x="2688" y="800"/>
                      </a:cubicBezTo>
                      <a:close/>
                      <a:moveTo>
                        <a:pt x="1457" y="0"/>
                      </a:moveTo>
                      <a:cubicBezTo>
                        <a:pt x="1352" y="0"/>
                        <a:pt x="1250" y="18"/>
                        <a:pt x="1155" y="77"/>
                      </a:cubicBezTo>
                      <a:cubicBezTo>
                        <a:pt x="1064" y="134"/>
                        <a:pt x="1017" y="220"/>
                        <a:pt x="1022" y="327"/>
                      </a:cubicBezTo>
                      <a:cubicBezTo>
                        <a:pt x="1026" y="397"/>
                        <a:pt x="1069" y="439"/>
                        <a:pt x="1137" y="454"/>
                      </a:cubicBezTo>
                      <a:cubicBezTo>
                        <a:pt x="1147" y="457"/>
                        <a:pt x="1157" y="458"/>
                        <a:pt x="1166" y="458"/>
                      </a:cubicBezTo>
                      <a:cubicBezTo>
                        <a:pt x="1204" y="458"/>
                        <a:pt x="1236" y="440"/>
                        <a:pt x="1256" y="402"/>
                      </a:cubicBezTo>
                      <a:cubicBezTo>
                        <a:pt x="1287" y="341"/>
                        <a:pt x="1275" y="287"/>
                        <a:pt x="1219" y="244"/>
                      </a:cubicBezTo>
                      <a:cubicBezTo>
                        <a:pt x="1215" y="242"/>
                        <a:pt x="1215" y="237"/>
                        <a:pt x="1209" y="218"/>
                      </a:cubicBezTo>
                      <a:cubicBezTo>
                        <a:pt x="1282" y="170"/>
                        <a:pt x="1358" y="155"/>
                        <a:pt x="1434" y="155"/>
                      </a:cubicBezTo>
                      <a:cubicBezTo>
                        <a:pt x="1513" y="155"/>
                        <a:pt x="1592" y="171"/>
                        <a:pt x="1668" y="186"/>
                      </a:cubicBezTo>
                      <a:cubicBezTo>
                        <a:pt x="1835" y="222"/>
                        <a:pt x="1998" y="281"/>
                        <a:pt x="2074" y="448"/>
                      </a:cubicBezTo>
                      <a:cubicBezTo>
                        <a:pt x="1941" y="444"/>
                        <a:pt x="1811" y="433"/>
                        <a:pt x="1681" y="433"/>
                      </a:cubicBezTo>
                      <a:cubicBezTo>
                        <a:pt x="1658" y="433"/>
                        <a:pt x="1636" y="433"/>
                        <a:pt x="1613" y="434"/>
                      </a:cubicBezTo>
                      <a:cubicBezTo>
                        <a:pt x="1456" y="438"/>
                        <a:pt x="1311" y="498"/>
                        <a:pt x="1185" y="597"/>
                      </a:cubicBezTo>
                      <a:cubicBezTo>
                        <a:pt x="1165" y="577"/>
                        <a:pt x="1149" y="566"/>
                        <a:pt x="1136" y="552"/>
                      </a:cubicBezTo>
                      <a:cubicBezTo>
                        <a:pt x="972" y="393"/>
                        <a:pt x="772" y="310"/>
                        <a:pt x="548" y="297"/>
                      </a:cubicBezTo>
                      <a:cubicBezTo>
                        <a:pt x="528" y="296"/>
                        <a:pt x="509" y="296"/>
                        <a:pt x="489" y="296"/>
                      </a:cubicBezTo>
                      <a:cubicBezTo>
                        <a:pt x="320" y="296"/>
                        <a:pt x="164" y="344"/>
                        <a:pt x="62" y="504"/>
                      </a:cubicBezTo>
                      <a:cubicBezTo>
                        <a:pt x="16" y="572"/>
                        <a:pt x="1" y="651"/>
                        <a:pt x="43" y="722"/>
                      </a:cubicBezTo>
                      <a:cubicBezTo>
                        <a:pt x="65" y="758"/>
                        <a:pt x="116" y="795"/>
                        <a:pt x="157" y="798"/>
                      </a:cubicBezTo>
                      <a:cubicBezTo>
                        <a:pt x="158" y="799"/>
                        <a:pt x="159" y="799"/>
                        <a:pt x="160" y="799"/>
                      </a:cubicBezTo>
                      <a:cubicBezTo>
                        <a:pt x="195" y="799"/>
                        <a:pt x="249" y="763"/>
                        <a:pt x="264" y="731"/>
                      </a:cubicBezTo>
                      <a:cubicBezTo>
                        <a:pt x="280" y="693"/>
                        <a:pt x="260" y="640"/>
                        <a:pt x="254" y="594"/>
                      </a:cubicBezTo>
                      <a:cubicBezTo>
                        <a:pt x="252" y="583"/>
                        <a:pt x="238" y="572"/>
                        <a:pt x="226" y="556"/>
                      </a:cubicBezTo>
                      <a:cubicBezTo>
                        <a:pt x="263" y="536"/>
                        <a:pt x="291" y="518"/>
                        <a:pt x="324" y="506"/>
                      </a:cubicBezTo>
                      <a:cubicBezTo>
                        <a:pt x="403" y="479"/>
                        <a:pt x="480" y="466"/>
                        <a:pt x="554" y="466"/>
                      </a:cubicBezTo>
                      <a:cubicBezTo>
                        <a:pt x="708" y="466"/>
                        <a:pt x="852" y="522"/>
                        <a:pt x="986" y="629"/>
                      </a:cubicBezTo>
                      <a:cubicBezTo>
                        <a:pt x="1052" y="681"/>
                        <a:pt x="1089" y="731"/>
                        <a:pt x="1049" y="824"/>
                      </a:cubicBezTo>
                      <a:cubicBezTo>
                        <a:pt x="1013" y="907"/>
                        <a:pt x="1034" y="996"/>
                        <a:pt x="1093" y="1068"/>
                      </a:cubicBezTo>
                      <a:cubicBezTo>
                        <a:pt x="1119" y="1099"/>
                        <a:pt x="1151" y="1120"/>
                        <a:pt x="1188" y="1120"/>
                      </a:cubicBezTo>
                      <a:cubicBezTo>
                        <a:pt x="1202" y="1120"/>
                        <a:pt x="1216" y="1117"/>
                        <a:pt x="1231" y="1111"/>
                      </a:cubicBezTo>
                      <a:cubicBezTo>
                        <a:pt x="1291" y="1089"/>
                        <a:pt x="1311" y="1039"/>
                        <a:pt x="1307" y="980"/>
                      </a:cubicBezTo>
                      <a:cubicBezTo>
                        <a:pt x="1306" y="951"/>
                        <a:pt x="1300" y="919"/>
                        <a:pt x="1283" y="897"/>
                      </a:cubicBezTo>
                      <a:cubicBezTo>
                        <a:pt x="1235" y="830"/>
                        <a:pt x="1261" y="776"/>
                        <a:pt x="1311" y="733"/>
                      </a:cubicBezTo>
                      <a:cubicBezTo>
                        <a:pt x="1417" y="644"/>
                        <a:pt x="1549" y="630"/>
                        <a:pt x="1695" y="615"/>
                      </a:cubicBezTo>
                      <a:lnTo>
                        <a:pt x="1695" y="615"/>
                      </a:lnTo>
                      <a:cubicBezTo>
                        <a:pt x="1666" y="652"/>
                        <a:pt x="1648" y="676"/>
                        <a:pt x="1633" y="700"/>
                      </a:cubicBezTo>
                      <a:cubicBezTo>
                        <a:pt x="1571" y="800"/>
                        <a:pt x="1561" y="905"/>
                        <a:pt x="1618" y="1010"/>
                      </a:cubicBezTo>
                      <a:cubicBezTo>
                        <a:pt x="1647" y="1061"/>
                        <a:pt x="1689" y="1094"/>
                        <a:pt x="1745" y="1094"/>
                      </a:cubicBezTo>
                      <a:cubicBezTo>
                        <a:pt x="1756" y="1094"/>
                        <a:pt x="1767" y="1093"/>
                        <a:pt x="1778" y="1091"/>
                      </a:cubicBezTo>
                      <a:cubicBezTo>
                        <a:pt x="1841" y="1077"/>
                        <a:pt x="1876" y="1034"/>
                        <a:pt x="1886" y="972"/>
                      </a:cubicBezTo>
                      <a:cubicBezTo>
                        <a:pt x="1897" y="895"/>
                        <a:pt x="1840" y="872"/>
                        <a:pt x="1782" y="857"/>
                      </a:cubicBezTo>
                      <a:cubicBezTo>
                        <a:pt x="1799" y="747"/>
                        <a:pt x="1917" y="641"/>
                        <a:pt x="2028" y="641"/>
                      </a:cubicBezTo>
                      <a:cubicBezTo>
                        <a:pt x="2037" y="641"/>
                        <a:pt x="2047" y="642"/>
                        <a:pt x="2056" y="644"/>
                      </a:cubicBezTo>
                      <a:cubicBezTo>
                        <a:pt x="2156" y="661"/>
                        <a:pt x="2257" y="697"/>
                        <a:pt x="2353" y="732"/>
                      </a:cubicBezTo>
                      <a:cubicBezTo>
                        <a:pt x="2389" y="745"/>
                        <a:pt x="2419" y="779"/>
                        <a:pt x="2459" y="807"/>
                      </a:cubicBezTo>
                      <a:cubicBezTo>
                        <a:pt x="2430" y="826"/>
                        <a:pt x="2414" y="840"/>
                        <a:pt x="2396" y="852"/>
                      </a:cubicBezTo>
                      <a:cubicBezTo>
                        <a:pt x="2260" y="948"/>
                        <a:pt x="2228" y="1148"/>
                        <a:pt x="2337" y="1271"/>
                      </a:cubicBezTo>
                      <a:cubicBezTo>
                        <a:pt x="2366" y="1302"/>
                        <a:pt x="2423" y="1330"/>
                        <a:pt x="2467" y="1330"/>
                      </a:cubicBezTo>
                      <a:cubicBezTo>
                        <a:pt x="2473" y="1330"/>
                        <a:pt x="2478" y="1330"/>
                        <a:pt x="2484" y="1328"/>
                      </a:cubicBezTo>
                      <a:cubicBezTo>
                        <a:pt x="2523" y="1321"/>
                        <a:pt x="2564" y="1260"/>
                        <a:pt x="2582" y="1215"/>
                      </a:cubicBezTo>
                      <a:cubicBezTo>
                        <a:pt x="2606" y="1150"/>
                        <a:pt x="2552" y="1089"/>
                        <a:pt x="2468" y="1060"/>
                      </a:cubicBezTo>
                      <a:cubicBezTo>
                        <a:pt x="2451" y="1055"/>
                        <a:pt x="2427" y="1042"/>
                        <a:pt x="2425" y="1031"/>
                      </a:cubicBezTo>
                      <a:cubicBezTo>
                        <a:pt x="2424" y="1015"/>
                        <a:pt x="2437" y="992"/>
                        <a:pt x="2451" y="981"/>
                      </a:cubicBezTo>
                      <a:cubicBezTo>
                        <a:pt x="2470" y="967"/>
                        <a:pt x="2495" y="959"/>
                        <a:pt x="2518" y="953"/>
                      </a:cubicBezTo>
                      <a:cubicBezTo>
                        <a:pt x="2546" y="947"/>
                        <a:pt x="2572" y="944"/>
                        <a:pt x="2598" y="944"/>
                      </a:cubicBezTo>
                      <a:cubicBezTo>
                        <a:pt x="2710" y="944"/>
                        <a:pt x="2804" y="999"/>
                        <a:pt x="2890" y="1077"/>
                      </a:cubicBezTo>
                      <a:cubicBezTo>
                        <a:pt x="2996" y="1173"/>
                        <a:pt x="3098" y="1276"/>
                        <a:pt x="3208" y="1369"/>
                      </a:cubicBezTo>
                      <a:cubicBezTo>
                        <a:pt x="3462" y="1586"/>
                        <a:pt x="3739" y="1765"/>
                        <a:pt x="4061" y="1866"/>
                      </a:cubicBezTo>
                      <a:cubicBezTo>
                        <a:pt x="4228" y="1919"/>
                        <a:pt x="4398" y="1928"/>
                        <a:pt x="4568" y="1928"/>
                      </a:cubicBezTo>
                      <a:cubicBezTo>
                        <a:pt x="4639" y="1928"/>
                        <a:pt x="4711" y="1926"/>
                        <a:pt x="4783" y="1925"/>
                      </a:cubicBezTo>
                      <a:cubicBezTo>
                        <a:pt x="4846" y="1925"/>
                        <a:pt x="4902" y="1882"/>
                        <a:pt x="4901" y="1830"/>
                      </a:cubicBezTo>
                      <a:cubicBezTo>
                        <a:pt x="4898" y="1759"/>
                        <a:pt x="4844" y="1750"/>
                        <a:pt x="4789" y="1749"/>
                      </a:cubicBezTo>
                      <a:cubicBezTo>
                        <a:pt x="4709" y="1747"/>
                        <a:pt x="4628" y="1743"/>
                        <a:pt x="4547" y="1743"/>
                      </a:cubicBezTo>
                      <a:cubicBezTo>
                        <a:pt x="4516" y="1743"/>
                        <a:pt x="4485" y="1743"/>
                        <a:pt x="4455" y="1745"/>
                      </a:cubicBezTo>
                      <a:cubicBezTo>
                        <a:pt x="4443" y="1745"/>
                        <a:pt x="4432" y="1746"/>
                        <a:pt x="4420" y="1746"/>
                      </a:cubicBezTo>
                      <a:cubicBezTo>
                        <a:pt x="4263" y="1746"/>
                        <a:pt x="4129" y="1685"/>
                        <a:pt x="4029" y="1563"/>
                      </a:cubicBezTo>
                      <a:cubicBezTo>
                        <a:pt x="3894" y="1396"/>
                        <a:pt x="3765" y="1223"/>
                        <a:pt x="3644" y="1044"/>
                      </a:cubicBezTo>
                      <a:cubicBezTo>
                        <a:pt x="3557" y="913"/>
                        <a:pt x="3496" y="763"/>
                        <a:pt x="3407" y="633"/>
                      </a:cubicBezTo>
                      <a:cubicBezTo>
                        <a:pt x="3264" y="421"/>
                        <a:pt x="3074" y="263"/>
                        <a:pt x="2808" y="238"/>
                      </a:cubicBezTo>
                      <a:cubicBezTo>
                        <a:pt x="2800" y="237"/>
                        <a:pt x="2792" y="236"/>
                        <a:pt x="2784" y="236"/>
                      </a:cubicBezTo>
                      <a:cubicBezTo>
                        <a:pt x="2714" y="236"/>
                        <a:pt x="2640" y="263"/>
                        <a:pt x="2576" y="290"/>
                      </a:cubicBezTo>
                      <a:cubicBezTo>
                        <a:pt x="2516" y="316"/>
                        <a:pt x="2491" y="380"/>
                        <a:pt x="2506" y="448"/>
                      </a:cubicBezTo>
                      <a:cubicBezTo>
                        <a:pt x="2521" y="516"/>
                        <a:pt x="2563" y="562"/>
                        <a:pt x="2634" y="578"/>
                      </a:cubicBezTo>
                      <a:cubicBezTo>
                        <a:pt x="2651" y="583"/>
                        <a:pt x="2666" y="585"/>
                        <a:pt x="2680" y="585"/>
                      </a:cubicBezTo>
                      <a:cubicBezTo>
                        <a:pt x="2742" y="585"/>
                        <a:pt x="2783" y="543"/>
                        <a:pt x="2825" y="444"/>
                      </a:cubicBezTo>
                      <a:cubicBezTo>
                        <a:pt x="2940" y="462"/>
                        <a:pt x="3044" y="504"/>
                        <a:pt x="3121" y="595"/>
                      </a:cubicBezTo>
                      <a:cubicBezTo>
                        <a:pt x="3345" y="858"/>
                        <a:pt x="3513" y="1159"/>
                        <a:pt x="3678" y="1461"/>
                      </a:cubicBezTo>
                      <a:cubicBezTo>
                        <a:pt x="3651" y="1449"/>
                        <a:pt x="3625" y="1436"/>
                        <a:pt x="3605" y="1417"/>
                      </a:cubicBezTo>
                      <a:cubicBezTo>
                        <a:pt x="3435" y="1262"/>
                        <a:pt x="3265" y="1107"/>
                        <a:pt x="3098" y="948"/>
                      </a:cubicBezTo>
                      <a:cubicBezTo>
                        <a:pt x="2996" y="852"/>
                        <a:pt x="2882" y="784"/>
                        <a:pt x="2742" y="762"/>
                      </a:cubicBezTo>
                      <a:cubicBezTo>
                        <a:pt x="2721" y="759"/>
                        <a:pt x="2697" y="751"/>
                        <a:pt x="2684" y="736"/>
                      </a:cubicBezTo>
                      <a:cubicBezTo>
                        <a:pt x="2603" y="647"/>
                        <a:pt x="2499" y="595"/>
                        <a:pt x="2390" y="554"/>
                      </a:cubicBezTo>
                      <a:cubicBezTo>
                        <a:pt x="2370" y="546"/>
                        <a:pt x="2349" y="527"/>
                        <a:pt x="2338" y="507"/>
                      </a:cubicBezTo>
                      <a:cubicBezTo>
                        <a:pt x="2184" y="216"/>
                        <a:pt x="1942" y="52"/>
                        <a:pt x="1616" y="11"/>
                      </a:cubicBezTo>
                      <a:cubicBezTo>
                        <a:pt x="1563" y="5"/>
                        <a:pt x="1510"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7" name="Google Shape;3797;p22"/>
                <p:cNvSpPr/>
                <p:nvPr/>
              </p:nvSpPr>
              <p:spPr>
                <a:xfrm>
                  <a:off x="2190852" y="4981093"/>
                  <a:ext cx="418972" cy="84264"/>
                </a:xfrm>
                <a:custGeom>
                  <a:avLst/>
                  <a:gdLst/>
                  <a:ahLst/>
                  <a:cxnLst/>
                  <a:rect l="l" t="t" r="r" b="b"/>
                  <a:pathLst>
                    <a:path w="4460" h="897" extrusionOk="0">
                      <a:moveTo>
                        <a:pt x="1996" y="104"/>
                      </a:moveTo>
                      <a:cubicBezTo>
                        <a:pt x="2020" y="104"/>
                        <a:pt x="2055" y="118"/>
                        <a:pt x="2068" y="136"/>
                      </a:cubicBezTo>
                      <a:cubicBezTo>
                        <a:pt x="2092" y="171"/>
                        <a:pt x="2075" y="205"/>
                        <a:pt x="2033" y="225"/>
                      </a:cubicBezTo>
                      <a:cubicBezTo>
                        <a:pt x="2013" y="234"/>
                        <a:pt x="1997" y="250"/>
                        <a:pt x="1978" y="261"/>
                      </a:cubicBezTo>
                      <a:cubicBezTo>
                        <a:pt x="1993" y="282"/>
                        <a:pt x="2006" y="314"/>
                        <a:pt x="2026" y="322"/>
                      </a:cubicBezTo>
                      <a:cubicBezTo>
                        <a:pt x="2095" y="348"/>
                        <a:pt x="2166" y="364"/>
                        <a:pt x="2238" y="385"/>
                      </a:cubicBezTo>
                      <a:cubicBezTo>
                        <a:pt x="2196" y="421"/>
                        <a:pt x="2147" y="437"/>
                        <a:pt x="2099" y="437"/>
                      </a:cubicBezTo>
                      <a:cubicBezTo>
                        <a:pt x="2008" y="437"/>
                        <a:pt x="1920" y="376"/>
                        <a:pt x="1894" y="271"/>
                      </a:cubicBezTo>
                      <a:cubicBezTo>
                        <a:pt x="1878" y="204"/>
                        <a:pt x="1918" y="123"/>
                        <a:pt x="1985" y="105"/>
                      </a:cubicBezTo>
                      <a:cubicBezTo>
                        <a:pt x="1988" y="104"/>
                        <a:pt x="1992" y="104"/>
                        <a:pt x="1996" y="104"/>
                      </a:cubicBezTo>
                      <a:close/>
                      <a:moveTo>
                        <a:pt x="1251" y="151"/>
                      </a:moveTo>
                      <a:cubicBezTo>
                        <a:pt x="1277" y="151"/>
                        <a:pt x="1302" y="166"/>
                        <a:pt x="1318" y="195"/>
                      </a:cubicBezTo>
                      <a:cubicBezTo>
                        <a:pt x="1333" y="223"/>
                        <a:pt x="1332" y="271"/>
                        <a:pt x="1317" y="300"/>
                      </a:cubicBezTo>
                      <a:cubicBezTo>
                        <a:pt x="1309" y="317"/>
                        <a:pt x="1296" y="324"/>
                        <a:pt x="1282" y="324"/>
                      </a:cubicBezTo>
                      <a:cubicBezTo>
                        <a:pt x="1266" y="324"/>
                        <a:pt x="1247" y="314"/>
                        <a:pt x="1230" y="298"/>
                      </a:cubicBezTo>
                      <a:cubicBezTo>
                        <a:pt x="1217" y="286"/>
                        <a:pt x="1206" y="281"/>
                        <a:pt x="1196" y="281"/>
                      </a:cubicBezTo>
                      <a:cubicBezTo>
                        <a:pt x="1178" y="281"/>
                        <a:pt x="1164" y="300"/>
                        <a:pt x="1153" y="324"/>
                      </a:cubicBezTo>
                      <a:cubicBezTo>
                        <a:pt x="1105" y="430"/>
                        <a:pt x="1131" y="562"/>
                        <a:pt x="1219" y="652"/>
                      </a:cubicBezTo>
                      <a:cubicBezTo>
                        <a:pt x="1234" y="668"/>
                        <a:pt x="1250" y="682"/>
                        <a:pt x="1273" y="704"/>
                      </a:cubicBezTo>
                      <a:cubicBezTo>
                        <a:pt x="1240" y="710"/>
                        <a:pt x="1213" y="714"/>
                        <a:pt x="1192" y="714"/>
                      </a:cubicBezTo>
                      <a:cubicBezTo>
                        <a:pt x="1136" y="714"/>
                        <a:pt x="1114" y="690"/>
                        <a:pt x="1097" y="627"/>
                      </a:cubicBezTo>
                      <a:cubicBezTo>
                        <a:pt x="1057" y="474"/>
                        <a:pt x="1077" y="327"/>
                        <a:pt x="1172" y="198"/>
                      </a:cubicBezTo>
                      <a:cubicBezTo>
                        <a:pt x="1195" y="167"/>
                        <a:pt x="1224" y="151"/>
                        <a:pt x="1251" y="151"/>
                      </a:cubicBezTo>
                      <a:close/>
                      <a:moveTo>
                        <a:pt x="192" y="183"/>
                      </a:moveTo>
                      <a:cubicBezTo>
                        <a:pt x="195" y="183"/>
                        <a:pt x="198" y="183"/>
                        <a:pt x="201" y="183"/>
                      </a:cubicBezTo>
                      <a:cubicBezTo>
                        <a:pt x="227" y="185"/>
                        <a:pt x="263" y="213"/>
                        <a:pt x="274" y="237"/>
                      </a:cubicBezTo>
                      <a:cubicBezTo>
                        <a:pt x="281" y="255"/>
                        <a:pt x="256" y="297"/>
                        <a:pt x="235" y="309"/>
                      </a:cubicBezTo>
                      <a:cubicBezTo>
                        <a:pt x="154" y="358"/>
                        <a:pt x="138" y="394"/>
                        <a:pt x="201" y="462"/>
                      </a:cubicBezTo>
                      <a:cubicBezTo>
                        <a:pt x="304" y="575"/>
                        <a:pt x="422" y="657"/>
                        <a:pt x="575" y="657"/>
                      </a:cubicBezTo>
                      <a:cubicBezTo>
                        <a:pt x="597" y="657"/>
                        <a:pt x="620" y="655"/>
                        <a:pt x="644" y="651"/>
                      </a:cubicBezTo>
                      <a:cubicBezTo>
                        <a:pt x="646" y="651"/>
                        <a:pt x="648" y="651"/>
                        <a:pt x="650" y="651"/>
                      </a:cubicBezTo>
                      <a:cubicBezTo>
                        <a:pt x="673" y="651"/>
                        <a:pt x="697" y="671"/>
                        <a:pt x="720" y="680"/>
                      </a:cubicBezTo>
                      <a:cubicBezTo>
                        <a:pt x="661" y="707"/>
                        <a:pt x="600" y="720"/>
                        <a:pt x="539" y="720"/>
                      </a:cubicBezTo>
                      <a:cubicBezTo>
                        <a:pt x="316" y="720"/>
                        <a:pt x="100" y="555"/>
                        <a:pt x="75" y="344"/>
                      </a:cubicBezTo>
                      <a:cubicBezTo>
                        <a:pt x="64" y="250"/>
                        <a:pt x="110" y="183"/>
                        <a:pt x="192" y="183"/>
                      </a:cubicBezTo>
                      <a:close/>
                      <a:moveTo>
                        <a:pt x="3772" y="56"/>
                      </a:moveTo>
                      <a:cubicBezTo>
                        <a:pt x="3854" y="56"/>
                        <a:pt x="3936" y="58"/>
                        <a:pt x="4018" y="63"/>
                      </a:cubicBezTo>
                      <a:cubicBezTo>
                        <a:pt x="4122" y="68"/>
                        <a:pt x="4228" y="94"/>
                        <a:pt x="4331" y="116"/>
                      </a:cubicBezTo>
                      <a:cubicBezTo>
                        <a:pt x="4355" y="122"/>
                        <a:pt x="4373" y="157"/>
                        <a:pt x="4395" y="177"/>
                      </a:cubicBezTo>
                      <a:cubicBezTo>
                        <a:pt x="4372" y="200"/>
                        <a:pt x="4353" y="236"/>
                        <a:pt x="4326" y="244"/>
                      </a:cubicBezTo>
                      <a:cubicBezTo>
                        <a:pt x="4271" y="260"/>
                        <a:pt x="4213" y="259"/>
                        <a:pt x="4170" y="264"/>
                      </a:cubicBezTo>
                      <a:cubicBezTo>
                        <a:pt x="4069" y="253"/>
                        <a:pt x="3980" y="241"/>
                        <a:pt x="3892" y="235"/>
                      </a:cubicBezTo>
                      <a:cubicBezTo>
                        <a:pt x="3785" y="227"/>
                        <a:pt x="3679" y="223"/>
                        <a:pt x="3573" y="223"/>
                      </a:cubicBezTo>
                      <a:cubicBezTo>
                        <a:pt x="3225" y="223"/>
                        <a:pt x="2884" y="271"/>
                        <a:pt x="2556" y="409"/>
                      </a:cubicBezTo>
                      <a:cubicBezTo>
                        <a:pt x="2411" y="471"/>
                        <a:pt x="2282" y="574"/>
                        <a:pt x="2147" y="662"/>
                      </a:cubicBezTo>
                      <a:cubicBezTo>
                        <a:pt x="2029" y="739"/>
                        <a:pt x="1908" y="809"/>
                        <a:pt x="1765" y="809"/>
                      </a:cubicBezTo>
                      <a:cubicBezTo>
                        <a:pt x="1760" y="809"/>
                        <a:pt x="1755" y="809"/>
                        <a:pt x="1750" y="808"/>
                      </a:cubicBezTo>
                      <a:cubicBezTo>
                        <a:pt x="1669" y="804"/>
                        <a:pt x="1589" y="788"/>
                        <a:pt x="1513" y="760"/>
                      </a:cubicBezTo>
                      <a:cubicBezTo>
                        <a:pt x="1470" y="742"/>
                        <a:pt x="1430" y="698"/>
                        <a:pt x="1405" y="655"/>
                      </a:cubicBezTo>
                      <a:cubicBezTo>
                        <a:pt x="1369" y="595"/>
                        <a:pt x="1384" y="523"/>
                        <a:pt x="1441" y="491"/>
                      </a:cubicBezTo>
                      <a:cubicBezTo>
                        <a:pt x="1466" y="477"/>
                        <a:pt x="1498" y="471"/>
                        <a:pt x="1531" y="471"/>
                      </a:cubicBezTo>
                      <a:cubicBezTo>
                        <a:pt x="1555" y="471"/>
                        <a:pt x="1580" y="474"/>
                        <a:pt x="1600" y="481"/>
                      </a:cubicBezTo>
                      <a:cubicBezTo>
                        <a:pt x="1668" y="503"/>
                        <a:pt x="1666" y="575"/>
                        <a:pt x="1604" y="616"/>
                      </a:cubicBezTo>
                      <a:cubicBezTo>
                        <a:pt x="1548" y="653"/>
                        <a:pt x="1547" y="688"/>
                        <a:pt x="1606" y="716"/>
                      </a:cubicBezTo>
                      <a:cubicBezTo>
                        <a:pt x="1630" y="728"/>
                        <a:pt x="1660" y="738"/>
                        <a:pt x="1688" y="738"/>
                      </a:cubicBezTo>
                      <a:cubicBezTo>
                        <a:pt x="1696" y="738"/>
                        <a:pt x="1705" y="737"/>
                        <a:pt x="1712" y="735"/>
                      </a:cubicBezTo>
                      <a:cubicBezTo>
                        <a:pt x="1785" y="715"/>
                        <a:pt x="1857" y="689"/>
                        <a:pt x="1923" y="652"/>
                      </a:cubicBezTo>
                      <a:cubicBezTo>
                        <a:pt x="2005" y="607"/>
                        <a:pt x="2079" y="548"/>
                        <a:pt x="2158" y="496"/>
                      </a:cubicBezTo>
                      <a:cubicBezTo>
                        <a:pt x="2654" y="168"/>
                        <a:pt x="3200" y="56"/>
                        <a:pt x="3772" y="56"/>
                      </a:cubicBezTo>
                      <a:close/>
                      <a:moveTo>
                        <a:pt x="802" y="220"/>
                      </a:moveTo>
                      <a:cubicBezTo>
                        <a:pt x="832" y="220"/>
                        <a:pt x="868" y="245"/>
                        <a:pt x="891" y="268"/>
                      </a:cubicBezTo>
                      <a:cubicBezTo>
                        <a:pt x="904" y="283"/>
                        <a:pt x="907" y="332"/>
                        <a:pt x="895" y="342"/>
                      </a:cubicBezTo>
                      <a:cubicBezTo>
                        <a:pt x="872" y="359"/>
                        <a:pt x="835" y="360"/>
                        <a:pt x="805" y="368"/>
                      </a:cubicBezTo>
                      <a:cubicBezTo>
                        <a:pt x="802" y="369"/>
                        <a:pt x="799" y="369"/>
                        <a:pt x="796" y="369"/>
                      </a:cubicBezTo>
                      <a:cubicBezTo>
                        <a:pt x="791" y="369"/>
                        <a:pt x="784" y="368"/>
                        <a:pt x="778" y="368"/>
                      </a:cubicBezTo>
                      <a:cubicBezTo>
                        <a:pt x="763" y="546"/>
                        <a:pt x="845" y="685"/>
                        <a:pt x="1010" y="727"/>
                      </a:cubicBezTo>
                      <a:cubicBezTo>
                        <a:pt x="1078" y="744"/>
                        <a:pt x="1152" y="753"/>
                        <a:pt x="1224" y="753"/>
                      </a:cubicBezTo>
                      <a:cubicBezTo>
                        <a:pt x="1258" y="753"/>
                        <a:pt x="1291" y="751"/>
                        <a:pt x="1324" y="747"/>
                      </a:cubicBezTo>
                      <a:cubicBezTo>
                        <a:pt x="1335" y="746"/>
                        <a:pt x="1345" y="746"/>
                        <a:pt x="1354" y="746"/>
                      </a:cubicBezTo>
                      <a:cubicBezTo>
                        <a:pt x="1400" y="746"/>
                        <a:pt x="1429" y="760"/>
                        <a:pt x="1456" y="800"/>
                      </a:cubicBezTo>
                      <a:cubicBezTo>
                        <a:pt x="1391" y="831"/>
                        <a:pt x="1312" y="846"/>
                        <a:pt x="1231" y="846"/>
                      </a:cubicBezTo>
                      <a:cubicBezTo>
                        <a:pt x="1048" y="846"/>
                        <a:pt x="852" y="773"/>
                        <a:pt x="752" y="649"/>
                      </a:cubicBezTo>
                      <a:cubicBezTo>
                        <a:pt x="680" y="559"/>
                        <a:pt x="659" y="453"/>
                        <a:pt x="680" y="340"/>
                      </a:cubicBezTo>
                      <a:cubicBezTo>
                        <a:pt x="691" y="276"/>
                        <a:pt x="731" y="224"/>
                        <a:pt x="800" y="220"/>
                      </a:cubicBezTo>
                      <a:cubicBezTo>
                        <a:pt x="801" y="220"/>
                        <a:pt x="802" y="220"/>
                        <a:pt x="802" y="220"/>
                      </a:cubicBezTo>
                      <a:close/>
                      <a:moveTo>
                        <a:pt x="3784" y="0"/>
                      </a:moveTo>
                      <a:cubicBezTo>
                        <a:pt x="3690" y="0"/>
                        <a:pt x="3595" y="5"/>
                        <a:pt x="3501" y="16"/>
                      </a:cubicBezTo>
                      <a:cubicBezTo>
                        <a:pt x="3126" y="57"/>
                        <a:pt x="2758" y="127"/>
                        <a:pt x="2411" y="286"/>
                      </a:cubicBezTo>
                      <a:cubicBezTo>
                        <a:pt x="2358" y="309"/>
                        <a:pt x="2303" y="322"/>
                        <a:pt x="2245" y="322"/>
                      </a:cubicBezTo>
                      <a:cubicBezTo>
                        <a:pt x="2183" y="322"/>
                        <a:pt x="2119" y="307"/>
                        <a:pt x="2054" y="277"/>
                      </a:cubicBezTo>
                      <a:cubicBezTo>
                        <a:pt x="2060" y="267"/>
                        <a:pt x="2071" y="266"/>
                        <a:pt x="2078" y="260"/>
                      </a:cubicBezTo>
                      <a:cubicBezTo>
                        <a:pt x="2136" y="207"/>
                        <a:pt x="2144" y="137"/>
                        <a:pt x="2101" y="83"/>
                      </a:cubicBezTo>
                      <a:cubicBezTo>
                        <a:pt x="2079" y="56"/>
                        <a:pt x="2049" y="42"/>
                        <a:pt x="2016" y="42"/>
                      </a:cubicBezTo>
                      <a:cubicBezTo>
                        <a:pt x="1988" y="42"/>
                        <a:pt x="1958" y="52"/>
                        <a:pt x="1928" y="72"/>
                      </a:cubicBezTo>
                      <a:cubicBezTo>
                        <a:pt x="1821" y="147"/>
                        <a:pt x="1801" y="277"/>
                        <a:pt x="1893" y="375"/>
                      </a:cubicBezTo>
                      <a:cubicBezTo>
                        <a:pt x="1940" y="423"/>
                        <a:pt x="2001" y="458"/>
                        <a:pt x="2053" y="499"/>
                      </a:cubicBezTo>
                      <a:cubicBezTo>
                        <a:pt x="1913" y="624"/>
                        <a:pt x="1800" y="688"/>
                        <a:pt x="1712" y="688"/>
                      </a:cubicBezTo>
                      <a:cubicBezTo>
                        <a:pt x="1683" y="688"/>
                        <a:pt x="1658" y="681"/>
                        <a:pt x="1635" y="668"/>
                      </a:cubicBezTo>
                      <a:cubicBezTo>
                        <a:pt x="1709" y="590"/>
                        <a:pt x="1722" y="543"/>
                        <a:pt x="1683" y="481"/>
                      </a:cubicBezTo>
                      <a:cubicBezTo>
                        <a:pt x="1652" y="432"/>
                        <a:pt x="1584" y="402"/>
                        <a:pt x="1520" y="402"/>
                      </a:cubicBezTo>
                      <a:cubicBezTo>
                        <a:pt x="1495" y="402"/>
                        <a:pt x="1471" y="406"/>
                        <a:pt x="1449" y="416"/>
                      </a:cubicBezTo>
                      <a:cubicBezTo>
                        <a:pt x="1356" y="455"/>
                        <a:pt x="1322" y="545"/>
                        <a:pt x="1347" y="688"/>
                      </a:cubicBezTo>
                      <a:cubicBezTo>
                        <a:pt x="1203" y="634"/>
                        <a:pt x="1139" y="478"/>
                        <a:pt x="1193" y="375"/>
                      </a:cubicBezTo>
                      <a:cubicBezTo>
                        <a:pt x="1260" y="354"/>
                        <a:pt x="1319" y="350"/>
                        <a:pt x="1352" y="321"/>
                      </a:cubicBezTo>
                      <a:cubicBezTo>
                        <a:pt x="1377" y="298"/>
                        <a:pt x="1384" y="236"/>
                        <a:pt x="1374" y="200"/>
                      </a:cubicBezTo>
                      <a:cubicBezTo>
                        <a:pt x="1357" y="141"/>
                        <a:pt x="1304" y="107"/>
                        <a:pt x="1249" y="107"/>
                      </a:cubicBezTo>
                      <a:cubicBezTo>
                        <a:pt x="1219" y="107"/>
                        <a:pt x="1189" y="117"/>
                        <a:pt x="1164" y="140"/>
                      </a:cubicBezTo>
                      <a:cubicBezTo>
                        <a:pt x="1124" y="176"/>
                        <a:pt x="1090" y="228"/>
                        <a:pt x="1069" y="277"/>
                      </a:cubicBezTo>
                      <a:cubicBezTo>
                        <a:pt x="1017" y="410"/>
                        <a:pt x="1007" y="545"/>
                        <a:pt x="1056" y="684"/>
                      </a:cubicBezTo>
                      <a:cubicBezTo>
                        <a:pt x="913" y="657"/>
                        <a:pt x="840" y="569"/>
                        <a:pt x="840" y="437"/>
                      </a:cubicBezTo>
                      <a:cubicBezTo>
                        <a:pt x="897" y="415"/>
                        <a:pt x="955" y="391"/>
                        <a:pt x="958" y="314"/>
                      </a:cubicBezTo>
                      <a:cubicBezTo>
                        <a:pt x="960" y="229"/>
                        <a:pt x="890" y="164"/>
                        <a:pt x="810" y="164"/>
                      </a:cubicBezTo>
                      <a:cubicBezTo>
                        <a:pt x="790" y="164"/>
                        <a:pt x="769" y="168"/>
                        <a:pt x="749" y="177"/>
                      </a:cubicBezTo>
                      <a:cubicBezTo>
                        <a:pt x="665" y="213"/>
                        <a:pt x="625" y="285"/>
                        <a:pt x="625" y="373"/>
                      </a:cubicBezTo>
                      <a:cubicBezTo>
                        <a:pt x="625" y="447"/>
                        <a:pt x="640" y="522"/>
                        <a:pt x="649" y="598"/>
                      </a:cubicBezTo>
                      <a:cubicBezTo>
                        <a:pt x="627" y="605"/>
                        <a:pt x="603" y="608"/>
                        <a:pt x="578" y="608"/>
                      </a:cubicBezTo>
                      <a:cubicBezTo>
                        <a:pt x="446" y="608"/>
                        <a:pt x="283" y="514"/>
                        <a:pt x="221" y="385"/>
                      </a:cubicBezTo>
                      <a:cubicBezTo>
                        <a:pt x="235" y="379"/>
                        <a:pt x="247" y="374"/>
                        <a:pt x="254" y="364"/>
                      </a:cubicBezTo>
                      <a:cubicBezTo>
                        <a:pt x="323" y="328"/>
                        <a:pt x="346" y="271"/>
                        <a:pt x="320" y="204"/>
                      </a:cubicBezTo>
                      <a:cubicBezTo>
                        <a:pt x="300" y="152"/>
                        <a:pt x="259" y="124"/>
                        <a:pt x="206" y="124"/>
                      </a:cubicBezTo>
                      <a:cubicBezTo>
                        <a:pt x="194" y="124"/>
                        <a:pt x="183" y="125"/>
                        <a:pt x="170" y="128"/>
                      </a:cubicBezTo>
                      <a:cubicBezTo>
                        <a:pt x="56" y="152"/>
                        <a:pt x="1" y="235"/>
                        <a:pt x="18" y="353"/>
                      </a:cubicBezTo>
                      <a:cubicBezTo>
                        <a:pt x="55" y="623"/>
                        <a:pt x="318" y="773"/>
                        <a:pt x="557" y="773"/>
                      </a:cubicBezTo>
                      <a:cubicBezTo>
                        <a:pt x="607" y="773"/>
                        <a:pt x="656" y="766"/>
                        <a:pt x="701" y="753"/>
                      </a:cubicBezTo>
                      <a:cubicBezTo>
                        <a:pt x="711" y="750"/>
                        <a:pt x="723" y="748"/>
                        <a:pt x="735" y="748"/>
                      </a:cubicBezTo>
                      <a:cubicBezTo>
                        <a:pt x="754" y="748"/>
                        <a:pt x="773" y="752"/>
                        <a:pt x="786" y="761"/>
                      </a:cubicBezTo>
                      <a:cubicBezTo>
                        <a:pt x="923" y="852"/>
                        <a:pt x="1065" y="897"/>
                        <a:pt x="1213" y="897"/>
                      </a:cubicBezTo>
                      <a:cubicBezTo>
                        <a:pt x="1300" y="897"/>
                        <a:pt x="1389" y="881"/>
                        <a:pt x="1481" y="850"/>
                      </a:cubicBezTo>
                      <a:cubicBezTo>
                        <a:pt x="1500" y="843"/>
                        <a:pt x="1522" y="838"/>
                        <a:pt x="1543" y="838"/>
                      </a:cubicBezTo>
                      <a:cubicBezTo>
                        <a:pt x="1551" y="838"/>
                        <a:pt x="1559" y="839"/>
                        <a:pt x="1566" y="840"/>
                      </a:cubicBezTo>
                      <a:cubicBezTo>
                        <a:pt x="1620" y="853"/>
                        <a:pt x="1672" y="860"/>
                        <a:pt x="1723" y="860"/>
                      </a:cubicBezTo>
                      <a:cubicBezTo>
                        <a:pt x="1848" y="860"/>
                        <a:pt x="1966" y="822"/>
                        <a:pt x="2079" y="753"/>
                      </a:cubicBezTo>
                      <a:cubicBezTo>
                        <a:pt x="2172" y="696"/>
                        <a:pt x="2256" y="626"/>
                        <a:pt x="2351" y="574"/>
                      </a:cubicBezTo>
                      <a:cubicBezTo>
                        <a:pt x="2483" y="503"/>
                        <a:pt x="2616" y="424"/>
                        <a:pt x="2758" y="381"/>
                      </a:cubicBezTo>
                      <a:cubicBezTo>
                        <a:pt x="3024" y="300"/>
                        <a:pt x="3295" y="265"/>
                        <a:pt x="3569" y="265"/>
                      </a:cubicBezTo>
                      <a:cubicBezTo>
                        <a:pt x="3678" y="265"/>
                        <a:pt x="3788" y="270"/>
                        <a:pt x="3898" y="281"/>
                      </a:cubicBezTo>
                      <a:cubicBezTo>
                        <a:pt x="3998" y="290"/>
                        <a:pt x="4097" y="301"/>
                        <a:pt x="4196" y="301"/>
                      </a:cubicBezTo>
                      <a:cubicBezTo>
                        <a:pt x="4208" y="301"/>
                        <a:pt x="4220" y="301"/>
                        <a:pt x="4232" y="300"/>
                      </a:cubicBezTo>
                      <a:cubicBezTo>
                        <a:pt x="4290" y="297"/>
                        <a:pt x="4352" y="270"/>
                        <a:pt x="4400" y="238"/>
                      </a:cubicBezTo>
                      <a:cubicBezTo>
                        <a:pt x="4459" y="199"/>
                        <a:pt x="4454" y="136"/>
                        <a:pt x="4393" y="98"/>
                      </a:cubicBezTo>
                      <a:cubicBezTo>
                        <a:pt x="4353" y="74"/>
                        <a:pt x="4307" y="55"/>
                        <a:pt x="4262" y="46"/>
                      </a:cubicBezTo>
                      <a:cubicBezTo>
                        <a:pt x="4102" y="16"/>
                        <a:pt x="3943" y="0"/>
                        <a:pt x="3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8" name="Google Shape;3798;p22"/>
                <p:cNvSpPr/>
                <p:nvPr/>
              </p:nvSpPr>
              <p:spPr>
                <a:xfrm>
                  <a:off x="2062526" y="4072480"/>
                  <a:ext cx="1016619" cy="990503"/>
                </a:xfrm>
                <a:custGeom>
                  <a:avLst/>
                  <a:gdLst/>
                  <a:ahLst/>
                  <a:cxnLst/>
                  <a:rect l="l" t="t" r="r" b="b"/>
                  <a:pathLst>
                    <a:path w="10822" h="10544" extrusionOk="0">
                      <a:moveTo>
                        <a:pt x="10049" y="0"/>
                      </a:moveTo>
                      <a:cubicBezTo>
                        <a:pt x="10000" y="0"/>
                        <a:pt x="9949" y="9"/>
                        <a:pt x="9896" y="27"/>
                      </a:cubicBezTo>
                      <a:cubicBezTo>
                        <a:pt x="9779" y="66"/>
                        <a:pt x="9685" y="133"/>
                        <a:pt x="9608" y="228"/>
                      </a:cubicBezTo>
                      <a:cubicBezTo>
                        <a:pt x="9437" y="439"/>
                        <a:pt x="9335" y="683"/>
                        <a:pt x="9314" y="947"/>
                      </a:cubicBezTo>
                      <a:cubicBezTo>
                        <a:pt x="9280" y="1404"/>
                        <a:pt x="9251" y="1861"/>
                        <a:pt x="9255" y="2319"/>
                      </a:cubicBezTo>
                      <a:cubicBezTo>
                        <a:pt x="9260" y="3110"/>
                        <a:pt x="9291" y="3904"/>
                        <a:pt x="9309" y="4695"/>
                      </a:cubicBezTo>
                      <a:lnTo>
                        <a:pt x="9309" y="4776"/>
                      </a:lnTo>
                      <a:cubicBezTo>
                        <a:pt x="9280" y="4767"/>
                        <a:pt x="9268" y="4756"/>
                        <a:pt x="9258" y="4742"/>
                      </a:cubicBezTo>
                      <a:cubicBezTo>
                        <a:pt x="9205" y="4680"/>
                        <a:pt x="9141" y="4647"/>
                        <a:pt x="9080" y="4647"/>
                      </a:cubicBezTo>
                      <a:cubicBezTo>
                        <a:pt x="9041" y="4647"/>
                        <a:pt x="9004" y="4660"/>
                        <a:pt x="8972" y="4687"/>
                      </a:cubicBezTo>
                      <a:cubicBezTo>
                        <a:pt x="8875" y="4764"/>
                        <a:pt x="8870" y="4871"/>
                        <a:pt x="8955" y="4983"/>
                      </a:cubicBezTo>
                      <a:cubicBezTo>
                        <a:pt x="8976" y="5010"/>
                        <a:pt x="8999" y="5036"/>
                        <a:pt x="9018" y="5066"/>
                      </a:cubicBezTo>
                      <a:cubicBezTo>
                        <a:pt x="9120" y="5226"/>
                        <a:pt x="9195" y="5393"/>
                        <a:pt x="9136" y="5589"/>
                      </a:cubicBezTo>
                      <a:cubicBezTo>
                        <a:pt x="9126" y="5619"/>
                        <a:pt x="9110" y="5647"/>
                        <a:pt x="9095" y="5676"/>
                      </a:cubicBezTo>
                      <a:cubicBezTo>
                        <a:pt x="9093" y="5676"/>
                        <a:pt x="9091" y="5676"/>
                        <a:pt x="9088" y="5676"/>
                      </a:cubicBezTo>
                      <a:cubicBezTo>
                        <a:pt x="9082" y="5676"/>
                        <a:pt x="9077" y="5677"/>
                        <a:pt x="9072" y="5682"/>
                      </a:cubicBezTo>
                      <a:cubicBezTo>
                        <a:pt x="9060" y="5646"/>
                        <a:pt x="9046" y="5611"/>
                        <a:pt x="9039" y="5574"/>
                      </a:cubicBezTo>
                      <a:cubicBezTo>
                        <a:pt x="9009" y="5433"/>
                        <a:pt x="8943" y="5315"/>
                        <a:pt x="8843" y="5212"/>
                      </a:cubicBezTo>
                      <a:cubicBezTo>
                        <a:pt x="8760" y="5126"/>
                        <a:pt x="8661" y="5068"/>
                        <a:pt x="8537" y="5067"/>
                      </a:cubicBezTo>
                      <a:cubicBezTo>
                        <a:pt x="8535" y="5067"/>
                        <a:pt x="8533" y="5067"/>
                        <a:pt x="8531" y="5067"/>
                      </a:cubicBezTo>
                      <a:cubicBezTo>
                        <a:pt x="8394" y="5067"/>
                        <a:pt x="8267" y="5101"/>
                        <a:pt x="8156" y="5177"/>
                      </a:cubicBezTo>
                      <a:cubicBezTo>
                        <a:pt x="8109" y="5211"/>
                        <a:pt x="8068" y="5265"/>
                        <a:pt x="8046" y="5320"/>
                      </a:cubicBezTo>
                      <a:cubicBezTo>
                        <a:pt x="8012" y="5402"/>
                        <a:pt x="8058" y="5465"/>
                        <a:pt x="8136" y="5465"/>
                      </a:cubicBezTo>
                      <a:cubicBezTo>
                        <a:pt x="8147" y="5465"/>
                        <a:pt x="8159" y="5464"/>
                        <a:pt x="8171" y="5461"/>
                      </a:cubicBezTo>
                      <a:cubicBezTo>
                        <a:pt x="8188" y="5458"/>
                        <a:pt x="8204" y="5456"/>
                        <a:pt x="8220" y="5456"/>
                      </a:cubicBezTo>
                      <a:cubicBezTo>
                        <a:pt x="8283" y="5456"/>
                        <a:pt x="8340" y="5482"/>
                        <a:pt x="8387" y="5521"/>
                      </a:cubicBezTo>
                      <a:cubicBezTo>
                        <a:pt x="8596" y="5696"/>
                        <a:pt x="8712" y="5923"/>
                        <a:pt x="8738" y="6194"/>
                      </a:cubicBezTo>
                      <a:cubicBezTo>
                        <a:pt x="8740" y="6217"/>
                        <a:pt x="8717" y="6243"/>
                        <a:pt x="8705" y="6267"/>
                      </a:cubicBezTo>
                      <a:cubicBezTo>
                        <a:pt x="8672" y="6236"/>
                        <a:pt x="8659" y="6210"/>
                        <a:pt x="8648" y="6183"/>
                      </a:cubicBezTo>
                      <a:cubicBezTo>
                        <a:pt x="8583" y="6016"/>
                        <a:pt x="8464" y="5905"/>
                        <a:pt x="8296" y="5843"/>
                      </a:cubicBezTo>
                      <a:cubicBezTo>
                        <a:pt x="8196" y="5808"/>
                        <a:pt x="8095" y="5791"/>
                        <a:pt x="7992" y="5791"/>
                      </a:cubicBezTo>
                      <a:cubicBezTo>
                        <a:pt x="7948" y="5791"/>
                        <a:pt x="7902" y="5794"/>
                        <a:pt x="7857" y="5800"/>
                      </a:cubicBezTo>
                      <a:cubicBezTo>
                        <a:pt x="7564" y="5841"/>
                        <a:pt x="7318" y="5955"/>
                        <a:pt x="7164" y="6226"/>
                      </a:cubicBezTo>
                      <a:cubicBezTo>
                        <a:pt x="7055" y="6417"/>
                        <a:pt x="7001" y="6613"/>
                        <a:pt x="7073" y="6830"/>
                      </a:cubicBezTo>
                      <a:cubicBezTo>
                        <a:pt x="7117" y="6963"/>
                        <a:pt x="7199" y="7060"/>
                        <a:pt x="7331" y="7108"/>
                      </a:cubicBezTo>
                      <a:cubicBezTo>
                        <a:pt x="7361" y="7118"/>
                        <a:pt x="7389" y="7123"/>
                        <a:pt x="7416" y="7123"/>
                      </a:cubicBezTo>
                      <a:cubicBezTo>
                        <a:pt x="7528" y="7123"/>
                        <a:pt x="7605" y="7035"/>
                        <a:pt x="7586" y="6905"/>
                      </a:cubicBezTo>
                      <a:cubicBezTo>
                        <a:pt x="7579" y="6859"/>
                        <a:pt x="7569" y="6812"/>
                        <a:pt x="7556" y="6767"/>
                      </a:cubicBezTo>
                      <a:cubicBezTo>
                        <a:pt x="7514" y="6616"/>
                        <a:pt x="7558" y="6496"/>
                        <a:pt x="7702" y="6429"/>
                      </a:cubicBezTo>
                      <a:cubicBezTo>
                        <a:pt x="7803" y="6381"/>
                        <a:pt x="7906" y="6356"/>
                        <a:pt x="8009" y="6356"/>
                      </a:cubicBezTo>
                      <a:cubicBezTo>
                        <a:pt x="8101" y="6356"/>
                        <a:pt x="8192" y="6376"/>
                        <a:pt x="8284" y="6419"/>
                      </a:cubicBezTo>
                      <a:cubicBezTo>
                        <a:pt x="8333" y="6442"/>
                        <a:pt x="8372" y="6492"/>
                        <a:pt x="8413" y="6535"/>
                      </a:cubicBezTo>
                      <a:cubicBezTo>
                        <a:pt x="8421" y="6544"/>
                        <a:pt x="8420" y="6576"/>
                        <a:pt x="8411" y="6587"/>
                      </a:cubicBezTo>
                      <a:cubicBezTo>
                        <a:pt x="8407" y="6592"/>
                        <a:pt x="8396" y="6594"/>
                        <a:pt x="8385" y="6594"/>
                      </a:cubicBezTo>
                      <a:cubicBezTo>
                        <a:pt x="8375" y="6594"/>
                        <a:pt x="8365" y="6593"/>
                        <a:pt x="8359" y="6589"/>
                      </a:cubicBezTo>
                      <a:cubicBezTo>
                        <a:pt x="8308" y="6558"/>
                        <a:pt x="8256" y="6547"/>
                        <a:pt x="8201" y="6547"/>
                      </a:cubicBezTo>
                      <a:cubicBezTo>
                        <a:pt x="8171" y="6547"/>
                        <a:pt x="8140" y="6551"/>
                        <a:pt x="8108" y="6556"/>
                      </a:cubicBezTo>
                      <a:cubicBezTo>
                        <a:pt x="7825" y="6606"/>
                        <a:pt x="7703" y="6912"/>
                        <a:pt x="7878" y="7139"/>
                      </a:cubicBezTo>
                      <a:cubicBezTo>
                        <a:pt x="7903" y="7173"/>
                        <a:pt x="7945" y="7204"/>
                        <a:pt x="7985" y="7212"/>
                      </a:cubicBezTo>
                      <a:cubicBezTo>
                        <a:pt x="7991" y="7214"/>
                        <a:pt x="7998" y="7214"/>
                        <a:pt x="8005" y="7214"/>
                      </a:cubicBezTo>
                      <a:cubicBezTo>
                        <a:pt x="8037" y="7214"/>
                        <a:pt x="8073" y="7200"/>
                        <a:pt x="8099" y="7181"/>
                      </a:cubicBezTo>
                      <a:cubicBezTo>
                        <a:pt x="8113" y="7171"/>
                        <a:pt x="8098" y="7121"/>
                        <a:pt x="8092" y="7090"/>
                      </a:cubicBezTo>
                      <a:cubicBezTo>
                        <a:pt x="8089" y="7076"/>
                        <a:pt x="8079" y="7064"/>
                        <a:pt x="8074" y="7050"/>
                      </a:cubicBezTo>
                      <a:cubicBezTo>
                        <a:pt x="8033" y="6946"/>
                        <a:pt x="8077" y="6827"/>
                        <a:pt x="8176" y="6768"/>
                      </a:cubicBezTo>
                      <a:cubicBezTo>
                        <a:pt x="8215" y="6746"/>
                        <a:pt x="8254" y="6735"/>
                        <a:pt x="8293" y="6735"/>
                      </a:cubicBezTo>
                      <a:cubicBezTo>
                        <a:pt x="8356" y="6735"/>
                        <a:pt x="8415" y="6765"/>
                        <a:pt x="8459" y="6825"/>
                      </a:cubicBezTo>
                      <a:cubicBezTo>
                        <a:pt x="8492" y="6871"/>
                        <a:pt x="8521" y="6927"/>
                        <a:pt x="8538" y="6983"/>
                      </a:cubicBezTo>
                      <a:cubicBezTo>
                        <a:pt x="8616" y="7245"/>
                        <a:pt x="8661" y="7511"/>
                        <a:pt x="8631" y="7789"/>
                      </a:cubicBezTo>
                      <a:cubicBezTo>
                        <a:pt x="8573" y="8326"/>
                        <a:pt x="8346" y="8772"/>
                        <a:pt x="7934" y="9123"/>
                      </a:cubicBezTo>
                      <a:cubicBezTo>
                        <a:pt x="7741" y="9288"/>
                        <a:pt x="7516" y="9394"/>
                        <a:pt x="7264" y="9438"/>
                      </a:cubicBezTo>
                      <a:cubicBezTo>
                        <a:pt x="6863" y="9512"/>
                        <a:pt x="6460" y="9555"/>
                        <a:pt x="6053" y="9555"/>
                      </a:cubicBezTo>
                      <a:cubicBezTo>
                        <a:pt x="5991" y="9555"/>
                        <a:pt x="5929" y="9554"/>
                        <a:pt x="5867" y="9552"/>
                      </a:cubicBezTo>
                      <a:cubicBezTo>
                        <a:pt x="5343" y="9534"/>
                        <a:pt x="4819" y="9495"/>
                        <a:pt x="4294" y="9472"/>
                      </a:cubicBezTo>
                      <a:cubicBezTo>
                        <a:pt x="3568" y="9440"/>
                        <a:pt x="2840" y="9411"/>
                        <a:pt x="2113" y="9385"/>
                      </a:cubicBezTo>
                      <a:cubicBezTo>
                        <a:pt x="2022" y="9382"/>
                        <a:pt x="1931" y="9380"/>
                        <a:pt x="1841" y="9380"/>
                      </a:cubicBezTo>
                      <a:cubicBezTo>
                        <a:pt x="1552" y="9380"/>
                        <a:pt x="1265" y="9399"/>
                        <a:pt x="978" y="9440"/>
                      </a:cubicBezTo>
                      <a:cubicBezTo>
                        <a:pt x="735" y="9474"/>
                        <a:pt x="495" y="9526"/>
                        <a:pt x="279" y="9652"/>
                      </a:cubicBezTo>
                      <a:cubicBezTo>
                        <a:pt x="98" y="9756"/>
                        <a:pt x="0" y="9963"/>
                        <a:pt x="37" y="10148"/>
                      </a:cubicBezTo>
                      <a:cubicBezTo>
                        <a:pt x="75" y="10334"/>
                        <a:pt x="260" y="10511"/>
                        <a:pt x="451" y="10540"/>
                      </a:cubicBezTo>
                      <a:cubicBezTo>
                        <a:pt x="466" y="10543"/>
                        <a:pt x="480" y="10544"/>
                        <a:pt x="495" y="10544"/>
                      </a:cubicBezTo>
                      <a:cubicBezTo>
                        <a:pt x="602" y="10544"/>
                        <a:pt x="685" y="10484"/>
                        <a:pt x="753" y="10401"/>
                      </a:cubicBezTo>
                      <a:cubicBezTo>
                        <a:pt x="827" y="10311"/>
                        <a:pt x="849" y="10211"/>
                        <a:pt x="801" y="10102"/>
                      </a:cubicBezTo>
                      <a:cubicBezTo>
                        <a:pt x="762" y="10017"/>
                        <a:pt x="707" y="9943"/>
                        <a:pt x="609" y="9933"/>
                      </a:cubicBezTo>
                      <a:cubicBezTo>
                        <a:pt x="603" y="9932"/>
                        <a:pt x="597" y="9932"/>
                        <a:pt x="592" y="9932"/>
                      </a:cubicBezTo>
                      <a:cubicBezTo>
                        <a:pt x="507" y="9932"/>
                        <a:pt x="460" y="9998"/>
                        <a:pt x="423" y="10068"/>
                      </a:cubicBezTo>
                      <a:cubicBezTo>
                        <a:pt x="409" y="10093"/>
                        <a:pt x="395" y="10104"/>
                        <a:pt x="382" y="10104"/>
                      </a:cubicBezTo>
                      <a:cubicBezTo>
                        <a:pt x="368" y="10104"/>
                        <a:pt x="353" y="10092"/>
                        <a:pt x="338" y="10072"/>
                      </a:cubicBezTo>
                      <a:cubicBezTo>
                        <a:pt x="275" y="9990"/>
                        <a:pt x="285" y="9857"/>
                        <a:pt x="368" y="9789"/>
                      </a:cubicBezTo>
                      <a:cubicBezTo>
                        <a:pt x="421" y="9747"/>
                        <a:pt x="482" y="9706"/>
                        <a:pt x="545" y="9684"/>
                      </a:cubicBezTo>
                      <a:cubicBezTo>
                        <a:pt x="790" y="9598"/>
                        <a:pt x="1045" y="9550"/>
                        <a:pt x="1303" y="9549"/>
                      </a:cubicBezTo>
                      <a:cubicBezTo>
                        <a:pt x="1380" y="9548"/>
                        <a:pt x="1457" y="9548"/>
                        <a:pt x="1534" y="9548"/>
                      </a:cubicBezTo>
                      <a:cubicBezTo>
                        <a:pt x="1930" y="9548"/>
                        <a:pt x="2326" y="9553"/>
                        <a:pt x="2721" y="9572"/>
                      </a:cubicBezTo>
                      <a:cubicBezTo>
                        <a:pt x="3430" y="9609"/>
                        <a:pt x="4138" y="9670"/>
                        <a:pt x="4847" y="9709"/>
                      </a:cubicBezTo>
                      <a:cubicBezTo>
                        <a:pt x="5293" y="9733"/>
                        <a:pt x="5738" y="9747"/>
                        <a:pt x="6184" y="9750"/>
                      </a:cubicBezTo>
                      <a:cubicBezTo>
                        <a:pt x="6188" y="9750"/>
                        <a:pt x="6193" y="9750"/>
                        <a:pt x="6198" y="9750"/>
                      </a:cubicBezTo>
                      <a:cubicBezTo>
                        <a:pt x="6678" y="9750"/>
                        <a:pt x="7149" y="9647"/>
                        <a:pt x="7617" y="9556"/>
                      </a:cubicBezTo>
                      <a:cubicBezTo>
                        <a:pt x="8270" y="9431"/>
                        <a:pt x="8787" y="9075"/>
                        <a:pt x="9187" y="8548"/>
                      </a:cubicBezTo>
                      <a:cubicBezTo>
                        <a:pt x="9318" y="8376"/>
                        <a:pt x="9422" y="8188"/>
                        <a:pt x="9474" y="7981"/>
                      </a:cubicBezTo>
                      <a:cubicBezTo>
                        <a:pt x="9557" y="7643"/>
                        <a:pt x="9644" y="7304"/>
                        <a:pt x="9704" y="6962"/>
                      </a:cubicBezTo>
                      <a:cubicBezTo>
                        <a:pt x="9825" y="6262"/>
                        <a:pt x="9859" y="5556"/>
                        <a:pt x="9838" y="4846"/>
                      </a:cubicBezTo>
                      <a:cubicBezTo>
                        <a:pt x="9834" y="4697"/>
                        <a:pt x="9838" y="4549"/>
                        <a:pt x="9845" y="4400"/>
                      </a:cubicBezTo>
                      <a:cubicBezTo>
                        <a:pt x="9852" y="4258"/>
                        <a:pt x="9876" y="4118"/>
                        <a:pt x="9953" y="3994"/>
                      </a:cubicBezTo>
                      <a:cubicBezTo>
                        <a:pt x="9989" y="3936"/>
                        <a:pt x="10040" y="3890"/>
                        <a:pt x="10112" y="3890"/>
                      </a:cubicBezTo>
                      <a:cubicBezTo>
                        <a:pt x="10120" y="3890"/>
                        <a:pt x="10127" y="3890"/>
                        <a:pt x="10136" y="3891"/>
                      </a:cubicBezTo>
                      <a:cubicBezTo>
                        <a:pt x="10217" y="3902"/>
                        <a:pt x="10256" y="3962"/>
                        <a:pt x="10282" y="4034"/>
                      </a:cubicBezTo>
                      <a:cubicBezTo>
                        <a:pt x="10353" y="4234"/>
                        <a:pt x="10291" y="4411"/>
                        <a:pt x="10114" y="4530"/>
                      </a:cubicBezTo>
                      <a:cubicBezTo>
                        <a:pt x="10083" y="4549"/>
                        <a:pt x="10052" y="4597"/>
                        <a:pt x="10055" y="4629"/>
                      </a:cubicBezTo>
                      <a:cubicBezTo>
                        <a:pt x="10057" y="4660"/>
                        <a:pt x="10096" y="4700"/>
                        <a:pt x="10129" y="4715"/>
                      </a:cubicBezTo>
                      <a:cubicBezTo>
                        <a:pt x="10160" y="4729"/>
                        <a:pt x="10188" y="4735"/>
                        <a:pt x="10216" y="4735"/>
                      </a:cubicBezTo>
                      <a:cubicBezTo>
                        <a:pt x="10285" y="4735"/>
                        <a:pt x="10344" y="4696"/>
                        <a:pt x="10397" y="4643"/>
                      </a:cubicBezTo>
                      <a:cubicBezTo>
                        <a:pt x="10490" y="4549"/>
                        <a:pt x="10541" y="4428"/>
                        <a:pt x="10564" y="4301"/>
                      </a:cubicBezTo>
                      <a:cubicBezTo>
                        <a:pt x="10614" y="4053"/>
                        <a:pt x="10592" y="3821"/>
                        <a:pt x="10373" y="3648"/>
                      </a:cubicBezTo>
                      <a:cubicBezTo>
                        <a:pt x="10366" y="3643"/>
                        <a:pt x="10366" y="3628"/>
                        <a:pt x="10355" y="3596"/>
                      </a:cubicBezTo>
                      <a:lnTo>
                        <a:pt x="10355" y="3596"/>
                      </a:lnTo>
                      <a:cubicBezTo>
                        <a:pt x="10417" y="3615"/>
                        <a:pt x="10465" y="3623"/>
                        <a:pt x="10505" y="3646"/>
                      </a:cubicBezTo>
                      <a:cubicBezTo>
                        <a:pt x="10549" y="3671"/>
                        <a:pt x="10584" y="3714"/>
                        <a:pt x="10628" y="3740"/>
                      </a:cubicBezTo>
                      <a:cubicBezTo>
                        <a:pt x="10655" y="3758"/>
                        <a:pt x="10693" y="3778"/>
                        <a:pt x="10720" y="3778"/>
                      </a:cubicBezTo>
                      <a:cubicBezTo>
                        <a:pt x="10725" y="3778"/>
                        <a:pt x="10730" y="3777"/>
                        <a:pt x="10735" y="3775"/>
                      </a:cubicBezTo>
                      <a:cubicBezTo>
                        <a:pt x="10768" y="3760"/>
                        <a:pt x="10800" y="3710"/>
                        <a:pt x="10804" y="3673"/>
                      </a:cubicBezTo>
                      <a:cubicBezTo>
                        <a:pt x="10822" y="3504"/>
                        <a:pt x="10690" y="3320"/>
                        <a:pt x="10522" y="3286"/>
                      </a:cubicBezTo>
                      <a:cubicBezTo>
                        <a:pt x="10480" y="3278"/>
                        <a:pt x="10440" y="3274"/>
                        <a:pt x="10400" y="3274"/>
                      </a:cubicBezTo>
                      <a:cubicBezTo>
                        <a:pt x="10249" y="3274"/>
                        <a:pt x="10114" y="3331"/>
                        <a:pt x="9998" y="3446"/>
                      </a:cubicBezTo>
                      <a:cubicBezTo>
                        <a:pt x="9980" y="3466"/>
                        <a:pt x="9958" y="3481"/>
                        <a:pt x="9937" y="3499"/>
                      </a:cubicBezTo>
                      <a:cubicBezTo>
                        <a:pt x="9932" y="3496"/>
                        <a:pt x="9926" y="3491"/>
                        <a:pt x="9921" y="3487"/>
                      </a:cubicBezTo>
                      <a:cubicBezTo>
                        <a:pt x="9926" y="3465"/>
                        <a:pt x="9927" y="3441"/>
                        <a:pt x="9933" y="3419"/>
                      </a:cubicBezTo>
                      <a:cubicBezTo>
                        <a:pt x="9978" y="3282"/>
                        <a:pt x="10058" y="3186"/>
                        <a:pt x="10206" y="3152"/>
                      </a:cubicBezTo>
                      <a:cubicBezTo>
                        <a:pt x="10234" y="3145"/>
                        <a:pt x="10274" y="3116"/>
                        <a:pt x="10279" y="3094"/>
                      </a:cubicBezTo>
                      <a:cubicBezTo>
                        <a:pt x="10284" y="3070"/>
                        <a:pt x="10256" y="3033"/>
                        <a:pt x="10233" y="3012"/>
                      </a:cubicBezTo>
                      <a:cubicBezTo>
                        <a:pt x="10174" y="2960"/>
                        <a:pt x="10105" y="2942"/>
                        <a:pt x="10033" y="2942"/>
                      </a:cubicBezTo>
                      <a:cubicBezTo>
                        <a:pt x="10002" y="2942"/>
                        <a:pt x="9970" y="2946"/>
                        <a:pt x="9938" y="2951"/>
                      </a:cubicBezTo>
                      <a:cubicBezTo>
                        <a:pt x="9758" y="2986"/>
                        <a:pt x="9638" y="3103"/>
                        <a:pt x="9545" y="3254"/>
                      </a:cubicBezTo>
                      <a:cubicBezTo>
                        <a:pt x="9530" y="3279"/>
                        <a:pt x="9514" y="3301"/>
                        <a:pt x="9498" y="3326"/>
                      </a:cubicBezTo>
                      <a:cubicBezTo>
                        <a:pt x="9481" y="3234"/>
                        <a:pt x="9480" y="3152"/>
                        <a:pt x="9481" y="3068"/>
                      </a:cubicBezTo>
                      <a:cubicBezTo>
                        <a:pt x="9489" y="2360"/>
                        <a:pt x="9421" y="1652"/>
                        <a:pt x="9530" y="946"/>
                      </a:cubicBezTo>
                      <a:cubicBezTo>
                        <a:pt x="9564" y="730"/>
                        <a:pt x="9595" y="515"/>
                        <a:pt x="9717" y="326"/>
                      </a:cubicBezTo>
                      <a:cubicBezTo>
                        <a:pt x="9784" y="223"/>
                        <a:pt x="9888" y="166"/>
                        <a:pt x="9995" y="166"/>
                      </a:cubicBezTo>
                      <a:cubicBezTo>
                        <a:pt x="10047" y="166"/>
                        <a:pt x="10100" y="179"/>
                        <a:pt x="10150" y="207"/>
                      </a:cubicBezTo>
                      <a:cubicBezTo>
                        <a:pt x="10305" y="290"/>
                        <a:pt x="10398" y="534"/>
                        <a:pt x="10329" y="682"/>
                      </a:cubicBezTo>
                      <a:cubicBezTo>
                        <a:pt x="10316" y="707"/>
                        <a:pt x="10291" y="724"/>
                        <a:pt x="10272" y="745"/>
                      </a:cubicBezTo>
                      <a:cubicBezTo>
                        <a:pt x="10253" y="725"/>
                        <a:pt x="10233" y="707"/>
                        <a:pt x="10216" y="686"/>
                      </a:cubicBezTo>
                      <a:cubicBezTo>
                        <a:pt x="10182" y="645"/>
                        <a:pt x="10170" y="584"/>
                        <a:pt x="10102" y="581"/>
                      </a:cubicBezTo>
                      <a:cubicBezTo>
                        <a:pt x="10100" y="580"/>
                        <a:pt x="10097" y="580"/>
                        <a:pt x="10095" y="580"/>
                      </a:cubicBezTo>
                      <a:cubicBezTo>
                        <a:pt x="9997" y="580"/>
                        <a:pt x="9903" y="653"/>
                        <a:pt x="9874" y="751"/>
                      </a:cubicBezTo>
                      <a:cubicBezTo>
                        <a:pt x="9838" y="872"/>
                        <a:pt x="9876" y="998"/>
                        <a:pt x="9964" y="1048"/>
                      </a:cubicBezTo>
                      <a:cubicBezTo>
                        <a:pt x="9975" y="1055"/>
                        <a:pt x="9986" y="1061"/>
                        <a:pt x="9998" y="1064"/>
                      </a:cubicBezTo>
                      <a:cubicBezTo>
                        <a:pt x="10028" y="1070"/>
                        <a:pt x="10057" y="1074"/>
                        <a:pt x="10086" y="1074"/>
                      </a:cubicBezTo>
                      <a:cubicBezTo>
                        <a:pt x="10161" y="1074"/>
                        <a:pt x="10231" y="1050"/>
                        <a:pt x="10295" y="993"/>
                      </a:cubicBezTo>
                      <a:cubicBezTo>
                        <a:pt x="10515" y="795"/>
                        <a:pt x="10552" y="405"/>
                        <a:pt x="10371" y="171"/>
                      </a:cubicBezTo>
                      <a:cubicBezTo>
                        <a:pt x="10283" y="57"/>
                        <a:pt x="10174" y="0"/>
                        <a:pt x="10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9" name="Google Shape;3799;p22"/>
                <p:cNvSpPr/>
                <p:nvPr/>
              </p:nvSpPr>
              <p:spPr>
                <a:xfrm>
                  <a:off x="2004564" y="4920500"/>
                  <a:ext cx="465285" cy="169562"/>
                </a:xfrm>
                <a:custGeom>
                  <a:avLst/>
                  <a:gdLst/>
                  <a:ahLst/>
                  <a:cxnLst/>
                  <a:rect l="l" t="t" r="r" b="b"/>
                  <a:pathLst>
                    <a:path w="4953" h="1805" extrusionOk="0">
                      <a:moveTo>
                        <a:pt x="2727" y="1"/>
                      </a:moveTo>
                      <a:cubicBezTo>
                        <a:pt x="2431" y="1"/>
                        <a:pt x="2135" y="23"/>
                        <a:pt x="1838" y="57"/>
                      </a:cubicBezTo>
                      <a:cubicBezTo>
                        <a:pt x="1346" y="112"/>
                        <a:pt x="885" y="254"/>
                        <a:pt x="460" y="512"/>
                      </a:cubicBezTo>
                      <a:cubicBezTo>
                        <a:pt x="365" y="571"/>
                        <a:pt x="254" y="635"/>
                        <a:pt x="200" y="725"/>
                      </a:cubicBezTo>
                      <a:cubicBezTo>
                        <a:pt x="3" y="1053"/>
                        <a:pt x="1" y="1402"/>
                        <a:pt x="147" y="1752"/>
                      </a:cubicBezTo>
                      <a:cubicBezTo>
                        <a:pt x="157" y="1773"/>
                        <a:pt x="172" y="1790"/>
                        <a:pt x="180" y="1805"/>
                      </a:cubicBezTo>
                      <a:cubicBezTo>
                        <a:pt x="200" y="1646"/>
                        <a:pt x="214" y="1488"/>
                        <a:pt x="239" y="1329"/>
                      </a:cubicBezTo>
                      <a:cubicBezTo>
                        <a:pt x="260" y="1194"/>
                        <a:pt x="294" y="1062"/>
                        <a:pt x="382" y="951"/>
                      </a:cubicBezTo>
                      <a:cubicBezTo>
                        <a:pt x="542" y="746"/>
                        <a:pt x="742" y="602"/>
                        <a:pt x="989" y="508"/>
                      </a:cubicBezTo>
                      <a:cubicBezTo>
                        <a:pt x="1324" y="380"/>
                        <a:pt x="1670" y="320"/>
                        <a:pt x="2021" y="316"/>
                      </a:cubicBezTo>
                      <a:cubicBezTo>
                        <a:pt x="2133" y="315"/>
                        <a:pt x="2244" y="315"/>
                        <a:pt x="2356" y="315"/>
                      </a:cubicBezTo>
                      <a:cubicBezTo>
                        <a:pt x="2895" y="315"/>
                        <a:pt x="3434" y="326"/>
                        <a:pt x="3972" y="338"/>
                      </a:cubicBezTo>
                      <a:cubicBezTo>
                        <a:pt x="4300" y="344"/>
                        <a:pt x="4625" y="369"/>
                        <a:pt x="4952" y="385"/>
                      </a:cubicBezTo>
                      <a:cubicBezTo>
                        <a:pt x="4952" y="380"/>
                        <a:pt x="4953" y="377"/>
                        <a:pt x="4953" y="375"/>
                      </a:cubicBezTo>
                      <a:cubicBezTo>
                        <a:pt x="4921" y="365"/>
                        <a:pt x="4890" y="352"/>
                        <a:pt x="4857" y="344"/>
                      </a:cubicBezTo>
                      <a:cubicBezTo>
                        <a:pt x="4425" y="250"/>
                        <a:pt x="3997" y="142"/>
                        <a:pt x="3563" y="68"/>
                      </a:cubicBezTo>
                      <a:cubicBezTo>
                        <a:pt x="3285" y="21"/>
                        <a:pt x="3006"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0" name="Google Shape;3800;p22"/>
                <p:cNvSpPr/>
                <p:nvPr/>
              </p:nvSpPr>
              <p:spPr>
                <a:xfrm>
                  <a:off x="2718527" y="4673525"/>
                  <a:ext cx="170031" cy="282947"/>
                </a:xfrm>
                <a:custGeom>
                  <a:avLst/>
                  <a:gdLst/>
                  <a:ahLst/>
                  <a:cxnLst/>
                  <a:rect l="l" t="t" r="r" b="b"/>
                  <a:pathLst>
                    <a:path w="1810" h="3012" extrusionOk="0">
                      <a:moveTo>
                        <a:pt x="1021" y="1"/>
                      </a:moveTo>
                      <a:cubicBezTo>
                        <a:pt x="901" y="1"/>
                        <a:pt x="780" y="29"/>
                        <a:pt x="705" y="84"/>
                      </a:cubicBezTo>
                      <a:cubicBezTo>
                        <a:pt x="614" y="151"/>
                        <a:pt x="589" y="233"/>
                        <a:pt x="619" y="343"/>
                      </a:cubicBezTo>
                      <a:cubicBezTo>
                        <a:pt x="635" y="408"/>
                        <a:pt x="650" y="473"/>
                        <a:pt x="657" y="539"/>
                      </a:cubicBezTo>
                      <a:cubicBezTo>
                        <a:pt x="668" y="641"/>
                        <a:pt x="626" y="705"/>
                        <a:pt x="531" y="741"/>
                      </a:cubicBezTo>
                      <a:cubicBezTo>
                        <a:pt x="497" y="754"/>
                        <a:pt x="462" y="760"/>
                        <a:pt x="426" y="760"/>
                      </a:cubicBezTo>
                      <a:cubicBezTo>
                        <a:pt x="301" y="760"/>
                        <a:pt x="174" y="684"/>
                        <a:pt x="98" y="555"/>
                      </a:cubicBezTo>
                      <a:cubicBezTo>
                        <a:pt x="85" y="533"/>
                        <a:pt x="72" y="511"/>
                        <a:pt x="57" y="484"/>
                      </a:cubicBezTo>
                      <a:cubicBezTo>
                        <a:pt x="9" y="596"/>
                        <a:pt x="0" y="682"/>
                        <a:pt x="22" y="781"/>
                      </a:cubicBezTo>
                      <a:cubicBezTo>
                        <a:pt x="53" y="929"/>
                        <a:pt x="137" y="988"/>
                        <a:pt x="239" y="988"/>
                      </a:cubicBezTo>
                      <a:cubicBezTo>
                        <a:pt x="288" y="988"/>
                        <a:pt x="341" y="974"/>
                        <a:pt x="395" y="950"/>
                      </a:cubicBezTo>
                      <a:cubicBezTo>
                        <a:pt x="408" y="943"/>
                        <a:pt x="418" y="931"/>
                        <a:pt x="433" y="927"/>
                      </a:cubicBezTo>
                      <a:cubicBezTo>
                        <a:pt x="455" y="922"/>
                        <a:pt x="477" y="922"/>
                        <a:pt x="500" y="919"/>
                      </a:cubicBezTo>
                      <a:lnTo>
                        <a:pt x="500" y="919"/>
                      </a:lnTo>
                      <a:cubicBezTo>
                        <a:pt x="497" y="940"/>
                        <a:pt x="501" y="963"/>
                        <a:pt x="492" y="979"/>
                      </a:cubicBezTo>
                      <a:cubicBezTo>
                        <a:pt x="414" y="1113"/>
                        <a:pt x="436" y="1243"/>
                        <a:pt x="500" y="1371"/>
                      </a:cubicBezTo>
                      <a:cubicBezTo>
                        <a:pt x="534" y="1441"/>
                        <a:pt x="584" y="1475"/>
                        <a:pt x="639" y="1475"/>
                      </a:cubicBezTo>
                      <a:cubicBezTo>
                        <a:pt x="680" y="1475"/>
                        <a:pt x="724" y="1456"/>
                        <a:pt x="767" y="1416"/>
                      </a:cubicBezTo>
                      <a:cubicBezTo>
                        <a:pt x="838" y="1350"/>
                        <a:pt x="870" y="1267"/>
                        <a:pt x="868" y="1169"/>
                      </a:cubicBezTo>
                      <a:cubicBezTo>
                        <a:pt x="865" y="1119"/>
                        <a:pt x="880" y="1083"/>
                        <a:pt x="936" y="1071"/>
                      </a:cubicBezTo>
                      <a:cubicBezTo>
                        <a:pt x="955" y="1067"/>
                        <a:pt x="976" y="1065"/>
                        <a:pt x="997" y="1065"/>
                      </a:cubicBezTo>
                      <a:cubicBezTo>
                        <a:pt x="1103" y="1065"/>
                        <a:pt x="1220" y="1116"/>
                        <a:pt x="1266" y="1206"/>
                      </a:cubicBezTo>
                      <a:cubicBezTo>
                        <a:pt x="1313" y="1294"/>
                        <a:pt x="1357" y="1398"/>
                        <a:pt x="1359" y="1496"/>
                      </a:cubicBezTo>
                      <a:cubicBezTo>
                        <a:pt x="1364" y="1629"/>
                        <a:pt x="1342" y="1768"/>
                        <a:pt x="1307" y="1898"/>
                      </a:cubicBezTo>
                      <a:cubicBezTo>
                        <a:pt x="1203" y="2276"/>
                        <a:pt x="957" y="2547"/>
                        <a:pt x="630" y="2749"/>
                      </a:cubicBezTo>
                      <a:cubicBezTo>
                        <a:pt x="480" y="2841"/>
                        <a:pt x="321" y="2916"/>
                        <a:pt x="167" y="2999"/>
                      </a:cubicBezTo>
                      <a:cubicBezTo>
                        <a:pt x="168" y="3002"/>
                        <a:pt x="168" y="3006"/>
                        <a:pt x="175" y="3011"/>
                      </a:cubicBezTo>
                      <a:cubicBezTo>
                        <a:pt x="317" y="2975"/>
                        <a:pt x="475" y="2965"/>
                        <a:pt x="603" y="2899"/>
                      </a:cubicBezTo>
                      <a:cubicBezTo>
                        <a:pt x="1435" y="2469"/>
                        <a:pt x="1810" y="1436"/>
                        <a:pt x="1495" y="554"/>
                      </a:cubicBezTo>
                      <a:cubicBezTo>
                        <a:pt x="1482" y="517"/>
                        <a:pt x="1462" y="482"/>
                        <a:pt x="1437" y="451"/>
                      </a:cubicBezTo>
                      <a:cubicBezTo>
                        <a:pt x="1402" y="406"/>
                        <a:pt x="1355" y="384"/>
                        <a:pt x="1307" y="384"/>
                      </a:cubicBezTo>
                      <a:cubicBezTo>
                        <a:pt x="1261" y="384"/>
                        <a:pt x="1215" y="404"/>
                        <a:pt x="1179" y="444"/>
                      </a:cubicBezTo>
                      <a:cubicBezTo>
                        <a:pt x="1115" y="515"/>
                        <a:pt x="1118" y="589"/>
                        <a:pt x="1161" y="670"/>
                      </a:cubicBezTo>
                      <a:cubicBezTo>
                        <a:pt x="1209" y="760"/>
                        <a:pt x="1175" y="828"/>
                        <a:pt x="1076" y="855"/>
                      </a:cubicBezTo>
                      <a:cubicBezTo>
                        <a:pt x="1059" y="860"/>
                        <a:pt x="1043" y="863"/>
                        <a:pt x="1027" y="863"/>
                      </a:cubicBezTo>
                      <a:cubicBezTo>
                        <a:pt x="962" y="863"/>
                        <a:pt x="910" y="823"/>
                        <a:pt x="869" y="773"/>
                      </a:cubicBezTo>
                      <a:cubicBezTo>
                        <a:pt x="662" y="527"/>
                        <a:pt x="790" y="169"/>
                        <a:pt x="1105" y="110"/>
                      </a:cubicBezTo>
                      <a:cubicBezTo>
                        <a:pt x="1180" y="95"/>
                        <a:pt x="1260" y="99"/>
                        <a:pt x="1338" y="95"/>
                      </a:cubicBezTo>
                      <a:cubicBezTo>
                        <a:pt x="1334" y="90"/>
                        <a:pt x="1328" y="83"/>
                        <a:pt x="1321" y="78"/>
                      </a:cubicBezTo>
                      <a:cubicBezTo>
                        <a:pt x="1249" y="26"/>
                        <a:pt x="1135" y="1"/>
                        <a:pt x="1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1" name="Google Shape;3801;p22"/>
                <p:cNvSpPr/>
                <p:nvPr/>
              </p:nvSpPr>
              <p:spPr>
                <a:xfrm>
                  <a:off x="1982863" y="4899363"/>
                  <a:ext cx="556407" cy="111976"/>
                </a:xfrm>
                <a:custGeom>
                  <a:avLst/>
                  <a:gdLst/>
                  <a:ahLst/>
                  <a:cxnLst/>
                  <a:rect l="l" t="t" r="r" b="b"/>
                  <a:pathLst>
                    <a:path w="5923" h="1192" extrusionOk="0">
                      <a:moveTo>
                        <a:pt x="2580" y="1"/>
                      </a:moveTo>
                      <a:cubicBezTo>
                        <a:pt x="2313" y="1"/>
                        <a:pt x="2046" y="14"/>
                        <a:pt x="1778" y="40"/>
                      </a:cubicBezTo>
                      <a:cubicBezTo>
                        <a:pt x="1397" y="76"/>
                        <a:pt x="1024" y="157"/>
                        <a:pt x="674" y="320"/>
                      </a:cubicBezTo>
                      <a:cubicBezTo>
                        <a:pt x="365" y="464"/>
                        <a:pt x="129" y="677"/>
                        <a:pt x="33" y="1018"/>
                      </a:cubicBezTo>
                      <a:cubicBezTo>
                        <a:pt x="18" y="1074"/>
                        <a:pt x="11" y="1131"/>
                        <a:pt x="0" y="1188"/>
                      </a:cubicBezTo>
                      <a:cubicBezTo>
                        <a:pt x="6" y="1188"/>
                        <a:pt x="13" y="1188"/>
                        <a:pt x="19" y="1192"/>
                      </a:cubicBezTo>
                      <a:cubicBezTo>
                        <a:pt x="80" y="1125"/>
                        <a:pt x="141" y="1056"/>
                        <a:pt x="204" y="990"/>
                      </a:cubicBezTo>
                      <a:cubicBezTo>
                        <a:pt x="271" y="921"/>
                        <a:pt x="344" y="864"/>
                        <a:pt x="445" y="859"/>
                      </a:cubicBezTo>
                      <a:cubicBezTo>
                        <a:pt x="450" y="859"/>
                        <a:pt x="453" y="853"/>
                        <a:pt x="457" y="851"/>
                      </a:cubicBezTo>
                      <a:cubicBezTo>
                        <a:pt x="737" y="625"/>
                        <a:pt x="1056" y="475"/>
                        <a:pt x="1398" y="373"/>
                      </a:cubicBezTo>
                      <a:cubicBezTo>
                        <a:pt x="1867" y="233"/>
                        <a:pt x="2352" y="207"/>
                        <a:pt x="2838" y="188"/>
                      </a:cubicBezTo>
                      <a:cubicBezTo>
                        <a:pt x="2892" y="186"/>
                        <a:pt x="2946" y="185"/>
                        <a:pt x="2999" y="185"/>
                      </a:cubicBezTo>
                      <a:cubicBezTo>
                        <a:pt x="3753" y="185"/>
                        <a:pt x="4474" y="386"/>
                        <a:pt x="5201" y="555"/>
                      </a:cubicBezTo>
                      <a:cubicBezTo>
                        <a:pt x="5277" y="573"/>
                        <a:pt x="5349" y="620"/>
                        <a:pt x="5425" y="627"/>
                      </a:cubicBezTo>
                      <a:cubicBezTo>
                        <a:pt x="5590" y="644"/>
                        <a:pt x="5756" y="646"/>
                        <a:pt x="5922" y="655"/>
                      </a:cubicBezTo>
                      <a:cubicBezTo>
                        <a:pt x="5802" y="611"/>
                        <a:pt x="5679" y="583"/>
                        <a:pt x="5560" y="547"/>
                      </a:cubicBezTo>
                      <a:cubicBezTo>
                        <a:pt x="5206" y="443"/>
                        <a:pt x="4857" y="319"/>
                        <a:pt x="4500" y="232"/>
                      </a:cubicBezTo>
                      <a:cubicBezTo>
                        <a:pt x="3866" y="78"/>
                        <a:pt x="3226"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2" name="Google Shape;3802;p22"/>
                <p:cNvSpPr/>
                <p:nvPr/>
              </p:nvSpPr>
              <p:spPr>
                <a:xfrm>
                  <a:off x="2031807" y="4988608"/>
                  <a:ext cx="126255" cy="149271"/>
                </a:xfrm>
                <a:custGeom>
                  <a:avLst/>
                  <a:gdLst/>
                  <a:ahLst/>
                  <a:cxnLst/>
                  <a:rect l="l" t="t" r="r" b="b"/>
                  <a:pathLst>
                    <a:path w="1344" h="1589" extrusionOk="0">
                      <a:moveTo>
                        <a:pt x="394" y="0"/>
                      </a:moveTo>
                      <a:lnTo>
                        <a:pt x="394" y="0"/>
                      </a:lnTo>
                      <a:cubicBezTo>
                        <a:pt x="371" y="15"/>
                        <a:pt x="360" y="20"/>
                        <a:pt x="350" y="25"/>
                      </a:cubicBezTo>
                      <a:cubicBezTo>
                        <a:pt x="158" y="150"/>
                        <a:pt x="99" y="346"/>
                        <a:pt x="71" y="558"/>
                      </a:cubicBezTo>
                      <a:cubicBezTo>
                        <a:pt x="1" y="1115"/>
                        <a:pt x="314" y="1530"/>
                        <a:pt x="848" y="1586"/>
                      </a:cubicBezTo>
                      <a:cubicBezTo>
                        <a:pt x="866" y="1588"/>
                        <a:pt x="884" y="1589"/>
                        <a:pt x="902" y="1589"/>
                      </a:cubicBezTo>
                      <a:cubicBezTo>
                        <a:pt x="1069" y="1589"/>
                        <a:pt x="1204" y="1501"/>
                        <a:pt x="1269" y="1341"/>
                      </a:cubicBezTo>
                      <a:cubicBezTo>
                        <a:pt x="1344" y="1163"/>
                        <a:pt x="1323" y="962"/>
                        <a:pt x="1047" y="935"/>
                      </a:cubicBezTo>
                      <a:cubicBezTo>
                        <a:pt x="1033" y="934"/>
                        <a:pt x="1018" y="933"/>
                        <a:pt x="1004" y="933"/>
                      </a:cubicBezTo>
                      <a:cubicBezTo>
                        <a:pt x="912" y="933"/>
                        <a:pt x="833" y="964"/>
                        <a:pt x="783" y="1048"/>
                      </a:cubicBezTo>
                      <a:cubicBezTo>
                        <a:pt x="725" y="1143"/>
                        <a:pt x="724" y="1245"/>
                        <a:pt x="793" y="1341"/>
                      </a:cubicBezTo>
                      <a:cubicBezTo>
                        <a:pt x="808" y="1360"/>
                        <a:pt x="818" y="1380"/>
                        <a:pt x="830" y="1403"/>
                      </a:cubicBezTo>
                      <a:cubicBezTo>
                        <a:pt x="823" y="1405"/>
                        <a:pt x="814" y="1406"/>
                        <a:pt x="804" y="1406"/>
                      </a:cubicBezTo>
                      <a:cubicBezTo>
                        <a:pt x="725" y="1406"/>
                        <a:pt x="594" y="1329"/>
                        <a:pt x="512" y="1214"/>
                      </a:cubicBezTo>
                      <a:cubicBezTo>
                        <a:pt x="246" y="841"/>
                        <a:pt x="188" y="442"/>
                        <a:pt x="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3" name="Google Shape;3803;p22"/>
                <p:cNvSpPr/>
                <p:nvPr/>
              </p:nvSpPr>
              <p:spPr>
                <a:xfrm>
                  <a:off x="2999603" y="4330634"/>
                  <a:ext cx="106528" cy="195207"/>
                </a:xfrm>
                <a:custGeom>
                  <a:avLst/>
                  <a:gdLst/>
                  <a:ahLst/>
                  <a:cxnLst/>
                  <a:rect l="l" t="t" r="r" b="b"/>
                  <a:pathLst>
                    <a:path w="1134" h="2078" extrusionOk="0">
                      <a:moveTo>
                        <a:pt x="413" y="0"/>
                      </a:moveTo>
                      <a:cubicBezTo>
                        <a:pt x="281" y="0"/>
                        <a:pt x="153" y="30"/>
                        <a:pt x="30" y="91"/>
                      </a:cubicBezTo>
                      <a:cubicBezTo>
                        <a:pt x="15" y="99"/>
                        <a:pt x="1" y="109"/>
                        <a:pt x="1" y="109"/>
                      </a:cubicBezTo>
                      <a:cubicBezTo>
                        <a:pt x="86" y="135"/>
                        <a:pt x="180" y="156"/>
                        <a:pt x="266" y="194"/>
                      </a:cubicBezTo>
                      <a:cubicBezTo>
                        <a:pt x="322" y="220"/>
                        <a:pt x="362" y="275"/>
                        <a:pt x="350" y="347"/>
                      </a:cubicBezTo>
                      <a:cubicBezTo>
                        <a:pt x="337" y="415"/>
                        <a:pt x="279" y="429"/>
                        <a:pt x="223" y="444"/>
                      </a:cubicBezTo>
                      <a:cubicBezTo>
                        <a:pt x="195" y="450"/>
                        <a:pt x="163" y="456"/>
                        <a:pt x="140" y="474"/>
                      </a:cubicBezTo>
                      <a:cubicBezTo>
                        <a:pt x="99" y="506"/>
                        <a:pt x="63" y="546"/>
                        <a:pt x="24" y="583"/>
                      </a:cubicBezTo>
                      <a:cubicBezTo>
                        <a:pt x="29" y="591"/>
                        <a:pt x="36" y="598"/>
                        <a:pt x="41" y="605"/>
                      </a:cubicBezTo>
                      <a:cubicBezTo>
                        <a:pt x="155" y="512"/>
                        <a:pt x="289" y="474"/>
                        <a:pt x="432" y="467"/>
                      </a:cubicBezTo>
                      <a:cubicBezTo>
                        <a:pt x="439" y="466"/>
                        <a:pt x="446" y="466"/>
                        <a:pt x="453" y="466"/>
                      </a:cubicBezTo>
                      <a:cubicBezTo>
                        <a:pt x="693" y="466"/>
                        <a:pt x="888" y="662"/>
                        <a:pt x="882" y="908"/>
                      </a:cubicBezTo>
                      <a:cubicBezTo>
                        <a:pt x="879" y="982"/>
                        <a:pt x="847" y="1037"/>
                        <a:pt x="779" y="1068"/>
                      </a:cubicBezTo>
                      <a:cubicBezTo>
                        <a:pt x="762" y="1075"/>
                        <a:pt x="746" y="1079"/>
                        <a:pt x="731" y="1079"/>
                      </a:cubicBezTo>
                      <a:cubicBezTo>
                        <a:pt x="689" y="1079"/>
                        <a:pt x="654" y="1052"/>
                        <a:pt x="622" y="1018"/>
                      </a:cubicBezTo>
                      <a:cubicBezTo>
                        <a:pt x="605" y="1002"/>
                        <a:pt x="587" y="986"/>
                        <a:pt x="569" y="971"/>
                      </a:cubicBezTo>
                      <a:lnTo>
                        <a:pt x="569" y="971"/>
                      </a:lnTo>
                      <a:cubicBezTo>
                        <a:pt x="661" y="1133"/>
                        <a:pt x="686" y="1306"/>
                        <a:pt x="651" y="1479"/>
                      </a:cubicBezTo>
                      <a:cubicBezTo>
                        <a:pt x="630" y="1603"/>
                        <a:pt x="579" y="1726"/>
                        <a:pt x="521" y="1838"/>
                      </a:cubicBezTo>
                      <a:cubicBezTo>
                        <a:pt x="458" y="1959"/>
                        <a:pt x="347" y="2029"/>
                        <a:pt x="184" y="2032"/>
                      </a:cubicBezTo>
                      <a:cubicBezTo>
                        <a:pt x="214" y="2047"/>
                        <a:pt x="225" y="2055"/>
                        <a:pt x="235" y="2058"/>
                      </a:cubicBezTo>
                      <a:cubicBezTo>
                        <a:pt x="271" y="2072"/>
                        <a:pt x="308" y="2078"/>
                        <a:pt x="343" y="2078"/>
                      </a:cubicBezTo>
                      <a:cubicBezTo>
                        <a:pt x="456" y="2078"/>
                        <a:pt x="560" y="2014"/>
                        <a:pt x="625" y="1901"/>
                      </a:cubicBezTo>
                      <a:cubicBezTo>
                        <a:pt x="724" y="1732"/>
                        <a:pt x="754" y="1550"/>
                        <a:pt x="744" y="1358"/>
                      </a:cubicBezTo>
                      <a:cubicBezTo>
                        <a:pt x="743" y="1328"/>
                        <a:pt x="748" y="1297"/>
                        <a:pt x="751" y="1261"/>
                      </a:cubicBezTo>
                      <a:cubicBezTo>
                        <a:pt x="772" y="1268"/>
                        <a:pt x="782" y="1271"/>
                        <a:pt x="789" y="1276"/>
                      </a:cubicBezTo>
                      <a:cubicBezTo>
                        <a:pt x="826" y="1308"/>
                        <a:pt x="857" y="1325"/>
                        <a:pt x="885" y="1325"/>
                      </a:cubicBezTo>
                      <a:cubicBezTo>
                        <a:pt x="919" y="1325"/>
                        <a:pt x="948" y="1301"/>
                        <a:pt x="979" y="1252"/>
                      </a:cubicBezTo>
                      <a:cubicBezTo>
                        <a:pt x="995" y="1225"/>
                        <a:pt x="1010" y="1195"/>
                        <a:pt x="1021" y="1165"/>
                      </a:cubicBezTo>
                      <a:cubicBezTo>
                        <a:pt x="1134" y="874"/>
                        <a:pt x="969" y="490"/>
                        <a:pt x="681" y="368"/>
                      </a:cubicBezTo>
                      <a:cubicBezTo>
                        <a:pt x="670" y="363"/>
                        <a:pt x="660" y="354"/>
                        <a:pt x="641" y="343"/>
                      </a:cubicBezTo>
                      <a:cubicBezTo>
                        <a:pt x="662" y="330"/>
                        <a:pt x="676" y="321"/>
                        <a:pt x="691" y="313"/>
                      </a:cubicBezTo>
                      <a:cubicBezTo>
                        <a:pt x="804" y="248"/>
                        <a:pt x="810" y="137"/>
                        <a:pt x="702" y="65"/>
                      </a:cubicBezTo>
                      <a:cubicBezTo>
                        <a:pt x="662" y="39"/>
                        <a:pt x="613" y="21"/>
                        <a:pt x="565" y="13"/>
                      </a:cubicBezTo>
                      <a:cubicBezTo>
                        <a:pt x="514" y="5"/>
                        <a:pt x="463"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4" name="Google Shape;3804;p22"/>
                <p:cNvSpPr/>
                <p:nvPr/>
              </p:nvSpPr>
              <p:spPr>
                <a:xfrm>
                  <a:off x="2851079" y="4056979"/>
                  <a:ext cx="97322" cy="79097"/>
                </a:xfrm>
                <a:custGeom>
                  <a:avLst/>
                  <a:gdLst/>
                  <a:ahLst/>
                  <a:cxnLst/>
                  <a:rect l="l" t="t" r="r" b="b"/>
                  <a:pathLst>
                    <a:path w="1036" h="842" extrusionOk="0">
                      <a:moveTo>
                        <a:pt x="470" y="1"/>
                      </a:moveTo>
                      <a:cubicBezTo>
                        <a:pt x="354" y="1"/>
                        <a:pt x="244" y="45"/>
                        <a:pt x="153" y="136"/>
                      </a:cubicBezTo>
                      <a:cubicBezTo>
                        <a:pt x="25" y="264"/>
                        <a:pt x="0" y="428"/>
                        <a:pt x="40" y="599"/>
                      </a:cubicBezTo>
                      <a:cubicBezTo>
                        <a:pt x="63" y="694"/>
                        <a:pt x="131" y="746"/>
                        <a:pt x="215" y="746"/>
                      </a:cubicBezTo>
                      <a:cubicBezTo>
                        <a:pt x="229" y="746"/>
                        <a:pt x="243" y="744"/>
                        <a:pt x="257" y="741"/>
                      </a:cubicBezTo>
                      <a:cubicBezTo>
                        <a:pt x="364" y="723"/>
                        <a:pt x="438" y="632"/>
                        <a:pt x="424" y="523"/>
                      </a:cubicBezTo>
                      <a:cubicBezTo>
                        <a:pt x="419" y="488"/>
                        <a:pt x="391" y="446"/>
                        <a:pt x="361" y="428"/>
                      </a:cubicBezTo>
                      <a:cubicBezTo>
                        <a:pt x="350" y="422"/>
                        <a:pt x="340" y="420"/>
                        <a:pt x="330" y="420"/>
                      </a:cubicBezTo>
                      <a:cubicBezTo>
                        <a:pt x="302" y="420"/>
                        <a:pt x="278" y="443"/>
                        <a:pt x="258" y="475"/>
                      </a:cubicBezTo>
                      <a:cubicBezTo>
                        <a:pt x="244" y="498"/>
                        <a:pt x="228" y="509"/>
                        <a:pt x="213" y="509"/>
                      </a:cubicBezTo>
                      <a:cubicBezTo>
                        <a:pt x="195" y="509"/>
                        <a:pt x="178" y="495"/>
                        <a:pt x="165" y="467"/>
                      </a:cubicBezTo>
                      <a:cubicBezTo>
                        <a:pt x="135" y="401"/>
                        <a:pt x="143" y="336"/>
                        <a:pt x="190" y="280"/>
                      </a:cubicBezTo>
                      <a:cubicBezTo>
                        <a:pt x="246" y="213"/>
                        <a:pt x="321" y="178"/>
                        <a:pt x="405" y="178"/>
                      </a:cubicBezTo>
                      <a:cubicBezTo>
                        <a:pt x="438" y="178"/>
                        <a:pt x="472" y="184"/>
                        <a:pt x="506" y="194"/>
                      </a:cubicBezTo>
                      <a:cubicBezTo>
                        <a:pt x="697" y="253"/>
                        <a:pt x="795" y="394"/>
                        <a:pt x="851" y="573"/>
                      </a:cubicBezTo>
                      <a:cubicBezTo>
                        <a:pt x="877" y="657"/>
                        <a:pt x="894" y="743"/>
                        <a:pt x="918" y="842"/>
                      </a:cubicBezTo>
                      <a:cubicBezTo>
                        <a:pt x="949" y="766"/>
                        <a:pt x="969" y="702"/>
                        <a:pt x="998" y="642"/>
                      </a:cubicBezTo>
                      <a:cubicBezTo>
                        <a:pt x="1031" y="581"/>
                        <a:pt x="1035" y="521"/>
                        <a:pt x="1018" y="456"/>
                      </a:cubicBezTo>
                      <a:cubicBezTo>
                        <a:pt x="960" y="248"/>
                        <a:pt x="837" y="91"/>
                        <a:pt x="626" y="26"/>
                      </a:cubicBezTo>
                      <a:cubicBezTo>
                        <a:pt x="573" y="9"/>
                        <a:pt x="521" y="1"/>
                        <a:pt x="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5" name="Google Shape;3805;p22"/>
                <p:cNvSpPr/>
                <p:nvPr/>
              </p:nvSpPr>
              <p:spPr>
                <a:xfrm>
                  <a:off x="2950377" y="3982295"/>
                  <a:ext cx="102958" cy="116580"/>
                </a:xfrm>
                <a:custGeom>
                  <a:avLst/>
                  <a:gdLst/>
                  <a:ahLst/>
                  <a:cxnLst/>
                  <a:rect l="l" t="t" r="r" b="b"/>
                  <a:pathLst>
                    <a:path w="1096" h="1241" extrusionOk="0">
                      <a:moveTo>
                        <a:pt x="773" y="0"/>
                      </a:moveTo>
                      <a:cubicBezTo>
                        <a:pt x="580" y="0"/>
                        <a:pt x="410" y="70"/>
                        <a:pt x="270" y="222"/>
                      </a:cubicBezTo>
                      <a:cubicBezTo>
                        <a:pt x="1" y="517"/>
                        <a:pt x="41" y="877"/>
                        <a:pt x="41" y="1241"/>
                      </a:cubicBezTo>
                      <a:cubicBezTo>
                        <a:pt x="119" y="1165"/>
                        <a:pt x="163" y="1096"/>
                        <a:pt x="160" y="989"/>
                      </a:cubicBezTo>
                      <a:cubicBezTo>
                        <a:pt x="153" y="799"/>
                        <a:pt x="186" y="610"/>
                        <a:pt x="263" y="432"/>
                      </a:cubicBezTo>
                      <a:cubicBezTo>
                        <a:pt x="351" y="229"/>
                        <a:pt x="517" y="136"/>
                        <a:pt x="725" y="107"/>
                      </a:cubicBezTo>
                      <a:cubicBezTo>
                        <a:pt x="737" y="105"/>
                        <a:pt x="749" y="104"/>
                        <a:pt x="761" y="104"/>
                      </a:cubicBezTo>
                      <a:cubicBezTo>
                        <a:pt x="803" y="104"/>
                        <a:pt x="843" y="118"/>
                        <a:pt x="874" y="166"/>
                      </a:cubicBezTo>
                      <a:cubicBezTo>
                        <a:pt x="844" y="197"/>
                        <a:pt x="814" y="226"/>
                        <a:pt x="787" y="255"/>
                      </a:cubicBezTo>
                      <a:cubicBezTo>
                        <a:pt x="733" y="316"/>
                        <a:pt x="746" y="431"/>
                        <a:pt x="812" y="490"/>
                      </a:cubicBezTo>
                      <a:cubicBezTo>
                        <a:pt x="833" y="509"/>
                        <a:pt x="858" y="518"/>
                        <a:pt x="884" y="518"/>
                      </a:cubicBezTo>
                      <a:cubicBezTo>
                        <a:pt x="923" y="518"/>
                        <a:pt x="966" y="498"/>
                        <a:pt x="1003" y="459"/>
                      </a:cubicBezTo>
                      <a:cubicBezTo>
                        <a:pt x="1084" y="373"/>
                        <a:pt x="1096" y="270"/>
                        <a:pt x="1064" y="162"/>
                      </a:cubicBezTo>
                      <a:cubicBezTo>
                        <a:pt x="1034" y="61"/>
                        <a:pt x="953" y="13"/>
                        <a:pt x="858" y="5"/>
                      </a:cubicBezTo>
                      <a:cubicBezTo>
                        <a:pt x="829" y="2"/>
                        <a:pt x="801" y="0"/>
                        <a:pt x="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6" name="Google Shape;3806;p22"/>
                <p:cNvSpPr/>
                <p:nvPr/>
              </p:nvSpPr>
              <p:spPr>
                <a:xfrm>
                  <a:off x="2893635" y="4258298"/>
                  <a:ext cx="34006" cy="35979"/>
                </a:xfrm>
                <a:custGeom>
                  <a:avLst/>
                  <a:gdLst/>
                  <a:ahLst/>
                  <a:cxnLst/>
                  <a:rect l="l" t="t" r="r" b="b"/>
                  <a:pathLst>
                    <a:path w="362" h="383" extrusionOk="0">
                      <a:moveTo>
                        <a:pt x="18" y="0"/>
                      </a:moveTo>
                      <a:cubicBezTo>
                        <a:pt x="12" y="6"/>
                        <a:pt x="7" y="13"/>
                        <a:pt x="1" y="21"/>
                      </a:cubicBezTo>
                      <a:cubicBezTo>
                        <a:pt x="59" y="218"/>
                        <a:pt x="197" y="383"/>
                        <a:pt x="339" y="383"/>
                      </a:cubicBezTo>
                      <a:cubicBezTo>
                        <a:pt x="346" y="383"/>
                        <a:pt x="354" y="382"/>
                        <a:pt x="361" y="381"/>
                      </a:cubicBezTo>
                      <a:cubicBezTo>
                        <a:pt x="347" y="342"/>
                        <a:pt x="340" y="301"/>
                        <a:pt x="317" y="275"/>
                      </a:cubicBezTo>
                      <a:cubicBezTo>
                        <a:pt x="276" y="229"/>
                        <a:pt x="225" y="196"/>
                        <a:pt x="180" y="155"/>
                      </a:cubicBezTo>
                      <a:cubicBezTo>
                        <a:pt x="125" y="104"/>
                        <a:pt x="73" y="52"/>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7" name="Google Shape;3807;p22"/>
                <p:cNvSpPr/>
                <p:nvPr/>
              </p:nvSpPr>
              <p:spPr>
                <a:xfrm>
                  <a:off x="2883396" y="4287796"/>
                  <a:ext cx="44622" cy="19070"/>
                </a:xfrm>
                <a:custGeom>
                  <a:avLst/>
                  <a:gdLst/>
                  <a:ahLst/>
                  <a:cxnLst/>
                  <a:rect l="l" t="t" r="r" b="b"/>
                  <a:pathLst>
                    <a:path w="475" h="203" extrusionOk="0">
                      <a:moveTo>
                        <a:pt x="151" y="1"/>
                      </a:moveTo>
                      <a:cubicBezTo>
                        <a:pt x="146" y="1"/>
                        <a:pt x="140" y="1"/>
                        <a:pt x="135" y="2"/>
                      </a:cubicBezTo>
                      <a:cubicBezTo>
                        <a:pt x="86" y="10"/>
                        <a:pt x="41" y="38"/>
                        <a:pt x="0" y="57"/>
                      </a:cubicBezTo>
                      <a:cubicBezTo>
                        <a:pt x="109" y="98"/>
                        <a:pt x="210" y="137"/>
                        <a:pt x="311" y="176"/>
                      </a:cubicBezTo>
                      <a:cubicBezTo>
                        <a:pt x="337" y="184"/>
                        <a:pt x="363" y="195"/>
                        <a:pt x="388" y="200"/>
                      </a:cubicBezTo>
                      <a:cubicBezTo>
                        <a:pt x="399" y="201"/>
                        <a:pt x="410" y="202"/>
                        <a:pt x="419" y="202"/>
                      </a:cubicBezTo>
                      <a:cubicBezTo>
                        <a:pt x="454" y="202"/>
                        <a:pt x="474" y="188"/>
                        <a:pt x="462" y="153"/>
                      </a:cubicBezTo>
                      <a:cubicBezTo>
                        <a:pt x="377" y="104"/>
                        <a:pt x="312" y="63"/>
                        <a:pt x="243" y="28"/>
                      </a:cubicBezTo>
                      <a:cubicBezTo>
                        <a:pt x="215" y="14"/>
                        <a:pt x="181"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808" name="Google Shape;3808;p22"/>
                <p:cNvGrpSpPr/>
                <p:nvPr/>
              </p:nvGrpSpPr>
              <p:grpSpPr>
                <a:xfrm>
                  <a:off x="2883114" y="4252568"/>
                  <a:ext cx="45467" cy="65290"/>
                  <a:chOff x="2883114" y="4252568"/>
                  <a:chExt cx="45467" cy="65290"/>
                </a:xfrm>
              </p:grpSpPr>
              <p:sp>
                <p:nvSpPr>
                  <p:cNvPr id="3809" name="Google Shape;3809;p22"/>
                  <p:cNvSpPr/>
                  <p:nvPr/>
                </p:nvSpPr>
                <p:spPr>
                  <a:xfrm>
                    <a:off x="2891851" y="4252568"/>
                    <a:ext cx="36731" cy="30155"/>
                  </a:xfrm>
                  <a:custGeom>
                    <a:avLst/>
                    <a:gdLst/>
                    <a:ahLst/>
                    <a:cxnLst/>
                    <a:rect l="l" t="t" r="r" b="b"/>
                    <a:pathLst>
                      <a:path w="391" h="321" extrusionOk="0">
                        <a:moveTo>
                          <a:pt x="101" y="1"/>
                        </a:moveTo>
                        <a:cubicBezTo>
                          <a:pt x="69" y="1"/>
                          <a:pt x="36" y="6"/>
                          <a:pt x="1" y="16"/>
                        </a:cubicBezTo>
                        <a:cubicBezTo>
                          <a:pt x="127" y="47"/>
                          <a:pt x="186" y="136"/>
                          <a:pt x="252" y="221"/>
                        </a:cubicBezTo>
                        <a:cubicBezTo>
                          <a:pt x="279" y="256"/>
                          <a:pt x="315" y="283"/>
                          <a:pt x="355" y="320"/>
                        </a:cubicBezTo>
                        <a:cubicBezTo>
                          <a:pt x="390" y="134"/>
                          <a:pt x="270"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0" name="Google Shape;3810;p22"/>
                  <p:cNvSpPr/>
                  <p:nvPr/>
                </p:nvSpPr>
                <p:spPr>
                  <a:xfrm>
                    <a:off x="2883114" y="4300197"/>
                    <a:ext cx="44152" cy="17661"/>
                  </a:xfrm>
                  <a:custGeom>
                    <a:avLst/>
                    <a:gdLst/>
                    <a:ahLst/>
                    <a:cxnLst/>
                    <a:rect l="l" t="t" r="r" b="b"/>
                    <a:pathLst>
                      <a:path w="470" h="188" extrusionOk="0">
                        <a:moveTo>
                          <a:pt x="62" y="0"/>
                        </a:moveTo>
                        <a:cubicBezTo>
                          <a:pt x="42" y="0"/>
                          <a:pt x="22" y="3"/>
                          <a:pt x="1" y="8"/>
                        </a:cubicBezTo>
                        <a:cubicBezTo>
                          <a:pt x="112" y="68"/>
                          <a:pt x="202" y="126"/>
                          <a:pt x="300" y="173"/>
                        </a:cubicBezTo>
                        <a:cubicBezTo>
                          <a:pt x="321" y="183"/>
                          <a:pt x="341" y="188"/>
                          <a:pt x="359" y="188"/>
                        </a:cubicBezTo>
                        <a:cubicBezTo>
                          <a:pt x="402" y="188"/>
                          <a:pt x="438" y="161"/>
                          <a:pt x="470" y="108"/>
                        </a:cubicBezTo>
                        <a:lnTo>
                          <a:pt x="470" y="108"/>
                        </a:lnTo>
                        <a:cubicBezTo>
                          <a:pt x="457" y="110"/>
                          <a:pt x="445" y="111"/>
                          <a:pt x="433" y="111"/>
                        </a:cubicBezTo>
                        <a:cubicBezTo>
                          <a:pt x="300" y="111"/>
                          <a:pt x="200"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811" name="Google Shape;3811;p22"/>
                <p:cNvSpPr/>
                <p:nvPr/>
              </p:nvSpPr>
              <p:spPr>
                <a:xfrm>
                  <a:off x="2956953" y="4294185"/>
                  <a:ext cx="39361" cy="13527"/>
                </a:xfrm>
                <a:custGeom>
                  <a:avLst/>
                  <a:gdLst/>
                  <a:ahLst/>
                  <a:cxnLst/>
                  <a:rect l="l" t="t" r="r" b="b"/>
                  <a:pathLst>
                    <a:path w="419" h="144" extrusionOk="0">
                      <a:moveTo>
                        <a:pt x="214" y="0"/>
                      </a:moveTo>
                      <a:cubicBezTo>
                        <a:pt x="154" y="0"/>
                        <a:pt x="94" y="18"/>
                        <a:pt x="40" y="53"/>
                      </a:cubicBezTo>
                      <a:cubicBezTo>
                        <a:pt x="20" y="67"/>
                        <a:pt x="13" y="101"/>
                        <a:pt x="0" y="125"/>
                      </a:cubicBezTo>
                      <a:cubicBezTo>
                        <a:pt x="5" y="130"/>
                        <a:pt x="10" y="137"/>
                        <a:pt x="16" y="144"/>
                      </a:cubicBezTo>
                      <a:cubicBezTo>
                        <a:pt x="152" y="120"/>
                        <a:pt x="287" y="97"/>
                        <a:pt x="418" y="74"/>
                      </a:cubicBezTo>
                      <a:cubicBezTo>
                        <a:pt x="359" y="26"/>
                        <a:pt x="286"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2" name="Google Shape;3812;p22"/>
                <p:cNvSpPr/>
                <p:nvPr/>
              </p:nvSpPr>
              <p:spPr>
                <a:xfrm>
                  <a:off x="2957798" y="4304236"/>
                  <a:ext cx="35885" cy="13621"/>
                </a:xfrm>
                <a:custGeom>
                  <a:avLst/>
                  <a:gdLst/>
                  <a:ahLst/>
                  <a:cxnLst/>
                  <a:rect l="l" t="t" r="r" b="b"/>
                  <a:pathLst>
                    <a:path w="382" h="145" extrusionOk="0">
                      <a:moveTo>
                        <a:pt x="381" y="1"/>
                      </a:moveTo>
                      <a:cubicBezTo>
                        <a:pt x="254" y="28"/>
                        <a:pt x="128" y="56"/>
                        <a:pt x="0" y="83"/>
                      </a:cubicBezTo>
                      <a:cubicBezTo>
                        <a:pt x="15" y="126"/>
                        <a:pt x="55" y="145"/>
                        <a:pt x="105" y="145"/>
                      </a:cubicBezTo>
                      <a:cubicBezTo>
                        <a:pt x="191" y="145"/>
                        <a:pt x="308" y="89"/>
                        <a:pt x="38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813" name="Google Shape;3813;p22"/>
                <p:cNvGrpSpPr/>
                <p:nvPr/>
              </p:nvGrpSpPr>
              <p:grpSpPr>
                <a:xfrm>
                  <a:off x="2887341" y="4172905"/>
                  <a:ext cx="120058" cy="122970"/>
                  <a:chOff x="2887341" y="4172905"/>
                  <a:chExt cx="120058" cy="122970"/>
                </a:xfrm>
              </p:grpSpPr>
              <p:sp>
                <p:nvSpPr>
                  <p:cNvPr id="3814" name="Google Shape;3814;p22"/>
                  <p:cNvSpPr/>
                  <p:nvPr/>
                </p:nvSpPr>
                <p:spPr>
                  <a:xfrm>
                    <a:off x="2957141" y="4242328"/>
                    <a:ext cx="21982" cy="41897"/>
                  </a:xfrm>
                  <a:custGeom>
                    <a:avLst/>
                    <a:gdLst/>
                    <a:ahLst/>
                    <a:cxnLst/>
                    <a:rect l="l" t="t" r="r" b="b"/>
                    <a:pathLst>
                      <a:path w="234" h="446" extrusionOk="0">
                        <a:moveTo>
                          <a:pt x="114" y="1"/>
                        </a:moveTo>
                        <a:cubicBezTo>
                          <a:pt x="106" y="1"/>
                          <a:pt x="97" y="2"/>
                          <a:pt x="88" y="6"/>
                        </a:cubicBezTo>
                        <a:cubicBezTo>
                          <a:pt x="55" y="19"/>
                          <a:pt x="11" y="55"/>
                          <a:pt x="8" y="84"/>
                        </a:cubicBezTo>
                        <a:cubicBezTo>
                          <a:pt x="0" y="198"/>
                          <a:pt x="5" y="315"/>
                          <a:pt x="5" y="446"/>
                        </a:cubicBezTo>
                        <a:cubicBezTo>
                          <a:pt x="54" y="408"/>
                          <a:pt x="90" y="383"/>
                          <a:pt x="122" y="353"/>
                        </a:cubicBezTo>
                        <a:cubicBezTo>
                          <a:pt x="205" y="280"/>
                          <a:pt x="234" y="154"/>
                          <a:pt x="192" y="64"/>
                        </a:cubicBezTo>
                        <a:cubicBezTo>
                          <a:pt x="176" y="28"/>
                          <a:pt x="148"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5" name="Google Shape;3815;p22"/>
                  <p:cNvSpPr/>
                  <p:nvPr/>
                </p:nvSpPr>
                <p:spPr>
                  <a:xfrm>
                    <a:off x="2887341" y="4187372"/>
                    <a:ext cx="22358" cy="32034"/>
                  </a:xfrm>
                  <a:custGeom>
                    <a:avLst/>
                    <a:gdLst/>
                    <a:ahLst/>
                    <a:cxnLst/>
                    <a:rect l="l" t="t" r="r" b="b"/>
                    <a:pathLst>
                      <a:path w="238" h="341" extrusionOk="0">
                        <a:moveTo>
                          <a:pt x="112" y="0"/>
                        </a:moveTo>
                        <a:cubicBezTo>
                          <a:pt x="69" y="0"/>
                          <a:pt x="30" y="35"/>
                          <a:pt x="18" y="94"/>
                        </a:cubicBezTo>
                        <a:cubicBezTo>
                          <a:pt x="0" y="184"/>
                          <a:pt x="17" y="269"/>
                          <a:pt x="73" y="341"/>
                        </a:cubicBezTo>
                        <a:cubicBezTo>
                          <a:pt x="116" y="317"/>
                          <a:pt x="155" y="297"/>
                          <a:pt x="196" y="276"/>
                        </a:cubicBezTo>
                        <a:cubicBezTo>
                          <a:pt x="206" y="232"/>
                          <a:pt x="217" y="192"/>
                          <a:pt x="227" y="152"/>
                        </a:cubicBezTo>
                        <a:cubicBezTo>
                          <a:pt x="238" y="101"/>
                          <a:pt x="181" y="13"/>
                          <a:pt x="131" y="2"/>
                        </a:cubicBezTo>
                        <a:cubicBezTo>
                          <a:pt x="124"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6" name="Google Shape;3816;p22"/>
                  <p:cNvSpPr/>
                  <p:nvPr/>
                </p:nvSpPr>
                <p:spPr>
                  <a:xfrm>
                    <a:off x="2908666" y="4228143"/>
                    <a:ext cx="18694" cy="31564"/>
                  </a:xfrm>
                  <a:custGeom>
                    <a:avLst/>
                    <a:gdLst/>
                    <a:ahLst/>
                    <a:cxnLst/>
                    <a:rect l="l" t="t" r="r" b="b"/>
                    <a:pathLst>
                      <a:path w="199" h="336" extrusionOk="0">
                        <a:moveTo>
                          <a:pt x="87" y="1"/>
                        </a:moveTo>
                        <a:cubicBezTo>
                          <a:pt x="83" y="1"/>
                          <a:pt x="79" y="1"/>
                          <a:pt x="75" y="2"/>
                        </a:cubicBezTo>
                        <a:cubicBezTo>
                          <a:pt x="52" y="8"/>
                          <a:pt x="23" y="41"/>
                          <a:pt x="17" y="67"/>
                        </a:cubicBezTo>
                        <a:cubicBezTo>
                          <a:pt x="1" y="131"/>
                          <a:pt x="23" y="189"/>
                          <a:pt x="73" y="233"/>
                        </a:cubicBezTo>
                        <a:cubicBezTo>
                          <a:pt x="108" y="264"/>
                          <a:pt x="144" y="292"/>
                          <a:pt x="196" y="336"/>
                        </a:cubicBezTo>
                        <a:cubicBezTo>
                          <a:pt x="196" y="259"/>
                          <a:pt x="199" y="196"/>
                          <a:pt x="194" y="131"/>
                        </a:cubicBezTo>
                        <a:cubicBezTo>
                          <a:pt x="191" y="96"/>
                          <a:pt x="178" y="58"/>
                          <a:pt x="157" y="32"/>
                        </a:cubicBezTo>
                        <a:cubicBezTo>
                          <a:pt x="143" y="14"/>
                          <a:pt x="11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7" name="Google Shape;3817;p22"/>
                  <p:cNvSpPr/>
                  <p:nvPr/>
                </p:nvSpPr>
                <p:spPr>
                  <a:xfrm>
                    <a:off x="2979687" y="4242704"/>
                    <a:ext cx="18882" cy="28934"/>
                  </a:xfrm>
                  <a:custGeom>
                    <a:avLst/>
                    <a:gdLst/>
                    <a:ahLst/>
                    <a:cxnLst/>
                    <a:rect l="l" t="t" r="r" b="b"/>
                    <a:pathLst>
                      <a:path w="201" h="308" extrusionOk="0">
                        <a:moveTo>
                          <a:pt x="55" y="0"/>
                        </a:moveTo>
                        <a:cubicBezTo>
                          <a:pt x="38" y="0"/>
                          <a:pt x="20" y="3"/>
                          <a:pt x="1" y="8"/>
                        </a:cubicBezTo>
                        <a:cubicBezTo>
                          <a:pt x="9" y="62"/>
                          <a:pt x="29" y="116"/>
                          <a:pt x="19" y="166"/>
                        </a:cubicBezTo>
                        <a:cubicBezTo>
                          <a:pt x="9" y="230"/>
                          <a:pt x="29" y="271"/>
                          <a:pt x="76" y="308"/>
                        </a:cubicBezTo>
                        <a:cubicBezTo>
                          <a:pt x="165" y="259"/>
                          <a:pt x="200" y="166"/>
                          <a:pt x="164" y="70"/>
                        </a:cubicBezTo>
                        <a:cubicBezTo>
                          <a:pt x="146" y="25"/>
                          <a:pt x="106"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8" name="Google Shape;3818;p22"/>
                  <p:cNvSpPr/>
                  <p:nvPr/>
                </p:nvSpPr>
                <p:spPr>
                  <a:xfrm>
                    <a:off x="2910545" y="4200900"/>
                    <a:ext cx="18036" cy="25458"/>
                  </a:xfrm>
                  <a:custGeom>
                    <a:avLst/>
                    <a:gdLst/>
                    <a:ahLst/>
                    <a:cxnLst/>
                    <a:rect l="l" t="t" r="r" b="b"/>
                    <a:pathLst>
                      <a:path w="192" h="271" extrusionOk="0">
                        <a:moveTo>
                          <a:pt x="88" y="0"/>
                        </a:moveTo>
                        <a:cubicBezTo>
                          <a:pt x="86" y="0"/>
                          <a:pt x="84" y="1"/>
                          <a:pt x="82" y="1"/>
                        </a:cubicBezTo>
                        <a:cubicBezTo>
                          <a:pt x="20" y="3"/>
                          <a:pt x="1" y="54"/>
                          <a:pt x="1" y="105"/>
                        </a:cubicBezTo>
                        <a:cubicBezTo>
                          <a:pt x="1" y="157"/>
                          <a:pt x="0" y="216"/>
                          <a:pt x="66" y="236"/>
                        </a:cubicBezTo>
                        <a:cubicBezTo>
                          <a:pt x="100" y="249"/>
                          <a:pt x="136" y="256"/>
                          <a:pt x="184" y="270"/>
                        </a:cubicBezTo>
                        <a:cubicBezTo>
                          <a:pt x="184" y="207"/>
                          <a:pt x="191" y="147"/>
                          <a:pt x="183" y="89"/>
                        </a:cubicBezTo>
                        <a:cubicBezTo>
                          <a:pt x="177" y="39"/>
                          <a:pt x="14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9" name="Google Shape;3819;p22"/>
                  <p:cNvSpPr/>
                  <p:nvPr/>
                </p:nvSpPr>
                <p:spPr>
                  <a:xfrm>
                    <a:off x="2892320" y="4219876"/>
                    <a:ext cx="20197" cy="28652"/>
                  </a:xfrm>
                  <a:custGeom>
                    <a:avLst/>
                    <a:gdLst/>
                    <a:ahLst/>
                    <a:cxnLst/>
                    <a:rect l="l" t="t" r="r" b="b"/>
                    <a:pathLst>
                      <a:path w="215" h="305" extrusionOk="0">
                        <a:moveTo>
                          <a:pt x="119" y="1"/>
                        </a:moveTo>
                        <a:cubicBezTo>
                          <a:pt x="116" y="1"/>
                          <a:pt x="113" y="1"/>
                          <a:pt x="110" y="2"/>
                        </a:cubicBezTo>
                        <a:cubicBezTo>
                          <a:pt x="32" y="24"/>
                          <a:pt x="0" y="119"/>
                          <a:pt x="25" y="222"/>
                        </a:cubicBezTo>
                        <a:cubicBezTo>
                          <a:pt x="39" y="285"/>
                          <a:pt x="54" y="304"/>
                          <a:pt x="111" y="304"/>
                        </a:cubicBezTo>
                        <a:cubicBezTo>
                          <a:pt x="126" y="304"/>
                          <a:pt x="143" y="303"/>
                          <a:pt x="164" y="301"/>
                        </a:cubicBezTo>
                        <a:cubicBezTo>
                          <a:pt x="139" y="213"/>
                          <a:pt x="120" y="126"/>
                          <a:pt x="215" y="36"/>
                        </a:cubicBezTo>
                        <a:cubicBezTo>
                          <a:pt x="176" y="23"/>
                          <a:pt x="14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0" name="Google Shape;3820;p22"/>
                  <p:cNvSpPr/>
                  <p:nvPr/>
                </p:nvSpPr>
                <p:spPr>
                  <a:xfrm>
                    <a:off x="2956577" y="4271075"/>
                    <a:ext cx="29309" cy="24800"/>
                  </a:xfrm>
                  <a:custGeom>
                    <a:avLst/>
                    <a:gdLst/>
                    <a:ahLst/>
                    <a:cxnLst/>
                    <a:rect l="l" t="t" r="r" b="b"/>
                    <a:pathLst>
                      <a:path w="312" h="264" extrusionOk="0">
                        <a:moveTo>
                          <a:pt x="240" y="0"/>
                        </a:moveTo>
                        <a:cubicBezTo>
                          <a:pt x="194" y="40"/>
                          <a:pt x="152" y="78"/>
                          <a:pt x="105" y="114"/>
                        </a:cubicBezTo>
                        <a:cubicBezTo>
                          <a:pt x="58" y="152"/>
                          <a:pt x="1" y="181"/>
                          <a:pt x="14" y="264"/>
                        </a:cubicBezTo>
                        <a:cubicBezTo>
                          <a:pt x="234" y="197"/>
                          <a:pt x="312" y="102"/>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1" name="Google Shape;3821;p22"/>
                  <p:cNvSpPr/>
                  <p:nvPr/>
                </p:nvSpPr>
                <p:spPr>
                  <a:xfrm>
                    <a:off x="2986920" y="4222318"/>
                    <a:ext cx="20479" cy="23109"/>
                  </a:xfrm>
                  <a:custGeom>
                    <a:avLst/>
                    <a:gdLst/>
                    <a:ahLst/>
                    <a:cxnLst/>
                    <a:rect l="l" t="t" r="r" b="b"/>
                    <a:pathLst>
                      <a:path w="218" h="246" extrusionOk="0">
                        <a:moveTo>
                          <a:pt x="107" y="1"/>
                        </a:moveTo>
                        <a:cubicBezTo>
                          <a:pt x="75" y="1"/>
                          <a:pt x="37" y="13"/>
                          <a:pt x="0" y="38"/>
                        </a:cubicBezTo>
                        <a:cubicBezTo>
                          <a:pt x="41" y="108"/>
                          <a:pt x="78" y="172"/>
                          <a:pt x="120" y="246"/>
                        </a:cubicBezTo>
                        <a:cubicBezTo>
                          <a:pt x="198" y="156"/>
                          <a:pt x="217" y="70"/>
                          <a:pt x="180" y="31"/>
                        </a:cubicBezTo>
                        <a:cubicBezTo>
                          <a:pt x="162" y="11"/>
                          <a:pt x="137"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2" name="Google Shape;3822;p22"/>
                  <p:cNvSpPr/>
                  <p:nvPr/>
                </p:nvSpPr>
                <p:spPr>
                  <a:xfrm>
                    <a:off x="2893823" y="4172905"/>
                    <a:ext cx="23861" cy="23297"/>
                  </a:xfrm>
                  <a:custGeom>
                    <a:avLst/>
                    <a:gdLst/>
                    <a:ahLst/>
                    <a:cxnLst/>
                    <a:rect l="l" t="t" r="r" b="b"/>
                    <a:pathLst>
                      <a:path w="254" h="248" extrusionOk="0">
                        <a:moveTo>
                          <a:pt x="79" y="0"/>
                        </a:moveTo>
                        <a:cubicBezTo>
                          <a:pt x="73" y="0"/>
                          <a:pt x="68" y="1"/>
                          <a:pt x="63" y="2"/>
                        </a:cubicBezTo>
                        <a:cubicBezTo>
                          <a:pt x="37" y="9"/>
                          <a:pt x="21" y="56"/>
                          <a:pt x="1" y="85"/>
                        </a:cubicBezTo>
                        <a:cubicBezTo>
                          <a:pt x="6" y="92"/>
                          <a:pt x="11" y="98"/>
                          <a:pt x="18" y="105"/>
                        </a:cubicBezTo>
                        <a:cubicBezTo>
                          <a:pt x="21" y="105"/>
                          <a:pt x="23" y="105"/>
                          <a:pt x="26" y="105"/>
                        </a:cubicBezTo>
                        <a:cubicBezTo>
                          <a:pt x="107" y="105"/>
                          <a:pt x="156" y="153"/>
                          <a:pt x="194" y="219"/>
                        </a:cubicBezTo>
                        <a:cubicBezTo>
                          <a:pt x="201" y="233"/>
                          <a:pt x="222" y="238"/>
                          <a:pt x="237" y="247"/>
                        </a:cubicBezTo>
                        <a:cubicBezTo>
                          <a:pt x="241" y="229"/>
                          <a:pt x="254" y="209"/>
                          <a:pt x="249" y="196"/>
                        </a:cubicBezTo>
                        <a:cubicBezTo>
                          <a:pt x="225" y="141"/>
                          <a:pt x="202" y="82"/>
                          <a:pt x="165" y="35"/>
                        </a:cubicBezTo>
                        <a:cubicBezTo>
                          <a:pt x="149" y="15"/>
                          <a:pt x="10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3" name="Google Shape;3823;p22"/>
                  <p:cNvSpPr/>
                  <p:nvPr/>
                </p:nvSpPr>
                <p:spPr>
                  <a:xfrm>
                    <a:off x="2963998" y="4225982"/>
                    <a:ext cx="24424" cy="12400"/>
                  </a:xfrm>
                  <a:custGeom>
                    <a:avLst/>
                    <a:gdLst/>
                    <a:ahLst/>
                    <a:cxnLst/>
                    <a:rect l="l" t="t" r="r" b="b"/>
                    <a:pathLst>
                      <a:path w="260" h="132" extrusionOk="0">
                        <a:moveTo>
                          <a:pt x="128" y="0"/>
                        </a:moveTo>
                        <a:cubicBezTo>
                          <a:pt x="127" y="0"/>
                          <a:pt x="126" y="0"/>
                          <a:pt x="124" y="0"/>
                        </a:cubicBezTo>
                        <a:cubicBezTo>
                          <a:pt x="54" y="4"/>
                          <a:pt x="12" y="45"/>
                          <a:pt x="0" y="131"/>
                        </a:cubicBezTo>
                        <a:lnTo>
                          <a:pt x="260" y="131"/>
                        </a:lnTo>
                        <a:cubicBezTo>
                          <a:pt x="225" y="55"/>
                          <a:pt x="19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824" name="Google Shape;3824;p22"/>
                <p:cNvSpPr/>
                <p:nvPr/>
              </p:nvSpPr>
              <p:spPr>
                <a:xfrm>
                  <a:off x="1978729" y="3977410"/>
                  <a:ext cx="1127468" cy="1166077"/>
                </a:xfrm>
                <a:custGeom>
                  <a:avLst/>
                  <a:gdLst/>
                  <a:ahLst/>
                  <a:cxnLst/>
                  <a:rect l="l" t="t" r="r" b="b"/>
                  <a:pathLst>
                    <a:path w="12002" h="12413" extrusionOk="0">
                      <a:moveTo>
                        <a:pt x="11114" y="53"/>
                      </a:moveTo>
                      <a:cubicBezTo>
                        <a:pt x="11143" y="53"/>
                        <a:pt x="11172" y="54"/>
                        <a:pt x="11202" y="58"/>
                      </a:cubicBezTo>
                      <a:cubicBezTo>
                        <a:pt x="11298" y="67"/>
                        <a:pt x="11378" y="114"/>
                        <a:pt x="11408" y="215"/>
                      </a:cubicBezTo>
                      <a:cubicBezTo>
                        <a:pt x="11440" y="323"/>
                        <a:pt x="11428" y="425"/>
                        <a:pt x="11347" y="512"/>
                      </a:cubicBezTo>
                      <a:cubicBezTo>
                        <a:pt x="11310" y="551"/>
                        <a:pt x="11268" y="571"/>
                        <a:pt x="11229" y="571"/>
                      </a:cubicBezTo>
                      <a:cubicBezTo>
                        <a:pt x="11202" y="571"/>
                        <a:pt x="11177" y="562"/>
                        <a:pt x="11156" y="543"/>
                      </a:cubicBezTo>
                      <a:cubicBezTo>
                        <a:pt x="11092" y="486"/>
                        <a:pt x="11078" y="371"/>
                        <a:pt x="11131" y="309"/>
                      </a:cubicBezTo>
                      <a:cubicBezTo>
                        <a:pt x="11157" y="278"/>
                        <a:pt x="11188" y="248"/>
                        <a:pt x="11217" y="218"/>
                      </a:cubicBezTo>
                      <a:cubicBezTo>
                        <a:pt x="11186" y="171"/>
                        <a:pt x="11145" y="157"/>
                        <a:pt x="11104" y="157"/>
                      </a:cubicBezTo>
                      <a:cubicBezTo>
                        <a:pt x="11093" y="157"/>
                        <a:pt x="11081" y="158"/>
                        <a:pt x="11069" y="160"/>
                      </a:cubicBezTo>
                      <a:cubicBezTo>
                        <a:pt x="10861" y="191"/>
                        <a:pt x="10695" y="283"/>
                        <a:pt x="10607" y="485"/>
                      </a:cubicBezTo>
                      <a:cubicBezTo>
                        <a:pt x="10530" y="663"/>
                        <a:pt x="10498" y="852"/>
                        <a:pt x="10504" y="1043"/>
                      </a:cubicBezTo>
                      <a:cubicBezTo>
                        <a:pt x="10506" y="1150"/>
                        <a:pt x="10462" y="1219"/>
                        <a:pt x="10385" y="1295"/>
                      </a:cubicBezTo>
                      <a:cubicBezTo>
                        <a:pt x="10385" y="929"/>
                        <a:pt x="10345" y="570"/>
                        <a:pt x="10614" y="276"/>
                      </a:cubicBezTo>
                      <a:cubicBezTo>
                        <a:pt x="10754" y="123"/>
                        <a:pt x="10922" y="53"/>
                        <a:pt x="11114" y="53"/>
                      </a:cubicBezTo>
                      <a:close/>
                      <a:moveTo>
                        <a:pt x="9756" y="849"/>
                      </a:moveTo>
                      <a:cubicBezTo>
                        <a:pt x="9807" y="849"/>
                        <a:pt x="9859" y="857"/>
                        <a:pt x="9912" y="874"/>
                      </a:cubicBezTo>
                      <a:cubicBezTo>
                        <a:pt x="10122" y="940"/>
                        <a:pt x="10244" y="1096"/>
                        <a:pt x="10304" y="1304"/>
                      </a:cubicBezTo>
                      <a:cubicBezTo>
                        <a:pt x="10321" y="1369"/>
                        <a:pt x="10317" y="1428"/>
                        <a:pt x="10284" y="1491"/>
                      </a:cubicBezTo>
                      <a:cubicBezTo>
                        <a:pt x="10255" y="1549"/>
                        <a:pt x="10234" y="1613"/>
                        <a:pt x="10204" y="1689"/>
                      </a:cubicBezTo>
                      <a:cubicBezTo>
                        <a:pt x="10181" y="1590"/>
                        <a:pt x="10164" y="1503"/>
                        <a:pt x="10137" y="1421"/>
                      </a:cubicBezTo>
                      <a:cubicBezTo>
                        <a:pt x="10081" y="1241"/>
                        <a:pt x="9983" y="1101"/>
                        <a:pt x="9792" y="1043"/>
                      </a:cubicBezTo>
                      <a:cubicBezTo>
                        <a:pt x="9757" y="1032"/>
                        <a:pt x="9723" y="1027"/>
                        <a:pt x="9690" y="1027"/>
                      </a:cubicBezTo>
                      <a:cubicBezTo>
                        <a:pt x="9606" y="1027"/>
                        <a:pt x="9532" y="1061"/>
                        <a:pt x="9476" y="1128"/>
                      </a:cubicBezTo>
                      <a:cubicBezTo>
                        <a:pt x="9429" y="1185"/>
                        <a:pt x="9423" y="1250"/>
                        <a:pt x="9451" y="1315"/>
                      </a:cubicBezTo>
                      <a:cubicBezTo>
                        <a:pt x="9464" y="1342"/>
                        <a:pt x="9481" y="1356"/>
                        <a:pt x="9499" y="1356"/>
                      </a:cubicBezTo>
                      <a:cubicBezTo>
                        <a:pt x="9514" y="1356"/>
                        <a:pt x="9530" y="1345"/>
                        <a:pt x="9544" y="1323"/>
                      </a:cubicBezTo>
                      <a:cubicBezTo>
                        <a:pt x="9564" y="1291"/>
                        <a:pt x="9588" y="1267"/>
                        <a:pt x="9616" y="1267"/>
                      </a:cubicBezTo>
                      <a:cubicBezTo>
                        <a:pt x="9626" y="1267"/>
                        <a:pt x="9636" y="1270"/>
                        <a:pt x="9647" y="1276"/>
                      </a:cubicBezTo>
                      <a:cubicBezTo>
                        <a:pt x="9676" y="1294"/>
                        <a:pt x="9704" y="1337"/>
                        <a:pt x="9710" y="1371"/>
                      </a:cubicBezTo>
                      <a:cubicBezTo>
                        <a:pt x="9724" y="1479"/>
                        <a:pt x="9651" y="1571"/>
                        <a:pt x="9543" y="1590"/>
                      </a:cubicBezTo>
                      <a:cubicBezTo>
                        <a:pt x="9529" y="1593"/>
                        <a:pt x="9516" y="1594"/>
                        <a:pt x="9502" y="1594"/>
                      </a:cubicBezTo>
                      <a:cubicBezTo>
                        <a:pt x="9418" y="1594"/>
                        <a:pt x="9349" y="1544"/>
                        <a:pt x="9326" y="1447"/>
                      </a:cubicBezTo>
                      <a:cubicBezTo>
                        <a:pt x="9287" y="1276"/>
                        <a:pt x="9311" y="1112"/>
                        <a:pt x="9439" y="984"/>
                      </a:cubicBezTo>
                      <a:cubicBezTo>
                        <a:pt x="9530" y="893"/>
                        <a:pt x="9640" y="849"/>
                        <a:pt x="9756" y="849"/>
                      </a:cubicBezTo>
                      <a:close/>
                      <a:moveTo>
                        <a:pt x="9822" y="2080"/>
                      </a:moveTo>
                      <a:cubicBezTo>
                        <a:pt x="9852" y="2080"/>
                        <a:pt x="9890" y="2095"/>
                        <a:pt x="9906" y="2114"/>
                      </a:cubicBezTo>
                      <a:cubicBezTo>
                        <a:pt x="9943" y="2161"/>
                        <a:pt x="9966" y="2221"/>
                        <a:pt x="9990" y="2276"/>
                      </a:cubicBezTo>
                      <a:cubicBezTo>
                        <a:pt x="9997" y="2289"/>
                        <a:pt x="9982" y="2309"/>
                        <a:pt x="9978" y="2326"/>
                      </a:cubicBezTo>
                      <a:cubicBezTo>
                        <a:pt x="9963" y="2318"/>
                        <a:pt x="9942" y="2313"/>
                        <a:pt x="9935" y="2299"/>
                      </a:cubicBezTo>
                      <a:cubicBezTo>
                        <a:pt x="9897" y="2234"/>
                        <a:pt x="9849" y="2185"/>
                        <a:pt x="9769" y="2185"/>
                      </a:cubicBezTo>
                      <a:cubicBezTo>
                        <a:pt x="9766" y="2185"/>
                        <a:pt x="9763" y="2185"/>
                        <a:pt x="9759" y="2185"/>
                      </a:cubicBezTo>
                      <a:cubicBezTo>
                        <a:pt x="9752" y="2179"/>
                        <a:pt x="9747" y="2173"/>
                        <a:pt x="9742" y="2166"/>
                      </a:cubicBezTo>
                      <a:cubicBezTo>
                        <a:pt x="9762" y="2138"/>
                        <a:pt x="9777" y="2091"/>
                        <a:pt x="9804" y="2082"/>
                      </a:cubicBezTo>
                      <a:cubicBezTo>
                        <a:pt x="9809" y="2080"/>
                        <a:pt x="9816" y="2080"/>
                        <a:pt x="9822" y="2080"/>
                      </a:cubicBezTo>
                      <a:close/>
                      <a:moveTo>
                        <a:pt x="9784" y="2235"/>
                      </a:moveTo>
                      <a:cubicBezTo>
                        <a:pt x="9790" y="2235"/>
                        <a:pt x="9796" y="2236"/>
                        <a:pt x="9803" y="2237"/>
                      </a:cubicBezTo>
                      <a:cubicBezTo>
                        <a:pt x="9853" y="2248"/>
                        <a:pt x="9910" y="2336"/>
                        <a:pt x="9899" y="2387"/>
                      </a:cubicBezTo>
                      <a:cubicBezTo>
                        <a:pt x="9889" y="2427"/>
                        <a:pt x="9879" y="2467"/>
                        <a:pt x="9868" y="2511"/>
                      </a:cubicBezTo>
                      <a:cubicBezTo>
                        <a:pt x="9827" y="2532"/>
                        <a:pt x="9788" y="2552"/>
                        <a:pt x="9745" y="2576"/>
                      </a:cubicBezTo>
                      <a:cubicBezTo>
                        <a:pt x="9689" y="2504"/>
                        <a:pt x="9672" y="2419"/>
                        <a:pt x="9690" y="2329"/>
                      </a:cubicBezTo>
                      <a:cubicBezTo>
                        <a:pt x="9702" y="2270"/>
                        <a:pt x="9741" y="2235"/>
                        <a:pt x="9784" y="2235"/>
                      </a:cubicBezTo>
                      <a:close/>
                      <a:moveTo>
                        <a:pt x="10007" y="2381"/>
                      </a:moveTo>
                      <a:cubicBezTo>
                        <a:pt x="10060" y="2381"/>
                        <a:pt x="10096" y="2419"/>
                        <a:pt x="10102" y="2470"/>
                      </a:cubicBezTo>
                      <a:cubicBezTo>
                        <a:pt x="10110" y="2526"/>
                        <a:pt x="10103" y="2586"/>
                        <a:pt x="10103" y="2649"/>
                      </a:cubicBezTo>
                      <a:cubicBezTo>
                        <a:pt x="10055" y="2635"/>
                        <a:pt x="10019" y="2626"/>
                        <a:pt x="9985" y="2616"/>
                      </a:cubicBezTo>
                      <a:cubicBezTo>
                        <a:pt x="9918" y="2596"/>
                        <a:pt x="9920" y="2537"/>
                        <a:pt x="9920" y="2485"/>
                      </a:cubicBezTo>
                      <a:cubicBezTo>
                        <a:pt x="9920" y="2434"/>
                        <a:pt x="9939" y="2383"/>
                        <a:pt x="10001" y="2381"/>
                      </a:cubicBezTo>
                      <a:cubicBezTo>
                        <a:pt x="10003" y="2381"/>
                        <a:pt x="10005" y="2381"/>
                        <a:pt x="10007" y="2381"/>
                      </a:cubicBezTo>
                      <a:close/>
                      <a:moveTo>
                        <a:pt x="10616" y="2646"/>
                      </a:moveTo>
                      <a:cubicBezTo>
                        <a:pt x="10687" y="2646"/>
                        <a:pt x="10713" y="2702"/>
                        <a:pt x="10748" y="2777"/>
                      </a:cubicBezTo>
                      <a:lnTo>
                        <a:pt x="10488" y="2777"/>
                      </a:lnTo>
                      <a:cubicBezTo>
                        <a:pt x="10500" y="2690"/>
                        <a:pt x="10544" y="2649"/>
                        <a:pt x="10612" y="2646"/>
                      </a:cubicBezTo>
                      <a:cubicBezTo>
                        <a:pt x="10614" y="2646"/>
                        <a:pt x="10615" y="2646"/>
                        <a:pt x="10616" y="2646"/>
                      </a:cubicBezTo>
                      <a:close/>
                      <a:moveTo>
                        <a:pt x="10839" y="2607"/>
                      </a:moveTo>
                      <a:cubicBezTo>
                        <a:pt x="10868" y="2607"/>
                        <a:pt x="10894" y="2617"/>
                        <a:pt x="10911" y="2638"/>
                      </a:cubicBezTo>
                      <a:cubicBezTo>
                        <a:pt x="10948" y="2679"/>
                        <a:pt x="10928" y="2763"/>
                        <a:pt x="10851" y="2853"/>
                      </a:cubicBezTo>
                      <a:cubicBezTo>
                        <a:pt x="10810" y="2780"/>
                        <a:pt x="10773" y="2715"/>
                        <a:pt x="10732" y="2645"/>
                      </a:cubicBezTo>
                      <a:cubicBezTo>
                        <a:pt x="10769" y="2620"/>
                        <a:pt x="10807" y="2607"/>
                        <a:pt x="10839" y="2607"/>
                      </a:cubicBezTo>
                      <a:close/>
                      <a:moveTo>
                        <a:pt x="9844" y="2582"/>
                      </a:moveTo>
                      <a:cubicBezTo>
                        <a:pt x="9869" y="2582"/>
                        <a:pt x="9901" y="2604"/>
                        <a:pt x="9940" y="2617"/>
                      </a:cubicBezTo>
                      <a:cubicBezTo>
                        <a:pt x="9845" y="2707"/>
                        <a:pt x="9864" y="2794"/>
                        <a:pt x="9889" y="2882"/>
                      </a:cubicBezTo>
                      <a:cubicBezTo>
                        <a:pt x="9868" y="2884"/>
                        <a:pt x="9851" y="2885"/>
                        <a:pt x="9836" y="2885"/>
                      </a:cubicBezTo>
                      <a:cubicBezTo>
                        <a:pt x="9779" y="2885"/>
                        <a:pt x="9764" y="2866"/>
                        <a:pt x="9750" y="2803"/>
                      </a:cubicBezTo>
                      <a:cubicBezTo>
                        <a:pt x="9725" y="2700"/>
                        <a:pt x="9757" y="2605"/>
                        <a:pt x="9835" y="2583"/>
                      </a:cubicBezTo>
                      <a:cubicBezTo>
                        <a:pt x="9838" y="2582"/>
                        <a:pt x="9841" y="2582"/>
                        <a:pt x="9844" y="2582"/>
                      </a:cubicBezTo>
                      <a:close/>
                      <a:moveTo>
                        <a:pt x="9986" y="2671"/>
                      </a:moveTo>
                      <a:cubicBezTo>
                        <a:pt x="10010" y="2671"/>
                        <a:pt x="10042" y="2685"/>
                        <a:pt x="10056" y="2702"/>
                      </a:cubicBezTo>
                      <a:cubicBezTo>
                        <a:pt x="10077" y="2728"/>
                        <a:pt x="10091" y="2767"/>
                        <a:pt x="10093" y="2801"/>
                      </a:cubicBezTo>
                      <a:cubicBezTo>
                        <a:pt x="10098" y="2863"/>
                        <a:pt x="10095" y="2927"/>
                        <a:pt x="10095" y="3005"/>
                      </a:cubicBezTo>
                      <a:cubicBezTo>
                        <a:pt x="10043" y="2961"/>
                        <a:pt x="10007" y="2934"/>
                        <a:pt x="9972" y="2903"/>
                      </a:cubicBezTo>
                      <a:cubicBezTo>
                        <a:pt x="9922" y="2858"/>
                        <a:pt x="9900" y="2801"/>
                        <a:pt x="9916" y="2737"/>
                      </a:cubicBezTo>
                      <a:cubicBezTo>
                        <a:pt x="9922" y="2711"/>
                        <a:pt x="9950" y="2679"/>
                        <a:pt x="9974" y="2672"/>
                      </a:cubicBezTo>
                      <a:cubicBezTo>
                        <a:pt x="9978" y="2671"/>
                        <a:pt x="9982" y="2671"/>
                        <a:pt x="9986" y="2671"/>
                      </a:cubicBezTo>
                      <a:close/>
                      <a:moveTo>
                        <a:pt x="10710" y="2824"/>
                      </a:moveTo>
                      <a:cubicBezTo>
                        <a:pt x="10761" y="2824"/>
                        <a:pt x="10801" y="2849"/>
                        <a:pt x="10820" y="2894"/>
                      </a:cubicBezTo>
                      <a:cubicBezTo>
                        <a:pt x="10856" y="2990"/>
                        <a:pt x="10821" y="3083"/>
                        <a:pt x="10732" y="3132"/>
                      </a:cubicBezTo>
                      <a:cubicBezTo>
                        <a:pt x="10685" y="3095"/>
                        <a:pt x="10665" y="3054"/>
                        <a:pt x="10675" y="2990"/>
                      </a:cubicBezTo>
                      <a:cubicBezTo>
                        <a:pt x="10684" y="2940"/>
                        <a:pt x="10664" y="2886"/>
                        <a:pt x="10656" y="2832"/>
                      </a:cubicBezTo>
                      <a:cubicBezTo>
                        <a:pt x="10675" y="2827"/>
                        <a:pt x="10693" y="2824"/>
                        <a:pt x="10710" y="2824"/>
                      </a:cubicBezTo>
                      <a:close/>
                      <a:moveTo>
                        <a:pt x="9821" y="2930"/>
                      </a:moveTo>
                      <a:cubicBezTo>
                        <a:pt x="9990" y="2930"/>
                        <a:pt x="10109" y="3063"/>
                        <a:pt x="10075" y="3249"/>
                      </a:cubicBezTo>
                      <a:cubicBezTo>
                        <a:pt x="10035" y="3212"/>
                        <a:pt x="9999" y="3185"/>
                        <a:pt x="9972" y="3150"/>
                      </a:cubicBezTo>
                      <a:cubicBezTo>
                        <a:pt x="9906" y="3065"/>
                        <a:pt x="9847" y="2976"/>
                        <a:pt x="9721" y="2945"/>
                      </a:cubicBezTo>
                      <a:cubicBezTo>
                        <a:pt x="9756" y="2935"/>
                        <a:pt x="9789" y="2930"/>
                        <a:pt x="9821" y="2930"/>
                      </a:cubicBezTo>
                      <a:close/>
                      <a:moveTo>
                        <a:pt x="10528" y="2821"/>
                      </a:moveTo>
                      <a:cubicBezTo>
                        <a:pt x="10563" y="2821"/>
                        <a:pt x="10591" y="2848"/>
                        <a:pt x="10607" y="2884"/>
                      </a:cubicBezTo>
                      <a:cubicBezTo>
                        <a:pt x="10649" y="2974"/>
                        <a:pt x="10620" y="3099"/>
                        <a:pt x="10537" y="3173"/>
                      </a:cubicBezTo>
                      <a:cubicBezTo>
                        <a:pt x="10505" y="3203"/>
                        <a:pt x="10469" y="3228"/>
                        <a:pt x="10420" y="3266"/>
                      </a:cubicBezTo>
                      <a:cubicBezTo>
                        <a:pt x="10420" y="3135"/>
                        <a:pt x="10413" y="3020"/>
                        <a:pt x="10423" y="2904"/>
                      </a:cubicBezTo>
                      <a:cubicBezTo>
                        <a:pt x="10426" y="2877"/>
                        <a:pt x="10470" y="2839"/>
                        <a:pt x="10502" y="2826"/>
                      </a:cubicBezTo>
                      <a:cubicBezTo>
                        <a:pt x="10511" y="2822"/>
                        <a:pt x="10520" y="2821"/>
                        <a:pt x="10528" y="2821"/>
                      </a:cubicBezTo>
                      <a:close/>
                      <a:moveTo>
                        <a:pt x="9757" y="2990"/>
                      </a:moveTo>
                      <a:cubicBezTo>
                        <a:pt x="9811" y="3042"/>
                        <a:pt x="9864" y="3094"/>
                        <a:pt x="9919" y="3144"/>
                      </a:cubicBezTo>
                      <a:cubicBezTo>
                        <a:pt x="9964" y="3185"/>
                        <a:pt x="10015" y="3218"/>
                        <a:pt x="10056" y="3264"/>
                      </a:cubicBezTo>
                      <a:cubicBezTo>
                        <a:pt x="10079" y="3291"/>
                        <a:pt x="10085" y="3332"/>
                        <a:pt x="10100" y="3369"/>
                      </a:cubicBezTo>
                      <a:cubicBezTo>
                        <a:pt x="10092" y="3370"/>
                        <a:pt x="10084" y="3371"/>
                        <a:pt x="10076" y="3371"/>
                      </a:cubicBezTo>
                      <a:cubicBezTo>
                        <a:pt x="9935" y="3371"/>
                        <a:pt x="9798" y="3206"/>
                        <a:pt x="9740" y="3010"/>
                      </a:cubicBezTo>
                      <a:cubicBezTo>
                        <a:pt x="9746" y="3003"/>
                        <a:pt x="9751" y="2996"/>
                        <a:pt x="9757" y="2990"/>
                      </a:cubicBezTo>
                      <a:close/>
                      <a:moveTo>
                        <a:pt x="10649" y="3129"/>
                      </a:moveTo>
                      <a:lnTo>
                        <a:pt x="10649" y="3129"/>
                      </a:lnTo>
                      <a:cubicBezTo>
                        <a:pt x="10721" y="3228"/>
                        <a:pt x="10643" y="3323"/>
                        <a:pt x="10423" y="3390"/>
                      </a:cubicBezTo>
                      <a:cubicBezTo>
                        <a:pt x="10410" y="3307"/>
                        <a:pt x="10467" y="3278"/>
                        <a:pt x="10514" y="3242"/>
                      </a:cubicBezTo>
                      <a:cubicBezTo>
                        <a:pt x="10561" y="3206"/>
                        <a:pt x="10604" y="3166"/>
                        <a:pt x="10649" y="3129"/>
                      </a:cubicBezTo>
                      <a:close/>
                      <a:moveTo>
                        <a:pt x="9781" y="3304"/>
                      </a:moveTo>
                      <a:cubicBezTo>
                        <a:pt x="9811" y="3304"/>
                        <a:pt x="9845" y="3317"/>
                        <a:pt x="9873" y="3331"/>
                      </a:cubicBezTo>
                      <a:cubicBezTo>
                        <a:pt x="9941" y="3366"/>
                        <a:pt x="10007" y="3407"/>
                        <a:pt x="10092" y="3456"/>
                      </a:cubicBezTo>
                      <a:cubicBezTo>
                        <a:pt x="10104" y="3490"/>
                        <a:pt x="10084" y="3505"/>
                        <a:pt x="10048" y="3505"/>
                      </a:cubicBezTo>
                      <a:cubicBezTo>
                        <a:pt x="10039" y="3505"/>
                        <a:pt x="10029" y="3504"/>
                        <a:pt x="10018" y="3502"/>
                      </a:cubicBezTo>
                      <a:cubicBezTo>
                        <a:pt x="9992" y="3498"/>
                        <a:pt x="9967" y="3487"/>
                        <a:pt x="9941" y="3478"/>
                      </a:cubicBezTo>
                      <a:cubicBezTo>
                        <a:pt x="9840" y="3439"/>
                        <a:pt x="9739" y="3402"/>
                        <a:pt x="9630" y="3361"/>
                      </a:cubicBezTo>
                      <a:cubicBezTo>
                        <a:pt x="9671" y="3342"/>
                        <a:pt x="9716" y="3316"/>
                        <a:pt x="9765" y="3305"/>
                      </a:cubicBezTo>
                      <a:cubicBezTo>
                        <a:pt x="9770" y="3304"/>
                        <a:pt x="9776" y="3304"/>
                        <a:pt x="9781" y="3304"/>
                      </a:cubicBezTo>
                      <a:close/>
                      <a:moveTo>
                        <a:pt x="10627" y="3372"/>
                      </a:moveTo>
                      <a:cubicBezTo>
                        <a:pt x="10699" y="3372"/>
                        <a:pt x="10772" y="3398"/>
                        <a:pt x="10831" y="3446"/>
                      </a:cubicBezTo>
                      <a:cubicBezTo>
                        <a:pt x="10700" y="3469"/>
                        <a:pt x="10565" y="3492"/>
                        <a:pt x="10429" y="3516"/>
                      </a:cubicBezTo>
                      <a:cubicBezTo>
                        <a:pt x="10423" y="3509"/>
                        <a:pt x="10418" y="3504"/>
                        <a:pt x="10413" y="3497"/>
                      </a:cubicBezTo>
                      <a:cubicBezTo>
                        <a:pt x="10426" y="3473"/>
                        <a:pt x="10433" y="3438"/>
                        <a:pt x="10453" y="3425"/>
                      </a:cubicBezTo>
                      <a:cubicBezTo>
                        <a:pt x="10507" y="3390"/>
                        <a:pt x="10567" y="3372"/>
                        <a:pt x="10627" y="3372"/>
                      </a:cubicBezTo>
                      <a:close/>
                      <a:moveTo>
                        <a:pt x="9689" y="3436"/>
                      </a:moveTo>
                      <a:cubicBezTo>
                        <a:pt x="9828" y="3436"/>
                        <a:pt x="9928" y="3547"/>
                        <a:pt x="10060" y="3547"/>
                      </a:cubicBezTo>
                      <a:cubicBezTo>
                        <a:pt x="10072" y="3547"/>
                        <a:pt x="10084" y="3546"/>
                        <a:pt x="10097" y="3544"/>
                      </a:cubicBezTo>
                      <a:lnTo>
                        <a:pt x="10097" y="3544"/>
                      </a:lnTo>
                      <a:cubicBezTo>
                        <a:pt x="10064" y="3597"/>
                        <a:pt x="10028" y="3624"/>
                        <a:pt x="9985" y="3624"/>
                      </a:cubicBezTo>
                      <a:cubicBezTo>
                        <a:pt x="9967" y="3624"/>
                        <a:pt x="9947" y="3619"/>
                        <a:pt x="9927" y="3609"/>
                      </a:cubicBezTo>
                      <a:cubicBezTo>
                        <a:pt x="9829" y="3563"/>
                        <a:pt x="9739" y="3506"/>
                        <a:pt x="9628" y="3444"/>
                      </a:cubicBezTo>
                      <a:cubicBezTo>
                        <a:pt x="9649" y="3439"/>
                        <a:pt x="9669" y="3436"/>
                        <a:pt x="9689" y="3436"/>
                      </a:cubicBezTo>
                      <a:close/>
                      <a:moveTo>
                        <a:pt x="10803" y="3480"/>
                      </a:moveTo>
                      <a:cubicBezTo>
                        <a:pt x="10729" y="3568"/>
                        <a:pt x="10613" y="3625"/>
                        <a:pt x="10527" y="3625"/>
                      </a:cubicBezTo>
                      <a:cubicBezTo>
                        <a:pt x="10477" y="3625"/>
                        <a:pt x="10437" y="3605"/>
                        <a:pt x="10422" y="3562"/>
                      </a:cubicBezTo>
                      <a:cubicBezTo>
                        <a:pt x="10550" y="3533"/>
                        <a:pt x="10676" y="3507"/>
                        <a:pt x="10803" y="3480"/>
                      </a:cubicBezTo>
                      <a:close/>
                      <a:moveTo>
                        <a:pt x="11281" y="3762"/>
                      </a:moveTo>
                      <a:cubicBezTo>
                        <a:pt x="11332" y="3762"/>
                        <a:pt x="11383" y="3766"/>
                        <a:pt x="11435" y="3774"/>
                      </a:cubicBezTo>
                      <a:cubicBezTo>
                        <a:pt x="11482" y="3781"/>
                        <a:pt x="11532" y="3800"/>
                        <a:pt x="11571" y="3826"/>
                      </a:cubicBezTo>
                      <a:cubicBezTo>
                        <a:pt x="11679" y="3898"/>
                        <a:pt x="11673" y="4008"/>
                        <a:pt x="11560" y="4074"/>
                      </a:cubicBezTo>
                      <a:cubicBezTo>
                        <a:pt x="11545" y="4082"/>
                        <a:pt x="11532" y="4090"/>
                        <a:pt x="11511" y="4103"/>
                      </a:cubicBezTo>
                      <a:cubicBezTo>
                        <a:pt x="11529" y="4115"/>
                        <a:pt x="11539" y="4123"/>
                        <a:pt x="11550" y="4128"/>
                      </a:cubicBezTo>
                      <a:cubicBezTo>
                        <a:pt x="11837" y="4250"/>
                        <a:pt x="12002" y="4634"/>
                        <a:pt x="11890" y="4926"/>
                      </a:cubicBezTo>
                      <a:cubicBezTo>
                        <a:pt x="11879" y="4955"/>
                        <a:pt x="11864" y="4985"/>
                        <a:pt x="11848" y="5012"/>
                      </a:cubicBezTo>
                      <a:cubicBezTo>
                        <a:pt x="11817" y="5061"/>
                        <a:pt x="11788" y="5085"/>
                        <a:pt x="11754" y="5085"/>
                      </a:cubicBezTo>
                      <a:cubicBezTo>
                        <a:pt x="11727" y="5085"/>
                        <a:pt x="11696" y="5069"/>
                        <a:pt x="11658" y="5036"/>
                      </a:cubicBezTo>
                      <a:cubicBezTo>
                        <a:pt x="11652" y="5031"/>
                        <a:pt x="11641" y="5029"/>
                        <a:pt x="11621" y="5021"/>
                      </a:cubicBezTo>
                      <a:cubicBezTo>
                        <a:pt x="11618" y="5058"/>
                        <a:pt x="11612" y="5088"/>
                        <a:pt x="11614" y="5118"/>
                      </a:cubicBezTo>
                      <a:cubicBezTo>
                        <a:pt x="11624" y="5310"/>
                        <a:pt x="11594" y="5492"/>
                        <a:pt x="11496" y="5661"/>
                      </a:cubicBezTo>
                      <a:cubicBezTo>
                        <a:pt x="11429" y="5775"/>
                        <a:pt x="11324" y="5838"/>
                        <a:pt x="11211" y="5838"/>
                      </a:cubicBezTo>
                      <a:cubicBezTo>
                        <a:pt x="11176" y="5838"/>
                        <a:pt x="11140" y="5832"/>
                        <a:pt x="11104" y="5819"/>
                      </a:cubicBezTo>
                      <a:cubicBezTo>
                        <a:pt x="11093" y="5815"/>
                        <a:pt x="11083" y="5807"/>
                        <a:pt x="11053" y="5792"/>
                      </a:cubicBezTo>
                      <a:cubicBezTo>
                        <a:pt x="11217" y="5789"/>
                        <a:pt x="11329" y="5719"/>
                        <a:pt x="11391" y="5598"/>
                      </a:cubicBezTo>
                      <a:cubicBezTo>
                        <a:pt x="11448" y="5486"/>
                        <a:pt x="11498" y="5363"/>
                        <a:pt x="11521" y="5239"/>
                      </a:cubicBezTo>
                      <a:cubicBezTo>
                        <a:pt x="11553" y="5066"/>
                        <a:pt x="11528" y="4894"/>
                        <a:pt x="11436" y="4731"/>
                      </a:cubicBezTo>
                      <a:lnTo>
                        <a:pt x="11436" y="4731"/>
                      </a:lnTo>
                      <a:cubicBezTo>
                        <a:pt x="11454" y="4746"/>
                        <a:pt x="11472" y="4762"/>
                        <a:pt x="11491" y="4778"/>
                      </a:cubicBezTo>
                      <a:cubicBezTo>
                        <a:pt x="11524" y="4812"/>
                        <a:pt x="11558" y="4839"/>
                        <a:pt x="11601" y="4839"/>
                      </a:cubicBezTo>
                      <a:cubicBezTo>
                        <a:pt x="11616" y="4839"/>
                        <a:pt x="11632" y="4835"/>
                        <a:pt x="11649" y="4828"/>
                      </a:cubicBezTo>
                      <a:cubicBezTo>
                        <a:pt x="11716" y="4797"/>
                        <a:pt x="11750" y="4741"/>
                        <a:pt x="11751" y="4668"/>
                      </a:cubicBezTo>
                      <a:cubicBezTo>
                        <a:pt x="11757" y="4423"/>
                        <a:pt x="11564" y="4226"/>
                        <a:pt x="11323" y="4226"/>
                      </a:cubicBezTo>
                      <a:cubicBezTo>
                        <a:pt x="11316" y="4226"/>
                        <a:pt x="11309" y="4226"/>
                        <a:pt x="11301" y="4227"/>
                      </a:cubicBezTo>
                      <a:cubicBezTo>
                        <a:pt x="11158" y="4234"/>
                        <a:pt x="11026" y="4272"/>
                        <a:pt x="10910" y="4365"/>
                      </a:cubicBezTo>
                      <a:cubicBezTo>
                        <a:pt x="10905" y="4358"/>
                        <a:pt x="10899" y="4351"/>
                        <a:pt x="10893" y="4343"/>
                      </a:cubicBezTo>
                      <a:cubicBezTo>
                        <a:pt x="10931" y="4306"/>
                        <a:pt x="10967" y="4266"/>
                        <a:pt x="11010" y="4234"/>
                      </a:cubicBezTo>
                      <a:cubicBezTo>
                        <a:pt x="11032" y="4216"/>
                        <a:pt x="11064" y="4210"/>
                        <a:pt x="11093" y="4204"/>
                      </a:cubicBezTo>
                      <a:cubicBezTo>
                        <a:pt x="11150" y="4189"/>
                        <a:pt x="11206" y="4175"/>
                        <a:pt x="11219" y="4107"/>
                      </a:cubicBezTo>
                      <a:cubicBezTo>
                        <a:pt x="11232" y="4035"/>
                        <a:pt x="11191" y="3981"/>
                        <a:pt x="11135" y="3955"/>
                      </a:cubicBezTo>
                      <a:cubicBezTo>
                        <a:pt x="11049" y="3916"/>
                        <a:pt x="10955" y="3896"/>
                        <a:pt x="10871" y="3869"/>
                      </a:cubicBezTo>
                      <a:cubicBezTo>
                        <a:pt x="10871" y="3869"/>
                        <a:pt x="10884" y="3859"/>
                        <a:pt x="10900" y="3852"/>
                      </a:cubicBezTo>
                      <a:cubicBezTo>
                        <a:pt x="11022" y="3790"/>
                        <a:pt x="11150" y="3762"/>
                        <a:pt x="11281" y="3762"/>
                      </a:cubicBezTo>
                      <a:close/>
                      <a:moveTo>
                        <a:pt x="8892" y="7409"/>
                      </a:moveTo>
                      <a:cubicBezTo>
                        <a:pt x="9006" y="7409"/>
                        <a:pt x="9120" y="7434"/>
                        <a:pt x="9192" y="7485"/>
                      </a:cubicBezTo>
                      <a:cubicBezTo>
                        <a:pt x="9199" y="7491"/>
                        <a:pt x="9204" y="7499"/>
                        <a:pt x="9209" y="7502"/>
                      </a:cubicBezTo>
                      <a:cubicBezTo>
                        <a:pt x="9130" y="7508"/>
                        <a:pt x="9052" y="7502"/>
                        <a:pt x="8976" y="7517"/>
                      </a:cubicBezTo>
                      <a:cubicBezTo>
                        <a:pt x="8661" y="7576"/>
                        <a:pt x="8535" y="7934"/>
                        <a:pt x="8740" y="8181"/>
                      </a:cubicBezTo>
                      <a:cubicBezTo>
                        <a:pt x="8781" y="8231"/>
                        <a:pt x="8832" y="8271"/>
                        <a:pt x="8898" y="8271"/>
                      </a:cubicBezTo>
                      <a:cubicBezTo>
                        <a:pt x="8914" y="8271"/>
                        <a:pt x="8931" y="8268"/>
                        <a:pt x="8948" y="8263"/>
                      </a:cubicBezTo>
                      <a:cubicBezTo>
                        <a:pt x="9046" y="8234"/>
                        <a:pt x="9079" y="8167"/>
                        <a:pt x="9032" y="8077"/>
                      </a:cubicBezTo>
                      <a:cubicBezTo>
                        <a:pt x="8990" y="7996"/>
                        <a:pt x="8985" y="7923"/>
                        <a:pt x="9050" y="7851"/>
                      </a:cubicBezTo>
                      <a:cubicBezTo>
                        <a:pt x="9086" y="7811"/>
                        <a:pt x="9133" y="7792"/>
                        <a:pt x="9178" y="7792"/>
                      </a:cubicBezTo>
                      <a:cubicBezTo>
                        <a:pt x="9226" y="7792"/>
                        <a:pt x="9273" y="7814"/>
                        <a:pt x="9308" y="7857"/>
                      </a:cubicBezTo>
                      <a:cubicBezTo>
                        <a:pt x="9333" y="7888"/>
                        <a:pt x="9353" y="7925"/>
                        <a:pt x="9367" y="7961"/>
                      </a:cubicBezTo>
                      <a:cubicBezTo>
                        <a:pt x="9682" y="8843"/>
                        <a:pt x="9306" y="9876"/>
                        <a:pt x="8474" y="10306"/>
                      </a:cubicBezTo>
                      <a:cubicBezTo>
                        <a:pt x="8346" y="10372"/>
                        <a:pt x="8189" y="10382"/>
                        <a:pt x="8045" y="10418"/>
                      </a:cubicBezTo>
                      <a:cubicBezTo>
                        <a:pt x="8044" y="10416"/>
                        <a:pt x="8044" y="10412"/>
                        <a:pt x="8042" y="10409"/>
                      </a:cubicBezTo>
                      <a:cubicBezTo>
                        <a:pt x="8197" y="10326"/>
                        <a:pt x="8356" y="10251"/>
                        <a:pt x="8501" y="10156"/>
                      </a:cubicBezTo>
                      <a:cubicBezTo>
                        <a:pt x="8827" y="9954"/>
                        <a:pt x="9074" y="9684"/>
                        <a:pt x="9178" y="9306"/>
                      </a:cubicBezTo>
                      <a:cubicBezTo>
                        <a:pt x="9213" y="9177"/>
                        <a:pt x="9234" y="9038"/>
                        <a:pt x="9230" y="8904"/>
                      </a:cubicBezTo>
                      <a:cubicBezTo>
                        <a:pt x="9228" y="8806"/>
                        <a:pt x="9184" y="8702"/>
                        <a:pt x="9137" y="8613"/>
                      </a:cubicBezTo>
                      <a:cubicBezTo>
                        <a:pt x="9092" y="8524"/>
                        <a:pt x="8974" y="8473"/>
                        <a:pt x="8868" y="8473"/>
                      </a:cubicBezTo>
                      <a:cubicBezTo>
                        <a:pt x="8847" y="8473"/>
                        <a:pt x="8826" y="8475"/>
                        <a:pt x="8807" y="8479"/>
                      </a:cubicBezTo>
                      <a:cubicBezTo>
                        <a:pt x="8753" y="8491"/>
                        <a:pt x="8738" y="8527"/>
                        <a:pt x="8739" y="8577"/>
                      </a:cubicBezTo>
                      <a:cubicBezTo>
                        <a:pt x="8742" y="8673"/>
                        <a:pt x="8709" y="8758"/>
                        <a:pt x="8638" y="8823"/>
                      </a:cubicBezTo>
                      <a:cubicBezTo>
                        <a:pt x="8596" y="8863"/>
                        <a:pt x="8552" y="8882"/>
                        <a:pt x="8511" y="8882"/>
                      </a:cubicBezTo>
                      <a:cubicBezTo>
                        <a:pt x="8455" y="8882"/>
                        <a:pt x="8405" y="8847"/>
                        <a:pt x="8371" y="8779"/>
                      </a:cubicBezTo>
                      <a:cubicBezTo>
                        <a:pt x="8307" y="8651"/>
                        <a:pt x="8285" y="8521"/>
                        <a:pt x="8363" y="8387"/>
                      </a:cubicBezTo>
                      <a:cubicBezTo>
                        <a:pt x="8372" y="8372"/>
                        <a:pt x="8368" y="8347"/>
                        <a:pt x="8371" y="8326"/>
                      </a:cubicBezTo>
                      <a:lnTo>
                        <a:pt x="8371" y="8326"/>
                      </a:lnTo>
                      <a:cubicBezTo>
                        <a:pt x="8349" y="8329"/>
                        <a:pt x="8325" y="8329"/>
                        <a:pt x="8304" y="8335"/>
                      </a:cubicBezTo>
                      <a:cubicBezTo>
                        <a:pt x="8290" y="8338"/>
                        <a:pt x="8279" y="8351"/>
                        <a:pt x="8267" y="8357"/>
                      </a:cubicBezTo>
                      <a:cubicBezTo>
                        <a:pt x="8213" y="8381"/>
                        <a:pt x="8160" y="8395"/>
                        <a:pt x="8111" y="8395"/>
                      </a:cubicBezTo>
                      <a:cubicBezTo>
                        <a:pt x="8009" y="8395"/>
                        <a:pt x="7925" y="8336"/>
                        <a:pt x="7893" y="8188"/>
                      </a:cubicBezTo>
                      <a:cubicBezTo>
                        <a:pt x="7871" y="8089"/>
                        <a:pt x="7880" y="8004"/>
                        <a:pt x="7928" y="7892"/>
                      </a:cubicBezTo>
                      <a:cubicBezTo>
                        <a:pt x="7943" y="7918"/>
                        <a:pt x="7957" y="7940"/>
                        <a:pt x="7969" y="7963"/>
                      </a:cubicBezTo>
                      <a:cubicBezTo>
                        <a:pt x="8045" y="8092"/>
                        <a:pt x="8172" y="8168"/>
                        <a:pt x="8297" y="8168"/>
                      </a:cubicBezTo>
                      <a:cubicBezTo>
                        <a:pt x="8333" y="8168"/>
                        <a:pt x="8368" y="8162"/>
                        <a:pt x="8402" y="8149"/>
                      </a:cubicBezTo>
                      <a:cubicBezTo>
                        <a:pt x="8497" y="8113"/>
                        <a:pt x="8541" y="8048"/>
                        <a:pt x="8528" y="7947"/>
                      </a:cubicBezTo>
                      <a:cubicBezTo>
                        <a:pt x="8521" y="7881"/>
                        <a:pt x="8506" y="7815"/>
                        <a:pt x="8490" y="7751"/>
                      </a:cubicBezTo>
                      <a:cubicBezTo>
                        <a:pt x="8460" y="7639"/>
                        <a:pt x="8485" y="7558"/>
                        <a:pt x="8576" y="7491"/>
                      </a:cubicBezTo>
                      <a:cubicBezTo>
                        <a:pt x="8652" y="7436"/>
                        <a:pt x="8772" y="7409"/>
                        <a:pt x="8892" y="7409"/>
                      </a:cubicBezTo>
                      <a:close/>
                      <a:moveTo>
                        <a:pt x="2621" y="9813"/>
                      </a:moveTo>
                      <a:cubicBezTo>
                        <a:pt x="3267" y="9813"/>
                        <a:pt x="3909" y="9889"/>
                        <a:pt x="4544" y="10044"/>
                      </a:cubicBezTo>
                      <a:cubicBezTo>
                        <a:pt x="4901" y="10131"/>
                        <a:pt x="5249" y="10254"/>
                        <a:pt x="5604" y="10358"/>
                      </a:cubicBezTo>
                      <a:cubicBezTo>
                        <a:pt x="5723" y="10393"/>
                        <a:pt x="5846" y="10423"/>
                        <a:pt x="5966" y="10466"/>
                      </a:cubicBezTo>
                      <a:cubicBezTo>
                        <a:pt x="5801" y="10458"/>
                        <a:pt x="5635" y="10456"/>
                        <a:pt x="5469" y="10439"/>
                      </a:cubicBezTo>
                      <a:cubicBezTo>
                        <a:pt x="5393" y="10431"/>
                        <a:pt x="5321" y="10384"/>
                        <a:pt x="5244" y="10366"/>
                      </a:cubicBezTo>
                      <a:cubicBezTo>
                        <a:pt x="4518" y="10198"/>
                        <a:pt x="3797" y="9997"/>
                        <a:pt x="3043" y="9997"/>
                      </a:cubicBezTo>
                      <a:cubicBezTo>
                        <a:pt x="2990" y="9997"/>
                        <a:pt x="2936" y="9998"/>
                        <a:pt x="2882" y="10000"/>
                      </a:cubicBezTo>
                      <a:cubicBezTo>
                        <a:pt x="2396" y="10018"/>
                        <a:pt x="1912" y="10044"/>
                        <a:pt x="1442" y="10185"/>
                      </a:cubicBezTo>
                      <a:cubicBezTo>
                        <a:pt x="1100" y="10288"/>
                        <a:pt x="781" y="10436"/>
                        <a:pt x="501" y="10662"/>
                      </a:cubicBezTo>
                      <a:cubicBezTo>
                        <a:pt x="497" y="10665"/>
                        <a:pt x="494" y="10671"/>
                        <a:pt x="489" y="10671"/>
                      </a:cubicBezTo>
                      <a:cubicBezTo>
                        <a:pt x="387" y="10676"/>
                        <a:pt x="314" y="10733"/>
                        <a:pt x="248" y="10801"/>
                      </a:cubicBezTo>
                      <a:cubicBezTo>
                        <a:pt x="186" y="10867"/>
                        <a:pt x="125" y="10936"/>
                        <a:pt x="63" y="11003"/>
                      </a:cubicBezTo>
                      <a:cubicBezTo>
                        <a:pt x="57" y="11003"/>
                        <a:pt x="50" y="11002"/>
                        <a:pt x="44" y="11002"/>
                      </a:cubicBezTo>
                      <a:cubicBezTo>
                        <a:pt x="55" y="10945"/>
                        <a:pt x="62" y="10887"/>
                        <a:pt x="77" y="10830"/>
                      </a:cubicBezTo>
                      <a:cubicBezTo>
                        <a:pt x="171" y="10489"/>
                        <a:pt x="409" y="10277"/>
                        <a:pt x="718" y="10132"/>
                      </a:cubicBezTo>
                      <a:cubicBezTo>
                        <a:pt x="1068" y="9969"/>
                        <a:pt x="1441" y="9889"/>
                        <a:pt x="1822" y="9851"/>
                      </a:cubicBezTo>
                      <a:cubicBezTo>
                        <a:pt x="2089" y="9825"/>
                        <a:pt x="2355" y="9813"/>
                        <a:pt x="2621" y="9813"/>
                      </a:cubicBezTo>
                      <a:close/>
                      <a:moveTo>
                        <a:pt x="10940" y="1003"/>
                      </a:moveTo>
                      <a:cubicBezTo>
                        <a:pt x="11064" y="1003"/>
                        <a:pt x="11174" y="1060"/>
                        <a:pt x="11261" y="1174"/>
                      </a:cubicBezTo>
                      <a:cubicBezTo>
                        <a:pt x="11442" y="1408"/>
                        <a:pt x="11405" y="1797"/>
                        <a:pt x="11186" y="1995"/>
                      </a:cubicBezTo>
                      <a:cubicBezTo>
                        <a:pt x="11123" y="2052"/>
                        <a:pt x="11052" y="2077"/>
                        <a:pt x="10977" y="2077"/>
                      </a:cubicBezTo>
                      <a:cubicBezTo>
                        <a:pt x="10948" y="2077"/>
                        <a:pt x="10918" y="2074"/>
                        <a:pt x="10888" y="2067"/>
                      </a:cubicBezTo>
                      <a:cubicBezTo>
                        <a:pt x="10877" y="2064"/>
                        <a:pt x="10865" y="2057"/>
                        <a:pt x="10855" y="2051"/>
                      </a:cubicBezTo>
                      <a:cubicBezTo>
                        <a:pt x="10767" y="2001"/>
                        <a:pt x="10729" y="1875"/>
                        <a:pt x="10764" y="1754"/>
                      </a:cubicBezTo>
                      <a:cubicBezTo>
                        <a:pt x="10795" y="1656"/>
                        <a:pt x="10889" y="1583"/>
                        <a:pt x="10985" y="1583"/>
                      </a:cubicBezTo>
                      <a:cubicBezTo>
                        <a:pt x="10987" y="1583"/>
                        <a:pt x="10989" y="1583"/>
                        <a:pt x="10991" y="1583"/>
                      </a:cubicBezTo>
                      <a:cubicBezTo>
                        <a:pt x="11060" y="1586"/>
                        <a:pt x="11073" y="1648"/>
                        <a:pt x="11106" y="1689"/>
                      </a:cubicBezTo>
                      <a:cubicBezTo>
                        <a:pt x="11124" y="1709"/>
                        <a:pt x="11144" y="1728"/>
                        <a:pt x="11162" y="1747"/>
                      </a:cubicBezTo>
                      <a:cubicBezTo>
                        <a:pt x="11182" y="1727"/>
                        <a:pt x="11207" y="1709"/>
                        <a:pt x="11219" y="1684"/>
                      </a:cubicBezTo>
                      <a:cubicBezTo>
                        <a:pt x="11289" y="1539"/>
                        <a:pt x="11196" y="1294"/>
                        <a:pt x="11041" y="1209"/>
                      </a:cubicBezTo>
                      <a:cubicBezTo>
                        <a:pt x="10991" y="1182"/>
                        <a:pt x="10939" y="1169"/>
                        <a:pt x="10887" y="1169"/>
                      </a:cubicBezTo>
                      <a:cubicBezTo>
                        <a:pt x="10779" y="1169"/>
                        <a:pt x="10675" y="1225"/>
                        <a:pt x="10608" y="1329"/>
                      </a:cubicBezTo>
                      <a:cubicBezTo>
                        <a:pt x="10485" y="1518"/>
                        <a:pt x="10454" y="1733"/>
                        <a:pt x="10421" y="1949"/>
                      </a:cubicBezTo>
                      <a:cubicBezTo>
                        <a:pt x="10313" y="2654"/>
                        <a:pt x="10380" y="3363"/>
                        <a:pt x="10372" y="4071"/>
                      </a:cubicBezTo>
                      <a:cubicBezTo>
                        <a:pt x="10371" y="4154"/>
                        <a:pt x="10372" y="4237"/>
                        <a:pt x="10388" y="4329"/>
                      </a:cubicBezTo>
                      <a:cubicBezTo>
                        <a:pt x="10404" y="4306"/>
                        <a:pt x="10419" y="4281"/>
                        <a:pt x="10435" y="4257"/>
                      </a:cubicBezTo>
                      <a:cubicBezTo>
                        <a:pt x="10527" y="4104"/>
                        <a:pt x="10649" y="3989"/>
                        <a:pt x="10829" y="3954"/>
                      </a:cubicBezTo>
                      <a:cubicBezTo>
                        <a:pt x="10862" y="3947"/>
                        <a:pt x="10895" y="3943"/>
                        <a:pt x="10927" y="3943"/>
                      </a:cubicBezTo>
                      <a:cubicBezTo>
                        <a:pt x="10997" y="3943"/>
                        <a:pt x="11065" y="3962"/>
                        <a:pt x="11124" y="4015"/>
                      </a:cubicBezTo>
                      <a:cubicBezTo>
                        <a:pt x="11146" y="4035"/>
                        <a:pt x="11175" y="4073"/>
                        <a:pt x="11170" y="4096"/>
                      </a:cubicBezTo>
                      <a:cubicBezTo>
                        <a:pt x="11166" y="4121"/>
                        <a:pt x="11126" y="4148"/>
                        <a:pt x="11096" y="4154"/>
                      </a:cubicBezTo>
                      <a:cubicBezTo>
                        <a:pt x="10949" y="4189"/>
                        <a:pt x="10868" y="4287"/>
                        <a:pt x="10824" y="4422"/>
                      </a:cubicBezTo>
                      <a:cubicBezTo>
                        <a:pt x="10816" y="4444"/>
                        <a:pt x="10815" y="4467"/>
                        <a:pt x="10811" y="4490"/>
                      </a:cubicBezTo>
                      <a:cubicBezTo>
                        <a:pt x="10816" y="4494"/>
                        <a:pt x="10823" y="4498"/>
                        <a:pt x="10827" y="4501"/>
                      </a:cubicBezTo>
                      <a:cubicBezTo>
                        <a:pt x="10847" y="4484"/>
                        <a:pt x="10869" y="4468"/>
                        <a:pt x="10888" y="4449"/>
                      </a:cubicBezTo>
                      <a:cubicBezTo>
                        <a:pt x="11005" y="4335"/>
                        <a:pt x="11139" y="4276"/>
                        <a:pt x="11289" y="4276"/>
                      </a:cubicBezTo>
                      <a:cubicBezTo>
                        <a:pt x="11329" y="4276"/>
                        <a:pt x="11371" y="4280"/>
                        <a:pt x="11413" y="4289"/>
                      </a:cubicBezTo>
                      <a:cubicBezTo>
                        <a:pt x="11580" y="4321"/>
                        <a:pt x="11712" y="4505"/>
                        <a:pt x="11694" y="4676"/>
                      </a:cubicBezTo>
                      <a:cubicBezTo>
                        <a:pt x="11690" y="4713"/>
                        <a:pt x="11658" y="4763"/>
                        <a:pt x="11626" y="4778"/>
                      </a:cubicBezTo>
                      <a:cubicBezTo>
                        <a:pt x="11622" y="4780"/>
                        <a:pt x="11617" y="4781"/>
                        <a:pt x="11612" y="4781"/>
                      </a:cubicBezTo>
                      <a:cubicBezTo>
                        <a:pt x="11585" y="4781"/>
                        <a:pt x="11545" y="4759"/>
                        <a:pt x="11518" y="4743"/>
                      </a:cubicBezTo>
                      <a:cubicBezTo>
                        <a:pt x="11475" y="4716"/>
                        <a:pt x="11441" y="4674"/>
                        <a:pt x="11395" y="4649"/>
                      </a:cubicBezTo>
                      <a:cubicBezTo>
                        <a:pt x="11356" y="4627"/>
                        <a:pt x="11307" y="4618"/>
                        <a:pt x="11245" y="4598"/>
                      </a:cubicBezTo>
                      <a:lnTo>
                        <a:pt x="11245" y="4598"/>
                      </a:lnTo>
                      <a:cubicBezTo>
                        <a:pt x="11256" y="4630"/>
                        <a:pt x="11256" y="4645"/>
                        <a:pt x="11264" y="4651"/>
                      </a:cubicBezTo>
                      <a:cubicBezTo>
                        <a:pt x="11482" y="4824"/>
                        <a:pt x="11505" y="5054"/>
                        <a:pt x="11455" y="5304"/>
                      </a:cubicBezTo>
                      <a:cubicBezTo>
                        <a:pt x="11430" y="5431"/>
                        <a:pt x="11382" y="5552"/>
                        <a:pt x="11288" y="5646"/>
                      </a:cubicBezTo>
                      <a:cubicBezTo>
                        <a:pt x="11235" y="5699"/>
                        <a:pt x="11174" y="5738"/>
                        <a:pt x="11105" y="5738"/>
                      </a:cubicBezTo>
                      <a:cubicBezTo>
                        <a:pt x="11078" y="5738"/>
                        <a:pt x="11050" y="5732"/>
                        <a:pt x="11020" y="5718"/>
                      </a:cubicBezTo>
                      <a:cubicBezTo>
                        <a:pt x="10988" y="5703"/>
                        <a:pt x="10948" y="5662"/>
                        <a:pt x="10945" y="5631"/>
                      </a:cubicBezTo>
                      <a:cubicBezTo>
                        <a:pt x="10943" y="5599"/>
                        <a:pt x="10975" y="5553"/>
                        <a:pt x="11005" y="5532"/>
                      </a:cubicBezTo>
                      <a:cubicBezTo>
                        <a:pt x="11182" y="5413"/>
                        <a:pt x="11244" y="5237"/>
                        <a:pt x="11172" y="5036"/>
                      </a:cubicBezTo>
                      <a:cubicBezTo>
                        <a:pt x="11146" y="4965"/>
                        <a:pt x="11108" y="4906"/>
                        <a:pt x="11027" y="4894"/>
                      </a:cubicBezTo>
                      <a:cubicBezTo>
                        <a:pt x="11018" y="4893"/>
                        <a:pt x="11010" y="4892"/>
                        <a:pt x="11003" y="4892"/>
                      </a:cubicBezTo>
                      <a:cubicBezTo>
                        <a:pt x="10931" y="4892"/>
                        <a:pt x="10879" y="4938"/>
                        <a:pt x="10844" y="4997"/>
                      </a:cubicBezTo>
                      <a:cubicBezTo>
                        <a:pt x="10768" y="5121"/>
                        <a:pt x="10743" y="5262"/>
                        <a:pt x="10736" y="5403"/>
                      </a:cubicBezTo>
                      <a:cubicBezTo>
                        <a:pt x="10728" y="5552"/>
                        <a:pt x="10724" y="5701"/>
                        <a:pt x="10728" y="5848"/>
                      </a:cubicBezTo>
                      <a:cubicBezTo>
                        <a:pt x="10749" y="6558"/>
                        <a:pt x="10716" y="7266"/>
                        <a:pt x="10594" y="7965"/>
                      </a:cubicBezTo>
                      <a:cubicBezTo>
                        <a:pt x="10535" y="8307"/>
                        <a:pt x="10448" y="8646"/>
                        <a:pt x="10364" y="8983"/>
                      </a:cubicBezTo>
                      <a:cubicBezTo>
                        <a:pt x="10313" y="9193"/>
                        <a:pt x="10209" y="9380"/>
                        <a:pt x="10077" y="9550"/>
                      </a:cubicBezTo>
                      <a:cubicBezTo>
                        <a:pt x="9676" y="10077"/>
                        <a:pt x="9161" y="10433"/>
                        <a:pt x="8507" y="10559"/>
                      </a:cubicBezTo>
                      <a:cubicBezTo>
                        <a:pt x="8038" y="10650"/>
                        <a:pt x="7569" y="10753"/>
                        <a:pt x="7089" y="10753"/>
                      </a:cubicBezTo>
                      <a:cubicBezTo>
                        <a:pt x="7084" y="10753"/>
                        <a:pt x="7079" y="10753"/>
                        <a:pt x="7075" y="10753"/>
                      </a:cubicBezTo>
                      <a:cubicBezTo>
                        <a:pt x="6628" y="10750"/>
                        <a:pt x="6182" y="10735"/>
                        <a:pt x="5738" y="10712"/>
                      </a:cubicBezTo>
                      <a:cubicBezTo>
                        <a:pt x="5029" y="10671"/>
                        <a:pt x="4320" y="10610"/>
                        <a:pt x="3611" y="10575"/>
                      </a:cubicBezTo>
                      <a:cubicBezTo>
                        <a:pt x="3228" y="10557"/>
                        <a:pt x="2843" y="10550"/>
                        <a:pt x="2459" y="10550"/>
                      </a:cubicBezTo>
                      <a:cubicBezTo>
                        <a:pt x="2370" y="10550"/>
                        <a:pt x="2282" y="10551"/>
                        <a:pt x="2194" y="10551"/>
                      </a:cubicBezTo>
                      <a:cubicBezTo>
                        <a:pt x="1936" y="10552"/>
                        <a:pt x="1680" y="10601"/>
                        <a:pt x="1436" y="10687"/>
                      </a:cubicBezTo>
                      <a:cubicBezTo>
                        <a:pt x="1373" y="10708"/>
                        <a:pt x="1312" y="10750"/>
                        <a:pt x="1259" y="10793"/>
                      </a:cubicBezTo>
                      <a:cubicBezTo>
                        <a:pt x="1176" y="10858"/>
                        <a:pt x="1166" y="10992"/>
                        <a:pt x="1229" y="11075"/>
                      </a:cubicBezTo>
                      <a:cubicBezTo>
                        <a:pt x="1244" y="11095"/>
                        <a:pt x="1259" y="11107"/>
                        <a:pt x="1273" y="11107"/>
                      </a:cubicBezTo>
                      <a:cubicBezTo>
                        <a:pt x="1286" y="11107"/>
                        <a:pt x="1299" y="11096"/>
                        <a:pt x="1313" y="11071"/>
                      </a:cubicBezTo>
                      <a:cubicBezTo>
                        <a:pt x="1350" y="11001"/>
                        <a:pt x="1398" y="10935"/>
                        <a:pt x="1481" y="10935"/>
                      </a:cubicBezTo>
                      <a:cubicBezTo>
                        <a:pt x="1487" y="10935"/>
                        <a:pt x="1492" y="10935"/>
                        <a:pt x="1499" y="10936"/>
                      </a:cubicBezTo>
                      <a:cubicBezTo>
                        <a:pt x="1597" y="10946"/>
                        <a:pt x="1653" y="11019"/>
                        <a:pt x="1691" y="11105"/>
                      </a:cubicBezTo>
                      <a:cubicBezTo>
                        <a:pt x="1740" y="11215"/>
                        <a:pt x="1717" y="11315"/>
                        <a:pt x="1643" y="11404"/>
                      </a:cubicBezTo>
                      <a:cubicBezTo>
                        <a:pt x="1574" y="11485"/>
                        <a:pt x="1493" y="11546"/>
                        <a:pt x="1386" y="11546"/>
                      </a:cubicBezTo>
                      <a:cubicBezTo>
                        <a:pt x="1372" y="11546"/>
                        <a:pt x="1357" y="11545"/>
                        <a:pt x="1342" y="11543"/>
                      </a:cubicBezTo>
                      <a:cubicBezTo>
                        <a:pt x="1151" y="11514"/>
                        <a:pt x="966" y="11336"/>
                        <a:pt x="928" y="11151"/>
                      </a:cubicBezTo>
                      <a:cubicBezTo>
                        <a:pt x="890" y="10966"/>
                        <a:pt x="988" y="10759"/>
                        <a:pt x="1169" y="10655"/>
                      </a:cubicBezTo>
                      <a:cubicBezTo>
                        <a:pt x="1386" y="10530"/>
                        <a:pt x="1626" y="10478"/>
                        <a:pt x="1869" y="10443"/>
                      </a:cubicBezTo>
                      <a:cubicBezTo>
                        <a:pt x="2157" y="10401"/>
                        <a:pt x="2446" y="10383"/>
                        <a:pt x="2735" y="10383"/>
                      </a:cubicBezTo>
                      <a:cubicBezTo>
                        <a:pt x="2824" y="10383"/>
                        <a:pt x="2913" y="10385"/>
                        <a:pt x="3003" y="10388"/>
                      </a:cubicBezTo>
                      <a:cubicBezTo>
                        <a:pt x="3730" y="10414"/>
                        <a:pt x="4458" y="10443"/>
                        <a:pt x="5185" y="10475"/>
                      </a:cubicBezTo>
                      <a:cubicBezTo>
                        <a:pt x="5709" y="10499"/>
                        <a:pt x="6234" y="10537"/>
                        <a:pt x="6757" y="10556"/>
                      </a:cubicBezTo>
                      <a:cubicBezTo>
                        <a:pt x="6818" y="10558"/>
                        <a:pt x="6880" y="10559"/>
                        <a:pt x="6941" y="10559"/>
                      </a:cubicBezTo>
                      <a:cubicBezTo>
                        <a:pt x="7348" y="10559"/>
                        <a:pt x="7753" y="10515"/>
                        <a:pt x="8155" y="10442"/>
                      </a:cubicBezTo>
                      <a:cubicBezTo>
                        <a:pt x="8407" y="10396"/>
                        <a:pt x="8631" y="10293"/>
                        <a:pt x="8825" y="10127"/>
                      </a:cubicBezTo>
                      <a:cubicBezTo>
                        <a:pt x="9235" y="9776"/>
                        <a:pt x="9463" y="9328"/>
                        <a:pt x="9521" y="8791"/>
                      </a:cubicBezTo>
                      <a:cubicBezTo>
                        <a:pt x="9551" y="8513"/>
                        <a:pt x="9507" y="8248"/>
                        <a:pt x="9428" y="7986"/>
                      </a:cubicBezTo>
                      <a:cubicBezTo>
                        <a:pt x="9411" y="7930"/>
                        <a:pt x="9383" y="7876"/>
                        <a:pt x="9349" y="7829"/>
                      </a:cubicBezTo>
                      <a:cubicBezTo>
                        <a:pt x="9306" y="7768"/>
                        <a:pt x="9247" y="7738"/>
                        <a:pt x="9183" y="7738"/>
                      </a:cubicBezTo>
                      <a:cubicBezTo>
                        <a:pt x="9145" y="7738"/>
                        <a:pt x="9105" y="7749"/>
                        <a:pt x="9066" y="7772"/>
                      </a:cubicBezTo>
                      <a:cubicBezTo>
                        <a:pt x="8967" y="7830"/>
                        <a:pt x="8924" y="7948"/>
                        <a:pt x="8965" y="8053"/>
                      </a:cubicBezTo>
                      <a:cubicBezTo>
                        <a:pt x="8970" y="8066"/>
                        <a:pt x="8980" y="8078"/>
                        <a:pt x="8982" y="8093"/>
                      </a:cubicBezTo>
                      <a:cubicBezTo>
                        <a:pt x="8988" y="8125"/>
                        <a:pt x="9002" y="8176"/>
                        <a:pt x="8989" y="8185"/>
                      </a:cubicBezTo>
                      <a:cubicBezTo>
                        <a:pt x="8963" y="8203"/>
                        <a:pt x="8925" y="8218"/>
                        <a:pt x="8893" y="8218"/>
                      </a:cubicBezTo>
                      <a:cubicBezTo>
                        <a:pt x="8887" y="8218"/>
                        <a:pt x="8881" y="8217"/>
                        <a:pt x="8875" y="8216"/>
                      </a:cubicBezTo>
                      <a:cubicBezTo>
                        <a:pt x="8836" y="8207"/>
                        <a:pt x="8794" y="8176"/>
                        <a:pt x="8769" y="8141"/>
                      </a:cubicBezTo>
                      <a:cubicBezTo>
                        <a:pt x="8594" y="7913"/>
                        <a:pt x="8715" y="7608"/>
                        <a:pt x="8998" y="7560"/>
                      </a:cubicBezTo>
                      <a:cubicBezTo>
                        <a:pt x="9031" y="7554"/>
                        <a:pt x="9063" y="7550"/>
                        <a:pt x="9095" y="7550"/>
                      </a:cubicBezTo>
                      <a:cubicBezTo>
                        <a:pt x="9148" y="7550"/>
                        <a:pt x="9200" y="7561"/>
                        <a:pt x="9250" y="7592"/>
                      </a:cubicBezTo>
                      <a:cubicBezTo>
                        <a:pt x="9256" y="7595"/>
                        <a:pt x="9267" y="7597"/>
                        <a:pt x="9277" y="7597"/>
                      </a:cubicBezTo>
                      <a:cubicBezTo>
                        <a:pt x="9288" y="7597"/>
                        <a:pt x="9298" y="7595"/>
                        <a:pt x="9302" y="7591"/>
                      </a:cubicBezTo>
                      <a:cubicBezTo>
                        <a:pt x="9311" y="7579"/>
                        <a:pt x="9312" y="7548"/>
                        <a:pt x="9303" y="7537"/>
                      </a:cubicBezTo>
                      <a:cubicBezTo>
                        <a:pt x="9262" y="7496"/>
                        <a:pt x="9224" y="7444"/>
                        <a:pt x="9173" y="7422"/>
                      </a:cubicBezTo>
                      <a:cubicBezTo>
                        <a:pt x="9084" y="7379"/>
                        <a:pt x="8992" y="7359"/>
                        <a:pt x="8901" y="7359"/>
                      </a:cubicBezTo>
                      <a:cubicBezTo>
                        <a:pt x="8797" y="7359"/>
                        <a:pt x="8694" y="7385"/>
                        <a:pt x="8593" y="7432"/>
                      </a:cubicBezTo>
                      <a:cubicBezTo>
                        <a:pt x="8449" y="7499"/>
                        <a:pt x="8403" y="7619"/>
                        <a:pt x="8446" y="7770"/>
                      </a:cubicBezTo>
                      <a:cubicBezTo>
                        <a:pt x="8460" y="7815"/>
                        <a:pt x="8470" y="7862"/>
                        <a:pt x="8476" y="7908"/>
                      </a:cubicBezTo>
                      <a:cubicBezTo>
                        <a:pt x="8495" y="8037"/>
                        <a:pt x="8419" y="8126"/>
                        <a:pt x="8307" y="8126"/>
                      </a:cubicBezTo>
                      <a:cubicBezTo>
                        <a:pt x="8281" y="8126"/>
                        <a:pt x="8252" y="8121"/>
                        <a:pt x="8222" y="8111"/>
                      </a:cubicBezTo>
                      <a:cubicBezTo>
                        <a:pt x="8089" y="8063"/>
                        <a:pt x="8007" y="7966"/>
                        <a:pt x="7964" y="7834"/>
                      </a:cubicBezTo>
                      <a:cubicBezTo>
                        <a:pt x="7893" y="7617"/>
                        <a:pt x="7945" y="7420"/>
                        <a:pt x="8054" y="7229"/>
                      </a:cubicBezTo>
                      <a:cubicBezTo>
                        <a:pt x="8208" y="6958"/>
                        <a:pt x="8454" y="6843"/>
                        <a:pt x="8748" y="6803"/>
                      </a:cubicBezTo>
                      <a:cubicBezTo>
                        <a:pt x="8793" y="6797"/>
                        <a:pt x="8837" y="6794"/>
                        <a:pt x="8881" y="6794"/>
                      </a:cubicBezTo>
                      <a:cubicBezTo>
                        <a:pt x="8985" y="6794"/>
                        <a:pt x="9086" y="6811"/>
                        <a:pt x="9187" y="6847"/>
                      </a:cubicBezTo>
                      <a:cubicBezTo>
                        <a:pt x="9354" y="6909"/>
                        <a:pt x="9473" y="7020"/>
                        <a:pt x="9539" y="7186"/>
                      </a:cubicBezTo>
                      <a:cubicBezTo>
                        <a:pt x="9549" y="7214"/>
                        <a:pt x="9562" y="7240"/>
                        <a:pt x="9596" y="7271"/>
                      </a:cubicBezTo>
                      <a:cubicBezTo>
                        <a:pt x="9606" y="7246"/>
                        <a:pt x="9631" y="7220"/>
                        <a:pt x="9628" y="7196"/>
                      </a:cubicBezTo>
                      <a:cubicBezTo>
                        <a:pt x="9602" y="6926"/>
                        <a:pt x="9486" y="6698"/>
                        <a:pt x="9277" y="6524"/>
                      </a:cubicBezTo>
                      <a:cubicBezTo>
                        <a:pt x="9230" y="6485"/>
                        <a:pt x="9173" y="6460"/>
                        <a:pt x="9111" y="6460"/>
                      </a:cubicBezTo>
                      <a:cubicBezTo>
                        <a:pt x="9094" y="6460"/>
                        <a:pt x="9078" y="6461"/>
                        <a:pt x="9061" y="6465"/>
                      </a:cubicBezTo>
                      <a:cubicBezTo>
                        <a:pt x="9049" y="6467"/>
                        <a:pt x="9038" y="6469"/>
                        <a:pt x="9027" y="6469"/>
                      </a:cubicBezTo>
                      <a:cubicBezTo>
                        <a:pt x="8948" y="6469"/>
                        <a:pt x="8903" y="6405"/>
                        <a:pt x="8936" y="6322"/>
                      </a:cubicBezTo>
                      <a:cubicBezTo>
                        <a:pt x="8959" y="6269"/>
                        <a:pt x="9000" y="6214"/>
                        <a:pt x="9047" y="6181"/>
                      </a:cubicBezTo>
                      <a:cubicBezTo>
                        <a:pt x="9157" y="6105"/>
                        <a:pt x="9286" y="6069"/>
                        <a:pt x="9421" y="6069"/>
                      </a:cubicBezTo>
                      <a:cubicBezTo>
                        <a:pt x="9423" y="6069"/>
                        <a:pt x="9425" y="6069"/>
                        <a:pt x="9427" y="6069"/>
                      </a:cubicBezTo>
                      <a:cubicBezTo>
                        <a:pt x="9551" y="6072"/>
                        <a:pt x="9650" y="6129"/>
                        <a:pt x="9734" y="6215"/>
                      </a:cubicBezTo>
                      <a:cubicBezTo>
                        <a:pt x="9834" y="6317"/>
                        <a:pt x="9900" y="6437"/>
                        <a:pt x="9930" y="6577"/>
                      </a:cubicBezTo>
                      <a:cubicBezTo>
                        <a:pt x="9937" y="6615"/>
                        <a:pt x="9951" y="6649"/>
                        <a:pt x="9963" y="6685"/>
                      </a:cubicBezTo>
                      <a:cubicBezTo>
                        <a:pt x="9971" y="6687"/>
                        <a:pt x="9979" y="6687"/>
                        <a:pt x="9987" y="6688"/>
                      </a:cubicBezTo>
                      <a:cubicBezTo>
                        <a:pt x="10000" y="6659"/>
                        <a:pt x="10018" y="6631"/>
                        <a:pt x="10026" y="6592"/>
                      </a:cubicBezTo>
                      <a:cubicBezTo>
                        <a:pt x="10086" y="6396"/>
                        <a:pt x="10011" y="6228"/>
                        <a:pt x="9908" y="6068"/>
                      </a:cubicBezTo>
                      <a:cubicBezTo>
                        <a:pt x="9889" y="6038"/>
                        <a:pt x="9866" y="6013"/>
                        <a:pt x="9845" y="5986"/>
                      </a:cubicBezTo>
                      <a:cubicBezTo>
                        <a:pt x="9761" y="5874"/>
                        <a:pt x="9767" y="5767"/>
                        <a:pt x="9861" y="5689"/>
                      </a:cubicBezTo>
                      <a:cubicBezTo>
                        <a:pt x="9893" y="5663"/>
                        <a:pt x="9931" y="5650"/>
                        <a:pt x="9969" y="5650"/>
                      </a:cubicBezTo>
                      <a:cubicBezTo>
                        <a:pt x="10030" y="5650"/>
                        <a:pt x="10095" y="5682"/>
                        <a:pt x="10149" y="5745"/>
                      </a:cubicBezTo>
                      <a:cubicBezTo>
                        <a:pt x="10160" y="5758"/>
                        <a:pt x="10170" y="5770"/>
                        <a:pt x="10200" y="5779"/>
                      </a:cubicBezTo>
                      <a:cubicBezTo>
                        <a:pt x="10200" y="5751"/>
                        <a:pt x="10201" y="5724"/>
                        <a:pt x="10200" y="5698"/>
                      </a:cubicBezTo>
                      <a:cubicBezTo>
                        <a:pt x="10180" y="4906"/>
                        <a:pt x="10150" y="4114"/>
                        <a:pt x="10144" y="3322"/>
                      </a:cubicBezTo>
                      <a:cubicBezTo>
                        <a:pt x="10142" y="2864"/>
                        <a:pt x="10170" y="2407"/>
                        <a:pt x="10205" y="1950"/>
                      </a:cubicBezTo>
                      <a:cubicBezTo>
                        <a:pt x="10226" y="1686"/>
                        <a:pt x="10328" y="1442"/>
                        <a:pt x="10499" y="1231"/>
                      </a:cubicBezTo>
                      <a:cubicBezTo>
                        <a:pt x="10574" y="1136"/>
                        <a:pt x="10670" y="1069"/>
                        <a:pt x="10786" y="1030"/>
                      </a:cubicBezTo>
                      <a:cubicBezTo>
                        <a:pt x="10839" y="1012"/>
                        <a:pt x="10891" y="1003"/>
                        <a:pt x="10940" y="1003"/>
                      </a:cubicBezTo>
                      <a:close/>
                      <a:moveTo>
                        <a:pt x="3004" y="10038"/>
                      </a:moveTo>
                      <a:cubicBezTo>
                        <a:pt x="3283" y="10038"/>
                        <a:pt x="3562" y="10057"/>
                        <a:pt x="3839" y="10104"/>
                      </a:cubicBezTo>
                      <a:cubicBezTo>
                        <a:pt x="4273" y="10178"/>
                        <a:pt x="4702" y="10287"/>
                        <a:pt x="5133" y="10381"/>
                      </a:cubicBezTo>
                      <a:cubicBezTo>
                        <a:pt x="5165" y="10388"/>
                        <a:pt x="5197" y="10402"/>
                        <a:pt x="5229" y="10412"/>
                      </a:cubicBezTo>
                      <a:cubicBezTo>
                        <a:pt x="5228" y="10417"/>
                        <a:pt x="5228" y="10420"/>
                        <a:pt x="5227" y="10424"/>
                      </a:cubicBezTo>
                      <a:cubicBezTo>
                        <a:pt x="4900" y="10408"/>
                        <a:pt x="4575" y="10383"/>
                        <a:pt x="4249" y="10375"/>
                      </a:cubicBezTo>
                      <a:cubicBezTo>
                        <a:pt x="3700" y="10363"/>
                        <a:pt x="3151" y="10351"/>
                        <a:pt x="2602" y="10351"/>
                      </a:cubicBezTo>
                      <a:cubicBezTo>
                        <a:pt x="2500" y="10351"/>
                        <a:pt x="2399" y="10351"/>
                        <a:pt x="2297" y="10352"/>
                      </a:cubicBezTo>
                      <a:cubicBezTo>
                        <a:pt x="1946" y="10356"/>
                        <a:pt x="1600" y="10418"/>
                        <a:pt x="1265" y="10545"/>
                      </a:cubicBezTo>
                      <a:cubicBezTo>
                        <a:pt x="1018" y="10639"/>
                        <a:pt x="818" y="10783"/>
                        <a:pt x="658" y="10987"/>
                      </a:cubicBezTo>
                      <a:cubicBezTo>
                        <a:pt x="572" y="11100"/>
                        <a:pt x="536" y="11230"/>
                        <a:pt x="515" y="11366"/>
                      </a:cubicBezTo>
                      <a:cubicBezTo>
                        <a:pt x="490" y="11523"/>
                        <a:pt x="476" y="11682"/>
                        <a:pt x="456" y="11842"/>
                      </a:cubicBezTo>
                      <a:cubicBezTo>
                        <a:pt x="448" y="11828"/>
                        <a:pt x="433" y="11809"/>
                        <a:pt x="423" y="11788"/>
                      </a:cubicBezTo>
                      <a:cubicBezTo>
                        <a:pt x="278" y="11437"/>
                        <a:pt x="279" y="11090"/>
                        <a:pt x="476" y="10762"/>
                      </a:cubicBezTo>
                      <a:cubicBezTo>
                        <a:pt x="531" y="10670"/>
                        <a:pt x="641" y="10607"/>
                        <a:pt x="737" y="10548"/>
                      </a:cubicBezTo>
                      <a:cubicBezTo>
                        <a:pt x="1161" y="10290"/>
                        <a:pt x="1623" y="10149"/>
                        <a:pt x="2114" y="10093"/>
                      </a:cubicBezTo>
                      <a:cubicBezTo>
                        <a:pt x="2411" y="10060"/>
                        <a:pt x="2708" y="10038"/>
                        <a:pt x="3004" y="10038"/>
                      </a:cubicBezTo>
                      <a:close/>
                      <a:moveTo>
                        <a:pt x="959" y="10764"/>
                      </a:moveTo>
                      <a:cubicBezTo>
                        <a:pt x="753" y="11206"/>
                        <a:pt x="812" y="11605"/>
                        <a:pt x="1077" y="11979"/>
                      </a:cubicBezTo>
                      <a:cubicBezTo>
                        <a:pt x="1158" y="12094"/>
                        <a:pt x="1288" y="12171"/>
                        <a:pt x="1368" y="12171"/>
                      </a:cubicBezTo>
                      <a:cubicBezTo>
                        <a:pt x="1378" y="12171"/>
                        <a:pt x="1387" y="12170"/>
                        <a:pt x="1395" y="12168"/>
                      </a:cubicBezTo>
                      <a:cubicBezTo>
                        <a:pt x="1382" y="12146"/>
                        <a:pt x="1373" y="12124"/>
                        <a:pt x="1358" y="12106"/>
                      </a:cubicBezTo>
                      <a:cubicBezTo>
                        <a:pt x="1289" y="12010"/>
                        <a:pt x="1290" y="11909"/>
                        <a:pt x="1348" y="11813"/>
                      </a:cubicBezTo>
                      <a:cubicBezTo>
                        <a:pt x="1398" y="11730"/>
                        <a:pt x="1478" y="11698"/>
                        <a:pt x="1571" y="11698"/>
                      </a:cubicBezTo>
                      <a:cubicBezTo>
                        <a:pt x="1584" y="11698"/>
                        <a:pt x="1598" y="11699"/>
                        <a:pt x="1612" y="11700"/>
                      </a:cubicBezTo>
                      <a:cubicBezTo>
                        <a:pt x="1888" y="11728"/>
                        <a:pt x="1909" y="11929"/>
                        <a:pt x="1834" y="12106"/>
                      </a:cubicBezTo>
                      <a:cubicBezTo>
                        <a:pt x="1769" y="12266"/>
                        <a:pt x="1634" y="12354"/>
                        <a:pt x="1467" y="12354"/>
                      </a:cubicBezTo>
                      <a:cubicBezTo>
                        <a:pt x="1449" y="12354"/>
                        <a:pt x="1431" y="12353"/>
                        <a:pt x="1413" y="12351"/>
                      </a:cubicBezTo>
                      <a:cubicBezTo>
                        <a:pt x="879" y="12296"/>
                        <a:pt x="566" y="11880"/>
                        <a:pt x="636" y="11323"/>
                      </a:cubicBezTo>
                      <a:cubicBezTo>
                        <a:pt x="664" y="11111"/>
                        <a:pt x="723" y="10917"/>
                        <a:pt x="915" y="10790"/>
                      </a:cubicBezTo>
                      <a:cubicBezTo>
                        <a:pt x="925" y="10784"/>
                        <a:pt x="936" y="10779"/>
                        <a:pt x="959" y="10764"/>
                      </a:cubicBezTo>
                      <a:close/>
                      <a:moveTo>
                        <a:pt x="11096" y="0"/>
                      </a:moveTo>
                      <a:cubicBezTo>
                        <a:pt x="10904" y="0"/>
                        <a:pt x="10734" y="71"/>
                        <a:pt x="10593" y="217"/>
                      </a:cubicBezTo>
                      <a:cubicBezTo>
                        <a:pt x="10422" y="392"/>
                        <a:pt x="10331" y="605"/>
                        <a:pt x="10331" y="853"/>
                      </a:cubicBezTo>
                      <a:lnTo>
                        <a:pt x="10331" y="1172"/>
                      </a:lnTo>
                      <a:cubicBezTo>
                        <a:pt x="10266" y="1091"/>
                        <a:pt x="10218" y="1018"/>
                        <a:pt x="10159" y="957"/>
                      </a:cubicBezTo>
                      <a:cubicBezTo>
                        <a:pt x="10055" y="851"/>
                        <a:pt x="9924" y="798"/>
                        <a:pt x="9788" y="798"/>
                      </a:cubicBezTo>
                      <a:cubicBezTo>
                        <a:pt x="9702" y="798"/>
                        <a:pt x="9615" y="819"/>
                        <a:pt x="9530" y="861"/>
                      </a:cubicBezTo>
                      <a:cubicBezTo>
                        <a:pt x="9339" y="957"/>
                        <a:pt x="9233" y="1174"/>
                        <a:pt x="9266" y="1406"/>
                      </a:cubicBezTo>
                      <a:cubicBezTo>
                        <a:pt x="9287" y="1546"/>
                        <a:pt x="9384" y="1639"/>
                        <a:pt x="9510" y="1641"/>
                      </a:cubicBezTo>
                      <a:cubicBezTo>
                        <a:pt x="9511" y="1641"/>
                        <a:pt x="9512" y="1641"/>
                        <a:pt x="9512" y="1641"/>
                      </a:cubicBezTo>
                      <a:cubicBezTo>
                        <a:pt x="9639" y="1641"/>
                        <a:pt x="9748" y="1544"/>
                        <a:pt x="9767" y="1417"/>
                      </a:cubicBezTo>
                      <a:cubicBezTo>
                        <a:pt x="9781" y="1333"/>
                        <a:pt x="9752" y="1262"/>
                        <a:pt x="9693" y="1230"/>
                      </a:cubicBezTo>
                      <a:cubicBezTo>
                        <a:pt x="9669" y="1217"/>
                        <a:pt x="9646" y="1211"/>
                        <a:pt x="9624" y="1211"/>
                      </a:cubicBezTo>
                      <a:cubicBezTo>
                        <a:pt x="9581" y="1211"/>
                        <a:pt x="9542" y="1234"/>
                        <a:pt x="9507" y="1271"/>
                      </a:cubicBezTo>
                      <a:cubicBezTo>
                        <a:pt x="9506" y="1272"/>
                        <a:pt x="9505" y="1273"/>
                        <a:pt x="9503" y="1273"/>
                      </a:cubicBezTo>
                      <a:cubicBezTo>
                        <a:pt x="9498" y="1273"/>
                        <a:pt x="9489" y="1271"/>
                        <a:pt x="9469" y="1270"/>
                      </a:cubicBezTo>
                      <a:cubicBezTo>
                        <a:pt x="9493" y="1221"/>
                        <a:pt x="9504" y="1172"/>
                        <a:pt x="9534" y="1140"/>
                      </a:cubicBezTo>
                      <a:cubicBezTo>
                        <a:pt x="9578" y="1091"/>
                        <a:pt x="9631" y="1072"/>
                        <a:pt x="9688" y="1072"/>
                      </a:cubicBezTo>
                      <a:cubicBezTo>
                        <a:pt x="9718" y="1072"/>
                        <a:pt x="9749" y="1077"/>
                        <a:pt x="9781" y="1086"/>
                      </a:cubicBezTo>
                      <a:cubicBezTo>
                        <a:pt x="9952" y="1138"/>
                        <a:pt x="10035" y="1267"/>
                        <a:pt x="10096" y="1425"/>
                      </a:cubicBezTo>
                      <a:cubicBezTo>
                        <a:pt x="10216" y="1735"/>
                        <a:pt x="10126" y="2045"/>
                        <a:pt x="10100" y="2361"/>
                      </a:cubicBezTo>
                      <a:cubicBezTo>
                        <a:pt x="10074" y="2338"/>
                        <a:pt x="10059" y="2310"/>
                        <a:pt x="10044" y="2284"/>
                      </a:cubicBezTo>
                      <a:cubicBezTo>
                        <a:pt x="10003" y="2209"/>
                        <a:pt x="9973" y="2127"/>
                        <a:pt x="9919" y="2063"/>
                      </a:cubicBezTo>
                      <a:cubicBezTo>
                        <a:pt x="9903" y="2044"/>
                        <a:pt x="9863" y="2036"/>
                        <a:pt x="9826" y="2036"/>
                      </a:cubicBezTo>
                      <a:cubicBezTo>
                        <a:pt x="9808" y="2036"/>
                        <a:pt x="9791" y="2038"/>
                        <a:pt x="9777" y="2041"/>
                      </a:cubicBezTo>
                      <a:cubicBezTo>
                        <a:pt x="9724" y="2055"/>
                        <a:pt x="9704" y="2109"/>
                        <a:pt x="9709" y="2168"/>
                      </a:cubicBezTo>
                      <a:cubicBezTo>
                        <a:pt x="9710" y="2183"/>
                        <a:pt x="9710" y="2205"/>
                        <a:pt x="9700" y="2215"/>
                      </a:cubicBezTo>
                      <a:cubicBezTo>
                        <a:pt x="9596" y="2338"/>
                        <a:pt x="9626" y="2462"/>
                        <a:pt x="9693" y="2587"/>
                      </a:cubicBezTo>
                      <a:cubicBezTo>
                        <a:pt x="9700" y="2603"/>
                        <a:pt x="9710" y="2619"/>
                        <a:pt x="9710" y="2635"/>
                      </a:cubicBezTo>
                      <a:cubicBezTo>
                        <a:pt x="9713" y="2718"/>
                        <a:pt x="9711" y="2803"/>
                        <a:pt x="9711" y="2893"/>
                      </a:cubicBezTo>
                      <a:cubicBezTo>
                        <a:pt x="9631" y="2929"/>
                        <a:pt x="9633" y="2928"/>
                        <a:pt x="9687" y="3023"/>
                      </a:cubicBezTo>
                      <a:cubicBezTo>
                        <a:pt x="9725" y="3093"/>
                        <a:pt x="9756" y="3168"/>
                        <a:pt x="9793" y="3245"/>
                      </a:cubicBezTo>
                      <a:cubicBezTo>
                        <a:pt x="9683" y="3264"/>
                        <a:pt x="9607" y="3327"/>
                        <a:pt x="9542" y="3403"/>
                      </a:cubicBezTo>
                      <a:cubicBezTo>
                        <a:pt x="9511" y="3441"/>
                        <a:pt x="9520" y="3462"/>
                        <a:pt x="9565" y="3480"/>
                      </a:cubicBezTo>
                      <a:cubicBezTo>
                        <a:pt x="9620" y="3501"/>
                        <a:pt x="9674" y="3524"/>
                        <a:pt x="9725" y="3554"/>
                      </a:cubicBezTo>
                      <a:cubicBezTo>
                        <a:pt x="9809" y="3602"/>
                        <a:pt x="9890" y="3661"/>
                        <a:pt x="9981" y="3661"/>
                      </a:cubicBezTo>
                      <a:cubicBezTo>
                        <a:pt x="10013" y="3661"/>
                        <a:pt x="10047" y="3654"/>
                        <a:pt x="10082" y="3637"/>
                      </a:cubicBezTo>
                      <a:cubicBezTo>
                        <a:pt x="10102" y="4314"/>
                        <a:pt x="10122" y="4988"/>
                        <a:pt x="10140" y="5668"/>
                      </a:cubicBezTo>
                      <a:cubicBezTo>
                        <a:pt x="10124" y="5657"/>
                        <a:pt x="10115" y="5651"/>
                        <a:pt x="10104" y="5645"/>
                      </a:cubicBezTo>
                      <a:cubicBezTo>
                        <a:pt x="10060" y="5617"/>
                        <a:pt x="10015" y="5604"/>
                        <a:pt x="9972" y="5604"/>
                      </a:cubicBezTo>
                      <a:cubicBezTo>
                        <a:pt x="9901" y="5604"/>
                        <a:pt x="9834" y="5640"/>
                        <a:pt x="9786" y="5709"/>
                      </a:cubicBezTo>
                      <a:cubicBezTo>
                        <a:pt x="9717" y="5807"/>
                        <a:pt x="9726" y="5900"/>
                        <a:pt x="9798" y="6012"/>
                      </a:cubicBezTo>
                      <a:cubicBezTo>
                        <a:pt x="9866" y="6116"/>
                        <a:pt x="9932" y="6224"/>
                        <a:pt x="9981" y="6339"/>
                      </a:cubicBezTo>
                      <a:cubicBezTo>
                        <a:pt x="10008" y="6404"/>
                        <a:pt x="9999" y="6484"/>
                        <a:pt x="10005" y="6556"/>
                      </a:cubicBezTo>
                      <a:cubicBezTo>
                        <a:pt x="9998" y="6556"/>
                        <a:pt x="9991" y="6558"/>
                        <a:pt x="9984" y="6558"/>
                      </a:cubicBezTo>
                      <a:cubicBezTo>
                        <a:pt x="9960" y="6493"/>
                        <a:pt x="9941" y="6426"/>
                        <a:pt x="9908" y="6367"/>
                      </a:cubicBezTo>
                      <a:cubicBezTo>
                        <a:pt x="9875" y="6305"/>
                        <a:pt x="9834" y="6244"/>
                        <a:pt x="9786" y="6191"/>
                      </a:cubicBezTo>
                      <a:cubicBezTo>
                        <a:pt x="9689" y="6082"/>
                        <a:pt x="9570" y="6014"/>
                        <a:pt x="9422" y="6014"/>
                      </a:cubicBezTo>
                      <a:cubicBezTo>
                        <a:pt x="9420" y="6014"/>
                        <a:pt x="9417" y="6014"/>
                        <a:pt x="9415" y="6014"/>
                      </a:cubicBezTo>
                      <a:cubicBezTo>
                        <a:pt x="9275" y="6017"/>
                        <a:pt x="9137" y="6052"/>
                        <a:pt x="9024" y="6135"/>
                      </a:cubicBezTo>
                      <a:cubicBezTo>
                        <a:pt x="8970" y="6176"/>
                        <a:pt x="8920" y="6238"/>
                        <a:pt x="8895" y="6301"/>
                      </a:cubicBezTo>
                      <a:cubicBezTo>
                        <a:pt x="8845" y="6419"/>
                        <a:pt x="8919" y="6515"/>
                        <a:pt x="9037" y="6515"/>
                      </a:cubicBezTo>
                      <a:cubicBezTo>
                        <a:pt x="9048" y="6515"/>
                        <a:pt x="9059" y="6514"/>
                        <a:pt x="9070" y="6513"/>
                      </a:cubicBezTo>
                      <a:cubicBezTo>
                        <a:pt x="9081" y="6511"/>
                        <a:pt x="9093" y="6510"/>
                        <a:pt x="9105" y="6510"/>
                      </a:cubicBezTo>
                      <a:cubicBezTo>
                        <a:pt x="9130" y="6510"/>
                        <a:pt x="9156" y="6514"/>
                        <a:pt x="9178" y="6525"/>
                      </a:cubicBezTo>
                      <a:cubicBezTo>
                        <a:pt x="9418" y="6647"/>
                        <a:pt x="9501" y="6874"/>
                        <a:pt x="9571" y="7109"/>
                      </a:cubicBezTo>
                      <a:cubicBezTo>
                        <a:pt x="9503" y="6992"/>
                        <a:pt x="9414" y="6895"/>
                        <a:pt x="9289" y="6834"/>
                      </a:cubicBezTo>
                      <a:cubicBezTo>
                        <a:pt x="9155" y="6768"/>
                        <a:pt x="9011" y="6737"/>
                        <a:pt x="8868" y="6737"/>
                      </a:cubicBezTo>
                      <a:cubicBezTo>
                        <a:pt x="8485" y="6737"/>
                        <a:pt x="8112" y="6959"/>
                        <a:pt x="7953" y="7325"/>
                      </a:cubicBezTo>
                      <a:cubicBezTo>
                        <a:pt x="7891" y="7469"/>
                        <a:pt x="7865" y="7613"/>
                        <a:pt x="7897" y="7768"/>
                      </a:cubicBezTo>
                      <a:cubicBezTo>
                        <a:pt x="7903" y="7799"/>
                        <a:pt x="7896" y="7836"/>
                        <a:pt x="7882" y="7866"/>
                      </a:cubicBezTo>
                      <a:cubicBezTo>
                        <a:pt x="7827" y="8002"/>
                        <a:pt x="7819" y="8139"/>
                        <a:pt x="7876" y="8278"/>
                      </a:cubicBezTo>
                      <a:cubicBezTo>
                        <a:pt x="7919" y="8384"/>
                        <a:pt x="8000" y="8439"/>
                        <a:pt x="8110" y="8439"/>
                      </a:cubicBezTo>
                      <a:cubicBezTo>
                        <a:pt x="8117" y="8439"/>
                        <a:pt x="8125" y="8439"/>
                        <a:pt x="8133" y="8438"/>
                      </a:cubicBezTo>
                      <a:cubicBezTo>
                        <a:pt x="8186" y="8434"/>
                        <a:pt x="8238" y="8418"/>
                        <a:pt x="8295" y="8408"/>
                      </a:cubicBezTo>
                      <a:lnTo>
                        <a:pt x="8295" y="8408"/>
                      </a:lnTo>
                      <a:cubicBezTo>
                        <a:pt x="8246" y="8555"/>
                        <a:pt x="8267" y="8693"/>
                        <a:pt x="8337" y="8827"/>
                      </a:cubicBezTo>
                      <a:cubicBezTo>
                        <a:pt x="8381" y="8899"/>
                        <a:pt x="8439" y="8935"/>
                        <a:pt x="8503" y="8935"/>
                      </a:cubicBezTo>
                      <a:cubicBezTo>
                        <a:pt x="8547" y="8935"/>
                        <a:pt x="8594" y="8917"/>
                        <a:pt x="8640" y="8882"/>
                      </a:cubicBezTo>
                      <a:cubicBezTo>
                        <a:pt x="8729" y="8813"/>
                        <a:pt x="8779" y="8719"/>
                        <a:pt x="8780" y="8606"/>
                      </a:cubicBezTo>
                      <a:cubicBezTo>
                        <a:pt x="8780" y="8545"/>
                        <a:pt x="8808" y="8528"/>
                        <a:pt x="8858" y="8528"/>
                      </a:cubicBezTo>
                      <a:cubicBezTo>
                        <a:pt x="8861" y="8528"/>
                        <a:pt x="8864" y="8528"/>
                        <a:pt x="8867" y="8528"/>
                      </a:cubicBezTo>
                      <a:cubicBezTo>
                        <a:pt x="8972" y="8533"/>
                        <a:pt x="9058" y="8573"/>
                        <a:pt x="9109" y="8671"/>
                      </a:cubicBezTo>
                      <a:cubicBezTo>
                        <a:pt x="9161" y="8769"/>
                        <a:pt x="9188" y="8869"/>
                        <a:pt x="9181" y="8978"/>
                      </a:cubicBezTo>
                      <a:cubicBezTo>
                        <a:pt x="9152" y="9360"/>
                        <a:pt x="9010" y="9691"/>
                        <a:pt x="8716" y="9942"/>
                      </a:cubicBezTo>
                      <a:cubicBezTo>
                        <a:pt x="8585" y="10052"/>
                        <a:pt x="8440" y="10151"/>
                        <a:pt x="8290" y="10237"/>
                      </a:cubicBezTo>
                      <a:cubicBezTo>
                        <a:pt x="8103" y="10345"/>
                        <a:pt x="7905" y="10433"/>
                        <a:pt x="7689" y="10463"/>
                      </a:cubicBezTo>
                      <a:cubicBezTo>
                        <a:pt x="7442" y="10496"/>
                        <a:pt x="7193" y="10514"/>
                        <a:pt x="6943" y="10514"/>
                      </a:cubicBezTo>
                      <a:cubicBezTo>
                        <a:pt x="6797" y="10514"/>
                        <a:pt x="6650" y="10508"/>
                        <a:pt x="6503" y="10495"/>
                      </a:cubicBezTo>
                      <a:cubicBezTo>
                        <a:pt x="6299" y="10476"/>
                        <a:pt x="6088" y="10457"/>
                        <a:pt x="5889" y="10404"/>
                      </a:cubicBezTo>
                      <a:cubicBezTo>
                        <a:pt x="5520" y="10308"/>
                        <a:pt x="5158" y="10187"/>
                        <a:pt x="4794" y="10075"/>
                      </a:cubicBezTo>
                      <a:cubicBezTo>
                        <a:pt x="4167" y="9882"/>
                        <a:pt x="3522" y="9801"/>
                        <a:pt x="2869" y="9778"/>
                      </a:cubicBezTo>
                      <a:cubicBezTo>
                        <a:pt x="2748" y="9774"/>
                        <a:pt x="2626" y="9771"/>
                        <a:pt x="2505" y="9771"/>
                      </a:cubicBezTo>
                      <a:cubicBezTo>
                        <a:pt x="2114" y="9771"/>
                        <a:pt x="1724" y="9797"/>
                        <a:pt x="1339" y="9881"/>
                      </a:cubicBezTo>
                      <a:cubicBezTo>
                        <a:pt x="1037" y="9947"/>
                        <a:pt x="745" y="10036"/>
                        <a:pt x="483" y="10206"/>
                      </a:cubicBezTo>
                      <a:cubicBezTo>
                        <a:pt x="246" y="10360"/>
                        <a:pt x="87" y="10569"/>
                        <a:pt x="19" y="10845"/>
                      </a:cubicBezTo>
                      <a:cubicBezTo>
                        <a:pt x="5" y="10899"/>
                        <a:pt x="1" y="10956"/>
                        <a:pt x="3" y="11013"/>
                      </a:cubicBezTo>
                      <a:cubicBezTo>
                        <a:pt x="3" y="11038"/>
                        <a:pt x="27" y="11062"/>
                        <a:pt x="41" y="11085"/>
                      </a:cubicBezTo>
                      <a:cubicBezTo>
                        <a:pt x="62" y="11072"/>
                        <a:pt x="87" y="11059"/>
                        <a:pt x="103" y="11041"/>
                      </a:cubicBezTo>
                      <a:cubicBezTo>
                        <a:pt x="178" y="10959"/>
                        <a:pt x="252" y="10876"/>
                        <a:pt x="328" y="10795"/>
                      </a:cubicBezTo>
                      <a:cubicBezTo>
                        <a:pt x="349" y="10775"/>
                        <a:pt x="377" y="10762"/>
                        <a:pt x="406" y="10742"/>
                      </a:cubicBezTo>
                      <a:lnTo>
                        <a:pt x="406" y="10742"/>
                      </a:lnTo>
                      <a:cubicBezTo>
                        <a:pt x="365" y="10874"/>
                        <a:pt x="316" y="10995"/>
                        <a:pt x="292" y="11118"/>
                      </a:cubicBezTo>
                      <a:cubicBezTo>
                        <a:pt x="240" y="11383"/>
                        <a:pt x="287" y="11636"/>
                        <a:pt x="417" y="11870"/>
                      </a:cubicBezTo>
                      <a:cubicBezTo>
                        <a:pt x="430" y="11895"/>
                        <a:pt x="466" y="11907"/>
                        <a:pt x="490" y="11924"/>
                      </a:cubicBezTo>
                      <a:cubicBezTo>
                        <a:pt x="497" y="11894"/>
                        <a:pt x="511" y="11865"/>
                        <a:pt x="509" y="11837"/>
                      </a:cubicBezTo>
                      <a:cubicBezTo>
                        <a:pt x="494" y="11633"/>
                        <a:pt x="532" y="11437"/>
                        <a:pt x="588" y="11242"/>
                      </a:cubicBezTo>
                      <a:lnTo>
                        <a:pt x="588" y="11242"/>
                      </a:lnTo>
                      <a:cubicBezTo>
                        <a:pt x="587" y="11306"/>
                        <a:pt x="579" y="11372"/>
                        <a:pt x="574" y="11435"/>
                      </a:cubicBezTo>
                      <a:cubicBezTo>
                        <a:pt x="536" y="11947"/>
                        <a:pt x="884" y="12361"/>
                        <a:pt x="1394" y="12410"/>
                      </a:cubicBezTo>
                      <a:cubicBezTo>
                        <a:pt x="1412" y="12411"/>
                        <a:pt x="1430" y="12412"/>
                        <a:pt x="1448" y="12412"/>
                      </a:cubicBezTo>
                      <a:cubicBezTo>
                        <a:pt x="1685" y="12412"/>
                        <a:pt x="1869" y="12265"/>
                        <a:pt x="1912" y="12025"/>
                      </a:cubicBezTo>
                      <a:cubicBezTo>
                        <a:pt x="1932" y="11915"/>
                        <a:pt x="1925" y="11800"/>
                        <a:pt x="1826" y="11728"/>
                      </a:cubicBezTo>
                      <a:cubicBezTo>
                        <a:pt x="1751" y="11673"/>
                        <a:pt x="1669" y="11645"/>
                        <a:pt x="1583" y="11645"/>
                      </a:cubicBezTo>
                      <a:cubicBezTo>
                        <a:pt x="1533" y="11645"/>
                        <a:pt x="1482" y="11654"/>
                        <a:pt x="1430" y="11674"/>
                      </a:cubicBezTo>
                      <a:cubicBezTo>
                        <a:pt x="1342" y="11708"/>
                        <a:pt x="1275" y="11776"/>
                        <a:pt x="1261" y="11875"/>
                      </a:cubicBezTo>
                      <a:cubicBezTo>
                        <a:pt x="1252" y="11946"/>
                        <a:pt x="1260" y="12018"/>
                        <a:pt x="1260" y="12089"/>
                      </a:cubicBezTo>
                      <a:cubicBezTo>
                        <a:pt x="1041" y="11957"/>
                        <a:pt x="820" y="11460"/>
                        <a:pt x="890" y="11248"/>
                      </a:cubicBezTo>
                      <a:lnTo>
                        <a:pt x="890" y="11248"/>
                      </a:lnTo>
                      <a:cubicBezTo>
                        <a:pt x="956" y="11377"/>
                        <a:pt x="1041" y="11483"/>
                        <a:pt x="1168" y="11550"/>
                      </a:cubicBezTo>
                      <a:cubicBezTo>
                        <a:pt x="1240" y="11588"/>
                        <a:pt x="1311" y="11607"/>
                        <a:pt x="1378" y="11607"/>
                      </a:cubicBezTo>
                      <a:cubicBezTo>
                        <a:pt x="1503" y="11607"/>
                        <a:pt x="1616" y="11543"/>
                        <a:pt x="1700" y="11419"/>
                      </a:cubicBezTo>
                      <a:cubicBezTo>
                        <a:pt x="1810" y="11260"/>
                        <a:pt x="1772" y="11052"/>
                        <a:pt x="1616" y="10939"/>
                      </a:cubicBezTo>
                      <a:cubicBezTo>
                        <a:pt x="1570" y="10905"/>
                        <a:pt x="1523" y="10889"/>
                        <a:pt x="1478" y="10889"/>
                      </a:cubicBezTo>
                      <a:cubicBezTo>
                        <a:pt x="1413" y="10889"/>
                        <a:pt x="1353" y="10923"/>
                        <a:pt x="1306" y="10989"/>
                      </a:cubicBezTo>
                      <a:cubicBezTo>
                        <a:pt x="1295" y="11005"/>
                        <a:pt x="1284" y="11021"/>
                        <a:pt x="1269" y="11041"/>
                      </a:cubicBezTo>
                      <a:cubicBezTo>
                        <a:pt x="1223" y="10941"/>
                        <a:pt x="1234" y="10866"/>
                        <a:pt x="1312" y="10810"/>
                      </a:cubicBezTo>
                      <a:cubicBezTo>
                        <a:pt x="1362" y="10772"/>
                        <a:pt x="1420" y="10739"/>
                        <a:pt x="1481" y="10722"/>
                      </a:cubicBezTo>
                      <a:cubicBezTo>
                        <a:pt x="1595" y="10688"/>
                        <a:pt x="1712" y="10664"/>
                        <a:pt x="1828" y="10641"/>
                      </a:cubicBezTo>
                      <a:cubicBezTo>
                        <a:pt x="2043" y="10602"/>
                        <a:pt x="2259" y="10591"/>
                        <a:pt x="2475" y="10591"/>
                      </a:cubicBezTo>
                      <a:cubicBezTo>
                        <a:pt x="2601" y="10591"/>
                        <a:pt x="2726" y="10594"/>
                        <a:pt x="2851" y="10599"/>
                      </a:cubicBezTo>
                      <a:cubicBezTo>
                        <a:pt x="3850" y="10636"/>
                        <a:pt x="4848" y="10688"/>
                        <a:pt x="5845" y="10781"/>
                      </a:cubicBezTo>
                      <a:cubicBezTo>
                        <a:pt x="6125" y="10807"/>
                        <a:pt x="6404" y="10820"/>
                        <a:pt x="6683" y="10820"/>
                      </a:cubicBezTo>
                      <a:cubicBezTo>
                        <a:pt x="7306" y="10820"/>
                        <a:pt x="7925" y="10754"/>
                        <a:pt x="8539" y="10618"/>
                      </a:cubicBezTo>
                      <a:cubicBezTo>
                        <a:pt x="9180" y="10475"/>
                        <a:pt x="9693" y="10133"/>
                        <a:pt x="10094" y="9618"/>
                      </a:cubicBezTo>
                      <a:cubicBezTo>
                        <a:pt x="10263" y="9402"/>
                        <a:pt x="10385" y="9162"/>
                        <a:pt x="10444" y="8895"/>
                      </a:cubicBezTo>
                      <a:cubicBezTo>
                        <a:pt x="10509" y="8610"/>
                        <a:pt x="10567" y="8324"/>
                        <a:pt x="10620" y="8037"/>
                      </a:cubicBezTo>
                      <a:cubicBezTo>
                        <a:pt x="10751" y="7315"/>
                        <a:pt x="10795" y="6587"/>
                        <a:pt x="10775" y="5856"/>
                      </a:cubicBezTo>
                      <a:cubicBezTo>
                        <a:pt x="10769" y="5714"/>
                        <a:pt x="10768" y="5573"/>
                        <a:pt x="10782" y="5432"/>
                      </a:cubicBezTo>
                      <a:cubicBezTo>
                        <a:pt x="10792" y="5319"/>
                        <a:pt x="10821" y="5208"/>
                        <a:pt x="10850" y="5098"/>
                      </a:cubicBezTo>
                      <a:cubicBezTo>
                        <a:pt x="10860" y="5061"/>
                        <a:pt x="10887" y="5022"/>
                        <a:pt x="10916" y="4994"/>
                      </a:cubicBezTo>
                      <a:cubicBezTo>
                        <a:pt x="10945" y="4965"/>
                        <a:pt x="10976" y="4951"/>
                        <a:pt x="11006" y="4951"/>
                      </a:cubicBezTo>
                      <a:cubicBezTo>
                        <a:pt x="11049" y="4951"/>
                        <a:pt x="11089" y="4979"/>
                        <a:pt x="11114" y="5031"/>
                      </a:cubicBezTo>
                      <a:cubicBezTo>
                        <a:pt x="11200" y="5207"/>
                        <a:pt x="11143" y="5399"/>
                        <a:pt x="10976" y="5501"/>
                      </a:cubicBezTo>
                      <a:cubicBezTo>
                        <a:pt x="10880" y="5559"/>
                        <a:pt x="10862" y="5659"/>
                        <a:pt x="10934" y="5747"/>
                      </a:cubicBezTo>
                      <a:cubicBezTo>
                        <a:pt x="11009" y="5841"/>
                        <a:pt x="11110" y="5887"/>
                        <a:pt x="11211" y="5887"/>
                      </a:cubicBezTo>
                      <a:cubicBezTo>
                        <a:pt x="11332" y="5887"/>
                        <a:pt x="11454" y="5821"/>
                        <a:pt x="11531" y="5692"/>
                      </a:cubicBezTo>
                      <a:cubicBezTo>
                        <a:pt x="11601" y="5574"/>
                        <a:pt x="11647" y="5448"/>
                        <a:pt x="11657" y="5308"/>
                      </a:cubicBezTo>
                      <a:cubicBezTo>
                        <a:pt x="11661" y="5247"/>
                        <a:pt x="11666" y="5186"/>
                        <a:pt x="11670" y="5125"/>
                      </a:cubicBezTo>
                      <a:cubicBezTo>
                        <a:pt x="11693" y="5129"/>
                        <a:pt x="11713" y="5130"/>
                        <a:pt x="11731" y="5130"/>
                      </a:cubicBezTo>
                      <a:cubicBezTo>
                        <a:pt x="11806" y="5130"/>
                        <a:pt x="11848" y="5099"/>
                        <a:pt x="11894" y="5019"/>
                      </a:cubicBezTo>
                      <a:cubicBezTo>
                        <a:pt x="11972" y="4886"/>
                        <a:pt x="11986" y="4740"/>
                        <a:pt x="11956" y="4593"/>
                      </a:cubicBezTo>
                      <a:cubicBezTo>
                        <a:pt x="11914" y="4382"/>
                        <a:pt x="11805" y="4210"/>
                        <a:pt x="11612" y="4101"/>
                      </a:cubicBezTo>
                      <a:cubicBezTo>
                        <a:pt x="11741" y="3939"/>
                        <a:pt x="11697" y="3796"/>
                        <a:pt x="11497" y="3744"/>
                      </a:cubicBezTo>
                      <a:cubicBezTo>
                        <a:pt x="11430" y="3727"/>
                        <a:pt x="11359" y="3718"/>
                        <a:pt x="11289" y="3718"/>
                      </a:cubicBezTo>
                      <a:cubicBezTo>
                        <a:pt x="11275" y="3718"/>
                        <a:pt x="11261" y="3719"/>
                        <a:pt x="11248" y="3719"/>
                      </a:cubicBezTo>
                      <a:cubicBezTo>
                        <a:pt x="10927" y="3736"/>
                        <a:pt x="10675" y="3893"/>
                        <a:pt x="10462" y="4120"/>
                      </a:cubicBezTo>
                      <a:cubicBezTo>
                        <a:pt x="10452" y="4132"/>
                        <a:pt x="10439" y="4141"/>
                        <a:pt x="10421" y="4156"/>
                      </a:cubicBezTo>
                      <a:lnTo>
                        <a:pt x="10421" y="3645"/>
                      </a:lnTo>
                      <a:cubicBezTo>
                        <a:pt x="10463" y="3663"/>
                        <a:pt x="10502" y="3671"/>
                        <a:pt x="10539" y="3671"/>
                      </a:cubicBezTo>
                      <a:cubicBezTo>
                        <a:pt x="10696" y="3671"/>
                        <a:pt x="10809" y="3531"/>
                        <a:pt x="10959" y="3509"/>
                      </a:cubicBezTo>
                      <a:cubicBezTo>
                        <a:pt x="10959" y="3495"/>
                        <a:pt x="10961" y="3482"/>
                        <a:pt x="10962" y="3469"/>
                      </a:cubicBezTo>
                      <a:cubicBezTo>
                        <a:pt x="10867" y="3419"/>
                        <a:pt x="10770" y="3367"/>
                        <a:pt x="10675" y="3317"/>
                      </a:cubicBezTo>
                      <a:cubicBezTo>
                        <a:pt x="10706" y="3250"/>
                        <a:pt x="10727" y="3173"/>
                        <a:pt x="10810" y="3134"/>
                      </a:cubicBezTo>
                      <a:cubicBezTo>
                        <a:pt x="10840" y="3119"/>
                        <a:pt x="10868" y="3070"/>
                        <a:pt x="10868" y="3037"/>
                      </a:cubicBezTo>
                      <a:cubicBezTo>
                        <a:pt x="10869" y="2934"/>
                        <a:pt x="10915" y="2853"/>
                        <a:pt x="10958" y="2765"/>
                      </a:cubicBezTo>
                      <a:cubicBezTo>
                        <a:pt x="11011" y="2657"/>
                        <a:pt x="10952" y="2558"/>
                        <a:pt x="10842" y="2558"/>
                      </a:cubicBezTo>
                      <a:cubicBezTo>
                        <a:pt x="10836" y="2558"/>
                        <a:pt x="10831" y="2558"/>
                        <a:pt x="10825" y="2558"/>
                      </a:cubicBezTo>
                      <a:cubicBezTo>
                        <a:pt x="10726" y="2568"/>
                        <a:pt x="10624" y="2589"/>
                        <a:pt x="10533" y="2630"/>
                      </a:cubicBezTo>
                      <a:cubicBezTo>
                        <a:pt x="10483" y="2651"/>
                        <a:pt x="10453" y="2723"/>
                        <a:pt x="10414" y="2769"/>
                      </a:cubicBezTo>
                      <a:cubicBezTo>
                        <a:pt x="10414" y="2754"/>
                        <a:pt x="10416" y="2729"/>
                        <a:pt x="10414" y="2705"/>
                      </a:cubicBezTo>
                      <a:cubicBezTo>
                        <a:pt x="10406" y="2411"/>
                        <a:pt x="10445" y="2121"/>
                        <a:pt x="10495" y="1833"/>
                      </a:cubicBezTo>
                      <a:cubicBezTo>
                        <a:pt x="10523" y="1669"/>
                        <a:pt x="10558" y="1507"/>
                        <a:pt x="10652" y="1364"/>
                      </a:cubicBezTo>
                      <a:cubicBezTo>
                        <a:pt x="10709" y="1277"/>
                        <a:pt x="10795" y="1231"/>
                        <a:pt x="10884" y="1231"/>
                      </a:cubicBezTo>
                      <a:cubicBezTo>
                        <a:pt x="10927" y="1231"/>
                        <a:pt x="10971" y="1241"/>
                        <a:pt x="11013" y="1264"/>
                      </a:cubicBezTo>
                      <a:cubicBezTo>
                        <a:pt x="11139" y="1328"/>
                        <a:pt x="11223" y="1543"/>
                        <a:pt x="11172" y="1643"/>
                      </a:cubicBezTo>
                      <a:cubicBezTo>
                        <a:pt x="11119" y="1608"/>
                        <a:pt x="11067" y="1554"/>
                        <a:pt x="11006" y="1541"/>
                      </a:cubicBezTo>
                      <a:cubicBezTo>
                        <a:pt x="10993" y="1538"/>
                        <a:pt x="10980" y="1537"/>
                        <a:pt x="10966" y="1537"/>
                      </a:cubicBezTo>
                      <a:cubicBezTo>
                        <a:pt x="10864" y="1537"/>
                        <a:pt x="10759" y="1620"/>
                        <a:pt x="10722" y="1722"/>
                      </a:cubicBezTo>
                      <a:cubicBezTo>
                        <a:pt x="10670" y="1864"/>
                        <a:pt x="10706" y="2024"/>
                        <a:pt x="10809" y="2092"/>
                      </a:cubicBezTo>
                      <a:cubicBezTo>
                        <a:pt x="10856" y="2124"/>
                        <a:pt x="10913" y="2140"/>
                        <a:pt x="10973" y="2140"/>
                      </a:cubicBezTo>
                      <a:cubicBezTo>
                        <a:pt x="11070" y="2140"/>
                        <a:pt x="11172" y="2097"/>
                        <a:pt x="11246" y="2014"/>
                      </a:cubicBezTo>
                      <a:cubicBezTo>
                        <a:pt x="11406" y="1833"/>
                        <a:pt x="11472" y="1618"/>
                        <a:pt x="11415" y="1380"/>
                      </a:cubicBezTo>
                      <a:cubicBezTo>
                        <a:pt x="11351" y="1114"/>
                        <a:pt x="11158" y="962"/>
                        <a:pt x="10935" y="962"/>
                      </a:cubicBezTo>
                      <a:cubicBezTo>
                        <a:pt x="10833" y="962"/>
                        <a:pt x="10725" y="993"/>
                        <a:pt x="10620" y="1060"/>
                      </a:cubicBezTo>
                      <a:cubicBezTo>
                        <a:pt x="10600" y="1073"/>
                        <a:pt x="10579" y="1085"/>
                        <a:pt x="10545" y="1106"/>
                      </a:cubicBezTo>
                      <a:cubicBezTo>
                        <a:pt x="10550" y="1037"/>
                        <a:pt x="10547" y="978"/>
                        <a:pt x="10561" y="925"/>
                      </a:cubicBezTo>
                      <a:cubicBezTo>
                        <a:pt x="10595" y="774"/>
                        <a:pt x="10624" y="619"/>
                        <a:pt x="10681" y="476"/>
                      </a:cubicBezTo>
                      <a:cubicBezTo>
                        <a:pt x="10738" y="331"/>
                        <a:pt x="10922" y="225"/>
                        <a:pt x="11064" y="225"/>
                      </a:cubicBezTo>
                      <a:cubicBezTo>
                        <a:pt x="11084" y="225"/>
                        <a:pt x="11104" y="228"/>
                        <a:pt x="11122" y="232"/>
                      </a:cubicBezTo>
                      <a:cubicBezTo>
                        <a:pt x="11108" y="249"/>
                        <a:pt x="11093" y="265"/>
                        <a:pt x="11079" y="283"/>
                      </a:cubicBezTo>
                      <a:cubicBezTo>
                        <a:pt x="11017" y="367"/>
                        <a:pt x="11039" y="513"/>
                        <a:pt x="11125" y="585"/>
                      </a:cubicBezTo>
                      <a:cubicBezTo>
                        <a:pt x="11154" y="610"/>
                        <a:pt x="11189" y="622"/>
                        <a:pt x="11226" y="622"/>
                      </a:cubicBezTo>
                      <a:cubicBezTo>
                        <a:pt x="11277" y="622"/>
                        <a:pt x="11332" y="598"/>
                        <a:pt x="11378" y="549"/>
                      </a:cubicBezTo>
                      <a:cubicBezTo>
                        <a:pt x="11471" y="453"/>
                        <a:pt x="11488" y="336"/>
                        <a:pt x="11456" y="211"/>
                      </a:cubicBezTo>
                      <a:cubicBezTo>
                        <a:pt x="11424" y="89"/>
                        <a:pt x="11332" y="26"/>
                        <a:pt x="11215" y="9"/>
                      </a:cubicBezTo>
                      <a:cubicBezTo>
                        <a:pt x="11174" y="3"/>
                        <a:pt x="11134" y="0"/>
                        <a:pt x="1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5" name="Google Shape;3825;p22"/>
                <p:cNvSpPr/>
                <p:nvPr/>
              </p:nvSpPr>
              <p:spPr>
                <a:xfrm>
                  <a:off x="2756010" y="4199209"/>
                  <a:ext cx="110943" cy="202159"/>
                </a:xfrm>
                <a:custGeom>
                  <a:avLst/>
                  <a:gdLst/>
                  <a:ahLst/>
                  <a:cxnLst/>
                  <a:rect l="l" t="t" r="r" b="b"/>
                  <a:pathLst>
                    <a:path w="1181" h="2152" extrusionOk="0">
                      <a:moveTo>
                        <a:pt x="389" y="0"/>
                      </a:moveTo>
                      <a:cubicBezTo>
                        <a:pt x="376" y="0"/>
                        <a:pt x="362" y="2"/>
                        <a:pt x="347" y="5"/>
                      </a:cubicBezTo>
                      <a:cubicBezTo>
                        <a:pt x="270" y="22"/>
                        <a:pt x="248" y="89"/>
                        <a:pt x="227" y="153"/>
                      </a:cubicBezTo>
                      <a:cubicBezTo>
                        <a:pt x="221" y="171"/>
                        <a:pt x="236" y="196"/>
                        <a:pt x="241" y="218"/>
                      </a:cubicBezTo>
                      <a:cubicBezTo>
                        <a:pt x="262" y="211"/>
                        <a:pt x="288" y="210"/>
                        <a:pt x="303" y="195"/>
                      </a:cubicBezTo>
                      <a:cubicBezTo>
                        <a:pt x="337" y="165"/>
                        <a:pt x="372" y="149"/>
                        <a:pt x="405" y="149"/>
                      </a:cubicBezTo>
                      <a:cubicBezTo>
                        <a:pt x="448" y="149"/>
                        <a:pt x="487" y="176"/>
                        <a:pt x="513" y="230"/>
                      </a:cubicBezTo>
                      <a:cubicBezTo>
                        <a:pt x="533" y="269"/>
                        <a:pt x="544" y="314"/>
                        <a:pt x="548" y="357"/>
                      </a:cubicBezTo>
                      <a:cubicBezTo>
                        <a:pt x="563" y="531"/>
                        <a:pt x="574" y="704"/>
                        <a:pt x="584" y="877"/>
                      </a:cubicBezTo>
                      <a:cubicBezTo>
                        <a:pt x="585" y="899"/>
                        <a:pt x="577" y="919"/>
                        <a:pt x="573" y="941"/>
                      </a:cubicBezTo>
                      <a:cubicBezTo>
                        <a:pt x="541" y="910"/>
                        <a:pt x="527" y="879"/>
                        <a:pt x="508" y="851"/>
                      </a:cubicBezTo>
                      <a:cubicBezTo>
                        <a:pt x="461" y="773"/>
                        <a:pt x="379" y="730"/>
                        <a:pt x="295" y="730"/>
                      </a:cubicBezTo>
                      <a:cubicBezTo>
                        <a:pt x="249" y="730"/>
                        <a:pt x="202" y="743"/>
                        <a:pt x="159" y="770"/>
                      </a:cubicBezTo>
                      <a:cubicBezTo>
                        <a:pt x="42" y="842"/>
                        <a:pt x="1" y="1018"/>
                        <a:pt x="76" y="1130"/>
                      </a:cubicBezTo>
                      <a:cubicBezTo>
                        <a:pt x="105" y="1174"/>
                        <a:pt x="143" y="1195"/>
                        <a:pt x="180" y="1195"/>
                      </a:cubicBezTo>
                      <a:cubicBezTo>
                        <a:pt x="215" y="1195"/>
                        <a:pt x="250" y="1176"/>
                        <a:pt x="278" y="1135"/>
                      </a:cubicBezTo>
                      <a:cubicBezTo>
                        <a:pt x="174" y="1127"/>
                        <a:pt x="121" y="1074"/>
                        <a:pt x="129" y="986"/>
                      </a:cubicBezTo>
                      <a:cubicBezTo>
                        <a:pt x="136" y="903"/>
                        <a:pt x="210" y="836"/>
                        <a:pt x="292" y="836"/>
                      </a:cubicBezTo>
                      <a:cubicBezTo>
                        <a:pt x="298" y="836"/>
                        <a:pt x="304" y="836"/>
                        <a:pt x="310" y="837"/>
                      </a:cubicBezTo>
                      <a:cubicBezTo>
                        <a:pt x="386" y="845"/>
                        <a:pt x="440" y="889"/>
                        <a:pt x="459" y="962"/>
                      </a:cubicBezTo>
                      <a:cubicBezTo>
                        <a:pt x="480" y="1035"/>
                        <a:pt x="490" y="1112"/>
                        <a:pt x="496" y="1188"/>
                      </a:cubicBezTo>
                      <a:cubicBezTo>
                        <a:pt x="511" y="1391"/>
                        <a:pt x="522" y="1597"/>
                        <a:pt x="535" y="1803"/>
                      </a:cubicBezTo>
                      <a:cubicBezTo>
                        <a:pt x="541" y="1939"/>
                        <a:pt x="603" y="2050"/>
                        <a:pt x="700" y="2152"/>
                      </a:cubicBezTo>
                      <a:cubicBezTo>
                        <a:pt x="711" y="2106"/>
                        <a:pt x="716" y="2061"/>
                        <a:pt x="711" y="2016"/>
                      </a:cubicBezTo>
                      <a:cubicBezTo>
                        <a:pt x="698" y="1865"/>
                        <a:pt x="680" y="1713"/>
                        <a:pt x="672" y="1559"/>
                      </a:cubicBezTo>
                      <a:cubicBezTo>
                        <a:pt x="667" y="1457"/>
                        <a:pt x="680" y="1354"/>
                        <a:pt x="742" y="1266"/>
                      </a:cubicBezTo>
                      <a:cubicBezTo>
                        <a:pt x="786" y="1206"/>
                        <a:pt x="841" y="1171"/>
                        <a:pt x="912" y="1171"/>
                      </a:cubicBezTo>
                      <a:cubicBezTo>
                        <a:pt x="923" y="1171"/>
                        <a:pt x="934" y="1172"/>
                        <a:pt x="946" y="1174"/>
                      </a:cubicBezTo>
                      <a:cubicBezTo>
                        <a:pt x="1012" y="1183"/>
                        <a:pt x="1055" y="1219"/>
                        <a:pt x="1070" y="1285"/>
                      </a:cubicBezTo>
                      <a:cubicBezTo>
                        <a:pt x="1083" y="1347"/>
                        <a:pt x="1078" y="1405"/>
                        <a:pt x="1026" y="1447"/>
                      </a:cubicBezTo>
                      <a:cubicBezTo>
                        <a:pt x="1004" y="1464"/>
                        <a:pt x="983" y="1472"/>
                        <a:pt x="963" y="1472"/>
                      </a:cubicBezTo>
                      <a:cubicBezTo>
                        <a:pt x="931" y="1472"/>
                        <a:pt x="900" y="1454"/>
                        <a:pt x="872" y="1426"/>
                      </a:cubicBezTo>
                      <a:lnTo>
                        <a:pt x="872" y="1426"/>
                      </a:lnTo>
                      <a:cubicBezTo>
                        <a:pt x="840" y="1488"/>
                        <a:pt x="853" y="1539"/>
                        <a:pt x="893" y="1579"/>
                      </a:cubicBezTo>
                      <a:cubicBezTo>
                        <a:pt x="915" y="1602"/>
                        <a:pt x="940" y="1612"/>
                        <a:pt x="966" y="1612"/>
                      </a:cubicBezTo>
                      <a:cubicBezTo>
                        <a:pt x="989" y="1612"/>
                        <a:pt x="1013" y="1604"/>
                        <a:pt x="1037" y="1591"/>
                      </a:cubicBezTo>
                      <a:cubicBezTo>
                        <a:pt x="1129" y="1538"/>
                        <a:pt x="1155" y="1449"/>
                        <a:pt x="1165" y="1352"/>
                      </a:cubicBezTo>
                      <a:cubicBezTo>
                        <a:pt x="1180" y="1219"/>
                        <a:pt x="1089" y="1101"/>
                        <a:pt x="945" y="1069"/>
                      </a:cubicBezTo>
                      <a:cubicBezTo>
                        <a:pt x="930" y="1066"/>
                        <a:pt x="916" y="1064"/>
                        <a:pt x="901" y="1064"/>
                      </a:cubicBezTo>
                      <a:cubicBezTo>
                        <a:pt x="801" y="1064"/>
                        <a:pt x="698" y="1137"/>
                        <a:pt x="665" y="1238"/>
                      </a:cubicBezTo>
                      <a:cubicBezTo>
                        <a:pt x="657" y="1259"/>
                        <a:pt x="651" y="1281"/>
                        <a:pt x="643" y="1303"/>
                      </a:cubicBezTo>
                      <a:cubicBezTo>
                        <a:pt x="637" y="1302"/>
                        <a:pt x="631" y="1301"/>
                        <a:pt x="626" y="1301"/>
                      </a:cubicBezTo>
                      <a:cubicBezTo>
                        <a:pt x="622" y="1301"/>
                        <a:pt x="618" y="1302"/>
                        <a:pt x="615" y="1303"/>
                      </a:cubicBezTo>
                      <a:cubicBezTo>
                        <a:pt x="615" y="1272"/>
                        <a:pt x="614" y="1243"/>
                        <a:pt x="615" y="1213"/>
                      </a:cubicBezTo>
                      <a:cubicBezTo>
                        <a:pt x="627" y="966"/>
                        <a:pt x="647" y="718"/>
                        <a:pt x="651" y="471"/>
                      </a:cubicBezTo>
                      <a:cubicBezTo>
                        <a:pt x="652" y="337"/>
                        <a:pt x="632" y="199"/>
                        <a:pt x="542" y="86"/>
                      </a:cubicBezTo>
                      <a:cubicBezTo>
                        <a:pt x="501" y="35"/>
                        <a:pt x="452" y="0"/>
                        <a:pt x="389"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826" name="Google Shape;3826;p22"/>
                <p:cNvGrpSpPr/>
                <p:nvPr/>
              </p:nvGrpSpPr>
              <p:grpSpPr>
                <a:xfrm>
                  <a:off x="2730175" y="4343692"/>
                  <a:ext cx="217474" cy="291591"/>
                  <a:chOff x="2730175" y="4343692"/>
                  <a:chExt cx="217474" cy="291591"/>
                </a:xfrm>
              </p:grpSpPr>
              <p:sp>
                <p:nvSpPr>
                  <p:cNvPr id="3827" name="Google Shape;3827;p22"/>
                  <p:cNvSpPr/>
                  <p:nvPr/>
                </p:nvSpPr>
                <p:spPr>
                  <a:xfrm>
                    <a:off x="2834640" y="4372814"/>
                    <a:ext cx="113010" cy="262468"/>
                  </a:xfrm>
                  <a:custGeom>
                    <a:avLst/>
                    <a:gdLst/>
                    <a:ahLst/>
                    <a:cxnLst/>
                    <a:rect l="l" t="t" r="r" b="b"/>
                    <a:pathLst>
                      <a:path w="1203" h="2794" extrusionOk="0">
                        <a:moveTo>
                          <a:pt x="86" y="0"/>
                        </a:moveTo>
                        <a:cubicBezTo>
                          <a:pt x="68" y="68"/>
                          <a:pt x="46" y="123"/>
                          <a:pt x="40" y="177"/>
                        </a:cubicBezTo>
                        <a:cubicBezTo>
                          <a:pt x="1" y="503"/>
                          <a:pt x="90" y="807"/>
                          <a:pt x="223" y="1097"/>
                        </a:cubicBezTo>
                        <a:cubicBezTo>
                          <a:pt x="320" y="1309"/>
                          <a:pt x="449" y="1505"/>
                          <a:pt x="538" y="1720"/>
                        </a:cubicBezTo>
                        <a:cubicBezTo>
                          <a:pt x="682" y="2066"/>
                          <a:pt x="727" y="2421"/>
                          <a:pt x="562" y="2793"/>
                        </a:cubicBezTo>
                        <a:cubicBezTo>
                          <a:pt x="612" y="2758"/>
                          <a:pt x="671" y="2733"/>
                          <a:pt x="708" y="2690"/>
                        </a:cubicBezTo>
                        <a:cubicBezTo>
                          <a:pt x="1002" y="2366"/>
                          <a:pt x="1203" y="2005"/>
                          <a:pt x="1139" y="1543"/>
                        </a:cubicBezTo>
                        <a:cubicBezTo>
                          <a:pt x="1082" y="1130"/>
                          <a:pt x="938" y="771"/>
                          <a:pt x="555" y="553"/>
                        </a:cubicBezTo>
                        <a:cubicBezTo>
                          <a:pt x="546" y="547"/>
                          <a:pt x="538" y="541"/>
                          <a:pt x="530" y="536"/>
                        </a:cubicBezTo>
                        <a:cubicBezTo>
                          <a:pt x="346" y="414"/>
                          <a:pt x="209" y="252"/>
                          <a:pt x="119" y="49"/>
                        </a:cubicBezTo>
                        <a:cubicBezTo>
                          <a:pt x="113" y="37"/>
                          <a:pt x="104" y="26"/>
                          <a:pt x="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8" name="Google Shape;3828;p22"/>
                  <p:cNvSpPr/>
                  <p:nvPr/>
                </p:nvSpPr>
                <p:spPr>
                  <a:xfrm>
                    <a:off x="2730175" y="4343692"/>
                    <a:ext cx="121464" cy="223671"/>
                  </a:xfrm>
                  <a:custGeom>
                    <a:avLst/>
                    <a:gdLst/>
                    <a:ahLst/>
                    <a:cxnLst/>
                    <a:rect l="l" t="t" r="r" b="b"/>
                    <a:pathLst>
                      <a:path w="1293" h="2381" extrusionOk="0">
                        <a:moveTo>
                          <a:pt x="420" y="0"/>
                        </a:moveTo>
                        <a:cubicBezTo>
                          <a:pt x="247" y="142"/>
                          <a:pt x="140" y="317"/>
                          <a:pt x="103" y="523"/>
                        </a:cubicBezTo>
                        <a:cubicBezTo>
                          <a:pt x="0" y="1085"/>
                          <a:pt x="167" y="1559"/>
                          <a:pt x="615" y="1916"/>
                        </a:cubicBezTo>
                        <a:cubicBezTo>
                          <a:pt x="826" y="2086"/>
                          <a:pt x="1060" y="2226"/>
                          <a:pt x="1285" y="2380"/>
                        </a:cubicBezTo>
                        <a:cubicBezTo>
                          <a:pt x="1287" y="2378"/>
                          <a:pt x="1290" y="2378"/>
                          <a:pt x="1292" y="2375"/>
                        </a:cubicBezTo>
                        <a:cubicBezTo>
                          <a:pt x="1225" y="2287"/>
                          <a:pt x="1158" y="2199"/>
                          <a:pt x="1090" y="2112"/>
                        </a:cubicBezTo>
                        <a:cubicBezTo>
                          <a:pt x="977" y="1967"/>
                          <a:pt x="904" y="1804"/>
                          <a:pt x="863" y="1624"/>
                        </a:cubicBezTo>
                        <a:cubicBezTo>
                          <a:pt x="851" y="1574"/>
                          <a:pt x="827" y="1523"/>
                          <a:pt x="796" y="1481"/>
                        </a:cubicBezTo>
                        <a:cubicBezTo>
                          <a:pt x="474" y="1064"/>
                          <a:pt x="317" y="603"/>
                          <a:pt x="420" y="72"/>
                        </a:cubicBezTo>
                        <a:cubicBezTo>
                          <a:pt x="425" y="53"/>
                          <a:pt x="420" y="31"/>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9" name="Google Shape;3829;p22"/>
                  <p:cNvSpPr/>
                  <p:nvPr/>
                </p:nvSpPr>
                <p:spPr>
                  <a:xfrm>
                    <a:off x="2811060" y="4393012"/>
                    <a:ext cx="82197" cy="238795"/>
                  </a:xfrm>
                  <a:custGeom>
                    <a:avLst/>
                    <a:gdLst/>
                    <a:ahLst/>
                    <a:cxnLst/>
                    <a:rect l="l" t="t" r="r" b="b"/>
                    <a:pathLst>
                      <a:path w="875" h="2542" extrusionOk="0">
                        <a:moveTo>
                          <a:pt x="217" y="1"/>
                        </a:moveTo>
                        <a:cubicBezTo>
                          <a:pt x="104" y="197"/>
                          <a:pt x="34" y="401"/>
                          <a:pt x="22" y="623"/>
                        </a:cubicBezTo>
                        <a:cubicBezTo>
                          <a:pt x="0" y="1001"/>
                          <a:pt x="73" y="1351"/>
                          <a:pt x="333" y="1645"/>
                        </a:cubicBezTo>
                        <a:cubicBezTo>
                          <a:pt x="384" y="1702"/>
                          <a:pt x="424" y="1769"/>
                          <a:pt x="472" y="1829"/>
                        </a:cubicBezTo>
                        <a:cubicBezTo>
                          <a:pt x="637" y="2037"/>
                          <a:pt x="763" y="2259"/>
                          <a:pt x="742" y="2542"/>
                        </a:cubicBezTo>
                        <a:cubicBezTo>
                          <a:pt x="811" y="2442"/>
                          <a:pt x="844" y="2335"/>
                          <a:pt x="855" y="2222"/>
                        </a:cubicBezTo>
                        <a:cubicBezTo>
                          <a:pt x="874" y="1954"/>
                          <a:pt x="840" y="1696"/>
                          <a:pt x="726" y="1453"/>
                        </a:cubicBezTo>
                        <a:cubicBezTo>
                          <a:pt x="663" y="1319"/>
                          <a:pt x="590" y="1189"/>
                          <a:pt x="518" y="1060"/>
                        </a:cubicBezTo>
                        <a:cubicBezTo>
                          <a:pt x="338" y="736"/>
                          <a:pt x="226" y="394"/>
                          <a:pt x="230" y="20"/>
                        </a:cubicBezTo>
                        <a:cubicBezTo>
                          <a:pt x="230" y="16"/>
                          <a:pt x="224" y="1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0" name="Google Shape;3830;p22"/>
                  <p:cNvSpPr/>
                  <p:nvPr/>
                </p:nvSpPr>
                <p:spPr>
                  <a:xfrm>
                    <a:off x="2769631" y="4349423"/>
                    <a:ext cx="48285" cy="128886"/>
                  </a:xfrm>
                  <a:custGeom>
                    <a:avLst/>
                    <a:gdLst/>
                    <a:ahLst/>
                    <a:cxnLst/>
                    <a:rect l="l" t="t" r="r" b="b"/>
                    <a:pathLst>
                      <a:path w="514" h="1372" extrusionOk="0">
                        <a:moveTo>
                          <a:pt x="62" y="0"/>
                        </a:moveTo>
                        <a:cubicBezTo>
                          <a:pt x="0" y="246"/>
                          <a:pt x="11" y="491"/>
                          <a:pt x="68" y="729"/>
                        </a:cubicBezTo>
                        <a:cubicBezTo>
                          <a:pt x="126" y="972"/>
                          <a:pt x="261" y="1176"/>
                          <a:pt x="408" y="1372"/>
                        </a:cubicBezTo>
                        <a:cubicBezTo>
                          <a:pt x="416" y="1340"/>
                          <a:pt x="414" y="1310"/>
                          <a:pt x="412" y="1281"/>
                        </a:cubicBezTo>
                        <a:cubicBezTo>
                          <a:pt x="394" y="1088"/>
                          <a:pt x="414" y="899"/>
                          <a:pt x="482" y="719"/>
                        </a:cubicBezTo>
                        <a:cubicBezTo>
                          <a:pt x="514" y="636"/>
                          <a:pt x="500" y="571"/>
                          <a:pt x="454" y="506"/>
                        </a:cubicBezTo>
                        <a:cubicBezTo>
                          <a:pt x="433" y="475"/>
                          <a:pt x="412" y="444"/>
                          <a:pt x="385" y="419"/>
                        </a:cubicBezTo>
                        <a:cubicBezTo>
                          <a:pt x="251" y="301"/>
                          <a:pt x="124" y="177"/>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831" name="Google Shape;3831;p22"/>
                <p:cNvGrpSpPr/>
                <p:nvPr/>
              </p:nvGrpSpPr>
              <p:grpSpPr>
                <a:xfrm>
                  <a:off x="2842155" y="4646751"/>
                  <a:ext cx="224426" cy="261061"/>
                  <a:chOff x="2842155" y="4646751"/>
                  <a:chExt cx="224426" cy="261061"/>
                </a:xfrm>
              </p:grpSpPr>
              <p:sp>
                <p:nvSpPr>
                  <p:cNvPr id="3832" name="Google Shape;3832;p22"/>
                  <p:cNvSpPr/>
                  <p:nvPr/>
                </p:nvSpPr>
                <p:spPr>
                  <a:xfrm>
                    <a:off x="2842155" y="4705465"/>
                    <a:ext cx="157819" cy="202347"/>
                  </a:xfrm>
                  <a:custGeom>
                    <a:avLst/>
                    <a:gdLst/>
                    <a:ahLst/>
                    <a:cxnLst/>
                    <a:rect l="l" t="t" r="r" b="b"/>
                    <a:pathLst>
                      <a:path w="1680" h="2154" extrusionOk="0">
                        <a:moveTo>
                          <a:pt x="1636" y="1"/>
                        </a:moveTo>
                        <a:cubicBezTo>
                          <a:pt x="1631" y="1"/>
                          <a:pt x="1626" y="1"/>
                          <a:pt x="1622" y="2"/>
                        </a:cubicBezTo>
                        <a:cubicBezTo>
                          <a:pt x="1410" y="61"/>
                          <a:pt x="1195" y="113"/>
                          <a:pt x="989" y="184"/>
                        </a:cubicBezTo>
                        <a:cubicBezTo>
                          <a:pt x="822" y="242"/>
                          <a:pt x="695" y="363"/>
                          <a:pt x="596" y="510"/>
                        </a:cubicBezTo>
                        <a:cubicBezTo>
                          <a:pt x="463" y="709"/>
                          <a:pt x="406" y="934"/>
                          <a:pt x="347" y="1159"/>
                        </a:cubicBezTo>
                        <a:cubicBezTo>
                          <a:pt x="284" y="1398"/>
                          <a:pt x="215" y="1634"/>
                          <a:pt x="67" y="1841"/>
                        </a:cubicBezTo>
                        <a:cubicBezTo>
                          <a:pt x="27" y="1897"/>
                          <a:pt x="13" y="1979"/>
                          <a:pt x="7" y="2049"/>
                        </a:cubicBezTo>
                        <a:cubicBezTo>
                          <a:pt x="0" y="2120"/>
                          <a:pt x="22" y="2154"/>
                          <a:pt x="71" y="2154"/>
                        </a:cubicBezTo>
                        <a:cubicBezTo>
                          <a:pt x="88" y="2154"/>
                          <a:pt x="108" y="2150"/>
                          <a:pt x="131" y="2141"/>
                        </a:cubicBezTo>
                        <a:cubicBezTo>
                          <a:pt x="489" y="2013"/>
                          <a:pt x="787" y="1806"/>
                          <a:pt x="953" y="1458"/>
                        </a:cubicBezTo>
                        <a:cubicBezTo>
                          <a:pt x="1066" y="1222"/>
                          <a:pt x="1157" y="974"/>
                          <a:pt x="1241" y="726"/>
                        </a:cubicBezTo>
                        <a:cubicBezTo>
                          <a:pt x="1334" y="456"/>
                          <a:pt x="1420" y="187"/>
                          <a:pt x="1680" y="2"/>
                        </a:cubicBezTo>
                        <a:cubicBezTo>
                          <a:pt x="1660" y="2"/>
                          <a:pt x="1647" y="1"/>
                          <a:pt x="1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3" name="Google Shape;3833;p22"/>
                  <p:cNvSpPr/>
                  <p:nvPr/>
                </p:nvSpPr>
                <p:spPr>
                  <a:xfrm>
                    <a:off x="2970386" y="4646751"/>
                    <a:ext cx="96195" cy="140534"/>
                  </a:xfrm>
                  <a:custGeom>
                    <a:avLst/>
                    <a:gdLst/>
                    <a:ahLst/>
                    <a:cxnLst/>
                    <a:rect l="l" t="t" r="r" b="b"/>
                    <a:pathLst>
                      <a:path w="1024" h="1496" extrusionOk="0">
                        <a:moveTo>
                          <a:pt x="888" y="0"/>
                        </a:moveTo>
                        <a:cubicBezTo>
                          <a:pt x="512" y="0"/>
                          <a:pt x="61" y="283"/>
                          <a:pt x="1" y="623"/>
                        </a:cubicBezTo>
                        <a:cubicBezTo>
                          <a:pt x="102" y="607"/>
                          <a:pt x="200" y="586"/>
                          <a:pt x="300" y="576"/>
                        </a:cubicBezTo>
                        <a:cubicBezTo>
                          <a:pt x="305" y="576"/>
                          <a:pt x="310" y="576"/>
                          <a:pt x="316" y="576"/>
                        </a:cubicBezTo>
                        <a:cubicBezTo>
                          <a:pt x="360" y="576"/>
                          <a:pt x="404" y="591"/>
                          <a:pt x="449" y="597"/>
                        </a:cubicBezTo>
                        <a:cubicBezTo>
                          <a:pt x="428" y="638"/>
                          <a:pt x="414" y="686"/>
                          <a:pt x="386" y="722"/>
                        </a:cubicBezTo>
                        <a:cubicBezTo>
                          <a:pt x="205" y="944"/>
                          <a:pt x="145" y="1208"/>
                          <a:pt x="112" y="1496"/>
                        </a:cubicBezTo>
                        <a:cubicBezTo>
                          <a:pt x="138" y="1476"/>
                          <a:pt x="153" y="1466"/>
                          <a:pt x="165" y="1453"/>
                        </a:cubicBezTo>
                        <a:cubicBezTo>
                          <a:pt x="265" y="1346"/>
                          <a:pt x="353" y="1227"/>
                          <a:pt x="398" y="1087"/>
                        </a:cubicBezTo>
                        <a:cubicBezTo>
                          <a:pt x="450" y="924"/>
                          <a:pt x="497" y="760"/>
                          <a:pt x="537" y="593"/>
                        </a:cubicBezTo>
                        <a:cubicBezTo>
                          <a:pt x="600" y="318"/>
                          <a:pt x="693" y="74"/>
                          <a:pt x="1023" y="13"/>
                        </a:cubicBezTo>
                        <a:cubicBezTo>
                          <a:pt x="980" y="4"/>
                          <a:pt x="934"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4" name="Google Shape;3834;p22"/>
                  <p:cNvSpPr/>
                  <p:nvPr/>
                </p:nvSpPr>
                <p:spPr>
                  <a:xfrm>
                    <a:off x="2872780" y="4710820"/>
                    <a:ext cx="130107" cy="194550"/>
                  </a:xfrm>
                  <a:custGeom>
                    <a:avLst/>
                    <a:gdLst/>
                    <a:ahLst/>
                    <a:cxnLst/>
                    <a:rect l="l" t="t" r="r" b="b"/>
                    <a:pathLst>
                      <a:path w="1385" h="2071" extrusionOk="0">
                        <a:moveTo>
                          <a:pt x="1369" y="1"/>
                        </a:moveTo>
                        <a:cubicBezTo>
                          <a:pt x="1338" y="27"/>
                          <a:pt x="1304" y="49"/>
                          <a:pt x="1276" y="78"/>
                        </a:cubicBezTo>
                        <a:cubicBezTo>
                          <a:pt x="1142" y="210"/>
                          <a:pt x="1071" y="379"/>
                          <a:pt x="1010" y="551"/>
                        </a:cubicBezTo>
                        <a:cubicBezTo>
                          <a:pt x="947" y="734"/>
                          <a:pt x="884" y="917"/>
                          <a:pt x="822" y="1099"/>
                        </a:cubicBezTo>
                        <a:cubicBezTo>
                          <a:pt x="679" y="1521"/>
                          <a:pt x="426" y="1848"/>
                          <a:pt x="22" y="2049"/>
                        </a:cubicBezTo>
                        <a:cubicBezTo>
                          <a:pt x="15" y="2053"/>
                          <a:pt x="10" y="2060"/>
                          <a:pt x="0" y="2068"/>
                        </a:cubicBezTo>
                        <a:cubicBezTo>
                          <a:pt x="10" y="2069"/>
                          <a:pt x="15" y="2071"/>
                          <a:pt x="19" y="2071"/>
                        </a:cubicBezTo>
                        <a:cubicBezTo>
                          <a:pt x="20" y="2071"/>
                          <a:pt x="21" y="2070"/>
                          <a:pt x="22" y="2070"/>
                        </a:cubicBezTo>
                        <a:cubicBezTo>
                          <a:pt x="34" y="2068"/>
                          <a:pt x="46" y="2065"/>
                          <a:pt x="57" y="2060"/>
                        </a:cubicBezTo>
                        <a:cubicBezTo>
                          <a:pt x="579" y="1831"/>
                          <a:pt x="968" y="1489"/>
                          <a:pt x="1074" y="896"/>
                        </a:cubicBezTo>
                        <a:cubicBezTo>
                          <a:pt x="1127" y="586"/>
                          <a:pt x="1159" y="267"/>
                          <a:pt x="1385" y="14"/>
                        </a:cubicBezTo>
                        <a:cubicBezTo>
                          <a:pt x="1379" y="11"/>
                          <a:pt x="1374" y="7"/>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835" name="Google Shape;3835;p22"/>
                <p:cNvSpPr/>
                <p:nvPr/>
              </p:nvSpPr>
              <p:spPr>
                <a:xfrm>
                  <a:off x="2976305" y="4653797"/>
                  <a:ext cx="89807" cy="159698"/>
                </a:xfrm>
                <a:custGeom>
                  <a:avLst/>
                  <a:gdLst/>
                  <a:ahLst/>
                  <a:cxnLst/>
                  <a:rect l="l" t="t" r="r" b="b"/>
                  <a:pathLst>
                    <a:path w="956" h="1700" extrusionOk="0">
                      <a:moveTo>
                        <a:pt x="955" y="0"/>
                      </a:moveTo>
                      <a:lnTo>
                        <a:pt x="955" y="0"/>
                      </a:lnTo>
                      <a:cubicBezTo>
                        <a:pt x="860" y="6"/>
                        <a:pt x="785" y="38"/>
                        <a:pt x="723" y="103"/>
                      </a:cubicBezTo>
                      <a:cubicBezTo>
                        <a:pt x="612" y="216"/>
                        <a:pt x="560" y="359"/>
                        <a:pt x="522" y="511"/>
                      </a:cubicBezTo>
                      <a:cubicBezTo>
                        <a:pt x="483" y="673"/>
                        <a:pt x="438" y="836"/>
                        <a:pt x="387" y="996"/>
                      </a:cubicBezTo>
                      <a:cubicBezTo>
                        <a:pt x="340" y="1142"/>
                        <a:pt x="262" y="1277"/>
                        <a:pt x="142" y="1370"/>
                      </a:cubicBezTo>
                      <a:cubicBezTo>
                        <a:pt x="30" y="1457"/>
                        <a:pt x="15" y="1572"/>
                        <a:pt x="1" y="1700"/>
                      </a:cubicBezTo>
                      <a:cubicBezTo>
                        <a:pt x="111" y="1598"/>
                        <a:pt x="218" y="1497"/>
                        <a:pt x="309" y="1384"/>
                      </a:cubicBezTo>
                      <a:cubicBezTo>
                        <a:pt x="442" y="1219"/>
                        <a:pt x="491" y="1018"/>
                        <a:pt x="537" y="817"/>
                      </a:cubicBezTo>
                      <a:cubicBezTo>
                        <a:pt x="607" y="511"/>
                        <a:pt x="706" y="217"/>
                        <a:pt x="95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836" name="Google Shape;3836;p22"/>
                <p:cNvGrpSpPr/>
                <p:nvPr/>
              </p:nvGrpSpPr>
              <p:grpSpPr>
                <a:xfrm>
                  <a:off x="2954510" y="4534584"/>
                  <a:ext cx="135182" cy="174166"/>
                  <a:chOff x="2954510" y="4534584"/>
                  <a:chExt cx="135182" cy="174166"/>
                </a:xfrm>
              </p:grpSpPr>
              <p:sp>
                <p:nvSpPr>
                  <p:cNvPr id="3837" name="Google Shape;3837;p22"/>
                  <p:cNvSpPr/>
                  <p:nvPr/>
                </p:nvSpPr>
                <p:spPr>
                  <a:xfrm>
                    <a:off x="2954510" y="4578831"/>
                    <a:ext cx="76655" cy="129919"/>
                  </a:xfrm>
                  <a:custGeom>
                    <a:avLst/>
                    <a:gdLst/>
                    <a:ahLst/>
                    <a:cxnLst/>
                    <a:rect l="l" t="t" r="r" b="b"/>
                    <a:pathLst>
                      <a:path w="816" h="1383" extrusionOk="0">
                        <a:moveTo>
                          <a:pt x="673" y="1"/>
                        </a:moveTo>
                        <a:cubicBezTo>
                          <a:pt x="672" y="1"/>
                          <a:pt x="670" y="1"/>
                          <a:pt x="669" y="1"/>
                        </a:cubicBezTo>
                        <a:cubicBezTo>
                          <a:pt x="589" y="2"/>
                          <a:pt x="529" y="51"/>
                          <a:pt x="527" y="116"/>
                        </a:cubicBezTo>
                        <a:cubicBezTo>
                          <a:pt x="527" y="136"/>
                          <a:pt x="534" y="164"/>
                          <a:pt x="548" y="174"/>
                        </a:cubicBezTo>
                        <a:cubicBezTo>
                          <a:pt x="550" y="175"/>
                          <a:pt x="553" y="176"/>
                          <a:pt x="556" y="176"/>
                        </a:cubicBezTo>
                        <a:cubicBezTo>
                          <a:pt x="570" y="176"/>
                          <a:pt x="591" y="164"/>
                          <a:pt x="607" y="160"/>
                        </a:cubicBezTo>
                        <a:cubicBezTo>
                          <a:pt x="625" y="155"/>
                          <a:pt x="653" y="141"/>
                          <a:pt x="665" y="141"/>
                        </a:cubicBezTo>
                        <a:cubicBezTo>
                          <a:pt x="667" y="141"/>
                          <a:pt x="669" y="142"/>
                          <a:pt x="670" y="143"/>
                        </a:cubicBezTo>
                        <a:cubicBezTo>
                          <a:pt x="685" y="160"/>
                          <a:pt x="698" y="193"/>
                          <a:pt x="694" y="214"/>
                        </a:cubicBezTo>
                        <a:cubicBezTo>
                          <a:pt x="679" y="271"/>
                          <a:pt x="660" y="328"/>
                          <a:pt x="629" y="377"/>
                        </a:cubicBezTo>
                        <a:cubicBezTo>
                          <a:pt x="495" y="588"/>
                          <a:pt x="355" y="794"/>
                          <a:pt x="220" y="1005"/>
                        </a:cubicBezTo>
                        <a:cubicBezTo>
                          <a:pt x="145" y="1123"/>
                          <a:pt x="80" y="1247"/>
                          <a:pt x="0" y="1382"/>
                        </a:cubicBezTo>
                        <a:cubicBezTo>
                          <a:pt x="9" y="1383"/>
                          <a:pt x="16" y="1383"/>
                          <a:pt x="24" y="1383"/>
                        </a:cubicBezTo>
                        <a:cubicBezTo>
                          <a:pt x="87" y="1383"/>
                          <a:pt x="110" y="1362"/>
                          <a:pt x="121" y="1316"/>
                        </a:cubicBezTo>
                        <a:cubicBezTo>
                          <a:pt x="130" y="1274"/>
                          <a:pt x="147" y="1230"/>
                          <a:pt x="171" y="1194"/>
                        </a:cubicBezTo>
                        <a:cubicBezTo>
                          <a:pt x="300" y="1001"/>
                          <a:pt x="433" y="812"/>
                          <a:pt x="566" y="622"/>
                        </a:cubicBezTo>
                        <a:cubicBezTo>
                          <a:pt x="606" y="565"/>
                          <a:pt x="655" y="514"/>
                          <a:pt x="691" y="457"/>
                        </a:cubicBezTo>
                        <a:cubicBezTo>
                          <a:pt x="754" y="355"/>
                          <a:pt x="815" y="252"/>
                          <a:pt x="811" y="127"/>
                        </a:cubicBezTo>
                        <a:cubicBezTo>
                          <a:pt x="809" y="51"/>
                          <a:pt x="752" y="1"/>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8" name="Google Shape;3838;p22"/>
                  <p:cNvSpPr/>
                  <p:nvPr/>
                </p:nvSpPr>
                <p:spPr>
                  <a:xfrm>
                    <a:off x="3029758" y="4534584"/>
                    <a:ext cx="25270" cy="63879"/>
                  </a:xfrm>
                  <a:custGeom>
                    <a:avLst/>
                    <a:gdLst/>
                    <a:ahLst/>
                    <a:cxnLst/>
                    <a:rect l="l" t="t" r="r" b="b"/>
                    <a:pathLst>
                      <a:path w="269" h="680" extrusionOk="0">
                        <a:moveTo>
                          <a:pt x="101" y="0"/>
                        </a:moveTo>
                        <a:cubicBezTo>
                          <a:pt x="92" y="0"/>
                          <a:pt x="83" y="2"/>
                          <a:pt x="74" y="4"/>
                        </a:cubicBezTo>
                        <a:cubicBezTo>
                          <a:pt x="46" y="12"/>
                          <a:pt x="22" y="40"/>
                          <a:pt x="8" y="65"/>
                        </a:cubicBezTo>
                        <a:cubicBezTo>
                          <a:pt x="1" y="76"/>
                          <a:pt x="19" y="112"/>
                          <a:pt x="36" y="122"/>
                        </a:cubicBezTo>
                        <a:cubicBezTo>
                          <a:pt x="158" y="198"/>
                          <a:pt x="195" y="317"/>
                          <a:pt x="114" y="434"/>
                        </a:cubicBezTo>
                        <a:cubicBezTo>
                          <a:pt x="62" y="513"/>
                          <a:pt x="53" y="589"/>
                          <a:pt x="77" y="680"/>
                        </a:cubicBezTo>
                        <a:cubicBezTo>
                          <a:pt x="121" y="599"/>
                          <a:pt x="169" y="522"/>
                          <a:pt x="205" y="437"/>
                        </a:cubicBezTo>
                        <a:cubicBezTo>
                          <a:pt x="248" y="333"/>
                          <a:pt x="268" y="222"/>
                          <a:pt x="229" y="112"/>
                        </a:cubicBezTo>
                        <a:cubicBezTo>
                          <a:pt x="204" y="44"/>
                          <a:pt x="155"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9" name="Google Shape;3839;p22"/>
                  <p:cNvSpPr/>
                  <p:nvPr/>
                </p:nvSpPr>
                <p:spPr>
                  <a:xfrm>
                    <a:off x="3058035" y="4548487"/>
                    <a:ext cx="31658" cy="21982"/>
                  </a:xfrm>
                  <a:custGeom>
                    <a:avLst/>
                    <a:gdLst/>
                    <a:ahLst/>
                    <a:cxnLst/>
                    <a:rect l="l" t="t" r="r" b="b"/>
                    <a:pathLst>
                      <a:path w="337" h="234" extrusionOk="0">
                        <a:moveTo>
                          <a:pt x="208" y="0"/>
                        </a:moveTo>
                        <a:cubicBezTo>
                          <a:pt x="120" y="0"/>
                          <a:pt x="32" y="77"/>
                          <a:pt x="0" y="170"/>
                        </a:cubicBezTo>
                        <a:cubicBezTo>
                          <a:pt x="8" y="166"/>
                          <a:pt x="14" y="165"/>
                          <a:pt x="19" y="162"/>
                        </a:cubicBezTo>
                        <a:cubicBezTo>
                          <a:pt x="69" y="141"/>
                          <a:pt x="116" y="110"/>
                          <a:pt x="168" y="104"/>
                        </a:cubicBezTo>
                        <a:cubicBezTo>
                          <a:pt x="171" y="104"/>
                          <a:pt x="175" y="103"/>
                          <a:pt x="178" y="103"/>
                        </a:cubicBezTo>
                        <a:cubicBezTo>
                          <a:pt x="240" y="103"/>
                          <a:pt x="249" y="164"/>
                          <a:pt x="270" y="211"/>
                        </a:cubicBezTo>
                        <a:cubicBezTo>
                          <a:pt x="277" y="228"/>
                          <a:pt x="289" y="234"/>
                          <a:pt x="299" y="234"/>
                        </a:cubicBezTo>
                        <a:cubicBezTo>
                          <a:pt x="314" y="234"/>
                          <a:pt x="327" y="223"/>
                          <a:pt x="329" y="208"/>
                        </a:cubicBezTo>
                        <a:cubicBezTo>
                          <a:pt x="336" y="161"/>
                          <a:pt x="334" y="105"/>
                          <a:pt x="315" y="63"/>
                        </a:cubicBezTo>
                        <a:cubicBezTo>
                          <a:pt x="301" y="33"/>
                          <a:pt x="252" y="3"/>
                          <a:pt x="218" y="1"/>
                        </a:cubicBezTo>
                        <a:cubicBezTo>
                          <a:pt x="215" y="0"/>
                          <a:pt x="212"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840" name="Google Shape;3840;p22"/>
                <p:cNvSpPr/>
                <p:nvPr/>
              </p:nvSpPr>
              <p:spPr>
                <a:xfrm>
                  <a:off x="2723036" y="4193384"/>
                  <a:ext cx="228932" cy="446403"/>
                </a:xfrm>
                <a:custGeom>
                  <a:avLst/>
                  <a:gdLst/>
                  <a:ahLst/>
                  <a:cxnLst/>
                  <a:rect l="l" t="t" r="r" b="b"/>
                  <a:pathLst>
                    <a:path w="2437" h="4752" extrusionOk="0">
                      <a:moveTo>
                        <a:pt x="739" y="60"/>
                      </a:moveTo>
                      <a:cubicBezTo>
                        <a:pt x="801" y="60"/>
                        <a:pt x="850" y="94"/>
                        <a:pt x="891" y="145"/>
                      </a:cubicBezTo>
                      <a:cubicBezTo>
                        <a:pt x="981" y="257"/>
                        <a:pt x="1001" y="396"/>
                        <a:pt x="999" y="531"/>
                      </a:cubicBezTo>
                      <a:cubicBezTo>
                        <a:pt x="996" y="778"/>
                        <a:pt x="977" y="1026"/>
                        <a:pt x="964" y="1272"/>
                      </a:cubicBezTo>
                      <a:cubicBezTo>
                        <a:pt x="963" y="1303"/>
                        <a:pt x="964" y="1333"/>
                        <a:pt x="964" y="1363"/>
                      </a:cubicBezTo>
                      <a:cubicBezTo>
                        <a:pt x="975" y="1364"/>
                        <a:pt x="984" y="1364"/>
                        <a:pt x="994" y="1365"/>
                      </a:cubicBezTo>
                      <a:cubicBezTo>
                        <a:pt x="1001" y="1342"/>
                        <a:pt x="1008" y="1320"/>
                        <a:pt x="1013" y="1296"/>
                      </a:cubicBezTo>
                      <a:cubicBezTo>
                        <a:pt x="1047" y="1196"/>
                        <a:pt x="1150" y="1124"/>
                        <a:pt x="1251" y="1124"/>
                      </a:cubicBezTo>
                      <a:cubicBezTo>
                        <a:pt x="1265" y="1124"/>
                        <a:pt x="1280" y="1126"/>
                        <a:pt x="1294" y="1129"/>
                      </a:cubicBezTo>
                      <a:cubicBezTo>
                        <a:pt x="1435" y="1161"/>
                        <a:pt x="1527" y="1280"/>
                        <a:pt x="1513" y="1411"/>
                      </a:cubicBezTo>
                      <a:cubicBezTo>
                        <a:pt x="1503" y="1509"/>
                        <a:pt x="1477" y="1597"/>
                        <a:pt x="1385" y="1651"/>
                      </a:cubicBezTo>
                      <a:cubicBezTo>
                        <a:pt x="1362" y="1664"/>
                        <a:pt x="1339" y="1671"/>
                        <a:pt x="1316" y="1671"/>
                      </a:cubicBezTo>
                      <a:cubicBezTo>
                        <a:pt x="1289" y="1671"/>
                        <a:pt x="1264" y="1661"/>
                        <a:pt x="1242" y="1638"/>
                      </a:cubicBezTo>
                      <a:cubicBezTo>
                        <a:pt x="1203" y="1599"/>
                        <a:pt x="1187" y="1547"/>
                        <a:pt x="1219" y="1484"/>
                      </a:cubicBezTo>
                      <a:lnTo>
                        <a:pt x="1219" y="1484"/>
                      </a:lnTo>
                      <a:cubicBezTo>
                        <a:pt x="1249" y="1514"/>
                        <a:pt x="1279" y="1531"/>
                        <a:pt x="1311" y="1531"/>
                      </a:cubicBezTo>
                      <a:cubicBezTo>
                        <a:pt x="1331" y="1531"/>
                        <a:pt x="1352" y="1524"/>
                        <a:pt x="1373" y="1507"/>
                      </a:cubicBezTo>
                      <a:cubicBezTo>
                        <a:pt x="1428" y="1465"/>
                        <a:pt x="1431" y="1406"/>
                        <a:pt x="1419" y="1344"/>
                      </a:cubicBezTo>
                      <a:cubicBezTo>
                        <a:pt x="1404" y="1278"/>
                        <a:pt x="1361" y="1242"/>
                        <a:pt x="1295" y="1233"/>
                      </a:cubicBezTo>
                      <a:cubicBezTo>
                        <a:pt x="1283" y="1232"/>
                        <a:pt x="1271" y="1231"/>
                        <a:pt x="1259" y="1231"/>
                      </a:cubicBezTo>
                      <a:cubicBezTo>
                        <a:pt x="1189" y="1231"/>
                        <a:pt x="1134" y="1265"/>
                        <a:pt x="1090" y="1326"/>
                      </a:cubicBezTo>
                      <a:cubicBezTo>
                        <a:pt x="1028" y="1415"/>
                        <a:pt x="1016" y="1515"/>
                        <a:pt x="1021" y="1618"/>
                      </a:cubicBezTo>
                      <a:cubicBezTo>
                        <a:pt x="1028" y="1772"/>
                        <a:pt x="1048" y="1923"/>
                        <a:pt x="1059" y="2076"/>
                      </a:cubicBezTo>
                      <a:cubicBezTo>
                        <a:pt x="1064" y="2120"/>
                        <a:pt x="1059" y="2165"/>
                        <a:pt x="1048" y="2211"/>
                      </a:cubicBezTo>
                      <a:cubicBezTo>
                        <a:pt x="951" y="2109"/>
                        <a:pt x="891" y="1999"/>
                        <a:pt x="883" y="1861"/>
                      </a:cubicBezTo>
                      <a:cubicBezTo>
                        <a:pt x="871" y="1658"/>
                        <a:pt x="860" y="1452"/>
                        <a:pt x="845" y="1247"/>
                      </a:cubicBezTo>
                      <a:cubicBezTo>
                        <a:pt x="837" y="1171"/>
                        <a:pt x="827" y="1095"/>
                        <a:pt x="808" y="1022"/>
                      </a:cubicBezTo>
                      <a:cubicBezTo>
                        <a:pt x="789" y="950"/>
                        <a:pt x="736" y="905"/>
                        <a:pt x="659" y="897"/>
                      </a:cubicBezTo>
                      <a:cubicBezTo>
                        <a:pt x="652" y="896"/>
                        <a:pt x="646" y="895"/>
                        <a:pt x="639" y="895"/>
                      </a:cubicBezTo>
                      <a:cubicBezTo>
                        <a:pt x="557" y="895"/>
                        <a:pt x="485" y="962"/>
                        <a:pt x="478" y="1044"/>
                      </a:cubicBezTo>
                      <a:cubicBezTo>
                        <a:pt x="469" y="1135"/>
                        <a:pt x="521" y="1187"/>
                        <a:pt x="626" y="1194"/>
                      </a:cubicBezTo>
                      <a:cubicBezTo>
                        <a:pt x="599" y="1234"/>
                        <a:pt x="563" y="1254"/>
                        <a:pt x="528" y="1254"/>
                      </a:cubicBezTo>
                      <a:cubicBezTo>
                        <a:pt x="491" y="1254"/>
                        <a:pt x="453" y="1233"/>
                        <a:pt x="424" y="1189"/>
                      </a:cubicBezTo>
                      <a:cubicBezTo>
                        <a:pt x="350" y="1076"/>
                        <a:pt x="391" y="901"/>
                        <a:pt x="507" y="829"/>
                      </a:cubicBezTo>
                      <a:cubicBezTo>
                        <a:pt x="550" y="802"/>
                        <a:pt x="597" y="790"/>
                        <a:pt x="643" y="790"/>
                      </a:cubicBezTo>
                      <a:cubicBezTo>
                        <a:pt x="727" y="790"/>
                        <a:pt x="809" y="832"/>
                        <a:pt x="857" y="910"/>
                      </a:cubicBezTo>
                      <a:cubicBezTo>
                        <a:pt x="876" y="940"/>
                        <a:pt x="889" y="970"/>
                        <a:pt x="922" y="1001"/>
                      </a:cubicBezTo>
                      <a:cubicBezTo>
                        <a:pt x="925" y="979"/>
                        <a:pt x="934" y="957"/>
                        <a:pt x="933" y="936"/>
                      </a:cubicBezTo>
                      <a:cubicBezTo>
                        <a:pt x="923" y="763"/>
                        <a:pt x="913" y="590"/>
                        <a:pt x="897" y="417"/>
                      </a:cubicBezTo>
                      <a:cubicBezTo>
                        <a:pt x="893" y="373"/>
                        <a:pt x="882" y="329"/>
                        <a:pt x="862" y="289"/>
                      </a:cubicBezTo>
                      <a:cubicBezTo>
                        <a:pt x="836" y="235"/>
                        <a:pt x="796" y="208"/>
                        <a:pt x="752" y="208"/>
                      </a:cubicBezTo>
                      <a:cubicBezTo>
                        <a:pt x="720" y="208"/>
                        <a:pt x="685" y="223"/>
                        <a:pt x="651" y="254"/>
                      </a:cubicBezTo>
                      <a:cubicBezTo>
                        <a:pt x="638" y="269"/>
                        <a:pt x="610" y="270"/>
                        <a:pt x="589" y="278"/>
                      </a:cubicBezTo>
                      <a:cubicBezTo>
                        <a:pt x="584" y="256"/>
                        <a:pt x="569" y="231"/>
                        <a:pt x="576" y="212"/>
                      </a:cubicBezTo>
                      <a:cubicBezTo>
                        <a:pt x="597" y="149"/>
                        <a:pt x="619" y="83"/>
                        <a:pt x="696" y="65"/>
                      </a:cubicBezTo>
                      <a:cubicBezTo>
                        <a:pt x="711" y="62"/>
                        <a:pt x="725" y="60"/>
                        <a:pt x="739" y="60"/>
                      </a:cubicBezTo>
                      <a:close/>
                      <a:moveTo>
                        <a:pt x="558" y="1661"/>
                      </a:moveTo>
                      <a:lnTo>
                        <a:pt x="558" y="1661"/>
                      </a:lnTo>
                      <a:cubicBezTo>
                        <a:pt x="620" y="1838"/>
                        <a:pt x="747" y="1962"/>
                        <a:pt x="881" y="2080"/>
                      </a:cubicBezTo>
                      <a:cubicBezTo>
                        <a:pt x="908" y="2105"/>
                        <a:pt x="928" y="2137"/>
                        <a:pt x="950" y="2167"/>
                      </a:cubicBezTo>
                      <a:cubicBezTo>
                        <a:pt x="997" y="2232"/>
                        <a:pt x="1011" y="2296"/>
                        <a:pt x="978" y="2380"/>
                      </a:cubicBezTo>
                      <a:cubicBezTo>
                        <a:pt x="910" y="2560"/>
                        <a:pt x="892" y="2749"/>
                        <a:pt x="908" y="2942"/>
                      </a:cubicBezTo>
                      <a:cubicBezTo>
                        <a:pt x="910" y="2971"/>
                        <a:pt x="912" y="3000"/>
                        <a:pt x="904" y="3033"/>
                      </a:cubicBezTo>
                      <a:cubicBezTo>
                        <a:pt x="757" y="2837"/>
                        <a:pt x="620" y="2633"/>
                        <a:pt x="564" y="2390"/>
                      </a:cubicBezTo>
                      <a:cubicBezTo>
                        <a:pt x="507" y="2152"/>
                        <a:pt x="496" y="1907"/>
                        <a:pt x="558" y="1661"/>
                      </a:cubicBezTo>
                      <a:close/>
                      <a:moveTo>
                        <a:pt x="496" y="1601"/>
                      </a:moveTo>
                      <a:cubicBezTo>
                        <a:pt x="496" y="1632"/>
                        <a:pt x="501" y="1654"/>
                        <a:pt x="496" y="1673"/>
                      </a:cubicBezTo>
                      <a:cubicBezTo>
                        <a:pt x="392" y="2204"/>
                        <a:pt x="548" y="2665"/>
                        <a:pt x="872" y="3082"/>
                      </a:cubicBezTo>
                      <a:cubicBezTo>
                        <a:pt x="903" y="3123"/>
                        <a:pt x="927" y="3175"/>
                        <a:pt x="939" y="3226"/>
                      </a:cubicBezTo>
                      <a:cubicBezTo>
                        <a:pt x="980" y="3404"/>
                        <a:pt x="1053" y="3567"/>
                        <a:pt x="1166" y="3713"/>
                      </a:cubicBezTo>
                      <a:cubicBezTo>
                        <a:pt x="1234" y="3800"/>
                        <a:pt x="1301" y="3888"/>
                        <a:pt x="1368" y="3976"/>
                      </a:cubicBezTo>
                      <a:lnTo>
                        <a:pt x="1361" y="3980"/>
                      </a:lnTo>
                      <a:cubicBezTo>
                        <a:pt x="1136" y="3827"/>
                        <a:pt x="901" y="3687"/>
                        <a:pt x="691" y="3517"/>
                      </a:cubicBezTo>
                      <a:cubicBezTo>
                        <a:pt x="244" y="3160"/>
                        <a:pt x="76" y="2686"/>
                        <a:pt x="179" y="2124"/>
                      </a:cubicBezTo>
                      <a:cubicBezTo>
                        <a:pt x="218" y="1919"/>
                        <a:pt x="322" y="1744"/>
                        <a:pt x="496" y="1601"/>
                      </a:cubicBezTo>
                      <a:close/>
                      <a:moveTo>
                        <a:pt x="1151" y="2124"/>
                      </a:moveTo>
                      <a:cubicBezTo>
                        <a:pt x="1158" y="2134"/>
                        <a:pt x="1165" y="2138"/>
                        <a:pt x="1165" y="2143"/>
                      </a:cubicBezTo>
                      <a:cubicBezTo>
                        <a:pt x="1162" y="2518"/>
                        <a:pt x="1273" y="2859"/>
                        <a:pt x="1452" y="3183"/>
                      </a:cubicBezTo>
                      <a:cubicBezTo>
                        <a:pt x="1524" y="3314"/>
                        <a:pt x="1597" y="3443"/>
                        <a:pt x="1661" y="3577"/>
                      </a:cubicBezTo>
                      <a:cubicBezTo>
                        <a:pt x="1775" y="3821"/>
                        <a:pt x="1808" y="4079"/>
                        <a:pt x="1790" y="4345"/>
                      </a:cubicBezTo>
                      <a:cubicBezTo>
                        <a:pt x="1781" y="4460"/>
                        <a:pt x="1748" y="4567"/>
                        <a:pt x="1679" y="4667"/>
                      </a:cubicBezTo>
                      <a:cubicBezTo>
                        <a:pt x="1702" y="4384"/>
                        <a:pt x="1575" y="4162"/>
                        <a:pt x="1405" y="3952"/>
                      </a:cubicBezTo>
                      <a:cubicBezTo>
                        <a:pt x="1358" y="3893"/>
                        <a:pt x="1318" y="3826"/>
                        <a:pt x="1268" y="3769"/>
                      </a:cubicBezTo>
                      <a:cubicBezTo>
                        <a:pt x="1008" y="3476"/>
                        <a:pt x="935" y="3126"/>
                        <a:pt x="956" y="2747"/>
                      </a:cubicBezTo>
                      <a:cubicBezTo>
                        <a:pt x="970" y="2525"/>
                        <a:pt x="1038" y="2320"/>
                        <a:pt x="1151" y="2124"/>
                      </a:cubicBezTo>
                      <a:close/>
                      <a:moveTo>
                        <a:pt x="1275" y="1911"/>
                      </a:moveTo>
                      <a:cubicBezTo>
                        <a:pt x="1294" y="1937"/>
                        <a:pt x="1304" y="1947"/>
                        <a:pt x="1309" y="1961"/>
                      </a:cubicBezTo>
                      <a:cubicBezTo>
                        <a:pt x="1398" y="2163"/>
                        <a:pt x="1534" y="2325"/>
                        <a:pt x="1719" y="2447"/>
                      </a:cubicBezTo>
                      <a:cubicBezTo>
                        <a:pt x="1729" y="2452"/>
                        <a:pt x="1735" y="2459"/>
                        <a:pt x="1744" y="2464"/>
                      </a:cubicBezTo>
                      <a:cubicBezTo>
                        <a:pt x="2126" y="2684"/>
                        <a:pt x="2270" y="3041"/>
                        <a:pt x="2328" y="3454"/>
                      </a:cubicBezTo>
                      <a:cubicBezTo>
                        <a:pt x="2392" y="3916"/>
                        <a:pt x="2193" y="4277"/>
                        <a:pt x="1898" y="4601"/>
                      </a:cubicBezTo>
                      <a:cubicBezTo>
                        <a:pt x="1859" y="4643"/>
                        <a:pt x="1800" y="4669"/>
                        <a:pt x="1750" y="4703"/>
                      </a:cubicBezTo>
                      <a:cubicBezTo>
                        <a:pt x="1915" y="4331"/>
                        <a:pt x="1870" y="3976"/>
                        <a:pt x="1727" y="3631"/>
                      </a:cubicBezTo>
                      <a:cubicBezTo>
                        <a:pt x="1638" y="3417"/>
                        <a:pt x="1509" y="3221"/>
                        <a:pt x="1413" y="3009"/>
                      </a:cubicBezTo>
                      <a:cubicBezTo>
                        <a:pt x="1279" y="2717"/>
                        <a:pt x="1191" y="2415"/>
                        <a:pt x="1229" y="2088"/>
                      </a:cubicBezTo>
                      <a:cubicBezTo>
                        <a:pt x="1235" y="2033"/>
                        <a:pt x="1258" y="1979"/>
                        <a:pt x="1275" y="1911"/>
                      </a:cubicBezTo>
                      <a:close/>
                      <a:moveTo>
                        <a:pt x="717" y="0"/>
                      </a:moveTo>
                      <a:cubicBezTo>
                        <a:pt x="594" y="27"/>
                        <a:pt x="537" y="114"/>
                        <a:pt x="526" y="233"/>
                      </a:cubicBezTo>
                      <a:cubicBezTo>
                        <a:pt x="523" y="261"/>
                        <a:pt x="541" y="311"/>
                        <a:pt x="559" y="318"/>
                      </a:cubicBezTo>
                      <a:cubicBezTo>
                        <a:pt x="569" y="321"/>
                        <a:pt x="580" y="323"/>
                        <a:pt x="592" y="323"/>
                      </a:cubicBezTo>
                      <a:cubicBezTo>
                        <a:pt x="619" y="323"/>
                        <a:pt x="649" y="315"/>
                        <a:pt x="666" y="301"/>
                      </a:cubicBezTo>
                      <a:cubicBezTo>
                        <a:pt x="700" y="273"/>
                        <a:pt x="729" y="258"/>
                        <a:pt x="754" y="258"/>
                      </a:cubicBezTo>
                      <a:cubicBezTo>
                        <a:pt x="789" y="258"/>
                        <a:pt x="814" y="288"/>
                        <a:pt x="826" y="350"/>
                      </a:cubicBezTo>
                      <a:cubicBezTo>
                        <a:pt x="851" y="473"/>
                        <a:pt x="861" y="599"/>
                        <a:pt x="877" y="724"/>
                      </a:cubicBezTo>
                      <a:cubicBezTo>
                        <a:pt x="880" y="759"/>
                        <a:pt x="880" y="794"/>
                        <a:pt x="883" y="842"/>
                      </a:cubicBezTo>
                      <a:cubicBezTo>
                        <a:pt x="852" y="817"/>
                        <a:pt x="836" y="802"/>
                        <a:pt x="818" y="789"/>
                      </a:cubicBezTo>
                      <a:cubicBezTo>
                        <a:pt x="767" y="753"/>
                        <a:pt x="706" y="735"/>
                        <a:pt x="644" y="735"/>
                      </a:cubicBezTo>
                      <a:cubicBezTo>
                        <a:pt x="566" y="735"/>
                        <a:pt x="487" y="764"/>
                        <a:pt x="428" y="820"/>
                      </a:cubicBezTo>
                      <a:cubicBezTo>
                        <a:pt x="325" y="919"/>
                        <a:pt x="301" y="1095"/>
                        <a:pt x="379" y="1209"/>
                      </a:cubicBezTo>
                      <a:cubicBezTo>
                        <a:pt x="414" y="1261"/>
                        <a:pt x="461" y="1297"/>
                        <a:pt x="521" y="1297"/>
                      </a:cubicBezTo>
                      <a:cubicBezTo>
                        <a:pt x="530" y="1297"/>
                        <a:pt x="539" y="1296"/>
                        <a:pt x="548" y="1294"/>
                      </a:cubicBezTo>
                      <a:cubicBezTo>
                        <a:pt x="616" y="1282"/>
                        <a:pt x="663" y="1238"/>
                        <a:pt x="678" y="1167"/>
                      </a:cubicBezTo>
                      <a:cubicBezTo>
                        <a:pt x="682" y="1153"/>
                        <a:pt x="681" y="1129"/>
                        <a:pt x="672" y="1121"/>
                      </a:cubicBezTo>
                      <a:cubicBezTo>
                        <a:pt x="669" y="1118"/>
                        <a:pt x="664" y="1116"/>
                        <a:pt x="658" y="1116"/>
                      </a:cubicBezTo>
                      <a:cubicBezTo>
                        <a:pt x="648" y="1116"/>
                        <a:pt x="635" y="1120"/>
                        <a:pt x="625" y="1120"/>
                      </a:cubicBezTo>
                      <a:cubicBezTo>
                        <a:pt x="623" y="1120"/>
                        <a:pt x="621" y="1120"/>
                        <a:pt x="619" y="1120"/>
                      </a:cubicBezTo>
                      <a:cubicBezTo>
                        <a:pt x="604" y="1120"/>
                        <a:pt x="585" y="1122"/>
                        <a:pt x="570" y="1122"/>
                      </a:cubicBezTo>
                      <a:cubicBezTo>
                        <a:pt x="556" y="1122"/>
                        <a:pt x="546" y="1120"/>
                        <a:pt x="543" y="1115"/>
                      </a:cubicBezTo>
                      <a:cubicBezTo>
                        <a:pt x="527" y="1086"/>
                        <a:pt x="517" y="1037"/>
                        <a:pt x="532" y="1013"/>
                      </a:cubicBezTo>
                      <a:cubicBezTo>
                        <a:pt x="552" y="982"/>
                        <a:pt x="596" y="945"/>
                        <a:pt x="629" y="945"/>
                      </a:cubicBezTo>
                      <a:cubicBezTo>
                        <a:pt x="630" y="945"/>
                        <a:pt x="631" y="945"/>
                        <a:pt x="632" y="945"/>
                      </a:cubicBezTo>
                      <a:cubicBezTo>
                        <a:pt x="673" y="948"/>
                        <a:pt x="733" y="981"/>
                        <a:pt x="747" y="1017"/>
                      </a:cubicBezTo>
                      <a:cubicBezTo>
                        <a:pt x="775" y="1090"/>
                        <a:pt x="786" y="1174"/>
                        <a:pt x="794" y="1254"/>
                      </a:cubicBezTo>
                      <a:cubicBezTo>
                        <a:pt x="816" y="1471"/>
                        <a:pt x="833" y="1688"/>
                        <a:pt x="853" y="1905"/>
                      </a:cubicBezTo>
                      <a:cubicBezTo>
                        <a:pt x="856" y="1932"/>
                        <a:pt x="862" y="1959"/>
                        <a:pt x="869" y="2005"/>
                      </a:cubicBezTo>
                      <a:cubicBezTo>
                        <a:pt x="724" y="1880"/>
                        <a:pt x="619" y="1754"/>
                        <a:pt x="599" y="1574"/>
                      </a:cubicBezTo>
                      <a:cubicBezTo>
                        <a:pt x="596" y="1547"/>
                        <a:pt x="584" y="1513"/>
                        <a:pt x="565" y="1501"/>
                      </a:cubicBezTo>
                      <a:cubicBezTo>
                        <a:pt x="563" y="1500"/>
                        <a:pt x="560" y="1499"/>
                        <a:pt x="557" y="1499"/>
                      </a:cubicBezTo>
                      <a:cubicBezTo>
                        <a:pt x="542" y="1499"/>
                        <a:pt x="513" y="1515"/>
                        <a:pt x="495" y="1528"/>
                      </a:cubicBezTo>
                      <a:cubicBezTo>
                        <a:pt x="299" y="1675"/>
                        <a:pt x="180" y="1874"/>
                        <a:pt x="126" y="2111"/>
                      </a:cubicBezTo>
                      <a:cubicBezTo>
                        <a:pt x="1" y="2660"/>
                        <a:pt x="255" y="3303"/>
                        <a:pt x="728" y="3605"/>
                      </a:cubicBezTo>
                      <a:cubicBezTo>
                        <a:pt x="945" y="3744"/>
                        <a:pt x="1156" y="3888"/>
                        <a:pt x="1367" y="4037"/>
                      </a:cubicBezTo>
                      <a:cubicBezTo>
                        <a:pt x="1425" y="4076"/>
                        <a:pt x="1476" y="4131"/>
                        <a:pt x="1515" y="4189"/>
                      </a:cubicBezTo>
                      <a:cubicBezTo>
                        <a:pt x="1613" y="4333"/>
                        <a:pt x="1638" y="4500"/>
                        <a:pt x="1642" y="4670"/>
                      </a:cubicBezTo>
                      <a:cubicBezTo>
                        <a:pt x="1643" y="4723"/>
                        <a:pt x="1661" y="4751"/>
                        <a:pt x="1696" y="4751"/>
                      </a:cubicBezTo>
                      <a:cubicBezTo>
                        <a:pt x="1709" y="4751"/>
                        <a:pt x="1724" y="4748"/>
                        <a:pt x="1741" y="4740"/>
                      </a:cubicBezTo>
                      <a:cubicBezTo>
                        <a:pt x="1808" y="4711"/>
                        <a:pt x="1882" y="4679"/>
                        <a:pt x="1930" y="4628"/>
                      </a:cubicBezTo>
                      <a:cubicBezTo>
                        <a:pt x="2232" y="4297"/>
                        <a:pt x="2436" y="3928"/>
                        <a:pt x="2371" y="3455"/>
                      </a:cubicBezTo>
                      <a:cubicBezTo>
                        <a:pt x="2312" y="3026"/>
                        <a:pt x="2165" y="2653"/>
                        <a:pt x="1766" y="2420"/>
                      </a:cubicBezTo>
                      <a:cubicBezTo>
                        <a:pt x="1567" y="2305"/>
                        <a:pt x="1432" y="2128"/>
                        <a:pt x="1341" y="1917"/>
                      </a:cubicBezTo>
                      <a:cubicBezTo>
                        <a:pt x="1331" y="1894"/>
                        <a:pt x="1302" y="1860"/>
                        <a:pt x="1285" y="1860"/>
                      </a:cubicBezTo>
                      <a:cubicBezTo>
                        <a:pt x="1285" y="1860"/>
                        <a:pt x="1285" y="1860"/>
                        <a:pt x="1285" y="1860"/>
                      </a:cubicBezTo>
                      <a:cubicBezTo>
                        <a:pt x="1260" y="1864"/>
                        <a:pt x="1232" y="1890"/>
                        <a:pt x="1214" y="1914"/>
                      </a:cubicBezTo>
                      <a:cubicBezTo>
                        <a:pt x="1178" y="1966"/>
                        <a:pt x="1148" y="2021"/>
                        <a:pt x="1116" y="2074"/>
                      </a:cubicBezTo>
                      <a:cubicBezTo>
                        <a:pt x="1110" y="2072"/>
                        <a:pt x="1104" y="2070"/>
                        <a:pt x="1097" y="2069"/>
                      </a:cubicBezTo>
                      <a:cubicBezTo>
                        <a:pt x="1079" y="1858"/>
                        <a:pt x="1044" y="1648"/>
                        <a:pt x="1099" y="1437"/>
                      </a:cubicBezTo>
                      <a:cubicBezTo>
                        <a:pt x="1109" y="1396"/>
                        <a:pt x="1139" y="1357"/>
                        <a:pt x="1167" y="1325"/>
                      </a:cubicBezTo>
                      <a:cubicBezTo>
                        <a:pt x="1193" y="1296"/>
                        <a:pt x="1225" y="1282"/>
                        <a:pt x="1261" y="1282"/>
                      </a:cubicBezTo>
                      <a:cubicBezTo>
                        <a:pt x="1279" y="1282"/>
                        <a:pt x="1298" y="1285"/>
                        <a:pt x="1317" y="1292"/>
                      </a:cubicBezTo>
                      <a:cubicBezTo>
                        <a:pt x="1372" y="1313"/>
                        <a:pt x="1400" y="1387"/>
                        <a:pt x="1371" y="1441"/>
                      </a:cubicBezTo>
                      <a:cubicBezTo>
                        <a:pt x="1355" y="1470"/>
                        <a:pt x="1337" y="1483"/>
                        <a:pt x="1317" y="1483"/>
                      </a:cubicBezTo>
                      <a:cubicBezTo>
                        <a:pt x="1299" y="1483"/>
                        <a:pt x="1278" y="1473"/>
                        <a:pt x="1255" y="1457"/>
                      </a:cubicBezTo>
                      <a:cubicBezTo>
                        <a:pt x="1241" y="1447"/>
                        <a:pt x="1229" y="1443"/>
                        <a:pt x="1219" y="1443"/>
                      </a:cubicBezTo>
                      <a:cubicBezTo>
                        <a:pt x="1190" y="1443"/>
                        <a:pt x="1171" y="1472"/>
                        <a:pt x="1166" y="1506"/>
                      </a:cubicBezTo>
                      <a:cubicBezTo>
                        <a:pt x="1152" y="1575"/>
                        <a:pt x="1168" y="1641"/>
                        <a:pt x="1227" y="1687"/>
                      </a:cubicBezTo>
                      <a:cubicBezTo>
                        <a:pt x="1256" y="1709"/>
                        <a:pt x="1288" y="1720"/>
                        <a:pt x="1319" y="1720"/>
                      </a:cubicBezTo>
                      <a:cubicBezTo>
                        <a:pt x="1349" y="1720"/>
                        <a:pt x="1379" y="1711"/>
                        <a:pt x="1409" y="1695"/>
                      </a:cubicBezTo>
                      <a:cubicBezTo>
                        <a:pt x="1562" y="1614"/>
                        <a:pt x="1620" y="1373"/>
                        <a:pt x="1522" y="1220"/>
                      </a:cubicBezTo>
                      <a:cubicBezTo>
                        <a:pt x="1463" y="1127"/>
                        <a:pt x="1366" y="1078"/>
                        <a:pt x="1265" y="1078"/>
                      </a:cubicBezTo>
                      <a:cubicBezTo>
                        <a:pt x="1200" y="1078"/>
                        <a:pt x="1133" y="1098"/>
                        <a:pt x="1074" y="1140"/>
                      </a:cubicBezTo>
                      <a:cubicBezTo>
                        <a:pt x="1058" y="1152"/>
                        <a:pt x="1042" y="1163"/>
                        <a:pt x="1016" y="1183"/>
                      </a:cubicBezTo>
                      <a:cubicBezTo>
                        <a:pt x="1021" y="1131"/>
                        <a:pt x="1023" y="1094"/>
                        <a:pt x="1027" y="1058"/>
                      </a:cubicBezTo>
                      <a:cubicBezTo>
                        <a:pt x="1051" y="809"/>
                        <a:pt x="1079" y="559"/>
                        <a:pt x="1023" y="311"/>
                      </a:cubicBezTo>
                      <a:cubicBezTo>
                        <a:pt x="990" y="159"/>
                        <a:pt x="914" y="42"/>
                        <a:pt x="752" y="3"/>
                      </a:cubicBezTo>
                      <a:cubicBezTo>
                        <a:pt x="741" y="3"/>
                        <a:pt x="732" y="3"/>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1" name="Google Shape;3841;p22"/>
                <p:cNvSpPr/>
                <p:nvPr/>
              </p:nvSpPr>
              <p:spPr>
                <a:xfrm>
                  <a:off x="2837552" y="4530262"/>
                  <a:ext cx="257583" cy="382618"/>
                </a:xfrm>
                <a:custGeom>
                  <a:avLst/>
                  <a:gdLst/>
                  <a:ahLst/>
                  <a:cxnLst/>
                  <a:rect l="l" t="t" r="r" b="b"/>
                  <a:pathLst>
                    <a:path w="2742" h="4073" extrusionOk="0">
                      <a:moveTo>
                        <a:pt x="2555" y="194"/>
                      </a:moveTo>
                      <a:cubicBezTo>
                        <a:pt x="2558" y="194"/>
                        <a:pt x="2562" y="194"/>
                        <a:pt x="2565" y="195"/>
                      </a:cubicBezTo>
                      <a:cubicBezTo>
                        <a:pt x="2599" y="196"/>
                        <a:pt x="2648" y="227"/>
                        <a:pt x="2662" y="257"/>
                      </a:cubicBezTo>
                      <a:cubicBezTo>
                        <a:pt x="2681" y="299"/>
                        <a:pt x="2683" y="355"/>
                        <a:pt x="2676" y="402"/>
                      </a:cubicBezTo>
                      <a:cubicBezTo>
                        <a:pt x="2674" y="418"/>
                        <a:pt x="2661" y="429"/>
                        <a:pt x="2647" y="429"/>
                      </a:cubicBezTo>
                      <a:cubicBezTo>
                        <a:pt x="2636" y="429"/>
                        <a:pt x="2624" y="422"/>
                        <a:pt x="2617" y="405"/>
                      </a:cubicBezTo>
                      <a:cubicBezTo>
                        <a:pt x="2597" y="358"/>
                        <a:pt x="2586" y="297"/>
                        <a:pt x="2528" y="297"/>
                      </a:cubicBezTo>
                      <a:cubicBezTo>
                        <a:pt x="2523" y="297"/>
                        <a:pt x="2519" y="297"/>
                        <a:pt x="2515" y="298"/>
                      </a:cubicBezTo>
                      <a:cubicBezTo>
                        <a:pt x="2463" y="304"/>
                        <a:pt x="2416" y="335"/>
                        <a:pt x="2366" y="356"/>
                      </a:cubicBezTo>
                      <a:cubicBezTo>
                        <a:pt x="2361" y="359"/>
                        <a:pt x="2355" y="361"/>
                        <a:pt x="2347" y="364"/>
                      </a:cubicBezTo>
                      <a:cubicBezTo>
                        <a:pt x="2379" y="270"/>
                        <a:pt x="2466" y="194"/>
                        <a:pt x="2555" y="194"/>
                      </a:cubicBezTo>
                      <a:close/>
                      <a:moveTo>
                        <a:pt x="2147" y="47"/>
                      </a:moveTo>
                      <a:cubicBezTo>
                        <a:pt x="2200" y="47"/>
                        <a:pt x="2250" y="91"/>
                        <a:pt x="2275" y="159"/>
                      </a:cubicBezTo>
                      <a:cubicBezTo>
                        <a:pt x="2314" y="270"/>
                        <a:pt x="2294" y="381"/>
                        <a:pt x="2251" y="484"/>
                      </a:cubicBezTo>
                      <a:cubicBezTo>
                        <a:pt x="2216" y="568"/>
                        <a:pt x="2167" y="645"/>
                        <a:pt x="2123" y="726"/>
                      </a:cubicBezTo>
                      <a:cubicBezTo>
                        <a:pt x="2097" y="635"/>
                        <a:pt x="2108" y="558"/>
                        <a:pt x="2160" y="481"/>
                      </a:cubicBezTo>
                      <a:cubicBezTo>
                        <a:pt x="2241" y="364"/>
                        <a:pt x="2202" y="245"/>
                        <a:pt x="2082" y="169"/>
                      </a:cubicBezTo>
                      <a:cubicBezTo>
                        <a:pt x="2066" y="159"/>
                        <a:pt x="2047" y="122"/>
                        <a:pt x="2054" y="112"/>
                      </a:cubicBezTo>
                      <a:cubicBezTo>
                        <a:pt x="2068" y="86"/>
                        <a:pt x="2094" y="59"/>
                        <a:pt x="2120" y="51"/>
                      </a:cubicBezTo>
                      <a:cubicBezTo>
                        <a:pt x="2129" y="49"/>
                        <a:pt x="2138" y="47"/>
                        <a:pt x="2147" y="47"/>
                      </a:cubicBezTo>
                      <a:close/>
                      <a:moveTo>
                        <a:pt x="1916" y="519"/>
                      </a:moveTo>
                      <a:cubicBezTo>
                        <a:pt x="1997" y="519"/>
                        <a:pt x="2054" y="567"/>
                        <a:pt x="2056" y="645"/>
                      </a:cubicBezTo>
                      <a:cubicBezTo>
                        <a:pt x="2060" y="770"/>
                        <a:pt x="1999" y="873"/>
                        <a:pt x="1936" y="975"/>
                      </a:cubicBezTo>
                      <a:cubicBezTo>
                        <a:pt x="1899" y="1032"/>
                        <a:pt x="1852" y="1083"/>
                        <a:pt x="1811" y="1140"/>
                      </a:cubicBezTo>
                      <a:cubicBezTo>
                        <a:pt x="1678" y="1330"/>
                        <a:pt x="1547" y="1520"/>
                        <a:pt x="1416" y="1712"/>
                      </a:cubicBezTo>
                      <a:cubicBezTo>
                        <a:pt x="1392" y="1748"/>
                        <a:pt x="1376" y="1792"/>
                        <a:pt x="1366" y="1835"/>
                      </a:cubicBezTo>
                      <a:cubicBezTo>
                        <a:pt x="1355" y="1880"/>
                        <a:pt x="1332" y="1900"/>
                        <a:pt x="1269" y="1900"/>
                      </a:cubicBezTo>
                      <a:cubicBezTo>
                        <a:pt x="1261" y="1900"/>
                        <a:pt x="1254" y="1900"/>
                        <a:pt x="1245" y="1899"/>
                      </a:cubicBezTo>
                      <a:cubicBezTo>
                        <a:pt x="1325" y="1763"/>
                        <a:pt x="1389" y="1640"/>
                        <a:pt x="1465" y="1523"/>
                      </a:cubicBezTo>
                      <a:cubicBezTo>
                        <a:pt x="1600" y="1312"/>
                        <a:pt x="1740" y="1106"/>
                        <a:pt x="1874" y="896"/>
                      </a:cubicBezTo>
                      <a:cubicBezTo>
                        <a:pt x="1905" y="847"/>
                        <a:pt x="1924" y="789"/>
                        <a:pt x="1939" y="732"/>
                      </a:cubicBezTo>
                      <a:cubicBezTo>
                        <a:pt x="1945" y="711"/>
                        <a:pt x="1930" y="679"/>
                        <a:pt x="1915" y="661"/>
                      </a:cubicBezTo>
                      <a:cubicBezTo>
                        <a:pt x="1914" y="660"/>
                        <a:pt x="1912" y="659"/>
                        <a:pt x="1910" y="659"/>
                      </a:cubicBezTo>
                      <a:cubicBezTo>
                        <a:pt x="1898" y="659"/>
                        <a:pt x="1870" y="673"/>
                        <a:pt x="1852" y="679"/>
                      </a:cubicBezTo>
                      <a:cubicBezTo>
                        <a:pt x="1835" y="683"/>
                        <a:pt x="1815" y="694"/>
                        <a:pt x="1802" y="694"/>
                      </a:cubicBezTo>
                      <a:cubicBezTo>
                        <a:pt x="1798" y="694"/>
                        <a:pt x="1795" y="693"/>
                        <a:pt x="1793" y="692"/>
                      </a:cubicBezTo>
                      <a:cubicBezTo>
                        <a:pt x="1779" y="682"/>
                        <a:pt x="1772" y="654"/>
                        <a:pt x="1772" y="634"/>
                      </a:cubicBezTo>
                      <a:cubicBezTo>
                        <a:pt x="1773" y="568"/>
                        <a:pt x="1836" y="520"/>
                        <a:pt x="1914" y="519"/>
                      </a:cubicBezTo>
                      <a:cubicBezTo>
                        <a:pt x="1914" y="519"/>
                        <a:pt x="1915" y="519"/>
                        <a:pt x="1916" y="519"/>
                      </a:cubicBezTo>
                      <a:close/>
                      <a:moveTo>
                        <a:pt x="2303" y="1239"/>
                      </a:moveTo>
                      <a:cubicBezTo>
                        <a:pt x="2349" y="1239"/>
                        <a:pt x="2395" y="1243"/>
                        <a:pt x="2438" y="1252"/>
                      </a:cubicBezTo>
                      <a:cubicBezTo>
                        <a:pt x="2108" y="1313"/>
                        <a:pt x="2015" y="1558"/>
                        <a:pt x="1952" y="1832"/>
                      </a:cubicBezTo>
                      <a:cubicBezTo>
                        <a:pt x="1914" y="1998"/>
                        <a:pt x="1865" y="2163"/>
                        <a:pt x="1813" y="2326"/>
                      </a:cubicBezTo>
                      <a:cubicBezTo>
                        <a:pt x="1769" y="2467"/>
                        <a:pt x="1681" y="2585"/>
                        <a:pt x="1580" y="2692"/>
                      </a:cubicBezTo>
                      <a:cubicBezTo>
                        <a:pt x="1567" y="2706"/>
                        <a:pt x="1550" y="2715"/>
                        <a:pt x="1526" y="2736"/>
                      </a:cubicBezTo>
                      <a:cubicBezTo>
                        <a:pt x="1559" y="2448"/>
                        <a:pt x="1619" y="2184"/>
                        <a:pt x="1801" y="1961"/>
                      </a:cubicBezTo>
                      <a:cubicBezTo>
                        <a:pt x="1829" y="1926"/>
                        <a:pt x="1843" y="1878"/>
                        <a:pt x="1864" y="1836"/>
                      </a:cubicBezTo>
                      <a:cubicBezTo>
                        <a:pt x="1821" y="1829"/>
                        <a:pt x="1777" y="1814"/>
                        <a:pt x="1733" y="1814"/>
                      </a:cubicBezTo>
                      <a:cubicBezTo>
                        <a:pt x="1727" y="1814"/>
                        <a:pt x="1721" y="1815"/>
                        <a:pt x="1715" y="1815"/>
                      </a:cubicBezTo>
                      <a:cubicBezTo>
                        <a:pt x="1615" y="1825"/>
                        <a:pt x="1516" y="1845"/>
                        <a:pt x="1416" y="1862"/>
                      </a:cubicBezTo>
                      <a:cubicBezTo>
                        <a:pt x="1477" y="1521"/>
                        <a:pt x="1927" y="1239"/>
                        <a:pt x="2303" y="1239"/>
                      </a:cubicBezTo>
                      <a:close/>
                      <a:moveTo>
                        <a:pt x="2432" y="1315"/>
                      </a:moveTo>
                      <a:lnTo>
                        <a:pt x="2432" y="1315"/>
                      </a:lnTo>
                      <a:cubicBezTo>
                        <a:pt x="2183" y="1532"/>
                        <a:pt x="2084" y="1826"/>
                        <a:pt x="2014" y="2132"/>
                      </a:cubicBezTo>
                      <a:cubicBezTo>
                        <a:pt x="1968" y="2333"/>
                        <a:pt x="1920" y="2534"/>
                        <a:pt x="1786" y="2699"/>
                      </a:cubicBezTo>
                      <a:cubicBezTo>
                        <a:pt x="1694" y="2813"/>
                        <a:pt x="1586" y="2916"/>
                        <a:pt x="1478" y="3015"/>
                      </a:cubicBezTo>
                      <a:cubicBezTo>
                        <a:pt x="1492" y="2889"/>
                        <a:pt x="1507" y="2773"/>
                        <a:pt x="1619" y="2685"/>
                      </a:cubicBezTo>
                      <a:cubicBezTo>
                        <a:pt x="1739" y="2592"/>
                        <a:pt x="1817" y="2458"/>
                        <a:pt x="1864" y="2311"/>
                      </a:cubicBezTo>
                      <a:cubicBezTo>
                        <a:pt x="1915" y="2151"/>
                        <a:pt x="1960" y="1988"/>
                        <a:pt x="1999" y="1826"/>
                      </a:cubicBezTo>
                      <a:cubicBezTo>
                        <a:pt x="2037" y="1673"/>
                        <a:pt x="2089" y="1531"/>
                        <a:pt x="2200" y="1418"/>
                      </a:cubicBezTo>
                      <a:cubicBezTo>
                        <a:pt x="2263" y="1353"/>
                        <a:pt x="2337" y="1321"/>
                        <a:pt x="2432" y="1315"/>
                      </a:cubicBezTo>
                      <a:close/>
                      <a:moveTo>
                        <a:pt x="1745" y="1925"/>
                      </a:moveTo>
                      <a:cubicBezTo>
                        <a:pt x="1749" y="1929"/>
                        <a:pt x="1754" y="1933"/>
                        <a:pt x="1760" y="1936"/>
                      </a:cubicBezTo>
                      <a:cubicBezTo>
                        <a:pt x="1534" y="2189"/>
                        <a:pt x="1502" y="2508"/>
                        <a:pt x="1450" y="2820"/>
                      </a:cubicBezTo>
                      <a:cubicBezTo>
                        <a:pt x="1345" y="3412"/>
                        <a:pt x="954" y="3756"/>
                        <a:pt x="433" y="3985"/>
                      </a:cubicBezTo>
                      <a:cubicBezTo>
                        <a:pt x="423" y="3990"/>
                        <a:pt x="410" y="3992"/>
                        <a:pt x="398" y="3995"/>
                      </a:cubicBezTo>
                      <a:cubicBezTo>
                        <a:pt x="397" y="3995"/>
                        <a:pt x="396" y="3995"/>
                        <a:pt x="395" y="3995"/>
                      </a:cubicBezTo>
                      <a:cubicBezTo>
                        <a:pt x="391" y="3995"/>
                        <a:pt x="386" y="3994"/>
                        <a:pt x="376" y="3992"/>
                      </a:cubicBezTo>
                      <a:cubicBezTo>
                        <a:pt x="387" y="3985"/>
                        <a:pt x="392" y="3978"/>
                        <a:pt x="398" y="3974"/>
                      </a:cubicBezTo>
                      <a:cubicBezTo>
                        <a:pt x="802" y="3773"/>
                        <a:pt x="1055" y="3444"/>
                        <a:pt x="1198" y="3024"/>
                      </a:cubicBezTo>
                      <a:cubicBezTo>
                        <a:pt x="1260" y="2840"/>
                        <a:pt x="1323" y="2658"/>
                        <a:pt x="1386" y="2477"/>
                      </a:cubicBezTo>
                      <a:cubicBezTo>
                        <a:pt x="1447" y="2303"/>
                        <a:pt x="1517" y="2135"/>
                        <a:pt x="1652" y="2002"/>
                      </a:cubicBezTo>
                      <a:cubicBezTo>
                        <a:pt x="1681" y="1975"/>
                        <a:pt x="1714" y="1951"/>
                        <a:pt x="1745" y="1925"/>
                      </a:cubicBezTo>
                      <a:close/>
                      <a:moveTo>
                        <a:pt x="1685" y="1866"/>
                      </a:moveTo>
                      <a:cubicBezTo>
                        <a:pt x="1696" y="1866"/>
                        <a:pt x="1709" y="1867"/>
                        <a:pt x="1729" y="1867"/>
                      </a:cubicBezTo>
                      <a:cubicBezTo>
                        <a:pt x="1470" y="2052"/>
                        <a:pt x="1383" y="2321"/>
                        <a:pt x="1291" y="2591"/>
                      </a:cubicBezTo>
                      <a:cubicBezTo>
                        <a:pt x="1207" y="2839"/>
                        <a:pt x="1116" y="3086"/>
                        <a:pt x="1005" y="3323"/>
                      </a:cubicBezTo>
                      <a:cubicBezTo>
                        <a:pt x="836" y="3671"/>
                        <a:pt x="538" y="3878"/>
                        <a:pt x="181" y="4006"/>
                      </a:cubicBezTo>
                      <a:cubicBezTo>
                        <a:pt x="158" y="4015"/>
                        <a:pt x="138" y="4019"/>
                        <a:pt x="121" y="4019"/>
                      </a:cubicBezTo>
                      <a:cubicBezTo>
                        <a:pt x="73" y="4019"/>
                        <a:pt x="51" y="3985"/>
                        <a:pt x="57" y="3914"/>
                      </a:cubicBezTo>
                      <a:cubicBezTo>
                        <a:pt x="65" y="3842"/>
                        <a:pt x="77" y="3762"/>
                        <a:pt x="117" y="3706"/>
                      </a:cubicBezTo>
                      <a:cubicBezTo>
                        <a:pt x="266" y="3500"/>
                        <a:pt x="334" y="3264"/>
                        <a:pt x="397" y="3024"/>
                      </a:cubicBezTo>
                      <a:cubicBezTo>
                        <a:pt x="457" y="2798"/>
                        <a:pt x="514" y="2574"/>
                        <a:pt x="646" y="2375"/>
                      </a:cubicBezTo>
                      <a:cubicBezTo>
                        <a:pt x="746" y="2228"/>
                        <a:pt x="871" y="2107"/>
                        <a:pt x="1039" y="2049"/>
                      </a:cubicBezTo>
                      <a:cubicBezTo>
                        <a:pt x="1245" y="1978"/>
                        <a:pt x="1460" y="1926"/>
                        <a:pt x="1672" y="1867"/>
                      </a:cubicBezTo>
                      <a:cubicBezTo>
                        <a:pt x="1676" y="1866"/>
                        <a:pt x="1680" y="1866"/>
                        <a:pt x="1685" y="1866"/>
                      </a:cubicBezTo>
                      <a:close/>
                      <a:moveTo>
                        <a:pt x="2148" y="0"/>
                      </a:moveTo>
                      <a:cubicBezTo>
                        <a:pt x="2129" y="0"/>
                        <a:pt x="2111" y="4"/>
                        <a:pt x="2094" y="13"/>
                      </a:cubicBezTo>
                      <a:cubicBezTo>
                        <a:pt x="2055" y="33"/>
                        <a:pt x="2020" y="77"/>
                        <a:pt x="2004" y="118"/>
                      </a:cubicBezTo>
                      <a:cubicBezTo>
                        <a:pt x="1987" y="168"/>
                        <a:pt x="2032" y="194"/>
                        <a:pt x="2071" y="221"/>
                      </a:cubicBezTo>
                      <a:cubicBezTo>
                        <a:pt x="2103" y="245"/>
                        <a:pt x="2134" y="283"/>
                        <a:pt x="2146" y="320"/>
                      </a:cubicBezTo>
                      <a:cubicBezTo>
                        <a:pt x="2172" y="404"/>
                        <a:pt x="2128" y="472"/>
                        <a:pt x="2071" y="529"/>
                      </a:cubicBezTo>
                      <a:cubicBezTo>
                        <a:pt x="2013" y="491"/>
                        <a:pt x="1958" y="471"/>
                        <a:pt x="1907" y="471"/>
                      </a:cubicBezTo>
                      <a:cubicBezTo>
                        <a:pt x="1858" y="471"/>
                        <a:pt x="1813" y="489"/>
                        <a:pt x="1775" y="525"/>
                      </a:cubicBezTo>
                      <a:cubicBezTo>
                        <a:pt x="1726" y="571"/>
                        <a:pt x="1708" y="660"/>
                        <a:pt x="1741" y="709"/>
                      </a:cubicBezTo>
                      <a:cubicBezTo>
                        <a:pt x="1760" y="738"/>
                        <a:pt x="1781" y="748"/>
                        <a:pt x="1804" y="748"/>
                      </a:cubicBezTo>
                      <a:cubicBezTo>
                        <a:pt x="1830" y="748"/>
                        <a:pt x="1858" y="734"/>
                        <a:pt x="1886" y="722"/>
                      </a:cubicBezTo>
                      <a:cubicBezTo>
                        <a:pt x="1893" y="727"/>
                        <a:pt x="1898" y="732"/>
                        <a:pt x="1906" y="736"/>
                      </a:cubicBezTo>
                      <a:cubicBezTo>
                        <a:pt x="1873" y="800"/>
                        <a:pt x="1846" y="870"/>
                        <a:pt x="1806" y="931"/>
                      </a:cubicBezTo>
                      <a:cubicBezTo>
                        <a:pt x="1677" y="1130"/>
                        <a:pt x="1540" y="1325"/>
                        <a:pt x="1413" y="1525"/>
                      </a:cubicBezTo>
                      <a:cubicBezTo>
                        <a:pt x="1351" y="1621"/>
                        <a:pt x="1292" y="1725"/>
                        <a:pt x="1250" y="1832"/>
                      </a:cubicBezTo>
                      <a:cubicBezTo>
                        <a:pt x="1222" y="1904"/>
                        <a:pt x="1186" y="1941"/>
                        <a:pt x="1114" y="1966"/>
                      </a:cubicBezTo>
                      <a:cubicBezTo>
                        <a:pt x="841" y="2058"/>
                        <a:pt x="640" y="2236"/>
                        <a:pt x="525" y="2498"/>
                      </a:cubicBezTo>
                      <a:cubicBezTo>
                        <a:pt x="455" y="2656"/>
                        <a:pt x="407" y="2824"/>
                        <a:pt x="360" y="2990"/>
                      </a:cubicBezTo>
                      <a:cubicBezTo>
                        <a:pt x="290" y="3233"/>
                        <a:pt x="226" y="3475"/>
                        <a:pt x="75" y="3687"/>
                      </a:cubicBezTo>
                      <a:cubicBezTo>
                        <a:pt x="30" y="3749"/>
                        <a:pt x="18" y="3840"/>
                        <a:pt x="11" y="3919"/>
                      </a:cubicBezTo>
                      <a:cubicBezTo>
                        <a:pt x="1" y="4031"/>
                        <a:pt x="45" y="4073"/>
                        <a:pt x="149" y="4073"/>
                      </a:cubicBezTo>
                      <a:cubicBezTo>
                        <a:pt x="154" y="4073"/>
                        <a:pt x="159" y="4073"/>
                        <a:pt x="165" y="4072"/>
                      </a:cubicBezTo>
                      <a:cubicBezTo>
                        <a:pt x="321" y="4067"/>
                        <a:pt x="470" y="4037"/>
                        <a:pt x="608" y="3961"/>
                      </a:cubicBezTo>
                      <a:cubicBezTo>
                        <a:pt x="964" y="3763"/>
                        <a:pt x="1280" y="3524"/>
                        <a:pt x="1429" y="3119"/>
                      </a:cubicBezTo>
                      <a:cubicBezTo>
                        <a:pt x="1439" y="3092"/>
                        <a:pt x="1465" y="3066"/>
                        <a:pt x="1490" y="3049"/>
                      </a:cubicBezTo>
                      <a:cubicBezTo>
                        <a:pt x="1805" y="2827"/>
                        <a:pt x="1994" y="2527"/>
                        <a:pt x="2060" y="2145"/>
                      </a:cubicBezTo>
                      <a:cubicBezTo>
                        <a:pt x="2096" y="1935"/>
                        <a:pt x="2172" y="1737"/>
                        <a:pt x="2287" y="1559"/>
                      </a:cubicBezTo>
                      <a:cubicBezTo>
                        <a:pt x="2338" y="1484"/>
                        <a:pt x="2416" y="1424"/>
                        <a:pt x="2478" y="1356"/>
                      </a:cubicBezTo>
                      <a:cubicBezTo>
                        <a:pt x="2500" y="1331"/>
                        <a:pt x="2536" y="1296"/>
                        <a:pt x="2531" y="1273"/>
                      </a:cubicBezTo>
                      <a:cubicBezTo>
                        <a:pt x="2525" y="1246"/>
                        <a:pt x="2483" y="1212"/>
                        <a:pt x="2453" y="1210"/>
                      </a:cubicBezTo>
                      <a:cubicBezTo>
                        <a:pt x="2403" y="1206"/>
                        <a:pt x="2353" y="1202"/>
                        <a:pt x="2303" y="1202"/>
                      </a:cubicBezTo>
                      <a:cubicBezTo>
                        <a:pt x="2262" y="1202"/>
                        <a:pt x="2221" y="1205"/>
                        <a:pt x="2180" y="1210"/>
                      </a:cubicBezTo>
                      <a:cubicBezTo>
                        <a:pt x="1994" y="1234"/>
                        <a:pt x="1824" y="1304"/>
                        <a:pt x="1667" y="1412"/>
                      </a:cubicBezTo>
                      <a:cubicBezTo>
                        <a:pt x="1719" y="1327"/>
                        <a:pt x="1782" y="1252"/>
                        <a:pt x="1838" y="1172"/>
                      </a:cubicBezTo>
                      <a:cubicBezTo>
                        <a:pt x="1989" y="955"/>
                        <a:pt x="2136" y="733"/>
                        <a:pt x="2288" y="519"/>
                      </a:cubicBezTo>
                      <a:cubicBezTo>
                        <a:pt x="2335" y="454"/>
                        <a:pt x="2397" y="400"/>
                        <a:pt x="2462" y="353"/>
                      </a:cubicBezTo>
                      <a:cubicBezTo>
                        <a:pt x="2477" y="341"/>
                        <a:pt x="2493" y="335"/>
                        <a:pt x="2508" y="335"/>
                      </a:cubicBezTo>
                      <a:cubicBezTo>
                        <a:pt x="2533" y="335"/>
                        <a:pt x="2556" y="354"/>
                        <a:pt x="2572" y="394"/>
                      </a:cubicBezTo>
                      <a:cubicBezTo>
                        <a:pt x="2583" y="425"/>
                        <a:pt x="2622" y="444"/>
                        <a:pt x="2649" y="468"/>
                      </a:cubicBezTo>
                      <a:cubicBezTo>
                        <a:pt x="2676" y="437"/>
                        <a:pt x="2721" y="410"/>
                        <a:pt x="2728" y="374"/>
                      </a:cubicBezTo>
                      <a:cubicBezTo>
                        <a:pt x="2742" y="298"/>
                        <a:pt x="2715" y="227"/>
                        <a:pt x="2652" y="177"/>
                      </a:cubicBezTo>
                      <a:cubicBezTo>
                        <a:pt x="2626" y="156"/>
                        <a:pt x="2599" y="148"/>
                        <a:pt x="2573" y="148"/>
                      </a:cubicBezTo>
                      <a:cubicBezTo>
                        <a:pt x="2538" y="148"/>
                        <a:pt x="2503" y="162"/>
                        <a:pt x="2469" y="178"/>
                      </a:cubicBezTo>
                      <a:cubicBezTo>
                        <a:pt x="2427" y="199"/>
                        <a:pt x="2390" y="231"/>
                        <a:pt x="2356" y="255"/>
                      </a:cubicBezTo>
                      <a:cubicBezTo>
                        <a:pt x="2334" y="198"/>
                        <a:pt x="2319" y="138"/>
                        <a:pt x="2292" y="87"/>
                      </a:cubicBezTo>
                      <a:cubicBezTo>
                        <a:pt x="2262" y="35"/>
                        <a:pt x="2203" y="0"/>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842" name="Google Shape;3842;p22"/>
              <p:cNvGrpSpPr/>
              <p:nvPr/>
            </p:nvGrpSpPr>
            <p:grpSpPr>
              <a:xfrm rot="5400000">
                <a:off x="158528" y="2139564"/>
                <a:ext cx="637339" cy="268567"/>
                <a:chOff x="5765455" y="1947993"/>
                <a:chExt cx="858369" cy="361658"/>
              </a:xfrm>
            </p:grpSpPr>
            <p:sp>
              <p:nvSpPr>
                <p:cNvPr id="3843" name="Google Shape;3843;p22"/>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4" name="Google Shape;3844;p22"/>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845" name="Google Shape;3845;p22"/>
                <p:cNvGrpSpPr/>
                <p:nvPr/>
              </p:nvGrpSpPr>
              <p:grpSpPr>
                <a:xfrm>
                  <a:off x="5771457" y="2005258"/>
                  <a:ext cx="311479" cy="175217"/>
                  <a:chOff x="4431653" y="1513404"/>
                  <a:chExt cx="413981" cy="232877"/>
                </a:xfrm>
              </p:grpSpPr>
              <p:sp>
                <p:nvSpPr>
                  <p:cNvPr id="3846" name="Google Shape;3846;p22"/>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7" name="Google Shape;3847;p22"/>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8" name="Google Shape;3848;p22"/>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9" name="Google Shape;3849;p22"/>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0" name="Google Shape;3850;p22"/>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851" name="Google Shape;3851;p22"/>
                <p:cNvGrpSpPr/>
                <p:nvPr/>
              </p:nvGrpSpPr>
              <p:grpSpPr>
                <a:xfrm>
                  <a:off x="5986874" y="1954086"/>
                  <a:ext cx="411735" cy="349103"/>
                  <a:chOff x="4717959" y="1445393"/>
                  <a:chExt cx="547229" cy="463986"/>
                </a:xfrm>
              </p:grpSpPr>
              <p:sp>
                <p:nvSpPr>
                  <p:cNvPr id="3852" name="Google Shape;3852;p22"/>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3" name="Google Shape;3853;p22"/>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4" name="Google Shape;3854;p22"/>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5" name="Google Shape;3855;p22"/>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6" name="Google Shape;3856;p22"/>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7" name="Google Shape;3857;p22"/>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858" name="Google Shape;3858;p22"/>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859" name="Google Shape;3859;p22"/>
            <p:cNvGrpSpPr/>
            <p:nvPr/>
          </p:nvGrpSpPr>
          <p:grpSpPr>
            <a:xfrm rot="10800000">
              <a:off x="138936" y="-63073"/>
              <a:ext cx="2146405" cy="5068471"/>
              <a:chOff x="6944610" y="183646"/>
              <a:chExt cx="2081060" cy="4914166"/>
            </a:xfrm>
          </p:grpSpPr>
          <p:sp>
            <p:nvSpPr>
              <p:cNvPr id="3860" name="Google Shape;3860;p22"/>
              <p:cNvSpPr/>
              <p:nvPr/>
            </p:nvSpPr>
            <p:spPr>
              <a:xfrm>
                <a:off x="8519999" y="529642"/>
                <a:ext cx="188898" cy="3851780"/>
              </a:xfrm>
              <a:custGeom>
                <a:avLst/>
                <a:gdLst/>
                <a:ahLst/>
                <a:cxnLst/>
                <a:rect l="l" t="t" r="r" b="b"/>
                <a:pathLst>
                  <a:path w="1946" h="41146" extrusionOk="0">
                    <a:moveTo>
                      <a:pt x="1546" y="1416"/>
                    </a:moveTo>
                    <a:lnTo>
                      <a:pt x="1546" y="7097"/>
                    </a:lnTo>
                    <a:cubicBezTo>
                      <a:pt x="1498" y="7198"/>
                      <a:pt x="1452" y="7303"/>
                      <a:pt x="1409" y="7409"/>
                    </a:cubicBezTo>
                    <a:cubicBezTo>
                      <a:pt x="1168" y="6984"/>
                      <a:pt x="1038" y="6504"/>
                      <a:pt x="1038" y="6004"/>
                    </a:cubicBezTo>
                    <a:lnTo>
                      <a:pt x="1038" y="2025"/>
                    </a:lnTo>
                    <a:cubicBezTo>
                      <a:pt x="1038" y="1721"/>
                      <a:pt x="1258" y="1468"/>
                      <a:pt x="1546" y="1416"/>
                    </a:cubicBezTo>
                    <a:close/>
                    <a:moveTo>
                      <a:pt x="1462" y="7890"/>
                    </a:moveTo>
                    <a:cubicBezTo>
                      <a:pt x="1533" y="7980"/>
                      <a:pt x="1606" y="8068"/>
                      <a:pt x="1688" y="8150"/>
                    </a:cubicBezTo>
                    <a:lnTo>
                      <a:pt x="1688" y="10585"/>
                    </a:lnTo>
                    <a:cubicBezTo>
                      <a:pt x="1688" y="11036"/>
                      <a:pt x="1512" y="11461"/>
                      <a:pt x="1192" y="11780"/>
                    </a:cubicBezTo>
                    <a:cubicBezTo>
                      <a:pt x="1157" y="11817"/>
                      <a:pt x="1121" y="11853"/>
                      <a:pt x="1086" y="11892"/>
                    </a:cubicBezTo>
                    <a:lnTo>
                      <a:pt x="1086" y="10122"/>
                    </a:lnTo>
                    <a:cubicBezTo>
                      <a:pt x="1086" y="9366"/>
                      <a:pt x="1217" y="8607"/>
                      <a:pt x="1462" y="7890"/>
                    </a:cubicBezTo>
                    <a:close/>
                    <a:moveTo>
                      <a:pt x="864" y="12532"/>
                    </a:moveTo>
                    <a:lnTo>
                      <a:pt x="864" y="28613"/>
                    </a:lnTo>
                    <a:cubicBezTo>
                      <a:pt x="473" y="28015"/>
                      <a:pt x="262" y="27318"/>
                      <a:pt x="262" y="26588"/>
                    </a:cubicBezTo>
                    <a:lnTo>
                      <a:pt x="262" y="14559"/>
                    </a:lnTo>
                    <a:cubicBezTo>
                      <a:pt x="262" y="13827"/>
                      <a:pt x="473" y="13129"/>
                      <a:pt x="864" y="12532"/>
                    </a:cubicBezTo>
                    <a:close/>
                    <a:moveTo>
                      <a:pt x="1086" y="29256"/>
                    </a:moveTo>
                    <a:cubicBezTo>
                      <a:pt x="1121" y="29294"/>
                      <a:pt x="1157" y="29331"/>
                      <a:pt x="1192" y="29368"/>
                    </a:cubicBezTo>
                    <a:cubicBezTo>
                      <a:pt x="1512" y="29687"/>
                      <a:pt x="1688" y="30112"/>
                      <a:pt x="1688" y="30562"/>
                    </a:cubicBezTo>
                    <a:lnTo>
                      <a:pt x="1688" y="32997"/>
                    </a:lnTo>
                    <a:cubicBezTo>
                      <a:pt x="1571" y="33117"/>
                      <a:pt x="1468" y="33246"/>
                      <a:pt x="1374" y="33380"/>
                    </a:cubicBezTo>
                    <a:cubicBezTo>
                      <a:pt x="1184" y="32114"/>
                      <a:pt x="1086" y="30836"/>
                      <a:pt x="1086" y="29557"/>
                    </a:cubicBezTo>
                    <a:lnTo>
                      <a:pt x="1086" y="29256"/>
                    </a:lnTo>
                    <a:close/>
                    <a:moveTo>
                      <a:pt x="1256" y="34043"/>
                    </a:moveTo>
                    <a:cubicBezTo>
                      <a:pt x="1340" y="34522"/>
                      <a:pt x="1436" y="34997"/>
                      <a:pt x="1546" y="35469"/>
                    </a:cubicBezTo>
                    <a:lnTo>
                      <a:pt x="1546" y="39729"/>
                    </a:lnTo>
                    <a:cubicBezTo>
                      <a:pt x="1258" y="39677"/>
                      <a:pt x="1038" y="39425"/>
                      <a:pt x="1038" y="39120"/>
                    </a:cubicBezTo>
                    <a:lnTo>
                      <a:pt x="1038" y="35142"/>
                    </a:lnTo>
                    <a:cubicBezTo>
                      <a:pt x="1038" y="34759"/>
                      <a:pt x="1113" y="34387"/>
                      <a:pt x="1256" y="34043"/>
                    </a:cubicBezTo>
                    <a:close/>
                    <a:moveTo>
                      <a:pt x="1509" y="0"/>
                    </a:moveTo>
                    <a:lnTo>
                      <a:pt x="1509" y="1159"/>
                    </a:lnTo>
                    <a:cubicBezTo>
                      <a:pt x="1093" y="1232"/>
                      <a:pt x="779" y="1597"/>
                      <a:pt x="779" y="2026"/>
                    </a:cubicBezTo>
                    <a:lnTo>
                      <a:pt x="779" y="6006"/>
                    </a:lnTo>
                    <a:cubicBezTo>
                      <a:pt x="779" y="6602"/>
                      <a:pt x="946" y="7179"/>
                      <a:pt x="1265" y="7677"/>
                    </a:cubicBezTo>
                    <a:cubicBezTo>
                      <a:pt x="973" y="8471"/>
                      <a:pt x="825" y="9292"/>
                      <a:pt x="825" y="10120"/>
                    </a:cubicBezTo>
                    <a:lnTo>
                      <a:pt x="825" y="12142"/>
                    </a:lnTo>
                    <a:cubicBezTo>
                      <a:pt x="286" y="12837"/>
                      <a:pt x="1" y="13674"/>
                      <a:pt x="1" y="14560"/>
                    </a:cubicBezTo>
                    <a:lnTo>
                      <a:pt x="1" y="26589"/>
                    </a:lnTo>
                    <a:cubicBezTo>
                      <a:pt x="1" y="27474"/>
                      <a:pt x="286" y="28311"/>
                      <a:pt x="825" y="29007"/>
                    </a:cubicBezTo>
                    <a:lnTo>
                      <a:pt x="825" y="29557"/>
                    </a:lnTo>
                    <a:cubicBezTo>
                      <a:pt x="825" y="30913"/>
                      <a:pt x="936" y="32293"/>
                      <a:pt x="1154" y="33659"/>
                    </a:cubicBezTo>
                    <a:cubicBezTo>
                      <a:pt x="908" y="34113"/>
                      <a:pt x="779" y="34624"/>
                      <a:pt x="779" y="35140"/>
                    </a:cubicBezTo>
                    <a:lnTo>
                      <a:pt x="779" y="39119"/>
                    </a:lnTo>
                    <a:cubicBezTo>
                      <a:pt x="779" y="39547"/>
                      <a:pt x="1091" y="39914"/>
                      <a:pt x="1509" y="39985"/>
                    </a:cubicBezTo>
                    <a:lnTo>
                      <a:pt x="1509" y="41145"/>
                    </a:lnTo>
                    <a:lnTo>
                      <a:pt x="1805" y="41145"/>
                    </a:lnTo>
                    <a:lnTo>
                      <a:pt x="1805" y="35451"/>
                    </a:lnTo>
                    <a:lnTo>
                      <a:pt x="1802" y="35421"/>
                    </a:lnTo>
                    <a:cubicBezTo>
                      <a:pt x="1675" y="34882"/>
                      <a:pt x="1562" y="34307"/>
                      <a:pt x="1464" y="33715"/>
                    </a:cubicBezTo>
                    <a:cubicBezTo>
                      <a:pt x="1588" y="33501"/>
                      <a:pt x="1735" y="33310"/>
                      <a:pt x="1901" y="33145"/>
                    </a:cubicBezTo>
                    <a:lnTo>
                      <a:pt x="1944" y="33102"/>
                    </a:lnTo>
                    <a:lnTo>
                      <a:pt x="1944" y="30561"/>
                    </a:lnTo>
                    <a:cubicBezTo>
                      <a:pt x="1944" y="30043"/>
                      <a:pt x="1740" y="29553"/>
                      <a:pt x="1374" y="29185"/>
                    </a:cubicBezTo>
                    <a:cubicBezTo>
                      <a:pt x="1287" y="29100"/>
                      <a:pt x="1202" y="29006"/>
                      <a:pt x="1122" y="28905"/>
                    </a:cubicBezTo>
                    <a:lnTo>
                      <a:pt x="1122" y="12242"/>
                    </a:lnTo>
                    <a:cubicBezTo>
                      <a:pt x="1203" y="12142"/>
                      <a:pt x="1288" y="12047"/>
                      <a:pt x="1374" y="11961"/>
                    </a:cubicBezTo>
                    <a:cubicBezTo>
                      <a:pt x="1742" y="11592"/>
                      <a:pt x="1945" y="11105"/>
                      <a:pt x="1945" y="10585"/>
                    </a:cubicBezTo>
                    <a:lnTo>
                      <a:pt x="1945" y="8044"/>
                    </a:lnTo>
                    <a:lnTo>
                      <a:pt x="1901" y="8002"/>
                    </a:lnTo>
                    <a:cubicBezTo>
                      <a:pt x="1793" y="7894"/>
                      <a:pt x="1693" y="7774"/>
                      <a:pt x="1597" y="7638"/>
                    </a:cubicBezTo>
                    <a:cubicBezTo>
                      <a:pt x="1666" y="7463"/>
                      <a:pt x="1728" y="7320"/>
                      <a:pt x="1791" y="7187"/>
                    </a:cubicBezTo>
                    <a:lnTo>
                      <a:pt x="1802" y="7165"/>
                    </a:lnTo>
                    <a:lnTo>
                      <a:pt x="1805" y="0"/>
                    </a:ln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861" name="Google Shape;3861;p22"/>
              <p:cNvGrpSpPr/>
              <p:nvPr/>
            </p:nvGrpSpPr>
            <p:grpSpPr>
              <a:xfrm rot="10800000" flipH="1">
                <a:off x="8195144" y="4404021"/>
                <a:ext cx="164435" cy="308590"/>
                <a:chOff x="5166319" y="2259335"/>
                <a:chExt cx="164435" cy="308590"/>
              </a:xfrm>
            </p:grpSpPr>
            <p:grpSp>
              <p:nvGrpSpPr>
                <p:cNvPr id="3862" name="Google Shape;3862;p22"/>
                <p:cNvGrpSpPr/>
                <p:nvPr/>
              </p:nvGrpSpPr>
              <p:grpSpPr>
                <a:xfrm>
                  <a:off x="5169922" y="2402383"/>
                  <a:ext cx="157067" cy="160932"/>
                  <a:chOff x="6429427" y="832961"/>
                  <a:chExt cx="211481" cy="216686"/>
                </a:xfrm>
              </p:grpSpPr>
              <p:sp>
                <p:nvSpPr>
                  <p:cNvPr id="3863" name="Google Shape;3863;p2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4" name="Google Shape;3864;p2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5" name="Google Shape;3865;p2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6" name="Google Shape;3866;p2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7" name="Google Shape;3867;p2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8" name="Google Shape;3868;p2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9" name="Google Shape;3869;p2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0" name="Google Shape;3870;p2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1" name="Google Shape;3871;p2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872" name="Google Shape;3872;p22"/>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873" name="Google Shape;3873;p22"/>
              <p:cNvGrpSpPr/>
              <p:nvPr/>
            </p:nvGrpSpPr>
            <p:grpSpPr>
              <a:xfrm flipH="1">
                <a:off x="8195159" y="405048"/>
                <a:ext cx="504235" cy="436724"/>
                <a:chOff x="998845" y="875251"/>
                <a:chExt cx="508814" cy="440690"/>
              </a:xfrm>
            </p:grpSpPr>
            <p:sp>
              <p:nvSpPr>
                <p:cNvPr id="3874" name="Google Shape;3874;p22"/>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5" name="Google Shape;3875;p22"/>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6" name="Google Shape;3876;p22"/>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7" name="Google Shape;3877;p22"/>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8" name="Google Shape;3878;p22"/>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9" name="Google Shape;3879;p22"/>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0" name="Google Shape;3880;p22"/>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1" name="Google Shape;3881;p22"/>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2" name="Google Shape;3882;p22"/>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3" name="Google Shape;3883;p22"/>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4" name="Google Shape;3884;p22"/>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5" name="Google Shape;3885;p22"/>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6" name="Google Shape;3886;p22"/>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7" name="Google Shape;3887;p22"/>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8" name="Google Shape;3888;p22"/>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889" name="Google Shape;3889;p22"/>
              <p:cNvSpPr/>
              <p:nvPr/>
            </p:nvSpPr>
            <p:spPr>
              <a:xfrm flipH="1">
                <a:off x="8586145" y="403279"/>
                <a:ext cx="119287" cy="129532"/>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890" name="Google Shape;3890;p22"/>
              <p:cNvGrpSpPr/>
              <p:nvPr/>
            </p:nvGrpSpPr>
            <p:grpSpPr>
              <a:xfrm flipH="1">
                <a:off x="8420565" y="467193"/>
                <a:ext cx="215342" cy="229613"/>
                <a:chOff x="1062908" y="937961"/>
                <a:chExt cx="217298" cy="231699"/>
              </a:xfrm>
            </p:grpSpPr>
            <p:sp>
              <p:nvSpPr>
                <p:cNvPr id="3891" name="Google Shape;3891;p22"/>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2" name="Google Shape;3892;p22"/>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3" name="Google Shape;3893;p22"/>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4" name="Google Shape;3894;p22"/>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5" name="Google Shape;3895;p22"/>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896" name="Google Shape;3896;p22"/>
              <p:cNvSpPr/>
              <p:nvPr/>
            </p:nvSpPr>
            <p:spPr>
              <a:xfrm flipH="1">
                <a:off x="7332478" y="364431"/>
                <a:ext cx="1437538" cy="1429671"/>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7" name="Google Shape;3897;p22"/>
              <p:cNvSpPr/>
              <p:nvPr/>
            </p:nvSpPr>
            <p:spPr>
              <a:xfrm flipH="1">
                <a:off x="7344309" y="371383"/>
                <a:ext cx="1417230" cy="1408875"/>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898" name="Google Shape;3898;p22"/>
              <p:cNvGrpSpPr/>
              <p:nvPr/>
            </p:nvGrpSpPr>
            <p:grpSpPr>
              <a:xfrm rot="1501948" flipH="1">
                <a:off x="8043914" y="293722"/>
                <a:ext cx="164422" cy="308567"/>
                <a:chOff x="5166319" y="2259335"/>
                <a:chExt cx="164435" cy="308590"/>
              </a:xfrm>
            </p:grpSpPr>
            <p:grpSp>
              <p:nvGrpSpPr>
                <p:cNvPr id="3899" name="Google Shape;3899;p22"/>
                <p:cNvGrpSpPr/>
                <p:nvPr/>
              </p:nvGrpSpPr>
              <p:grpSpPr>
                <a:xfrm>
                  <a:off x="5169922" y="2402383"/>
                  <a:ext cx="157067" cy="160932"/>
                  <a:chOff x="6429427" y="832961"/>
                  <a:chExt cx="211481" cy="216686"/>
                </a:xfrm>
              </p:grpSpPr>
              <p:sp>
                <p:nvSpPr>
                  <p:cNvPr id="3900" name="Google Shape;3900;p2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1" name="Google Shape;3901;p2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2" name="Google Shape;3902;p2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3" name="Google Shape;3903;p2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4" name="Google Shape;3904;p2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5" name="Google Shape;3905;p2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6" name="Google Shape;3906;p2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7" name="Google Shape;3907;p2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8" name="Google Shape;3908;p2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909" name="Google Shape;3909;p22"/>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910" name="Google Shape;3910;p22"/>
              <p:cNvGrpSpPr/>
              <p:nvPr/>
            </p:nvGrpSpPr>
            <p:grpSpPr>
              <a:xfrm rot="-814410" flipH="1">
                <a:off x="8620070" y="1894668"/>
                <a:ext cx="164440" cy="308599"/>
                <a:chOff x="5166319" y="2259335"/>
                <a:chExt cx="164435" cy="308590"/>
              </a:xfrm>
            </p:grpSpPr>
            <p:grpSp>
              <p:nvGrpSpPr>
                <p:cNvPr id="3911" name="Google Shape;3911;p22"/>
                <p:cNvGrpSpPr/>
                <p:nvPr/>
              </p:nvGrpSpPr>
              <p:grpSpPr>
                <a:xfrm>
                  <a:off x="5169922" y="2402383"/>
                  <a:ext cx="157067" cy="160932"/>
                  <a:chOff x="6429427" y="832961"/>
                  <a:chExt cx="211481" cy="216686"/>
                </a:xfrm>
              </p:grpSpPr>
              <p:sp>
                <p:nvSpPr>
                  <p:cNvPr id="3912" name="Google Shape;3912;p2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3" name="Google Shape;3913;p2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4" name="Google Shape;3914;p2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5" name="Google Shape;3915;p2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6" name="Google Shape;3916;p2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7" name="Google Shape;3917;p2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8" name="Google Shape;3918;p2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9" name="Google Shape;3919;p2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0" name="Google Shape;3920;p2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921" name="Google Shape;3921;p22"/>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922" name="Google Shape;3922;p22"/>
              <p:cNvGrpSpPr/>
              <p:nvPr/>
            </p:nvGrpSpPr>
            <p:grpSpPr>
              <a:xfrm rot="4634475" flipH="1">
                <a:off x="8182381" y="3037070"/>
                <a:ext cx="742364" cy="312781"/>
                <a:chOff x="5765455" y="1947993"/>
                <a:chExt cx="858369" cy="361658"/>
              </a:xfrm>
            </p:grpSpPr>
            <p:sp>
              <p:nvSpPr>
                <p:cNvPr id="3923" name="Google Shape;3923;p22"/>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4" name="Google Shape;3924;p22"/>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925" name="Google Shape;3925;p22"/>
                <p:cNvGrpSpPr/>
                <p:nvPr/>
              </p:nvGrpSpPr>
              <p:grpSpPr>
                <a:xfrm>
                  <a:off x="5771457" y="2005258"/>
                  <a:ext cx="311479" cy="175217"/>
                  <a:chOff x="4431653" y="1513404"/>
                  <a:chExt cx="413981" cy="232877"/>
                </a:xfrm>
              </p:grpSpPr>
              <p:sp>
                <p:nvSpPr>
                  <p:cNvPr id="3926" name="Google Shape;3926;p22"/>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7" name="Google Shape;3927;p22"/>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8" name="Google Shape;3928;p22"/>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9" name="Google Shape;3929;p22"/>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0" name="Google Shape;3930;p22"/>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931" name="Google Shape;3931;p22"/>
                <p:cNvGrpSpPr/>
                <p:nvPr/>
              </p:nvGrpSpPr>
              <p:grpSpPr>
                <a:xfrm>
                  <a:off x="5986874" y="1954086"/>
                  <a:ext cx="411735" cy="349103"/>
                  <a:chOff x="4717959" y="1445393"/>
                  <a:chExt cx="547229" cy="463986"/>
                </a:xfrm>
              </p:grpSpPr>
              <p:sp>
                <p:nvSpPr>
                  <p:cNvPr id="3932" name="Google Shape;3932;p22"/>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3" name="Google Shape;3933;p22"/>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4" name="Google Shape;3934;p22"/>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5" name="Google Shape;3935;p22"/>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6" name="Google Shape;3936;p22"/>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7" name="Google Shape;3937;p22"/>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938" name="Google Shape;3938;p22"/>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939" name="Google Shape;3939;p22"/>
              <p:cNvGrpSpPr/>
              <p:nvPr/>
            </p:nvGrpSpPr>
            <p:grpSpPr>
              <a:xfrm rot="-6224748">
                <a:off x="8307925" y="2582862"/>
                <a:ext cx="858317" cy="361636"/>
                <a:chOff x="5765455" y="1947993"/>
                <a:chExt cx="858369" cy="361658"/>
              </a:xfrm>
            </p:grpSpPr>
            <p:sp>
              <p:nvSpPr>
                <p:cNvPr id="3940" name="Google Shape;3940;p22"/>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1" name="Google Shape;3941;p22"/>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942" name="Google Shape;3942;p22"/>
                <p:cNvGrpSpPr/>
                <p:nvPr/>
              </p:nvGrpSpPr>
              <p:grpSpPr>
                <a:xfrm>
                  <a:off x="5771457" y="2005258"/>
                  <a:ext cx="311479" cy="175217"/>
                  <a:chOff x="4431653" y="1513404"/>
                  <a:chExt cx="413981" cy="232877"/>
                </a:xfrm>
              </p:grpSpPr>
              <p:sp>
                <p:nvSpPr>
                  <p:cNvPr id="3943" name="Google Shape;3943;p22"/>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4" name="Google Shape;3944;p22"/>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5" name="Google Shape;3945;p22"/>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6" name="Google Shape;3946;p22"/>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7" name="Google Shape;3947;p22"/>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948" name="Google Shape;3948;p22"/>
                <p:cNvGrpSpPr/>
                <p:nvPr/>
              </p:nvGrpSpPr>
              <p:grpSpPr>
                <a:xfrm>
                  <a:off x="5986874" y="1954086"/>
                  <a:ext cx="411735" cy="349103"/>
                  <a:chOff x="4717959" y="1445393"/>
                  <a:chExt cx="547229" cy="463986"/>
                </a:xfrm>
              </p:grpSpPr>
              <p:sp>
                <p:nvSpPr>
                  <p:cNvPr id="3949" name="Google Shape;3949;p22"/>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0" name="Google Shape;3950;p22"/>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1" name="Google Shape;3951;p22"/>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2" name="Google Shape;3952;p22"/>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3" name="Google Shape;3953;p22"/>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4" name="Google Shape;3954;p22"/>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955" name="Google Shape;3955;p22"/>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956" name="Google Shape;3956;p22"/>
              <p:cNvGrpSpPr/>
              <p:nvPr/>
            </p:nvGrpSpPr>
            <p:grpSpPr>
              <a:xfrm rot="-5400000" flipH="1">
                <a:off x="7697817" y="3796721"/>
                <a:ext cx="1127468" cy="1166077"/>
                <a:chOff x="1978729" y="3977410"/>
                <a:chExt cx="1127468" cy="1166077"/>
              </a:xfrm>
            </p:grpSpPr>
            <p:sp>
              <p:nvSpPr>
                <p:cNvPr id="3957" name="Google Shape;3957;p22"/>
                <p:cNvSpPr/>
                <p:nvPr/>
              </p:nvSpPr>
              <p:spPr>
                <a:xfrm>
                  <a:off x="2499265" y="4863007"/>
                  <a:ext cx="242271" cy="102582"/>
                </a:xfrm>
                <a:custGeom>
                  <a:avLst/>
                  <a:gdLst/>
                  <a:ahLst/>
                  <a:cxnLst/>
                  <a:rect l="l" t="t" r="r" b="b"/>
                  <a:pathLst>
                    <a:path w="2579" h="1092" extrusionOk="0">
                      <a:moveTo>
                        <a:pt x="401" y="0"/>
                      </a:moveTo>
                      <a:cubicBezTo>
                        <a:pt x="306" y="0"/>
                        <a:pt x="211" y="30"/>
                        <a:pt x="128" y="91"/>
                      </a:cubicBezTo>
                      <a:cubicBezTo>
                        <a:pt x="19" y="170"/>
                        <a:pt x="1" y="356"/>
                        <a:pt x="93" y="454"/>
                      </a:cubicBezTo>
                      <a:cubicBezTo>
                        <a:pt x="117" y="481"/>
                        <a:pt x="145" y="494"/>
                        <a:pt x="170" y="494"/>
                      </a:cubicBezTo>
                      <a:cubicBezTo>
                        <a:pt x="198" y="494"/>
                        <a:pt x="223" y="478"/>
                        <a:pt x="239" y="448"/>
                      </a:cubicBezTo>
                      <a:cubicBezTo>
                        <a:pt x="268" y="392"/>
                        <a:pt x="242" y="348"/>
                        <a:pt x="182" y="322"/>
                      </a:cubicBezTo>
                      <a:cubicBezTo>
                        <a:pt x="146" y="305"/>
                        <a:pt x="99" y="270"/>
                        <a:pt x="97" y="239"/>
                      </a:cubicBezTo>
                      <a:cubicBezTo>
                        <a:pt x="93" y="207"/>
                        <a:pt x="133" y="167"/>
                        <a:pt x="160" y="135"/>
                      </a:cubicBezTo>
                      <a:cubicBezTo>
                        <a:pt x="172" y="119"/>
                        <a:pt x="198" y="115"/>
                        <a:pt x="221" y="110"/>
                      </a:cubicBezTo>
                      <a:cubicBezTo>
                        <a:pt x="252" y="103"/>
                        <a:pt x="281" y="100"/>
                        <a:pt x="310" y="100"/>
                      </a:cubicBezTo>
                      <a:cubicBezTo>
                        <a:pt x="439" y="100"/>
                        <a:pt x="545" y="164"/>
                        <a:pt x="645" y="253"/>
                      </a:cubicBezTo>
                      <a:cubicBezTo>
                        <a:pt x="821" y="409"/>
                        <a:pt x="991" y="573"/>
                        <a:pt x="1179" y="712"/>
                      </a:cubicBezTo>
                      <a:cubicBezTo>
                        <a:pt x="1483" y="937"/>
                        <a:pt x="1815" y="1091"/>
                        <a:pt x="2188" y="1091"/>
                      </a:cubicBezTo>
                      <a:cubicBezTo>
                        <a:pt x="2218" y="1091"/>
                        <a:pt x="2247" y="1090"/>
                        <a:pt x="2277" y="1088"/>
                      </a:cubicBezTo>
                      <a:cubicBezTo>
                        <a:pt x="2324" y="1088"/>
                        <a:pt x="2368" y="1090"/>
                        <a:pt x="2411" y="1090"/>
                      </a:cubicBezTo>
                      <a:cubicBezTo>
                        <a:pt x="2445" y="1090"/>
                        <a:pt x="2479" y="1089"/>
                        <a:pt x="2512" y="1085"/>
                      </a:cubicBezTo>
                      <a:cubicBezTo>
                        <a:pt x="2535" y="1083"/>
                        <a:pt x="2557" y="1053"/>
                        <a:pt x="2579" y="1037"/>
                      </a:cubicBezTo>
                      <a:cubicBezTo>
                        <a:pt x="2559" y="1019"/>
                        <a:pt x="2541" y="991"/>
                        <a:pt x="2518" y="990"/>
                      </a:cubicBezTo>
                      <a:cubicBezTo>
                        <a:pt x="2429" y="984"/>
                        <a:pt x="2339" y="982"/>
                        <a:pt x="2250" y="982"/>
                      </a:cubicBezTo>
                      <a:cubicBezTo>
                        <a:pt x="2233" y="982"/>
                        <a:pt x="2216" y="982"/>
                        <a:pt x="2200" y="982"/>
                      </a:cubicBezTo>
                      <a:cubicBezTo>
                        <a:pt x="2197" y="982"/>
                        <a:pt x="2195" y="982"/>
                        <a:pt x="2192" y="982"/>
                      </a:cubicBezTo>
                      <a:cubicBezTo>
                        <a:pt x="2000" y="982"/>
                        <a:pt x="1819" y="944"/>
                        <a:pt x="1646" y="861"/>
                      </a:cubicBezTo>
                      <a:cubicBezTo>
                        <a:pt x="1384" y="734"/>
                        <a:pt x="1158" y="559"/>
                        <a:pt x="956" y="352"/>
                      </a:cubicBezTo>
                      <a:cubicBezTo>
                        <a:pt x="888" y="280"/>
                        <a:pt x="821" y="207"/>
                        <a:pt x="747" y="141"/>
                      </a:cubicBezTo>
                      <a:cubicBezTo>
                        <a:pt x="642" y="47"/>
                        <a:pt x="521"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8" name="Google Shape;3958;p22"/>
                <p:cNvSpPr/>
                <p:nvPr/>
              </p:nvSpPr>
              <p:spPr>
                <a:xfrm>
                  <a:off x="2523408" y="4814720"/>
                  <a:ext cx="144198" cy="130295"/>
                </a:xfrm>
                <a:custGeom>
                  <a:avLst/>
                  <a:gdLst/>
                  <a:ahLst/>
                  <a:cxnLst/>
                  <a:rect l="l" t="t" r="r" b="b"/>
                  <a:pathLst>
                    <a:path w="1535" h="1387" extrusionOk="0">
                      <a:moveTo>
                        <a:pt x="244" y="0"/>
                      </a:moveTo>
                      <a:cubicBezTo>
                        <a:pt x="184" y="0"/>
                        <a:pt x="125" y="16"/>
                        <a:pt x="69" y="47"/>
                      </a:cubicBezTo>
                      <a:cubicBezTo>
                        <a:pt x="23" y="70"/>
                        <a:pt x="1" y="113"/>
                        <a:pt x="17" y="164"/>
                      </a:cubicBezTo>
                      <a:cubicBezTo>
                        <a:pt x="34" y="218"/>
                        <a:pt x="74" y="244"/>
                        <a:pt x="130" y="245"/>
                      </a:cubicBezTo>
                      <a:cubicBezTo>
                        <a:pt x="131" y="245"/>
                        <a:pt x="132" y="245"/>
                        <a:pt x="133" y="245"/>
                      </a:cubicBezTo>
                      <a:cubicBezTo>
                        <a:pt x="185" y="245"/>
                        <a:pt x="209" y="219"/>
                        <a:pt x="214" y="164"/>
                      </a:cubicBezTo>
                      <a:cubicBezTo>
                        <a:pt x="218" y="124"/>
                        <a:pt x="247" y="109"/>
                        <a:pt x="282" y="109"/>
                      </a:cubicBezTo>
                      <a:cubicBezTo>
                        <a:pt x="289" y="109"/>
                        <a:pt x="296" y="110"/>
                        <a:pt x="302" y="111"/>
                      </a:cubicBezTo>
                      <a:cubicBezTo>
                        <a:pt x="466" y="132"/>
                        <a:pt x="589" y="221"/>
                        <a:pt x="676" y="354"/>
                      </a:cubicBezTo>
                      <a:cubicBezTo>
                        <a:pt x="824" y="580"/>
                        <a:pt x="969" y="807"/>
                        <a:pt x="1110" y="1036"/>
                      </a:cubicBezTo>
                      <a:cubicBezTo>
                        <a:pt x="1211" y="1200"/>
                        <a:pt x="1324" y="1348"/>
                        <a:pt x="1535" y="1386"/>
                      </a:cubicBezTo>
                      <a:cubicBezTo>
                        <a:pt x="1529" y="1377"/>
                        <a:pt x="1525" y="1371"/>
                        <a:pt x="1521" y="1365"/>
                      </a:cubicBezTo>
                      <a:cubicBezTo>
                        <a:pt x="1315" y="1179"/>
                        <a:pt x="1164" y="949"/>
                        <a:pt x="1024" y="712"/>
                      </a:cubicBezTo>
                      <a:cubicBezTo>
                        <a:pt x="966" y="611"/>
                        <a:pt x="910" y="504"/>
                        <a:pt x="847" y="404"/>
                      </a:cubicBezTo>
                      <a:cubicBezTo>
                        <a:pt x="725" y="211"/>
                        <a:pt x="559" y="72"/>
                        <a:pt x="335" y="13"/>
                      </a:cubicBezTo>
                      <a:cubicBezTo>
                        <a:pt x="305" y="4"/>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9" name="Google Shape;3959;p22"/>
                <p:cNvSpPr/>
                <p:nvPr/>
              </p:nvSpPr>
              <p:spPr>
                <a:xfrm>
                  <a:off x="2384279" y="4832945"/>
                  <a:ext cx="148143" cy="55988"/>
                </a:xfrm>
                <a:custGeom>
                  <a:avLst/>
                  <a:gdLst/>
                  <a:ahLst/>
                  <a:cxnLst/>
                  <a:rect l="l" t="t" r="r" b="b"/>
                  <a:pathLst>
                    <a:path w="1577" h="596" extrusionOk="0">
                      <a:moveTo>
                        <a:pt x="703" y="1"/>
                      </a:moveTo>
                      <a:cubicBezTo>
                        <a:pt x="610" y="1"/>
                        <a:pt x="516" y="12"/>
                        <a:pt x="425" y="24"/>
                      </a:cubicBezTo>
                      <a:cubicBezTo>
                        <a:pt x="292" y="42"/>
                        <a:pt x="181" y="117"/>
                        <a:pt x="99" y="226"/>
                      </a:cubicBezTo>
                      <a:cubicBezTo>
                        <a:pt x="32" y="312"/>
                        <a:pt x="1" y="408"/>
                        <a:pt x="43" y="517"/>
                      </a:cubicBezTo>
                      <a:cubicBezTo>
                        <a:pt x="62" y="567"/>
                        <a:pt x="98" y="596"/>
                        <a:pt x="133" y="596"/>
                      </a:cubicBezTo>
                      <a:cubicBezTo>
                        <a:pt x="142" y="596"/>
                        <a:pt x="152" y="594"/>
                        <a:pt x="161" y="589"/>
                      </a:cubicBezTo>
                      <a:cubicBezTo>
                        <a:pt x="202" y="568"/>
                        <a:pt x="211" y="506"/>
                        <a:pt x="182" y="450"/>
                      </a:cubicBezTo>
                      <a:cubicBezTo>
                        <a:pt x="132" y="352"/>
                        <a:pt x="146" y="271"/>
                        <a:pt x="238" y="209"/>
                      </a:cubicBezTo>
                      <a:cubicBezTo>
                        <a:pt x="295" y="171"/>
                        <a:pt x="361" y="143"/>
                        <a:pt x="426" y="124"/>
                      </a:cubicBezTo>
                      <a:cubicBezTo>
                        <a:pt x="526" y="98"/>
                        <a:pt x="625" y="86"/>
                        <a:pt x="725" y="86"/>
                      </a:cubicBezTo>
                      <a:cubicBezTo>
                        <a:pt x="845" y="86"/>
                        <a:pt x="966" y="103"/>
                        <a:pt x="1086" y="132"/>
                      </a:cubicBezTo>
                      <a:cubicBezTo>
                        <a:pt x="1205" y="159"/>
                        <a:pt x="1324" y="191"/>
                        <a:pt x="1411" y="283"/>
                      </a:cubicBezTo>
                      <a:cubicBezTo>
                        <a:pt x="1428" y="302"/>
                        <a:pt x="1443" y="311"/>
                        <a:pt x="1460" y="311"/>
                      </a:cubicBezTo>
                      <a:cubicBezTo>
                        <a:pt x="1470" y="311"/>
                        <a:pt x="1480" y="308"/>
                        <a:pt x="1492" y="303"/>
                      </a:cubicBezTo>
                      <a:cubicBezTo>
                        <a:pt x="1515" y="294"/>
                        <a:pt x="1540" y="289"/>
                        <a:pt x="1563" y="282"/>
                      </a:cubicBezTo>
                      <a:cubicBezTo>
                        <a:pt x="1567" y="274"/>
                        <a:pt x="1571" y="267"/>
                        <a:pt x="1577" y="259"/>
                      </a:cubicBezTo>
                      <a:cubicBezTo>
                        <a:pt x="1505" y="218"/>
                        <a:pt x="1437" y="165"/>
                        <a:pt x="1361" y="141"/>
                      </a:cubicBezTo>
                      <a:cubicBezTo>
                        <a:pt x="1189" y="88"/>
                        <a:pt x="1014" y="34"/>
                        <a:pt x="837" y="10"/>
                      </a:cubicBezTo>
                      <a:cubicBezTo>
                        <a:pt x="793" y="3"/>
                        <a:pt x="748"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0" name="Google Shape;3960;p22"/>
                <p:cNvSpPr/>
                <p:nvPr/>
              </p:nvSpPr>
              <p:spPr>
                <a:xfrm>
                  <a:off x="2382964" y="4793395"/>
                  <a:ext cx="116110" cy="43306"/>
                </a:xfrm>
                <a:custGeom>
                  <a:avLst/>
                  <a:gdLst/>
                  <a:ahLst/>
                  <a:cxnLst/>
                  <a:rect l="l" t="t" r="r" b="b"/>
                  <a:pathLst>
                    <a:path w="1236" h="461" extrusionOk="0">
                      <a:moveTo>
                        <a:pt x="459" y="0"/>
                      </a:moveTo>
                      <a:cubicBezTo>
                        <a:pt x="359" y="0"/>
                        <a:pt x="257" y="19"/>
                        <a:pt x="162" y="47"/>
                      </a:cubicBezTo>
                      <a:cubicBezTo>
                        <a:pt x="61" y="77"/>
                        <a:pt x="0" y="182"/>
                        <a:pt x="20" y="265"/>
                      </a:cubicBezTo>
                      <a:cubicBezTo>
                        <a:pt x="26" y="297"/>
                        <a:pt x="61" y="327"/>
                        <a:pt x="91" y="348"/>
                      </a:cubicBezTo>
                      <a:cubicBezTo>
                        <a:pt x="93" y="349"/>
                        <a:pt x="96" y="350"/>
                        <a:pt x="99" y="350"/>
                      </a:cubicBezTo>
                      <a:cubicBezTo>
                        <a:pt x="117" y="350"/>
                        <a:pt x="150" y="335"/>
                        <a:pt x="152" y="327"/>
                      </a:cubicBezTo>
                      <a:cubicBezTo>
                        <a:pt x="155" y="295"/>
                        <a:pt x="154" y="256"/>
                        <a:pt x="139" y="228"/>
                      </a:cubicBezTo>
                      <a:cubicBezTo>
                        <a:pt x="103" y="165"/>
                        <a:pt x="109" y="124"/>
                        <a:pt x="176" y="91"/>
                      </a:cubicBezTo>
                      <a:cubicBezTo>
                        <a:pt x="212" y="74"/>
                        <a:pt x="252" y="57"/>
                        <a:pt x="290" y="57"/>
                      </a:cubicBezTo>
                      <a:cubicBezTo>
                        <a:pt x="292" y="57"/>
                        <a:pt x="294" y="57"/>
                        <a:pt x="297" y="57"/>
                      </a:cubicBezTo>
                      <a:cubicBezTo>
                        <a:pt x="424" y="63"/>
                        <a:pt x="553" y="65"/>
                        <a:pt x="677" y="94"/>
                      </a:cubicBezTo>
                      <a:cubicBezTo>
                        <a:pt x="829" y="129"/>
                        <a:pt x="979" y="191"/>
                        <a:pt x="1043" y="344"/>
                      </a:cubicBezTo>
                      <a:cubicBezTo>
                        <a:pt x="1085" y="441"/>
                        <a:pt x="1155" y="446"/>
                        <a:pt x="1236" y="461"/>
                      </a:cubicBezTo>
                      <a:cubicBezTo>
                        <a:pt x="1233" y="447"/>
                        <a:pt x="1233" y="441"/>
                        <a:pt x="1227" y="435"/>
                      </a:cubicBezTo>
                      <a:cubicBezTo>
                        <a:pt x="1218" y="418"/>
                        <a:pt x="1208" y="401"/>
                        <a:pt x="1196" y="384"/>
                      </a:cubicBezTo>
                      <a:cubicBezTo>
                        <a:pt x="1025" y="137"/>
                        <a:pt x="784" y="10"/>
                        <a:pt x="488" y="1"/>
                      </a:cubicBezTo>
                      <a:cubicBezTo>
                        <a:pt x="478" y="1"/>
                        <a:pt x="468"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1" name="Google Shape;3961;p22"/>
                <p:cNvSpPr/>
                <p:nvPr/>
              </p:nvSpPr>
              <p:spPr>
                <a:xfrm>
                  <a:off x="2292216" y="4819887"/>
                  <a:ext cx="100798" cy="38328"/>
                </a:xfrm>
                <a:custGeom>
                  <a:avLst/>
                  <a:gdLst/>
                  <a:ahLst/>
                  <a:cxnLst/>
                  <a:rect l="l" t="t" r="r" b="b"/>
                  <a:pathLst>
                    <a:path w="1073" h="408" extrusionOk="0">
                      <a:moveTo>
                        <a:pt x="433" y="1"/>
                      </a:moveTo>
                      <a:cubicBezTo>
                        <a:pt x="371" y="1"/>
                        <a:pt x="310" y="8"/>
                        <a:pt x="252" y="25"/>
                      </a:cubicBezTo>
                      <a:cubicBezTo>
                        <a:pt x="154" y="52"/>
                        <a:pt x="62" y="96"/>
                        <a:pt x="21" y="194"/>
                      </a:cubicBezTo>
                      <a:cubicBezTo>
                        <a:pt x="0" y="243"/>
                        <a:pt x="3" y="308"/>
                        <a:pt x="10" y="363"/>
                      </a:cubicBezTo>
                      <a:cubicBezTo>
                        <a:pt x="11" y="381"/>
                        <a:pt x="56" y="407"/>
                        <a:pt x="82" y="408"/>
                      </a:cubicBezTo>
                      <a:cubicBezTo>
                        <a:pt x="83" y="408"/>
                        <a:pt x="83" y="408"/>
                        <a:pt x="84" y="408"/>
                      </a:cubicBezTo>
                      <a:cubicBezTo>
                        <a:pt x="105" y="408"/>
                        <a:pt x="138" y="376"/>
                        <a:pt x="140" y="356"/>
                      </a:cubicBezTo>
                      <a:cubicBezTo>
                        <a:pt x="143" y="334"/>
                        <a:pt x="121" y="304"/>
                        <a:pt x="106" y="279"/>
                      </a:cubicBezTo>
                      <a:cubicBezTo>
                        <a:pt x="98" y="267"/>
                        <a:pt x="82" y="262"/>
                        <a:pt x="65" y="252"/>
                      </a:cubicBezTo>
                      <a:cubicBezTo>
                        <a:pt x="145" y="137"/>
                        <a:pt x="276" y="81"/>
                        <a:pt x="427" y="81"/>
                      </a:cubicBezTo>
                      <a:cubicBezTo>
                        <a:pt x="617" y="81"/>
                        <a:pt x="840" y="170"/>
                        <a:pt x="1029" y="342"/>
                      </a:cubicBezTo>
                      <a:cubicBezTo>
                        <a:pt x="1045" y="324"/>
                        <a:pt x="1059" y="306"/>
                        <a:pt x="1072" y="289"/>
                      </a:cubicBezTo>
                      <a:cubicBezTo>
                        <a:pt x="904" y="106"/>
                        <a:pt x="661" y="1"/>
                        <a:pt x="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2" name="Google Shape;3962;p22"/>
                <p:cNvSpPr/>
                <p:nvPr/>
              </p:nvSpPr>
              <p:spPr>
                <a:xfrm>
                  <a:off x="2436793" y="4846379"/>
                  <a:ext cx="27524" cy="40112"/>
                </a:xfrm>
                <a:custGeom>
                  <a:avLst/>
                  <a:gdLst/>
                  <a:ahLst/>
                  <a:cxnLst/>
                  <a:rect l="l" t="t" r="r" b="b"/>
                  <a:pathLst>
                    <a:path w="293" h="427" extrusionOk="0">
                      <a:moveTo>
                        <a:pt x="222" y="0"/>
                      </a:moveTo>
                      <a:cubicBezTo>
                        <a:pt x="150" y="0"/>
                        <a:pt x="100" y="40"/>
                        <a:pt x="50" y="126"/>
                      </a:cubicBezTo>
                      <a:cubicBezTo>
                        <a:pt x="0" y="209"/>
                        <a:pt x="6" y="331"/>
                        <a:pt x="61" y="391"/>
                      </a:cubicBezTo>
                      <a:cubicBezTo>
                        <a:pt x="73" y="403"/>
                        <a:pt x="87" y="415"/>
                        <a:pt x="103" y="420"/>
                      </a:cubicBezTo>
                      <a:cubicBezTo>
                        <a:pt x="116" y="425"/>
                        <a:pt x="128" y="427"/>
                        <a:pt x="140" y="427"/>
                      </a:cubicBezTo>
                      <a:cubicBezTo>
                        <a:pt x="171" y="427"/>
                        <a:pt x="197" y="410"/>
                        <a:pt x="211" y="374"/>
                      </a:cubicBezTo>
                      <a:cubicBezTo>
                        <a:pt x="232" y="322"/>
                        <a:pt x="205" y="305"/>
                        <a:pt x="155" y="296"/>
                      </a:cubicBezTo>
                      <a:cubicBezTo>
                        <a:pt x="139" y="294"/>
                        <a:pt x="113" y="255"/>
                        <a:pt x="117" y="241"/>
                      </a:cubicBezTo>
                      <a:cubicBezTo>
                        <a:pt x="133" y="191"/>
                        <a:pt x="154" y="140"/>
                        <a:pt x="185" y="99"/>
                      </a:cubicBezTo>
                      <a:cubicBezTo>
                        <a:pt x="212" y="64"/>
                        <a:pt x="256" y="41"/>
                        <a:pt x="293" y="10"/>
                      </a:cubicBezTo>
                      <a:cubicBezTo>
                        <a:pt x="267" y="4"/>
                        <a:pt x="244"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963" name="Google Shape;3963;p22"/>
                <p:cNvGrpSpPr/>
                <p:nvPr/>
              </p:nvGrpSpPr>
              <p:grpSpPr>
                <a:xfrm>
                  <a:off x="2196676" y="4986260"/>
                  <a:ext cx="407045" cy="74589"/>
                  <a:chOff x="2196676" y="4986260"/>
                  <a:chExt cx="407045" cy="74589"/>
                </a:xfrm>
              </p:grpSpPr>
              <p:sp>
                <p:nvSpPr>
                  <p:cNvPr id="3964" name="Google Shape;3964;p22"/>
                  <p:cNvSpPr/>
                  <p:nvPr/>
                </p:nvSpPr>
                <p:spPr>
                  <a:xfrm>
                    <a:off x="2319177" y="4986260"/>
                    <a:ext cx="284544" cy="70831"/>
                  </a:xfrm>
                  <a:custGeom>
                    <a:avLst/>
                    <a:gdLst/>
                    <a:ahLst/>
                    <a:cxnLst/>
                    <a:rect l="l" t="t" r="r" b="b"/>
                    <a:pathLst>
                      <a:path w="3029" h="754" extrusionOk="0">
                        <a:moveTo>
                          <a:pt x="2410" y="0"/>
                        </a:moveTo>
                        <a:cubicBezTo>
                          <a:pt x="1837" y="0"/>
                          <a:pt x="1289" y="112"/>
                          <a:pt x="791" y="440"/>
                        </a:cubicBezTo>
                        <a:cubicBezTo>
                          <a:pt x="712" y="492"/>
                          <a:pt x="637" y="552"/>
                          <a:pt x="555" y="597"/>
                        </a:cubicBezTo>
                        <a:cubicBezTo>
                          <a:pt x="491" y="634"/>
                          <a:pt x="418" y="660"/>
                          <a:pt x="345" y="680"/>
                        </a:cubicBezTo>
                        <a:cubicBezTo>
                          <a:pt x="338" y="682"/>
                          <a:pt x="330" y="683"/>
                          <a:pt x="322" y="683"/>
                        </a:cubicBezTo>
                        <a:cubicBezTo>
                          <a:pt x="295" y="683"/>
                          <a:pt x="263" y="673"/>
                          <a:pt x="239" y="661"/>
                        </a:cubicBezTo>
                        <a:cubicBezTo>
                          <a:pt x="180" y="634"/>
                          <a:pt x="181" y="598"/>
                          <a:pt x="237" y="561"/>
                        </a:cubicBezTo>
                        <a:cubicBezTo>
                          <a:pt x="299" y="520"/>
                          <a:pt x="301" y="448"/>
                          <a:pt x="233" y="425"/>
                        </a:cubicBezTo>
                        <a:cubicBezTo>
                          <a:pt x="213" y="418"/>
                          <a:pt x="189" y="415"/>
                          <a:pt x="165" y="415"/>
                        </a:cubicBezTo>
                        <a:cubicBezTo>
                          <a:pt x="132" y="415"/>
                          <a:pt x="98" y="421"/>
                          <a:pt x="74" y="435"/>
                        </a:cubicBezTo>
                        <a:cubicBezTo>
                          <a:pt x="16" y="468"/>
                          <a:pt x="0" y="539"/>
                          <a:pt x="38" y="600"/>
                        </a:cubicBezTo>
                        <a:cubicBezTo>
                          <a:pt x="63" y="641"/>
                          <a:pt x="103" y="687"/>
                          <a:pt x="146" y="704"/>
                        </a:cubicBezTo>
                        <a:cubicBezTo>
                          <a:pt x="221" y="733"/>
                          <a:pt x="302" y="751"/>
                          <a:pt x="383" y="753"/>
                        </a:cubicBezTo>
                        <a:cubicBezTo>
                          <a:pt x="388" y="754"/>
                          <a:pt x="393" y="754"/>
                          <a:pt x="398" y="754"/>
                        </a:cubicBezTo>
                        <a:cubicBezTo>
                          <a:pt x="541" y="754"/>
                          <a:pt x="663" y="684"/>
                          <a:pt x="780" y="607"/>
                        </a:cubicBezTo>
                        <a:cubicBezTo>
                          <a:pt x="915" y="517"/>
                          <a:pt x="1044" y="416"/>
                          <a:pt x="1189" y="353"/>
                        </a:cubicBezTo>
                        <a:cubicBezTo>
                          <a:pt x="1516" y="216"/>
                          <a:pt x="1857" y="168"/>
                          <a:pt x="2203" y="168"/>
                        </a:cubicBezTo>
                        <a:cubicBezTo>
                          <a:pt x="2309" y="168"/>
                          <a:pt x="2417" y="172"/>
                          <a:pt x="2524" y="180"/>
                        </a:cubicBezTo>
                        <a:cubicBezTo>
                          <a:pt x="2614" y="186"/>
                          <a:pt x="2702" y="198"/>
                          <a:pt x="2804" y="209"/>
                        </a:cubicBezTo>
                        <a:cubicBezTo>
                          <a:pt x="2848" y="204"/>
                          <a:pt x="2907" y="205"/>
                          <a:pt x="2959" y="189"/>
                        </a:cubicBezTo>
                        <a:cubicBezTo>
                          <a:pt x="2986" y="181"/>
                          <a:pt x="3005" y="145"/>
                          <a:pt x="3028" y="122"/>
                        </a:cubicBezTo>
                        <a:cubicBezTo>
                          <a:pt x="3007" y="102"/>
                          <a:pt x="2988" y="67"/>
                          <a:pt x="2964" y="61"/>
                        </a:cubicBezTo>
                        <a:cubicBezTo>
                          <a:pt x="2861" y="38"/>
                          <a:pt x="2755" y="12"/>
                          <a:pt x="2651" y="7"/>
                        </a:cubicBezTo>
                        <a:cubicBezTo>
                          <a:pt x="2570" y="3"/>
                          <a:pt x="2490" y="0"/>
                          <a:pt x="2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5" name="Google Shape;3965;p22"/>
                  <p:cNvSpPr/>
                  <p:nvPr/>
                </p:nvSpPr>
                <p:spPr>
                  <a:xfrm>
                    <a:off x="2252666" y="5001760"/>
                    <a:ext cx="75058" cy="59088"/>
                  </a:xfrm>
                  <a:custGeom>
                    <a:avLst/>
                    <a:gdLst/>
                    <a:ahLst/>
                    <a:cxnLst/>
                    <a:rect l="l" t="t" r="r" b="b"/>
                    <a:pathLst>
                      <a:path w="799" h="629" extrusionOk="0">
                        <a:moveTo>
                          <a:pt x="144" y="1"/>
                        </a:moveTo>
                        <a:cubicBezTo>
                          <a:pt x="144" y="1"/>
                          <a:pt x="143" y="1"/>
                          <a:pt x="142" y="1"/>
                        </a:cubicBezTo>
                        <a:cubicBezTo>
                          <a:pt x="73" y="5"/>
                          <a:pt x="33" y="57"/>
                          <a:pt x="22" y="123"/>
                        </a:cubicBezTo>
                        <a:cubicBezTo>
                          <a:pt x="1" y="235"/>
                          <a:pt x="22" y="341"/>
                          <a:pt x="94" y="431"/>
                        </a:cubicBezTo>
                        <a:cubicBezTo>
                          <a:pt x="194" y="555"/>
                          <a:pt x="391" y="629"/>
                          <a:pt x="573" y="629"/>
                        </a:cubicBezTo>
                        <a:cubicBezTo>
                          <a:pt x="654" y="629"/>
                          <a:pt x="733" y="614"/>
                          <a:pt x="798" y="582"/>
                        </a:cubicBezTo>
                        <a:cubicBezTo>
                          <a:pt x="771" y="542"/>
                          <a:pt x="743" y="527"/>
                          <a:pt x="699" y="527"/>
                        </a:cubicBezTo>
                        <a:cubicBezTo>
                          <a:pt x="689" y="527"/>
                          <a:pt x="678" y="528"/>
                          <a:pt x="666" y="530"/>
                        </a:cubicBezTo>
                        <a:cubicBezTo>
                          <a:pt x="633" y="532"/>
                          <a:pt x="600" y="534"/>
                          <a:pt x="567" y="534"/>
                        </a:cubicBezTo>
                        <a:cubicBezTo>
                          <a:pt x="494" y="534"/>
                          <a:pt x="421" y="527"/>
                          <a:pt x="352" y="509"/>
                        </a:cubicBezTo>
                        <a:cubicBezTo>
                          <a:pt x="187" y="465"/>
                          <a:pt x="106" y="328"/>
                          <a:pt x="120" y="148"/>
                        </a:cubicBezTo>
                        <a:cubicBezTo>
                          <a:pt x="129" y="148"/>
                          <a:pt x="137" y="149"/>
                          <a:pt x="147" y="149"/>
                        </a:cubicBezTo>
                        <a:cubicBezTo>
                          <a:pt x="177" y="142"/>
                          <a:pt x="214" y="140"/>
                          <a:pt x="236" y="123"/>
                        </a:cubicBezTo>
                        <a:cubicBezTo>
                          <a:pt x="249" y="113"/>
                          <a:pt x="246" y="65"/>
                          <a:pt x="233" y="50"/>
                        </a:cubicBezTo>
                        <a:cubicBezTo>
                          <a:pt x="210" y="26"/>
                          <a:pt x="17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6" name="Google Shape;3966;p22"/>
                  <p:cNvSpPr/>
                  <p:nvPr/>
                </p:nvSpPr>
                <p:spPr>
                  <a:xfrm>
                    <a:off x="2196676" y="4998284"/>
                    <a:ext cx="61813" cy="50446"/>
                  </a:xfrm>
                  <a:custGeom>
                    <a:avLst/>
                    <a:gdLst/>
                    <a:ahLst/>
                    <a:cxnLst/>
                    <a:rect l="l" t="t" r="r" b="b"/>
                    <a:pathLst>
                      <a:path w="658" h="537" extrusionOk="0">
                        <a:moveTo>
                          <a:pt x="129" y="0"/>
                        </a:moveTo>
                        <a:cubicBezTo>
                          <a:pt x="46" y="0"/>
                          <a:pt x="0" y="67"/>
                          <a:pt x="12" y="161"/>
                        </a:cubicBezTo>
                        <a:cubicBezTo>
                          <a:pt x="37" y="372"/>
                          <a:pt x="253" y="537"/>
                          <a:pt x="477" y="537"/>
                        </a:cubicBezTo>
                        <a:cubicBezTo>
                          <a:pt x="538" y="537"/>
                          <a:pt x="599" y="524"/>
                          <a:pt x="658" y="497"/>
                        </a:cubicBezTo>
                        <a:cubicBezTo>
                          <a:pt x="634" y="488"/>
                          <a:pt x="609" y="468"/>
                          <a:pt x="587" y="468"/>
                        </a:cubicBezTo>
                        <a:cubicBezTo>
                          <a:pt x="585" y="468"/>
                          <a:pt x="583" y="468"/>
                          <a:pt x="581" y="468"/>
                        </a:cubicBezTo>
                        <a:cubicBezTo>
                          <a:pt x="558" y="472"/>
                          <a:pt x="535" y="474"/>
                          <a:pt x="513" y="474"/>
                        </a:cubicBezTo>
                        <a:cubicBezTo>
                          <a:pt x="360" y="474"/>
                          <a:pt x="241" y="392"/>
                          <a:pt x="138" y="279"/>
                        </a:cubicBezTo>
                        <a:cubicBezTo>
                          <a:pt x="76" y="211"/>
                          <a:pt x="91" y="175"/>
                          <a:pt x="172" y="128"/>
                        </a:cubicBezTo>
                        <a:cubicBezTo>
                          <a:pt x="194" y="114"/>
                          <a:pt x="217" y="72"/>
                          <a:pt x="211" y="55"/>
                        </a:cubicBezTo>
                        <a:cubicBezTo>
                          <a:pt x="200" y="30"/>
                          <a:pt x="164" y="2"/>
                          <a:pt x="138" y="0"/>
                        </a:cubicBezTo>
                        <a:cubicBezTo>
                          <a:pt x="135" y="0"/>
                          <a:pt x="13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7" name="Google Shape;3967;p22"/>
                  <p:cNvSpPr/>
                  <p:nvPr/>
                </p:nvSpPr>
                <p:spPr>
                  <a:xfrm>
                    <a:off x="2290149" y="4995278"/>
                    <a:ext cx="26209" cy="52888"/>
                  </a:xfrm>
                  <a:custGeom>
                    <a:avLst/>
                    <a:gdLst/>
                    <a:ahLst/>
                    <a:cxnLst/>
                    <a:rect l="l" t="t" r="r" b="b"/>
                    <a:pathLst>
                      <a:path w="279" h="563" extrusionOk="0">
                        <a:moveTo>
                          <a:pt x="196" y="0"/>
                        </a:moveTo>
                        <a:cubicBezTo>
                          <a:pt x="168" y="0"/>
                          <a:pt x="139" y="16"/>
                          <a:pt x="116" y="47"/>
                        </a:cubicBezTo>
                        <a:cubicBezTo>
                          <a:pt x="21" y="176"/>
                          <a:pt x="1" y="323"/>
                          <a:pt x="41" y="476"/>
                        </a:cubicBezTo>
                        <a:cubicBezTo>
                          <a:pt x="57" y="540"/>
                          <a:pt x="78" y="562"/>
                          <a:pt x="134" y="562"/>
                        </a:cubicBezTo>
                        <a:cubicBezTo>
                          <a:pt x="156" y="562"/>
                          <a:pt x="183" y="559"/>
                          <a:pt x="216" y="553"/>
                        </a:cubicBezTo>
                        <a:cubicBezTo>
                          <a:pt x="195" y="532"/>
                          <a:pt x="177" y="517"/>
                          <a:pt x="163" y="501"/>
                        </a:cubicBezTo>
                        <a:cubicBezTo>
                          <a:pt x="74" y="413"/>
                          <a:pt x="48" y="280"/>
                          <a:pt x="98" y="173"/>
                        </a:cubicBezTo>
                        <a:cubicBezTo>
                          <a:pt x="109" y="149"/>
                          <a:pt x="122" y="130"/>
                          <a:pt x="141" y="130"/>
                        </a:cubicBezTo>
                        <a:cubicBezTo>
                          <a:pt x="151" y="130"/>
                          <a:pt x="162" y="135"/>
                          <a:pt x="175" y="147"/>
                        </a:cubicBezTo>
                        <a:cubicBezTo>
                          <a:pt x="192" y="163"/>
                          <a:pt x="210" y="172"/>
                          <a:pt x="226" y="172"/>
                        </a:cubicBezTo>
                        <a:cubicBezTo>
                          <a:pt x="240" y="172"/>
                          <a:pt x="252" y="165"/>
                          <a:pt x="261" y="149"/>
                        </a:cubicBezTo>
                        <a:cubicBezTo>
                          <a:pt x="275" y="121"/>
                          <a:pt x="278" y="72"/>
                          <a:pt x="263" y="44"/>
                        </a:cubicBezTo>
                        <a:cubicBezTo>
                          <a:pt x="247" y="15"/>
                          <a:pt x="222"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8" name="Google Shape;3968;p22"/>
                  <p:cNvSpPr/>
                  <p:nvPr/>
                </p:nvSpPr>
                <p:spPr>
                  <a:xfrm>
                    <a:off x="2367182" y="4990863"/>
                    <a:ext cx="34006" cy="31376"/>
                  </a:xfrm>
                  <a:custGeom>
                    <a:avLst/>
                    <a:gdLst/>
                    <a:ahLst/>
                    <a:cxnLst/>
                    <a:rect l="l" t="t" r="r" b="b"/>
                    <a:pathLst>
                      <a:path w="362" h="334" extrusionOk="0">
                        <a:moveTo>
                          <a:pt x="120" y="1"/>
                        </a:moveTo>
                        <a:cubicBezTo>
                          <a:pt x="116" y="1"/>
                          <a:pt x="112" y="1"/>
                          <a:pt x="108" y="2"/>
                        </a:cubicBezTo>
                        <a:cubicBezTo>
                          <a:pt x="41" y="21"/>
                          <a:pt x="1" y="101"/>
                          <a:pt x="17" y="168"/>
                        </a:cubicBezTo>
                        <a:cubicBezTo>
                          <a:pt x="43" y="273"/>
                          <a:pt x="131" y="333"/>
                          <a:pt x="222" y="333"/>
                        </a:cubicBezTo>
                        <a:cubicBezTo>
                          <a:pt x="270" y="333"/>
                          <a:pt x="319" y="317"/>
                          <a:pt x="361" y="281"/>
                        </a:cubicBezTo>
                        <a:cubicBezTo>
                          <a:pt x="289" y="260"/>
                          <a:pt x="216" y="244"/>
                          <a:pt x="149" y="219"/>
                        </a:cubicBezTo>
                        <a:cubicBezTo>
                          <a:pt x="129" y="212"/>
                          <a:pt x="116" y="179"/>
                          <a:pt x="101" y="158"/>
                        </a:cubicBezTo>
                        <a:cubicBezTo>
                          <a:pt x="120" y="147"/>
                          <a:pt x="136" y="131"/>
                          <a:pt x="156" y="122"/>
                        </a:cubicBezTo>
                        <a:cubicBezTo>
                          <a:pt x="197" y="103"/>
                          <a:pt x="215" y="68"/>
                          <a:pt x="190" y="33"/>
                        </a:cubicBezTo>
                        <a:cubicBezTo>
                          <a:pt x="178" y="15"/>
                          <a:pt x="14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969" name="Google Shape;3969;p22"/>
                <p:cNvSpPr/>
                <p:nvPr/>
              </p:nvSpPr>
              <p:spPr>
                <a:xfrm>
                  <a:off x="2284324" y="4787853"/>
                  <a:ext cx="460494" cy="181116"/>
                </a:xfrm>
                <a:custGeom>
                  <a:avLst/>
                  <a:gdLst/>
                  <a:ahLst/>
                  <a:cxnLst/>
                  <a:rect l="l" t="t" r="r" b="b"/>
                  <a:pathLst>
                    <a:path w="4902" h="1928" extrusionOk="0">
                      <a:moveTo>
                        <a:pt x="1512" y="59"/>
                      </a:moveTo>
                      <a:cubicBezTo>
                        <a:pt x="1521" y="59"/>
                        <a:pt x="1530" y="60"/>
                        <a:pt x="1540" y="60"/>
                      </a:cubicBezTo>
                      <a:cubicBezTo>
                        <a:pt x="1837" y="69"/>
                        <a:pt x="2077" y="196"/>
                        <a:pt x="2248" y="443"/>
                      </a:cubicBezTo>
                      <a:cubicBezTo>
                        <a:pt x="2260" y="460"/>
                        <a:pt x="2269" y="476"/>
                        <a:pt x="2279" y="494"/>
                      </a:cubicBezTo>
                      <a:cubicBezTo>
                        <a:pt x="2282" y="500"/>
                        <a:pt x="2283" y="506"/>
                        <a:pt x="2286" y="520"/>
                      </a:cubicBezTo>
                      <a:cubicBezTo>
                        <a:pt x="2205" y="504"/>
                        <a:pt x="2137" y="500"/>
                        <a:pt x="2096" y="403"/>
                      </a:cubicBezTo>
                      <a:cubicBezTo>
                        <a:pt x="2030" y="249"/>
                        <a:pt x="1881" y="187"/>
                        <a:pt x="1730" y="153"/>
                      </a:cubicBezTo>
                      <a:cubicBezTo>
                        <a:pt x="1606" y="124"/>
                        <a:pt x="1477" y="122"/>
                        <a:pt x="1349" y="115"/>
                      </a:cubicBezTo>
                      <a:cubicBezTo>
                        <a:pt x="1348" y="115"/>
                        <a:pt x="1346" y="115"/>
                        <a:pt x="1345" y="115"/>
                      </a:cubicBezTo>
                      <a:cubicBezTo>
                        <a:pt x="1306" y="115"/>
                        <a:pt x="1265" y="133"/>
                        <a:pt x="1229" y="150"/>
                      </a:cubicBezTo>
                      <a:cubicBezTo>
                        <a:pt x="1162" y="182"/>
                        <a:pt x="1156" y="224"/>
                        <a:pt x="1192" y="287"/>
                      </a:cubicBezTo>
                      <a:cubicBezTo>
                        <a:pt x="1205" y="314"/>
                        <a:pt x="1208" y="354"/>
                        <a:pt x="1204" y="386"/>
                      </a:cubicBezTo>
                      <a:cubicBezTo>
                        <a:pt x="1203" y="395"/>
                        <a:pt x="1171" y="409"/>
                        <a:pt x="1152" y="409"/>
                      </a:cubicBezTo>
                      <a:cubicBezTo>
                        <a:pt x="1148" y="409"/>
                        <a:pt x="1145" y="408"/>
                        <a:pt x="1143" y="407"/>
                      </a:cubicBezTo>
                      <a:cubicBezTo>
                        <a:pt x="1114" y="386"/>
                        <a:pt x="1080" y="356"/>
                        <a:pt x="1073" y="324"/>
                      </a:cubicBezTo>
                      <a:cubicBezTo>
                        <a:pt x="1054" y="241"/>
                        <a:pt x="1115" y="136"/>
                        <a:pt x="1214" y="106"/>
                      </a:cubicBezTo>
                      <a:cubicBezTo>
                        <a:pt x="1310" y="79"/>
                        <a:pt x="1412" y="59"/>
                        <a:pt x="1512" y="59"/>
                      </a:cubicBezTo>
                      <a:close/>
                      <a:moveTo>
                        <a:pt x="517" y="342"/>
                      </a:moveTo>
                      <a:cubicBezTo>
                        <a:pt x="745" y="342"/>
                        <a:pt x="988" y="447"/>
                        <a:pt x="1156" y="630"/>
                      </a:cubicBezTo>
                      <a:cubicBezTo>
                        <a:pt x="1142" y="647"/>
                        <a:pt x="1128" y="665"/>
                        <a:pt x="1113" y="683"/>
                      </a:cubicBezTo>
                      <a:cubicBezTo>
                        <a:pt x="925" y="511"/>
                        <a:pt x="703" y="422"/>
                        <a:pt x="512" y="422"/>
                      </a:cubicBezTo>
                      <a:cubicBezTo>
                        <a:pt x="361" y="422"/>
                        <a:pt x="229" y="478"/>
                        <a:pt x="149" y="593"/>
                      </a:cubicBezTo>
                      <a:cubicBezTo>
                        <a:pt x="166" y="604"/>
                        <a:pt x="181" y="608"/>
                        <a:pt x="190" y="620"/>
                      </a:cubicBezTo>
                      <a:cubicBezTo>
                        <a:pt x="205" y="645"/>
                        <a:pt x="228" y="673"/>
                        <a:pt x="224" y="697"/>
                      </a:cubicBezTo>
                      <a:cubicBezTo>
                        <a:pt x="221" y="718"/>
                        <a:pt x="186" y="749"/>
                        <a:pt x="166" y="749"/>
                      </a:cubicBezTo>
                      <a:cubicBezTo>
                        <a:pt x="140" y="749"/>
                        <a:pt x="97" y="723"/>
                        <a:pt x="94" y="704"/>
                      </a:cubicBezTo>
                      <a:cubicBezTo>
                        <a:pt x="87" y="649"/>
                        <a:pt x="84" y="585"/>
                        <a:pt x="105" y="535"/>
                      </a:cubicBezTo>
                      <a:cubicBezTo>
                        <a:pt x="146" y="438"/>
                        <a:pt x="238" y="393"/>
                        <a:pt x="336" y="366"/>
                      </a:cubicBezTo>
                      <a:cubicBezTo>
                        <a:pt x="394" y="349"/>
                        <a:pt x="455" y="342"/>
                        <a:pt x="517" y="342"/>
                      </a:cubicBezTo>
                      <a:close/>
                      <a:moveTo>
                        <a:pt x="1845" y="623"/>
                      </a:moveTo>
                      <a:cubicBezTo>
                        <a:pt x="1867" y="623"/>
                        <a:pt x="1890" y="627"/>
                        <a:pt x="1916" y="633"/>
                      </a:cubicBezTo>
                      <a:cubicBezTo>
                        <a:pt x="1876" y="664"/>
                        <a:pt x="1834" y="687"/>
                        <a:pt x="1807" y="721"/>
                      </a:cubicBezTo>
                      <a:cubicBezTo>
                        <a:pt x="1776" y="762"/>
                        <a:pt x="1756" y="812"/>
                        <a:pt x="1738" y="863"/>
                      </a:cubicBezTo>
                      <a:cubicBezTo>
                        <a:pt x="1735" y="877"/>
                        <a:pt x="1761" y="915"/>
                        <a:pt x="1777" y="918"/>
                      </a:cubicBezTo>
                      <a:cubicBezTo>
                        <a:pt x="1826" y="928"/>
                        <a:pt x="1854" y="944"/>
                        <a:pt x="1833" y="996"/>
                      </a:cubicBezTo>
                      <a:cubicBezTo>
                        <a:pt x="1819" y="1031"/>
                        <a:pt x="1793" y="1049"/>
                        <a:pt x="1761" y="1049"/>
                      </a:cubicBezTo>
                      <a:cubicBezTo>
                        <a:pt x="1750" y="1049"/>
                        <a:pt x="1738" y="1047"/>
                        <a:pt x="1725" y="1042"/>
                      </a:cubicBezTo>
                      <a:cubicBezTo>
                        <a:pt x="1709" y="1037"/>
                        <a:pt x="1695" y="1026"/>
                        <a:pt x="1683" y="1012"/>
                      </a:cubicBezTo>
                      <a:cubicBezTo>
                        <a:pt x="1628" y="953"/>
                        <a:pt x="1622" y="830"/>
                        <a:pt x="1672" y="748"/>
                      </a:cubicBezTo>
                      <a:cubicBezTo>
                        <a:pt x="1722" y="662"/>
                        <a:pt x="1773" y="623"/>
                        <a:pt x="1845" y="623"/>
                      </a:cubicBezTo>
                      <a:close/>
                      <a:moveTo>
                        <a:pt x="1764" y="479"/>
                      </a:moveTo>
                      <a:cubicBezTo>
                        <a:pt x="1810" y="479"/>
                        <a:pt x="1854" y="482"/>
                        <a:pt x="1898" y="489"/>
                      </a:cubicBezTo>
                      <a:cubicBezTo>
                        <a:pt x="2077" y="513"/>
                        <a:pt x="2251" y="567"/>
                        <a:pt x="2423" y="620"/>
                      </a:cubicBezTo>
                      <a:cubicBezTo>
                        <a:pt x="2500" y="644"/>
                        <a:pt x="2568" y="697"/>
                        <a:pt x="2639" y="738"/>
                      </a:cubicBezTo>
                      <a:cubicBezTo>
                        <a:pt x="2635" y="747"/>
                        <a:pt x="2631" y="754"/>
                        <a:pt x="2627" y="762"/>
                      </a:cubicBezTo>
                      <a:cubicBezTo>
                        <a:pt x="2603" y="769"/>
                        <a:pt x="2578" y="774"/>
                        <a:pt x="2553" y="782"/>
                      </a:cubicBezTo>
                      <a:cubicBezTo>
                        <a:pt x="2541" y="787"/>
                        <a:pt x="2531" y="790"/>
                        <a:pt x="2521" y="790"/>
                      </a:cubicBezTo>
                      <a:cubicBezTo>
                        <a:pt x="2504" y="790"/>
                        <a:pt x="2490" y="781"/>
                        <a:pt x="2472" y="762"/>
                      </a:cubicBezTo>
                      <a:cubicBezTo>
                        <a:pt x="2386" y="669"/>
                        <a:pt x="2267" y="637"/>
                        <a:pt x="2148" y="609"/>
                      </a:cubicBezTo>
                      <a:cubicBezTo>
                        <a:pt x="2028" y="581"/>
                        <a:pt x="1907" y="564"/>
                        <a:pt x="1787" y="564"/>
                      </a:cubicBezTo>
                      <a:cubicBezTo>
                        <a:pt x="1687" y="564"/>
                        <a:pt x="1588" y="576"/>
                        <a:pt x="1488" y="603"/>
                      </a:cubicBezTo>
                      <a:cubicBezTo>
                        <a:pt x="1422" y="622"/>
                        <a:pt x="1356" y="650"/>
                        <a:pt x="1300" y="687"/>
                      </a:cubicBezTo>
                      <a:cubicBezTo>
                        <a:pt x="1208" y="749"/>
                        <a:pt x="1194" y="830"/>
                        <a:pt x="1244" y="929"/>
                      </a:cubicBezTo>
                      <a:cubicBezTo>
                        <a:pt x="1272" y="985"/>
                        <a:pt x="1264" y="1047"/>
                        <a:pt x="1223" y="1068"/>
                      </a:cubicBezTo>
                      <a:cubicBezTo>
                        <a:pt x="1214" y="1072"/>
                        <a:pt x="1204" y="1075"/>
                        <a:pt x="1195" y="1075"/>
                      </a:cubicBezTo>
                      <a:cubicBezTo>
                        <a:pt x="1160" y="1075"/>
                        <a:pt x="1124" y="1045"/>
                        <a:pt x="1105" y="996"/>
                      </a:cubicBezTo>
                      <a:cubicBezTo>
                        <a:pt x="1061" y="887"/>
                        <a:pt x="1095" y="790"/>
                        <a:pt x="1161" y="704"/>
                      </a:cubicBezTo>
                      <a:cubicBezTo>
                        <a:pt x="1241" y="596"/>
                        <a:pt x="1353" y="521"/>
                        <a:pt x="1487" y="503"/>
                      </a:cubicBezTo>
                      <a:cubicBezTo>
                        <a:pt x="1578" y="491"/>
                        <a:pt x="1672" y="479"/>
                        <a:pt x="1764" y="479"/>
                      </a:cubicBezTo>
                      <a:close/>
                      <a:moveTo>
                        <a:pt x="2789" y="288"/>
                      </a:moveTo>
                      <a:cubicBezTo>
                        <a:pt x="2819" y="288"/>
                        <a:pt x="2849" y="292"/>
                        <a:pt x="2879" y="300"/>
                      </a:cubicBezTo>
                      <a:cubicBezTo>
                        <a:pt x="3104" y="359"/>
                        <a:pt x="3270" y="498"/>
                        <a:pt x="3392" y="691"/>
                      </a:cubicBezTo>
                      <a:cubicBezTo>
                        <a:pt x="3455" y="791"/>
                        <a:pt x="3509" y="898"/>
                        <a:pt x="3569" y="1000"/>
                      </a:cubicBezTo>
                      <a:cubicBezTo>
                        <a:pt x="3709" y="1237"/>
                        <a:pt x="3860" y="1466"/>
                        <a:pt x="4066" y="1652"/>
                      </a:cubicBezTo>
                      <a:cubicBezTo>
                        <a:pt x="4070" y="1656"/>
                        <a:pt x="4074" y="1663"/>
                        <a:pt x="4080" y="1672"/>
                      </a:cubicBezTo>
                      <a:cubicBezTo>
                        <a:pt x="3869" y="1634"/>
                        <a:pt x="3755" y="1487"/>
                        <a:pt x="3654" y="1324"/>
                      </a:cubicBezTo>
                      <a:cubicBezTo>
                        <a:pt x="3514" y="1094"/>
                        <a:pt x="3369" y="867"/>
                        <a:pt x="3220" y="642"/>
                      </a:cubicBezTo>
                      <a:cubicBezTo>
                        <a:pt x="3133" y="508"/>
                        <a:pt x="3011" y="420"/>
                        <a:pt x="2847" y="398"/>
                      </a:cubicBezTo>
                      <a:cubicBezTo>
                        <a:pt x="2841" y="397"/>
                        <a:pt x="2834" y="396"/>
                        <a:pt x="2828" y="396"/>
                      </a:cubicBezTo>
                      <a:cubicBezTo>
                        <a:pt x="2791" y="396"/>
                        <a:pt x="2763" y="412"/>
                        <a:pt x="2759" y="452"/>
                      </a:cubicBezTo>
                      <a:cubicBezTo>
                        <a:pt x="2754" y="506"/>
                        <a:pt x="2730" y="532"/>
                        <a:pt x="2681" y="532"/>
                      </a:cubicBezTo>
                      <a:cubicBezTo>
                        <a:pt x="2679" y="532"/>
                        <a:pt x="2677" y="532"/>
                        <a:pt x="2675" y="532"/>
                      </a:cubicBezTo>
                      <a:cubicBezTo>
                        <a:pt x="2620" y="531"/>
                        <a:pt x="2579" y="505"/>
                        <a:pt x="2562" y="452"/>
                      </a:cubicBezTo>
                      <a:cubicBezTo>
                        <a:pt x="2546" y="401"/>
                        <a:pt x="2568" y="358"/>
                        <a:pt x="2614" y="334"/>
                      </a:cubicBezTo>
                      <a:cubicBezTo>
                        <a:pt x="2670" y="303"/>
                        <a:pt x="2729" y="288"/>
                        <a:pt x="2789" y="288"/>
                      </a:cubicBezTo>
                      <a:close/>
                      <a:moveTo>
                        <a:pt x="2688" y="800"/>
                      </a:moveTo>
                      <a:cubicBezTo>
                        <a:pt x="2807" y="800"/>
                        <a:pt x="2928" y="847"/>
                        <a:pt x="3033" y="941"/>
                      </a:cubicBezTo>
                      <a:cubicBezTo>
                        <a:pt x="3108" y="1007"/>
                        <a:pt x="3175" y="1081"/>
                        <a:pt x="3243" y="1152"/>
                      </a:cubicBezTo>
                      <a:cubicBezTo>
                        <a:pt x="3444" y="1361"/>
                        <a:pt x="3671" y="1535"/>
                        <a:pt x="3932" y="1661"/>
                      </a:cubicBezTo>
                      <a:cubicBezTo>
                        <a:pt x="4105" y="1744"/>
                        <a:pt x="4288" y="1782"/>
                        <a:pt x="4479" y="1782"/>
                      </a:cubicBezTo>
                      <a:cubicBezTo>
                        <a:pt x="4482" y="1782"/>
                        <a:pt x="4484" y="1782"/>
                        <a:pt x="4487" y="1782"/>
                      </a:cubicBezTo>
                      <a:cubicBezTo>
                        <a:pt x="4592" y="1782"/>
                        <a:pt x="4700" y="1783"/>
                        <a:pt x="4805" y="1790"/>
                      </a:cubicBezTo>
                      <a:cubicBezTo>
                        <a:pt x="4826" y="1791"/>
                        <a:pt x="4845" y="1819"/>
                        <a:pt x="4866" y="1837"/>
                      </a:cubicBezTo>
                      <a:cubicBezTo>
                        <a:pt x="4844" y="1853"/>
                        <a:pt x="4822" y="1883"/>
                        <a:pt x="4799" y="1885"/>
                      </a:cubicBezTo>
                      <a:cubicBezTo>
                        <a:pt x="4764" y="1889"/>
                        <a:pt x="4730" y="1889"/>
                        <a:pt x="4694" y="1889"/>
                      </a:cubicBezTo>
                      <a:cubicBezTo>
                        <a:pt x="4653" y="1889"/>
                        <a:pt x="4610" y="1888"/>
                        <a:pt x="4565" y="1888"/>
                      </a:cubicBezTo>
                      <a:cubicBezTo>
                        <a:pt x="4535" y="1890"/>
                        <a:pt x="4506" y="1891"/>
                        <a:pt x="4476" y="1891"/>
                      </a:cubicBezTo>
                      <a:cubicBezTo>
                        <a:pt x="4103" y="1891"/>
                        <a:pt x="3771" y="1737"/>
                        <a:pt x="3466" y="1512"/>
                      </a:cubicBezTo>
                      <a:cubicBezTo>
                        <a:pt x="3278" y="1373"/>
                        <a:pt x="3108" y="1209"/>
                        <a:pt x="2932" y="1053"/>
                      </a:cubicBezTo>
                      <a:cubicBezTo>
                        <a:pt x="2832" y="964"/>
                        <a:pt x="2726" y="900"/>
                        <a:pt x="2599" y="900"/>
                      </a:cubicBezTo>
                      <a:cubicBezTo>
                        <a:pt x="2569" y="900"/>
                        <a:pt x="2539" y="904"/>
                        <a:pt x="2507" y="911"/>
                      </a:cubicBezTo>
                      <a:cubicBezTo>
                        <a:pt x="2486" y="916"/>
                        <a:pt x="2459" y="921"/>
                        <a:pt x="2447" y="935"/>
                      </a:cubicBezTo>
                      <a:cubicBezTo>
                        <a:pt x="2419" y="966"/>
                        <a:pt x="2381" y="1006"/>
                        <a:pt x="2383" y="1040"/>
                      </a:cubicBezTo>
                      <a:cubicBezTo>
                        <a:pt x="2386" y="1071"/>
                        <a:pt x="2433" y="1107"/>
                        <a:pt x="2469" y="1123"/>
                      </a:cubicBezTo>
                      <a:cubicBezTo>
                        <a:pt x="2529" y="1149"/>
                        <a:pt x="2555" y="1192"/>
                        <a:pt x="2526" y="1248"/>
                      </a:cubicBezTo>
                      <a:cubicBezTo>
                        <a:pt x="2510" y="1278"/>
                        <a:pt x="2485" y="1294"/>
                        <a:pt x="2457" y="1294"/>
                      </a:cubicBezTo>
                      <a:cubicBezTo>
                        <a:pt x="2432" y="1294"/>
                        <a:pt x="2404" y="1281"/>
                        <a:pt x="2380" y="1254"/>
                      </a:cubicBezTo>
                      <a:cubicBezTo>
                        <a:pt x="2288" y="1156"/>
                        <a:pt x="2305" y="970"/>
                        <a:pt x="2414" y="891"/>
                      </a:cubicBezTo>
                      <a:cubicBezTo>
                        <a:pt x="2498" y="830"/>
                        <a:pt x="2592" y="800"/>
                        <a:pt x="2688" y="800"/>
                      </a:cubicBezTo>
                      <a:close/>
                      <a:moveTo>
                        <a:pt x="1457" y="0"/>
                      </a:moveTo>
                      <a:cubicBezTo>
                        <a:pt x="1352" y="0"/>
                        <a:pt x="1250" y="18"/>
                        <a:pt x="1155" y="77"/>
                      </a:cubicBezTo>
                      <a:cubicBezTo>
                        <a:pt x="1064" y="134"/>
                        <a:pt x="1017" y="220"/>
                        <a:pt x="1022" y="327"/>
                      </a:cubicBezTo>
                      <a:cubicBezTo>
                        <a:pt x="1026" y="397"/>
                        <a:pt x="1069" y="439"/>
                        <a:pt x="1137" y="454"/>
                      </a:cubicBezTo>
                      <a:cubicBezTo>
                        <a:pt x="1147" y="457"/>
                        <a:pt x="1157" y="458"/>
                        <a:pt x="1166" y="458"/>
                      </a:cubicBezTo>
                      <a:cubicBezTo>
                        <a:pt x="1204" y="458"/>
                        <a:pt x="1236" y="440"/>
                        <a:pt x="1256" y="402"/>
                      </a:cubicBezTo>
                      <a:cubicBezTo>
                        <a:pt x="1287" y="341"/>
                        <a:pt x="1275" y="287"/>
                        <a:pt x="1219" y="244"/>
                      </a:cubicBezTo>
                      <a:cubicBezTo>
                        <a:pt x="1215" y="242"/>
                        <a:pt x="1215" y="237"/>
                        <a:pt x="1209" y="218"/>
                      </a:cubicBezTo>
                      <a:cubicBezTo>
                        <a:pt x="1282" y="170"/>
                        <a:pt x="1358" y="155"/>
                        <a:pt x="1434" y="155"/>
                      </a:cubicBezTo>
                      <a:cubicBezTo>
                        <a:pt x="1513" y="155"/>
                        <a:pt x="1592" y="171"/>
                        <a:pt x="1668" y="186"/>
                      </a:cubicBezTo>
                      <a:cubicBezTo>
                        <a:pt x="1835" y="222"/>
                        <a:pt x="1998" y="281"/>
                        <a:pt x="2074" y="448"/>
                      </a:cubicBezTo>
                      <a:cubicBezTo>
                        <a:pt x="1941" y="444"/>
                        <a:pt x="1811" y="433"/>
                        <a:pt x="1681" y="433"/>
                      </a:cubicBezTo>
                      <a:cubicBezTo>
                        <a:pt x="1658" y="433"/>
                        <a:pt x="1636" y="433"/>
                        <a:pt x="1613" y="434"/>
                      </a:cubicBezTo>
                      <a:cubicBezTo>
                        <a:pt x="1456" y="438"/>
                        <a:pt x="1311" y="498"/>
                        <a:pt x="1185" y="597"/>
                      </a:cubicBezTo>
                      <a:cubicBezTo>
                        <a:pt x="1165" y="577"/>
                        <a:pt x="1149" y="566"/>
                        <a:pt x="1136" y="552"/>
                      </a:cubicBezTo>
                      <a:cubicBezTo>
                        <a:pt x="972" y="393"/>
                        <a:pt x="772" y="310"/>
                        <a:pt x="548" y="297"/>
                      </a:cubicBezTo>
                      <a:cubicBezTo>
                        <a:pt x="528" y="296"/>
                        <a:pt x="509" y="296"/>
                        <a:pt x="489" y="296"/>
                      </a:cubicBezTo>
                      <a:cubicBezTo>
                        <a:pt x="320" y="296"/>
                        <a:pt x="164" y="344"/>
                        <a:pt x="62" y="504"/>
                      </a:cubicBezTo>
                      <a:cubicBezTo>
                        <a:pt x="16" y="572"/>
                        <a:pt x="1" y="651"/>
                        <a:pt x="43" y="722"/>
                      </a:cubicBezTo>
                      <a:cubicBezTo>
                        <a:pt x="65" y="758"/>
                        <a:pt x="116" y="795"/>
                        <a:pt x="157" y="798"/>
                      </a:cubicBezTo>
                      <a:cubicBezTo>
                        <a:pt x="158" y="799"/>
                        <a:pt x="159" y="799"/>
                        <a:pt x="160" y="799"/>
                      </a:cubicBezTo>
                      <a:cubicBezTo>
                        <a:pt x="195" y="799"/>
                        <a:pt x="249" y="763"/>
                        <a:pt x="264" y="731"/>
                      </a:cubicBezTo>
                      <a:cubicBezTo>
                        <a:pt x="280" y="693"/>
                        <a:pt x="260" y="640"/>
                        <a:pt x="254" y="594"/>
                      </a:cubicBezTo>
                      <a:cubicBezTo>
                        <a:pt x="252" y="583"/>
                        <a:pt x="238" y="572"/>
                        <a:pt x="226" y="556"/>
                      </a:cubicBezTo>
                      <a:cubicBezTo>
                        <a:pt x="263" y="536"/>
                        <a:pt x="291" y="518"/>
                        <a:pt x="324" y="506"/>
                      </a:cubicBezTo>
                      <a:cubicBezTo>
                        <a:pt x="403" y="479"/>
                        <a:pt x="480" y="466"/>
                        <a:pt x="554" y="466"/>
                      </a:cubicBezTo>
                      <a:cubicBezTo>
                        <a:pt x="708" y="466"/>
                        <a:pt x="852" y="522"/>
                        <a:pt x="986" y="629"/>
                      </a:cubicBezTo>
                      <a:cubicBezTo>
                        <a:pt x="1052" y="681"/>
                        <a:pt x="1089" y="731"/>
                        <a:pt x="1049" y="824"/>
                      </a:cubicBezTo>
                      <a:cubicBezTo>
                        <a:pt x="1013" y="907"/>
                        <a:pt x="1034" y="996"/>
                        <a:pt x="1093" y="1068"/>
                      </a:cubicBezTo>
                      <a:cubicBezTo>
                        <a:pt x="1119" y="1099"/>
                        <a:pt x="1151" y="1120"/>
                        <a:pt x="1188" y="1120"/>
                      </a:cubicBezTo>
                      <a:cubicBezTo>
                        <a:pt x="1202" y="1120"/>
                        <a:pt x="1216" y="1117"/>
                        <a:pt x="1231" y="1111"/>
                      </a:cubicBezTo>
                      <a:cubicBezTo>
                        <a:pt x="1291" y="1089"/>
                        <a:pt x="1311" y="1039"/>
                        <a:pt x="1307" y="980"/>
                      </a:cubicBezTo>
                      <a:cubicBezTo>
                        <a:pt x="1306" y="951"/>
                        <a:pt x="1300" y="919"/>
                        <a:pt x="1283" y="897"/>
                      </a:cubicBezTo>
                      <a:cubicBezTo>
                        <a:pt x="1235" y="830"/>
                        <a:pt x="1261" y="776"/>
                        <a:pt x="1311" y="733"/>
                      </a:cubicBezTo>
                      <a:cubicBezTo>
                        <a:pt x="1417" y="644"/>
                        <a:pt x="1549" y="630"/>
                        <a:pt x="1695" y="615"/>
                      </a:cubicBezTo>
                      <a:lnTo>
                        <a:pt x="1695" y="615"/>
                      </a:lnTo>
                      <a:cubicBezTo>
                        <a:pt x="1666" y="652"/>
                        <a:pt x="1648" y="676"/>
                        <a:pt x="1633" y="700"/>
                      </a:cubicBezTo>
                      <a:cubicBezTo>
                        <a:pt x="1571" y="800"/>
                        <a:pt x="1561" y="905"/>
                        <a:pt x="1618" y="1010"/>
                      </a:cubicBezTo>
                      <a:cubicBezTo>
                        <a:pt x="1647" y="1061"/>
                        <a:pt x="1689" y="1094"/>
                        <a:pt x="1745" y="1094"/>
                      </a:cubicBezTo>
                      <a:cubicBezTo>
                        <a:pt x="1756" y="1094"/>
                        <a:pt x="1767" y="1093"/>
                        <a:pt x="1778" y="1091"/>
                      </a:cubicBezTo>
                      <a:cubicBezTo>
                        <a:pt x="1841" y="1077"/>
                        <a:pt x="1876" y="1034"/>
                        <a:pt x="1886" y="972"/>
                      </a:cubicBezTo>
                      <a:cubicBezTo>
                        <a:pt x="1897" y="895"/>
                        <a:pt x="1840" y="872"/>
                        <a:pt x="1782" y="857"/>
                      </a:cubicBezTo>
                      <a:cubicBezTo>
                        <a:pt x="1799" y="747"/>
                        <a:pt x="1917" y="641"/>
                        <a:pt x="2028" y="641"/>
                      </a:cubicBezTo>
                      <a:cubicBezTo>
                        <a:pt x="2037" y="641"/>
                        <a:pt x="2047" y="642"/>
                        <a:pt x="2056" y="644"/>
                      </a:cubicBezTo>
                      <a:cubicBezTo>
                        <a:pt x="2156" y="661"/>
                        <a:pt x="2257" y="697"/>
                        <a:pt x="2353" y="732"/>
                      </a:cubicBezTo>
                      <a:cubicBezTo>
                        <a:pt x="2389" y="745"/>
                        <a:pt x="2419" y="779"/>
                        <a:pt x="2459" y="807"/>
                      </a:cubicBezTo>
                      <a:cubicBezTo>
                        <a:pt x="2430" y="826"/>
                        <a:pt x="2414" y="840"/>
                        <a:pt x="2396" y="852"/>
                      </a:cubicBezTo>
                      <a:cubicBezTo>
                        <a:pt x="2260" y="948"/>
                        <a:pt x="2228" y="1148"/>
                        <a:pt x="2337" y="1271"/>
                      </a:cubicBezTo>
                      <a:cubicBezTo>
                        <a:pt x="2366" y="1302"/>
                        <a:pt x="2423" y="1330"/>
                        <a:pt x="2467" y="1330"/>
                      </a:cubicBezTo>
                      <a:cubicBezTo>
                        <a:pt x="2473" y="1330"/>
                        <a:pt x="2478" y="1330"/>
                        <a:pt x="2484" y="1328"/>
                      </a:cubicBezTo>
                      <a:cubicBezTo>
                        <a:pt x="2523" y="1321"/>
                        <a:pt x="2564" y="1260"/>
                        <a:pt x="2582" y="1215"/>
                      </a:cubicBezTo>
                      <a:cubicBezTo>
                        <a:pt x="2606" y="1150"/>
                        <a:pt x="2552" y="1089"/>
                        <a:pt x="2468" y="1060"/>
                      </a:cubicBezTo>
                      <a:cubicBezTo>
                        <a:pt x="2451" y="1055"/>
                        <a:pt x="2427" y="1042"/>
                        <a:pt x="2425" y="1031"/>
                      </a:cubicBezTo>
                      <a:cubicBezTo>
                        <a:pt x="2424" y="1015"/>
                        <a:pt x="2437" y="992"/>
                        <a:pt x="2451" y="981"/>
                      </a:cubicBezTo>
                      <a:cubicBezTo>
                        <a:pt x="2470" y="967"/>
                        <a:pt x="2495" y="959"/>
                        <a:pt x="2518" y="953"/>
                      </a:cubicBezTo>
                      <a:cubicBezTo>
                        <a:pt x="2546" y="947"/>
                        <a:pt x="2572" y="944"/>
                        <a:pt x="2598" y="944"/>
                      </a:cubicBezTo>
                      <a:cubicBezTo>
                        <a:pt x="2710" y="944"/>
                        <a:pt x="2804" y="999"/>
                        <a:pt x="2890" y="1077"/>
                      </a:cubicBezTo>
                      <a:cubicBezTo>
                        <a:pt x="2996" y="1173"/>
                        <a:pt x="3098" y="1276"/>
                        <a:pt x="3208" y="1369"/>
                      </a:cubicBezTo>
                      <a:cubicBezTo>
                        <a:pt x="3462" y="1586"/>
                        <a:pt x="3739" y="1765"/>
                        <a:pt x="4061" y="1866"/>
                      </a:cubicBezTo>
                      <a:cubicBezTo>
                        <a:pt x="4228" y="1919"/>
                        <a:pt x="4398" y="1928"/>
                        <a:pt x="4568" y="1928"/>
                      </a:cubicBezTo>
                      <a:cubicBezTo>
                        <a:pt x="4639" y="1928"/>
                        <a:pt x="4711" y="1926"/>
                        <a:pt x="4783" y="1925"/>
                      </a:cubicBezTo>
                      <a:cubicBezTo>
                        <a:pt x="4846" y="1925"/>
                        <a:pt x="4902" y="1882"/>
                        <a:pt x="4901" y="1830"/>
                      </a:cubicBezTo>
                      <a:cubicBezTo>
                        <a:pt x="4898" y="1759"/>
                        <a:pt x="4844" y="1750"/>
                        <a:pt x="4789" y="1749"/>
                      </a:cubicBezTo>
                      <a:cubicBezTo>
                        <a:pt x="4709" y="1747"/>
                        <a:pt x="4628" y="1743"/>
                        <a:pt x="4547" y="1743"/>
                      </a:cubicBezTo>
                      <a:cubicBezTo>
                        <a:pt x="4516" y="1743"/>
                        <a:pt x="4485" y="1743"/>
                        <a:pt x="4455" y="1745"/>
                      </a:cubicBezTo>
                      <a:cubicBezTo>
                        <a:pt x="4443" y="1745"/>
                        <a:pt x="4432" y="1746"/>
                        <a:pt x="4420" y="1746"/>
                      </a:cubicBezTo>
                      <a:cubicBezTo>
                        <a:pt x="4263" y="1746"/>
                        <a:pt x="4129" y="1685"/>
                        <a:pt x="4029" y="1563"/>
                      </a:cubicBezTo>
                      <a:cubicBezTo>
                        <a:pt x="3894" y="1396"/>
                        <a:pt x="3765" y="1223"/>
                        <a:pt x="3644" y="1044"/>
                      </a:cubicBezTo>
                      <a:cubicBezTo>
                        <a:pt x="3557" y="913"/>
                        <a:pt x="3496" y="763"/>
                        <a:pt x="3407" y="633"/>
                      </a:cubicBezTo>
                      <a:cubicBezTo>
                        <a:pt x="3264" y="421"/>
                        <a:pt x="3074" y="263"/>
                        <a:pt x="2808" y="238"/>
                      </a:cubicBezTo>
                      <a:cubicBezTo>
                        <a:pt x="2800" y="237"/>
                        <a:pt x="2792" y="236"/>
                        <a:pt x="2784" y="236"/>
                      </a:cubicBezTo>
                      <a:cubicBezTo>
                        <a:pt x="2714" y="236"/>
                        <a:pt x="2640" y="263"/>
                        <a:pt x="2576" y="290"/>
                      </a:cubicBezTo>
                      <a:cubicBezTo>
                        <a:pt x="2516" y="316"/>
                        <a:pt x="2491" y="380"/>
                        <a:pt x="2506" y="448"/>
                      </a:cubicBezTo>
                      <a:cubicBezTo>
                        <a:pt x="2521" y="516"/>
                        <a:pt x="2563" y="562"/>
                        <a:pt x="2634" y="578"/>
                      </a:cubicBezTo>
                      <a:cubicBezTo>
                        <a:pt x="2651" y="583"/>
                        <a:pt x="2666" y="585"/>
                        <a:pt x="2680" y="585"/>
                      </a:cubicBezTo>
                      <a:cubicBezTo>
                        <a:pt x="2742" y="585"/>
                        <a:pt x="2783" y="543"/>
                        <a:pt x="2825" y="444"/>
                      </a:cubicBezTo>
                      <a:cubicBezTo>
                        <a:pt x="2940" y="462"/>
                        <a:pt x="3044" y="504"/>
                        <a:pt x="3121" y="595"/>
                      </a:cubicBezTo>
                      <a:cubicBezTo>
                        <a:pt x="3345" y="858"/>
                        <a:pt x="3513" y="1159"/>
                        <a:pt x="3678" y="1461"/>
                      </a:cubicBezTo>
                      <a:cubicBezTo>
                        <a:pt x="3651" y="1449"/>
                        <a:pt x="3625" y="1436"/>
                        <a:pt x="3605" y="1417"/>
                      </a:cubicBezTo>
                      <a:cubicBezTo>
                        <a:pt x="3435" y="1262"/>
                        <a:pt x="3265" y="1107"/>
                        <a:pt x="3098" y="948"/>
                      </a:cubicBezTo>
                      <a:cubicBezTo>
                        <a:pt x="2996" y="852"/>
                        <a:pt x="2882" y="784"/>
                        <a:pt x="2742" y="762"/>
                      </a:cubicBezTo>
                      <a:cubicBezTo>
                        <a:pt x="2721" y="759"/>
                        <a:pt x="2697" y="751"/>
                        <a:pt x="2684" y="736"/>
                      </a:cubicBezTo>
                      <a:cubicBezTo>
                        <a:pt x="2603" y="647"/>
                        <a:pt x="2499" y="595"/>
                        <a:pt x="2390" y="554"/>
                      </a:cubicBezTo>
                      <a:cubicBezTo>
                        <a:pt x="2370" y="546"/>
                        <a:pt x="2349" y="527"/>
                        <a:pt x="2338" y="507"/>
                      </a:cubicBezTo>
                      <a:cubicBezTo>
                        <a:pt x="2184" y="216"/>
                        <a:pt x="1942" y="52"/>
                        <a:pt x="1616" y="11"/>
                      </a:cubicBezTo>
                      <a:cubicBezTo>
                        <a:pt x="1563" y="5"/>
                        <a:pt x="1510"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0" name="Google Shape;3970;p22"/>
                <p:cNvSpPr/>
                <p:nvPr/>
              </p:nvSpPr>
              <p:spPr>
                <a:xfrm>
                  <a:off x="2190852" y="4981093"/>
                  <a:ext cx="418972" cy="84264"/>
                </a:xfrm>
                <a:custGeom>
                  <a:avLst/>
                  <a:gdLst/>
                  <a:ahLst/>
                  <a:cxnLst/>
                  <a:rect l="l" t="t" r="r" b="b"/>
                  <a:pathLst>
                    <a:path w="4460" h="897" extrusionOk="0">
                      <a:moveTo>
                        <a:pt x="1996" y="104"/>
                      </a:moveTo>
                      <a:cubicBezTo>
                        <a:pt x="2020" y="104"/>
                        <a:pt x="2055" y="118"/>
                        <a:pt x="2068" y="136"/>
                      </a:cubicBezTo>
                      <a:cubicBezTo>
                        <a:pt x="2092" y="171"/>
                        <a:pt x="2075" y="205"/>
                        <a:pt x="2033" y="225"/>
                      </a:cubicBezTo>
                      <a:cubicBezTo>
                        <a:pt x="2013" y="234"/>
                        <a:pt x="1997" y="250"/>
                        <a:pt x="1978" y="261"/>
                      </a:cubicBezTo>
                      <a:cubicBezTo>
                        <a:pt x="1993" y="282"/>
                        <a:pt x="2006" y="314"/>
                        <a:pt x="2026" y="322"/>
                      </a:cubicBezTo>
                      <a:cubicBezTo>
                        <a:pt x="2095" y="348"/>
                        <a:pt x="2166" y="364"/>
                        <a:pt x="2238" y="385"/>
                      </a:cubicBezTo>
                      <a:cubicBezTo>
                        <a:pt x="2196" y="421"/>
                        <a:pt x="2147" y="437"/>
                        <a:pt x="2099" y="437"/>
                      </a:cubicBezTo>
                      <a:cubicBezTo>
                        <a:pt x="2008" y="437"/>
                        <a:pt x="1920" y="376"/>
                        <a:pt x="1894" y="271"/>
                      </a:cubicBezTo>
                      <a:cubicBezTo>
                        <a:pt x="1878" y="204"/>
                        <a:pt x="1918" y="123"/>
                        <a:pt x="1985" y="105"/>
                      </a:cubicBezTo>
                      <a:cubicBezTo>
                        <a:pt x="1988" y="104"/>
                        <a:pt x="1992" y="104"/>
                        <a:pt x="1996" y="104"/>
                      </a:cubicBezTo>
                      <a:close/>
                      <a:moveTo>
                        <a:pt x="1251" y="151"/>
                      </a:moveTo>
                      <a:cubicBezTo>
                        <a:pt x="1277" y="151"/>
                        <a:pt x="1302" y="166"/>
                        <a:pt x="1318" y="195"/>
                      </a:cubicBezTo>
                      <a:cubicBezTo>
                        <a:pt x="1333" y="223"/>
                        <a:pt x="1332" y="271"/>
                        <a:pt x="1317" y="300"/>
                      </a:cubicBezTo>
                      <a:cubicBezTo>
                        <a:pt x="1309" y="317"/>
                        <a:pt x="1296" y="324"/>
                        <a:pt x="1282" y="324"/>
                      </a:cubicBezTo>
                      <a:cubicBezTo>
                        <a:pt x="1266" y="324"/>
                        <a:pt x="1247" y="314"/>
                        <a:pt x="1230" y="298"/>
                      </a:cubicBezTo>
                      <a:cubicBezTo>
                        <a:pt x="1217" y="286"/>
                        <a:pt x="1206" y="281"/>
                        <a:pt x="1196" y="281"/>
                      </a:cubicBezTo>
                      <a:cubicBezTo>
                        <a:pt x="1178" y="281"/>
                        <a:pt x="1164" y="300"/>
                        <a:pt x="1153" y="324"/>
                      </a:cubicBezTo>
                      <a:cubicBezTo>
                        <a:pt x="1105" y="430"/>
                        <a:pt x="1131" y="562"/>
                        <a:pt x="1219" y="652"/>
                      </a:cubicBezTo>
                      <a:cubicBezTo>
                        <a:pt x="1234" y="668"/>
                        <a:pt x="1250" y="682"/>
                        <a:pt x="1273" y="704"/>
                      </a:cubicBezTo>
                      <a:cubicBezTo>
                        <a:pt x="1240" y="710"/>
                        <a:pt x="1213" y="714"/>
                        <a:pt x="1192" y="714"/>
                      </a:cubicBezTo>
                      <a:cubicBezTo>
                        <a:pt x="1136" y="714"/>
                        <a:pt x="1114" y="690"/>
                        <a:pt x="1097" y="627"/>
                      </a:cubicBezTo>
                      <a:cubicBezTo>
                        <a:pt x="1057" y="474"/>
                        <a:pt x="1077" y="327"/>
                        <a:pt x="1172" y="198"/>
                      </a:cubicBezTo>
                      <a:cubicBezTo>
                        <a:pt x="1195" y="167"/>
                        <a:pt x="1224" y="151"/>
                        <a:pt x="1251" y="151"/>
                      </a:cubicBezTo>
                      <a:close/>
                      <a:moveTo>
                        <a:pt x="192" y="183"/>
                      </a:moveTo>
                      <a:cubicBezTo>
                        <a:pt x="195" y="183"/>
                        <a:pt x="198" y="183"/>
                        <a:pt x="201" y="183"/>
                      </a:cubicBezTo>
                      <a:cubicBezTo>
                        <a:pt x="227" y="185"/>
                        <a:pt x="263" y="213"/>
                        <a:pt x="274" y="237"/>
                      </a:cubicBezTo>
                      <a:cubicBezTo>
                        <a:pt x="281" y="255"/>
                        <a:pt x="256" y="297"/>
                        <a:pt x="235" y="309"/>
                      </a:cubicBezTo>
                      <a:cubicBezTo>
                        <a:pt x="154" y="358"/>
                        <a:pt x="138" y="394"/>
                        <a:pt x="201" y="462"/>
                      </a:cubicBezTo>
                      <a:cubicBezTo>
                        <a:pt x="304" y="575"/>
                        <a:pt x="422" y="657"/>
                        <a:pt x="575" y="657"/>
                      </a:cubicBezTo>
                      <a:cubicBezTo>
                        <a:pt x="597" y="657"/>
                        <a:pt x="620" y="655"/>
                        <a:pt x="644" y="651"/>
                      </a:cubicBezTo>
                      <a:cubicBezTo>
                        <a:pt x="646" y="651"/>
                        <a:pt x="648" y="651"/>
                        <a:pt x="650" y="651"/>
                      </a:cubicBezTo>
                      <a:cubicBezTo>
                        <a:pt x="673" y="651"/>
                        <a:pt x="697" y="671"/>
                        <a:pt x="720" y="680"/>
                      </a:cubicBezTo>
                      <a:cubicBezTo>
                        <a:pt x="661" y="707"/>
                        <a:pt x="600" y="720"/>
                        <a:pt x="539" y="720"/>
                      </a:cubicBezTo>
                      <a:cubicBezTo>
                        <a:pt x="316" y="720"/>
                        <a:pt x="100" y="555"/>
                        <a:pt x="75" y="344"/>
                      </a:cubicBezTo>
                      <a:cubicBezTo>
                        <a:pt x="64" y="250"/>
                        <a:pt x="110" y="183"/>
                        <a:pt x="192" y="183"/>
                      </a:cubicBezTo>
                      <a:close/>
                      <a:moveTo>
                        <a:pt x="3772" y="56"/>
                      </a:moveTo>
                      <a:cubicBezTo>
                        <a:pt x="3854" y="56"/>
                        <a:pt x="3936" y="58"/>
                        <a:pt x="4018" y="63"/>
                      </a:cubicBezTo>
                      <a:cubicBezTo>
                        <a:pt x="4122" y="68"/>
                        <a:pt x="4228" y="94"/>
                        <a:pt x="4331" y="116"/>
                      </a:cubicBezTo>
                      <a:cubicBezTo>
                        <a:pt x="4355" y="122"/>
                        <a:pt x="4373" y="157"/>
                        <a:pt x="4395" y="177"/>
                      </a:cubicBezTo>
                      <a:cubicBezTo>
                        <a:pt x="4372" y="200"/>
                        <a:pt x="4353" y="236"/>
                        <a:pt x="4326" y="244"/>
                      </a:cubicBezTo>
                      <a:cubicBezTo>
                        <a:pt x="4271" y="260"/>
                        <a:pt x="4213" y="259"/>
                        <a:pt x="4170" y="264"/>
                      </a:cubicBezTo>
                      <a:cubicBezTo>
                        <a:pt x="4069" y="253"/>
                        <a:pt x="3980" y="241"/>
                        <a:pt x="3892" y="235"/>
                      </a:cubicBezTo>
                      <a:cubicBezTo>
                        <a:pt x="3785" y="227"/>
                        <a:pt x="3679" y="223"/>
                        <a:pt x="3573" y="223"/>
                      </a:cubicBezTo>
                      <a:cubicBezTo>
                        <a:pt x="3225" y="223"/>
                        <a:pt x="2884" y="271"/>
                        <a:pt x="2556" y="409"/>
                      </a:cubicBezTo>
                      <a:cubicBezTo>
                        <a:pt x="2411" y="471"/>
                        <a:pt x="2282" y="574"/>
                        <a:pt x="2147" y="662"/>
                      </a:cubicBezTo>
                      <a:cubicBezTo>
                        <a:pt x="2029" y="739"/>
                        <a:pt x="1908" y="809"/>
                        <a:pt x="1765" y="809"/>
                      </a:cubicBezTo>
                      <a:cubicBezTo>
                        <a:pt x="1760" y="809"/>
                        <a:pt x="1755" y="809"/>
                        <a:pt x="1750" y="808"/>
                      </a:cubicBezTo>
                      <a:cubicBezTo>
                        <a:pt x="1669" y="804"/>
                        <a:pt x="1589" y="788"/>
                        <a:pt x="1513" y="760"/>
                      </a:cubicBezTo>
                      <a:cubicBezTo>
                        <a:pt x="1470" y="742"/>
                        <a:pt x="1430" y="698"/>
                        <a:pt x="1405" y="655"/>
                      </a:cubicBezTo>
                      <a:cubicBezTo>
                        <a:pt x="1369" y="595"/>
                        <a:pt x="1384" y="523"/>
                        <a:pt x="1441" y="491"/>
                      </a:cubicBezTo>
                      <a:cubicBezTo>
                        <a:pt x="1466" y="477"/>
                        <a:pt x="1498" y="471"/>
                        <a:pt x="1531" y="471"/>
                      </a:cubicBezTo>
                      <a:cubicBezTo>
                        <a:pt x="1555" y="471"/>
                        <a:pt x="1580" y="474"/>
                        <a:pt x="1600" y="481"/>
                      </a:cubicBezTo>
                      <a:cubicBezTo>
                        <a:pt x="1668" y="503"/>
                        <a:pt x="1666" y="575"/>
                        <a:pt x="1604" y="616"/>
                      </a:cubicBezTo>
                      <a:cubicBezTo>
                        <a:pt x="1548" y="653"/>
                        <a:pt x="1547" y="688"/>
                        <a:pt x="1606" y="716"/>
                      </a:cubicBezTo>
                      <a:cubicBezTo>
                        <a:pt x="1630" y="728"/>
                        <a:pt x="1660" y="738"/>
                        <a:pt x="1688" y="738"/>
                      </a:cubicBezTo>
                      <a:cubicBezTo>
                        <a:pt x="1696" y="738"/>
                        <a:pt x="1705" y="737"/>
                        <a:pt x="1712" y="735"/>
                      </a:cubicBezTo>
                      <a:cubicBezTo>
                        <a:pt x="1785" y="715"/>
                        <a:pt x="1857" y="689"/>
                        <a:pt x="1923" y="652"/>
                      </a:cubicBezTo>
                      <a:cubicBezTo>
                        <a:pt x="2005" y="607"/>
                        <a:pt x="2079" y="548"/>
                        <a:pt x="2158" y="496"/>
                      </a:cubicBezTo>
                      <a:cubicBezTo>
                        <a:pt x="2654" y="168"/>
                        <a:pt x="3200" y="56"/>
                        <a:pt x="3772" y="56"/>
                      </a:cubicBezTo>
                      <a:close/>
                      <a:moveTo>
                        <a:pt x="802" y="220"/>
                      </a:moveTo>
                      <a:cubicBezTo>
                        <a:pt x="832" y="220"/>
                        <a:pt x="868" y="245"/>
                        <a:pt x="891" y="268"/>
                      </a:cubicBezTo>
                      <a:cubicBezTo>
                        <a:pt x="904" y="283"/>
                        <a:pt x="907" y="332"/>
                        <a:pt x="895" y="342"/>
                      </a:cubicBezTo>
                      <a:cubicBezTo>
                        <a:pt x="872" y="359"/>
                        <a:pt x="835" y="360"/>
                        <a:pt x="805" y="368"/>
                      </a:cubicBezTo>
                      <a:cubicBezTo>
                        <a:pt x="802" y="369"/>
                        <a:pt x="799" y="369"/>
                        <a:pt x="796" y="369"/>
                      </a:cubicBezTo>
                      <a:cubicBezTo>
                        <a:pt x="791" y="369"/>
                        <a:pt x="784" y="368"/>
                        <a:pt x="778" y="368"/>
                      </a:cubicBezTo>
                      <a:cubicBezTo>
                        <a:pt x="763" y="546"/>
                        <a:pt x="845" y="685"/>
                        <a:pt x="1010" y="727"/>
                      </a:cubicBezTo>
                      <a:cubicBezTo>
                        <a:pt x="1078" y="744"/>
                        <a:pt x="1152" y="753"/>
                        <a:pt x="1224" y="753"/>
                      </a:cubicBezTo>
                      <a:cubicBezTo>
                        <a:pt x="1258" y="753"/>
                        <a:pt x="1291" y="751"/>
                        <a:pt x="1324" y="747"/>
                      </a:cubicBezTo>
                      <a:cubicBezTo>
                        <a:pt x="1335" y="746"/>
                        <a:pt x="1345" y="746"/>
                        <a:pt x="1354" y="746"/>
                      </a:cubicBezTo>
                      <a:cubicBezTo>
                        <a:pt x="1400" y="746"/>
                        <a:pt x="1429" y="760"/>
                        <a:pt x="1456" y="800"/>
                      </a:cubicBezTo>
                      <a:cubicBezTo>
                        <a:pt x="1391" y="831"/>
                        <a:pt x="1312" y="846"/>
                        <a:pt x="1231" y="846"/>
                      </a:cubicBezTo>
                      <a:cubicBezTo>
                        <a:pt x="1048" y="846"/>
                        <a:pt x="852" y="773"/>
                        <a:pt x="752" y="649"/>
                      </a:cubicBezTo>
                      <a:cubicBezTo>
                        <a:pt x="680" y="559"/>
                        <a:pt x="659" y="453"/>
                        <a:pt x="680" y="340"/>
                      </a:cubicBezTo>
                      <a:cubicBezTo>
                        <a:pt x="691" y="276"/>
                        <a:pt x="731" y="224"/>
                        <a:pt x="800" y="220"/>
                      </a:cubicBezTo>
                      <a:cubicBezTo>
                        <a:pt x="801" y="220"/>
                        <a:pt x="802" y="220"/>
                        <a:pt x="802" y="220"/>
                      </a:cubicBezTo>
                      <a:close/>
                      <a:moveTo>
                        <a:pt x="3784" y="0"/>
                      </a:moveTo>
                      <a:cubicBezTo>
                        <a:pt x="3690" y="0"/>
                        <a:pt x="3595" y="5"/>
                        <a:pt x="3501" y="16"/>
                      </a:cubicBezTo>
                      <a:cubicBezTo>
                        <a:pt x="3126" y="57"/>
                        <a:pt x="2758" y="127"/>
                        <a:pt x="2411" y="286"/>
                      </a:cubicBezTo>
                      <a:cubicBezTo>
                        <a:pt x="2358" y="309"/>
                        <a:pt x="2303" y="322"/>
                        <a:pt x="2245" y="322"/>
                      </a:cubicBezTo>
                      <a:cubicBezTo>
                        <a:pt x="2183" y="322"/>
                        <a:pt x="2119" y="307"/>
                        <a:pt x="2054" y="277"/>
                      </a:cubicBezTo>
                      <a:cubicBezTo>
                        <a:pt x="2060" y="267"/>
                        <a:pt x="2071" y="266"/>
                        <a:pt x="2078" y="260"/>
                      </a:cubicBezTo>
                      <a:cubicBezTo>
                        <a:pt x="2136" y="207"/>
                        <a:pt x="2144" y="137"/>
                        <a:pt x="2101" y="83"/>
                      </a:cubicBezTo>
                      <a:cubicBezTo>
                        <a:pt x="2079" y="56"/>
                        <a:pt x="2049" y="42"/>
                        <a:pt x="2016" y="42"/>
                      </a:cubicBezTo>
                      <a:cubicBezTo>
                        <a:pt x="1988" y="42"/>
                        <a:pt x="1958" y="52"/>
                        <a:pt x="1928" y="72"/>
                      </a:cubicBezTo>
                      <a:cubicBezTo>
                        <a:pt x="1821" y="147"/>
                        <a:pt x="1801" y="277"/>
                        <a:pt x="1893" y="375"/>
                      </a:cubicBezTo>
                      <a:cubicBezTo>
                        <a:pt x="1940" y="423"/>
                        <a:pt x="2001" y="458"/>
                        <a:pt x="2053" y="499"/>
                      </a:cubicBezTo>
                      <a:cubicBezTo>
                        <a:pt x="1913" y="624"/>
                        <a:pt x="1800" y="688"/>
                        <a:pt x="1712" y="688"/>
                      </a:cubicBezTo>
                      <a:cubicBezTo>
                        <a:pt x="1683" y="688"/>
                        <a:pt x="1658" y="681"/>
                        <a:pt x="1635" y="668"/>
                      </a:cubicBezTo>
                      <a:cubicBezTo>
                        <a:pt x="1709" y="590"/>
                        <a:pt x="1722" y="543"/>
                        <a:pt x="1683" y="481"/>
                      </a:cubicBezTo>
                      <a:cubicBezTo>
                        <a:pt x="1652" y="432"/>
                        <a:pt x="1584" y="402"/>
                        <a:pt x="1520" y="402"/>
                      </a:cubicBezTo>
                      <a:cubicBezTo>
                        <a:pt x="1495" y="402"/>
                        <a:pt x="1471" y="406"/>
                        <a:pt x="1449" y="416"/>
                      </a:cubicBezTo>
                      <a:cubicBezTo>
                        <a:pt x="1356" y="455"/>
                        <a:pt x="1322" y="545"/>
                        <a:pt x="1347" y="688"/>
                      </a:cubicBezTo>
                      <a:cubicBezTo>
                        <a:pt x="1203" y="634"/>
                        <a:pt x="1139" y="478"/>
                        <a:pt x="1193" y="375"/>
                      </a:cubicBezTo>
                      <a:cubicBezTo>
                        <a:pt x="1260" y="354"/>
                        <a:pt x="1319" y="350"/>
                        <a:pt x="1352" y="321"/>
                      </a:cubicBezTo>
                      <a:cubicBezTo>
                        <a:pt x="1377" y="298"/>
                        <a:pt x="1384" y="236"/>
                        <a:pt x="1374" y="200"/>
                      </a:cubicBezTo>
                      <a:cubicBezTo>
                        <a:pt x="1357" y="141"/>
                        <a:pt x="1304" y="107"/>
                        <a:pt x="1249" y="107"/>
                      </a:cubicBezTo>
                      <a:cubicBezTo>
                        <a:pt x="1219" y="107"/>
                        <a:pt x="1189" y="117"/>
                        <a:pt x="1164" y="140"/>
                      </a:cubicBezTo>
                      <a:cubicBezTo>
                        <a:pt x="1124" y="176"/>
                        <a:pt x="1090" y="228"/>
                        <a:pt x="1069" y="277"/>
                      </a:cubicBezTo>
                      <a:cubicBezTo>
                        <a:pt x="1017" y="410"/>
                        <a:pt x="1007" y="545"/>
                        <a:pt x="1056" y="684"/>
                      </a:cubicBezTo>
                      <a:cubicBezTo>
                        <a:pt x="913" y="657"/>
                        <a:pt x="840" y="569"/>
                        <a:pt x="840" y="437"/>
                      </a:cubicBezTo>
                      <a:cubicBezTo>
                        <a:pt x="897" y="415"/>
                        <a:pt x="955" y="391"/>
                        <a:pt x="958" y="314"/>
                      </a:cubicBezTo>
                      <a:cubicBezTo>
                        <a:pt x="960" y="229"/>
                        <a:pt x="890" y="164"/>
                        <a:pt x="810" y="164"/>
                      </a:cubicBezTo>
                      <a:cubicBezTo>
                        <a:pt x="790" y="164"/>
                        <a:pt x="769" y="168"/>
                        <a:pt x="749" y="177"/>
                      </a:cubicBezTo>
                      <a:cubicBezTo>
                        <a:pt x="665" y="213"/>
                        <a:pt x="625" y="285"/>
                        <a:pt x="625" y="373"/>
                      </a:cubicBezTo>
                      <a:cubicBezTo>
                        <a:pt x="625" y="447"/>
                        <a:pt x="640" y="522"/>
                        <a:pt x="649" y="598"/>
                      </a:cubicBezTo>
                      <a:cubicBezTo>
                        <a:pt x="627" y="605"/>
                        <a:pt x="603" y="608"/>
                        <a:pt x="578" y="608"/>
                      </a:cubicBezTo>
                      <a:cubicBezTo>
                        <a:pt x="446" y="608"/>
                        <a:pt x="283" y="514"/>
                        <a:pt x="221" y="385"/>
                      </a:cubicBezTo>
                      <a:cubicBezTo>
                        <a:pt x="235" y="379"/>
                        <a:pt x="247" y="374"/>
                        <a:pt x="254" y="364"/>
                      </a:cubicBezTo>
                      <a:cubicBezTo>
                        <a:pt x="323" y="328"/>
                        <a:pt x="346" y="271"/>
                        <a:pt x="320" y="204"/>
                      </a:cubicBezTo>
                      <a:cubicBezTo>
                        <a:pt x="300" y="152"/>
                        <a:pt x="259" y="124"/>
                        <a:pt x="206" y="124"/>
                      </a:cubicBezTo>
                      <a:cubicBezTo>
                        <a:pt x="194" y="124"/>
                        <a:pt x="183" y="125"/>
                        <a:pt x="170" y="128"/>
                      </a:cubicBezTo>
                      <a:cubicBezTo>
                        <a:pt x="56" y="152"/>
                        <a:pt x="1" y="235"/>
                        <a:pt x="18" y="353"/>
                      </a:cubicBezTo>
                      <a:cubicBezTo>
                        <a:pt x="55" y="623"/>
                        <a:pt x="318" y="773"/>
                        <a:pt x="557" y="773"/>
                      </a:cubicBezTo>
                      <a:cubicBezTo>
                        <a:pt x="607" y="773"/>
                        <a:pt x="656" y="766"/>
                        <a:pt x="701" y="753"/>
                      </a:cubicBezTo>
                      <a:cubicBezTo>
                        <a:pt x="711" y="750"/>
                        <a:pt x="723" y="748"/>
                        <a:pt x="735" y="748"/>
                      </a:cubicBezTo>
                      <a:cubicBezTo>
                        <a:pt x="754" y="748"/>
                        <a:pt x="773" y="752"/>
                        <a:pt x="786" y="761"/>
                      </a:cubicBezTo>
                      <a:cubicBezTo>
                        <a:pt x="923" y="852"/>
                        <a:pt x="1065" y="897"/>
                        <a:pt x="1213" y="897"/>
                      </a:cubicBezTo>
                      <a:cubicBezTo>
                        <a:pt x="1300" y="897"/>
                        <a:pt x="1389" y="881"/>
                        <a:pt x="1481" y="850"/>
                      </a:cubicBezTo>
                      <a:cubicBezTo>
                        <a:pt x="1500" y="843"/>
                        <a:pt x="1522" y="838"/>
                        <a:pt x="1543" y="838"/>
                      </a:cubicBezTo>
                      <a:cubicBezTo>
                        <a:pt x="1551" y="838"/>
                        <a:pt x="1559" y="839"/>
                        <a:pt x="1566" y="840"/>
                      </a:cubicBezTo>
                      <a:cubicBezTo>
                        <a:pt x="1620" y="853"/>
                        <a:pt x="1672" y="860"/>
                        <a:pt x="1723" y="860"/>
                      </a:cubicBezTo>
                      <a:cubicBezTo>
                        <a:pt x="1848" y="860"/>
                        <a:pt x="1966" y="822"/>
                        <a:pt x="2079" y="753"/>
                      </a:cubicBezTo>
                      <a:cubicBezTo>
                        <a:pt x="2172" y="696"/>
                        <a:pt x="2256" y="626"/>
                        <a:pt x="2351" y="574"/>
                      </a:cubicBezTo>
                      <a:cubicBezTo>
                        <a:pt x="2483" y="503"/>
                        <a:pt x="2616" y="424"/>
                        <a:pt x="2758" y="381"/>
                      </a:cubicBezTo>
                      <a:cubicBezTo>
                        <a:pt x="3024" y="300"/>
                        <a:pt x="3295" y="265"/>
                        <a:pt x="3569" y="265"/>
                      </a:cubicBezTo>
                      <a:cubicBezTo>
                        <a:pt x="3678" y="265"/>
                        <a:pt x="3788" y="270"/>
                        <a:pt x="3898" y="281"/>
                      </a:cubicBezTo>
                      <a:cubicBezTo>
                        <a:pt x="3998" y="290"/>
                        <a:pt x="4097" y="301"/>
                        <a:pt x="4196" y="301"/>
                      </a:cubicBezTo>
                      <a:cubicBezTo>
                        <a:pt x="4208" y="301"/>
                        <a:pt x="4220" y="301"/>
                        <a:pt x="4232" y="300"/>
                      </a:cubicBezTo>
                      <a:cubicBezTo>
                        <a:pt x="4290" y="297"/>
                        <a:pt x="4352" y="270"/>
                        <a:pt x="4400" y="238"/>
                      </a:cubicBezTo>
                      <a:cubicBezTo>
                        <a:pt x="4459" y="199"/>
                        <a:pt x="4454" y="136"/>
                        <a:pt x="4393" y="98"/>
                      </a:cubicBezTo>
                      <a:cubicBezTo>
                        <a:pt x="4353" y="74"/>
                        <a:pt x="4307" y="55"/>
                        <a:pt x="4262" y="46"/>
                      </a:cubicBezTo>
                      <a:cubicBezTo>
                        <a:pt x="4102" y="16"/>
                        <a:pt x="3943" y="0"/>
                        <a:pt x="3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1" name="Google Shape;3971;p22"/>
                <p:cNvSpPr/>
                <p:nvPr/>
              </p:nvSpPr>
              <p:spPr>
                <a:xfrm>
                  <a:off x="2062526" y="4072480"/>
                  <a:ext cx="1016619" cy="990503"/>
                </a:xfrm>
                <a:custGeom>
                  <a:avLst/>
                  <a:gdLst/>
                  <a:ahLst/>
                  <a:cxnLst/>
                  <a:rect l="l" t="t" r="r" b="b"/>
                  <a:pathLst>
                    <a:path w="10822" h="10544" extrusionOk="0">
                      <a:moveTo>
                        <a:pt x="10049" y="0"/>
                      </a:moveTo>
                      <a:cubicBezTo>
                        <a:pt x="10000" y="0"/>
                        <a:pt x="9949" y="9"/>
                        <a:pt x="9896" y="27"/>
                      </a:cubicBezTo>
                      <a:cubicBezTo>
                        <a:pt x="9779" y="66"/>
                        <a:pt x="9685" y="133"/>
                        <a:pt x="9608" y="228"/>
                      </a:cubicBezTo>
                      <a:cubicBezTo>
                        <a:pt x="9437" y="439"/>
                        <a:pt x="9335" y="683"/>
                        <a:pt x="9314" y="947"/>
                      </a:cubicBezTo>
                      <a:cubicBezTo>
                        <a:pt x="9280" y="1404"/>
                        <a:pt x="9251" y="1861"/>
                        <a:pt x="9255" y="2319"/>
                      </a:cubicBezTo>
                      <a:cubicBezTo>
                        <a:pt x="9260" y="3110"/>
                        <a:pt x="9291" y="3904"/>
                        <a:pt x="9309" y="4695"/>
                      </a:cubicBezTo>
                      <a:lnTo>
                        <a:pt x="9309" y="4776"/>
                      </a:lnTo>
                      <a:cubicBezTo>
                        <a:pt x="9280" y="4767"/>
                        <a:pt x="9268" y="4756"/>
                        <a:pt x="9258" y="4742"/>
                      </a:cubicBezTo>
                      <a:cubicBezTo>
                        <a:pt x="9205" y="4680"/>
                        <a:pt x="9141" y="4647"/>
                        <a:pt x="9080" y="4647"/>
                      </a:cubicBezTo>
                      <a:cubicBezTo>
                        <a:pt x="9041" y="4647"/>
                        <a:pt x="9004" y="4660"/>
                        <a:pt x="8972" y="4687"/>
                      </a:cubicBezTo>
                      <a:cubicBezTo>
                        <a:pt x="8875" y="4764"/>
                        <a:pt x="8870" y="4871"/>
                        <a:pt x="8955" y="4983"/>
                      </a:cubicBezTo>
                      <a:cubicBezTo>
                        <a:pt x="8976" y="5010"/>
                        <a:pt x="8999" y="5036"/>
                        <a:pt x="9018" y="5066"/>
                      </a:cubicBezTo>
                      <a:cubicBezTo>
                        <a:pt x="9120" y="5226"/>
                        <a:pt x="9195" y="5393"/>
                        <a:pt x="9136" y="5589"/>
                      </a:cubicBezTo>
                      <a:cubicBezTo>
                        <a:pt x="9126" y="5619"/>
                        <a:pt x="9110" y="5647"/>
                        <a:pt x="9095" y="5676"/>
                      </a:cubicBezTo>
                      <a:cubicBezTo>
                        <a:pt x="9093" y="5676"/>
                        <a:pt x="9091" y="5676"/>
                        <a:pt x="9088" y="5676"/>
                      </a:cubicBezTo>
                      <a:cubicBezTo>
                        <a:pt x="9082" y="5676"/>
                        <a:pt x="9077" y="5677"/>
                        <a:pt x="9072" y="5682"/>
                      </a:cubicBezTo>
                      <a:cubicBezTo>
                        <a:pt x="9060" y="5646"/>
                        <a:pt x="9046" y="5611"/>
                        <a:pt x="9039" y="5574"/>
                      </a:cubicBezTo>
                      <a:cubicBezTo>
                        <a:pt x="9009" y="5433"/>
                        <a:pt x="8943" y="5315"/>
                        <a:pt x="8843" y="5212"/>
                      </a:cubicBezTo>
                      <a:cubicBezTo>
                        <a:pt x="8760" y="5126"/>
                        <a:pt x="8661" y="5068"/>
                        <a:pt x="8537" y="5067"/>
                      </a:cubicBezTo>
                      <a:cubicBezTo>
                        <a:pt x="8535" y="5067"/>
                        <a:pt x="8533" y="5067"/>
                        <a:pt x="8531" y="5067"/>
                      </a:cubicBezTo>
                      <a:cubicBezTo>
                        <a:pt x="8394" y="5067"/>
                        <a:pt x="8267" y="5101"/>
                        <a:pt x="8156" y="5177"/>
                      </a:cubicBezTo>
                      <a:cubicBezTo>
                        <a:pt x="8109" y="5211"/>
                        <a:pt x="8068" y="5265"/>
                        <a:pt x="8046" y="5320"/>
                      </a:cubicBezTo>
                      <a:cubicBezTo>
                        <a:pt x="8012" y="5402"/>
                        <a:pt x="8058" y="5465"/>
                        <a:pt x="8136" y="5465"/>
                      </a:cubicBezTo>
                      <a:cubicBezTo>
                        <a:pt x="8147" y="5465"/>
                        <a:pt x="8159" y="5464"/>
                        <a:pt x="8171" y="5461"/>
                      </a:cubicBezTo>
                      <a:cubicBezTo>
                        <a:pt x="8188" y="5458"/>
                        <a:pt x="8204" y="5456"/>
                        <a:pt x="8220" y="5456"/>
                      </a:cubicBezTo>
                      <a:cubicBezTo>
                        <a:pt x="8283" y="5456"/>
                        <a:pt x="8340" y="5482"/>
                        <a:pt x="8387" y="5521"/>
                      </a:cubicBezTo>
                      <a:cubicBezTo>
                        <a:pt x="8596" y="5696"/>
                        <a:pt x="8712" y="5923"/>
                        <a:pt x="8738" y="6194"/>
                      </a:cubicBezTo>
                      <a:cubicBezTo>
                        <a:pt x="8740" y="6217"/>
                        <a:pt x="8717" y="6243"/>
                        <a:pt x="8705" y="6267"/>
                      </a:cubicBezTo>
                      <a:cubicBezTo>
                        <a:pt x="8672" y="6236"/>
                        <a:pt x="8659" y="6210"/>
                        <a:pt x="8648" y="6183"/>
                      </a:cubicBezTo>
                      <a:cubicBezTo>
                        <a:pt x="8583" y="6016"/>
                        <a:pt x="8464" y="5905"/>
                        <a:pt x="8296" y="5843"/>
                      </a:cubicBezTo>
                      <a:cubicBezTo>
                        <a:pt x="8196" y="5808"/>
                        <a:pt x="8095" y="5791"/>
                        <a:pt x="7992" y="5791"/>
                      </a:cubicBezTo>
                      <a:cubicBezTo>
                        <a:pt x="7948" y="5791"/>
                        <a:pt x="7902" y="5794"/>
                        <a:pt x="7857" y="5800"/>
                      </a:cubicBezTo>
                      <a:cubicBezTo>
                        <a:pt x="7564" y="5841"/>
                        <a:pt x="7318" y="5955"/>
                        <a:pt x="7164" y="6226"/>
                      </a:cubicBezTo>
                      <a:cubicBezTo>
                        <a:pt x="7055" y="6417"/>
                        <a:pt x="7001" y="6613"/>
                        <a:pt x="7073" y="6830"/>
                      </a:cubicBezTo>
                      <a:cubicBezTo>
                        <a:pt x="7117" y="6963"/>
                        <a:pt x="7199" y="7060"/>
                        <a:pt x="7331" y="7108"/>
                      </a:cubicBezTo>
                      <a:cubicBezTo>
                        <a:pt x="7361" y="7118"/>
                        <a:pt x="7389" y="7123"/>
                        <a:pt x="7416" y="7123"/>
                      </a:cubicBezTo>
                      <a:cubicBezTo>
                        <a:pt x="7528" y="7123"/>
                        <a:pt x="7605" y="7035"/>
                        <a:pt x="7586" y="6905"/>
                      </a:cubicBezTo>
                      <a:cubicBezTo>
                        <a:pt x="7579" y="6859"/>
                        <a:pt x="7569" y="6812"/>
                        <a:pt x="7556" y="6767"/>
                      </a:cubicBezTo>
                      <a:cubicBezTo>
                        <a:pt x="7514" y="6616"/>
                        <a:pt x="7558" y="6496"/>
                        <a:pt x="7702" y="6429"/>
                      </a:cubicBezTo>
                      <a:cubicBezTo>
                        <a:pt x="7803" y="6381"/>
                        <a:pt x="7906" y="6356"/>
                        <a:pt x="8009" y="6356"/>
                      </a:cubicBezTo>
                      <a:cubicBezTo>
                        <a:pt x="8101" y="6356"/>
                        <a:pt x="8192" y="6376"/>
                        <a:pt x="8284" y="6419"/>
                      </a:cubicBezTo>
                      <a:cubicBezTo>
                        <a:pt x="8333" y="6442"/>
                        <a:pt x="8372" y="6492"/>
                        <a:pt x="8413" y="6535"/>
                      </a:cubicBezTo>
                      <a:cubicBezTo>
                        <a:pt x="8421" y="6544"/>
                        <a:pt x="8420" y="6576"/>
                        <a:pt x="8411" y="6587"/>
                      </a:cubicBezTo>
                      <a:cubicBezTo>
                        <a:pt x="8407" y="6592"/>
                        <a:pt x="8396" y="6594"/>
                        <a:pt x="8385" y="6594"/>
                      </a:cubicBezTo>
                      <a:cubicBezTo>
                        <a:pt x="8375" y="6594"/>
                        <a:pt x="8365" y="6593"/>
                        <a:pt x="8359" y="6589"/>
                      </a:cubicBezTo>
                      <a:cubicBezTo>
                        <a:pt x="8308" y="6558"/>
                        <a:pt x="8256" y="6547"/>
                        <a:pt x="8201" y="6547"/>
                      </a:cubicBezTo>
                      <a:cubicBezTo>
                        <a:pt x="8171" y="6547"/>
                        <a:pt x="8140" y="6551"/>
                        <a:pt x="8108" y="6556"/>
                      </a:cubicBezTo>
                      <a:cubicBezTo>
                        <a:pt x="7825" y="6606"/>
                        <a:pt x="7703" y="6912"/>
                        <a:pt x="7878" y="7139"/>
                      </a:cubicBezTo>
                      <a:cubicBezTo>
                        <a:pt x="7903" y="7173"/>
                        <a:pt x="7945" y="7204"/>
                        <a:pt x="7985" y="7212"/>
                      </a:cubicBezTo>
                      <a:cubicBezTo>
                        <a:pt x="7991" y="7214"/>
                        <a:pt x="7998" y="7214"/>
                        <a:pt x="8005" y="7214"/>
                      </a:cubicBezTo>
                      <a:cubicBezTo>
                        <a:pt x="8037" y="7214"/>
                        <a:pt x="8073" y="7200"/>
                        <a:pt x="8099" y="7181"/>
                      </a:cubicBezTo>
                      <a:cubicBezTo>
                        <a:pt x="8113" y="7171"/>
                        <a:pt x="8098" y="7121"/>
                        <a:pt x="8092" y="7090"/>
                      </a:cubicBezTo>
                      <a:cubicBezTo>
                        <a:pt x="8089" y="7076"/>
                        <a:pt x="8079" y="7064"/>
                        <a:pt x="8074" y="7050"/>
                      </a:cubicBezTo>
                      <a:cubicBezTo>
                        <a:pt x="8033" y="6946"/>
                        <a:pt x="8077" y="6827"/>
                        <a:pt x="8176" y="6768"/>
                      </a:cubicBezTo>
                      <a:cubicBezTo>
                        <a:pt x="8215" y="6746"/>
                        <a:pt x="8254" y="6735"/>
                        <a:pt x="8293" y="6735"/>
                      </a:cubicBezTo>
                      <a:cubicBezTo>
                        <a:pt x="8356" y="6735"/>
                        <a:pt x="8415" y="6765"/>
                        <a:pt x="8459" y="6825"/>
                      </a:cubicBezTo>
                      <a:cubicBezTo>
                        <a:pt x="8492" y="6871"/>
                        <a:pt x="8521" y="6927"/>
                        <a:pt x="8538" y="6983"/>
                      </a:cubicBezTo>
                      <a:cubicBezTo>
                        <a:pt x="8616" y="7245"/>
                        <a:pt x="8661" y="7511"/>
                        <a:pt x="8631" y="7789"/>
                      </a:cubicBezTo>
                      <a:cubicBezTo>
                        <a:pt x="8573" y="8326"/>
                        <a:pt x="8346" y="8772"/>
                        <a:pt x="7934" y="9123"/>
                      </a:cubicBezTo>
                      <a:cubicBezTo>
                        <a:pt x="7741" y="9288"/>
                        <a:pt x="7516" y="9394"/>
                        <a:pt x="7264" y="9438"/>
                      </a:cubicBezTo>
                      <a:cubicBezTo>
                        <a:pt x="6863" y="9512"/>
                        <a:pt x="6460" y="9555"/>
                        <a:pt x="6053" y="9555"/>
                      </a:cubicBezTo>
                      <a:cubicBezTo>
                        <a:pt x="5991" y="9555"/>
                        <a:pt x="5929" y="9554"/>
                        <a:pt x="5867" y="9552"/>
                      </a:cubicBezTo>
                      <a:cubicBezTo>
                        <a:pt x="5343" y="9534"/>
                        <a:pt x="4819" y="9495"/>
                        <a:pt x="4294" y="9472"/>
                      </a:cubicBezTo>
                      <a:cubicBezTo>
                        <a:pt x="3568" y="9440"/>
                        <a:pt x="2840" y="9411"/>
                        <a:pt x="2113" y="9385"/>
                      </a:cubicBezTo>
                      <a:cubicBezTo>
                        <a:pt x="2022" y="9382"/>
                        <a:pt x="1931" y="9380"/>
                        <a:pt x="1841" y="9380"/>
                      </a:cubicBezTo>
                      <a:cubicBezTo>
                        <a:pt x="1552" y="9380"/>
                        <a:pt x="1265" y="9399"/>
                        <a:pt x="978" y="9440"/>
                      </a:cubicBezTo>
                      <a:cubicBezTo>
                        <a:pt x="735" y="9474"/>
                        <a:pt x="495" y="9526"/>
                        <a:pt x="279" y="9652"/>
                      </a:cubicBezTo>
                      <a:cubicBezTo>
                        <a:pt x="98" y="9756"/>
                        <a:pt x="0" y="9963"/>
                        <a:pt x="37" y="10148"/>
                      </a:cubicBezTo>
                      <a:cubicBezTo>
                        <a:pt x="75" y="10334"/>
                        <a:pt x="260" y="10511"/>
                        <a:pt x="451" y="10540"/>
                      </a:cubicBezTo>
                      <a:cubicBezTo>
                        <a:pt x="466" y="10543"/>
                        <a:pt x="480" y="10544"/>
                        <a:pt x="495" y="10544"/>
                      </a:cubicBezTo>
                      <a:cubicBezTo>
                        <a:pt x="602" y="10544"/>
                        <a:pt x="685" y="10484"/>
                        <a:pt x="753" y="10401"/>
                      </a:cubicBezTo>
                      <a:cubicBezTo>
                        <a:pt x="827" y="10311"/>
                        <a:pt x="849" y="10211"/>
                        <a:pt x="801" y="10102"/>
                      </a:cubicBezTo>
                      <a:cubicBezTo>
                        <a:pt x="762" y="10017"/>
                        <a:pt x="707" y="9943"/>
                        <a:pt x="609" y="9933"/>
                      </a:cubicBezTo>
                      <a:cubicBezTo>
                        <a:pt x="603" y="9932"/>
                        <a:pt x="597" y="9932"/>
                        <a:pt x="592" y="9932"/>
                      </a:cubicBezTo>
                      <a:cubicBezTo>
                        <a:pt x="507" y="9932"/>
                        <a:pt x="460" y="9998"/>
                        <a:pt x="423" y="10068"/>
                      </a:cubicBezTo>
                      <a:cubicBezTo>
                        <a:pt x="409" y="10093"/>
                        <a:pt x="395" y="10104"/>
                        <a:pt x="382" y="10104"/>
                      </a:cubicBezTo>
                      <a:cubicBezTo>
                        <a:pt x="368" y="10104"/>
                        <a:pt x="353" y="10092"/>
                        <a:pt x="338" y="10072"/>
                      </a:cubicBezTo>
                      <a:cubicBezTo>
                        <a:pt x="275" y="9990"/>
                        <a:pt x="285" y="9857"/>
                        <a:pt x="368" y="9789"/>
                      </a:cubicBezTo>
                      <a:cubicBezTo>
                        <a:pt x="421" y="9747"/>
                        <a:pt x="482" y="9706"/>
                        <a:pt x="545" y="9684"/>
                      </a:cubicBezTo>
                      <a:cubicBezTo>
                        <a:pt x="790" y="9598"/>
                        <a:pt x="1045" y="9550"/>
                        <a:pt x="1303" y="9549"/>
                      </a:cubicBezTo>
                      <a:cubicBezTo>
                        <a:pt x="1380" y="9548"/>
                        <a:pt x="1457" y="9548"/>
                        <a:pt x="1534" y="9548"/>
                      </a:cubicBezTo>
                      <a:cubicBezTo>
                        <a:pt x="1930" y="9548"/>
                        <a:pt x="2326" y="9553"/>
                        <a:pt x="2721" y="9572"/>
                      </a:cubicBezTo>
                      <a:cubicBezTo>
                        <a:pt x="3430" y="9609"/>
                        <a:pt x="4138" y="9670"/>
                        <a:pt x="4847" y="9709"/>
                      </a:cubicBezTo>
                      <a:cubicBezTo>
                        <a:pt x="5293" y="9733"/>
                        <a:pt x="5738" y="9747"/>
                        <a:pt x="6184" y="9750"/>
                      </a:cubicBezTo>
                      <a:cubicBezTo>
                        <a:pt x="6188" y="9750"/>
                        <a:pt x="6193" y="9750"/>
                        <a:pt x="6198" y="9750"/>
                      </a:cubicBezTo>
                      <a:cubicBezTo>
                        <a:pt x="6678" y="9750"/>
                        <a:pt x="7149" y="9647"/>
                        <a:pt x="7617" y="9556"/>
                      </a:cubicBezTo>
                      <a:cubicBezTo>
                        <a:pt x="8270" y="9431"/>
                        <a:pt x="8787" y="9075"/>
                        <a:pt x="9187" y="8548"/>
                      </a:cubicBezTo>
                      <a:cubicBezTo>
                        <a:pt x="9318" y="8376"/>
                        <a:pt x="9422" y="8188"/>
                        <a:pt x="9474" y="7981"/>
                      </a:cubicBezTo>
                      <a:cubicBezTo>
                        <a:pt x="9557" y="7643"/>
                        <a:pt x="9644" y="7304"/>
                        <a:pt x="9704" y="6962"/>
                      </a:cubicBezTo>
                      <a:cubicBezTo>
                        <a:pt x="9825" y="6262"/>
                        <a:pt x="9859" y="5556"/>
                        <a:pt x="9838" y="4846"/>
                      </a:cubicBezTo>
                      <a:cubicBezTo>
                        <a:pt x="9834" y="4697"/>
                        <a:pt x="9838" y="4549"/>
                        <a:pt x="9845" y="4400"/>
                      </a:cubicBezTo>
                      <a:cubicBezTo>
                        <a:pt x="9852" y="4258"/>
                        <a:pt x="9876" y="4118"/>
                        <a:pt x="9953" y="3994"/>
                      </a:cubicBezTo>
                      <a:cubicBezTo>
                        <a:pt x="9989" y="3936"/>
                        <a:pt x="10040" y="3890"/>
                        <a:pt x="10112" y="3890"/>
                      </a:cubicBezTo>
                      <a:cubicBezTo>
                        <a:pt x="10120" y="3890"/>
                        <a:pt x="10127" y="3890"/>
                        <a:pt x="10136" y="3891"/>
                      </a:cubicBezTo>
                      <a:cubicBezTo>
                        <a:pt x="10217" y="3902"/>
                        <a:pt x="10256" y="3962"/>
                        <a:pt x="10282" y="4034"/>
                      </a:cubicBezTo>
                      <a:cubicBezTo>
                        <a:pt x="10353" y="4234"/>
                        <a:pt x="10291" y="4411"/>
                        <a:pt x="10114" y="4530"/>
                      </a:cubicBezTo>
                      <a:cubicBezTo>
                        <a:pt x="10083" y="4549"/>
                        <a:pt x="10052" y="4597"/>
                        <a:pt x="10055" y="4629"/>
                      </a:cubicBezTo>
                      <a:cubicBezTo>
                        <a:pt x="10057" y="4660"/>
                        <a:pt x="10096" y="4700"/>
                        <a:pt x="10129" y="4715"/>
                      </a:cubicBezTo>
                      <a:cubicBezTo>
                        <a:pt x="10160" y="4729"/>
                        <a:pt x="10188" y="4735"/>
                        <a:pt x="10216" y="4735"/>
                      </a:cubicBezTo>
                      <a:cubicBezTo>
                        <a:pt x="10285" y="4735"/>
                        <a:pt x="10344" y="4696"/>
                        <a:pt x="10397" y="4643"/>
                      </a:cubicBezTo>
                      <a:cubicBezTo>
                        <a:pt x="10490" y="4549"/>
                        <a:pt x="10541" y="4428"/>
                        <a:pt x="10564" y="4301"/>
                      </a:cubicBezTo>
                      <a:cubicBezTo>
                        <a:pt x="10614" y="4053"/>
                        <a:pt x="10592" y="3821"/>
                        <a:pt x="10373" y="3648"/>
                      </a:cubicBezTo>
                      <a:cubicBezTo>
                        <a:pt x="10366" y="3643"/>
                        <a:pt x="10366" y="3628"/>
                        <a:pt x="10355" y="3596"/>
                      </a:cubicBezTo>
                      <a:lnTo>
                        <a:pt x="10355" y="3596"/>
                      </a:lnTo>
                      <a:cubicBezTo>
                        <a:pt x="10417" y="3615"/>
                        <a:pt x="10465" y="3623"/>
                        <a:pt x="10505" y="3646"/>
                      </a:cubicBezTo>
                      <a:cubicBezTo>
                        <a:pt x="10549" y="3671"/>
                        <a:pt x="10584" y="3714"/>
                        <a:pt x="10628" y="3740"/>
                      </a:cubicBezTo>
                      <a:cubicBezTo>
                        <a:pt x="10655" y="3758"/>
                        <a:pt x="10693" y="3778"/>
                        <a:pt x="10720" y="3778"/>
                      </a:cubicBezTo>
                      <a:cubicBezTo>
                        <a:pt x="10725" y="3778"/>
                        <a:pt x="10730" y="3777"/>
                        <a:pt x="10735" y="3775"/>
                      </a:cubicBezTo>
                      <a:cubicBezTo>
                        <a:pt x="10768" y="3760"/>
                        <a:pt x="10800" y="3710"/>
                        <a:pt x="10804" y="3673"/>
                      </a:cubicBezTo>
                      <a:cubicBezTo>
                        <a:pt x="10822" y="3504"/>
                        <a:pt x="10690" y="3320"/>
                        <a:pt x="10522" y="3286"/>
                      </a:cubicBezTo>
                      <a:cubicBezTo>
                        <a:pt x="10480" y="3278"/>
                        <a:pt x="10440" y="3274"/>
                        <a:pt x="10400" y="3274"/>
                      </a:cubicBezTo>
                      <a:cubicBezTo>
                        <a:pt x="10249" y="3274"/>
                        <a:pt x="10114" y="3331"/>
                        <a:pt x="9998" y="3446"/>
                      </a:cubicBezTo>
                      <a:cubicBezTo>
                        <a:pt x="9980" y="3466"/>
                        <a:pt x="9958" y="3481"/>
                        <a:pt x="9937" y="3499"/>
                      </a:cubicBezTo>
                      <a:cubicBezTo>
                        <a:pt x="9932" y="3496"/>
                        <a:pt x="9926" y="3491"/>
                        <a:pt x="9921" y="3487"/>
                      </a:cubicBezTo>
                      <a:cubicBezTo>
                        <a:pt x="9926" y="3465"/>
                        <a:pt x="9927" y="3441"/>
                        <a:pt x="9933" y="3419"/>
                      </a:cubicBezTo>
                      <a:cubicBezTo>
                        <a:pt x="9978" y="3282"/>
                        <a:pt x="10058" y="3186"/>
                        <a:pt x="10206" y="3152"/>
                      </a:cubicBezTo>
                      <a:cubicBezTo>
                        <a:pt x="10234" y="3145"/>
                        <a:pt x="10274" y="3116"/>
                        <a:pt x="10279" y="3094"/>
                      </a:cubicBezTo>
                      <a:cubicBezTo>
                        <a:pt x="10284" y="3070"/>
                        <a:pt x="10256" y="3033"/>
                        <a:pt x="10233" y="3012"/>
                      </a:cubicBezTo>
                      <a:cubicBezTo>
                        <a:pt x="10174" y="2960"/>
                        <a:pt x="10105" y="2942"/>
                        <a:pt x="10033" y="2942"/>
                      </a:cubicBezTo>
                      <a:cubicBezTo>
                        <a:pt x="10002" y="2942"/>
                        <a:pt x="9970" y="2946"/>
                        <a:pt x="9938" y="2951"/>
                      </a:cubicBezTo>
                      <a:cubicBezTo>
                        <a:pt x="9758" y="2986"/>
                        <a:pt x="9638" y="3103"/>
                        <a:pt x="9545" y="3254"/>
                      </a:cubicBezTo>
                      <a:cubicBezTo>
                        <a:pt x="9530" y="3279"/>
                        <a:pt x="9514" y="3301"/>
                        <a:pt x="9498" y="3326"/>
                      </a:cubicBezTo>
                      <a:cubicBezTo>
                        <a:pt x="9481" y="3234"/>
                        <a:pt x="9480" y="3152"/>
                        <a:pt x="9481" y="3068"/>
                      </a:cubicBezTo>
                      <a:cubicBezTo>
                        <a:pt x="9489" y="2360"/>
                        <a:pt x="9421" y="1652"/>
                        <a:pt x="9530" y="946"/>
                      </a:cubicBezTo>
                      <a:cubicBezTo>
                        <a:pt x="9564" y="730"/>
                        <a:pt x="9595" y="515"/>
                        <a:pt x="9717" y="326"/>
                      </a:cubicBezTo>
                      <a:cubicBezTo>
                        <a:pt x="9784" y="223"/>
                        <a:pt x="9888" y="166"/>
                        <a:pt x="9995" y="166"/>
                      </a:cubicBezTo>
                      <a:cubicBezTo>
                        <a:pt x="10047" y="166"/>
                        <a:pt x="10100" y="179"/>
                        <a:pt x="10150" y="207"/>
                      </a:cubicBezTo>
                      <a:cubicBezTo>
                        <a:pt x="10305" y="290"/>
                        <a:pt x="10398" y="534"/>
                        <a:pt x="10329" y="682"/>
                      </a:cubicBezTo>
                      <a:cubicBezTo>
                        <a:pt x="10316" y="707"/>
                        <a:pt x="10291" y="724"/>
                        <a:pt x="10272" y="745"/>
                      </a:cubicBezTo>
                      <a:cubicBezTo>
                        <a:pt x="10253" y="725"/>
                        <a:pt x="10233" y="707"/>
                        <a:pt x="10216" y="686"/>
                      </a:cubicBezTo>
                      <a:cubicBezTo>
                        <a:pt x="10182" y="645"/>
                        <a:pt x="10170" y="584"/>
                        <a:pt x="10102" y="581"/>
                      </a:cubicBezTo>
                      <a:cubicBezTo>
                        <a:pt x="10100" y="580"/>
                        <a:pt x="10097" y="580"/>
                        <a:pt x="10095" y="580"/>
                      </a:cubicBezTo>
                      <a:cubicBezTo>
                        <a:pt x="9997" y="580"/>
                        <a:pt x="9903" y="653"/>
                        <a:pt x="9874" y="751"/>
                      </a:cubicBezTo>
                      <a:cubicBezTo>
                        <a:pt x="9838" y="872"/>
                        <a:pt x="9876" y="998"/>
                        <a:pt x="9964" y="1048"/>
                      </a:cubicBezTo>
                      <a:cubicBezTo>
                        <a:pt x="9975" y="1055"/>
                        <a:pt x="9986" y="1061"/>
                        <a:pt x="9998" y="1064"/>
                      </a:cubicBezTo>
                      <a:cubicBezTo>
                        <a:pt x="10028" y="1070"/>
                        <a:pt x="10057" y="1074"/>
                        <a:pt x="10086" y="1074"/>
                      </a:cubicBezTo>
                      <a:cubicBezTo>
                        <a:pt x="10161" y="1074"/>
                        <a:pt x="10231" y="1050"/>
                        <a:pt x="10295" y="993"/>
                      </a:cubicBezTo>
                      <a:cubicBezTo>
                        <a:pt x="10515" y="795"/>
                        <a:pt x="10552" y="405"/>
                        <a:pt x="10371" y="171"/>
                      </a:cubicBezTo>
                      <a:cubicBezTo>
                        <a:pt x="10283" y="57"/>
                        <a:pt x="10174" y="0"/>
                        <a:pt x="10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2" name="Google Shape;3972;p22"/>
                <p:cNvSpPr/>
                <p:nvPr/>
              </p:nvSpPr>
              <p:spPr>
                <a:xfrm>
                  <a:off x="2004564" y="4920500"/>
                  <a:ext cx="465285" cy="169562"/>
                </a:xfrm>
                <a:custGeom>
                  <a:avLst/>
                  <a:gdLst/>
                  <a:ahLst/>
                  <a:cxnLst/>
                  <a:rect l="l" t="t" r="r" b="b"/>
                  <a:pathLst>
                    <a:path w="4953" h="1805" extrusionOk="0">
                      <a:moveTo>
                        <a:pt x="2727" y="1"/>
                      </a:moveTo>
                      <a:cubicBezTo>
                        <a:pt x="2431" y="1"/>
                        <a:pt x="2135" y="23"/>
                        <a:pt x="1838" y="57"/>
                      </a:cubicBezTo>
                      <a:cubicBezTo>
                        <a:pt x="1346" y="112"/>
                        <a:pt x="885" y="254"/>
                        <a:pt x="460" y="512"/>
                      </a:cubicBezTo>
                      <a:cubicBezTo>
                        <a:pt x="365" y="571"/>
                        <a:pt x="254" y="635"/>
                        <a:pt x="200" y="725"/>
                      </a:cubicBezTo>
                      <a:cubicBezTo>
                        <a:pt x="3" y="1053"/>
                        <a:pt x="1" y="1402"/>
                        <a:pt x="147" y="1752"/>
                      </a:cubicBezTo>
                      <a:cubicBezTo>
                        <a:pt x="157" y="1773"/>
                        <a:pt x="172" y="1790"/>
                        <a:pt x="180" y="1805"/>
                      </a:cubicBezTo>
                      <a:cubicBezTo>
                        <a:pt x="200" y="1646"/>
                        <a:pt x="214" y="1488"/>
                        <a:pt x="239" y="1329"/>
                      </a:cubicBezTo>
                      <a:cubicBezTo>
                        <a:pt x="260" y="1194"/>
                        <a:pt x="294" y="1062"/>
                        <a:pt x="382" y="951"/>
                      </a:cubicBezTo>
                      <a:cubicBezTo>
                        <a:pt x="542" y="746"/>
                        <a:pt x="742" y="602"/>
                        <a:pt x="989" y="508"/>
                      </a:cubicBezTo>
                      <a:cubicBezTo>
                        <a:pt x="1324" y="380"/>
                        <a:pt x="1670" y="320"/>
                        <a:pt x="2021" y="316"/>
                      </a:cubicBezTo>
                      <a:cubicBezTo>
                        <a:pt x="2133" y="315"/>
                        <a:pt x="2244" y="315"/>
                        <a:pt x="2356" y="315"/>
                      </a:cubicBezTo>
                      <a:cubicBezTo>
                        <a:pt x="2895" y="315"/>
                        <a:pt x="3434" y="326"/>
                        <a:pt x="3972" y="338"/>
                      </a:cubicBezTo>
                      <a:cubicBezTo>
                        <a:pt x="4300" y="344"/>
                        <a:pt x="4625" y="369"/>
                        <a:pt x="4952" y="385"/>
                      </a:cubicBezTo>
                      <a:cubicBezTo>
                        <a:pt x="4952" y="380"/>
                        <a:pt x="4953" y="377"/>
                        <a:pt x="4953" y="375"/>
                      </a:cubicBezTo>
                      <a:cubicBezTo>
                        <a:pt x="4921" y="365"/>
                        <a:pt x="4890" y="352"/>
                        <a:pt x="4857" y="344"/>
                      </a:cubicBezTo>
                      <a:cubicBezTo>
                        <a:pt x="4425" y="250"/>
                        <a:pt x="3997" y="142"/>
                        <a:pt x="3563" y="68"/>
                      </a:cubicBezTo>
                      <a:cubicBezTo>
                        <a:pt x="3285" y="21"/>
                        <a:pt x="3006"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3" name="Google Shape;3973;p22"/>
                <p:cNvSpPr/>
                <p:nvPr/>
              </p:nvSpPr>
              <p:spPr>
                <a:xfrm>
                  <a:off x="2718527" y="4673525"/>
                  <a:ext cx="170031" cy="282947"/>
                </a:xfrm>
                <a:custGeom>
                  <a:avLst/>
                  <a:gdLst/>
                  <a:ahLst/>
                  <a:cxnLst/>
                  <a:rect l="l" t="t" r="r" b="b"/>
                  <a:pathLst>
                    <a:path w="1810" h="3012" extrusionOk="0">
                      <a:moveTo>
                        <a:pt x="1021" y="1"/>
                      </a:moveTo>
                      <a:cubicBezTo>
                        <a:pt x="901" y="1"/>
                        <a:pt x="780" y="29"/>
                        <a:pt x="705" y="84"/>
                      </a:cubicBezTo>
                      <a:cubicBezTo>
                        <a:pt x="614" y="151"/>
                        <a:pt x="589" y="233"/>
                        <a:pt x="619" y="343"/>
                      </a:cubicBezTo>
                      <a:cubicBezTo>
                        <a:pt x="635" y="408"/>
                        <a:pt x="650" y="473"/>
                        <a:pt x="657" y="539"/>
                      </a:cubicBezTo>
                      <a:cubicBezTo>
                        <a:pt x="668" y="641"/>
                        <a:pt x="626" y="705"/>
                        <a:pt x="531" y="741"/>
                      </a:cubicBezTo>
                      <a:cubicBezTo>
                        <a:pt x="497" y="754"/>
                        <a:pt x="462" y="760"/>
                        <a:pt x="426" y="760"/>
                      </a:cubicBezTo>
                      <a:cubicBezTo>
                        <a:pt x="301" y="760"/>
                        <a:pt x="174" y="684"/>
                        <a:pt x="98" y="555"/>
                      </a:cubicBezTo>
                      <a:cubicBezTo>
                        <a:pt x="85" y="533"/>
                        <a:pt x="72" y="511"/>
                        <a:pt x="57" y="484"/>
                      </a:cubicBezTo>
                      <a:cubicBezTo>
                        <a:pt x="9" y="596"/>
                        <a:pt x="0" y="682"/>
                        <a:pt x="22" y="781"/>
                      </a:cubicBezTo>
                      <a:cubicBezTo>
                        <a:pt x="53" y="929"/>
                        <a:pt x="137" y="988"/>
                        <a:pt x="239" y="988"/>
                      </a:cubicBezTo>
                      <a:cubicBezTo>
                        <a:pt x="288" y="988"/>
                        <a:pt x="341" y="974"/>
                        <a:pt x="395" y="950"/>
                      </a:cubicBezTo>
                      <a:cubicBezTo>
                        <a:pt x="408" y="943"/>
                        <a:pt x="418" y="931"/>
                        <a:pt x="433" y="927"/>
                      </a:cubicBezTo>
                      <a:cubicBezTo>
                        <a:pt x="455" y="922"/>
                        <a:pt x="477" y="922"/>
                        <a:pt x="500" y="919"/>
                      </a:cubicBezTo>
                      <a:lnTo>
                        <a:pt x="500" y="919"/>
                      </a:lnTo>
                      <a:cubicBezTo>
                        <a:pt x="497" y="940"/>
                        <a:pt x="501" y="963"/>
                        <a:pt x="492" y="979"/>
                      </a:cubicBezTo>
                      <a:cubicBezTo>
                        <a:pt x="414" y="1113"/>
                        <a:pt x="436" y="1243"/>
                        <a:pt x="500" y="1371"/>
                      </a:cubicBezTo>
                      <a:cubicBezTo>
                        <a:pt x="534" y="1441"/>
                        <a:pt x="584" y="1475"/>
                        <a:pt x="639" y="1475"/>
                      </a:cubicBezTo>
                      <a:cubicBezTo>
                        <a:pt x="680" y="1475"/>
                        <a:pt x="724" y="1456"/>
                        <a:pt x="767" y="1416"/>
                      </a:cubicBezTo>
                      <a:cubicBezTo>
                        <a:pt x="838" y="1350"/>
                        <a:pt x="870" y="1267"/>
                        <a:pt x="868" y="1169"/>
                      </a:cubicBezTo>
                      <a:cubicBezTo>
                        <a:pt x="865" y="1119"/>
                        <a:pt x="880" y="1083"/>
                        <a:pt x="936" y="1071"/>
                      </a:cubicBezTo>
                      <a:cubicBezTo>
                        <a:pt x="955" y="1067"/>
                        <a:pt x="976" y="1065"/>
                        <a:pt x="997" y="1065"/>
                      </a:cubicBezTo>
                      <a:cubicBezTo>
                        <a:pt x="1103" y="1065"/>
                        <a:pt x="1220" y="1116"/>
                        <a:pt x="1266" y="1206"/>
                      </a:cubicBezTo>
                      <a:cubicBezTo>
                        <a:pt x="1313" y="1294"/>
                        <a:pt x="1357" y="1398"/>
                        <a:pt x="1359" y="1496"/>
                      </a:cubicBezTo>
                      <a:cubicBezTo>
                        <a:pt x="1364" y="1629"/>
                        <a:pt x="1342" y="1768"/>
                        <a:pt x="1307" y="1898"/>
                      </a:cubicBezTo>
                      <a:cubicBezTo>
                        <a:pt x="1203" y="2276"/>
                        <a:pt x="957" y="2547"/>
                        <a:pt x="630" y="2749"/>
                      </a:cubicBezTo>
                      <a:cubicBezTo>
                        <a:pt x="480" y="2841"/>
                        <a:pt x="321" y="2916"/>
                        <a:pt x="167" y="2999"/>
                      </a:cubicBezTo>
                      <a:cubicBezTo>
                        <a:pt x="168" y="3002"/>
                        <a:pt x="168" y="3006"/>
                        <a:pt x="175" y="3011"/>
                      </a:cubicBezTo>
                      <a:cubicBezTo>
                        <a:pt x="317" y="2975"/>
                        <a:pt x="475" y="2965"/>
                        <a:pt x="603" y="2899"/>
                      </a:cubicBezTo>
                      <a:cubicBezTo>
                        <a:pt x="1435" y="2469"/>
                        <a:pt x="1810" y="1436"/>
                        <a:pt x="1495" y="554"/>
                      </a:cubicBezTo>
                      <a:cubicBezTo>
                        <a:pt x="1482" y="517"/>
                        <a:pt x="1462" y="482"/>
                        <a:pt x="1437" y="451"/>
                      </a:cubicBezTo>
                      <a:cubicBezTo>
                        <a:pt x="1402" y="406"/>
                        <a:pt x="1355" y="384"/>
                        <a:pt x="1307" y="384"/>
                      </a:cubicBezTo>
                      <a:cubicBezTo>
                        <a:pt x="1261" y="384"/>
                        <a:pt x="1215" y="404"/>
                        <a:pt x="1179" y="444"/>
                      </a:cubicBezTo>
                      <a:cubicBezTo>
                        <a:pt x="1115" y="515"/>
                        <a:pt x="1118" y="589"/>
                        <a:pt x="1161" y="670"/>
                      </a:cubicBezTo>
                      <a:cubicBezTo>
                        <a:pt x="1209" y="760"/>
                        <a:pt x="1175" y="828"/>
                        <a:pt x="1076" y="855"/>
                      </a:cubicBezTo>
                      <a:cubicBezTo>
                        <a:pt x="1059" y="860"/>
                        <a:pt x="1043" y="863"/>
                        <a:pt x="1027" y="863"/>
                      </a:cubicBezTo>
                      <a:cubicBezTo>
                        <a:pt x="962" y="863"/>
                        <a:pt x="910" y="823"/>
                        <a:pt x="869" y="773"/>
                      </a:cubicBezTo>
                      <a:cubicBezTo>
                        <a:pt x="662" y="527"/>
                        <a:pt x="790" y="169"/>
                        <a:pt x="1105" y="110"/>
                      </a:cubicBezTo>
                      <a:cubicBezTo>
                        <a:pt x="1180" y="95"/>
                        <a:pt x="1260" y="99"/>
                        <a:pt x="1338" y="95"/>
                      </a:cubicBezTo>
                      <a:cubicBezTo>
                        <a:pt x="1334" y="90"/>
                        <a:pt x="1328" y="83"/>
                        <a:pt x="1321" y="78"/>
                      </a:cubicBezTo>
                      <a:cubicBezTo>
                        <a:pt x="1249" y="26"/>
                        <a:pt x="1135" y="1"/>
                        <a:pt x="1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4" name="Google Shape;3974;p22"/>
                <p:cNvSpPr/>
                <p:nvPr/>
              </p:nvSpPr>
              <p:spPr>
                <a:xfrm>
                  <a:off x="1982863" y="4899363"/>
                  <a:ext cx="556407" cy="111976"/>
                </a:xfrm>
                <a:custGeom>
                  <a:avLst/>
                  <a:gdLst/>
                  <a:ahLst/>
                  <a:cxnLst/>
                  <a:rect l="l" t="t" r="r" b="b"/>
                  <a:pathLst>
                    <a:path w="5923" h="1192" extrusionOk="0">
                      <a:moveTo>
                        <a:pt x="2580" y="1"/>
                      </a:moveTo>
                      <a:cubicBezTo>
                        <a:pt x="2313" y="1"/>
                        <a:pt x="2046" y="14"/>
                        <a:pt x="1778" y="40"/>
                      </a:cubicBezTo>
                      <a:cubicBezTo>
                        <a:pt x="1397" y="76"/>
                        <a:pt x="1024" y="157"/>
                        <a:pt x="674" y="320"/>
                      </a:cubicBezTo>
                      <a:cubicBezTo>
                        <a:pt x="365" y="464"/>
                        <a:pt x="129" y="677"/>
                        <a:pt x="33" y="1018"/>
                      </a:cubicBezTo>
                      <a:cubicBezTo>
                        <a:pt x="18" y="1074"/>
                        <a:pt x="11" y="1131"/>
                        <a:pt x="0" y="1188"/>
                      </a:cubicBezTo>
                      <a:cubicBezTo>
                        <a:pt x="6" y="1188"/>
                        <a:pt x="13" y="1188"/>
                        <a:pt x="19" y="1192"/>
                      </a:cubicBezTo>
                      <a:cubicBezTo>
                        <a:pt x="80" y="1125"/>
                        <a:pt x="141" y="1056"/>
                        <a:pt x="204" y="990"/>
                      </a:cubicBezTo>
                      <a:cubicBezTo>
                        <a:pt x="271" y="921"/>
                        <a:pt x="344" y="864"/>
                        <a:pt x="445" y="859"/>
                      </a:cubicBezTo>
                      <a:cubicBezTo>
                        <a:pt x="450" y="859"/>
                        <a:pt x="453" y="853"/>
                        <a:pt x="457" y="851"/>
                      </a:cubicBezTo>
                      <a:cubicBezTo>
                        <a:pt x="737" y="625"/>
                        <a:pt x="1056" y="475"/>
                        <a:pt x="1398" y="373"/>
                      </a:cubicBezTo>
                      <a:cubicBezTo>
                        <a:pt x="1867" y="233"/>
                        <a:pt x="2352" y="207"/>
                        <a:pt x="2838" y="188"/>
                      </a:cubicBezTo>
                      <a:cubicBezTo>
                        <a:pt x="2892" y="186"/>
                        <a:pt x="2946" y="185"/>
                        <a:pt x="2999" y="185"/>
                      </a:cubicBezTo>
                      <a:cubicBezTo>
                        <a:pt x="3753" y="185"/>
                        <a:pt x="4474" y="386"/>
                        <a:pt x="5201" y="555"/>
                      </a:cubicBezTo>
                      <a:cubicBezTo>
                        <a:pt x="5277" y="573"/>
                        <a:pt x="5349" y="620"/>
                        <a:pt x="5425" y="627"/>
                      </a:cubicBezTo>
                      <a:cubicBezTo>
                        <a:pt x="5590" y="644"/>
                        <a:pt x="5756" y="646"/>
                        <a:pt x="5922" y="655"/>
                      </a:cubicBezTo>
                      <a:cubicBezTo>
                        <a:pt x="5802" y="611"/>
                        <a:pt x="5679" y="583"/>
                        <a:pt x="5560" y="547"/>
                      </a:cubicBezTo>
                      <a:cubicBezTo>
                        <a:pt x="5206" y="443"/>
                        <a:pt x="4857" y="319"/>
                        <a:pt x="4500" y="232"/>
                      </a:cubicBezTo>
                      <a:cubicBezTo>
                        <a:pt x="3866" y="78"/>
                        <a:pt x="3226"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5" name="Google Shape;3975;p22"/>
                <p:cNvSpPr/>
                <p:nvPr/>
              </p:nvSpPr>
              <p:spPr>
                <a:xfrm>
                  <a:off x="2031807" y="4988608"/>
                  <a:ext cx="126255" cy="149271"/>
                </a:xfrm>
                <a:custGeom>
                  <a:avLst/>
                  <a:gdLst/>
                  <a:ahLst/>
                  <a:cxnLst/>
                  <a:rect l="l" t="t" r="r" b="b"/>
                  <a:pathLst>
                    <a:path w="1344" h="1589" extrusionOk="0">
                      <a:moveTo>
                        <a:pt x="394" y="0"/>
                      </a:moveTo>
                      <a:lnTo>
                        <a:pt x="394" y="0"/>
                      </a:lnTo>
                      <a:cubicBezTo>
                        <a:pt x="371" y="15"/>
                        <a:pt x="360" y="20"/>
                        <a:pt x="350" y="25"/>
                      </a:cubicBezTo>
                      <a:cubicBezTo>
                        <a:pt x="158" y="150"/>
                        <a:pt x="99" y="346"/>
                        <a:pt x="71" y="558"/>
                      </a:cubicBezTo>
                      <a:cubicBezTo>
                        <a:pt x="1" y="1115"/>
                        <a:pt x="314" y="1530"/>
                        <a:pt x="848" y="1586"/>
                      </a:cubicBezTo>
                      <a:cubicBezTo>
                        <a:pt x="866" y="1588"/>
                        <a:pt x="884" y="1589"/>
                        <a:pt x="902" y="1589"/>
                      </a:cubicBezTo>
                      <a:cubicBezTo>
                        <a:pt x="1069" y="1589"/>
                        <a:pt x="1204" y="1501"/>
                        <a:pt x="1269" y="1341"/>
                      </a:cubicBezTo>
                      <a:cubicBezTo>
                        <a:pt x="1344" y="1163"/>
                        <a:pt x="1323" y="962"/>
                        <a:pt x="1047" y="935"/>
                      </a:cubicBezTo>
                      <a:cubicBezTo>
                        <a:pt x="1033" y="934"/>
                        <a:pt x="1018" y="933"/>
                        <a:pt x="1004" y="933"/>
                      </a:cubicBezTo>
                      <a:cubicBezTo>
                        <a:pt x="912" y="933"/>
                        <a:pt x="833" y="964"/>
                        <a:pt x="783" y="1048"/>
                      </a:cubicBezTo>
                      <a:cubicBezTo>
                        <a:pt x="725" y="1143"/>
                        <a:pt x="724" y="1245"/>
                        <a:pt x="793" y="1341"/>
                      </a:cubicBezTo>
                      <a:cubicBezTo>
                        <a:pt x="808" y="1360"/>
                        <a:pt x="818" y="1380"/>
                        <a:pt x="830" y="1403"/>
                      </a:cubicBezTo>
                      <a:cubicBezTo>
                        <a:pt x="823" y="1405"/>
                        <a:pt x="814" y="1406"/>
                        <a:pt x="804" y="1406"/>
                      </a:cubicBezTo>
                      <a:cubicBezTo>
                        <a:pt x="725" y="1406"/>
                        <a:pt x="594" y="1329"/>
                        <a:pt x="512" y="1214"/>
                      </a:cubicBezTo>
                      <a:cubicBezTo>
                        <a:pt x="246" y="841"/>
                        <a:pt x="188" y="442"/>
                        <a:pt x="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6" name="Google Shape;3976;p22"/>
                <p:cNvSpPr/>
                <p:nvPr/>
              </p:nvSpPr>
              <p:spPr>
                <a:xfrm>
                  <a:off x="2999603" y="4330634"/>
                  <a:ext cx="106528" cy="195207"/>
                </a:xfrm>
                <a:custGeom>
                  <a:avLst/>
                  <a:gdLst/>
                  <a:ahLst/>
                  <a:cxnLst/>
                  <a:rect l="l" t="t" r="r" b="b"/>
                  <a:pathLst>
                    <a:path w="1134" h="2078" extrusionOk="0">
                      <a:moveTo>
                        <a:pt x="413" y="0"/>
                      </a:moveTo>
                      <a:cubicBezTo>
                        <a:pt x="281" y="0"/>
                        <a:pt x="153" y="30"/>
                        <a:pt x="30" y="91"/>
                      </a:cubicBezTo>
                      <a:cubicBezTo>
                        <a:pt x="15" y="99"/>
                        <a:pt x="1" y="109"/>
                        <a:pt x="1" y="109"/>
                      </a:cubicBezTo>
                      <a:cubicBezTo>
                        <a:pt x="86" y="135"/>
                        <a:pt x="180" y="156"/>
                        <a:pt x="266" y="194"/>
                      </a:cubicBezTo>
                      <a:cubicBezTo>
                        <a:pt x="322" y="220"/>
                        <a:pt x="362" y="275"/>
                        <a:pt x="350" y="347"/>
                      </a:cubicBezTo>
                      <a:cubicBezTo>
                        <a:pt x="337" y="415"/>
                        <a:pt x="279" y="429"/>
                        <a:pt x="223" y="444"/>
                      </a:cubicBezTo>
                      <a:cubicBezTo>
                        <a:pt x="195" y="450"/>
                        <a:pt x="163" y="456"/>
                        <a:pt x="140" y="474"/>
                      </a:cubicBezTo>
                      <a:cubicBezTo>
                        <a:pt x="99" y="506"/>
                        <a:pt x="63" y="546"/>
                        <a:pt x="24" y="583"/>
                      </a:cubicBezTo>
                      <a:cubicBezTo>
                        <a:pt x="29" y="591"/>
                        <a:pt x="36" y="598"/>
                        <a:pt x="41" y="605"/>
                      </a:cubicBezTo>
                      <a:cubicBezTo>
                        <a:pt x="155" y="512"/>
                        <a:pt x="289" y="474"/>
                        <a:pt x="432" y="467"/>
                      </a:cubicBezTo>
                      <a:cubicBezTo>
                        <a:pt x="439" y="466"/>
                        <a:pt x="446" y="466"/>
                        <a:pt x="453" y="466"/>
                      </a:cubicBezTo>
                      <a:cubicBezTo>
                        <a:pt x="693" y="466"/>
                        <a:pt x="888" y="662"/>
                        <a:pt x="882" y="908"/>
                      </a:cubicBezTo>
                      <a:cubicBezTo>
                        <a:pt x="879" y="982"/>
                        <a:pt x="847" y="1037"/>
                        <a:pt x="779" y="1068"/>
                      </a:cubicBezTo>
                      <a:cubicBezTo>
                        <a:pt x="762" y="1075"/>
                        <a:pt x="746" y="1079"/>
                        <a:pt x="731" y="1079"/>
                      </a:cubicBezTo>
                      <a:cubicBezTo>
                        <a:pt x="689" y="1079"/>
                        <a:pt x="654" y="1052"/>
                        <a:pt x="622" y="1018"/>
                      </a:cubicBezTo>
                      <a:cubicBezTo>
                        <a:pt x="605" y="1002"/>
                        <a:pt x="587" y="986"/>
                        <a:pt x="569" y="971"/>
                      </a:cubicBezTo>
                      <a:lnTo>
                        <a:pt x="569" y="971"/>
                      </a:lnTo>
                      <a:cubicBezTo>
                        <a:pt x="661" y="1133"/>
                        <a:pt x="686" y="1306"/>
                        <a:pt x="651" y="1479"/>
                      </a:cubicBezTo>
                      <a:cubicBezTo>
                        <a:pt x="630" y="1603"/>
                        <a:pt x="579" y="1726"/>
                        <a:pt x="521" y="1838"/>
                      </a:cubicBezTo>
                      <a:cubicBezTo>
                        <a:pt x="458" y="1959"/>
                        <a:pt x="347" y="2029"/>
                        <a:pt x="184" y="2032"/>
                      </a:cubicBezTo>
                      <a:cubicBezTo>
                        <a:pt x="214" y="2047"/>
                        <a:pt x="225" y="2055"/>
                        <a:pt x="235" y="2058"/>
                      </a:cubicBezTo>
                      <a:cubicBezTo>
                        <a:pt x="271" y="2072"/>
                        <a:pt x="308" y="2078"/>
                        <a:pt x="343" y="2078"/>
                      </a:cubicBezTo>
                      <a:cubicBezTo>
                        <a:pt x="456" y="2078"/>
                        <a:pt x="560" y="2014"/>
                        <a:pt x="625" y="1901"/>
                      </a:cubicBezTo>
                      <a:cubicBezTo>
                        <a:pt x="724" y="1732"/>
                        <a:pt x="754" y="1550"/>
                        <a:pt x="744" y="1358"/>
                      </a:cubicBezTo>
                      <a:cubicBezTo>
                        <a:pt x="743" y="1328"/>
                        <a:pt x="748" y="1297"/>
                        <a:pt x="751" y="1261"/>
                      </a:cubicBezTo>
                      <a:cubicBezTo>
                        <a:pt x="772" y="1268"/>
                        <a:pt x="782" y="1271"/>
                        <a:pt x="789" y="1276"/>
                      </a:cubicBezTo>
                      <a:cubicBezTo>
                        <a:pt x="826" y="1308"/>
                        <a:pt x="857" y="1325"/>
                        <a:pt x="885" y="1325"/>
                      </a:cubicBezTo>
                      <a:cubicBezTo>
                        <a:pt x="919" y="1325"/>
                        <a:pt x="948" y="1301"/>
                        <a:pt x="979" y="1252"/>
                      </a:cubicBezTo>
                      <a:cubicBezTo>
                        <a:pt x="995" y="1225"/>
                        <a:pt x="1010" y="1195"/>
                        <a:pt x="1021" y="1165"/>
                      </a:cubicBezTo>
                      <a:cubicBezTo>
                        <a:pt x="1134" y="874"/>
                        <a:pt x="969" y="490"/>
                        <a:pt x="681" y="368"/>
                      </a:cubicBezTo>
                      <a:cubicBezTo>
                        <a:pt x="670" y="363"/>
                        <a:pt x="660" y="354"/>
                        <a:pt x="641" y="343"/>
                      </a:cubicBezTo>
                      <a:cubicBezTo>
                        <a:pt x="662" y="330"/>
                        <a:pt x="676" y="321"/>
                        <a:pt x="691" y="313"/>
                      </a:cubicBezTo>
                      <a:cubicBezTo>
                        <a:pt x="804" y="248"/>
                        <a:pt x="810" y="137"/>
                        <a:pt x="702" y="65"/>
                      </a:cubicBezTo>
                      <a:cubicBezTo>
                        <a:pt x="662" y="39"/>
                        <a:pt x="613" y="21"/>
                        <a:pt x="565" y="13"/>
                      </a:cubicBezTo>
                      <a:cubicBezTo>
                        <a:pt x="514" y="5"/>
                        <a:pt x="463"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7" name="Google Shape;3977;p22"/>
                <p:cNvSpPr/>
                <p:nvPr/>
              </p:nvSpPr>
              <p:spPr>
                <a:xfrm>
                  <a:off x="2851079" y="4056979"/>
                  <a:ext cx="97322" cy="79097"/>
                </a:xfrm>
                <a:custGeom>
                  <a:avLst/>
                  <a:gdLst/>
                  <a:ahLst/>
                  <a:cxnLst/>
                  <a:rect l="l" t="t" r="r" b="b"/>
                  <a:pathLst>
                    <a:path w="1036" h="842" extrusionOk="0">
                      <a:moveTo>
                        <a:pt x="470" y="1"/>
                      </a:moveTo>
                      <a:cubicBezTo>
                        <a:pt x="354" y="1"/>
                        <a:pt x="244" y="45"/>
                        <a:pt x="153" y="136"/>
                      </a:cubicBezTo>
                      <a:cubicBezTo>
                        <a:pt x="25" y="264"/>
                        <a:pt x="0" y="428"/>
                        <a:pt x="40" y="599"/>
                      </a:cubicBezTo>
                      <a:cubicBezTo>
                        <a:pt x="63" y="694"/>
                        <a:pt x="131" y="746"/>
                        <a:pt x="215" y="746"/>
                      </a:cubicBezTo>
                      <a:cubicBezTo>
                        <a:pt x="229" y="746"/>
                        <a:pt x="243" y="744"/>
                        <a:pt x="257" y="741"/>
                      </a:cubicBezTo>
                      <a:cubicBezTo>
                        <a:pt x="364" y="723"/>
                        <a:pt x="438" y="632"/>
                        <a:pt x="424" y="523"/>
                      </a:cubicBezTo>
                      <a:cubicBezTo>
                        <a:pt x="419" y="488"/>
                        <a:pt x="391" y="446"/>
                        <a:pt x="361" y="428"/>
                      </a:cubicBezTo>
                      <a:cubicBezTo>
                        <a:pt x="350" y="422"/>
                        <a:pt x="340" y="420"/>
                        <a:pt x="330" y="420"/>
                      </a:cubicBezTo>
                      <a:cubicBezTo>
                        <a:pt x="302" y="420"/>
                        <a:pt x="278" y="443"/>
                        <a:pt x="258" y="475"/>
                      </a:cubicBezTo>
                      <a:cubicBezTo>
                        <a:pt x="244" y="498"/>
                        <a:pt x="228" y="509"/>
                        <a:pt x="213" y="509"/>
                      </a:cubicBezTo>
                      <a:cubicBezTo>
                        <a:pt x="195" y="509"/>
                        <a:pt x="178" y="495"/>
                        <a:pt x="165" y="467"/>
                      </a:cubicBezTo>
                      <a:cubicBezTo>
                        <a:pt x="135" y="401"/>
                        <a:pt x="143" y="336"/>
                        <a:pt x="190" y="280"/>
                      </a:cubicBezTo>
                      <a:cubicBezTo>
                        <a:pt x="246" y="213"/>
                        <a:pt x="321" y="178"/>
                        <a:pt x="405" y="178"/>
                      </a:cubicBezTo>
                      <a:cubicBezTo>
                        <a:pt x="438" y="178"/>
                        <a:pt x="472" y="184"/>
                        <a:pt x="506" y="194"/>
                      </a:cubicBezTo>
                      <a:cubicBezTo>
                        <a:pt x="697" y="253"/>
                        <a:pt x="795" y="394"/>
                        <a:pt x="851" y="573"/>
                      </a:cubicBezTo>
                      <a:cubicBezTo>
                        <a:pt x="877" y="657"/>
                        <a:pt x="894" y="743"/>
                        <a:pt x="918" y="842"/>
                      </a:cubicBezTo>
                      <a:cubicBezTo>
                        <a:pt x="949" y="766"/>
                        <a:pt x="969" y="702"/>
                        <a:pt x="998" y="642"/>
                      </a:cubicBezTo>
                      <a:cubicBezTo>
                        <a:pt x="1031" y="581"/>
                        <a:pt x="1035" y="521"/>
                        <a:pt x="1018" y="456"/>
                      </a:cubicBezTo>
                      <a:cubicBezTo>
                        <a:pt x="960" y="248"/>
                        <a:pt x="837" y="91"/>
                        <a:pt x="626" y="26"/>
                      </a:cubicBezTo>
                      <a:cubicBezTo>
                        <a:pt x="573" y="9"/>
                        <a:pt x="521" y="1"/>
                        <a:pt x="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8" name="Google Shape;3978;p22"/>
                <p:cNvSpPr/>
                <p:nvPr/>
              </p:nvSpPr>
              <p:spPr>
                <a:xfrm>
                  <a:off x="2950377" y="3982295"/>
                  <a:ext cx="102958" cy="116580"/>
                </a:xfrm>
                <a:custGeom>
                  <a:avLst/>
                  <a:gdLst/>
                  <a:ahLst/>
                  <a:cxnLst/>
                  <a:rect l="l" t="t" r="r" b="b"/>
                  <a:pathLst>
                    <a:path w="1096" h="1241" extrusionOk="0">
                      <a:moveTo>
                        <a:pt x="773" y="0"/>
                      </a:moveTo>
                      <a:cubicBezTo>
                        <a:pt x="580" y="0"/>
                        <a:pt x="410" y="70"/>
                        <a:pt x="270" y="222"/>
                      </a:cubicBezTo>
                      <a:cubicBezTo>
                        <a:pt x="1" y="517"/>
                        <a:pt x="41" y="877"/>
                        <a:pt x="41" y="1241"/>
                      </a:cubicBezTo>
                      <a:cubicBezTo>
                        <a:pt x="119" y="1165"/>
                        <a:pt x="163" y="1096"/>
                        <a:pt x="160" y="989"/>
                      </a:cubicBezTo>
                      <a:cubicBezTo>
                        <a:pt x="153" y="799"/>
                        <a:pt x="186" y="610"/>
                        <a:pt x="263" y="432"/>
                      </a:cubicBezTo>
                      <a:cubicBezTo>
                        <a:pt x="351" y="229"/>
                        <a:pt x="517" y="136"/>
                        <a:pt x="725" y="107"/>
                      </a:cubicBezTo>
                      <a:cubicBezTo>
                        <a:pt x="737" y="105"/>
                        <a:pt x="749" y="104"/>
                        <a:pt x="761" y="104"/>
                      </a:cubicBezTo>
                      <a:cubicBezTo>
                        <a:pt x="803" y="104"/>
                        <a:pt x="843" y="118"/>
                        <a:pt x="874" y="166"/>
                      </a:cubicBezTo>
                      <a:cubicBezTo>
                        <a:pt x="844" y="197"/>
                        <a:pt x="814" y="226"/>
                        <a:pt x="787" y="255"/>
                      </a:cubicBezTo>
                      <a:cubicBezTo>
                        <a:pt x="733" y="316"/>
                        <a:pt x="746" y="431"/>
                        <a:pt x="812" y="490"/>
                      </a:cubicBezTo>
                      <a:cubicBezTo>
                        <a:pt x="833" y="509"/>
                        <a:pt x="858" y="518"/>
                        <a:pt x="884" y="518"/>
                      </a:cubicBezTo>
                      <a:cubicBezTo>
                        <a:pt x="923" y="518"/>
                        <a:pt x="966" y="498"/>
                        <a:pt x="1003" y="459"/>
                      </a:cubicBezTo>
                      <a:cubicBezTo>
                        <a:pt x="1084" y="373"/>
                        <a:pt x="1096" y="270"/>
                        <a:pt x="1064" y="162"/>
                      </a:cubicBezTo>
                      <a:cubicBezTo>
                        <a:pt x="1034" y="61"/>
                        <a:pt x="953" y="13"/>
                        <a:pt x="858" y="5"/>
                      </a:cubicBezTo>
                      <a:cubicBezTo>
                        <a:pt x="829" y="2"/>
                        <a:pt x="801" y="0"/>
                        <a:pt x="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9" name="Google Shape;3979;p22"/>
                <p:cNvSpPr/>
                <p:nvPr/>
              </p:nvSpPr>
              <p:spPr>
                <a:xfrm>
                  <a:off x="2893635" y="4258298"/>
                  <a:ext cx="34006" cy="35979"/>
                </a:xfrm>
                <a:custGeom>
                  <a:avLst/>
                  <a:gdLst/>
                  <a:ahLst/>
                  <a:cxnLst/>
                  <a:rect l="l" t="t" r="r" b="b"/>
                  <a:pathLst>
                    <a:path w="362" h="383" extrusionOk="0">
                      <a:moveTo>
                        <a:pt x="18" y="0"/>
                      </a:moveTo>
                      <a:cubicBezTo>
                        <a:pt x="12" y="6"/>
                        <a:pt x="7" y="13"/>
                        <a:pt x="1" y="21"/>
                      </a:cubicBezTo>
                      <a:cubicBezTo>
                        <a:pt x="59" y="218"/>
                        <a:pt x="197" y="383"/>
                        <a:pt x="339" y="383"/>
                      </a:cubicBezTo>
                      <a:cubicBezTo>
                        <a:pt x="346" y="383"/>
                        <a:pt x="354" y="382"/>
                        <a:pt x="361" y="381"/>
                      </a:cubicBezTo>
                      <a:cubicBezTo>
                        <a:pt x="347" y="342"/>
                        <a:pt x="340" y="301"/>
                        <a:pt x="317" y="275"/>
                      </a:cubicBezTo>
                      <a:cubicBezTo>
                        <a:pt x="276" y="229"/>
                        <a:pt x="225" y="196"/>
                        <a:pt x="180" y="155"/>
                      </a:cubicBezTo>
                      <a:cubicBezTo>
                        <a:pt x="125" y="104"/>
                        <a:pt x="73" y="52"/>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0" name="Google Shape;3980;p22"/>
                <p:cNvSpPr/>
                <p:nvPr/>
              </p:nvSpPr>
              <p:spPr>
                <a:xfrm>
                  <a:off x="2883396" y="4287796"/>
                  <a:ext cx="44622" cy="19070"/>
                </a:xfrm>
                <a:custGeom>
                  <a:avLst/>
                  <a:gdLst/>
                  <a:ahLst/>
                  <a:cxnLst/>
                  <a:rect l="l" t="t" r="r" b="b"/>
                  <a:pathLst>
                    <a:path w="475" h="203" extrusionOk="0">
                      <a:moveTo>
                        <a:pt x="151" y="1"/>
                      </a:moveTo>
                      <a:cubicBezTo>
                        <a:pt x="146" y="1"/>
                        <a:pt x="140" y="1"/>
                        <a:pt x="135" y="2"/>
                      </a:cubicBezTo>
                      <a:cubicBezTo>
                        <a:pt x="86" y="10"/>
                        <a:pt x="41" y="38"/>
                        <a:pt x="0" y="57"/>
                      </a:cubicBezTo>
                      <a:cubicBezTo>
                        <a:pt x="109" y="98"/>
                        <a:pt x="210" y="137"/>
                        <a:pt x="311" y="176"/>
                      </a:cubicBezTo>
                      <a:cubicBezTo>
                        <a:pt x="337" y="184"/>
                        <a:pt x="363" y="195"/>
                        <a:pt x="388" y="200"/>
                      </a:cubicBezTo>
                      <a:cubicBezTo>
                        <a:pt x="399" y="201"/>
                        <a:pt x="410" y="202"/>
                        <a:pt x="419" y="202"/>
                      </a:cubicBezTo>
                      <a:cubicBezTo>
                        <a:pt x="454" y="202"/>
                        <a:pt x="474" y="188"/>
                        <a:pt x="462" y="153"/>
                      </a:cubicBezTo>
                      <a:cubicBezTo>
                        <a:pt x="377" y="104"/>
                        <a:pt x="312" y="63"/>
                        <a:pt x="243" y="28"/>
                      </a:cubicBezTo>
                      <a:cubicBezTo>
                        <a:pt x="215" y="14"/>
                        <a:pt x="181"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981" name="Google Shape;3981;p22"/>
                <p:cNvGrpSpPr/>
                <p:nvPr/>
              </p:nvGrpSpPr>
              <p:grpSpPr>
                <a:xfrm>
                  <a:off x="2883114" y="4252568"/>
                  <a:ext cx="45467" cy="65290"/>
                  <a:chOff x="2883114" y="4252568"/>
                  <a:chExt cx="45467" cy="65290"/>
                </a:xfrm>
              </p:grpSpPr>
              <p:sp>
                <p:nvSpPr>
                  <p:cNvPr id="3982" name="Google Shape;3982;p22"/>
                  <p:cNvSpPr/>
                  <p:nvPr/>
                </p:nvSpPr>
                <p:spPr>
                  <a:xfrm>
                    <a:off x="2891851" y="4252568"/>
                    <a:ext cx="36731" cy="30155"/>
                  </a:xfrm>
                  <a:custGeom>
                    <a:avLst/>
                    <a:gdLst/>
                    <a:ahLst/>
                    <a:cxnLst/>
                    <a:rect l="l" t="t" r="r" b="b"/>
                    <a:pathLst>
                      <a:path w="391" h="321" extrusionOk="0">
                        <a:moveTo>
                          <a:pt x="101" y="1"/>
                        </a:moveTo>
                        <a:cubicBezTo>
                          <a:pt x="69" y="1"/>
                          <a:pt x="36" y="6"/>
                          <a:pt x="1" y="16"/>
                        </a:cubicBezTo>
                        <a:cubicBezTo>
                          <a:pt x="127" y="47"/>
                          <a:pt x="186" y="136"/>
                          <a:pt x="252" y="221"/>
                        </a:cubicBezTo>
                        <a:cubicBezTo>
                          <a:pt x="279" y="256"/>
                          <a:pt x="315" y="283"/>
                          <a:pt x="355" y="320"/>
                        </a:cubicBezTo>
                        <a:cubicBezTo>
                          <a:pt x="390" y="134"/>
                          <a:pt x="270"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3" name="Google Shape;3983;p22"/>
                  <p:cNvSpPr/>
                  <p:nvPr/>
                </p:nvSpPr>
                <p:spPr>
                  <a:xfrm>
                    <a:off x="2883114" y="4300197"/>
                    <a:ext cx="44152" cy="17661"/>
                  </a:xfrm>
                  <a:custGeom>
                    <a:avLst/>
                    <a:gdLst/>
                    <a:ahLst/>
                    <a:cxnLst/>
                    <a:rect l="l" t="t" r="r" b="b"/>
                    <a:pathLst>
                      <a:path w="470" h="188" extrusionOk="0">
                        <a:moveTo>
                          <a:pt x="62" y="0"/>
                        </a:moveTo>
                        <a:cubicBezTo>
                          <a:pt x="42" y="0"/>
                          <a:pt x="22" y="3"/>
                          <a:pt x="1" y="8"/>
                        </a:cubicBezTo>
                        <a:cubicBezTo>
                          <a:pt x="112" y="68"/>
                          <a:pt x="202" y="126"/>
                          <a:pt x="300" y="173"/>
                        </a:cubicBezTo>
                        <a:cubicBezTo>
                          <a:pt x="321" y="183"/>
                          <a:pt x="341" y="188"/>
                          <a:pt x="359" y="188"/>
                        </a:cubicBezTo>
                        <a:cubicBezTo>
                          <a:pt x="402" y="188"/>
                          <a:pt x="438" y="161"/>
                          <a:pt x="470" y="108"/>
                        </a:cubicBezTo>
                        <a:lnTo>
                          <a:pt x="470" y="108"/>
                        </a:lnTo>
                        <a:cubicBezTo>
                          <a:pt x="457" y="110"/>
                          <a:pt x="445" y="111"/>
                          <a:pt x="433" y="111"/>
                        </a:cubicBezTo>
                        <a:cubicBezTo>
                          <a:pt x="300" y="111"/>
                          <a:pt x="200"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984" name="Google Shape;3984;p22"/>
                <p:cNvSpPr/>
                <p:nvPr/>
              </p:nvSpPr>
              <p:spPr>
                <a:xfrm>
                  <a:off x="2956953" y="4294185"/>
                  <a:ext cx="39361" cy="13527"/>
                </a:xfrm>
                <a:custGeom>
                  <a:avLst/>
                  <a:gdLst/>
                  <a:ahLst/>
                  <a:cxnLst/>
                  <a:rect l="l" t="t" r="r" b="b"/>
                  <a:pathLst>
                    <a:path w="419" h="144" extrusionOk="0">
                      <a:moveTo>
                        <a:pt x="214" y="0"/>
                      </a:moveTo>
                      <a:cubicBezTo>
                        <a:pt x="154" y="0"/>
                        <a:pt x="94" y="18"/>
                        <a:pt x="40" y="53"/>
                      </a:cubicBezTo>
                      <a:cubicBezTo>
                        <a:pt x="20" y="67"/>
                        <a:pt x="13" y="101"/>
                        <a:pt x="0" y="125"/>
                      </a:cubicBezTo>
                      <a:cubicBezTo>
                        <a:pt x="5" y="130"/>
                        <a:pt x="10" y="137"/>
                        <a:pt x="16" y="144"/>
                      </a:cubicBezTo>
                      <a:cubicBezTo>
                        <a:pt x="152" y="120"/>
                        <a:pt x="287" y="97"/>
                        <a:pt x="418" y="74"/>
                      </a:cubicBezTo>
                      <a:cubicBezTo>
                        <a:pt x="359" y="26"/>
                        <a:pt x="286"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5" name="Google Shape;3985;p22"/>
                <p:cNvSpPr/>
                <p:nvPr/>
              </p:nvSpPr>
              <p:spPr>
                <a:xfrm>
                  <a:off x="2957798" y="4304236"/>
                  <a:ext cx="35885" cy="13621"/>
                </a:xfrm>
                <a:custGeom>
                  <a:avLst/>
                  <a:gdLst/>
                  <a:ahLst/>
                  <a:cxnLst/>
                  <a:rect l="l" t="t" r="r" b="b"/>
                  <a:pathLst>
                    <a:path w="382" h="145" extrusionOk="0">
                      <a:moveTo>
                        <a:pt x="381" y="1"/>
                      </a:moveTo>
                      <a:cubicBezTo>
                        <a:pt x="254" y="28"/>
                        <a:pt x="128" y="56"/>
                        <a:pt x="0" y="83"/>
                      </a:cubicBezTo>
                      <a:cubicBezTo>
                        <a:pt x="15" y="126"/>
                        <a:pt x="55" y="145"/>
                        <a:pt x="105" y="145"/>
                      </a:cubicBezTo>
                      <a:cubicBezTo>
                        <a:pt x="191" y="145"/>
                        <a:pt x="308" y="89"/>
                        <a:pt x="38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986" name="Google Shape;3986;p22"/>
                <p:cNvGrpSpPr/>
                <p:nvPr/>
              </p:nvGrpSpPr>
              <p:grpSpPr>
                <a:xfrm>
                  <a:off x="2887341" y="4172905"/>
                  <a:ext cx="120058" cy="122970"/>
                  <a:chOff x="2887341" y="4172905"/>
                  <a:chExt cx="120058" cy="122970"/>
                </a:xfrm>
              </p:grpSpPr>
              <p:sp>
                <p:nvSpPr>
                  <p:cNvPr id="3987" name="Google Shape;3987;p22"/>
                  <p:cNvSpPr/>
                  <p:nvPr/>
                </p:nvSpPr>
                <p:spPr>
                  <a:xfrm>
                    <a:off x="2957141" y="4242328"/>
                    <a:ext cx="21982" cy="41897"/>
                  </a:xfrm>
                  <a:custGeom>
                    <a:avLst/>
                    <a:gdLst/>
                    <a:ahLst/>
                    <a:cxnLst/>
                    <a:rect l="l" t="t" r="r" b="b"/>
                    <a:pathLst>
                      <a:path w="234" h="446" extrusionOk="0">
                        <a:moveTo>
                          <a:pt x="114" y="1"/>
                        </a:moveTo>
                        <a:cubicBezTo>
                          <a:pt x="106" y="1"/>
                          <a:pt x="97" y="2"/>
                          <a:pt x="88" y="6"/>
                        </a:cubicBezTo>
                        <a:cubicBezTo>
                          <a:pt x="55" y="19"/>
                          <a:pt x="11" y="55"/>
                          <a:pt x="8" y="84"/>
                        </a:cubicBezTo>
                        <a:cubicBezTo>
                          <a:pt x="0" y="198"/>
                          <a:pt x="5" y="315"/>
                          <a:pt x="5" y="446"/>
                        </a:cubicBezTo>
                        <a:cubicBezTo>
                          <a:pt x="54" y="408"/>
                          <a:pt x="90" y="383"/>
                          <a:pt x="122" y="353"/>
                        </a:cubicBezTo>
                        <a:cubicBezTo>
                          <a:pt x="205" y="280"/>
                          <a:pt x="234" y="154"/>
                          <a:pt x="192" y="64"/>
                        </a:cubicBezTo>
                        <a:cubicBezTo>
                          <a:pt x="176" y="28"/>
                          <a:pt x="148"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8" name="Google Shape;3988;p22"/>
                  <p:cNvSpPr/>
                  <p:nvPr/>
                </p:nvSpPr>
                <p:spPr>
                  <a:xfrm>
                    <a:off x="2887341" y="4187372"/>
                    <a:ext cx="22358" cy="32034"/>
                  </a:xfrm>
                  <a:custGeom>
                    <a:avLst/>
                    <a:gdLst/>
                    <a:ahLst/>
                    <a:cxnLst/>
                    <a:rect l="l" t="t" r="r" b="b"/>
                    <a:pathLst>
                      <a:path w="238" h="341" extrusionOk="0">
                        <a:moveTo>
                          <a:pt x="112" y="0"/>
                        </a:moveTo>
                        <a:cubicBezTo>
                          <a:pt x="69" y="0"/>
                          <a:pt x="30" y="35"/>
                          <a:pt x="18" y="94"/>
                        </a:cubicBezTo>
                        <a:cubicBezTo>
                          <a:pt x="0" y="184"/>
                          <a:pt x="17" y="269"/>
                          <a:pt x="73" y="341"/>
                        </a:cubicBezTo>
                        <a:cubicBezTo>
                          <a:pt x="116" y="317"/>
                          <a:pt x="155" y="297"/>
                          <a:pt x="196" y="276"/>
                        </a:cubicBezTo>
                        <a:cubicBezTo>
                          <a:pt x="206" y="232"/>
                          <a:pt x="217" y="192"/>
                          <a:pt x="227" y="152"/>
                        </a:cubicBezTo>
                        <a:cubicBezTo>
                          <a:pt x="238" y="101"/>
                          <a:pt x="181" y="13"/>
                          <a:pt x="131" y="2"/>
                        </a:cubicBezTo>
                        <a:cubicBezTo>
                          <a:pt x="124"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9" name="Google Shape;3989;p22"/>
                  <p:cNvSpPr/>
                  <p:nvPr/>
                </p:nvSpPr>
                <p:spPr>
                  <a:xfrm>
                    <a:off x="2908666" y="4228143"/>
                    <a:ext cx="18694" cy="31564"/>
                  </a:xfrm>
                  <a:custGeom>
                    <a:avLst/>
                    <a:gdLst/>
                    <a:ahLst/>
                    <a:cxnLst/>
                    <a:rect l="l" t="t" r="r" b="b"/>
                    <a:pathLst>
                      <a:path w="199" h="336" extrusionOk="0">
                        <a:moveTo>
                          <a:pt x="87" y="1"/>
                        </a:moveTo>
                        <a:cubicBezTo>
                          <a:pt x="83" y="1"/>
                          <a:pt x="79" y="1"/>
                          <a:pt x="75" y="2"/>
                        </a:cubicBezTo>
                        <a:cubicBezTo>
                          <a:pt x="52" y="8"/>
                          <a:pt x="23" y="41"/>
                          <a:pt x="17" y="67"/>
                        </a:cubicBezTo>
                        <a:cubicBezTo>
                          <a:pt x="1" y="131"/>
                          <a:pt x="23" y="189"/>
                          <a:pt x="73" y="233"/>
                        </a:cubicBezTo>
                        <a:cubicBezTo>
                          <a:pt x="108" y="264"/>
                          <a:pt x="144" y="292"/>
                          <a:pt x="196" y="336"/>
                        </a:cubicBezTo>
                        <a:cubicBezTo>
                          <a:pt x="196" y="259"/>
                          <a:pt x="199" y="196"/>
                          <a:pt x="194" y="131"/>
                        </a:cubicBezTo>
                        <a:cubicBezTo>
                          <a:pt x="191" y="96"/>
                          <a:pt x="178" y="58"/>
                          <a:pt x="157" y="32"/>
                        </a:cubicBezTo>
                        <a:cubicBezTo>
                          <a:pt x="143" y="14"/>
                          <a:pt x="11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0" name="Google Shape;3990;p22"/>
                  <p:cNvSpPr/>
                  <p:nvPr/>
                </p:nvSpPr>
                <p:spPr>
                  <a:xfrm>
                    <a:off x="2979687" y="4242704"/>
                    <a:ext cx="18882" cy="28934"/>
                  </a:xfrm>
                  <a:custGeom>
                    <a:avLst/>
                    <a:gdLst/>
                    <a:ahLst/>
                    <a:cxnLst/>
                    <a:rect l="l" t="t" r="r" b="b"/>
                    <a:pathLst>
                      <a:path w="201" h="308" extrusionOk="0">
                        <a:moveTo>
                          <a:pt x="55" y="0"/>
                        </a:moveTo>
                        <a:cubicBezTo>
                          <a:pt x="38" y="0"/>
                          <a:pt x="20" y="3"/>
                          <a:pt x="1" y="8"/>
                        </a:cubicBezTo>
                        <a:cubicBezTo>
                          <a:pt x="9" y="62"/>
                          <a:pt x="29" y="116"/>
                          <a:pt x="19" y="166"/>
                        </a:cubicBezTo>
                        <a:cubicBezTo>
                          <a:pt x="9" y="230"/>
                          <a:pt x="29" y="271"/>
                          <a:pt x="76" y="308"/>
                        </a:cubicBezTo>
                        <a:cubicBezTo>
                          <a:pt x="165" y="259"/>
                          <a:pt x="200" y="166"/>
                          <a:pt x="164" y="70"/>
                        </a:cubicBezTo>
                        <a:cubicBezTo>
                          <a:pt x="146" y="25"/>
                          <a:pt x="106"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1" name="Google Shape;3991;p22"/>
                  <p:cNvSpPr/>
                  <p:nvPr/>
                </p:nvSpPr>
                <p:spPr>
                  <a:xfrm>
                    <a:off x="2910545" y="4200900"/>
                    <a:ext cx="18036" cy="25458"/>
                  </a:xfrm>
                  <a:custGeom>
                    <a:avLst/>
                    <a:gdLst/>
                    <a:ahLst/>
                    <a:cxnLst/>
                    <a:rect l="l" t="t" r="r" b="b"/>
                    <a:pathLst>
                      <a:path w="192" h="271" extrusionOk="0">
                        <a:moveTo>
                          <a:pt x="88" y="0"/>
                        </a:moveTo>
                        <a:cubicBezTo>
                          <a:pt x="86" y="0"/>
                          <a:pt x="84" y="1"/>
                          <a:pt x="82" y="1"/>
                        </a:cubicBezTo>
                        <a:cubicBezTo>
                          <a:pt x="20" y="3"/>
                          <a:pt x="1" y="54"/>
                          <a:pt x="1" y="105"/>
                        </a:cubicBezTo>
                        <a:cubicBezTo>
                          <a:pt x="1" y="157"/>
                          <a:pt x="0" y="216"/>
                          <a:pt x="66" y="236"/>
                        </a:cubicBezTo>
                        <a:cubicBezTo>
                          <a:pt x="100" y="249"/>
                          <a:pt x="136" y="256"/>
                          <a:pt x="184" y="270"/>
                        </a:cubicBezTo>
                        <a:cubicBezTo>
                          <a:pt x="184" y="207"/>
                          <a:pt x="191" y="147"/>
                          <a:pt x="183" y="89"/>
                        </a:cubicBezTo>
                        <a:cubicBezTo>
                          <a:pt x="177" y="39"/>
                          <a:pt x="14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2" name="Google Shape;3992;p22"/>
                  <p:cNvSpPr/>
                  <p:nvPr/>
                </p:nvSpPr>
                <p:spPr>
                  <a:xfrm>
                    <a:off x="2892320" y="4219876"/>
                    <a:ext cx="20197" cy="28652"/>
                  </a:xfrm>
                  <a:custGeom>
                    <a:avLst/>
                    <a:gdLst/>
                    <a:ahLst/>
                    <a:cxnLst/>
                    <a:rect l="l" t="t" r="r" b="b"/>
                    <a:pathLst>
                      <a:path w="215" h="305" extrusionOk="0">
                        <a:moveTo>
                          <a:pt x="119" y="1"/>
                        </a:moveTo>
                        <a:cubicBezTo>
                          <a:pt x="116" y="1"/>
                          <a:pt x="113" y="1"/>
                          <a:pt x="110" y="2"/>
                        </a:cubicBezTo>
                        <a:cubicBezTo>
                          <a:pt x="32" y="24"/>
                          <a:pt x="0" y="119"/>
                          <a:pt x="25" y="222"/>
                        </a:cubicBezTo>
                        <a:cubicBezTo>
                          <a:pt x="39" y="285"/>
                          <a:pt x="54" y="304"/>
                          <a:pt x="111" y="304"/>
                        </a:cubicBezTo>
                        <a:cubicBezTo>
                          <a:pt x="126" y="304"/>
                          <a:pt x="143" y="303"/>
                          <a:pt x="164" y="301"/>
                        </a:cubicBezTo>
                        <a:cubicBezTo>
                          <a:pt x="139" y="213"/>
                          <a:pt x="120" y="126"/>
                          <a:pt x="215" y="36"/>
                        </a:cubicBezTo>
                        <a:cubicBezTo>
                          <a:pt x="176" y="23"/>
                          <a:pt x="14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3" name="Google Shape;3993;p22"/>
                  <p:cNvSpPr/>
                  <p:nvPr/>
                </p:nvSpPr>
                <p:spPr>
                  <a:xfrm>
                    <a:off x="2956577" y="4271075"/>
                    <a:ext cx="29309" cy="24800"/>
                  </a:xfrm>
                  <a:custGeom>
                    <a:avLst/>
                    <a:gdLst/>
                    <a:ahLst/>
                    <a:cxnLst/>
                    <a:rect l="l" t="t" r="r" b="b"/>
                    <a:pathLst>
                      <a:path w="312" h="264" extrusionOk="0">
                        <a:moveTo>
                          <a:pt x="240" y="0"/>
                        </a:moveTo>
                        <a:cubicBezTo>
                          <a:pt x="194" y="40"/>
                          <a:pt x="152" y="78"/>
                          <a:pt x="105" y="114"/>
                        </a:cubicBezTo>
                        <a:cubicBezTo>
                          <a:pt x="58" y="152"/>
                          <a:pt x="1" y="181"/>
                          <a:pt x="14" y="264"/>
                        </a:cubicBezTo>
                        <a:cubicBezTo>
                          <a:pt x="234" y="197"/>
                          <a:pt x="312" y="102"/>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4" name="Google Shape;3994;p22"/>
                  <p:cNvSpPr/>
                  <p:nvPr/>
                </p:nvSpPr>
                <p:spPr>
                  <a:xfrm>
                    <a:off x="2986920" y="4222318"/>
                    <a:ext cx="20479" cy="23109"/>
                  </a:xfrm>
                  <a:custGeom>
                    <a:avLst/>
                    <a:gdLst/>
                    <a:ahLst/>
                    <a:cxnLst/>
                    <a:rect l="l" t="t" r="r" b="b"/>
                    <a:pathLst>
                      <a:path w="218" h="246" extrusionOk="0">
                        <a:moveTo>
                          <a:pt x="107" y="1"/>
                        </a:moveTo>
                        <a:cubicBezTo>
                          <a:pt x="75" y="1"/>
                          <a:pt x="37" y="13"/>
                          <a:pt x="0" y="38"/>
                        </a:cubicBezTo>
                        <a:cubicBezTo>
                          <a:pt x="41" y="108"/>
                          <a:pt x="78" y="172"/>
                          <a:pt x="120" y="246"/>
                        </a:cubicBezTo>
                        <a:cubicBezTo>
                          <a:pt x="198" y="156"/>
                          <a:pt x="217" y="70"/>
                          <a:pt x="180" y="31"/>
                        </a:cubicBezTo>
                        <a:cubicBezTo>
                          <a:pt x="162" y="11"/>
                          <a:pt x="137"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5" name="Google Shape;3995;p22"/>
                  <p:cNvSpPr/>
                  <p:nvPr/>
                </p:nvSpPr>
                <p:spPr>
                  <a:xfrm>
                    <a:off x="2893823" y="4172905"/>
                    <a:ext cx="23861" cy="23297"/>
                  </a:xfrm>
                  <a:custGeom>
                    <a:avLst/>
                    <a:gdLst/>
                    <a:ahLst/>
                    <a:cxnLst/>
                    <a:rect l="l" t="t" r="r" b="b"/>
                    <a:pathLst>
                      <a:path w="254" h="248" extrusionOk="0">
                        <a:moveTo>
                          <a:pt x="79" y="0"/>
                        </a:moveTo>
                        <a:cubicBezTo>
                          <a:pt x="73" y="0"/>
                          <a:pt x="68" y="1"/>
                          <a:pt x="63" y="2"/>
                        </a:cubicBezTo>
                        <a:cubicBezTo>
                          <a:pt x="37" y="9"/>
                          <a:pt x="21" y="56"/>
                          <a:pt x="1" y="85"/>
                        </a:cubicBezTo>
                        <a:cubicBezTo>
                          <a:pt x="6" y="92"/>
                          <a:pt x="11" y="98"/>
                          <a:pt x="18" y="105"/>
                        </a:cubicBezTo>
                        <a:cubicBezTo>
                          <a:pt x="21" y="105"/>
                          <a:pt x="23" y="105"/>
                          <a:pt x="26" y="105"/>
                        </a:cubicBezTo>
                        <a:cubicBezTo>
                          <a:pt x="107" y="105"/>
                          <a:pt x="156" y="153"/>
                          <a:pt x="194" y="219"/>
                        </a:cubicBezTo>
                        <a:cubicBezTo>
                          <a:pt x="201" y="233"/>
                          <a:pt x="222" y="238"/>
                          <a:pt x="237" y="247"/>
                        </a:cubicBezTo>
                        <a:cubicBezTo>
                          <a:pt x="241" y="229"/>
                          <a:pt x="254" y="209"/>
                          <a:pt x="249" y="196"/>
                        </a:cubicBezTo>
                        <a:cubicBezTo>
                          <a:pt x="225" y="141"/>
                          <a:pt x="202" y="82"/>
                          <a:pt x="165" y="35"/>
                        </a:cubicBezTo>
                        <a:cubicBezTo>
                          <a:pt x="149" y="15"/>
                          <a:pt x="10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6" name="Google Shape;3996;p22"/>
                  <p:cNvSpPr/>
                  <p:nvPr/>
                </p:nvSpPr>
                <p:spPr>
                  <a:xfrm>
                    <a:off x="2963998" y="4225982"/>
                    <a:ext cx="24424" cy="12400"/>
                  </a:xfrm>
                  <a:custGeom>
                    <a:avLst/>
                    <a:gdLst/>
                    <a:ahLst/>
                    <a:cxnLst/>
                    <a:rect l="l" t="t" r="r" b="b"/>
                    <a:pathLst>
                      <a:path w="260" h="132" extrusionOk="0">
                        <a:moveTo>
                          <a:pt x="128" y="0"/>
                        </a:moveTo>
                        <a:cubicBezTo>
                          <a:pt x="127" y="0"/>
                          <a:pt x="126" y="0"/>
                          <a:pt x="124" y="0"/>
                        </a:cubicBezTo>
                        <a:cubicBezTo>
                          <a:pt x="54" y="4"/>
                          <a:pt x="12" y="45"/>
                          <a:pt x="0" y="131"/>
                        </a:cubicBezTo>
                        <a:lnTo>
                          <a:pt x="260" y="131"/>
                        </a:lnTo>
                        <a:cubicBezTo>
                          <a:pt x="225" y="55"/>
                          <a:pt x="19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997" name="Google Shape;3997;p22"/>
                <p:cNvSpPr/>
                <p:nvPr/>
              </p:nvSpPr>
              <p:spPr>
                <a:xfrm>
                  <a:off x="1978729" y="3977410"/>
                  <a:ext cx="1127468" cy="1166077"/>
                </a:xfrm>
                <a:custGeom>
                  <a:avLst/>
                  <a:gdLst/>
                  <a:ahLst/>
                  <a:cxnLst/>
                  <a:rect l="l" t="t" r="r" b="b"/>
                  <a:pathLst>
                    <a:path w="12002" h="12413" extrusionOk="0">
                      <a:moveTo>
                        <a:pt x="11114" y="53"/>
                      </a:moveTo>
                      <a:cubicBezTo>
                        <a:pt x="11143" y="53"/>
                        <a:pt x="11172" y="54"/>
                        <a:pt x="11202" y="58"/>
                      </a:cubicBezTo>
                      <a:cubicBezTo>
                        <a:pt x="11298" y="67"/>
                        <a:pt x="11378" y="114"/>
                        <a:pt x="11408" y="215"/>
                      </a:cubicBezTo>
                      <a:cubicBezTo>
                        <a:pt x="11440" y="323"/>
                        <a:pt x="11428" y="425"/>
                        <a:pt x="11347" y="512"/>
                      </a:cubicBezTo>
                      <a:cubicBezTo>
                        <a:pt x="11310" y="551"/>
                        <a:pt x="11268" y="571"/>
                        <a:pt x="11229" y="571"/>
                      </a:cubicBezTo>
                      <a:cubicBezTo>
                        <a:pt x="11202" y="571"/>
                        <a:pt x="11177" y="562"/>
                        <a:pt x="11156" y="543"/>
                      </a:cubicBezTo>
                      <a:cubicBezTo>
                        <a:pt x="11092" y="486"/>
                        <a:pt x="11078" y="371"/>
                        <a:pt x="11131" y="309"/>
                      </a:cubicBezTo>
                      <a:cubicBezTo>
                        <a:pt x="11157" y="278"/>
                        <a:pt x="11188" y="248"/>
                        <a:pt x="11217" y="218"/>
                      </a:cubicBezTo>
                      <a:cubicBezTo>
                        <a:pt x="11186" y="171"/>
                        <a:pt x="11145" y="157"/>
                        <a:pt x="11104" y="157"/>
                      </a:cubicBezTo>
                      <a:cubicBezTo>
                        <a:pt x="11093" y="157"/>
                        <a:pt x="11081" y="158"/>
                        <a:pt x="11069" y="160"/>
                      </a:cubicBezTo>
                      <a:cubicBezTo>
                        <a:pt x="10861" y="191"/>
                        <a:pt x="10695" y="283"/>
                        <a:pt x="10607" y="485"/>
                      </a:cubicBezTo>
                      <a:cubicBezTo>
                        <a:pt x="10530" y="663"/>
                        <a:pt x="10498" y="852"/>
                        <a:pt x="10504" y="1043"/>
                      </a:cubicBezTo>
                      <a:cubicBezTo>
                        <a:pt x="10506" y="1150"/>
                        <a:pt x="10462" y="1219"/>
                        <a:pt x="10385" y="1295"/>
                      </a:cubicBezTo>
                      <a:cubicBezTo>
                        <a:pt x="10385" y="929"/>
                        <a:pt x="10345" y="570"/>
                        <a:pt x="10614" y="276"/>
                      </a:cubicBezTo>
                      <a:cubicBezTo>
                        <a:pt x="10754" y="123"/>
                        <a:pt x="10922" y="53"/>
                        <a:pt x="11114" y="53"/>
                      </a:cubicBezTo>
                      <a:close/>
                      <a:moveTo>
                        <a:pt x="9756" y="849"/>
                      </a:moveTo>
                      <a:cubicBezTo>
                        <a:pt x="9807" y="849"/>
                        <a:pt x="9859" y="857"/>
                        <a:pt x="9912" y="874"/>
                      </a:cubicBezTo>
                      <a:cubicBezTo>
                        <a:pt x="10122" y="940"/>
                        <a:pt x="10244" y="1096"/>
                        <a:pt x="10304" y="1304"/>
                      </a:cubicBezTo>
                      <a:cubicBezTo>
                        <a:pt x="10321" y="1369"/>
                        <a:pt x="10317" y="1428"/>
                        <a:pt x="10284" y="1491"/>
                      </a:cubicBezTo>
                      <a:cubicBezTo>
                        <a:pt x="10255" y="1549"/>
                        <a:pt x="10234" y="1613"/>
                        <a:pt x="10204" y="1689"/>
                      </a:cubicBezTo>
                      <a:cubicBezTo>
                        <a:pt x="10181" y="1590"/>
                        <a:pt x="10164" y="1503"/>
                        <a:pt x="10137" y="1421"/>
                      </a:cubicBezTo>
                      <a:cubicBezTo>
                        <a:pt x="10081" y="1241"/>
                        <a:pt x="9983" y="1101"/>
                        <a:pt x="9792" y="1043"/>
                      </a:cubicBezTo>
                      <a:cubicBezTo>
                        <a:pt x="9757" y="1032"/>
                        <a:pt x="9723" y="1027"/>
                        <a:pt x="9690" y="1027"/>
                      </a:cubicBezTo>
                      <a:cubicBezTo>
                        <a:pt x="9606" y="1027"/>
                        <a:pt x="9532" y="1061"/>
                        <a:pt x="9476" y="1128"/>
                      </a:cubicBezTo>
                      <a:cubicBezTo>
                        <a:pt x="9429" y="1185"/>
                        <a:pt x="9423" y="1250"/>
                        <a:pt x="9451" y="1315"/>
                      </a:cubicBezTo>
                      <a:cubicBezTo>
                        <a:pt x="9464" y="1342"/>
                        <a:pt x="9481" y="1356"/>
                        <a:pt x="9499" y="1356"/>
                      </a:cubicBezTo>
                      <a:cubicBezTo>
                        <a:pt x="9514" y="1356"/>
                        <a:pt x="9530" y="1345"/>
                        <a:pt x="9544" y="1323"/>
                      </a:cubicBezTo>
                      <a:cubicBezTo>
                        <a:pt x="9564" y="1291"/>
                        <a:pt x="9588" y="1267"/>
                        <a:pt x="9616" y="1267"/>
                      </a:cubicBezTo>
                      <a:cubicBezTo>
                        <a:pt x="9626" y="1267"/>
                        <a:pt x="9636" y="1270"/>
                        <a:pt x="9647" y="1276"/>
                      </a:cubicBezTo>
                      <a:cubicBezTo>
                        <a:pt x="9676" y="1294"/>
                        <a:pt x="9704" y="1337"/>
                        <a:pt x="9710" y="1371"/>
                      </a:cubicBezTo>
                      <a:cubicBezTo>
                        <a:pt x="9724" y="1479"/>
                        <a:pt x="9651" y="1571"/>
                        <a:pt x="9543" y="1590"/>
                      </a:cubicBezTo>
                      <a:cubicBezTo>
                        <a:pt x="9529" y="1593"/>
                        <a:pt x="9516" y="1594"/>
                        <a:pt x="9502" y="1594"/>
                      </a:cubicBezTo>
                      <a:cubicBezTo>
                        <a:pt x="9418" y="1594"/>
                        <a:pt x="9349" y="1544"/>
                        <a:pt x="9326" y="1447"/>
                      </a:cubicBezTo>
                      <a:cubicBezTo>
                        <a:pt x="9287" y="1276"/>
                        <a:pt x="9311" y="1112"/>
                        <a:pt x="9439" y="984"/>
                      </a:cubicBezTo>
                      <a:cubicBezTo>
                        <a:pt x="9530" y="893"/>
                        <a:pt x="9640" y="849"/>
                        <a:pt x="9756" y="849"/>
                      </a:cubicBezTo>
                      <a:close/>
                      <a:moveTo>
                        <a:pt x="9822" y="2080"/>
                      </a:moveTo>
                      <a:cubicBezTo>
                        <a:pt x="9852" y="2080"/>
                        <a:pt x="9890" y="2095"/>
                        <a:pt x="9906" y="2114"/>
                      </a:cubicBezTo>
                      <a:cubicBezTo>
                        <a:pt x="9943" y="2161"/>
                        <a:pt x="9966" y="2221"/>
                        <a:pt x="9990" y="2276"/>
                      </a:cubicBezTo>
                      <a:cubicBezTo>
                        <a:pt x="9997" y="2289"/>
                        <a:pt x="9982" y="2309"/>
                        <a:pt x="9978" y="2326"/>
                      </a:cubicBezTo>
                      <a:cubicBezTo>
                        <a:pt x="9963" y="2318"/>
                        <a:pt x="9942" y="2313"/>
                        <a:pt x="9935" y="2299"/>
                      </a:cubicBezTo>
                      <a:cubicBezTo>
                        <a:pt x="9897" y="2234"/>
                        <a:pt x="9849" y="2185"/>
                        <a:pt x="9769" y="2185"/>
                      </a:cubicBezTo>
                      <a:cubicBezTo>
                        <a:pt x="9766" y="2185"/>
                        <a:pt x="9763" y="2185"/>
                        <a:pt x="9759" y="2185"/>
                      </a:cubicBezTo>
                      <a:cubicBezTo>
                        <a:pt x="9752" y="2179"/>
                        <a:pt x="9747" y="2173"/>
                        <a:pt x="9742" y="2166"/>
                      </a:cubicBezTo>
                      <a:cubicBezTo>
                        <a:pt x="9762" y="2138"/>
                        <a:pt x="9777" y="2091"/>
                        <a:pt x="9804" y="2082"/>
                      </a:cubicBezTo>
                      <a:cubicBezTo>
                        <a:pt x="9809" y="2080"/>
                        <a:pt x="9816" y="2080"/>
                        <a:pt x="9822" y="2080"/>
                      </a:cubicBezTo>
                      <a:close/>
                      <a:moveTo>
                        <a:pt x="9784" y="2235"/>
                      </a:moveTo>
                      <a:cubicBezTo>
                        <a:pt x="9790" y="2235"/>
                        <a:pt x="9796" y="2236"/>
                        <a:pt x="9803" y="2237"/>
                      </a:cubicBezTo>
                      <a:cubicBezTo>
                        <a:pt x="9853" y="2248"/>
                        <a:pt x="9910" y="2336"/>
                        <a:pt x="9899" y="2387"/>
                      </a:cubicBezTo>
                      <a:cubicBezTo>
                        <a:pt x="9889" y="2427"/>
                        <a:pt x="9879" y="2467"/>
                        <a:pt x="9868" y="2511"/>
                      </a:cubicBezTo>
                      <a:cubicBezTo>
                        <a:pt x="9827" y="2532"/>
                        <a:pt x="9788" y="2552"/>
                        <a:pt x="9745" y="2576"/>
                      </a:cubicBezTo>
                      <a:cubicBezTo>
                        <a:pt x="9689" y="2504"/>
                        <a:pt x="9672" y="2419"/>
                        <a:pt x="9690" y="2329"/>
                      </a:cubicBezTo>
                      <a:cubicBezTo>
                        <a:pt x="9702" y="2270"/>
                        <a:pt x="9741" y="2235"/>
                        <a:pt x="9784" y="2235"/>
                      </a:cubicBezTo>
                      <a:close/>
                      <a:moveTo>
                        <a:pt x="10007" y="2381"/>
                      </a:moveTo>
                      <a:cubicBezTo>
                        <a:pt x="10060" y="2381"/>
                        <a:pt x="10096" y="2419"/>
                        <a:pt x="10102" y="2470"/>
                      </a:cubicBezTo>
                      <a:cubicBezTo>
                        <a:pt x="10110" y="2526"/>
                        <a:pt x="10103" y="2586"/>
                        <a:pt x="10103" y="2649"/>
                      </a:cubicBezTo>
                      <a:cubicBezTo>
                        <a:pt x="10055" y="2635"/>
                        <a:pt x="10019" y="2626"/>
                        <a:pt x="9985" y="2616"/>
                      </a:cubicBezTo>
                      <a:cubicBezTo>
                        <a:pt x="9918" y="2596"/>
                        <a:pt x="9920" y="2537"/>
                        <a:pt x="9920" y="2485"/>
                      </a:cubicBezTo>
                      <a:cubicBezTo>
                        <a:pt x="9920" y="2434"/>
                        <a:pt x="9939" y="2383"/>
                        <a:pt x="10001" y="2381"/>
                      </a:cubicBezTo>
                      <a:cubicBezTo>
                        <a:pt x="10003" y="2381"/>
                        <a:pt x="10005" y="2381"/>
                        <a:pt x="10007" y="2381"/>
                      </a:cubicBezTo>
                      <a:close/>
                      <a:moveTo>
                        <a:pt x="10616" y="2646"/>
                      </a:moveTo>
                      <a:cubicBezTo>
                        <a:pt x="10687" y="2646"/>
                        <a:pt x="10713" y="2702"/>
                        <a:pt x="10748" y="2777"/>
                      </a:cubicBezTo>
                      <a:lnTo>
                        <a:pt x="10488" y="2777"/>
                      </a:lnTo>
                      <a:cubicBezTo>
                        <a:pt x="10500" y="2690"/>
                        <a:pt x="10544" y="2649"/>
                        <a:pt x="10612" y="2646"/>
                      </a:cubicBezTo>
                      <a:cubicBezTo>
                        <a:pt x="10614" y="2646"/>
                        <a:pt x="10615" y="2646"/>
                        <a:pt x="10616" y="2646"/>
                      </a:cubicBezTo>
                      <a:close/>
                      <a:moveTo>
                        <a:pt x="10839" y="2607"/>
                      </a:moveTo>
                      <a:cubicBezTo>
                        <a:pt x="10868" y="2607"/>
                        <a:pt x="10894" y="2617"/>
                        <a:pt x="10911" y="2638"/>
                      </a:cubicBezTo>
                      <a:cubicBezTo>
                        <a:pt x="10948" y="2679"/>
                        <a:pt x="10928" y="2763"/>
                        <a:pt x="10851" y="2853"/>
                      </a:cubicBezTo>
                      <a:cubicBezTo>
                        <a:pt x="10810" y="2780"/>
                        <a:pt x="10773" y="2715"/>
                        <a:pt x="10732" y="2645"/>
                      </a:cubicBezTo>
                      <a:cubicBezTo>
                        <a:pt x="10769" y="2620"/>
                        <a:pt x="10807" y="2607"/>
                        <a:pt x="10839" y="2607"/>
                      </a:cubicBezTo>
                      <a:close/>
                      <a:moveTo>
                        <a:pt x="9844" y="2582"/>
                      </a:moveTo>
                      <a:cubicBezTo>
                        <a:pt x="9869" y="2582"/>
                        <a:pt x="9901" y="2604"/>
                        <a:pt x="9940" y="2617"/>
                      </a:cubicBezTo>
                      <a:cubicBezTo>
                        <a:pt x="9845" y="2707"/>
                        <a:pt x="9864" y="2794"/>
                        <a:pt x="9889" y="2882"/>
                      </a:cubicBezTo>
                      <a:cubicBezTo>
                        <a:pt x="9868" y="2884"/>
                        <a:pt x="9851" y="2885"/>
                        <a:pt x="9836" y="2885"/>
                      </a:cubicBezTo>
                      <a:cubicBezTo>
                        <a:pt x="9779" y="2885"/>
                        <a:pt x="9764" y="2866"/>
                        <a:pt x="9750" y="2803"/>
                      </a:cubicBezTo>
                      <a:cubicBezTo>
                        <a:pt x="9725" y="2700"/>
                        <a:pt x="9757" y="2605"/>
                        <a:pt x="9835" y="2583"/>
                      </a:cubicBezTo>
                      <a:cubicBezTo>
                        <a:pt x="9838" y="2582"/>
                        <a:pt x="9841" y="2582"/>
                        <a:pt x="9844" y="2582"/>
                      </a:cubicBezTo>
                      <a:close/>
                      <a:moveTo>
                        <a:pt x="9986" y="2671"/>
                      </a:moveTo>
                      <a:cubicBezTo>
                        <a:pt x="10010" y="2671"/>
                        <a:pt x="10042" y="2685"/>
                        <a:pt x="10056" y="2702"/>
                      </a:cubicBezTo>
                      <a:cubicBezTo>
                        <a:pt x="10077" y="2728"/>
                        <a:pt x="10091" y="2767"/>
                        <a:pt x="10093" y="2801"/>
                      </a:cubicBezTo>
                      <a:cubicBezTo>
                        <a:pt x="10098" y="2863"/>
                        <a:pt x="10095" y="2927"/>
                        <a:pt x="10095" y="3005"/>
                      </a:cubicBezTo>
                      <a:cubicBezTo>
                        <a:pt x="10043" y="2961"/>
                        <a:pt x="10007" y="2934"/>
                        <a:pt x="9972" y="2903"/>
                      </a:cubicBezTo>
                      <a:cubicBezTo>
                        <a:pt x="9922" y="2858"/>
                        <a:pt x="9900" y="2801"/>
                        <a:pt x="9916" y="2737"/>
                      </a:cubicBezTo>
                      <a:cubicBezTo>
                        <a:pt x="9922" y="2711"/>
                        <a:pt x="9950" y="2679"/>
                        <a:pt x="9974" y="2672"/>
                      </a:cubicBezTo>
                      <a:cubicBezTo>
                        <a:pt x="9978" y="2671"/>
                        <a:pt x="9982" y="2671"/>
                        <a:pt x="9986" y="2671"/>
                      </a:cubicBezTo>
                      <a:close/>
                      <a:moveTo>
                        <a:pt x="10710" y="2824"/>
                      </a:moveTo>
                      <a:cubicBezTo>
                        <a:pt x="10761" y="2824"/>
                        <a:pt x="10801" y="2849"/>
                        <a:pt x="10820" y="2894"/>
                      </a:cubicBezTo>
                      <a:cubicBezTo>
                        <a:pt x="10856" y="2990"/>
                        <a:pt x="10821" y="3083"/>
                        <a:pt x="10732" y="3132"/>
                      </a:cubicBezTo>
                      <a:cubicBezTo>
                        <a:pt x="10685" y="3095"/>
                        <a:pt x="10665" y="3054"/>
                        <a:pt x="10675" y="2990"/>
                      </a:cubicBezTo>
                      <a:cubicBezTo>
                        <a:pt x="10684" y="2940"/>
                        <a:pt x="10664" y="2886"/>
                        <a:pt x="10656" y="2832"/>
                      </a:cubicBezTo>
                      <a:cubicBezTo>
                        <a:pt x="10675" y="2827"/>
                        <a:pt x="10693" y="2824"/>
                        <a:pt x="10710" y="2824"/>
                      </a:cubicBezTo>
                      <a:close/>
                      <a:moveTo>
                        <a:pt x="9821" y="2930"/>
                      </a:moveTo>
                      <a:cubicBezTo>
                        <a:pt x="9990" y="2930"/>
                        <a:pt x="10109" y="3063"/>
                        <a:pt x="10075" y="3249"/>
                      </a:cubicBezTo>
                      <a:cubicBezTo>
                        <a:pt x="10035" y="3212"/>
                        <a:pt x="9999" y="3185"/>
                        <a:pt x="9972" y="3150"/>
                      </a:cubicBezTo>
                      <a:cubicBezTo>
                        <a:pt x="9906" y="3065"/>
                        <a:pt x="9847" y="2976"/>
                        <a:pt x="9721" y="2945"/>
                      </a:cubicBezTo>
                      <a:cubicBezTo>
                        <a:pt x="9756" y="2935"/>
                        <a:pt x="9789" y="2930"/>
                        <a:pt x="9821" y="2930"/>
                      </a:cubicBezTo>
                      <a:close/>
                      <a:moveTo>
                        <a:pt x="10528" y="2821"/>
                      </a:moveTo>
                      <a:cubicBezTo>
                        <a:pt x="10563" y="2821"/>
                        <a:pt x="10591" y="2848"/>
                        <a:pt x="10607" y="2884"/>
                      </a:cubicBezTo>
                      <a:cubicBezTo>
                        <a:pt x="10649" y="2974"/>
                        <a:pt x="10620" y="3099"/>
                        <a:pt x="10537" y="3173"/>
                      </a:cubicBezTo>
                      <a:cubicBezTo>
                        <a:pt x="10505" y="3203"/>
                        <a:pt x="10469" y="3228"/>
                        <a:pt x="10420" y="3266"/>
                      </a:cubicBezTo>
                      <a:cubicBezTo>
                        <a:pt x="10420" y="3135"/>
                        <a:pt x="10413" y="3020"/>
                        <a:pt x="10423" y="2904"/>
                      </a:cubicBezTo>
                      <a:cubicBezTo>
                        <a:pt x="10426" y="2877"/>
                        <a:pt x="10470" y="2839"/>
                        <a:pt x="10502" y="2826"/>
                      </a:cubicBezTo>
                      <a:cubicBezTo>
                        <a:pt x="10511" y="2822"/>
                        <a:pt x="10520" y="2821"/>
                        <a:pt x="10528" y="2821"/>
                      </a:cubicBezTo>
                      <a:close/>
                      <a:moveTo>
                        <a:pt x="9757" y="2990"/>
                      </a:moveTo>
                      <a:cubicBezTo>
                        <a:pt x="9811" y="3042"/>
                        <a:pt x="9864" y="3094"/>
                        <a:pt x="9919" y="3144"/>
                      </a:cubicBezTo>
                      <a:cubicBezTo>
                        <a:pt x="9964" y="3185"/>
                        <a:pt x="10015" y="3218"/>
                        <a:pt x="10056" y="3264"/>
                      </a:cubicBezTo>
                      <a:cubicBezTo>
                        <a:pt x="10079" y="3291"/>
                        <a:pt x="10085" y="3332"/>
                        <a:pt x="10100" y="3369"/>
                      </a:cubicBezTo>
                      <a:cubicBezTo>
                        <a:pt x="10092" y="3370"/>
                        <a:pt x="10084" y="3371"/>
                        <a:pt x="10076" y="3371"/>
                      </a:cubicBezTo>
                      <a:cubicBezTo>
                        <a:pt x="9935" y="3371"/>
                        <a:pt x="9798" y="3206"/>
                        <a:pt x="9740" y="3010"/>
                      </a:cubicBezTo>
                      <a:cubicBezTo>
                        <a:pt x="9746" y="3003"/>
                        <a:pt x="9751" y="2996"/>
                        <a:pt x="9757" y="2990"/>
                      </a:cubicBezTo>
                      <a:close/>
                      <a:moveTo>
                        <a:pt x="10649" y="3129"/>
                      </a:moveTo>
                      <a:lnTo>
                        <a:pt x="10649" y="3129"/>
                      </a:lnTo>
                      <a:cubicBezTo>
                        <a:pt x="10721" y="3228"/>
                        <a:pt x="10643" y="3323"/>
                        <a:pt x="10423" y="3390"/>
                      </a:cubicBezTo>
                      <a:cubicBezTo>
                        <a:pt x="10410" y="3307"/>
                        <a:pt x="10467" y="3278"/>
                        <a:pt x="10514" y="3242"/>
                      </a:cubicBezTo>
                      <a:cubicBezTo>
                        <a:pt x="10561" y="3206"/>
                        <a:pt x="10604" y="3166"/>
                        <a:pt x="10649" y="3129"/>
                      </a:cubicBezTo>
                      <a:close/>
                      <a:moveTo>
                        <a:pt x="9781" y="3304"/>
                      </a:moveTo>
                      <a:cubicBezTo>
                        <a:pt x="9811" y="3304"/>
                        <a:pt x="9845" y="3317"/>
                        <a:pt x="9873" y="3331"/>
                      </a:cubicBezTo>
                      <a:cubicBezTo>
                        <a:pt x="9941" y="3366"/>
                        <a:pt x="10007" y="3407"/>
                        <a:pt x="10092" y="3456"/>
                      </a:cubicBezTo>
                      <a:cubicBezTo>
                        <a:pt x="10104" y="3490"/>
                        <a:pt x="10084" y="3505"/>
                        <a:pt x="10048" y="3505"/>
                      </a:cubicBezTo>
                      <a:cubicBezTo>
                        <a:pt x="10039" y="3505"/>
                        <a:pt x="10029" y="3504"/>
                        <a:pt x="10018" y="3502"/>
                      </a:cubicBezTo>
                      <a:cubicBezTo>
                        <a:pt x="9992" y="3498"/>
                        <a:pt x="9967" y="3487"/>
                        <a:pt x="9941" y="3478"/>
                      </a:cubicBezTo>
                      <a:cubicBezTo>
                        <a:pt x="9840" y="3439"/>
                        <a:pt x="9739" y="3402"/>
                        <a:pt x="9630" y="3361"/>
                      </a:cubicBezTo>
                      <a:cubicBezTo>
                        <a:pt x="9671" y="3342"/>
                        <a:pt x="9716" y="3316"/>
                        <a:pt x="9765" y="3305"/>
                      </a:cubicBezTo>
                      <a:cubicBezTo>
                        <a:pt x="9770" y="3304"/>
                        <a:pt x="9776" y="3304"/>
                        <a:pt x="9781" y="3304"/>
                      </a:cubicBezTo>
                      <a:close/>
                      <a:moveTo>
                        <a:pt x="10627" y="3372"/>
                      </a:moveTo>
                      <a:cubicBezTo>
                        <a:pt x="10699" y="3372"/>
                        <a:pt x="10772" y="3398"/>
                        <a:pt x="10831" y="3446"/>
                      </a:cubicBezTo>
                      <a:cubicBezTo>
                        <a:pt x="10700" y="3469"/>
                        <a:pt x="10565" y="3492"/>
                        <a:pt x="10429" y="3516"/>
                      </a:cubicBezTo>
                      <a:cubicBezTo>
                        <a:pt x="10423" y="3509"/>
                        <a:pt x="10418" y="3504"/>
                        <a:pt x="10413" y="3497"/>
                      </a:cubicBezTo>
                      <a:cubicBezTo>
                        <a:pt x="10426" y="3473"/>
                        <a:pt x="10433" y="3438"/>
                        <a:pt x="10453" y="3425"/>
                      </a:cubicBezTo>
                      <a:cubicBezTo>
                        <a:pt x="10507" y="3390"/>
                        <a:pt x="10567" y="3372"/>
                        <a:pt x="10627" y="3372"/>
                      </a:cubicBezTo>
                      <a:close/>
                      <a:moveTo>
                        <a:pt x="9689" y="3436"/>
                      </a:moveTo>
                      <a:cubicBezTo>
                        <a:pt x="9828" y="3436"/>
                        <a:pt x="9928" y="3547"/>
                        <a:pt x="10060" y="3547"/>
                      </a:cubicBezTo>
                      <a:cubicBezTo>
                        <a:pt x="10072" y="3547"/>
                        <a:pt x="10084" y="3546"/>
                        <a:pt x="10097" y="3544"/>
                      </a:cubicBezTo>
                      <a:lnTo>
                        <a:pt x="10097" y="3544"/>
                      </a:lnTo>
                      <a:cubicBezTo>
                        <a:pt x="10064" y="3597"/>
                        <a:pt x="10028" y="3624"/>
                        <a:pt x="9985" y="3624"/>
                      </a:cubicBezTo>
                      <a:cubicBezTo>
                        <a:pt x="9967" y="3624"/>
                        <a:pt x="9947" y="3619"/>
                        <a:pt x="9927" y="3609"/>
                      </a:cubicBezTo>
                      <a:cubicBezTo>
                        <a:pt x="9829" y="3563"/>
                        <a:pt x="9739" y="3506"/>
                        <a:pt x="9628" y="3444"/>
                      </a:cubicBezTo>
                      <a:cubicBezTo>
                        <a:pt x="9649" y="3439"/>
                        <a:pt x="9669" y="3436"/>
                        <a:pt x="9689" y="3436"/>
                      </a:cubicBezTo>
                      <a:close/>
                      <a:moveTo>
                        <a:pt x="10803" y="3480"/>
                      </a:moveTo>
                      <a:cubicBezTo>
                        <a:pt x="10729" y="3568"/>
                        <a:pt x="10613" y="3625"/>
                        <a:pt x="10527" y="3625"/>
                      </a:cubicBezTo>
                      <a:cubicBezTo>
                        <a:pt x="10477" y="3625"/>
                        <a:pt x="10437" y="3605"/>
                        <a:pt x="10422" y="3562"/>
                      </a:cubicBezTo>
                      <a:cubicBezTo>
                        <a:pt x="10550" y="3533"/>
                        <a:pt x="10676" y="3507"/>
                        <a:pt x="10803" y="3480"/>
                      </a:cubicBezTo>
                      <a:close/>
                      <a:moveTo>
                        <a:pt x="11281" y="3762"/>
                      </a:moveTo>
                      <a:cubicBezTo>
                        <a:pt x="11332" y="3762"/>
                        <a:pt x="11383" y="3766"/>
                        <a:pt x="11435" y="3774"/>
                      </a:cubicBezTo>
                      <a:cubicBezTo>
                        <a:pt x="11482" y="3781"/>
                        <a:pt x="11532" y="3800"/>
                        <a:pt x="11571" y="3826"/>
                      </a:cubicBezTo>
                      <a:cubicBezTo>
                        <a:pt x="11679" y="3898"/>
                        <a:pt x="11673" y="4008"/>
                        <a:pt x="11560" y="4074"/>
                      </a:cubicBezTo>
                      <a:cubicBezTo>
                        <a:pt x="11545" y="4082"/>
                        <a:pt x="11532" y="4090"/>
                        <a:pt x="11511" y="4103"/>
                      </a:cubicBezTo>
                      <a:cubicBezTo>
                        <a:pt x="11529" y="4115"/>
                        <a:pt x="11539" y="4123"/>
                        <a:pt x="11550" y="4128"/>
                      </a:cubicBezTo>
                      <a:cubicBezTo>
                        <a:pt x="11837" y="4250"/>
                        <a:pt x="12002" y="4634"/>
                        <a:pt x="11890" y="4926"/>
                      </a:cubicBezTo>
                      <a:cubicBezTo>
                        <a:pt x="11879" y="4955"/>
                        <a:pt x="11864" y="4985"/>
                        <a:pt x="11848" y="5012"/>
                      </a:cubicBezTo>
                      <a:cubicBezTo>
                        <a:pt x="11817" y="5061"/>
                        <a:pt x="11788" y="5085"/>
                        <a:pt x="11754" y="5085"/>
                      </a:cubicBezTo>
                      <a:cubicBezTo>
                        <a:pt x="11727" y="5085"/>
                        <a:pt x="11696" y="5069"/>
                        <a:pt x="11658" y="5036"/>
                      </a:cubicBezTo>
                      <a:cubicBezTo>
                        <a:pt x="11652" y="5031"/>
                        <a:pt x="11641" y="5029"/>
                        <a:pt x="11621" y="5021"/>
                      </a:cubicBezTo>
                      <a:cubicBezTo>
                        <a:pt x="11618" y="5058"/>
                        <a:pt x="11612" y="5088"/>
                        <a:pt x="11614" y="5118"/>
                      </a:cubicBezTo>
                      <a:cubicBezTo>
                        <a:pt x="11624" y="5310"/>
                        <a:pt x="11594" y="5492"/>
                        <a:pt x="11496" y="5661"/>
                      </a:cubicBezTo>
                      <a:cubicBezTo>
                        <a:pt x="11429" y="5775"/>
                        <a:pt x="11324" y="5838"/>
                        <a:pt x="11211" y="5838"/>
                      </a:cubicBezTo>
                      <a:cubicBezTo>
                        <a:pt x="11176" y="5838"/>
                        <a:pt x="11140" y="5832"/>
                        <a:pt x="11104" y="5819"/>
                      </a:cubicBezTo>
                      <a:cubicBezTo>
                        <a:pt x="11093" y="5815"/>
                        <a:pt x="11083" y="5807"/>
                        <a:pt x="11053" y="5792"/>
                      </a:cubicBezTo>
                      <a:cubicBezTo>
                        <a:pt x="11217" y="5789"/>
                        <a:pt x="11329" y="5719"/>
                        <a:pt x="11391" y="5598"/>
                      </a:cubicBezTo>
                      <a:cubicBezTo>
                        <a:pt x="11448" y="5486"/>
                        <a:pt x="11498" y="5363"/>
                        <a:pt x="11521" y="5239"/>
                      </a:cubicBezTo>
                      <a:cubicBezTo>
                        <a:pt x="11553" y="5066"/>
                        <a:pt x="11528" y="4894"/>
                        <a:pt x="11436" y="4731"/>
                      </a:cubicBezTo>
                      <a:lnTo>
                        <a:pt x="11436" y="4731"/>
                      </a:lnTo>
                      <a:cubicBezTo>
                        <a:pt x="11454" y="4746"/>
                        <a:pt x="11472" y="4762"/>
                        <a:pt x="11491" y="4778"/>
                      </a:cubicBezTo>
                      <a:cubicBezTo>
                        <a:pt x="11524" y="4812"/>
                        <a:pt x="11558" y="4839"/>
                        <a:pt x="11601" y="4839"/>
                      </a:cubicBezTo>
                      <a:cubicBezTo>
                        <a:pt x="11616" y="4839"/>
                        <a:pt x="11632" y="4835"/>
                        <a:pt x="11649" y="4828"/>
                      </a:cubicBezTo>
                      <a:cubicBezTo>
                        <a:pt x="11716" y="4797"/>
                        <a:pt x="11750" y="4741"/>
                        <a:pt x="11751" y="4668"/>
                      </a:cubicBezTo>
                      <a:cubicBezTo>
                        <a:pt x="11757" y="4423"/>
                        <a:pt x="11564" y="4226"/>
                        <a:pt x="11323" y="4226"/>
                      </a:cubicBezTo>
                      <a:cubicBezTo>
                        <a:pt x="11316" y="4226"/>
                        <a:pt x="11309" y="4226"/>
                        <a:pt x="11301" y="4227"/>
                      </a:cubicBezTo>
                      <a:cubicBezTo>
                        <a:pt x="11158" y="4234"/>
                        <a:pt x="11026" y="4272"/>
                        <a:pt x="10910" y="4365"/>
                      </a:cubicBezTo>
                      <a:cubicBezTo>
                        <a:pt x="10905" y="4358"/>
                        <a:pt x="10899" y="4351"/>
                        <a:pt x="10893" y="4343"/>
                      </a:cubicBezTo>
                      <a:cubicBezTo>
                        <a:pt x="10931" y="4306"/>
                        <a:pt x="10967" y="4266"/>
                        <a:pt x="11010" y="4234"/>
                      </a:cubicBezTo>
                      <a:cubicBezTo>
                        <a:pt x="11032" y="4216"/>
                        <a:pt x="11064" y="4210"/>
                        <a:pt x="11093" y="4204"/>
                      </a:cubicBezTo>
                      <a:cubicBezTo>
                        <a:pt x="11150" y="4189"/>
                        <a:pt x="11206" y="4175"/>
                        <a:pt x="11219" y="4107"/>
                      </a:cubicBezTo>
                      <a:cubicBezTo>
                        <a:pt x="11232" y="4035"/>
                        <a:pt x="11191" y="3981"/>
                        <a:pt x="11135" y="3955"/>
                      </a:cubicBezTo>
                      <a:cubicBezTo>
                        <a:pt x="11049" y="3916"/>
                        <a:pt x="10955" y="3896"/>
                        <a:pt x="10871" y="3869"/>
                      </a:cubicBezTo>
                      <a:cubicBezTo>
                        <a:pt x="10871" y="3869"/>
                        <a:pt x="10884" y="3859"/>
                        <a:pt x="10900" y="3852"/>
                      </a:cubicBezTo>
                      <a:cubicBezTo>
                        <a:pt x="11022" y="3790"/>
                        <a:pt x="11150" y="3762"/>
                        <a:pt x="11281" y="3762"/>
                      </a:cubicBezTo>
                      <a:close/>
                      <a:moveTo>
                        <a:pt x="8892" y="7409"/>
                      </a:moveTo>
                      <a:cubicBezTo>
                        <a:pt x="9006" y="7409"/>
                        <a:pt x="9120" y="7434"/>
                        <a:pt x="9192" y="7485"/>
                      </a:cubicBezTo>
                      <a:cubicBezTo>
                        <a:pt x="9199" y="7491"/>
                        <a:pt x="9204" y="7499"/>
                        <a:pt x="9209" y="7502"/>
                      </a:cubicBezTo>
                      <a:cubicBezTo>
                        <a:pt x="9130" y="7508"/>
                        <a:pt x="9052" y="7502"/>
                        <a:pt x="8976" y="7517"/>
                      </a:cubicBezTo>
                      <a:cubicBezTo>
                        <a:pt x="8661" y="7576"/>
                        <a:pt x="8535" y="7934"/>
                        <a:pt x="8740" y="8181"/>
                      </a:cubicBezTo>
                      <a:cubicBezTo>
                        <a:pt x="8781" y="8231"/>
                        <a:pt x="8832" y="8271"/>
                        <a:pt x="8898" y="8271"/>
                      </a:cubicBezTo>
                      <a:cubicBezTo>
                        <a:pt x="8914" y="8271"/>
                        <a:pt x="8931" y="8268"/>
                        <a:pt x="8948" y="8263"/>
                      </a:cubicBezTo>
                      <a:cubicBezTo>
                        <a:pt x="9046" y="8234"/>
                        <a:pt x="9079" y="8167"/>
                        <a:pt x="9032" y="8077"/>
                      </a:cubicBezTo>
                      <a:cubicBezTo>
                        <a:pt x="8990" y="7996"/>
                        <a:pt x="8985" y="7923"/>
                        <a:pt x="9050" y="7851"/>
                      </a:cubicBezTo>
                      <a:cubicBezTo>
                        <a:pt x="9086" y="7811"/>
                        <a:pt x="9133" y="7792"/>
                        <a:pt x="9178" y="7792"/>
                      </a:cubicBezTo>
                      <a:cubicBezTo>
                        <a:pt x="9226" y="7792"/>
                        <a:pt x="9273" y="7814"/>
                        <a:pt x="9308" y="7857"/>
                      </a:cubicBezTo>
                      <a:cubicBezTo>
                        <a:pt x="9333" y="7888"/>
                        <a:pt x="9353" y="7925"/>
                        <a:pt x="9367" y="7961"/>
                      </a:cubicBezTo>
                      <a:cubicBezTo>
                        <a:pt x="9682" y="8843"/>
                        <a:pt x="9306" y="9876"/>
                        <a:pt x="8474" y="10306"/>
                      </a:cubicBezTo>
                      <a:cubicBezTo>
                        <a:pt x="8346" y="10372"/>
                        <a:pt x="8189" y="10382"/>
                        <a:pt x="8045" y="10418"/>
                      </a:cubicBezTo>
                      <a:cubicBezTo>
                        <a:pt x="8044" y="10416"/>
                        <a:pt x="8044" y="10412"/>
                        <a:pt x="8042" y="10409"/>
                      </a:cubicBezTo>
                      <a:cubicBezTo>
                        <a:pt x="8197" y="10326"/>
                        <a:pt x="8356" y="10251"/>
                        <a:pt x="8501" y="10156"/>
                      </a:cubicBezTo>
                      <a:cubicBezTo>
                        <a:pt x="8827" y="9954"/>
                        <a:pt x="9074" y="9684"/>
                        <a:pt x="9178" y="9306"/>
                      </a:cubicBezTo>
                      <a:cubicBezTo>
                        <a:pt x="9213" y="9177"/>
                        <a:pt x="9234" y="9038"/>
                        <a:pt x="9230" y="8904"/>
                      </a:cubicBezTo>
                      <a:cubicBezTo>
                        <a:pt x="9228" y="8806"/>
                        <a:pt x="9184" y="8702"/>
                        <a:pt x="9137" y="8613"/>
                      </a:cubicBezTo>
                      <a:cubicBezTo>
                        <a:pt x="9092" y="8524"/>
                        <a:pt x="8974" y="8473"/>
                        <a:pt x="8868" y="8473"/>
                      </a:cubicBezTo>
                      <a:cubicBezTo>
                        <a:pt x="8847" y="8473"/>
                        <a:pt x="8826" y="8475"/>
                        <a:pt x="8807" y="8479"/>
                      </a:cubicBezTo>
                      <a:cubicBezTo>
                        <a:pt x="8753" y="8491"/>
                        <a:pt x="8738" y="8527"/>
                        <a:pt x="8739" y="8577"/>
                      </a:cubicBezTo>
                      <a:cubicBezTo>
                        <a:pt x="8742" y="8673"/>
                        <a:pt x="8709" y="8758"/>
                        <a:pt x="8638" y="8823"/>
                      </a:cubicBezTo>
                      <a:cubicBezTo>
                        <a:pt x="8596" y="8863"/>
                        <a:pt x="8552" y="8882"/>
                        <a:pt x="8511" y="8882"/>
                      </a:cubicBezTo>
                      <a:cubicBezTo>
                        <a:pt x="8455" y="8882"/>
                        <a:pt x="8405" y="8847"/>
                        <a:pt x="8371" y="8779"/>
                      </a:cubicBezTo>
                      <a:cubicBezTo>
                        <a:pt x="8307" y="8651"/>
                        <a:pt x="8285" y="8521"/>
                        <a:pt x="8363" y="8387"/>
                      </a:cubicBezTo>
                      <a:cubicBezTo>
                        <a:pt x="8372" y="8372"/>
                        <a:pt x="8368" y="8347"/>
                        <a:pt x="8371" y="8326"/>
                      </a:cubicBezTo>
                      <a:lnTo>
                        <a:pt x="8371" y="8326"/>
                      </a:lnTo>
                      <a:cubicBezTo>
                        <a:pt x="8349" y="8329"/>
                        <a:pt x="8325" y="8329"/>
                        <a:pt x="8304" y="8335"/>
                      </a:cubicBezTo>
                      <a:cubicBezTo>
                        <a:pt x="8290" y="8338"/>
                        <a:pt x="8279" y="8351"/>
                        <a:pt x="8267" y="8357"/>
                      </a:cubicBezTo>
                      <a:cubicBezTo>
                        <a:pt x="8213" y="8381"/>
                        <a:pt x="8160" y="8395"/>
                        <a:pt x="8111" y="8395"/>
                      </a:cubicBezTo>
                      <a:cubicBezTo>
                        <a:pt x="8009" y="8395"/>
                        <a:pt x="7925" y="8336"/>
                        <a:pt x="7893" y="8188"/>
                      </a:cubicBezTo>
                      <a:cubicBezTo>
                        <a:pt x="7871" y="8089"/>
                        <a:pt x="7880" y="8004"/>
                        <a:pt x="7928" y="7892"/>
                      </a:cubicBezTo>
                      <a:cubicBezTo>
                        <a:pt x="7943" y="7918"/>
                        <a:pt x="7957" y="7940"/>
                        <a:pt x="7969" y="7963"/>
                      </a:cubicBezTo>
                      <a:cubicBezTo>
                        <a:pt x="8045" y="8092"/>
                        <a:pt x="8172" y="8168"/>
                        <a:pt x="8297" y="8168"/>
                      </a:cubicBezTo>
                      <a:cubicBezTo>
                        <a:pt x="8333" y="8168"/>
                        <a:pt x="8368" y="8162"/>
                        <a:pt x="8402" y="8149"/>
                      </a:cubicBezTo>
                      <a:cubicBezTo>
                        <a:pt x="8497" y="8113"/>
                        <a:pt x="8541" y="8048"/>
                        <a:pt x="8528" y="7947"/>
                      </a:cubicBezTo>
                      <a:cubicBezTo>
                        <a:pt x="8521" y="7881"/>
                        <a:pt x="8506" y="7815"/>
                        <a:pt x="8490" y="7751"/>
                      </a:cubicBezTo>
                      <a:cubicBezTo>
                        <a:pt x="8460" y="7639"/>
                        <a:pt x="8485" y="7558"/>
                        <a:pt x="8576" y="7491"/>
                      </a:cubicBezTo>
                      <a:cubicBezTo>
                        <a:pt x="8652" y="7436"/>
                        <a:pt x="8772" y="7409"/>
                        <a:pt x="8892" y="7409"/>
                      </a:cubicBezTo>
                      <a:close/>
                      <a:moveTo>
                        <a:pt x="2621" y="9813"/>
                      </a:moveTo>
                      <a:cubicBezTo>
                        <a:pt x="3267" y="9813"/>
                        <a:pt x="3909" y="9889"/>
                        <a:pt x="4544" y="10044"/>
                      </a:cubicBezTo>
                      <a:cubicBezTo>
                        <a:pt x="4901" y="10131"/>
                        <a:pt x="5249" y="10254"/>
                        <a:pt x="5604" y="10358"/>
                      </a:cubicBezTo>
                      <a:cubicBezTo>
                        <a:pt x="5723" y="10393"/>
                        <a:pt x="5846" y="10423"/>
                        <a:pt x="5966" y="10466"/>
                      </a:cubicBezTo>
                      <a:cubicBezTo>
                        <a:pt x="5801" y="10458"/>
                        <a:pt x="5635" y="10456"/>
                        <a:pt x="5469" y="10439"/>
                      </a:cubicBezTo>
                      <a:cubicBezTo>
                        <a:pt x="5393" y="10431"/>
                        <a:pt x="5321" y="10384"/>
                        <a:pt x="5244" y="10366"/>
                      </a:cubicBezTo>
                      <a:cubicBezTo>
                        <a:pt x="4518" y="10198"/>
                        <a:pt x="3797" y="9997"/>
                        <a:pt x="3043" y="9997"/>
                      </a:cubicBezTo>
                      <a:cubicBezTo>
                        <a:pt x="2990" y="9997"/>
                        <a:pt x="2936" y="9998"/>
                        <a:pt x="2882" y="10000"/>
                      </a:cubicBezTo>
                      <a:cubicBezTo>
                        <a:pt x="2396" y="10018"/>
                        <a:pt x="1912" y="10044"/>
                        <a:pt x="1442" y="10185"/>
                      </a:cubicBezTo>
                      <a:cubicBezTo>
                        <a:pt x="1100" y="10288"/>
                        <a:pt x="781" y="10436"/>
                        <a:pt x="501" y="10662"/>
                      </a:cubicBezTo>
                      <a:cubicBezTo>
                        <a:pt x="497" y="10665"/>
                        <a:pt x="494" y="10671"/>
                        <a:pt x="489" y="10671"/>
                      </a:cubicBezTo>
                      <a:cubicBezTo>
                        <a:pt x="387" y="10676"/>
                        <a:pt x="314" y="10733"/>
                        <a:pt x="248" y="10801"/>
                      </a:cubicBezTo>
                      <a:cubicBezTo>
                        <a:pt x="186" y="10867"/>
                        <a:pt x="125" y="10936"/>
                        <a:pt x="63" y="11003"/>
                      </a:cubicBezTo>
                      <a:cubicBezTo>
                        <a:pt x="57" y="11003"/>
                        <a:pt x="50" y="11002"/>
                        <a:pt x="44" y="11002"/>
                      </a:cubicBezTo>
                      <a:cubicBezTo>
                        <a:pt x="55" y="10945"/>
                        <a:pt x="62" y="10887"/>
                        <a:pt x="77" y="10830"/>
                      </a:cubicBezTo>
                      <a:cubicBezTo>
                        <a:pt x="171" y="10489"/>
                        <a:pt x="409" y="10277"/>
                        <a:pt x="718" y="10132"/>
                      </a:cubicBezTo>
                      <a:cubicBezTo>
                        <a:pt x="1068" y="9969"/>
                        <a:pt x="1441" y="9889"/>
                        <a:pt x="1822" y="9851"/>
                      </a:cubicBezTo>
                      <a:cubicBezTo>
                        <a:pt x="2089" y="9825"/>
                        <a:pt x="2355" y="9813"/>
                        <a:pt x="2621" y="9813"/>
                      </a:cubicBezTo>
                      <a:close/>
                      <a:moveTo>
                        <a:pt x="10940" y="1003"/>
                      </a:moveTo>
                      <a:cubicBezTo>
                        <a:pt x="11064" y="1003"/>
                        <a:pt x="11174" y="1060"/>
                        <a:pt x="11261" y="1174"/>
                      </a:cubicBezTo>
                      <a:cubicBezTo>
                        <a:pt x="11442" y="1408"/>
                        <a:pt x="11405" y="1797"/>
                        <a:pt x="11186" y="1995"/>
                      </a:cubicBezTo>
                      <a:cubicBezTo>
                        <a:pt x="11123" y="2052"/>
                        <a:pt x="11052" y="2077"/>
                        <a:pt x="10977" y="2077"/>
                      </a:cubicBezTo>
                      <a:cubicBezTo>
                        <a:pt x="10948" y="2077"/>
                        <a:pt x="10918" y="2074"/>
                        <a:pt x="10888" y="2067"/>
                      </a:cubicBezTo>
                      <a:cubicBezTo>
                        <a:pt x="10877" y="2064"/>
                        <a:pt x="10865" y="2057"/>
                        <a:pt x="10855" y="2051"/>
                      </a:cubicBezTo>
                      <a:cubicBezTo>
                        <a:pt x="10767" y="2001"/>
                        <a:pt x="10729" y="1875"/>
                        <a:pt x="10764" y="1754"/>
                      </a:cubicBezTo>
                      <a:cubicBezTo>
                        <a:pt x="10795" y="1656"/>
                        <a:pt x="10889" y="1583"/>
                        <a:pt x="10985" y="1583"/>
                      </a:cubicBezTo>
                      <a:cubicBezTo>
                        <a:pt x="10987" y="1583"/>
                        <a:pt x="10989" y="1583"/>
                        <a:pt x="10991" y="1583"/>
                      </a:cubicBezTo>
                      <a:cubicBezTo>
                        <a:pt x="11060" y="1586"/>
                        <a:pt x="11073" y="1648"/>
                        <a:pt x="11106" y="1689"/>
                      </a:cubicBezTo>
                      <a:cubicBezTo>
                        <a:pt x="11124" y="1709"/>
                        <a:pt x="11144" y="1728"/>
                        <a:pt x="11162" y="1747"/>
                      </a:cubicBezTo>
                      <a:cubicBezTo>
                        <a:pt x="11182" y="1727"/>
                        <a:pt x="11207" y="1709"/>
                        <a:pt x="11219" y="1684"/>
                      </a:cubicBezTo>
                      <a:cubicBezTo>
                        <a:pt x="11289" y="1539"/>
                        <a:pt x="11196" y="1294"/>
                        <a:pt x="11041" y="1209"/>
                      </a:cubicBezTo>
                      <a:cubicBezTo>
                        <a:pt x="10991" y="1182"/>
                        <a:pt x="10939" y="1169"/>
                        <a:pt x="10887" y="1169"/>
                      </a:cubicBezTo>
                      <a:cubicBezTo>
                        <a:pt x="10779" y="1169"/>
                        <a:pt x="10675" y="1225"/>
                        <a:pt x="10608" y="1329"/>
                      </a:cubicBezTo>
                      <a:cubicBezTo>
                        <a:pt x="10485" y="1518"/>
                        <a:pt x="10454" y="1733"/>
                        <a:pt x="10421" y="1949"/>
                      </a:cubicBezTo>
                      <a:cubicBezTo>
                        <a:pt x="10313" y="2654"/>
                        <a:pt x="10380" y="3363"/>
                        <a:pt x="10372" y="4071"/>
                      </a:cubicBezTo>
                      <a:cubicBezTo>
                        <a:pt x="10371" y="4154"/>
                        <a:pt x="10372" y="4237"/>
                        <a:pt x="10388" y="4329"/>
                      </a:cubicBezTo>
                      <a:cubicBezTo>
                        <a:pt x="10404" y="4306"/>
                        <a:pt x="10419" y="4281"/>
                        <a:pt x="10435" y="4257"/>
                      </a:cubicBezTo>
                      <a:cubicBezTo>
                        <a:pt x="10527" y="4104"/>
                        <a:pt x="10649" y="3989"/>
                        <a:pt x="10829" y="3954"/>
                      </a:cubicBezTo>
                      <a:cubicBezTo>
                        <a:pt x="10862" y="3947"/>
                        <a:pt x="10895" y="3943"/>
                        <a:pt x="10927" y="3943"/>
                      </a:cubicBezTo>
                      <a:cubicBezTo>
                        <a:pt x="10997" y="3943"/>
                        <a:pt x="11065" y="3962"/>
                        <a:pt x="11124" y="4015"/>
                      </a:cubicBezTo>
                      <a:cubicBezTo>
                        <a:pt x="11146" y="4035"/>
                        <a:pt x="11175" y="4073"/>
                        <a:pt x="11170" y="4096"/>
                      </a:cubicBezTo>
                      <a:cubicBezTo>
                        <a:pt x="11166" y="4121"/>
                        <a:pt x="11126" y="4148"/>
                        <a:pt x="11096" y="4154"/>
                      </a:cubicBezTo>
                      <a:cubicBezTo>
                        <a:pt x="10949" y="4189"/>
                        <a:pt x="10868" y="4287"/>
                        <a:pt x="10824" y="4422"/>
                      </a:cubicBezTo>
                      <a:cubicBezTo>
                        <a:pt x="10816" y="4444"/>
                        <a:pt x="10815" y="4467"/>
                        <a:pt x="10811" y="4490"/>
                      </a:cubicBezTo>
                      <a:cubicBezTo>
                        <a:pt x="10816" y="4494"/>
                        <a:pt x="10823" y="4498"/>
                        <a:pt x="10827" y="4501"/>
                      </a:cubicBezTo>
                      <a:cubicBezTo>
                        <a:pt x="10847" y="4484"/>
                        <a:pt x="10869" y="4468"/>
                        <a:pt x="10888" y="4449"/>
                      </a:cubicBezTo>
                      <a:cubicBezTo>
                        <a:pt x="11005" y="4335"/>
                        <a:pt x="11139" y="4276"/>
                        <a:pt x="11289" y="4276"/>
                      </a:cubicBezTo>
                      <a:cubicBezTo>
                        <a:pt x="11329" y="4276"/>
                        <a:pt x="11371" y="4280"/>
                        <a:pt x="11413" y="4289"/>
                      </a:cubicBezTo>
                      <a:cubicBezTo>
                        <a:pt x="11580" y="4321"/>
                        <a:pt x="11712" y="4505"/>
                        <a:pt x="11694" y="4676"/>
                      </a:cubicBezTo>
                      <a:cubicBezTo>
                        <a:pt x="11690" y="4713"/>
                        <a:pt x="11658" y="4763"/>
                        <a:pt x="11626" y="4778"/>
                      </a:cubicBezTo>
                      <a:cubicBezTo>
                        <a:pt x="11622" y="4780"/>
                        <a:pt x="11617" y="4781"/>
                        <a:pt x="11612" y="4781"/>
                      </a:cubicBezTo>
                      <a:cubicBezTo>
                        <a:pt x="11585" y="4781"/>
                        <a:pt x="11545" y="4759"/>
                        <a:pt x="11518" y="4743"/>
                      </a:cubicBezTo>
                      <a:cubicBezTo>
                        <a:pt x="11475" y="4716"/>
                        <a:pt x="11441" y="4674"/>
                        <a:pt x="11395" y="4649"/>
                      </a:cubicBezTo>
                      <a:cubicBezTo>
                        <a:pt x="11356" y="4627"/>
                        <a:pt x="11307" y="4618"/>
                        <a:pt x="11245" y="4598"/>
                      </a:cubicBezTo>
                      <a:lnTo>
                        <a:pt x="11245" y="4598"/>
                      </a:lnTo>
                      <a:cubicBezTo>
                        <a:pt x="11256" y="4630"/>
                        <a:pt x="11256" y="4645"/>
                        <a:pt x="11264" y="4651"/>
                      </a:cubicBezTo>
                      <a:cubicBezTo>
                        <a:pt x="11482" y="4824"/>
                        <a:pt x="11505" y="5054"/>
                        <a:pt x="11455" y="5304"/>
                      </a:cubicBezTo>
                      <a:cubicBezTo>
                        <a:pt x="11430" y="5431"/>
                        <a:pt x="11382" y="5552"/>
                        <a:pt x="11288" y="5646"/>
                      </a:cubicBezTo>
                      <a:cubicBezTo>
                        <a:pt x="11235" y="5699"/>
                        <a:pt x="11174" y="5738"/>
                        <a:pt x="11105" y="5738"/>
                      </a:cubicBezTo>
                      <a:cubicBezTo>
                        <a:pt x="11078" y="5738"/>
                        <a:pt x="11050" y="5732"/>
                        <a:pt x="11020" y="5718"/>
                      </a:cubicBezTo>
                      <a:cubicBezTo>
                        <a:pt x="10988" y="5703"/>
                        <a:pt x="10948" y="5662"/>
                        <a:pt x="10945" y="5631"/>
                      </a:cubicBezTo>
                      <a:cubicBezTo>
                        <a:pt x="10943" y="5599"/>
                        <a:pt x="10975" y="5553"/>
                        <a:pt x="11005" y="5532"/>
                      </a:cubicBezTo>
                      <a:cubicBezTo>
                        <a:pt x="11182" y="5413"/>
                        <a:pt x="11244" y="5237"/>
                        <a:pt x="11172" y="5036"/>
                      </a:cubicBezTo>
                      <a:cubicBezTo>
                        <a:pt x="11146" y="4965"/>
                        <a:pt x="11108" y="4906"/>
                        <a:pt x="11027" y="4894"/>
                      </a:cubicBezTo>
                      <a:cubicBezTo>
                        <a:pt x="11018" y="4893"/>
                        <a:pt x="11010" y="4892"/>
                        <a:pt x="11003" y="4892"/>
                      </a:cubicBezTo>
                      <a:cubicBezTo>
                        <a:pt x="10931" y="4892"/>
                        <a:pt x="10879" y="4938"/>
                        <a:pt x="10844" y="4997"/>
                      </a:cubicBezTo>
                      <a:cubicBezTo>
                        <a:pt x="10768" y="5121"/>
                        <a:pt x="10743" y="5262"/>
                        <a:pt x="10736" y="5403"/>
                      </a:cubicBezTo>
                      <a:cubicBezTo>
                        <a:pt x="10728" y="5552"/>
                        <a:pt x="10724" y="5701"/>
                        <a:pt x="10728" y="5848"/>
                      </a:cubicBezTo>
                      <a:cubicBezTo>
                        <a:pt x="10749" y="6558"/>
                        <a:pt x="10716" y="7266"/>
                        <a:pt x="10594" y="7965"/>
                      </a:cubicBezTo>
                      <a:cubicBezTo>
                        <a:pt x="10535" y="8307"/>
                        <a:pt x="10448" y="8646"/>
                        <a:pt x="10364" y="8983"/>
                      </a:cubicBezTo>
                      <a:cubicBezTo>
                        <a:pt x="10313" y="9193"/>
                        <a:pt x="10209" y="9380"/>
                        <a:pt x="10077" y="9550"/>
                      </a:cubicBezTo>
                      <a:cubicBezTo>
                        <a:pt x="9676" y="10077"/>
                        <a:pt x="9161" y="10433"/>
                        <a:pt x="8507" y="10559"/>
                      </a:cubicBezTo>
                      <a:cubicBezTo>
                        <a:pt x="8038" y="10650"/>
                        <a:pt x="7569" y="10753"/>
                        <a:pt x="7089" y="10753"/>
                      </a:cubicBezTo>
                      <a:cubicBezTo>
                        <a:pt x="7084" y="10753"/>
                        <a:pt x="7079" y="10753"/>
                        <a:pt x="7075" y="10753"/>
                      </a:cubicBezTo>
                      <a:cubicBezTo>
                        <a:pt x="6628" y="10750"/>
                        <a:pt x="6182" y="10735"/>
                        <a:pt x="5738" y="10712"/>
                      </a:cubicBezTo>
                      <a:cubicBezTo>
                        <a:pt x="5029" y="10671"/>
                        <a:pt x="4320" y="10610"/>
                        <a:pt x="3611" y="10575"/>
                      </a:cubicBezTo>
                      <a:cubicBezTo>
                        <a:pt x="3228" y="10557"/>
                        <a:pt x="2843" y="10550"/>
                        <a:pt x="2459" y="10550"/>
                      </a:cubicBezTo>
                      <a:cubicBezTo>
                        <a:pt x="2370" y="10550"/>
                        <a:pt x="2282" y="10551"/>
                        <a:pt x="2194" y="10551"/>
                      </a:cubicBezTo>
                      <a:cubicBezTo>
                        <a:pt x="1936" y="10552"/>
                        <a:pt x="1680" y="10601"/>
                        <a:pt x="1436" y="10687"/>
                      </a:cubicBezTo>
                      <a:cubicBezTo>
                        <a:pt x="1373" y="10708"/>
                        <a:pt x="1312" y="10750"/>
                        <a:pt x="1259" y="10793"/>
                      </a:cubicBezTo>
                      <a:cubicBezTo>
                        <a:pt x="1176" y="10858"/>
                        <a:pt x="1166" y="10992"/>
                        <a:pt x="1229" y="11075"/>
                      </a:cubicBezTo>
                      <a:cubicBezTo>
                        <a:pt x="1244" y="11095"/>
                        <a:pt x="1259" y="11107"/>
                        <a:pt x="1273" y="11107"/>
                      </a:cubicBezTo>
                      <a:cubicBezTo>
                        <a:pt x="1286" y="11107"/>
                        <a:pt x="1299" y="11096"/>
                        <a:pt x="1313" y="11071"/>
                      </a:cubicBezTo>
                      <a:cubicBezTo>
                        <a:pt x="1350" y="11001"/>
                        <a:pt x="1398" y="10935"/>
                        <a:pt x="1481" y="10935"/>
                      </a:cubicBezTo>
                      <a:cubicBezTo>
                        <a:pt x="1487" y="10935"/>
                        <a:pt x="1492" y="10935"/>
                        <a:pt x="1499" y="10936"/>
                      </a:cubicBezTo>
                      <a:cubicBezTo>
                        <a:pt x="1597" y="10946"/>
                        <a:pt x="1653" y="11019"/>
                        <a:pt x="1691" y="11105"/>
                      </a:cubicBezTo>
                      <a:cubicBezTo>
                        <a:pt x="1740" y="11215"/>
                        <a:pt x="1717" y="11315"/>
                        <a:pt x="1643" y="11404"/>
                      </a:cubicBezTo>
                      <a:cubicBezTo>
                        <a:pt x="1574" y="11485"/>
                        <a:pt x="1493" y="11546"/>
                        <a:pt x="1386" y="11546"/>
                      </a:cubicBezTo>
                      <a:cubicBezTo>
                        <a:pt x="1372" y="11546"/>
                        <a:pt x="1357" y="11545"/>
                        <a:pt x="1342" y="11543"/>
                      </a:cubicBezTo>
                      <a:cubicBezTo>
                        <a:pt x="1151" y="11514"/>
                        <a:pt x="966" y="11336"/>
                        <a:pt x="928" y="11151"/>
                      </a:cubicBezTo>
                      <a:cubicBezTo>
                        <a:pt x="890" y="10966"/>
                        <a:pt x="988" y="10759"/>
                        <a:pt x="1169" y="10655"/>
                      </a:cubicBezTo>
                      <a:cubicBezTo>
                        <a:pt x="1386" y="10530"/>
                        <a:pt x="1626" y="10478"/>
                        <a:pt x="1869" y="10443"/>
                      </a:cubicBezTo>
                      <a:cubicBezTo>
                        <a:pt x="2157" y="10401"/>
                        <a:pt x="2446" y="10383"/>
                        <a:pt x="2735" y="10383"/>
                      </a:cubicBezTo>
                      <a:cubicBezTo>
                        <a:pt x="2824" y="10383"/>
                        <a:pt x="2913" y="10385"/>
                        <a:pt x="3003" y="10388"/>
                      </a:cubicBezTo>
                      <a:cubicBezTo>
                        <a:pt x="3730" y="10414"/>
                        <a:pt x="4458" y="10443"/>
                        <a:pt x="5185" y="10475"/>
                      </a:cubicBezTo>
                      <a:cubicBezTo>
                        <a:pt x="5709" y="10499"/>
                        <a:pt x="6234" y="10537"/>
                        <a:pt x="6757" y="10556"/>
                      </a:cubicBezTo>
                      <a:cubicBezTo>
                        <a:pt x="6818" y="10558"/>
                        <a:pt x="6880" y="10559"/>
                        <a:pt x="6941" y="10559"/>
                      </a:cubicBezTo>
                      <a:cubicBezTo>
                        <a:pt x="7348" y="10559"/>
                        <a:pt x="7753" y="10515"/>
                        <a:pt x="8155" y="10442"/>
                      </a:cubicBezTo>
                      <a:cubicBezTo>
                        <a:pt x="8407" y="10396"/>
                        <a:pt x="8631" y="10293"/>
                        <a:pt x="8825" y="10127"/>
                      </a:cubicBezTo>
                      <a:cubicBezTo>
                        <a:pt x="9235" y="9776"/>
                        <a:pt x="9463" y="9328"/>
                        <a:pt x="9521" y="8791"/>
                      </a:cubicBezTo>
                      <a:cubicBezTo>
                        <a:pt x="9551" y="8513"/>
                        <a:pt x="9507" y="8248"/>
                        <a:pt x="9428" y="7986"/>
                      </a:cubicBezTo>
                      <a:cubicBezTo>
                        <a:pt x="9411" y="7930"/>
                        <a:pt x="9383" y="7876"/>
                        <a:pt x="9349" y="7829"/>
                      </a:cubicBezTo>
                      <a:cubicBezTo>
                        <a:pt x="9306" y="7768"/>
                        <a:pt x="9247" y="7738"/>
                        <a:pt x="9183" y="7738"/>
                      </a:cubicBezTo>
                      <a:cubicBezTo>
                        <a:pt x="9145" y="7738"/>
                        <a:pt x="9105" y="7749"/>
                        <a:pt x="9066" y="7772"/>
                      </a:cubicBezTo>
                      <a:cubicBezTo>
                        <a:pt x="8967" y="7830"/>
                        <a:pt x="8924" y="7948"/>
                        <a:pt x="8965" y="8053"/>
                      </a:cubicBezTo>
                      <a:cubicBezTo>
                        <a:pt x="8970" y="8066"/>
                        <a:pt x="8980" y="8078"/>
                        <a:pt x="8982" y="8093"/>
                      </a:cubicBezTo>
                      <a:cubicBezTo>
                        <a:pt x="8988" y="8125"/>
                        <a:pt x="9002" y="8176"/>
                        <a:pt x="8989" y="8185"/>
                      </a:cubicBezTo>
                      <a:cubicBezTo>
                        <a:pt x="8963" y="8203"/>
                        <a:pt x="8925" y="8218"/>
                        <a:pt x="8893" y="8218"/>
                      </a:cubicBezTo>
                      <a:cubicBezTo>
                        <a:pt x="8887" y="8218"/>
                        <a:pt x="8881" y="8217"/>
                        <a:pt x="8875" y="8216"/>
                      </a:cubicBezTo>
                      <a:cubicBezTo>
                        <a:pt x="8836" y="8207"/>
                        <a:pt x="8794" y="8176"/>
                        <a:pt x="8769" y="8141"/>
                      </a:cubicBezTo>
                      <a:cubicBezTo>
                        <a:pt x="8594" y="7913"/>
                        <a:pt x="8715" y="7608"/>
                        <a:pt x="8998" y="7560"/>
                      </a:cubicBezTo>
                      <a:cubicBezTo>
                        <a:pt x="9031" y="7554"/>
                        <a:pt x="9063" y="7550"/>
                        <a:pt x="9095" y="7550"/>
                      </a:cubicBezTo>
                      <a:cubicBezTo>
                        <a:pt x="9148" y="7550"/>
                        <a:pt x="9200" y="7561"/>
                        <a:pt x="9250" y="7592"/>
                      </a:cubicBezTo>
                      <a:cubicBezTo>
                        <a:pt x="9256" y="7595"/>
                        <a:pt x="9267" y="7597"/>
                        <a:pt x="9277" y="7597"/>
                      </a:cubicBezTo>
                      <a:cubicBezTo>
                        <a:pt x="9288" y="7597"/>
                        <a:pt x="9298" y="7595"/>
                        <a:pt x="9302" y="7591"/>
                      </a:cubicBezTo>
                      <a:cubicBezTo>
                        <a:pt x="9311" y="7579"/>
                        <a:pt x="9312" y="7548"/>
                        <a:pt x="9303" y="7537"/>
                      </a:cubicBezTo>
                      <a:cubicBezTo>
                        <a:pt x="9262" y="7496"/>
                        <a:pt x="9224" y="7444"/>
                        <a:pt x="9173" y="7422"/>
                      </a:cubicBezTo>
                      <a:cubicBezTo>
                        <a:pt x="9084" y="7379"/>
                        <a:pt x="8992" y="7359"/>
                        <a:pt x="8901" y="7359"/>
                      </a:cubicBezTo>
                      <a:cubicBezTo>
                        <a:pt x="8797" y="7359"/>
                        <a:pt x="8694" y="7385"/>
                        <a:pt x="8593" y="7432"/>
                      </a:cubicBezTo>
                      <a:cubicBezTo>
                        <a:pt x="8449" y="7499"/>
                        <a:pt x="8403" y="7619"/>
                        <a:pt x="8446" y="7770"/>
                      </a:cubicBezTo>
                      <a:cubicBezTo>
                        <a:pt x="8460" y="7815"/>
                        <a:pt x="8470" y="7862"/>
                        <a:pt x="8476" y="7908"/>
                      </a:cubicBezTo>
                      <a:cubicBezTo>
                        <a:pt x="8495" y="8037"/>
                        <a:pt x="8419" y="8126"/>
                        <a:pt x="8307" y="8126"/>
                      </a:cubicBezTo>
                      <a:cubicBezTo>
                        <a:pt x="8281" y="8126"/>
                        <a:pt x="8252" y="8121"/>
                        <a:pt x="8222" y="8111"/>
                      </a:cubicBezTo>
                      <a:cubicBezTo>
                        <a:pt x="8089" y="8063"/>
                        <a:pt x="8007" y="7966"/>
                        <a:pt x="7964" y="7834"/>
                      </a:cubicBezTo>
                      <a:cubicBezTo>
                        <a:pt x="7893" y="7617"/>
                        <a:pt x="7945" y="7420"/>
                        <a:pt x="8054" y="7229"/>
                      </a:cubicBezTo>
                      <a:cubicBezTo>
                        <a:pt x="8208" y="6958"/>
                        <a:pt x="8454" y="6843"/>
                        <a:pt x="8748" y="6803"/>
                      </a:cubicBezTo>
                      <a:cubicBezTo>
                        <a:pt x="8793" y="6797"/>
                        <a:pt x="8837" y="6794"/>
                        <a:pt x="8881" y="6794"/>
                      </a:cubicBezTo>
                      <a:cubicBezTo>
                        <a:pt x="8985" y="6794"/>
                        <a:pt x="9086" y="6811"/>
                        <a:pt x="9187" y="6847"/>
                      </a:cubicBezTo>
                      <a:cubicBezTo>
                        <a:pt x="9354" y="6909"/>
                        <a:pt x="9473" y="7020"/>
                        <a:pt x="9539" y="7186"/>
                      </a:cubicBezTo>
                      <a:cubicBezTo>
                        <a:pt x="9549" y="7214"/>
                        <a:pt x="9562" y="7240"/>
                        <a:pt x="9596" y="7271"/>
                      </a:cubicBezTo>
                      <a:cubicBezTo>
                        <a:pt x="9606" y="7246"/>
                        <a:pt x="9631" y="7220"/>
                        <a:pt x="9628" y="7196"/>
                      </a:cubicBezTo>
                      <a:cubicBezTo>
                        <a:pt x="9602" y="6926"/>
                        <a:pt x="9486" y="6698"/>
                        <a:pt x="9277" y="6524"/>
                      </a:cubicBezTo>
                      <a:cubicBezTo>
                        <a:pt x="9230" y="6485"/>
                        <a:pt x="9173" y="6460"/>
                        <a:pt x="9111" y="6460"/>
                      </a:cubicBezTo>
                      <a:cubicBezTo>
                        <a:pt x="9094" y="6460"/>
                        <a:pt x="9078" y="6461"/>
                        <a:pt x="9061" y="6465"/>
                      </a:cubicBezTo>
                      <a:cubicBezTo>
                        <a:pt x="9049" y="6467"/>
                        <a:pt x="9038" y="6469"/>
                        <a:pt x="9027" y="6469"/>
                      </a:cubicBezTo>
                      <a:cubicBezTo>
                        <a:pt x="8948" y="6469"/>
                        <a:pt x="8903" y="6405"/>
                        <a:pt x="8936" y="6322"/>
                      </a:cubicBezTo>
                      <a:cubicBezTo>
                        <a:pt x="8959" y="6269"/>
                        <a:pt x="9000" y="6214"/>
                        <a:pt x="9047" y="6181"/>
                      </a:cubicBezTo>
                      <a:cubicBezTo>
                        <a:pt x="9157" y="6105"/>
                        <a:pt x="9286" y="6069"/>
                        <a:pt x="9421" y="6069"/>
                      </a:cubicBezTo>
                      <a:cubicBezTo>
                        <a:pt x="9423" y="6069"/>
                        <a:pt x="9425" y="6069"/>
                        <a:pt x="9427" y="6069"/>
                      </a:cubicBezTo>
                      <a:cubicBezTo>
                        <a:pt x="9551" y="6072"/>
                        <a:pt x="9650" y="6129"/>
                        <a:pt x="9734" y="6215"/>
                      </a:cubicBezTo>
                      <a:cubicBezTo>
                        <a:pt x="9834" y="6317"/>
                        <a:pt x="9900" y="6437"/>
                        <a:pt x="9930" y="6577"/>
                      </a:cubicBezTo>
                      <a:cubicBezTo>
                        <a:pt x="9937" y="6615"/>
                        <a:pt x="9951" y="6649"/>
                        <a:pt x="9963" y="6685"/>
                      </a:cubicBezTo>
                      <a:cubicBezTo>
                        <a:pt x="9971" y="6687"/>
                        <a:pt x="9979" y="6687"/>
                        <a:pt x="9987" y="6688"/>
                      </a:cubicBezTo>
                      <a:cubicBezTo>
                        <a:pt x="10000" y="6659"/>
                        <a:pt x="10018" y="6631"/>
                        <a:pt x="10026" y="6592"/>
                      </a:cubicBezTo>
                      <a:cubicBezTo>
                        <a:pt x="10086" y="6396"/>
                        <a:pt x="10011" y="6228"/>
                        <a:pt x="9908" y="6068"/>
                      </a:cubicBezTo>
                      <a:cubicBezTo>
                        <a:pt x="9889" y="6038"/>
                        <a:pt x="9866" y="6013"/>
                        <a:pt x="9845" y="5986"/>
                      </a:cubicBezTo>
                      <a:cubicBezTo>
                        <a:pt x="9761" y="5874"/>
                        <a:pt x="9767" y="5767"/>
                        <a:pt x="9861" y="5689"/>
                      </a:cubicBezTo>
                      <a:cubicBezTo>
                        <a:pt x="9893" y="5663"/>
                        <a:pt x="9931" y="5650"/>
                        <a:pt x="9969" y="5650"/>
                      </a:cubicBezTo>
                      <a:cubicBezTo>
                        <a:pt x="10030" y="5650"/>
                        <a:pt x="10095" y="5682"/>
                        <a:pt x="10149" y="5745"/>
                      </a:cubicBezTo>
                      <a:cubicBezTo>
                        <a:pt x="10160" y="5758"/>
                        <a:pt x="10170" y="5770"/>
                        <a:pt x="10200" y="5779"/>
                      </a:cubicBezTo>
                      <a:cubicBezTo>
                        <a:pt x="10200" y="5751"/>
                        <a:pt x="10201" y="5724"/>
                        <a:pt x="10200" y="5698"/>
                      </a:cubicBezTo>
                      <a:cubicBezTo>
                        <a:pt x="10180" y="4906"/>
                        <a:pt x="10150" y="4114"/>
                        <a:pt x="10144" y="3322"/>
                      </a:cubicBezTo>
                      <a:cubicBezTo>
                        <a:pt x="10142" y="2864"/>
                        <a:pt x="10170" y="2407"/>
                        <a:pt x="10205" y="1950"/>
                      </a:cubicBezTo>
                      <a:cubicBezTo>
                        <a:pt x="10226" y="1686"/>
                        <a:pt x="10328" y="1442"/>
                        <a:pt x="10499" y="1231"/>
                      </a:cubicBezTo>
                      <a:cubicBezTo>
                        <a:pt x="10574" y="1136"/>
                        <a:pt x="10670" y="1069"/>
                        <a:pt x="10786" y="1030"/>
                      </a:cubicBezTo>
                      <a:cubicBezTo>
                        <a:pt x="10839" y="1012"/>
                        <a:pt x="10891" y="1003"/>
                        <a:pt x="10940" y="1003"/>
                      </a:cubicBezTo>
                      <a:close/>
                      <a:moveTo>
                        <a:pt x="3004" y="10038"/>
                      </a:moveTo>
                      <a:cubicBezTo>
                        <a:pt x="3283" y="10038"/>
                        <a:pt x="3562" y="10057"/>
                        <a:pt x="3839" y="10104"/>
                      </a:cubicBezTo>
                      <a:cubicBezTo>
                        <a:pt x="4273" y="10178"/>
                        <a:pt x="4702" y="10287"/>
                        <a:pt x="5133" y="10381"/>
                      </a:cubicBezTo>
                      <a:cubicBezTo>
                        <a:pt x="5165" y="10388"/>
                        <a:pt x="5197" y="10402"/>
                        <a:pt x="5229" y="10412"/>
                      </a:cubicBezTo>
                      <a:cubicBezTo>
                        <a:pt x="5228" y="10417"/>
                        <a:pt x="5228" y="10420"/>
                        <a:pt x="5227" y="10424"/>
                      </a:cubicBezTo>
                      <a:cubicBezTo>
                        <a:pt x="4900" y="10408"/>
                        <a:pt x="4575" y="10383"/>
                        <a:pt x="4249" y="10375"/>
                      </a:cubicBezTo>
                      <a:cubicBezTo>
                        <a:pt x="3700" y="10363"/>
                        <a:pt x="3151" y="10351"/>
                        <a:pt x="2602" y="10351"/>
                      </a:cubicBezTo>
                      <a:cubicBezTo>
                        <a:pt x="2500" y="10351"/>
                        <a:pt x="2399" y="10351"/>
                        <a:pt x="2297" y="10352"/>
                      </a:cubicBezTo>
                      <a:cubicBezTo>
                        <a:pt x="1946" y="10356"/>
                        <a:pt x="1600" y="10418"/>
                        <a:pt x="1265" y="10545"/>
                      </a:cubicBezTo>
                      <a:cubicBezTo>
                        <a:pt x="1018" y="10639"/>
                        <a:pt x="818" y="10783"/>
                        <a:pt x="658" y="10987"/>
                      </a:cubicBezTo>
                      <a:cubicBezTo>
                        <a:pt x="572" y="11100"/>
                        <a:pt x="536" y="11230"/>
                        <a:pt x="515" y="11366"/>
                      </a:cubicBezTo>
                      <a:cubicBezTo>
                        <a:pt x="490" y="11523"/>
                        <a:pt x="476" y="11682"/>
                        <a:pt x="456" y="11842"/>
                      </a:cubicBezTo>
                      <a:cubicBezTo>
                        <a:pt x="448" y="11828"/>
                        <a:pt x="433" y="11809"/>
                        <a:pt x="423" y="11788"/>
                      </a:cubicBezTo>
                      <a:cubicBezTo>
                        <a:pt x="278" y="11437"/>
                        <a:pt x="279" y="11090"/>
                        <a:pt x="476" y="10762"/>
                      </a:cubicBezTo>
                      <a:cubicBezTo>
                        <a:pt x="531" y="10670"/>
                        <a:pt x="641" y="10607"/>
                        <a:pt x="737" y="10548"/>
                      </a:cubicBezTo>
                      <a:cubicBezTo>
                        <a:pt x="1161" y="10290"/>
                        <a:pt x="1623" y="10149"/>
                        <a:pt x="2114" y="10093"/>
                      </a:cubicBezTo>
                      <a:cubicBezTo>
                        <a:pt x="2411" y="10060"/>
                        <a:pt x="2708" y="10038"/>
                        <a:pt x="3004" y="10038"/>
                      </a:cubicBezTo>
                      <a:close/>
                      <a:moveTo>
                        <a:pt x="959" y="10764"/>
                      </a:moveTo>
                      <a:cubicBezTo>
                        <a:pt x="753" y="11206"/>
                        <a:pt x="812" y="11605"/>
                        <a:pt x="1077" y="11979"/>
                      </a:cubicBezTo>
                      <a:cubicBezTo>
                        <a:pt x="1158" y="12094"/>
                        <a:pt x="1288" y="12171"/>
                        <a:pt x="1368" y="12171"/>
                      </a:cubicBezTo>
                      <a:cubicBezTo>
                        <a:pt x="1378" y="12171"/>
                        <a:pt x="1387" y="12170"/>
                        <a:pt x="1395" y="12168"/>
                      </a:cubicBezTo>
                      <a:cubicBezTo>
                        <a:pt x="1382" y="12146"/>
                        <a:pt x="1373" y="12124"/>
                        <a:pt x="1358" y="12106"/>
                      </a:cubicBezTo>
                      <a:cubicBezTo>
                        <a:pt x="1289" y="12010"/>
                        <a:pt x="1290" y="11909"/>
                        <a:pt x="1348" y="11813"/>
                      </a:cubicBezTo>
                      <a:cubicBezTo>
                        <a:pt x="1398" y="11730"/>
                        <a:pt x="1478" y="11698"/>
                        <a:pt x="1571" y="11698"/>
                      </a:cubicBezTo>
                      <a:cubicBezTo>
                        <a:pt x="1584" y="11698"/>
                        <a:pt x="1598" y="11699"/>
                        <a:pt x="1612" y="11700"/>
                      </a:cubicBezTo>
                      <a:cubicBezTo>
                        <a:pt x="1888" y="11728"/>
                        <a:pt x="1909" y="11929"/>
                        <a:pt x="1834" y="12106"/>
                      </a:cubicBezTo>
                      <a:cubicBezTo>
                        <a:pt x="1769" y="12266"/>
                        <a:pt x="1634" y="12354"/>
                        <a:pt x="1467" y="12354"/>
                      </a:cubicBezTo>
                      <a:cubicBezTo>
                        <a:pt x="1449" y="12354"/>
                        <a:pt x="1431" y="12353"/>
                        <a:pt x="1413" y="12351"/>
                      </a:cubicBezTo>
                      <a:cubicBezTo>
                        <a:pt x="879" y="12296"/>
                        <a:pt x="566" y="11880"/>
                        <a:pt x="636" y="11323"/>
                      </a:cubicBezTo>
                      <a:cubicBezTo>
                        <a:pt x="664" y="11111"/>
                        <a:pt x="723" y="10917"/>
                        <a:pt x="915" y="10790"/>
                      </a:cubicBezTo>
                      <a:cubicBezTo>
                        <a:pt x="925" y="10784"/>
                        <a:pt x="936" y="10779"/>
                        <a:pt x="959" y="10764"/>
                      </a:cubicBezTo>
                      <a:close/>
                      <a:moveTo>
                        <a:pt x="11096" y="0"/>
                      </a:moveTo>
                      <a:cubicBezTo>
                        <a:pt x="10904" y="0"/>
                        <a:pt x="10734" y="71"/>
                        <a:pt x="10593" y="217"/>
                      </a:cubicBezTo>
                      <a:cubicBezTo>
                        <a:pt x="10422" y="392"/>
                        <a:pt x="10331" y="605"/>
                        <a:pt x="10331" y="853"/>
                      </a:cubicBezTo>
                      <a:lnTo>
                        <a:pt x="10331" y="1172"/>
                      </a:lnTo>
                      <a:cubicBezTo>
                        <a:pt x="10266" y="1091"/>
                        <a:pt x="10218" y="1018"/>
                        <a:pt x="10159" y="957"/>
                      </a:cubicBezTo>
                      <a:cubicBezTo>
                        <a:pt x="10055" y="851"/>
                        <a:pt x="9924" y="798"/>
                        <a:pt x="9788" y="798"/>
                      </a:cubicBezTo>
                      <a:cubicBezTo>
                        <a:pt x="9702" y="798"/>
                        <a:pt x="9615" y="819"/>
                        <a:pt x="9530" y="861"/>
                      </a:cubicBezTo>
                      <a:cubicBezTo>
                        <a:pt x="9339" y="957"/>
                        <a:pt x="9233" y="1174"/>
                        <a:pt x="9266" y="1406"/>
                      </a:cubicBezTo>
                      <a:cubicBezTo>
                        <a:pt x="9287" y="1546"/>
                        <a:pt x="9384" y="1639"/>
                        <a:pt x="9510" y="1641"/>
                      </a:cubicBezTo>
                      <a:cubicBezTo>
                        <a:pt x="9511" y="1641"/>
                        <a:pt x="9512" y="1641"/>
                        <a:pt x="9512" y="1641"/>
                      </a:cubicBezTo>
                      <a:cubicBezTo>
                        <a:pt x="9639" y="1641"/>
                        <a:pt x="9748" y="1544"/>
                        <a:pt x="9767" y="1417"/>
                      </a:cubicBezTo>
                      <a:cubicBezTo>
                        <a:pt x="9781" y="1333"/>
                        <a:pt x="9752" y="1262"/>
                        <a:pt x="9693" y="1230"/>
                      </a:cubicBezTo>
                      <a:cubicBezTo>
                        <a:pt x="9669" y="1217"/>
                        <a:pt x="9646" y="1211"/>
                        <a:pt x="9624" y="1211"/>
                      </a:cubicBezTo>
                      <a:cubicBezTo>
                        <a:pt x="9581" y="1211"/>
                        <a:pt x="9542" y="1234"/>
                        <a:pt x="9507" y="1271"/>
                      </a:cubicBezTo>
                      <a:cubicBezTo>
                        <a:pt x="9506" y="1272"/>
                        <a:pt x="9505" y="1273"/>
                        <a:pt x="9503" y="1273"/>
                      </a:cubicBezTo>
                      <a:cubicBezTo>
                        <a:pt x="9498" y="1273"/>
                        <a:pt x="9489" y="1271"/>
                        <a:pt x="9469" y="1270"/>
                      </a:cubicBezTo>
                      <a:cubicBezTo>
                        <a:pt x="9493" y="1221"/>
                        <a:pt x="9504" y="1172"/>
                        <a:pt x="9534" y="1140"/>
                      </a:cubicBezTo>
                      <a:cubicBezTo>
                        <a:pt x="9578" y="1091"/>
                        <a:pt x="9631" y="1072"/>
                        <a:pt x="9688" y="1072"/>
                      </a:cubicBezTo>
                      <a:cubicBezTo>
                        <a:pt x="9718" y="1072"/>
                        <a:pt x="9749" y="1077"/>
                        <a:pt x="9781" y="1086"/>
                      </a:cubicBezTo>
                      <a:cubicBezTo>
                        <a:pt x="9952" y="1138"/>
                        <a:pt x="10035" y="1267"/>
                        <a:pt x="10096" y="1425"/>
                      </a:cubicBezTo>
                      <a:cubicBezTo>
                        <a:pt x="10216" y="1735"/>
                        <a:pt x="10126" y="2045"/>
                        <a:pt x="10100" y="2361"/>
                      </a:cubicBezTo>
                      <a:cubicBezTo>
                        <a:pt x="10074" y="2338"/>
                        <a:pt x="10059" y="2310"/>
                        <a:pt x="10044" y="2284"/>
                      </a:cubicBezTo>
                      <a:cubicBezTo>
                        <a:pt x="10003" y="2209"/>
                        <a:pt x="9973" y="2127"/>
                        <a:pt x="9919" y="2063"/>
                      </a:cubicBezTo>
                      <a:cubicBezTo>
                        <a:pt x="9903" y="2044"/>
                        <a:pt x="9863" y="2036"/>
                        <a:pt x="9826" y="2036"/>
                      </a:cubicBezTo>
                      <a:cubicBezTo>
                        <a:pt x="9808" y="2036"/>
                        <a:pt x="9791" y="2038"/>
                        <a:pt x="9777" y="2041"/>
                      </a:cubicBezTo>
                      <a:cubicBezTo>
                        <a:pt x="9724" y="2055"/>
                        <a:pt x="9704" y="2109"/>
                        <a:pt x="9709" y="2168"/>
                      </a:cubicBezTo>
                      <a:cubicBezTo>
                        <a:pt x="9710" y="2183"/>
                        <a:pt x="9710" y="2205"/>
                        <a:pt x="9700" y="2215"/>
                      </a:cubicBezTo>
                      <a:cubicBezTo>
                        <a:pt x="9596" y="2338"/>
                        <a:pt x="9626" y="2462"/>
                        <a:pt x="9693" y="2587"/>
                      </a:cubicBezTo>
                      <a:cubicBezTo>
                        <a:pt x="9700" y="2603"/>
                        <a:pt x="9710" y="2619"/>
                        <a:pt x="9710" y="2635"/>
                      </a:cubicBezTo>
                      <a:cubicBezTo>
                        <a:pt x="9713" y="2718"/>
                        <a:pt x="9711" y="2803"/>
                        <a:pt x="9711" y="2893"/>
                      </a:cubicBezTo>
                      <a:cubicBezTo>
                        <a:pt x="9631" y="2929"/>
                        <a:pt x="9633" y="2928"/>
                        <a:pt x="9687" y="3023"/>
                      </a:cubicBezTo>
                      <a:cubicBezTo>
                        <a:pt x="9725" y="3093"/>
                        <a:pt x="9756" y="3168"/>
                        <a:pt x="9793" y="3245"/>
                      </a:cubicBezTo>
                      <a:cubicBezTo>
                        <a:pt x="9683" y="3264"/>
                        <a:pt x="9607" y="3327"/>
                        <a:pt x="9542" y="3403"/>
                      </a:cubicBezTo>
                      <a:cubicBezTo>
                        <a:pt x="9511" y="3441"/>
                        <a:pt x="9520" y="3462"/>
                        <a:pt x="9565" y="3480"/>
                      </a:cubicBezTo>
                      <a:cubicBezTo>
                        <a:pt x="9620" y="3501"/>
                        <a:pt x="9674" y="3524"/>
                        <a:pt x="9725" y="3554"/>
                      </a:cubicBezTo>
                      <a:cubicBezTo>
                        <a:pt x="9809" y="3602"/>
                        <a:pt x="9890" y="3661"/>
                        <a:pt x="9981" y="3661"/>
                      </a:cubicBezTo>
                      <a:cubicBezTo>
                        <a:pt x="10013" y="3661"/>
                        <a:pt x="10047" y="3654"/>
                        <a:pt x="10082" y="3637"/>
                      </a:cubicBezTo>
                      <a:cubicBezTo>
                        <a:pt x="10102" y="4314"/>
                        <a:pt x="10122" y="4988"/>
                        <a:pt x="10140" y="5668"/>
                      </a:cubicBezTo>
                      <a:cubicBezTo>
                        <a:pt x="10124" y="5657"/>
                        <a:pt x="10115" y="5651"/>
                        <a:pt x="10104" y="5645"/>
                      </a:cubicBezTo>
                      <a:cubicBezTo>
                        <a:pt x="10060" y="5617"/>
                        <a:pt x="10015" y="5604"/>
                        <a:pt x="9972" y="5604"/>
                      </a:cubicBezTo>
                      <a:cubicBezTo>
                        <a:pt x="9901" y="5604"/>
                        <a:pt x="9834" y="5640"/>
                        <a:pt x="9786" y="5709"/>
                      </a:cubicBezTo>
                      <a:cubicBezTo>
                        <a:pt x="9717" y="5807"/>
                        <a:pt x="9726" y="5900"/>
                        <a:pt x="9798" y="6012"/>
                      </a:cubicBezTo>
                      <a:cubicBezTo>
                        <a:pt x="9866" y="6116"/>
                        <a:pt x="9932" y="6224"/>
                        <a:pt x="9981" y="6339"/>
                      </a:cubicBezTo>
                      <a:cubicBezTo>
                        <a:pt x="10008" y="6404"/>
                        <a:pt x="9999" y="6484"/>
                        <a:pt x="10005" y="6556"/>
                      </a:cubicBezTo>
                      <a:cubicBezTo>
                        <a:pt x="9998" y="6556"/>
                        <a:pt x="9991" y="6558"/>
                        <a:pt x="9984" y="6558"/>
                      </a:cubicBezTo>
                      <a:cubicBezTo>
                        <a:pt x="9960" y="6493"/>
                        <a:pt x="9941" y="6426"/>
                        <a:pt x="9908" y="6367"/>
                      </a:cubicBezTo>
                      <a:cubicBezTo>
                        <a:pt x="9875" y="6305"/>
                        <a:pt x="9834" y="6244"/>
                        <a:pt x="9786" y="6191"/>
                      </a:cubicBezTo>
                      <a:cubicBezTo>
                        <a:pt x="9689" y="6082"/>
                        <a:pt x="9570" y="6014"/>
                        <a:pt x="9422" y="6014"/>
                      </a:cubicBezTo>
                      <a:cubicBezTo>
                        <a:pt x="9420" y="6014"/>
                        <a:pt x="9417" y="6014"/>
                        <a:pt x="9415" y="6014"/>
                      </a:cubicBezTo>
                      <a:cubicBezTo>
                        <a:pt x="9275" y="6017"/>
                        <a:pt x="9137" y="6052"/>
                        <a:pt x="9024" y="6135"/>
                      </a:cubicBezTo>
                      <a:cubicBezTo>
                        <a:pt x="8970" y="6176"/>
                        <a:pt x="8920" y="6238"/>
                        <a:pt x="8895" y="6301"/>
                      </a:cubicBezTo>
                      <a:cubicBezTo>
                        <a:pt x="8845" y="6419"/>
                        <a:pt x="8919" y="6515"/>
                        <a:pt x="9037" y="6515"/>
                      </a:cubicBezTo>
                      <a:cubicBezTo>
                        <a:pt x="9048" y="6515"/>
                        <a:pt x="9059" y="6514"/>
                        <a:pt x="9070" y="6513"/>
                      </a:cubicBezTo>
                      <a:cubicBezTo>
                        <a:pt x="9081" y="6511"/>
                        <a:pt x="9093" y="6510"/>
                        <a:pt x="9105" y="6510"/>
                      </a:cubicBezTo>
                      <a:cubicBezTo>
                        <a:pt x="9130" y="6510"/>
                        <a:pt x="9156" y="6514"/>
                        <a:pt x="9178" y="6525"/>
                      </a:cubicBezTo>
                      <a:cubicBezTo>
                        <a:pt x="9418" y="6647"/>
                        <a:pt x="9501" y="6874"/>
                        <a:pt x="9571" y="7109"/>
                      </a:cubicBezTo>
                      <a:cubicBezTo>
                        <a:pt x="9503" y="6992"/>
                        <a:pt x="9414" y="6895"/>
                        <a:pt x="9289" y="6834"/>
                      </a:cubicBezTo>
                      <a:cubicBezTo>
                        <a:pt x="9155" y="6768"/>
                        <a:pt x="9011" y="6737"/>
                        <a:pt x="8868" y="6737"/>
                      </a:cubicBezTo>
                      <a:cubicBezTo>
                        <a:pt x="8485" y="6737"/>
                        <a:pt x="8112" y="6959"/>
                        <a:pt x="7953" y="7325"/>
                      </a:cubicBezTo>
                      <a:cubicBezTo>
                        <a:pt x="7891" y="7469"/>
                        <a:pt x="7865" y="7613"/>
                        <a:pt x="7897" y="7768"/>
                      </a:cubicBezTo>
                      <a:cubicBezTo>
                        <a:pt x="7903" y="7799"/>
                        <a:pt x="7896" y="7836"/>
                        <a:pt x="7882" y="7866"/>
                      </a:cubicBezTo>
                      <a:cubicBezTo>
                        <a:pt x="7827" y="8002"/>
                        <a:pt x="7819" y="8139"/>
                        <a:pt x="7876" y="8278"/>
                      </a:cubicBezTo>
                      <a:cubicBezTo>
                        <a:pt x="7919" y="8384"/>
                        <a:pt x="8000" y="8439"/>
                        <a:pt x="8110" y="8439"/>
                      </a:cubicBezTo>
                      <a:cubicBezTo>
                        <a:pt x="8117" y="8439"/>
                        <a:pt x="8125" y="8439"/>
                        <a:pt x="8133" y="8438"/>
                      </a:cubicBezTo>
                      <a:cubicBezTo>
                        <a:pt x="8186" y="8434"/>
                        <a:pt x="8238" y="8418"/>
                        <a:pt x="8295" y="8408"/>
                      </a:cubicBezTo>
                      <a:lnTo>
                        <a:pt x="8295" y="8408"/>
                      </a:lnTo>
                      <a:cubicBezTo>
                        <a:pt x="8246" y="8555"/>
                        <a:pt x="8267" y="8693"/>
                        <a:pt x="8337" y="8827"/>
                      </a:cubicBezTo>
                      <a:cubicBezTo>
                        <a:pt x="8381" y="8899"/>
                        <a:pt x="8439" y="8935"/>
                        <a:pt x="8503" y="8935"/>
                      </a:cubicBezTo>
                      <a:cubicBezTo>
                        <a:pt x="8547" y="8935"/>
                        <a:pt x="8594" y="8917"/>
                        <a:pt x="8640" y="8882"/>
                      </a:cubicBezTo>
                      <a:cubicBezTo>
                        <a:pt x="8729" y="8813"/>
                        <a:pt x="8779" y="8719"/>
                        <a:pt x="8780" y="8606"/>
                      </a:cubicBezTo>
                      <a:cubicBezTo>
                        <a:pt x="8780" y="8545"/>
                        <a:pt x="8808" y="8528"/>
                        <a:pt x="8858" y="8528"/>
                      </a:cubicBezTo>
                      <a:cubicBezTo>
                        <a:pt x="8861" y="8528"/>
                        <a:pt x="8864" y="8528"/>
                        <a:pt x="8867" y="8528"/>
                      </a:cubicBezTo>
                      <a:cubicBezTo>
                        <a:pt x="8972" y="8533"/>
                        <a:pt x="9058" y="8573"/>
                        <a:pt x="9109" y="8671"/>
                      </a:cubicBezTo>
                      <a:cubicBezTo>
                        <a:pt x="9161" y="8769"/>
                        <a:pt x="9188" y="8869"/>
                        <a:pt x="9181" y="8978"/>
                      </a:cubicBezTo>
                      <a:cubicBezTo>
                        <a:pt x="9152" y="9360"/>
                        <a:pt x="9010" y="9691"/>
                        <a:pt x="8716" y="9942"/>
                      </a:cubicBezTo>
                      <a:cubicBezTo>
                        <a:pt x="8585" y="10052"/>
                        <a:pt x="8440" y="10151"/>
                        <a:pt x="8290" y="10237"/>
                      </a:cubicBezTo>
                      <a:cubicBezTo>
                        <a:pt x="8103" y="10345"/>
                        <a:pt x="7905" y="10433"/>
                        <a:pt x="7689" y="10463"/>
                      </a:cubicBezTo>
                      <a:cubicBezTo>
                        <a:pt x="7442" y="10496"/>
                        <a:pt x="7193" y="10514"/>
                        <a:pt x="6943" y="10514"/>
                      </a:cubicBezTo>
                      <a:cubicBezTo>
                        <a:pt x="6797" y="10514"/>
                        <a:pt x="6650" y="10508"/>
                        <a:pt x="6503" y="10495"/>
                      </a:cubicBezTo>
                      <a:cubicBezTo>
                        <a:pt x="6299" y="10476"/>
                        <a:pt x="6088" y="10457"/>
                        <a:pt x="5889" y="10404"/>
                      </a:cubicBezTo>
                      <a:cubicBezTo>
                        <a:pt x="5520" y="10308"/>
                        <a:pt x="5158" y="10187"/>
                        <a:pt x="4794" y="10075"/>
                      </a:cubicBezTo>
                      <a:cubicBezTo>
                        <a:pt x="4167" y="9882"/>
                        <a:pt x="3522" y="9801"/>
                        <a:pt x="2869" y="9778"/>
                      </a:cubicBezTo>
                      <a:cubicBezTo>
                        <a:pt x="2748" y="9774"/>
                        <a:pt x="2626" y="9771"/>
                        <a:pt x="2505" y="9771"/>
                      </a:cubicBezTo>
                      <a:cubicBezTo>
                        <a:pt x="2114" y="9771"/>
                        <a:pt x="1724" y="9797"/>
                        <a:pt x="1339" y="9881"/>
                      </a:cubicBezTo>
                      <a:cubicBezTo>
                        <a:pt x="1037" y="9947"/>
                        <a:pt x="745" y="10036"/>
                        <a:pt x="483" y="10206"/>
                      </a:cubicBezTo>
                      <a:cubicBezTo>
                        <a:pt x="246" y="10360"/>
                        <a:pt x="87" y="10569"/>
                        <a:pt x="19" y="10845"/>
                      </a:cubicBezTo>
                      <a:cubicBezTo>
                        <a:pt x="5" y="10899"/>
                        <a:pt x="1" y="10956"/>
                        <a:pt x="3" y="11013"/>
                      </a:cubicBezTo>
                      <a:cubicBezTo>
                        <a:pt x="3" y="11038"/>
                        <a:pt x="27" y="11062"/>
                        <a:pt x="41" y="11085"/>
                      </a:cubicBezTo>
                      <a:cubicBezTo>
                        <a:pt x="62" y="11072"/>
                        <a:pt x="87" y="11059"/>
                        <a:pt x="103" y="11041"/>
                      </a:cubicBezTo>
                      <a:cubicBezTo>
                        <a:pt x="178" y="10959"/>
                        <a:pt x="252" y="10876"/>
                        <a:pt x="328" y="10795"/>
                      </a:cubicBezTo>
                      <a:cubicBezTo>
                        <a:pt x="349" y="10775"/>
                        <a:pt x="377" y="10762"/>
                        <a:pt x="406" y="10742"/>
                      </a:cubicBezTo>
                      <a:lnTo>
                        <a:pt x="406" y="10742"/>
                      </a:lnTo>
                      <a:cubicBezTo>
                        <a:pt x="365" y="10874"/>
                        <a:pt x="316" y="10995"/>
                        <a:pt x="292" y="11118"/>
                      </a:cubicBezTo>
                      <a:cubicBezTo>
                        <a:pt x="240" y="11383"/>
                        <a:pt x="287" y="11636"/>
                        <a:pt x="417" y="11870"/>
                      </a:cubicBezTo>
                      <a:cubicBezTo>
                        <a:pt x="430" y="11895"/>
                        <a:pt x="466" y="11907"/>
                        <a:pt x="490" y="11924"/>
                      </a:cubicBezTo>
                      <a:cubicBezTo>
                        <a:pt x="497" y="11894"/>
                        <a:pt x="511" y="11865"/>
                        <a:pt x="509" y="11837"/>
                      </a:cubicBezTo>
                      <a:cubicBezTo>
                        <a:pt x="494" y="11633"/>
                        <a:pt x="532" y="11437"/>
                        <a:pt x="588" y="11242"/>
                      </a:cubicBezTo>
                      <a:lnTo>
                        <a:pt x="588" y="11242"/>
                      </a:lnTo>
                      <a:cubicBezTo>
                        <a:pt x="587" y="11306"/>
                        <a:pt x="579" y="11372"/>
                        <a:pt x="574" y="11435"/>
                      </a:cubicBezTo>
                      <a:cubicBezTo>
                        <a:pt x="536" y="11947"/>
                        <a:pt x="884" y="12361"/>
                        <a:pt x="1394" y="12410"/>
                      </a:cubicBezTo>
                      <a:cubicBezTo>
                        <a:pt x="1412" y="12411"/>
                        <a:pt x="1430" y="12412"/>
                        <a:pt x="1448" y="12412"/>
                      </a:cubicBezTo>
                      <a:cubicBezTo>
                        <a:pt x="1685" y="12412"/>
                        <a:pt x="1869" y="12265"/>
                        <a:pt x="1912" y="12025"/>
                      </a:cubicBezTo>
                      <a:cubicBezTo>
                        <a:pt x="1932" y="11915"/>
                        <a:pt x="1925" y="11800"/>
                        <a:pt x="1826" y="11728"/>
                      </a:cubicBezTo>
                      <a:cubicBezTo>
                        <a:pt x="1751" y="11673"/>
                        <a:pt x="1669" y="11645"/>
                        <a:pt x="1583" y="11645"/>
                      </a:cubicBezTo>
                      <a:cubicBezTo>
                        <a:pt x="1533" y="11645"/>
                        <a:pt x="1482" y="11654"/>
                        <a:pt x="1430" y="11674"/>
                      </a:cubicBezTo>
                      <a:cubicBezTo>
                        <a:pt x="1342" y="11708"/>
                        <a:pt x="1275" y="11776"/>
                        <a:pt x="1261" y="11875"/>
                      </a:cubicBezTo>
                      <a:cubicBezTo>
                        <a:pt x="1252" y="11946"/>
                        <a:pt x="1260" y="12018"/>
                        <a:pt x="1260" y="12089"/>
                      </a:cubicBezTo>
                      <a:cubicBezTo>
                        <a:pt x="1041" y="11957"/>
                        <a:pt x="820" y="11460"/>
                        <a:pt x="890" y="11248"/>
                      </a:cubicBezTo>
                      <a:lnTo>
                        <a:pt x="890" y="11248"/>
                      </a:lnTo>
                      <a:cubicBezTo>
                        <a:pt x="956" y="11377"/>
                        <a:pt x="1041" y="11483"/>
                        <a:pt x="1168" y="11550"/>
                      </a:cubicBezTo>
                      <a:cubicBezTo>
                        <a:pt x="1240" y="11588"/>
                        <a:pt x="1311" y="11607"/>
                        <a:pt x="1378" y="11607"/>
                      </a:cubicBezTo>
                      <a:cubicBezTo>
                        <a:pt x="1503" y="11607"/>
                        <a:pt x="1616" y="11543"/>
                        <a:pt x="1700" y="11419"/>
                      </a:cubicBezTo>
                      <a:cubicBezTo>
                        <a:pt x="1810" y="11260"/>
                        <a:pt x="1772" y="11052"/>
                        <a:pt x="1616" y="10939"/>
                      </a:cubicBezTo>
                      <a:cubicBezTo>
                        <a:pt x="1570" y="10905"/>
                        <a:pt x="1523" y="10889"/>
                        <a:pt x="1478" y="10889"/>
                      </a:cubicBezTo>
                      <a:cubicBezTo>
                        <a:pt x="1413" y="10889"/>
                        <a:pt x="1353" y="10923"/>
                        <a:pt x="1306" y="10989"/>
                      </a:cubicBezTo>
                      <a:cubicBezTo>
                        <a:pt x="1295" y="11005"/>
                        <a:pt x="1284" y="11021"/>
                        <a:pt x="1269" y="11041"/>
                      </a:cubicBezTo>
                      <a:cubicBezTo>
                        <a:pt x="1223" y="10941"/>
                        <a:pt x="1234" y="10866"/>
                        <a:pt x="1312" y="10810"/>
                      </a:cubicBezTo>
                      <a:cubicBezTo>
                        <a:pt x="1362" y="10772"/>
                        <a:pt x="1420" y="10739"/>
                        <a:pt x="1481" y="10722"/>
                      </a:cubicBezTo>
                      <a:cubicBezTo>
                        <a:pt x="1595" y="10688"/>
                        <a:pt x="1712" y="10664"/>
                        <a:pt x="1828" y="10641"/>
                      </a:cubicBezTo>
                      <a:cubicBezTo>
                        <a:pt x="2043" y="10602"/>
                        <a:pt x="2259" y="10591"/>
                        <a:pt x="2475" y="10591"/>
                      </a:cubicBezTo>
                      <a:cubicBezTo>
                        <a:pt x="2601" y="10591"/>
                        <a:pt x="2726" y="10594"/>
                        <a:pt x="2851" y="10599"/>
                      </a:cubicBezTo>
                      <a:cubicBezTo>
                        <a:pt x="3850" y="10636"/>
                        <a:pt x="4848" y="10688"/>
                        <a:pt x="5845" y="10781"/>
                      </a:cubicBezTo>
                      <a:cubicBezTo>
                        <a:pt x="6125" y="10807"/>
                        <a:pt x="6404" y="10820"/>
                        <a:pt x="6683" y="10820"/>
                      </a:cubicBezTo>
                      <a:cubicBezTo>
                        <a:pt x="7306" y="10820"/>
                        <a:pt x="7925" y="10754"/>
                        <a:pt x="8539" y="10618"/>
                      </a:cubicBezTo>
                      <a:cubicBezTo>
                        <a:pt x="9180" y="10475"/>
                        <a:pt x="9693" y="10133"/>
                        <a:pt x="10094" y="9618"/>
                      </a:cubicBezTo>
                      <a:cubicBezTo>
                        <a:pt x="10263" y="9402"/>
                        <a:pt x="10385" y="9162"/>
                        <a:pt x="10444" y="8895"/>
                      </a:cubicBezTo>
                      <a:cubicBezTo>
                        <a:pt x="10509" y="8610"/>
                        <a:pt x="10567" y="8324"/>
                        <a:pt x="10620" y="8037"/>
                      </a:cubicBezTo>
                      <a:cubicBezTo>
                        <a:pt x="10751" y="7315"/>
                        <a:pt x="10795" y="6587"/>
                        <a:pt x="10775" y="5856"/>
                      </a:cubicBezTo>
                      <a:cubicBezTo>
                        <a:pt x="10769" y="5714"/>
                        <a:pt x="10768" y="5573"/>
                        <a:pt x="10782" y="5432"/>
                      </a:cubicBezTo>
                      <a:cubicBezTo>
                        <a:pt x="10792" y="5319"/>
                        <a:pt x="10821" y="5208"/>
                        <a:pt x="10850" y="5098"/>
                      </a:cubicBezTo>
                      <a:cubicBezTo>
                        <a:pt x="10860" y="5061"/>
                        <a:pt x="10887" y="5022"/>
                        <a:pt x="10916" y="4994"/>
                      </a:cubicBezTo>
                      <a:cubicBezTo>
                        <a:pt x="10945" y="4965"/>
                        <a:pt x="10976" y="4951"/>
                        <a:pt x="11006" y="4951"/>
                      </a:cubicBezTo>
                      <a:cubicBezTo>
                        <a:pt x="11049" y="4951"/>
                        <a:pt x="11089" y="4979"/>
                        <a:pt x="11114" y="5031"/>
                      </a:cubicBezTo>
                      <a:cubicBezTo>
                        <a:pt x="11200" y="5207"/>
                        <a:pt x="11143" y="5399"/>
                        <a:pt x="10976" y="5501"/>
                      </a:cubicBezTo>
                      <a:cubicBezTo>
                        <a:pt x="10880" y="5559"/>
                        <a:pt x="10862" y="5659"/>
                        <a:pt x="10934" y="5747"/>
                      </a:cubicBezTo>
                      <a:cubicBezTo>
                        <a:pt x="11009" y="5841"/>
                        <a:pt x="11110" y="5887"/>
                        <a:pt x="11211" y="5887"/>
                      </a:cubicBezTo>
                      <a:cubicBezTo>
                        <a:pt x="11332" y="5887"/>
                        <a:pt x="11454" y="5821"/>
                        <a:pt x="11531" y="5692"/>
                      </a:cubicBezTo>
                      <a:cubicBezTo>
                        <a:pt x="11601" y="5574"/>
                        <a:pt x="11647" y="5448"/>
                        <a:pt x="11657" y="5308"/>
                      </a:cubicBezTo>
                      <a:cubicBezTo>
                        <a:pt x="11661" y="5247"/>
                        <a:pt x="11666" y="5186"/>
                        <a:pt x="11670" y="5125"/>
                      </a:cubicBezTo>
                      <a:cubicBezTo>
                        <a:pt x="11693" y="5129"/>
                        <a:pt x="11713" y="5130"/>
                        <a:pt x="11731" y="5130"/>
                      </a:cubicBezTo>
                      <a:cubicBezTo>
                        <a:pt x="11806" y="5130"/>
                        <a:pt x="11848" y="5099"/>
                        <a:pt x="11894" y="5019"/>
                      </a:cubicBezTo>
                      <a:cubicBezTo>
                        <a:pt x="11972" y="4886"/>
                        <a:pt x="11986" y="4740"/>
                        <a:pt x="11956" y="4593"/>
                      </a:cubicBezTo>
                      <a:cubicBezTo>
                        <a:pt x="11914" y="4382"/>
                        <a:pt x="11805" y="4210"/>
                        <a:pt x="11612" y="4101"/>
                      </a:cubicBezTo>
                      <a:cubicBezTo>
                        <a:pt x="11741" y="3939"/>
                        <a:pt x="11697" y="3796"/>
                        <a:pt x="11497" y="3744"/>
                      </a:cubicBezTo>
                      <a:cubicBezTo>
                        <a:pt x="11430" y="3727"/>
                        <a:pt x="11359" y="3718"/>
                        <a:pt x="11289" y="3718"/>
                      </a:cubicBezTo>
                      <a:cubicBezTo>
                        <a:pt x="11275" y="3718"/>
                        <a:pt x="11261" y="3719"/>
                        <a:pt x="11248" y="3719"/>
                      </a:cubicBezTo>
                      <a:cubicBezTo>
                        <a:pt x="10927" y="3736"/>
                        <a:pt x="10675" y="3893"/>
                        <a:pt x="10462" y="4120"/>
                      </a:cubicBezTo>
                      <a:cubicBezTo>
                        <a:pt x="10452" y="4132"/>
                        <a:pt x="10439" y="4141"/>
                        <a:pt x="10421" y="4156"/>
                      </a:cubicBezTo>
                      <a:lnTo>
                        <a:pt x="10421" y="3645"/>
                      </a:lnTo>
                      <a:cubicBezTo>
                        <a:pt x="10463" y="3663"/>
                        <a:pt x="10502" y="3671"/>
                        <a:pt x="10539" y="3671"/>
                      </a:cubicBezTo>
                      <a:cubicBezTo>
                        <a:pt x="10696" y="3671"/>
                        <a:pt x="10809" y="3531"/>
                        <a:pt x="10959" y="3509"/>
                      </a:cubicBezTo>
                      <a:cubicBezTo>
                        <a:pt x="10959" y="3495"/>
                        <a:pt x="10961" y="3482"/>
                        <a:pt x="10962" y="3469"/>
                      </a:cubicBezTo>
                      <a:cubicBezTo>
                        <a:pt x="10867" y="3419"/>
                        <a:pt x="10770" y="3367"/>
                        <a:pt x="10675" y="3317"/>
                      </a:cubicBezTo>
                      <a:cubicBezTo>
                        <a:pt x="10706" y="3250"/>
                        <a:pt x="10727" y="3173"/>
                        <a:pt x="10810" y="3134"/>
                      </a:cubicBezTo>
                      <a:cubicBezTo>
                        <a:pt x="10840" y="3119"/>
                        <a:pt x="10868" y="3070"/>
                        <a:pt x="10868" y="3037"/>
                      </a:cubicBezTo>
                      <a:cubicBezTo>
                        <a:pt x="10869" y="2934"/>
                        <a:pt x="10915" y="2853"/>
                        <a:pt x="10958" y="2765"/>
                      </a:cubicBezTo>
                      <a:cubicBezTo>
                        <a:pt x="11011" y="2657"/>
                        <a:pt x="10952" y="2558"/>
                        <a:pt x="10842" y="2558"/>
                      </a:cubicBezTo>
                      <a:cubicBezTo>
                        <a:pt x="10836" y="2558"/>
                        <a:pt x="10831" y="2558"/>
                        <a:pt x="10825" y="2558"/>
                      </a:cubicBezTo>
                      <a:cubicBezTo>
                        <a:pt x="10726" y="2568"/>
                        <a:pt x="10624" y="2589"/>
                        <a:pt x="10533" y="2630"/>
                      </a:cubicBezTo>
                      <a:cubicBezTo>
                        <a:pt x="10483" y="2651"/>
                        <a:pt x="10453" y="2723"/>
                        <a:pt x="10414" y="2769"/>
                      </a:cubicBezTo>
                      <a:cubicBezTo>
                        <a:pt x="10414" y="2754"/>
                        <a:pt x="10416" y="2729"/>
                        <a:pt x="10414" y="2705"/>
                      </a:cubicBezTo>
                      <a:cubicBezTo>
                        <a:pt x="10406" y="2411"/>
                        <a:pt x="10445" y="2121"/>
                        <a:pt x="10495" y="1833"/>
                      </a:cubicBezTo>
                      <a:cubicBezTo>
                        <a:pt x="10523" y="1669"/>
                        <a:pt x="10558" y="1507"/>
                        <a:pt x="10652" y="1364"/>
                      </a:cubicBezTo>
                      <a:cubicBezTo>
                        <a:pt x="10709" y="1277"/>
                        <a:pt x="10795" y="1231"/>
                        <a:pt x="10884" y="1231"/>
                      </a:cubicBezTo>
                      <a:cubicBezTo>
                        <a:pt x="10927" y="1231"/>
                        <a:pt x="10971" y="1241"/>
                        <a:pt x="11013" y="1264"/>
                      </a:cubicBezTo>
                      <a:cubicBezTo>
                        <a:pt x="11139" y="1328"/>
                        <a:pt x="11223" y="1543"/>
                        <a:pt x="11172" y="1643"/>
                      </a:cubicBezTo>
                      <a:cubicBezTo>
                        <a:pt x="11119" y="1608"/>
                        <a:pt x="11067" y="1554"/>
                        <a:pt x="11006" y="1541"/>
                      </a:cubicBezTo>
                      <a:cubicBezTo>
                        <a:pt x="10993" y="1538"/>
                        <a:pt x="10980" y="1537"/>
                        <a:pt x="10966" y="1537"/>
                      </a:cubicBezTo>
                      <a:cubicBezTo>
                        <a:pt x="10864" y="1537"/>
                        <a:pt x="10759" y="1620"/>
                        <a:pt x="10722" y="1722"/>
                      </a:cubicBezTo>
                      <a:cubicBezTo>
                        <a:pt x="10670" y="1864"/>
                        <a:pt x="10706" y="2024"/>
                        <a:pt x="10809" y="2092"/>
                      </a:cubicBezTo>
                      <a:cubicBezTo>
                        <a:pt x="10856" y="2124"/>
                        <a:pt x="10913" y="2140"/>
                        <a:pt x="10973" y="2140"/>
                      </a:cubicBezTo>
                      <a:cubicBezTo>
                        <a:pt x="11070" y="2140"/>
                        <a:pt x="11172" y="2097"/>
                        <a:pt x="11246" y="2014"/>
                      </a:cubicBezTo>
                      <a:cubicBezTo>
                        <a:pt x="11406" y="1833"/>
                        <a:pt x="11472" y="1618"/>
                        <a:pt x="11415" y="1380"/>
                      </a:cubicBezTo>
                      <a:cubicBezTo>
                        <a:pt x="11351" y="1114"/>
                        <a:pt x="11158" y="962"/>
                        <a:pt x="10935" y="962"/>
                      </a:cubicBezTo>
                      <a:cubicBezTo>
                        <a:pt x="10833" y="962"/>
                        <a:pt x="10725" y="993"/>
                        <a:pt x="10620" y="1060"/>
                      </a:cubicBezTo>
                      <a:cubicBezTo>
                        <a:pt x="10600" y="1073"/>
                        <a:pt x="10579" y="1085"/>
                        <a:pt x="10545" y="1106"/>
                      </a:cubicBezTo>
                      <a:cubicBezTo>
                        <a:pt x="10550" y="1037"/>
                        <a:pt x="10547" y="978"/>
                        <a:pt x="10561" y="925"/>
                      </a:cubicBezTo>
                      <a:cubicBezTo>
                        <a:pt x="10595" y="774"/>
                        <a:pt x="10624" y="619"/>
                        <a:pt x="10681" y="476"/>
                      </a:cubicBezTo>
                      <a:cubicBezTo>
                        <a:pt x="10738" y="331"/>
                        <a:pt x="10922" y="225"/>
                        <a:pt x="11064" y="225"/>
                      </a:cubicBezTo>
                      <a:cubicBezTo>
                        <a:pt x="11084" y="225"/>
                        <a:pt x="11104" y="228"/>
                        <a:pt x="11122" y="232"/>
                      </a:cubicBezTo>
                      <a:cubicBezTo>
                        <a:pt x="11108" y="249"/>
                        <a:pt x="11093" y="265"/>
                        <a:pt x="11079" y="283"/>
                      </a:cubicBezTo>
                      <a:cubicBezTo>
                        <a:pt x="11017" y="367"/>
                        <a:pt x="11039" y="513"/>
                        <a:pt x="11125" y="585"/>
                      </a:cubicBezTo>
                      <a:cubicBezTo>
                        <a:pt x="11154" y="610"/>
                        <a:pt x="11189" y="622"/>
                        <a:pt x="11226" y="622"/>
                      </a:cubicBezTo>
                      <a:cubicBezTo>
                        <a:pt x="11277" y="622"/>
                        <a:pt x="11332" y="598"/>
                        <a:pt x="11378" y="549"/>
                      </a:cubicBezTo>
                      <a:cubicBezTo>
                        <a:pt x="11471" y="453"/>
                        <a:pt x="11488" y="336"/>
                        <a:pt x="11456" y="211"/>
                      </a:cubicBezTo>
                      <a:cubicBezTo>
                        <a:pt x="11424" y="89"/>
                        <a:pt x="11332" y="26"/>
                        <a:pt x="11215" y="9"/>
                      </a:cubicBezTo>
                      <a:cubicBezTo>
                        <a:pt x="11174" y="3"/>
                        <a:pt x="11134" y="0"/>
                        <a:pt x="1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8" name="Google Shape;3998;p22"/>
                <p:cNvSpPr/>
                <p:nvPr/>
              </p:nvSpPr>
              <p:spPr>
                <a:xfrm>
                  <a:off x="2756010" y="4199209"/>
                  <a:ext cx="110943" cy="202159"/>
                </a:xfrm>
                <a:custGeom>
                  <a:avLst/>
                  <a:gdLst/>
                  <a:ahLst/>
                  <a:cxnLst/>
                  <a:rect l="l" t="t" r="r" b="b"/>
                  <a:pathLst>
                    <a:path w="1181" h="2152" extrusionOk="0">
                      <a:moveTo>
                        <a:pt x="389" y="0"/>
                      </a:moveTo>
                      <a:cubicBezTo>
                        <a:pt x="376" y="0"/>
                        <a:pt x="362" y="2"/>
                        <a:pt x="347" y="5"/>
                      </a:cubicBezTo>
                      <a:cubicBezTo>
                        <a:pt x="270" y="22"/>
                        <a:pt x="248" y="89"/>
                        <a:pt x="227" y="153"/>
                      </a:cubicBezTo>
                      <a:cubicBezTo>
                        <a:pt x="221" y="171"/>
                        <a:pt x="236" y="196"/>
                        <a:pt x="241" y="218"/>
                      </a:cubicBezTo>
                      <a:cubicBezTo>
                        <a:pt x="262" y="211"/>
                        <a:pt x="288" y="210"/>
                        <a:pt x="303" y="195"/>
                      </a:cubicBezTo>
                      <a:cubicBezTo>
                        <a:pt x="337" y="165"/>
                        <a:pt x="372" y="149"/>
                        <a:pt x="405" y="149"/>
                      </a:cubicBezTo>
                      <a:cubicBezTo>
                        <a:pt x="448" y="149"/>
                        <a:pt x="487" y="176"/>
                        <a:pt x="513" y="230"/>
                      </a:cubicBezTo>
                      <a:cubicBezTo>
                        <a:pt x="533" y="269"/>
                        <a:pt x="544" y="314"/>
                        <a:pt x="548" y="357"/>
                      </a:cubicBezTo>
                      <a:cubicBezTo>
                        <a:pt x="563" y="531"/>
                        <a:pt x="574" y="704"/>
                        <a:pt x="584" y="877"/>
                      </a:cubicBezTo>
                      <a:cubicBezTo>
                        <a:pt x="585" y="899"/>
                        <a:pt x="577" y="919"/>
                        <a:pt x="573" y="941"/>
                      </a:cubicBezTo>
                      <a:cubicBezTo>
                        <a:pt x="541" y="910"/>
                        <a:pt x="527" y="879"/>
                        <a:pt x="508" y="851"/>
                      </a:cubicBezTo>
                      <a:cubicBezTo>
                        <a:pt x="461" y="773"/>
                        <a:pt x="379" y="730"/>
                        <a:pt x="295" y="730"/>
                      </a:cubicBezTo>
                      <a:cubicBezTo>
                        <a:pt x="249" y="730"/>
                        <a:pt x="202" y="743"/>
                        <a:pt x="159" y="770"/>
                      </a:cubicBezTo>
                      <a:cubicBezTo>
                        <a:pt x="42" y="842"/>
                        <a:pt x="1" y="1018"/>
                        <a:pt x="76" y="1130"/>
                      </a:cubicBezTo>
                      <a:cubicBezTo>
                        <a:pt x="105" y="1174"/>
                        <a:pt x="143" y="1195"/>
                        <a:pt x="180" y="1195"/>
                      </a:cubicBezTo>
                      <a:cubicBezTo>
                        <a:pt x="215" y="1195"/>
                        <a:pt x="250" y="1176"/>
                        <a:pt x="278" y="1135"/>
                      </a:cubicBezTo>
                      <a:cubicBezTo>
                        <a:pt x="174" y="1127"/>
                        <a:pt x="121" y="1074"/>
                        <a:pt x="129" y="986"/>
                      </a:cubicBezTo>
                      <a:cubicBezTo>
                        <a:pt x="136" y="903"/>
                        <a:pt x="210" y="836"/>
                        <a:pt x="292" y="836"/>
                      </a:cubicBezTo>
                      <a:cubicBezTo>
                        <a:pt x="298" y="836"/>
                        <a:pt x="304" y="836"/>
                        <a:pt x="310" y="837"/>
                      </a:cubicBezTo>
                      <a:cubicBezTo>
                        <a:pt x="386" y="845"/>
                        <a:pt x="440" y="889"/>
                        <a:pt x="459" y="962"/>
                      </a:cubicBezTo>
                      <a:cubicBezTo>
                        <a:pt x="480" y="1035"/>
                        <a:pt x="490" y="1112"/>
                        <a:pt x="496" y="1188"/>
                      </a:cubicBezTo>
                      <a:cubicBezTo>
                        <a:pt x="511" y="1391"/>
                        <a:pt x="522" y="1597"/>
                        <a:pt x="535" y="1803"/>
                      </a:cubicBezTo>
                      <a:cubicBezTo>
                        <a:pt x="541" y="1939"/>
                        <a:pt x="603" y="2050"/>
                        <a:pt x="700" y="2152"/>
                      </a:cubicBezTo>
                      <a:cubicBezTo>
                        <a:pt x="711" y="2106"/>
                        <a:pt x="716" y="2061"/>
                        <a:pt x="711" y="2016"/>
                      </a:cubicBezTo>
                      <a:cubicBezTo>
                        <a:pt x="698" y="1865"/>
                        <a:pt x="680" y="1713"/>
                        <a:pt x="672" y="1559"/>
                      </a:cubicBezTo>
                      <a:cubicBezTo>
                        <a:pt x="667" y="1457"/>
                        <a:pt x="680" y="1354"/>
                        <a:pt x="742" y="1266"/>
                      </a:cubicBezTo>
                      <a:cubicBezTo>
                        <a:pt x="786" y="1206"/>
                        <a:pt x="841" y="1171"/>
                        <a:pt x="912" y="1171"/>
                      </a:cubicBezTo>
                      <a:cubicBezTo>
                        <a:pt x="923" y="1171"/>
                        <a:pt x="934" y="1172"/>
                        <a:pt x="946" y="1174"/>
                      </a:cubicBezTo>
                      <a:cubicBezTo>
                        <a:pt x="1012" y="1183"/>
                        <a:pt x="1055" y="1219"/>
                        <a:pt x="1070" y="1285"/>
                      </a:cubicBezTo>
                      <a:cubicBezTo>
                        <a:pt x="1083" y="1347"/>
                        <a:pt x="1078" y="1405"/>
                        <a:pt x="1026" y="1447"/>
                      </a:cubicBezTo>
                      <a:cubicBezTo>
                        <a:pt x="1004" y="1464"/>
                        <a:pt x="983" y="1472"/>
                        <a:pt x="963" y="1472"/>
                      </a:cubicBezTo>
                      <a:cubicBezTo>
                        <a:pt x="931" y="1472"/>
                        <a:pt x="900" y="1454"/>
                        <a:pt x="872" y="1426"/>
                      </a:cubicBezTo>
                      <a:lnTo>
                        <a:pt x="872" y="1426"/>
                      </a:lnTo>
                      <a:cubicBezTo>
                        <a:pt x="840" y="1488"/>
                        <a:pt x="853" y="1539"/>
                        <a:pt x="893" y="1579"/>
                      </a:cubicBezTo>
                      <a:cubicBezTo>
                        <a:pt x="915" y="1602"/>
                        <a:pt x="940" y="1612"/>
                        <a:pt x="966" y="1612"/>
                      </a:cubicBezTo>
                      <a:cubicBezTo>
                        <a:pt x="989" y="1612"/>
                        <a:pt x="1013" y="1604"/>
                        <a:pt x="1037" y="1591"/>
                      </a:cubicBezTo>
                      <a:cubicBezTo>
                        <a:pt x="1129" y="1538"/>
                        <a:pt x="1155" y="1449"/>
                        <a:pt x="1165" y="1352"/>
                      </a:cubicBezTo>
                      <a:cubicBezTo>
                        <a:pt x="1180" y="1219"/>
                        <a:pt x="1089" y="1101"/>
                        <a:pt x="945" y="1069"/>
                      </a:cubicBezTo>
                      <a:cubicBezTo>
                        <a:pt x="930" y="1066"/>
                        <a:pt x="916" y="1064"/>
                        <a:pt x="901" y="1064"/>
                      </a:cubicBezTo>
                      <a:cubicBezTo>
                        <a:pt x="801" y="1064"/>
                        <a:pt x="698" y="1137"/>
                        <a:pt x="665" y="1238"/>
                      </a:cubicBezTo>
                      <a:cubicBezTo>
                        <a:pt x="657" y="1259"/>
                        <a:pt x="651" y="1281"/>
                        <a:pt x="643" y="1303"/>
                      </a:cubicBezTo>
                      <a:cubicBezTo>
                        <a:pt x="637" y="1302"/>
                        <a:pt x="631" y="1301"/>
                        <a:pt x="626" y="1301"/>
                      </a:cubicBezTo>
                      <a:cubicBezTo>
                        <a:pt x="622" y="1301"/>
                        <a:pt x="618" y="1302"/>
                        <a:pt x="615" y="1303"/>
                      </a:cubicBezTo>
                      <a:cubicBezTo>
                        <a:pt x="615" y="1272"/>
                        <a:pt x="614" y="1243"/>
                        <a:pt x="615" y="1213"/>
                      </a:cubicBezTo>
                      <a:cubicBezTo>
                        <a:pt x="627" y="966"/>
                        <a:pt x="647" y="718"/>
                        <a:pt x="651" y="471"/>
                      </a:cubicBezTo>
                      <a:cubicBezTo>
                        <a:pt x="652" y="337"/>
                        <a:pt x="632" y="199"/>
                        <a:pt x="542" y="86"/>
                      </a:cubicBezTo>
                      <a:cubicBezTo>
                        <a:pt x="501" y="35"/>
                        <a:pt x="452" y="0"/>
                        <a:pt x="389"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999" name="Google Shape;3999;p22"/>
                <p:cNvGrpSpPr/>
                <p:nvPr/>
              </p:nvGrpSpPr>
              <p:grpSpPr>
                <a:xfrm>
                  <a:off x="2730175" y="4343692"/>
                  <a:ext cx="217474" cy="291591"/>
                  <a:chOff x="2730175" y="4343692"/>
                  <a:chExt cx="217474" cy="291591"/>
                </a:xfrm>
              </p:grpSpPr>
              <p:sp>
                <p:nvSpPr>
                  <p:cNvPr id="4000" name="Google Shape;4000;p22"/>
                  <p:cNvSpPr/>
                  <p:nvPr/>
                </p:nvSpPr>
                <p:spPr>
                  <a:xfrm>
                    <a:off x="2834640" y="4372814"/>
                    <a:ext cx="113010" cy="262468"/>
                  </a:xfrm>
                  <a:custGeom>
                    <a:avLst/>
                    <a:gdLst/>
                    <a:ahLst/>
                    <a:cxnLst/>
                    <a:rect l="l" t="t" r="r" b="b"/>
                    <a:pathLst>
                      <a:path w="1203" h="2794" extrusionOk="0">
                        <a:moveTo>
                          <a:pt x="86" y="0"/>
                        </a:moveTo>
                        <a:cubicBezTo>
                          <a:pt x="68" y="68"/>
                          <a:pt x="46" y="123"/>
                          <a:pt x="40" y="177"/>
                        </a:cubicBezTo>
                        <a:cubicBezTo>
                          <a:pt x="1" y="503"/>
                          <a:pt x="90" y="807"/>
                          <a:pt x="223" y="1097"/>
                        </a:cubicBezTo>
                        <a:cubicBezTo>
                          <a:pt x="320" y="1309"/>
                          <a:pt x="449" y="1505"/>
                          <a:pt x="538" y="1720"/>
                        </a:cubicBezTo>
                        <a:cubicBezTo>
                          <a:pt x="682" y="2066"/>
                          <a:pt x="727" y="2421"/>
                          <a:pt x="562" y="2793"/>
                        </a:cubicBezTo>
                        <a:cubicBezTo>
                          <a:pt x="612" y="2758"/>
                          <a:pt x="671" y="2733"/>
                          <a:pt x="708" y="2690"/>
                        </a:cubicBezTo>
                        <a:cubicBezTo>
                          <a:pt x="1002" y="2366"/>
                          <a:pt x="1203" y="2005"/>
                          <a:pt x="1139" y="1543"/>
                        </a:cubicBezTo>
                        <a:cubicBezTo>
                          <a:pt x="1082" y="1130"/>
                          <a:pt x="938" y="771"/>
                          <a:pt x="555" y="553"/>
                        </a:cubicBezTo>
                        <a:cubicBezTo>
                          <a:pt x="546" y="547"/>
                          <a:pt x="538" y="541"/>
                          <a:pt x="530" y="536"/>
                        </a:cubicBezTo>
                        <a:cubicBezTo>
                          <a:pt x="346" y="414"/>
                          <a:pt x="209" y="252"/>
                          <a:pt x="119" y="49"/>
                        </a:cubicBezTo>
                        <a:cubicBezTo>
                          <a:pt x="113" y="37"/>
                          <a:pt x="104" y="26"/>
                          <a:pt x="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1" name="Google Shape;4001;p22"/>
                  <p:cNvSpPr/>
                  <p:nvPr/>
                </p:nvSpPr>
                <p:spPr>
                  <a:xfrm>
                    <a:off x="2730175" y="4343692"/>
                    <a:ext cx="121464" cy="223671"/>
                  </a:xfrm>
                  <a:custGeom>
                    <a:avLst/>
                    <a:gdLst/>
                    <a:ahLst/>
                    <a:cxnLst/>
                    <a:rect l="l" t="t" r="r" b="b"/>
                    <a:pathLst>
                      <a:path w="1293" h="2381" extrusionOk="0">
                        <a:moveTo>
                          <a:pt x="420" y="0"/>
                        </a:moveTo>
                        <a:cubicBezTo>
                          <a:pt x="247" y="142"/>
                          <a:pt x="140" y="317"/>
                          <a:pt x="103" y="523"/>
                        </a:cubicBezTo>
                        <a:cubicBezTo>
                          <a:pt x="0" y="1085"/>
                          <a:pt x="167" y="1559"/>
                          <a:pt x="615" y="1916"/>
                        </a:cubicBezTo>
                        <a:cubicBezTo>
                          <a:pt x="826" y="2086"/>
                          <a:pt x="1060" y="2226"/>
                          <a:pt x="1285" y="2380"/>
                        </a:cubicBezTo>
                        <a:cubicBezTo>
                          <a:pt x="1287" y="2378"/>
                          <a:pt x="1290" y="2378"/>
                          <a:pt x="1292" y="2375"/>
                        </a:cubicBezTo>
                        <a:cubicBezTo>
                          <a:pt x="1225" y="2287"/>
                          <a:pt x="1158" y="2199"/>
                          <a:pt x="1090" y="2112"/>
                        </a:cubicBezTo>
                        <a:cubicBezTo>
                          <a:pt x="977" y="1967"/>
                          <a:pt x="904" y="1804"/>
                          <a:pt x="863" y="1624"/>
                        </a:cubicBezTo>
                        <a:cubicBezTo>
                          <a:pt x="851" y="1574"/>
                          <a:pt x="827" y="1523"/>
                          <a:pt x="796" y="1481"/>
                        </a:cubicBezTo>
                        <a:cubicBezTo>
                          <a:pt x="474" y="1064"/>
                          <a:pt x="317" y="603"/>
                          <a:pt x="420" y="72"/>
                        </a:cubicBezTo>
                        <a:cubicBezTo>
                          <a:pt x="425" y="53"/>
                          <a:pt x="420" y="31"/>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2" name="Google Shape;4002;p22"/>
                  <p:cNvSpPr/>
                  <p:nvPr/>
                </p:nvSpPr>
                <p:spPr>
                  <a:xfrm>
                    <a:off x="2811060" y="4393012"/>
                    <a:ext cx="82197" cy="238795"/>
                  </a:xfrm>
                  <a:custGeom>
                    <a:avLst/>
                    <a:gdLst/>
                    <a:ahLst/>
                    <a:cxnLst/>
                    <a:rect l="l" t="t" r="r" b="b"/>
                    <a:pathLst>
                      <a:path w="875" h="2542" extrusionOk="0">
                        <a:moveTo>
                          <a:pt x="217" y="1"/>
                        </a:moveTo>
                        <a:cubicBezTo>
                          <a:pt x="104" y="197"/>
                          <a:pt x="34" y="401"/>
                          <a:pt x="22" y="623"/>
                        </a:cubicBezTo>
                        <a:cubicBezTo>
                          <a:pt x="0" y="1001"/>
                          <a:pt x="73" y="1351"/>
                          <a:pt x="333" y="1645"/>
                        </a:cubicBezTo>
                        <a:cubicBezTo>
                          <a:pt x="384" y="1702"/>
                          <a:pt x="424" y="1769"/>
                          <a:pt x="472" y="1829"/>
                        </a:cubicBezTo>
                        <a:cubicBezTo>
                          <a:pt x="637" y="2037"/>
                          <a:pt x="763" y="2259"/>
                          <a:pt x="742" y="2542"/>
                        </a:cubicBezTo>
                        <a:cubicBezTo>
                          <a:pt x="811" y="2442"/>
                          <a:pt x="844" y="2335"/>
                          <a:pt x="855" y="2222"/>
                        </a:cubicBezTo>
                        <a:cubicBezTo>
                          <a:pt x="874" y="1954"/>
                          <a:pt x="840" y="1696"/>
                          <a:pt x="726" y="1453"/>
                        </a:cubicBezTo>
                        <a:cubicBezTo>
                          <a:pt x="663" y="1319"/>
                          <a:pt x="590" y="1189"/>
                          <a:pt x="518" y="1060"/>
                        </a:cubicBezTo>
                        <a:cubicBezTo>
                          <a:pt x="338" y="736"/>
                          <a:pt x="226" y="394"/>
                          <a:pt x="230" y="20"/>
                        </a:cubicBezTo>
                        <a:cubicBezTo>
                          <a:pt x="230" y="16"/>
                          <a:pt x="224" y="1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3" name="Google Shape;4003;p22"/>
                  <p:cNvSpPr/>
                  <p:nvPr/>
                </p:nvSpPr>
                <p:spPr>
                  <a:xfrm>
                    <a:off x="2769631" y="4349423"/>
                    <a:ext cx="48285" cy="128886"/>
                  </a:xfrm>
                  <a:custGeom>
                    <a:avLst/>
                    <a:gdLst/>
                    <a:ahLst/>
                    <a:cxnLst/>
                    <a:rect l="l" t="t" r="r" b="b"/>
                    <a:pathLst>
                      <a:path w="514" h="1372" extrusionOk="0">
                        <a:moveTo>
                          <a:pt x="62" y="0"/>
                        </a:moveTo>
                        <a:cubicBezTo>
                          <a:pt x="0" y="246"/>
                          <a:pt x="11" y="491"/>
                          <a:pt x="68" y="729"/>
                        </a:cubicBezTo>
                        <a:cubicBezTo>
                          <a:pt x="126" y="972"/>
                          <a:pt x="261" y="1176"/>
                          <a:pt x="408" y="1372"/>
                        </a:cubicBezTo>
                        <a:cubicBezTo>
                          <a:pt x="416" y="1340"/>
                          <a:pt x="414" y="1310"/>
                          <a:pt x="412" y="1281"/>
                        </a:cubicBezTo>
                        <a:cubicBezTo>
                          <a:pt x="394" y="1088"/>
                          <a:pt x="414" y="899"/>
                          <a:pt x="482" y="719"/>
                        </a:cubicBezTo>
                        <a:cubicBezTo>
                          <a:pt x="514" y="636"/>
                          <a:pt x="500" y="571"/>
                          <a:pt x="454" y="506"/>
                        </a:cubicBezTo>
                        <a:cubicBezTo>
                          <a:pt x="433" y="475"/>
                          <a:pt x="412" y="444"/>
                          <a:pt x="385" y="419"/>
                        </a:cubicBezTo>
                        <a:cubicBezTo>
                          <a:pt x="251" y="301"/>
                          <a:pt x="124" y="177"/>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004" name="Google Shape;4004;p22"/>
                <p:cNvGrpSpPr/>
                <p:nvPr/>
              </p:nvGrpSpPr>
              <p:grpSpPr>
                <a:xfrm>
                  <a:off x="2842155" y="4646751"/>
                  <a:ext cx="224426" cy="261061"/>
                  <a:chOff x="2842155" y="4646751"/>
                  <a:chExt cx="224426" cy="261061"/>
                </a:xfrm>
              </p:grpSpPr>
              <p:sp>
                <p:nvSpPr>
                  <p:cNvPr id="4005" name="Google Shape;4005;p22"/>
                  <p:cNvSpPr/>
                  <p:nvPr/>
                </p:nvSpPr>
                <p:spPr>
                  <a:xfrm>
                    <a:off x="2842155" y="4705465"/>
                    <a:ext cx="157819" cy="202347"/>
                  </a:xfrm>
                  <a:custGeom>
                    <a:avLst/>
                    <a:gdLst/>
                    <a:ahLst/>
                    <a:cxnLst/>
                    <a:rect l="l" t="t" r="r" b="b"/>
                    <a:pathLst>
                      <a:path w="1680" h="2154" extrusionOk="0">
                        <a:moveTo>
                          <a:pt x="1636" y="1"/>
                        </a:moveTo>
                        <a:cubicBezTo>
                          <a:pt x="1631" y="1"/>
                          <a:pt x="1626" y="1"/>
                          <a:pt x="1622" y="2"/>
                        </a:cubicBezTo>
                        <a:cubicBezTo>
                          <a:pt x="1410" y="61"/>
                          <a:pt x="1195" y="113"/>
                          <a:pt x="989" y="184"/>
                        </a:cubicBezTo>
                        <a:cubicBezTo>
                          <a:pt x="822" y="242"/>
                          <a:pt x="695" y="363"/>
                          <a:pt x="596" y="510"/>
                        </a:cubicBezTo>
                        <a:cubicBezTo>
                          <a:pt x="463" y="709"/>
                          <a:pt x="406" y="934"/>
                          <a:pt x="347" y="1159"/>
                        </a:cubicBezTo>
                        <a:cubicBezTo>
                          <a:pt x="284" y="1398"/>
                          <a:pt x="215" y="1634"/>
                          <a:pt x="67" y="1841"/>
                        </a:cubicBezTo>
                        <a:cubicBezTo>
                          <a:pt x="27" y="1897"/>
                          <a:pt x="13" y="1979"/>
                          <a:pt x="7" y="2049"/>
                        </a:cubicBezTo>
                        <a:cubicBezTo>
                          <a:pt x="0" y="2120"/>
                          <a:pt x="22" y="2154"/>
                          <a:pt x="71" y="2154"/>
                        </a:cubicBezTo>
                        <a:cubicBezTo>
                          <a:pt x="88" y="2154"/>
                          <a:pt x="108" y="2150"/>
                          <a:pt x="131" y="2141"/>
                        </a:cubicBezTo>
                        <a:cubicBezTo>
                          <a:pt x="489" y="2013"/>
                          <a:pt x="787" y="1806"/>
                          <a:pt x="953" y="1458"/>
                        </a:cubicBezTo>
                        <a:cubicBezTo>
                          <a:pt x="1066" y="1222"/>
                          <a:pt x="1157" y="974"/>
                          <a:pt x="1241" y="726"/>
                        </a:cubicBezTo>
                        <a:cubicBezTo>
                          <a:pt x="1334" y="456"/>
                          <a:pt x="1420" y="187"/>
                          <a:pt x="1680" y="2"/>
                        </a:cubicBezTo>
                        <a:cubicBezTo>
                          <a:pt x="1660" y="2"/>
                          <a:pt x="1647" y="1"/>
                          <a:pt x="1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6" name="Google Shape;4006;p22"/>
                  <p:cNvSpPr/>
                  <p:nvPr/>
                </p:nvSpPr>
                <p:spPr>
                  <a:xfrm>
                    <a:off x="2970386" y="4646751"/>
                    <a:ext cx="96195" cy="140534"/>
                  </a:xfrm>
                  <a:custGeom>
                    <a:avLst/>
                    <a:gdLst/>
                    <a:ahLst/>
                    <a:cxnLst/>
                    <a:rect l="l" t="t" r="r" b="b"/>
                    <a:pathLst>
                      <a:path w="1024" h="1496" extrusionOk="0">
                        <a:moveTo>
                          <a:pt x="888" y="0"/>
                        </a:moveTo>
                        <a:cubicBezTo>
                          <a:pt x="512" y="0"/>
                          <a:pt x="61" y="283"/>
                          <a:pt x="1" y="623"/>
                        </a:cubicBezTo>
                        <a:cubicBezTo>
                          <a:pt x="102" y="607"/>
                          <a:pt x="200" y="586"/>
                          <a:pt x="300" y="576"/>
                        </a:cubicBezTo>
                        <a:cubicBezTo>
                          <a:pt x="305" y="576"/>
                          <a:pt x="310" y="576"/>
                          <a:pt x="316" y="576"/>
                        </a:cubicBezTo>
                        <a:cubicBezTo>
                          <a:pt x="360" y="576"/>
                          <a:pt x="404" y="591"/>
                          <a:pt x="449" y="597"/>
                        </a:cubicBezTo>
                        <a:cubicBezTo>
                          <a:pt x="428" y="638"/>
                          <a:pt x="414" y="686"/>
                          <a:pt x="386" y="722"/>
                        </a:cubicBezTo>
                        <a:cubicBezTo>
                          <a:pt x="205" y="944"/>
                          <a:pt x="145" y="1208"/>
                          <a:pt x="112" y="1496"/>
                        </a:cubicBezTo>
                        <a:cubicBezTo>
                          <a:pt x="138" y="1476"/>
                          <a:pt x="153" y="1466"/>
                          <a:pt x="165" y="1453"/>
                        </a:cubicBezTo>
                        <a:cubicBezTo>
                          <a:pt x="265" y="1346"/>
                          <a:pt x="353" y="1227"/>
                          <a:pt x="398" y="1087"/>
                        </a:cubicBezTo>
                        <a:cubicBezTo>
                          <a:pt x="450" y="924"/>
                          <a:pt x="497" y="760"/>
                          <a:pt x="537" y="593"/>
                        </a:cubicBezTo>
                        <a:cubicBezTo>
                          <a:pt x="600" y="318"/>
                          <a:pt x="693" y="74"/>
                          <a:pt x="1023" y="13"/>
                        </a:cubicBezTo>
                        <a:cubicBezTo>
                          <a:pt x="980" y="4"/>
                          <a:pt x="934"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7" name="Google Shape;4007;p22"/>
                  <p:cNvSpPr/>
                  <p:nvPr/>
                </p:nvSpPr>
                <p:spPr>
                  <a:xfrm>
                    <a:off x="2872780" y="4710820"/>
                    <a:ext cx="130107" cy="194550"/>
                  </a:xfrm>
                  <a:custGeom>
                    <a:avLst/>
                    <a:gdLst/>
                    <a:ahLst/>
                    <a:cxnLst/>
                    <a:rect l="l" t="t" r="r" b="b"/>
                    <a:pathLst>
                      <a:path w="1385" h="2071" extrusionOk="0">
                        <a:moveTo>
                          <a:pt x="1369" y="1"/>
                        </a:moveTo>
                        <a:cubicBezTo>
                          <a:pt x="1338" y="27"/>
                          <a:pt x="1304" y="49"/>
                          <a:pt x="1276" y="78"/>
                        </a:cubicBezTo>
                        <a:cubicBezTo>
                          <a:pt x="1142" y="210"/>
                          <a:pt x="1071" y="379"/>
                          <a:pt x="1010" y="551"/>
                        </a:cubicBezTo>
                        <a:cubicBezTo>
                          <a:pt x="947" y="734"/>
                          <a:pt x="884" y="917"/>
                          <a:pt x="822" y="1099"/>
                        </a:cubicBezTo>
                        <a:cubicBezTo>
                          <a:pt x="679" y="1521"/>
                          <a:pt x="426" y="1848"/>
                          <a:pt x="22" y="2049"/>
                        </a:cubicBezTo>
                        <a:cubicBezTo>
                          <a:pt x="15" y="2053"/>
                          <a:pt x="10" y="2060"/>
                          <a:pt x="0" y="2068"/>
                        </a:cubicBezTo>
                        <a:cubicBezTo>
                          <a:pt x="10" y="2069"/>
                          <a:pt x="15" y="2071"/>
                          <a:pt x="19" y="2071"/>
                        </a:cubicBezTo>
                        <a:cubicBezTo>
                          <a:pt x="20" y="2071"/>
                          <a:pt x="21" y="2070"/>
                          <a:pt x="22" y="2070"/>
                        </a:cubicBezTo>
                        <a:cubicBezTo>
                          <a:pt x="34" y="2068"/>
                          <a:pt x="46" y="2065"/>
                          <a:pt x="57" y="2060"/>
                        </a:cubicBezTo>
                        <a:cubicBezTo>
                          <a:pt x="579" y="1831"/>
                          <a:pt x="968" y="1489"/>
                          <a:pt x="1074" y="896"/>
                        </a:cubicBezTo>
                        <a:cubicBezTo>
                          <a:pt x="1127" y="586"/>
                          <a:pt x="1159" y="267"/>
                          <a:pt x="1385" y="14"/>
                        </a:cubicBezTo>
                        <a:cubicBezTo>
                          <a:pt x="1379" y="11"/>
                          <a:pt x="1374" y="7"/>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008" name="Google Shape;4008;p22"/>
                <p:cNvSpPr/>
                <p:nvPr/>
              </p:nvSpPr>
              <p:spPr>
                <a:xfrm>
                  <a:off x="2976305" y="4653797"/>
                  <a:ext cx="89807" cy="159698"/>
                </a:xfrm>
                <a:custGeom>
                  <a:avLst/>
                  <a:gdLst/>
                  <a:ahLst/>
                  <a:cxnLst/>
                  <a:rect l="l" t="t" r="r" b="b"/>
                  <a:pathLst>
                    <a:path w="956" h="1700" extrusionOk="0">
                      <a:moveTo>
                        <a:pt x="955" y="0"/>
                      </a:moveTo>
                      <a:lnTo>
                        <a:pt x="955" y="0"/>
                      </a:lnTo>
                      <a:cubicBezTo>
                        <a:pt x="860" y="6"/>
                        <a:pt x="785" y="38"/>
                        <a:pt x="723" y="103"/>
                      </a:cubicBezTo>
                      <a:cubicBezTo>
                        <a:pt x="612" y="216"/>
                        <a:pt x="560" y="359"/>
                        <a:pt x="522" y="511"/>
                      </a:cubicBezTo>
                      <a:cubicBezTo>
                        <a:pt x="483" y="673"/>
                        <a:pt x="438" y="836"/>
                        <a:pt x="387" y="996"/>
                      </a:cubicBezTo>
                      <a:cubicBezTo>
                        <a:pt x="340" y="1142"/>
                        <a:pt x="262" y="1277"/>
                        <a:pt x="142" y="1370"/>
                      </a:cubicBezTo>
                      <a:cubicBezTo>
                        <a:pt x="30" y="1457"/>
                        <a:pt x="15" y="1572"/>
                        <a:pt x="1" y="1700"/>
                      </a:cubicBezTo>
                      <a:cubicBezTo>
                        <a:pt x="111" y="1598"/>
                        <a:pt x="218" y="1497"/>
                        <a:pt x="309" y="1384"/>
                      </a:cubicBezTo>
                      <a:cubicBezTo>
                        <a:pt x="442" y="1219"/>
                        <a:pt x="491" y="1018"/>
                        <a:pt x="537" y="817"/>
                      </a:cubicBezTo>
                      <a:cubicBezTo>
                        <a:pt x="607" y="511"/>
                        <a:pt x="706" y="217"/>
                        <a:pt x="95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009" name="Google Shape;4009;p22"/>
                <p:cNvGrpSpPr/>
                <p:nvPr/>
              </p:nvGrpSpPr>
              <p:grpSpPr>
                <a:xfrm>
                  <a:off x="2954510" y="4534584"/>
                  <a:ext cx="135182" cy="174166"/>
                  <a:chOff x="2954510" y="4534584"/>
                  <a:chExt cx="135182" cy="174166"/>
                </a:xfrm>
              </p:grpSpPr>
              <p:sp>
                <p:nvSpPr>
                  <p:cNvPr id="4010" name="Google Shape;4010;p22"/>
                  <p:cNvSpPr/>
                  <p:nvPr/>
                </p:nvSpPr>
                <p:spPr>
                  <a:xfrm>
                    <a:off x="2954510" y="4578831"/>
                    <a:ext cx="76655" cy="129919"/>
                  </a:xfrm>
                  <a:custGeom>
                    <a:avLst/>
                    <a:gdLst/>
                    <a:ahLst/>
                    <a:cxnLst/>
                    <a:rect l="l" t="t" r="r" b="b"/>
                    <a:pathLst>
                      <a:path w="816" h="1383" extrusionOk="0">
                        <a:moveTo>
                          <a:pt x="673" y="1"/>
                        </a:moveTo>
                        <a:cubicBezTo>
                          <a:pt x="672" y="1"/>
                          <a:pt x="670" y="1"/>
                          <a:pt x="669" y="1"/>
                        </a:cubicBezTo>
                        <a:cubicBezTo>
                          <a:pt x="589" y="2"/>
                          <a:pt x="529" y="51"/>
                          <a:pt x="527" y="116"/>
                        </a:cubicBezTo>
                        <a:cubicBezTo>
                          <a:pt x="527" y="136"/>
                          <a:pt x="534" y="164"/>
                          <a:pt x="548" y="174"/>
                        </a:cubicBezTo>
                        <a:cubicBezTo>
                          <a:pt x="550" y="175"/>
                          <a:pt x="553" y="176"/>
                          <a:pt x="556" y="176"/>
                        </a:cubicBezTo>
                        <a:cubicBezTo>
                          <a:pt x="570" y="176"/>
                          <a:pt x="591" y="164"/>
                          <a:pt x="607" y="160"/>
                        </a:cubicBezTo>
                        <a:cubicBezTo>
                          <a:pt x="625" y="155"/>
                          <a:pt x="653" y="141"/>
                          <a:pt x="665" y="141"/>
                        </a:cubicBezTo>
                        <a:cubicBezTo>
                          <a:pt x="667" y="141"/>
                          <a:pt x="669" y="142"/>
                          <a:pt x="670" y="143"/>
                        </a:cubicBezTo>
                        <a:cubicBezTo>
                          <a:pt x="685" y="160"/>
                          <a:pt x="698" y="193"/>
                          <a:pt x="694" y="214"/>
                        </a:cubicBezTo>
                        <a:cubicBezTo>
                          <a:pt x="679" y="271"/>
                          <a:pt x="660" y="328"/>
                          <a:pt x="629" y="377"/>
                        </a:cubicBezTo>
                        <a:cubicBezTo>
                          <a:pt x="495" y="588"/>
                          <a:pt x="355" y="794"/>
                          <a:pt x="220" y="1005"/>
                        </a:cubicBezTo>
                        <a:cubicBezTo>
                          <a:pt x="145" y="1123"/>
                          <a:pt x="80" y="1247"/>
                          <a:pt x="0" y="1382"/>
                        </a:cubicBezTo>
                        <a:cubicBezTo>
                          <a:pt x="9" y="1383"/>
                          <a:pt x="16" y="1383"/>
                          <a:pt x="24" y="1383"/>
                        </a:cubicBezTo>
                        <a:cubicBezTo>
                          <a:pt x="87" y="1383"/>
                          <a:pt x="110" y="1362"/>
                          <a:pt x="121" y="1316"/>
                        </a:cubicBezTo>
                        <a:cubicBezTo>
                          <a:pt x="130" y="1274"/>
                          <a:pt x="147" y="1230"/>
                          <a:pt x="171" y="1194"/>
                        </a:cubicBezTo>
                        <a:cubicBezTo>
                          <a:pt x="300" y="1001"/>
                          <a:pt x="433" y="812"/>
                          <a:pt x="566" y="622"/>
                        </a:cubicBezTo>
                        <a:cubicBezTo>
                          <a:pt x="606" y="565"/>
                          <a:pt x="655" y="514"/>
                          <a:pt x="691" y="457"/>
                        </a:cubicBezTo>
                        <a:cubicBezTo>
                          <a:pt x="754" y="355"/>
                          <a:pt x="815" y="252"/>
                          <a:pt x="811" y="127"/>
                        </a:cubicBezTo>
                        <a:cubicBezTo>
                          <a:pt x="809" y="51"/>
                          <a:pt x="752" y="1"/>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1" name="Google Shape;4011;p22"/>
                  <p:cNvSpPr/>
                  <p:nvPr/>
                </p:nvSpPr>
                <p:spPr>
                  <a:xfrm>
                    <a:off x="3029758" y="4534584"/>
                    <a:ext cx="25270" cy="63879"/>
                  </a:xfrm>
                  <a:custGeom>
                    <a:avLst/>
                    <a:gdLst/>
                    <a:ahLst/>
                    <a:cxnLst/>
                    <a:rect l="l" t="t" r="r" b="b"/>
                    <a:pathLst>
                      <a:path w="269" h="680" extrusionOk="0">
                        <a:moveTo>
                          <a:pt x="101" y="0"/>
                        </a:moveTo>
                        <a:cubicBezTo>
                          <a:pt x="92" y="0"/>
                          <a:pt x="83" y="2"/>
                          <a:pt x="74" y="4"/>
                        </a:cubicBezTo>
                        <a:cubicBezTo>
                          <a:pt x="46" y="12"/>
                          <a:pt x="22" y="40"/>
                          <a:pt x="8" y="65"/>
                        </a:cubicBezTo>
                        <a:cubicBezTo>
                          <a:pt x="1" y="76"/>
                          <a:pt x="19" y="112"/>
                          <a:pt x="36" y="122"/>
                        </a:cubicBezTo>
                        <a:cubicBezTo>
                          <a:pt x="158" y="198"/>
                          <a:pt x="195" y="317"/>
                          <a:pt x="114" y="434"/>
                        </a:cubicBezTo>
                        <a:cubicBezTo>
                          <a:pt x="62" y="513"/>
                          <a:pt x="53" y="589"/>
                          <a:pt x="77" y="680"/>
                        </a:cubicBezTo>
                        <a:cubicBezTo>
                          <a:pt x="121" y="599"/>
                          <a:pt x="169" y="522"/>
                          <a:pt x="205" y="437"/>
                        </a:cubicBezTo>
                        <a:cubicBezTo>
                          <a:pt x="248" y="333"/>
                          <a:pt x="268" y="222"/>
                          <a:pt x="229" y="112"/>
                        </a:cubicBezTo>
                        <a:cubicBezTo>
                          <a:pt x="204" y="44"/>
                          <a:pt x="155"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2" name="Google Shape;4012;p22"/>
                  <p:cNvSpPr/>
                  <p:nvPr/>
                </p:nvSpPr>
                <p:spPr>
                  <a:xfrm>
                    <a:off x="3058035" y="4548487"/>
                    <a:ext cx="31658" cy="21982"/>
                  </a:xfrm>
                  <a:custGeom>
                    <a:avLst/>
                    <a:gdLst/>
                    <a:ahLst/>
                    <a:cxnLst/>
                    <a:rect l="l" t="t" r="r" b="b"/>
                    <a:pathLst>
                      <a:path w="337" h="234" extrusionOk="0">
                        <a:moveTo>
                          <a:pt x="208" y="0"/>
                        </a:moveTo>
                        <a:cubicBezTo>
                          <a:pt x="120" y="0"/>
                          <a:pt x="32" y="77"/>
                          <a:pt x="0" y="170"/>
                        </a:cubicBezTo>
                        <a:cubicBezTo>
                          <a:pt x="8" y="166"/>
                          <a:pt x="14" y="165"/>
                          <a:pt x="19" y="162"/>
                        </a:cubicBezTo>
                        <a:cubicBezTo>
                          <a:pt x="69" y="141"/>
                          <a:pt x="116" y="110"/>
                          <a:pt x="168" y="104"/>
                        </a:cubicBezTo>
                        <a:cubicBezTo>
                          <a:pt x="171" y="104"/>
                          <a:pt x="175" y="103"/>
                          <a:pt x="178" y="103"/>
                        </a:cubicBezTo>
                        <a:cubicBezTo>
                          <a:pt x="240" y="103"/>
                          <a:pt x="249" y="164"/>
                          <a:pt x="270" y="211"/>
                        </a:cubicBezTo>
                        <a:cubicBezTo>
                          <a:pt x="277" y="228"/>
                          <a:pt x="289" y="234"/>
                          <a:pt x="299" y="234"/>
                        </a:cubicBezTo>
                        <a:cubicBezTo>
                          <a:pt x="314" y="234"/>
                          <a:pt x="327" y="223"/>
                          <a:pt x="329" y="208"/>
                        </a:cubicBezTo>
                        <a:cubicBezTo>
                          <a:pt x="336" y="161"/>
                          <a:pt x="334" y="105"/>
                          <a:pt x="315" y="63"/>
                        </a:cubicBezTo>
                        <a:cubicBezTo>
                          <a:pt x="301" y="33"/>
                          <a:pt x="252" y="3"/>
                          <a:pt x="218" y="1"/>
                        </a:cubicBezTo>
                        <a:cubicBezTo>
                          <a:pt x="215" y="0"/>
                          <a:pt x="212"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013" name="Google Shape;4013;p22"/>
                <p:cNvSpPr/>
                <p:nvPr/>
              </p:nvSpPr>
              <p:spPr>
                <a:xfrm>
                  <a:off x="2723036" y="4193384"/>
                  <a:ext cx="228932" cy="446403"/>
                </a:xfrm>
                <a:custGeom>
                  <a:avLst/>
                  <a:gdLst/>
                  <a:ahLst/>
                  <a:cxnLst/>
                  <a:rect l="l" t="t" r="r" b="b"/>
                  <a:pathLst>
                    <a:path w="2437" h="4752" extrusionOk="0">
                      <a:moveTo>
                        <a:pt x="739" y="60"/>
                      </a:moveTo>
                      <a:cubicBezTo>
                        <a:pt x="801" y="60"/>
                        <a:pt x="850" y="94"/>
                        <a:pt x="891" y="145"/>
                      </a:cubicBezTo>
                      <a:cubicBezTo>
                        <a:pt x="981" y="257"/>
                        <a:pt x="1001" y="396"/>
                        <a:pt x="999" y="531"/>
                      </a:cubicBezTo>
                      <a:cubicBezTo>
                        <a:pt x="996" y="778"/>
                        <a:pt x="977" y="1026"/>
                        <a:pt x="964" y="1272"/>
                      </a:cubicBezTo>
                      <a:cubicBezTo>
                        <a:pt x="963" y="1303"/>
                        <a:pt x="964" y="1333"/>
                        <a:pt x="964" y="1363"/>
                      </a:cubicBezTo>
                      <a:cubicBezTo>
                        <a:pt x="975" y="1364"/>
                        <a:pt x="984" y="1364"/>
                        <a:pt x="994" y="1365"/>
                      </a:cubicBezTo>
                      <a:cubicBezTo>
                        <a:pt x="1001" y="1342"/>
                        <a:pt x="1008" y="1320"/>
                        <a:pt x="1013" y="1296"/>
                      </a:cubicBezTo>
                      <a:cubicBezTo>
                        <a:pt x="1047" y="1196"/>
                        <a:pt x="1150" y="1124"/>
                        <a:pt x="1251" y="1124"/>
                      </a:cubicBezTo>
                      <a:cubicBezTo>
                        <a:pt x="1265" y="1124"/>
                        <a:pt x="1280" y="1126"/>
                        <a:pt x="1294" y="1129"/>
                      </a:cubicBezTo>
                      <a:cubicBezTo>
                        <a:pt x="1435" y="1161"/>
                        <a:pt x="1527" y="1280"/>
                        <a:pt x="1513" y="1411"/>
                      </a:cubicBezTo>
                      <a:cubicBezTo>
                        <a:pt x="1503" y="1509"/>
                        <a:pt x="1477" y="1597"/>
                        <a:pt x="1385" y="1651"/>
                      </a:cubicBezTo>
                      <a:cubicBezTo>
                        <a:pt x="1362" y="1664"/>
                        <a:pt x="1339" y="1671"/>
                        <a:pt x="1316" y="1671"/>
                      </a:cubicBezTo>
                      <a:cubicBezTo>
                        <a:pt x="1289" y="1671"/>
                        <a:pt x="1264" y="1661"/>
                        <a:pt x="1242" y="1638"/>
                      </a:cubicBezTo>
                      <a:cubicBezTo>
                        <a:pt x="1203" y="1599"/>
                        <a:pt x="1187" y="1547"/>
                        <a:pt x="1219" y="1484"/>
                      </a:cubicBezTo>
                      <a:lnTo>
                        <a:pt x="1219" y="1484"/>
                      </a:lnTo>
                      <a:cubicBezTo>
                        <a:pt x="1249" y="1514"/>
                        <a:pt x="1279" y="1531"/>
                        <a:pt x="1311" y="1531"/>
                      </a:cubicBezTo>
                      <a:cubicBezTo>
                        <a:pt x="1331" y="1531"/>
                        <a:pt x="1352" y="1524"/>
                        <a:pt x="1373" y="1507"/>
                      </a:cubicBezTo>
                      <a:cubicBezTo>
                        <a:pt x="1428" y="1465"/>
                        <a:pt x="1431" y="1406"/>
                        <a:pt x="1419" y="1344"/>
                      </a:cubicBezTo>
                      <a:cubicBezTo>
                        <a:pt x="1404" y="1278"/>
                        <a:pt x="1361" y="1242"/>
                        <a:pt x="1295" y="1233"/>
                      </a:cubicBezTo>
                      <a:cubicBezTo>
                        <a:pt x="1283" y="1232"/>
                        <a:pt x="1271" y="1231"/>
                        <a:pt x="1259" y="1231"/>
                      </a:cubicBezTo>
                      <a:cubicBezTo>
                        <a:pt x="1189" y="1231"/>
                        <a:pt x="1134" y="1265"/>
                        <a:pt x="1090" y="1326"/>
                      </a:cubicBezTo>
                      <a:cubicBezTo>
                        <a:pt x="1028" y="1415"/>
                        <a:pt x="1016" y="1515"/>
                        <a:pt x="1021" y="1618"/>
                      </a:cubicBezTo>
                      <a:cubicBezTo>
                        <a:pt x="1028" y="1772"/>
                        <a:pt x="1048" y="1923"/>
                        <a:pt x="1059" y="2076"/>
                      </a:cubicBezTo>
                      <a:cubicBezTo>
                        <a:pt x="1064" y="2120"/>
                        <a:pt x="1059" y="2165"/>
                        <a:pt x="1048" y="2211"/>
                      </a:cubicBezTo>
                      <a:cubicBezTo>
                        <a:pt x="951" y="2109"/>
                        <a:pt x="891" y="1999"/>
                        <a:pt x="883" y="1861"/>
                      </a:cubicBezTo>
                      <a:cubicBezTo>
                        <a:pt x="871" y="1658"/>
                        <a:pt x="860" y="1452"/>
                        <a:pt x="845" y="1247"/>
                      </a:cubicBezTo>
                      <a:cubicBezTo>
                        <a:pt x="837" y="1171"/>
                        <a:pt x="827" y="1095"/>
                        <a:pt x="808" y="1022"/>
                      </a:cubicBezTo>
                      <a:cubicBezTo>
                        <a:pt x="789" y="950"/>
                        <a:pt x="736" y="905"/>
                        <a:pt x="659" y="897"/>
                      </a:cubicBezTo>
                      <a:cubicBezTo>
                        <a:pt x="652" y="896"/>
                        <a:pt x="646" y="895"/>
                        <a:pt x="639" y="895"/>
                      </a:cubicBezTo>
                      <a:cubicBezTo>
                        <a:pt x="557" y="895"/>
                        <a:pt x="485" y="962"/>
                        <a:pt x="478" y="1044"/>
                      </a:cubicBezTo>
                      <a:cubicBezTo>
                        <a:pt x="469" y="1135"/>
                        <a:pt x="521" y="1187"/>
                        <a:pt x="626" y="1194"/>
                      </a:cubicBezTo>
                      <a:cubicBezTo>
                        <a:pt x="599" y="1234"/>
                        <a:pt x="563" y="1254"/>
                        <a:pt x="528" y="1254"/>
                      </a:cubicBezTo>
                      <a:cubicBezTo>
                        <a:pt x="491" y="1254"/>
                        <a:pt x="453" y="1233"/>
                        <a:pt x="424" y="1189"/>
                      </a:cubicBezTo>
                      <a:cubicBezTo>
                        <a:pt x="350" y="1076"/>
                        <a:pt x="391" y="901"/>
                        <a:pt x="507" y="829"/>
                      </a:cubicBezTo>
                      <a:cubicBezTo>
                        <a:pt x="550" y="802"/>
                        <a:pt x="597" y="790"/>
                        <a:pt x="643" y="790"/>
                      </a:cubicBezTo>
                      <a:cubicBezTo>
                        <a:pt x="727" y="790"/>
                        <a:pt x="809" y="832"/>
                        <a:pt x="857" y="910"/>
                      </a:cubicBezTo>
                      <a:cubicBezTo>
                        <a:pt x="876" y="940"/>
                        <a:pt x="889" y="970"/>
                        <a:pt x="922" y="1001"/>
                      </a:cubicBezTo>
                      <a:cubicBezTo>
                        <a:pt x="925" y="979"/>
                        <a:pt x="934" y="957"/>
                        <a:pt x="933" y="936"/>
                      </a:cubicBezTo>
                      <a:cubicBezTo>
                        <a:pt x="923" y="763"/>
                        <a:pt x="913" y="590"/>
                        <a:pt x="897" y="417"/>
                      </a:cubicBezTo>
                      <a:cubicBezTo>
                        <a:pt x="893" y="373"/>
                        <a:pt x="882" y="329"/>
                        <a:pt x="862" y="289"/>
                      </a:cubicBezTo>
                      <a:cubicBezTo>
                        <a:pt x="836" y="235"/>
                        <a:pt x="796" y="208"/>
                        <a:pt x="752" y="208"/>
                      </a:cubicBezTo>
                      <a:cubicBezTo>
                        <a:pt x="720" y="208"/>
                        <a:pt x="685" y="223"/>
                        <a:pt x="651" y="254"/>
                      </a:cubicBezTo>
                      <a:cubicBezTo>
                        <a:pt x="638" y="269"/>
                        <a:pt x="610" y="270"/>
                        <a:pt x="589" y="278"/>
                      </a:cubicBezTo>
                      <a:cubicBezTo>
                        <a:pt x="584" y="256"/>
                        <a:pt x="569" y="231"/>
                        <a:pt x="576" y="212"/>
                      </a:cubicBezTo>
                      <a:cubicBezTo>
                        <a:pt x="597" y="149"/>
                        <a:pt x="619" y="83"/>
                        <a:pt x="696" y="65"/>
                      </a:cubicBezTo>
                      <a:cubicBezTo>
                        <a:pt x="711" y="62"/>
                        <a:pt x="725" y="60"/>
                        <a:pt x="739" y="60"/>
                      </a:cubicBezTo>
                      <a:close/>
                      <a:moveTo>
                        <a:pt x="558" y="1661"/>
                      </a:moveTo>
                      <a:lnTo>
                        <a:pt x="558" y="1661"/>
                      </a:lnTo>
                      <a:cubicBezTo>
                        <a:pt x="620" y="1838"/>
                        <a:pt x="747" y="1962"/>
                        <a:pt x="881" y="2080"/>
                      </a:cubicBezTo>
                      <a:cubicBezTo>
                        <a:pt x="908" y="2105"/>
                        <a:pt x="928" y="2137"/>
                        <a:pt x="950" y="2167"/>
                      </a:cubicBezTo>
                      <a:cubicBezTo>
                        <a:pt x="997" y="2232"/>
                        <a:pt x="1011" y="2296"/>
                        <a:pt x="978" y="2380"/>
                      </a:cubicBezTo>
                      <a:cubicBezTo>
                        <a:pt x="910" y="2560"/>
                        <a:pt x="892" y="2749"/>
                        <a:pt x="908" y="2942"/>
                      </a:cubicBezTo>
                      <a:cubicBezTo>
                        <a:pt x="910" y="2971"/>
                        <a:pt x="912" y="3000"/>
                        <a:pt x="904" y="3033"/>
                      </a:cubicBezTo>
                      <a:cubicBezTo>
                        <a:pt x="757" y="2837"/>
                        <a:pt x="620" y="2633"/>
                        <a:pt x="564" y="2390"/>
                      </a:cubicBezTo>
                      <a:cubicBezTo>
                        <a:pt x="507" y="2152"/>
                        <a:pt x="496" y="1907"/>
                        <a:pt x="558" y="1661"/>
                      </a:cubicBezTo>
                      <a:close/>
                      <a:moveTo>
                        <a:pt x="496" y="1601"/>
                      </a:moveTo>
                      <a:cubicBezTo>
                        <a:pt x="496" y="1632"/>
                        <a:pt x="501" y="1654"/>
                        <a:pt x="496" y="1673"/>
                      </a:cubicBezTo>
                      <a:cubicBezTo>
                        <a:pt x="392" y="2204"/>
                        <a:pt x="548" y="2665"/>
                        <a:pt x="872" y="3082"/>
                      </a:cubicBezTo>
                      <a:cubicBezTo>
                        <a:pt x="903" y="3123"/>
                        <a:pt x="927" y="3175"/>
                        <a:pt x="939" y="3226"/>
                      </a:cubicBezTo>
                      <a:cubicBezTo>
                        <a:pt x="980" y="3404"/>
                        <a:pt x="1053" y="3567"/>
                        <a:pt x="1166" y="3713"/>
                      </a:cubicBezTo>
                      <a:cubicBezTo>
                        <a:pt x="1234" y="3800"/>
                        <a:pt x="1301" y="3888"/>
                        <a:pt x="1368" y="3976"/>
                      </a:cubicBezTo>
                      <a:lnTo>
                        <a:pt x="1361" y="3980"/>
                      </a:lnTo>
                      <a:cubicBezTo>
                        <a:pt x="1136" y="3827"/>
                        <a:pt x="901" y="3687"/>
                        <a:pt x="691" y="3517"/>
                      </a:cubicBezTo>
                      <a:cubicBezTo>
                        <a:pt x="244" y="3160"/>
                        <a:pt x="76" y="2686"/>
                        <a:pt x="179" y="2124"/>
                      </a:cubicBezTo>
                      <a:cubicBezTo>
                        <a:pt x="218" y="1919"/>
                        <a:pt x="322" y="1744"/>
                        <a:pt x="496" y="1601"/>
                      </a:cubicBezTo>
                      <a:close/>
                      <a:moveTo>
                        <a:pt x="1151" y="2124"/>
                      </a:moveTo>
                      <a:cubicBezTo>
                        <a:pt x="1158" y="2134"/>
                        <a:pt x="1165" y="2138"/>
                        <a:pt x="1165" y="2143"/>
                      </a:cubicBezTo>
                      <a:cubicBezTo>
                        <a:pt x="1162" y="2518"/>
                        <a:pt x="1273" y="2859"/>
                        <a:pt x="1452" y="3183"/>
                      </a:cubicBezTo>
                      <a:cubicBezTo>
                        <a:pt x="1524" y="3314"/>
                        <a:pt x="1597" y="3443"/>
                        <a:pt x="1661" y="3577"/>
                      </a:cubicBezTo>
                      <a:cubicBezTo>
                        <a:pt x="1775" y="3821"/>
                        <a:pt x="1808" y="4079"/>
                        <a:pt x="1790" y="4345"/>
                      </a:cubicBezTo>
                      <a:cubicBezTo>
                        <a:pt x="1781" y="4460"/>
                        <a:pt x="1748" y="4567"/>
                        <a:pt x="1679" y="4667"/>
                      </a:cubicBezTo>
                      <a:cubicBezTo>
                        <a:pt x="1702" y="4384"/>
                        <a:pt x="1575" y="4162"/>
                        <a:pt x="1405" y="3952"/>
                      </a:cubicBezTo>
                      <a:cubicBezTo>
                        <a:pt x="1358" y="3893"/>
                        <a:pt x="1318" y="3826"/>
                        <a:pt x="1268" y="3769"/>
                      </a:cubicBezTo>
                      <a:cubicBezTo>
                        <a:pt x="1008" y="3476"/>
                        <a:pt x="935" y="3126"/>
                        <a:pt x="956" y="2747"/>
                      </a:cubicBezTo>
                      <a:cubicBezTo>
                        <a:pt x="970" y="2525"/>
                        <a:pt x="1038" y="2320"/>
                        <a:pt x="1151" y="2124"/>
                      </a:cubicBezTo>
                      <a:close/>
                      <a:moveTo>
                        <a:pt x="1275" y="1911"/>
                      </a:moveTo>
                      <a:cubicBezTo>
                        <a:pt x="1294" y="1937"/>
                        <a:pt x="1304" y="1947"/>
                        <a:pt x="1309" y="1961"/>
                      </a:cubicBezTo>
                      <a:cubicBezTo>
                        <a:pt x="1398" y="2163"/>
                        <a:pt x="1534" y="2325"/>
                        <a:pt x="1719" y="2447"/>
                      </a:cubicBezTo>
                      <a:cubicBezTo>
                        <a:pt x="1729" y="2452"/>
                        <a:pt x="1735" y="2459"/>
                        <a:pt x="1744" y="2464"/>
                      </a:cubicBezTo>
                      <a:cubicBezTo>
                        <a:pt x="2126" y="2684"/>
                        <a:pt x="2270" y="3041"/>
                        <a:pt x="2328" y="3454"/>
                      </a:cubicBezTo>
                      <a:cubicBezTo>
                        <a:pt x="2392" y="3916"/>
                        <a:pt x="2193" y="4277"/>
                        <a:pt x="1898" y="4601"/>
                      </a:cubicBezTo>
                      <a:cubicBezTo>
                        <a:pt x="1859" y="4643"/>
                        <a:pt x="1800" y="4669"/>
                        <a:pt x="1750" y="4703"/>
                      </a:cubicBezTo>
                      <a:cubicBezTo>
                        <a:pt x="1915" y="4331"/>
                        <a:pt x="1870" y="3976"/>
                        <a:pt x="1727" y="3631"/>
                      </a:cubicBezTo>
                      <a:cubicBezTo>
                        <a:pt x="1638" y="3417"/>
                        <a:pt x="1509" y="3221"/>
                        <a:pt x="1413" y="3009"/>
                      </a:cubicBezTo>
                      <a:cubicBezTo>
                        <a:pt x="1279" y="2717"/>
                        <a:pt x="1191" y="2415"/>
                        <a:pt x="1229" y="2088"/>
                      </a:cubicBezTo>
                      <a:cubicBezTo>
                        <a:pt x="1235" y="2033"/>
                        <a:pt x="1258" y="1979"/>
                        <a:pt x="1275" y="1911"/>
                      </a:cubicBezTo>
                      <a:close/>
                      <a:moveTo>
                        <a:pt x="717" y="0"/>
                      </a:moveTo>
                      <a:cubicBezTo>
                        <a:pt x="594" y="27"/>
                        <a:pt x="537" y="114"/>
                        <a:pt x="526" y="233"/>
                      </a:cubicBezTo>
                      <a:cubicBezTo>
                        <a:pt x="523" y="261"/>
                        <a:pt x="541" y="311"/>
                        <a:pt x="559" y="318"/>
                      </a:cubicBezTo>
                      <a:cubicBezTo>
                        <a:pt x="569" y="321"/>
                        <a:pt x="580" y="323"/>
                        <a:pt x="592" y="323"/>
                      </a:cubicBezTo>
                      <a:cubicBezTo>
                        <a:pt x="619" y="323"/>
                        <a:pt x="649" y="315"/>
                        <a:pt x="666" y="301"/>
                      </a:cubicBezTo>
                      <a:cubicBezTo>
                        <a:pt x="700" y="273"/>
                        <a:pt x="729" y="258"/>
                        <a:pt x="754" y="258"/>
                      </a:cubicBezTo>
                      <a:cubicBezTo>
                        <a:pt x="789" y="258"/>
                        <a:pt x="814" y="288"/>
                        <a:pt x="826" y="350"/>
                      </a:cubicBezTo>
                      <a:cubicBezTo>
                        <a:pt x="851" y="473"/>
                        <a:pt x="861" y="599"/>
                        <a:pt x="877" y="724"/>
                      </a:cubicBezTo>
                      <a:cubicBezTo>
                        <a:pt x="880" y="759"/>
                        <a:pt x="880" y="794"/>
                        <a:pt x="883" y="842"/>
                      </a:cubicBezTo>
                      <a:cubicBezTo>
                        <a:pt x="852" y="817"/>
                        <a:pt x="836" y="802"/>
                        <a:pt x="818" y="789"/>
                      </a:cubicBezTo>
                      <a:cubicBezTo>
                        <a:pt x="767" y="753"/>
                        <a:pt x="706" y="735"/>
                        <a:pt x="644" y="735"/>
                      </a:cubicBezTo>
                      <a:cubicBezTo>
                        <a:pt x="566" y="735"/>
                        <a:pt x="487" y="764"/>
                        <a:pt x="428" y="820"/>
                      </a:cubicBezTo>
                      <a:cubicBezTo>
                        <a:pt x="325" y="919"/>
                        <a:pt x="301" y="1095"/>
                        <a:pt x="379" y="1209"/>
                      </a:cubicBezTo>
                      <a:cubicBezTo>
                        <a:pt x="414" y="1261"/>
                        <a:pt x="461" y="1297"/>
                        <a:pt x="521" y="1297"/>
                      </a:cubicBezTo>
                      <a:cubicBezTo>
                        <a:pt x="530" y="1297"/>
                        <a:pt x="539" y="1296"/>
                        <a:pt x="548" y="1294"/>
                      </a:cubicBezTo>
                      <a:cubicBezTo>
                        <a:pt x="616" y="1282"/>
                        <a:pt x="663" y="1238"/>
                        <a:pt x="678" y="1167"/>
                      </a:cubicBezTo>
                      <a:cubicBezTo>
                        <a:pt x="682" y="1153"/>
                        <a:pt x="681" y="1129"/>
                        <a:pt x="672" y="1121"/>
                      </a:cubicBezTo>
                      <a:cubicBezTo>
                        <a:pt x="669" y="1118"/>
                        <a:pt x="664" y="1116"/>
                        <a:pt x="658" y="1116"/>
                      </a:cubicBezTo>
                      <a:cubicBezTo>
                        <a:pt x="648" y="1116"/>
                        <a:pt x="635" y="1120"/>
                        <a:pt x="625" y="1120"/>
                      </a:cubicBezTo>
                      <a:cubicBezTo>
                        <a:pt x="623" y="1120"/>
                        <a:pt x="621" y="1120"/>
                        <a:pt x="619" y="1120"/>
                      </a:cubicBezTo>
                      <a:cubicBezTo>
                        <a:pt x="604" y="1120"/>
                        <a:pt x="585" y="1122"/>
                        <a:pt x="570" y="1122"/>
                      </a:cubicBezTo>
                      <a:cubicBezTo>
                        <a:pt x="556" y="1122"/>
                        <a:pt x="546" y="1120"/>
                        <a:pt x="543" y="1115"/>
                      </a:cubicBezTo>
                      <a:cubicBezTo>
                        <a:pt x="527" y="1086"/>
                        <a:pt x="517" y="1037"/>
                        <a:pt x="532" y="1013"/>
                      </a:cubicBezTo>
                      <a:cubicBezTo>
                        <a:pt x="552" y="982"/>
                        <a:pt x="596" y="945"/>
                        <a:pt x="629" y="945"/>
                      </a:cubicBezTo>
                      <a:cubicBezTo>
                        <a:pt x="630" y="945"/>
                        <a:pt x="631" y="945"/>
                        <a:pt x="632" y="945"/>
                      </a:cubicBezTo>
                      <a:cubicBezTo>
                        <a:pt x="673" y="948"/>
                        <a:pt x="733" y="981"/>
                        <a:pt x="747" y="1017"/>
                      </a:cubicBezTo>
                      <a:cubicBezTo>
                        <a:pt x="775" y="1090"/>
                        <a:pt x="786" y="1174"/>
                        <a:pt x="794" y="1254"/>
                      </a:cubicBezTo>
                      <a:cubicBezTo>
                        <a:pt x="816" y="1471"/>
                        <a:pt x="833" y="1688"/>
                        <a:pt x="853" y="1905"/>
                      </a:cubicBezTo>
                      <a:cubicBezTo>
                        <a:pt x="856" y="1932"/>
                        <a:pt x="862" y="1959"/>
                        <a:pt x="869" y="2005"/>
                      </a:cubicBezTo>
                      <a:cubicBezTo>
                        <a:pt x="724" y="1880"/>
                        <a:pt x="619" y="1754"/>
                        <a:pt x="599" y="1574"/>
                      </a:cubicBezTo>
                      <a:cubicBezTo>
                        <a:pt x="596" y="1547"/>
                        <a:pt x="584" y="1513"/>
                        <a:pt x="565" y="1501"/>
                      </a:cubicBezTo>
                      <a:cubicBezTo>
                        <a:pt x="563" y="1500"/>
                        <a:pt x="560" y="1499"/>
                        <a:pt x="557" y="1499"/>
                      </a:cubicBezTo>
                      <a:cubicBezTo>
                        <a:pt x="542" y="1499"/>
                        <a:pt x="513" y="1515"/>
                        <a:pt x="495" y="1528"/>
                      </a:cubicBezTo>
                      <a:cubicBezTo>
                        <a:pt x="299" y="1675"/>
                        <a:pt x="180" y="1874"/>
                        <a:pt x="126" y="2111"/>
                      </a:cubicBezTo>
                      <a:cubicBezTo>
                        <a:pt x="1" y="2660"/>
                        <a:pt x="255" y="3303"/>
                        <a:pt x="728" y="3605"/>
                      </a:cubicBezTo>
                      <a:cubicBezTo>
                        <a:pt x="945" y="3744"/>
                        <a:pt x="1156" y="3888"/>
                        <a:pt x="1367" y="4037"/>
                      </a:cubicBezTo>
                      <a:cubicBezTo>
                        <a:pt x="1425" y="4076"/>
                        <a:pt x="1476" y="4131"/>
                        <a:pt x="1515" y="4189"/>
                      </a:cubicBezTo>
                      <a:cubicBezTo>
                        <a:pt x="1613" y="4333"/>
                        <a:pt x="1638" y="4500"/>
                        <a:pt x="1642" y="4670"/>
                      </a:cubicBezTo>
                      <a:cubicBezTo>
                        <a:pt x="1643" y="4723"/>
                        <a:pt x="1661" y="4751"/>
                        <a:pt x="1696" y="4751"/>
                      </a:cubicBezTo>
                      <a:cubicBezTo>
                        <a:pt x="1709" y="4751"/>
                        <a:pt x="1724" y="4748"/>
                        <a:pt x="1741" y="4740"/>
                      </a:cubicBezTo>
                      <a:cubicBezTo>
                        <a:pt x="1808" y="4711"/>
                        <a:pt x="1882" y="4679"/>
                        <a:pt x="1930" y="4628"/>
                      </a:cubicBezTo>
                      <a:cubicBezTo>
                        <a:pt x="2232" y="4297"/>
                        <a:pt x="2436" y="3928"/>
                        <a:pt x="2371" y="3455"/>
                      </a:cubicBezTo>
                      <a:cubicBezTo>
                        <a:pt x="2312" y="3026"/>
                        <a:pt x="2165" y="2653"/>
                        <a:pt x="1766" y="2420"/>
                      </a:cubicBezTo>
                      <a:cubicBezTo>
                        <a:pt x="1567" y="2305"/>
                        <a:pt x="1432" y="2128"/>
                        <a:pt x="1341" y="1917"/>
                      </a:cubicBezTo>
                      <a:cubicBezTo>
                        <a:pt x="1331" y="1894"/>
                        <a:pt x="1302" y="1860"/>
                        <a:pt x="1285" y="1860"/>
                      </a:cubicBezTo>
                      <a:cubicBezTo>
                        <a:pt x="1285" y="1860"/>
                        <a:pt x="1285" y="1860"/>
                        <a:pt x="1285" y="1860"/>
                      </a:cubicBezTo>
                      <a:cubicBezTo>
                        <a:pt x="1260" y="1864"/>
                        <a:pt x="1232" y="1890"/>
                        <a:pt x="1214" y="1914"/>
                      </a:cubicBezTo>
                      <a:cubicBezTo>
                        <a:pt x="1178" y="1966"/>
                        <a:pt x="1148" y="2021"/>
                        <a:pt x="1116" y="2074"/>
                      </a:cubicBezTo>
                      <a:cubicBezTo>
                        <a:pt x="1110" y="2072"/>
                        <a:pt x="1104" y="2070"/>
                        <a:pt x="1097" y="2069"/>
                      </a:cubicBezTo>
                      <a:cubicBezTo>
                        <a:pt x="1079" y="1858"/>
                        <a:pt x="1044" y="1648"/>
                        <a:pt x="1099" y="1437"/>
                      </a:cubicBezTo>
                      <a:cubicBezTo>
                        <a:pt x="1109" y="1396"/>
                        <a:pt x="1139" y="1357"/>
                        <a:pt x="1167" y="1325"/>
                      </a:cubicBezTo>
                      <a:cubicBezTo>
                        <a:pt x="1193" y="1296"/>
                        <a:pt x="1225" y="1282"/>
                        <a:pt x="1261" y="1282"/>
                      </a:cubicBezTo>
                      <a:cubicBezTo>
                        <a:pt x="1279" y="1282"/>
                        <a:pt x="1298" y="1285"/>
                        <a:pt x="1317" y="1292"/>
                      </a:cubicBezTo>
                      <a:cubicBezTo>
                        <a:pt x="1372" y="1313"/>
                        <a:pt x="1400" y="1387"/>
                        <a:pt x="1371" y="1441"/>
                      </a:cubicBezTo>
                      <a:cubicBezTo>
                        <a:pt x="1355" y="1470"/>
                        <a:pt x="1337" y="1483"/>
                        <a:pt x="1317" y="1483"/>
                      </a:cubicBezTo>
                      <a:cubicBezTo>
                        <a:pt x="1299" y="1483"/>
                        <a:pt x="1278" y="1473"/>
                        <a:pt x="1255" y="1457"/>
                      </a:cubicBezTo>
                      <a:cubicBezTo>
                        <a:pt x="1241" y="1447"/>
                        <a:pt x="1229" y="1443"/>
                        <a:pt x="1219" y="1443"/>
                      </a:cubicBezTo>
                      <a:cubicBezTo>
                        <a:pt x="1190" y="1443"/>
                        <a:pt x="1171" y="1472"/>
                        <a:pt x="1166" y="1506"/>
                      </a:cubicBezTo>
                      <a:cubicBezTo>
                        <a:pt x="1152" y="1575"/>
                        <a:pt x="1168" y="1641"/>
                        <a:pt x="1227" y="1687"/>
                      </a:cubicBezTo>
                      <a:cubicBezTo>
                        <a:pt x="1256" y="1709"/>
                        <a:pt x="1288" y="1720"/>
                        <a:pt x="1319" y="1720"/>
                      </a:cubicBezTo>
                      <a:cubicBezTo>
                        <a:pt x="1349" y="1720"/>
                        <a:pt x="1379" y="1711"/>
                        <a:pt x="1409" y="1695"/>
                      </a:cubicBezTo>
                      <a:cubicBezTo>
                        <a:pt x="1562" y="1614"/>
                        <a:pt x="1620" y="1373"/>
                        <a:pt x="1522" y="1220"/>
                      </a:cubicBezTo>
                      <a:cubicBezTo>
                        <a:pt x="1463" y="1127"/>
                        <a:pt x="1366" y="1078"/>
                        <a:pt x="1265" y="1078"/>
                      </a:cubicBezTo>
                      <a:cubicBezTo>
                        <a:pt x="1200" y="1078"/>
                        <a:pt x="1133" y="1098"/>
                        <a:pt x="1074" y="1140"/>
                      </a:cubicBezTo>
                      <a:cubicBezTo>
                        <a:pt x="1058" y="1152"/>
                        <a:pt x="1042" y="1163"/>
                        <a:pt x="1016" y="1183"/>
                      </a:cubicBezTo>
                      <a:cubicBezTo>
                        <a:pt x="1021" y="1131"/>
                        <a:pt x="1023" y="1094"/>
                        <a:pt x="1027" y="1058"/>
                      </a:cubicBezTo>
                      <a:cubicBezTo>
                        <a:pt x="1051" y="809"/>
                        <a:pt x="1079" y="559"/>
                        <a:pt x="1023" y="311"/>
                      </a:cubicBezTo>
                      <a:cubicBezTo>
                        <a:pt x="990" y="159"/>
                        <a:pt x="914" y="42"/>
                        <a:pt x="752" y="3"/>
                      </a:cubicBezTo>
                      <a:cubicBezTo>
                        <a:pt x="741" y="3"/>
                        <a:pt x="732" y="3"/>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4" name="Google Shape;4014;p22"/>
                <p:cNvSpPr/>
                <p:nvPr/>
              </p:nvSpPr>
              <p:spPr>
                <a:xfrm>
                  <a:off x="2837552" y="4530262"/>
                  <a:ext cx="257583" cy="382618"/>
                </a:xfrm>
                <a:custGeom>
                  <a:avLst/>
                  <a:gdLst/>
                  <a:ahLst/>
                  <a:cxnLst/>
                  <a:rect l="l" t="t" r="r" b="b"/>
                  <a:pathLst>
                    <a:path w="2742" h="4073" extrusionOk="0">
                      <a:moveTo>
                        <a:pt x="2555" y="194"/>
                      </a:moveTo>
                      <a:cubicBezTo>
                        <a:pt x="2558" y="194"/>
                        <a:pt x="2562" y="194"/>
                        <a:pt x="2565" y="195"/>
                      </a:cubicBezTo>
                      <a:cubicBezTo>
                        <a:pt x="2599" y="196"/>
                        <a:pt x="2648" y="227"/>
                        <a:pt x="2662" y="257"/>
                      </a:cubicBezTo>
                      <a:cubicBezTo>
                        <a:pt x="2681" y="299"/>
                        <a:pt x="2683" y="355"/>
                        <a:pt x="2676" y="402"/>
                      </a:cubicBezTo>
                      <a:cubicBezTo>
                        <a:pt x="2674" y="418"/>
                        <a:pt x="2661" y="429"/>
                        <a:pt x="2647" y="429"/>
                      </a:cubicBezTo>
                      <a:cubicBezTo>
                        <a:pt x="2636" y="429"/>
                        <a:pt x="2624" y="422"/>
                        <a:pt x="2617" y="405"/>
                      </a:cubicBezTo>
                      <a:cubicBezTo>
                        <a:pt x="2597" y="358"/>
                        <a:pt x="2586" y="297"/>
                        <a:pt x="2528" y="297"/>
                      </a:cubicBezTo>
                      <a:cubicBezTo>
                        <a:pt x="2523" y="297"/>
                        <a:pt x="2519" y="297"/>
                        <a:pt x="2515" y="298"/>
                      </a:cubicBezTo>
                      <a:cubicBezTo>
                        <a:pt x="2463" y="304"/>
                        <a:pt x="2416" y="335"/>
                        <a:pt x="2366" y="356"/>
                      </a:cubicBezTo>
                      <a:cubicBezTo>
                        <a:pt x="2361" y="359"/>
                        <a:pt x="2355" y="361"/>
                        <a:pt x="2347" y="364"/>
                      </a:cubicBezTo>
                      <a:cubicBezTo>
                        <a:pt x="2379" y="270"/>
                        <a:pt x="2466" y="194"/>
                        <a:pt x="2555" y="194"/>
                      </a:cubicBezTo>
                      <a:close/>
                      <a:moveTo>
                        <a:pt x="2147" y="47"/>
                      </a:moveTo>
                      <a:cubicBezTo>
                        <a:pt x="2200" y="47"/>
                        <a:pt x="2250" y="91"/>
                        <a:pt x="2275" y="159"/>
                      </a:cubicBezTo>
                      <a:cubicBezTo>
                        <a:pt x="2314" y="270"/>
                        <a:pt x="2294" y="381"/>
                        <a:pt x="2251" y="484"/>
                      </a:cubicBezTo>
                      <a:cubicBezTo>
                        <a:pt x="2216" y="568"/>
                        <a:pt x="2167" y="645"/>
                        <a:pt x="2123" y="726"/>
                      </a:cubicBezTo>
                      <a:cubicBezTo>
                        <a:pt x="2097" y="635"/>
                        <a:pt x="2108" y="558"/>
                        <a:pt x="2160" y="481"/>
                      </a:cubicBezTo>
                      <a:cubicBezTo>
                        <a:pt x="2241" y="364"/>
                        <a:pt x="2202" y="245"/>
                        <a:pt x="2082" y="169"/>
                      </a:cubicBezTo>
                      <a:cubicBezTo>
                        <a:pt x="2066" y="159"/>
                        <a:pt x="2047" y="122"/>
                        <a:pt x="2054" y="112"/>
                      </a:cubicBezTo>
                      <a:cubicBezTo>
                        <a:pt x="2068" y="86"/>
                        <a:pt x="2094" y="59"/>
                        <a:pt x="2120" y="51"/>
                      </a:cubicBezTo>
                      <a:cubicBezTo>
                        <a:pt x="2129" y="49"/>
                        <a:pt x="2138" y="47"/>
                        <a:pt x="2147" y="47"/>
                      </a:cubicBezTo>
                      <a:close/>
                      <a:moveTo>
                        <a:pt x="1916" y="519"/>
                      </a:moveTo>
                      <a:cubicBezTo>
                        <a:pt x="1997" y="519"/>
                        <a:pt x="2054" y="567"/>
                        <a:pt x="2056" y="645"/>
                      </a:cubicBezTo>
                      <a:cubicBezTo>
                        <a:pt x="2060" y="770"/>
                        <a:pt x="1999" y="873"/>
                        <a:pt x="1936" y="975"/>
                      </a:cubicBezTo>
                      <a:cubicBezTo>
                        <a:pt x="1899" y="1032"/>
                        <a:pt x="1852" y="1083"/>
                        <a:pt x="1811" y="1140"/>
                      </a:cubicBezTo>
                      <a:cubicBezTo>
                        <a:pt x="1678" y="1330"/>
                        <a:pt x="1547" y="1520"/>
                        <a:pt x="1416" y="1712"/>
                      </a:cubicBezTo>
                      <a:cubicBezTo>
                        <a:pt x="1392" y="1748"/>
                        <a:pt x="1376" y="1792"/>
                        <a:pt x="1366" y="1835"/>
                      </a:cubicBezTo>
                      <a:cubicBezTo>
                        <a:pt x="1355" y="1880"/>
                        <a:pt x="1332" y="1900"/>
                        <a:pt x="1269" y="1900"/>
                      </a:cubicBezTo>
                      <a:cubicBezTo>
                        <a:pt x="1261" y="1900"/>
                        <a:pt x="1254" y="1900"/>
                        <a:pt x="1245" y="1899"/>
                      </a:cubicBezTo>
                      <a:cubicBezTo>
                        <a:pt x="1325" y="1763"/>
                        <a:pt x="1389" y="1640"/>
                        <a:pt x="1465" y="1523"/>
                      </a:cubicBezTo>
                      <a:cubicBezTo>
                        <a:pt x="1600" y="1312"/>
                        <a:pt x="1740" y="1106"/>
                        <a:pt x="1874" y="896"/>
                      </a:cubicBezTo>
                      <a:cubicBezTo>
                        <a:pt x="1905" y="847"/>
                        <a:pt x="1924" y="789"/>
                        <a:pt x="1939" y="732"/>
                      </a:cubicBezTo>
                      <a:cubicBezTo>
                        <a:pt x="1945" y="711"/>
                        <a:pt x="1930" y="679"/>
                        <a:pt x="1915" y="661"/>
                      </a:cubicBezTo>
                      <a:cubicBezTo>
                        <a:pt x="1914" y="660"/>
                        <a:pt x="1912" y="659"/>
                        <a:pt x="1910" y="659"/>
                      </a:cubicBezTo>
                      <a:cubicBezTo>
                        <a:pt x="1898" y="659"/>
                        <a:pt x="1870" y="673"/>
                        <a:pt x="1852" y="679"/>
                      </a:cubicBezTo>
                      <a:cubicBezTo>
                        <a:pt x="1835" y="683"/>
                        <a:pt x="1815" y="694"/>
                        <a:pt x="1802" y="694"/>
                      </a:cubicBezTo>
                      <a:cubicBezTo>
                        <a:pt x="1798" y="694"/>
                        <a:pt x="1795" y="693"/>
                        <a:pt x="1793" y="692"/>
                      </a:cubicBezTo>
                      <a:cubicBezTo>
                        <a:pt x="1779" y="682"/>
                        <a:pt x="1772" y="654"/>
                        <a:pt x="1772" y="634"/>
                      </a:cubicBezTo>
                      <a:cubicBezTo>
                        <a:pt x="1773" y="568"/>
                        <a:pt x="1836" y="520"/>
                        <a:pt x="1914" y="519"/>
                      </a:cubicBezTo>
                      <a:cubicBezTo>
                        <a:pt x="1914" y="519"/>
                        <a:pt x="1915" y="519"/>
                        <a:pt x="1916" y="519"/>
                      </a:cubicBezTo>
                      <a:close/>
                      <a:moveTo>
                        <a:pt x="2303" y="1239"/>
                      </a:moveTo>
                      <a:cubicBezTo>
                        <a:pt x="2349" y="1239"/>
                        <a:pt x="2395" y="1243"/>
                        <a:pt x="2438" y="1252"/>
                      </a:cubicBezTo>
                      <a:cubicBezTo>
                        <a:pt x="2108" y="1313"/>
                        <a:pt x="2015" y="1558"/>
                        <a:pt x="1952" y="1832"/>
                      </a:cubicBezTo>
                      <a:cubicBezTo>
                        <a:pt x="1914" y="1998"/>
                        <a:pt x="1865" y="2163"/>
                        <a:pt x="1813" y="2326"/>
                      </a:cubicBezTo>
                      <a:cubicBezTo>
                        <a:pt x="1769" y="2467"/>
                        <a:pt x="1681" y="2585"/>
                        <a:pt x="1580" y="2692"/>
                      </a:cubicBezTo>
                      <a:cubicBezTo>
                        <a:pt x="1567" y="2706"/>
                        <a:pt x="1550" y="2715"/>
                        <a:pt x="1526" y="2736"/>
                      </a:cubicBezTo>
                      <a:cubicBezTo>
                        <a:pt x="1559" y="2448"/>
                        <a:pt x="1619" y="2184"/>
                        <a:pt x="1801" y="1961"/>
                      </a:cubicBezTo>
                      <a:cubicBezTo>
                        <a:pt x="1829" y="1926"/>
                        <a:pt x="1843" y="1878"/>
                        <a:pt x="1864" y="1836"/>
                      </a:cubicBezTo>
                      <a:cubicBezTo>
                        <a:pt x="1821" y="1829"/>
                        <a:pt x="1777" y="1814"/>
                        <a:pt x="1733" y="1814"/>
                      </a:cubicBezTo>
                      <a:cubicBezTo>
                        <a:pt x="1727" y="1814"/>
                        <a:pt x="1721" y="1815"/>
                        <a:pt x="1715" y="1815"/>
                      </a:cubicBezTo>
                      <a:cubicBezTo>
                        <a:pt x="1615" y="1825"/>
                        <a:pt x="1516" y="1845"/>
                        <a:pt x="1416" y="1862"/>
                      </a:cubicBezTo>
                      <a:cubicBezTo>
                        <a:pt x="1477" y="1521"/>
                        <a:pt x="1927" y="1239"/>
                        <a:pt x="2303" y="1239"/>
                      </a:cubicBezTo>
                      <a:close/>
                      <a:moveTo>
                        <a:pt x="2432" y="1315"/>
                      </a:moveTo>
                      <a:lnTo>
                        <a:pt x="2432" y="1315"/>
                      </a:lnTo>
                      <a:cubicBezTo>
                        <a:pt x="2183" y="1532"/>
                        <a:pt x="2084" y="1826"/>
                        <a:pt x="2014" y="2132"/>
                      </a:cubicBezTo>
                      <a:cubicBezTo>
                        <a:pt x="1968" y="2333"/>
                        <a:pt x="1920" y="2534"/>
                        <a:pt x="1786" y="2699"/>
                      </a:cubicBezTo>
                      <a:cubicBezTo>
                        <a:pt x="1694" y="2813"/>
                        <a:pt x="1586" y="2916"/>
                        <a:pt x="1478" y="3015"/>
                      </a:cubicBezTo>
                      <a:cubicBezTo>
                        <a:pt x="1492" y="2889"/>
                        <a:pt x="1507" y="2773"/>
                        <a:pt x="1619" y="2685"/>
                      </a:cubicBezTo>
                      <a:cubicBezTo>
                        <a:pt x="1739" y="2592"/>
                        <a:pt x="1817" y="2458"/>
                        <a:pt x="1864" y="2311"/>
                      </a:cubicBezTo>
                      <a:cubicBezTo>
                        <a:pt x="1915" y="2151"/>
                        <a:pt x="1960" y="1988"/>
                        <a:pt x="1999" y="1826"/>
                      </a:cubicBezTo>
                      <a:cubicBezTo>
                        <a:pt x="2037" y="1673"/>
                        <a:pt x="2089" y="1531"/>
                        <a:pt x="2200" y="1418"/>
                      </a:cubicBezTo>
                      <a:cubicBezTo>
                        <a:pt x="2263" y="1353"/>
                        <a:pt x="2337" y="1321"/>
                        <a:pt x="2432" y="1315"/>
                      </a:cubicBezTo>
                      <a:close/>
                      <a:moveTo>
                        <a:pt x="1745" y="1925"/>
                      </a:moveTo>
                      <a:cubicBezTo>
                        <a:pt x="1749" y="1929"/>
                        <a:pt x="1754" y="1933"/>
                        <a:pt x="1760" y="1936"/>
                      </a:cubicBezTo>
                      <a:cubicBezTo>
                        <a:pt x="1534" y="2189"/>
                        <a:pt x="1502" y="2508"/>
                        <a:pt x="1450" y="2820"/>
                      </a:cubicBezTo>
                      <a:cubicBezTo>
                        <a:pt x="1345" y="3412"/>
                        <a:pt x="954" y="3756"/>
                        <a:pt x="433" y="3985"/>
                      </a:cubicBezTo>
                      <a:cubicBezTo>
                        <a:pt x="423" y="3990"/>
                        <a:pt x="410" y="3992"/>
                        <a:pt x="398" y="3995"/>
                      </a:cubicBezTo>
                      <a:cubicBezTo>
                        <a:pt x="397" y="3995"/>
                        <a:pt x="396" y="3995"/>
                        <a:pt x="395" y="3995"/>
                      </a:cubicBezTo>
                      <a:cubicBezTo>
                        <a:pt x="391" y="3995"/>
                        <a:pt x="386" y="3994"/>
                        <a:pt x="376" y="3992"/>
                      </a:cubicBezTo>
                      <a:cubicBezTo>
                        <a:pt x="387" y="3985"/>
                        <a:pt x="392" y="3978"/>
                        <a:pt x="398" y="3974"/>
                      </a:cubicBezTo>
                      <a:cubicBezTo>
                        <a:pt x="802" y="3773"/>
                        <a:pt x="1055" y="3444"/>
                        <a:pt x="1198" y="3024"/>
                      </a:cubicBezTo>
                      <a:cubicBezTo>
                        <a:pt x="1260" y="2840"/>
                        <a:pt x="1323" y="2658"/>
                        <a:pt x="1386" y="2477"/>
                      </a:cubicBezTo>
                      <a:cubicBezTo>
                        <a:pt x="1447" y="2303"/>
                        <a:pt x="1517" y="2135"/>
                        <a:pt x="1652" y="2002"/>
                      </a:cubicBezTo>
                      <a:cubicBezTo>
                        <a:pt x="1681" y="1975"/>
                        <a:pt x="1714" y="1951"/>
                        <a:pt x="1745" y="1925"/>
                      </a:cubicBezTo>
                      <a:close/>
                      <a:moveTo>
                        <a:pt x="1685" y="1866"/>
                      </a:moveTo>
                      <a:cubicBezTo>
                        <a:pt x="1696" y="1866"/>
                        <a:pt x="1709" y="1867"/>
                        <a:pt x="1729" y="1867"/>
                      </a:cubicBezTo>
                      <a:cubicBezTo>
                        <a:pt x="1470" y="2052"/>
                        <a:pt x="1383" y="2321"/>
                        <a:pt x="1291" y="2591"/>
                      </a:cubicBezTo>
                      <a:cubicBezTo>
                        <a:pt x="1207" y="2839"/>
                        <a:pt x="1116" y="3086"/>
                        <a:pt x="1005" y="3323"/>
                      </a:cubicBezTo>
                      <a:cubicBezTo>
                        <a:pt x="836" y="3671"/>
                        <a:pt x="538" y="3878"/>
                        <a:pt x="181" y="4006"/>
                      </a:cubicBezTo>
                      <a:cubicBezTo>
                        <a:pt x="158" y="4015"/>
                        <a:pt x="138" y="4019"/>
                        <a:pt x="121" y="4019"/>
                      </a:cubicBezTo>
                      <a:cubicBezTo>
                        <a:pt x="73" y="4019"/>
                        <a:pt x="51" y="3985"/>
                        <a:pt x="57" y="3914"/>
                      </a:cubicBezTo>
                      <a:cubicBezTo>
                        <a:pt x="65" y="3842"/>
                        <a:pt x="77" y="3762"/>
                        <a:pt x="117" y="3706"/>
                      </a:cubicBezTo>
                      <a:cubicBezTo>
                        <a:pt x="266" y="3500"/>
                        <a:pt x="334" y="3264"/>
                        <a:pt x="397" y="3024"/>
                      </a:cubicBezTo>
                      <a:cubicBezTo>
                        <a:pt x="457" y="2798"/>
                        <a:pt x="514" y="2574"/>
                        <a:pt x="646" y="2375"/>
                      </a:cubicBezTo>
                      <a:cubicBezTo>
                        <a:pt x="746" y="2228"/>
                        <a:pt x="871" y="2107"/>
                        <a:pt x="1039" y="2049"/>
                      </a:cubicBezTo>
                      <a:cubicBezTo>
                        <a:pt x="1245" y="1978"/>
                        <a:pt x="1460" y="1926"/>
                        <a:pt x="1672" y="1867"/>
                      </a:cubicBezTo>
                      <a:cubicBezTo>
                        <a:pt x="1676" y="1866"/>
                        <a:pt x="1680" y="1866"/>
                        <a:pt x="1685" y="1866"/>
                      </a:cubicBezTo>
                      <a:close/>
                      <a:moveTo>
                        <a:pt x="2148" y="0"/>
                      </a:moveTo>
                      <a:cubicBezTo>
                        <a:pt x="2129" y="0"/>
                        <a:pt x="2111" y="4"/>
                        <a:pt x="2094" y="13"/>
                      </a:cubicBezTo>
                      <a:cubicBezTo>
                        <a:pt x="2055" y="33"/>
                        <a:pt x="2020" y="77"/>
                        <a:pt x="2004" y="118"/>
                      </a:cubicBezTo>
                      <a:cubicBezTo>
                        <a:pt x="1987" y="168"/>
                        <a:pt x="2032" y="194"/>
                        <a:pt x="2071" y="221"/>
                      </a:cubicBezTo>
                      <a:cubicBezTo>
                        <a:pt x="2103" y="245"/>
                        <a:pt x="2134" y="283"/>
                        <a:pt x="2146" y="320"/>
                      </a:cubicBezTo>
                      <a:cubicBezTo>
                        <a:pt x="2172" y="404"/>
                        <a:pt x="2128" y="472"/>
                        <a:pt x="2071" y="529"/>
                      </a:cubicBezTo>
                      <a:cubicBezTo>
                        <a:pt x="2013" y="491"/>
                        <a:pt x="1958" y="471"/>
                        <a:pt x="1907" y="471"/>
                      </a:cubicBezTo>
                      <a:cubicBezTo>
                        <a:pt x="1858" y="471"/>
                        <a:pt x="1813" y="489"/>
                        <a:pt x="1775" y="525"/>
                      </a:cubicBezTo>
                      <a:cubicBezTo>
                        <a:pt x="1726" y="571"/>
                        <a:pt x="1708" y="660"/>
                        <a:pt x="1741" y="709"/>
                      </a:cubicBezTo>
                      <a:cubicBezTo>
                        <a:pt x="1760" y="738"/>
                        <a:pt x="1781" y="748"/>
                        <a:pt x="1804" y="748"/>
                      </a:cubicBezTo>
                      <a:cubicBezTo>
                        <a:pt x="1830" y="748"/>
                        <a:pt x="1858" y="734"/>
                        <a:pt x="1886" y="722"/>
                      </a:cubicBezTo>
                      <a:cubicBezTo>
                        <a:pt x="1893" y="727"/>
                        <a:pt x="1898" y="732"/>
                        <a:pt x="1906" y="736"/>
                      </a:cubicBezTo>
                      <a:cubicBezTo>
                        <a:pt x="1873" y="800"/>
                        <a:pt x="1846" y="870"/>
                        <a:pt x="1806" y="931"/>
                      </a:cubicBezTo>
                      <a:cubicBezTo>
                        <a:pt x="1677" y="1130"/>
                        <a:pt x="1540" y="1325"/>
                        <a:pt x="1413" y="1525"/>
                      </a:cubicBezTo>
                      <a:cubicBezTo>
                        <a:pt x="1351" y="1621"/>
                        <a:pt x="1292" y="1725"/>
                        <a:pt x="1250" y="1832"/>
                      </a:cubicBezTo>
                      <a:cubicBezTo>
                        <a:pt x="1222" y="1904"/>
                        <a:pt x="1186" y="1941"/>
                        <a:pt x="1114" y="1966"/>
                      </a:cubicBezTo>
                      <a:cubicBezTo>
                        <a:pt x="841" y="2058"/>
                        <a:pt x="640" y="2236"/>
                        <a:pt x="525" y="2498"/>
                      </a:cubicBezTo>
                      <a:cubicBezTo>
                        <a:pt x="455" y="2656"/>
                        <a:pt x="407" y="2824"/>
                        <a:pt x="360" y="2990"/>
                      </a:cubicBezTo>
                      <a:cubicBezTo>
                        <a:pt x="290" y="3233"/>
                        <a:pt x="226" y="3475"/>
                        <a:pt x="75" y="3687"/>
                      </a:cubicBezTo>
                      <a:cubicBezTo>
                        <a:pt x="30" y="3749"/>
                        <a:pt x="18" y="3840"/>
                        <a:pt x="11" y="3919"/>
                      </a:cubicBezTo>
                      <a:cubicBezTo>
                        <a:pt x="1" y="4031"/>
                        <a:pt x="45" y="4073"/>
                        <a:pt x="149" y="4073"/>
                      </a:cubicBezTo>
                      <a:cubicBezTo>
                        <a:pt x="154" y="4073"/>
                        <a:pt x="159" y="4073"/>
                        <a:pt x="165" y="4072"/>
                      </a:cubicBezTo>
                      <a:cubicBezTo>
                        <a:pt x="321" y="4067"/>
                        <a:pt x="470" y="4037"/>
                        <a:pt x="608" y="3961"/>
                      </a:cubicBezTo>
                      <a:cubicBezTo>
                        <a:pt x="964" y="3763"/>
                        <a:pt x="1280" y="3524"/>
                        <a:pt x="1429" y="3119"/>
                      </a:cubicBezTo>
                      <a:cubicBezTo>
                        <a:pt x="1439" y="3092"/>
                        <a:pt x="1465" y="3066"/>
                        <a:pt x="1490" y="3049"/>
                      </a:cubicBezTo>
                      <a:cubicBezTo>
                        <a:pt x="1805" y="2827"/>
                        <a:pt x="1994" y="2527"/>
                        <a:pt x="2060" y="2145"/>
                      </a:cubicBezTo>
                      <a:cubicBezTo>
                        <a:pt x="2096" y="1935"/>
                        <a:pt x="2172" y="1737"/>
                        <a:pt x="2287" y="1559"/>
                      </a:cubicBezTo>
                      <a:cubicBezTo>
                        <a:pt x="2338" y="1484"/>
                        <a:pt x="2416" y="1424"/>
                        <a:pt x="2478" y="1356"/>
                      </a:cubicBezTo>
                      <a:cubicBezTo>
                        <a:pt x="2500" y="1331"/>
                        <a:pt x="2536" y="1296"/>
                        <a:pt x="2531" y="1273"/>
                      </a:cubicBezTo>
                      <a:cubicBezTo>
                        <a:pt x="2525" y="1246"/>
                        <a:pt x="2483" y="1212"/>
                        <a:pt x="2453" y="1210"/>
                      </a:cubicBezTo>
                      <a:cubicBezTo>
                        <a:pt x="2403" y="1206"/>
                        <a:pt x="2353" y="1202"/>
                        <a:pt x="2303" y="1202"/>
                      </a:cubicBezTo>
                      <a:cubicBezTo>
                        <a:pt x="2262" y="1202"/>
                        <a:pt x="2221" y="1205"/>
                        <a:pt x="2180" y="1210"/>
                      </a:cubicBezTo>
                      <a:cubicBezTo>
                        <a:pt x="1994" y="1234"/>
                        <a:pt x="1824" y="1304"/>
                        <a:pt x="1667" y="1412"/>
                      </a:cubicBezTo>
                      <a:cubicBezTo>
                        <a:pt x="1719" y="1327"/>
                        <a:pt x="1782" y="1252"/>
                        <a:pt x="1838" y="1172"/>
                      </a:cubicBezTo>
                      <a:cubicBezTo>
                        <a:pt x="1989" y="955"/>
                        <a:pt x="2136" y="733"/>
                        <a:pt x="2288" y="519"/>
                      </a:cubicBezTo>
                      <a:cubicBezTo>
                        <a:pt x="2335" y="454"/>
                        <a:pt x="2397" y="400"/>
                        <a:pt x="2462" y="353"/>
                      </a:cubicBezTo>
                      <a:cubicBezTo>
                        <a:pt x="2477" y="341"/>
                        <a:pt x="2493" y="335"/>
                        <a:pt x="2508" y="335"/>
                      </a:cubicBezTo>
                      <a:cubicBezTo>
                        <a:pt x="2533" y="335"/>
                        <a:pt x="2556" y="354"/>
                        <a:pt x="2572" y="394"/>
                      </a:cubicBezTo>
                      <a:cubicBezTo>
                        <a:pt x="2583" y="425"/>
                        <a:pt x="2622" y="444"/>
                        <a:pt x="2649" y="468"/>
                      </a:cubicBezTo>
                      <a:cubicBezTo>
                        <a:pt x="2676" y="437"/>
                        <a:pt x="2721" y="410"/>
                        <a:pt x="2728" y="374"/>
                      </a:cubicBezTo>
                      <a:cubicBezTo>
                        <a:pt x="2742" y="298"/>
                        <a:pt x="2715" y="227"/>
                        <a:pt x="2652" y="177"/>
                      </a:cubicBezTo>
                      <a:cubicBezTo>
                        <a:pt x="2626" y="156"/>
                        <a:pt x="2599" y="148"/>
                        <a:pt x="2573" y="148"/>
                      </a:cubicBezTo>
                      <a:cubicBezTo>
                        <a:pt x="2538" y="148"/>
                        <a:pt x="2503" y="162"/>
                        <a:pt x="2469" y="178"/>
                      </a:cubicBezTo>
                      <a:cubicBezTo>
                        <a:pt x="2427" y="199"/>
                        <a:pt x="2390" y="231"/>
                        <a:pt x="2356" y="255"/>
                      </a:cubicBezTo>
                      <a:cubicBezTo>
                        <a:pt x="2334" y="198"/>
                        <a:pt x="2319" y="138"/>
                        <a:pt x="2292" y="87"/>
                      </a:cubicBezTo>
                      <a:cubicBezTo>
                        <a:pt x="2262" y="35"/>
                        <a:pt x="2203" y="0"/>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015" name="Google Shape;4015;p22"/>
              <p:cNvGrpSpPr/>
              <p:nvPr/>
            </p:nvGrpSpPr>
            <p:grpSpPr>
              <a:xfrm rot="3044935" flipH="1">
                <a:off x="8311104" y="4484155"/>
                <a:ext cx="669356" cy="434232"/>
                <a:chOff x="4515285" y="1708730"/>
                <a:chExt cx="805621" cy="522631"/>
              </a:xfrm>
            </p:grpSpPr>
            <p:sp>
              <p:nvSpPr>
                <p:cNvPr id="4016" name="Google Shape;4016;p22"/>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017" name="Google Shape;4017;p22"/>
                <p:cNvGrpSpPr/>
                <p:nvPr/>
              </p:nvGrpSpPr>
              <p:grpSpPr>
                <a:xfrm>
                  <a:off x="4522137" y="1713611"/>
                  <a:ext cx="795489" cy="294538"/>
                  <a:chOff x="5647347" y="521807"/>
                  <a:chExt cx="1057268" cy="391464"/>
                </a:xfrm>
              </p:grpSpPr>
              <p:sp>
                <p:nvSpPr>
                  <p:cNvPr id="4018" name="Google Shape;4018;p22"/>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9" name="Google Shape;4019;p22"/>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0" name="Google Shape;4020;p22"/>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1" name="Google Shape;4021;p22"/>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2" name="Google Shape;4022;p22"/>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023" name="Google Shape;4023;p22"/>
                  <p:cNvGrpSpPr/>
                  <p:nvPr/>
                </p:nvGrpSpPr>
                <p:grpSpPr>
                  <a:xfrm>
                    <a:off x="5647347" y="542275"/>
                    <a:ext cx="1057268" cy="370996"/>
                    <a:chOff x="5647347" y="542275"/>
                    <a:chExt cx="1057268" cy="370996"/>
                  </a:xfrm>
                </p:grpSpPr>
                <p:sp>
                  <p:nvSpPr>
                    <p:cNvPr id="4024" name="Google Shape;4024;p22"/>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5" name="Google Shape;4025;p22"/>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6" name="Google Shape;4026;p22"/>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7" name="Google Shape;4027;p22"/>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8" name="Google Shape;4028;p22"/>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9" name="Google Shape;4029;p22"/>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0" name="Google Shape;4030;p22"/>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1" name="Google Shape;4031;p22"/>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2" name="Google Shape;4032;p22"/>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3" name="Google Shape;4033;p22"/>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4" name="Google Shape;4034;p22"/>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5" name="Google Shape;4035;p22"/>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6" name="Google Shape;4036;p22"/>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7" name="Google Shape;4037;p22"/>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8" name="Google Shape;4038;p22"/>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9" name="Google Shape;4039;p22"/>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0" name="Google Shape;4040;p22"/>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1" name="Google Shape;4041;p22"/>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042" name="Google Shape;4042;p22"/>
                <p:cNvGrpSpPr/>
                <p:nvPr/>
              </p:nvGrpSpPr>
              <p:grpSpPr>
                <a:xfrm>
                  <a:off x="4661312" y="1773058"/>
                  <a:ext cx="515440" cy="454172"/>
                  <a:chOff x="5832322" y="600817"/>
                  <a:chExt cx="685061" cy="603632"/>
                </a:xfrm>
              </p:grpSpPr>
              <p:sp>
                <p:nvSpPr>
                  <p:cNvPr id="4043" name="Google Shape;4043;p22"/>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4" name="Google Shape;4044;p22"/>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5" name="Google Shape;4045;p22"/>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6" name="Google Shape;4046;p22"/>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7" name="Google Shape;4047;p22"/>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8" name="Google Shape;4048;p22"/>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9" name="Google Shape;4049;p22"/>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0" name="Google Shape;4050;p22"/>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1" name="Google Shape;4051;p22"/>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2" name="Google Shape;4052;p22"/>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3" name="Google Shape;4053;p22"/>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4" name="Google Shape;4054;p22"/>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5" name="Google Shape;4055;p22"/>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6" name="Google Shape;4056;p22"/>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7" name="Google Shape;4057;p22"/>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8" name="Google Shape;4058;p22"/>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9" name="Google Shape;4059;p22"/>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0" name="Google Shape;4060;p22"/>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1" name="Google Shape;4061;p22"/>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2" name="Google Shape;4062;p22"/>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3" name="Google Shape;4063;p22"/>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4" name="Google Shape;4064;p22"/>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5" name="Google Shape;4065;p22"/>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6" name="Google Shape;4066;p22"/>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067" name="Google Shape;4067;p22"/>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068" name="Google Shape;4068;p22"/>
              <p:cNvGrpSpPr/>
              <p:nvPr/>
            </p:nvGrpSpPr>
            <p:grpSpPr>
              <a:xfrm rot="10800000" flipH="1">
                <a:off x="6944610" y="183646"/>
                <a:ext cx="1946589" cy="1937551"/>
                <a:chOff x="2841743" y="2449291"/>
                <a:chExt cx="1609816" cy="1602341"/>
              </a:xfrm>
            </p:grpSpPr>
            <p:sp>
              <p:nvSpPr>
                <p:cNvPr id="4069" name="Google Shape;4069;p22"/>
                <p:cNvSpPr/>
                <p:nvPr/>
              </p:nvSpPr>
              <p:spPr>
                <a:xfrm>
                  <a:off x="2922921" y="3811397"/>
                  <a:ext cx="553460" cy="202591"/>
                </a:xfrm>
                <a:custGeom>
                  <a:avLst/>
                  <a:gdLst/>
                  <a:ahLst/>
                  <a:cxnLst/>
                  <a:rect l="l" t="t" r="r" b="b"/>
                  <a:pathLst>
                    <a:path w="13247" h="4849" extrusionOk="0">
                      <a:moveTo>
                        <a:pt x="4244" y="0"/>
                      </a:moveTo>
                      <a:cubicBezTo>
                        <a:pt x="3702" y="0"/>
                        <a:pt x="3283" y="402"/>
                        <a:pt x="3263" y="961"/>
                      </a:cubicBezTo>
                      <a:cubicBezTo>
                        <a:pt x="3249" y="1400"/>
                        <a:pt x="3404" y="1854"/>
                        <a:pt x="3996" y="1984"/>
                      </a:cubicBezTo>
                      <a:cubicBezTo>
                        <a:pt x="4096" y="2006"/>
                        <a:pt x="4121" y="2065"/>
                        <a:pt x="4074" y="2139"/>
                      </a:cubicBezTo>
                      <a:cubicBezTo>
                        <a:pt x="4031" y="2209"/>
                        <a:pt x="3970" y="2278"/>
                        <a:pt x="3900" y="2314"/>
                      </a:cubicBezTo>
                      <a:cubicBezTo>
                        <a:pt x="3230" y="2662"/>
                        <a:pt x="2628" y="3099"/>
                        <a:pt x="2100" y="3641"/>
                      </a:cubicBezTo>
                      <a:cubicBezTo>
                        <a:pt x="1856" y="3892"/>
                        <a:pt x="1563" y="4084"/>
                        <a:pt x="1208" y="4148"/>
                      </a:cubicBezTo>
                      <a:cubicBezTo>
                        <a:pt x="1171" y="4155"/>
                        <a:pt x="1135" y="4158"/>
                        <a:pt x="1100" y="4158"/>
                      </a:cubicBezTo>
                      <a:cubicBezTo>
                        <a:pt x="760" y="4158"/>
                        <a:pt x="506" y="3852"/>
                        <a:pt x="584" y="3497"/>
                      </a:cubicBezTo>
                      <a:cubicBezTo>
                        <a:pt x="625" y="3306"/>
                        <a:pt x="746" y="3188"/>
                        <a:pt x="956" y="3134"/>
                      </a:cubicBezTo>
                      <a:cubicBezTo>
                        <a:pt x="862" y="3068"/>
                        <a:pt x="763" y="3036"/>
                        <a:pt x="669" y="3036"/>
                      </a:cubicBezTo>
                      <a:cubicBezTo>
                        <a:pt x="525" y="3036"/>
                        <a:pt x="393" y="3110"/>
                        <a:pt x="308" y="3252"/>
                      </a:cubicBezTo>
                      <a:cubicBezTo>
                        <a:pt x="0" y="3766"/>
                        <a:pt x="240" y="4216"/>
                        <a:pt x="821" y="4385"/>
                      </a:cubicBezTo>
                      <a:cubicBezTo>
                        <a:pt x="913" y="4412"/>
                        <a:pt x="1003" y="4424"/>
                        <a:pt x="1092" y="4424"/>
                      </a:cubicBezTo>
                      <a:cubicBezTo>
                        <a:pt x="1365" y="4424"/>
                        <a:pt x="1623" y="4310"/>
                        <a:pt x="1864" y="4162"/>
                      </a:cubicBezTo>
                      <a:cubicBezTo>
                        <a:pt x="2002" y="4076"/>
                        <a:pt x="2123" y="3961"/>
                        <a:pt x="2256" y="3865"/>
                      </a:cubicBezTo>
                      <a:cubicBezTo>
                        <a:pt x="2302" y="3832"/>
                        <a:pt x="2359" y="3818"/>
                        <a:pt x="2411" y="3795"/>
                      </a:cubicBezTo>
                      <a:cubicBezTo>
                        <a:pt x="2427" y="3844"/>
                        <a:pt x="2450" y="3894"/>
                        <a:pt x="2455" y="3945"/>
                      </a:cubicBezTo>
                      <a:cubicBezTo>
                        <a:pt x="2504" y="4459"/>
                        <a:pt x="2911" y="4848"/>
                        <a:pt x="3379" y="4848"/>
                      </a:cubicBezTo>
                      <a:cubicBezTo>
                        <a:pt x="3430" y="4848"/>
                        <a:pt x="3481" y="4844"/>
                        <a:pt x="3533" y="4834"/>
                      </a:cubicBezTo>
                      <a:cubicBezTo>
                        <a:pt x="3841" y="4778"/>
                        <a:pt x="4062" y="4591"/>
                        <a:pt x="4181" y="4299"/>
                      </a:cubicBezTo>
                      <a:cubicBezTo>
                        <a:pt x="4276" y="4065"/>
                        <a:pt x="4228" y="3844"/>
                        <a:pt x="4069" y="3648"/>
                      </a:cubicBezTo>
                      <a:cubicBezTo>
                        <a:pt x="3984" y="3545"/>
                        <a:pt x="3866" y="3496"/>
                        <a:pt x="3749" y="3496"/>
                      </a:cubicBezTo>
                      <a:cubicBezTo>
                        <a:pt x="3595" y="3496"/>
                        <a:pt x="3444" y="3580"/>
                        <a:pt x="3375" y="3735"/>
                      </a:cubicBezTo>
                      <a:cubicBezTo>
                        <a:pt x="3461" y="3795"/>
                        <a:pt x="3561" y="3840"/>
                        <a:pt x="3624" y="3916"/>
                      </a:cubicBezTo>
                      <a:cubicBezTo>
                        <a:pt x="3662" y="3961"/>
                        <a:pt x="3659" y="4057"/>
                        <a:pt x="3645" y="4124"/>
                      </a:cubicBezTo>
                      <a:cubicBezTo>
                        <a:pt x="3612" y="4292"/>
                        <a:pt x="3429" y="4409"/>
                        <a:pt x="3229" y="4409"/>
                      </a:cubicBezTo>
                      <a:cubicBezTo>
                        <a:pt x="3210" y="4409"/>
                        <a:pt x="3190" y="4408"/>
                        <a:pt x="3170" y="4406"/>
                      </a:cubicBezTo>
                      <a:cubicBezTo>
                        <a:pt x="2929" y="4379"/>
                        <a:pt x="2802" y="4217"/>
                        <a:pt x="2710" y="4012"/>
                      </a:cubicBezTo>
                      <a:cubicBezTo>
                        <a:pt x="2627" y="3827"/>
                        <a:pt x="2699" y="3688"/>
                        <a:pt x="2818" y="3547"/>
                      </a:cubicBezTo>
                      <a:cubicBezTo>
                        <a:pt x="3298" y="2976"/>
                        <a:pt x="3879" y="2537"/>
                        <a:pt x="4575" y="2275"/>
                      </a:cubicBezTo>
                      <a:cubicBezTo>
                        <a:pt x="5597" y="1890"/>
                        <a:pt x="6642" y="1583"/>
                        <a:pt x="7724" y="1411"/>
                      </a:cubicBezTo>
                      <a:cubicBezTo>
                        <a:pt x="8258" y="1326"/>
                        <a:pt x="8795" y="1296"/>
                        <a:pt x="9334" y="1296"/>
                      </a:cubicBezTo>
                      <a:cubicBezTo>
                        <a:pt x="9610" y="1296"/>
                        <a:pt x="9887" y="1304"/>
                        <a:pt x="10164" y="1316"/>
                      </a:cubicBezTo>
                      <a:cubicBezTo>
                        <a:pt x="10534" y="1332"/>
                        <a:pt x="10904" y="1361"/>
                        <a:pt x="11273" y="1361"/>
                      </a:cubicBezTo>
                      <a:cubicBezTo>
                        <a:pt x="11622" y="1361"/>
                        <a:pt x="11968" y="1335"/>
                        <a:pt x="12312" y="1249"/>
                      </a:cubicBezTo>
                      <a:cubicBezTo>
                        <a:pt x="12596" y="1177"/>
                        <a:pt x="12869" y="1051"/>
                        <a:pt x="13138" y="932"/>
                      </a:cubicBezTo>
                      <a:cubicBezTo>
                        <a:pt x="13194" y="908"/>
                        <a:pt x="13212" y="801"/>
                        <a:pt x="13247" y="732"/>
                      </a:cubicBezTo>
                      <a:lnTo>
                        <a:pt x="13247" y="732"/>
                      </a:lnTo>
                      <a:cubicBezTo>
                        <a:pt x="13245" y="732"/>
                        <a:pt x="13243" y="732"/>
                        <a:pt x="13242" y="732"/>
                      </a:cubicBezTo>
                      <a:cubicBezTo>
                        <a:pt x="13199" y="732"/>
                        <a:pt x="13153" y="726"/>
                        <a:pt x="13111" y="726"/>
                      </a:cubicBezTo>
                      <a:cubicBezTo>
                        <a:pt x="13081" y="726"/>
                        <a:pt x="13053" y="729"/>
                        <a:pt x="13029" y="741"/>
                      </a:cubicBezTo>
                      <a:cubicBezTo>
                        <a:pt x="12360" y="1079"/>
                        <a:pt x="11658" y="1209"/>
                        <a:pt x="10940" y="1209"/>
                      </a:cubicBezTo>
                      <a:cubicBezTo>
                        <a:pt x="10682" y="1209"/>
                        <a:pt x="10421" y="1192"/>
                        <a:pt x="10159" y="1162"/>
                      </a:cubicBezTo>
                      <a:cubicBezTo>
                        <a:pt x="9757" y="1116"/>
                        <a:pt x="9358" y="1094"/>
                        <a:pt x="8962" y="1094"/>
                      </a:cubicBezTo>
                      <a:cubicBezTo>
                        <a:pt x="7543" y="1094"/>
                        <a:pt x="6166" y="1379"/>
                        <a:pt x="4814" y="1873"/>
                      </a:cubicBezTo>
                      <a:cubicBezTo>
                        <a:pt x="4682" y="1921"/>
                        <a:pt x="4571" y="1945"/>
                        <a:pt x="4473" y="1945"/>
                      </a:cubicBezTo>
                      <a:cubicBezTo>
                        <a:pt x="4296" y="1945"/>
                        <a:pt x="4164" y="1863"/>
                        <a:pt x="4044" y="1689"/>
                      </a:cubicBezTo>
                      <a:cubicBezTo>
                        <a:pt x="3837" y="1386"/>
                        <a:pt x="3847" y="965"/>
                        <a:pt x="4069" y="719"/>
                      </a:cubicBezTo>
                      <a:cubicBezTo>
                        <a:pt x="4159" y="619"/>
                        <a:pt x="4278" y="568"/>
                        <a:pt x="4394" y="568"/>
                      </a:cubicBezTo>
                      <a:cubicBezTo>
                        <a:pt x="4478" y="568"/>
                        <a:pt x="4559" y="594"/>
                        <a:pt x="4627" y="650"/>
                      </a:cubicBezTo>
                      <a:cubicBezTo>
                        <a:pt x="4781" y="775"/>
                        <a:pt x="4773" y="918"/>
                        <a:pt x="4607" y="1138"/>
                      </a:cubicBezTo>
                      <a:cubicBezTo>
                        <a:pt x="4636" y="1145"/>
                        <a:pt x="4665" y="1148"/>
                        <a:pt x="4694" y="1148"/>
                      </a:cubicBezTo>
                      <a:cubicBezTo>
                        <a:pt x="4913" y="1148"/>
                        <a:pt x="5093" y="960"/>
                        <a:pt x="5095" y="709"/>
                      </a:cubicBezTo>
                      <a:cubicBezTo>
                        <a:pt x="5096" y="347"/>
                        <a:pt x="4782" y="50"/>
                        <a:pt x="4358" y="6"/>
                      </a:cubicBezTo>
                      <a:cubicBezTo>
                        <a:pt x="4319" y="2"/>
                        <a:pt x="4281" y="0"/>
                        <a:pt x="4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070" name="Google Shape;4070;p22"/>
                <p:cNvGrpSpPr/>
                <p:nvPr/>
              </p:nvGrpSpPr>
              <p:grpSpPr>
                <a:xfrm>
                  <a:off x="3170633" y="3791677"/>
                  <a:ext cx="201461" cy="153791"/>
                  <a:chOff x="2334761" y="3675097"/>
                  <a:chExt cx="296747" cy="226530"/>
                </a:xfrm>
              </p:grpSpPr>
              <p:sp>
                <p:nvSpPr>
                  <p:cNvPr id="4071" name="Google Shape;4071;p22"/>
                  <p:cNvSpPr/>
                  <p:nvPr/>
                </p:nvSpPr>
                <p:spPr>
                  <a:xfrm>
                    <a:off x="2352854" y="3677558"/>
                    <a:ext cx="122649" cy="60678"/>
                  </a:xfrm>
                  <a:custGeom>
                    <a:avLst/>
                    <a:gdLst/>
                    <a:ahLst/>
                    <a:cxnLst/>
                    <a:rect l="l" t="t" r="r" b="b"/>
                    <a:pathLst>
                      <a:path w="1993" h="986" extrusionOk="0">
                        <a:moveTo>
                          <a:pt x="299" y="1"/>
                        </a:moveTo>
                        <a:cubicBezTo>
                          <a:pt x="203" y="1"/>
                          <a:pt x="104" y="13"/>
                          <a:pt x="1" y="37"/>
                        </a:cubicBezTo>
                        <a:cubicBezTo>
                          <a:pt x="93" y="223"/>
                          <a:pt x="170" y="387"/>
                          <a:pt x="254" y="549"/>
                        </a:cubicBezTo>
                        <a:cubicBezTo>
                          <a:pt x="407" y="839"/>
                          <a:pt x="650" y="986"/>
                          <a:pt x="977" y="986"/>
                        </a:cubicBezTo>
                        <a:cubicBezTo>
                          <a:pt x="1141" y="986"/>
                          <a:pt x="1305" y="962"/>
                          <a:pt x="1469" y="959"/>
                        </a:cubicBezTo>
                        <a:cubicBezTo>
                          <a:pt x="1494" y="958"/>
                          <a:pt x="1519" y="958"/>
                          <a:pt x="1544" y="958"/>
                        </a:cubicBezTo>
                        <a:cubicBezTo>
                          <a:pt x="1677" y="958"/>
                          <a:pt x="1815" y="966"/>
                          <a:pt x="1992" y="970"/>
                        </a:cubicBezTo>
                        <a:cubicBezTo>
                          <a:pt x="1866" y="747"/>
                          <a:pt x="1768" y="550"/>
                          <a:pt x="1648" y="366"/>
                        </a:cubicBezTo>
                        <a:cubicBezTo>
                          <a:pt x="1554" y="223"/>
                          <a:pt x="1398" y="200"/>
                          <a:pt x="1230" y="195"/>
                        </a:cubicBezTo>
                        <a:cubicBezTo>
                          <a:pt x="1078" y="189"/>
                          <a:pt x="917" y="168"/>
                          <a:pt x="780" y="107"/>
                        </a:cubicBezTo>
                        <a:cubicBezTo>
                          <a:pt x="621" y="37"/>
                          <a:pt x="464" y="1"/>
                          <a:pt x="2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2" name="Google Shape;4072;p22"/>
                  <p:cNvSpPr/>
                  <p:nvPr/>
                </p:nvSpPr>
                <p:spPr>
                  <a:xfrm>
                    <a:off x="2334761" y="3819348"/>
                    <a:ext cx="98772" cy="82279"/>
                  </a:xfrm>
                  <a:custGeom>
                    <a:avLst/>
                    <a:gdLst/>
                    <a:ahLst/>
                    <a:cxnLst/>
                    <a:rect l="l" t="t" r="r" b="b"/>
                    <a:pathLst>
                      <a:path w="1605" h="1337" extrusionOk="0">
                        <a:moveTo>
                          <a:pt x="1604" y="1"/>
                        </a:moveTo>
                        <a:lnTo>
                          <a:pt x="1604" y="1"/>
                        </a:lnTo>
                        <a:cubicBezTo>
                          <a:pt x="1517" y="14"/>
                          <a:pt x="1435" y="18"/>
                          <a:pt x="1359" y="43"/>
                        </a:cubicBezTo>
                        <a:cubicBezTo>
                          <a:pt x="1169" y="104"/>
                          <a:pt x="973" y="154"/>
                          <a:pt x="798" y="245"/>
                        </a:cubicBezTo>
                        <a:cubicBezTo>
                          <a:pt x="629" y="332"/>
                          <a:pt x="441" y="436"/>
                          <a:pt x="341" y="584"/>
                        </a:cubicBezTo>
                        <a:cubicBezTo>
                          <a:pt x="191" y="807"/>
                          <a:pt x="113" y="1073"/>
                          <a:pt x="0" y="1331"/>
                        </a:cubicBezTo>
                        <a:cubicBezTo>
                          <a:pt x="33" y="1335"/>
                          <a:pt x="67" y="1337"/>
                          <a:pt x="100" y="1337"/>
                        </a:cubicBezTo>
                        <a:cubicBezTo>
                          <a:pt x="753" y="1337"/>
                          <a:pt x="1527" y="661"/>
                          <a:pt x="16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3" name="Google Shape;4073;p22"/>
                  <p:cNvSpPr/>
                  <p:nvPr/>
                </p:nvSpPr>
                <p:spPr>
                  <a:xfrm>
                    <a:off x="2520551" y="3675097"/>
                    <a:ext cx="110957" cy="70094"/>
                  </a:xfrm>
                  <a:custGeom>
                    <a:avLst/>
                    <a:gdLst/>
                    <a:ahLst/>
                    <a:cxnLst/>
                    <a:rect l="l" t="t" r="r" b="b"/>
                    <a:pathLst>
                      <a:path w="1803" h="1139" extrusionOk="0">
                        <a:moveTo>
                          <a:pt x="399" y="0"/>
                        </a:moveTo>
                        <a:cubicBezTo>
                          <a:pt x="274" y="0"/>
                          <a:pt x="141" y="28"/>
                          <a:pt x="1" y="84"/>
                        </a:cubicBezTo>
                        <a:cubicBezTo>
                          <a:pt x="188" y="349"/>
                          <a:pt x="363" y="623"/>
                          <a:pt x="563" y="879"/>
                        </a:cubicBezTo>
                        <a:cubicBezTo>
                          <a:pt x="713" y="1073"/>
                          <a:pt x="920" y="1139"/>
                          <a:pt x="1147" y="1139"/>
                        </a:cubicBezTo>
                        <a:cubicBezTo>
                          <a:pt x="1193" y="1139"/>
                          <a:pt x="1239" y="1136"/>
                          <a:pt x="1287" y="1131"/>
                        </a:cubicBezTo>
                        <a:cubicBezTo>
                          <a:pt x="1442" y="1113"/>
                          <a:pt x="1598" y="1092"/>
                          <a:pt x="1754" y="1072"/>
                        </a:cubicBezTo>
                        <a:cubicBezTo>
                          <a:pt x="1769" y="1058"/>
                          <a:pt x="1787" y="1045"/>
                          <a:pt x="1802" y="1031"/>
                        </a:cubicBezTo>
                        <a:cubicBezTo>
                          <a:pt x="1721" y="953"/>
                          <a:pt x="1639" y="875"/>
                          <a:pt x="1555" y="800"/>
                        </a:cubicBezTo>
                        <a:cubicBezTo>
                          <a:pt x="1408" y="669"/>
                          <a:pt x="1229" y="563"/>
                          <a:pt x="1116" y="408"/>
                        </a:cubicBezTo>
                        <a:cubicBezTo>
                          <a:pt x="925" y="142"/>
                          <a:pt x="683" y="0"/>
                          <a:pt x="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074" name="Google Shape;4074;p22"/>
                <p:cNvGrpSpPr/>
                <p:nvPr/>
              </p:nvGrpSpPr>
              <p:grpSpPr>
                <a:xfrm>
                  <a:off x="2848803" y="3968531"/>
                  <a:ext cx="98809" cy="78044"/>
                  <a:chOff x="1860716" y="3935598"/>
                  <a:chExt cx="145542" cy="114957"/>
                </a:xfrm>
              </p:grpSpPr>
              <p:sp>
                <p:nvSpPr>
                  <p:cNvPr id="4075" name="Google Shape;4075;p22"/>
                  <p:cNvSpPr/>
                  <p:nvPr/>
                </p:nvSpPr>
                <p:spPr>
                  <a:xfrm>
                    <a:off x="1860716" y="3935598"/>
                    <a:ext cx="114895" cy="114957"/>
                  </a:xfrm>
                  <a:custGeom>
                    <a:avLst/>
                    <a:gdLst/>
                    <a:ahLst/>
                    <a:cxnLst/>
                    <a:rect l="l" t="t" r="r" b="b"/>
                    <a:pathLst>
                      <a:path w="1867" h="1868" extrusionOk="0">
                        <a:moveTo>
                          <a:pt x="1496" y="1"/>
                        </a:moveTo>
                        <a:cubicBezTo>
                          <a:pt x="1001" y="1"/>
                          <a:pt x="407" y="320"/>
                          <a:pt x="175" y="733"/>
                        </a:cubicBezTo>
                        <a:cubicBezTo>
                          <a:pt x="1" y="1043"/>
                          <a:pt x="25" y="1412"/>
                          <a:pt x="242" y="1673"/>
                        </a:cubicBezTo>
                        <a:cubicBezTo>
                          <a:pt x="338" y="1790"/>
                          <a:pt x="450" y="1867"/>
                          <a:pt x="592" y="1867"/>
                        </a:cubicBezTo>
                        <a:cubicBezTo>
                          <a:pt x="623" y="1867"/>
                          <a:pt x="655" y="1864"/>
                          <a:pt x="688" y="1856"/>
                        </a:cubicBezTo>
                        <a:cubicBezTo>
                          <a:pt x="872" y="1815"/>
                          <a:pt x="983" y="1698"/>
                          <a:pt x="1028" y="1495"/>
                        </a:cubicBezTo>
                        <a:cubicBezTo>
                          <a:pt x="977" y="1481"/>
                          <a:pt x="926" y="1471"/>
                          <a:pt x="878" y="1456"/>
                        </a:cubicBezTo>
                        <a:cubicBezTo>
                          <a:pt x="686" y="1397"/>
                          <a:pt x="535" y="1290"/>
                          <a:pt x="488" y="1084"/>
                        </a:cubicBezTo>
                        <a:cubicBezTo>
                          <a:pt x="444" y="882"/>
                          <a:pt x="512" y="708"/>
                          <a:pt x="661" y="572"/>
                        </a:cubicBezTo>
                        <a:cubicBezTo>
                          <a:pt x="883" y="369"/>
                          <a:pt x="1158" y="305"/>
                          <a:pt x="1452" y="293"/>
                        </a:cubicBezTo>
                        <a:cubicBezTo>
                          <a:pt x="1587" y="288"/>
                          <a:pt x="1721" y="278"/>
                          <a:pt x="1859" y="269"/>
                        </a:cubicBezTo>
                        <a:cubicBezTo>
                          <a:pt x="1866" y="70"/>
                          <a:pt x="1764" y="29"/>
                          <a:pt x="1640" y="10"/>
                        </a:cubicBezTo>
                        <a:cubicBezTo>
                          <a:pt x="1593" y="4"/>
                          <a:pt x="1545" y="1"/>
                          <a:pt x="14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6" name="Google Shape;4076;p22"/>
                  <p:cNvSpPr/>
                  <p:nvPr/>
                </p:nvSpPr>
                <p:spPr>
                  <a:xfrm>
                    <a:off x="1938319" y="3957814"/>
                    <a:ext cx="67940" cy="84371"/>
                  </a:xfrm>
                  <a:custGeom>
                    <a:avLst/>
                    <a:gdLst/>
                    <a:ahLst/>
                    <a:cxnLst/>
                    <a:rect l="l" t="t" r="r" b="b"/>
                    <a:pathLst>
                      <a:path w="1104" h="1371" extrusionOk="0">
                        <a:moveTo>
                          <a:pt x="602" y="1"/>
                        </a:moveTo>
                        <a:cubicBezTo>
                          <a:pt x="595" y="1"/>
                          <a:pt x="589" y="2"/>
                          <a:pt x="583" y="5"/>
                        </a:cubicBezTo>
                        <a:cubicBezTo>
                          <a:pt x="450" y="67"/>
                          <a:pt x="299" y="128"/>
                          <a:pt x="207" y="236"/>
                        </a:cubicBezTo>
                        <a:cubicBezTo>
                          <a:pt x="1" y="479"/>
                          <a:pt x="28" y="965"/>
                          <a:pt x="228" y="1212"/>
                        </a:cubicBezTo>
                        <a:cubicBezTo>
                          <a:pt x="316" y="1319"/>
                          <a:pt x="458" y="1370"/>
                          <a:pt x="602" y="1370"/>
                        </a:cubicBezTo>
                        <a:cubicBezTo>
                          <a:pt x="796" y="1370"/>
                          <a:pt x="994" y="1278"/>
                          <a:pt x="1069" y="1106"/>
                        </a:cubicBezTo>
                        <a:cubicBezTo>
                          <a:pt x="1104" y="1026"/>
                          <a:pt x="1090" y="927"/>
                          <a:pt x="1099" y="836"/>
                        </a:cubicBezTo>
                        <a:cubicBezTo>
                          <a:pt x="1079" y="827"/>
                          <a:pt x="1060" y="820"/>
                          <a:pt x="1040" y="811"/>
                        </a:cubicBezTo>
                        <a:cubicBezTo>
                          <a:pt x="940" y="925"/>
                          <a:pt x="831" y="986"/>
                          <a:pt x="711" y="986"/>
                        </a:cubicBezTo>
                        <a:cubicBezTo>
                          <a:pt x="643" y="986"/>
                          <a:pt x="571" y="966"/>
                          <a:pt x="497" y="925"/>
                        </a:cubicBezTo>
                        <a:cubicBezTo>
                          <a:pt x="348" y="845"/>
                          <a:pt x="281" y="711"/>
                          <a:pt x="295" y="546"/>
                        </a:cubicBezTo>
                        <a:cubicBezTo>
                          <a:pt x="317" y="282"/>
                          <a:pt x="498" y="161"/>
                          <a:pt x="738" y="103"/>
                        </a:cubicBezTo>
                        <a:cubicBezTo>
                          <a:pt x="740" y="86"/>
                          <a:pt x="745" y="71"/>
                          <a:pt x="749" y="54"/>
                        </a:cubicBezTo>
                        <a:cubicBezTo>
                          <a:pt x="700" y="39"/>
                          <a:pt x="642" y="1"/>
                          <a:pt x="6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077" name="Google Shape;4077;p22"/>
                <p:cNvGrpSpPr/>
                <p:nvPr/>
              </p:nvGrpSpPr>
              <p:grpSpPr>
                <a:xfrm>
                  <a:off x="2870153" y="3869178"/>
                  <a:ext cx="81512" cy="97681"/>
                  <a:chOff x="1892163" y="3789254"/>
                  <a:chExt cx="120065" cy="143881"/>
                </a:xfrm>
              </p:grpSpPr>
              <p:sp>
                <p:nvSpPr>
                  <p:cNvPr id="4078" name="Google Shape;4078;p22"/>
                  <p:cNvSpPr/>
                  <p:nvPr/>
                </p:nvSpPr>
                <p:spPr>
                  <a:xfrm>
                    <a:off x="1939549" y="3850426"/>
                    <a:ext cx="34155" cy="82710"/>
                  </a:xfrm>
                  <a:custGeom>
                    <a:avLst/>
                    <a:gdLst/>
                    <a:ahLst/>
                    <a:cxnLst/>
                    <a:rect l="l" t="t" r="r" b="b"/>
                    <a:pathLst>
                      <a:path w="555" h="1344" extrusionOk="0">
                        <a:moveTo>
                          <a:pt x="399" y="1"/>
                        </a:moveTo>
                        <a:cubicBezTo>
                          <a:pt x="320" y="55"/>
                          <a:pt x="211" y="90"/>
                          <a:pt x="163" y="164"/>
                        </a:cubicBezTo>
                        <a:cubicBezTo>
                          <a:pt x="0" y="420"/>
                          <a:pt x="33" y="964"/>
                          <a:pt x="228" y="1187"/>
                        </a:cubicBezTo>
                        <a:cubicBezTo>
                          <a:pt x="290" y="1259"/>
                          <a:pt x="407" y="1285"/>
                          <a:pt x="524" y="1344"/>
                        </a:cubicBezTo>
                        <a:cubicBezTo>
                          <a:pt x="534" y="940"/>
                          <a:pt x="554" y="589"/>
                          <a:pt x="546" y="239"/>
                        </a:cubicBezTo>
                        <a:cubicBezTo>
                          <a:pt x="545" y="159"/>
                          <a:pt x="451" y="80"/>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9" name="Google Shape;4079;p22"/>
                  <p:cNvSpPr/>
                  <p:nvPr/>
                </p:nvSpPr>
                <p:spPr>
                  <a:xfrm>
                    <a:off x="1970504" y="3789254"/>
                    <a:ext cx="41724" cy="62955"/>
                  </a:xfrm>
                  <a:custGeom>
                    <a:avLst/>
                    <a:gdLst/>
                    <a:ahLst/>
                    <a:cxnLst/>
                    <a:rect l="l" t="t" r="r" b="b"/>
                    <a:pathLst>
                      <a:path w="678" h="1023" extrusionOk="0">
                        <a:moveTo>
                          <a:pt x="425" y="1"/>
                        </a:moveTo>
                        <a:cubicBezTo>
                          <a:pt x="333" y="1"/>
                          <a:pt x="249" y="54"/>
                          <a:pt x="197" y="136"/>
                        </a:cubicBezTo>
                        <a:cubicBezTo>
                          <a:pt x="132" y="235"/>
                          <a:pt x="101" y="361"/>
                          <a:pt x="70" y="477"/>
                        </a:cubicBezTo>
                        <a:cubicBezTo>
                          <a:pt x="46" y="564"/>
                          <a:pt x="65" y="661"/>
                          <a:pt x="39" y="746"/>
                        </a:cubicBezTo>
                        <a:cubicBezTo>
                          <a:pt x="0" y="868"/>
                          <a:pt x="14" y="958"/>
                          <a:pt x="139" y="1023"/>
                        </a:cubicBezTo>
                        <a:cubicBezTo>
                          <a:pt x="412" y="874"/>
                          <a:pt x="577" y="653"/>
                          <a:pt x="639" y="358"/>
                        </a:cubicBezTo>
                        <a:cubicBezTo>
                          <a:pt x="665" y="230"/>
                          <a:pt x="677" y="89"/>
                          <a:pt x="532" y="25"/>
                        </a:cubicBezTo>
                        <a:cubicBezTo>
                          <a:pt x="496" y="9"/>
                          <a:pt x="460"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0" name="Google Shape;4080;p22"/>
                  <p:cNvSpPr/>
                  <p:nvPr/>
                </p:nvSpPr>
                <p:spPr>
                  <a:xfrm>
                    <a:off x="1908533" y="3832517"/>
                    <a:ext cx="28678" cy="74463"/>
                  </a:xfrm>
                  <a:custGeom>
                    <a:avLst/>
                    <a:gdLst/>
                    <a:ahLst/>
                    <a:cxnLst/>
                    <a:rect l="l" t="t" r="r" b="b"/>
                    <a:pathLst>
                      <a:path w="466" h="1210" extrusionOk="0">
                        <a:moveTo>
                          <a:pt x="286" y="1"/>
                        </a:moveTo>
                        <a:cubicBezTo>
                          <a:pt x="231" y="48"/>
                          <a:pt x="145" y="84"/>
                          <a:pt x="123" y="144"/>
                        </a:cubicBezTo>
                        <a:cubicBezTo>
                          <a:pt x="0" y="479"/>
                          <a:pt x="112" y="791"/>
                          <a:pt x="253" y="1090"/>
                        </a:cubicBezTo>
                        <a:cubicBezTo>
                          <a:pt x="281" y="1147"/>
                          <a:pt x="385" y="1167"/>
                          <a:pt x="465" y="1209"/>
                        </a:cubicBezTo>
                        <a:cubicBezTo>
                          <a:pt x="439" y="849"/>
                          <a:pt x="421" y="511"/>
                          <a:pt x="388" y="175"/>
                        </a:cubicBezTo>
                        <a:cubicBezTo>
                          <a:pt x="381" y="114"/>
                          <a:pt x="321" y="59"/>
                          <a:pt x="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1" name="Google Shape;4081;p22"/>
                  <p:cNvSpPr/>
                  <p:nvPr/>
                </p:nvSpPr>
                <p:spPr>
                  <a:xfrm>
                    <a:off x="1892163" y="3906120"/>
                    <a:ext cx="52555" cy="26462"/>
                  </a:xfrm>
                  <a:custGeom>
                    <a:avLst/>
                    <a:gdLst/>
                    <a:ahLst/>
                    <a:cxnLst/>
                    <a:rect l="l" t="t" r="r" b="b"/>
                    <a:pathLst>
                      <a:path w="854" h="430" extrusionOk="0">
                        <a:moveTo>
                          <a:pt x="356" y="0"/>
                        </a:moveTo>
                        <a:cubicBezTo>
                          <a:pt x="282" y="0"/>
                          <a:pt x="211" y="17"/>
                          <a:pt x="149" y="55"/>
                        </a:cubicBezTo>
                        <a:cubicBezTo>
                          <a:pt x="13" y="137"/>
                          <a:pt x="1" y="286"/>
                          <a:pt x="145" y="353"/>
                        </a:cubicBezTo>
                        <a:cubicBezTo>
                          <a:pt x="264" y="409"/>
                          <a:pt x="406" y="426"/>
                          <a:pt x="539" y="430"/>
                        </a:cubicBezTo>
                        <a:cubicBezTo>
                          <a:pt x="541" y="430"/>
                          <a:pt x="544" y="430"/>
                          <a:pt x="546" y="430"/>
                        </a:cubicBezTo>
                        <a:cubicBezTo>
                          <a:pt x="648" y="430"/>
                          <a:pt x="752" y="386"/>
                          <a:pt x="853" y="362"/>
                        </a:cubicBezTo>
                        <a:cubicBezTo>
                          <a:pt x="802" y="147"/>
                          <a:pt x="571"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2" name="Google Shape;4082;p22"/>
                  <p:cNvSpPr/>
                  <p:nvPr/>
                </p:nvSpPr>
                <p:spPr>
                  <a:xfrm>
                    <a:off x="1977089" y="3849256"/>
                    <a:ext cx="34647" cy="56001"/>
                  </a:xfrm>
                  <a:custGeom>
                    <a:avLst/>
                    <a:gdLst/>
                    <a:ahLst/>
                    <a:cxnLst/>
                    <a:rect l="l" t="t" r="r" b="b"/>
                    <a:pathLst>
                      <a:path w="563" h="910" extrusionOk="0">
                        <a:moveTo>
                          <a:pt x="419" y="1"/>
                        </a:moveTo>
                        <a:cubicBezTo>
                          <a:pt x="372" y="1"/>
                          <a:pt x="328" y="5"/>
                          <a:pt x="291" y="23"/>
                        </a:cubicBezTo>
                        <a:cubicBezTo>
                          <a:pt x="145" y="94"/>
                          <a:pt x="48" y="210"/>
                          <a:pt x="53" y="396"/>
                        </a:cubicBezTo>
                        <a:cubicBezTo>
                          <a:pt x="56" y="551"/>
                          <a:pt x="23" y="706"/>
                          <a:pt x="1" y="909"/>
                        </a:cubicBezTo>
                        <a:cubicBezTo>
                          <a:pt x="195" y="670"/>
                          <a:pt x="367" y="474"/>
                          <a:pt x="516" y="264"/>
                        </a:cubicBezTo>
                        <a:cubicBezTo>
                          <a:pt x="563" y="199"/>
                          <a:pt x="548" y="90"/>
                          <a:pt x="563" y="2"/>
                        </a:cubicBezTo>
                        <a:lnTo>
                          <a:pt x="563" y="2"/>
                        </a:lnTo>
                        <a:cubicBezTo>
                          <a:pt x="552" y="3"/>
                          <a:pt x="541" y="3"/>
                          <a:pt x="530" y="3"/>
                        </a:cubicBezTo>
                        <a:cubicBezTo>
                          <a:pt x="493" y="3"/>
                          <a:pt x="455" y="1"/>
                          <a:pt x="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3" name="Google Shape;4083;p22"/>
                  <p:cNvSpPr/>
                  <p:nvPr/>
                </p:nvSpPr>
                <p:spPr>
                  <a:xfrm>
                    <a:off x="1936349" y="3809809"/>
                    <a:ext cx="34524" cy="46709"/>
                  </a:xfrm>
                  <a:custGeom>
                    <a:avLst/>
                    <a:gdLst/>
                    <a:ahLst/>
                    <a:cxnLst/>
                    <a:rect l="l" t="t" r="r" b="b"/>
                    <a:pathLst>
                      <a:path w="561" h="759" extrusionOk="0">
                        <a:moveTo>
                          <a:pt x="364" y="0"/>
                        </a:moveTo>
                        <a:cubicBezTo>
                          <a:pt x="327" y="0"/>
                          <a:pt x="291" y="9"/>
                          <a:pt x="279" y="25"/>
                        </a:cubicBezTo>
                        <a:cubicBezTo>
                          <a:pt x="183" y="152"/>
                          <a:pt x="80" y="283"/>
                          <a:pt x="33" y="431"/>
                        </a:cubicBezTo>
                        <a:cubicBezTo>
                          <a:pt x="1" y="534"/>
                          <a:pt x="52" y="663"/>
                          <a:pt x="64" y="758"/>
                        </a:cubicBezTo>
                        <a:cubicBezTo>
                          <a:pt x="183" y="685"/>
                          <a:pt x="295" y="611"/>
                          <a:pt x="410" y="543"/>
                        </a:cubicBezTo>
                        <a:cubicBezTo>
                          <a:pt x="530" y="472"/>
                          <a:pt x="561" y="91"/>
                          <a:pt x="441" y="16"/>
                        </a:cubicBezTo>
                        <a:cubicBezTo>
                          <a:pt x="423" y="5"/>
                          <a:pt x="393" y="0"/>
                          <a:pt x="3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084" name="Google Shape;4084;p22"/>
                <p:cNvSpPr/>
                <p:nvPr/>
              </p:nvSpPr>
              <p:spPr>
                <a:xfrm>
                  <a:off x="3393235" y="3850377"/>
                  <a:ext cx="878968" cy="177022"/>
                </a:xfrm>
                <a:custGeom>
                  <a:avLst/>
                  <a:gdLst/>
                  <a:ahLst/>
                  <a:cxnLst/>
                  <a:rect l="l" t="t" r="r" b="b"/>
                  <a:pathLst>
                    <a:path w="21038" h="4237" extrusionOk="0">
                      <a:moveTo>
                        <a:pt x="12079" y="1"/>
                      </a:moveTo>
                      <a:cubicBezTo>
                        <a:pt x="12054" y="1"/>
                        <a:pt x="12029" y="4"/>
                        <a:pt x="12003" y="11"/>
                      </a:cubicBezTo>
                      <a:cubicBezTo>
                        <a:pt x="11901" y="38"/>
                        <a:pt x="11793" y="89"/>
                        <a:pt x="11716" y="159"/>
                      </a:cubicBezTo>
                      <a:cubicBezTo>
                        <a:pt x="11310" y="538"/>
                        <a:pt x="11338" y="1253"/>
                        <a:pt x="11765" y="1612"/>
                      </a:cubicBezTo>
                      <a:cubicBezTo>
                        <a:pt x="11809" y="1651"/>
                        <a:pt x="11839" y="1710"/>
                        <a:pt x="11879" y="1764"/>
                      </a:cubicBezTo>
                      <a:cubicBezTo>
                        <a:pt x="11848" y="1783"/>
                        <a:pt x="11834" y="1795"/>
                        <a:pt x="11819" y="1798"/>
                      </a:cubicBezTo>
                      <a:cubicBezTo>
                        <a:pt x="11489" y="1856"/>
                        <a:pt x="11155" y="1897"/>
                        <a:pt x="10831" y="1977"/>
                      </a:cubicBezTo>
                      <a:cubicBezTo>
                        <a:pt x="10754" y="1996"/>
                        <a:pt x="10680" y="2005"/>
                        <a:pt x="10608" y="2005"/>
                      </a:cubicBezTo>
                      <a:cubicBezTo>
                        <a:pt x="10378" y="2005"/>
                        <a:pt x="10172" y="1917"/>
                        <a:pt x="9965" y="1811"/>
                      </a:cubicBezTo>
                      <a:cubicBezTo>
                        <a:pt x="9623" y="1634"/>
                        <a:pt x="9417" y="1231"/>
                        <a:pt x="9471" y="859"/>
                      </a:cubicBezTo>
                      <a:cubicBezTo>
                        <a:pt x="9484" y="777"/>
                        <a:pt x="9530" y="700"/>
                        <a:pt x="9576" y="586"/>
                      </a:cubicBezTo>
                      <a:cubicBezTo>
                        <a:pt x="9618" y="655"/>
                        <a:pt x="9634" y="675"/>
                        <a:pt x="9645" y="699"/>
                      </a:cubicBezTo>
                      <a:cubicBezTo>
                        <a:pt x="9704" y="813"/>
                        <a:pt x="9791" y="872"/>
                        <a:pt x="9889" y="872"/>
                      </a:cubicBezTo>
                      <a:cubicBezTo>
                        <a:pt x="9945" y="872"/>
                        <a:pt x="10006" y="852"/>
                        <a:pt x="10067" y="812"/>
                      </a:cubicBezTo>
                      <a:cubicBezTo>
                        <a:pt x="10207" y="719"/>
                        <a:pt x="10259" y="588"/>
                        <a:pt x="10223" y="425"/>
                      </a:cubicBezTo>
                      <a:cubicBezTo>
                        <a:pt x="10189" y="262"/>
                        <a:pt x="10038" y="141"/>
                        <a:pt x="9854" y="123"/>
                      </a:cubicBezTo>
                      <a:cubicBezTo>
                        <a:pt x="9836" y="121"/>
                        <a:pt x="9819" y="120"/>
                        <a:pt x="9801" y="120"/>
                      </a:cubicBezTo>
                      <a:cubicBezTo>
                        <a:pt x="9516" y="120"/>
                        <a:pt x="9212" y="327"/>
                        <a:pt x="9092" y="627"/>
                      </a:cubicBezTo>
                      <a:cubicBezTo>
                        <a:pt x="9030" y="783"/>
                        <a:pt x="8986" y="951"/>
                        <a:pt x="8958" y="1118"/>
                      </a:cubicBezTo>
                      <a:cubicBezTo>
                        <a:pt x="8905" y="1434"/>
                        <a:pt x="8905" y="1745"/>
                        <a:pt x="9156" y="1997"/>
                      </a:cubicBezTo>
                      <a:cubicBezTo>
                        <a:pt x="9177" y="2017"/>
                        <a:pt x="9185" y="2051"/>
                        <a:pt x="9225" y="2124"/>
                      </a:cubicBezTo>
                      <a:cubicBezTo>
                        <a:pt x="8645" y="2057"/>
                        <a:pt x="8100" y="2001"/>
                        <a:pt x="7557" y="1933"/>
                      </a:cubicBezTo>
                      <a:cubicBezTo>
                        <a:pt x="7484" y="1922"/>
                        <a:pt x="7397" y="1871"/>
                        <a:pt x="7351" y="1811"/>
                      </a:cubicBezTo>
                      <a:cubicBezTo>
                        <a:pt x="7246" y="1679"/>
                        <a:pt x="7149" y="1537"/>
                        <a:pt x="7073" y="1387"/>
                      </a:cubicBezTo>
                      <a:cubicBezTo>
                        <a:pt x="6970" y="1183"/>
                        <a:pt x="6925" y="960"/>
                        <a:pt x="7003" y="733"/>
                      </a:cubicBezTo>
                      <a:cubicBezTo>
                        <a:pt x="7020" y="678"/>
                        <a:pt x="7063" y="633"/>
                        <a:pt x="7109" y="560"/>
                      </a:cubicBezTo>
                      <a:cubicBezTo>
                        <a:pt x="7169" y="670"/>
                        <a:pt x="7232" y="740"/>
                        <a:pt x="7313" y="740"/>
                      </a:cubicBezTo>
                      <a:cubicBezTo>
                        <a:pt x="7348" y="740"/>
                        <a:pt x="7387" y="727"/>
                        <a:pt x="7429" y="699"/>
                      </a:cubicBezTo>
                      <a:cubicBezTo>
                        <a:pt x="7546" y="625"/>
                        <a:pt x="7597" y="440"/>
                        <a:pt x="7507" y="320"/>
                      </a:cubicBezTo>
                      <a:cubicBezTo>
                        <a:pt x="7447" y="237"/>
                        <a:pt x="7350" y="163"/>
                        <a:pt x="7254" y="129"/>
                      </a:cubicBezTo>
                      <a:cubicBezTo>
                        <a:pt x="7217" y="115"/>
                        <a:pt x="7177" y="109"/>
                        <a:pt x="7137" y="109"/>
                      </a:cubicBezTo>
                      <a:cubicBezTo>
                        <a:pt x="6971" y="109"/>
                        <a:pt x="6786" y="217"/>
                        <a:pt x="6675" y="383"/>
                      </a:cubicBezTo>
                      <a:cubicBezTo>
                        <a:pt x="6481" y="677"/>
                        <a:pt x="6409" y="1005"/>
                        <a:pt x="6435" y="1355"/>
                      </a:cubicBezTo>
                      <a:cubicBezTo>
                        <a:pt x="6442" y="1464"/>
                        <a:pt x="6453" y="1573"/>
                        <a:pt x="6464" y="1686"/>
                      </a:cubicBezTo>
                      <a:cubicBezTo>
                        <a:pt x="6278" y="1617"/>
                        <a:pt x="6107" y="1560"/>
                        <a:pt x="5941" y="1490"/>
                      </a:cubicBezTo>
                      <a:cubicBezTo>
                        <a:pt x="4973" y="1090"/>
                        <a:pt x="4000" y="695"/>
                        <a:pt x="3038" y="276"/>
                      </a:cubicBezTo>
                      <a:cubicBezTo>
                        <a:pt x="2652" y="107"/>
                        <a:pt x="2268" y="27"/>
                        <a:pt x="1886" y="27"/>
                      </a:cubicBezTo>
                      <a:cubicBezTo>
                        <a:pt x="1470" y="27"/>
                        <a:pt x="1056" y="122"/>
                        <a:pt x="643" y="303"/>
                      </a:cubicBezTo>
                      <a:cubicBezTo>
                        <a:pt x="418" y="403"/>
                        <a:pt x="214" y="555"/>
                        <a:pt x="0" y="683"/>
                      </a:cubicBezTo>
                      <a:cubicBezTo>
                        <a:pt x="10" y="690"/>
                        <a:pt x="18" y="699"/>
                        <a:pt x="22" y="709"/>
                      </a:cubicBezTo>
                      <a:cubicBezTo>
                        <a:pt x="240" y="624"/>
                        <a:pt x="452" y="520"/>
                        <a:pt x="676" y="456"/>
                      </a:cubicBezTo>
                      <a:cubicBezTo>
                        <a:pt x="907" y="390"/>
                        <a:pt x="1138" y="363"/>
                        <a:pt x="1370" y="363"/>
                      </a:cubicBezTo>
                      <a:cubicBezTo>
                        <a:pt x="1659" y="363"/>
                        <a:pt x="1949" y="405"/>
                        <a:pt x="2241" y="463"/>
                      </a:cubicBezTo>
                      <a:cubicBezTo>
                        <a:pt x="3038" y="622"/>
                        <a:pt x="3734" y="1015"/>
                        <a:pt x="4432" y="1393"/>
                      </a:cubicBezTo>
                      <a:cubicBezTo>
                        <a:pt x="5434" y="1938"/>
                        <a:pt x="6491" y="2297"/>
                        <a:pt x="7603" y="2517"/>
                      </a:cubicBezTo>
                      <a:cubicBezTo>
                        <a:pt x="8367" y="2668"/>
                        <a:pt x="9132" y="2744"/>
                        <a:pt x="9897" y="2744"/>
                      </a:cubicBezTo>
                      <a:cubicBezTo>
                        <a:pt x="10623" y="2744"/>
                        <a:pt x="11349" y="2676"/>
                        <a:pt x="12075" y="2537"/>
                      </a:cubicBezTo>
                      <a:cubicBezTo>
                        <a:pt x="13093" y="2342"/>
                        <a:pt x="14033" y="1941"/>
                        <a:pt x="14956" y="1478"/>
                      </a:cubicBezTo>
                      <a:cubicBezTo>
                        <a:pt x="15589" y="1160"/>
                        <a:pt x="16249" y="886"/>
                        <a:pt x="16962" y="810"/>
                      </a:cubicBezTo>
                      <a:cubicBezTo>
                        <a:pt x="17469" y="756"/>
                        <a:pt x="17980" y="734"/>
                        <a:pt x="18490" y="719"/>
                      </a:cubicBezTo>
                      <a:cubicBezTo>
                        <a:pt x="18504" y="718"/>
                        <a:pt x="18518" y="718"/>
                        <a:pt x="18531" y="718"/>
                      </a:cubicBezTo>
                      <a:cubicBezTo>
                        <a:pt x="18790" y="718"/>
                        <a:pt x="19035" y="802"/>
                        <a:pt x="19244" y="965"/>
                      </a:cubicBezTo>
                      <a:cubicBezTo>
                        <a:pt x="19646" y="1278"/>
                        <a:pt x="19804" y="1691"/>
                        <a:pt x="19695" y="2189"/>
                      </a:cubicBezTo>
                      <a:cubicBezTo>
                        <a:pt x="19580" y="2708"/>
                        <a:pt x="19290" y="3087"/>
                        <a:pt x="18768" y="3252"/>
                      </a:cubicBezTo>
                      <a:cubicBezTo>
                        <a:pt x="18715" y="3269"/>
                        <a:pt x="18656" y="3273"/>
                        <a:pt x="18597" y="3273"/>
                      </a:cubicBezTo>
                      <a:cubicBezTo>
                        <a:pt x="18558" y="3273"/>
                        <a:pt x="18519" y="3271"/>
                        <a:pt x="18480" y="3271"/>
                      </a:cubicBezTo>
                      <a:cubicBezTo>
                        <a:pt x="18464" y="3271"/>
                        <a:pt x="18448" y="3272"/>
                        <a:pt x="18432" y="3272"/>
                      </a:cubicBezTo>
                      <a:lnTo>
                        <a:pt x="18424" y="3219"/>
                      </a:lnTo>
                      <a:cubicBezTo>
                        <a:pt x="18449" y="3201"/>
                        <a:pt x="18471" y="3177"/>
                        <a:pt x="18497" y="3168"/>
                      </a:cubicBezTo>
                      <a:cubicBezTo>
                        <a:pt x="18951" y="3012"/>
                        <a:pt x="19164" y="2676"/>
                        <a:pt x="19214" y="2215"/>
                      </a:cubicBezTo>
                      <a:cubicBezTo>
                        <a:pt x="19264" y="1769"/>
                        <a:pt x="19009" y="1385"/>
                        <a:pt x="18579" y="1261"/>
                      </a:cubicBezTo>
                      <a:cubicBezTo>
                        <a:pt x="18456" y="1225"/>
                        <a:pt x="18329" y="1208"/>
                        <a:pt x="18201" y="1208"/>
                      </a:cubicBezTo>
                      <a:cubicBezTo>
                        <a:pt x="17784" y="1208"/>
                        <a:pt x="17369" y="1395"/>
                        <a:pt x="17111" y="1728"/>
                      </a:cubicBezTo>
                      <a:cubicBezTo>
                        <a:pt x="16823" y="2101"/>
                        <a:pt x="16716" y="2511"/>
                        <a:pt x="16883" y="2979"/>
                      </a:cubicBezTo>
                      <a:cubicBezTo>
                        <a:pt x="17162" y="3763"/>
                        <a:pt x="17779" y="4228"/>
                        <a:pt x="18610" y="4236"/>
                      </a:cubicBezTo>
                      <a:cubicBezTo>
                        <a:pt x="18621" y="4236"/>
                        <a:pt x="18631" y="4236"/>
                        <a:pt x="18642" y="4236"/>
                      </a:cubicBezTo>
                      <a:cubicBezTo>
                        <a:pt x="19438" y="4236"/>
                        <a:pt x="20127" y="3968"/>
                        <a:pt x="20558" y="3273"/>
                      </a:cubicBezTo>
                      <a:cubicBezTo>
                        <a:pt x="21037" y="2503"/>
                        <a:pt x="20946" y="1698"/>
                        <a:pt x="20531" y="921"/>
                      </a:cubicBezTo>
                      <a:cubicBezTo>
                        <a:pt x="20287" y="462"/>
                        <a:pt x="19895" y="184"/>
                        <a:pt x="19381" y="97"/>
                      </a:cubicBezTo>
                      <a:cubicBezTo>
                        <a:pt x="19106" y="50"/>
                        <a:pt x="18826" y="16"/>
                        <a:pt x="18548" y="12"/>
                      </a:cubicBezTo>
                      <a:cubicBezTo>
                        <a:pt x="18516" y="12"/>
                        <a:pt x="18485" y="12"/>
                        <a:pt x="18453" y="12"/>
                      </a:cubicBezTo>
                      <a:cubicBezTo>
                        <a:pt x="17440" y="12"/>
                        <a:pt x="16468" y="250"/>
                        <a:pt x="15516" y="575"/>
                      </a:cubicBezTo>
                      <a:cubicBezTo>
                        <a:pt x="14566" y="900"/>
                        <a:pt x="13621" y="1246"/>
                        <a:pt x="12674" y="1578"/>
                      </a:cubicBezTo>
                      <a:cubicBezTo>
                        <a:pt x="12626" y="1595"/>
                        <a:pt x="12570" y="1608"/>
                        <a:pt x="12518" y="1608"/>
                      </a:cubicBezTo>
                      <a:cubicBezTo>
                        <a:pt x="12495" y="1608"/>
                        <a:pt x="12472" y="1605"/>
                        <a:pt x="12452" y="1600"/>
                      </a:cubicBezTo>
                      <a:cubicBezTo>
                        <a:pt x="12162" y="1528"/>
                        <a:pt x="11941" y="1356"/>
                        <a:pt x="11840" y="1075"/>
                      </a:cubicBezTo>
                      <a:cubicBezTo>
                        <a:pt x="11802" y="967"/>
                        <a:pt x="11828" y="829"/>
                        <a:pt x="11847" y="709"/>
                      </a:cubicBezTo>
                      <a:cubicBezTo>
                        <a:pt x="11856" y="657"/>
                        <a:pt x="11884" y="627"/>
                        <a:pt x="11934" y="627"/>
                      </a:cubicBezTo>
                      <a:cubicBezTo>
                        <a:pt x="11955" y="627"/>
                        <a:pt x="11980" y="633"/>
                        <a:pt x="12009" y="644"/>
                      </a:cubicBezTo>
                      <a:cubicBezTo>
                        <a:pt x="12042" y="658"/>
                        <a:pt x="12081" y="664"/>
                        <a:pt x="12122" y="664"/>
                      </a:cubicBezTo>
                      <a:cubicBezTo>
                        <a:pt x="12174" y="664"/>
                        <a:pt x="12228" y="653"/>
                        <a:pt x="12268" y="633"/>
                      </a:cubicBezTo>
                      <a:cubicBezTo>
                        <a:pt x="12391" y="571"/>
                        <a:pt x="12429" y="357"/>
                        <a:pt x="12371" y="218"/>
                      </a:cubicBezTo>
                      <a:cubicBezTo>
                        <a:pt x="12317" y="88"/>
                        <a:pt x="12206" y="1"/>
                        <a:pt x="120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5" name="Google Shape;4085;p22"/>
                <p:cNvSpPr/>
                <p:nvPr/>
              </p:nvSpPr>
              <p:spPr>
                <a:xfrm>
                  <a:off x="4231586" y="3854472"/>
                  <a:ext cx="145269" cy="180949"/>
                </a:xfrm>
                <a:custGeom>
                  <a:avLst/>
                  <a:gdLst/>
                  <a:ahLst/>
                  <a:cxnLst/>
                  <a:rect l="l" t="t" r="r" b="b"/>
                  <a:pathLst>
                    <a:path w="3477" h="4331" extrusionOk="0">
                      <a:moveTo>
                        <a:pt x="539" y="1"/>
                      </a:moveTo>
                      <a:cubicBezTo>
                        <a:pt x="359" y="1"/>
                        <a:pt x="181" y="22"/>
                        <a:pt x="6" y="77"/>
                      </a:cubicBezTo>
                      <a:cubicBezTo>
                        <a:pt x="5" y="95"/>
                        <a:pt x="4" y="114"/>
                        <a:pt x="1" y="132"/>
                      </a:cubicBezTo>
                      <a:cubicBezTo>
                        <a:pt x="72" y="132"/>
                        <a:pt x="144" y="130"/>
                        <a:pt x="215" y="130"/>
                      </a:cubicBezTo>
                      <a:cubicBezTo>
                        <a:pt x="264" y="130"/>
                        <a:pt x="314" y="131"/>
                        <a:pt x="363" y="134"/>
                      </a:cubicBezTo>
                      <a:cubicBezTo>
                        <a:pt x="1493" y="192"/>
                        <a:pt x="2402" y="932"/>
                        <a:pt x="2682" y="2030"/>
                      </a:cubicBezTo>
                      <a:cubicBezTo>
                        <a:pt x="2808" y="2522"/>
                        <a:pt x="2788" y="3013"/>
                        <a:pt x="2567" y="3478"/>
                      </a:cubicBezTo>
                      <a:cubicBezTo>
                        <a:pt x="2438" y="3750"/>
                        <a:pt x="2227" y="3933"/>
                        <a:pt x="1913" y="3970"/>
                      </a:cubicBezTo>
                      <a:cubicBezTo>
                        <a:pt x="1890" y="3972"/>
                        <a:pt x="1867" y="3974"/>
                        <a:pt x="1844" y="3974"/>
                      </a:cubicBezTo>
                      <a:cubicBezTo>
                        <a:pt x="1634" y="3974"/>
                        <a:pt x="1437" y="3859"/>
                        <a:pt x="1339" y="3663"/>
                      </a:cubicBezTo>
                      <a:cubicBezTo>
                        <a:pt x="1236" y="3456"/>
                        <a:pt x="1238" y="3244"/>
                        <a:pt x="1384" y="3058"/>
                      </a:cubicBezTo>
                      <a:cubicBezTo>
                        <a:pt x="1481" y="2932"/>
                        <a:pt x="1601" y="2888"/>
                        <a:pt x="1731" y="2888"/>
                      </a:cubicBezTo>
                      <a:cubicBezTo>
                        <a:pt x="1808" y="2888"/>
                        <a:pt x="1888" y="2903"/>
                        <a:pt x="1969" y="2926"/>
                      </a:cubicBezTo>
                      <a:cubicBezTo>
                        <a:pt x="2010" y="2939"/>
                        <a:pt x="2051" y="2949"/>
                        <a:pt x="2102" y="2961"/>
                      </a:cubicBezTo>
                      <a:cubicBezTo>
                        <a:pt x="2006" y="2789"/>
                        <a:pt x="1837" y="2704"/>
                        <a:pt x="1663" y="2704"/>
                      </a:cubicBezTo>
                      <a:cubicBezTo>
                        <a:pt x="1488" y="2704"/>
                        <a:pt x="1309" y="2789"/>
                        <a:pt x="1192" y="2956"/>
                      </a:cubicBezTo>
                      <a:cubicBezTo>
                        <a:pt x="975" y="3266"/>
                        <a:pt x="965" y="3667"/>
                        <a:pt x="1171" y="3944"/>
                      </a:cubicBezTo>
                      <a:cubicBezTo>
                        <a:pt x="1352" y="4189"/>
                        <a:pt x="1624" y="4331"/>
                        <a:pt x="1903" y="4331"/>
                      </a:cubicBezTo>
                      <a:cubicBezTo>
                        <a:pt x="1994" y="4331"/>
                        <a:pt x="2086" y="4316"/>
                        <a:pt x="2176" y="4285"/>
                      </a:cubicBezTo>
                      <a:cubicBezTo>
                        <a:pt x="2696" y="4106"/>
                        <a:pt x="2991" y="3717"/>
                        <a:pt x="3120" y="3203"/>
                      </a:cubicBezTo>
                      <a:cubicBezTo>
                        <a:pt x="3476" y="1783"/>
                        <a:pt x="2376" y="212"/>
                        <a:pt x="910" y="27"/>
                      </a:cubicBezTo>
                      <a:cubicBezTo>
                        <a:pt x="785" y="11"/>
                        <a:pt x="662" y="1"/>
                        <a:pt x="5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6" name="Google Shape;4086;p22"/>
                <p:cNvSpPr/>
                <p:nvPr/>
              </p:nvSpPr>
              <p:spPr>
                <a:xfrm>
                  <a:off x="4240193" y="3863580"/>
                  <a:ext cx="111594" cy="152581"/>
                </a:xfrm>
                <a:custGeom>
                  <a:avLst/>
                  <a:gdLst/>
                  <a:ahLst/>
                  <a:cxnLst/>
                  <a:rect l="l" t="t" r="r" b="b"/>
                  <a:pathLst>
                    <a:path w="2671" h="3652" extrusionOk="0">
                      <a:moveTo>
                        <a:pt x="12" y="1"/>
                      </a:moveTo>
                      <a:cubicBezTo>
                        <a:pt x="9" y="16"/>
                        <a:pt x="4" y="33"/>
                        <a:pt x="0" y="48"/>
                      </a:cubicBezTo>
                      <a:cubicBezTo>
                        <a:pt x="1314" y="580"/>
                        <a:pt x="2117" y="1483"/>
                        <a:pt x="2140" y="2946"/>
                      </a:cubicBezTo>
                      <a:cubicBezTo>
                        <a:pt x="2125" y="2959"/>
                        <a:pt x="2108" y="2972"/>
                        <a:pt x="2092" y="2985"/>
                      </a:cubicBezTo>
                      <a:cubicBezTo>
                        <a:pt x="2046" y="2956"/>
                        <a:pt x="2005" y="2920"/>
                        <a:pt x="1958" y="2902"/>
                      </a:cubicBezTo>
                      <a:cubicBezTo>
                        <a:pt x="1836" y="2852"/>
                        <a:pt x="1716" y="2789"/>
                        <a:pt x="1590" y="2769"/>
                      </a:cubicBezTo>
                      <a:cubicBezTo>
                        <a:pt x="1565" y="2766"/>
                        <a:pt x="1542" y="2764"/>
                        <a:pt x="1519" y="2764"/>
                      </a:cubicBezTo>
                      <a:cubicBezTo>
                        <a:pt x="1306" y="2764"/>
                        <a:pt x="1167" y="2917"/>
                        <a:pt x="1159" y="3147"/>
                      </a:cubicBezTo>
                      <a:cubicBezTo>
                        <a:pt x="1151" y="3447"/>
                        <a:pt x="1375" y="3652"/>
                        <a:pt x="1643" y="3652"/>
                      </a:cubicBezTo>
                      <a:cubicBezTo>
                        <a:pt x="1732" y="3652"/>
                        <a:pt x="1826" y="3629"/>
                        <a:pt x="1917" y="3580"/>
                      </a:cubicBezTo>
                      <a:cubicBezTo>
                        <a:pt x="2168" y="3446"/>
                        <a:pt x="2287" y="3212"/>
                        <a:pt x="2355" y="2950"/>
                      </a:cubicBezTo>
                      <a:cubicBezTo>
                        <a:pt x="2670" y="1736"/>
                        <a:pt x="1908" y="431"/>
                        <a:pt x="693" y="115"/>
                      </a:cubicBezTo>
                      <a:cubicBezTo>
                        <a:pt x="471" y="57"/>
                        <a:pt x="240" y="38"/>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7" name="Google Shape;4087;p22"/>
                <p:cNvSpPr/>
                <p:nvPr/>
              </p:nvSpPr>
              <p:spPr>
                <a:xfrm>
                  <a:off x="3954462" y="3907365"/>
                  <a:ext cx="106539" cy="139587"/>
                </a:xfrm>
                <a:custGeom>
                  <a:avLst/>
                  <a:gdLst/>
                  <a:ahLst/>
                  <a:cxnLst/>
                  <a:rect l="l" t="t" r="r" b="b"/>
                  <a:pathLst>
                    <a:path w="2550" h="3341" extrusionOk="0">
                      <a:moveTo>
                        <a:pt x="2522" y="0"/>
                      </a:moveTo>
                      <a:cubicBezTo>
                        <a:pt x="2484" y="18"/>
                        <a:pt x="2445" y="37"/>
                        <a:pt x="2408" y="55"/>
                      </a:cubicBezTo>
                      <a:cubicBezTo>
                        <a:pt x="1859" y="343"/>
                        <a:pt x="1312" y="633"/>
                        <a:pt x="764" y="923"/>
                      </a:cubicBezTo>
                      <a:cubicBezTo>
                        <a:pt x="718" y="949"/>
                        <a:pt x="672" y="984"/>
                        <a:pt x="635" y="1023"/>
                      </a:cubicBezTo>
                      <a:cubicBezTo>
                        <a:pt x="322" y="1343"/>
                        <a:pt x="122" y="1722"/>
                        <a:pt x="53" y="2162"/>
                      </a:cubicBezTo>
                      <a:cubicBezTo>
                        <a:pt x="1" y="2495"/>
                        <a:pt x="18" y="2822"/>
                        <a:pt x="222" y="3111"/>
                      </a:cubicBezTo>
                      <a:cubicBezTo>
                        <a:pt x="328" y="3262"/>
                        <a:pt x="487" y="3341"/>
                        <a:pt x="661" y="3341"/>
                      </a:cubicBezTo>
                      <a:cubicBezTo>
                        <a:pt x="728" y="3341"/>
                        <a:pt x="796" y="3329"/>
                        <a:pt x="864" y="3306"/>
                      </a:cubicBezTo>
                      <a:cubicBezTo>
                        <a:pt x="1056" y="3240"/>
                        <a:pt x="1174" y="3034"/>
                        <a:pt x="1167" y="2786"/>
                      </a:cubicBezTo>
                      <a:cubicBezTo>
                        <a:pt x="1160" y="2604"/>
                        <a:pt x="1060" y="2496"/>
                        <a:pt x="920" y="2496"/>
                      </a:cubicBezTo>
                      <a:cubicBezTo>
                        <a:pt x="867" y="2496"/>
                        <a:pt x="808" y="2512"/>
                        <a:pt x="747" y="2545"/>
                      </a:cubicBezTo>
                      <a:cubicBezTo>
                        <a:pt x="701" y="2569"/>
                        <a:pt x="664" y="2582"/>
                        <a:pt x="636" y="2582"/>
                      </a:cubicBezTo>
                      <a:cubicBezTo>
                        <a:pt x="585" y="2582"/>
                        <a:pt x="566" y="2537"/>
                        <a:pt x="579" y="2441"/>
                      </a:cubicBezTo>
                      <a:cubicBezTo>
                        <a:pt x="604" y="2269"/>
                        <a:pt x="642" y="2094"/>
                        <a:pt x="705" y="1933"/>
                      </a:cubicBezTo>
                      <a:cubicBezTo>
                        <a:pt x="1003" y="1168"/>
                        <a:pt x="1594" y="672"/>
                        <a:pt x="2272" y="259"/>
                      </a:cubicBezTo>
                      <a:cubicBezTo>
                        <a:pt x="2372" y="198"/>
                        <a:pt x="2458" y="114"/>
                        <a:pt x="2549" y="41"/>
                      </a:cubicBezTo>
                      <a:cubicBezTo>
                        <a:pt x="2541" y="27"/>
                        <a:pt x="2532" y="13"/>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8" name="Google Shape;4088;p22"/>
                <p:cNvSpPr/>
                <p:nvPr/>
              </p:nvSpPr>
              <p:spPr>
                <a:xfrm>
                  <a:off x="4037352" y="3887185"/>
                  <a:ext cx="89535" cy="131189"/>
                </a:xfrm>
                <a:custGeom>
                  <a:avLst/>
                  <a:gdLst/>
                  <a:ahLst/>
                  <a:cxnLst/>
                  <a:rect l="l" t="t" r="r" b="b"/>
                  <a:pathLst>
                    <a:path w="2143" h="3140" extrusionOk="0">
                      <a:moveTo>
                        <a:pt x="2025" y="0"/>
                      </a:moveTo>
                      <a:cubicBezTo>
                        <a:pt x="1686" y="0"/>
                        <a:pt x="1354" y="74"/>
                        <a:pt x="1070" y="245"/>
                      </a:cubicBezTo>
                      <a:cubicBezTo>
                        <a:pt x="531" y="568"/>
                        <a:pt x="192" y="1063"/>
                        <a:pt x="75" y="1693"/>
                      </a:cubicBezTo>
                      <a:cubicBezTo>
                        <a:pt x="0" y="2096"/>
                        <a:pt x="0" y="2494"/>
                        <a:pt x="206" y="2864"/>
                      </a:cubicBezTo>
                      <a:cubicBezTo>
                        <a:pt x="304" y="3043"/>
                        <a:pt x="473" y="3139"/>
                        <a:pt x="643" y="3139"/>
                      </a:cubicBezTo>
                      <a:cubicBezTo>
                        <a:pt x="725" y="3139"/>
                        <a:pt x="806" y="3117"/>
                        <a:pt x="880" y="3072"/>
                      </a:cubicBezTo>
                      <a:cubicBezTo>
                        <a:pt x="1115" y="2928"/>
                        <a:pt x="1199" y="2576"/>
                        <a:pt x="1055" y="2345"/>
                      </a:cubicBezTo>
                      <a:cubicBezTo>
                        <a:pt x="996" y="2252"/>
                        <a:pt x="932" y="2203"/>
                        <a:pt x="856" y="2203"/>
                      </a:cubicBezTo>
                      <a:cubicBezTo>
                        <a:pt x="811" y="2203"/>
                        <a:pt x="763" y="2220"/>
                        <a:pt x="709" y="2255"/>
                      </a:cubicBezTo>
                      <a:cubicBezTo>
                        <a:pt x="672" y="2279"/>
                        <a:pt x="642" y="2290"/>
                        <a:pt x="619" y="2290"/>
                      </a:cubicBezTo>
                      <a:cubicBezTo>
                        <a:pt x="572" y="2290"/>
                        <a:pt x="550" y="2247"/>
                        <a:pt x="541" y="2182"/>
                      </a:cubicBezTo>
                      <a:cubicBezTo>
                        <a:pt x="522" y="2025"/>
                        <a:pt x="492" y="1862"/>
                        <a:pt x="511" y="1708"/>
                      </a:cubicBezTo>
                      <a:cubicBezTo>
                        <a:pt x="585" y="1109"/>
                        <a:pt x="945" y="701"/>
                        <a:pt x="1440" y="398"/>
                      </a:cubicBezTo>
                      <a:cubicBezTo>
                        <a:pt x="1668" y="257"/>
                        <a:pt x="1908" y="134"/>
                        <a:pt x="2143" y="3"/>
                      </a:cubicBezTo>
                      <a:cubicBezTo>
                        <a:pt x="2103" y="1"/>
                        <a:pt x="2064" y="0"/>
                        <a:pt x="2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9" name="Google Shape;4089;p22"/>
                <p:cNvSpPr/>
                <p:nvPr/>
              </p:nvSpPr>
              <p:spPr>
                <a:xfrm>
                  <a:off x="4094256" y="3885514"/>
                  <a:ext cx="121663" cy="96721"/>
                </a:xfrm>
                <a:custGeom>
                  <a:avLst/>
                  <a:gdLst/>
                  <a:ahLst/>
                  <a:cxnLst/>
                  <a:rect l="l" t="t" r="r" b="b"/>
                  <a:pathLst>
                    <a:path w="2912" h="2315" extrusionOk="0">
                      <a:moveTo>
                        <a:pt x="1631" y="1"/>
                      </a:moveTo>
                      <a:cubicBezTo>
                        <a:pt x="1121" y="1"/>
                        <a:pt x="569" y="216"/>
                        <a:pt x="261" y="576"/>
                      </a:cubicBezTo>
                      <a:cubicBezTo>
                        <a:pt x="96" y="770"/>
                        <a:pt x="1" y="990"/>
                        <a:pt x="7" y="1256"/>
                      </a:cubicBezTo>
                      <a:cubicBezTo>
                        <a:pt x="33" y="1202"/>
                        <a:pt x="60" y="1149"/>
                        <a:pt x="86" y="1095"/>
                      </a:cubicBezTo>
                      <a:cubicBezTo>
                        <a:pt x="349" y="577"/>
                        <a:pt x="881" y="255"/>
                        <a:pt x="1454" y="255"/>
                      </a:cubicBezTo>
                      <a:cubicBezTo>
                        <a:pt x="1510" y="255"/>
                        <a:pt x="1567" y="258"/>
                        <a:pt x="1624" y="264"/>
                      </a:cubicBezTo>
                      <a:cubicBezTo>
                        <a:pt x="2240" y="332"/>
                        <a:pt x="2605" y="794"/>
                        <a:pt x="2528" y="1408"/>
                      </a:cubicBezTo>
                      <a:cubicBezTo>
                        <a:pt x="2480" y="1794"/>
                        <a:pt x="2309" y="2101"/>
                        <a:pt x="1968" y="2315"/>
                      </a:cubicBezTo>
                      <a:cubicBezTo>
                        <a:pt x="2084" y="2278"/>
                        <a:pt x="2196" y="2233"/>
                        <a:pt x="2287" y="2163"/>
                      </a:cubicBezTo>
                      <a:cubicBezTo>
                        <a:pt x="2580" y="1939"/>
                        <a:pt x="2724" y="1628"/>
                        <a:pt x="2802" y="1272"/>
                      </a:cubicBezTo>
                      <a:cubicBezTo>
                        <a:pt x="2912" y="781"/>
                        <a:pt x="2555" y="225"/>
                        <a:pt x="2118" y="76"/>
                      </a:cubicBezTo>
                      <a:cubicBezTo>
                        <a:pt x="1968" y="25"/>
                        <a:pt x="1802" y="1"/>
                        <a:pt x="1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0" name="Google Shape;4090;p22"/>
                <p:cNvSpPr/>
                <p:nvPr/>
              </p:nvSpPr>
              <p:spPr>
                <a:xfrm>
                  <a:off x="4279549" y="3753365"/>
                  <a:ext cx="54189" cy="100147"/>
                </a:xfrm>
                <a:custGeom>
                  <a:avLst/>
                  <a:gdLst/>
                  <a:ahLst/>
                  <a:cxnLst/>
                  <a:rect l="l" t="t" r="r" b="b"/>
                  <a:pathLst>
                    <a:path w="1297" h="2397" extrusionOk="0">
                      <a:moveTo>
                        <a:pt x="632" y="0"/>
                      </a:moveTo>
                      <a:cubicBezTo>
                        <a:pt x="627" y="0"/>
                        <a:pt x="621" y="1"/>
                        <a:pt x="615" y="1"/>
                      </a:cubicBezTo>
                      <a:cubicBezTo>
                        <a:pt x="428" y="7"/>
                        <a:pt x="266" y="185"/>
                        <a:pt x="278" y="358"/>
                      </a:cubicBezTo>
                      <a:cubicBezTo>
                        <a:pt x="288" y="503"/>
                        <a:pt x="393" y="582"/>
                        <a:pt x="574" y="582"/>
                      </a:cubicBezTo>
                      <a:cubicBezTo>
                        <a:pt x="593" y="582"/>
                        <a:pt x="613" y="581"/>
                        <a:pt x="633" y="579"/>
                      </a:cubicBezTo>
                      <a:cubicBezTo>
                        <a:pt x="658" y="577"/>
                        <a:pt x="681" y="576"/>
                        <a:pt x="702" y="576"/>
                      </a:cubicBezTo>
                      <a:cubicBezTo>
                        <a:pt x="865" y="576"/>
                        <a:pt x="918" y="641"/>
                        <a:pt x="932" y="835"/>
                      </a:cubicBezTo>
                      <a:cubicBezTo>
                        <a:pt x="937" y="906"/>
                        <a:pt x="935" y="978"/>
                        <a:pt x="923" y="1048"/>
                      </a:cubicBezTo>
                      <a:cubicBezTo>
                        <a:pt x="837" y="1524"/>
                        <a:pt x="598" y="1907"/>
                        <a:pt x="209" y="2192"/>
                      </a:cubicBezTo>
                      <a:cubicBezTo>
                        <a:pt x="143" y="2240"/>
                        <a:pt x="76" y="2284"/>
                        <a:pt x="0" y="2335"/>
                      </a:cubicBezTo>
                      <a:cubicBezTo>
                        <a:pt x="66" y="2377"/>
                        <a:pt x="129" y="2396"/>
                        <a:pt x="190" y="2396"/>
                      </a:cubicBezTo>
                      <a:cubicBezTo>
                        <a:pt x="250" y="2396"/>
                        <a:pt x="308" y="2377"/>
                        <a:pt x="366" y="2338"/>
                      </a:cubicBezTo>
                      <a:cubicBezTo>
                        <a:pt x="703" y="2113"/>
                        <a:pt x="980" y="1834"/>
                        <a:pt x="1118" y="1447"/>
                      </a:cubicBezTo>
                      <a:cubicBezTo>
                        <a:pt x="1260" y="1045"/>
                        <a:pt x="1296" y="641"/>
                        <a:pt x="1045" y="262"/>
                      </a:cubicBezTo>
                      <a:cubicBezTo>
                        <a:pt x="946" y="113"/>
                        <a:pt x="821" y="0"/>
                        <a:pt x="6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091" name="Google Shape;4091;p22"/>
                <p:cNvGrpSpPr/>
                <p:nvPr/>
              </p:nvGrpSpPr>
              <p:grpSpPr>
                <a:xfrm>
                  <a:off x="4266681" y="3734188"/>
                  <a:ext cx="119490" cy="143806"/>
                  <a:chOff x="3949209" y="3590417"/>
                  <a:chExt cx="176005" cy="211822"/>
                </a:xfrm>
              </p:grpSpPr>
              <p:sp>
                <p:nvSpPr>
                  <p:cNvPr id="4092" name="Google Shape;4092;p22"/>
                  <p:cNvSpPr/>
                  <p:nvPr/>
                </p:nvSpPr>
                <p:spPr>
                  <a:xfrm>
                    <a:off x="3949209" y="3590417"/>
                    <a:ext cx="118157" cy="180743"/>
                  </a:xfrm>
                  <a:custGeom>
                    <a:avLst/>
                    <a:gdLst/>
                    <a:ahLst/>
                    <a:cxnLst/>
                    <a:rect l="l" t="t" r="r" b="b"/>
                    <a:pathLst>
                      <a:path w="1920" h="2937" extrusionOk="0">
                        <a:moveTo>
                          <a:pt x="976" y="1"/>
                        </a:moveTo>
                        <a:cubicBezTo>
                          <a:pt x="800" y="1"/>
                          <a:pt x="615" y="55"/>
                          <a:pt x="442" y="153"/>
                        </a:cubicBezTo>
                        <a:cubicBezTo>
                          <a:pt x="54" y="374"/>
                          <a:pt x="0" y="884"/>
                          <a:pt x="316" y="1177"/>
                        </a:cubicBezTo>
                        <a:cubicBezTo>
                          <a:pt x="409" y="1262"/>
                          <a:pt x="516" y="1306"/>
                          <a:pt x="627" y="1306"/>
                        </a:cubicBezTo>
                        <a:cubicBezTo>
                          <a:pt x="743" y="1306"/>
                          <a:pt x="863" y="1259"/>
                          <a:pt x="974" y="1161"/>
                        </a:cubicBezTo>
                        <a:cubicBezTo>
                          <a:pt x="936" y="1159"/>
                          <a:pt x="915" y="1157"/>
                          <a:pt x="898" y="1157"/>
                        </a:cubicBezTo>
                        <a:cubicBezTo>
                          <a:pt x="895" y="1157"/>
                          <a:pt x="892" y="1157"/>
                          <a:pt x="890" y="1157"/>
                        </a:cubicBezTo>
                        <a:cubicBezTo>
                          <a:pt x="878" y="1158"/>
                          <a:pt x="866" y="1158"/>
                          <a:pt x="854" y="1158"/>
                        </a:cubicBezTo>
                        <a:cubicBezTo>
                          <a:pt x="699" y="1158"/>
                          <a:pt x="582" y="1093"/>
                          <a:pt x="514" y="946"/>
                        </a:cubicBezTo>
                        <a:cubicBezTo>
                          <a:pt x="440" y="788"/>
                          <a:pt x="490" y="646"/>
                          <a:pt x="596" y="521"/>
                        </a:cubicBezTo>
                        <a:cubicBezTo>
                          <a:pt x="689" y="409"/>
                          <a:pt x="815" y="354"/>
                          <a:pt x="946" y="354"/>
                        </a:cubicBezTo>
                        <a:cubicBezTo>
                          <a:pt x="1099" y="354"/>
                          <a:pt x="1259" y="429"/>
                          <a:pt x="1381" y="578"/>
                        </a:cubicBezTo>
                        <a:cubicBezTo>
                          <a:pt x="1620" y="867"/>
                          <a:pt x="1684" y="1204"/>
                          <a:pt x="1623" y="1569"/>
                        </a:cubicBezTo>
                        <a:cubicBezTo>
                          <a:pt x="1544" y="2050"/>
                          <a:pt x="1294" y="2422"/>
                          <a:pt x="911" y="2715"/>
                        </a:cubicBezTo>
                        <a:lnTo>
                          <a:pt x="671" y="2897"/>
                        </a:lnTo>
                        <a:cubicBezTo>
                          <a:pt x="677" y="2909"/>
                          <a:pt x="681" y="2923"/>
                          <a:pt x="686" y="2937"/>
                        </a:cubicBezTo>
                        <a:cubicBezTo>
                          <a:pt x="756" y="2923"/>
                          <a:pt x="831" y="2921"/>
                          <a:pt x="898" y="2898"/>
                        </a:cubicBezTo>
                        <a:cubicBezTo>
                          <a:pt x="1191" y="2795"/>
                          <a:pt x="1412" y="2598"/>
                          <a:pt x="1557" y="2329"/>
                        </a:cubicBezTo>
                        <a:cubicBezTo>
                          <a:pt x="1853" y="1777"/>
                          <a:pt x="1920" y="1193"/>
                          <a:pt x="1719" y="594"/>
                        </a:cubicBezTo>
                        <a:cubicBezTo>
                          <a:pt x="1580" y="177"/>
                          <a:pt x="1293" y="1"/>
                          <a:pt x="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3" name="Google Shape;4093;p22"/>
                  <p:cNvSpPr/>
                  <p:nvPr/>
                </p:nvSpPr>
                <p:spPr>
                  <a:xfrm>
                    <a:off x="4005888" y="3717990"/>
                    <a:ext cx="119326" cy="84248"/>
                  </a:xfrm>
                  <a:custGeom>
                    <a:avLst/>
                    <a:gdLst/>
                    <a:ahLst/>
                    <a:cxnLst/>
                    <a:rect l="l" t="t" r="r" b="b"/>
                    <a:pathLst>
                      <a:path w="1939" h="1369" extrusionOk="0">
                        <a:moveTo>
                          <a:pt x="1557" y="1"/>
                        </a:moveTo>
                        <a:cubicBezTo>
                          <a:pt x="1420" y="1"/>
                          <a:pt x="1283" y="69"/>
                          <a:pt x="1233" y="191"/>
                        </a:cubicBezTo>
                        <a:cubicBezTo>
                          <a:pt x="1198" y="276"/>
                          <a:pt x="1195" y="403"/>
                          <a:pt x="1235" y="481"/>
                        </a:cubicBezTo>
                        <a:cubicBezTo>
                          <a:pt x="1266" y="539"/>
                          <a:pt x="1388" y="555"/>
                          <a:pt x="1472" y="581"/>
                        </a:cubicBezTo>
                        <a:cubicBezTo>
                          <a:pt x="1481" y="584"/>
                          <a:pt x="1491" y="585"/>
                          <a:pt x="1503" y="585"/>
                        </a:cubicBezTo>
                        <a:cubicBezTo>
                          <a:pt x="1532" y="585"/>
                          <a:pt x="1571" y="578"/>
                          <a:pt x="1637" y="575"/>
                        </a:cubicBezTo>
                        <a:lnTo>
                          <a:pt x="1637" y="575"/>
                        </a:lnTo>
                        <a:cubicBezTo>
                          <a:pt x="1575" y="670"/>
                          <a:pt x="1546" y="744"/>
                          <a:pt x="1493" y="790"/>
                        </a:cubicBezTo>
                        <a:cubicBezTo>
                          <a:pt x="1319" y="948"/>
                          <a:pt x="1115" y="1026"/>
                          <a:pt x="907" y="1026"/>
                        </a:cubicBezTo>
                        <a:cubicBezTo>
                          <a:pt x="728" y="1026"/>
                          <a:pt x="545" y="969"/>
                          <a:pt x="373" y="855"/>
                        </a:cubicBezTo>
                        <a:cubicBezTo>
                          <a:pt x="349" y="839"/>
                          <a:pt x="314" y="831"/>
                          <a:pt x="279" y="831"/>
                        </a:cubicBezTo>
                        <a:cubicBezTo>
                          <a:pt x="257" y="831"/>
                          <a:pt x="235" y="834"/>
                          <a:pt x="217" y="840"/>
                        </a:cubicBezTo>
                        <a:cubicBezTo>
                          <a:pt x="144" y="861"/>
                          <a:pt x="79" y="906"/>
                          <a:pt x="1" y="945"/>
                        </a:cubicBezTo>
                        <a:cubicBezTo>
                          <a:pt x="152" y="1040"/>
                          <a:pt x="293" y="1134"/>
                          <a:pt x="438" y="1219"/>
                        </a:cubicBezTo>
                        <a:cubicBezTo>
                          <a:pt x="605" y="1317"/>
                          <a:pt x="776" y="1369"/>
                          <a:pt x="947" y="1369"/>
                        </a:cubicBezTo>
                        <a:cubicBezTo>
                          <a:pt x="1101" y="1369"/>
                          <a:pt x="1255" y="1327"/>
                          <a:pt x="1407" y="1237"/>
                        </a:cubicBezTo>
                        <a:cubicBezTo>
                          <a:pt x="1730" y="1046"/>
                          <a:pt x="1910" y="751"/>
                          <a:pt x="1930" y="373"/>
                        </a:cubicBezTo>
                        <a:cubicBezTo>
                          <a:pt x="1939" y="189"/>
                          <a:pt x="1828" y="57"/>
                          <a:pt x="1653" y="13"/>
                        </a:cubicBezTo>
                        <a:cubicBezTo>
                          <a:pt x="1622" y="5"/>
                          <a:pt x="1590"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094" name="Google Shape;4094;p22"/>
                <p:cNvGrpSpPr/>
                <p:nvPr/>
              </p:nvGrpSpPr>
              <p:grpSpPr>
                <a:xfrm>
                  <a:off x="3314940" y="3865168"/>
                  <a:ext cx="769788" cy="147064"/>
                  <a:chOff x="2547321" y="3783346"/>
                  <a:chExt cx="1133875" cy="216621"/>
                </a:xfrm>
              </p:grpSpPr>
              <p:sp>
                <p:nvSpPr>
                  <p:cNvPr id="4095" name="Google Shape;4095;p22"/>
                  <p:cNvSpPr/>
                  <p:nvPr/>
                </p:nvSpPr>
                <p:spPr>
                  <a:xfrm>
                    <a:off x="2632985" y="3790054"/>
                    <a:ext cx="1048211" cy="209913"/>
                  </a:xfrm>
                  <a:custGeom>
                    <a:avLst/>
                    <a:gdLst/>
                    <a:ahLst/>
                    <a:cxnLst/>
                    <a:rect l="l" t="t" r="r" b="b"/>
                    <a:pathLst>
                      <a:path w="17033" h="3411" extrusionOk="0">
                        <a:moveTo>
                          <a:pt x="1843" y="0"/>
                        </a:moveTo>
                        <a:cubicBezTo>
                          <a:pt x="1328" y="0"/>
                          <a:pt x="842" y="138"/>
                          <a:pt x="401" y="495"/>
                        </a:cubicBezTo>
                        <a:cubicBezTo>
                          <a:pt x="324" y="557"/>
                          <a:pt x="251" y="647"/>
                          <a:pt x="221" y="738"/>
                        </a:cubicBezTo>
                        <a:cubicBezTo>
                          <a:pt x="1" y="1412"/>
                          <a:pt x="49" y="2045"/>
                          <a:pt x="512" y="2618"/>
                        </a:cubicBezTo>
                        <a:cubicBezTo>
                          <a:pt x="644" y="2785"/>
                          <a:pt x="752" y="2973"/>
                          <a:pt x="871" y="3150"/>
                        </a:cubicBezTo>
                        <a:cubicBezTo>
                          <a:pt x="922" y="3227"/>
                          <a:pt x="975" y="3303"/>
                          <a:pt x="1049" y="3410"/>
                        </a:cubicBezTo>
                        <a:cubicBezTo>
                          <a:pt x="1076" y="3059"/>
                          <a:pt x="915" y="2594"/>
                          <a:pt x="650" y="2350"/>
                        </a:cubicBezTo>
                        <a:cubicBezTo>
                          <a:pt x="440" y="2155"/>
                          <a:pt x="373" y="1936"/>
                          <a:pt x="365" y="1665"/>
                        </a:cubicBezTo>
                        <a:cubicBezTo>
                          <a:pt x="342" y="785"/>
                          <a:pt x="953" y="186"/>
                          <a:pt x="1749" y="112"/>
                        </a:cubicBezTo>
                        <a:cubicBezTo>
                          <a:pt x="1832" y="105"/>
                          <a:pt x="1915" y="101"/>
                          <a:pt x="1997" y="101"/>
                        </a:cubicBezTo>
                        <a:cubicBezTo>
                          <a:pt x="2490" y="101"/>
                          <a:pt x="2959" y="233"/>
                          <a:pt x="3405" y="459"/>
                        </a:cubicBezTo>
                        <a:cubicBezTo>
                          <a:pt x="3830" y="675"/>
                          <a:pt x="4248" y="908"/>
                          <a:pt x="4668" y="1136"/>
                        </a:cubicBezTo>
                        <a:cubicBezTo>
                          <a:pt x="6273" y="2008"/>
                          <a:pt x="7975" y="2525"/>
                          <a:pt x="9811" y="2561"/>
                        </a:cubicBezTo>
                        <a:cubicBezTo>
                          <a:pt x="9932" y="2564"/>
                          <a:pt x="10053" y="2565"/>
                          <a:pt x="10174" y="2565"/>
                        </a:cubicBezTo>
                        <a:cubicBezTo>
                          <a:pt x="11680" y="2565"/>
                          <a:pt x="13156" y="2366"/>
                          <a:pt x="14550" y="1753"/>
                        </a:cubicBezTo>
                        <a:cubicBezTo>
                          <a:pt x="15397" y="1379"/>
                          <a:pt x="16206" y="921"/>
                          <a:pt x="17032" y="500"/>
                        </a:cubicBezTo>
                        <a:lnTo>
                          <a:pt x="17032" y="500"/>
                        </a:lnTo>
                        <a:cubicBezTo>
                          <a:pt x="16459" y="639"/>
                          <a:pt x="15914" y="866"/>
                          <a:pt x="15378" y="1118"/>
                        </a:cubicBezTo>
                        <a:cubicBezTo>
                          <a:pt x="15015" y="1289"/>
                          <a:pt x="14661" y="1482"/>
                          <a:pt x="14290" y="1632"/>
                        </a:cubicBezTo>
                        <a:cubicBezTo>
                          <a:pt x="13079" y="2120"/>
                          <a:pt x="11815" y="2341"/>
                          <a:pt x="10509" y="2353"/>
                        </a:cubicBezTo>
                        <a:cubicBezTo>
                          <a:pt x="10470" y="2353"/>
                          <a:pt x="10432" y="2353"/>
                          <a:pt x="10393" y="2353"/>
                        </a:cubicBezTo>
                        <a:cubicBezTo>
                          <a:pt x="8878" y="2353"/>
                          <a:pt x="7404" y="2116"/>
                          <a:pt x="5998" y="1544"/>
                        </a:cubicBezTo>
                        <a:cubicBezTo>
                          <a:pt x="5338" y="1275"/>
                          <a:pt x="4704" y="942"/>
                          <a:pt x="4072" y="612"/>
                        </a:cubicBezTo>
                        <a:cubicBezTo>
                          <a:pt x="3578" y="355"/>
                          <a:pt x="3065" y="177"/>
                          <a:pt x="2522" y="71"/>
                        </a:cubicBezTo>
                        <a:cubicBezTo>
                          <a:pt x="2292" y="26"/>
                          <a:pt x="2065"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6" name="Google Shape;4096;p22"/>
                  <p:cNvSpPr/>
                  <p:nvPr/>
                </p:nvSpPr>
                <p:spPr>
                  <a:xfrm>
                    <a:off x="2755081" y="3805809"/>
                    <a:ext cx="77048" cy="155389"/>
                  </a:xfrm>
                  <a:custGeom>
                    <a:avLst/>
                    <a:gdLst/>
                    <a:ahLst/>
                    <a:cxnLst/>
                    <a:rect l="l" t="t" r="r" b="b"/>
                    <a:pathLst>
                      <a:path w="1252" h="2525" extrusionOk="0">
                        <a:moveTo>
                          <a:pt x="411" y="1"/>
                        </a:moveTo>
                        <a:cubicBezTo>
                          <a:pt x="329" y="1"/>
                          <a:pt x="270" y="47"/>
                          <a:pt x="219" y="124"/>
                        </a:cubicBezTo>
                        <a:cubicBezTo>
                          <a:pt x="78" y="342"/>
                          <a:pt x="0" y="578"/>
                          <a:pt x="21" y="841"/>
                        </a:cubicBezTo>
                        <a:cubicBezTo>
                          <a:pt x="80" y="1577"/>
                          <a:pt x="503" y="2088"/>
                          <a:pt x="1055" y="2524"/>
                        </a:cubicBezTo>
                        <a:cubicBezTo>
                          <a:pt x="1069" y="2512"/>
                          <a:pt x="1081" y="2507"/>
                          <a:pt x="1085" y="2499"/>
                        </a:cubicBezTo>
                        <a:cubicBezTo>
                          <a:pt x="1096" y="2480"/>
                          <a:pt x="1107" y="2460"/>
                          <a:pt x="1114" y="2440"/>
                        </a:cubicBezTo>
                        <a:cubicBezTo>
                          <a:pt x="1251" y="2107"/>
                          <a:pt x="1219" y="1789"/>
                          <a:pt x="1044" y="1476"/>
                        </a:cubicBezTo>
                        <a:cubicBezTo>
                          <a:pt x="945" y="1300"/>
                          <a:pt x="845" y="1117"/>
                          <a:pt x="788" y="926"/>
                        </a:cubicBezTo>
                        <a:cubicBezTo>
                          <a:pt x="706" y="652"/>
                          <a:pt x="797" y="418"/>
                          <a:pt x="1045" y="257"/>
                        </a:cubicBezTo>
                        <a:cubicBezTo>
                          <a:pt x="1065" y="243"/>
                          <a:pt x="1082" y="224"/>
                          <a:pt x="1129" y="182"/>
                        </a:cubicBezTo>
                        <a:cubicBezTo>
                          <a:pt x="894" y="120"/>
                          <a:pt x="687" y="68"/>
                          <a:pt x="483" y="11"/>
                        </a:cubicBezTo>
                        <a:cubicBezTo>
                          <a:pt x="457" y="4"/>
                          <a:pt x="433"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7" name="Google Shape;4097;p22"/>
                  <p:cNvSpPr/>
                  <p:nvPr/>
                </p:nvSpPr>
                <p:spPr>
                  <a:xfrm>
                    <a:off x="2547321" y="3783346"/>
                    <a:ext cx="130772" cy="171020"/>
                  </a:xfrm>
                  <a:custGeom>
                    <a:avLst/>
                    <a:gdLst/>
                    <a:ahLst/>
                    <a:cxnLst/>
                    <a:rect l="l" t="t" r="r" b="b"/>
                    <a:pathLst>
                      <a:path w="2125" h="2779" extrusionOk="0">
                        <a:moveTo>
                          <a:pt x="2124" y="0"/>
                        </a:moveTo>
                        <a:lnTo>
                          <a:pt x="2124" y="0"/>
                        </a:lnTo>
                        <a:cubicBezTo>
                          <a:pt x="749" y="267"/>
                          <a:pt x="1" y="1743"/>
                          <a:pt x="155" y="2779"/>
                        </a:cubicBezTo>
                        <a:cubicBezTo>
                          <a:pt x="239" y="2473"/>
                          <a:pt x="308" y="2187"/>
                          <a:pt x="398" y="1909"/>
                        </a:cubicBezTo>
                        <a:cubicBezTo>
                          <a:pt x="621" y="1219"/>
                          <a:pt x="1058" y="706"/>
                          <a:pt x="1690" y="350"/>
                        </a:cubicBezTo>
                        <a:cubicBezTo>
                          <a:pt x="1840" y="266"/>
                          <a:pt x="1963" y="133"/>
                          <a:pt x="21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098" name="Google Shape;4098;p22"/>
                <p:cNvGrpSpPr/>
                <p:nvPr/>
              </p:nvGrpSpPr>
              <p:grpSpPr>
                <a:xfrm>
                  <a:off x="3317948" y="3879832"/>
                  <a:ext cx="198161" cy="134488"/>
                  <a:chOff x="2551752" y="3804947"/>
                  <a:chExt cx="291885" cy="198097"/>
                </a:xfrm>
              </p:grpSpPr>
              <p:sp>
                <p:nvSpPr>
                  <p:cNvPr id="4099" name="Google Shape;4099;p22"/>
                  <p:cNvSpPr/>
                  <p:nvPr/>
                </p:nvSpPr>
                <p:spPr>
                  <a:xfrm>
                    <a:off x="2657602" y="3804947"/>
                    <a:ext cx="85233" cy="198097"/>
                  </a:xfrm>
                  <a:custGeom>
                    <a:avLst/>
                    <a:gdLst/>
                    <a:ahLst/>
                    <a:cxnLst/>
                    <a:rect l="l" t="t" r="r" b="b"/>
                    <a:pathLst>
                      <a:path w="1385" h="3219" extrusionOk="0">
                        <a:moveTo>
                          <a:pt x="1385" y="0"/>
                        </a:moveTo>
                        <a:cubicBezTo>
                          <a:pt x="761" y="10"/>
                          <a:pt x="1" y="558"/>
                          <a:pt x="79" y="1457"/>
                        </a:cubicBezTo>
                        <a:cubicBezTo>
                          <a:pt x="95" y="1637"/>
                          <a:pt x="155" y="1795"/>
                          <a:pt x="279" y="1932"/>
                        </a:cubicBezTo>
                        <a:cubicBezTo>
                          <a:pt x="594" y="2282"/>
                          <a:pt x="785" y="2685"/>
                          <a:pt x="756" y="3218"/>
                        </a:cubicBezTo>
                        <a:cubicBezTo>
                          <a:pt x="996" y="2984"/>
                          <a:pt x="1109" y="2740"/>
                          <a:pt x="1146" y="2454"/>
                        </a:cubicBezTo>
                        <a:cubicBezTo>
                          <a:pt x="1202" y="2026"/>
                          <a:pt x="1122" y="1627"/>
                          <a:pt x="960" y="1233"/>
                        </a:cubicBezTo>
                        <a:cubicBezTo>
                          <a:pt x="779" y="790"/>
                          <a:pt x="867" y="456"/>
                          <a:pt x="1226" y="139"/>
                        </a:cubicBezTo>
                        <a:cubicBezTo>
                          <a:pt x="1272" y="97"/>
                          <a:pt x="1321" y="56"/>
                          <a:pt x="1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0" name="Google Shape;4100;p22"/>
                  <p:cNvSpPr/>
                  <p:nvPr/>
                </p:nvSpPr>
                <p:spPr>
                  <a:xfrm>
                    <a:off x="2551752" y="3819348"/>
                    <a:ext cx="90833" cy="150035"/>
                  </a:xfrm>
                  <a:custGeom>
                    <a:avLst/>
                    <a:gdLst/>
                    <a:ahLst/>
                    <a:cxnLst/>
                    <a:rect l="l" t="t" r="r" b="b"/>
                    <a:pathLst>
                      <a:path w="1476" h="2438" extrusionOk="0">
                        <a:moveTo>
                          <a:pt x="1476" y="1"/>
                        </a:moveTo>
                        <a:cubicBezTo>
                          <a:pt x="841" y="269"/>
                          <a:pt x="1" y="1878"/>
                          <a:pt x="223" y="2438"/>
                        </a:cubicBezTo>
                        <a:cubicBezTo>
                          <a:pt x="337" y="2363"/>
                          <a:pt x="449" y="2285"/>
                          <a:pt x="564" y="2212"/>
                        </a:cubicBezTo>
                        <a:cubicBezTo>
                          <a:pt x="725" y="2110"/>
                          <a:pt x="897" y="2022"/>
                          <a:pt x="1052" y="1910"/>
                        </a:cubicBezTo>
                        <a:cubicBezTo>
                          <a:pt x="1266" y="1755"/>
                          <a:pt x="1378" y="1551"/>
                          <a:pt x="1318" y="1269"/>
                        </a:cubicBezTo>
                        <a:cubicBezTo>
                          <a:pt x="1292" y="1143"/>
                          <a:pt x="1290" y="1005"/>
                          <a:pt x="1309" y="877"/>
                        </a:cubicBezTo>
                        <a:cubicBezTo>
                          <a:pt x="1355" y="577"/>
                          <a:pt x="1421" y="282"/>
                          <a:pt x="1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1" name="Google Shape;4101;p22"/>
                  <p:cNvSpPr/>
                  <p:nvPr/>
                </p:nvSpPr>
                <p:spPr>
                  <a:xfrm>
                    <a:off x="2806098" y="3822055"/>
                    <a:ext cx="37539" cy="130403"/>
                  </a:xfrm>
                  <a:custGeom>
                    <a:avLst/>
                    <a:gdLst/>
                    <a:ahLst/>
                    <a:cxnLst/>
                    <a:rect l="l" t="t" r="r" b="b"/>
                    <a:pathLst>
                      <a:path w="610" h="2119" extrusionOk="0">
                        <a:moveTo>
                          <a:pt x="397" y="1"/>
                        </a:moveTo>
                        <a:cubicBezTo>
                          <a:pt x="342" y="1"/>
                          <a:pt x="290" y="32"/>
                          <a:pt x="216" y="94"/>
                        </a:cubicBezTo>
                        <a:cubicBezTo>
                          <a:pt x="75" y="213"/>
                          <a:pt x="1" y="370"/>
                          <a:pt x="37" y="548"/>
                        </a:cubicBezTo>
                        <a:cubicBezTo>
                          <a:pt x="68" y="702"/>
                          <a:pt x="114" y="862"/>
                          <a:pt x="197" y="992"/>
                        </a:cubicBezTo>
                        <a:cubicBezTo>
                          <a:pt x="419" y="1342"/>
                          <a:pt x="546" y="1699"/>
                          <a:pt x="421" y="2119"/>
                        </a:cubicBezTo>
                        <a:cubicBezTo>
                          <a:pt x="541" y="1925"/>
                          <a:pt x="605" y="1716"/>
                          <a:pt x="557" y="1493"/>
                        </a:cubicBezTo>
                        <a:cubicBezTo>
                          <a:pt x="516" y="1306"/>
                          <a:pt x="463" y="1121"/>
                          <a:pt x="401" y="939"/>
                        </a:cubicBezTo>
                        <a:cubicBezTo>
                          <a:pt x="292" y="615"/>
                          <a:pt x="295" y="323"/>
                          <a:pt x="609" y="106"/>
                        </a:cubicBezTo>
                        <a:cubicBezTo>
                          <a:pt x="517" y="35"/>
                          <a:pt x="455" y="1"/>
                          <a:pt x="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102" name="Google Shape;4102;p22"/>
                <p:cNvSpPr/>
                <p:nvPr/>
              </p:nvSpPr>
              <p:spPr>
                <a:xfrm>
                  <a:off x="4270274" y="3020129"/>
                  <a:ext cx="177774" cy="707711"/>
                </a:xfrm>
                <a:custGeom>
                  <a:avLst/>
                  <a:gdLst/>
                  <a:ahLst/>
                  <a:cxnLst/>
                  <a:rect l="l" t="t" r="r" b="b"/>
                  <a:pathLst>
                    <a:path w="4255" h="16939" extrusionOk="0">
                      <a:moveTo>
                        <a:pt x="1874" y="1"/>
                      </a:moveTo>
                      <a:cubicBezTo>
                        <a:pt x="1844" y="1"/>
                        <a:pt x="1815" y="2"/>
                        <a:pt x="1785" y="4"/>
                      </a:cubicBezTo>
                      <a:cubicBezTo>
                        <a:pt x="826" y="68"/>
                        <a:pt x="314" y="1256"/>
                        <a:pt x="681" y="2012"/>
                      </a:cubicBezTo>
                      <a:cubicBezTo>
                        <a:pt x="789" y="2234"/>
                        <a:pt x="1066" y="2406"/>
                        <a:pt x="1315" y="2406"/>
                      </a:cubicBezTo>
                      <a:cubicBezTo>
                        <a:pt x="1334" y="2406"/>
                        <a:pt x="1354" y="2405"/>
                        <a:pt x="1373" y="2402"/>
                      </a:cubicBezTo>
                      <a:cubicBezTo>
                        <a:pt x="1667" y="2370"/>
                        <a:pt x="1921" y="2251"/>
                        <a:pt x="2116" y="2019"/>
                      </a:cubicBezTo>
                      <a:cubicBezTo>
                        <a:pt x="2157" y="1969"/>
                        <a:pt x="2190" y="1914"/>
                        <a:pt x="2259" y="1816"/>
                      </a:cubicBezTo>
                      <a:cubicBezTo>
                        <a:pt x="2438" y="2079"/>
                        <a:pt x="2602" y="2279"/>
                        <a:pt x="2725" y="2506"/>
                      </a:cubicBezTo>
                      <a:cubicBezTo>
                        <a:pt x="3020" y="3051"/>
                        <a:pt x="3137" y="3651"/>
                        <a:pt x="3196" y="4261"/>
                      </a:cubicBezTo>
                      <a:cubicBezTo>
                        <a:pt x="3311" y="5447"/>
                        <a:pt x="3181" y="6620"/>
                        <a:pt x="2984" y="7787"/>
                      </a:cubicBezTo>
                      <a:cubicBezTo>
                        <a:pt x="2745" y="9210"/>
                        <a:pt x="2058" y="10447"/>
                        <a:pt x="1345" y="11666"/>
                      </a:cubicBezTo>
                      <a:cubicBezTo>
                        <a:pt x="969" y="12307"/>
                        <a:pt x="607" y="12951"/>
                        <a:pt x="349" y="13649"/>
                      </a:cubicBezTo>
                      <a:cubicBezTo>
                        <a:pt x="154" y="14177"/>
                        <a:pt x="0" y="14715"/>
                        <a:pt x="36" y="15288"/>
                      </a:cubicBezTo>
                      <a:cubicBezTo>
                        <a:pt x="64" y="15731"/>
                        <a:pt x="142" y="16160"/>
                        <a:pt x="418" y="16528"/>
                      </a:cubicBezTo>
                      <a:cubicBezTo>
                        <a:pt x="627" y="16803"/>
                        <a:pt x="880" y="16939"/>
                        <a:pt x="1190" y="16939"/>
                      </a:cubicBezTo>
                      <a:cubicBezTo>
                        <a:pt x="1291" y="16939"/>
                        <a:pt x="1399" y="16924"/>
                        <a:pt x="1513" y="16895"/>
                      </a:cubicBezTo>
                      <a:cubicBezTo>
                        <a:pt x="1921" y="16789"/>
                        <a:pt x="2242" y="16435"/>
                        <a:pt x="2296" y="16029"/>
                      </a:cubicBezTo>
                      <a:cubicBezTo>
                        <a:pt x="2321" y="15848"/>
                        <a:pt x="2230" y="15640"/>
                        <a:pt x="2092" y="15575"/>
                      </a:cubicBezTo>
                      <a:cubicBezTo>
                        <a:pt x="2042" y="15550"/>
                        <a:pt x="1995" y="15540"/>
                        <a:pt x="1951" y="15540"/>
                      </a:cubicBezTo>
                      <a:cubicBezTo>
                        <a:pt x="1842" y="15540"/>
                        <a:pt x="1749" y="15604"/>
                        <a:pt x="1660" y="15683"/>
                      </a:cubicBezTo>
                      <a:cubicBezTo>
                        <a:pt x="1639" y="15701"/>
                        <a:pt x="1620" y="15720"/>
                        <a:pt x="1600" y="15739"/>
                      </a:cubicBezTo>
                      <a:cubicBezTo>
                        <a:pt x="1460" y="15873"/>
                        <a:pt x="1314" y="15939"/>
                        <a:pt x="1177" y="15939"/>
                      </a:cubicBezTo>
                      <a:cubicBezTo>
                        <a:pt x="997" y="15939"/>
                        <a:pt x="831" y="15826"/>
                        <a:pt x="710" y="15604"/>
                      </a:cubicBezTo>
                      <a:cubicBezTo>
                        <a:pt x="530" y="15273"/>
                        <a:pt x="480" y="14906"/>
                        <a:pt x="546" y="14547"/>
                      </a:cubicBezTo>
                      <a:cubicBezTo>
                        <a:pt x="675" y="13840"/>
                        <a:pt x="988" y="13200"/>
                        <a:pt x="1352" y="12591"/>
                      </a:cubicBezTo>
                      <a:cubicBezTo>
                        <a:pt x="2021" y="11472"/>
                        <a:pt x="2692" y="10356"/>
                        <a:pt x="3179" y="9143"/>
                      </a:cubicBezTo>
                      <a:cubicBezTo>
                        <a:pt x="3883" y="7393"/>
                        <a:pt x="4255" y="5587"/>
                        <a:pt x="3978" y="3698"/>
                      </a:cubicBezTo>
                      <a:cubicBezTo>
                        <a:pt x="3805" y="2511"/>
                        <a:pt x="3427" y="1392"/>
                        <a:pt x="2705" y="413"/>
                      </a:cubicBezTo>
                      <a:cubicBezTo>
                        <a:pt x="2497" y="131"/>
                        <a:pt x="2206" y="1"/>
                        <a:pt x="1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3" name="Google Shape;4103;p22"/>
                <p:cNvSpPr/>
                <p:nvPr/>
              </p:nvSpPr>
              <p:spPr>
                <a:xfrm>
                  <a:off x="4270943" y="3161303"/>
                  <a:ext cx="119658" cy="203427"/>
                </a:xfrm>
                <a:custGeom>
                  <a:avLst/>
                  <a:gdLst/>
                  <a:ahLst/>
                  <a:cxnLst/>
                  <a:rect l="l" t="t" r="r" b="b"/>
                  <a:pathLst>
                    <a:path w="2864" h="4869" extrusionOk="0">
                      <a:moveTo>
                        <a:pt x="419" y="0"/>
                      </a:moveTo>
                      <a:cubicBezTo>
                        <a:pt x="165" y="0"/>
                        <a:pt x="1" y="205"/>
                        <a:pt x="54" y="501"/>
                      </a:cubicBezTo>
                      <a:cubicBezTo>
                        <a:pt x="133" y="944"/>
                        <a:pt x="453" y="1236"/>
                        <a:pt x="826" y="1402"/>
                      </a:cubicBezTo>
                      <a:cubicBezTo>
                        <a:pt x="1159" y="1549"/>
                        <a:pt x="1449" y="1716"/>
                        <a:pt x="1681" y="1988"/>
                      </a:cubicBezTo>
                      <a:cubicBezTo>
                        <a:pt x="2011" y="2374"/>
                        <a:pt x="2253" y="2808"/>
                        <a:pt x="2369" y="3304"/>
                      </a:cubicBezTo>
                      <a:cubicBezTo>
                        <a:pt x="2491" y="3822"/>
                        <a:pt x="2599" y="4341"/>
                        <a:pt x="2714" y="4860"/>
                      </a:cubicBezTo>
                      <a:cubicBezTo>
                        <a:pt x="2732" y="4862"/>
                        <a:pt x="2750" y="4864"/>
                        <a:pt x="2771" y="4869"/>
                      </a:cubicBezTo>
                      <a:cubicBezTo>
                        <a:pt x="2796" y="4565"/>
                        <a:pt x="2864" y="4258"/>
                        <a:pt x="2833" y="3961"/>
                      </a:cubicBezTo>
                      <a:cubicBezTo>
                        <a:pt x="2792" y="3572"/>
                        <a:pt x="2688" y="3185"/>
                        <a:pt x="2581" y="2805"/>
                      </a:cubicBezTo>
                      <a:cubicBezTo>
                        <a:pt x="2411" y="2206"/>
                        <a:pt x="2186" y="1628"/>
                        <a:pt x="1868" y="1090"/>
                      </a:cubicBezTo>
                      <a:cubicBezTo>
                        <a:pt x="1572" y="586"/>
                        <a:pt x="1155" y="210"/>
                        <a:pt x="592" y="30"/>
                      </a:cubicBezTo>
                      <a:cubicBezTo>
                        <a:pt x="531" y="10"/>
                        <a:pt x="473" y="0"/>
                        <a:pt x="419"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4" name="Google Shape;4104;p22"/>
                <p:cNvSpPr/>
                <p:nvPr/>
              </p:nvSpPr>
              <p:spPr>
                <a:xfrm>
                  <a:off x="4258827" y="3004002"/>
                  <a:ext cx="112472" cy="134030"/>
                </a:xfrm>
                <a:custGeom>
                  <a:avLst/>
                  <a:gdLst/>
                  <a:ahLst/>
                  <a:cxnLst/>
                  <a:rect l="l" t="t" r="r" b="b"/>
                  <a:pathLst>
                    <a:path w="2692" h="3208" extrusionOk="0">
                      <a:moveTo>
                        <a:pt x="1948" y="0"/>
                      </a:moveTo>
                      <a:cubicBezTo>
                        <a:pt x="1884" y="0"/>
                        <a:pt x="1818" y="6"/>
                        <a:pt x="1749" y="18"/>
                      </a:cubicBezTo>
                      <a:cubicBezTo>
                        <a:pt x="413" y="252"/>
                        <a:pt x="0" y="1861"/>
                        <a:pt x="495" y="2755"/>
                      </a:cubicBezTo>
                      <a:cubicBezTo>
                        <a:pt x="650" y="3035"/>
                        <a:pt x="898" y="3207"/>
                        <a:pt x="1216" y="3207"/>
                      </a:cubicBezTo>
                      <a:cubicBezTo>
                        <a:pt x="1232" y="3207"/>
                        <a:pt x="1248" y="3207"/>
                        <a:pt x="1265" y="3206"/>
                      </a:cubicBezTo>
                      <a:cubicBezTo>
                        <a:pt x="1491" y="3193"/>
                        <a:pt x="1719" y="3133"/>
                        <a:pt x="1935" y="3060"/>
                      </a:cubicBezTo>
                      <a:cubicBezTo>
                        <a:pt x="2168" y="2981"/>
                        <a:pt x="2313" y="2797"/>
                        <a:pt x="2405" y="2559"/>
                      </a:cubicBezTo>
                      <a:lnTo>
                        <a:pt x="2405" y="2559"/>
                      </a:lnTo>
                      <a:cubicBezTo>
                        <a:pt x="2254" y="2648"/>
                        <a:pt x="2120" y="2745"/>
                        <a:pt x="1972" y="2809"/>
                      </a:cubicBezTo>
                      <a:cubicBezTo>
                        <a:pt x="1847" y="2864"/>
                        <a:pt x="1721" y="2890"/>
                        <a:pt x="1599" y="2890"/>
                      </a:cubicBezTo>
                      <a:cubicBezTo>
                        <a:pt x="1229" y="2890"/>
                        <a:pt x="905" y="2649"/>
                        <a:pt x="789" y="2249"/>
                      </a:cubicBezTo>
                      <a:cubicBezTo>
                        <a:pt x="609" y="1620"/>
                        <a:pt x="846" y="903"/>
                        <a:pt x="1379" y="519"/>
                      </a:cubicBezTo>
                      <a:cubicBezTo>
                        <a:pt x="1620" y="345"/>
                        <a:pt x="1872" y="256"/>
                        <a:pt x="2136" y="256"/>
                      </a:cubicBezTo>
                      <a:cubicBezTo>
                        <a:pt x="2316" y="256"/>
                        <a:pt x="2501" y="298"/>
                        <a:pt x="2691" y="384"/>
                      </a:cubicBezTo>
                      <a:cubicBezTo>
                        <a:pt x="2495" y="125"/>
                        <a:pt x="2243" y="0"/>
                        <a:pt x="1948"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5" name="Google Shape;4105;p22"/>
                <p:cNvSpPr/>
                <p:nvPr/>
              </p:nvSpPr>
              <p:spPr>
                <a:xfrm>
                  <a:off x="4270776" y="3224850"/>
                  <a:ext cx="110174" cy="209777"/>
                </a:xfrm>
                <a:custGeom>
                  <a:avLst/>
                  <a:gdLst/>
                  <a:ahLst/>
                  <a:cxnLst/>
                  <a:rect l="l" t="t" r="r" b="b"/>
                  <a:pathLst>
                    <a:path w="2637" h="5021" extrusionOk="0">
                      <a:moveTo>
                        <a:pt x="665" y="0"/>
                      </a:moveTo>
                      <a:cubicBezTo>
                        <a:pt x="603" y="0"/>
                        <a:pt x="539" y="7"/>
                        <a:pt x="474" y="22"/>
                      </a:cubicBezTo>
                      <a:cubicBezTo>
                        <a:pt x="147" y="94"/>
                        <a:pt x="0" y="378"/>
                        <a:pt x="130" y="687"/>
                      </a:cubicBezTo>
                      <a:cubicBezTo>
                        <a:pt x="214" y="891"/>
                        <a:pt x="383" y="971"/>
                        <a:pt x="587" y="977"/>
                      </a:cubicBezTo>
                      <a:cubicBezTo>
                        <a:pt x="966" y="991"/>
                        <a:pt x="1254" y="1168"/>
                        <a:pt x="1495" y="1446"/>
                      </a:cubicBezTo>
                      <a:cubicBezTo>
                        <a:pt x="1731" y="1717"/>
                        <a:pt x="1881" y="2032"/>
                        <a:pt x="1994" y="2368"/>
                      </a:cubicBezTo>
                      <a:cubicBezTo>
                        <a:pt x="2221" y="3047"/>
                        <a:pt x="2202" y="3742"/>
                        <a:pt x="2142" y="4441"/>
                      </a:cubicBezTo>
                      <a:cubicBezTo>
                        <a:pt x="2126" y="4630"/>
                        <a:pt x="2105" y="4819"/>
                        <a:pt x="2085" y="5009"/>
                      </a:cubicBezTo>
                      <a:lnTo>
                        <a:pt x="2147" y="5020"/>
                      </a:lnTo>
                      <a:cubicBezTo>
                        <a:pt x="2307" y="4589"/>
                        <a:pt x="2467" y="4158"/>
                        <a:pt x="2625" y="3726"/>
                      </a:cubicBezTo>
                      <a:cubicBezTo>
                        <a:pt x="2637" y="3693"/>
                        <a:pt x="2634" y="3651"/>
                        <a:pt x="2629" y="3612"/>
                      </a:cubicBezTo>
                      <a:cubicBezTo>
                        <a:pt x="2534" y="2871"/>
                        <a:pt x="2413" y="2133"/>
                        <a:pt x="2146" y="1431"/>
                      </a:cubicBezTo>
                      <a:cubicBezTo>
                        <a:pt x="1960" y="945"/>
                        <a:pt x="1666" y="531"/>
                        <a:pt x="1246" y="214"/>
                      </a:cubicBezTo>
                      <a:cubicBezTo>
                        <a:pt x="1069" y="81"/>
                        <a:pt x="878" y="0"/>
                        <a:pt x="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6" name="Google Shape;4106;p22"/>
                <p:cNvSpPr/>
                <p:nvPr/>
              </p:nvSpPr>
              <p:spPr>
                <a:xfrm>
                  <a:off x="4271444" y="3277325"/>
                  <a:ext cx="88156" cy="187091"/>
                </a:xfrm>
                <a:custGeom>
                  <a:avLst/>
                  <a:gdLst/>
                  <a:ahLst/>
                  <a:cxnLst/>
                  <a:rect l="l" t="t" r="r" b="b"/>
                  <a:pathLst>
                    <a:path w="2110" h="4478" extrusionOk="0">
                      <a:moveTo>
                        <a:pt x="868" y="0"/>
                      </a:moveTo>
                      <a:cubicBezTo>
                        <a:pt x="387" y="0"/>
                        <a:pt x="1" y="508"/>
                        <a:pt x="12" y="903"/>
                      </a:cubicBezTo>
                      <a:cubicBezTo>
                        <a:pt x="17" y="1083"/>
                        <a:pt x="190" y="1251"/>
                        <a:pt x="347" y="1256"/>
                      </a:cubicBezTo>
                      <a:cubicBezTo>
                        <a:pt x="351" y="1256"/>
                        <a:pt x="355" y="1256"/>
                        <a:pt x="359" y="1256"/>
                      </a:cubicBezTo>
                      <a:cubicBezTo>
                        <a:pt x="530" y="1256"/>
                        <a:pt x="649" y="1145"/>
                        <a:pt x="684" y="939"/>
                      </a:cubicBezTo>
                      <a:cubicBezTo>
                        <a:pt x="696" y="864"/>
                        <a:pt x="699" y="785"/>
                        <a:pt x="693" y="709"/>
                      </a:cubicBezTo>
                      <a:cubicBezTo>
                        <a:pt x="686" y="619"/>
                        <a:pt x="710" y="577"/>
                        <a:pt x="774" y="577"/>
                      </a:cubicBezTo>
                      <a:cubicBezTo>
                        <a:pt x="792" y="577"/>
                        <a:pt x="813" y="580"/>
                        <a:pt x="838" y="587"/>
                      </a:cubicBezTo>
                      <a:cubicBezTo>
                        <a:pt x="1057" y="646"/>
                        <a:pt x="1257" y="744"/>
                        <a:pt x="1375" y="941"/>
                      </a:cubicBezTo>
                      <a:cubicBezTo>
                        <a:pt x="1505" y="1162"/>
                        <a:pt x="1629" y="1393"/>
                        <a:pt x="1715" y="1632"/>
                      </a:cubicBezTo>
                      <a:cubicBezTo>
                        <a:pt x="1947" y="2291"/>
                        <a:pt x="1928" y="2970"/>
                        <a:pt x="1831" y="3652"/>
                      </a:cubicBezTo>
                      <a:cubicBezTo>
                        <a:pt x="1793" y="3920"/>
                        <a:pt x="1753" y="4190"/>
                        <a:pt x="1713" y="4461"/>
                      </a:cubicBezTo>
                      <a:cubicBezTo>
                        <a:pt x="1726" y="4466"/>
                        <a:pt x="1740" y="4471"/>
                        <a:pt x="1754" y="4477"/>
                      </a:cubicBezTo>
                      <a:cubicBezTo>
                        <a:pt x="1818" y="4323"/>
                        <a:pt x="1913" y="4174"/>
                        <a:pt x="1939" y="4014"/>
                      </a:cubicBezTo>
                      <a:cubicBezTo>
                        <a:pt x="2048" y="3328"/>
                        <a:pt x="2109" y="2639"/>
                        <a:pt x="2037" y="1946"/>
                      </a:cubicBezTo>
                      <a:cubicBezTo>
                        <a:pt x="1973" y="1331"/>
                        <a:pt x="1798" y="750"/>
                        <a:pt x="1390" y="265"/>
                      </a:cubicBezTo>
                      <a:cubicBezTo>
                        <a:pt x="1320" y="182"/>
                        <a:pt x="1237" y="94"/>
                        <a:pt x="1142" y="56"/>
                      </a:cubicBezTo>
                      <a:cubicBezTo>
                        <a:pt x="1049" y="18"/>
                        <a:pt x="957" y="0"/>
                        <a:pt x="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7" name="Google Shape;4107;p22"/>
                <p:cNvSpPr/>
                <p:nvPr/>
              </p:nvSpPr>
              <p:spPr>
                <a:xfrm>
                  <a:off x="4319616" y="3529467"/>
                  <a:ext cx="44078" cy="99729"/>
                </a:xfrm>
                <a:custGeom>
                  <a:avLst/>
                  <a:gdLst/>
                  <a:ahLst/>
                  <a:cxnLst/>
                  <a:rect l="l" t="t" r="r" b="b"/>
                  <a:pathLst>
                    <a:path w="1055" h="2387" extrusionOk="0">
                      <a:moveTo>
                        <a:pt x="562" y="1"/>
                      </a:moveTo>
                      <a:cubicBezTo>
                        <a:pt x="498" y="105"/>
                        <a:pt x="423" y="245"/>
                        <a:pt x="332" y="374"/>
                      </a:cubicBezTo>
                      <a:cubicBezTo>
                        <a:pt x="97" y="709"/>
                        <a:pt x="6" y="1091"/>
                        <a:pt x="4" y="1491"/>
                      </a:cubicBezTo>
                      <a:cubicBezTo>
                        <a:pt x="1" y="1786"/>
                        <a:pt x="78" y="2059"/>
                        <a:pt x="303" y="2268"/>
                      </a:cubicBezTo>
                      <a:cubicBezTo>
                        <a:pt x="390" y="2347"/>
                        <a:pt x="499" y="2386"/>
                        <a:pt x="606" y="2386"/>
                      </a:cubicBezTo>
                      <a:cubicBezTo>
                        <a:pt x="699" y="2386"/>
                        <a:pt x="790" y="2357"/>
                        <a:pt x="864" y="2299"/>
                      </a:cubicBezTo>
                      <a:cubicBezTo>
                        <a:pt x="1006" y="2189"/>
                        <a:pt x="1054" y="2000"/>
                        <a:pt x="985" y="1840"/>
                      </a:cubicBezTo>
                      <a:cubicBezTo>
                        <a:pt x="927" y="1710"/>
                        <a:pt x="820" y="1642"/>
                        <a:pt x="666" y="1642"/>
                      </a:cubicBezTo>
                      <a:cubicBezTo>
                        <a:pt x="614" y="1642"/>
                        <a:pt x="558" y="1650"/>
                        <a:pt x="496" y="1665"/>
                      </a:cubicBezTo>
                      <a:cubicBezTo>
                        <a:pt x="476" y="1669"/>
                        <a:pt x="459" y="1672"/>
                        <a:pt x="443" y="1672"/>
                      </a:cubicBezTo>
                      <a:cubicBezTo>
                        <a:pt x="383" y="1672"/>
                        <a:pt x="358" y="1636"/>
                        <a:pt x="355" y="1564"/>
                      </a:cubicBezTo>
                      <a:cubicBezTo>
                        <a:pt x="348" y="1417"/>
                        <a:pt x="325" y="1264"/>
                        <a:pt x="348" y="1122"/>
                      </a:cubicBezTo>
                      <a:cubicBezTo>
                        <a:pt x="410" y="739"/>
                        <a:pt x="491" y="359"/>
                        <a:pt x="5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8" name="Google Shape;4108;p22"/>
                <p:cNvSpPr/>
                <p:nvPr/>
              </p:nvSpPr>
              <p:spPr>
                <a:xfrm>
                  <a:off x="4268018" y="3446617"/>
                  <a:ext cx="55985" cy="72655"/>
                </a:xfrm>
                <a:custGeom>
                  <a:avLst/>
                  <a:gdLst/>
                  <a:ahLst/>
                  <a:cxnLst/>
                  <a:rect l="l" t="t" r="r" b="b"/>
                  <a:pathLst>
                    <a:path w="1340" h="1739" extrusionOk="0">
                      <a:moveTo>
                        <a:pt x="604" y="1"/>
                      </a:moveTo>
                      <a:cubicBezTo>
                        <a:pt x="540" y="1"/>
                        <a:pt x="475" y="18"/>
                        <a:pt x="407" y="57"/>
                      </a:cubicBezTo>
                      <a:cubicBezTo>
                        <a:pt x="173" y="192"/>
                        <a:pt x="0" y="623"/>
                        <a:pt x="80" y="880"/>
                      </a:cubicBezTo>
                      <a:cubicBezTo>
                        <a:pt x="116" y="997"/>
                        <a:pt x="188" y="1062"/>
                        <a:pt x="266" y="1062"/>
                      </a:cubicBezTo>
                      <a:cubicBezTo>
                        <a:pt x="321" y="1062"/>
                        <a:pt x="380" y="1029"/>
                        <a:pt x="430" y="958"/>
                      </a:cubicBezTo>
                      <a:cubicBezTo>
                        <a:pt x="503" y="854"/>
                        <a:pt x="537" y="709"/>
                        <a:pt x="555" y="579"/>
                      </a:cubicBezTo>
                      <a:cubicBezTo>
                        <a:pt x="571" y="467"/>
                        <a:pt x="590" y="415"/>
                        <a:pt x="640" y="415"/>
                      </a:cubicBezTo>
                      <a:cubicBezTo>
                        <a:pt x="669" y="415"/>
                        <a:pt x="709" y="433"/>
                        <a:pt x="767" y="467"/>
                      </a:cubicBezTo>
                      <a:cubicBezTo>
                        <a:pt x="931" y="566"/>
                        <a:pt x="1055" y="708"/>
                        <a:pt x="1069" y="896"/>
                      </a:cubicBezTo>
                      <a:cubicBezTo>
                        <a:pt x="1090" y="1167"/>
                        <a:pt x="1075" y="1439"/>
                        <a:pt x="1075" y="1739"/>
                      </a:cubicBezTo>
                      <a:cubicBezTo>
                        <a:pt x="1154" y="1591"/>
                        <a:pt x="1278" y="1458"/>
                        <a:pt x="1294" y="1312"/>
                      </a:cubicBezTo>
                      <a:cubicBezTo>
                        <a:pt x="1339" y="851"/>
                        <a:pt x="1239" y="424"/>
                        <a:pt x="865" y="107"/>
                      </a:cubicBezTo>
                      <a:cubicBezTo>
                        <a:pt x="785" y="39"/>
                        <a:pt x="697" y="1"/>
                        <a:pt x="6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9" name="Google Shape;4109;p22"/>
                <p:cNvSpPr/>
                <p:nvPr/>
              </p:nvSpPr>
              <p:spPr>
                <a:xfrm>
                  <a:off x="4296470" y="3599740"/>
                  <a:ext cx="45039" cy="81596"/>
                </a:xfrm>
                <a:custGeom>
                  <a:avLst/>
                  <a:gdLst/>
                  <a:ahLst/>
                  <a:cxnLst/>
                  <a:rect l="l" t="t" r="r" b="b"/>
                  <a:pathLst>
                    <a:path w="1078" h="1953" extrusionOk="0">
                      <a:moveTo>
                        <a:pt x="246" y="0"/>
                      </a:moveTo>
                      <a:lnTo>
                        <a:pt x="246" y="0"/>
                      </a:lnTo>
                      <a:cubicBezTo>
                        <a:pt x="104" y="337"/>
                        <a:pt x="0" y="636"/>
                        <a:pt x="19" y="962"/>
                      </a:cubicBezTo>
                      <a:cubicBezTo>
                        <a:pt x="34" y="1233"/>
                        <a:pt x="57" y="1501"/>
                        <a:pt x="215" y="1735"/>
                      </a:cubicBezTo>
                      <a:cubicBezTo>
                        <a:pt x="313" y="1879"/>
                        <a:pt x="433" y="1952"/>
                        <a:pt x="560" y="1952"/>
                      </a:cubicBezTo>
                      <a:cubicBezTo>
                        <a:pt x="657" y="1952"/>
                        <a:pt x="758" y="1910"/>
                        <a:pt x="858" y="1824"/>
                      </a:cubicBezTo>
                      <a:cubicBezTo>
                        <a:pt x="933" y="1761"/>
                        <a:pt x="1005" y="1693"/>
                        <a:pt x="1077" y="1627"/>
                      </a:cubicBezTo>
                      <a:cubicBezTo>
                        <a:pt x="1071" y="1620"/>
                        <a:pt x="1066" y="1612"/>
                        <a:pt x="1061" y="1602"/>
                      </a:cubicBezTo>
                      <a:cubicBezTo>
                        <a:pt x="1009" y="1618"/>
                        <a:pt x="958" y="1633"/>
                        <a:pt x="907" y="1651"/>
                      </a:cubicBezTo>
                      <a:cubicBezTo>
                        <a:pt x="823" y="1681"/>
                        <a:pt x="746" y="1696"/>
                        <a:pt x="676" y="1696"/>
                      </a:cubicBezTo>
                      <a:cubicBezTo>
                        <a:pt x="501" y="1696"/>
                        <a:pt x="370" y="1601"/>
                        <a:pt x="294" y="1393"/>
                      </a:cubicBezTo>
                      <a:cubicBezTo>
                        <a:pt x="218" y="1187"/>
                        <a:pt x="191" y="956"/>
                        <a:pt x="184" y="735"/>
                      </a:cubicBezTo>
                      <a:cubicBezTo>
                        <a:pt x="178" y="507"/>
                        <a:pt x="220" y="276"/>
                        <a:pt x="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0" name="Google Shape;4110;p22"/>
                <p:cNvSpPr/>
                <p:nvPr/>
              </p:nvSpPr>
              <p:spPr>
                <a:xfrm>
                  <a:off x="2841743" y="3786078"/>
                  <a:ext cx="641991" cy="265554"/>
                </a:xfrm>
                <a:custGeom>
                  <a:avLst/>
                  <a:gdLst/>
                  <a:ahLst/>
                  <a:cxnLst/>
                  <a:rect l="l" t="t" r="r" b="b"/>
                  <a:pathLst>
                    <a:path w="15366" h="6356" extrusionOk="0">
                      <a:moveTo>
                        <a:pt x="8466" y="175"/>
                      </a:moveTo>
                      <a:cubicBezTo>
                        <a:pt x="8631" y="175"/>
                        <a:pt x="8788" y="211"/>
                        <a:pt x="8947" y="281"/>
                      </a:cubicBezTo>
                      <a:cubicBezTo>
                        <a:pt x="9084" y="342"/>
                        <a:pt x="9245" y="363"/>
                        <a:pt x="9398" y="369"/>
                      </a:cubicBezTo>
                      <a:cubicBezTo>
                        <a:pt x="9565" y="374"/>
                        <a:pt x="9721" y="397"/>
                        <a:pt x="9815" y="540"/>
                      </a:cubicBezTo>
                      <a:cubicBezTo>
                        <a:pt x="9935" y="723"/>
                        <a:pt x="10033" y="920"/>
                        <a:pt x="10158" y="1143"/>
                      </a:cubicBezTo>
                      <a:cubicBezTo>
                        <a:pt x="9981" y="1139"/>
                        <a:pt x="9843" y="1131"/>
                        <a:pt x="9711" y="1131"/>
                      </a:cubicBezTo>
                      <a:cubicBezTo>
                        <a:pt x="9686" y="1131"/>
                        <a:pt x="9661" y="1131"/>
                        <a:pt x="9636" y="1132"/>
                      </a:cubicBezTo>
                      <a:cubicBezTo>
                        <a:pt x="9471" y="1136"/>
                        <a:pt x="9308" y="1160"/>
                        <a:pt x="9145" y="1160"/>
                      </a:cubicBezTo>
                      <a:cubicBezTo>
                        <a:pt x="8817" y="1160"/>
                        <a:pt x="8574" y="1013"/>
                        <a:pt x="8422" y="723"/>
                      </a:cubicBezTo>
                      <a:cubicBezTo>
                        <a:pt x="8337" y="561"/>
                        <a:pt x="8260" y="397"/>
                        <a:pt x="8169" y="211"/>
                      </a:cubicBezTo>
                      <a:cubicBezTo>
                        <a:pt x="8272" y="187"/>
                        <a:pt x="8370" y="175"/>
                        <a:pt x="8466" y="175"/>
                      </a:cubicBezTo>
                      <a:close/>
                      <a:moveTo>
                        <a:pt x="11290" y="134"/>
                      </a:moveTo>
                      <a:cubicBezTo>
                        <a:pt x="11574" y="134"/>
                        <a:pt x="11816" y="276"/>
                        <a:pt x="12007" y="542"/>
                      </a:cubicBezTo>
                      <a:cubicBezTo>
                        <a:pt x="12119" y="697"/>
                        <a:pt x="12299" y="803"/>
                        <a:pt x="12446" y="934"/>
                      </a:cubicBezTo>
                      <a:cubicBezTo>
                        <a:pt x="12530" y="1009"/>
                        <a:pt x="12610" y="1087"/>
                        <a:pt x="12693" y="1165"/>
                      </a:cubicBezTo>
                      <a:cubicBezTo>
                        <a:pt x="12678" y="1179"/>
                        <a:pt x="12660" y="1193"/>
                        <a:pt x="12645" y="1206"/>
                      </a:cubicBezTo>
                      <a:cubicBezTo>
                        <a:pt x="12489" y="1226"/>
                        <a:pt x="12334" y="1248"/>
                        <a:pt x="12178" y="1265"/>
                      </a:cubicBezTo>
                      <a:cubicBezTo>
                        <a:pt x="12130" y="1270"/>
                        <a:pt x="12083" y="1273"/>
                        <a:pt x="12037" y="1273"/>
                      </a:cubicBezTo>
                      <a:cubicBezTo>
                        <a:pt x="11810" y="1273"/>
                        <a:pt x="11603" y="1207"/>
                        <a:pt x="11453" y="1013"/>
                      </a:cubicBezTo>
                      <a:cubicBezTo>
                        <a:pt x="11254" y="757"/>
                        <a:pt x="11079" y="483"/>
                        <a:pt x="10892" y="218"/>
                      </a:cubicBezTo>
                      <a:cubicBezTo>
                        <a:pt x="11032" y="162"/>
                        <a:pt x="11165" y="134"/>
                        <a:pt x="11290" y="134"/>
                      </a:cubicBezTo>
                      <a:close/>
                      <a:moveTo>
                        <a:pt x="2378" y="1990"/>
                      </a:moveTo>
                      <a:cubicBezTo>
                        <a:pt x="2413" y="1990"/>
                        <a:pt x="2449" y="1998"/>
                        <a:pt x="2485" y="2014"/>
                      </a:cubicBezTo>
                      <a:cubicBezTo>
                        <a:pt x="2630" y="2078"/>
                        <a:pt x="2618" y="2219"/>
                        <a:pt x="2592" y="2347"/>
                      </a:cubicBezTo>
                      <a:cubicBezTo>
                        <a:pt x="2530" y="2642"/>
                        <a:pt x="2365" y="2863"/>
                        <a:pt x="2092" y="3012"/>
                      </a:cubicBezTo>
                      <a:cubicBezTo>
                        <a:pt x="1967" y="2947"/>
                        <a:pt x="1953" y="2857"/>
                        <a:pt x="1992" y="2735"/>
                      </a:cubicBezTo>
                      <a:cubicBezTo>
                        <a:pt x="2018" y="2650"/>
                        <a:pt x="1999" y="2553"/>
                        <a:pt x="2023" y="2466"/>
                      </a:cubicBezTo>
                      <a:cubicBezTo>
                        <a:pt x="2054" y="2350"/>
                        <a:pt x="2085" y="2224"/>
                        <a:pt x="2150" y="2125"/>
                      </a:cubicBezTo>
                      <a:cubicBezTo>
                        <a:pt x="2202" y="2043"/>
                        <a:pt x="2286" y="1990"/>
                        <a:pt x="2378" y="1990"/>
                      </a:cubicBezTo>
                      <a:close/>
                      <a:moveTo>
                        <a:pt x="1762" y="2323"/>
                      </a:moveTo>
                      <a:cubicBezTo>
                        <a:pt x="1791" y="2323"/>
                        <a:pt x="1821" y="2328"/>
                        <a:pt x="1839" y="2339"/>
                      </a:cubicBezTo>
                      <a:cubicBezTo>
                        <a:pt x="1959" y="2414"/>
                        <a:pt x="1928" y="2795"/>
                        <a:pt x="1808" y="2866"/>
                      </a:cubicBezTo>
                      <a:cubicBezTo>
                        <a:pt x="1693" y="2934"/>
                        <a:pt x="1581" y="3008"/>
                        <a:pt x="1462" y="3081"/>
                      </a:cubicBezTo>
                      <a:cubicBezTo>
                        <a:pt x="1450" y="2986"/>
                        <a:pt x="1399" y="2857"/>
                        <a:pt x="1431" y="2754"/>
                      </a:cubicBezTo>
                      <a:cubicBezTo>
                        <a:pt x="1478" y="2606"/>
                        <a:pt x="1581" y="2475"/>
                        <a:pt x="1677" y="2348"/>
                      </a:cubicBezTo>
                      <a:cubicBezTo>
                        <a:pt x="1689" y="2332"/>
                        <a:pt x="1725" y="2323"/>
                        <a:pt x="1762" y="2323"/>
                      </a:cubicBezTo>
                      <a:close/>
                      <a:moveTo>
                        <a:pt x="9475" y="2479"/>
                      </a:moveTo>
                      <a:lnTo>
                        <a:pt x="9475" y="2479"/>
                      </a:lnTo>
                      <a:cubicBezTo>
                        <a:pt x="9398" y="3139"/>
                        <a:pt x="8624" y="3815"/>
                        <a:pt x="7971" y="3815"/>
                      </a:cubicBezTo>
                      <a:cubicBezTo>
                        <a:pt x="7938" y="3815"/>
                        <a:pt x="7904" y="3813"/>
                        <a:pt x="7871" y="3809"/>
                      </a:cubicBezTo>
                      <a:cubicBezTo>
                        <a:pt x="7984" y="3551"/>
                        <a:pt x="8062" y="3285"/>
                        <a:pt x="8212" y="3062"/>
                      </a:cubicBezTo>
                      <a:cubicBezTo>
                        <a:pt x="8311" y="2914"/>
                        <a:pt x="8500" y="2810"/>
                        <a:pt x="8668" y="2723"/>
                      </a:cubicBezTo>
                      <a:cubicBezTo>
                        <a:pt x="8843" y="2632"/>
                        <a:pt x="9040" y="2582"/>
                        <a:pt x="9230" y="2521"/>
                      </a:cubicBezTo>
                      <a:cubicBezTo>
                        <a:pt x="9306" y="2496"/>
                        <a:pt x="9388" y="2492"/>
                        <a:pt x="9475" y="2479"/>
                      </a:cubicBezTo>
                      <a:close/>
                      <a:moveTo>
                        <a:pt x="2479" y="2965"/>
                      </a:moveTo>
                      <a:cubicBezTo>
                        <a:pt x="2515" y="2965"/>
                        <a:pt x="2553" y="2967"/>
                        <a:pt x="2590" y="2967"/>
                      </a:cubicBezTo>
                      <a:cubicBezTo>
                        <a:pt x="2601" y="2967"/>
                        <a:pt x="2612" y="2967"/>
                        <a:pt x="2623" y="2966"/>
                      </a:cubicBezTo>
                      <a:lnTo>
                        <a:pt x="2623" y="2966"/>
                      </a:lnTo>
                      <a:cubicBezTo>
                        <a:pt x="2608" y="3054"/>
                        <a:pt x="2623" y="3163"/>
                        <a:pt x="2576" y="3228"/>
                      </a:cubicBezTo>
                      <a:cubicBezTo>
                        <a:pt x="2427" y="3439"/>
                        <a:pt x="2255" y="3634"/>
                        <a:pt x="2061" y="3873"/>
                      </a:cubicBezTo>
                      <a:cubicBezTo>
                        <a:pt x="2083" y="3670"/>
                        <a:pt x="2116" y="3515"/>
                        <a:pt x="2113" y="3360"/>
                      </a:cubicBezTo>
                      <a:cubicBezTo>
                        <a:pt x="2108" y="3174"/>
                        <a:pt x="2205" y="3058"/>
                        <a:pt x="2351" y="2987"/>
                      </a:cubicBezTo>
                      <a:cubicBezTo>
                        <a:pt x="2388" y="2969"/>
                        <a:pt x="2432" y="2965"/>
                        <a:pt x="2479" y="2965"/>
                      </a:cubicBezTo>
                      <a:close/>
                      <a:moveTo>
                        <a:pt x="1233" y="2693"/>
                      </a:moveTo>
                      <a:cubicBezTo>
                        <a:pt x="1269" y="2752"/>
                        <a:pt x="1329" y="2807"/>
                        <a:pt x="1336" y="2868"/>
                      </a:cubicBezTo>
                      <a:cubicBezTo>
                        <a:pt x="1368" y="3204"/>
                        <a:pt x="1387" y="3542"/>
                        <a:pt x="1413" y="3902"/>
                      </a:cubicBezTo>
                      <a:cubicBezTo>
                        <a:pt x="1331" y="3859"/>
                        <a:pt x="1228" y="3838"/>
                        <a:pt x="1201" y="3782"/>
                      </a:cubicBezTo>
                      <a:cubicBezTo>
                        <a:pt x="1059" y="3483"/>
                        <a:pt x="948" y="3171"/>
                        <a:pt x="1070" y="2836"/>
                      </a:cubicBezTo>
                      <a:cubicBezTo>
                        <a:pt x="1093" y="2776"/>
                        <a:pt x="1178" y="2740"/>
                        <a:pt x="1233" y="2693"/>
                      </a:cubicBezTo>
                      <a:close/>
                      <a:moveTo>
                        <a:pt x="1036" y="3888"/>
                      </a:moveTo>
                      <a:cubicBezTo>
                        <a:pt x="1251" y="3888"/>
                        <a:pt x="1482" y="4034"/>
                        <a:pt x="1534" y="4249"/>
                      </a:cubicBezTo>
                      <a:cubicBezTo>
                        <a:pt x="1433" y="4272"/>
                        <a:pt x="1330" y="4316"/>
                        <a:pt x="1229" y="4316"/>
                      </a:cubicBezTo>
                      <a:cubicBezTo>
                        <a:pt x="1226" y="4316"/>
                        <a:pt x="1222" y="4316"/>
                        <a:pt x="1219" y="4315"/>
                      </a:cubicBezTo>
                      <a:cubicBezTo>
                        <a:pt x="1086" y="4313"/>
                        <a:pt x="944" y="4295"/>
                        <a:pt x="825" y="4240"/>
                      </a:cubicBezTo>
                      <a:cubicBezTo>
                        <a:pt x="681" y="4173"/>
                        <a:pt x="693" y="4024"/>
                        <a:pt x="830" y="3942"/>
                      </a:cubicBezTo>
                      <a:cubicBezTo>
                        <a:pt x="891" y="3905"/>
                        <a:pt x="963" y="3888"/>
                        <a:pt x="1036" y="3888"/>
                      </a:cubicBezTo>
                      <a:close/>
                      <a:moveTo>
                        <a:pt x="1850" y="2984"/>
                      </a:moveTo>
                      <a:cubicBezTo>
                        <a:pt x="1901" y="3063"/>
                        <a:pt x="1994" y="3141"/>
                        <a:pt x="1997" y="3221"/>
                      </a:cubicBezTo>
                      <a:cubicBezTo>
                        <a:pt x="2004" y="3571"/>
                        <a:pt x="1984" y="3922"/>
                        <a:pt x="1974" y="4326"/>
                      </a:cubicBezTo>
                      <a:cubicBezTo>
                        <a:pt x="1858" y="4268"/>
                        <a:pt x="1741" y="4242"/>
                        <a:pt x="1679" y="4170"/>
                      </a:cubicBezTo>
                      <a:cubicBezTo>
                        <a:pt x="1486" y="3947"/>
                        <a:pt x="1451" y="3403"/>
                        <a:pt x="1615" y="3147"/>
                      </a:cubicBezTo>
                      <a:cubicBezTo>
                        <a:pt x="1662" y="3073"/>
                        <a:pt x="1771" y="3038"/>
                        <a:pt x="1850" y="2984"/>
                      </a:cubicBezTo>
                      <a:close/>
                      <a:moveTo>
                        <a:pt x="6187" y="606"/>
                      </a:moveTo>
                      <a:cubicBezTo>
                        <a:pt x="6224" y="606"/>
                        <a:pt x="6262" y="608"/>
                        <a:pt x="6301" y="612"/>
                      </a:cubicBezTo>
                      <a:cubicBezTo>
                        <a:pt x="6725" y="656"/>
                        <a:pt x="7039" y="953"/>
                        <a:pt x="7038" y="1315"/>
                      </a:cubicBezTo>
                      <a:cubicBezTo>
                        <a:pt x="7036" y="1566"/>
                        <a:pt x="6856" y="1754"/>
                        <a:pt x="6637" y="1754"/>
                      </a:cubicBezTo>
                      <a:cubicBezTo>
                        <a:pt x="6608" y="1754"/>
                        <a:pt x="6579" y="1751"/>
                        <a:pt x="6550" y="1744"/>
                      </a:cubicBezTo>
                      <a:cubicBezTo>
                        <a:pt x="6716" y="1524"/>
                        <a:pt x="6724" y="1381"/>
                        <a:pt x="6570" y="1256"/>
                      </a:cubicBezTo>
                      <a:cubicBezTo>
                        <a:pt x="6502" y="1200"/>
                        <a:pt x="6421" y="1174"/>
                        <a:pt x="6337" y="1174"/>
                      </a:cubicBezTo>
                      <a:cubicBezTo>
                        <a:pt x="6221" y="1174"/>
                        <a:pt x="6102" y="1225"/>
                        <a:pt x="6012" y="1325"/>
                      </a:cubicBezTo>
                      <a:cubicBezTo>
                        <a:pt x="5790" y="1571"/>
                        <a:pt x="5780" y="1992"/>
                        <a:pt x="5987" y="2295"/>
                      </a:cubicBezTo>
                      <a:cubicBezTo>
                        <a:pt x="6107" y="2469"/>
                        <a:pt x="6239" y="2551"/>
                        <a:pt x="6416" y="2551"/>
                      </a:cubicBezTo>
                      <a:cubicBezTo>
                        <a:pt x="6514" y="2551"/>
                        <a:pt x="6625" y="2527"/>
                        <a:pt x="6757" y="2479"/>
                      </a:cubicBezTo>
                      <a:cubicBezTo>
                        <a:pt x="8109" y="1985"/>
                        <a:pt x="9486" y="1700"/>
                        <a:pt x="10905" y="1700"/>
                      </a:cubicBezTo>
                      <a:cubicBezTo>
                        <a:pt x="11301" y="1700"/>
                        <a:pt x="11700" y="1722"/>
                        <a:pt x="12102" y="1768"/>
                      </a:cubicBezTo>
                      <a:cubicBezTo>
                        <a:pt x="12364" y="1798"/>
                        <a:pt x="12625" y="1815"/>
                        <a:pt x="12883" y="1815"/>
                      </a:cubicBezTo>
                      <a:cubicBezTo>
                        <a:pt x="13601" y="1815"/>
                        <a:pt x="14303" y="1685"/>
                        <a:pt x="14972" y="1347"/>
                      </a:cubicBezTo>
                      <a:cubicBezTo>
                        <a:pt x="14996" y="1335"/>
                        <a:pt x="15024" y="1332"/>
                        <a:pt x="15054" y="1332"/>
                      </a:cubicBezTo>
                      <a:cubicBezTo>
                        <a:pt x="15096" y="1332"/>
                        <a:pt x="15142" y="1338"/>
                        <a:pt x="15185" y="1338"/>
                      </a:cubicBezTo>
                      <a:cubicBezTo>
                        <a:pt x="15186" y="1338"/>
                        <a:pt x="15188" y="1338"/>
                        <a:pt x="15190" y="1338"/>
                      </a:cubicBezTo>
                      <a:lnTo>
                        <a:pt x="15190" y="1338"/>
                      </a:lnTo>
                      <a:cubicBezTo>
                        <a:pt x="15155" y="1407"/>
                        <a:pt x="15137" y="1514"/>
                        <a:pt x="15081" y="1538"/>
                      </a:cubicBezTo>
                      <a:cubicBezTo>
                        <a:pt x="14812" y="1657"/>
                        <a:pt x="14539" y="1783"/>
                        <a:pt x="14255" y="1855"/>
                      </a:cubicBezTo>
                      <a:cubicBezTo>
                        <a:pt x="13911" y="1941"/>
                        <a:pt x="13565" y="1967"/>
                        <a:pt x="13216" y="1967"/>
                      </a:cubicBezTo>
                      <a:cubicBezTo>
                        <a:pt x="12847" y="1967"/>
                        <a:pt x="12477" y="1938"/>
                        <a:pt x="12107" y="1922"/>
                      </a:cubicBezTo>
                      <a:cubicBezTo>
                        <a:pt x="11830" y="1910"/>
                        <a:pt x="11553" y="1902"/>
                        <a:pt x="11277" y="1902"/>
                      </a:cubicBezTo>
                      <a:cubicBezTo>
                        <a:pt x="10738" y="1902"/>
                        <a:pt x="10201" y="1932"/>
                        <a:pt x="9667" y="2017"/>
                      </a:cubicBezTo>
                      <a:cubicBezTo>
                        <a:pt x="8585" y="2189"/>
                        <a:pt x="7540" y="2496"/>
                        <a:pt x="6518" y="2881"/>
                      </a:cubicBezTo>
                      <a:cubicBezTo>
                        <a:pt x="5822" y="3143"/>
                        <a:pt x="5241" y="3582"/>
                        <a:pt x="4761" y="4153"/>
                      </a:cubicBezTo>
                      <a:cubicBezTo>
                        <a:pt x="4642" y="4294"/>
                        <a:pt x="4570" y="4433"/>
                        <a:pt x="4653" y="4618"/>
                      </a:cubicBezTo>
                      <a:cubicBezTo>
                        <a:pt x="4745" y="4823"/>
                        <a:pt x="4872" y="4985"/>
                        <a:pt x="5113" y="5012"/>
                      </a:cubicBezTo>
                      <a:cubicBezTo>
                        <a:pt x="5133" y="5014"/>
                        <a:pt x="5153" y="5015"/>
                        <a:pt x="5172" y="5015"/>
                      </a:cubicBezTo>
                      <a:cubicBezTo>
                        <a:pt x="5372" y="5015"/>
                        <a:pt x="5555" y="4898"/>
                        <a:pt x="5588" y="4730"/>
                      </a:cubicBezTo>
                      <a:cubicBezTo>
                        <a:pt x="5602" y="4663"/>
                        <a:pt x="5605" y="4567"/>
                        <a:pt x="5567" y="4522"/>
                      </a:cubicBezTo>
                      <a:cubicBezTo>
                        <a:pt x="5504" y="4446"/>
                        <a:pt x="5404" y="4401"/>
                        <a:pt x="5318" y="4341"/>
                      </a:cubicBezTo>
                      <a:cubicBezTo>
                        <a:pt x="5387" y="4186"/>
                        <a:pt x="5538" y="4102"/>
                        <a:pt x="5692" y="4102"/>
                      </a:cubicBezTo>
                      <a:cubicBezTo>
                        <a:pt x="5809" y="4102"/>
                        <a:pt x="5927" y="4151"/>
                        <a:pt x="6012" y="4254"/>
                      </a:cubicBezTo>
                      <a:cubicBezTo>
                        <a:pt x="6171" y="4450"/>
                        <a:pt x="6219" y="4671"/>
                        <a:pt x="6124" y="4905"/>
                      </a:cubicBezTo>
                      <a:cubicBezTo>
                        <a:pt x="6005" y="5197"/>
                        <a:pt x="5784" y="5384"/>
                        <a:pt x="5476" y="5440"/>
                      </a:cubicBezTo>
                      <a:cubicBezTo>
                        <a:pt x="5424" y="5450"/>
                        <a:pt x="5373" y="5454"/>
                        <a:pt x="5322" y="5454"/>
                      </a:cubicBezTo>
                      <a:cubicBezTo>
                        <a:pt x="4854" y="5454"/>
                        <a:pt x="4447" y="5065"/>
                        <a:pt x="4398" y="4551"/>
                      </a:cubicBezTo>
                      <a:cubicBezTo>
                        <a:pt x="4393" y="4500"/>
                        <a:pt x="4370" y="4450"/>
                        <a:pt x="4354" y="4401"/>
                      </a:cubicBezTo>
                      <a:cubicBezTo>
                        <a:pt x="4302" y="4424"/>
                        <a:pt x="4245" y="4438"/>
                        <a:pt x="4199" y="4471"/>
                      </a:cubicBezTo>
                      <a:cubicBezTo>
                        <a:pt x="4066" y="4567"/>
                        <a:pt x="3945" y="4682"/>
                        <a:pt x="3807" y="4768"/>
                      </a:cubicBezTo>
                      <a:cubicBezTo>
                        <a:pt x="3566" y="4916"/>
                        <a:pt x="3308" y="5030"/>
                        <a:pt x="3035" y="5030"/>
                      </a:cubicBezTo>
                      <a:cubicBezTo>
                        <a:pt x="2946" y="5030"/>
                        <a:pt x="2856" y="5018"/>
                        <a:pt x="2764" y="4991"/>
                      </a:cubicBezTo>
                      <a:cubicBezTo>
                        <a:pt x="2183" y="4822"/>
                        <a:pt x="1943" y="4372"/>
                        <a:pt x="2251" y="3858"/>
                      </a:cubicBezTo>
                      <a:cubicBezTo>
                        <a:pt x="2336" y="3716"/>
                        <a:pt x="2468" y="3642"/>
                        <a:pt x="2612" y="3642"/>
                      </a:cubicBezTo>
                      <a:cubicBezTo>
                        <a:pt x="2706" y="3642"/>
                        <a:pt x="2805" y="3674"/>
                        <a:pt x="2899" y="3740"/>
                      </a:cubicBezTo>
                      <a:cubicBezTo>
                        <a:pt x="2689" y="3794"/>
                        <a:pt x="2568" y="3912"/>
                        <a:pt x="2527" y="4103"/>
                      </a:cubicBezTo>
                      <a:cubicBezTo>
                        <a:pt x="2449" y="4458"/>
                        <a:pt x="2703" y="4764"/>
                        <a:pt x="3043" y="4764"/>
                      </a:cubicBezTo>
                      <a:cubicBezTo>
                        <a:pt x="3078" y="4764"/>
                        <a:pt x="3114" y="4761"/>
                        <a:pt x="3151" y="4754"/>
                      </a:cubicBezTo>
                      <a:cubicBezTo>
                        <a:pt x="3506" y="4690"/>
                        <a:pt x="3799" y="4498"/>
                        <a:pt x="4043" y="4247"/>
                      </a:cubicBezTo>
                      <a:cubicBezTo>
                        <a:pt x="4571" y="3705"/>
                        <a:pt x="5173" y="3268"/>
                        <a:pt x="5843" y="2920"/>
                      </a:cubicBezTo>
                      <a:cubicBezTo>
                        <a:pt x="5913" y="2884"/>
                        <a:pt x="5974" y="2815"/>
                        <a:pt x="6017" y="2745"/>
                      </a:cubicBezTo>
                      <a:cubicBezTo>
                        <a:pt x="6064" y="2671"/>
                        <a:pt x="6039" y="2612"/>
                        <a:pt x="5939" y="2590"/>
                      </a:cubicBezTo>
                      <a:cubicBezTo>
                        <a:pt x="5347" y="2460"/>
                        <a:pt x="5192" y="2006"/>
                        <a:pt x="5206" y="1567"/>
                      </a:cubicBezTo>
                      <a:cubicBezTo>
                        <a:pt x="5226" y="1008"/>
                        <a:pt x="5645" y="606"/>
                        <a:pt x="6187" y="606"/>
                      </a:cubicBezTo>
                      <a:close/>
                      <a:moveTo>
                        <a:pt x="2032" y="4729"/>
                      </a:moveTo>
                      <a:cubicBezTo>
                        <a:pt x="2072" y="4729"/>
                        <a:pt x="2130" y="4767"/>
                        <a:pt x="2179" y="4782"/>
                      </a:cubicBezTo>
                      <a:cubicBezTo>
                        <a:pt x="2175" y="4799"/>
                        <a:pt x="2170" y="4814"/>
                        <a:pt x="2168" y="4831"/>
                      </a:cubicBezTo>
                      <a:cubicBezTo>
                        <a:pt x="1928" y="4889"/>
                        <a:pt x="1747" y="5010"/>
                        <a:pt x="1725" y="5274"/>
                      </a:cubicBezTo>
                      <a:cubicBezTo>
                        <a:pt x="1711" y="5439"/>
                        <a:pt x="1778" y="5573"/>
                        <a:pt x="1927" y="5653"/>
                      </a:cubicBezTo>
                      <a:cubicBezTo>
                        <a:pt x="2001" y="5694"/>
                        <a:pt x="2073" y="5714"/>
                        <a:pt x="2141" y="5714"/>
                      </a:cubicBezTo>
                      <a:cubicBezTo>
                        <a:pt x="2261" y="5714"/>
                        <a:pt x="2370" y="5653"/>
                        <a:pt x="2470" y="5539"/>
                      </a:cubicBezTo>
                      <a:cubicBezTo>
                        <a:pt x="2490" y="5548"/>
                        <a:pt x="2509" y="5555"/>
                        <a:pt x="2529" y="5564"/>
                      </a:cubicBezTo>
                      <a:cubicBezTo>
                        <a:pt x="2520" y="5655"/>
                        <a:pt x="2534" y="5754"/>
                        <a:pt x="2499" y="5834"/>
                      </a:cubicBezTo>
                      <a:cubicBezTo>
                        <a:pt x="2424" y="6006"/>
                        <a:pt x="2226" y="6098"/>
                        <a:pt x="2032" y="6098"/>
                      </a:cubicBezTo>
                      <a:cubicBezTo>
                        <a:pt x="1888" y="6098"/>
                        <a:pt x="1746" y="6047"/>
                        <a:pt x="1658" y="5940"/>
                      </a:cubicBezTo>
                      <a:cubicBezTo>
                        <a:pt x="1458" y="5692"/>
                        <a:pt x="1432" y="5205"/>
                        <a:pt x="1637" y="4963"/>
                      </a:cubicBezTo>
                      <a:cubicBezTo>
                        <a:pt x="1728" y="4856"/>
                        <a:pt x="1880" y="4795"/>
                        <a:pt x="2013" y="4733"/>
                      </a:cubicBezTo>
                      <a:cubicBezTo>
                        <a:pt x="2019" y="4730"/>
                        <a:pt x="2025" y="4729"/>
                        <a:pt x="2032" y="4729"/>
                      </a:cubicBezTo>
                      <a:close/>
                      <a:moveTo>
                        <a:pt x="1665" y="4368"/>
                      </a:moveTo>
                      <a:cubicBezTo>
                        <a:pt x="1714" y="4368"/>
                        <a:pt x="1762" y="4371"/>
                        <a:pt x="1809" y="4377"/>
                      </a:cubicBezTo>
                      <a:cubicBezTo>
                        <a:pt x="1933" y="4396"/>
                        <a:pt x="2035" y="4437"/>
                        <a:pt x="2028" y="4636"/>
                      </a:cubicBezTo>
                      <a:cubicBezTo>
                        <a:pt x="1890" y="4645"/>
                        <a:pt x="1756" y="4655"/>
                        <a:pt x="1621" y="4660"/>
                      </a:cubicBezTo>
                      <a:cubicBezTo>
                        <a:pt x="1327" y="4672"/>
                        <a:pt x="1052" y="4736"/>
                        <a:pt x="830" y="4939"/>
                      </a:cubicBezTo>
                      <a:cubicBezTo>
                        <a:pt x="681" y="5075"/>
                        <a:pt x="613" y="5249"/>
                        <a:pt x="657" y="5451"/>
                      </a:cubicBezTo>
                      <a:cubicBezTo>
                        <a:pt x="704" y="5657"/>
                        <a:pt x="855" y="5764"/>
                        <a:pt x="1047" y="5823"/>
                      </a:cubicBezTo>
                      <a:cubicBezTo>
                        <a:pt x="1095" y="5838"/>
                        <a:pt x="1146" y="5848"/>
                        <a:pt x="1197" y="5862"/>
                      </a:cubicBezTo>
                      <a:cubicBezTo>
                        <a:pt x="1152" y="6065"/>
                        <a:pt x="1041" y="6182"/>
                        <a:pt x="857" y="6223"/>
                      </a:cubicBezTo>
                      <a:cubicBezTo>
                        <a:pt x="824" y="6231"/>
                        <a:pt x="792" y="6234"/>
                        <a:pt x="761" y="6234"/>
                      </a:cubicBezTo>
                      <a:cubicBezTo>
                        <a:pt x="619" y="6234"/>
                        <a:pt x="507" y="6157"/>
                        <a:pt x="411" y="6040"/>
                      </a:cubicBezTo>
                      <a:cubicBezTo>
                        <a:pt x="194" y="5779"/>
                        <a:pt x="170" y="5410"/>
                        <a:pt x="344" y="5100"/>
                      </a:cubicBezTo>
                      <a:cubicBezTo>
                        <a:pt x="576" y="4687"/>
                        <a:pt x="1170" y="4368"/>
                        <a:pt x="1665" y="4368"/>
                      </a:cubicBezTo>
                      <a:close/>
                      <a:moveTo>
                        <a:pt x="11239" y="1"/>
                      </a:moveTo>
                      <a:cubicBezTo>
                        <a:pt x="11102" y="1"/>
                        <a:pt x="10963" y="28"/>
                        <a:pt x="10826" y="85"/>
                      </a:cubicBezTo>
                      <a:cubicBezTo>
                        <a:pt x="10690" y="142"/>
                        <a:pt x="10677" y="207"/>
                        <a:pt x="10767" y="319"/>
                      </a:cubicBezTo>
                      <a:cubicBezTo>
                        <a:pt x="10912" y="505"/>
                        <a:pt x="11063" y="690"/>
                        <a:pt x="11195" y="886"/>
                      </a:cubicBezTo>
                      <a:cubicBezTo>
                        <a:pt x="11437" y="1248"/>
                        <a:pt x="11666" y="1403"/>
                        <a:pt x="12019" y="1403"/>
                      </a:cubicBezTo>
                      <a:cubicBezTo>
                        <a:pt x="12112" y="1403"/>
                        <a:pt x="12214" y="1392"/>
                        <a:pt x="12326" y="1372"/>
                      </a:cubicBezTo>
                      <a:cubicBezTo>
                        <a:pt x="12402" y="1358"/>
                        <a:pt x="12465" y="1350"/>
                        <a:pt x="12519" y="1350"/>
                      </a:cubicBezTo>
                      <a:cubicBezTo>
                        <a:pt x="12691" y="1350"/>
                        <a:pt x="12776" y="1432"/>
                        <a:pt x="12917" y="1675"/>
                      </a:cubicBezTo>
                      <a:cubicBezTo>
                        <a:pt x="12740" y="1670"/>
                        <a:pt x="12579" y="1671"/>
                        <a:pt x="12419" y="1661"/>
                      </a:cubicBezTo>
                      <a:cubicBezTo>
                        <a:pt x="11920" y="1629"/>
                        <a:pt x="11423" y="1600"/>
                        <a:pt x="10925" y="1552"/>
                      </a:cubicBezTo>
                      <a:cubicBezTo>
                        <a:pt x="10592" y="1520"/>
                        <a:pt x="10349" y="1347"/>
                        <a:pt x="10215" y="1026"/>
                      </a:cubicBezTo>
                      <a:cubicBezTo>
                        <a:pt x="10143" y="854"/>
                        <a:pt x="10061" y="680"/>
                        <a:pt x="9962" y="522"/>
                      </a:cubicBezTo>
                      <a:cubicBezTo>
                        <a:pt x="9841" y="328"/>
                        <a:pt x="9661" y="245"/>
                        <a:pt x="9436" y="245"/>
                      </a:cubicBezTo>
                      <a:cubicBezTo>
                        <a:pt x="9419" y="245"/>
                        <a:pt x="9401" y="246"/>
                        <a:pt x="9384" y="247"/>
                      </a:cubicBezTo>
                      <a:cubicBezTo>
                        <a:pt x="9369" y="247"/>
                        <a:pt x="9354" y="248"/>
                        <a:pt x="9340" y="248"/>
                      </a:cubicBezTo>
                      <a:cubicBezTo>
                        <a:pt x="9231" y="248"/>
                        <a:pt x="9113" y="225"/>
                        <a:pt x="9019" y="177"/>
                      </a:cubicBezTo>
                      <a:cubicBezTo>
                        <a:pt x="8840" y="85"/>
                        <a:pt x="8659" y="52"/>
                        <a:pt x="8473" y="52"/>
                      </a:cubicBezTo>
                      <a:cubicBezTo>
                        <a:pt x="8371" y="52"/>
                        <a:pt x="8268" y="62"/>
                        <a:pt x="8164" y="78"/>
                      </a:cubicBezTo>
                      <a:cubicBezTo>
                        <a:pt x="8048" y="96"/>
                        <a:pt x="8001" y="166"/>
                        <a:pt x="8053" y="275"/>
                      </a:cubicBezTo>
                      <a:cubicBezTo>
                        <a:pt x="8144" y="467"/>
                        <a:pt x="8231" y="663"/>
                        <a:pt x="8337" y="846"/>
                      </a:cubicBezTo>
                      <a:cubicBezTo>
                        <a:pt x="8523" y="1158"/>
                        <a:pt x="8807" y="1295"/>
                        <a:pt x="9157" y="1295"/>
                      </a:cubicBezTo>
                      <a:cubicBezTo>
                        <a:pt x="9171" y="1295"/>
                        <a:pt x="9185" y="1294"/>
                        <a:pt x="9200" y="1294"/>
                      </a:cubicBezTo>
                      <a:cubicBezTo>
                        <a:pt x="9406" y="1288"/>
                        <a:pt x="9615" y="1284"/>
                        <a:pt x="9819" y="1262"/>
                      </a:cubicBezTo>
                      <a:cubicBezTo>
                        <a:pt x="9850" y="1259"/>
                        <a:pt x="9880" y="1257"/>
                        <a:pt x="9908" y="1257"/>
                      </a:cubicBezTo>
                      <a:cubicBezTo>
                        <a:pt x="10140" y="1257"/>
                        <a:pt x="10325" y="1360"/>
                        <a:pt x="10488" y="1564"/>
                      </a:cubicBezTo>
                      <a:cubicBezTo>
                        <a:pt x="10419" y="1572"/>
                        <a:pt x="10362" y="1582"/>
                        <a:pt x="10304" y="1583"/>
                      </a:cubicBezTo>
                      <a:cubicBezTo>
                        <a:pt x="9179" y="1623"/>
                        <a:pt x="8100" y="1893"/>
                        <a:pt x="7033" y="2224"/>
                      </a:cubicBezTo>
                      <a:cubicBezTo>
                        <a:pt x="6916" y="2260"/>
                        <a:pt x="6805" y="2313"/>
                        <a:pt x="6697" y="2366"/>
                      </a:cubicBezTo>
                      <a:cubicBezTo>
                        <a:pt x="6607" y="2409"/>
                        <a:pt x="6526" y="2431"/>
                        <a:pt x="6452" y="2431"/>
                      </a:cubicBezTo>
                      <a:cubicBezTo>
                        <a:pt x="6321" y="2431"/>
                        <a:pt x="6211" y="2364"/>
                        <a:pt x="6106" y="2224"/>
                      </a:cubicBezTo>
                      <a:cubicBezTo>
                        <a:pt x="5944" y="2006"/>
                        <a:pt x="5924" y="1706"/>
                        <a:pt x="6062" y="1484"/>
                      </a:cubicBezTo>
                      <a:cubicBezTo>
                        <a:pt x="6123" y="1383"/>
                        <a:pt x="6206" y="1307"/>
                        <a:pt x="6316" y="1307"/>
                      </a:cubicBezTo>
                      <a:cubicBezTo>
                        <a:pt x="6340" y="1307"/>
                        <a:pt x="6366" y="1311"/>
                        <a:pt x="6393" y="1319"/>
                      </a:cubicBezTo>
                      <a:cubicBezTo>
                        <a:pt x="6452" y="1335"/>
                        <a:pt x="6521" y="1400"/>
                        <a:pt x="6538" y="1457"/>
                      </a:cubicBezTo>
                      <a:cubicBezTo>
                        <a:pt x="6549" y="1499"/>
                        <a:pt x="6485" y="1566"/>
                        <a:pt x="6447" y="1614"/>
                      </a:cubicBezTo>
                      <a:cubicBezTo>
                        <a:pt x="6409" y="1666"/>
                        <a:pt x="6361" y="1711"/>
                        <a:pt x="6317" y="1758"/>
                      </a:cubicBezTo>
                      <a:cubicBezTo>
                        <a:pt x="6384" y="1803"/>
                        <a:pt x="6446" y="1872"/>
                        <a:pt x="6519" y="1888"/>
                      </a:cubicBezTo>
                      <a:cubicBezTo>
                        <a:pt x="6547" y="1894"/>
                        <a:pt x="6575" y="1896"/>
                        <a:pt x="6603" y="1896"/>
                      </a:cubicBezTo>
                      <a:cubicBezTo>
                        <a:pt x="6828" y="1896"/>
                        <a:pt x="7053" y="1723"/>
                        <a:pt x="7123" y="1494"/>
                      </a:cubicBezTo>
                      <a:cubicBezTo>
                        <a:pt x="7206" y="1226"/>
                        <a:pt x="7117" y="923"/>
                        <a:pt x="6885" y="739"/>
                      </a:cubicBezTo>
                      <a:cubicBezTo>
                        <a:pt x="6669" y="568"/>
                        <a:pt x="6439" y="483"/>
                        <a:pt x="6198" y="483"/>
                      </a:cubicBezTo>
                      <a:cubicBezTo>
                        <a:pt x="6047" y="483"/>
                        <a:pt x="5891" y="517"/>
                        <a:pt x="5733" y="584"/>
                      </a:cubicBezTo>
                      <a:cubicBezTo>
                        <a:pt x="5325" y="758"/>
                        <a:pt x="5081" y="1057"/>
                        <a:pt x="5062" y="1520"/>
                      </a:cubicBezTo>
                      <a:cubicBezTo>
                        <a:pt x="5035" y="2144"/>
                        <a:pt x="5262" y="2501"/>
                        <a:pt x="5883" y="2752"/>
                      </a:cubicBezTo>
                      <a:cubicBezTo>
                        <a:pt x="5640" y="2894"/>
                        <a:pt x="5401" y="3013"/>
                        <a:pt x="5187" y="3165"/>
                      </a:cubicBezTo>
                      <a:cubicBezTo>
                        <a:pt x="4851" y="3405"/>
                        <a:pt x="4533" y="3669"/>
                        <a:pt x="4209" y="3924"/>
                      </a:cubicBezTo>
                      <a:cubicBezTo>
                        <a:pt x="3981" y="4105"/>
                        <a:pt x="3766" y="4305"/>
                        <a:pt x="3528" y="4473"/>
                      </a:cubicBezTo>
                      <a:cubicBezTo>
                        <a:pt x="3413" y="4554"/>
                        <a:pt x="3263" y="4595"/>
                        <a:pt x="3123" y="4626"/>
                      </a:cubicBezTo>
                      <a:cubicBezTo>
                        <a:pt x="3091" y="4634"/>
                        <a:pt x="3059" y="4637"/>
                        <a:pt x="3029" y="4637"/>
                      </a:cubicBezTo>
                      <a:cubicBezTo>
                        <a:pt x="2848" y="4637"/>
                        <a:pt x="2705" y="4512"/>
                        <a:pt x="2663" y="4321"/>
                      </a:cubicBezTo>
                      <a:cubicBezTo>
                        <a:pt x="2612" y="4091"/>
                        <a:pt x="2704" y="3943"/>
                        <a:pt x="2939" y="3869"/>
                      </a:cubicBezTo>
                      <a:cubicBezTo>
                        <a:pt x="3089" y="3823"/>
                        <a:pt x="3120" y="3731"/>
                        <a:pt x="2988" y="3645"/>
                      </a:cubicBezTo>
                      <a:cubicBezTo>
                        <a:pt x="2850" y="3556"/>
                        <a:pt x="2675" y="3523"/>
                        <a:pt x="2525" y="3468"/>
                      </a:cubicBezTo>
                      <a:cubicBezTo>
                        <a:pt x="2580" y="3385"/>
                        <a:pt x="2684" y="3265"/>
                        <a:pt x="2747" y="3125"/>
                      </a:cubicBezTo>
                      <a:cubicBezTo>
                        <a:pt x="2814" y="2978"/>
                        <a:pt x="2735" y="2881"/>
                        <a:pt x="2529" y="2805"/>
                      </a:cubicBezTo>
                      <a:cubicBezTo>
                        <a:pt x="2586" y="2659"/>
                        <a:pt x="2658" y="2518"/>
                        <a:pt x="2696" y="2367"/>
                      </a:cubicBezTo>
                      <a:cubicBezTo>
                        <a:pt x="2753" y="2147"/>
                        <a:pt x="2684" y="1972"/>
                        <a:pt x="2539" y="1905"/>
                      </a:cubicBezTo>
                      <a:cubicBezTo>
                        <a:pt x="2492" y="1883"/>
                        <a:pt x="2441" y="1872"/>
                        <a:pt x="2389" y="1872"/>
                      </a:cubicBezTo>
                      <a:cubicBezTo>
                        <a:pt x="2267" y="1872"/>
                        <a:pt x="2141" y="1931"/>
                        <a:pt x="2050" y="2046"/>
                      </a:cubicBezTo>
                      <a:cubicBezTo>
                        <a:pt x="1971" y="2144"/>
                        <a:pt x="1908" y="2203"/>
                        <a:pt x="1761" y="2203"/>
                      </a:cubicBezTo>
                      <a:cubicBezTo>
                        <a:pt x="1756" y="2203"/>
                        <a:pt x="1751" y="2203"/>
                        <a:pt x="1746" y="2203"/>
                      </a:cubicBezTo>
                      <a:cubicBezTo>
                        <a:pt x="1743" y="2203"/>
                        <a:pt x="1740" y="2203"/>
                        <a:pt x="1738" y="2203"/>
                      </a:cubicBezTo>
                      <a:cubicBezTo>
                        <a:pt x="1517" y="2203"/>
                        <a:pt x="1420" y="2411"/>
                        <a:pt x="1332" y="2589"/>
                      </a:cubicBezTo>
                      <a:cubicBezTo>
                        <a:pt x="1080" y="2590"/>
                        <a:pt x="957" y="2666"/>
                        <a:pt x="931" y="2915"/>
                      </a:cubicBezTo>
                      <a:cubicBezTo>
                        <a:pt x="909" y="3127"/>
                        <a:pt x="951" y="3345"/>
                        <a:pt x="974" y="3561"/>
                      </a:cubicBezTo>
                      <a:cubicBezTo>
                        <a:pt x="981" y="3630"/>
                        <a:pt x="1017" y="3696"/>
                        <a:pt x="1043" y="3777"/>
                      </a:cubicBezTo>
                      <a:cubicBezTo>
                        <a:pt x="842" y="3808"/>
                        <a:pt x="646" y="3839"/>
                        <a:pt x="609" y="4061"/>
                      </a:cubicBezTo>
                      <a:cubicBezTo>
                        <a:pt x="575" y="4251"/>
                        <a:pt x="730" y="4335"/>
                        <a:pt x="859" y="4408"/>
                      </a:cubicBezTo>
                      <a:cubicBezTo>
                        <a:pt x="674" y="4578"/>
                        <a:pt x="474" y="4727"/>
                        <a:pt x="317" y="4914"/>
                      </a:cubicBezTo>
                      <a:cubicBezTo>
                        <a:pt x="0" y="5295"/>
                        <a:pt x="24" y="5832"/>
                        <a:pt x="345" y="6166"/>
                      </a:cubicBezTo>
                      <a:cubicBezTo>
                        <a:pt x="470" y="6295"/>
                        <a:pt x="622" y="6356"/>
                        <a:pt x="770" y="6356"/>
                      </a:cubicBezTo>
                      <a:cubicBezTo>
                        <a:pt x="1001" y="6356"/>
                        <a:pt x="1221" y="6208"/>
                        <a:pt x="1306" y="5940"/>
                      </a:cubicBezTo>
                      <a:cubicBezTo>
                        <a:pt x="1347" y="5808"/>
                        <a:pt x="1325" y="5730"/>
                        <a:pt x="1170" y="5713"/>
                      </a:cubicBezTo>
                      <a:cubicBezTo>
                        <a:pt x="981" y="5692"/>
                        <a:pt x="827" y="5612"/>
                        <a:pt x="781" y="5410"/>
                      </a:cubicBezTo>
                      <a:cubicBezTo>
                        <a:pt x="743" y="5239"/>
                        <a:pt x="845" y="5044"/>
                        <a:pt x="1041" y="4950"/>
                      </a:cubicBezTo>
                      <a:cubicBezTo>
                        <a:pt x="1208" y="4870"/>
                        <a:pt x="1389" y="4825"/>
                        <a:pt x="1565" y="4764"/>
                      </a:cubicBezTo>
                      <a:cubicBezTo>
                        <a:pt x="1574" y="4779"/>
                        <a:pt x="1585" y="4794"/>
                        <a:pt x="1594" y="4809"/>
                      </a:cubicBezTo>
                      <a:cubicBezTo>
                        <a:pt x="1566" y="4851"/>
                        <a:pt x="1540" y="4892"/>
                        <a:pt x="1513" y="4933"/>
                      </a:cubicBezTo>
                      <a:cubicBezTo>
                        <a:pt x="1315" y="5239"/>
                        <a:pt x="1329" y="5712"/>
                        <a:pt x="1549" y="6002"/>
                      </a:cubicBezTo>
                      <a:cubicBezTo>
                        <a:pt x="1671" y="6163"/>
                        <a:pt x="1831" y="6223"/>
                        <a:pt x="2011" y="6223"/>
                      </a:cubicBezTo>
                      <a:cubicBezTo>
                        <a:pt x="2052" y="6223"/>
                        <a:pt x="2094" y="6220"/>
                        <a:pt x="2136" y="6214"/>
                      </a:cubicBezTo>
                      <a:cubicBezTo>
                        <a:pt x="2361" y="6183"/>
                        <a:pt x="2552" y="6076"/>
                        <a:pt x="2624" y="5855"/>
                      </a:cubicBezTo>
                      <a:cubicBezTo>
                        <a:pt x="2660" y="5745"/>
                        <a:pt x="2643" y="5600"/>
                        <a:pt x="2601" y="5490"/>
                      </a:cubicBezTo>
                      <a:cubicBezTo>
                        <a:pt x="2571" y="5409"/>
                        <a:pt x="2540" y="5374"/>
                        <a:pt x="2500" y="5374"/>
                      </a:cubicBezTo>
                      <a:cubicBezTo>
                        <a:pt x="2461" y="5374"/>
                        <a:pt x="2415" y="5406"/>
                        <a:pt x="2354" y="5461"/>
                      </a:cubicBezTo>
                      <a:cubicBezTo>
                        <a:pt x="2292" y="5516"/>
                        <a:pt x="2189" y="5566"/>
                        <a:pt x="2109" y="5566"/>
                      </a:cubicBezTo>
                      <a:cubicBezTo>
                        <a:pt x="2097" y="5566"/>
                        <a:pt x="2085" y="5565"/>
                        <a:pt x="2074" y="5562"/>
                      </a:cubicBezTo>
                      <a:cubicBezTo>
                        <a:pt x="1989" y="5543"/>
                        <a:pt x="1879" y="5431"/>
                        <a:pt x="1869" y="5350"/>
                      </a:cubicBezTo>
                      <a:cubicBezTo>
                        <a:pt x="1857" y="5255"/>
                        <a:pt x="1915" y="5114"/>
                        <a:pt x="1990" y="5054"/>
                      </a:cubicBezTo>
                      <a:cubicBezTo>
                        <a:pt x="2068" y="4993"/>
                        <a:pt x="2157" y="4955"/>
                        <a:pt x="2252" y="4955"/>
                      </a:cubicBezTo>
                      <a:cubicBezTo>
                        <a:pt x="2320" y="4955"/>
                        <a:pt x="2392" y="4974"/>
                        <a:pt x="2465" y="5017"/>
                      </a:cubicBezTo>
                      <a:cubicBezTo>
                        <a:pt x="2642" y="5119"/>
                        <a:pt x="2824" y="5164"/>
                        <a:pt x="3007" y="5164"/>
                      </a:cubicBezTo>
                      <a:cubicBezTo>
                        <a:pt x="3191" y="5164"/>
                        <a:pt x="3376" y="5118"/>
                        <a:pt x="3557" y="5039"/>
                      </a:cubicBezTo>
                      <a:cubicBezTo>
                        <a:pt x="3797" y="4932"/>
                        <a:pt x="4017" y="4775"/>
                        <a:pt x="4229" y="4651"/>
                      </a:cubicBezTo>
                      <a:cubicBezTo>
                        <a:pt x="4312" y="4815"/>
                        <a:pt x="4380" y="5006"/>
                        <a:pt x="4492" y="5167"/>
                      </a:cubicBezTo>
                      <a:cubicBezTo>
                        <a:pt x="4695" y="5456"/>
                        <a:pt x="4968" y="5604"/>
                        <a:pt x="5289" y="5604"/>
                      </a:cubicBezTo>
                      <a:cubicBezTo>
                        <a:pt x="5367" y="5604"/>
                        <a:pt x="5448" y="5596"/>
                        <a:pt x="5532" y="5578"/>
                      </a:cubicBezTo>
                      <a:cubicBezTo>
                        <a:pt x="5916" y="5495"/>
                        <a:pt x="6178" y="5252"/>
                        <a:pt x="6286" y="4862"/>
                      </a:cubicBezTo>
                      <a:cubicBezTo>
                        <a:pt x="6385" y="4498"/>
                        <a:pt x="6165" y="3978"/>
                        <a:pt x="5692" y="3978"/>
                      </a:cubicBezTo>
                      <a:cubicBezTo>
                        <a:pt x="5646" y="3978"/>
                        <a:pt x="5597" y="3983"/>
                        <a:pt x="5546" y="3993"/>
                      </a:cubicBezTo>
                      <a:cubicBezTo>
                        <a:pt x="5355" y="4033"/>
                        <a:pt x="5200" y="4184"/>
                        <a:pt x="5169" y="4370"/>
                      </a:cubicBezTo>
                      <a:cubicBezTo>
                        <a:pt x="5151" y="4474"/>
                        <a:pt x="5172" y="4541"/>
                        <a:pt x="5290" y="4541"/>
                      </a:cubicBezTo>
                      <a:cubicBezTo>
                        <a:pt x="5296" y="4541"/>
                        <a:pt x="5302" y="4541"/>
                        <a:pt x="5309" y="4541"/>
                      </a:cubicBezTo>
                      <a:cubicBezTo>
                        <a:pt x="5311" y="4540"/>
                        <a:pt x="5314" y="4540"/>
                        <a:pt x="5317" y="4540"/>
                      </a:cubicBezTo>
                      <a:cubicBezTo>
                        <a:pt x="5370" y="4540"/>
                        <a:pt x="5455" y="4564"/>
                        <a:pt x="5456" y="4584"/>
                      </a:cubicBezTo>
                      <a:cubicBezTo>
                        <a:pt x="5463" y="4650"/>
                        <a:pt x="5458" y="4744"/>
                        <a:pt x="5417" y="4782"/>
                      </a:cubicBezTo>
                      <a:cubicBezTo>
                        <a:pt x="5355" y="4837"/>
                        <a:pt x="5258" y="4875"/>
                        <a:pt x="5174" y="4881"/>
                      </a:cubicBezTo>
                      <a:cubicBezTo>
                        <a:pt x="5166" y="4882"/>
                        <a:pt x="5158" y="4882"/>
                        <a:pt x="5150" y="4882"/>
                      </a:cubicBezTo>
                      <a:cubicBezTo>
                        <a:pt x="4966" y="4882"/>
                        <a:pt x="4867" y="4748"/>
                        <a:pt x="4785" y="4598"/>
                      </a:cubicBezTo>
                      <a:cubicBezTo>
                        <a:pt x="4704" y="4449"/>
                        <a:pt x="4767" y="4333"/>
                        <a:pt x="4867" y="4220"/>
                      </a:cubicBezTo>
                      <a:cubicBezTo>
                        <a:pt x="5455" y="3567"/>
                        <a:pt x="6156" y="3083"/>
                        <a:pt x="7006" y="2843"/>
                      </a:cubicBezTo>
                      <a:cubicBezTo>
                        <a:pt x="7837" y="2611"/>
                        <a:pt x="8677" y="2401"/>
                        <a:pt x="9513" y="2182"/>
                      </a:cubicBezTo>
                      <a:cubicBezTo>
                        <a:pt x="9576" y="2166"/>
                        <a:pt x="9642" y="2164"/>
                        <a:pt x="9731" y="2150"/>
                      </a:cubicBezTo>
                      <a:lnTo>
                        <a:pt x="9731" y="2150"/>
                      </a:lnTo>
                      <a:cubicBezTo>
                        <a:pt x="9633" y="2311"/>
                        <a:pt x="9510" y="2329"/>
                        <a:pt x="9368" y="2376"/>
                      </a:cubicBezTo>
                      <a:cubicBezTo>
                        <a:pt x="8993" y="2499"/>
                        <a:pt x="8576" y="2541"/>
                        <a:pt x="8260" y="2810"/>
                      </a:cubicBezTo>
                      <a:cubicBezTo>
                        <a:pt x="7964" y="3063"/>
                        <a:pt x="7893" y="3435"/>
                        <a:pt x="7777" y="3778"/>
                      </a:cubicBezTo>
                      <a:cubicBezTo>
                        <a:pt x="7729" y="3919"/>
                        <a:pt x="7825" y="3963"/>
                        <a:pt x="7940" y="3963"/>
                      </a:cubicBezTo>
                      <a:cubicBezTo>
                        <a:pt x="7950" y="3963"/>
                        <a:pt x="7959" y="3963"/>
                        <a:pt x="7968" y="3962"/>
                      </a:cubicBezTo>
                      <a:cubicBezTo>
                        <a:pt x="8353" y="3938"/>
                        <a:pt x="8688" y="3798"/>
                        <a:pt x="8970" y="3530"/>
                      </a:cubicBezTo>
                      <a:cubicBezTo>
                        <a:pt x="9071" y="3435"/>
                        <a:pt x="9192" y="3358"/>
                        <a:pt x="9282" y="3251"/>
                      </a:cubicBezTo>
                      <a:cubicBezTo>
                        <a:pt x="9370" y="3148"/>
                        <a:pt x="9444" y="3027"/>
                        <a:pt x="9499" y="2903"/>
                      </a:cubicBezTo>
                      <a:cubicBezTo>
                        <a:pt x="9549" y="2794"/>
                        <a:pt x="9557" y="2666"/>
                        <a:pt x="9600" y="2553"/>
                      </a:cubicBezTo>
                      <a:cubicBezTo>
                        <a:pt x="9724" y="2228"/>
                        <a:pt x="9986" y="2086"/>
                        <a:pt x="10313" y="2080"/>
                      </a:cubicBezTo>
                      <a:cubicBezTo>
                        <a:pt x="10751" y="2073"/>
                        <a:pt x="11190" y="2067"/>
                        <a:pt x="11628" y="2067"/>
                      </a:cubicBezTo>
                      <a:cubicBezTo>
                        <a:pt x="11920" y="2067"/>
                        <a:pt x="12212" y="2069"/>
                        <a:pt x="12504" y="2076"/>
                      </a:cubicBezTo>
                      <a:cubicBezTo>
                        <a:pt x="12655" y="2079"/>
                        <a:pt x="12807" y="2082"/>
                        <a:pt x="12958" y="2082"/>
                      </a:cubicBezTo>
                      <a:cubicBezTo>
                        <a:pt x="13544" y="2082"/>
                        <a:pt x="14126" y="2042"/>
                        <a:pt x="14688" y="1836"/>
                      </a:cubicBezTo>
                      <a:cubicBezTo>
                        <a:pt x="14852" y="1777"/>
                        <a:pt x="15012" y="1697"/>
                        <a:pt x="15160" y="1604"/>
                      </a:cubicBezTo>
                      <a:cubicBezTo>
                        <a:pt x="15270" y="1536"/>
                        <a:pt x="15365" y="1420"/>
                        <a:pt x="15279" y="1282"/>
                      </a:cubicBezTo>
                      <a:cubicBezTo>
                        <a:pt x="15238" y="1215"/>
                        <a:pt x="15182" y="1192"/>
                        <a:pt x="15122" y="1192"/>
                      </a:cubicBezTo>
                      <a:cubicBezTo>
                        <a:pt x="15065" y="1192"/>
                        <a:pt x="15005" y="1212"/>
                        <a:pt x="14948" y="1235"/>
                      </a:cubicBezTo>
                      <a:cubicBezTo>
                        <a:pt x="14491" y="1422"/>
                        <a:pt x="14032" y="1604"/>
                        <a:pt x="13533" y="1646"/>
                      </a:cubicBezTo>
                      <a:cubicBezTo>
                        <a:pt x="13504" y="1649"/>
                        <a:pt x="13473" y="1650"/>
                        <a:pt x="13443" y="1656"/>
                      </a:cubicBezTo>
                      <a:cubicBezTo>
                        <a:pt x="13376" y="1669"/>
                        <a:pt x="13317" y="1676"/>
                        <a:pt x="13264" y="1676"/>
                      </a:cubicBezTo>
                      <a:cubicBezTo>
                        <a:pt x="13004" y="1676"/>
                        <a:pt x="12902" y="1515"/>
                        <a:pt x="12805" y="1248"/>
                      </a:cubicBezTo>
                      <a:cubicBezTo>
                        <a:pt x="12724" y="1023"/>
                        <a:pt x="12605" y="879"/>
                        <a:pt x="12394" y="772"/>
                      </a:cubicBezTo>
                      <a:cubicBezTo>
                        <a:pt x="12277" y="715"/>
                        <a:pt x="12179" y="595"/>
                        <a:pt x="12104" y="482"/>
                      </a:cubicBezTo>
                      <a:cubicBezTo>
                        <a:pt x="11899" y="173"/>
                        <a:pt x="11580" y="1"/>
                        <a:pt x="11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1" name="Google Shape;4111;p22"/>
                <p:cNvSpPr/>
                <p:nvPr/>
              </p:nvSpPr>
              <p:spPr>
                <a:xfrm>
                  <a:off x="3314940" y="3729258"/>
                  <a:ext cx="1077632" cy="322333"/>
                </a:xfrm>
                <a:custGeom>
                  <a:avLst/>
                  <a:gdLst/>
                  <a:ahLst/>
                  <a:cxnLst/>
                  <a:rect l="l" t="t" r="r" b="b"/>
                  <a:pathLst>
                    <a:path w="25793" h="7715" extrusionOk="0">
                      <a:moveTo>
                        <a:pt x="23717" y="578"/>
                      </a:moveTo>
                      <a:cubicBezTo>
                        <a:pt x="23908" y="578"/>
                        <a:pt x="24034" y="690"/>
                        <a:pt x="24131" y="839"/>
                      </a:cubicBezTo>
                      <a:cubicBezTo>
                        <a:pt x="24383" y="1218"/>
                        <a:pt x="24346" y="1622"/>
                        <a:pt x="24204" y="2024"/>
                      </a:cubicBezTo>
                      <a:cubicBezTo>
                        <a:pt x="24067" y="2413"/>
                        <a:pt x="23790" y="2691"/>
                        <a:pt x="23453" y="2915"/>
                      </a:cubicBezTo>
                      <a:cubicBezTo>
                        <a:pt x="23396" y="2953"/>
                        <a:pt x="23337" y="2973"/>
                        <a:pt x="23276" y="2973"/>
                      </a:cubicBezTo>
                      <a:cubicBezTo>
                        <a:pt x="23216" y="2973"/>
                        <a:pt x="23154" y="2953"/>
                        <a:pt x="23088" y="2912"/>
                      </a:cubicBezTo>
                      <a:cubicBezTo>
                        <a:pt x="23164" y="2863"/>
                        <a:pt x="23232" y="2818"/>
                        <a:pt x="23295" y="2770"/>
                      </a:cubicBezTo>
                      <a:cubicBezTo>
                        <a:pt x="23686" y="2483"/>
                        <a:pt x="23924" y="2100"/>
                        <a:pt x="24010" y="1625"/>
                      </a:cubicBezTo>
                      <a:cubicBezTo>
                        <a:pt x="24022" y="1556"/>
                        <a:pt x="24023" y="1484"/>
                        <a:pt x="24018" y="1412"/>
                      </a:cubicBezTo>
                      <a:cubicBezTo>
                        <a:pt x="24003" y="1218"/>
                        <a:pt x="23951" y="1153"/>
                        <a:pt x="23789" y="1153"/>
                      </a:cubicBezTo>
                      <a:cubicBezTo>
                        <a:pt x="23768" y="1153"/>
                        <a:pt x="23745" y="1154"/>
                        <a:pt x="23720" y="1156"/>
                      </a:cubicBezTo>
                      <a:cubicBezTo>
                        <a:pt x="23700" y="1158"/>
                        <a:pt x="23680" y="1159"/>
                        <a:pt x="23661" y="1159"/>
                      </a:cubicBezTo>
                      <a:cubicBezTo>
                        <a:pt x="23480" y="1159"/>
                        <a:pt x="23375" y="1080"/>
                        <a:pt x="23365" y="935"/>
                      </a:cubicBezTo>
                      <a:cubicBezTo>
                        <a:pt x="23351" y="762"/>
                        <a:pt x="23515" y="585"/>
                        <a:pt x="23702" y="578"/>
                      </a:cubicBezTo>
                      <a:cubicBezTo>
                        <a:pt x="23707" y="578"/>
                        <a:pt x="23712" y="578"/>
                        <a:pt x="23717" y="578"/>
                      </a:cubicBezTo>
                      <a:close/>
                      <a:moveTo>
                        <a:pt x="23753" y="119"/>
                      </a:moveTo>
                      <a:cubicBezTo>
                        <a:pt x="24069" y="119"/>
                        <a:pt x="24358" y="295"/>
                        <a:pt x="24497" y="712"/>
                      </a:cubicBezTo>
                      <a:cubicBezTo>
                        <a:pt x="24697" y="1311"/>
                        <a:pt x="24631" y="1895"/>
                        <a:pt x="24335" y="2447"/>
                      </a:cubicBezTo>
                      <a:cubicBezTo>
                        <a:pt x="24189" y="2716"/>
                        <a:pt x="23969" y="2914"/>
                        <a:pt x="23676" y="3016"/>
                      </a:cubicBezTo>
                      <a:cubicBezTo>
                        <a:pt x="23609" y="3039"/>
                        <a:pt x="23535" y="3041"/>
                        <a:pt x="23464" y="3055"/>
                      </a:cubicBezTo>
                      <a:cubicBezTo>
                        <a:pt x="23459" y="3041"/>
                        <a:pt x="23454" y="3027"/>
                        <a:pt x="23449" y="3015"/>
                      </a:cubicBezTo>
                      <a:lnTo>
                        <a:pt x="23689" y="2833"/>
                      </a:lnTo>
                      <a:cubicBezTo>
                        <a:pt x="24072" y="2540"/>
                        <a:pt x="24321" y="2168"/>
                        <a:pt x="24400" y="1687"/>
                      </a:cubicBezTo>
                      <a:cubicBezTo>
                        <a:pt x="24461" y="1320"/>
                        <a:pt x="24398" y="985"/>
                        <a:pt x="24158" y="696"/>
                      </a:cubicBezTo>
                      <a:cubicBezTo>
                        <a:pt x="24036" y="547"/>
                        <a:pt x="23877" y="472"/>
                        <a:pt x="23724" y="472"/>
                      </a:cubicBezTo>
                      <a:cubicBezTo>
                        <a:pt x="23593" y="472"/>
                        <a:pt x="23467" y="527"/>
                        <a:pt x="23374" y="639"/>
                      </a:cubicBezTo>
                      <a:cubicBezTo>
                        <a:pt x="23268" y="764"/>
                        <a:pt x="23217" y="906"/>
                        <a:pt x="23292" y="1064"/>
                      </a:cubicBezTo>
                      <a:cubicBezTo>
                        <a:pt x="23359" y="1211"/>
                        <a:pt x="23477" y="1276"/>
                        <a:pt x="23629" y="1276"/>
                      </a:cubicBezTo>
                      <a:cubicBezTo>
                        <a:pt x="23641" y="1276"/>
                        <a:pt x="23654" y="1276"/>
                        <a:pt x="23667" y="1275"/>
                      </a:cubicBezTo>
                      <a:cubicBezTo>
                        <a:pt x="23669" y="1275"/>
                        <a:pt x="23672" y="1275"/>
                        <a:pt x="23675" y="1275"/>
                      </a:cubicBezTo>
                      <a:cubicBezTo>
                        <a:pt x="23694" y="1275"/>
                        <a:pt x="23716" y="1277"/>
                        <a:pt x="23754" y="1279"/>
                      </a:cubicBezTo>
                      <a:cubicBezTo>
                        <a:pt x="23643" y="1376"/>
                        <a:pt x="23524" y="1424"/>
                        <a:pt x="23408" y="1424"/>
                      </a:cubicBezTo>
                      <a:cubicBezTo>
                        <a:pt x="23297" y="1424"/>
                        <a:pt x="23188" y="1380"/>
                        <a:pt x="23093" y="1295"/>
                      </a:cubicBezTo>
                      <a:cubicBezTo>
                        <a:pt x="22777" y="1003"/>
                        <a:pt x="22832" y="490"/>
                        <a:pt x="23220" y="271"/>
                      </a:cubicBezTo>
                      <a:cubicBezTo>
                        <a:pt x="23393" y="173"/>
                        <a:pt x="23577" y="119"/>
                        <a:pt x="23753" y="119"/>
                      </a:cubicBezTo>
                      <a:close/>
                      <a:moveTo>
                        <a:pt x="25258" y="2192"/>
                      </a:moveTo>
                      <a:cubicBezTo>
                        <a:pt x="25291" y="2192"/>
                        <a:pt x="25324" y="2196"/>
                        <a:pt x="25355" y="2204"/>
                      </a:cubicBezTo>
                      <a:cubicBezTo>
                        <a:pt x="25530" y="2249"/>
                        <a:pt x="25643" y="2380"/>
                        <a:pt x="25632" y="2564"/>
                      </a:cubicBezTo>
                      <a:cubicBezTo>
                        <a:pt x="25612" y="2942"/>
                        <a:pt x="25432" y="3237"/>
                        <a:pt x="25110" y="3428"/>
                      </a:cubicBezTo>
                      <a:cubicBezTo>
                        <a:pt x="24958" y="3518"/>
                        <a:pt x="24804" y="3560"/>
                        <a:pt x="24650" y="3560"/>
                      </a:cubicBezTo>
                      <a:cubicBezTo>
                        <a:pt x="24479" y="3560"/>
                        <a:pt x="24308" y="3508"/>
                        <a:pt x="24140" y="3410"/>
                      </a:cubicBezTo>
                      <a:cubicBezTo>
                        <a:pt x="23994" y="3325"/>
                        <a:pt x="23853" y="3231"/>
                        <a:pt x="23702" y="3136"/>
                      </a:cubicBezTo>
                      <a:cubicBezTo>
                        <a:pt x="23779" y="3097"/>
                        <a:pt x="23845" y="3053"/>
                        <a:pt x="23919" y="3031"/>
                      </a:cubicBezTo>
                      <a:cubicBezTo>
                        <a:pt x="23937" y="3026"/>
                        <a:pt x="23959" y="3023"/>
                        <a:pt x="23981" y="3023"/>
                      </a:cubicBezTo>
                      <a:cubicBezTo>
                        <a:pt x="24016" y="3023"/>
                        <a:pt x="24051" y="3030"/>
                        <a:pt x="24075" y="3046"/>
                      </a:cubicBezTo>
                      <a:cubicBezTo>
                        <a:pt x="24247" y="3160"/>
                        <a:pt x="24430" y="3217"/>
                        <a:pt x="24609" y="3217"/>
                      </a:cubicBezTo>
                      <a:cubicBezTo>
                        <a:pt x="24817" y="3217"/>
                        <a:pt x="25020" y="3139"/>
                        <a:pt x="25195" y="2981"/>
                      </a:cubicBezTo>
                      <a:cubicBezTo>
                        <a:pt x="25247" y="2935"/>
                        <a:pt x="25277" y="2861"/>
                        <a:pt x="25339" y="2766"/>
                      </a:cubicBezTo>
                      <a:lnTo>
                        <a:pt x="25339" y="2766"/>
                      </a:lnTo>
                      <a:cubicBezTo>
                        <a:pt x="25273" y="2769"/>
                        <a:pt x="25234" y="2776"/>
                        <a:pt x="25205" y="2776"/>
                      </a:cubicBezTo>
                      <a:cubicBezTo>
                        <a:pt x="25193" y="2776"/>
                        <a:pt x="25183" y="2775"/>
                        <a:pt x="25174" y="2772"/>
                      </a:cubicBezTo>
                      <a:cubicBezTo>
                        <a:pt x="25090" y="2745"/>
                        <a:pt x="24968" y="2730"/>
                        <a:pt x="24937" y="2672"/>
                      </a:cubicBezTo>
                      <a:cubicBezTo>
                        <a:pt x="24896" y="2594"/>
                        <a:pt x="24900" y="2467"/>
                        <a:pt x="24935" y="2382"/>
                      </a:cubicBezTo>
                      <a:cubicBezTo>
                        <a:pt x="24985" y="2259"/>
                        <a:pt x="25122" y="2192"/>
                        <a:pt x="25258" y="2192"/>
                      </a:cubicBezTo>
                      <a:close/>
                      <a:moveTo>
                        <a:pt x="4602" y="3883"/>
                      </a:moveTo>
                      <a:cubicBezTo>
                        <a:pt x="4660" y="3883"/>
                        <a:pt x="4721" y="3918"/>
                        <a:pt x="4814" y="3989"/>
                      </a:cubicBezTo>
                      <a:cubicBezTo>
                        <a:pt x="4500" y="4206"/>
                        <a:pt x="4497" y="4497"/>
                        <a:pt x="4606" y="4821"/>
                      </a:cubicBezTo>
                      <a:cubicBezTo>
                        <a:pt x="4668" y="5002"/>
                        <a:pt x="4722" y="5188"/>
                        <a:pt x="4762" y="5375"/>
                      </a:cubicBezTo>
                      <a:cubicBezTo>
                        <a:pt x="4810" y="5598"/>
                        <a:pt x="4746" y="5806"/>
                        <a:pt x="4626" y="6001"/>
                      </a:cubicBezTo>
                      <a:cubicBezTo>
                        <a:pt x="4751" y="5581"/>
                        <a:pt x="4624" y="5224"/>
                        <a:pt x="4402" y="4874"/>
                      </a:cubicBezTo>
                      <a:cubicBezTo>
                        <a:pt x="4319" y="4744"/>
                        <a:pt x="4273" y="4584"/>
                        <a:pt x="4242" y="4430"/>
                      </a:cubicBezTo>
                      <a:cubicBezTo>
                        <a:pt x="4205" y="4250"/>
                        <a:pt x="4280" y="4095"/>
                        <a:pt x="4421" y="3976"/>
                      </a:cubicBezTo>
                      <a:cubicBezTo>
                        <a:pt x="4495" y="3914"/>
                        <a:pt x="4547" y="3883"/>
                        <a:pt x="4602" y="3883"/>
                      </a:cubicBezTo>
                      <a:close/>
                      <a:moveTo>
                        <a:pt x="2123" y="3252"/>
                      </a:moveTo>
                      <a:cubicBezTo>
                        <a:pt x="1962" y="3385"/>
                        <a:pt x="1839" y="3519"/>
                        <a:pt x="1689" y="3602"/>
                      </a:cubicBezTo>
                      <a:cubicBezTo>
                        <a:pt x="1057" y="3959"/>
                        <a:pt x="620" y="4471"/>
                        <a:pt x="397" y="5161"/>
                      </a:cubicBezTo>
                      <a:cubicBezTo>
                        <a:pt x="308" y="5440"/>
                        <a:pt x="239" y="5726"/>
                        <a:pt x="155" y="6032"/>
                      </a:cubicBezTo>
                      <a:cubicBezTo>
                        <a:pt x="1" y="4996"/>
                        <a:pt x="749" y="3520"/>
                        <a:pt x="2123" y="3252"/>
                      </a:cubicBezTo>
                      <a:close/>
                      <a:moveTo>
                        <a:pt x="20282" y="3742"/>
                      </a:moveTo>
                      <a:cubicBezTo>
                        <a:pt x="20453" y="3742"/>
                        <a:pt x="20619" y="3767"/>
                        <a:pt x="20769" y="3818"/>
                      </a:cubicBezTo>
                      <a:cubicBezTo>
                        <a:pt x="21207" y="3966"/>
                        <a:pt x="21563" y="4521"/>
                        <a:pt x="21454" y="5013"/>
                      </a:cubicBezTo>
                      <a:cubicBezTo>
                        <a:pt x="21375" y="5369"/>
                        <a:pt x="21232" y="5680"/>
                        <a:pt x="20939" y="5905"/>
                      </a:cubicBezTo>
                      <a:cubicBezTo>
                        <a:pt x="20849" y="5974"/>
                        <a:pt x="20737" y="6019"/>
                        <a:pt x="20619" y="6056"/>
                      </a:cubicBezTo>
                      <a:cubicBezTo>
                        <a:pt x="20960" y="5843"/>
                        <a:pt x="21133" y="5535"/>
                        <a:pt x="21180" y="5149"/>
                      </a:cubicBezTo>
                      <a:cubicBezTo>
                        <a:pt x="21258" y="4536"/>
                        <a:pt x="20892" y="4073"/>
                        <a:pt x="20276" y="4005"/>
                      </a:cubicBezTo>
                      <a:cubicBezTo>
                        <a:pt x="20220" y="3999"/>
                        <a:pt x="20163" y="3996"/>
                        <a:pt x="20107" y="3996"/>
                      </a:cubicBezTo>
                      <a:cubicBezTo>
                        <a:pt x="19534" y="3996"/>
                        <a:pt x="19001" y="4317"/>
                        <a:pt x="18738" y="4837"/>
                      </a:cubicBezTo>
                      <a:cubicBezTo>
                        <a:pt x="18711" y="4889"/>
                        <a:pt x="18686" y="4942"/>
                        <a:pt x="18660" y="4996"/>
                      </a:cubicBezTo>
                      <a:cubicBezTo>
                        <a:pt x="18654" y="4730"/>
                        <a:pt x="18749" y="4510"/>
                        <a:pt x="18913" y="4317"/>
                      </a:cubicBezTo>
                      <a:cubicBezTo>
                        <a:pt x="19221" y="3958"/>
                        <a:pt x="19773" y="3742"/>
                        <a:pt x="20282" y="3742"/>
                      </a:cubicBezTo>
                      <a:close/>
                      <a:moveTo>
                        <a:pt x="3788" y="3620"/>
                      </a:moveTo>
                      <a:cubicBezTo>
                        <a:pt x="3810" y="3620"/>
                        <a:pt x="3834" y="3623"/>
                        <a:pt x="3860" y="3630"/>
                      </a:cubicBezTo>
                      <a:cubicBezTo>
                        <a:pt x="4064" y="3687"/>
                        <a:pt x="4271" y="3739"/>
                        <a:pt x="4506" y="3801"/>
                      </a:cubicBezTo>
                      <a:cubicBezTo>
                        <a:pt x="4458" y="3844"/>
                        <a:pt x="4442" y="3863"/>
                        <a:pt x="4422" y="3876"/>
                      </a:cubicBezTo>
                      <a:cubicBezTo>
                        <a:pt x="4175" y="4037"/>
                        <a:pt x="4084" y="4271"/>
                        <a:pt x="4166" y="4546"/>
                      </a:cubicBezTo>
                      <a:cubicBezTo>
                        <a:pt x="4223" y="4738"/>
                        <a:pt x="4322" y="4919"/>
                        <a:pt x="4421" y="5095"/>
                      </a:cubicBezTo>
                      <a:cubicBezTo>
                        <a:pt x="4596" y="5409"/>
                        <a:pt x="4628" y="5726"/>
                        <a:pt x="4492" y="6060"/>
                      </a:cubicBezTo>
                      <a:cubicBezTo>
                        <a:pt x="4483" y="6078"/>
                        <a:pt x="4473" y="6099"/>
                        <a:pt x="4462" y="6118"/>
                      </a:cubicBezTo>
                      <a:cubicBezTo>
                        <a:pt x="4457" y="6125"/>
                        <a:pt x="4446" y="6130"/>
                        <a:pt x="4431" y="6142"/>
                      </a:cubicBezTo>
                      <a:cubicBezTo>
                        <a:pt x="3879" y="5708"/>
                        <a:pt x="3456" y="5195"/>
                        <a:pt x="3398" y="4460"/>
                      </a:cubicBezTo>
                      <a:cubicBezTo>
                        <a:pt x="3377" y="4197"/>
                        <a:pt x="3453" y="3961"/>
                        <a:pt x="3596" y="3743"/>
                      </a:cubicBezTo>
                      <a:cubicBezTo>
                        <a:pt x="3647" y="3666"/>
                        <a:pt x="3707" y="3620"/>
                        <a:pt x="3788" y="3620"/>
                      </a:cubicBezTo>
                      <a:close/>
                      <a:moveTo>
                        <a:pt x="1548" y="3839"/>
                      </a:moveTo>
                      <a:lnTo>
                        <a:pt x="1548" y="3839"/>
                      </a:lnTo>
                      <a:cubicBezTo>
                        <a:pt x="1493" y="4120"/>
                        <a:pt x="1427" y="4415"/>
                        <a:pt x="1381" y="4717"/>
                      </a:cubicBezTo>
                      <a:cubicBezTo>
                        <a:pt x="1361" y="4844"/>
                        <a:pt x="1364" y="4982"/>
                        <a:pt x="1390" y="5108"/>
                      </a:cubicBezTo>
                      <a:cubicBezTo>
                        <a:pt x="1450" y="5389"/>
                        <a:pt x="1338" y="5595"/>
                        <a:pt x="1123" y="5750"/>
                      </a:cubicBezTo>
                      <a:cubicBezTo>
                        <a:pt x="970" y="5860"/>
                        <a:pt x="799" y="5949"/>
                        <a:pt x="636" y="6051"/>
                      </a:cubicBezTo>
                      <a:cubicBezTo>
                        <a:pt x="520" y="6124"/>
                        <a:pt x="409" y="6201"/>
                        <a:pt x="295" y="6278"/>
                      </a:cubicBezTo>
                      <a:cubicBezTo>
                        <a:pt x="73" y="5716"/>
                        <a:pt x="913" y="4107"/>
                        <a:pt x="1548" y="3839"/>
                      </a:cubicBezTo>
                      <a:close/>
                      <a:moveTo>
                        <a:pt x="3232" y="3361"/>
                      </a:moveTo>
                      <a:cubicBezTo>
                        <a:pt x="3455" y="3361"/>
                        <a:pt x="3682" y="3387"/>
                        <a:pt x="3913" y="3432"/>
                      </a:cubicBezTo>
                      <a:cubicBezTo>
                        <a:pt x="4456" y="3537"/>
                        <a:pt x="4969" y="3716"/>
                        <a:pt x="5463" y="3973"/>
                      </a:cubicBezTo>
                      <a:cubicBezTo>
                        <a:pt x="6095" y="4302"/>
                        <a:pt x="6729" y="4636"/>
                        <a:pt x="7389" y="4905"/>
                      </a:cubicBezTo>
                      <a:cubicBezTo>
                        <a:pt x="8795" y="5478"/>
                        <a:pt x="10269" y="5714"/>
                        <a:pt x="11783" y="5714"/>
                      </a:cubicBezTo>
                      <a:cubicBezTo>
                        <a:pt x="11822" y="5714"/>
                        <a:pt x="11861" y="5714"/>
                        <a:pt x="11900" y="5714"/>
                      </a:cubicBezTo>
                      <a:cubicBezTo>
                        <a:pt x="13206" y="5701"/>
                        <a:pt x="14470" y="5481"/>
                        <a:pt x="15681" y="4993"/>
                      </a:cubicBezTo>
                      <a:cubicBezTo>
                        <a:pt x="16053" y="4843"/>
                        <a:pt x="16405" y="4650"/>
                        <a:pt x="16769" y="4479"/>
                      </a:cubicBezTo>
                      <a:cubicBezTo>
                        <a:pt x="17306" y="4228"/>
                        <a:pt x="17850" y="4000"/>
                        <a:pt x="18424" y="3862"/>
                      </a:cubicBezTo>
                      <a:lnTo>
                        <a:pt x="18424" y="3862"/>
                      </a:lnTo>
                      <a:cubicBezTo>
                        <a:pt x="17598" y="4283"/>
                        <a:pt x="16789" y="4743"/>
                        <a:pt x="15940" y="5112"/>
                      </a:cubicBezTo>
                      <a:cubicBezTo>
                        <a:pt x="14543" y="5726"/>
                        <a:pt x="13064" y="5926"/>
                        <a:pt x="11554" y="5926"/>
                      </a:cubicBezTo>
                      <a:cubicBezTo>
                        <a:pt x="11437" y="5926"/>
                        <a:pt x="11319" y="5925"/>
                        <a:pt x="11202" y="5922"/>
                      </a:cubicBezTo>
                      <a:cubicBezTo>
                        <a:pt x="9365" y="5886"/>
                        <a:pt x="7664" y="5369"/>
                        <a:pt x="6059" y="4497"/>
                      </a:cubicBezTo>
                      <a:cubicBezTo>
                        <a:pt x="5638" y="4270"/>
                        <a:pt x="5221" y="4037"/>
                        <a:pt x="4794" y="3820"/>
                      </a:cubicBezTo>
                      <a:cubicBezTo>
                        <a:pt x="4352" y="3594"/>
                        <a:pt x="3885" y="3461"/>
                        <a:pt x="3394" y="3461"/>
                      </a:cubicBezTo>
                      <a:cubicBezTo>
                        <a:pt x="3310" y="3461"/>
                        <a:pt x="3225" y="3465"/>
                        <a:pt x="3140" y="3473"/>
                      </a:cubicBezTo>
                      <a:cubicBezTo>
                        <a:pt x="2344" y="3547"/>
                        <a:pt x="1732" y="4146"/>
                        <a:pt x="1756" y="5025"/>
                      </a:cubicBezTo>
                      <a:cubicBezTo>
                        <a:pt x="1763" y="5297"/>
                        <a:pt x="1832" y="5517"/>
                        <a:pt x="2041" y="5711"/>
                      </a:cubicBezTo>
                      <a:cubicBezTo>
                        <a:pt x="2304" y="5954"/>
                        <a:pt x="2465" y="6419"/>
                        <a:pt x="2439" y="6770"/>
                      </a:cubicBezTo>
                      <a:cubicBezTo>
                        <a:pt x="2366" y="6665"/>
                        <a:pt x="2313" y="6589"/>
                        <a:pt x="2262" y="6511"/>
                      </a:cubicBezTo>
                      <a:cubicBezTo>
                        <a:pt x="2143" y="6333"/>
                        <a:pt x="2036" y="6144"/>
                        <a:pt x="1902" y="5979"/>
                      </a:cubicBezTo>
                      <a:cubicBezTo>
                        <a:pt x="1440" y="5407"/>
                        <a:pt x="1391" y="4774"/>
                        <a:pt x="1612" y="4099"/>
                      </a:cubicBezTo>
                      <a:cubicBezTo>
                        <a:pt x="1642" y="4009"/>
                        <a:pt x="1715" y="3918"/>
                        <a:pt x="1792" y="3856"/>
                      </a:cubicBezTo>
                      <a:cubicBezTo>
                        <a:pt x="2232" y="3499"/>
                        <a:pt x="2719" y="3361"/>
                        <a:pt x="3232" y="3361"/>
                      </a:cubicBezTo>
                      <a:close/>
                      <a:moveTo>
                        <a:pt x="3176" y="3603"/>
                      </a:moveTo>
                      <a:lnTo>
                        <a:pt x="3176" y="3603"/>
                      </a:lnTo>
                      <a:cubicBezTo>
                        <a:pt x="3111" y="3659"/>
                        <a:pt x="3063" y="3700"/>
                        <a:pt x="3017" y="3742"/>
                      </a:cubicBezTo>
                      <a:cubicBezTo>
                        <a:pt x="2658" y="4059"/>
                        <a:pt x="2568" y="4393"/>
                        <a:pt x="2751" y="4835"/>
                      </a:cubicBezTo>
                      <a:cubicBezTo>
                        <a:pt x="2913" y="5230"/>
                        <a:pt x="2991" y="5631"/>
                        <a:pt x="2937" y="6057"/>
                      </a:cubicBezTo>
                      <a:cubicBezTo>
                        <a:pt x="2901" y="6344"/>
                        <a:pt x="2788" y="6588"/>
                        <a:pt x="2548" y="6822"/>
                      </a:cubicBezTo>
                      <a:cubicBezTo>
                        <a:pt x="2577" y="6289"/>
                        <a:pt x="2386" y="5886"/>
                        <a:pt x="2070" y="5535"/>
                      </a:cubicBezTo>
                      <a:cubicBezTo>
                        <a:pt x="1946" y="5397"/>
                        <a:pt x="1886" y="5241"/>
                        <a:pt x="1870" y="5060"/>
                      </a:cubicBezTo>
                      <a:cubicBezTo>
                        <a:pt x="1792" y="4161"/>
                        <a:pt x="2552" y="3613"/>
                        <a:pt x="3176" y="3603"/>
                      </a:cubicBezTo>
                      <a:close/>
                      <a:moveTo>
                        <a:pt x="22157" y="3217"/>
                      </a:moveTo>
                      <a:cubicBezTo>
                        <a:pt x="22385" y="3253"/>
                        <a:pt x="22616" y="3273"/>
                        <a:pt x="22838" y="3331"/>
                      </a:cubicBezTo>
                      <a:cubicBezTo>
                        <a:pt x="24053" y="3648"/>
                        <a:pt x="24815" y="4952"/>
                        <a:pt x="24500" y="6166"/>
                      </a:cubicBezTo>
                      <a:cubicBezTo>
                        <a:pt x="24433" y="6428"/>
                        <a:pt x="24312" y="6662"/>
                        <a:pt x="24062" y="6796"/>
                      </a:cubicBezTo>
                      <a:cubicBezTo>
                        <a:pt x="23970" y="6846"/>
                        <a:pt x="23876" y="6868"/>
                        <a:pt x="23787" y="6868"/>
                      </a:cubicBezTo>
                      <a:cubicBezTo>
                        <a:pt x="23519" y="6868"/>
                        <a:pt x="23295" y="6664"/>
                        <a:pt x="23304" y="6364"/>
                      </a:cubicBezTo>
                      <a:cubicBezTo>
                        <a:pt x="23311" y="6133"/>
                        <a:pt x="23451" y="5980"/>
                        <a:pt x="23663" y="5980"/>
                      </a:cubicBezTo>
                      <a:cubicBezTo>
                        <a:pt x="23686" y="5980"/>
                        <a:pt x="23709" y="5982"/>
                        <a:pt x="23734" y="5985"/>
                      </a:cubicBezTo>
                      <a:cubicBezTo>
                        <a:pt x="23861" y="6004"/>
                        <a:pt x="23982" y="6068"/>
                        <a:pt x="24102" y="6118"/>
                      </a:cubicBezTo>
                      <a:cubicBezTo>
                        <a:pt x="24151" y="6137"/>
                        <a:pt x="24192" y="6173"/>
                        <a:pt x="24237" y="6201"/>
                      </a:cubicBezTo>
                      <a:cubicBezTo>
                        <a:pt x="24253" y="6189"/>
                        <a:pt x="24270" y="6174"/>
                        <a:pt x="24286" y="6161"/>
                      </a:cubicBezTo>
                      <a:cubicBezTo>
                        <a:pt x="24263" y="4697"/>
                        <a:pt x="23460" y="3795"/>
                        <a:pt x="22145" y="3266"/>
                      </a:cubicBezTo>
                      <a:cubicBezTo>
                        <a:pt x="22148" y="3250"/>
                        <a:pt x="22153" y="3232"/>
                        <a:pt x="22157" y="3217"/>
                      </a:cubicBezTo>
                      <a:close/>
                      <a:moveTo>
                        <a:pt x="19317" y="3780"/>
                      </a:moveTo>
                      <a:cubicBezTo>
                        <a:pt x="19356" y="3780"/>
                        <a:pt x="19395" y="3781"/>
                        <a:pt x="19434" y="3783"/>
                      </a:cubicBezTo>
                      <a:cubicBezTo>
                        <a:pt x="19198" y="3914"/>
                        <a:pt x="18959" y="4038"/>
                        <a:pt x="18733" y="4177"/>
                      </a:cubicBezTo>
                      <a:cubicBezTo>
                        <a:pt x="18238" y="4481"/>
                        <a:pt x="17879" y="4888"/>
                        <a:pt x="17805" y="5487"/>
                      </a:cubicBezTo>
                      <a:cubicBezTo>
                        <a:pt x="17786" y="5641"/>
                        <a:pt x="17815" y="5804"/>
                        <a:pt x="17835" y="5960"/>
                      </a:cubicBezTo>
                      <a:cubicBezTo>
                        <a:pt x="17842" y="6026"/>
                        <a:pt x="17865" y="6068"/>
                        <a:pt x="17912" y="6068"/>
                      </a:cubicBezTo>
                      <a:cubicBezTo>
                        <a:pt x="17936" y="6068"/>
                        <a:pt x="17965" y="6057"/>
                        <a:pt x="18003" y="6034"/>
                      </a:cubicBezTo>
                      <a:cubicBezTo>
                        <a:pt x="18057" y="5999"/>
                        <a:pt x="18105" y="5983"/>
                        <a:pt x="18150" y="5983"/>
                      </a:cubicBezTo>
                      <a:cubicBezTo>
                        <a:pt x="18226" y="5983"/>
                        <a:pt x="18290" y="6031"/>
                        <a:pt x="18349" y="6124"/>
                      </a:cubicBezTo>
                      <a:cubicBezTo>
                        <a:pt x="18494" y="6355"/>
                        <a:pt x="18408" y="6707"/>
                        <a:pt x="18174" y="6851"/>
                      </a:cubicBezTo>
                      <a:cubicBezTo>
                        <a:pt x="18100" y="6896"/>
                        <a:pt x="18019" y="6918"/>
                        <a:pt x="17938" y="6918"/>
                      </a:cubicBezTo>
                      <a:cubicBezTo>
                        <a:pt x="17767" y="6918"/>
                        <a:pt x="17598" y="6821"/>
                        <a:pt x="17499" y="6642"/>
                      </a:cubicBezTo>
                      <a:cubicBezTo>
                        <a:pt x="17293" y="6272"/>
                        <a:pt x="17293" y="5876"/>
                        <a:pt x="17369" y="5472"/>
                      </a:cubicBezTo>
                      <a:cubicBezTo>
                        <a:pt x="17486" y="4842"/>
                        <a:pt x="17824" y="4347"/>
                        <a:pt x="18364" y="4023"/>
                      </a:cubicBezTo>
                      <a:cubicBezTo>
                        <a:pt x="18645" y="3854"/>
                        <a:pt x="18978" y="3780"/>
                        <a:pt x="19317" y="3780"/>
                      </a:cubicBezTo>
                      <a:close/>
                      <a:moveTo>
                        <a:pt x="13958" y="2899"/>
                      </a:moveTo>
                      <a:cubicBezTo>
                        <a:pt x="14085" y="2899"/>
                        <a:pt x="14197" y="2986"/>
                        <a:pt x="14250" y="3116"/>
                      </a:cubicBezTo>
                      <a:cubicBezTo>
                        <a:pt x="14307" y="3255"/>
                        <a:pt x="14268" y="3469"/>
                        <a:pt x="14147" y="3531"/>
                      </a:cubicBezTo>
                      <a:cubicBezTo>
                        <a:pt x="14107" y="3552"/>
                        <a:pt x="14054" y="3562"/>
                        <a:pt x="14002" y="3562"/>
                      </a:cubicBezTo>
                      <a:cubicBezTo>
                        <a:pt x="13961" y="3562"/>
                        <a:pt x="13921" y="3556"/>
                        <a:pt x="13889" y="3542"/>
                      </a:cubicBezTo>
                      <a:cubicBezTo>
                        <a:pt x="13859" y="3531"/>
                        <a:pt x="13834" y="3525"/>
                        <a:pt x="13813" y="3525"/>
                      </a:cubicBezTo>
                      <a:cubicBezTo>
                        <a:pt x="13763" y="3525"/>
                        <a:pt x="13735" y="3555"/>
                        <a:pt x="13725" y="3607"/>
                      </a:cubicBezTo>
                      <a:cubicBezTo>
                        <a:pt x="13705" y="3727"/>
                        <a:pt x="13681" y="3865"/>
                        <a:pt x="13719" y="3973"/>
                      </a:cubicBezTo>
                      <a:cubicBezTo>
                        <a:pt x="13820" y="4254"/>
                        <a:pt x="14040" y="4426"/>
                        <a:pt x="14330" y="4498"/>
                      </a:cubicBezTo>
                      <a:cubicBezTo>
                        <a:pt x="14351" y="4503"/>
                        <a:pt x="14373" y="4506"/>
                        <a:pt x="14397" y="4506"/>
                      </a:cubicBezTo>
                      <a:cubicBezTo>
                        <a:pt x="14449" y="4506"/>
                        <a:pt x="14504" y="4493"/>
                        <a:pt x="14552" y="4476"/>
                      </a:cubicBezTo>
                      <a:cubicBezTo>
                        <a:pt x="15500" y="4145"/>
                        <a:pt x="16445" y="3799"/>
                        <a:pt x="17396" y="3473"/>
                      </a:cubicBezTo>
                      <a:cubicBezTo>
                        <a:pt x="18347" y="3148"/>
                        <a:pt x="19319" y="2910"/>
                        <a:pt x="20332" y="2910"/>
                      </a:cubicBezTo>
                      <a:cubicBezTo>
                        <a:pt x="20364" y="2910"/>
                        <a:pt x="20396" y="2910"/>
                        <a:pt x="20427" y="2910"/>
                      </a:cubicBezTo>
                      <a:cubicBezTo>
                        <a:pt x="20705" y="2914"/>
                        <a:pt x="20985" y="2948"/>
                        <a:pt x="21260" y="2995"/>
                      </a:cubicBezTo>
                      <a:cubicBezTo>
                        <a:pt x="21774" y="3082"/>
                        <a:pt x="22166" y="3360"/>
                        <a:pt x="22411" y="3819"/>
                      </a:cubicBezTo>
                      <a:cubicBezTo>
                        <a:pt x="22825" y="4596"/>
                        <a:pt x="22917" y="5401"/>
                        <a:pt x="22437" y="6171"/>
                      </a:cubicBezTo>
                      <a:cubicBezTo>
                        <a:pt x="22006" y="6866"/>
                        <a:pt x="21317" y="7134"/>
                        <a:pt x="20521" y="7134"/>
                      </a:cubicBezTo>
                      <a:cubicBezTo>
                        <a:pt x="20511" y="7134"/>
                        <a:pt x="20500" y="7134"/>
                        <a:pt x="20489" y="7134"/>
                      </a:cubicBezTo>
                      <a:cubicBezTo>
                        <a:pt x="19657" y="7126"/>
                        <a:pt x="19041" y="6661"/>
                        <a:pt x="18762" y="5877"/>
                      </a:cubicBezTo>
                      <a:cubicBezTo>
                        <a:pt x="18595" y="5409"/>
                        <a:pt x="18702" y="4999"/>
                        <a:pt x="18990" y="4626"/>
                      </a:cubicBezTo>
                      <a:cubicBezTo>
                        <a:pt x="19248" y="4293"/>
                        <a:pt x="19664" y="4106"/>
                        <a:pt x="20081" y="4106"/>
                      </a:cubicBezTo>
                      <a:cubicBezTo>
                        <a:pt x="20208" y="4106"/>
                        <a:pt x="20335" y="4123"/>
                        <a:pt x="20458" y="4159"/>
                      </a:cubicBezTo>
                      <a:cubicBezTo>
                        <a:pt x="20888" y="4283"/>
                        <a:pt x="21143" y="4667"/>
                        <a:pt x="21093" y="5112"/>
                      </a:cubicBezTo>
                      <a:cubicBezTo>
                        <a:pt x="21043" y="5572"/>
                        <a:pt x="20830" y="5908"/>
                        <a:pt x="20377" y="6066"/>
                      </a:cubicBezTo>
                      <a:cubicBezTo>
                        <a:pt x="20350" y="6075"/>
                        <a:pt x="20328" y="6099"/>
                        <a:pt x="20303" y="6117"/>
                      </a:cubicBezTo>
                      <a:lnTo>
                        <a:pt x="20312" y="6170"/>
                      </a:lnTo>
                      <a:cubicBezTo>
                        <a:pt x="20330" y="6169"/>
                        <a:pt x="20348" y="6169"/>
                        <a:pt x="20366" y="6169"/>
                      </a:cubicBezTo>
                      <a:cubicBezTo>
                        <a:pt x="20400" y="6169"/>
                        <a:pt x="20434" y="6170"/>
                        <a:pt x="20468" y="6170"/>
                      </a:cubicBezTo>
                      <a:cubicBezTo>
                        <a:pt x="20530" y="6170"/>
                        <a:pt x="20591" y="6167"/>
                        <a:pt x="20647" y="6150"/>
                      </a:cubicBezTo>
                      <a:cubicBezTo>
                        <a:pt x="21169" y="5985"/>
                        <a:pt x="21460" y="5606"/>
                        <a:pt x="21574" y="5087"/>
                      </a:cubicBezTo>
                      <a:cubicBezTo>
                        <a:pt x="21683" y="4589"/>
                        <a:pt x="21525" y="4177"/>
                        <a:pt x="21123" y="3863"/>
                      </a:cubicBezTo>
                      <a:cubicBezTo>
                        <a:pt x="20914" y="3700"/>
                        <a:pt x="20669" y="3616"/>
                        <a:pt x="20410" y="3616"/>
                      </a:cubicBezTo>
                      <a:cubicBezTo>
                        <a:pt x="20397" y="3616"/>
                        <a:pt x="20383" y="3616"/>
                        <a:pt x="20369" y="3617"/>
                      </a:cubicBezTo>
                      <a:cubicBezTo>
                        <a:pt x="19859" y="3632"/>
                        <a:pt x="19348" y="3654"/>
                        <a:pt x="18842" y="3708"/>
                      </a:cubicBezTo>
                      <a:cubicBezTo>
                        <a:pt x="18128" y="3784"/>
                        <a:pt x="17468" y="4058"/>
                        <a:pt x="16836" y="4376"/>
                      </a:cubicBezTo>
                      <a:cubicBezTo>
                        <a:pt x="15912" y="4839"/>
                        <a:pt x="14971" y="5240"/>
                        <a:pt x="13954" y="5435"/>
                      </a:cubicBezTo>
                      <a:cubicBezTo>
                        <a:pt x="13228" y="5573"/>
                        <a:pt x="12502" y="5642"/>
                        <a:pt x="11777" y="5642"/>
                      </a:cubicBezTo>
                      <a:cubicBezTo>
                        <a:pt x="11011" y="5642"/>
                        <a:pt x="10246" y="5566"/>
                        <a:pt x="9482" y="5415"/>
                      </a:cubicBezTo>
                      <a:cubicBezTo>
                        <a:pt x="8371" y="5195"/>
                        <a:pt x="7312" y="4836"/>
                        <a:pt x="6311" y="4291"/>
                      </a:cubicBezTo>
                      <a:cubicBezTo>
                        <a:pt x="5614" y="3912"/>
                        <a:pt x="4917" y="3520"/>
                        <a:pt x="4120" y="3361"/>
                      </a:cubicBezTo>
                      <a:cubicBezTo>
                        <a:pt x="3828" y="3302"/>
                        <a:pt x="3539" y="3260"/>
                        <a:pt x="3250" y="3260"/>
                      </a:cubicBezTo>
                      <a:cubicBezTo>
                        <a:pt x="3018" y="3260"/>
                        <a:pt x="2786" y="3287"/>
                        <a:pt x="2555" y="3354"/>
                      </a:cubicBezTo>
                      <a:cubicBezTo>
                        <a:pt x="2331" y="3418"/>
                        <a:pt x="2118" y="3522"/>
                        <a:pt x="1901" y="3607"/>
                      </a:cubicBezTo>
                      <a:cubicBezTo>
                        <a:pt x="1892" y="3598"/>
                        <a:pt x="1884" y="3591"/>
                        <a:pt x="1874" y="3582"/>
                      </a:cubicBezTo>
                      <a:cubicBezTo>
                        <a:pt x="2088" y="3454"/>
                        <a:pt x="2292" y="3302"/>
                        <a:pt x="2522" y="3200"/>
                      </a:cubicBezTo>
                      <a:cubicBezTo>
                        <a:pt x="2934" y="3020"/>
                        <a:pt x="3347" y="2925"/>
                        <a:pt x="3764" y="2925"/>
                      </a:cubicBezTo>
                      <a:cubicBezTo>
                        <a:pt x="4146" y="2925"/>
                        <a:pt x="4530" y="3005"/>
                        <a:pt x="4917" y="3174"/>
                      </a:cubicBezTo>
                      <a:cubicBezTo>
                        <a:pt x="5879" y="3593"/>
                        <a:pt x="6851" y="3986"/>
                        <a:pt x="7820" y="4388"/>
                      </a:cubicBezTo>
                      <a:cubicBezTo>
                        <a:pt x="7985" y="4457"/>
                        <a:pt x="8157" y="4513"/>
                        <a:pt x="8343" y="4584"/>
                      </a:cubicBezTo>
                      <a:cubicBezTo>
                        <a:pt x="8332" y="4471"/>
                        <a:pt x="8321" y="4363"/>
                        <a:pt x="8313" y="4253"/>
                      </a:cubicBezTo>
                      <a:cubicBezTo>
                        <a:pt x="8287" y="3903"/>
                        <a:pt x="8359" y="3575"/>
                        <a:pt x="8554" y="3281"/>
                      </a:cubicBezTo>
                      <a:cubicBezTo>
                        <a:pt x="8665" y="3115"/>
                        <a:pt x="8852" y="3006"/>
                        <a:pt x="9018" y="3006"/>
                      </a:cubicBezTo>
                      <a:cubicBezTo>
                        <a:pt x="9058" y="3006"/>
                        <a:pt x="9097" y="3012"/>
                        <a:pt x="9133" y="3026"/>
                      </a:cubicBezTo>
                      <a:cubicBezTo>
                        <a:pt x="9229" y="3062"/>
                        <a:pt x="9325" y="3134"/>
                        <a:pt x="9386" y="3217"/>
                      </a:cubicBezTo>
                      <a:cubicBezTo>
                        <a:pt x="9475" y="3338"/>
                        <a:pt x="9425" y="3522"/>
                        <a:pt x="9308" y="3597"/>
                      </a:cubicBezTo>
                      <a:cubicBezTo>
                        <a:pt x="9265" y="3625"/>
                        <a:pt x="9227" y="3638"/>
                        <a:pt x="9192" y="3638"/>
                      </a:cubicBezTo>
                      <a:cubicBezTo>
                        <a:pt x="9111" y="3638"/>
                        <a:pt x="9048" y="3569"/>
                        <a:pt x="8988" y="3458"/>
                      </a:cubicBezTo>
                      <a:cubicBezTo>
                        <a:pt x="8942" y="3530"/>
                        <a:pt x="8899" y="3576"/>
                        <a:pt x="8881" y="3630"/>
                      </a:cubicBezTo>
                      <a:cubicBezTo>
                        <a:pt x="8803" y="3857"/>
                        <a:pt x="8849" y="4080"/>
                        <a:pt x="8952" y="4285"/>
                      </a:cubicBezTo>
                      <a:cubicBezTo>
                        <a:pt x="9029" y="4435"/>
                        <a:pt x="9126" y="4577"/>
                        <a:pt x="9230" y="4709"/>
                      </a:cubicBezTo>
                      <a:cubicBezTo>
                        <a:pt x="9276" y="4769"/>
                        <a:pt x="9363" y="4821"/>
                        <a:pt x="9437" y="4830"/>
                      </a:cubicBezTo>
                      <a:cubicBezTo>
                        <a:pt x="9979" y="4900"/>
                        <a:pt x="10523" y="4956"/>
                        <a:pt x="11104" y="5022"/>
                      </a:cubicBezTo>
                      <a:cubicBezTo>
                        <a:pt x="11066" y="4950"/>
                        <a:pt x="11057" y="4916"/>
                        <a:pt x="11036" y="4895"/>
                      </a:cubicBezTo>
                      <a:cubicBezTo>
                        <a:pt x="10785" y="4642"/>
                        <a:pt x="10785" y="4332"/>
                        <a:pt x="10837" y="4015"/>
                      </a:cubicBezTo>
                      <a:cubicBezTo>
                        <a:pt x="10865" y="3849"/>
                        <a:pt x="10910" y="3682"/>
                        <a:pt x="10972" y="3525"/>
                      </a:cubicBezTo>
                      <a:cubicBezTo>
                        <a:pt x="11089" y="3224"/>
                        <a:pt x="11395" y="3018"/>
                        <a:pt x="11680" y="3018"/>
                      </a:cubicBezTo>
                      <a:cubicBezTo>
                        <a:pt x="11698" y="3018"/>
                        <a:pt x="11715" y="3019"/>
                        <a:pt x="11733" y="3021"/>
                      </a:cubicBezTo>
                      <a:cubicBezTo>
                        <a:pt x="11917" y="3039"/>
                        <a:pt x="12069" y="3160"/>
                        <a:pt x="12103" y="3323"/>
                      </a:cubicBezTo>
                      <a:cubicBezTo>
                        <a:pt x="12138" y="3486"/>
                        <a:pt x="12086" y="3617"/>
                        <a:pt x="11947" y="3710"/>
                      </a:cubicBezTo>
                      <a:cubicBezTo>
                        <a:pt x="11885" y="3751"/>
                        <a:pt x="11825" y="3771"/>
                        <a:pt x="11768" y="3771"/>
                      </a:cubicBezTo>
                      <a:cubicBezTo>
                        <a:pt x="11670" y="3771"/>
                        <a:pt x="11583" y="3711"/>
                        <a:pt x="11524" y="3597"/>
                      </a:cubicBezTo>
                      <a:cubicBezTo>
                        <a:pt x="11513" y="3573"/>
                        <a:pt x="11497" y="3553"/>
                        <a:pt x="11455" y="3484"/>
                      </a:cubicBezTo>
                      <a:cubicBezTo>
                        <a:pt x="11410" y="3598"/>
                        <a:pt x="11362" y="3676"/>
                        <a:pt x="11350" y="3757"/>
                      </a:cubicBezTo>
                      <a:cubicBezTo>
                        <a:pt x="11296" y="4129"/>
                        <a:pt x="11502" y="4532"/>
                        <a:pt x="11844" y="4709"/>
                      </a:cubicBezTo>
                      <a:cubicBezTo>
                        <a:pt x="12049" y="4815"/>
                        <a:pt x="12257" y="4903"/>
                        <a:pt x="12487" y="4903"/>
                      </a:cubicBezTo>
                      <a:cubicBezTo>
                        <a:pt x="12559" y="4903"/>
                        <a:pt x="12633" y="4894"/>
                        <a:pt x="12710" y="4875"/>
                      </a:cubicBezTo>
                      <a:cubicBezTo>
                        <a:pt x="13035" y="4795"/>
                        <a:pt x="13369" y="4755"/>
                        <a:pt x="13699" y="4696"/>
                      </a:cubicBezTo>
                      <a:cubicBezTo>
                        <a:pt x="13713" y="4693"/>
                        <a:pt x="13725" y="4681"/>
                        <a:pt x="13758" y="4662"/>
                      </a:cubicBezTo>
                      <a:cubicBezTo>
                        <a:pt x="13719" y="4608"/>
                        <a:pt x="13690" y="4548"/>
                        <a:pt x="13644" y="4510"/>
                      </a:cubicBezTo>
                      <a:cubicBezTo>
                        <a:pt x="13217" y="4151"/>
                        <a:pt x="13188" y="3436"/>
                        <a:pt x="13595" y="3057"/>
                      </a:cubicBezTo>
                      <a:cubicBezTo>
                        <a:pt x="13672" y="2987"/>
                        <a:pt x="13780" y="2937"/>
                        <a:pt x="13882" y="2909"/>
                      </a:cubicBezTo>
                      <a:cubicBezTo>
                        <a:pt x="13908" y="2902"/>
                        <a:pt x="13933" y="2899"/>
                        <a:pt x="13958" y="2899"/>
                      </a:cubicBezTo>
                      <a:close/>
                      <a:moveTo>
                        <a:pt x="22482" y="2998"/>
                      </a:moveTo>
                      <a:cubicBezTo>
                        <a:pt x="22604" y="2998"/>
                        <a:pt x="22727" y="3007"/>
                        <a:pt x="22851" y="3023"/>
                      </a:cubicBezTo>
                      <a:cubicBezTo>
                        <a:pt x="24317" y="3207"/>
                        <a:pt x="25420" y="4780"/>
                        <a:pt x="25061" y="6199"/>
                      </a:cubicBezTo>
                      <a:cubicBezTo>
                        <a:pt x="24932" y="6713"/>
                        <a:pt x="24636" y="7103"/>
                        <a:pt x="24118" y="7281"/>
                      </a:cubicBezTo>
                      <a:cubicBezTo>
                        <a:pt x="24028" y="7312"/>
                        <a:pt x="23936" y="7327"/>
                        <a:pt x="23845" y="7327"/>
                      </a:cubicBezTo>
                      <a:cubicBezTo>
                        <a:pt x="23566" y="7327"/>
                        <a:pt x="23294" y="7185"/>
                        <a:pt x="23112" y="6940"/>
                      </a:cubicBezTo>
                      <a:cubicBezTo>
                        <a:pt x="22906" y="6662"/>
                        <a:pt x="22916" y="6262"/>
                        <a:pt x="23133" y="5952"/>
                      </a:cubicBezTo>
                      <a:cubicBezTo>
                        <a:pt x="23250" y="5785"/>
                        <a:pt x="23429" y="5700"/>
                        <a:pt x="23603" y="5700"/>
                      </a:cubicBezTo>
                      <a:cubicBezTo>
                        <a:pt x="23778" y="5700"/>
                        <a:pt x="23947" y="5785"/>
                        <a:pt x="24043" y="5957"/>
                      </a:cubicBezTo>
                      <a:cubicBezTo>
                        <a:pt x="23992" y="5944"/>
                        <a:pt x="23951" y="5934"/>
                        <a:pt x="23911" y="5922"/>
                      </a:cubicBezTo>
                      <a:cubicBezTo>
                        <a:pt x="23830" y="5899"/>
                        <a:pt x="23750" y="5884"/>
                        <a:pt x="23673" y="5884"/>
                      </a:cubicBezTo>
                      <a:cubicBezTo>
                        <a:pt x="23543" y="5884"/>
                        <a:pt x="23422" y="5928"/>
                        <a:pt x="23325" y="6052"/>
                      </a:cubicBezTo>
                      <a:cubicBezTo>
                        <a:pt x="23179" y="6240"/>
                        <a:pt x="23178" y="6450"/>
                        <a:pt x="23281" y="6659"/>
                      </a:cubicBezTo>
                      <a:cubicBezTo>
                        <a:pt x="23379" y="6855"/>
                        <a:pt x="23576" y="6969"/>
                        <a:pt x="23788" y="6969"/>
                      </a:cubicBezTo>
                      <a:cubicBezTo>
                        <a:pt x="23810" y="6969"/>
                        <a:pt x="23832" y="6968"/>
                        <a:pt x="23855" y="6966"/>
                      </a:cubicBezTo>
                      <a:cubicBezTo>
                        <a:pt x="24168" y="6930"/>
                        <a:pt x="24379" y="6747"/>
                        <a:pt x="24508" y="6474"/>
                      </a:cubicBezTo>
                      <a:cubicBezTo>
                        <a:pt x="24730" y="6008"/>
                        <a:pt x="24749" y="5518"/>
                        <a:pt x="24624" y="5025"/>
                      </a:cubicBezTo>
                      <a:cubicBezTo>
                        <a:pt x="24343" y="3928"/>
                        <a:pt x="23434" y="3188"/>
                        <a:pt x="22305" y="3129"/>
                      </a:cubicBezTo>
                      <a:cubicBezTo>
                        <a:pt x="22259" y="3127"/>
                        <a:pt x="22214" y="3126"/>
                        <a:pt x="22169" y="3126"/>
                      </a:cubicBezTo>
                      <a:cubicBezTo>
                        <a:pt x="22093" y="3126"/>
                        <a:pt x="22018" y="3128"/>
                        <a:pt x="21942" y="3128"/>
                      </a:cubicBezTo>
                      <a:lnTo>
                        <a:pt x="21946" y="3074"/>
                      </a:lnTo>
                      <a:cubicBezTo>
                        <a:pt x="22122" y="3019"/>
                        <a:pt x="22301" y="2998"/>
                        <a:pt x="22482" y="2998"/>
                      </a:cubicBezTo>
                      <a:close/>
                      <a:moveTo>
                        <a:pt x="17830" y="4263"/>
                      </a:moveTo>
                      <a:cubicBezTo>
                        <a:pt x="17840" y="4276"/>
                        <a:pt x="17848" y="4290"/>
                        <a:pt x="17856" y="4304"/>
                      </a:cubicBezTo>
                      <a:cubicBezTo>
                        <a:pt x="17763" y="4377"/>
                        <a:pt x="17679" y="4461"/>
                        <a:pt x="17580" y="4522"/>
                      </a:cubicBezTo>
                      <a:cubicBezTo>
                        <a:pt x="16902" y="4935"/>
                        <a:pt x="16311" y="5431"/>
                        <a:pt x="16014" y="6196"/>
                      </a:cubicBezTo>
                      <a:cubicBezTo>
                        <a:pt x="15950" y="6358"/>
                        <a:pt x="15912" y="6533"/>
                        <a:pt x="15887" y="6705"/>
                      </a:cubicBezTo>
                      <a:cubicBezTo>
                        <a:pt x="15874" y="6801"/>
                        <a:pt x="15893" y="6846"/>
                        <a:pt x="15944" y="6846"/>
                      </a:cubicBezTo>
                      <a:cubicBezTo>
                        <a:pt x="15972" y="6846"/>
                        <a:pt x="16009" y="6833"/>
                        <a:pt x="16056" y="6809"/>
                      </a:cubicBezTo>
                      <a:cubicBezTo>
                        <a:pt x="16118" y="6775"/>
                        <a:pt x="16177" y="6759"/>
                        <a:pt x="16230" y="6759"/>
                      </a:cubicBezTo>
                      <a:cubicBezTo>
                        <a:pt x="16369" y="6759"/>
                        <a:pt x="16469" y="6866"/>
                        <a:pt x="16475" y="7049"/>
                      </a:cubicBezTo>
                      <a:cubicBezTo>
                        <a:pt x="16482" y="7297"/>
                        <a:pt x="16364" y="7503"/>
                        <a:pt x="16172" y="7569"/>
                      </a:cubicBezTo>
                      <a:cubicBezTo>
                        <a:pt x="16104" y="7592"/>
                        <a:pt x="16036" y="7604"/>
                        <a:pt x="15969" y="7604"/>
                      </a:cubicBezTo>
                      <a:cubicBezTo>
                        <a:pt x="15795" y="7604"/>
                        <a:pt x="15636" y="7525"/>
                        <a:pt x="15530" y="7374"/>
                      </a:cubicBezTo>
                      <a:cubicBezTo>
                        <a:pt x="15325" y="7085"/>
                        <a:pt x="15308" y="6758"/>
                        <a:pt x="15361" y="6425"/>
                      </a:cubicBezTo>
                      <a:cubicBezTo>
                        <a:pt x="15431" y="5984"/>
                        <a:pt x="15632" y="5604"/>
                        <a:pt x="15943" y="5286"/>
                      </a:cubicBezTo>
                      <a:cubicBezTo>
                        <a:pt x="15980" y="5247"/>
                        <a:pt x="16025" y="5212"/>
                        <a:pt x="16072" y="5186"/>
                      </a:cubicBezTo>
                      <a:cubicBezTo>
                        <a:pt x="16620" y="4896"/>
                        <a:pt x="17167" y="4607"/>
                        <a:pt x="17716" y="4318"/>
                      </a:cubicBezTo>
                      <a:cubicBezTo>
                        <a:pt x="17753" y="4300"/>
                        <a:pt x="17792" y="4281"/>
                        <a:pt x="17830" y="4263"/>
                      </a:cubicBezTo>
                      <a:close/>
                      <a:moveTo>
                        <a:pt x="23696" y="1"/>
                      </a:moveTo>
                      <a:cubicBezTo>
                        <a:pt x="23424" y="1"/>
                        <a:pt x="23149" y="115"/>
                        <a:pt x="22951" y="356"/>
                      </a:cubicBezTo>
                      <a:cubicBezTo>
                        <a:pt x="22713" y="645"/>
                        <a:pt x="22727" y="1058"/>
                        <a:pt x="22983" y="1336"/>
                      </a:cubicBezTo>
                      <a:cubicBezTo>
                        <a:pt x="23107" y="1471"/>
                        <a:pt x="23251" y="1538"/>
                        <a:pt x="23408" y="1538"/>
                      </a:cubicBezTo>
                      <a:cubicBezTo>
                        <a:pt x="23545" y="1538"/>
                        <a:pt x="23691" y="1487"/>
                        <a:pt x="23842" y="1383"/>
                      </a:cubicBezTo>
                      <a:cubicBezTo>
                        <a:pt x="23850" y="1380"/>
                        <a:pt x="23862" y="1382"/>
                        <a:pt x="23892" y="1380"/>
                      </a:cubicBezTo>
                      <a:lnTo>
                        <a:pt x="23892" y="1380"/>
                      </a:lnTo>
                      <a:cubicBezTo>
                        <a:pt x="23892" y="1439"/>
                        <a:pt x="23898" y="1499"/>
                        <a:pt x="23891" y="1556"/>
                      </a:cubicBezTo>
                      <a:cubicBezTo>
                        <a:pt x="23811" y="2115"/>
                        <a:pt x="23518" y="2534"/>
                        <a:pt x="23036" y="2819"/>
                      </a:cubicBezTo>
                      <a:cubicBezTo>
                        <a:pt x="22967" y="2862"/>
                        <a:pt x="22874" y="2882"/>
                        <a:pt x="22791" y="2882"/>
                      </a:cubicBezTo>
                      <a:cubicBezTo>
                        <a:pt x="22785" y="2882"/>
                        <a:pt x="22779" y="2881"/>
                        <a:pt x="22773" y="2881"/>
                      </a:cubicBezTo>
                      <a:cubicBezTo>
                        <a:pt x="22694" y="2878"/>
                        <a:pt x="22614" y="2876"/>
                        <a:pt x="22535" y="2876"/>
                      </a:cubicBezTo>
                      <a:cubicBezTo>
                        <a:pt x="22297" y="2876"/>
                        <a:pt x="22061" y="2897"/>
                        <a:pt x="21831" y="2985"/>
                      </a:cubicBezTo>
                      <a:cubicBezTo>
                        <a:pt x="21815" y="2991"/>
                        <a:pt x="21797" y="2994"/>
                        <a:pt x="21778" y="2994"/>
                      </a:cubicBezTo>
                      <a:cubicBezTo>
                        <a:pt x="21739" y="2994"/>
                        <a:pt x="21696" y="2983"/>
                        <a:pt x="21660" y="2973"/>
                      </a:cubicBezTo>
                      <a:cubicBezTo>
                        <a:pt x="21415" y="2912"/>
                        <a:pt x="21174" y="2806"/>
                        <a:pt x="20927" y="2792"/>
                      </a:cubicBezTo>
                      <a:cubicBezTo>
                        <a:pt x="20852" y="2788"/>
                        <a:pt x="20777" y="2787"/>
                        <a:pt x="20702" y="2787"/>
                      </a:cubicBezTo>
                      <a:cubicBezTo>
                        <a:pt x="20396" y="2787"/>
                        <a:pt x="20089" y="2816"/>
                        <a:pt x="19783" y="2835"/>
                      </a:cubicBezTo>
                      <a:cubicBezTo>
                        <a:pt x="19564" y="2849"/>
                        <a:pt x="19344" y="2873"/>
                        <a:pt x="19128" y="2911"/>
                      </a:cubicBezTo>
                      <a:cubicBezTo>
                        <a:pt x="18227" y="3072"/>
                        <a:pt x="17362" y="3360"/>
                        <a:pt x="16502" y="3665"/>
                      </a:cubicBezTo>
                      <a:cubicBezTo>
                        <a:pt x="15871" y="3892"/>
                        <a:pt x="15243" y="4128"/>
                        <a:pt x="14611" y="4347"/>
                      </a:cubicBezTo>
                      <a:cubicBezTo>
                        <a:pt x="14547" y="4369"/>
                        <a:pt x="14482" y="4379"/>
                        <a:pt x="14417" y="4379"/>
                      </a:cubicBezTo>
                      <a:cubicBezTo>
                        <a:pt x="14164" y="4379"/>
                        <a:pt x="13917" y="4222"/>
                        <a:pt x="13820" y="3981"/>
                      </a:cubicBezTo>
                      <a:cubicBezTo>
                        <a:pt x="13781" y="3883"/>
                        <a:pt x="13786" y="3768"/>
                        <a:pt x="13771" y="3651"/>
                      </a:cubicBezTo>
                      <a:cubicBezTo>
                        <a:pt x="13811" y="3651"/>
                        <a:pt x="13832" y="3650"/>
                        <a:pt x="13846" y="3650"/>
                      </a:cubicBezTo>
                      <a:cubicBezTo>
                        <a:pt x="13853" y="3650"/>
                        <a:pt x="13859" y="3650"/>
                        <a:pt x="13864" y="3651"/>
                      </a:cubicBezTo>
                      <a:cubicBezTo>
                        <a:pt x="13919" y="3662"/>
                        <a:pt x="13969" y="3668"/>
                        <a:pt x="14013" y="3668"/>
                      </a:cubicBezTo>
                      <a:cubicBezTo>
                        <a:pt x="14150" y="3668"/>
                        <a:pt x="14239" y="3612"/>
                        <a:pt x="14317" y="3486"/>
                      </a:cubicBezTo>
                      <a:cubicBezTo>
                        <a:pt x="14421" y="3318"/>
                        <a:pt x="14410" y="3119"/>
                        <a:pt x="14290" y="2962"/>
                      </a:cubicBezTo>
                      <a:cubicBezTo>
                        <a:pt x="14201" y="2844"/>
                        <a:pt x="14070" y="2784"/>
                        <a:pt x="13931" y="2784"/>
                      </a:cubicBezTo>
                      <a:cubicBezTo>
                        <a:pt x="13792" y="2784"/>
                        <a:pt x="13645" y="2845"/>
                        <a:pt x="13523" y="2969"/>
                      </a:cubicBezTo>
                      <a:cubicBezTo>
                        <a:pt x="13213" y="3287"/>
                        <a:pt x="13117" y="3671"/>
                        <a:pt x="13252" y="4094"/>
                      </a:cubicBezTo>
                      <a:cubicBezTo>
                        <a:pt x="13311" y="4279"/>
                        <a:pt x="13428" y="4445"/>
                        <a:pt x="13527" y="4635"/>
                      </a:cubicBezTo>
                      <a:cubicBezTo>
                        <a:pt x="13208" y="4683"/>
                        <a:pt x="12879" y="4740"/>
                        <a:pt x="12547" y="4780"/>
                      </a:cubicBezTo>
                      <a:cubicBezTo>
                        <a:pt x="12501" y="4785"/>
                        <a:pt x="12457" y="4788"/>
                        <a:pt x="12414" y="4788"/>
                      </a:cubicBezTo>
                      <a:cubicBezTo>
                        <a:pt x="12045" y="4788"/>
                        <a:pt x="11769" y="4590"/>
                        <a:pt x="11563" y="4276"/>
                      </a:cubicBezTo>
                      <a:cubicBezTo>
                        <a:pt x="11464" y="4125"/>
                        <a:pt x="11425" y="3950"/>
                        <a:pt x="11455" y="3794"/>
                      </a:cubicBezTo>
                      <a:lnTo>
                        <a:pt x="11455" y="3794"/>
                      </a:lnTo>
                      <a:cubicBezTo>
                        <a:pt x="11579" y="3816"/>
                        <a:pt x="11694" y="3858"/>
                        <a:pt x="11800" y="3858"/>
                      </a:cubicBezTo>
                      <a:cubicBezTo>
                        <a:pt x="11815" y="3858"/>
                        <a:pt x="11830" y="3857"/>
                        <a:pt x="11845" y="3855"/>
                      </a:cubicBezTo>
                      <a:cubicBezTo>
                        <a:pt x="12094" y="3821"/>
                        <a:pt x="12247" y="3598"/>
                        <a:pt x="12221" y="3355"/>
                      </a:cubicBezTo>
                      <a:cubicBezTo>
                        <a:pt x="12195" y="3099"/>
                        <a:pt x="11983" y="2908"/>
                        <a:pt x="11711" y="2908"/>
                      </a:cubicBezTo>
                      <a:cubicBezTo>
                        <a:pt x="11701" y="2908"/>
                        <a:pt x="11691" y="2909"/>
                        <a:pt x="11681" y="2909"/>
                      </a:cubicBezTo>
                      <a:cubicBezTo>
                        <a:pt x="11283" y="2930"/>
                        <a:pt x="11005" y="3145"/>
                        <a:pt x="10861" y="3503"/>
                      </a:cubicBezTo>
                      <a:cubicBezTo>
                        <a:pt x="10685" y="3944"/>
                        <a:pt x="10598" y="4400"/>
                        <a:pt x="10855" y="4896"/>
                      </a:cubicBezTo>
                      <a:cubicBezTo>
                        <a:pt x="10412" y="4843"/>
                        <a:pt x="9999" y="4805"/>
                        <a:pt x="9589" y="4741"/>
                      </a:cubicBezTo>
                      <a:cubicBezTo>
                        <a:pt x="9173" y="4678"/>
                        <a:pt x="8849" y="4103"/>
                        <a:pt x="8985" y="3685"/>
                      </a:cubicBezTo>
                      <a:lnTo>
                        <a:pt x="8985" y="3685"/>
                      </a:lnTo>
                      <a:cubicBezTo>
                        <a:pt x="9067" y="3718"/>
                        <a:pt x="9140" y="3735"/>
                        <a:pt x="9205" y="3735"/>
                      </a:cubicBezTo>
                      <a:cubicBezTo>
                        <a:pt x="9314" y="3735"/>
                        <a:pt x="9400" y="3689"/>
                        <a:pt x="9469" y="3599"/>
                      </a:cubicBezTo>
                      <a:cubicBezTo>
                        <a:pt x="9585" y="3444"/>
                        <a:pt x="9574" y="3218"/>
                        <a:pt x="9441" y="3066"/>
                      </a:cubicBezTo>
                      <a:cubicBezTo>
                        <a:pt x="9338" y="2949"/>
                        <a:pt x="9192" y="2886"/>
                        <a:pt x="9041" y="2886"/>
                      </a:cubicBezTo>
                      <a:cubicBezTo>
                        <a:pt x="8968" y="2886"/>
                        <a:pt x="8894" y="2901"/>
                        <a:pt x="8823" y="2931"/>
                      </a:cubicBezTo>
                      <a:cubicBezTo>
                        <a:pt x="8539" y="3051"/>
                        <a:pt x="8358" y="3270"/>
                        <a:pt x="8288" y="3561"/>
                      </a:cubicBezTo>
                      <a:cubicBezTo>
                        <a:pt x="8223" y="3826"/>
                        <a:pt x="8198" y="4103"/>
                        <a:pt x="8155" y="4383"/>
                      </a:cubicBezTo>
                      <a:cubicBezTo>
                        <a:pt x="8079" y="4357"/>
                        <a:pt x="7980" y="4327"/>
                        <a:pt x="7885" y="4287"/>
                      </a:cubicBezTo>
                      <a:cubicBezTo>
                        <a:pt x="6871" y="3864"/>
                        <a:pt x="5857" y="3440"/>
                        <a:pt x="4845" y="3014"/>
                      </a:cubicBezTo>
                      <a:cubicBezTo>
                        <a:pt x="4517" y="2875"/>
                        <a:pt x="4178" y="2793"/>
                        <a:pt x="3832" y="2793"/>
                      </a:cubicBezTo>
                      <a:cubicBezTo>
                        <a:pt x="3725" y="2793"/>
                        <a:pt x="3617" y="2801"/>
                        <a:pt x="3508" y="2817"/>
                      </a:cubicBezTo>
                      <a:cubicBezTo>
                        <a:pt x="3059" y="2885"/>
                        <a:pt x="2619" y="3008"/>
                        <a:pt x="2175" y="3109"/>
                      </a:cubicBezTo>
                      <a:cubicBezTo>
                        <a:pt x="1029" y="3367"/>
                        <a:pt x="361" y="4098"/>
                        <a:pt x="87" y="5218"/>
                      </a:cubicBezTo>
                      <a:cubicBezTo>
                        <a:pt x="4" y="5560"/>
                        <a:pt x="14" y="5905"/>
                        <a:pt x="84" y="6248"/>
                      </a:cubicBezTo>
                      <a:cubicBezTo>
                        <a:pt x="108" y="6362"/>
                        <a:pt x="162" y="6427"/>
                        <a:pt x="229" y="6427"/>
                      </a:cubicBezTo>
                      <a:cubicBezTo>
                        <a:pt x="261" y="6427"/>
                        <a:pt x="297" y="6411"/>
                        <a:pt x="334" y="6378"/>
                      </a:cubicBezTo>
                      <a:cubicBezTo>
                        <a:pt x="688" y="6057"/>
                        <a:pt x="1213" y="5962"/>
                        <a:pt x="1468" y="5498"/>
                      </a:cubicBezTo>
                      <a:cubicBezTo>
                        <a:pt x="1504" y="5554"/>
                        <a:pt x="1527" y="5585"/>
                        <a:pt x="1548" y="5617"/>
                      </a:cubicBezTo>
                      <a:cubicBezTo>
                        <a:pt x="1801" y="5994"/>
                        <a:pt x="2050" y="6376"/>
                        <a:pt x="2310" y="6749"/>
                      </a:cubicBezTo>
                      <a:cubicBezTo>
                        <a:pt x="2385" y="6856"/>
                        <a:pt x="2451" y="6908"/>
                        <a:pt x="2519" y="6908"/>
                      </a:cubicBezTo>
                      <a:cubicBezTo>
                        <a:pt x="2586" y="6908"/>
                        <a:pt x="2655" y="6857"/>
                        <a:pt x="2738" y="6757"/>
                      </a:cubicBezTo>
                      <a:cubicBezTo>
                        <a:pt x="2914" y="6543"/>
                        <a:pt x="3015" y="6299"/>
                        <a:pt x="3044" y="6024"/>
                      </a:cubicBezTo>
                      <a:cubicBezTo>
                        <a:pt x="3088" y="5608"/>
                        <a:pt x="3027" y="5215"/>
                        <a:pt x="2863" y="4832"/>
                      </a:cubicBezTo>
                      <a:cubicBezTo>
                        <a:pt x="2614" y="4250"/>
                        <a:pt x="2889" y="3885"/>
                        <a:pt x="3381" y="3597"/>
                      </a:cubicBezTo>
                      <a:cubicBezTo>
                        <a:pt x="3398" y="3588"/>
                        <a:pt x="3418" y="3585"/>
                        <a:pt x="3441" y="3585"/>
                      </a:cubicBezTo>
                      <a:cubicBezTo>
                        <a:pt x="3466" y="3585"/>
                        <a:pt x="3494" y="3588"/>
                        <a:pt x="3522" y="3588"/>
                      </a:cubicBezTo>
                      <a:cubicBezTo>
                        <a:pt x="3528" y="3588"/>
                        <a:pt x="3534" y="3588"/>
                        <a:pt x="3539" y="3588"/>
                      </a:cubicBezTo>
                      <a:lnTo>
                        <a:pt x="3539" y="3588"/>
                      </a:lnTo>
                      <a:cubicBezTo>
                        <a:pt x="3233" y="4242"/>
                        <a:pt x="3214" y="4511"/>
                        <a:pt x="3414" y="5042"/>
                      </a:cubicBezTo>
                      <a:cubicBezTo>
                        <a:pt x="3595" y="5524"/>
                        <a:pt x="3942" y="5869"/>
                        <a:pt x="4329" y="6186"/>
                      </a:cubicBezTo>
                      <a:cubicBezTo>
                        <a:pt x="4377" y="6226"/>
                        <a:pt x="4419" y="6246"/>
                        <a:pt x="4458" y="6246"/>
                      </a:cubicBezTo>
                      <a:cubicBezTo>
                        <a:pt x="4499" y="6246"/>
                        <a:pt x="4539" y="6225"/>
                        <a:pt x="4582" y="6182"/>
                      </a:cubicBezTo>
                      <a:cubicBezTo>
                        <a:pt x="4859" y="5910"/>
                        <a:pt x="4928" y="5579"/>
                        <a:pt x="4846" y="5213"/>
                      </a:cubicBezTo>
                      <a:cubicBezTo>
                        <a:pt x="4805" y="5025"/>
                        <a:pt x="4722" y="4847"/>
                        <a:pt x="4690" y="4658"/>
                      </a:cubicBezTo>
                      <a:cubicBezTo>
                        <a:pt x="4669" y="4529"/>
                        <a:pt x="4675" y="4381"/>
                        <a:pt x="4720" y="4260"/>
                      </a:cubicBezTo>
                      <a:cubicBezTo>
                        <a:pt x="4768" y="4134"/>
                        <a:pt x="4856" y="4073"/>
                        <a:pt x="4960" y="4073"/>
                      </a:cubicBezTo>
                      <a:cubicBezTo>
                        <a:pt x="5013" y="4073"/>
                        <a:pt x="5071" y="4089"/>
                        <a:pt x="5130" y="4121"/>
                      </a:cubicBezTo>
                      <a:cubicBezTo>
                        <a:pt x="5386" y="4260"/>
                        <a:pt x="5640" y="4403"/>
                        <a:pt x="5897" y="4542"/>
                      </a:cubicBezTo>
                      <a:cubicBezTo>
                        <a:pt x="7745" y="5557"/>
                        <a:pt x="9639" y="6047"/>
                        <a:pt x="11574" y="6047"/>
                      </a:cubicBezTo>
                      <a:cubicBezTo>
                        <a:pt x="12907" y="6047"/>
                        <a:pt x="14259" y="5814"/>
                        <a:pt x="15630" y="5360"/>
                      </a:cubicBezTo>
                      <a:cubicBezTo>
                        <a:pt x="15653" y="5353"/>
                        <a:pt x="15676" y="5352"/>
                        <a:pt x="15736" y="5339"/>
                      </a:cubicBezTo>
                      <a:lnTo>
                        <a:pt x="15736" y="5339"/>
                      </a:lnTo>
                      <a:cubicBezTo>
                        <a:pt x="15479" y="5648"/>
                        <a:pt x="15325" y="5967"/>
                        <a:pt x="15257" y="6323"/>
                      </a:cubicBezTo>
                      <a:cubicBezTo>
                        <a:pt x="15185" y="6700"/>
                        <a:pt x="15197" y="7070"/>
                        <a:pt x="15413" y="7405"/>
                      </a:cubicBezTo>
                      <a:cubicBezTo>
                        <a:pt x="15543" y="7608"/>
                        <a:pt x="15741" y="7715"/>
                        <a:pt x="15960" y="7715"/>
                      </a:cubicBezTo>
                      <a:cubicBezTo>
                        <a:pt x="16040" y="7715"/>
                        <a:pt x="16122" y="7701"/>
                        <a:pt x="16205" y="7672"/>
                      </a:cubicBezTo>
                      <a:cubicBezTo>
                        <a:pt x="16480" y="7576"/>
                        <a:pt x="16657" y="7199"/>
                        <a:pt x="16564" y="6908"/>
                      </a:cubicBezTo>
                      <a:cubicBezTo>
                        <a:pt x="16509" y="6736"/>
                        <a:pt x="16404" y="6653"/>
                        <a:pt x="16233" y="6653"/>
                      </a:cubicBezTo>
                      <a:cubicBezTo>
                        <a:pt x="16167" y="6653"/>
                        <a:pt x="16092" y="6666"/>
                        <a:pt x="16005" y="6690"/>
                      </a:cubicBezTo>
                      <a:cubicBezTo>
                        <a:pt x="15956" y="6093"/>
                        <a:pt x="16931" y="4815"/>
                        <a:pt x="17493" y="4728"/>
                      </a:cubicBezTo>
                      <a:lnTo>
                        <a:pt x="17493" y="4728"/>
                      </a:lnTo>
                      <a:cubicBezTo>
                        <a:pt x="17431" y="4898"/>
                        <a:pt x="17353" y="5068"/>
                        <a:pt x="17304" y="5247"/>
                      </a:cubicBezTo>
                      <a:cubicBezTo>
                        <a:pt x="17173" y="5720"/>
                        <a:pt x="17152" y="6192"/>
                        <a:pt x="17375" y="6646"/>
                      </a:cubicBezTo>
                      <a:cubicBezTo>
                        <a:pt x="17493" y="6889"/>
                        <a:pt x="17697" y="7019"/>
                        <a:pt x="17930" y="7019"/>
                      </a:cubicBezTo>
                      <a:cubicBezTo>
                        <a:pt x="17953" y="7019"/>
                        <a:pt x="17976" y="7018"/>
                        <a:pt x="17999" y="7015"/>
                      </a:cubicBezTo>
                      <a:cubicBezTo>
                        <a:pt x="18241" y="6987"/>
                        <a:pt x="18424" y="6814"/>
                        <a:pt x="18503" y="6535"/>
                      </a:cubicBezTo>
                      <a:cubicBezTo>
                        <a:pt x="18607" y="6168"/>
                        <a:pt x="18410" y="5891"/>
                        <a:pt x="18079" y="5891"/>
                      </a:cubicBezTo>
                      <a:cubicBezTo>
                        <a:pt x="18035" y="5891"/>
                        <a:pt x="17990" y="5896"/>
                        <a:pt x="17942" y="5906"/>
                      </a:cubicBezTo>
                      <a:cubicBezTo>
                        <a:pt x="17747" y="5375"/>
                        <a:pt x="18217" y="4456"/>
                        <a:pt x="18708" y="4324"/>
                      </a:cubicBezTo>
                      <a:lnTo>
                        <a:pt x="18708" y="4324"/>
                      </a:lnTo>
                      <a:cubicBezTo>
                        <a:pt x="18650" y="4541"/>
                        <a:pt x="18542" y="4780"/>
                        <a:pt x="18528" y="5023"/>
                      </a:cubicBezTo>
                      <a:cubicBezTo>
                        <a:pt x="18503" y="5467"/>
                        <a:pt x="18608" y="5896"/>
                        <a:pt x="18839" y="6285"/>
                      </a:cubicBezTo>
                      <a:cubicBezTo>
                        <a:pt x="19126" y="6765"/>
                        <a:pt x="19526" y="7103"/>
                        <a:pt x="20087" y="7199"/>
                      </a:cubicBezTo>
                      <a:cubicBezTo>
                        <a:pt x="20242" y="7226"/>
                        <a:pt x="20395" y="7240"/>
                        <a:pt x="20548" y="7240"/>
                      </a:cubicBezTo>
                      <a:cubicBezTo>
                        <a:pt x="20888" y="7240"/>
                        <a:pt x="21221" y="7172"/>
                        <a:pt x="21542" y="7031"/>
                      </a:cubicBezTo>
                      <a:cubicBezTo>
                        <a:pt x="22209" y="6734"/>
                        <a:pt x="22677" y="6253"/>
                        <a:pt x="22809" y="5515"/>
                      </a:cubicBezTo>
                      <a:cubicBezTo>
                        <a:pt x="22932" y="4837"/>
                        <a:pt x="22814" y="4192"/>
                        <a:pt x="22422" y="3612"/>
                      </a:cubicBezTo>
                      <a:cubicBezTo>
                        <a:pt x="22390" y="3565"/>
                        <a:pt x="22358" y="3517"/>
                        <a:pt x="22315" y="3455"/>
                      </a:cubicBezTo>
                      <a:lnTo>
                        <a:pt x="22315" y="3455"/>
                      </a:lnTo>
                      <a:cubicBezTo>
                        <a:pt x="23173" y="3627"/>
                        <a:pt x="24209" y="4975"/>
                        <a:pt x="24144" y="5855"/>
                      </a:cubicBezTo>
                      <a:cubicBezTo>
                        <a:pt x="24111" y="5835"/>
                        <a:pt x="24102" y="5792"/>
                        <a:pt x="24077" y="5767"/>
                      </a:cubicBezTo>
                      <a:cubicBezTo>
                        <a:pt x="23945" y="5640"/>
                        <a:pt x="23775" y="5578"/>
                        <a:pt x="23605" y="5578"/>
                      </a:cubicBezTo>
                      <a:cubicBezTo>
                        <a:pt x="23404" y="5578"/>
                        <a:pt x="23204" y="5666"/>
                        <a:pt x="23070" y="5836"/>
                      </a:cubicBezTo>
                      <a:cubicBezTo>
                        <a:pt x="22822" y="6151"/>
                        <a:pt x="22775" y="6605"/>
                        <a:pt x="22961" y="6920"/>
                      </a:cubicBezTo>
                      <a:cubicBezTo>
                        <a:pt x="23141" y="7226"/>
                        <a:pt x="23491" y="7431"/>
                        <a:pt x="23838" y="7431"/>
                      </a:cubicBezTo>
                      <a:cubicBezTo>
                        <a:pt x="23892" y="7431"/>
                        <a:pt x="23946" y="7426"/>
                        <a:pt x="23999" y="7416"/>
                      </a:cubicBezTo>
                      <a:cubicBezTo>
                        <a:pt x="24629" y="7294"/>
                        <a:pt x="25002" y="6866"/>
                        <a:pt x="25159" y="6282"/>
                      </a:cubicBezTo>
                      <a:cubicBezTo>
                        <a:pt x="25416" y="5328"/>
                        <a:pt x="25116" y="4496"/>
                        <a:pt x="24502" y="3757"/>
                      </a:cubicBezTo>
                      <a:cubicBezTo>
                        <a:pt x="24467" y="3716"/>
                        <a:pt x="24433" y="3677"/>
                        <a:pt x="24384" y="3622"/>
                      </a:cubicBezTo>
                      <a:cubicBezTo>
                        <a:pt x="24413" y="3622"/>
                        <a:pt x="24432" y="3621"/>
                        <a:pt x="24447" y="3621"/>
                      </a:cubicBezTo>
                      <a:cubicBezTo>
                        <a:pt x="24455" y="3621"/>
                        <a:pt x="24461" y="3621"/>
                        <a:pt x="24467" y="3622"/>
                      </a:cubicBezTo>
                      <a:cubicBezTo>
                        <a:pt x="24522" y="3629"/>
                        <a:pt x="24576" y="3633"/>
                        <a:pt x="24630" y="3633"/>
                      </a:cubicBezTo>
                      <a:cubicBezTo>
                        <a:pt x="25201" y="3633"/>
                        <a:pt x="25673" y="3229"/>
                        <a:pt x="25750" y="2648"/>
                      </a:cubicBezTo>
                      <a:cubicBezTo>
                        <a:pt x="25792" y="2328"/>
                        <a:pt x="25564" y="2076"/>
                        <a:pt x="25269" y="2076"/>
                      </a:cubicBezTo>
                      <a:cubicBezTo>
                        <a:pt x="25225" y="2076"/>
                        <a:pt x="25179" y="2082"/>
                        <a:pt x="25132" y="2094"/>
                      </a:cubicBezTo>
                      <a:cubicBezTo>
                        <a:pt x="24937" y="2145"/>
                        <a:pt x="24781" y="2328"/>
                        <a:pt x="24772" y="2518"/>
                      </a:cubicBezTo>
                      <a:cubicBezTo>
                        <a:pt x="24764" y="2710"/>
                        <a:pt x="24854" y="2819"/>
                        <a:pt x="25086" y="2900"/>
                      </a:cubicBezTo>
                      <a:cubicBezTo>
                        <a:pt x="25092" y="2901"/>
                        <a:pt x="25092" y="2916"/>
                        <a:pt x="25096" y="2926"/>
                      </a:cubicBezTo>
                      <a:cubicBezTo>
                        <a:pt x="24941" y="3050"/>
                        <a:pt x="24768" y="3112"/>
                        <a:pt x="24599" y="3112"/>
                      </a:cubicBezTo>
                      <a:cubicBezTo>
                        <a:pt x="24424" y="3112"/>
                        <a:pt x="24253" y="3045"/>
                        <a:pt x="24111" y="2910"/>
                      </a:cubicBezTo>
                      <a:cubicBezTo>
                        <a:pt x="24120" y="2897"/>
                        <a:pt x="24125" y="2880"/>
                        <a:pt x="24137" y="2871"/>
                      </a:cubicBezTo>
                      <a:cubicBezTo>
                        <a:pt x="24699" y="2421"/>
                        <a:pt x="24882" y="1284"/>
                        <a:pt x="24589" y="593"/>
                      </a:cubicBezTo>
                      <a:cubicBezTo>
                        <a:pt x="24425" y="208"/>
                        <a:pt x="24063" y="1"/>
                        <a:pt x="23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2" name="Google Shape;4112;p22"/>
                <p:cNvSpPr/>
                <p:nvPr/>
              </p:nvSpPr>
              <p:spPr>
                <a:xfrm>
                  <a:off x="4186966" y="2834041"/>
                  <a:ext cx="67015" cy="87738"/>
                </a:xfrm>
                <a:custGeom>
                  <a:avLst/>
                  <a:gdLst/>
                  <a:ahLst/>
                  <a:cxnLst/>
                  <a:rect l="l" t="t" r="r" b="b"/>
                  <a:pathLst>
                    <a:path w="1604" h="2100" extrusionOk="0">
                      <a:moveTo>
                        <a:pt x="233" y="1"/>
                      </a:moveTo>
                      <a:lnTo>
                        <a:pt x="233" y="1"/>
                      </a:lnTo>
                      <a:cubicBezTo>
                        <a:pt x="191" y="581"/>
                        <a:pt x="0" y="1148"/>
                        <a:pt x="340" y="1692"/>
                      </a:cubicBezTo>
                      <a:cubicBezTo>
                        <a:pt x="396" y="1779"/>
                        <a:pt x="463" y="1800"/>
                        <a:pt x="563" y="1820"/>
                      </a:cubicBezTo>
                      <a:cubicBezTo>
                        <a:pt x="868" y="1882"/>
                        <a:pt x="1168" y="1973"/>
                        <a:pt x="1469" y="2052"/>
                      </a:cubicBezTo>
                      <a:cubicBezTo>
                        <a:pt x="1519" y="2067"/>
                        <a:pt x="1568" y="2088"/>
                        <a:pt x="1604" y="2100"/>
                      </a:cubicBezTo>
                      <a:cubicBezTo>
                        <a:pt x="1542" y="1653"/>
                        <a:pt x="1496" y="1206"/>
                        <a:pt x="1410" y="766"/>
                      </a:cubicBezTo>
                      <a:cubicBezTo>
                        <a:pt x="1387" y="638"/>
                        <a:pt x="1273" y="506"/>
                        <a:pt x="1166" y="419"/>
                      </a:cubicBezTo>
                      <a:cubicBezTo>
                        <a:pt x="902" y="205"/>
                        <a:pt x="584" y="96"/>
                        <a:pt x="2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3" name="Google Shape;4113;p22"/>
                <p:cNvSpPr/>
                <p:nvPr/>
              </p:nvSpPr>
              <p:spPr>
                <a:xfrm>
                  <a:off x="4372175" y="2584240"/>
                  <a:ext cx="73575" cy="69104"/>
                </a:xfrm>
                <a:custGeom>
                  <a:avLst/>
                  <a:gdLst/>
                  <a:ahLst/>
                  <a:cxnLst/>
                  <a:rect l="l" t="t" r="r" b="b"/>
                  <a:pathLst>
                    <a:path w="1761" h="1654" extrusionOk="0">
                      <a:moveTo>
                        <a:pt x="975" y="0"/>
                      </a:moveTo>
                      <a:cubicBezTo>
                        <a:pt x="781" y="0"/>
                        <a:pt x="581" y="82"/>
                        <a:pt x="433" y="250"/>
                      </a:cubicBezTo>
                      <a:cubicBezTo>
                        <a:pt x="140" y="583"/>
                        <a:pt x="40" y="978"/>
                        <a:pt x="14" y="1404"/>
                      </a:cubicBezTo>
                      <a:cubicBezTo>
                        <a:pt x="8" y="1502"/>
                        <a:pt x="4" y="1598"/>
                        <a:pt x="1" y="1654"/>
                      </a:cubicBezTo>
                      <a:cubicBezTo>
                        <a:pt x="132" y="1504"/>
                        <a:pt x="285" y="1339"/>
                        <a:pt x="426" y="1165"/>
                      </a:cubicBezTo>
                      <a:cubicBezTo>
                        <a:pt x="455" y="1130"/>
                        <a:pt x="453" y="1064"/>
                        <a:pt x="455" y="1011"/>
                      </a:cubicBezTo>
                      <a:cubicBezTo>
                        <a:pt x="463" y="744"/>
                        <a:pt x="621" y="523"/>
                        <a:pt x="849" y="464"/>
                      </a:cubicBezTo>
                      <a:cubicBezTo>
                        <a:pt x="883" y="454"/>
                        <a:pt x="917" y="450"/>
                        <a:pt x="949" y="450"/>
                      </a:cubicBezTo>
                      <a:cubicBezTo>
                        <a:pt x="1104" y="450"/>
                        <a:pt x="1228" y="554"/>
                        <a:pt x="1268" y="727"/>
                      </a:cubicBezTo>
                      <a:cubicBezTo>
                        <a:pt x="1319" y="935"/>
                        <a:pt x="1213" y="1133"/>
                        <a:pt x="995" y="1185"/>
                      </a:cubicBezTo>
                      <a:cubicBezTo>
                        <a:pt x="1047" y="1094"/>
                        <a:pt x="1089" y="1032"/>
                        <a:pt x="1120" y="965"/>
                      </a:cubicBezTo>
                      <a:cubicBezTo>
                        <a:pt x="1187" y="820"/>
                        <a:pt x="1158" y="652"/>
                        <a:pt x="1050" y="594"/>
                      </a:cubicBezTo>
                      <a:cubicBezTo>
                        <a:pt x="1008" y="571"/>
                        <a:pt x="967" y="561"/>
                        <a:pt x="928" y="561"/>
                      </a:cubicBezTo>
                      <a:cubicBezTo>
                        <a:pt x="840" y="561"/>
                        <a:pt x="762" y="612"/>
                        <a:pt x="695" y="681"/>
                      </a:cubicBezTo>
                      <a:cubicBezTo>
                        <a:pt x="477" y="901"/>
                        <a:pt x="556" y="1450"/>
                        <a:pt x="838" y="1574"/>
                      </a:cubicBezTo>
                      <a:cubicBezTo>
                        <a:pt x="877" y="1592"/>
                        <a:pt x="927" y="1600"/>
                        <a:pt x="979" y="1600"/>
                      </a:cubicBezTo>
                      <a:cubicBezTo>
                        <a:pt x="1049" y="1600"/>
                        <a:pt x="1122" y="1585"/>
                        <a:pt x="1176" y="1557"/>
                      </a:cubicBezTo>
                      <a:cubicBezTo>
                        <a:pt x="1581" y="1354"/>
                        <a:pt x="1760" y="759"/>
                        <a:pt x="1557" y="355"/>
                      </a:cubicBezTo>
                      <a:cubicBezTo>
                        <a:pt x="1438" y="121"/>
                        <a:pt x="1210" y="0"/>
                        <a:pt x="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114" name="Google Shape;4114;p22"/>
                <p:cNvGrpSpPr/>
                <p:nvPr/>
              </p:nvGrpSpPr>
              <p:grpSpPr>
                <a:xfrm>
                  <a:off x="4146690" y="2454179"/>
                  <a:ext cx="145100" cy="168246"/>
                  <a:chOff x="3772465" y="1705001"/>
                  <a:chExt cx="213729" cy="247822"/>
                </a:xfrm>
              </p:grpSpPr>
              <p:sp>
                <p:nvSpPr>
                  <p:cNvPr id="4115" name="Google Shape;4115;p22"/>
                  <p:cNvSpPr/>
                  <p:nvPr/>
                </p:nvSpPr>
                <p:spPr>
                  <a:xfrm>
                    <a:off x="3801328" y="1752449"/>
                    <a:ext cx="184866" cy="200374"/>
                  </a:xfrm>
                  <a:custGeom>
                    <a:avLst/>
                    <a:gdLst/>
                    <a:ahLst/>
                    <a:cxnLst/>
                    <a:rect l="l" t="t" r="r" b="b"/>
                    <a:pathLst>
                      <a:path w="3004" h="3256" extrusionOk="0">
                        <a:moveTo>
                          <a:pt x="29" y="0"/>
                        </a:moveTo>
                        <a:cubicBezTo>
                          <a:pt x="19" y="18"/>
                          <a:pt x="10" y="36"/>
                          <a:pt x="1" y="55"/>
                        </a:cubicBezTo>
                        <a:cubicBezTo>
                          <a:pt x="47" y="99"/>
                          <a:pt x="88" y="156"/>
                          <a:pt x="143" y="186"/>
                        </a:cubicBezTo>
                        <a:cubicBezTo>
                          <a:pt x="1131" y="734"/>
                          <a:pt x="1842" y="1561"/>
                          <a:pt x="2471" y="2472"/>
                        </a:cubicBezTo>
                        <a:cubicBezTo>
                          <a:pt x="2564" y="2606"/>
                          <a:pt x="2618" y="2766"/>
                          <a:pt x="2702" y="2907"/>
                        </a:cubicBezTo>
                        <a:cubicBezTo>
                          <a:pt x="2774" y="3029"/>
                          <a:pt x="2862" y="3138"/>
                          <a:pt x="2944" y="3255"/>
                        </a:cubicBezTo>
                        <a:cubicBezTo>
                          <a:pt x="2964" y="3242"/>
                          <a:pt x="2984" y="3229"/>
                          <a:pt x="3003" y="3215"/>
                        </a:cubicBezTo>
                        <a:cubicBezTo>
                          <a:pt x="2916" y="2867"/>
                          <a:pt x="2861" y="2513"/>
                          <a:pt x="2668" y="2192"/>
                        </a:cubicBezTo>
                        <a:cubicBezTo>
                          <a:pt x="2229" y="1463"/>
                          <a:pt x="1709" y="811"/>
                          <a:pt x="974" y="363"/>
                        </a:cubicBezTo>
                        <a:cubicBezTo>
                          <a:pt x="756" y="230"/>
                          <a:pt x="512" y="136"/>
                          <a:pt x="274" y="36"/>
                        </a:cubicBezTo>
                        <a:cubicBezTo>
                          <a:pt x="201" y="5"/>
                          <a:pt x="111" y="12"/>
                          <a:pt x="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6" name="Google Shape;4116;p22"/>
                  <p:cNvSpPr/>
                  <p:nvPr/>
                </p:nvSpPr>
                <p:spPr>
                  <a:xfrm>
                    <a:off x="3842744" y="1705001"/>
                    <a:ext cx="140865" cy="176620"/>
                  </a:xfrm>
                  <a:custGeom>
                    <a:avLst/>
                    <a:gdLst/>
                    <a:ahLst/>
                    <a:cxnLst/>
                    <a:rect l="l" t="t" r="r" b="b"/>
                    <a:pathLst>
                      <a:path w="2289" h="2870" extrusionOk="0">
                        <a:moveTo>
                          <a:pt x="34" y="1"/>
                        </a:moveTo>
                        <a:cubicBezTo>
                          <a:pt x="23" y="1"/>
                          <a:pt x="11" y="1"/>
                          <a:pt x="0" y="2"/>
                        </a:cubicBezTo>
                        <a:cubicBezTo>
                          <a:pt x="95" y="126"/>
                          <a:pt x="161" y="220"/>
                          <a:pt x="238" y="306"/>
                        </a:cubicBezTo>
                        <a:cubicBezTo>
                          <a:pt x="576" y="694"/>
                          <a:pt x="937" y="1064"/>
                          <a:pt x="1252" y="1471"/>
                        </a:cubicBezTo>
                        <a:cubicBezTo>
                          <a:pt x="1434" y="1705"/>
                          <a:pt x="1533" y="2002"/>
                          <a:pt x="1690" y="2260"/>
                        </a:cubicBezTo>
                        <a:cubicBezTo>
                          <a:pt x="1825" y="2483"/>
                          <a:pt x="1990" y="2688"/>
                          <a:pt x="2118" y="2869"/>
                        </a:cubicBezTo>
                        <a:cubicBezTo>
                          <a:pt x="2289" y="1876"/>
                          <a:pt x="857" y="1"/>
                          <a:pt x="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7" name="Google Shape;4117;p22"/>
                  <p:cNvSpPr/>
                  <p:nvPr/>
                </p:nvSpPr>
                <p:spPr>
                  <a:xfrm>
                    <a:off x="3772465" y="1813313"/>
                    <a:ext cx="185358" cy="117049"/>
                  </a:xfrm>
                  <a:custGeom>
                    <a:avLst/>
                    <a:gdLst/>
                    <a:ahLst/>
                    <a:cxnLst/>
                    <a:rect l="l" t="t" r="r" b="b"/>
                    <a:pathLst>
                      <a:path w="3012" h="1902" extrusionOk="0">
                        <a:moveTo>
                          <a:pt x="266" y="1"/>
                        </a:moveTo>
                        <a:cubicBezTo>
                          <a:pt x="163" y="1"/>
                          <a:pt x="73" y="19"/>
                          <a:pt x="1" y="59"/>
                        </a:cubicBezTo>
                        <a:cubicBezTo>
                          <a:pt x="109" y="116"/>
                          <a:pt x="182" y="170"/>
                          <a:pt x="266" y="196"/>
                        </a:cubicBezTo>
                        <a:cubicBezTo>
                          <a:pt x="927" y="403"/>
                          <a:pt x="1517" y="745"/>
                          <a:pt x="2028" y="1201"/>
                        </a:cubicBezTo>
                        <a:cubicBezTo>
                          <a:pt x="2318" y="1459"/>
                          <a:pt x="2630" y="1669"/>
                          <a:pt x="2955" y="1868"/>
                        </a:cubicBezTo>
                        <a:cubicBezTo>
                          <a:pt x="2973" y="1880"/>
                          <a:pt x="2992" y="1890"/>
                          <a:pt x="3012" y="1901"/>
                        </a:cubicBezTo>
                        <a:cubicBezTo>
                          <a:pt x="2979" y="1342"/>
                          <a:pt x="1147" y="1"/>
                          <a:pt x="2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118" name="Google Shape;4118;p22"/>
                <p:cNvSpPr/>
                <p:nvPr/>
              </p:nvSpPr>
              <p:spPr>
                <a:xfrm>
                  <a:off x="4274327" y="2815032"/>
                  <a:ext cx="39106" cy="97640"/>
                </a:xfrm>
                <a:custGeom>
                  <a:avLst/>
                  <a:gdLst/>
                  <a:ahLst/>
                  <a:cxnLst/>
                  <a:rect l="l" t="t" r="r" b="b"/>
                  <a:pathLst>
                    <a:path w="936" h="2337" extrusionOk="0">
                      <a:moveTo>
                        <a:pt x="532" y="1"/>
                      </a:moveTo>
                      <a:cubicBezTo>
                        <a:pt x="484" y="1"/>
                        <a:pt x="434" y="9"/>
                        <a:pt x="385" y="28"/>
                      </a:cubicBezTo>
                      <a:cubicBezTo>
                        <a:pt x="192" y="101"/>
                        <a:pt x="0" y="380"/>
                        <a:pt x="5" y="587"/>
                      </a:cubicBezTo>
                      <a:cubicBezTo>
                        <a:pt x="9" y="730"/>
                        <a:pt x="77" y="841"/>
                        <a:pt x="208" y="902"/>
                      </a:cubicBezTo>
                      <a:cubicBezTo>
                        <a:pt x="247" y="920"/>
                        <a:pt x="285" y="929"/>
                        <a:pt x="322" y="929"/>
                      </a:cubicBezTo>
                      <a:cubicBezTo>
                        <a:pt x="396" y="929"/>
                        <a:pt x="464" y="895"/>
                        <a:pt x="526" y="838"/>
                      </a:cubicBezTo>
                      <a:cubicBezTo>
                        <a:pt x="624" y="747"/>
                        <a:pt x="667" y="633"/>
                        <a:pt x="611" y="511"/>
                      </a:cubicBezTo>
                      <a:cubicBezTo>
                        <a:pt x="583" y="448"/>
                        <a:pt x="517" y="371"/>
                        <a:pt x="459" y="363"/>
                      </a:cubicBezTo>
                      <a:cubicBezTo>
                        <a:pt x="456" y="362"/>
                        <a:pt x="452" y="362"/>
                        <a:pt x="449" y="362"/>
                      </a:cubicBezTo>
                      <a:cubicBezTo>
                        <a:pt x="394" y="362"/>
                        <a:pt x="327" y="423"/>
                        <a:pt x="274" y="465"/>
                      </a:cubicBezTo>
                      <a:cubicBezTo>
                        <a:pt x="238" y="492"/>
                        <a:pt x="220" y="539"/>
                        <a:pt x="171" y="612"/>
                      </a:cubicBezTo>
                      <a:cubicBezTo>
                        <a:pt x="119" y="415"/>
                        <a:pt x="195" y="326"/>
                        <a:pt x="318" y="265"/>
                      </a:cubicBezTo>
                      <a:cubicBezTo>
                        <a:pt x="362" y="243"/>
                        <a:pt x="405" y="232"/>
                        <a:pt x="445" y="232"/>
                      </a:cubicBezTo>
                      <a:cubicBezTo>
                        <a:pt x="518" y="232"/>
                        <a:pt x="584" y="268"/>
                        <a:pt x="642" y="337"/>
                      </a:cubicBezTo>
                      <a:cubicBezTo>
                        <a:pt x="757" y="474"/>
                        <a:pt x="765" y="670"/>
                        <a:pt x="677" y="830"/>
                      </a:cubicBezTo>
                      <a:cubicBezTo>
                        <a:pt x="645" y="886"/>
                        <a:pt x="635" y="959"/>
                        <a:pt x="624" y="1025"/>
                      </a:cubicBezTo>
                      <a:cubicBezTo>
                        <a:pt x="599" y="1176"/>
                        <a:pt x="595" y="1332"/>
                        <a:pt x="554" y="1478"/>
                      </a:cubicBezTo>
                      <a:cubicBezTo>
                        <a:pt x="478" y="1750"/>
                        <a:pt x="430" y="2023"/>
                        <a:pt x="475" y="2337"/>
                      </a:cubicBezTo>
                      <a:cubicBezTo>
                        <a:pt x="506" y="2280"/>
                        <a:pt x="528" y="2246"/>
                        <a:pt x="542" y="2209"/>
                      </a:cubicBezTo>
                      <a:cubicBezTo>
                        <a:pt x="771" y="1631"/>
                        <a:pt x="897" y="1031"/>
                        <a:pt x="925" y="411"/>
                      </a:cubicBezTo>
                      <a:cubicBezTo>
                        <a:pt x="936" y="177"/>
                        <a:pt x="748" y="1"/>
                        <a:pt x="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9" name="Google Shape;4119;p22"/>
                <p:cNvSpPr/>
                <p:nvPr/>
              </p:nvSpPr>
              <p:spPr>
                <a:xfrm>
                  <a:off x="4215250" y="2627900"/>
                  <a:ext cx="59662" cy="46752"/>
                </a:xfrm>
                <a:custGeom>
                  <a:avLst/>
                  <a:gdLst/>
                  <a:ahLst/>
                  <a:cxnLst/>
                  <a:rect l="l" t="t" r="r" b="b"/>
                  <a:pathLst>
                    <a:path w="1428" h="1119" extrusionOk="0">
                      <a:moveTo>
                        <a:pt x="501" y="1"/>
                      </a:moveTo>
                      <a:cubicBezTo>
                        <a:pt x="389" y="1"/>
                        <a:pt x="295" y="53"/>
                        <a:pt x="207" y="161"/>
                      </a:cubicBezTo>
                      <a:cubicBezTo>
                        <a:pt x="39" y="366"/>
                        <a:pt x="0" y="629"/>
                        <a:pt x="142" y="797"/>
                      </a:cubicBezTo>
                      <a:cubicBezTo>
                        <a:pt x="238" y="910"/>
                        <a:pt x="361" y="1011"/>
                        <a:pt x="491" y="1086"/>
                      </a:cubicBezTo>
                      <a:cubicBezTo>
                        <a:pt x="529" y="1108"/>
                        <a:pt x="571" y="1118"/>
                        <a:pt x="612" y="1118"/>
                      </a:cubicBezTo>
                      <a:cubicBezTo>
                        <a:pt x="724" y="1118"/>
                        <a:pt x="834" y="1045"/>
                        <a:pt x="876" y="941"/>
                      </a:cubicBezTo>
                      <a:cubicBezTo>
                        <a:pt x="938" y="788"/>
                        <a:pt x="846" y="550"/>
                        <a:pt x="695" y="519"/>
                      </a:cubicBezTo>
                      <a:cubicBezTo>
                        <a:pt x="687" y="517"/>
                        <a:pt x="678" y="516"/>
                        <a:pt x="670" y="516"/>
                      </a:cubicBezTo>
                      <a:cubicBezTo>
                        <a:pt x="609" y="516"/>
                        <a:pt x="538" y="554"/>
                        <a:pt x="483" y="587"/>
                      </a:cubicBezTo>
                      <a:cubicBezTo>
                        <a:pt x="438" y="616"/>
                        <a:pt x="415" y="679"/>
                        <a:pt x="379" y="733"/>
                      </a:cubicBezTo>
                      <a:cubicBezTo>
                        <a:pt x="296" y="595"/>
                        <a:pt x="400" y="416"/>
                        <a:pt x="569" y="385"/>
                      </a:cubicBezTo>
                      <a:cubicBezTo>
                        <a:pt x="592" y="380"/>
                        <a:pt x="614" y="378"/>
                        <a:pt x="636" y="378"/>
                      </a:cubicBezTo>
                      <a:cubicBezTo>
                        <a:pt x="757" y="378"/>
                        <a:pt x="850" y="445"/>
                        <a:pt x="921" y="549"/>
                      </a:cubicBezTo>
                      <a:cubicBezTo>
                        <a:pt x="1084" y="788"/>
                        <a:pt x="1083" y="789"/>
                        <a:pt x="1428" y="918"/>
                      </a:cubicBezTo>
                      <a:cubicBezTo>
                        <a:pt x="1218" y="577"/>
                        <a:pt x="1104" y="219"/>
                        <a:pt x="737" y="59"/>
                      </a:cubicBezTo>
                      <a:cubicBezTo>
                        <a:pt x="648" y="21"/>
                        <a:pt x="571" y="1"/>
                        <a:pt x="50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120" name="Google Shape;4120;p22"/>
                <p:cNvGrpSpPr/>
                <p:nvPr/>
              </p:nvGrpSpPr>
              <p:grpSpPr>
                <a:xfrm>
                  <a:off x="4167162" y="2682339"/>
                  <a:ext cx="127679" cy="290286"/>
                  <a:chOff x="3802620" y="2041074"/>
                  <a:chExt cx="188067" cy="427583"/>
                </a:xfrm>
              </p:grpSpPr>
              <p:sp>
                <p:nvSpPr>
                  <p:cNvPr id="4121" name="Google Shape;4121;p22"/>
                  <p:cNvSpPr/>
                  <p:nvPr/>
                </p:nvSpPr>
                <p:spPr>
                  <a:xfrm>
                    <a:off x="3887853" y="2133692"/>
                    <a:ext cx="82279" cy="150342"/>
                  </a:xfrm>
                  <a:custGeom>
                    <a:avLst/>
                    <a:gdLst/>
                    <a:ahLst/>
                    <a:cxnLst/>
                    <a:rect l="l" t="t" r="r" b="b"/>
                    <a:pathLst>
                      <a:path w="1337" h="2443" extrusionOk="0">
                        <a:moveTo>
                          <a:pt x="324" y="1"/>
                        </a:moveTo>
                        <a:cubicBezTo>
                          <a:pt x="143" y="402"/>
                          <a:pt x="59" y="821"/>
                          <a:pt x="11" y="1248"/>
                        </a:cubicBezTo>
                        <a:cubicBezTo>
                          <a:pt x="1" y="1338"/>
                          <a:pt x="49" y="1440"/>
                          <a:pt x="89" y="1529"/>
                        </a:cubicBezTo>
                        <a:cubicBezTo>
                          <a:pt x="229" y="1833"/>
                          <a:pt x="375" y="2133"/>
                          <a:pt x="524" y="2443"/>
                        </a:cubicBezTo>
                        <a:cubicBezTo>
                          <a:pt x="535" y="2434"/>
                          <a:pt x="553" y="2423"/>
                          <a:pt x="561" y="2408"/>
                        </a:cubicBezTo>
                        <a:cubicBezTo>
                          <a:pt x="727" y="2137"/>
                          <a:pt x="894" y="1865"/>
                          <a:pt x="1056" y="1592"/>
                        </a:cubicBezTo>
                        <a:cubicBezTo>
                          <a:pt x="1336" y="1121"/>
                          <a:pt x="1159" y="491"/>
                          <a:pt x="682" y="230"/>
                        </a:cubicBezTo>
                        <a:cubicBezTo>
                          <a:pt x="563" y="164"/>
                          <a:pt x="452" y="84"/>
                          <a:pt x="3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2" name="Google Shape;4122;p22"/>
                  <p:cNvSpPr/>
                  <p:nvPr/>
                </p:nvSpPr>
                <p:spPr>
                  <a:xfrm>
                    <a:off x="3802620" y="2132400"/>
                    <a:ext cx="110834" cy="153296"/>
                  </a:xfrm>
                  <a:custGeom>
                    <a:avLst/>
                    <a:gdLst/>
                    <a:ahLst/>
                    <a:cxnLst/>
                    <a:rect l="l" t="t" r="r" b="b"/>
                    <a:pathLst>
                      <a:path w="1801" h="2491" extrusionOk="0">
                        <a:moveTo>
                          <a:pt x="169" y="0"/>
                        </a:moveTo>
                        <a:cubicBezTo>
                          <a:pt x="0" y="411"/>
                          <a:pt x="24" y="789"/>
                          <a:pt x="225" y="1155"/>
                        </a:cubicBezTo>
                        <a:cubicBezTo>
                          <a:pt x="292" y="1273"/>
                          <a:pt x="386" y="1378"/>
                          <a:pt x="460" y="1492"/>
                        </a:cubicBezTo>
                        <a:cubicBezTo>
                          <a:pt x="521" y="1583"/>
                          <a:pt x="601" y="1674"/>
                          <a:pt x="623" y="1775"/>
                        </a:cubicBezTo>
                        <a:cubicBezTo>
                          <a:pt x="665" y="1969"/>
                          <a:pt x="787" y="2034"/>
                          <a:pt x="959" y="2093"/>
                        </a:cubicBezTo>
                        <a:cubicBezTo>
                          <a:pt x="1190" y="2174"/>
                          <a:pt x="1408" y="2294"/>
                          <a:pt x="1631" y="2399"/>
                        </a:cubicBezTo>
                        <a:cubicBezTo>
                          <a:pt x="1672" y="2421"/>
                          <a:pt x="1713" y="2444"/>
                          <a:pt x="1801" y="2491"/>
                        </a:cubicBezTo>
                        <a:cubicBezTo>
                          <a:pt x="1720" y="2313"/>
                          <a:pt x="1659" y="2181"/>
                          <a:pt x="1602" y="2046"/>
                        </a:cubicBezTo>
                        <a:cubicBezTo>
                          <a:pt x="1489" y="1780"/>
                          <a:pt x="1376" y="1512"/>
                          <a:pt x="1265" y="1244"/>
                        </a:cubicBezTo>
                        <a:cubicBezTo>
                          <a:pt x="1255" y="1223"/>
                          <a:pt x="1254" y="1199"/>
                          <a:pt x="1243" y="1182"/>
                        </a:cubicBezTo>
                        <a:cubicBezTo>
                          <a:pt x="941" y="749"/>
                          <a:pt x="591" y="360"/>
                          <a:pt x="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3" name="Google Shape;4123;p22"/>
                  <p:cNvSpPr/>
                  <p:nvPr/>
                </p:nvSpPr>
                <p:spPr>
                  <a:xfrm>
                    <a:off x="3817698" y="2043720"/>
                    <a:ext cx="55694" cy="139942"/>
                  </a:xfrm>
                  <a:custGeom>
                    <a:avLst/>
                    <a:gdLst/>
                    <a:ahLst/>
                    <a:cxnLst/>
                    <a:rect l="l" t="t" r="r" b="b"/>
                    <a:pathLst>
                      <a:path w="905" h="2274" extrusionOk="0">
                        <a:moveTo>
                          <a:pt x="431" y="0"/>
                        </a:moveTo>
                        <a:cubicBezTo>
                          <a:pt x="408" y="454"/>
                          <a:pt x="188" y="834"/>
                          <a:pt x="15" y="1233"/>
                        </a:cubicBezTo>
                        <a:cubicBezTo>
                          <a:pt x="0" y="1264"/>
                          <a:pt x="21" y="1328"/>
                          <a:pt x="47" y="1356"/>
                        </a:cubicBezTo>
                        <a:cubicBezTo>
                          <a:pt x="320" y="1656"/>
                          <a:pt x="600" y="1950"/>
                          <a:pt x="905" y="2274"/>
                        </a:cubicBezTo>
                        <a:cubicBezTo>
                          <a:pt x="729" y="1499"/>
                          <a:pt x="790" y="711"/>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4" name="Google Shape;4124;p22"/>
                  <p:cNvSpPr/>
                  <p:nvPr/>
                </p:nvSpPr>
                <p:spPr>
                  <a:xfrm>
                    <a:off x="3923670" y="2243481"/>
                    <a:ext cx="43386" cy="150219"/>
                  </a:xfrm>
                  <a:custGeom>
                    <a:avLst/>
                    <a:gdLst/>
                    <a:ahLst/>
                    <a:cxnLst/>
                    <a:rect l="l" t="t" r="r" b="b"/>
                    <a:pathLst>
                      <a:path w="705" h="2441" extrusionOk="0">
                        <a:moveTo>
                          <a:pt x="448" y="1"/>
                        </a:moveTo>
                        <a:cubicBezTo>
                          <a:pt x="300" y="295"/>
                          <a:pt x="153" y="591"/>
                          <a:pt x="4" y="885"/>
                        </a:cubicBezTo>
                        <a:cubicBezTo>
                          <a:pt x="2" y="890"/>
                          <a:pt x="0" y="896"/>
                          <a:pt x="2" y="901"/>
                        </a:cubicBezTo>
                        <a:cubicBezTo>
                          <a:pt x="87" y="1408"/>
                          <a:pt x="173" y="1914"/>
                          <a:pt x="260" y="2421"/>
                        </a:cubicBezTo>
                        <a:cubicBezTo>
                          <a:pt x="262" y="2432"/>
                          <a:pt x="274" y="2441"/>
                          <a:pt x="277" y="2441"/>
                        </a:cubicBezTo>
                        <a:cubicBezTo>
                          <a:pt x="277" y="2441"/>
                          <a:pt x="277" y="2440"/>
                          <a:pt x="277" y="2440"/>
                        </a:cubicBezTo>
                        <a:cubicBezTo>
                          <a:pt x="415" y="2095"/>
                          <a:pt x="556" y="1747"/>
                          <a:pt x="692" y="1397"/>
                        </a:cubicBezTo>
                        <a:cubicBezTo>
                          <a:pt x="705" y="1367"/>
                          <a:pt x="695" y="1320"/>
                          <a:pt x="680" y="1290"/>
                        </a:cubicBezTo>
                        <a:cubicBezTo>
                          <a:pt x="465" y="889"/>
                          <a:pt x="389" y="468"/>
                          <a:pt x="501" y="17"/>
                        </a:cubicBezTo>
                        <a:cubicBezTo>
                          <a:pt x="483" y="12"/>
                          <a:pt x="467" y="7"/>
                          <a:pt x="4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5" name="Google Shape;4125;p22"/>
                  <p:cNvSpPr/>
                  <p:nvPr/>
                </p:nvSpPr>
                <p:spPr>
                  <a:xfrm>
                    <a:off x="3854868" y="2041074"/>
                    <a:ext cx="48309" cy="144373"/>
                  </a:xfrm>
                  <a:custGeom>
                    <a:avLst/>
                    <a:gdLst/>
                    <a:ahLst/>
                    <a:cxnLst/>
                    <a:rect l="l" t="t" r="r" b="b"/>
                    <a:pathLst>
                      <a:path w="785" h="2346" extrusionOk="0">
                        <a:moveTo>
                          <a:pt x="0" y="1"/>
                        </a:moveTo>
                        <a:lnTo>
                          <a:pt x="0" y="1"/>
                        </a:lnTo>
                        <a:cubicBezTo>
                          <a:pt x="95" y="382"/>
                          <a:pt x="212" y="765"/>
                          <a:pt x="284" y="1159"/>
                        </a:cubicBezTo>
                        <a:cubicBezTo>
                          <a:pt x="358" y="1552"/>
                          <a:pt x="389" y="1958"/>
                          <a:pt x="436" y="2346"/>
                        </a:cubicBezTo>
                        <a:cubicBezTo>
                          <a:pt x="544" y="2052"/>
                          <a:pt x="650" y="1761"/>
                          <a:pt x="754" y="1469"/>
                        </a:cubicBezTo>
                        <a:cubicBezTo>
                          <a:pt x="769" y="1428"/>
                          <a:pt x="784" y="1384"/>
                          <a:pt x="779" y="1344"/>
                        </a:cubicBezTo>
                        <a:cubicBezTo>
                          <a:pt x="750" y="1160"/>
                          <a:pt x="717" y="978"/>
                          <a:pt x="678" y="797"/>
                        </a:cubicBezTo>
                        <a:cubicBezTo>
                          <a:pt x="593" y="399"/>
                          <a:pt x="325" y="15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6" name="Google Shape;4126;p22"/>
                  <p:cNvSpPr/>
                  <p:nvPr/>
                </p:nvSpPr>
                <p:spPr>
                  <a:xfrm>
                    <a:off x="3865330" y="2380962"/>
                    <a:ext cx="96741" cy="87694"/>
                  </a:xfrm>
                  <a:custGeom>
                    <a:avLst/>
                    <a:gdLst/>
                    <a:ahLst/>
                    <a:cxnLst/>
                    <a:rect l="l" t="t" r="r" b="b"/>
                    <a:pathLst>
                      <a:path w="1572" h="1425" extrusionOk="0">
                        <a:moveTo>
                          <a:pt x="23" y="0"/>
                        </a:moveTo>
                        <a:cubicBezTo>
                          <a:pt x="15" y="22"/>
                          <a:pt x="7" y="44"/>
                          <a:pt x="1" y="65"/>
                        </a:cubicBezTo>
                        <a:cubicBezTo>
                          <a:pt x="482" y="517"/>
                          <a:pt x="966" y="967"/>
                          <a:pt x="1453" y="1425"/>
                        </a:cubicBezTo>
                        <a:cubicBezTo>
                          <a:pt x="1513" y="1208"/>
                          <a:pt x="1572" y="998"/>
                          <a:pt x="1433" y="758"/>
                        </a:cubicBezTo>
                        <a:cubicBezTo>
                          <a:pt x="1265" y="468"/>
                          <a:pt x="1049" y="279"/>
                          <a:pt x="724" y="201"/>
                        </a:cubicBezTo>
                        <a:cubicBezTo>
                          <a:pt x="487" y="146"/>
                          <a:pt x="256" y="68"/>
                          <a:pt x="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7" name="Google Shape;4127;p22"/>
                  <p:cNvSpPr/>
                  <p:nvPr/>
                </p:nvSpPr>
                <p:spPr>
                  <a:xfrm>
                    <a:off x="3950440" y="2335484"/>
                    <a:ext cx="40247" cy="97664"/>
                  </a:xfrm>
                  <a:custGeom>
                    <a:avLst/>
                    <a:gdLst/>
                    <a:ahLst/>
                    <a:cxnLst/>
                    <a:rect l="l" t="t" r="r" b="b"/>
                    <a:pathLst>
                      <a:path w="654" h="1587" extrusionOk="0">
                        <a:moveTo>
                          <a:pt x="342" y="0"/>
                        </a:moveTo>
                        <a:cubicBezTo>
                          <a:pt x="168" y="342"/>
                          <a:pt x="24" y="682"/>
                          <a:pt x="8" y="1043"/>
                        </a:cubicBezTo>
                        <a:cubicBezTo>
                          <a:pt x="1" y="1213"/>
                          <a:pt x="137" y="1390"/>
                          <a:pt x="218" y="1586"/>
                        </a:cubicBezTo>
                        <a:cubicBezTo>
                          <a:pt x="564" y="1062"/>
                          <a:pt x="654" y="461"/>
                          <a:pt x="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128" name="Google Shape;4128;p22"/>
                <p:cNvSpPr/>
                <p:nvPr/>
              </p:nvSpPr>
              <p:spPr>
                <a:xfrm>
                  <a:off x="4367997" y="2667089"/>
                  <a:ext cx="43284" cy="38605"/>
                </a:xfrm>
                <a:custGeom>
                  <a:avLst/>
                  <a:gdLst/>
                  <a:ahLst/>
                  <a:cxnLst/>
                  <a:rect l="l" t="t" r="r" b="b"/>
                  <a:pathLst>
                    <a:path w="1036" h="924" extrusionOk="0">
                      <a:moveTo>
                        <a:pt x="648" y="1"/>
                      </a:moveTo>
                      <a:cubicBezTo>
                        <a:pt x="558" y="1"/>
                        <a:pt x="471" y="37"/>
                        <a:pt x="388" y="97"/>
                      </a:cubicBezTo>
                      <a:cubicBezTo>
                        <a:pt x="117" y="296"/>
                        <a:pt x="42" y="588"/>
                        <a:pt x="1" y="895"/>
                      </a:cubicBezTo>
                      <a:cubicBezTo>
                        <a:pt x="16" y="905"/>
                        <a:pt x="31" y="914"/>
                        <a:pt x="45" y="924"/>
                      </a:cubicBezTo>
                      <a:cubicBezTo>
                        <a:pt x="171" y="750"/>
                        <a:pt x="300" y="580"/>
                        <a:pt x="423" y="404"/>
                      </a:cubicBezTo>
                      <a:cubicBezTo>
                        <a:pt x="481" y="321"/>
                        <a:pt x="544" y="246"/>
                        <a:pt x="643" y="246"/>
                      </a:cubicBezTo>
                      <a:cubicBezTo>
                        <a:pt x="657" y="246"/>
                        <a:pt x="672" y="248"/>
                        <a:pt x="688" y="251"/>
                      </a:cubicBezTo>
                      <a:cubicBezTo>
                        <a:pt x="739" y="262"/>
                        <a:pt x="781" y="315"/>
                        <a:pt x="814" y="365"/>
                      </a:cubicBezTo>
                      <a:cubicBezTo>
                        <a:pt x="810" y="365"/>
                        <a:pt x="806" y="365"/>
                        <a:pt x="803" y="365"/>
                      </a:cubicBezTo>
                      <a:cubicBezTo>
                        <a:pt x="568" y="365"/>
                        <a:pt x="461" y="466"/>
                        <a:pt x="491" y="662"/>
                      </a:cubicBezTo>
                      <a:cubicBezTo>
                        <a:pt x="507" y="761"/>
                        <a:pt x="561" y="817"/>
                        <a:pt x="642" y="817"/>
                      </a:cubicBezTo>
                      <a:cubicBezTo>
                        <a:pt x="665" y="817"/>
                        <a:pt x="690" y="813"/>
                        <a:pt x="717" y="804"/>
                      </a:cubicBezTo>
                      <a:cubicBezTo>
                        <a:pt x="883" y="748"/>
                        <a:pt x="976" y="623"/>
                        <a:pt x="1007" y="456"/>
                      </a:cubicBezTo>
                      <a:cubicBezTo>
                        <a:pt x="1036" y="301"/>
                        <a:pt x="946" y="112"/>
                        <a:pt x="820" y="46"/>
                      </a:cubicBezTo>
                      <a:cubicBezTo>
                        <a:pt x="761" y="15"/>
                        <a:pt x="704" y="1"/>
                        <a:pt x="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9" name="Google Shape;4129;p22"/>
                <p:cNvSpPr/>
                <p:nvPr/>
              </p:nvSpPr>
              <p:spPr>
                <a:xfrm>
                  <a:off x="4274703" y="2856018"/>
                  <a:ext cx="22018" cy="30374"/>
                </a:xfrm>
                <a:custGeom>
                  <a:avLst/>
                  <a:gdLst/>
                  <a:ahLst/>
                  <a:cxnLst/>
                  <a:rect l="l" t="t" r="r" b="b"/>
                  <a:pathLst>
                    <a:path w="527" h="727" extrusionOk="0">
                      <a:moveTo>
                        <a:pt x="0" y="0"/>
                      </a:moveTo>
                      <a:cubicBezTo>
                        <a:pt x="106" y="235"/>
                        <a:pt x="218" y="482"/>
                        <a:pt x="330" y="727"/>
                      </a:cubicBezTo>
                      <a:cubicBezTo>
                        <a:pt x="345" y="727"/>
                        <a:pt x="359" y="726"/>
                        <a:pt x="373" y="724"/>
                      </a:cubicBezTo>
                      <a:cubicBezTo>
                        <a:pt x="426" y="494"/>
                        <a:pt x="480" y="266"/>
                        <a:pt x="526" y="60"/>
                      </a:cubicBezTo>
                      <a:cubicBezTo>
                        <a:pt x="346" y="40"/>
                        <a:pt x="191" y="2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130" name="Google Shape;4130;p22"/>
                <p:cNvGrpSpPr/>
                <p:nvPr/>
              </p:nvGrpSpPr>
              <p:grpSpPr>
                <a:xfrm>
                  <a:off x="4325340" y="2717601"/>
                  <a:ext cx="104574" cy="195028"/>
                  <a:chOff x="4035612" y="2093014"/>
                  <a:chExt cx="154035" cy="287270"/>
                </a:xfrm>
              </p:grpSpPr>
              <p:sp>
                <p:nvSpPr>
                  <p:cNvPr id="4131" name="Google Shape;4131;p22"/>
                  <p:cNvSpPr/>
                  <p:nvPr/>
                </p:nvSpPr>
                <p:spPr>
                  <a:xfrm>
                    <a:off x="4057705" y="2218126"/>
                    <a:ext cx="125234" cy="104310"/>
                  </a:xfrm>
                  <a:custGeom>
                    <a:avLst/>
                    <a:gdLst/>
                    <a:ahLst/>
                    <a:cxnLst/>
                    <a:rect l="l" t="t" r="r" b="b"/>
                    <a:pathLst>
                      <a:path w="2035" h="1695" extrusionOk="0">
                        <a:moveTo>
                          <a:pt x="2008" y="1"/>
                        </a:moveTo>
                        <a:cubicBezTo>
                          <a:pt x="1766" y="84"/>
                          <a:pt x="1522" y="163"/>
                          <a:pt x="1282" y="258"/>
                        </a:cubicBezTo>
                        <a:cubicBezTo>
                          <a:pt x="1200" y="290"/>
                          <a:pt x="1130" y="356"/>
                          <a:pt x="1060" y="415"/>
                        </a:cubicBezTo>
                        <a:cubicBezTo>
                          <a:pt x="872" y="574"/>
                          <a:pt x="686" y="738"/>
                          <a:pt x="501" y="899"/>
                        </a:cubicBezTo>
                        <a:cubicBezTo>
                          <a:pt x="277" y="1092"/>
                          <a:pt x="85" y="1308"/>
                          <a:pt x="12" y="1605"/>
                        </a:cubicBezTo>
                        <a:cubicBezTo>
                          <a:pt x="7" y="1624"/>
                          <a:pt x="7" y="1645"/>
                          <a:pt x="1" y="1695"/>
                        </a:cubicBezTo>
                        <a:cubicBezTo>
                          <a:pt x="278" y="1526"/>
                          <a:pt x="566" y="1474"/>
                          <a:pt x="862" y="1474"/>
                        </a:cubicBezTo>
                        <a:cubicBezTo>
                          <a:pt x="907" y="1474"/>
                          <a:pt x="952" y="1476"/>
                          <a:pt x="997" y="1478"/>
                        </a:cubicBezTo>
                        <a:cubicBezTo>
                          <a:pt x="1002" y="1478"/>
                          <a:pt x="1007" y="1478"/>
                          <a:pt x="1012" y="1478"/>
                        </a:cubicBezTo>
                        <a:cubicBezTo>
                          <a:pt x="1104" y="1478"/>
                          <a:pt x="1157" y="1430"/>
                          <a:pt x="1155" y="1334"/>
                        </a:cubicBezTo>
                        <a:cubicBezTo>
                          <a:pt x="1150" y="966"/>
                          <a:pt x="1354" y="736"/>
                          <a:pt x="1646" y="554"/>
                        </a:cubicBezTo>
                        <a:cubicBezTo>
                          <a:pt x="1838" y="434"/>
                          <a:pt x="1957" y="252"/>
                          <a:pt x="2034" y="44"/>
                        </a:cubicBezTo>
                        <a:cubicBezTo>
                          <a:pt x="2025" y="28"/>
                          <a:pt x="2016" y="13"/>
                          <a:pt x="2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2" name="Google Shape;4132;p22"/>
                  <p:cNvSpPr/>
                  <p:nvPr/>
                </p:nvSpPr>
                <p:spPr>
                  <a:xfrm>
                    <a:off x="4035612" y="2314929"/>
                    <a:ext cx="89725" cy="65355"/>
                  </a:xfrm>
                  <a:custGeom>
                    <a:avLst/>
                    <a:gdLst/>
                    <a:ahLst/>
                    <a:cxnLst/>
                    <a:rect l="l" t="t" r="r" b="b"/>
                    <a:pathLst>
                      <a:path w="1458" h="1062" extrusionOk="0">
                        <a:moveTo>
                          <a:pt x="1335" y="1"/>
                        </a:moveTo>
                        <a:cubicBezTo>
                          <a:pt x="1006" y="1"/>
                          <a:pt x="699" y="27"/>
                          <a:pt x="425" y="210"/>
                        </a:cubicBezTo>
                        <a:cubicBezTo>
                          <a:pt x="370" y="245"/>
                          <a:pt x="304" y="284"/>
                          <a:pt x="281" y="339"/>
                        </a:cubicBezTo>
                        <a:cubicBezTo>
                          <a:pt x="180" y="577"/>
                          <a:pt x="92" y="823"/>
                          <a:pt x="0" y="1062"/>
                        </a:cubicBezTo>
                        <a:cubicBezTo>
                          <a:pt x="292" y="947"/>
                          <a:pt x="578" y="842"/>
                          <a:pt x="856" y="721"/>
                        </a:cubicBezTo>
                        <a:cubicBezTo>
                          <a:pt x="1168" y="587"/>
                          <a:pt x="1347" y="332"/>
                          <a:pt x="1458" y="2"/>
                        </a:cubicBezTo>
                        <a:cubicBezTo>
                          <a:pt x="1416" y="1"/>
                          <a:pt x="1375" y="1"/>
                          <a:pt x="1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3" name="Google Shape;4133;p22"/>
                  <p:cNvSpPr/>
                  <p:nvPr/>
                </p:nvSpPr>
                <p:spPr>
                  <a:xfrm>
                    <a:off x="4067243" y="2180832"/>
                    <a:ext cx="56801" cy="100126"/>
                  </a:xfrm>
                  <a:custGeom>
                    <a:avLst/>
                    <a:gdLst/>
                    <a:ahLst/>
                    <a:cxnLst/>
                    <a:rect l="l" t="t" r="r" b="b"/>
                    <a:pathLst>
                      <a:path w="923" h="1627" extrusionOk="0">
                        <a:moveTo>
                          <a:pt x="739" y="0"/>
                        </a:moveTo>
                        <a:cubicBezTo>
                          <a:pt x="482" y="75"/>
                          <a:pt x="317" y="192"/>
                          <a:pt x="264" y="451"/>
                        </a:cubicBezTo>
                        <a:cubicBezTo>
                          <a:pt x="186" y="836"/>
                          <a:pt x="89" y="1218"/>
                          <a:pt x="1" y="1602"/>
                        </a:cubicBezTo>
                        <a:cubicBezTo>
                          <a:pt x="15" y="1610"/>
                          <a:pt x="29" y="1619"/>
                          <a:pt x="43" y="1626"/>
                        </a:cubicBezTo>
                        <a:cubicBezTo>
                          <a:pt x="321" y="1376"/>
                          <a:pt x="601" y="1129"/>
                          <a:pt x="873" y="873"/>
                        </a:cubicBezTo>
                        <a:cubicBezTo>
                          <a:pt x="908" y="841"/>
                          <a:pt x="923" y="760"/>
                          <a:pt x="911" y="708"/>
                        </a:cubicBezTo>
                        <a:cubicBezTo>
                          <a:pt x="862" y="474"/>
                          <a:pt x="799" y="242"/>
                          <a:pt x="7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4" name="Google Shape;4134;p22"/>
                  <p:cNvSpPr/>
                  <p:nvPr/>
                </p:nvSpPr>
                <p:spPr>
                  <a:xfrm>
                    <a:off x="4137092" y="2143724"/>
                    <a:ext cx="51817" cy="80987"/>
                  </a:xfrm>
                  <a:custGeom>
                    <a:avLst/>
                    <a:gdLst/>
                    <a:ahLst/>
                    <a:cxnLst/>
                    <a:rect l="l" t="t" r="r" b="b"/>
                    <a:pathLst>
                      <a:path w="842" h="1316" extrusionOk="0">
                        <a:moveTo>
                          <a:pt x="778" y="0"/>
                        </a:moveTo>
                        <a:cubicBezTo>
                          <a:pt x="643" y="59"/>
                          <a:pt x="507" y="115"/>
                          <a:pt x="377" y="182"/>
                        </a:cubicBezTo>
                        <a:cubicBezTo>
                          <a:pt x="342" y="199"/>
                          <a:pt x="308" y="253"/>
                          <a:pt x="302" y="293"/>
                        </a:cubicBezTo>
                        <a:cubicBezTo>
                          <a:pt x="259" y="643"/>
                          <a:pt x="207" y="989"/>
                          <a:pt x="1" y="1315"/>
                        </a:cubicBezTo>
                        <a:cubicBezTo>
                          <a:pt x="246" y="1248"/>
                          <a:pt x="465" y="1189"/>
                          <a:pt x="681" y="1127"/>
                        </a:cubicBezTo>
                        <a:cubicBezTo>
                          <a:pt x="781" y="1098"/>
                          <a:pt x="837" y="1030"/>
                          <a:pt x="837" y="921"/>
                        </a:cubicBezTo>
                        <a:cubicBezTo>
                          <a:pt x="838" y="623"/>
                          <a:pt x="839" y="323"/>
                          <a:pt x="842" y="25"/>
                        </a:cubicBezTo>
                        <a:cubicBezTo>
                          <a:pt x="821" y="18"/>
                          <a:pt x="798" y="8"/>
                          <a:pt x="7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5" name="Google Shape;4135;p22"/>
                  <p:cNvSpPr/>
                  <p:nvPr/>
                </p:nvSpPr>
                <p:spPr>
                  <a:xfrm>
                    <a:off x="4116845" y="2117815"/>
                    <a:ext cx="40678" cy="104618"/>
                  </a:xfrm>
                  <a:custGeom>
                    <a:avLst/>
                    <a:gdLst/>
                    <a:ahLst/>
                    <a:cxnLst/>
                    <a:rect l="l" t="t" r="r" b="b"/>
                    <a:pathLst>
                      <a:path w="661" h="1700" extrusionOk="0">
                        <a:moveTo>
                          <a:pt x="339" y="1"/>
                        </a:moveTo>
                        <a:lnTo>
                          <a:pt x="339" y="1"/>
                        </a:lnTo>
                        <a:cubicBezTo>
                          <a:pt x="311" y="87"/>
                          <a:pt x="274" y="169"/>
                          <a:pt x="262" y="253"/>
                        </a:cubicBezTo>
                        <a:cubicBezTo>
                          <a:pt x="242" y="377"/>
                          <a:pt x="246" y="505"/>
                          <a:pt x="225" y="629"/>
                        </a:cubicBezTo>
                        <a:cubicBezTo>
                          <a:pt x="211" y="718"/>
                          <a:pt x="200" y="840"/>
                          <a:pt x="140" y="883"/>
                        </a:cubicBezTo>
                        <a:cubicBezTo>
                          <a:pt x="0" y="981"/>
                          <a:pt x="27" y="1078"/>
                          <a:pt x="74" y="1204"/>
                        </a:cubicBezTo>
                        <a:cubicBezTo>
                          <a:pt x="128" y="1353"/>
                          <a:pt x="165" y="1507"/>
                          <a:pt x="222" y="1700"/>
                        </a:cubicBezTo>
                        <a:cubicBezTo>
                          <a:pt x="527" y="1136"/>
                          <a:pt x="660" y="594"/>
                          <a:pt x="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6" name="Google Shape;4136;p22"/>
                  <p:cNvSpPr/>
                  <p:nvPr/>
                </p:nvSpPr>
                <p:spPr>
                  <a:xfrm>
                    <a:off x="4159000" y="2098430"/>
                    <a:ext cx="30647" cy="50155"/>
                  </a:xfrm>
                  <a:custGeom>
                    <a:avLst/>
                    <a:gdLst/>
                    <a:ahLst/>
                    <a:cxnLst/>
                    <a:rect l="l" t="t" r="r" b="b"/>
                    <a:pathLst>
                      <a:path w="498" h="815" extrusionOk="0">
                        <a:moveTo>
                          <a:pt x="447" y="1"/>
                        </a:moveTo>
                        <a:lnTo>
                          <a:pt x="447" y="1"/>
                        </a:lnTo>
                        <a:cubicBezTo>
                          <a:pt x="223" y="78"/>
                          <a:pt x="6" y="467"/>
                          <a:pt x="0" y="815"/>
                        </a:cubicBezTo>
                        <a:cubicBezTo>
                          <a:pt x="24" y="810"/>
                          <a:pt x="34" y="809"/>
                          <a:pt x="44" y="806"/>
                        </a:cubicBezTo>
                        <a:cubicBezTo>
                          <a:pt x="291" y="733"/>
                          <a:pt x="498" y="640"/>
                          <a:pt x="409" y="308"/>
                        </a:cubicBezTo>
                        <a:cubicBezTo>
                          <a:pt x="384" y="216"/>
                          <a:pt x="432" y="106"/>
                          <a:pt x="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7" name="Google Shape;4137;p22"/>
                  <p:cNvSpPr/>
                  <p:nvPr/>
                </p:nvSpPr>
                <p:spPr>
                  <a:xfrm>
                    <a:off x="4140046" y="2093014"/>
                    <a:ext cx="36801" cy="48124"/>
                  </a:xfrm>
                  <a:custGeom>
                    <a:avLst/>
                    <a:gdLst/>
                    <a:ahLst/>
                    <a:cxnLst/>
                    <a:rect l="l" t="t" r="r" b="b"/>
                    <a:pathLst>
                      <a:path w="598" h="782" extrusionOk="0">
                        <a:moveTo>
                          <a:pt x="597" y="1"/>
                        </a:moveTo>
                        <a:lnTo>
                          <a:pt x="597" y="1"/>
                        </a:lnTo>
                        <a:cubicBezTo>
                          <a:pt x="424" y="13"/>
                          <a:pt x="212" y="45"/>
                          <a:pt x="112" y="214"/>
                        </a:cubicBezTo>
                        <a:cubicBezTo>
                          <a:pt x="0" y="398"/>
                          <a:pt x="130" y="597"/>
                          <a:pt x="181" y="782"/>
                        </a:cubicBezTo>
                        <a:cubicBezTo>
                          <a:pt x="325" y="513"/>
                          <a:pt x="459" y="260"/>
                          <a:pt x="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138" name="Google Shape;4138;p22"/>
                <p:cNvGrpSpPr/>
                <p:nvPr/>
              </p:nvGrpSpPr>
              <p:grpSpPr>
                <a:xfrm>
                  <a:off x="4284312" y="2888689"/>
                  <a:ext cx="149780" cy="155170"/>
                  <a:chOff x="3975179" y="2345022"/>
                  <a:chExt cx="220622" cy="228560"/>
                </a:xfrm>
              </p:grpSpPr>
              <p:sp>
                <p:nvSpPr>
                  <p:cNvPr id="4139" name="Google Shape;4139;p22"/>
                  <p:cNvSpPr/>
                  <p:nvPr/>
                </p:nvSpPr>
                <p:spPr>
                  <a:xfrm>
                    <a:off x="4008288" y="2345022"/>
                    <a:ext cx="48801" cy="168804"/>
                  </a:xfrm>
                  <a:custGeom>
                    <a:avLst/>
                    <a:gdLst/>
                    <a:ahLst/>
                    <a:cxnLst/>
                    <a:rect l="l" t="t" r="r" b="b"/>
                    <a:pathLst>
                      <a:path w="793" h="2743" extrusionOk="0">
                        <a:moveTo>
                          <a:pt x="732" y="0"/>
                        </a:moveTo>
                        <a:cubicBezTo>
                          <a:pt x="701" y="55"/>
                          <a:pt x="667" y="108"/>
                          <a:pt x="641" y="165"/>
                        </a:cubicBezTo>
                        <a:cubicBezTo>
                          <a:pt x="536" y="398"/>
                          <a:pt x="452" y="644"/>
                          <a:pt x="328" y="866"/>
                        </a:cubicBezTo>
                        <a:cubicBezTo>
                          <a:pt x="126" y="1230"/>
                          <a:pt x="1" y="1607"/>
                          <a:pt x="20" y="2026"/>
                        </a:cubicBezTo>
                        <a:cubicBezTo>
                          <a:pt x="31" y="2274"/>
                          <a:pt x="78" y="2515"/>
                          <a:pt x="189" y="2743"/>
                        </a:cubicBezTo>
                        <a:cubicBezTo>
                          <a:pt x="362" y="2700"/>
                          <a:pt x="520" y="2659"/>
                          <a:pt x="675" y="2620"/>
                        </a:cubicBezTo>
                        <a:cubicBezTo>
                          <a:pt x="675" y="2607"/>
                          <a:pt x="678" y="2601"/>
                          <a:pt x="675" y="2596"/>
                        </a:cubicBezTo>
                        <a:cubicBezTo>
                          <a:pt x="669" y="2576"/>
                          <a:pt x="663" y="2553"/>
                          <a:pt x="654" y="2534"/>
                        </a:cubicBezTo>
                        <a:cubicBezTo>
                          <a:pt x="414" y="1978"/>
                          <a:pt x="396" y="1419"/>
                          <a:pt x="629" y="854"/>
                        </a:cubicBezTo>
                        <a:cubicBezTo>
                          <a:pt x="675" y="743"/>
                          <a:pt x="715" y="625"/>
                          <a:pt x="735" y="508"/>
                        </a:cubicBezTo>
                        <a:cubicBezTo>
                          <a:pt x="765" y="346"/>
                          <a:pt x="774" y="180"/>
                          <a:pt x="792" y="16"/>
                        </a:cubicBezTo>
                        <a:cubicBezTo>
                          <a:pt x="773" y="11"/>
                          <a:pt x="753" y="6"/>
                          <a:pt x="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0" name="Google Shape;4140;p22"/>
                  <p:cNvSpPr/>
                  <p:nvPr/>
                </p:nvSpPr>
                <p:spPr>
                  <a:xfrm>
                    <a:off x="3975179" y="2373639"/>
                    <a:ext cx="60248" cy="155019"/>
                  </a:xfrm>
                  <a:custGeom>
                    <a:avLst/>
                    <a:gdLst/>
                    <a:ahLst/>
                    <a:cxnLst/>
                    <a:rect l="l" t="t" r="r" b="b"/>
                    <a:pathLst>
                      <a:path w="979" h="2519" extrusionOk="0">
                        <a:moveTo>
                          <a:pt x="910" y="0"/>
                        </a:moveTo>
                        <a:cubicBezTo>
                          <a:pt x="717" y="260"/>
                          <a:pt x="497" y="506"/>
                          <a:pt x="333" y="784"/>
                        </a:cubicBezTo>
                        <a:cubicBezTo>
                          <a:pt x="78" y="1215"/>
                          <a:pt x="1" y="1688"/>
                          <a:pt x="159" y="2178"/>
                        </a:cubicBezTo>
                        <a:cubicBezTo>
                          <a:pt x="197" y="2297"/>
                          <a:pt x="273" y="2402"/>
                          <a:pt x="335" y="2519"/>
                        </a:cubicBezTo>
                        <a:cubicBezTo>
                          <a:pt x="461" y="2438"/>
                          <a:pt x="552" y="2380"/>
                          <a:pt x="654" y="2317"/>
                        </a:cubicBezTo>
                        <a:cubicBezTo>
                          <a:pt x="276" y="1491"/>
                          <a:pt x="506" y="745"/>
                          <a:pt x="979" y="32"/>
                        </a:cubicBezTo>
                        <a:cubicBezTo>
                          <a:pt x="957" y="22"/>
                          <a:pt x="934" y="11"/>
                          <a:pt x="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1" name="Google Shape;4141;p22"/>
                  <p:cNvSpPr/>
                  <p:nvPr/>
                </p:nvSpPr>
                <p:spPr>
                  <a:xfrm>
                    <a:off x="4112968" y="2461334"/>
                    <a:ext cx="63263" cy="93725"/>
                  </a:xfrm>
                  <a:custGeom>
                    <a:avLst/>
                    <a:gdLst/>
                    <a:ahLst/>
                    <a:cxnLst/>
                    <a:rect l="l" t="t" r="r" b="b"/>
                    <a:pathLst>
                      <a:path w="1028" h="1523" extrusionOk="0">
                        <a:moveTo>
                          <a:pt x="757" y="1"/>
                        </a:moveTo>
                        <a:cubicBezTo>
                          <a:pt x="662" y="1"/>
                          <a:pt x="577" y="63"/>
                          <a:pt x="498" y="121"/>
                        </a:cubicBezTo>
                        <a:cubicBezTo>
                          <a:pt x="149" y="374"/>
                          <a:pt x="0" y="1080"/>
                          <a:pt x="233" y="1522"/>
                        </a:cubicBezTo>
                        <a:cubicBezTo>
                          <a:pt x="259" y="1140"/>
                          <a:pt x="428" y="916"/>
                          <a:pt x="719" y="760"/>
                        </a:cubicBezTo>
                        <a:cubicBezTo>
                          <a:pt x="818" y="706"/>
                          <a:pt x="891" y="578"/>
                          <a:pt x="946" y="469"/>
                        </a:cubicBezTo>
                        <a:cubicBezTo>
                          <a:pt x="1028" y="309"/>
                          <a:pt x="996" y="113"/>
                          <a:pt x="889" y="43"/>
                        </a:cubicBezTo>
                        <a:cubicBezTo>
                          <a:pt x="843" y="13"/>
                          <a:pt x="799" y="1"/>
                          <a:pt x="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2" name="Google Shape;4142;p22"/>
                  <p:cNvSpPr/>
                  <p:nvPr/>
                </p:nvSpPr>
                <p:spPr>
                  <a:xfrm>
                    <a:off x="4039489" y="2363669"/>
                    <a:ext cx="43632" cy="147204"/>
                  </a:xfrm>
                  <a:custGeom>
                    <a:avLst/>
                    <a:gdLst/>
                    <a:ahLst/>
                    <a:cxnLst/>
                    <a:rect l="l" t="t" r="r" b="b"/>
                    <a:pathLst>
                      <a:path w="709" h="2392" extrusionOk="0">
                        <a:moveTo>
                          <a:pt x="430" y="0"/>
                        </a:moveTo>
                        <a:lnTo>
                          <a:pt x="430" y="0"/>
                        </a:lnTo>
                        <a:cubicBezTo>
                          <a:pt x="307" y="272"/>
                          <a:pt x="215" y="544"/>
                          <a:pt x="134" y="819"/>
                        </a:cubicBezTo>
                        <a:cubicBezTo>
                          <a:pt x="0" y="1273"/>
                          <a:pt x="19" y="1721"/>
                          <a:pt x="209" y="2156"/>
                        </a:cubicBezTo>
                        <a:cubicBezTo>
                          <a:pt x="235" y="2217"/>
                          <a:pt x="280" y="2293"/>
                          <a:pt x="336" y="2314"/>
                        </a:cubicBezTo>
                        <a:cubicBezTo>
                          <a:pt x="452" y="2356"/>
                          <a:pt x="580" y="2367"/>
                          <a:pt x="709" y="2391"/>
                        </a:cubicBezTo>
                        <a:cubicBezTo>
                          <a:pt x="700" y="2366"/>
                          <a:pt x="700" y="2348"/>
                          <a:pt x="692" y="2337"/>
                        </a:cubicBezTo>
                        <a:cubicBezTo>
                          <a:pt x="306" y="1757"/>
                          <a:pt x="158" y="1143"/>
                          <a:pt x="385" y="460"/>
                        </a:cubicBezTo>
                        <a:cubicBezTo>
                          <a:pt x="434" y="317"/>
                          <a:pt x="416" y="153"/>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3" name="Google Shape;4143;p22"/>
                  <p:cNvSpPr/>
                  <p:nvPr/>
                </p:nvSpPr>
                <p:spPr>
                  <a:xfrm>
                    <a:off x="4059982" y="2401824"/>
                    <a:ext cx="64925" cy="98341"/>
                  </a:xfrm>
                  <a:custGeom>
                    <a:avLst/>
                    <a:gdLst/>
                    <a:ahLst/>
                    <a:cxnLst/>
                    <a:rect l="l" t="t" r="r" b="b"/>
                    <a:pathLst>
                      <a:path w="1055" h="1598" extrusionOk="0">
                        <a:moveTo>
                          <a:pt x="1054" y="1"/>
                        </a:moveTo>
                        <a:lnTo>
                          <a:pt x="1054" y="1"/>
                        </a:lnTo>
                        <a:cubicBezTo>
                          <a:pt x="748" y="26"/>
                          <a:pt x="562" y="95"/>
                          <a:pt x="354" y="259"/>
                        </a:cubicBezTo>
                        <a:cubicBezTo>
                          <a:pt x="47" y="499"/>
                          <a:pt x="1" y="627"/>
                          <a:pt x="127" y="998"/>
                        </a:cubicBezTo>
                        <a:cubicBezTo>
                          <a:pt x="195" y="1203"/>
                          <a:pt x="293" y="1397"/>
                          <a:pt x="378" y="1598"/>
                        </a:cubicBezTo>
                        <a:cubicBezTo>
                          <a:pt x="323" y="937"/>
                          <a:pt x="450" y="382"/>
                          <a:pt x="10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4" name="Google Shape;4144;p22"/>
                  <p:cNvSpPr/>
                  <p:nvPr/>
                </p:nvSpPr>
                <p:spPr>
                  <a:xfrm>
                    <a:off x="4126691" y="2463426"/>
                    <a:ext cx="69109" cy="110157"/>
                  </a:xfrm>
                  <a:custGeom>
                    <a:avLst/>
                    <a:gdLst/>
                    <a:ahLst/>
                    <a:cxnLst/>
                    <a:rect l="l" t="t" r="r" b="b"/>
                    <a:pathLst>
                      <a:path w="1123" h="1790" extrusionOk="0">
                        <a:moveTo>
                          <a:pt x="881" y="1"/>
                        </a:moveTo>
                        <a:lnTo>
                          <a:pt x="835" y="19"/>
                        </a:lnTo>
                        <a:cubicBezTo>
                          <a:pt x="895" y="205"/>
                          <a:pt x="909" y="399"/>
                          <a:pt x="781" y="549"/>
                        </a:cubicBezTo>
                        <a:cubicBezTo>
                          <a:pt x="665" y="689"/>
                          <a:pt x="521" y="810"/>
                          <a:pt x="370" y="912"/>
                        </a:cubicBezTo>
                        <a:cubicBezTo>
                          <a:pt x="103" y="1092"/>
                          <a:pt x="0" y="1550"/>
                          <a:pt x="218" y="1790"/>
                        </a:cubicBezTo>
                        <a:cubicBezTo>
                          <a:pt x="223" y="1737"/>
                          <a:pt x="228" y="1711"/>
                          <a:pt x="228" y="1687"/>
                        </a:cubicBezTo>
                        <a:cubicBezTo>
                          <a:pt x="228" y="1371"/>
                          <a:pt x="313" y="1130"/>
                          <a:pt x="667" y="1029"/>
                        </a:cubicBezTo>
                        <a:cubicBezTo>
                          <a:pt x="943" y="948"/>
                          <a:pt x="1122" y="545"/>
                          <a:pt x="1039" y="266"/>
                        </a:cubicBezTo>
                        <a:cubicBezTo>
                          <a:pt x="1012" y="169"/>
                          <a:pt x="935" y="89"/>
                          <a:pt x="8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5" name="Google Shape;4145;p22"/>
                  <p:cNvSpPr/>
                  <p:nvPr/>
                </p:nvSpPr>
                <p:spPr>
                  <a:xfrm>
                    <a:off x="4080659" y="2417148"/>
                    <a:ext cx="34647" cy="115941"/>
                  </a:xfrm>
                  <a:custGeom>
                    <a:avLst/>
                    <a:gdLst/>
                    <a:ahLst/>
                    <a:cxnLst/>
                    <a:rect l="l" t="t" r="r" b="b"/>
                    <a:pathLst>
                      <a:path w="563" h="1884" extrusionOk="0">
                        <a:moveTo>
                          <a:pt x="555" y="1"/>
                        </a:moveTo>
                        <a:lnTo>
                          <a:pt x="555" y="1"/>
                        </a:lnTo>
                        <a:cubicBezTo>
                          <a:pt x="11" y="427"/>
                          <a:pt x="0" y="1422"/>
                          <a:pt x="562" y="1884"/>
                        </a:cubicBezTo>
                        <a:cubicBezTo>
                          <a:pt x="540" y="1741"/>
                          <a:pt x="537" y="1592"/>
                          <a:pt x="491" y="1458"/>
                        </a:cubicBezTo>
                        <a:cubicBezTo>
                          <a:pt x="362" y="1081"/>
                          <a:pt x="282" y="706"/>
                          <a:pt x="418" y="315"/>
                        </a:cubicBezTo>
                        <a:cubicBezTo>
                          <a:pt x="453" y="216"/>
                          <a:pt x="501" y="120"/>
                          <a:pt x="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146" name="Google Shape;4146;p22"/>
                <p:cNvSpPr/>
                <p:nvPr/>
              </p:nvSpPr>
              <p:spPr>
                <a:xfrm>
                  <a:off x="4143724" y="2449291"/>
                  <a:ext cx="307835" cy="577525"/>
                </a:xfrm>
                <a:custGeom>
                  <a:avLst/>
                  <a:gdLst/>
                  <a:ahLst/>
                  <a:cxnLst/>
                  <a:rect l="l" t="t" r="r" b="b"/>
                  <a:pathLst>
                    <a:path w="7368" h="13823" extrusionOk="0">
                      <a:moveTo>
                        <a:pt x="1248" y="119"/>
                      </a:moveTo>
                      <a:cubicBezTo>
                        <a:pt x="2070" y="119"/>
                        <a:pt x="3501" y="1994"/>
                        <a:pt x="3331" y="2986"/>
                      </a:cubicBezTo>
                      <a:cubicBezTo>
                        <a:pt x="3203" y="2805"/>
                        <a:pt x="3038" y="2600"/>
                        <a:pt x="2903" y="2377"/>
                      </a:cubicBezTo>
                      <a:cubicBezTo>
                        <a:pt x="2747" y="2119"/>
                        <a:pt x="2647" y="1822"/>
                        <a:pt x="2465" y="1588"/>
                      </a:cubicBezTo>
                      <a:cubicBezTo>
                        <a:pt x="2150" y="1181"/>
                        <a:pt x="1789" y="811"/>
                        <a:pt x="1451" y="423"/>
                      </a:cubicBezTo>
                      <a:cubicBezTo>
                        <a:pt x="1374" y="337"/>
                        <a:pt x="1308" y="243"/>
                        <a:pt x="1213" y="120"/>
                      </a:cubicBezTo>
                      <a:cubicBezTo>
                        <a:pt x="1225" y="119"/>
                        <a:pt x="1236" y="119"/>
                        <a:pt x="1248" y="119"/>
                      </a:cubicBezTo>
                      <a:close/>
                      <a:moveTo>
                        <a:pt x="338" y="1878"/>
                      </a:moveTo>
                      <a:cubicBezTo>
                        <a:pt x="1219" y="1878"/>
                        <a:pt x="3050" y="3219"/>
                        <a:pt x="3083" y="3778"/>
                      </a:cubicBezTo>
                      <a:cubicBezTo>
                        <a:pt x="3063" y="3767"/>
                        <a:pt x="3044" y="3757"/>
                        <a:pt x="3026" y="3745"/>
                      </a:cubicBezTo>
                      <a:cubicBezTo>
                        <a:pt x="2701" y="3546"/>
                        <a:pt x="2389" y="3336"/>
                        <a:pt x="2099" y="3078"/>
                      </a:cubicBezTo>
                      <a:cubicBezTo>
                        <a:pt x="1588" y="2622"/>
                        <a:pt x="998" y="2280"/>
                        <a:pt x="337" y="2073"/>
                      </a:cubicBezTo>
                      <a:cubicBezTo>
                        <a:pt x="253" y="2047"/>
                        <a:pt x="180" y="1993"/>
                        <a:pt x="72" y="1937"/>
                      </a:cubicBezTo>
                      <a:cubicBezTo>
                        <a:pt x="144" y="1897"/>
                        <a:pt x="234" y="1878"/>
                        <a:pt x="338" y="1878"/>
                      </a:cubicBezTo>
                      <a:close/>
                      <a:moveTo>
                        <a:pt x="569" y="888"/>
                      </a:moveTo>
                      <a:cubicBezTo>
                        <a:pt x="651" y="900"/>
                        <a:pt x="741" y="893"/>
                        <a:pt x="814" y="924"/>
                      </a:cubicBezTo>
                      <a:cubicBezTo>
                        <a:pt x="1052" y="1024"/>
                        <a:pt x="1296" y="1118"/>
                        <a:pt x="1514" y="1251"/>
                      </a:cubicBezTo>
                      <a:cubicBezTo>
                        <a:pt x="2249" y="1699"/>
                        <a:pt x="2769" y="2351"/>
                        <a:pt x="3208" y="3080"/>
                      </a:cubicBezTo>
                      <a:cubicBezTo>
                        <a:pt x="3401" y="3401"/>
                        <a:pt x="3457" y="3755"/>
                        <a:pt x="3543" y="4103"/>
                      </a:cubicBezTo>
                      <a:cubicBezTo>
                        <a:pt x="3523" y="4116"/>
                        <a:pt x="3503" y="4130"/>
                        <a:pt x="3484" y="4143"/>
                      </a:cubicBezTo>
                      <a:cubicBezTo>
                        <a:pt x="3402" y="4026"/>
                        <a:pt x="3314" y="3917"/>
                        <a:pt x="3242" y="3795"/>
                      </a:cubicBezTo>
                      <a:cubicBezTo>
                        <a:pt x="3158" y="3654"/>
                        <a:pt x="3104" y="3494"/>
                        <a:pt x="3011" y="3360"/>
                      </a:cubicBezTo>
                      <a:cubicBezTo>
                        <a:pt x="2382" y="2449"/>
                        <a:pt x="1671" y="1622"/>
                        <a:pt x="683" y="1074"/>
                      </a:cubicBezTo>
                      <a:cubicBezTo>
                        <a:pt x="628" y="1044"/>
                        <a:pt x="587" y="987"/>
                        <a:pt x="541" y="943"/>
                      </a:cubicBezTo>
                      <a:cubicBezTo>
                        <a:pt x="550" y="924"/>
                        <a:pt x="559" y="906"/>
                        <a:pt x="569" y="888"/>
                      </a:cubicBezTo>
                      <a:close/>
                      <a:moveTo>
                        <a:pt x="6443" y="3230"/>
                      </a:moveTo>
                      <a:cubicBezTo>
                        <a:pt x="6678" y="3230"/>
                        <a:pt x="6906" y="3351"/>
                        <a:pt x="7025" y="3585"/>
                      </a:cubicBezTo>
                      <a:cubicBezTo>
                        <a:pt x="7228" y="3989"/>
                        <a:pt x="7049" y="4584"/>
                        <a:pt x="6644" y="4787"/>
                      </a:cubicBezTo>
                      <a:cubicBezTo>
                        <a:pt x="6590" y="4815"/>
                        <a:pt x="6517" y="4830"/>
                        <a:pt x="6447" y="4830"/>
                      </a:cubicBezTo>
                      <a:cubicBezTo>
                        <a:pt x="6395" y="4830"/>
                        <a:pt x="6345" y="4822"/>
                        <a:pt x="6306" y="4804"/>
                      </a:cubicBezTo>
                      <a:cubicBezTo>
                        <a:pt x="6024" y="4680"/>
                        <a:pt x="5945" y="4131"/>
                        <a:pt x="6163" y="3911"/>
                      </a:cubicBezTo>
                      <a:cubicBezTo>
                        <a:pt x="6230" y="3842"/>
                        <a:pt x="6308" y="3791"/>
                        <a:pt x="6396" y="3791"/>
                      </a:cubicBezTo>
                      <a:cubicBezTo>
                        <a:pt x="6435" y="3791"/>
                        <a:pt x="6476" y="3801"/>
                        <a:pt x="6518" y="3824"/>
                      </a:cubicBezTo>
                      <a:cubicBezTo>
                        <a:pt x="6626" y="3882"/>
                        <a:pt x="6655" y="4050"/>
                        <a:pt x="6588" y="4195"/>
                      </a:cubicBezTo>
                      <a:cubicBezTo>
                        <a:pt x="6557" y="4262"/>
                        <a:pt x="6514" y="4324"/>
                        <a:pt x="6462" y="4415"/>
                      </a:cubicBezTo>
                      <a:cubicBezTo>
                        <a:pt x="6681" y="4362"/>
                        <a:pt x="6786" y="4164"/>
                        <a:pt x="6736" y="3957"/>
                      </a:cubicBezTo>
                      <a:cubicBezTo>
                        <a:pt x="6696" y="3784"/>
                        <a:pt x="6572" y="3680"/>
                        <a:pt x="6417" y="3680"/>
                      </a:cubicBezTo>
                      <a:cubicBezTo>
                        <a:pt x="6385" y="3680"/>
                        <a:pt x="6351" y="3684"/>
                        <a:pt x="6317" y="3694"/>
                      </a:cubicBezTo>
                      <a:cubicBezTo>
                        <a:pt x="6089" y="3753"/>
                        <a:pt x="5931" y="3974"/>
                        <a:pt x="5923" y="4241"/>
                      </a:cubicBezTo>
                      <a:cubicBezTo>
                        <a:pt x="5921" y="4294"/>
                        <a:pt x="5923" y="4360"/>
                        <a:pt x="5894" y="4395"/>
                      </a:cubicBezTo>
                      <a:cubicBezTo>
                        <a:pt x="5753" y="4569"/>
                        <a:pt x="5600" y="4734"/>
                        <a:pt x="5469" y="4884"/>
                      </a:cubicBezTo>
                      <a:cubicBezTo>
                        <a:pt x="5472" y="4828"/>
                        <a:pt x="5476" y="4732"/>
                        <a:pt x="5482" y="4634"/>
                      </a:cubicBezTo>
                      <a:cubicBezTo>
                        <a:pt x="5508" y="4208"/>
                        <a:pt x="5608" y="3813"/>
                        <a:pt x="5901" y="3480"/>
                      </a:cubicBezTo>
                      <a:cubicBezTo>
                        <a:pt x="6049" y="3312"/>
                        <a:pt x="6249" y="3230"/>
                        <a:pt x="6443" y="3230"/>
                      </a:cubicBezTo>
                      <a:close/>
                      <a:moveTo>
                        <a:pt x="2212" y="4276"/>
                      </a:moveTo>
                      <a:cubicBezTo>
                        <a:pt x="2282" y="4276"/>
                        <a:pt x="2359" y="4296"/>
                        <a:pt x="2447" y="4334"/>
                      </a:cubicBezTo>
                      <a:cubicBezTo>
                        <a:pt x="2815" y="4494"/>
                        <a:pt x="2930" y="4852"/>
                        <a:pt x="3138" y="5192"/>
                      </a:cubicBezTo>
                      <a:cubicBezTo>
                        <a:pt x="2794" y="5063"/>
                        <a:pt x="2795" y="5062"/>
                        <a:pt x="2631" y="4824"/>
                      </a:cubicBezTo>
                      <a:cubicBezTo>
                        <a:pt x="2561" y="4720"/>
                        <a:pt x="2468" y="4653"/>
                        <a:pt x="2347" y="4653"/>
                      </a:cubicBezTo>
                      <a:cubicBezTo>
                        <a:pt x="2325" y="4653"/>
                        <a:pt x="2303" y="4655"/>
                        <a:pt x="2280" y="4660"/>
                      </a:cubicBezTo>
                      <a:cubicBezTo>
                        <a:pt x="2110" y="4691"/>
                        <a:pt x="2006" y="4870"/>
                        <a:pt x="2089" y="5008"/>
                      </a:cubicBezTo>
                      <a:cubicBezTo>
                        <a:pt x="2125" y="4954"/>
                        <a:pt x="2149" y="4891"/>
                        <a:pt x="2194" y="4862"/>
                      </a:cubicBezTo>
                      <a:cubicBezTo>
                        <a:pt x="2248" y="4829"/>
                        <a:pt x="2320" y="4791"/>
                        <a:pt x="2380" y="4791"/>
                      </a:cubicBezTo>
                      <a:cubicBezTo>
                        <a:pt x="2389" y="4791"/>
                        <a:pt x="2398" y="4792"/>
                        <a:pt x="2406" y="4794"/>
                      </a:cubicBezTo>
                      <a:cubicBezTo>
                        <a:pt x="2557" y="4825"/>
                        <a:pt x="2648" y="5063"/>
                        <a:pt x="2587" y="5216"/>
                      </a:cubicBezTo>
                      <a:cubicBezTo>
                        <a:pt x="2544" y="5320"/>
                        <a:pt x="2434" y="5393"/>
                        <a:pt x="2322" y="5393"/>
                      </a:cubicBezTo>
                      <a:cubicBezTo>
                        <a:pt x="2281" y="5393"/>
                        <a:pt x="2240" y="5383"/>
                        <a:pt x="2202" y="5361"/>
                      </a:cubicBezTo>
                      <a:cubicBezTo>
                        <a:pt x="2071" y="5286"/>
                        <a:pt x="1949" y="5185"/>
                        <a:pt x="1851" y="5072"/>
                      </a:cubicBezTo>
                      <a:cubicBezTo>
                        <a:pt x="1711" y="4904"/>
                        <a:pt x="1750" y="4641"/>
                        <a:pt x="1918" y="4436"/>
                      </a:cubicBezTo>
                      <a:cubicBezTo>
                        <a:pt x="2006" y="4328"/>
                        <a:pt x="2100" y="4276"/>
                        <a:pt x="2212" y="4276"/>
                      </a:cubicBezTo>
                      <a:close/>
                      <a:moveTo>
                        <a:pt x="6016" y="5214"/>
                      </a:moveTo>
                      <a:cubicBezTo>
                        <a:pt x="6072" y="5214"/>
                        <a:pt x="6129" y="5228"/>
                        <a:pt x="6188" y="5259"/>
                      </a:cubicBezTo>
                      <a:cubicBezTo>
                        <a:pt x="6314" y="5325"/>
                        <a:pt x="6404" y="5514"/>
                        <a:pt x="6375" y="5669"/>
                      </a:cubicBezTo>
                      <a:cubicBezTo>
                        <a:pt x="6344" y="5836"/>
                        <a:pt x="6251" y="5961"/>
                        <a:pt x="6085" y="6017"/>
                      </a:cubicBezTo>
                      <a:cubicBezTo>
                        <a:pt x="6058" y="6026"/>
                        <a:pt x="6033" y="6030"/>
                        <a:pt x="6010" y="6030"/>
                      </a:cubicBezTo>
                      <a:cubicBezTo>
                        <a:pt x="5929" y="6030"/>
                        <a:pt x="5875" y="5974"/>
                        <a:pt x="5859" y="5875"/>
                      </a:cubicBezTo>
                      <a:cubicBezTo>
                        <a:pt x="5829" y="5679"/>
                        <a:pt x="5936" y="5578"/>
                        <a:pt x="6171" y="5578"/>
                      </a:cubicBezTo>
                      <a:cubicBezTo>
                        <a:pt x="6174" y="5578"/>
                        <a:pt x="6178" y="5578"/>
                        <a:pt x="6182" y="5578"/>
                      </a:cubicBezTo>
                      <a:cubicBezTo>
                        <a:pt x="6149" y="5528"/>
                        <a:pt x="6107" y="5475"/>
                        <a:pt x="6056" y="5464"/>
                      </a:cubicBezTo>
                      <a:cubicBezTo>
                        <a:pt x="6040" y="5461"/>
                        <a:pt x="6025" y="5459"/>
                        <a:pt x="6011" y="5459"/>
                      </a:cubicBezTo>
                      <a:cubicBezTo>
                        <a:pt x="5912" y="5459"/>
                        <a:pt x="5849" y="5534"/>
                        <a:pt x="5791" y="5617"/>
                      </a:cubicBezTo>
                      <a:cubicBezTo>
                        <a:pt x="5668" y="5793"/>
                        <a:pt x="5539" y="5963"/>
                        <a:pt x="5413" y="6136"/>
                      </a:cubicBezTo>
                      <a:cubicBezTo>
                        <a:pt x="5398" y="6126"/>
                        <a:pt x="5383" y="6117"/>
                        <a:pt x="5369" y="6108"/>
                      </a:cubicBezTo>
                      <a:cubicBezTo>
                        <a:pt x="5410" y="5801"/>
                        <a:pt x="5485" y="5509"/>
                        <a:pt x="5756" y="5310"/>
                      </a:cubicBezTo>
                      <a:cubicBezTo>
                        <a:pt x="5839" y="5250"/>
                        <a:pt x="5926" y="5214"/>
                        <a:pt x="6016" y="5214"/>
                      </a:cubicBezTo>
                      <a:close/>
                      <a:moveTo>
                        <a:pt x="6641" y="6423"/>
                      </a:moveTo>
                      <a:lnTo>
                        <a:pt x="6641" y="6423"/>
                      </a:lnTo>
                      <a:cubicBezTo>
                        <a:pt x="6503" y="6683"/>
                        <a:pt x="6369" y="6936"/>
                        <a:pt x="6226" y="7203"/>
                      </a:cubicBezTo>
                      <a:cubicBezTo>
                        <a:pt x="6176" y="7018"/>
                        <a:pt x="6045" y="6819"/>
                        <a:pt x="6156" y="6636"/>
                      </a:cubicBezTo>
                      <a:cubicBezTo>
                        <a:pt x="6256" y="6467"/>
                        <a:pt x="6468" y="6435"/>
                        <a:pt x="6641" y="6423"/>
                      </a:cubicBezTo>
                      <a:close/>
                      <a:moveTo>
                        <a:pt x="6799" y="6511"/>
                      </a:moveTo>
                      <a:lnTo>
                        <a:pt x="6799" y="6511"/>
                      </a:lnTo>
                      <a:cubicBezTo>
                        <a:pt x="6784" y="6616"/>
                        <a:pt x="6736" y="6726"/>
                        <a:pt x="6761" y="6818"/>
                      </a:cubicBezTo>
                      <a:cubicBezTo>
                        <a:pt x="6850" y="7150"/>
                        <a:pt x="6643" y="7243"/>
                        <a:pt x="6396" y="7316"/>
                      </a:cubicBezTo>
                      <a:cubicBezTo>
                        <a:pt x="6386" y="7319"/>
                        <a:pt x="6376" y="7320"/>
                        <a:pt x="6352" y="7325"/>
                      </a:cubicBezTo>
                      <a:cubicBezTo>
                        <a:pt x="6359" y="6977"/>
                        <a:pt x="6575" y="6588"/>
                        <a:pt x="6799" y="6511"/>
                      </a:cubicBezTo>
                      <a:close/>
                      <a:moveTo>
                        <a:pt x="1236" y="5621"/>
                      </a:moveTo>
                      <a:cubicBezTo>
                        <a:pt x="1595" y="6330"/>
                        <a:pt x="1535" y="7120"/>
                        <a:pt x="1710" y="7895"/>
                      </a:cubicBezTo>
                      <a:cubicBezTo>
                        <a:pt x="1405" y="7571"/>
                        <a:pt x="1126" y="7275"/>
                        <a:pt x="852" y="6977"/>
                      </a:cubicBezTo>
                      <a:cubicBezTo>
                        <a:pt x="826" y="6949"/>
                        <a:pt x="805" y="6885"/>
                        <a:pt x="819" y="6854"/>
                      </a:cubicBezTo>
                      <a:cubicBezTo>
                        <a:pt x="993" y="6455"/>
                        <a:pt x="1213" y="6075"/>
                        <a:pt x="1236" y="5621"/>
                      </a:cubicBezTo>
                      <a:close/>
                      <a:moveTo>
                        <a:pt x="1410" y="5579"/>
                      </a:moveTo>
                      <a:cubicBezTo>
                        <a:pt x="1735" y="5736"/>
                        <a:pt x="2003" y="5977"/>
                        <a:pt x="2088" y="6375"/>
                      </a:cubicBezTo>
                      <a:cubicBezTo>
                        <a:pt x="2127" y="6556"/>
                        <a:pt x="2160" y="6738"/>
                        <a:pt x="2189" y="6922"/>
                      </a:cubicBezTo>
                      <a:cubicBezTo>
                        <a:pt x="2194" y="6962"/>
                        <a:pt x="2179" y="7006"/>
                        <a:pt x="2164" y="7047"/>
                      </a:cubicBezTo>
                      <a:cubicBezTo>
                        <a:pt x="2060" y="7339"/>
                        <a:pt x="1953" y="7630"/>
                        <a:pt x="1846" y="7925"/>
                      </a:cubicBezTo>
                      <a:cubicBezTo>
                        <a:pt x="1799" y="7537"/>
                        <a:pt x="1768" y="7133"/>
                        <a:pt x="1694" y="6737"/>
                      </a:cubicBezTo>
                      <a:cubicBezTo>
                        <a:pt x="1622" y="6343"/>
                        <a:pt x="1505" y="5960"/>
                        <a:pt x="1410" y="5579"/>
                      </a:cubicBezTo>
                      <a:close/>
                      <a:moveTo>
                        <a:pt x="6007" y="6826"/>
                      </a:moveTo>
                      <a:lnTo>
                        <a:pt x="6007" y="6826"/>
                      </a:lnTo>
                      <a:cubicBezTo>
                        <a:pt x="6327" y="7419"/>
                        <a:pt x="6195" y="7960"/>
                        <a:pt x="5890" y="8525"/>
                      </a:cubicBezTo>
                      <a:cubicBezTo>
                        <a:pt x="5834" y="8332"/>
                        <a:pt x="5796" y="8178"/>
                        <a:pt x="5743" y="8029"/>
                      </a:cubicBezTo>
                      <a:cubicBezTo>
                        <a:pt x="5696" y="7903"/>
                        <a:pt x="5668" y="7806"/>
                        <a:pt x="5808" y="7708"/>
                      </a:cubicBezTo>
                      <a:cubicBezTo>
                        <a:pt x="5868" y="7665"/>
                        <a:pt x="5879" y="7543"/>
                        <a:pt x="5893" y="7454"/>
                      </a:cubicBezTo>
                      <a:cubicBezTo>
                        <a:pt x="5914" y="7330"/>
                        <a:pt x="5910" y="7202"/>
                        <a:pt x="5930" y="7078"/>
                      </a:cubicBezTo>
                      <a:cubicBezTo>
                        <a:pt x="5942" y="6994"/>
                        <a:pt x="5980" y="6912"/>
                        <a:pt x="6007" y="6826"/>
                      </a:cubicBezTo>
                      <a:close/>
                      <a:moveTo>
                        <a:pt x="6774" y="7247"/>
                      </a:moveTo>
                      <a:cubicBezTo>
                        <a:pt x="6794" y="7255"/>
                        <a:pt x="6817" y="7264"/>
                        <a:pt x="6838" y="7273"/>
                      </a:cubicBezTo>
                      <a:cubicBezTo>
                        <a:pt x="6835" y="7570"/>
                        <a:pt x="6834" y="7870"/>
                        <a:pt x="6833" y="8168"/>
                      </a:cubicBezTo>
                      <a:cubicBezTo>
                        <a:pt x="6833" y="8277"/>
                        <a:pt x="6777" y="8346"/>
                        <a:pt x="6677" y="8374"/>
                      </a:cubicBezTo>
                      <a:cubicBezTo>
                        <a:pt x="6461" y="8436"/>
                        <a:pt x="6242" y="8495"/>
                        <a:pt x="5997" y="8562"/>
                      </a:cubicBezTo>
                      <a:cubicBezTo>
                        <a:pt x="6203" y="8236"/>
                        <a:pt x="6255" y="7890"/>
                        <a:pt x="6298" y="7541"/>
                      </a:cubicBezTo>
                      <a:cubicBezTo>
                        <a:pt x="6304" y="7500"/>
                        <a:pt x="6338" y="7447"/>
                        <a:pt x="6373" y="7429"/>
                      </a:cubicBezTo>
                      <a:cubicBezTo>
                        <a:pt x="6503" y="7361"/>
                        <a:pt x="6639" y="7306"/>
                        <a:pt x="6774" y="7247"/>
                      </a:cubicBezTo>
                      <a:close/>
                      <a:moveTo>
                        <a:pt x="5599" y="7849"/>
                      </a:moveTo>
                      <a:cubicBezTo>
                        <a:pt x="5659" y="8091"/>
                        <a:pt x="5721" y="8323"/>
                        <a:pt x="5772" y="8557"/>
                      </a:cubicBezTo>
                      <a:cubicBezTo>
                        <a:pt x="5783" y="8609"/>
                        <a:pt x="5769" y="8690"/>
                        <a:pt x="5734" y="8722"/>
                      </a:cubicBezTo>
                      <a:cubicBezTo>
                        <a:pt x="5462" y="8978"/>
                        <a:pt x="5182" y="9225"/>
                        <a:pt x="4904" y="9475"/>
                      </a:cubicBezTo>
                      <a:cubicBezTo>
                        <a:pt x="4890" y="9468"/>
                        <a:pt x="4876" y="9459"/>
                        <a:pt x="4862" y="9451"/>
                      </a:cubicBezTo>
                      <a:cubicBezTo>
                        <a:pt x="4950" y="9067"/>
                        <a:pt x="5047" y="8685"/>
                        <a:pt x="5125" y="8300"/>
                      </a:cubicBezTo>
                      <a:cubicBezTo>
                        <a:pt x="5178" y="8041"/>
                        <a:pt x="5343" y="7924"/>
                        <a:pt x="5599" y="7849"/>
                      </a:cubicBezTo>
                      <a:close/>
                      <a:moveTo>
                        <a:pt x="2270" y="7084"/>
                      </a:moveTo>
                      <a:cubicBezTo>
                        <a:pt x="2398" y="7167"/>
                        <a:pt x="2509" y="7248"/>
                        <a:pt x="2628" y="7313"/>
                      </a:cubicBezTo>
                      <a:cubicBezTo>
                        <a:pt x="3105" y="7574"/>
                        <a:pt x="3282" y="8204"/>
                        <a:pt x="3002" y="8675"/>
                      </a:cubicBezTo>
                      <a:cubicBezTo>
                        <a:pt x="2840" y="8948"/>
                        <a:pt x="2673" y="9220"/>
                        <a:pt x="2507" y="9491"/>
                      </a:cubicBezTo>
                      <a:cubicBezTo>
                        <a:pt x="2499" y="9506"/>
                        <a:pt x="2481" y="9517"/>
                        <a:pt x="2470" y="9526"/>
                      </a:cubicBezTo>
                      <a:cubicBezTo>
                        <a:pt x="2321" y="9216"/>
                        <a:pt x="2175" y="8916"/>
                        <a:pt x="2035" y="8612"/>
                      </a:cubicBezTo>
                      <a:cubicBezTo>
                        <a:pt x="1995" y="8523"/>
                        <a:pt x="1947" y="8421"/>
                        <a:pt x="1957" y="8331"/>
                      </a:cubicBezTo>
                      <a:cubicBezTo>
                        <a:pt x="2005" y="7904"/>
                        <a:pt x="2089" y="7485"/>
                        <a:pt x="2270" y="7084"/>
                      </a:cubicBezTo>
                      <a:close/>
                      <a:moveTo>
                        <a:pt x="730" y="7061"/>
                      </a:moveTo>
                      <a:cubicBezTo>
                        <a:pt x="1152" y="7420"/>
                        <a:pt x="1502" y="7810"/>
                        <a:pt x="1804" y="8243"/>
                      </a:cubicBezTo>
                      <a:cubicBezTo>
                        <a:pt x="1815" y="8260"/>
                        <a:pt x="1816" y="8284"/>
                        <a:pt x="1826" y="8305"/>
                      </a:cubicBezTo>
                      <a:cubicBezTo>
                        <a:pt x="1937" y="8572"/>
                        <a:pt x="2050" y="8840"/>
                        <a:pt x="2163" y="9107"/>
                      </a:cubicBezTo>
                      <a:cubicBezTo>
                        <a:pt x="2220" y="9243"/>
                        <a:pt x="2282" y="9375"/>
                        <a:pt x="2364" y="9550"/>
                      </a:cubicBezTo>
                      <a:cubicBezTo>
                        <a:pt x="2277" y="9504"/>
                        <a:pt x="2235" y="9479"/>
                        <a:pt x="2192" y="9460"/>
                      </a:cubicBezTo>
                      <a:cubicBezTo>
                        <a:pt x="1969" y="9355"/>
                        <a:pt x="1751" y="9233"/>
                        <a:pt x="1520" y="9154"/>
                      </a:cubicBezTo>
                      <a:cubicBezTo>
                        <a:pt x="1348" y="9095"/>
                        <a:pt x="1226" y="9030"/>
                        <a:pt x="1184" y="8835"/>
                      </a:cubicBezTo>
                      <a:cubicBezTo>
                        <a:pt x="1162" y="8735"/>
                        <a:pt x="1082" y="8644"/>
                        <a:pt x="1021" y="8553"/>
                      </a:cubicBezTo>
                      <a:cubicBezTo>
                        <a:pt x="947" y="8439"/>
                        <a:pt x="853" y="8334"/>
                        <a:pt x="786" y="8215"/>
                      </a:cubicBezTo>
                      <a:cubicBezTo>
                        <a:pt x="585" y="7849"/>
                        <a:pt x="561" y="7471"/>
                        <a:pt x="730" y="7061"/>
                      </a:cubicBezTo>
                      <a:close/>
                      <a:moveTo>
                        <a:pt x="6712" y="8458"/>
                      </a:moveTo>
                      <a:cubicBezTo>
                        <a:pt x="6722" y="8472"/>
                        <a:pt x="6731" y="8485"/>
                        <a:pt x="6740" y="8499"/>
                      </a:cubicBezTo>
                      <a:cubicBezTo>
                        <a:pt x="6663" y="8707"/>
                        <a:pt x="6544" y="8889"/>
                        <a:pt x="6352" y="9009"/>
                      </a:cubicBezTo>
                      <a:cubicBezTo>
                        <a:pt x="6060" y="9191"/>
                        <a:pt x="5856" y="9421"/>
                        <a:pt x="5861" y="9789"/>
                      </a:cubicBezTo>
                      <a:cubicBezTo>
                        <a:pt x="5863" y="9885"/>
                        <a:pt x="5810" y="9933"/>
                        <a:pt x="5718" y="9933"/>
                      </a:cubicBezTo>
                      <a:cubicBezTo>
                        <a:pt x="5713" y="9933"/>
                        <a:pt x="5708" y="9933"/>
                        <a:pt x="5703" y="9933"/>
                      </a:cubicBezTo>
                      <a:cubicBezTo>
                        <a:pt x="5658" y="9931"/>
                        <a:pt x="5613" y="9929"/>
                        <a:pt x="5568" y="9929"/>
                      </a:cubicBezTo>
                      <a:cubicBezTo>
                        <a:pt x="5272" y="9929"/>
                        <a:pt x="4984" y="9981"/>
                        <a:pt x="4707" y="10150"/>
                      </a:cubicBezTo>
                      <a:cubicBezTo>
                        <a:pt x="4713" y="10100"/>
                        <a:pt x="4713" y="10079"/>
                        <a:pt x="4718" y="10060"/>
                      </a:cubicBezTo>
                      <a:cubicBezTo>
                        <a:pt x="4792" y="9763"/>
                        <a:pt x="4983" y="9547"/>
                        <a:pt x="5207" y="9354"/>
                      </a:cubicBezTo>
                      <a:cubicBezTo>
                        <a:pt x="5392" y="9193"/>
                        <a:pt x="5578" y="9029"/>
                        <a:pt x="5766" y="8870"/>
                      </a:cubicBezTo>
                      <a:cubicBezTo>
                        <a:pt x="5836" y="8811"/>
                        <a:pt x="5906" y="8745"/>
                        <a:pt x="5988" y="8713"/>
                      </a:cubicBezTo>
                      <a:cubicBezTo>
                        <a:pt x="6228" y="8618"/>
                        <a:pt x="6472" y="8539"/>
                        <a:pt x="6712" y="8458"/>
                      </a:cubicBezTo>
                      <a:close/>
                      <a:moveTo>
                        <a:pt x="3135" y="9737"/>
                      </a:moveTo>
                      <a:lnTo>
                        <a:pt x="3135" y="9737"/>
                      </a:lnTo>
                      <a:cubicBezTo>
                        <a:pt x="3326" y="9758"/>
                        <a:pt x="3481" y="9777"/>
                        <a:pt x="3661" y="9797"/>
                      </a:cubicBezTo>
                      <a:cubicBezTo>
                        <a:pt x="3615" y="10001"/>
                        <a:pt x="3561" y="10229"/>
                        <a:pt x="3508" y="10459"/>
                      </a:cubicBezTo>
                      <a:cubicBezTo>
                        <a:pt x="3493" y="10460"/>
                        <a:pt x="3478" y="10462"/>
                        <a:pt x="3465" y="10464"/>
                      </a:cubicBezTo>
                      <a:cubicBezTo>
                        <a:pt x="3353" y="10218"/>
                        <a:pt x="3241" y="9971"/>
                        <a:pt x="3135" y="9737"/>
                      </a:cubicBezTo>
                      <a:close/>
                      <a:moveTo>
                        <a:pt x="5692" y="10029"/>
                      </a:moveTo>
                      <a:cubicBezTo>
                        <a:pt x="5729" y="10029"/>
                        <a:pt x="5766" y="10029"/>
                        <a:pt x="5804" y="10030"/>
                      </a:cubicBezTo>
                      <a:cubicBezTo>
                        <a:pt x="5693" y="10358"/>
                        <a:pt x="5514" y="10614"/>
                        <a:pt x="5203" y="10749"/>
                      </a:cubicBezTo>
                      <a:cubicBezTo>
                        <a:pt x="4925" y="10870"/>
                        <a:pt x="4639" y="10975"/>
                        <a:pt x="4347" y="11090"/>
                      </a:cubicBezTo>
                      <a:cubicBezTo>
                        <a:pt x="4439" y="10851"/>
                        <a:pt x="4527" y="10605"/>
                        <a:pt x="4628" y="10367"/>
                      </a:cubicBezTo>
                      <a:cubicBezTo>
                        <a:pt x="4651" y="10312"/>
                        <a:pt x="4717" y="10273"/>
                        <a:pt x="4772" y="10238"/>
                      </a:cubicBezTo>
                      <a:cubicBezTo>
                        <a:pt x="5049" y="10053"/>
                        <a:pt x="5360" y="10029"/>
                        <a:pt x="5692" y="10029"/>
                      </a:cubicBezTo>
                      <a:close/>
                      <a:moveTo>
                        <a:pt x="3658" y="8755"/>
                      </a:moveTo>
                      <a:cubicBezTo>
                        <a:pt x="3874" y="8755"/>
                        <a:pt x="4062" y="8931"/>
                        <a:pt x="4051" y="9165"/>
                      </a:cubicBezTo>
                      <a:cubicBezTo>
                        <a:pt x="4023" y="9785"/>
                        <a:pt x="3897" y="10385"/>
                        <a:pt x="3668" y="10963"/>
                      </a:cubicBezTo>
                      <a:cubicBezTo>
                        <a:pt x="3654" y="11000"/>
                        <a:pt x="3632" y="11034"/>
                        <a:pt x="3601" y="11091"/>
                      </a:cubicBezTo>
                      <a:cubicBezTo>
                        <a:pt x="3556" y="10777"/>
                        <a:pt x="3604" y="10504"/>
                        <a:pt x="3680" y="10232"/>
                      </a:cubicBezTo>
                      <a:cubicBezTo>
                        <a:pt x="3721" y="10086"/>
                        <a:pt x="3725" y="9930"/>
                        <a:pt x="3750" y="9779"/>
                      </a:cubicBezTo>
                      <a:cubicBezTo>
                        <a:pt x="3761" y="9713"/>
                        <a:pt x="3771" y="9640"/>
                        <a:pt x="3803" y="9584"/>
                      </a:cubicBezTo>
                      <a:cubicBezTo>
                        <a:pt x="3891" y="9424"/>
                        <a:pt x="3883" y="9228"/>
                        <a:pt x="3768" y="9091"/>
                      </a:cubicBezTo>
                      <a:cubicBezTo>
                        <a:pt x="3710" y="9022"/>
                        <a:pt x="3644" y="8986"/>
                        <a:pt x="3571" y="8986"/>
                      </a:cubicBezTo>
                      <a:cubicBezTo>
                        <a:pt x="3531" y="8986"/>
                        <a:pt x="3488" y="8997"/>
                        <a:pt x="3444" y="9019"/>
                      </a:cubicBezTo>
                      <a:cubicBezTo>
                        <a:pt x="3321" y="9080"/>
                        <a:pt x="3245" y="9169"/>
                        <a:pt x="3298" y="9366"/>
                      </a:cubicBezTo>
                      <a:cubicBezTo>
                        <a:pt x="3346" y="9293"/>
                        <a:pt x="3365" y="9246"/>
                        <a:pt x="3400" y="9219"/>
                      </a:cubicBezTo>
                      <a:cubicBezTo>
                        <a:pt x="3453" y="9177"/>
                        <a:pt x="3520" y="9116"/>
                        <a:pt x="3575" y="9116"/>
                      </a:cubicBezTo>
                      <a:cubicBezTo>
                        <a:pt x="3578" y="9116"/>
                        <a:pt x="3582" y="9116"/>
                        <a:pt x="3585" y="9117"/>
                      </a:cubicBezTo>
                      <a:cubicBezTo>
                        <a:pt x="3643" y="9125"/>
                        <a:pt x="3709" y="9202"/>
                        <a:pt x="3737" y="9265"/>
                      </a:cubicBezTo>
                      <a:cubicBezTo>
                        <a:pt x="3793" y="9387"/>
                        <a:pt x="3750" y="9501"/>
                        <a:pt x="3652" y="9592"/>
                      </a:cubicBezTo>
                      <a:cubicBezTo>
                        <a:pt x="3590" y="9649"/>
                        <a:pt x="3522" y="9683"/>
                        <a:pt x="3448" y="9683"/>
                      </a:cubicBezTo>
                      <a:cubicBezTo>
                        <a:pt x="3411" y="9683"/>
                        <a:pt x="3373" y="9674"/>
                        <a:pt x="3334" y="9656"/>
                      </a:cubicBezTo>
                      <a:cubicBezTo>
                        <a:pt x="3203" y="9595"/>
                        <a:pt x="3135" y="9484"/>
                        <a:pt x="3131" y="9341"/>
                      </a:cubicBezTo>
                      <a:cubicBezTo>
                        <a:pt x="3126" y="9134"/>
                        <a:pt x="3318" y="8855"/>
                        <a:pt x="3511" y="8782"/>
                      </a:cubicBezTo>
                      <a:cubicBezTo>
                        <a:pt x="3560" y="8763"/>
                        <a:pt x="3610" y="8755"/>
                        <a:pt x="3658" y="8755"/>
                      </a:cubicBezTo>
                      <a:close/>
                      <a:moveTo>
                        <a:pt x="2979" y="8866"/>
                      </a:moveTo>
                      <a:cubicBezTo>
                        <a:pt x="2996" y="8873"/>
                        <a:pt x="3014" y="8878"/>
                        <a:pt x="3031" y="8884"/>
                      </a:cubicBezTo>
                      <a:cubicBezTo>
                        <a:pt x="2919" y="9335"/>
                        <a:pt x="2995" y="9756"/>
                        <a:pt x="3209" y="10157"/>
                      </a:cubicBezTo>
                      <a:cubicBezTo>
                        <a:pt x="3224" y="10187"/>
                        <a:pt x="3234" y="10234"/>
                        <a:pt x="3222" y="10264"/>
                      </a:cubicBezTo>
                      <a:cubicBezTo>
                        <a:pt x="3085" y="10614"/>
                        <a:pt x="2944" y="10962"/>
                        <a:pt x="2806" y="11307"/>
                      </a:cubicBezTo>
                      <a:cubicBezTo>
                        <a:pt x="2806" y="11307"/>
                        <a:pt x="2806" y="11308"/>
                        <a:pt x="2806" y="11308"/>
                      </a:cubicBezTo>
                      <a:cubicBezTo>
                        <a:pt x="2804" y="11308"/>
                        <a:pt x="2791" y="11299"/>
                        <a:pt x="2789" y="11288"/>
                      </a:cubicBezTo>
                      <a:cubicBezTo>
                        <a:pt x="2702" y="10781"/>
                        <a:pt x="2616" y="10275"/>
                        <a:pt x="2531" y="9768"/>
                      </a:cubicBezTo>
                      <a:cubicBezTo>
                        <a:pt x="2530" y="9763"/>
                        <a:pt x="2531" y="9757"/>
                        <a:pt x="2533" y="9752"/>
                      </a:cubicBezTo>
                      <a:cubicBezTo>
                        <a:pt x="2681" y="9458"/>
                        <a:pt x="2830" y="9163"/>
                        <a:pt x="2979" y="8866"/>
                      </a:cubicBezTo>
                      <a:close/>
                      <a:moveTo>
                        <a:pt x="1268" y="9211"/>
                      </a:moveTo>
                      <a:lnTo>
                        <a:pt x="1268" y="9211"/>
                      </a:lnTo>
                      <a:cubicBezTo>
                        <a:pt x="1619" y="9307"/>
                        <a:pt x="1937" y="9416"/>
                        <a:pt x="2201" y="9629"/>
                      </a:cubicBezTo>
                      <a:cubicBezTo>
                        <a:pt x="2307" y="9716"/>
                        <a:pt x="2422" y="9849"/>
                        <a:pt x="2445" y="9976"/>
                      </a:cubicBezTo>
                      <a:cubicBezTo>
                        <a:pt x="2530" y="10415"/>
                        <a:pt x="2577" y="10862"/>
                        <a:pt x="2640" y="11311"/>
                      </a:cubicBezTo>
                      <a:cubicBezTo>
                        <a:pt x="2605" y="11297"/>
                        <a:pt x="2555" y="11277"/>
                        <a:pt x="2503" y="11262"/>
                      </a:cubicBezTo>
                      <a:cubicBezTo>
                        <a:pt x="2203" y="11183"/>
                        <a:pt x="1903" y="11092"/>
                        <a:pt x="1598" y="11030"/>
                      </a:cubicBezTo>
                      <a:cubicBezTo>
                        <a:pt x="1498" y="11011"/>
                        <a:pt x="1431" y="10991"/>
                        <a:pt x="1375" y="10903"/>
                      </a:cubicBezTo>
                      <a:cubicBezTo>
                        <a:pt x="1035" y="10358"/>
                        <a:pt x="1226" y="9792"/>
                        <a:pt x="1268" y="9211"/>
                      </a:cubicBezTo>
                      <a:close/>
                      <a:moveTo>
                        <a:pt x="3305" y="10364"/>
                      </a:moveTo>
                      <a:lnTo>
                        <a:pt x="3305" y="10364"/>
                      </a:lnTo>
                      <a:cubicBezTo>
                        <a:pt x="3617" y="10823"/>
                        <a:pt x="3525" y="11425"/>
                        <a:pt x="3181" y="11949"/>
                      </a:cubicBezTo>
                      <a:cubicBezTo>
                        <a:pt x="3100" y="11753"/>
                        <a:pt x="2964" y="11576"/>
                        <a:pt x="2971" y="11406"/>
                      </a:cubicBezTo>
                      <a:cubicBezTo>
                        <a:pt x="2987" y="11044"/>
                        <a:pt x="3131" y="10704"/>
                        <a:pt x="3305" y="10364"/>
                      </a:cubicBezTo>
                      <a:close/>
                      <a:moveTo>
                        <a:pt x="1603" y="11102"/>
                      </a:moveTo>
                      <a:cubicBezTo>
                        <a:pt x="1836" y="11171"/>
                        <a:pt x="2067" y="11249"/>
                        <a:pt x="2304" y="11304"/>
                      </a:cubicBezTo>
                      <a:cubicBezTo>
                        <a:pt x="2629" y="11381"/>
                        <a:pt x="2845" y="11570"/>
                        <a:pt x="3013" y="11860"/>
                      </a:cubicBezTo>
                      <a:cubicBezTo>
                        <a:pt x="3152" y="12101"/>
                        <a:pt x="3093" y="12310"/>
                        <a:pt x="3033" y="12527"/>
                      </a:cubicBezTo>
                      <a:cubicBezTo>
                        <a:pt x="2544" y="12070"/>
                        <a:pt x="2062" y="11618"/>
                        <a:pt x="1581" y="11167"/>
                      </a:cubicBezTo>
                      <a:cubicBezTo>
                        <a:pt x="1588" y="11145"/>
                        <a:pt x="1595" y="11125"/>
                        <a:pt x="1603" y="11102"/>
                      </a:cubicBezTo>
                      <a:close/>
                      <a:moveTo>
                        <a:pt x="5023" y="1546"/>
                      </a:moveTo>
                      <a:cubicBezTo>
                        <a:pt x="5042" y="1546"/>
                        <a:pt x="5062" y="1547"/>
                        <a:pt x="5082" y="1547"/>
                      </a:cubicBezTo>
                      <a:cubicBezTo>
                        <a:pt x="5121" y="1629"/>
                        <a:pt x="5177" y="1706"/>
                        <a:pt x="5196" y="1793"/>
                      </a:cubicBezTo>
                      <a:cubicBezTo>
                        <a:pt x="5247" y="2016"/>
                        <a:pt x="5295" y="2243"/>
                        <a:pt x="5321" y="2472"/>
                      </a:cubicBezTo>
                      <a:cubicBezTo>
                        <a:pt x="5418" y="3333"/>
                        <a:pt x="5408" y="4196"/>
                        <a:pt x="5330" y="5056"/>
                      </a:cubicBezTo>
                      <a:cubicBezTo>
                        <a:pt x="5236" y="6101"/>
                        <a:pt x="5146" y="7148"/>
                        <a:pt x="4995" y="8184"/>
                      </a:cubicBezTo>
                      <a:cubicBezTo>
                        <a:pt x="4898" y="8855"/>
                        <a:pt x="4708" y="9515"/>
                        <a:pt x="4534" y="10174"/>
                      </a:cubicBezTo>
                      <a:cubicBezTo>
                        <a:pt x="4348" y="10874"/>
                        <a:pt x="3999" y="11508"/>
                        <a:pt x="3692" y="12159"/>
                      </a:cubicBezTo>
                      <a:cubicBezTo>
                        <a:pt x="3608" y="12336"/>
                        <a:pt x="3561" y="12543"/>
                        <a:pt x="3549" y="12741"/>
                      </a:cubicBezTo>
                      <a:cubicBezTo>
                        <a:pt x="3534" y="12950"/>
                        <a:pt x="3685" y="13139"/>
                        <a:pt x="3864" y="13176"/>
                      </a:cubicBezTo>
                      <a:cubicBezTo>
                        <a:pt x="3876" y="13179"/>
                        <a:pt x="3889" y="13180"/>
                        <a:pt x="3902" y="13180"/>
                      </a:cubicBezTo>
                      <a:cubicBezTo>
                        <a:pt x="3969" y="13180"/>
                        <a:pt x="4042" y="13149"/>
                        <a:pt x="4112" y="13137"/>
                      </a:cubicBezTo>
                      <a:cubicBezTo>
                        <a:pt x="4090" y="13078"/>
                        <a:pt x="4075" y="13013"/>
                        <a:pt x="4045" y="12958"/>
                      </a:cubicBezTo>
                      <a:cubicBezTo>
                        <a:pt x="3982" y="12837"/>
                        <a:pt x="3916" y="12723"/>
                        <a:pt x="4014" y="12592"/>
                      </a:cubicBezTo>
                      <a:cubicBezTo>
                        <a:pt x="4078" y="12507"/>
                        <a:pt x="4170" y="12462"/>
                        <a:pt x="4273" y="12462"/>
                      </a:cubicBezTo>
                      <a:cubicBezTo>
                        <a:pt x="4319" y="12462"/>
                        <a:pt x="4367" y="12471"/>
                        <a:pt x="4415" y="12489"/>
                      </a:cubicBezTo>
                      <a:cubicBezTo>
                        <a:pt x="4591" y="12556"/>
                        <a:pt x="4660" y="12692"/>
                        <a:pt x="4684" y="12871"/>
                      </a:cubicBezTo>
                      <a:cubicBezTo>
                        <a:pt x="4718" y="13141"/>
                        <a:pt x="4331" y="13641"/>
                        <a:pt x="4052" y="13667"/>
                      </a:cubicBezTo>
                      <a:cubicBezTo>
                        <a:pt x="4018" y="13670"/>
                        <a:pt x="3985" y="13672"/>
                        <a:pt x="3952" y="13672"/>
                      </a:cubicBezTo>
                      <a:cubicBezTo>
                        <a:pt x="3802" y="13672"/>
                        <a:pt x="3663" y="13635"/>
                        <a:pt x="3546" y="13524"/>
                      </a:cubicBezTo>
                      <a:cubicBezTo>
                        <a:pt x="3332" y="13325"/>
                        <a:pt x="3213" y="13079"/>
                        <a:pt x="3186" y="12786"/>
                      </a:cubicBezTo>
                      <a:cubicBezTo>
                        <a:pt x="3157" y="12479"/>
                        <a:pt x="3238" y="12199"/>
                        <a:pt x="3368" y="11926"/>
                      </a:cubicBezTo>
                      <a:cubicBezTo>
                        <a:pt x="3653" y="11331"/>
                        <a:pt x="3932" y="10735"/>
                        <a:pt x="4060" y="10079"/>
                      </a:cubicBezTo>
                      <a:cubicBezTo>
                        <a:pt x="4330" y="8687"/>
                        <a:pt x="4136" y="7345"/>
                        <a:pt x="3637" y="6034"/>
                      </a:cubicBezTo>
                      <a:cubicBezTo>
                        <a:pt x="3322" y="5206"/>
                        <a:pt x="2882" y="4449"/>
                        <a:pt x="2314" y="3766"/>
                      </a:cubicBezTo>
                      <a:cubicBezTo>
                        <a:pt x="2248" y="3688"/>
                        <a:pt x="2202" y="3590"/>
                        <a:pt x="2146" y="3503"/>
                      </a:cubicBezTo>
                      <a:cubicBezTo>
                        <a:pt x="2158" y="3492"/>
                        <a:pt x="2170" y="3481"/>
                        <a:pt x="2181" y="3471"/>
                      </a:cubicBezTo>
                      <a:cubicBezTo>
                        <a:pt x="2252" y="3485"/>
                        <a:pt x="2335" y="3485"/>
                        <a:pt x="2393" y="3522"/>
                      </a:cubicBezTo>
                      <a:cubicBezTo>
                        <a:pt x="2722" y="3729"/>
                        <a:pt x="3045" y="3945"/>
                        <a:pt x="3372" y="4155"/>
                      </a:cubicBezTo>
                      <a:cubicBezTo>
                        <a:pt x="3449" y="4205"/>
                        <a:pt x="3535" y="4241"/>
                        <a:pt x="3618" y="4284"/>
                      </a:cubicBezTo>
                      <a:cubicBezTo>
                        <a:pt x="3623" y="4185"/>
                        <a:pt x="3647" y="4085"/>
                        <a:pt x="3632" y="3989"/>
                      </a:cubicBezTo>
                      <a:cubicBezTo>
                        <a:pt x="3573" y="3576"/>
                        <a:pt x="3502" y="3167"/>
                        <a:pt x="3440" y="2755"/>
                      </a:cubicBezTo>
                      <a:cubicBezTo>
                        <a:pt x="3432" y="2707"/>
                        <a:pt x="3461" y="2655"/>
                        <a:pt x="3472" y="2604"/>
                      </a:cubicBezTo>
                      <a:cubicBezTo>
                        <a:pt x="3524" y="2619"/>
                        <a:pt x="3589" y="2618"/>
                        <a:pt x="3623" y="2650"/>
                      </a:cubicBezTo>
                      <a:cubicBezTo>
                        <a:pt x="3759" y="2776"/>
                        <a:pt x="3897" y="2905"/>
                        <a:pt x="4009" y="3052"/>
                      </a:cubicBezTo>
                      <a:cubicBezTo>
                        <a:pt x="4132" y="3212"/>
                        <a:pt x="4225" y="3396"/>
                        <a:pt x="4336" y="3566"/>
                      </a:cubicBezTo>
                      <a:cubicBezTo>
                        <a:pt x="4359" y="3600"/>
                        <a:pt x="4414" y="3645"/>
                        <a:pt x="4438" y="3645"/>
                      </a:cubicBezTo>
                      <a:cubicBezTo>
                        <a:pt x="4440" y="3645"/>
                        <a:pt x="4442" y="3645"/>
                        <a:pt x="4443" y="3644"/>
                      </a:cubicBezTo>
                      <a:cubicBezTo>
                        <a:pt x="4483" y="3626"/>
                        <a:pt x="4511" y="3572"/>
                        <a:pt x="4536" y="3528"/>
                      </a:cubicBezTo>
                      <a:cubicBezTo>
                        <a:pt x="4550" y="3506"/>
                        <a:pt x="4542" y="3474"/>
                        <a:pt x="4550" y="3447"/>
                      </a:cubicBezTo>
                      <a:cubicBezTo>
                        <a:pt x="4675" y="2874"/>
                        <a:pt x="4799" y="2300"/>
                        <a:pt x="4929" y="1727"/>
                      </a:cubicBezTo>
                      <a:cubicBezTo>
                        <a:pt x="4943" y="1663"/>
                        <a:pt x="4989" y="1606"/>
                        <a:pt x="5023" y="1546"/>
                      </a:cubicBezTo>
                      <a:close/>
                      <a:moveTo>
                        <a:pt x="1362" y="1"/>
                      </a:moveTo>
                      <a:cubicBezTo>
                        <a:pt x="1295" y="1"/>
                        <a:pt x="1220" y="21"/>
                        <a:pt x="1193" y="58"/>
                      </a:cubicBezTo>
                      <a:cubicBezTo>
                        <a:pt x="1153" y="109"/>
                        <a:pt x="1168" y="248"/>
                        <a:pt x="1211" y="308"/>
                      </a:cubicBezTo>
                      <a:cubicBezTo>
                        <a:pt x="1310" y="444"/>
                        <a:pt x="1452" y="548"/>
                        <a:pt x="1560" y="679"/>
                      </a:cubicBezTo>
                      <a:cubicBezTo>
                        <a:pt x="1883" y="1065"/>
                        <a:pt x="2202" y="1457"/>
                        <a:pt x="2521" y="1849"/>
                      </a:cubicBezTo>
                      <a:cubicBezTo>
                        <a:pt x="2554" y="1890"/>
                        <a:pt x="2574" y="1942"/>
                        <a:pt x="2611" y="2011"/>
                      </a:cubicBezTo>
                      <a:cubicBezTo>
                        <a:pt x="2343" y="1780"/>
                        <a:pt x="2116" y="1541"/>
                        <a:pt x="1847" y="1360"/>
                      </a:cubicBezTo>
                      <a:cubicBezTo>
                        <a:pt x="1546" y="1157"/>
                        <a:pt x="1209" y="1003"/>
                        <a:pt x="884" y="834"/>
                      </a:cubicBezTo>
                      <a:cubicBezTo>
                        <a:pt x="829" y="807"/>
                        <a:pt x="761" y="790"/>
                        <a:pt x="698" y="790"/>
                      </a:cubicBezTo>
                      <a:cubicBezTo>
                        <a:pt x="685" y="790"/>
                        <a:pt x="672" y="791"/>
                        <a:pt x="659" y="792"/>
                      </a:cubicBezTo>
                      <a:cubicBezTo>
                        <a:pt x="587" y="801"/>
                        <a:pt x="481" y="839"/>
                        <a:pt x="462" y="890"/>
                      </a:cubicBezTo>
                      <a:cubicBezTo>
                        <a:pt x="443" y="945"/>
                        <a:pt x="502" y="1038"/>
                        <a:pt x="546" y="1098"/>
                      </a:cubicBezTo>
                      <a:cubicBezTo>
                        <a:pt x="579" y="1143"/>
                        <a:pt x="642" y="1169"/>
                        <a:pt x="695" y="1199"/>
                      </a:cubicBezTo>
                      <a:cubicBezTo>
                        <a:pt x="1375" y="1585"/>
                        <a:pt x="1927" y="2115"/>
                        <a:pt x="2413" y="2720"/>
                      </a:cubicBezTo>
                      <a:cubicBezTo>
                        <a:pt x="2426" y="2736"/>
                        <a:pt x="2444" y="2751"/>
                        <a:pt x="2460" y="2766"/>
                      </a:cubicBezTo>
                      <a:cubicBezTo>
                        <a:pt x="2450" y="2775"/>
                        <a:pt x="2440" y="2786"/>
                        <a:pt x="2430" y="2795"/>
                      </a:cubicBezTo>
                      <a:cubicBezTo>
                        <a:pt x="2376" y="2755"/>
                        <a:pt x="2325" y="2712"/>
                        <a:pt x="2270" y="2672"/>
                      </a:cubicBezTo>
                      <a:cubicBezTo>
                        <a:pt x="1785" y="2305"/>
                        <a:pt x="1282" y="1974"/>
                        <a:pt x="689" y="1805"/>
                      </a:cubicBezTo>
                      <a:cubicBezTo>
                        <a:pt x="566" y="1770"/>
                        <a:pt x="432" y="1750"/>
                        <a:pt x="302" y="1750"/>
                      </a:cubicBezTo>
                      <a:cubicBezTo>
                        <a:pt x="280" y="1750"/>
                        <a:pt x="258" y="1751"/>
                        <a:pt x="236" y="1752"/>
                      </a:cubicBezTo>
                      <a:cubicBezTo>
                        <a:pt x="155" y="1756"/>
                        <a:pt x="79" y="1842"/>
                        <a:pt x="0" y="1891"/>
                      </a:cubicBezTo>
                      <a:cubicBezTo>
                        <a:pt x="52" y="1966"/>
                        <a:pt x="88" y="2072"/>
                        <a:pt x="161" y="2109"/>
                      </a:cubicBezTo>
                      <a:cubicBezTo>
                        <a:pt x="340" y="2202"/>
                        <a:pt x="538" y="2259"/>
                        <a:pt x="725" y="2337"/>
                      </a:cubicBezTo>
                      <a:cubicBezTo>
                        <a:pt x="1247" y="2556"/>
                        <a:pt x="1707" y="2875"/>
                        <a:pt x="2139" y="3236"/>
                      </a:cubicBezTo>
                      <a:cubicBezTo>
                        <a:pt x="2167" y="3261"/>
                        <a:pt x="2191" y="3291"/>
                        <a:pt x="2212" y="3313"/>
                      </a:cubicBezTo>
                      <a:cubicBezTo>
                        <a:pt x="2155" y="3365"/>
                        <a:pt x="2068" y="3408"/>
                        <a:pt x="2060" y="3463"/>
                      </a:cubicBezTo>
                      <a:cubicBezTo>
                        <a:pt x="2048" y="3535"/>
                        <a:pt x="2082" y="3628"/>
                        <a:pt x="2125" y="3691"/>
                      </a:cubicBezTo>
                      <a:cubicBezTo>
                        <a:pt x="2253" y="3876"/>
                        <a:pt x="2394" y="4050"/>
                        <a:pt x="2552" y="4258"/>
                      </a:cubicBezTo>
                      <a:cubicBezTo>
                        <a:pt x="2494" y="4245"/>
                        <a:pt x="2466" y="4241"/>
                        <a:pt x="2440" y="4232"/>
                      </a:cubicBezTo>
                      <a:cubicBezTo>
                        <a:pt x="2350" y="4199"/>
                        <a:pt x="2271" y="4181"/>
                        <a:pt x="2200" y="4181"/>
                      </a:cubicBezTo>
                      <a:cubicBezTo>
                        <a:pt x="2063" y="4181"/>
                        <a:pt x="1952" y="4244"/>
                        <a:pt x="1838" y="4378"/>
                      </a:cubicBezTo>
                      <a:cubicBezTo>
                        <a:pt x="1661" y="4581"/>
                        <a:pt x="1598" y="4873"/>
                        <a:pt x="1725" y="5064"/>
                      </a:cubicBezTo>
                      <a:cubicBezTo>
                        <a:pt x="1816" y="5203"/>
                        <a:pt x="1937" y="5335"/>
                        <a:pt x="2074" y="5426"/>
                      </a:cubicBezTo>
                      <a:cubicBezTo>
                        <a:pt x="2163" y="5486"/>
                        <a:pt x="2252" y="5515"/>
                        <a:pt x="2334" y="5515"/>
                      </a:cubicBezTo>
                      <a:cubicBezTo>
                        <a:pt x="2493" y="5515"/>
                        <a:pt x="2630" y="5408"/>
                        <a:pt x="2710" y="5215"/>
                      </a:cubicBezTo>
                      <a:cubicBezTo>
                        <a:pt x="2719" y="5197"/>
                        <a:pt x="2733" y="5180"/>
                        <a:pt x="2745" y="5156"/>
                      </a:cubicBezTo>
                      <a:cubicBezTo>
                        <a:pt x="2940" y="5199"/>
                        <a:pt x="3099" y="5297"/>
                        <a:pt x="3205" y="5457"/>
                      </a:cubicBezTo>
                      <a:cubicBezTo>
                        <a:pt x="3310" y="5617"/>
                        <a:pt x="3410" y="5784"/>
                        <a:pt x="3483" y="5961"/>
                      </a:cubicBezTo>
                      <a:cubicBezTo>
                        <a:pt x="3829" y="6802"/>
                        <a:pt x="4025" y="7678"/>
                        <a:pt x="4060" y="8589"/>
                      </a:cubicBezTo>
                      <a:cubicBezTo>
                        <a:pt x="4062" y="8658"/>
                        <a:pt x="4062" y="8727"/>
                        <a:pt x="4067" y="8832"/>
                      </a:cubicBezTo>
                      <a:cubicBezTo>
                        <a:pt x="3920" y="8709"/>
                        <a:pt x="3783" y="8652"/>
                        <a:pt x="3653" y="8652"/>
                      </a:cubicBezTo>
                      <a:cubicBezTo>
                        <a:pt x="3474" y="8652"/>
                        <a:pt x="3307" y="8760"/>
                        <a:pt x="3143" y="8953"/>
                      </a:cubicBezTo>
                      <a:cubicBezTo>
                        <a:pt x="3180" y="8726"/>
                        <a:pt x="3224" y="8546"/>
                        <a:pt x="3235" y="8363"/>
                      </a:cubicBezTo>
                      <a:cubicBezTo>
                        <a:pt x="3244" y="8199"/>
                        <a:pt x="3232" y="8033"/>
                        <a:pt x="3204" y="7872"/>
                      </a:cubicBezTo>
                      <a:cubicBezTo>
                        <a:pt x="3154" y="7590"/>
                        <a:pt x="3006" y="7367"/>
                        <a:pt x="2740" y="7249"/>
                      </a:cubicBezTo>
                      <a:cubicBezTo>
                        <a:pt x="2389" y="7094"/>
                        <a:pt x="2226" y="6839"/>
                        <a:pt x="2213" y="6453"/>
                      </a:cubicBezTo>
                      <a:cubicBezTo>
                        <a:pt x="2198" y="5984"/>
                        <a:pt x="1789" y="5590"/>
                        <a:pt x="1329" y="5423"/>
                      </a:cubicBezTo>
                      <a:cubicBezTo>
                        <a:pt x="1301" y="5413"/>
                        <a:pt x="1273" y="5408"/>
                        <a:pt x="1248" y="5408"/>
                      </a:cubicBezTo>
                      <a:cubicBezTo>
                        <a:pt x="1174" y="5408"/>
                        <a:pt x="1117" y="5449"/>
                        <a:pt x="1118" y="5533"/>
                      </a:cubicBezTo>
                      <a:cubicBezTo>
                        <a:pt x="1122" y="6102"/>
                        <a:pt x="796" y="6552"/>
                        <a:pt x="601" y="7050"/>
                      </a:cubicBezTo>
                      <a:cubicBezTo>
                        <a:pt x="412" y="7532"/>
                        <a:pt x="469" y="7986"/>
                        <a:pt x="757" y="8413"/>
                      </a:cubicBezTo>
                      <a:cubicBezTo>
                        <a:pt x="814" y="8499"/>
                        <a:pt x="880" y="8581"/>
                        <a:pt x="944" y="8663"/>
                      </a:cubicBezTo>
                      <a:cubicBezTo>
                        <a:pt x="1110" y="8881"/>
                        <a:pt x="1162" y="9123"/>
                        <a:pt x="1126" y="9395"/>
                      </a:cubicBezTo>
                      <a:cubicBezTo>
                        <a:pt x="1095" y="9623"/>
                        <a:pt x="1080" y="9854"/>
                        <a:pt x="1063" y="10084"/>
                      </a:cubicBezTo>
                      <a:cubicBezTo>
                        <a:pt x="1033" y="10518"/>
                        <a:pt x="1168" y="10899"/>
                        <a:pt x="1462" y="11218"/>
                      </a:cubicBezTo>
                      <a:cubicBezTo>
                        <a:pt x="1610" y="11378"/>
                        <a:pt x="1777" y="11524"/>
                        <a:pt x="1934" y="11675"/>
                      </a:cubicBezTo>
                      <a:cubicBezTo>
                        <a:pt x="2238" y="11969"/>
                        <a:pt x="2554" y="12252"/>
                        <a:pt x="2842" y="12561"/>
                      </a:cubicBezTo>
                      <a:cubicBezTo>
                        <a:pt x="2956" y="12683"/>
                        <a:pt x="3011" y="12861"/>
                        <a:pt x="3091" y="13015"/>
                      </a:cubicBezTo>
                      <a:cubicBezTo>
                        <a:pt x="3183" y="13189"/>
                        <a:pt x="3250" y="13379"/>
                        <a:pt x="3365" y="13535"/>
                      </a:cubicBezTo>
                      <a:cubicBezTo>
                        <a:pt x="3504" y="13726"/>
                        <a:pt x="3691" y="13823"/>
                        <a:pt x="3898" y="13823"/>
                      </a:cubicBezTo>
                      <a:cubicBezTo>
                        <a:pt x="3996" y="13823"/>
                        <a:pt x="4099" y="13801"/>
                        <a:pt x="4202" y="13757"/>
                      </a:cubicBezTo>
                      <a:cubicBezTo>
                        <a:pt x="4544" y="13615"/>
                        <a:pt x="4744" y="13348"/>
                        <a:pt x="4800" y="12985"/>
                      </a:cubicBezTo>
                      <a:cubicBezTo>
                        <a:pt x="4843" y="12703"/>
                        <a:pt x="4670" y="12457"/>
                        <a:pt x="4398" y="12387"/>
                      </a:cubicBezTo>
                      <a:cubicBezTo>
                        <a:pt x="4353" y="12376"/>
                        <a:pt x="4310" y="12370"/>
                        <a:pt x="4270" y="12370"/>
                      </a:cubicBezTo>
                      <a:cubicBezTo>
                        <a:pt x="4150" y="12370"/>
                        <a:pt x="4045" y="12420"/>
                        <a:pt x="3953" y="12522"/>
                      </a:cubicBezTo>
                      <a:cubicBezTo>
                        <a:pt x="3829" y="12661"/>
                        <a:pt x="3822" y="12806"/>
                        <a:pt x="3902" y="12965"/>
                      </a:cubicBezTo>
                      <a:cubicBezTo>
                        <a:pt x="3915" y="12989"/>
                        <a:pt x="3926" y="13012"/>
                        <a:pt x="3937" y="13037"/>
                      </a:cubicBezTo>
                      <a:cubicBezTo>
                        <a:pt x="3923" y="13049"/>
                        <a:pt x="3910" y="13063"/>
                        <a:pt x="3897" y="13075"/>
                      </a:cubicBezTo>
                      <a:cubicBezTo>
                        <a:pt x="3835" y="13007"/>
                        <a:pt x="3735" y="12945"/>
                        <a:pt x="3719" y="12867"/>
                      </a:cubicBezTo>
                      <a:cubicBezTo>
                        <a:pt x="3690" y="12728"/>
                        <a:pt x="3673" y="12562"/>
                        <a:pt x="3724" y="12438"/>
                      </a:cubicBezTo>
                      <a:cubicBezTo>
                        <a:pt x="3856" y="12120"/>
                        <a:pt x="4025" y="11817"/>
                        <a:pt x="4188" y="11512"/>
                      </a:cubicBezTo>
                      <a:cubicBezTo>
                        <a:pt x="4329" y="11249"/>
                        <a:pt x="4567" y="11089"/>
                        <a:pt x="4843" y="11019"/>
                      </a:cubicBezTo>
                      <a:cubicBezTo>
                        <a:pt x="5590" y="10836"/>
                        <a:pt x="5945" y="10346"/>
                        <a:pt x="6010" y="9608"/>
                      </a:cubicBezTo>
                      <a:cubicBezTo>
                        <a:pt x="6031" y="9375"/>
                        <a:pt x="6205" y="9261"/>
                        <a:pt x="6374" y="9148"/>
                      </a:cubicBezTo>
                      <a:cubicBezTo>
                        <a:pt x="6746" y="8899"/>
                        <a:pt x="6923" y="8534"/>
                        <a:pt x="6953" y="8105"/>
                      </a:cubicBezTo>
                      <a:cubicBezTo>
                        <a:pt x="6973" y="7840"/>
                        <a:pt x="6950" y="7567"/>
                        <a:pt x="6912" y="7303"/>
                      </a:cubicBezTo>
                      <a:cubicBezTo>
                        <a:pt x="6872" y="7034"/>
                        <a:pt x="6834" y="6773"/>
                        <a:pt x="6909" y="6503"/>
                      </a:cubicBezTo>
                      <a:cubicBezTo>
                        <a:pt x="6949" y="6364"/>
                        <a:pt x="6906" y="6313"/>
                        <a:pt x="6770" y="6313"/>
                      </a:cubicBezTo>
                      <a:cubicBezTo>
                        <a:pt x="6759" y="6313"/>
                        <a:pt x="6748" y="6314"/>
                        <a:pt x="6736" y="6314"/>
                      </a:cubicBezTo>
                      <a:cubicBezTo>
                        <a:pt x="6178" y="6344"/>
                        <a:pt x="5849" y="6637"/>
                        <a:pt x="5826" y="7200"/>
                      </a:cubicBezTo>
                      <a:cubicBezTo>
                        <a:pt x="5812" y="7533"/>
                        <a:pt x="5728" y="7757"/>
                        <a:pt x="5382" y="7835"/>
                      </a:cubicBezTo>
                      <a:cubicBezTo>
                        <a:pt x="5321" y="7848"/>
                        <a:pt x="5268" y="7895"/>
                        <a:pt x="5182" y="7941"/>
                      </a:cubicBezTo>
                      <a:cubicBezTo>
                        <a:pt x="5208" y="7760"/>
                        <a:pt x="5230" y="7608"/>
                        <a:pt x="5250" y="7453"/>
                      </a:cubicBezTo>
                      <a:cubicBezTo>
                        <a:pt x="5291" y="7136"/>
                        <a:pt x="5321" y="6818"/>
                        <a:pt x="5372" y="6504"/>
                      </a:cubicBezTo>
                      <a:cubicBezTo>
                        <a:pt x="5409" y="6268"/>
                        <a:pt x="5544" y="6082"/>
                        <a:pt x="5721" y="5922"/>
                      </a:cubicBezTo>
                      <a:cubicBezTo>
                        <a:pt x="5824" y="6085"/>
                        <a:pt x="5907" y="6155"/>
                        <a:pt x="6013" y="6155"/>
                      </a:cubicBezTo>
                      <a:cubicBezTo>
                        <a:pt x="6054" y="6155"/>
                        <a:pt x="6098" y="6145"/>
                        <a:pt x="6148" y="6126"/>
                      </a:cubicBezTo>
                      <a:cubicBezTo>
                        <a:pt x="6361" y="6046"/>
                        <a:pt x="6518" y="5798"/>
                        <a:pt x="6493" y="5579"/>
                      </a:cubicBezTo>
                      <a:cubicBezTo>
                        <a:pt x="6459" y="5297"/>
                        <a:pt x="6265" y="5129"/>
                        <a:pt x="6039" y="5129"/>
                      </a:cubicBezTo>
                      <a:cubicBezTo>
                        <a:pt x="5933" y="5129"/>
                        <a:pt x="5820" y="5166"/>
                        <a:pt x="5713" y="5245"/>
                      </a:cubicBezTo>
                      <a:cubicBezTo>
                        <a:pt x="5648" y="5294"/>
                        <a:pt x="5590" y="5351"/>
                        <a:pt x="5491" y="5435"/>
                      </a:cubicBezTo>
                      <a:cubicBezTo>
                        <a:pt x="5586" y="5062"/>
                        <a:pt x="5621" y="4717"/>
                        <a:pt x="5933" y="4483"/>
                      </a:cubicBezTo>
                      <a:cubicBezTo>
                        <a:pt x="5987" y="4586"/>
                        <a:pt x="6026" y="4677"/>
                        <a:pt x="6080" y="4758"/>
                      </a:cubicBezTo>
                      <a:cubicBezTo>
                        <a:pt x="6177" y="4899"/>
                        <a:pt x="6311" y="4972"/>
                        <a:pt x="6457" y="4972"/>
                      </a:cubicBezTo>
                      <a:cubicBezTo>
                        <a:pt x="6536" y="4972"/>
                        <a:pt x="6619" y="4951"/>
                        <a:pt x="6702" y="4906"/>
                      </a:cubicBezTo>
                      <a:cubicBezTo>
                        <a:pt x="7160" y="4664"/>
                        <a:pt x="7367" y="4003"/>
                        <a:pt x="7129" y="3544"/>
                      </a:cubicBezTo>
                      <a:cubicBezTo>
                        <a:pt x="6988" y="3272"/>
                        <a:pt x="6714" y="3127"/>
                        <a:pt x="6438" y="3127"/>
                      </a:cubicBezTo>
                      <a:cubicBezTo>
                        <a:pt x="6233" y="3127"/>
                        <a:pt x="6026" y="3207"/>
                        <a:pt x="5871" y="3375"/>
                      </a:cubicBezTo>
                      <a:cubicBezTo>
                        <a:pt x="5741" y="3514"/>
                        <a:pt x="5640" y="3680"/>
                        <a:pt x="5518" y="3845"/>
                      </a:cubicBezTo>
                      <a:cubicBezTo>
                        <a:pt x="5514" y="3807"/>
                        <a:pt x="5509" y="3770"/>
                        <a:pt x="5507" y="3732"/>
                      </a:cubicBezTo>
                      <a:cubicBezTo>
                        <a:pt x="5460" y="3152"/>
                        <a:pt x="5419" y="2572"/>
                        <a:pt x="5361" y="1993"/>
                      </a:cubicBezTo>
                      <a:cubicBezTo>
                        <a:pt x="5347" y="1850"/>
                        <a:pt x="5285" y="1705"/>
                        <a:pt x="5219" y="1575"/>
                      </a:cubicBezTo>
                      <a:cubicBezTo>
                        <a:pt x="5191" y="1517"/>
                        <a:pt x="5102" y="1447"/>
                        <a:pt x="5046" y="1447"/>
                      </a:cubicBezTo>
                      <a:cubicBezTo>
                        <a:pt x="5043" y="1447"/>
                        <a:pt x="5039" y="1448"/>
                        <a:pt x="5036" y="1448"/>
                      </a:cubicBezTo>
                      <a:cubicBezTo>
                        <a:pt x="4966" y="1459"/>
                        <a:pt x="4878" y="1539"/>
                        <a:pt x="4853" y="1608"/>
                      </a:cubicBezTo>
                      <a:cubicBezTo>
                        <a:pt x="4758" y="1882"/>
                        <a:pt x="4678" y="2164"/>
                        <a:pt x="4605" y="2445"/>
                      </a:cubicBezTo>
                      <a:cubicBezTo>
                        <a:pt x="4523" y="2766"/>
                        <a:pt x="4455" y="3092"/>
                        <a:pt x="4368" y="3463"/>
                      </a:cubicBezTo>
                      <a:cubicBezTo>
                        <a:pt x="4346" y="3399"/>
                        <a:pt x="4341" y="3339"/>
                        <a:pt x="4310" y="3298"/>
                      </a:cubicBezTo>
                      <a:cubicBezTo>
                        <a:pt x="4156" y="3090"/>
                        <a:pt x="4003" y="2884"/>
                        <a:pt x="3838" y="2687"/>
                      </a:cubicBezTo>
                      <a:cubicBezTo>
                        <a:pt x="3779" y="2616"/>
                        <a:pt x="3691" y="2529"/>
                        <a:pt x="3616" y="2526"/>
                      </a:cubicBezTo>
                      <a:cubicBezTo>
                        <a:pt x="3359" y="2518"/>
                        <a:pt x="3340" y="2316"/>
                        <a:pt x="3278" y="2155"/>
                      </a:cubicBezTo>
                      <a:cubicBezTo>
                        <a:pt x="2983" y="1382"/>
                        <a:pt x="2548" y="714"/>
                        <a:pt x="1860" y="234"/>
                      </a:cubicBezTo>
                      <a:cubicBezTo>
                        <a:pt x="1731" y="144"/>
                        <a:pt x="1588" y="64"/>
                        <a:pt x="1439" y="12"/>
                      </a:cubicBezTo>
                      <a:cubicBezTo>
                        <a:pt x="1418" y="5"/>
                        <a:pt x="1391" y="1"/>
                        <a:pt x="1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7" name="Google Shape;4147;p22"/>
                <p:cNvSpPr/>
                <p:nvPr/>
              </p:nvSpPr>
              <p:spPr>
                <a:xfrm>
                  <a:off x="4258910" y="2880459"/>
                  <a:ext cx="191352" cy="852145"/>
                </a:xfrm>
                <a:custGeom>
                  <a:avLst/>
                  <a:gdLst/>
                  <a:ahLst/>
                  <a:cxnLst/>
                  <a:rect l="l" t="t" r="r" b="b"/>
                  <a:pathLst>
                    <a:path w="4580" h="20396" extrusionOk="0">
                      <a:moveTo>
                        <a:pt x="3040" y="1121"/>
                      </a:moveTo>
                      <a:lnTo>
                        <a:pt x="3040" y="1121"/>
                      </a:lnTo>
                      <a:cubicBezTo>
                        <a:pt x="2436" y="1503"/>
                        <a:pt x="2309" y="2057"/>
                        <a:pt x="2363" y="2718"/>
                      </a:cubicBezTo>
                      <a:cubicBezTo>
                        <a:pt x="2279" y="2520"/>
                        <a:pt x="2181" y="2323"/>
                        <a:pt x="2111" y="2118"/>
                      </a:cubicBezTo>
                      <a:cubicBezTo>
                        <a:pt x="1987" y="1747"/>
                        <a:pt x="2033" y="1619"/>
                        <a:pt x="2338" y="1379"/>
                      </a:cubicBezTo>
                      <a:cubicBezTo>
                        <a:pt x="2548" y="1215"/>
                        <a:pt x="2734" y="1144"/>
                        <a:pt x="3040" y="1121"/>
                      </a:cubicBezTo>
                      <a:close/>
                      <a:moveTo>
                        <a:pt x="2083" y="500"/>
                      </a:moveTo>
                      <a:lnTo>
                        <a:pt x="2083" y="500"/>
                      </a:lnTo>
                      <a:cubicBezTo>
                        <a:pt x="2069" y="653"/>
                        <a:pt x="2087" y="817"/>
                        <a:pt x="2038" y="960"/>
                      </a:cubicBezTo>
                      <a:cubicBezTo>
                        <a:pt x="1810" y="1644"/>
                        <a:pt x="1958" y="2257"/>
                        <a:pt x="2345" y="2837"/>
                      </a:cubicBezTo>
                      <a:cubicBezTo>
                        <a:pt x="2352" y="2848"/>
                        <a:pt x="2353" y="2866"/>
                        <a:pt x="2362" y="2891"/>
                      </a:cubicBezTo>
                      <a:cubicBezTo>
                        <a:pt x="2233" y="2867"/>
                        <a:pt x="2105" y="2856"/>
                        <a:pt x="1988" y="2814"/>
                      </a:cubicBezTo>
                      <a:cubicBezTo>
                        <a:pt x="1934" y="2794"/>
                        <a:pt x="1889" y="2717"/>
                        <a:pt x="1862" y="2656"/>
                      </a:cubicBezTo>
                      <a:cubicBezTo>
                        <a:pt x="1672" y="2221"/>
                        <a:pt x="1653" y="1773"/>
                        <a:pt x="1787" y="1319"/>
                      </a:cubicBezTo>
                      <a:cubicBezTo>
                        <a:pt x="1870" y="1043"/>
                        <a:pt x="1960" y="772"/>
                        <a:pt x="2083" y="500"/>
                      </a:cubicBezTo>
                      <a:close/>
                      <a:moveTo>
                        <a:pt x="1878" y="197"/>
                      </a:moveTo>
                      <a:cubicBezTo>
                        <a:pt x="1898" y="203"/>
                        <a:pt x="1919" y="208"/>
                        <a:pt x="1938" y="213"/>
                      </a:cubicBezTo>
                      <a:cubicBezTo>
                        <a:pt x="1920" y="378"/>
                        <a:pt x="1911" y="543"/>
                        <a:pt x="1881" y="705"/>
                      </a:cubicBezTo>
                      <a:cubicBezTo>
                        <a:pt x="1860" y="823"/>
                        <a:pt x="1821" y="940"/>
                        <a:pt x="1775" y="1051"/>
                      </a:cubicBezTo>
                      <a:cubicBezTo>
                        <a:pt x="1542" y="1616"/>
                        <a:pt x="1560" y="2175"/>
                        <a:pt x="1800" y="2731"/>
                      </a:cubicBezTo>
                      <a:cubicBezTo>
                        <a:pt x="1809" y="2752"/>
                        <a:pt x="1815" y="2773"/>
                        <a:pt x="1821" y="2793"/>
                      </a:cubicBezTo>
                      <a:cubicBezTo>
                        <a:pt x="1824" y="2798"/>
                        <a:pt x="1821" y="2805"/>
                        <a:pt x="1821" y="2817"/>
                      </a:cubicBezTo>
                      <a:cubicBezTo>
                        <a:pt x="1666" y="2857"/>
                        <a:pt x="1508" y="2897"/>
                        <a:pt x="1335" y="2940"/>
                      </a:cubicBezTo>
                      <a:cubicBezTo>
                        <a:pt x="1224" y="2711"/>
                        <a:pt x="1177" y="2470"/>
                        <a:pt x="1166" y="2223"/>
                      </a:cubicBezTo>
                      <a:cubicBezTo>
                        <a:pt x="1147" y="1805"/>
                        <a:pt x="1272" y="1427"/>
                        <a:pt x="1474" y="1063"/>
                      </a:cubicBezTo>
                      <a:cubicBezTo>
                        <a:pt x="1598" y="841"/>
                        <a:pt x="1682" y="595"/>
                        <a:pt x="1787" y="362"/>
                      </a:cubicBezTo>
                      <a:cubicBezTo>
                        <a:pt x="1813" y="305"/>
                        <a:pt x="1847" y="252"/>
                        <a:pt x="1878" y="197"/>
                      </a:cubicBezTo>
                      <a:close/>
                      <a:moveTo>
                        <a:pt x="1519" y="662"/>
                      </a:moveTo>
                      <a:cubicBezTo>
                        <a:pt x="1542" y="673"/>
                        <a:pt x="1563" y="684"/>
                        <a:pt x="1587" y="694"/>
                      </a:cubicBezTo>
                      <a:cubicBezTo>
                        <a:pt x="1116" y="1407"/>
                        <a:pt x="884" y="2153"/>
                        <a:pt x="1262" y="2979"/>
                      </a:cubicBezTo>
                      <a:cubicBezTo>
                        <a:pt x="1162" y="3042"/>
                        <a:pt x="1071" y="3100"/>
                        <a:pt x="943" y="3181"/>
                      </a:cubicBezTo>
                      <a:cubicBezTo>
                        <a:pt x="881" y="3063"/>
                        <a:pt x="806" y="2959"/>
                        <a:pt x="767" y="2840"/>
                      </a:cubicBezTo>
                      <a:cubicBezTo>
                        <a:pt x="609" y="2350"/>
                        <a:pt x="686" y="1877"/>
                        <a:pt x="941" y="1446"/>
                      </a:cubicBezTo>
                      <a:cubicBezTo>
                        <a:pt x="1106" y="1168"/>
                        <a:pt x="1324" y="924"/>
                        <a:pt x="1519" y="662"/>
                      </a:cubicBezTo>
                      <a:close/>
                      <a:moveTo>
                        <a:pt x="2877" y="1370"/>
                      </a:moveTo>
                      <a:cubicBezTo>
                        <a:pt x="2826" y="1489"/>
                        <a:pt x="2775" y="1583"/>
                        <a:pt x="2740" y="1684"/>
                      </a:cubicBezTo>
                      <a:cubicBezTo>
                        <a:pt x="2604" y="2075"/>
                        <a:pt x="2684" y="2450"/>
                        <a:pt x="2813" y="2827"/>
                      </a:cubicBezTo>
                      <a:cubicBezTo>
                        <a:pt x="2859" y="2962"/>
                        <a:pt x="2863" y="3110"/>
                        <a:pt x="2884" y="3253"/>
                      </a:cubicBezTo>
                      <a:cubicBezTo>
                        <a:pt x="2322" y="2790"/>
                        <a:pt x="2332" y="1796"/>
                        <a:pt x="2877" y="1370"/>
                      </a:cubicBezTo>
                      <a:close/>
                      <a:moveTo>
                        <a:pt x="3604" y="2088"/>
                      </a:moveTo>
                      <a:cubicBezTo>
                        <a:pt x="3646" y="2088"/>
                        <a:pt x="3690" y="2100"/>
                        <a:pt x="3736" y="2130"/>
                      </a:cubicBezTo>
                      <a:cubicBezTo>
                        <a:pt x="3843" y="2200"/>
                        <a:pt x="3875" y="2396"/>
                        <a:pt x="3793" y="2556"/>
                      </a:cubicBezTo>
                      <a:cubicBezTo>
                        <a:pt x="3738" y="2665"/>
                        <a:pt x="3667" y="2794"/>
                        <a:pt x="3566" y="2847"/>
                      </a:cubicBezTo>
                      <a:cubicBezTo>
                        <a:pt x="3273" y="3002"/>
                        <a:pt x="3105" y="3227"/>
                        <a:pt x="3080" y="3609"/>
                      </a:cubicBezTo>
                      <a:cubicBezTo>
                        <a:pt x="2848" y="3168"/>
                        <a:pt x="2997" y="2461"/>
                        <a:pt x="3345" y="2208"/>
                      </a:cubicBezTo>
                      <a:cubicBezTo>
                        <a:pt x="3424" y="2150"/>
                        <a:pt x="3509" y="2088"/>
                        <a:pt x="3604" y="2088"/>
                      </a:cubicBezTo>
                      <a:close/>
                      <a:moveTo>
                        <a:pt x="3951" y="2120"/>
                      </a:moveTo>
                      <a:cubicBezTo>
                        <a:pt x="4005" y="2210"/>
                        <a:pt x="4082" y="2290"/>
                        <a:pt x="4109" y="2386"/>
                      </a:cubicBezTo>
                      <a:cubicBezTo>
                        <a:pt x="4192" y="2665"/>
                        <a:pt x="4013" y="3068"/>
                        <a:pt x="3737" y="3148"/>
                      </a:cubicBezTo>
                      <a:cubicBezTo>
                        <a:pt x="3383" y="3250"/>
                        <a:pt x="3299" y="3491"/>
                        <a:pt x="3298" y="3807"/>
                      </a:cubicBezTo>
                      <a:cubicBezTo>
                        <a:pt x="3298" y="3832"/>
                        <a:pt x="3293" y="3858"/>
                        <a:pt x="3288" y="3911"/>
                      </a:cubicBezTo>
                      <a:cubicBezTo>
                        <a:pt x="3069" y="3669"/>
                        <a:pt x="3172" y="3213"/>
                        <a:pt x="3440" y="3032"/>
                      </a:cubicBezTo>
                      <a:cubicBezTo>
                        <a:pt x="3591" y="2930"/>
                        <a:pt x="3735" y="2807"/>
                        <a:pt x="3851" y="2669"/>
                      </a:cubicBezTo>
                      <a:cubicBezTo>
                        <a:pt x="3979" y="2520"/>
                        <a:pt x="3965" y="2326"/>
                        <a:pt x="3905" y="2139"/>
                      </a:cubicBezTo>
                      <a:lnTo>
                        <a:pt x="3951" y="2120"/>
                      </a:lnTo>
                      <a:close/>
                      <a:moveTo>
                        <a:pt x="1946" y="2957"/>
                      </a:moveTo>
                      <a:cubicBezTo>
                        <a:pt x="2241" y="2957"/>
                        <a:pt x="2493" y="3082"/>
                        <a:pt x="2689" y="3341"/>
                      </a:cubicBezTo>
                      <a:cubicBezTo>
                        <a:pt x="2500" y="3255"/>
                        <a:pt x="2315" y="3213"/>
                        <a:pt x="2135" y="3213"/>
                      </a:cubicBezTo>
                      <a:cubicBezTo>
                        <a:pt x="1871" y="3213"/>
                        <a:pt x="1618" y="3303"/>
                        <a:pt x="1377" y="3476"/>
                      </a:cubicBezTo>
                      <a:cubicBezTo>
                        <a:pt x="844" y="3859"/>
                        <a:pt x="607" y="4577"/>
                        <a:pt x="787" y="5206"/>
                      </a:cubicBezTo>
                      <a:cubicBezTo>
                        <a:pt x="903" y="5605"/>
                        <a:pt x="1228" y="5847"/>
                        <a:pt x="1598" y="5847"/>
                      </a:cubicBezTo>
                      <a:cubicBezTo>
                        <a:pt x="1719" y="5847"/>
                        <a:pt x="1845" y="5821"/>
                        <a:pt x="1970" y="5766"/>
                      </a:cubicBezTo>
                      <a:cubicBezTo>
                        <a:pt x="2118" y="5702"/>
                        <a:pt x="2250" y="5605"/>
                        <a:pt x="2403" y="5516"/>
                      </a:cubicBezTo>
                      <a:lnTo>
                        <a:pt x="2403" y="5516"/>
                      </a:lnTo>
                      <a:cubicBezTo>
                        <a:pt x="2311" y="5754"/>
                        <a:pt x="2165" y="5938"/>
                        <a:pt x="1933" y="6017"/>
                      </a:cubicBezTo>
                      <a:cubicBezTo>
                        <a:pt x="1717" y="6090"/>
                        <a:pt x="1489" y="6151"/>
                        <a:pt x="1263" y="6163"/>
                      </a:cubicBezTo>
                      <a:cubicBezTo>
                        <a:pt x="1246" y="6164"/>
                        <a:pt x="1230" y="6164"/>
                        <a:pt x="1214" y="6164"/>
                      </a:cubicBezTo>
                      <a:cubicBezTo>
                        <a:pt x="896" y="6164"/>
                        <a:pt x="648" y="5992"/>
                        <a:pt x="493" y="5712"/>
                      </a:cubicBezTo>
                      <a:cubicBezTo>
                        <a:pt x="0" y="4816"/>
                        <a:pt x="411" y="3207"/>
                        <a:pt x="1747" y="2975"/>
                      </a:cubicBezTo>
                      <a:cubicBezTo>
                        <a:pt x="1816" y="2963"/>
                        <a:pt x="1882" y="2957"/>
                        <a:pt x="1946" y="2957"/>
                      </a:cubicBezTo>
                      <a:close/>
                      <a:moveTo>
                        <a:pt x="705" y="6720"/>
                      </a:moveTo>
                      <a:cubicBezTo>
                        <a:pt x="759" y="6720"/>
                        <a:pt x="818" y="6730"/>
                        <a:pt x="879" y="6749"/>
                      </a:cubicBezTo>
                      <a:cubicBezTo>
                        <a:pt x="1442" y="6931"/>
                        <a:pt x="1858" y="7306"/>
                        <a:pt x="2155" y="7810"/>
                      </a:cubicBezTo>
                      <a:cubicBezTo>
                        <a:pt x="2471" y="8349"/>
                        <a:pt x="2697" y="8927"/>
                        <a:pt x="2868" y="9525"/>
                      </a:cubicBezTo>
                      <a:cubicBezTo>
                        <a:pt x="2974" y="9905"/>
                        <a:pt x="3078" y="10290"/>
                        <a:pt x="3119" y="10681"/>
                      </a:cubicBezTo>
                      <a:cubicBezTo>
                        <a:pt x="3152" y="10977"/>
                        <a:pt x="3082" y="11286"/>
                        <a:pt x="3058" y="11589"/>
                      </a:cubicBezTo>
                      <a:cubicBezTo>
                        <a:pt x="3038" y="11586"/>
                        <a:pt x="3020" y="11585"/>
                        <a:pt x="3002" y="11582"/>
                      </a:cubicBezTo>
                      <a:cubicBezTo>
                        <a:pt x="2887" y="11063"/>
                        <a:pt x="2779" y="10543"/>
                        <a:pt x="2656" y="10024"/>
                      </a:cubicBezTo>
                      <a:cubicBezTo>
                        <a:pt x="2539" y="9528"/>
                        <a:pt x="2297" y="9094"/>
                        <a:pt x="1967" y="8708"/>
                      </a:cubicBezTo>
                      <a:cubicBezTo>
                        <a:pt x="1735" y="8436"/>
                        <a:pt x="1444" y="8269"/>
                        <a:pt x="1113" y="8121"/>
                      </a:cubicBezTo>
                      <a:cubicBezTo>
                        <a:pt x="740" y="7956"/>
                        <a:pt x="421" y="7664"/>
                        <a:pt x="340" y="7221"/>
                      </a:cubicBezTo>
                      <a:cubicBezTo>
                        <a:pt x="287" y="6924"/>
                        <a:pt x="451" y="6720"/>
                        <a:pt x="705" y="6720"/>
                      </a:cubicBezTo>
                      <a:close/>
                      <a:moveTo>
                        <a:pt x="950" y="8244"/>
                      </a:moveTo>
                      <a:cubicBezTo>
                        <a:pt x="1162" y="8244"/>
                        <a:pt x="1353" y="8325"/>
                        <a:pt x="1530" y="8459"/>
                      </a:cubicBezTo>
                      <a:cubicBezTo>
                        <a:pt x="1950" y="8775"/>
                        <a:pt x="2245" y="9189"/>
                        <a:pt x="2430" y="9675"/>
                      </a:cubicBezTo>
                      <a:cubicBezTo>
                        <a:pt x="2698" y="10377"/>
                        <a:pt x="2818" y="11115"/>
                        <a:pt x="2912" y="11857"/>
                      </a:cubicBezTo>
                      <a:cubicBezTo>
                        <a:pt x="2918" y="11895"/>
                        <a:pt x="2922" y="11937"/>
                        <a:pt x="2909" y="11971"/>
                      </a:cubicBezTo>
                      <a:cubicBezTo>
                        <a:pt x="2751" y="12403"/>
                        <a:pt x="2591" y="12834"/>
                        <a:pt x="2431" y="13264"/>
                      </a:cubicBezTo>
                      <a:cubicBezTo>
                        <a:pt x="2410" y="13260"/>
                        <a:pt x="2390" y="13255"/>
                        <a:pt x="2369" y="13252"/>
                      </a:cubicBezTo>
                      <a:cubicBezTo>
                        <a:pt x="2389" y="13062"/>
                        <a:pt x="2410" y="12873"/>
                        <a:pt x="2426" y="12685"/>
                      </a:cubicBezTo>
                      <a:cubicBezTo>
                        <a:pt x="2486" y="11987"/>
                        <a:pt x="2504" y="11290"/>
                        <a:pt x="2277" y="10613"/>
                      </a:cubicBezTo>
                      <a:cubicBezTo>
                        <a:pt x="2163" y="10275"/>
                        <a:pt x="2013" y="9960"/>
                        <a:pt x="1779" y="9690"/>
                      </a:cubicBezTo>
                      <a:cubicBezTo>
                        <a:pt x="1538" y="9415"/>
                        <a:pt x="1249" y="9235"/>
                        <a:pt x="871" y="9221"/>
                      </a:cubicBezTo>
                      <a:cubicBezTo>
                        <a:pt x="666" y="9214"/>
                        <a:pt x="498" y="9136"/>
                        <a:pt x="413" y="8931"/>
                      </a:cubicBezTo>
                      <a:cubicBezTo>
                        <a:pt x="282" y="8622"/>
                        <a:pt x="431" y="8338"/>
                        <a:pt x="758" y="8266"/>
                      </a:cubicBezTo>
                      <a:cubicBezTo>
                        <a:pt x="824" y="8251"/>
                        <a:pt x="888" y="8244"/>
                        <a:pt x="950" y="8244"/>
                      </a:cubicBezTo>
                      <a:close/>
                      <a:moveTo>
                        <a:pt x="1170" y="9497"/>
                      </a:moveTo>
                      <a:cubicBezTo>
                        <a:pt x="1258" y="9497"/>
                        <a:pt x="1350" y="9514"/>
                        <a:pt x="1442" y="9552"/>
                      </a:cubicBezTo>
                      <a:cubicBezTo>
                        <a:pt x="1537" y="9592"/>
                        <a:pt x="1622" y="9680"/>
                        <a:pt x="1690" y="9762"/>
                      </a:cubicBezTo>
                      <a:cubicBezTo>
                        <a:pt x="2098" y="10247"/>
                        <a:pt x="2273" y="10827"/>
                        <a:pt x="2337" y="11442"/>
                      </a:cubicBezTo>
                      <a:cubicBezTo>
                        <a:pt x="2409" y="12135"/>
                        <a:pt x="2348" y="12826"/>
                        <a:pt x="2239" y="13511"/>
                      </a:cubicBezTo>
                      <a:cubicBezTo>
                        <a:pt x="2213" y="13671"/>
                        <a:pt x="2118" y="13820"/>
                        <a:pt x="2054" y="13973"/>
                      </a:cubicBezTo>
                      <a:cubicBezTo>
                        <a:pt x="2040" y="13970"/>
                        <a:pt x="2027" y="13965"/>
                        <a:pt x="2013" y="13960"/>
                      </a:cubicBezTo>
                      <a:cubicBezTo>
                        <a:pt x="2052" y="13689"/>
                        <a:pt x="2093" y="13420"/>
                        <a:pt x="2131" y="13149"/>
                      </a:cubicBezTo>
                      <a:cubicBezTo>
                        <a:pt x="2228" y="12468"/>
                        <a:pt x="2248" y="11787"/>
                        <a:pt x="2015" y="11129"/>
                      </a:cubicBezTo>
                      <a:cubicBezTo>
                        <a:pt x="1929" y="10889"/>
                        <a:pt x="1805" y="10659"/>
                        <a:pt x="1675" y="10438"/>
                      </a:cubicBezTo>
                      <a:cubicBezTo>
                        <a:pt x="1557" y="10241"/>
                        <a:pt x="1357" y="10143"/>
                        <a:pt x="1138" y="10083"/>
                      </a:cubicBezTo>
                      <a:cubicBezTo>
                        <a:pt x="1113" y="10076"/>
                        <a:pt x="1093" y="10073"/>
                        <a:pt x="1075" y="10073"/>
                      </a:cubicBezTo>
                      <a:cubicBezTo>
                        <a:pt x="1010" y="10073"/>
                        <a:pt x="986" y="10116"/>
                        <a:pt x="993" y="10206"/>
                      </a:cubicBezTo>
                      <a:cubicBezTo>
                        <a:pt x="998" y="10282"/>
                        <a:pt x="996" y="10361"/>
                        <a:pt x="984" y="10435"/>
                      </a:cubicBezTo>
                      <a:cubicBezTo>
                        <a:pt x="949" y="10641"/>
                        <a:pt x="830" y="10753"/>
                        <a:pt x="659" y="10753"/>
                      </a:cubicBezTo>
                      <a:cubicBezTo>
                        <a:pt x="655" y="10753"/>
                        <a:pt x="651" y="10753"/>
                        <a:pt x="647" y="10753"/>
                      </a:cubicBezTo>
                      <a:cubicBezTo>
                        <a:pt x="490" y="10748"/>
                        <a:pt x="317" y="10579"/>
                        <a:pt x="312" y="10399"/>
                      </a:cubicBezTo>
                      <a:cubicBezTo>
                        <a:pt x="301" y="10004"/>
                        <a:pt x="688" y="9497"/>
                        <a:pt x="1170" y="9497"/>
                      </a:cubicBezTo>
                      <a:close/>
                      <a:moveTo>
                        <a:pt x="819" y="13551"/>
                      </a:moveTo>
                      <a:cubicBezTo>
                        <a:pt x="913" y="13551"/>
                        <a:pt x="1002" y="13590"/>
                        <a:pt x="1082" y="13658"/>
                      </a:cubicBezTo>
                      <a:cubicBezTo>
                        <a:pt x="1457" y="13975"/>
                        <a:pt x="1557" y="14404"/>
                        <a:pt x="1511" y="14863"/>
                      </a:cubicBezTo>
                      <a:cubicBezTo>
                        <a:pt x="1495" y="15008"/>
                        <a:pt x="1371" y="15142"/>
                        <a:pt x="1293" y="15290"/>
                      </a:cubicBezTo>
                      <a:cubicBezTo>
                        <a:pt x="1293" y="14990"/>
                        <a:pt x="1309" y="14719"/>
                        <a:pt x="1286" y="14447"/>
                      </a:cubicBezTo>
                      <a:cubicBezTo>
                        <a:pt x="1272" y="14260"/>
                        <a:pt x="1149" y="14117"/>
                        <a:pt x="984" y="14018"/>
                      </a:cubicBezTo>
                      <a:cubicBezTo>
                        <a:pt x="926" y="13984"/>
                        <a:pt x="886" y="13967"/>
                        <a:pt x="856" y="13967"/>
                      </a:cubicBezTo>
                      <a:cubicBezTo>
                        <a:pt x="806" y="13967"/>
                        <a:pt x="788" y="14018"/>
                        <a:pt x="772" y="14129"/>
                      </a:cubicBezTo>
                      <a:cubicBezTo>
                        <a:pt x="754" y="14261"/>
                        <a:pt x="721" y="14406"/>
                        <a:pt x="647" y="14509"/>
                      </a:cubicBezTo>
                      <a:cubicBezTo>
                        <a:pt x="596" y="14579"/>
                        <a:pt x="538" y="14611"/>
                        <a:pt x="483" y="14611"/>
                      </a:cubicBezTo>
                      <a:cubicBezTo>
                        <a:pt x="405" y="14611"/>
                        <a:pt x="334" y="14547"/>
                        <a:pt x="297" y="14431"/>
                      </a:cubicBezTo>
                      <a:cubicBezTo>
                        <a:pt x="217" y="14173"/>
                        <a:pt x="390" y="13743"/>
                        <a:pt x="623" y="13607"/>
                      </a:cubicBezTo>
                      <a:cubicBezTo>
                        <a:pt x="690" y="13569"/>
                        <a:pt x="756" y="13551"/>
                        <a:pt x="819" y="13551"/>
                      </a:cubicBezTo>
                      <a:close/>
                      <a:moveTo>
                        <a:pt x="2015" y="15535"/>
                      </a:moveTo>
                      <a:cubicBezTo>
                        <a:pt x="1945" y="15893"/>
                        <a:pt x="1863" y="16273"/>
                        <a:pt x="1800" y="16655"/>
                      </a:cubicBezTo>
                      <a:cubicBezTo>
                        <a:pt x="1778" y="16798"/>
                        <a:pt x="1801" y="16951"/>
                        <a:pt x="1806" y="17098"/>
                      </a:cubicBezTo>
                      <a:cubicBezTo>
                        <a:pt x="1809" y="17170"/>
                        <a:pt x="1835" y="17206"/>
                        <a:pt x="1895" y="17206"/>
                      </a:cubicBezTo>
                      <a:cubicBezTo>
                        <a:pt x="1910" y="17206"/>
                        <a:pt x="1928" y="17204"/>
                        <a:pt x="1948" y="17199"/>
                      </a:cubicBezTo>
                      <a:cubicBezTo>
                        <a:pt x="2010" y="17184"/>
                        <a:pt x="2067" y="17176"/>
                        <a:pt x="2118" y="17176"/>
                      </a:cubicBezTo>
                      <a:cubicBezTo>
                        <a:pt x="2272" y="17176"/>
                        <a:pt x="2378" y="17244"/>
                        <a:pt x="2436" y="17374"/>
                      </a:cubicBezTo>
                      <a:cubicBezTo>
                        <a:pt x="2507" y="17533"/>
                        <a:pt x="2457" y="17723"/>
                        <a:pt x="2316" y="17832"/>
                      </a:cubicBezTo>
                      <a:cubicBezTo>
                        <a:pt x="2241" y="17891"/>
                        <a:pt x="2149" y="17920"/>
                        <a:pt x="2056" y="17920"/>
                      </a:cubicBezTo>
                      <a:cubicBezTo>
                        <a:pt x="1949" y="17920"/>
                        <a:pt x="1840" y="17881"/>
                        <a:pt x="1754" y="17802"/>
                      </a:cubicBezTo>
                      <a:cubicBezTo>
                        <a:pt x="1530" y="17593"/>
                        <a:pt x="1453" y="17319"/>
                        <a:pt x="1455" y="17025"/>
                      </a:cubicBezTo>
                      <a:cubicBezTo>
                        <a:pt x="1458" y="16625"/>
                        <a:pt x="1548" y="16244"/>
                        <a:pt x="1784" y="15908"/>
                      </a:cubicBezTo>
                      <a:cubicBezTo>
                        <a:pt x="1875" y="15779"/>
                        <a:pt x="1951" y="15639"/>
                        <a:pt x="2015" y="15535"/>
                      </a:cubicBezTo>
                      <a:close/>
                      <a:moveTo>
                        <a:pt x="1145" y="17219"/>
                      </a:moveTo>
                      <a:lnTo>
                        <a:pt x="1145" y="17219"/>
                      </a:lnTo>
                      <a:cubicBezTo>
                        <a:pt x="1119" y="17493"/>
                        <a:pt x="1077" y="17725"/>
                        <a:pt x="1083" y="17953"/>
                      </a:cubicBezTo>
                      <a:cubicBezTo>
                        <a:pt x="1091" y="18174"/>
                        <a:pt x="1117" y="18404"/>
                        <a:pt x="1193" y="18610"/>
                      </a:cubicBezTo>
                      <a:cubicBezTo>
                        <a:pt x="1271" y="18817"/>
                        <a:pt x="1402" y="18912"/>
                        <a:pt x="1577" y="18912"/>
                      </a:cubicBezTo>
                      <a:cubicBezTo>
                        <a:pt x="1646" y="18912"/>
                        <a:pt x="1723" y="18897"/>
                        <a:pt x="1806" y="18868"/>
                      </a:cubicBezTo>
                      <a:cubicBezTo>
                        <a:pt x="1857" y="18850"/>
                        <a:pt x="1908" y="18836"/>
                        <a:pt x="1960" y="18820"/>
                      </a:cubicBezTo>
                      <a:cubicBezTo>
                        <a:pt x="1965" y="18827"/>
                        <a:pt x="1971" y="18836"/>
                        <a:pt x="1976" y="18843"/>
                      </a:cubicBezTo>
                      <a:cubicBezTo>
                        <a:pt x="1903" y="18909"/>
                        <a:pt x="1832" y="18977"/>
                        <a:pt x="1757" y="19042"/>
                      </a:cubicBezTo>
                      <a:cubicBezTo>
                        <a:pt x="1657" y="19127"/>
                        <a:pt x="1556" y="19170"/>
                        <a:pt x="1459" y="19170"/>
                      </a:cubicBezTo>
                      <a:cubicBezTo>
                        <a:pt x="1332" y="19170"/>
                        <a:pt x="1212" y="19097"/>
                        <a:pt x="1114" y="18952"/>
                      </a:cubicBezTo>
                      <a:cubicBezTo>
                        <a:pt x="956" y="18718"/>
                        <a:pt x="933" y="18450"/>
                        <a:pt x="918" y="18180"/>
                      </a:cubicBezTo>
                      <a:cubicBezTo>
                        <a:pt x="899" y="17852"/>
                        <a:pt x="1003" y="17554"/>
                        <a:pt x="1145" y="17219"/>
                      </a:cubicBezTo>
                      <a:close/>
                      <a:moveTo>
                        <a:pt x="2144" y="3340"/>
                      </a:moveTo>
                      <a:cubicBezTo>
                        <a:pt x="2477" y="3340"/>
                        <a:pt x="2767" y="3470"/>
                        <a:pt x="2976" y="3752"/>
                      </a:cubicBezTo>
                      <a:cubicBezTo>
                        <a:pt x="3697" y="4731"/>
                        <a:pt x="4076" y="5852"/>
                        <a:pt x="4249" y="7037"/>
                      </a:cubicBezTo>
                      <a:cubicBezTo>
                        <a:pt x="4525" y="8926"/>
                        <a:pt x="4152" y="10731"/>
                        <a:pt x="3449" y="12481"/>
                      </a:cubicBezTo>
                      <a:cubicBezTo>
                        <a:pt x="2963" y="13694"/>
                        <a:pt x="2291" y="14811"/>
                        <a:pt x="1623" y="15929"/>
                      </a:cubicBezTo>
                      <a:cubicBezTo>
                        <a:pt x="1257" y="16540"/>
                        <a:pt x="945" y="17179"/>
                        <a:pt x="817" y="17886"/>
                      </a:cubicBezTo>
                      <a:cubicBezTo>
                        <a:pt x="751" y="18247"/>
                        <a:pt x="801" y="18612"/>
                        <a:pt x="980" y="18943"/>
                      </a:cubicBezTo>
                      <a:cubicBezTo>
                        <a:pt x="1101" y="19166"/>
                        <a:pt x="1266" y="19279"/>
                        <a:pt x="1446" y="19279"/>
                      </a:cubicBezTo>
                      <a:cubicBezTo>
                        <a:pt x="1584" y="19279"/>
                        <a:pt x="1730" y="19213"/>
                        <a:pt x="1871" y="19079"/>
                      </a:cubicBezTo>
                      <a:cubicBezTo>
                        <a:pt x="1891" y="19059"/>
                        <a:pt x="1909" y="19040"/>
                        <a:pt x="1930" y="19022"/>
                      </a:cubicBezTo>
                      <a:cubicBezTo>
                        <a:pt x="2020" y="18943"/>
                        <a:pt x="2114" y="18879"/>
                        <a:pt x="2223" y="18879"/>
                      </a:cubicBezTo>
                      <a:cubicBezTo>
                        <a:pt x="2267" y="18879"/>
                        <a:pt x="2313" y="18890"/>
                        <a:pt x="2363" y="18914"/>
                      </a:cubicBezTo>
                      <a:cubicBezTo>
                        <a:pt x="2501" y="18979"/>
                        <a:pt x="2591" y="19187"/>
                        <a:pt x="2567" y="19368"/>
                      </a:cubicBezTo>
                      <a:cubicBezTo>
                        <a:pt x="2513" y="19776"/>
                        <a:pt x="2192" y="20129"/>
                        <a:pt x="1784" y="20234"/>
                      </a:cubicBezTo>
                      <a:cubicBezTo>
                        <a:pt x="1670" y="20264"/>
                        <a:pt x="1561" y="20278"/>
                        <a:pt x="1459" y="20278"/>
                      </a:cubicBezTo>
                      <a:cubicBezTo>
                        <a:pt x="1150" y="20278"/>
                        <a:pt x="897" y="20142"/>
                        <a:pt x="689" y="19868"/>
                      </a:cubicBezTo>
                      <a:cubicBezTo>
                        <a:pt x="411" y="19500"/>
                        <a:pt x="336" y="19070"/>
                        <a:pt x="307" y="18626"/>
                      </a:cubicBezTo>
                      <a:cubicBezTo>
                        <a:pt x="271" y="18056"/>
                        <a:pt x="425" y="17518"/>
                        <a:pt x="620" y="16988"/>
                      </a:cubicBezTo>
                      <a:cubicBezTo>
                        <a:pt x="878" y="16291"/>
                        <a:pt x="1240" y="15646"/>
                        <a:pt x="1615" y="15005"/>
                      </a:cubicBezTo>
                      <a:cubicBezTo>
                        <a:pt x="2330" y="13785"/>
                        <a:pt x="3017" y="12549"/>
                        <a:pt x="3255" y="11126"/>
                      </a:cubicBezTo>
                      <a:cubicBezTo>
                        <a:pt x="3451" y="9958"/>
                        <a:pt x="3582" y="8785"/>
                        <a:pt x="3467" y="7600"/>
                      </a:cubicBezTo>
                      <a:cubicBezTo>
                        <a:pt x="3409" y="6990"/>
                        <a:pt x="3291" y="6390"/>
                        <a:pt x="2996" y="5846"/>
                      </a:cubicBezTo>
                      <a:cubicBezTo>
                        <a:pt x="2874" y="5622"/>
                        <a:pt x="2712" y="5422"/>
                        <a:pt x="2531" y="5159"/>
                      </a:cubicBezTo>
                      <a:cubicBezTo>
                        <a:pt x="2461" y="5257"/>
                        <a:pt x="2428" y="5312"/>
                        <a:pt x="2387" y="5358"/>
                      </a:cubicBezTo>
                      <a:cubicBezTo>
                        <a:pt x="2192" y="5589"/>
                        <a:pt x="1938" y="5708"/>
                        <a:pt x="1644" y="5741"/>
                      </a:cubicBezTo>
                      <a:cubicBezTo>
                        <a:pt x="1625" y="5744"/>
                        <a:pt x="1605" y="5745"/>
                        <a:pt x="1586" y="5745"/>
                      </a:cubicBezTo>
                      <a:cubicBezTo>
                        <a:pt x="1337" y="5745"/>
                        <a:pt x="1059" y="5573"/>
                        <a:pt x="952" y="5351"/>
                      </a:cubicBezTo>
                      <a:cubicBezTo>
                        <a:pt x="585" y="4595"/>
                        <a:pt x="1098" y="3407"/>
                        <a:pt x="2055" y="3343"/>
                      </a:cubicBezTo>
                      <a:cubicBezTo>
                        <a:pt x="2085" y="3341"/>
                        <a:pt x="2115" y="3340"/>
                        <a:pt x="2144" y="3340"/>
                      </a:cubicBezTo>
                      <a:close/>
                      <a:moveTo>
                        <a:pt x="1919" y="1"/>
                      </a:moveTo>
                      <a:cubicBezTo>
                        <a:pt x="1887" y="1"/>
                        <a:pt x="1855" y="32"/>
                        <a:pt x="1816" y="94"/>
                      </a:cubicBezTo>
                      <a:cubicBezTo>
                        <a:pt x="1773" y="164"/>
                        <a:pt x="1741" y="243"/>
                        <a:pt x="1689" y="306"/>
                      </a:cubicBezTo>
                      <a:cubicBezTo>
                        <a:pt x="1489" y="554"/>
                        <a:pt x="1277" y="791"/>
                        <a:pt x="1080" y="1040"/>
                      </a:cubicBezTo>
                      <a:cubicBezTo>
                        <a:pt x="812" y="1379"/>
                        <a:pt x="633" y="1761"/>
                        <a:pt x="591" y="2194"/>
                      </a:cubicBezTo>
                      <a:cubicBezTo>
                        <a:pt x="555" y="2572"/>
                        <a:pt x="602" y="2939"/>
                        <a:pt x="863" y="3244"/>
                      </a:cubicBezTo>
                      <a:cubicBezTo>
                        <a:pt x="840" y="3269"/>
                        <a:pt x="827" y="3286"/>
                        <a:pt x="811" y="3301"/>
                      </a:cubicBezTo>
                      <a:cubicBezTo>
                        <a:pt x="235" y="3902"/>
                        <a:pt x="50" y="4608"/>
                        <a:pt x="246" y="5413"/>
                      </a:cubicBezTo>
                      <a:cubicBezTo>
                        <a:pt x="367" y="5906"/>
                        <a:pt x="775" y="6275"/>
                        <a:pt x="1225" y="6275"/>
                      </a:cubicBezTo>
                      <a:cubicBezTo>
                        <a:pt x="1231" y="6275"/>
                        <a:pt x="1238" y="6275"/>
                        <a:pt x="1245" y="6274"/>
                      </a:cubicBezTo>
                      <a:cubicBezTo>
                        <a:pt x="1806" y="6260"/>
                        <a:pt x="2301" y="6100"/>
                        <a:pt x="2532" y="5512"/>
                      </a:cubicBezTo>
                      <a:cubicBezTo>
                        <a:pt x="2538" y="5498"/>
                        <a:pt x="2550" y="5486"/>
                        <a:pt x="2575" y="5453"/>
                      </a:cubicBezTo>
                      <a:cubicBezTo>
                        <a:pt x="2645" y="5546"/>
                        <a:pt x="2714" y="5630"/>
                        <a:pt x="2771" y="5720"/>
                      </a:cubicBezTo>
                      <a:cubicBezTo>
                        <a:pt x="3081" y="6208"/>
                        <a:pt x="3214" y="6757"/>
                        <a:pt x="3298" y="7320"/>
                      </a:cubicBezTo>
                      <a:cubicBezTo>
                        <a:pt x="3456" y="8369"/>
                        <a:pt x="3353" y="9412"/>
                        <a:pt x="3194" y="10456"/>
                      </a:cubicBezTo>
                      <a:cubicBezTo>
                        <a:pt x="3184" y="10404"/>
                        <a:pt x="3175" y="10351"/>
                        <a:pt x="3168" y="10299"/>
                      </a:cubicBezTo>
                      <a:cubicBezTo>
                        <a:pt x="3004" y="9410"/>
                        <a:pt x="2713" y="8565"/>
                        <a:pt x="2273" y="7778"/>
                      </a:cubicBezTo>
                      <a:cubicBezTo>
                        <a:pt x="1973" y="7242"/>
                        <a:pt x="1532" y="6854"/>
                        <a:pt x="949" y="6646"/>
                      </a:cubicBezTo>
                      <a:cubicBezTo>
                        <a:pt x="870" y="6618"/>
                        <a:pt x="789" y="6601"/>
                        <a:pt x="711" y="6601"/>
                      </a:cubicBezTo>
                      <a:cubicBezTo>
                        <a:pt x="592" y="6601"/>
                        <a:pt x="478" y="6640"/>
                        <a:pt x="379" y="6739"/>
                      </a:cubicBezTo>
                      <a:cubicBezTo>
                        <a:pt x="210" y="6908"/>
                        <a:pt x="195" y="7118"/>
                        <a:pt x="250" y="7338"/>
                      </a:cubicBezTo>
                      <a:cubicBezTo>
                        <a:pt x="270" y="7411"/>
                        <a:pt x="297" y="7489"/>
                        <a:pt x="343" y="7547"/>
                      </a:cubicBezTo>
                      <a:cubicBezTo>
                        <a:pt x="465" y="7702"/>
                        <a:pt x="597" y="7846"/>
                        <a:pt x="729" y="7994"/>
                      </a:cubicBezTo>
                      <a:cubicBezTo>
                        <a:pt x="766" y="8036"/>
                        <a:pt x="809" y="8070"/>
                        <a:pt x="865" y="8120"/>
                      </a:cubicBezTo>
                      <a:cubicBezTo>
                        <a:pt x="814" y="8134"/>
                        <a:pt x="793" y="8139"/>
                        <a:pt x="772" y="8144"/>
                      </a:cubicBezTo>
                      <a:cubicBezTo>
                        <a:pt x="416" y="8232"/>
                        <a:pt x="241" y="8447"/>
                        <a:pt x="266" y="8767"/>
                      </a:cubicBezTo>
                      <a:cubicBezTo>
                        <a:pt x="292" y="9089"/>
                        <a:pt x="515" y="9296"/>
                        <a:pt x="871" y="9327"/>
                      </a:cubicBezTo>
                      <a:cubicBezTo>
                        <a:pt x="941" y="9333"/>
                        <a:pt x="1010" y="9343"/>
                        <a:pt x="1080" y="9353"/>
                      </a:cubicBezTo>
                      <a:cubicBezTo>
                        <a:pt x="1030" y="9389"/>
                        <a:pt x="980" y="9402"/>
                        <a:pt x="930" y="9418"/>
                      </a:cubicBezTo>
                      <a:cubicBezTo>
                        <a:pt x="543" y="9542"/>
                        <a:pt x="214" y="9953"/>
                        <a:pt x="198" y="10334"/>
                      </a:cubicBezTo>
                      <a:cubicBezTo>
                        <a:pt x="187" y="10585"/>
                        <a:pt x="389" y="10838"/>
                        <a:pt x="621" y="10864"/>
                      </a:cubicBezTo>
                      <a:cubicBezTo>
                        <a:pt x="637" y="10865"/>
                        <a:pt x="653" y="10866"/>
                        <a:pt x="668" y="10866"/>
                      </a:cubicBezTo>
                      <a:cubicBezTo>
                        <a:pt x="884" y="10866"/>
                        <a:pt x="1055" y="10700"/>
                        <a:pt x="1096" y="10438"/>
                      </a:cubicBezTo>
                      <a:cubicBezTo>
                        <a:pt x="1108" y="10363"/>
                        <a:pt x="1113" y="10288"/>
                        <a:pt x="1123" y="10201"/>
                      </a:cubicBezTo>
                      <a:cubicBezTo>
                        <a:pt x="1371" y="10259"/>
                        <a:pt x="1534" y="10408"/>
                        <a:pt x="1651" y="10606"/>
                      </a:cubicBezTo>
                      <a:cubicBezTo>
                        <a:pt x="1966" y="11134"/>
                        <a:pt x="2120" y="11715"/>
                        <a:pt x="2088" y="12323"/>
                      </a:cubicBezTo>
                      <a:cubicBezTo>
                        <a:pt x="2056" y="12935"/>
                        <a:pt x="1968" y="13546"/>
                        <a:pt x="1883" y="14156"/>
                      </a:cubicBezTo>
                      <a:cubicBezTo>
                        <a:pt x="1862" y="14316"/>
                        <a:pt x="1765" y="14467"/>
                        <a:pt x="1692" y="14643"/>
                      </a:cubicBezTo>
                      <a:cubicBezTo>
                        <a:pt x="1660" y="14602"/>
                        <a:pt x="1650" y="14596"/>
                        <a:pt x="1649" y="14587"/>
                      </a:cubicBezTo>
                      <a:cubicBezTo>
                        <a:pt x="1640" y="14539"/>
                        <a:pt x="1632" y="14489"/>
                        <a:pt x="1625" y="14441"/>
                      </a:cubicBezTo>
                      <a:cubicBezTo>
                        <a:pt x="1583" y="14112"/>
                        <a:pt x="1457" y="13826"/>
                        <a:pt x="1212" y="13600"/>
                      </a:cubicBezTo>
                      <a:cubicBezTo>
                        <a:pt x="1088" y="13485"/>
                        <a:pt x="947" y="13429"/>
                        <a:pt x="810" y="13429"/>
                      </a:cubicBezTo>
                      <a:cubicBezTo>
                        <a:pt x="634" y="13429"/>
                        <a:pt x="467" y="13523"/>
                        <a:pt x="355" y="13710"/>
                      </a:cubicBezTo>
                      <a:cubicBezTo>
                        <a:pt x="265" y="13861"/>
                        <a:pt x="205" y="14042"/>
                        <a:pt x="174" y="14216"/>
                      </a:cubicBezTo>
                      <a:cubicBezTo>
                        <a:pt x="131" y="14468"/>
                        <a:pt x="256" y="14684"/>
                        <a:pt x="422" y="14715"/>
                      </a:cubicBezTo>
                      <a:cubicBezTo>
                        <a:pt x="436" y="14717"/>
                        <a:pt x="451" y="14719"/>
                        <a:pt x="466" y="14719"/>
                      </a:cubicBezTo>
                      <a:cubicBezTo>
                        <a:pt x="634" y="14719"/>
                        <a:pt x="808" y="14551"/>
                        <a:pt x="861" y="14324"/>
                      </a:cubicBezTo>
                      <a:cubicBezTo>
                        <a:pt x="878" y="14254"/>
                        <a:pt x="887" y="14180"/>
                        <a:pt x="901" y="14104"/>
                      </a:cubicBezTo>
                      <a:cubicBezTo>
                        <a:pt x="1111" y="14216"/>
                        <a:pt x="1210" y="14371"/>
                        <a:pt x="1221" y="14637"/>
                      </a:cubicBezTo>
                      <a:cubicBezTo>
                        <a:pt x="1241" y="15067"/>
                        <a:pt x="1157" y="15478"/>
                        <a:pt x="969" y="15867"/>
                      </a:cubicBezTo>
                      <a:cubicBezTo>
                        <a:pt x="601" y="16632"/>
                        <a:pt x="245" y="17404"/>
                        <a:pt x="188" y="18265"/>
                      </a:cubicBezTo>
                      <a:cubicBezTo>
                        <a:pt x="150" y="18856"/>
                        <a:pt x="229" y="19429"/>
                        <a:pt x="586" y="19931"/>
                      </a:cubicBezTo>
                      <a:cubicBezTo>
                        <a:pt x="813" y="20247"/>
                        <a:pt x="1105" y="20396"/>
                        <a:pt x="1455" y="20396"/>
                      </a:cubicBezTo>
                      <a:cubicBezTo>
                        <a:pt x="1533" y="20396"/>
                        <a:pt x="1613" y="20389"/>
                        <a:pt x="1696" y="20374"/>
                      </a:cubicBezTo>
                      <a:cubicBezTo>
                        <a:pt x="2139" y="20297"/>
                        <a:pt x="2443" y="20042"/>
                        <a:pt x="2603" y="19623"/>
                      </a:cubicBezTo>
                      <a:cubicBezTo>
                        <a:pt x="2698" y="19373"/>
                        <a:pt x="2714" y="19114"/>
                        <a:pt x="2514" y="18913"/>
                      </a:cubicBezTo>
                      <a:cubicBezTo>
                        <a:pt x="2386" y="18784"/>
                        <a:pt x="2235" y="18727"/>
                        <a:pt x="2071" y="18727"/>
                      </a:cubicBezTo>
                      <a:cubicBezTo>
                        <a:pt x="1982" y="18727"/>
                        <a:pt x="1889" y="18744"/>
                        <a:pt x="1794" y="18775"/>
                      </a:cubicBezTo>
                      <a:cubicBezTo>
                        <a:pt x="1717" y="18800"/>
                        <a:pt x="1650" y="18813"/>
                        <a:pt x="1590" y="18813"/>
                      </a:cubicBezTo>
                      <a:cubicBezTo>
                        <a:pt x="1418" y="18813"/>
                        <a:pt x="1310" y="18707"/>
                        <a:pt x="1250" y="18481"/>
                      </a:cubicBezTo>
                      <a:cubicBezTo>
                        <a:pt x="1121" y="17998"/>
                        <a:pt x="1216" y="17525"/>
                        <a:pt x="1319" y="17080"/>
                      </a:cubicBezTo>
                      <a:cubicBezTo>
                        <a:pt x="1396" y="17286"/>
                        <a:pt x="1453" y="17516"/>
                        <a:pt x="1562" y="17720"/>
                      </a:cubicBezTo>
                      <a:cubicBezTo>
                        <a:pt x="1672" y="17922"/>
                        <a:pt x="1852" y="18021"/>
                        <a:pt x="2051" y="18021"/>
                      </a:cubicBezTo>
                      <a:cubicBezTo>
                        <a:pt x="2112" y="18021"/>
                        <a:pt x="2175" y="18012"/>
                        <a:pt x="2238" y="17993"/>
                      </a:cubicBezTo>
                      <a:cubicBezTo>
                        <a:pt x="2492" y="17918"/>
                        <a:pt x="2640" y="17659"/>
                        <a:pt x="2575" y="17396"/>
                      </a:cubicBezTo>
                      <a:cubicBezTo>
                        <a:pt x="2524" y="17186"/>
                        <a:pt x="2325" y="17044"/>
                        <a:pt x="2106" y="17044"/>
                      </a:cubicBezTo>
                      <a:cubicBezTo>
                        <a:pt x="2071" y="17044"/>
                        <a:pt x="2035" y="17048"/>
                        <a:pt x="1999" y="17055"/>
                      </a:cubicBezTo>
                      <a:cubicBezTo>
                        <a:pt x="1969" y="17062"/>
                        <a:pt x="1939" y="17065"/>
                        <a:pt x="1873" y="17072"/>
                      </a:cubicBezTo>
                      <a:cubicBezTo>
                        <a:pt x="1897" y="16821"/>
                        <a:pt x="1896" y="16583"/>
                        <a:pt x="1943" y="16354"/>
                      </a:cubicBezTo>
                      <a:cubicBezTo>
                        <a:pt x="2113" y="15546"/>
                        <a:pt x="2444" y="14798"/>
                        <a:pt x="2837" y="14076"/>
                      </a:cubicBezTo>
                      <a:cubicBezTo>
                        <a:pt x="3701" y="12486"/>
                        <a:pt x="4284" y="10807"/>
                        <a:pt x="4440" y="8991"/>
                      </a:cubicBezTo>
                      <a:cubicBezTo>
                        <a:pt x="4579" y="7370"/>
                        <a:pt x="4269" y="5842"/>
                        <a:pt x="3540" y="4395"/>
                      </a:cubicBezTo>
                      <a:cubicBezTo>
                        <a:pt x="3405" y="4128"/>
                        <a:pt x="3390" y="3860"/>
                        <a:pt x="3436" y="3579"/>
                      </a:cubicBezTo>
                      <a:cubicBezTo>
                        <a:pt x="3459" y="3437"/>
                        <a:pt x="3535" y="3342"/>
                        <a:pt x="3680" y="3299"/>
                      </a:cubicBezTo>
                      <a:cubicBezTo>
                        <a:pt x="4046" y="3192"/>
                        <a:pt x="4201" y="2917"/>
                        <a:pt x="4233" y="2561"/>
                      </a:cubicBezTo>
                      <a:cubicBezTo>
                        <a:pt x="4266" y="2209"/>
                        <a:pt x="4044" y="1962"/>
                        <a:pt x="3732" y="1962"/>
                      </a:cubicBezTo>
                      <a:cubicBezTo>
                        <a:pt x="3674" y="1962"/>
                        <a:pt x="3614" y="1971"/>
                        <a:pt x="3551" y="1989"/>
                      </a:cubicBezTo>
                      <a:cubicBezTo>
                        <a:pt x="3425" y="2024"/>
                        <a:pt x="3287" y="2093"/>
                        <a:pt x="3200" y="2189"/>
                      </a:cubicBezTo>
                      <a:cubicBezTo>
                        <a:pt x="3068" y="2336"/>
                        <a:pt x="2976" y="2517"/>
                        <a:pt x="2870" y="2680"/>
                      </a:cubicBezTo>
                      <a:cubicBezTo>
                        <a:pt x="2871" y="2681"/>
                        <a:pt x="2871" y="2681"/>
                        <a:pt x="2871" y="2681"/>
                      </a:cubicBezTo>
                      <a:cubicBezTo>
                        <a:pt x="2871" y="2681"/>
                        <a:pt x="2860" y="2667"/>
                        <a:pt x="2854" y="2651"/>
                      </a:cubicBezTo>
                      <a:cubicBezTo>
                        <a:pt x="2699" y="2135"/>
                        <a:pt x="2734" y="1664"/>
                        <a:pt x="3147" y="1267"/>
                      </a:cubicBezTo>
                      <a:cubicBezTo>
                        <a:pt x="3192" y="1224"/>
                        <a:pt x="3192" y="1135"/>
                        <a:pt x="3214" y="1068"/>
                      </a:cubicBezTo>
                      <a:cubicBezTo>
                        <a:pt x="3154" y="1050"/>
                        <a:pt x="3092" y="1012"/>
                        <a:pt x="3034" y="1012"/>
                      </a:cubicBezTo>
                      <a:cubicBezTo>
                        <a:pt x="3031" y="1012"/>
                        <a:pt x="3028" y="1012"/>
                        <a:pt x="3025" y="1012"/>
                      </a:cubicBezTo>
                      <a:cubicBezTo>
                        <a:pt x="2764" y="1032"/>
                        <a:pt x="2517" y="1105"/>
                        <a:pt x="2307" y="1272"/>
                      </a:cubicBezTo>
                      <a:cubicBezTo>
                        <a:pt x="2223" y="1339"/>
                        <a:pt x="2144" y="1411"/>
                        <a:pt x="2026" y="1513"/>
                      </a:cubicBezTo>
                      <a:cubicBezTo>
                        <a:pt x="2078" y="1268"/>
                        <a:pt x="2126" y="1066"/>
                        <a:pt x="2162" y="864"/>
                      </a:cubicBezTo>
                      <a:cubicBezTo>
                        <a:pt x="2212" y="589"/>
                        <a:pt x="2173" y="327"/>
                        <a:pt x="2020" y="89"/>
                      </a:cubicBezTo>
                      <a:cubicBezTo>
                        <a:pt x="1982" y="30"/>
                        <a:pt x="1950" y="1"/>
                        <a:pt x="19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8" name="Google Shape;4148;p22"/>
                <p:cNvSpPr/>
                <p:nvPr/>
              </p:nvSpPr>
              <p:spPr>
                <a:xfrm>
                  <a:off x="4233341" y="2513841"/>
                  <a:ext cx="136788" cy="506666"/>
                </a:xfrm>
                <a:custGeom>
                  <a:avLst/>
                  <a:gdLst/>
                  <a:ahLst/>
                  <a:cxnLst/>
                  <a:rect l="l" t="t" r="r" b="b"/>
                  <a:pathLst>
                    <a:path w="3274" h="12127" extrusionOk="0">
                      <a:moveTo>
                        <a:pt x="2876" y="0"/>
                      </a:moveTo>
                      <a:cubicBezTo>
                        <a:pt x="2845" y="61"/>
                        <a:pt x="2798" y="118"/>
                        <a:pt x="2784" y="182"/>
                      </a:cubicBezTo>
                      <a:cubicBezTo>
                        <a:pt x="2654" y="755"/>
                        <a:pt x="2530" y="1329"/>
                        <a:pt x="2405" y="1902"/>
                      </a:cubicBezTo>
                      <a:cubicBezTo>
                        <a:pt x="2397" y="1929"/>
                        <a:pt x="2405" y="1961"/>
                        <a:pt x="2391" y="1983"/>
                      </a:cubicBezTo>
                      <a:cubicBezTo>
                        <a:pt x="2366" y="2027"/>
                        <a:pt x="2338" y="2081"/>
                        <a:pt x="2298" y="2099"/>
                      </a:cubicBezTo>
                      <a:cubicBezTo>
                        <a:pt x="2297" y="2100"/>
                        <a:pt x="2295" y="2100"/>
                        <a:pt x="2293" y="2100"/>
                      </a:cubicBezTo>
                      <a:cubicBezTo>
                        <a:pt x="2269" y="2100"/>
                        <a:pt x="2214" y="2055"/>
                        <a:pt x="2191" y="2021"/>
                      </a:cubicBezTo>
                      <a:cubicBezTo>
                        <a:pt x="2080" y="1851"/>
                        <a:pt x="1987" y="1667"/>
                        <a:pt x="1864" y="1507"/>
                      </a:cubicBezTo>
                      <a:cubicBezTo>
                        <a:pt x="1752" y="1360"/>
                        <a:pt x="1614" y="1231"/>
                        <a:pt x="1478" y="1105"/>
                      </a:cubicBezTo>
                      <a:cubicBezTo>
                        <a:pt x="1444" y="1073"/>
                        <a:pt x="1379" y="1074"/>
                        <a:pt x="1327" y="1059"/>
                      </a:cubicBezTo>
                      <a:cubicBezTo>
                        <a:pt x="1316" y="1110"/>
                        <a:pt x="1287" y="1162"/>
                        <a:pt x="1295" y="1210"/>
                      </a:cubicBezTo>
                      <a:cubicBezTo>
                        <a:pt x="1357" y="1622"/>
                        <a:pt x="1428" y="2031"/>
                        <a:pt x="1487" y="2444"/>
                      </a:cubicBezTo>
                      <a:cubicBezTo>
                        <a:pt x="1502" y="2540"/>
                        <a:pt x="1478" y="2640"/>
                        <a:pt x="1473" y="2739"/>
                      </a:cubicBezTo>
                      <a:cubicBezTo>
                        <a:pt x="1390" y="2696"/>
                        <a:pt x="1304" y="2660"/>
                        <a:pt x="1227" y="2610"/>
                      </a:cubicBezTo>
                      <a:cubicBezTo>
                        <a:pt x="900" y="2400"/>
                        <a:pt x="577" y="2184"/>
                        <a:pt x="248" y="1977"/>
                      </a:cubicBezTo>
                      <a:cubicBezTo>
                        <a:pt x="190" y="1940"/>
                        <a:pt x="107" y="1940"/>
                        <a:pt x="36" y="1926"/>
                      </a:cubicBezTo>
                      <a:cubicBezTo>
                        <a:pt x="25" y="1936"/>
                        <a:pt x="13" y="1947"/>
                        <a:pt x="1" y="1958"/>
                      </a:cubicBezTo>
                      <a:cubicBezTo>
                        <a:pt x="57" y="2045"/>
                        <a:pt x="103" y="2143"/>
                        <a:pt x="169" y="2221"/>
                      </a:cubicBezTo>
                      <a:cubicBezTo>
                        <a:pt x="737" y="2904"/>
                        <a:pt x="1177" y="3661"/>
                        <a:pt x="1492" y="4489"/>
                      </a:cubicBezTo>
                      <a:cubicBezTo>
                        <a:pt x="1991" y="5800"/>
                        <a:pt x="2185" y="7142"/>
                        <a:pt x="1915" y="8534"/>
                      </a:cubicBezTo>
                      <a:cubicBezTo>
                        <a:pt x="1787" y="9190"/>
                        <a:pt x="1508" y="9786"/>
                        <a:pt x="1223" y="10381"/>
                      </a:cubicBezTo>
                      <a:cubicBezTo>
                        <a:pt x="1093" y="10654"/>
                        <a:pt x="1012" y="10934"/>
                        <a:pt x="1041" y="11241"/>
                      </a:cubicBezTo>
                      <a:cubicBezTo>
                        <a:pt x="1068" y="11534"/>
                        <a:pt x="1187" y="11780"/>
                        <a:pt x="1401" y="11979"/>
                      </a:cubicBezTo>
                      <a:cubicBezTo>
                        <a:pt x="1518" y="12090"/>
                        <a:pt x="1657" y="12127"/>
                        <a:pt x="1807" y="12127"/>
                      </a:cubicBezTo>
                      <a:cubicBezTo>
                        <a:pt x="1840" y="12127"/>
                        <a:pt x="1873" y="12125"/>
                        <a:pt x="1907" y="12122"/>
                      </a:cubicBezTo>
                      <a:cubicBezTo>
                        <a:pt x="2186" y="12096"/>
                        <a:pt x="2573" y="11596"/>
                        <a:pt x="2539" y="11326"/>
                      </a:cubicBezTo>
                      <a:cubicBezTo>
                        <a:pt x="2515" y="11147"/>
                        <a:pt x="2446" y="11011"/>
                        <a:pt x="2270" y="10944"/>
                      </a:cubicBezTo>
                      <a:cubicBezTo>
                        <a:pt x="2222" y="10926"/>
                        <a:pt x="2174" y="10917"/>
                        <a:pt x="2128" y="10917"/>
                      </a:cubicBezTo>
                      <a:cubicBezTo>
                        <a:pt x="2025" y="10917"/>
                        <a:pt x="1933" y="10962"/>
                        <a:pt x="1869" y="11047"/>
                      </a:cubicBezTo>
                      <a:cubicBezTo>
                        <a:pt x="1771" y="11178"/>
                        <a:pt x="1837" y="11292"/>
                        <a:pt x="1900" y="11413"/>
                      </a:cubicBezTo>
                      <a:cubicBezTo>
                        <a:pt x="1930" y="11468"/>
                        <a:pt x="1945" y="11533"/>
                        <a:pt x="1967" y="11592"/>
                      </a:cubicBezTo>
                      <a:cubicBezTo>
                        <a:pt x="1897" y="11604"/>
                        <a:pt x="1824" y="11635"/>
                        <a:pt x="1757" y="11635"/>
                      </a:cubicBezTo>
                      <a:cubicBezTo>
                        <a:pt x="1744" y="11635"/>
                        <a:pt x="1731" y="11634"/>
                        <a:pt x="1719" y="11631"/>
                      </a:cubicBezTo>
                      <a:cubicBezTo>
                        <a:pt x="1540" y="11594"/>
                        <a:pt x="1389" y="11405"/>
                        <a:pt x="1404" y="11196"/>
                      </a:cubicBezTo>
                      <a:cubicBezTo>
                        <a:pt x="1416" y="10998"/>
                        <a:pt x="1463" y="10791"/>
                        <a:pt x="1547" y="10614"/>
                      </a:cubicBezTo>
                      <a:cubicBezTo>
                        <a:pt x="1854" y="9963"/>
                        <a:pt x="2203" y="9329"/>
                        <a:pt x="2389" y="8629"/>
                      </a:cubicBezTo>
                      <a:cubicBezTo>
                        <a:pt x="2563" y="7970"/>
                        <a:pt x="2753" y="7310"/>
                        <a:pt x="2850" y="6639"/>
                      </a:cubicBezTo>
                      <a:cubicBezTo>
                        <a:pt x="3001" y="5603"/>
                        <a:pt x="3091" y="4556"/>
                        <a:pt x="3185" y="3511"/>
                      </a:cubicBezTo>
                      <a:cubicBezTo>
                        <a:pt x="3263" y="2651"/>
                        <a:pt x="3273" y="1788"/>
                        <a:pt x="3176" y="927"/>
                      </a:cubicBezTo>
                      <a:cubicBezTo>
                        <a:pt x="3150" y="698"/>
                        <a:pt x="3102" y="471"/>
                        <a:pt x="3051" y="248"/>
                      </a:cubicBezTo>
                      <a:cubicBezTo>
                        <a:pt x="3032" y="161"/>
                        <a:pt x="2976" y="84"/>
                        <a:pt x="2937" y="2"/>
                      </a:cubicBezTo>
                      <a:cubicBezTo>
                        <a:pt x="2914" y="1"/>
                        <a:pt x="2895" y="0"/>
                        <a:pt x="2876"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4149" name="Shape 4149"/>
        <p:cNvGrpSpPr/>
        <p:nvPr/>
      </p:nvGrpSpPr>
      <p:grpSpPr>
        <a:xfrm>
          <a:off x="0" y="0"/>
          <a:ext cx="0" cy="0"/>
          <a:chOff x="0" y="0"/>
          <a:chExt cx="0" cy="0"/>
        </a:xfrm>
      </p:grpSpPr>
      <p:sp>
        <p:nvSpPr>
          <p:cNvPr id="4150" name="Google Shape;4150;p23"/>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151" name="Google Shape;4151;p23"/>
          <p:cNvSpPr txBox="1"/>
          <p:nvPr>
            <p:ph type="subTitle" idx="1"/>
          </p:nvPr>
        </p:nvSpPr>
        <p:spPr>
          <a:xfrm>
            <a:off x="894900" y="2694784"/>
            <a:ext cx="2175300" cy="91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152" name="Google Shape;4152;p23"/>
          <p:cNvSpPr txBox="1"/>
          <p:nvPr>
            <p:ph type="subTitle" idx="2"/>
          </p:nvPr>
        </p:nvSpPr>
        <p:spPr>
          <a:xfrm>
            <a:off x="3484350" y="2694784"/>
            <a:ext cx="2175300" cy="91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153" name="Google Shape;4153;p23"/>
          <p:cNvSpPr txBox="1"/>
          <p:nvPr>
            <p:ph type="subTitle" idx="3"/>
          </p:nvPr>
        </p:nvSpPr>
        <p:spPr>
          <a:xfrm>
            <a:off x="6073800" y="2694784"/>
            <a:ext cx="2175300" cy="91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154" name="Google Shape;4154;p23"/>
          <p:cNvSpPr txBox="1"/>
          <p:nvPr>
            <p:ph type="subTitle" idx="4"/>
          </p:nvPr>
        </p:nvSpPr>
        <p:spPr>
          <a:xfrm>
            <a:off x="894900" y="2264130"/>
            <a:ext cx="2175300" cy="439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155" name="Google Shape;4155;p23"/>
          <p:cNvSpPr txBox="1"/>
          <p:nvPr>
            <p:ph type="subTitle" idx="5"/>
          </p:nvPr>
        </p:nvSpPr>
        <p:spPr>
          <a:xfrm>
            <a:off x="3484350" y="2264130"/>
            <a:ext cx="2175300" cy="439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156" name="Google Shape;4156;p23"/>
          <p:cNvSpPr txBox="1"/>
          <p:nvPr>
            <p:ph type="subTitle" idx="6"/>
          </p:nvPr>
        </p:nvSpPr>
        <p:spPr>
          <a:xfrm>
            <a:off x="6073800" y="2264130"/>
            <a:ext cx="2175300" cy="439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4157" name="Google Shape;4157;p23"/>
          <p:cNvGrpSpPr/>
          <p:nvPr/>
        </p:nvGrpSpPr>
        <p:grpSpPr>
          <a:xfrm>
            <a:off x="92669" y="38102"/>
            <a:ext cx="9051336" cy="5105396"/>
            <a:chOff x="92669" y="38102"/>
            <a:chExt cx="9051336" cy="5105396"/>
          </a:xfrm>
        </p:grpSpPr>
        <p:grpSp>
          <p:nvGrpSpPr>
            <p:cNvPr id="4158" name="Google Shape;4158;p23"/>
            <p:cNvGrpSpPr/>
            <p:nvPr/>
          </p:nvGrpSpPr>
          <p:grpSpPr>
            <a:xfrm rot="-1553162">
              <a:off x="7837223" y="161587"/>
              <a:ext cx="164441" cy="308602"/>
              <a:chOff x="5166319" y="2259335"/>
              <a:chExt cx="164435" cy="308590"/>
            </a:xfrm>
          </p:grpSpPr>
          <p:grpSp>
            <p:nvGrpSpPr>
              <p:cNvPr id="4159" name="Google Shape;4159;p23"/>
              <p:cNvGrpSpPr/>
              <p:nvPr/>
            </p:nvGrpSpPr>
            <p:grpSpPr>
              <a:xfrm>
                <a:off x="5169922" y="2402383"/>
                <a:ext cx="157067" cy="160932"/>
                <a:chOff x="6429427" y="832961"/>
                <a:chExt cx="211481" cy="216686"/>
              </a:xfrm>
            </p:grpSpPr>
            <p:sp>
              <p:nvSpPr>
                <p:cNvPr id="4160" name="Google Shape;4160;p23"/>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1" name="Google Shape;4161;p23"/>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2" name="Google Shape;4162;p23"/>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3" name="Google Shape;4163;p23"/>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4" name="Google Shape;4164;p23"/>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5" name="Google Shape;4165;p23"/>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6" name="Google Shape;4166;p23"/>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7" name="Google Shape;4167;p23"/>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8" name="Google Shape;4168;p23"/>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169" name="Google Shape;4169;p23"/>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170" name="Google Shape;4170;p23"/>
            <p:cNvSpPr/>
            <p:nvPr/>
          </p:nvSpPr>
          <p:spPr>
            <a:xfrm rot="5400000" flipH="1">
              <a:off x="2247290" y="-1678311"/>
              <a:ext cx="4641619" cy="8460102"/>
            </a:xfrm>
            <a:custGeom>
              <a:avLst/>
              <a:gdLst/>
              <a:ahLst/>
              <a:cxnLst/>
              <a:rect l="l" t="t" r="r" b="b"/>
              <a:pathLst>
                <a:path w="26185" h="50539" extrusionOk="0">
                  <a:moveTo>
                    <a:pt x="8740" y="259"/>
                  </a:moveTo>
                  <a:cubicBezTo>
                    <a:pt x="8412" y="503"/>
                    <a:pt x="8018" y="637"/>
                    <a:pt x="7603" y="637"/>
                  </a:cubicBezTo>
                  <a:lnTo>
                    <a:pt x="2612" y="637"/>
                  </a:lnTo>
                  <a:cubicBezTo>
                    <a:pt x="2850" y="403"/>
                    <a:pt x="3174" y="259"/>
                    <a:pt x="3531" y="259"/>
                  </a:cubicBezTo>
                  <a:close/>
                  <a:moveTo>
                    <a:pt x="2175" y="858"/>
                  </a:moveTo>
                  <a:cubicBezTo>
                    <a:pt x="2063" y="1072"/>
                    <a:pt x="1998" y="1312"/>
                    <a:pt x="1998" y="1568"/>
                  </a:cubicBezTo>
                  <a:lnTo>
                    <a:pt x="1998" y="2087"/>
                  </a:lnTo>
                  <a:cubicBezTo>
                    <a:pt x="1998" y="2435"/>
                    <a:pt x="1715" y="2719"/>
                    <a:pt x="1366" y="2719"/>
                  </a:cubicBezTo>
                  <a:lnTo>
                    <a:pt x="1255" y="2719"/>
                  </a:lnTo>
                  <a:lnTo>
                    <a:pt x="1255" y="4268"/>
                  </a:lnTo>
                  <a:cubicBezTo>
                    <a:pt x="1255" y="4842"/>
                    <a:pt x="817" y="5313"/>
                    <a:pt x="257" y="5370"/>
                  </a:cubicBezTo>
                  <a:lnTo>
                    <a:pt x="257" y="2265"/>
                  </a:lnTo>
                  <a:cubicBezTo>
                    <a:pt x="258" y="1489"/>
                    <a:pt x="889" y="858"/>
                    <a:pt x="1666" y="858"/>
                  </a:cubicBezTo>
                  <a:close/>
                  <a:moveTo>
                    <a:pt x="25927" y="45169"/>
                  </a:moveTo>
                  <a:lnTo>
                    <a:pt x="25927" y="48283"/>
                  </a:lnTo>
                  <a:cubicBezTo>
                    <a:pt x="25926" y="49058"/>
                    <a:pt x="25295" y="49691"/>
                    <a:pt x="24520" y="49691"/>
                  </a:cubicBezTo>
                  <a:lnTo>
                    <a:pt x="24004" y="49691"/>
                  </a:lnTo>
                  <a:cubicBezTo>
                    <a:pt x="24118" y="49475"/>
                    <a:pt x="24185" y="49229"/>
                    <a:pt x="24185" y="48970"/>
                  </a:cubicBezTo>
                  <a:lnTo>
                    <a:pt x="24185" y="48452"/>
                  </a:lnTo>
                  <a:cubicBezTo>
                    <a:pt x="24185" y="48102"/>
                    <a:pt x="24470" y="47819"/>
                    <a:pt x="24817" y="47819"/>
                  </a:cubicBezTo>
                  <a:lnTo>
                    <a:pt x="24929" y="47819"/>
                  </a:lnTo>
                  <a:lnTo>
                    <a:pt x="24929" y="46270"/>
                  </a:lnTo>
                  <a:cubicBezTo>
                    <a:pt x="24929" y="45699"/>
                    <a:pt x="25367" y="45224"/>
                    <a:pt x="25927" y="45169"/>
                  </a:cubicBezTo>
                  <a:close/>
                  <a:moveTo>
                    <a:pt x="23404" y="258"/>
                  </a:moveTo>
                  <a:cubicBezTo>
                    <a:pt x="24796" y="258"/>
                    <a:pt x="25927" y="1391"/>
                    <a:pt x="25927" y="2781"/>
                  </a:cubicBezTo>
                  <a:lnTo>
                    <a:pt x="25927" y="44945"/>
                  </a:lnTo>
                  <a:lnTo>
                    <a:pt x="25926" y="44945"/>
                  </a:lnTo>
                  <a:cubicBezTo>
                    <a:pt x="25244" y="45000"/>
                    <a:pt x="24707" y="45575"/>
                    <a:pt x="24707" y="46269"/>
                  </a:cubicBezTo>
                  <a:lnTo>
                    <a:pt x="24707" y="47602"/>
                  </a:lnTo>
                  <a:cubicBezTo>
                    <a:pt x="24288" y="47657"/>
                    <a:pt x="23963" y="48016"/>
                    <a:pt x="23963" y="48451"/>
                  </a:cubicBezTo>
                  <a:lnTo>
                    <a:pt x="23963" y="48969"/>
                  </a:lnTo>
                  <a:cubicBezTo>
                    <a:pt x="23963" y="49234"/>
                    <a:pt x="23883" y="49482"/>
                    <a:pt x="23746" y="49689"/>
                  </a:cubicBezTo>
                  <a:lnTo>
                    <a:pt x="18580" y="49689"/>
                  </a:lnTo>
                  <a:cubicBezTo>
                    <a:pt x="18030" y="49689"/>
                    <a:pt x="17509" y="49899"/>
                    <a:pt x="17114" y="50280"/>
                  </a:cubicBezTo>
                  <a:lnTo>
                    <a:pt x="2781" y="50280"/>
                  </a:lnTo>
                  <a:cubicBezTo>
                    <a:pt x="1389" y="50280"/>
                    <a:pt x="258" y="49147"/>
                    <a:pt x="258" y="47756"/>
                  </a:cubicBezTo>
                  <a:lnTo>
                    <a:pt x="258" y="5592"/>
                  </a:lnTo>
                  <a:cubicBezTo>
                    <a:pt x="940" y="5537"/>
                    <a:pt x="1477" y="4964"/>
                    <a:pt x="1477" y="4268"/>
                  </a:cubicBezTo>
                  <a:lnTo>
                    <a:pt x="1477" y="2934"/>
                  </a:lnTo>
                  <a:cubicBezTo>
                    <a:pt x="1896" y="2879"/>
                    <a:pt x="2221" y="2521"/>
                    <a:pt x="2221" y="2087"/>
                  </a:cubicBezTo>
                  <a:lnTo>
                    <a:pt x="2221" y="1568"/>
                  </a:lnTo>
                  <a:cubicBezTo>
                    <a:pt x="2221" y="1308"/>
                    <a:pt x="2299" y="1062"/>
                    <a:pt x="2433" y="857"/>
                  </a:cubicBezTo>
                  <a:lnTo>
                    <a:pt x="7605" y="857"/>
                  </a:lnTo>
                  <a:cubicBezTo>
                    <a:pt x="8161" y="857"/>
                    <a:pt x="8683" y="644"/>
                    <a:pt x="9082" y="258"/>
                  </a:cubicBezTo>
                  <a:close/>
                  <a:moveTo>
                    <a:pt x="23561" y="49911"/>
                  </a:moveTo>
                  <a:cubicBezTo>
                    <a:pt x="23327" y="50138"/>
                    <a:pt x="23007" y="50281"/>
                    <a:pt x="22652" y="50281"/>
                  </a:cubicBezTo>
                  <a:lnTo>
                    <a:pt x="17457" y="50281"/>
                  </a:lnTo>
                  <a:cubicBezTo>
                    <a:pt x="17781" y="50042"/>
                    <a:pt x="18170" y="49911"/>
                    <a:pt x="18580" y="49911"/>
                  </a:cubicBezTo>
                  <a:close/>
                  <a:moveTo>
                    <a:pt x="3531" y="0"/>
                  </a:moveTo>
                  <a:cubicBezTo>
                    <a:pt x="3048" y="0"/>
                    <a:pt x="2602" y="218"/>
                    <a:pt x="2301" y="600"/>
                  </a:cubicBezTo>
                  <a:lnTo>
                    <a:pt x="1667" y="600"/>
                  </a:lnTo>
                  <a:cubicBezTo>
                    <a:pt x="749" y="600"/>
                    <a:pt x="1" y="1346"/>
                    <a:pt x="1" y="2265"/>
                  </a:cubicBezTo>
                  <a:lnTo>
                    <a:pt x="1" y="47757"/>
                  </a:lnTo>
                  <a:cubicBezTo>
                    <a:pt x="1" y="49290"/>
                    <a:pt x="1250" y="50539"/>
                    <a:pt x="2782" y="50539"/>
                  </a:cubicBezTo>
                  <a:lnTo>
                    <a:pt x="22653" y="50539"/>
                  </a:lnTo>
                  <a:cubicBezTo>
                    <a:pt x="23132" y="50539"/>
                    <a:pt x="23576" y="50323"/>
                    <a:pt x="23876" y="49949"/>
                  </a:cubicBezTo>
                  <a:lnTo>
                    <a:pt x="24520" y="49949"/>
                  </a:lnTo>
                  <a:cubicBezTo>
                    <a:pt x="25437" y="49949"/>
                    <a:pt x="26184" y="49202"/>
                    <a:pt x="26184" y="48283"/>
                  </a:cubicBezTo>
                  <a:lnTo>
                    <a:pt x="26184" y="2781"/>
                  </a:lnTo>
                  <a:cubicBezTo>
                    <a:pt x="26184" y="1246"/>
                    <a:pt x="24935" y="0"/>
                    <a:pt x="23402" y="0"/>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171" name="Google Shape;4171;p23"/>
            <p:cNvGrpSpPr/>
            <p:nvPr/>
          </p:nvGrpSpPr>
          <p:grpSpPr>
            <a:xfrm rot="5400000">
              <a:off x="7016049" y="42577"/>
              <a:ext cx="1916645" cy="1907695"/>
              <a:chOff x="689851" y="543425"/>
              <a:chExt cx="2371204" cy="2360132"/>
            </a:xfrm>
          </p:grpSpPr>
          <p:sp>
            <p:nvSpPr>
              <p:cNvPr id="4172" name="Google Shape;4172;p23"/>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173" name="Google Shape;4173;p23"/>
              <p:cNvGrpSpPr/>
              <p:nvPr/>
            </p:nvGrpSpPr>
            <p:grpSpPr>
              <a:xfrm>
                <a:off x="2279990" y="699799"/>
                <a:ext cx="296624" cy="226530"/>
                <a:chOff x="2279990" y="699799"/>
                <a:chExt cx="296624" cy="226530"/>
              </a:xfrm>
            </p:grpSpPr>
            <p:sp>
              <p:nvSpPr>
                <p:cNvPr id="4174" name="Google Shape;4174;p23"/>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5" name="Google Shape;4175;p23"/>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6" name="Google Shape;4176;p23"/>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177" name="Google Shape;4177;p23"/>
              <p:cNvGrpSpPr/>
              <p:nvPr/>
            </p:nvGrpSpPr>
            <p:grpSpPr>
              <a:xfrm>
                <a:off x="2905178" y="550933"/>
                <a:ext cx="145542" cy="114895"/>
                <a:chOff x="2905178" y="550933"/>
                <a:chExt cx="145542" cy="114895"/>
              </a:xfrm>
            </p:grpSpPr>
            <p:sp>
              <p:nvSpPr>
                <p:cNvPr id="4178" name="Google Shape;4178;p23"/>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9" name="Google Shape;4179;p23"/>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180" name="Google Shape;4180;p23"/>
              <p:cNvGrpSpPr/>
              <p:nvPr/>
            </p:nvGrpSpPr>
            <p:grpSpPr>
              <a:xfrm>
                <a:off x="2899147" y="668291"/>
                <a:ext cx="120126" cy="143881"/>
                <a:chOff x="2899147" y="668291"/>
                <a:chExt cx="120126" cy="143881"/>
              </a:xfrm>
            </p:grpSpPr>
            <p:sp>
              <p:nvSpPr>
                <p:cNvPr id="4181" name="Google Shape;4181;p23"/>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2" name="Google Shape;4182;p23"/>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3" name="Google Shape;4183;p23"/>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4" name="Google Shape;4184;p23"/>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5" name="Google Shape;4185;p23"/>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6" name="Google Shape;4186;p23"/>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187" name="Google Shape;4187;p23"/>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8" name="Google Shape;4188;p23"/>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9" name="Google Shape;4189;p23"/>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0" name="Google Shape;4190;p23"/>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1" name="Google Shape;4191;p23"/>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2" name="Google Shape;4192;p23"/>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193" name="Google Shape;4193;p23"/>
              <p:cNvGrpSpPr/>
              <p:nvPr/>
            </p:nvGrpSpPr>
            <p:grpSpPr>
              <a:xfrm>
                <a:off x="920688" y="2132708"/>
                <a:ext cx="188067" cy="427644"/>
                <a:chOff x="920688" y="2132708"/>
                <a:chExt cx="188067" cy="427644"/>
              </a:xfrm>
            </p:grpSpPr>
            <p:sp>
              <p:nvSpPr>
                <p:cNvPr id="4194" name="Google Shape;4194;p23"/>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5" name="Google Shape;4195;p23"/>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6" name="Google Shape;4196;p23"/>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7" name="Google Shape;4197;p23"/>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8" name="Google Shape;4198;p23"/>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9" name="Google Shape;4199;p23"/>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0" name="Google Shape;4200;p23"/>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1" name="Google Shape;4201;p23"/>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202" name="Google Shape;4202;p23"/>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3" name="Google Shape;4203;p23"/>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204" name="Google Shape;4204;p23"/>
              <p:cNvGrpSpPr/>
              <p:nvPr/>
            </p:nvGrpSpPr>
            <p:grpSpPr>
              <a:xfrm>
                <a:off x="721729" y="2221080"/>
                <a:ext cx="154035" cy="287332"/>
                <a:chOff x="721729" y="2221080"/>
                <a:chExt cx="154035" cy="287332"/>
              </a:xfrm>
            </p:grpSpPr>
            <p:sp>
              <p:nvSpPr>
                <p:cNvPr id="4205" name="Google Shape;4205;p23"/>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6" name="Google Shape;4206;p23"/>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7" name="Google Shape;4207;p23"/>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8" name="Google Shape;4208;p23"/>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9" name="Google Shape;4209;p23"/>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0" name="Google Shape;4210;p23"/>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1" name="Google Shape;4211;p23"/>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212" name="Google Shape;4212;p23"/>
              <p:cNvGrpSpPr/>
              <p:nvPr/>
            </p:nvGrpSpPr>
            <p:grpSpPr>
              <a:xfrm>
                <a:off x="998845" y="875251"/>
                <a:ext cx="508814" cy="440690"/>
                <a:chOff x="998845" y="875251"/>
                <a:chExt cx="508814" cy="440690"/>
              </a:xfrm>
            </p:grpSpPr>
            <p:sp>
              <p:nvSpPr>
                <p:cNvPr id="4213" name="Google Shape;4213;p23"/>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4" name="Google Shape;4214;p23"/>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5" name="Google Shape;4215;p23"/>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6" name="Google Shape;4216;p23"/>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7" name="Google Shape;4217;p23"/>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8" name="Google Shape;4218;p23"/>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9" name="Google Shape;4219;p23"/>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0" name="Google Shape;4220;p23"/>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1" name="Google Shape;4221;p23"/>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2" name="Google Shape;4222;p23"/>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3" name="Google Shape;4223;p23"/>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4" name="Google Shape;4224;p23"/>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5" name="Google Shape;4225;p23"/>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6" name="Google Shape;4226;p23"/>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7" name="Google Shape;4227;p23"/>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228" name="Google Shape;4228;p23"/>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9" name="Google Shape;4229;p23"/>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0" name="Google Shape;4230;p23"/>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231" name="Google Shape;4231;p23"/>
              <p:cNvGrpSpPr/>
              <p:nvPr/>
            </p:nvGrpSpPr>
            <p:grpSpPr>
              <a:xfrm>
                <a:off x="836809" y="595673"/>
                <a:ext cx="379395" cy="387027"/>
                <a:chOff x="836809" y="595673"/>
                <a:chExt cx="379395" cy="387027"/>
              </a:xfrm>
            </p:grpSpPr>
            <p:sp>
              <p:nvSpPr>
                <p:cNvPr id="4232" name="Google Shape;4232;p23"/>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3" name="Google Shape;4233;p23"/>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4" name="Google Shape;4234;p23"/>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235" name="Google Shape;4235;p23"/>
              <p:cNvGrpSpPr/>
              <p:nvPr/>
            </p:nvGrpSpPr>
            <p:grpSpPr>
              <a:xfrm>
                <a:off x="786161" y="550318"/>
                <a:ext cx="636018" cy="460691"/>
                <a:chOff x="786161" y="550318"/>
                <a:chExt cx="636018" cy="460691"/>
              </a:xfrm>
            </p:grpSpPr>
            <p:sp>
              <p:nvSpPr>
                <p:cNvPr id="4236" name="Google Shape;4236;p23"/>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7" name="Google Shape;4237;p23"/>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8" name="Google Shape;4238;p23"/>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9" name="Google Shape;4239;p23"/>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0" name="Google Shape;4240;p23"/>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241" name="Google Shape;4241;p23"/>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242" name="Google Shape;4242;p23"/>
              <p:cNvGrpSpPr/>
              <p:nvPr/>
            </p:nvGrpSpPr>
            <p:grpSpPr>
              <a:xfrm>
                <a:off x="2067738" y="598381"/>
                <a:ext cx="292008" cy="198097"/>
                <a:chOff x="2067738" y="598381"/>
                <a:chExt cx="292008" cy="198097"/>
              </a:xfrm>
            </p:grpSpPr>
            <p:sp>
              <p:nvSpPr>
                <p:cNvPr id="4243" name="Google Shape;4243;p23"/>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4" name="Google Shape;4244;p23"/>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5" name="Google Shape;4245;p23"/>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246" name="Google Shape;4246;p23"/>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7" name="Google Shape;4247;p23"/>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8" name="Google Shape;4248;p23"/>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249" name="Google Shape;4249;p23"/>
              <p:cNvGrpSpPr/>
              <p:nvPr/>
            </p:nvGrpSpPr>
            <p:grpSpPr>
              <a:xfrm>
                <a:off x="793854" y="1165599"/>
                <a:ext cx="166405" cy="595648"/>
                <a:chOff x="793854" y="1165599"/>
                <a:chExt cx="166405" cy="595648"/>
              </a:xfrm>
            </p:grpSpPr>
            <p:sp>
              <p:nvSpPr>
                <p:cNvPr id="4250" name="Google Shape;4250;p23"/>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1" name="Google Shape;4251;p23"/>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2" name="Google Shape;4252;p23"/>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3" name="Google Shape;4253;p23"/>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254" name="Google Shape;4254;p23"/>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255" name="Google Shape;4255;p23"/>
              <p:cNvGrpSpPr/>
              <p:nvPr/>
            </p:nvGrpSpPr>
            <p:grpSpPr>
              <a:xfrm>
                <a:off x="715636" y="2027781"/>
                <a:ext cx="220560" cy="228560"/>
                <a:chOff x="715636" y="2027781"/>
                <a:chExt cx="220560" cy="228560"/>
              </a:xfrm>
            </p:grpSpPr>
            <p:sp>
              <p:nvSpPr>
                <p:cNvPr id="4256" name="Google Shape;4256;p23"/>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7" name="Google Shape;4257;p23"/>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8" name="Google Shape;4258;p23"/>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9" name="Google Shape;4259;p23"/>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0" name="Google Shape;4260;p23"/>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1" name="Google Shape;4261;p23"/>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2" name="Google Shape;4262;p23"/>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263" name="Google Shape;4263;p23"/>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264" name="Google Shape;4264;p23"/>
              <p:cNvGrpSpPr/>
              <p:nvPr/>
            </p:nvGrpSpPr>
            <p:grpSpPr>
              <a:xfrm>
                <a:off x="1062908" y="937961"/>
                <a:ext cx="217298" cy="231699"/>
                <a:chOff x="1062908" y="937961"/>
                <a:chExt cx="217298" cy="231699"/>
              </a:xfrm>
            </p:grpSpPr>
            <p:sp>
              <p:nvSpPr>
                <p:cNvPr id="4265" name="Google Shape;4265;p23"/>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6" name="Google Shape;4266;p23"/>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7" name="Google Shape;4267;p23"/>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8" name="Google Shape;4268;p23"/>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9" name="Google Shape;4269;p23"/>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270" name="Google Shape;4270;p23"/>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1" name="Google Shape;4271;p23"/>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2" name="Google Shape;4272;p23"/>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3" name="Google Shape;4273;p23"/>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4" name="Google Shape;4274;p23"/>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5" name="Google Shape;4275;p23"/>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6" name="Google Shape;4276;p23"/>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277" name="Google Shape;4277;p23"/>
            <p:cNvGrpSpPr/>
            <p:nvPr/>
          </p:nvGrpSpPr>
          <p:grpSpPr>
            <a:xfrm>
              <a:off x="92669" y="3762487"/>
              <a:ext cx="1242514" cy="1146390"/>
              <a:chOff x="1471921" y="2504915"/>
              <a:chExt cx="1242514" cy="1146390"/>
            </a:xfrm>
          </p:grpSpPr>
          <p:sp>
            <p:nvSpPr>
              <p:cNvPr id="4278" name="Google Shape;4278;p23"/>
              <p:cNvSpPr/>
              <p:nvPr/>
            </p:nvSpPr>
            <p:spPr>
              <a:xfrm>
                <a:off x="1474402" y="29263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9" name="Google Shape;4279;p23"/>
              <p:cNvSpPr/>
              <p:nvPr/>
            </p:nvSpPr>
            <p:spPr>
              <a:xfrm>
                <a:off x="1490668" y="30083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0" name="Google Shape;4280;p23"/>
              <p:cNvSpPr/>
              <p:nvPr/>
            </p:nvSpPr>
            <p:spPr>
              <a:xfrm>
                <a:off x="1538362" y="31491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1" name="Google Shape;4281;p23"/>
              <p:cNvSpPr/>
              <p:nvPr/>
            </p:nvSpPr>
            <p:spPr>
              <a:xfrm>
                <a:off x="1550033" y="28805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2" name="Google Shape;4282;p23"/>
              <p:cNvSpPr/>
              <p:nvPr/>
            </p:nvSpPr>
            <p:spPr>
              <a:xfrm>
                <a:off x="1471921" y="28751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3" name="Google Shape;4283;p23"/>
              <p:cNvSpPr/>
              <p:nvPr/>
            </p:nvSpPr>
            <p:spPr>
              <a:xfrm>
                <a:off x="2063735" y="32781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4" name="Google Shape;4284;p23"/>
              <p:cNvSpPr/>
              <p:nvPr/>
            </p:nvSpPr>
            <p:spPr>
              <a:xfrm>
                <a:off x="2253869" y="32959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5" name="Google Shape;4285;p23"/>
              <p:cNvSpPr/>
              <p:nvPr/>
            </p:nvSpPr>
            <p:spPr>
              <a:xfrm>
                <a:off x="2615114" y="33527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6" name="Google Shape;4286;p23"/>
              <p:cNvSpPr/>
              <p:nvPr/>
            </p:nvSpPr>
            <p:spPr>
              <a:xfrm>
                <a:off x="2300184" y="33995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7" name="Google Shape;4287;p23"/>
              <p:cNvSpPr/>
              <p:nvPr/>
            </p:nvSpPr>
            <p:spPr>
              <a:xfrm>
                <a:off x="2156826" y="33375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8" name="Google Shape;4288;p23"/>
              <p:cNvSpPr/>
              <p:nvPr/>
            </p:nvSpPr>
            <p:spPr>
              <a:xfrm>
                <a:off x="2613276" y="33759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9" name="Google Shape;4289;p23"/>
              <p:cNvSpPr/>
              <p:nvPr/>
            </p:nvSpPr>
            <p:spPr>
              <a:xfrm>
                <a:off x="2597010" y="33066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0" name="Google Shape;4290;p23"/>
              <p:cNvSpPr/>
              <p:nvPr/>
            </p:nvSpPr>
            <p:spPr>
              <a:xfrm>
                <a:off x="2556484" y="32757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1" name="Google Shape;4291;p23"/>
              <p:cNvSpPr/>
              <p:nvPr/>
            </p:nvSpPr>
            <p:spPr>
              <a:xfrm>
                <a:off x="2617503" y="32860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2" name="Google Shape;4292;p23"/>
              <p:cNvSpPr/>
              <p:nvPr/>
            </p:nvSpPr>
            <p:spPr>
              <a:xfrm>
                <a:off x="2629909" y="33275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3" name="Google Shape;4293;p23"/>
              <p:cNvSpPr/>
              <p:nvPr/>
            </p:nvSpPr>
            <p:spPr>
              <a:xfrm>
                <a:off x="2570268" y="33141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4" name="Google Shape;4294;p23"/>
              <p:cNvSpPr/>
              <p:nvPr/>
            </p:nvSpPr>
            <p:spPr>
              <a:xfrm>
                <a:off x="2587545" y="32791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5" name="Google Shape;4295;p23"/>
              <p:cNvSpPr/>
              <p:nvPr/>
            </p:nvSpPr>
            <p:spPr>
              <a:xfrm>
                <a:off x="2058497" y="32710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6" name="Google Shape;4296;p23"/>
              <p:cNvSpPr/>
              <p:nvPr/>
            </p:nvSpPr>
            <p:spPr>
              <a:xfrm>
                <a:off x="1779958" y="26462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7" name="Google Shape;4297;p23"/>
              <p:cNvSpPr/>
              <p:nvPr/>
            </p:nvSpPr>
            <p:spPr>
              <a:xfrm>
                <a:off x="1875806" y="29418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8" name="Google Shape;4298;p23"/>
              <p:cNvSpPr/>
              <p:nvPr/>
            </p:nvSpPr>
            <p:spPr>
              <a:xfrm>
                <a:off x="1821220" y="25543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9" name="Google Shape;4299;p23"/>
              <p:cNvSpPr/>
              <p:nvPr/>
            </p:nvSpPr>
            <p:spPr>
              <a:xfrm>
                <a:off x="1795489" y="28759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0" name="Google Shape;4300;p23"/>
              <p:cNvSpPr/>
              <p:nvPr/>
            </p:nvSpPr>
            <p:spPr>
              <a:xfrm>
                <a:off x="1835923" y="30462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1" name="Google Shape;4301;p23"/>
              <p:cNvSpPr/>
              <p:nvPr/>
            </p:nvSpPr>
            <p:spPr>
              <a:xfrm>
                <a:off x="1803116" y="26042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2" name="Google Shape;4302;p23"/>
              <p:cNvSpPr/>
              <p:nvPr/>
            </p:nvSpPr>
            <p:spPr>
              <a:xfrm>
                <a:off x="1878196" y="26319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3" name="Google Shape;4303;p23"/>
              <p:cNvSpPr/>
              <p:nvPr/>
            </p:nvSpPr>
            <p:spPr>
              <a:xfrm>
                <a:off x="1926809" y="26639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4" name="Google Shape;4304;p23"/>
              <p:cNvSpPr/>
              <p:nvPr/>
            </p:nvSpPr>
            <p:spPr>
              <a:xfrm>
                <a:off x="1902916" y="26201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5" name="Google Shape;4305;p23"/>
              <p:cNvSpPr/>
              <p:nvPr/>
            </p:nvSpPr>
            <p:spPr>
              <a:xfrm>
                <a:off x="1887753" y="25970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6" name="Google Shape;4306;p23"/>
              <p:cNvSpPr/>
              <p:nvPr/>
            </p:nvSpPr>
            <p:spPr>
              <a:xfrm>
                <a:off x="1894278" y="26522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7" name="Google Shape;4307;p23"/>
              <p:cNvSpPr/>
              <p:nvPr/>
            </p:nvSpPr>
            <p:spPr>
              <a:xfrm>
                <a:off x="1933701" y="26412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8" name="Google Shape;4308;p23"/>
              <p:cNvSpPr/>
              <p:nvPr/>
            </p:nvSpPr>
            <p:spPr>
              <a:xfrm>
                <a:off x="1773709" y="25486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9" name="Google Shape;4309;p23"/>
              <p:cNvSpPr/>
              <p:nvPr/>
            </p:nvSpPr>
            <p:spPr>
              <a:xfrm>
                <a:off x="1588354" y="26020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0" name="Google Shape;4310;p23"/>
              <p:cNvSpPr/>
              <p:nvPr/>
            </p:nvSpPr>
            <p:spPr>
              <a:xfrm>
                <a:off x="1640459" y="26353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1" name="Google Shape;4311;p23"/>
              <p:cNvSpPr/>
              <p:nvPr/>
            </p:nvSpPr>
            <p:spPr>
              <a:xfrm>
                <a:off x="1761120" y="33888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2" name="Google Shape;4312;p23"/>
              <p:cNvSpPr/>
              <p:nvPr/>
            </p:nvSpPr>
            <p:spPr>
              <a:xfrm>
                <a:off x="1733918" y="33554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3" name="Google Shape;4313;p23"/>
              <p:cNvSpPr/>
              <p:nvPr/>
            </p:nvSpPr>
            <p:spPr>
              <a:xfrm>
                <a:off x="2332899" y="34769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4" name="Google Shape;4314;p23"/>
              <p:cNvSpPr/>
              <p:nvPr/>
            </p:nvSpPr>
            <p:spPr>
              <a:xfrm>
                <a:off x="1670785" y="25103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5" name="Google Shape;4315;p23"/>
              <p:cNvSpPr/>
              <p:nvPr/>
            </p:nvSpPr>
            <p:spPr>
              <a:xfrm>
                <a:off x="1582565" y="25049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6" name="Google Shape;4316;p23"/>
              <p:cNvSpPr/>
              <p:nvPr/>
            </p:nvSpPr>
            <p:spPr>
              <a:xfrm>
                <a:off x="1667293" y="31569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7" name="Google Shape;4317;p23"/>
              <p:cNvSpPr/>
              <p:nvPr/>
            </p:nvSpPr>
            <p:spPr>
              <a:xfrm>
                <a:off x="1827836" y="31200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8" name="Google Shape;4318;p23"/>
              <p:cNvSpPr/>
              <p:nvPr/>
            </p:nvSpPr>
            <p:spPr>
              <a:xfrm>
                <a:off x="1739891" y="32159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9" name="Google Shape;4319;p23"/>
              <p:cNvSpPr/>
              <p:nvPr/>
            </p:nvSpPr>
            <p:spPr>
              <a:xfrm>
                <a:off x="1793008" y="32411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0" name="Google Shape;4320;p23"/>
              <p:cNvSpPr/>
              <p:nvPr/>
            </p:nvSpPr>
            <p:spPr>
              <a:xfrm>
                <a:off x="1797694" y="31008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1" name="Google Shape;4321;p23"/>
              <p:cNvSpPr/>
              <p:nvPr/>
            </p:nvSpPr>
            <p:spPr>
              <a:xfrm>
                <a:off x="2026241" y="31409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2" name="Google Shape;4322;p23"/>
              <p:cNvSpPr/>
              <p:nvPr/>
            </p:nvSpPr>
            <p:spPr>
              <a:xfrm>
                <a:off x="1782715" y="32996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3" name="Google Shape;4323;p23"/>
              <p:cNvSpPr/>
              <p:nvPr/>
            </p:nvSpPr>
            <p:spPr>
              <a:xfrm>
                <a:off x="2033685" y="31557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4" name="Google Shape;4324;p23"/>
              <p:cNvSpPr/>
              <p:nvPr/>
            </p:nvSpPr>
            <p:spPr>
              <a:xfrm>
                <a:off x="1911462" y="31723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5" name="Google Shape;4325;p23"/>
              <p:cNvSpPr/>
              <p:nvPr/>
            </p:nvSpPr>
            <p:spPr>
              <a:xfrm>
                <a:off x="1954010" y="32281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6" name="Google Shape;4326;p23"/>
              <p:cNvSpPr/>
              <p:nvPr/>
            </p:nvSpPr>
            <p:spPr>
              <a:xfrm>
                <a:off x="1657093" y="30955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327" name="Google Shape;4327;p23"/>
            <p:cNvGrpSpPr/>
            <p:nvPr/>
          </p:nvGrpSpPr>
          <p:grpSpPr>
            <a:xfrm rot="-394691">
              <a:off x="133604" y="4595318"/>
              <a:ext cx="455325" cy="468727"/>
              <a:chOff x="4938660" y="425165"/>
              <a:chExt cx="559672" cy="576145"/>
            </a:xfrm>
          </p:grpSpPr>
          <p:sp>
            <p:nvSpPr>
              <p:cNvPr id="4328" name="Google Shape;4328;p23"/>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9" name="Google Shape;4329;p23"/>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0" name="Google Shape;4330;p23"/>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331" name="Google Shape;4331;p23"/>
              <p:cNvGrpSpPr/>
              <p:nvPr/>
            </p:nvGrpSpPr>
            <p:grpSpPr>
              <a:xfrm>
                <a:off x="4944600" y="430289"/>
                <a:ext cx="540129" cy="565048"/>
                <a:chOff x="7190876" y="359628"/>
                <a:chExt cx="727251" cy="760802"/>
              </a:xfrm>
            </p:grpSpPr>
            <p:sp>
              <p:nvSpPr>
                <p:cNvPr id="4332" name="Google Shape;4332;p23"/>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3" name="Google Shape;4333;p23"/>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4" name="Google Shape;4334;p23"/>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5" name="Google Shape;4335;p23"/>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6" name="Google Shape;4336;p23"/>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7" name="Google Shape;4337;p23"/>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8" name="Google Shape;4338;p23"/>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9" name="Google Shape;4339;p23"/>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0" name="Google Shape;4340;p23"/>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1" name="Google Shape;4341;p23"/>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2" name="Google Shape;4342;p23"/>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3" name="Google Shape;4343;p23"/>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4" name="Google Shape;4344;p23"/>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5" name="Google Shape;4345;p23"/>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6" name="Google Shape;4346;p23"/>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347" name="Google Shape;4347;p23"/>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348" name="Google Shape;4348;p23"/>
            <p:cNvGrpSpPr/>
            <p:nvPr/>
          </p:nvGrpSpPr>
          <p:grpSpPr>
            <a:xfrm rot="-3576076">
              <a:off x="8312000" y="4402541"/>
              <a:ext cx="805598" cy="522616"/>
              <a:chOff x="4515285" y="1708730"/>
              <a:chExt cx="805621" cy="522631"/>
            </a:xfrm>
          </p:grpSpPr>
          <p:sp>
            <p:nvSpPr>
              <p:cNvPr id="4349" name="Google Shape;4349;p23"/>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350" name="Google Shape;4350;p23"/>
              <p:cNvGrpSpPr/>
              <p:nvPr/>
            </p:nvGrpSpPr>
            <p:grpSpPr>
              <a:xfrm>
                <a:off x="4522137" y="1713611"/>
                <a:ext cx="795489" cy="294538"/>
                <a:chOff x="5647347" y="521807"/>
                <a:chExt cx="1057268" cy="391464"/>
              </a:xfrm>
            </p:grpSpPr>
            <p:sp>
              <p:nvSpPr>
                <p:cNvPr id="4351" name="Google Shape;4351;p23"/>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2" name="Google Shape;4352;p23"/>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3" name="Google Shape;4353;p23"/>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4" name="Google Shape;4354;p23"/>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5" name="Google Shape;4355;p23"/>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356" name="Google Shape;4356;p23"/>
                <p:cNvGrpSpPr/>
                <p:nvPr/>
              </p:nvGrpSpPr>
              <p:grpSpPr>
                <a:xfrm>
                  <a:off x="5647347" y="542275"/>
                  <a:ext cx="1057268" cy="370996"/>
                  <a:chOff x="5647347" y="542275"/>
                  <a:chExt cx="1057268" cy="370996"/>
                </a:xfrm>
              </p:grpSpPr>
              <p:sp>
                <p:nvSpPr>
                  <p:cNvPr id="4357" name="Google Shape;4357;p23"/>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8" name="Google Shape;4358;p23"/>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9" name="Google Shape;4359;p23"/>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0" name="Google Shape;4360;p23"/>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1" name="Google Shape;4361;p23"/>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2" name="Google Shape;4362;p23"/>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3" name="Google Shape;4363;p23"/>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4" name="Google Shape;4364;p23"/>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5" name="Google Shape;4365;p23"/>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6" name="Google Shape;4366;p23"/>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7" name="Google Shape;4367;p23"/>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8" name="Google Shape;4368;p23"/>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9" name="Google Shape;4369;p23"/>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0" name="Google Shape;4370;p23"/>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1" name="Google Shape;4371;p23"/>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2" name="Google Shape;4372;p23"/>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3" name="Google Shape;4373;p23"/>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4" name="Google Shape;4374;p23"/>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375" name="Google Shape;4375;p23"/>
              <p:cNvGrpSpPr/>
              <p:nvPr/>
            </p:nvGrpSpPr>
            <p:grpSpPr>
              <a:xfrm>
                <a:off x="4661312" y="1773058"/>
                <a:ext cx="515440" cy="454172"/>
                <a:chOff x="5832322" y="600817"/>
                <a:chExt cx="685061" cy="603632"/>
              </a:xfrm>
            </p:grpSpPr>
            <p:sp>
              <p:nvSpPr>
                <p:cNvPr id="4376" name="Google Shape;4376;p23"/>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7" name="Google Shape;4377;p23"/>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8" name="Google Shape;4378;p23"/>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9" name="Google Shape;4379;p23"/>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0" name="Google Shape;4380;p23"/>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1" name="Google Shape;4381;p23"/>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2" name="Google Shape;4382;p23"/>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3" name="Google Shape;4383;p23"/>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4" name="Google Shape;4384;p23"/>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5" name="Google Shape;4385;p23"/>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6" name="Google Shape;4386;p23"/>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7" name="Google Shape;4387;p23"/>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8" name="Google Shape;4388;p23"/>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9" name="Google Shape;4389;p23"/>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0" name="Google Shape;4390;p23"/>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1" name="Google Shape;4391;p23"/>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2" name="Google Shape;4392;p23"/>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3" name="Google Shape;4393;p23"/>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4" name="Google Shape;4394;p23"/>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5" name="Google Shape;4395;p23"/>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6" name="Google Shape;4396;p23"/>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7" name="Google Shape;4397;p23"/>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8" name="Google Shape;4398;p23"/>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9" name="Google Shape;4399;p23"/>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400" name="Google Shape;4400;p23"/>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4401" name="Shape 4401"/>
        <p:cNvGrpSpPr/>
        <p:nvPr/>
      </p:nvGrpSpPr>
      <p:grpSpPr>
        <a:xfrm>
          <a:off x="0" y="0"/>
          <a:ext cx="0" cy="0"/>
          <a:chOff x="0" y="0"/>
          <a:chExt cx="0" cy="0"/>
        </a:xfrm>
      </p:grpSpPr>
      <p:grpSp>
        <p:nvGrpSpPr>
          <p:cNvPr id="4402" name="Google Shape;4402;p24"/>
          <p:cNvGrpSpPr/>
          <p:nvPr/>
        </p:nvGrpSpPr>
        <p:grpSpPr>
          <a:xfrm>
            <a:off x="45292" y="-19056"/>
            <a:ext cx="9053399" cy="5150080"/>
            <a:chOff x="45292" y="-19056"/>
            <a:chExt cx="9053399" cy="5150080"/>
          </a:xfrm>
        </p:grpSpPr>
        <p:grpSp>
          <p:nvGrpSpPr>
            <p:cNvPr id="4403" name="Google Shape;4403;p24"/>
            <p:cNvGrpSpPr/>
            <p:nvPr/>
          </p:nvGrpSpPr>
          <p:grpSpPr>
            <a:xfrm flipH="1">
              <a:off x="45292" y="121911"/>
              <a:ext cx="9053399" cy="4893677"/>
              <a:chOff x="45292" y="121911"/>
              <a:chExt cx="9053399" cy="4893677"/>
            </a:xfrm>
          </p:grpSpPr>
          <p:grpSp>
            <p:nvGrpSpPr>
              <p:cNvPr id="4404" name="Google Shape;4404;p24"/>
              <p:cNvGrpSpPr/>
              <p:nvPr/>
            </p:nvGrpSpPr>
            <p:grpSpPr>
              <a:xfrm>
                <a:off x="342926" y="262229"/>
                <a:ext cx="8458517" cy="4619092"/>
                <a:chOff x="275008" y="367567"/>
                <a:chExt cx="6871815" cy="3531146"/>
              </a:xfrm>
            </p:grpSpPr>
            <p:sp>
              <p:nvSpPr>
                <p:cNvPr id="4405" name="Google Shape;4405;p24"/>
                <p:cNvSpPr/>
                <p:nvPr/>
              </p:nvSpPr>
              <p:spPr>
                <a:xfrm>
                  <a:off x="398742" y="378459"/>
                  <a:ext cx="6737191" cy="311246"/>
                </a:xfrm>
                <a:custGeom>
                  <a:avLst/>
                  <a:gdLst/>
                  <a:ahLst/>
                  <a:cxnLst/>
                  <a:rect l="l" t="t" r="r" b="b"/>
                  <a:pathLst>
                    <a:path w="77319" h="3572" extrusionOk="0">
                      <a:moveTo>
                        <a:pt x="1907" y="1"/>
                      </a:moveTo>
                      <a:cubicBezTo>
                        <a:pt x="1111" y="1"/>
                        <a:pt x="436" y="621"/>
                        <a:pt x="369" y="1411"/>
                      </a:cubicBezTo>
                      <a:lnTo>
                        <a:pt x="362" y="1965"/>
                      </a:lnTo>
                      <a:lnTo>
                        <a:pt x="362" y="2893"/>
                      </a:lnTo>
                      <a:cubicBezTo>
                        <a:pt x="362" y="3008"/>
                        <a:pt x="282" y="3108"/>
                        <a:pt x="171" y="3132"/>
                      </a:cubicBezTo>
                      <a:cubicBezTo>
                        <a:pt x="115" y="3143"/>
                        <a:pt x="58" y="3159"/>
                        <a:pt x="1" y="3175"/>
                      </a:cubicBezTo>
                      <a:lnTo>
                        <a:pt x="1" y="3572"/>
                      </a:lnTo>
                      <a:cubicBezTo>
                        <a:pt x="174" y="3503"/>
                        <a:pt x="358" y="3466"/>
                        <a:pt x="549" y="3466"/>
                      </a:cubicBezTo>
                      <a:cubicBezTo>
                        <a:pt x="653" y="3466"/>
                        <a:pt x="736" y="3382"/>
                        <a:pt x="736" y="3278"/>
                      </a:cubicBezTo>
                      <a:lnTo>
                        <a:pt x="736" y="1542"/>
                      </a:lnTo>
                      <a:cubicBezTo>
                        <a:pt x="736" y="1470"/>
                        <a:pt x="742" y="1397"/>
                        <a:pt x="757" y="1320"/>
                      </a:cubicBezTo>
                      <a:lnTo>
                        <a:pt x="770" y="1268"/>
                      </a:lnTo>
                      <a:cubicBezTo>
                        <a:pt x="901" y="743"/>
                        <a:pt x="1367" y="374"/>
                        <a:pt x="1905" y="374"/>
                      </a:cubicBezTo>
                      <a:lnTo>
                        <a:pt x="6619" y="374"/>
                      </a:lnTo>
                      <a:lnTo>
                        <a:pt x="6602" y="450"/>
                      </a:lnTo>
                      <a:cubicBezTo>
                        <a:pt x="6481" y="996"/>
                        <a:pt x="5987" y="1392"/>
                        <a:pt x="5426" y="1392"/>
                      </a:cubicBezTo>
                      <a:lnTo>
                        <a:pt x="877" y="1392"/>
                      </a:lnTo>
                      <a:lnTo>
                        <a:pt x="864" y="1768"/>
                      </a:lnTo>
                      <a:lnTo>
                        <a:pt x="5427" y="1768"/>
                      </a:lnTo>
                      <a:cubicBezTo>
                        <a:pt x="6201" y="1768"/>
                        <a:pt x="6873" y="1193"/>
                        <a:pt x="6991" y="429"/>
                      </a:cubicBezTo>
                      <a:lnTo>
                        <a:pt x="6999" y="375"/>
                      </a:lnTo>
                      <a:lnTo>
                        <a:pt x="77319" y="375"/>
                      </a:lnTo>
                      <a:lnTo>
                        <a:pt x="773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6" name="Google Shape;4406;p24"/>
                <p:cNvSpPr/>
                <p:nvPr/>
              </p:nvSpPr>
              <p:spPr>
                <a:xfrm>
                  <a:off x="275008" y="367567"/>
                  <a:ext cx="6871815" cy="3531146"/>
                </a:xfrm>
                <a:custGeom>
                  <a:avLst/>
                  <a:gdLst/>
                  <a:ahLst/>
                  <a:cxnLst/>
                  <a:rect l="l" t="t" r="r" b="b"/>
                  <a:pathLst>
                    <a:path w="78864" h="40525" extrusionOk="0">
                      <a:moveTo>
                        <a:pt x="7883" y="624"/>
                      </a:moveTo>
                      <a:cubicBezTo>
                        <a:pt x="7748" y="1074"/>
                        <a:pt x="7324" y="1393"/>
                        <a:pt x="6848" y="1393"/>
                      </a:cubicBezTo>
                      <a:lnTo>
                        <a:pt x="2319" y="1393"/>
                      </a:lnTo>
                      <a:cubicBezTo>
                        <a:pt x="2441" y="943"/>
                        <a:pt x="2855" y="624"/>
                        <a:pt x="3327" y="624"/>
                      </a:cubicBezTo>
                      <a:close/>
                      <a:moveTo>
                        <a:pt x="1657" y="2218"/>
                      </a:moveTo>
                      <a:lnTo>
                        <a:pt x="1657" y="3018"/>
                      </a:lnTo>
                      <a:cubicBezTo>
                        <a:pt x="1657" y="3075"/>
                        <a:pt x="1619" y="3123"/>
                        <a:pt x="1566" y="3134"/>
                      </a:cubicBezTo>
                      <a:cubicBezTo>
                        <a:pt x="1518" y="3144"/>
                        <a:pt x="1470" y="3158"/>
                        <a:pt x="1422" y="3170"/>
                      </a:cubicBezTo>
                      <a:lnTo>
                        <a:pt x="1422" y="2755"/>
                      </a:lnTo>
                      <a:cubicBezTo>
                        <a:pt x="1422" y="2548"/>
                        <a:pt x="1510" y="2356"/>
                        <a:pt x="1657" y="2218"/>
                      </a:cubicBezTo>
                      <a:close/>
                      <a:moveTo>
                        <a:pt x="78740" y="127"/>
                      </a:moveTo>
                      <a:lnTo>
                        <a:pt x="78740" y="502"/>
                      </a:lnTo>
                      <a:lnTo>
                        <a:pt x="8419" y="502"/>
                      </a:lnTo>
                      <a:lnTo>
                        <a:pt x="8411" y="555"/>
                      </a:lnTo>
                      <a:cubicBezTo>
                        <a:pt x="8293" y="1319"/>
                        <a:pt x="7622" y="1894"/>
                        <a:pt x="6847" y="1894"/>
                      </a:cubicBezTo>
                      <a:lnTo>
                        <a:pt x="2284" y="1894"/>
                      </a:lnTo>
                      <a:lnTo>
                        <a:pt x="2299" y="1520"/>
                      </a:lnTo>
                      <a:lnTo>
                        <a:pt x="6848" y="1520"/>
                      </a:lnTo>
                      <a:lnTo>
                        <a:pt x="6848" y="1519"/>
                      </a:lnTo>
                      <a:cubicBezTo>
                        <a:pt x="7409" y="1519"/>
                        <a:pt x="7904" y="1123"/>
                        <a:pt x="8025" y="576"/>
                      </a:cubicBezTo>
                      <a:lnTo>
                        <a:pt x="8041" y="500"/>
                      </a:lnTo>
                      <a:lnTo>
                        <a:pt x="3327" y="500"/>
                      </a:lnTo>
                      <a:cubicBezTo>
                        <a:pt x="2789" y="500"/>
                        <a:pt x="2322" y="870"/>
                        <a:pt x="2191" y="1395"/>
                      </a:cubicBezTo>
                      <a:lnTo>
                        <a:pt x="2178" y="1447"/>
                      </a:lnTo>
                      <a:cubicBezTo>
                        <a:pt x="2165" y="1525"/>
                        <a:pt x="2157" y="1597"/>
                        <a:pt x="2157" y="1669"/>
                      </a:cubicBezTo>
                      <a:lnTo>
                        <a:pt x="2157" y="3406"/>
                      </a:lnTo>
                      <a:cubicBezTo>
                        <a:pt x="2157" y="3509"/>
                        <a:pt x="2074" y="3593"/>
                        <a:pt x="1970" y="3593"/>
                      </a:cubicBezTo>
                      <a:cubicBezTo>
                        <a:pt x="1780" y="3593"/>
                        <a:pt x="1596" y="3628"/>
                        <a:pt x="1422" y="3699"/>
                      </a:cubicBezTo>
                      <a:lnTo>
                        <a:pt x="1422" y="3302"/>
                      </a:lnTo>
                      <a:cubicBezTo>
                        <a:pt x="1479" y="3284"/>
                        <a:pt x="1535" y="3270"/>
                        <a:pt x="1592" y="3258"/>
                      </a:cubicBezTo>
                      <a:cubicBezTo>
                        <a:pt x="1703" y="3235"/>
                        <a:pt x="1783" y="3134"/>
                        <a:pt x="1783" y="3019"/>
                      </a:cubicBezTo>
                      <a:lnTo>
                        <a:pt x="1783" y="2091"/>
                      </a:lnTo>
                      <a:lnTo>
                        <a:pt x="1790" y="1537"/>
                      </a:lnTo>
                      <a:cubicBezTo>
                        <a:pt x="1857" y="747"/>
                        <a:pt x="2532" y="127"/>
                        <a:pt x="3328" y="127"/>
                      </a:cubicBezTo>
                      <a:close/>
                      <a:moveTo>
                        <a:pt x="798" y="4403"/>
                      </a:moveTo>
                      <a:lnTo>
                        <a:pt x="798" y="6825"/>
                      </a:lnTo>
                      <a:cubicBezTo>
                        <a:pt x="798" y="6955"/>
                        <a:pt x="731" y="7073"/>
                        <a:pt x="625" y="7140"/>
                      </a:cubicBezTo>
                      <a:lnTo>
                        <a:pt x="625" y="5064"/>
                      </a:lnTo>
                      <a:cubicBezTo>
                        <a:pt x="623" y="4832"/>
                        <a:pt x="684" y="4604"/>
                        <a:pt x="798" y="4403"/>
                      </a:cubicBezTo>
                      <a:close/>
                      <a:moveTo>
                        <a:pt x="1659" y="1626"/>
                      </a:moveTo>
                      <a:cubicBezTo>
                        <a:pt x="1659" y="1640"/>
                        <a:pt x="1656" y="1655"/>
                        <a:pt x="1656" y="1668"/>
                      </a:cubicBezTo>
                      <a:lnTo>
                        <a:pt x="1656" y="2055"/>
                      </a:lnTo>
                      <a:cubicBezTo>
                        <a:pt x="1430" y="2218"/>
                        <a:pt x="1296" y="2477"/>
                        <a:pt x="1296" y="2756"/>
                      </a:cubicBezTo>
                      <a:lnTo>
                        <a:pt x="1296" y="3210"/>
                      </a:lnTo>
                      <a:lnTo>
                        <a:pt x="1296" y="3256"/>
                      </a:lnTo>
                      <a:lnTo>
                        <a:pt x="1296" y="6825"/>
                      </a:lnTo>
                      <a:cubicBezTo>
                        <a:pt x="1296" y="7253"/>
                        <a:pt x="977" y="7625"/>
                        <a:pt x="551" y="7687"/>
                      </a:cubicBezTo>
                      <a:lnTo>
                        <a:pt x="498" y="7694"/>
                      </a:lnTo>
                      <a:lnTo>
                        <a:pt x="498" y="40402"/>
                      </a:lnTo>
                      <a:lnTo>
                        <a:pt x="123" y="40402"/>
                      </a:lnTo>
                      <a:lnTo>
                        <a:pt x="123" y="5064"/>
                      </a:lnTo>
                      <a:cubicBezTo>
                        <a:pt x="123" y="4515"/>
                        <a:pt x="374" y="3993"/>
                        <a:pt x="797" y="3643"/>
                      </a:cubicBezTo>
                      <a:lnTo>
                        <a:pt x="797" y="4176"/>
                      </a:lnTo>
                      <a:cubicBezTo>
                        <a:pt x="604" y="4429"/>
                        <a:pt x="498" y="4744"/>
                        <a:pt x="498" y="5064"/>
                      </a:cubicBezTo>
                      <a:lnTo>
                        <a:pt x="498" y="7325"/>
                      </a:lnTo>
                      <a:lnTo>
                        <a:pt x="581" y="7297"/>
                      </a:lnTo>
                      <a:cubicBezTo>
                        <a:pt x="785" y="7230"/>
                        <a:pt x="922" y="7041"/>
                        <a:pt x="922" y="6825"/>
                      </a:cubicBezTo>
                      <a:lnTo>
                        <a:pt x="922" y="2756"/>
                      </a:lnTo>
                      <a:cubicBezTo>
                        <a:pt x="922" y="2264"/>
                        <a:pt x="1215" y="1821"/>
                        <a:pt x="1659" y="1626"/>
                      </a:cubicBezTo>
                      <a:close/>
                      <a:moveTo>
                        <a:pt x="3327" y="1"/>
                      </a:moveTo>
                      <a:cubicBezTo>
                        <a:pt x="2480" y="1"/>
                        <a:pt x="1760" y="650"/>
                        <a:pt x="1670" y="1486"/>
                      </a:cubicBezTo>
                      <a:cubicBezTo>
                        <a:pt x="1147" y="1688"/>
                        <a:pt x="798" y="2192"/>
                        <a:pt x="798" y="2755"/>
                      </a:cubicBezTo>
                      <a:lnTo>
                        <a:pt x="798" y="3480"/>
                      </a:lnTo>
                      <a:cubicBezTo>
                        <a:pt x="298" y="3852"/>
                        <a:pt x="1" y="4441"/>
                        <a:pt x="1" y="5063"/>
                      </a:cubicBezTo>
                      <a:lnTo>
                        <a:pt x="1" y="40525"/>
                      </a:lnTo>
                      <a:lnTo>
                        <a:pt x="625" y="40525"/>
                      </a:lnTo>
                      <a:lnTo>
                        <a:pt x="625" y="7801"/>
                      </a:lnTo>
                      <a:cubicBezTo>
                        <a:pt x="1083" y="7708"/>
                        <a:pt x="1423" y="7297"/>
                        <a:pt x="1423" y="6825"/>
                      </a:cubicBezTo>
                      <a:lnTo>
                        <a:pt x="1423" y="3834"/>
                      </a:lnTo>
                      <a:cubicBezTo>
                        <a:pt x="1596" y="3757"/>
                        <a:pt x="1780" y="3718"/>
                        <a:pt x="1971" y="3718"/>
                      </a:cubicBezTo>
                      <a:cubicBezTo>
                        <a:pt x="2144" y="3718"/>
                        <a:pt x="2284" y="3578"/>
                        <a:pt x="2284" y="3406"/>
                      </a:cubicBezTo>
                      <a:lnTo>
                        <a:pt x="2284" y="2018"/>
                      </a:lnTo>
                      <a:lnTo>
                        <a:pt x="6850" y="2018"/>
                      </a:lnTo>
                      <a:cubicBezTo>
                        <a:pt x="7665" y="2018"/>
                        <a:pt x="8376" y="1423"/>
                        <a:pt x="8526" y="624"/>
                      </a:cubicBezTo>
                      <a:lnTo>
                        <a:pt x="78864" y="624"/>
                      </a:lnTo>
                      <a:lnTo>
                        <a:pt x="788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7" name="Google Shape;4407;p24"/>
                <p:cNvSpPr/>
                <p:nvPr/>
              </p:nvSpPr>
              <p:spPr>
                <a:xfrm>
                  <a:off x="285813" y="509077"/>
                  <a:ext cx="133839" cy="3378747"/>
                </a:xfrm>
                <a:custGeom>
                  <a:avLst/>
                  <a:gdLst/>
                  <a:ahLst/>
                  <a:cxnLst/>
                  <a:rect l="l" t="t" r="r" b="b"/>
                  <a:pathLst>
                    <a:path w="1536" h="38776" extrusionOk="0">
                      <a:moveTo>
                        <a:pt x="1535" y="1"/>
                      </a:moveTo>
                      <a:lnTo>
                        <a:pt x="1535" y="1"/>
                      </a:lnTo>
                      <a:cubicBezTo>
                        <a:pt x="1091" y="197"/>
                        <a:pt x="798" y="639"/>
                        <a:pt x="798" y="1131"/>
                      </a:cubicBezTo>
                      <a:lnTo>
                        <a:pt x="798" y="5200"/>
                      </a:lnTo>
                      <a:cubicBezTo>
                        <a:pt x="798" y="5414"/>
                        <a:pt x="661" y="5605"/>
                        <a:pt x="457" y="5672"/>
                      </a:cubicBezTo>
                      <a:lnTo>
                        <a:pt x="374" y="5699"/>
                      </a:lnTo>
                      <a:lnTo>
                        <a:pt x="374" y="3439"/>
                      </a:lnTo>
                      <a:cubicBezTo>
                        <a:pt x="374" y="3119"/>
                        <a:pt x="481" y="2804"/>
                        <a:pt x="673" y="2551"/>
                      </a:cubicBezTo>
                      <a:lnTo>
                        <a:pt x="673" y="2018"/>
                      </a:lnTo>
                      <a:cubicBezTo>
                        <a:pt x="250" y="2367"/>
                        <a:pt x="0" y="2888"/>
                        <a:pt x="0" y="3439"/>
                      </a:cubicBezTo>
                      <a:lnTo>
                        <a:pt x="0" y="38776"/>
                      </a:lnTo>
                      <a:lnTo>
                        <a:pt x="374" y="38776"/>
                      </a:lnTo>
                      <a:lnTo>
                        <a:pt x="374" y="6069"/>
                      </a:lnTo>
                      <a:lnTo>
                        <a:pt x="427" y="6062"/>
                      </a:lnTo>
                      <a:cubicBezTo>
                        <a:pt x="853" y="6000"/>
                        <a:pt x="1173" y="5629"/>
                        <a:pt x="1173" y="5200"/>
                      </a:cubicBezTo>
                      <a:lnTo>
                        <a:pt x="1173" y="1631"/>
                      </a:lnTo>
                      <a:lnTo>
                        <a:pt x="1173" y="1585"/>
                      </a:lnTo>
                      <a:lnTo>
                        <a:pt x="1173" y="1131"/>
                      </a:lnTo>
                      <a:lnTo>
                        <a:pt x="1172" y="1131"/>
                      </a:lnTo>
                      <a:cubicBezTo>
                        <a:pt x="1172" y="852"/>
                        <a:pt x="1306" y="593"/>
                        <a:pt x="1532" y="430"/>
                      </a:cubicBezTo>
                      <a:lnTo>
                        <a:pt x="1532" y="43"/>
                      </a:lnTo>
                      <a:cubicBezTo>
                        <a:pt x="1532" y="30"/>
                        <a:pt x="1533" y="15"/>
                        <a:pt x="153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408" name="Google Shape;4408;p24"/>
              <p:cNvGrpSpPr/>
              <p:nvPr/>
            </p:nvGrpSpPr>
            <p:grpSpPr>
              <a:xfrm>
                <a:off x="342601" y="262122"/>
                <a:ext cx="8458517" cy="4618967"/>
                <a:chOff x="656319" y="1269782"/>
                <a:chExt cx="6871815" cy="3531320"/>
              </a:xfrm>
            </p:grpSpPr>
            <p:sp>
              <p:nvSpPr>
                <p:cNvPr id="4409" name="Google Shape;4409;p24"/>
                <p:cNvSpPr/>
                <p:nvPr/>
              </p:nvSpPr>
              <p:spPr>
                <a:xfrm>
                  <a:off x="7383559" y="1280762"/>
                  <a:ext cx="133839" cy="3378660"/>
                </a:xfrm>
                <a:custGeom>
                  <a:avLst/>
                  <a:gdLst/>
                  <a:ahLst/>
                  <a:cxnLst/>
                  <a:rect l="l" t="t" r="r" b="b"/>
                  <a:pathLst>
                    <a:path w="1536" h="38775" extrusionOk="0">
                      <a:moveTo>
                        <a:pt x="1161" y="0"/>
                      </a:moveTo>
                      <a:lnTo>
                        <a:pt x="1161" y="32706"/>
                      </a:lnTo>
                      <a:lnTo>
                        <a:pt x="1108" y="32714"/>
                      </a:lnTo>
                      <a:cubicBezTo>
                        <a:pt x="684" y="32777"/>
                        <a:pt x="364" y="33147"/>
                        <a:pt x="364" y="33577"/>
                      </a:cubicBezTo>
                      <a:lnTo>
                        <a:pt x="364" y="37145"/>
                      </a:lnTo>
                      <a:lnTo>
                        <a:pt x="364" y="37190"/>
                      </a:lnTo>
                      <a:lnTo>
                        <a:pt x="364" y="37644"/>
                      </a:lnTo>
                      <a:cubicBezTo>
                        <a:pt x="364" y="37923"/>
                        <a:pt x="230" y="38184"/>
                        <a:pt x="2" y="38345"/>
                      </a:cubicBezTo>
                      <a:lnTo>
                        <a:pt x="2" y="38732"/>
                      </a:lnTo>
                      <a:cubicBezTo>
                        <a:pt x="2" y="38747"/>
                        <a:pt x="1" y="38760"/>
                        <a:pt x="0" y="38774"/>
                      </a:cubicBezTo>
                      <a:cubicBezTo>
                        <a:pt x="444" y="38578"/>
                        <a:pt x="738" y="38137"/>
                        <a:pt x="738" y="37644"/>
                      </a:cubicBezTo>
                      <a:lnTo>
                        <a:pt x="738" y="33577"/>
                      </a:lnTo>
                      <a:cubicBezTo>
                        <a:pt x="738" y="33361"/>
                        <a:pt x="874" y="33171"/>
                        <a:pt x="1079" y="33104"/>
                      </a:cubicBezTo>
                      <a:lnTo>
                        <a:pt x="1161" y="33077"/>
                      </a:lnTo>
                      <a:lnTo>
                        <a:pt x="1161" y="35336"/>
                      </a:lnTo>
                      <a:cubicBezTo>
                        <a:pt x="1161" y="35656"/>
                        <a:pt x="1055" y="35971"/>
                        <a:pt x="863" y="36224"/>
                      </a:cubicBezTo>
                      <a:lnTo>
                        <a:pt x="863" y="36757"/>
                      </a:lnTo>
                      <a:cubicBezTo>
                        <a:pt x="1285" y="36408"/>
                        <a:pt x="1535" y="35887"/>
                        <a:pt x="1535" y="35336"/>
                      </a:cubicBezTo>
                      <a:lnTo>
                        <a:pt x="153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0" name="Google Shape;4410;p24"/>
                <p:cNvSpPr/>
                <p:nvPr/>
              </p:nvSpPr>
              <p:spPr>
                <a:xfrm>
                  <a:off x="656319" y="1269782"/>
                  <a:ext cx="6871815" cy="3531320"/>
                </a:xfrm>
                <a:custGeom>
                  <a:avLst/>
                  <a:gdLst/>
                  <a:ahLst/>
                  <a:cxnLst/>
                  <a:rect l="l" t="t" r="r" b="b"/>
                  <a:pathLst>
                    <a:path w="78864" h="40527" extrusionOk="0">
                      <a:moveTo>
                        <a:pt x="78240" y="33388"/>
                      </a:moveTo>
                      <a:lnTo>
                        <a:pt x="78240" y="35462"/>
                      </a:lnTo>
                      <a:cubicBezTo>
                        <a:pt x="78240" y="35694"/>
                        <a:pt x="78179" y="35923"/>
                        <a:pt x="78067" y="36123"/>
                      </a:cubicBezTo>
                      <a:lnTo>
                        <a:pt x="78067" y="33703"/>
                      </a:lnTo>
                      <a:cubicBezTo>
                        <a:pt x="78067" y="33571"/>
                        <a:pt x="78134" y="33454"/>
                        <a:pt x="78240" y="33388"/>
                      </a:cubicBezTo>
                      <a:close/>
                      <a:moveTo>
                        <a:pt x="77442" y="37356"/>
                      </a:moveTo>
                      <a:lnTo>
                        <a:pt x="77442" y="37772"/>
                      </a:lnTo>
                      <a:cubicBezTo>
                        <a:pt x="77442" y="37979"/>
                        <a:pt x="77355" y="38171"/>
                        <a:pt x="77205" y="38310"/>
                      </a:cubicBezTo>
                      <a:lnTo>
                        <a:pt x="77205" y="37509"/>
                      </a:lnTo>
                      <a:cubicBezTo>
                        <a:pt x="77205" y="37452"/>
                        <a:pt x="77245" y="37404"/>
                        <a:pt x="77297" y="37392"/>
                      </a:cubicBezTo>
                      <a:cubicBezTo>
                        <a:pt x="77347" y="37382"/>
                        <a:pt x="77394" y="37371"/>
                        <a:pt x="77442" y="37356"/>
                      </a:cubicBezTo>
                      <a:close/>
                      <a:moveTo>
                        <a:pt x="78739" y="126"/>
                      </a:moveTo>
                      <a:lnTo>
                        <a:pt x="78739" y="35462"/>
                      </a:lnTo>
                      <a:cubicBezTo>
                        <a:pt x="78739" y="36012"/>
                        <a:pt x="78489" y="36534"/>
                        <a:pt x="78067" y="36884"/>
                      </a:cubicBezTo>
                      <a:lnTo>
                        <a:pt x="78067" y="36350"/>
                      </a:lnTo>
                      <a:cubicBezTo>
                        <a:pt x="78259" y="36097"/>
                        <a:pt x="78365" y="35784"/>
                        <a:pt x="78365" y="35462"/>
                      </a:cubicBezTo>
                      <a:lnTo>
                        <a:pt x="78365" y="33203"/>
                      </a:lnTo>
                      <a:lnTo>
                        <a:pt x="78283" y="33230"/>
                      </a:lnTo>
                      <a:cubicBezTo>
                        <a:pt x="78078" y="33297"/>
                        <a:pt x="77942" y="33487"/>
                        <a:pt x="77942" y="33703"/>
                      </a:cubicBezTo>
                      <a:lnTo>
                        <a:pt x="77942" y="37770"/>
                      </a:lnTo>
                      <a:cubicBezTo>
                        <a:pt x="77942" y="38263"/>
                        <a:pt x="77649" y="38705"/>
                        <a:pt x="77204" y="38900"/>
                      </a:cubicBezTo>
                      <a:cubicBezTo>
                        <a:pt x="77204" y="38886"/>
                        <a:pt x="77207" y="38873"/>
                        <a:pt x="77207" y="38858"/>
                      </a:cubicBezTo>
                      <a:lnTo>
                        <a:pt x="77207" y="38471"/>
                      </a:lnTo>
                      <a:cubicBezTo>
                        <a:pt x="77433" y="38310"/>
                        <a:pt x="77569" y="38049"/>
                        <a:pt x="77569" y="37770"/>
                      </a:cubicBezTo>
                      <a:lnTo>
                        <a:pt x="77569" y="37316"/>
                      </a:lnTo>
                      <a:lnTo>
                        <a:pt x="77569" y="37271"/>
                      </a:lnTo>
                      <a:lnTo>
                        <a:pt x="77569" y="33703"/>
                      </a:lnTo>
                      <a:cubicBezTo>
                        <a:pt x="77569" y="33273"/>
                        <a:pt x="77889" y="32902"/>
                        <a:pt x="78314" y="32840"/>
                      </a:cubicBezTo>
                      <a:lnTo>
                        <a:pt x="78365" y="32832"/>
                      </a:lnTo>
                      <a:lnTo>
                        <a:pt x="78365" y="126"/>
                      </a:lnTo>
                      <a:close/>
                      <a:moveTo>
                        <a:pt x="76546" y="39133"/>
                      </a:moveTo>
                      <a:cubicBezTo>
                        <a:pt x="76423" y="39583"/>
                        <a:pt x="76010" y="39902"/>
                        <a:pt x="75539" y="39902"/>
                      </a:cubicBezTo>
                      <a:lnTo>
                        <a:pt x="70982" y="39902"/>
                      </a:lnTo>
                      <a:cubicBezTo>
                        <a:pt x="71118" y="39452"/>
                        <a:pt x="71542" y="39133"/>
                        <a:pt x="72017" y="39133"/>
                      </a:cubicBezTo>
                      <a:close/>
                      <a:moveTo>
                        <a:pt x="77441" y="36828"/>
                      </a:moveTo>
                      <a:lnTo>
                        <a:pt x="77441" y="37226"/>
                      </a:lnTo>
                      <a:cubicBezTo>
                        <a:pt x="77384" y="37243"/>
                        <a:pt x="77327" y="37258"/>
                        <a:pt x="77270" y="37269"/>
                      </a:cubicBezTo>
                      <a:cubicBezTo>
                        <a:pt x="77159" y="37293"/>
                        <a:pt x="77079" y="37393"/>
                        <a:pt x="77079" y="37508"/>
                      </a:cubicBezTo>
                      <a:lnTo>
                        <a:pt x="77079" y="38437"/>
                      </a:lnTo>
                      <a:lnTo>
                        <a:pt x="77073" y="38990"/>
                      </a:lnTo>
                      <a:cubicBezTo>
                        <a:pt x="77008" y="39783"/>
                        <a:pt x="76333" y="40401"/>
                        <a:pt x="75537" y="40401"/>
                      </a:cubicBezTo>
                      <a:lnTo>
                        <a:pt x="125" y="40401"/>
                      </a:lnTo>
                      <a:lnTo>
                        <a:pt x="125" y="40026"/>
                      </a:lnTo>
                      <a:lnTo>
                        <a:pt x="70445" y="40026"/>
                      </a:lnTo>
                      <a:lnTo>
                        <a:pt x="70453" y="39974"/>
                      </a:lnTo>
                      <a:cubicBezTo>
                        <a:pt x="70571" y="39209"/>
                        <a:pt x="71242" y="38633"/>
                        <a:pt x="72015" y="38633"/>
                      </a:cubicBezTo>
                      <a:lnTo>
                        <a:pt x="76578" y="38633"/>
                      </a:lnTo>
                      <a:lnTo>
                        <a:pt x="76564" y="39008"/>
                      </a:lnTo>
                      <a:lnTo>
                        <a:pt x="72015" y="39008"/>
                      </a:lnTo>
                      <a:cubicBezTo>
                        <a:pt x="71455" y="39008"/>
                        <a:pt x="70960" y="39405"/>
                        <a:pt x="70839" y="39950"/>
                      </a:cubicBezTo>
                      <a:lnTo>
                        <a:pt x="70822" y="40026"/>
                      </a:lnTo>
                      <a:lnTo>
                        <a:pt x="75536" y="40026"/>
                      </a:lnTo>
                      <a:cubicBezTo>
                        <a:pt x="76073" y="40026"/>
                        <a:pt x="76541" y="39657"/>
                        <a:pt x="76671" y="39132"/>
                      </a:cubicBezTo>
                      <a:lnTo>
                        <a:pt x="76684" y="39080"/>
                      </a:lnTo>
                      <a:cubicBezTo>
                        <a:pt x="76698" y="39003"/>
                        <a:pt x="76704" y="38930"/>
                        <a:pt x="76704" y="38858"/>
                      </a:cubicBezTo>
                      <a:lnTo>
                        <a:pt x="76704" y="37121"/>
                      </a:lnTo>
                      <a:cubicBezTo>
                        <a:pt x="76704" y="37017"/>
                        <a:pt x="76789" y="36934"/>
                        <a:pt x="76892" y="36934"/>
                      </a:cubicBezTo>
                      <a:cubicBezTo>
                        <a:pt x="77081" y="36934"/>
                        <a:pt x="77266" y="36899"/>
                        <a:pt x="77441" y="36828"/>
                      </a:cubicBezTo>
                      <a:close/>
                      <a:moveTo>
                        <a:pt x="78238" y="0"/>
                      </a:moveTo>
                      <a:lnTo>
                        <a:pt x="78238" y="32726"/>
                      </a:lnTo>
                      <a:lnTo>
                        <a:pt x="78240" y="32726"/>
                      </a:lnTo>
                      <a:cubicBezTo>
                        <a:pt x="77782" y="32819"/>
                        <a:pt x="77442" y="33230"/>
                        <a:pt x="77442" y="33703"/>
                      </a:cubicBezTo>
                      <a:lnTo>
                        <a:pt x="77442" y="36693"/>
                      </a:lnTo>
                      <a:cubicBezTo>
                        <a:pt x="77269" y="36770"/>
                        <a:pt x="77085" y="36809"/>
                        <a:pt x="76893" y="36809"/>
                      </a:cubicBezTo>
                      <a:cubicBezTo>
                        <a:pt x="76722" y="36809"/>
                        <a:pt x="76580" y="36948"/>
                        <a:pt x="76580" y="37122"/>
                      </a:cubicBezTo>
                      <a:lnTo>
                        <a:pt x="76580" y="38508"/>
                      </a:lnTo>
                      <a:lnTo>
                        <a:pt x="72015" y="38508"/>
                      </a:lnTo>
                      <a:cubicBezTo>
                        <a:pt x="71198" y="38508"/>
                        <a:pt x="70486" y="39103"/>
                        <a:pt x="70338" y="39901"/>
                      </a:cubicBezTo>
                      <a:lnTo>
                        <a:pt x="0" y="39901"/>
                      </a:lnTo>
                      <a:lnTo>
                        <a:pt x="0" y="40526"/>
                      </a:lnTo>
                      <a:lnTo>
                        <a:pt x="75537" y="40526"/>
                      </a:lnTo>
                      <a:cubicBezTo>
                        <a:pt x="76384" y="40526"/>
                        <a:pt x="77104" y="39877"/>
                        <a:pt x="77194" y="39040"/>
                      </a:cubicBezTo>
                      <a:cubicBezTo>
                        <a:pt x="77717" y="38838"/>
                        <a:pt x="78066" y="38334"/>
                        <a:pt x="78066" y="37771"/>
                      </a:cubicBezTo>
                      <a:lnTo>
                        <a:pt x="78066" y="37046"/>
                      </a:lnTo>
                      <a:cubicBezTo>
                        <a:pt x="78566" y="36674"/>
                        <a:pt x="78863" y="36086"/>
                        <a:pt x="78863" y="35463"/>
                      </a:cubicBezTo>
                      <a:lnTo>
                        <a:pt x="788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1" name="Google Shape;4411;p24"/>
                <p:cNvSpPr/>
                <p:nvPr/>
              </p:nvSpPr>
              <p:spPr>
                <a:xfrm>
                  <a:off x="667212" y="4478860"/>
                  <a:ext cx="6737104" cy="311420"/>
                </a:xfrm>
                <a:custGeom>
                  <a:avLst/>
                  <a:gdLst/>
                  <a:ahLst/>
                  <a:cxnLst/>
                  <a:rect l="l" t="t" r="r" b="b"/>
                  <a:pathLst>
                    <a:path w="77318" h="3574" extrusionOk="0">
                      <a:moveTo>
                        <a:pt x="77318" y="0"/>
                      </a:moveTo>
                      <a:cubicBezTo>
                        <a:pt x="77144" y="70"/>
                        <a:pt x="76960" y="106"/>
                        <a:pt x="76769" y="106"/>
                      </a:cubicBezTo>
                      <a:cubicBezTo>
                        <a:pt x="76666" y="106"/>
                        <a:pt x="76583" y="190"/>
                        <a:pt x="76583" y="294"/>
                      </a:cubicBezTo>
                      <a:lnTo>
                        <a:pt x="76583" y="2030"/>
                      </a:lnTo>
                      <a:cubicBezTo>
                        <a:pt x="76583" y="2102"/>
                        <a:pt x="76576" y="2175"/>
                        <a:pt x="76562" y="2252"/>
                      </a:cubicBezTo>
                      <a:lnTo>
                        <a:pt x="76548" y="2304"/>
                      </a:lnTo>
                      <a:cubicBezTo>
                        <a:pt x="76418" y="2830"/>
                        <a:pt x="75951" y="3198"/>
                        <a:pt x="75414" y="3198"/>
                      </a:cubicBezTo>
                      <a:lnTo>
                        <a:pt x="70700" y="3198"/>
                      </a:lnTo>
                      <a:lnTo>
                        <a:pt x="70716" y="3122"/>
                      </a:lnTo>
                      <a:cubicBezTo>
                        <a:pt x="70838" y="2577"/>
                        <a:pt x="71332" y="2180"/>
                        <a:pt x="71893" y="2180"/>
                      </a:cubicBezTo>
                      <a:lnTo>
                        <a:pt x="76442" y="2180"/>
                      </a:lnTo>
                      <a:lnTo>
                        <a:pt x="76455" y="1805"/>
                      </a:lnTo>
                      <a:lnTo>
                        <a:pt x="71893" y="1805"/>
                      </a:lnTo>
                      <a:cubicBezTo>
                        <a:pt x="71119" y="1805"/>
                        <a:pt x="70447" y="2381"/>
                        <a:pt x="70330" y="3146"/>
                      </a:cubicBezTo>
                      <a:lnTo>
                        <a:pt x="70323" y="3198"/>
                      </a:lnTo>
                      <a:lnTo>
                        <a:pt x="0" y="3198"/>
                      </a:lnTo>
                      <a:lnTo>
                        <a:pt x="0" y="3573"/>
                      </a:lnTo>
                      <a:lnTo>
                        <a:pt x="75412" y="3573"/>
                      </a:lnTo>
                      <a:cubicBezTo>
                        <a:pt x="76208" y="3573"/>
                        <a:pt x="76883" y="2954"/>
                        <a:pt x="76950" y="2163"/>
                      </a:cubicBezTo>
                      <a:lnTo>
                        <a:pt x="76956" y="1609"/>
                      </a:lnTo>
                      <a:lnTo>
                        <a:pt x="76956" y="681"/>
                      </a:lnTo>
                      <a:cubicBezTo>
                        <a:pt x="76956" y="565"/>
                        <a:pt x="77037" y="465"/>
                        <a:pt x="77148" y="441"/>
                      </a:cubicBezTo>
                      <a:cubicBezTo>
                        <a:pt x="77204" y="430"/>
                        <a:pt x="77261" y="415"/>
                        <a:pt x="77318" y="398"/>
                      </a:cubicBezTo>
                      <a:lnTo>
                        <a:pt x="773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412" name="Google Shape;4412;p24"/>
              <p:cNvGrpSpPr/>
              <p:nvPr/>
            </p:nvGrpSpPr>
            <p:grpSpPr>
              <a:xfrm>
                <a:off x="45292" y="3725211"/>
                <a:ext cx="1398574" cy="1290377"/>
                <a:chOff x="1733871" y="3875215"/>
                <a:chExt cx="1242514" cy="1146390"/>
              </a:xfrm>
            </p:grpSpPr>
            <p:sp>
              <p:nvSpPr>
                <p:cNvPr id="4413" name="Google Shape;4413;p24"/>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4" name="Google Shape;4414;p24"/>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5" name="Google Shape;4415;p24"/>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6" name="Google Shape;4416;p24"/>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7" name="Google Shape;4417;p24"/>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8" name="Google Shape;4418;p24"/>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9" name="Google Shape;4419;p24"/>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0" name="Google Shape;4420;p24"/>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1" name="Google Shape;4421;p24"/>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2" name="Google Shape;4422;p24"/>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3" name="Google Shape;4423;p24"/>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4" name="Google Shape;4424;p24"/>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5" name="Google Shape;4425;p24"/>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6" name="Google Shape;4426;p24"/>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7" name="Google Shape;4427;p24"/>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8" name="Google Shape;4428;p24"/>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9" name="Google Shape;4429;p24"/>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0" name="Google Shape;4430;p24"/>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1" name="Google Shape;4431;p24"/>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2" name="Google Shape;4432;p24"/>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3" name="Google Shape;4433;p24"/>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4" name="Google Shape;4434;p24"/>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5" name="Google Shape;4435;p24"/>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6" name="Google Shape;4436;p24"/>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7" name="Google Shape;4437;p24"/>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8" name="Google Shape;4438;p24"/>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9" name="Google Shape;4439;p24"/>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0" name="Google Shape;4440;p24"/>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1" name="Google Shape;4441;p24"/>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2" name="Google Shape;4442;p24"/>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3" name="Google Shape;4443;p24"/>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4" name="Google Shape;4444;p24"/>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5" name="Google Shape;4445;p24"/>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6" name="Google Shape;4446;p24"/>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7" name="Google Shape;4447;p24"/>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8" name="Google Shape;4448;p24"/>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9" name="Google Shape;4449;p24"/>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0" name="Google Shape;4450;p24"/>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1" name="Google Shape;4451;p24"/>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2" name="Google Shape;4452;p24"/>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3" name="Google Shape;4453;p24"/>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4" name="Google Shape;4454;p24"/>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5" name="Google Shape;4455;p24"/>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6" name="Google Shape;4456;p24"/>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7" name="Google Shape;4457;p24"/>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8" name="Google Shape;4458;p24"/>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9" name="Google Shape;4459;p24"/>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0" name="Google Shape;4460;p24"/>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1" name="Google Shape;4461;p24"/>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462" name="Google Shape;4462;p24"/>
              <p:cNvGrpSpPr/>
              <p:nvPr/>
            </p:nvGrpSpPr>
            <p:grpSpPr>
              <a:xfrm rot="10800000">
                <a:off x="7700117" y="121911"/>
                <a:ext cx="1398574" cy="1290377"/>
                <a:chOff x="1733871" y="3875215"/>
                <a:chExt cx="1242514" cy="1146390"/>
              </a:xfrm>
            </p:grpSpPr>
            <p:sp>
              <p:nvSpPr>
                <p:cNvPr id="4463" name="Google Shape;4463;p24"/>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4" name="Google Shape;4464;p24"/>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5" name="Google Shape;4465;p24"/>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6" name="Google Shape;4466;p24"/>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7" name="Google Shape;4467;p24"/>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8" name="Google Shape;4468;p24"/>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9" name="Google Shape;4469;p24"/>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0" name="Google Shape;4470;p24"/>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1" name="Google Shape;4471;p24"/>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2" name="Google Shape;4472;p24"/>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3" name="Google Shape;4473;p24"/>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4" name="Google Shape;4474;p24"/>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5" name="Google Shape;4475;p24"/>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6" name="Google Shape;4476;p24"/>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7" name="Google Shape;4477;p24"/>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8" name="Google Shape;4478;p24"/>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9" name="Google Shape;4479;p24"/>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0" name="Google Shape;4480;p24"/>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1" name="Google Shape;4481;p24"/>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2" name="Google Shape;4482;p24"/>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3" name="Google Shape;4483;p24"/>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4" name="Google Shape;4484;p24"/>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5" name="Google Shape;4485;p24"/>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6" name="Google Shape;4486;p24"/>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7" name="Google Shape;4487;p24"/>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8" name="Google Shape;4488;p24"/>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9" name="Google Shape;4489;p24"/>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0" name="Google Shape;4490;p24"/>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1" name="Google Shape;4491;p24"/>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2" name="Google Shape;4492;p24"/>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3" name="Google Shape;4493;p24"/>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4" name="Google Shape;4494;p24"/>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5" name="Google Shape;4495;p24"/>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6" name="Google Shape;4496;p24"/>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7" name="Google Shape;4497;p24"/>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8" name="Google Shape;4498;p24"/>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9" name="Google Shape;4499;p24"/>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0" name="Google Shape;4500;p24"/>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1" name="Google Shape;4501;p24"/>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2" name="Google Shape;4502;p24"/>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3" name="Google Shape;4503;p24"/>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4" name="Google Shape;4504;p24"/>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5" name="Google Shape;4505;p24"/>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6" name="Google Shape;4506;p24"/>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7" name="Google Shape;4507;p24"/>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8" name="Google Shape;4508;p24"/>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9" name="Google Shape;4509;p24"/>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0" name="Google Shape;4510;p24"/>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1" name="Google Shape;4511;p24"/>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512" name="Google Shape;4512;p24"/>
            <p:cNvGrpSpPr/>
            <p:nvPr/>
          </p:nvGrpSpPr>
          <p:grpSpPr>
            <a:xfrm rot="-6781881" flipH="1">
              <a:off x="524397" y="36386"/>
              <a:ext cx="377659" cy="388775"/>
              <a:chOff x="4938660" y="425165"/>
              <a:chExt cx="559672" cy="576145"/>
            </a:xfrm>
          </p:grpSpPr>
          <p:sp>
            <p:nvSpPr>
              <p:cNvPr id="4513" name="Google Shape;4513;p24"/>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4" name="Google Shape;4514;p24"/>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5" name="Google Shape;4515;p24"/>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516" name="Google Shape;4516;p24"/>
              <p:cNvGrpSpPr/>
              <p:nvPr/>
            </p:nvGrpSpPr>
            <p:grpSpPr>
              <a:xfrm>
                <a:off x="4944600" y="430289"/>
                <a:ext cx="540129" cy="565048"/>
                <a:chOff x="7190876" y="359628"/>
                <a:chExt cx="727251" cy="760802"/>
              </a:xfrm>
            </p:grpSpPr>
            <p:sp>
              <p:nvSpPr>
                <p:cNvPr id="4517" name="Google Shape;4517;p24"/>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8" name="Google Shape;4518;p24"/>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9" name="Google Shape;4519;p24"/>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0" name="Google Shape;4520;p24"/>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1" name="Google Shape;4521;p24"/>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2" name="Google Shape;4522;p24"/>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3" name="Google Shape;4523;p24"/>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4" name="Google Shape;4524;p24"/>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5" name="Google Shape;4525;p24"/>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6" name="Google Shape;4526;p24"/>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7" name="Google Shape;4527;p24"/>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8" name="Google Shape;4528;p24"/>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9" name="Google Shape;4529;p24"/>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0" name="Google Shape;4530;p24"/>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1" name="Google Shape;4531;p24"/>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532" name="Google Shape;4532;p24"/>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533" name="Google Shape;4533;p24"/>
            <p:cNvGrpSpPr/>
            <p:nvPr/>
          </p:nvGrpSpPr>
          <p:grpSpPr>
            <a:xfrm rot="7584899">
              <a:off x="7974716" y="4687765"/>
              <a:ext cx="301695" cy="310575"/>
              <a:chOff x="4938660" y="425165"/>
              <a:chExt cx="559672" cy="576145"/>
            </a:xfrm>
          </p:grpSpPr>
          <p:sp>
            <p:nvSpPr>
              <p:cNvPr id="4534" name="Google Shape;4534;p24"/>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5" name="Google Shape;4535;p24"/>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6" name="Google Shape;4536;p24"/>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537" name="Google Shape;4537;p24"/>
              <p:cNvGrpSpPr/>
              <p:nvPr/>
            </p:nvGrpSpPr>
            <p:grpSpPr>
              <a:xfrm>
                <a:off x="4944600" y="430289"/>
                <a:ext cx="540129" cy="565048"/>
                <a:chOff x="7190876" y="359628"/>
                <a:chExt cx="727251" cy="760802"/>
              </a:xfrm>
            </p:grpSpPr>
            <p:sp>
              <p:nvSpPr>
                <p:cNvPr id="4538" name="Google Shape;4538;p24"/>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9" name="Google Shape;4539;p24"/>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0" name="Google Shape;4540;p24"/>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1" name="Google Shape;4541;p24"/>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2" name="Google Shape;4542;p24"/>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3" name="Google Shape;4543;p24"/>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4" name="Google Shape;4544;p24"/>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5" name="Google Shape;4545;p24"/>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6" name="Google Shape;4546;p24"/>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7" name="Google Shape;4547;p24"/>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8" name="Google Shape;4548;p24"/>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9" name="Google Shape;4549;p24"/>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0" name="Google Shape;4550;p24"/>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1" name="Google Shape;4551;p24"/>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2" name="Google Shape;4552;p24"/>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553" name="Google Shape;4553;p24"/>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554" name="Google Shape;4554;p24"/>
            <p:cNvGrpSpPr/>
            <p:nvPr/>
          </p:nvGrpSpPr>
          <p:grpSpPr>
            <a:xfrm rot="-6781924" flipH="1">
              <a:off x="1143036" y="4645214"/>
              <a:ext cx="280661" cy="288922"/>
              <a:chOff x="4938660" y="425165"/>
              <a:chExt cx="559672" cy="576145"/>
            </a:xfrm>
          </p:grpSpPr>
          <p:sp>
            <p:nvSpPr>
              <p:cNvPr id="4555" name="Google Shape;4555;p24"/>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6" name="Google Shape;4556;p24"/>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7" name="Google Shape;4557;p24"/>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558" name="Google Shape;4558;p24"/>
              <p:cNvGrpSpPr/>
              <p:nvPr/>
            </p:nvGrpSpPr>
            <p:grpSpPr>
              <a:xfrm>
                <a:off x="4944600" y="430289"/>
                <a:ext cx="540129" cy="565048"/>
                <a:chOff x="7190876" y="359628"/>
                <a:chExt cx="727251" cy="760802"/>
              </a:xfrm>
            </p:grpSpPr>
            <p:sp>
              <p:nvSpPr>
                <p:cNvPr id="4559" name="Google Shape;4559;p24"/>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0" name="Google Shape;4560;p24"/>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1" name="Google Shape;4561;p24"/>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2" name="Google Shape;4562;p24"/>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3" name="Google Shape;4563;p24"/>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4" name="Google Shape;4564;p24"/>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5" name="Google Shape;4565;p24"/>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6" name="Google Shape;4566;p24"/>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7" name="Google Shape;4567;p24"/>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8" name="Google Shape;4568;p24"/>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9" name="Google Shape;4569;p24"/>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0" name="Google Shape;4570;p24"/>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1" name="Google Shape;4571;p24"/>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2" name="Google Shape;4572;p24"/>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3" name="Google Shape;4573;p24"/>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574" name="Google Shape;4574;p24"/>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575" name="Google Shape;4575;p24"/>
            <p:cNvGrpSpPr/>
            <p:nvPr/>
          </p:nvGrpSpPr>
          <p:grpSpPr>
            <a:xfrm rot="-9121079" flipH="1">
              <a:off x="238669" y="3925463"/>
              <a:ext cx="208508" cy="214645"/>
              <a:chOff x="4938660" y="425165"/>
              <a:chExt cx="559672" cy="576145"/>
            </a:xfrm>
          </p:grpSpPr>
          <p:sp>
            <p:nvSpPr>
              <p:cNvPr id="4576" name="Google Shape;4576;p24"/>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7" name="Google Shape;4577;p24"/>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8" name="Google Shape;4578;p24"/>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579" name="Google Shape;4579;p24"/>
              <p:cNvGrpSpPr/>
              <p:nvPr/>
            </p:nvGrpSpPr>
            <p:grpSpPr>
              <a:xfrm>
                <a:off x="4944600" y="430289"/>
                <a:ext cx="540129" cy="565048"/>
                <a:chOff x="7190876" y="359628"/>
                <a:chExt cx="727251" cy="760802"/>
              </a:xfrm>
            </p:grpSpPr>
            <p:sp>
              <p:nvSpPr>
                <p:cNvPr id="4580" name="Google Shape;4580;p24"/>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1" name="Google Shape;4581;p24"/>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2" name="Google Shape;4582;p24"/>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3" name="Google Shape;4583;p24"/>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4" name="Google Shape;4584;p24"/>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5" name="Google Shape;4585;p24"/>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6" name="Google Shape;4586;p24"/>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7" name="Google Shape;4587;p24"/>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8" name="Google Shape;4588;p24"/>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9" name="Google Shape;4589;p24"/>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0" name="Google Shape;4590;p24"/>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1" name="Google Shape;4591;p24"/>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2" name="Google Shape;4592;p24"/>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3" name="Google Shape;4593;p24"/>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4" name="Google Shape;4594;p24"/>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595" name="Google Shape;4595;p24"/>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596" name="Google Shape;4596;p24"/>
            <p:cNvGrpSpPr/>
            <p:nvPr/>
          </p:nvGrpSpPr>
          <p:grpSpPr>
            <a:xfrm rot="-10604717">
              <a:off x="8669174" y="4352267"/>
              <a:ext cx="301646" cy="310525"/>
              <a:chOff x="4938660" y="425165"/>
              <a:chExt cx="559672" cy="576145"/>
            </a:xfrm>
          </p:grpSpPr>
          <p:sp>
            <p:nvSpPr>
              <p:cNvPr id="4597" name="Google Shape;4597;p24"/>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8" name="Google Shape;4598;p24"/>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9" name="Google Shape;4599;p24"/>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600" name="Google Shape;4600;p24"/>
              <p:cNvGrpSpPr/>
              <p:nvPr/>
            </p:nvGrpSpPr>
            <p:grpSpPr>
              <a:xfrm>
                <a:off x="4944600" y="430289"/>
                <a:ext cx="540129" cy="565048"/>
                <a:chOff x="7190876" y="359628"/>
                <a:chExt cx="727251" cy="760802"/>
              </a:xfrm>
            </p:grpSpPr>
            <p:sp>
              <p:nvSpPr>
                <p:cNvPr id="4601" name="Google Shape;4601;p24"/>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2" name="Google Shape;4602;p24"/>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3" name="Google Shape;4603;p24"/>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4" name="Google Shape;4604;p24"/>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5" name="Google Shape;4605;p24"/>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6" name="Google Shape;4606;p24"/>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7" name="Google Shape;4607;p24"/>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8" name="Google Shape;4608;p24"/>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9" name="Google Shape;4609;p24"/>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0" name="Google Shape;4610;p24"/>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1" name="Google Shape;4611;p24"/>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2" name="Google Shape;4612;p24"/>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3" name="Google Shape;4613;p24"/>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4" name="Google Shape;4614;p24"/>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5" name="Google Shape;4615;p24"/>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616" name="Google Shape;4616;p24"/>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617" name="Google Shape;4617;p24"/>
            <p:cNvGrpSpPr/>
            <p:nvPr/>
          </p:nvGrpSpPr>
          <p:grpSpPr>
            <a:xfrm rot="-7754970" flipH="1">
              <a:off x="99719" y="4392437"/>
              <a:ext cx="805623" cy="522632"/>
              <a:chOff x="4515285" y="1708730"/>
              <a:chExt cx="805621" cy="522631"/>
            </a:xfrm>
          </p:grpSpPr>
          <p:sp>
            <p:nvSpPr>
              <p:cNvPr id="4618" name="Google Shape;4618;p24"/>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619" name="Google Shape;4619;p24"/>
              <p:cNvGrpSpPr/>
              <p:nvPr/>
            </p:nvGrpSpPr>
            <p:grpSpPr>
              <a:xfrm>
                <a:off x="4522137" y="1713611"/>
                <a:ext cx="795489" cy="294538"/>
                <a:chOff x="5647347" y="521807"/>
                <a:chExt cx="1057268" cy="391464"/>
              </a:xfrm>
            </p:grpSpPr>
            <p:sp>
              <p:nvSpPr>
                <p:cNvPr id="4620" name="Google Shape;4620;p24"/>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1" name="Google Shape;4621;p24"/>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2" name="Google Shape;4622;p24"/>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3" name="Google Shape;4623;p24"/>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4" name="Google Shape;4624;p24"/>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625" name="Google Shape;4625;p24"/>
                <p:cNvGrpSpPr/>
                <p:nvPr/>
              </p:nvGrpSpPr>
              <p:grpSpPr>
                <a:xfrm>
                  <a:off x="5647347" y="542275"/>
                  <a:ext cx="1057268" cy="370996"/>
                  <a:chOff x="5647347" y="542275"/>
                  <a:chExt cx="1057268" cy="370996"/>
                </a:xfrm>
              </p:grpSpPr>
              <p:sp>
                <p:nvSpPr>
                  <p:cNvPr id="4626" name="Google Shape;4626;p24"/>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7" name="Google Shape;4627;p24"/>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8" name="Google Shape;4628;p24"/>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9" name="Google Shape;4629;p24"/>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0" name="Google Shape;4630;p24"/>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1" name="Google Shape;4631;p24"/>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2" name="Google Shape;4632;p24"/>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3" name="Google Shape;4633;p24"/>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4" name="Google Shape;4634;p24"/>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5" name="Google Shape;4635;p24"/>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6" name="Google Shape;4636;p24"/>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7" name="Google Shape;4637;p24"/>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8" name="Google Shape;4638;p24"/>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9" name="Google Shape;4639;p24"/>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0" name="Google Shape;4640;p24"/>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1" name="Google Shape;4641;p24"/>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2" name="Google Shape;4642;p24"/>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3" name="Google Shape;4643;p24"/>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644" name="Google Shape;4644;p24"/>
              <p:cNvGrpSpPr/>
              <p:nvPr/>
            </p:nvGrpSpPr>
            <p:grpSpPr>
              <a:xfrm>
                <a:off x="4661312" y="1773058"/>
                <a:ext cx="515440" cy="454172"/>
                <a:chOff x="5832322" y="600817"/>
                <a:chExt cx="685061" cy="603632"/>
              </a:xfrm>
            </p:grpSpPr>
            <p:sp>
              <p:nvSpPr>
                <p:cNvPr id="4645" name="Google Shape;4645;p24"/>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6" name="Google Shape;4646;p24"/>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7" name="Google Shape;4647;p24"/>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8" name="Google Shape;4648;p24"/>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9" name="Google Shape;4649;p24"/>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0" name="Google Shape;4650;p24"/>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1" name="Google Shape;4651;p24"/>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2" name="Google Shape;4652;p24"/>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3" name="Google Shape;4653;p24"/>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4" name="Google Shape;4654;p24"/>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5" name="Google Shape;4655;p24"/>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6" name="Google Shape;4656;p24"/>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7" name="Google Shape;4657;p24"/>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8" name="Google Shape;4658;p24"/>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9" name="Google Shape;4659;p24"/>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0" name="Google Shape;4660;p24"/>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1" name="Google Shape;4661;p24"/>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2" name="Google Shape;4662;p24"/>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3" name="Google Shape;4663;p24"/>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4" name="Google Shape;4664;p24"/>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5" name="Google Shape;4665;p24"/>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6" name="Google Shape;4666;p24"/>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7" name="Google Shape;4667;p24"/>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8" name="Google Shape;4668;p24"/>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669" name="Google Shape;4669;p24"/>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
        <p:nvSpPr>
          <p:cNvPr id="4670" name="Google Shape;4670;p24"/>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671" name="Google Shape;4671;p24"/>
          <p:cNvSpPr txBox="1"/>
          <p:nvPr>
            <p:ph type="subTitle" idx="1"/>
          </p:nvPr>
        </p:nvSpPr>
        <p:spPr>
          <a:xfrm>
            <a:off x="1834499" y="1939575"/>
            <a:ext cx="22224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672" name="Google Shape;4672;p24"/>
          <p:cNvSpPr txBox="1"/>
          <p:nvPr>
            <p:ph type="subTitle" idx="2"/>
          </p:nvPr>
        </p:nvSpPr>
        <p:spPr>
          <a:xfrm>
            <a:off x="5684566" y="1939575"/>
            <a:ext cx="22224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673" name="Google Shape;4673;p24"/>
          <p:cNvSpPr txBox="1"/>
          <p:nvPr>
            <p:ph type="subTitle" idx="3"/>
          </p:nvPr>
        </p:nvSpPr>
        <p:spPr>
          <a:xfrm>
            <a:off x="1834499" y="3430050"/>
            <a:ext cx="22224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674" name="Google Shape;4674;p24"/>
          <p:cNvSpPr txBox="1"/>
          <p:nvPr>
            <p:ph type="subTitle" idx="4"/>
          </p:nvPr>
        </p:nvSpPr>
        <p:spPr>
          <a:xfrm>
            <a:off x="5684566" y="3430050"/>
            <a:ext cx="22224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675" name="Google Shape;4675;p24"/>
          <p:cNvSpPr txBox="1"/>
          <p:nvPr>
            <p:ph type="subTitle" idx="5"/>
          </p:nvPr>
        </p:nvSpPr>
        <p:spPr>
          <a:xfrm>
            <a:off x="1834499" y="1540775"/>
            <a:ext cx="2222400" cy="454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676" name="Google Shape;4676;p24"/>
          <p:cNvSpPr txBox="1"/>
          <p:nvPr>
            <p:ph type="subTitle" idx="6"/>
          </p:nvPr>
        </p:nvSpPr>
        <p:spPr>
          <a:xfrm>
            <a:off x="1834499" y="3031275"/>
            <a:ext cx="2222400" cy="454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677" name="Google Shape;4677;p24"/>
          <p:cNvSpPr txBox="1"/>
          <p:nvPr>
            <p:ph type="subTitle" idx="7"/>
          </p:nvPr>
        </p:nvSpPr>
        <p:spPr>
          <a:xfrm>
            <a:off x="5684566" y="1540700"/>
            <a:ext cx="2222400" cy="454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678" name="Google Shape;4678;p24"/>
          <p:cNvSpPr txBox="1"/>
          <p:nvPr>
            <p:ph type="subTitle" idx="8"/>
          </p:nvPr>
        </p:nvSpPr>
        <p:spPr>
          <a:xfrm>
            <a:off x="5684566" y="3031275"/>
            <a:ext cx="2222400" cy="454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4679" name="Shape 4679"/>
        <p:cNvGrpSpPr/>
        <p:nvPr/>
      </p:nvGrpSpPr>
      <p:grpSpPr>
        <a:xfrm>
          <a:off x="0" y="0"/>
          <a:ext cx="0" cy="0"/>
          <a:chOff x="0" y="0"/>
          <a:chExt cx="0" cy="0"/>
        </a:xfrm>
      </p:grpSpPr>
      <p:sp>
        <p:nvSpPr>
          <p:cNvPr id="4680" name="Google Shape;4680;p25"/>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681" name="Google Shape;4681;p25"/>
          <p:cNvSpPr txBox="1"/>
          <p:nvPr>
            <p:ph type="subTitle" idx="1"/>
          </p:nvPr>
        </p:nvSpPr>
        <p:spPr>
          <a:xfrm>
            <a:off x="1109152" y="2106475"/>
            <a:ext cx="19860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682" name="Google Shape;4682;p25"/>
          <p:cNvSpPr txBox="1"/>
          <p:nvPr>
            <p:ph type="subTitle" idx="2"/>
          </p:nvPr>
        </p:nvSpPr>
        <p:spPr>
          <a:xfrm>
            <a:off x="3579000" y="2106475"/>
            <a:ext cx="19860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683" name="Google Shape;4683;p25"/>
          <p:cNvSpPr txBox="1"/>
          <p:nvPr>
            <p:ph type="subTitle" idx="3"/>
          </p:nvPr>
        </p:nvSpPr>
        <p:spPr>
          <a:xfrm>
            <a:off x="1109152" y="3536700"/>
            <a:ext cx="19860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684" name="Google Shape;4684;p25"/>
          <p:cNvSpPr txBox="1"/>
          <p:nvPr>
            <p:ph type="subTitle" idx="4"/>
          </p:nvPr>
        </p:nvSpPr>
        <p:spPr>
          <a:xfrm>
            <a:off x="3579000" y="3536700"/>
            <a:ext cx="19860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685" name="Google Shape;4685;p25"/>
          <p:cNvSpPr txBox="1"/>
          <p:nvPr>
            <p:ph type="subTitle" idx="5"/>
          </p:nvPr>
        </p:nvSpPr>
        <p:spPr>
          <a:xfrm>
            <a:off x="6048848" y="2106475"/>
            <a:ext cx="19860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686" name="Google Shape;4686;p25"/>
          <p:cNvSpPr txBox="1"/>
          <p:nvPr>
            <p:ph type="subTitle" idx="6"/>
          </p:nvPr>
        </p:nvSpPr>
        <p:spPr>
          <a:xfrm>
            <a:off x="6048848" y="3536700"/>
            <a:ext cx="19860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687" name="Google Shape;4687;p25"/>
          <p:cNvSpPr txBox="1"/>
          <p:nvPr>
            <p:ph type="subTitle" idx="7"/>
          </p:nvPr>
        </p:nvSpPr>
        <p:spPr>
          <a:xfrm>
            <a:off x="1113077" y="1656599"/>
            <a:ext cx="1978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688" name="Google Shape;4688;p25"/>
          <p:cNvSpPr txBox="1"/>
          <p:nvPr>
            <p:ph type="subTitle" idx="8"/>
          </p:nvPr>
        </p:nvSpPr>
        <p:spPr>
          <a:xfrm>
            <a:off x="3582925" y="1656599"/>
            <a:ext cx="1978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689" name="Google Shape;4689;p25"/>
          <p:cNvSpPr txBox="1"/>
          <p:nvPr>
            <p:ph type="subTitle" idx="9"/>
          </p:nvPr>
        </p:nvSpPr>
        <p:spPr>
          <a:xfrm>
            <a:off x="6052773" y="1656599"/>
            <a:ext cx="1978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690" name="Google Shape;4690;p25"/>
          <p:cNvSpPr txBox="1"/>
          <p:nvPr>
            <p:ph type="subTitle" idx="13"/>
          </p:nvPr>
        </p:nvSpPr>
        <p:spPr>
          <a:xfrm>
            <a:off x="1113077" y="3086800"/>
            <a:ext cx="1978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691" name="Google Shape;4691;p25"/>
          <p:cNvSpPr txBox="1"/>
          <p:nvPr>
            <p:ph type="subTitle" idx="14"/>
          </p:nvPr>
        </p:nvSpPr>
        <p:spPr>
          <a:xfrm>
            <a:off x="3582925" y="3086800"/>
            <a:ext cx="1978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692" name="Google Shape;4692;p25"/>
          <p:cNvSpPr txBox="1"/>
          <p:nvPr>
            <p:ph type="subTitle" idx="15"/>
          </p:nvPr>
        </p:nvSpPr>
        <p:spPr>
          <a:xfrm>
            <a:off x="6052773" y="3086800"/>
            <a:ext cx="1978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4693" name="Google Shape;4693;p25"/>
          <p:cNvGrpSpPr/>
          <p:nvPr/>
        </p:nvGrpSpPr>
        <p:grpSpPr>
          <a:xfrm>
            <a:off x="149686" y="114677"/>
            <a:ext cx="8866145" cy="5068471"/>
            <a:chOff x="149686" y="114677"/>
            <a:chExt cx="8866145" cy="5068471"/>
          </a:xfrm>
        </p:grpSpPr>
        <p:grpSp>
          <p:nvGrpSpPr>
            <p:cNvPr id="4694" name="Google Shape;4694;p25"/>
            <p:cNvGrpSpPr/>
            <p:nvPr/>
          </p:nvGrpSpPr>
          <p:grpSpPr>
            <a:xfrm rot="10800000" flipH="1">
              <a:off x="149686" y="138109"/>
              <a:ext cx="2349864" cy="4867282"/>
              <a:chOff x="138393" y="76208"/>
              <a:chExt cx="2349864" cy="4867282"/>
            </a:xfrm>
          </p:grpSpPr>
          <p:grpSp>
            <p:nvGrpSpPr>
              <p:cNvPr id="4695" name="Google Shape;4695;p25"/>
              <p:cNvGrpSpPr/>
              <p:nvPr/>
            </p:nvGrpSpPr>
            <p:grpSpPr>
              <a:xfrm rot="-5400000" flipH="1">
                <a:off x="352936" y="1453428"/>
                <a:ext cx="538112" cy="226723"/>
                <a:chOff x="5765455" y="1947993"/>
                <a:chExt cx="858369" cy="361658"/>
              </a:xfrm>
            </p:grpSpPr>
            <p:sp>
              <p:nvSpPr>
                <p:cNvPr id="4696" name="Google Shape;4696;p25"/>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7" name="Google Shape;4697;p25"/>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698" name="Google Shape;4698;p25"/>
                <p:cNvGrpSpPr/>
                <p:nvPr/>
              </p:nvGrpSpPr>
              <p:grpSpPr>
                <a:xfrm>
                  <a:off x="5771457" y="2005258"/>
                  <a:ext cx="311479" cy="175217"/>
                  <a:chOff x="4431653" y="1513404"/>
                  <a:chExt cx="413981" cy="232877"/>
                </a:xfrm>
              </p:grpSpPr>
              <p:sp>
                <p:nvSpPr>
                  <p:cNvPr id="4699" name="Google Shape;4699;p25"/>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0" name="Google Shape;4700;p25"/>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1" name="Google Shape;4701;p25"/>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2" name="Google Shape;4702;p25"/>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3" name="Google Shape;4703;p25"/>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704" name="Google Shape;4704;p25"/>
                <p:cNvGrpSpPr/>
                <p:nvPr/>
              </p:nvGrpSpPr>
              <p:grpSpPr>
                <a:xfrm>
                  <a:off x="5986874" y="1954086"/>
                  <a:ext cx="411735" cy="349103"/>
                  <a:chOff x="4717959" y="1445393"/>
                  <a:chExt cx="547229" cy="463986"/>
                </a:xfrm>
              </p:grpSpPr>
              <p:sp>
                <p:nvSpPr>
                  <p:cNvPr id="4705" name="Google Shape;4705;p25"/>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6" name="Google Shape;4706;p25"/>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7" name="Google Shape;4707;p25"/>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8" name="Google Shape;4708;p25"/>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9" name="Google Shape;4709;p25"/>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0" name="Google Shape;4710;p25"/>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711" name="Google Shape;4711;p25"/>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712" name="Google Shape;4712;p25"/>
              <p:cNvGrpSpPr/>
              <p:nvPr/>
            </p:nvGrpSpPr>
            <p:grpSpPr>
              <a:xfrm rot="-7418544">
                <a:off x="901441" y="4397363"/>
                <a:ext cx="164432" cy="308586"/>
                <a:chOff x="5166319" y="2259335"/>
                <a:chExt cx="164435" cy="308590"/>
              </a:xfrm>
            </p:grpSpPr>
            <p:grpSp>
              <p:nvGrpSpPr>
                <p:cNvPr id="4713" name="Google Shape;4713;p25"/>
                <p:cNvGrpSpPr/>
                <p:nvPr/>
              </p:nvGrpSpPr>
              <p:grpSpPr>
                <a:xfrm>
                  <a:off x="5169922" y="2402383"/>
                  <a:ext cx="157067" cy="160932"/>
                  <a:chOff x="6429427" y="832961"/>
                  <a:chExt cx="211481" cy="216686"/>
                </a:xfrm>
              </p:grpSpPr>
              <p:sp>
                <p:nvSpPr>
                  <p:cNvPr id="4714" name="Google Shape;4714;p25"/>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5" name="Google Shape;4715;p25"/>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6" name="Google Shape;4716;p25"/>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7" name="Google Shape;4717;p25"/>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8" name="Google Shape;4718;p25"/>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9" name="Google Shape;4719;p25"/>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0" name="Google Shape;4720;p25"/>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1" name="Google Shape;4721;p25"/>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2" name="Google Shape;4722;p25"/>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723" name="Google Shape;4723;p25"/>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724" name="Google Shape;4724;p25"/>
              <p:cNvGrpSpPr/>
              <p:nvPr/>
            </p:nvGrpSpPr>
            <p:grpSpPr>
              <a:xfrm rot="-1309170" flipH="1">
                <a:off x="556411" y="224773"/>
                <a:ext cx="164442" cy="308603"/>
                <a:chOff x="5166319" y="2259335"/>
                <a:chExt cx="164435" cy="308590"/>
              </a:xfrm>
            </p:grpSpPr>
            <p:grpSp>
              <p:nvGrpSpPr>
                <p:cNvPr id="4725" name="Google Shape;4725;p25"/>
                <p:cNvGrpSpPr/>
                <p:nvPr/>
              </p:nvGrpSpPr>
              <p:grpSpPr>
                <a:xfrm>
                  <a:off x="5169922" y="2402383"/>
                  <a:ext cx="157067" cy="160932"/>
                  <a:chOff x="6429427" y="832961"/>
                  <a:chExt cx="211481" cy="216686"/>
                </a:xfrm>
              </p:grpSpPr>
              <p:sp>
                <p:nvSpPr>
                  <p:cNvPr id="4726" name="Google Shape;4726;p25"/>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7" name="Google Shape;4727;p25"/>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8" name="Google Shape;4728;p25"/>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9" name="Google Shape;4729;p25"/>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0" name="Google Shape;4730;p25"/>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1" name="Google Shape;4731;p25"/>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2" name="Google Shape;4732;p25"/>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3" name="Google Shape;4733;p25"/>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4" name="Google Shape;4734;p25"/>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735" name="Google Shape;4735;p25"/>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736" name="Google Shape;4736;p25"/>
              <p:cNvGrpSpPr/>
              <p:nvPr/>
            </p:nvGrpSpPr>
            <p:grpSpPr>
              <a:xfrm rot="10800000" flipH="1">
                <a:off x="138393" y="638276"/>
                <a:ext cx="2349864" cy="4305213"/>
                <a:chOff x="138393" y="154331"/>
                <a:chExt cx="2349864" cy="4305213"/>
              </a:xfrm>
            </p:grpSpPr>
            <p:sp>
              <p:nvSpPr>
                <p:cNvPr id="4737" name="Google Shape;4737;p25"/>
                <p:cNvSpPr/>
                <p:nvPr/>
              </p:nvSpPr>
              <p:spPr>
                <a:xfrm flipH="1">
                  <a:off x="435102" y="607764"/>
                  <a:ext cx="188898" cy="3851780"/>
                </a:xfrm>
                <a:custGeom>
                  <a:avLst/>
                  <a:gdLst/>
                  <a:ahLst/>
                  <a:cxnLst/>
                  <a:rect l="l" t="t" r="r" b="b"/>
                  <a:pathLst>
                    <a:path w="1946" h="41146" extrusionOk="0">
                      <a:moveTo>
                        <a:pt x="1546" y="1416"/>
                      </a:moveTo>
                      <a:lnTo>
                        <a:pt x="1546" y="7097"/>
                      </a:lnTo>
                      <a:cubicBezTo>
                        <a:pt x="1498" y="7198"/>
                        <a:pt x="1452" y="7303"/>
                        <a:pt x="1409" y="7409"/>
                      </a:cubicBezTo>
                      <a:cubicBezTo>
                        <a:pt x="1168" y="6984"/>
                        <a:pt x="1038" y="6504"/>
                        <a:pt x="1038" y="6004"/>
                      </a:cubicBezTo>
                      <a:lnTo>
                        <a:pt x="1038" y="2025"/>
                      </a:lnTo>
                      <a:cubicBezTo>
                        <a:pt x="1038" y="1721"/>
                        <a:pt x="1258" y="1468"/>
                        <a:pt x="1546" y="1416"/>
                      </a:cubicBezTo>
                      <a:close/>
                      <a:moveTo>
                        <a:pt x="1462" y="7890"/>
                      </a:moveTo>
                      <a:cubicBezTo>
                        <a:pt x="1533" y="7980"/>
                        <a:pt x="1606" y="8068"/>
                        <a:pt x="1688" y="8150"/>
                      </a:cubicBezTo>
                      <a:lnTo>
                        <a:pt x="1688" y="10585"/>
                      </a:lnTo>
                      <a:cubicBezTo>
                        <a:pt x="1688" y="11036"/>
                        <a:pt x="1512" y="11461"/>
                        <a:pt x="1192" y="11780"/>
                      </a:cubicBezTo>
                      <a:cubicBezTo>
                        <a:pt x="1157" y="11817"/>
                        <a:pt x="1121" y="11853"/>
                        <a:pt x="1086" y="11892"/>
                      </a:cubicBezTo>
                      <a:lnTo>
                        <a:pt x="1086" y="10122"/>
                      </a:lnTo>
                      <a:cubicBezTo>
                        <a:pt x="1086" y="9366"/>
                        <a:pt x="1217" y="8607"/>
                        <a:pt x="1462" y="7890"/>
                      </a:cubicBezTo>
                      <a:close/>
                      <a:moveTo>
                        <a:pt x="864" y="12532"/>
                      </a:moveTo>
                      <a:lnTo>
                        <a:pt x="864" y="28613"/>
                      </a:lnTo>
                      <a:cubicBezTo>
                        <a:pt x="473" y="28015"/>
                        <a:pt x="262" y="27318"/>
                        <a:pt x="262" y="26588"/>
                      </a:cubicBezTo>
                      <a:lnTo>
                        <a:pt x="262" y="14559"/>
                      </a:lnTo>
                      <a:cubicBezTo>
                        <a:pt x="262" y="13827"/>
                        <a:pt x="473" y="13129"/>
                        <a:pt x="864" y="12532"/>
                      </a:cubicBezTo>
                      <a:close/>
                      <a:moveTo>
                        <a:pt x="1086" y="29256"/>
                      </a:moveTo>
                      <a:cubicBezTo>
                        <a:pt x="1121" y="29294"/>
                        <a:pt x="1157" y="29331"/>
                        <a:pt x="1192" y="29368"/>
                      </a:cubicBezTo>
                      <a:cubicBezTo>
                        <a:pt x="1512" y="29687"/>
                        <a:pt x="1688" y="30112"/>
                        <a:pt x="1688" y="30562"/>
                      </a:cubicBezTo>
                      <a:lnTo>
                        <a:pt x="1688" y="32997"/>
                      </a:lnTo>
                      <a:cubicBezTo>
                        <a:pt x="1571" y="33117"/>
                        <a:pt x="1468" y="33246"/>
                        <a:pt x="1374" y="33380"/>
                      </a:cubicBezTo>
                      <a:cubicBezTo>
                        <a:pt x="1184" y="32114"/>
                        <a:pt x="1086" y="30836"/>
                        <a:pt x="1086" y="29557"/>
                      </a:cubicBezTo>
                      <a:lnTo>
                        <a:pt x="1086" y="29256"/>
                      </a:lnTo>
                      <a:close/>
                      <a:moveTo>
                        <a:pt x="1256" y="34043"/>
                      </a:moveTo>
                      <a:cubicBezTo>
                        <a:pt x="1340" y="34522"/>
                        <a:pt x="1436" y="34997"/>
                        <a:pt x="1546" y="35469"/>
                      </a:cubicBezTo>
                      <a:lnTo>
                        <a:pt x="1546" y="39729"/>
                      </a:lnTo>
                      <a:cubicBezTo>
                        <a:pt x="1258" y="39677"/>
                        <a:pt x="1038" y="39425"/>
                        <a:pt x="1038" y="39120"/>
                      </a:cubicBezTo>
                      <a:lnTo>
                        <a:pt x="1038" y="35142"/>
                      </a:lnTo>
                      <a:cubicBezTo>
                        <a:pt x="1038" y="34759"/>
                        <a:pt x="1113" y="34387"/>
                        <a:pt x="1256" y="34043"/>
                      </a:cubicBezTo>
                      <a:close/>
                      <a:moveTo>
                        <a:pt x="1509" y="0"/>
                      </a:moveTo>
                      <a:lnTo>
                        <a:pt x="1509" y="1159"/>
                      </a:lnTo>
                      <a:cubicBezTo>
                        <a:pt x="1093" y="1232"/>
                        <a:pt x="779" y="1597"/>
                        <a:pt x="779" y="2026"/>
                      </a:cubicBezTo>
                      <a:lnTo>
                        <a:pt x="779" y="6006"/>
                      </a:lnTo>
                      <a:cubicBezTo>
                        <a:pt x="779" y="6602"/>
                        <a:pt x="946" y="7179"/>
                        <a:pt x="1265" y="7677"/>
                      </a:cubicBezTo>
                      <a:cubicBezTo>
                        <a:pt x="973" y="8471"/>
                        <a:pt x="825" y="9292"/>
                        <a:pt x="825" y="10120"/>
                      </a:cubicBezTo>
                      <a:lnTo>
                        <a:pt x="825" y="12142"/>
                      </a:lnTo>
                      <a:cubicBezTo>
                        <a:pt x="286" y="12837"/>
                        <a:pt x="1" y="13674"/>
                        <a:pt x="1" y="14560"/>
                      </a:cubicBezTo>
                      <a:lnTo>
                        <a:pt x="1" y="26589"/>
                      </a:lnTo>
                      <a:cubicBezTo>
                        <a:pt x="1" y="27474"/>
                        <a:pt x="286" y="28311"/>
                        <a:pt x="825" y="29007"/>
                      </a:cubicBezTo>
                      <a:lnTo>
                        <a:pt x="825" y="29557"/>
                      </a:lnTo>
                      <a:cubicBezTo>
                        <a:pt x="825" y="30913"/>
                        <a:pt x="936" y="32293"/>
                        <a:pt x="1154" y="33659"/>
                      </a:cubicBezTo>
                      <a:cubicBezTo>
                        <a:pt x="908" y="34113"/>
                        <a:pt x="779" y="34624"/>
                        <a:pt x="779" y="35140"/>
                      </a:cubicBezTo>
                      <a:lnTo>
                        <a:pt x="779" y="39119"/>
                      </a:lnTo>
                      <a:cubicBezTo>
                        <a:pt x="779" y="39547"/>
                        <a:pt x="1091" y="39914"/>
                        <a:pt x="1509" y="39985"/>
                      </a:cubicBezTo>
                      <a:lnTo>
                        <a:pt x="1509" y="41145"/>
                      </a:lnTo>
                      <a:lnTo>
                        <a:pt x="1805" y="41145"/>
                      </a:lnTo>
                      <a:lnTo>
                        <a:pt x="1805" y="35451"/>
                      </a:lnTo>
                      <a:lnTo>
                        <a:pt x="1802" y="35421"/>
                      </a:lnTo>
                      <a:cubicBezTo>
                        <a:pt x="1675" y="34882"/>
                        <a:pt x="1562" y="34307"/>
                        <a:pt x="1464" y="33715"/>
                      </a:cubicBezTo>
                      <a:cubicBezTo>
                        <a:pt x="1588" y="33501"/>
                        <a:pt x="1735" y="33310"/>
                        <a:pt x="1901" y="33145"/>
                      </a:cubicBezTo>
                      <a:lnTo>
                        <a:pt x="1944" y="33102"/>
                      </a:lnTo>
                      <a:lnTo>
                        <a:pt x="1944" y="30561"/>
                      </a:lnTo>
                      <a:cubicBezTo>
                        <a:pt x="1944" y="30043"/>
                        <a:pt x="1740" y="29553"/>
                        <a:pt x="1374" y="29185"/>
                      </a:cubicBezTo>
                      <a:cubicBezTo>
                        <a:pt x="1287" y="29100"/>
                        <a:pt x="1202" y="29006"/>
                        <a:pt x="1122" y="28905"/>
                      </a:cubicBezTo>
                      <a:lnTo>
                        <a:pt x="1122" y="12242"/>
                      </a:lnTo>
                      <a:cubicBezTo>
                        <a:pt x="1203" y="12142"/>
                        <a:pt x="1288" y="12047"/>
                        <a:pt x="1374" y="11961"/>
                      </a:cubicBezTo>
                      <a:cubicBezTo>
                        <a:pt x="1742" y="11592"/>
                        <a:pt x="1945" y="11105"/>
                        <a:pt x="1945" y="10585"/>
                      </a:cubicBezTo>
                      <a:lnTo>
                        <a:pt x="1945" y="8044"/>
                      </a:lnTo>
                      <a:lnTo>
                        <a:pt x="1901" y="8002"/>
                      </a:lnTo>
                      <a:cubicBezTo>
                        <a:pt x="1793" y="7894"/>
                        <a:pt x="1693" y="7774"/>
                        <a:pt x="1597" y="7638"/>
                      </a:cubicBezTo>
                      <a:cubicBezTo>
                        <a:pt x="1666" y="7463"/>
                        <a:pt x="1728" y="7320"/>
                        <a:pt x="1791" y="7187"/>
                      </a:cubicBezTo>
                      <a:lnTo>
                        <a:pt x="1802" y="7165"/>
                      </a:lnTo>
                      <a:lnTo>
                        <a:pt x="1805" y="0"/>
                      </a:ln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738" name="Google Shape;4738;p25"/>
                <p:cNvGrpSpPr/>
                <p:nvPr/>
              </p:nvGrpSpPr>
              <p:grpSpPr>
                <a:xfrm>
                  <a:off x="138393" y="154331"/>
                  <a:ext cx="2349864" cy="2338891"/>
                  <a:chOff x="689851" y="543425"/>
                  <a:chExt cx="2371204" cy="2360132"/>
                </a:xfrm>
              </p:grpSpPr>
              <p:sp>
                <p:nvSpPr>
                  <p:cNvPr id="4739" name="Google Shape;4739;p25"/>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740" name="Google Shape;4740;p25"/>
                  <p:cNvGrpSpPr/>
                  <p:nvPr/>
                </p:nvGrpSpPr>
                <p:grpSpPr>
                  <a:xfrm>
                    <a:off x="2279990" y="699799"/>
                    <a:ext cx="296624" cy="226530"/>
                    <a:chOff x="2279990" y="699799"/>
                    <a:chExt cx="296624" cy="226530"/>
                  </a:xfrm>
                </p:grpSpPr>
                <p:sp>
                  <p:nvSpPr>
                    <p:cNvPr id="4741" name="Google Shape;4741;p25"/>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2" name="Google Shape;4742;p25"/>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3" name="Google Shape;4743;p25"/>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744" name="Google Shape;4744;p25"/>
                  <p:cNvGrpSpPr/>
                  <p:nvPr/>
                </p:nvGrpSpPr>
                <p:grpSpPr>
                  <a:xfrm>
                    <a:off x="2905178" y="550933"/>
                    <a:ext cx="145542" cy="114895"/>
                    <a:chOff x="2905178" y="550933"/>
                    <a:chExt cx="145542" cy="114895"/>
                  </a:xfrm>
                </p:grpSpPr>
                <p:sp>
                  <p:nvSpPr>
                    <p:cNvPr id="4745" name="Google Shape;4745;p25"/>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6" name="Google Shape;4746;p25"/>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747" name="Google Shape;4747;p25"/>
                  <p:cNvGrpSpPr/>
                  <p:nvPr/>
                </p:nvGrpSpPr>
                <p:grpSpPr>
                  <a:xfrm>
                    <a:off x="2899147" y="668291"/>
                    <a:ext cx="120126" cy="143881"/>
                    <a:chOff x="2899147" y="668291"/>
                    <a:chExt cx="120126" cy="143881"/>
                  </a:xfrm>
                </p:grpSpPr>
                <p:sp>
                  <p:nvSpPr>
                    <p:cNvPr id="4748" name="Google Shape;4748;p25"/>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9" name="Google Shape;4749;p25"/>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0" name="Google Shape;4750;p25"/>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1" name="Google Shape;4751;p25"/>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2" name="Google Shape;4752;p25"/>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3" name="Google Shape;4753;p25"/>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754" name="Google Shape;4754;p25"/>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5" name="Google Shape;4755;p25"/>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6" name="Google Shape;4756;p25"/>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7" name="Google Shape;4757;p25"/>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8" name="Google Shape;4758;p25"/>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9" name="Google Shape;4759;p25"/>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760" name="Google Shape;4760;p25"/>
                  <p:cNvGrpSpPr/>
                  <p:nvPr/>
                </p:nvGrpSpPr>
                <p:grpSpPr>
                  <a:xfrm>
                    <a:off x="920688" y="2132708"/>
                    <a:ext cx="188067" cy="427644"/>
                    <a:chOff x="920688" y="2132708"/>
                    <a:chExt cx="188067" cy="427644"/>
                  </a:xfrm>
                </p:grpSpPr>
                <p:sp>
                  <p:nvSpPr>
                    <p:cNvPr id="4761" name="Google Shape;4761;p25"/>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2" name="Google Shape;4762;p25"/>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3" name="Google Shape;4763;p25"/>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4" name="Google Shape;4764;p25"/>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5" name="Google Shape;4765;p25"/>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6" name="Google Shape;4766;p25"/>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7" name="Google Shape;4767;p25"/>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8" name="Google Shape;4768;p25"/>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769" name="Google Shape;4769;p25"/>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0" name="Google Shape;4770;p25"/>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771" name="Google Shape;4771;p25"/>
                  <p:cNvGrpSpPr/>
                  <p:nvPr/>
                </p:nvGrpSpPr>
                <p:grpSpPr>
                  <a:xfrm>
                    <a:off x="721729" y="2221080"/>
                    <a:ext cx="154035" cy="287332"/>
                    <a:chOff x="721729" y="2221080"/>
                    <a:chExt cx="154035" cy="287332"/>
                  </a:xfrm>
                </p:grpSpPr>
                <p:sp>
                  <p:nvSpPr>
                    <p:cNvPr id="4772" name="Google Shape;4772;p25"/>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3" name="Google Shape;4773;p25"/>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4" name="Google Shape;4774;p25"/>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5" name="Google Shape;4775;p25"/>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6" name="Google Shape;4776;p25"/>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7" name="Google Shape;4777;p25"/>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8" name="Google Shape;4778;p25"/>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779" name="Google Shape;4779;p25"/>
                  <p:cNvGrpSpPr/>
                  <p:nvPr/>
                </p:nvGrpSpPr>
                <p:grpSpPr>
                  <a:xfrm>
                    <a:off x="998845" y="875251"/>
                    <a:ext cx="508814" cy="440690"/>
                    <a:chOff x="998845" y="875251"/>
                    <a:chExt cx="508814" cy="440690"/>
                  </a:xfrm>
                </p:grpSpPr>
                <p:sp>
                  <p:nvSpPr>
                    <p:cNvPr id="4780" name="Google Shape;4780;p25"/>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1" name="Google Shape;4781;p25"/>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2" name="Google Shape;4782;p25"/>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3" name="Google Shape;4783;p25"/>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4" name="Google Shape;4784;p25"/>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5" name="Google Shape;4785;p25"/>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6" name="Google Shape;4786;p25"/>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7" name="Google Shape;4787;p25"/>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8" name="Google Shape;4788;p25"/>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9" name="Google Shape;4789;p25"/>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0" name="Google Shape;4790;p25"/>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1" name="Google Shape;4791;p25"/>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2" name="Google Shape;4792;p25"/>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3" name="Google Shape;4793;p25"/>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4" name="Google Shape;4794;p25"/>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795" name="Google Shape;4795;p25"/>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6" name="Google Shape;4796;p25"/>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7" name="Google Shape;4797;p25"/>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798" name="Google Shape;4798;p25"/>
                  <p:cNvGrpSpPr/>
                  <p:nvPr/>
                </p:nvGrpSpPr>
                <p:grpSpPr>
                  <a:xfrm>
                    <a:off x="836809" y="595673"/>
                    <a:ext cx="379395" cy="387027"/>
                    <a:chOff x="836809" y="595673"/>
                    <a:chExt cx="379395" cy="387027"/>
                  </a:xfrm>
                </p:grpSpPr>
                <p:sp>
                  <p:nvSpPr>
                    <p:cNvPr id="4799" name="Google Shape;4799;p25"/>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0" name="Google Shape;4800;p25"/>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1" name="Google Shape;4801;p25"/>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802" name="Google Shape;4802;p25"/>
                  <p:cNvGrpSpPr/>
                  <p:nvPr/>
                </p:nvGrpSpPr>
                <p:grpSpPr>
                  <a:xfrm>
                    <a:off x="786161" y="550318"/>
                    <a:ext cx="636018" cy="460691"/>
                    <a:chOff x="786161" y="550318"/>
                    <a:chExt cx="636018" cy="460691"/>
                  </a:xfrm>
                </p:grpSpPr>
                <p:sp>
                  <p:nvSpPr>
                    <p:cNvPr id="4803" name="Google Shape;4803;p25"/>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4" name="Google Shape;4804;p25"/>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5" name="Google Shape;4805;p25"/>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6" name="Google Shape;4806;p25"/>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7" name="Google Shape;4807;p25"/>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808" name="Google Shape;4808;p25"/>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809" name="Google Shape;4809;p25"/>
                  <p:cNvGrpSpPr/>
                  <p:nvPr/>
                </p:nvGrpSpPr>
                <p:grpSpPr>
                  <a:xfrm>
                    <a:off x="2067738" y="598381"/>
                    <a:ext cx="292008" cy="198097"/>
                    <a:chOff x="2067738" y="598381"/>
                    <a:chExt cx="292008" cy="198097"/>
                  </a:xfrm>
                </p:grpSpPr>
                <p:sp>
                  <p:nvSpPr>
                    <p:cNvPr id="4810" name="Google Shape;4810;p25"/>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1" name="Google Shape;4811;p25"/>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2" name="Google Shape;4812;p25"/>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813" name="Google Shape;4813;p25"/>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4" name="Google Shape;4814;p25"/>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5" name="Google Shape;4815;p25"/>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816" name="Google Shape;4816;p25"/>
                  <p:cNvGrpSpPr/>
                  <p:nvPr/>
                </p:nvGrpSpPr>
                <p:grpSpPr>
                  <a:xfrm>
                    <a:off x="793854" y="1165599"/>
                    <a:ext cx="166405" cy="595648"/>
                    <a:chOff x="793854" y="1165599"/>
                    <a:chExt cx="166405" cy="595648"/>
                  </a:xfrm>
                </p:grpSpPr>
                <p:sp>
                  <p:nvSpPr>
                    <p:cNvPr id="4817" name="Google Shape;4817;p25"/>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8" name="Google Shape;4818;p25"/>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9" name="Google Shape;4819;p25"/>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0" name="Google Shape;4820;p25"/>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821" name="Google Shape;4821;p25"/>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822" name="Google Shape;4822;p25"/>
                  <p:cNvGrpSpPr/>
                  <p:nvPr/>
                </p:nvGrpSpPr>
                <p:grpSpPr>
                  <a:xfrm>
                    <a:off x="715636" y="2027781"/>
                    <a:ext cx="220560" cy="228560"/>
                    <a:chOff x="715636" y="2027781"/>
                    <a:chExt cx="220560" cy="228560"/>
                  </a:xfrm>
                </p:grpSpPr>
                <p:sp>
                  <p:nvSpPr>
                    <p:cNvPr id="4823" name="Google Shape;4823;p25"/>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4" name="Google Shape;4824;p25"/>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5" name="Google Shape;4825;p25"/>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6" name="Google Shape;4826;p25"/>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7" name="Google Shape;4827;p25"/>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8" name="Google Shape;4828;p25"/>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9" name="Google Shape;4829;p25"/>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830" name="Google Shape;4830;p25"/>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831" name="Google Shape;4831;p25"/>
                  <p:cNvGrpSpPr/>
                  <p:nvPr/>
                </p:nvGrpSpPr>
                <p:grpSpPr>
                  <a:xfrm>
                    <a:off x="1062908" y="937961"/>
                    <a:ext cx="217298" cy="231699"/>
                    <a:chOff x="1062908" y="937961"/>
                    <a:chExt cx="217298" cy="231699"/>
                  </a:xfrm>
                </p:grpSpPr>
                <p:sp>
                  <p:nvSpPr>
                    <p:cNvPr id="4832" name="Google Shape;4832;p25"/>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3" name="Google Shape;4833;p25"/>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4" name="Google Shape;4834;p25"/>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5" name="Google Shape;4835;p25"/>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6" name="Google Shape;4836;p25"/>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837" name="Google Shape;4837;p25"/>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8" name="Google Shape;4838;p25"/>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9" name="Google Shape;4839;p25"/>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0" name="Google Shape;4840;p25"/>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1" name="Google Shape;4841;p25"/>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2" name="Google Shape;4842;p25"/>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3" name="Google Shape;4843;p25"/>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844" name="Google Shape;4844;p25"/>
              <p:cNvGrpSpPr/>
              <p:nvPr/>
            </p:nvGrpSpPr>
            <p:grpSpPr>
              <a:xfrm rot="10800000">
                <a:off x="235717" y="76208"/>
                <a:ext cx="1127468" cy="1166077"/>
                <a:chOff x="1978729" y="3977410"/>
                <a:chExt cx="1127468" cy="1166077"/>
              </a:xfrm>
            </p:grpSpPr>
            <p:sp>
              <p:nvSpPr>
                <p:cNvPr id="4845" name="Google Shape;4845;p25"/>
                <p:cNvSpPr/>
                <p:nvPr/>
              </p:nvSpPr>
              <p:spPr>
                <a:xfrm>
                  <a:off x="2499265" y="4863007"/>
                  <a:ext cx="242271" cy="102582"/>
                </a:xfrm>
                <a:custGeom>
                  <a:avLst/>
                  <a:gdLst/>
                  <a:ahLst/>
                  <a:cxnLst/>
                  <a:rect l="l" t="t" r="r" b="b"/>
                  <a:pathLst>
                    <a:path w="2579" h="1092" extrusionOk="0">
                      <a:moveTo>
                        <a:pt x="401" y="0"/>
                      </a:moveTo>
                      <a:cubicBezTo>
                        <a:pt x="306" y="0"/>
                        <a:pt x="211" y="30"/>
                        <a:pt x="128" y="91"/>
                      </a:cubicBezTo>
                      <a:cubicBezTo>
                        <a:pt x="19" y="170"/>
                        <a:pt x="1" y="356"/>
                        <a:pt x="93" y="454"/>
                      </a:cubicBezTo>
                      <a:cubicBezTo>
                        <a:pt x="117" y="481"/>
                        <a:pt x="145" y="494"/>
                        <a:pt x="170" y="494"/>
                      </a:cubicBezTo>
                      <a:cubicBezTo>
                        <a:pt x="198" y="494"/>
                        <a:pt x="223" y="478"/>
                        <a:pt x="239" y="448"/>
                      </a:cubicBezTo>
                      <a:cubicBezTo>
                        <a:pt x="268" y="392"/>
                        <a:pt x="242" y="348"/>
                        <a:pt x="182" y="322"/>
                      </a:cubicBezTo>
                      <a:cubicBezTo>
                        <a:pt x="146" y="305"/>
                        <a:pt x="99" y="270"/>
                        <a:pt x="97" y="239"/>
                      </a:cubicBezTo>
                      <a:cubicBezTo>
                        <a:pt x="93" y="207"/>
                        <a:pt x="133" y="167"/>
                        <a:pt x="160" y="135"/>
                      </a:cubicBezTo>
                      <a:cubicBezTo>
                        <a:pt x="172" y="119"/>
                        <a:pt x="198" y="115"/>
                        <a:pt x="221" y="110"/>
                      </a:cubicBezTo>
                      <a:cubicBezTo>
                        <a:pt x="252" y="103"/>
                        <a:pt x="281" y="100"/>
                        <a:pt x="310" y="100"/>
                      </a:cubicBezTo>
                      <a:cubicBezTo>
                        <a:pt x="439" y="100"/>
                        <a:pt x="545" y="164"/>
                        <a:pt x="645" y="253"/>
                      </a:cubicBezTo>
                      <a:cubicBezTo>
                        <a:pt x="821" y="409"/>
                        <a:pt x="991" y="573"/>
                        <a:pt x="1179" y="712"/>
                      </a:cubicBezTo>
                      <a:cubicBezTo>
                        <a:pt x="1483" y="937"/>
                        <a:pt x="1815" y="1091"/>
                        <a:pt x="2188" y="1091"/>
                      </a:cubicBezTo>
                      <a:cubicBezTo>
                        <a:pt x="2218" y="1091"/>
                        <a:pt x="2247" y="1090"/>
                        <a:pt x="2277" y="1088"/>
                      </a:cubicBezTo>
                      <a:cubicBezTo>
                        <a:pt x="2324" y="1088"/>
                        <a:pt x="2368" y="1090"/>
                        <a:pt x="2411" y="1090"/>
                      </a:cubicBezTo>
                      <a:cubicBezTo>
                        <a:pt x="2445" y="1090"/>
                        <a:pt x="2479" y="1089"/>
                        <a:pt x="2512" y="1085"/>
                      </a:cubicBezTo>
                      <a:cubicBezTo>
                        <a:pt x="2535" y="1083"/>
                        <a:pt x="2557" y="1053"/>
                        <a:pt x="2579" y="1037"/>
                      </a:cubicBezTo>
                      <a:cubicBezTo>
                        <a:pt x="2559" y="1019"/>
                        <a:pt x="2541" y="991"/>
                        <a:pt x="2518" y="990"/>
                      </a:cubicBezTo>
                      <a:cubicBezTo>
                        <a:pt x="2429" y="984"/>
                        <a:pt x="2339" y="982"/>
                        <a:pt x="2250" y="982"/>
                      </a:cubicBezTo>
                      <a:cubicBezTo>
                        <a:pt x="2233" y="982"/>
                        <a:pt x="2216" y="982"/>
                        <a:pt x="2200" y="982"/>
                      </a:cubicBezTo>
                      <a:cubicBezTo>
                        <a:pt x="2197" y="982"/>
                        <a:pt x="2195" y="982"/>
                        <a:pt x="2192" y="982"/>
                      </a:cubicBezTo>
                      <a:cubicBezTo>
                        <a:pt x="2000" y="982"/>
                        <a:pt x="1819" y="944"/>
                        <a:pt x="1646" y="861"/>
                      </a:cubicBezTo>
                      <a:cubicBezTo>
                        <a:pt x="1384" y="734"/>
                        <a:pt x="1158" y="559"/>
                        <a:pt x="956" y="352"/>
                      </a:cubicBezTo>
                      <a:cubicBezTo>
                        <a:pt x="888" y="280"/>
                        <a:pt x="821" y="207"/>
                        <a:pt x="747" y="141"/>
                      </a:cubicBezTo>
                      <a:cubicBezTo>
                        <a:pt x="642" y="47"/>
                        <a:pt x="521"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6" name="Google Shape;4846;p25"/>
                <p:cNvSpPr/>
                <p:nvPr/>
              </p:nvSpPr>
              <p:spPr>
                <a:xfrm>
                  <a:off x="2523408" y="4814720"/>
                  <a:ext cx="144198" cy="130295"/>
                </a:xfrm>
                <a:custGeom>
                  <a:avLst/>
                  <a:gdLst/>
                  <a:ahLst/>
                  <a:cxnLst/>
                  <a:rect l="l" t="t" r="r" b="b"/>
                  <a:pathLst>
                    <a:path w="1535" h="1387" extrusionOk="0">
                      <a:moveTo>
                        <a:pt x="244" y="0"/>
                      </a:moveTo>
                      <a:cubicBezTo>
                        <a:pt x="184" y="0"/>
                        <a:pt x="125" y="16"/>
                        <a:pt x="69" y="47"/>
                      </a:cubicBezTo>
                      <a:cubicBezTo>
                        <a:pt x="23" y="70"/>
                        <a:pt x="1" y="113"/>
                        <a:pt x="17" y="164"/>
                      </a:cubicBezTo>
                      <a:cubicBezTo>
                        <a:pt x="34" y="218"/>
                        <a:pt x="74" y="244"/>
                        <a:pt x="130" y="245"/>
                      </a:cubicBezTo>
                      <a:cubicBezTo>
                        <a:pt x="131" y="245"/>
                        <a:pt x="132" y="245"/>
                        <a:pt x="133" y="245"/>
                      </a:cubicBezTo>
                      <a:cubicBezTo>
                        <a:pt x="185" y="245"/>
                        <a:pt x="209" y="219"/>
                        <a:pt x="214" y="164"/>
                      </a:cubicBezTo>
                      <a:cubicBezTo>
                        <a:pt x="218" y="124"/>
                        <a:pt x="247" y="109"/>
                        <a:pt x="282" y="109"/>
                      </a:cubicBezTo>
                      <a:cubicBezTo>
                        <a:pt x="289" y="109"/>
                        <a:pt x="296" y="110"/>
                        <a:pt x="302" y="111"/>
                      </a:cubicBezTo>
                      <a:cubicBezTo>
                        <a:pt x="466" y="132"/>
                        <a:pt x="589" y="221"/>
                        <a:pt x="676" y="354"/>
                      </a:cubicBezTo>
                      <a:cubicBezTo>
                        <a:pt x="824" y="580"/>
                        <a:pt x="969" y="807"/>
                        <a:pt x="1110" y="1036"/>
                      </a:cubicBezTo>
                      <a:cubicBezTo>
                        <a:pt x="1211" y="1200"/>
                        <a:pt x="1324" y="1348"/>
                        <a:pt x="1535" y="1386"/>
                      </a:cubicBezTo>
                      <a:cubicBezTo>
                        <a:pt x="1529" y="1377"/>
                        <a:pt x="1525" y="1371"/>
                        <a:pt x="1521" y="1365"/>
                      </a:cubicBezTo>
                      <a:cubicBezTo>
                        <a:pt x="1315" y="1179"/>
                        <a:pt x="1164" y="949"/>
                        <a:pt x="1024" y="712"/>
                      </a:cubicBezTo>
                      <a:cubicBezTo>
                        <a:pt x="966" y="611"/>
                        <a:pt x="910" y="504"/>
                        <a:pt x="847" y="404"/>
                      </a:cubicBezTo>
                      <a:cubicBezTo>
                        <a:pt x="725" y="211"/>
                        <a:pt x="559" y="72"/>
                        <a:pt x="335" y="13"/>
                      </a:cubicBezTo>
                      <a:cubicBezTo>
                        <a:pt x="305" y="4"/>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7" name="Google Shape;4847;p25"/>
                <p:cNvSpPr/>
                <p:nvPr/>
              </p:nvSpPr>
              <p:spPr>
                <a:xfrm>
                  <a:off x="2384279" y="4832945"/>
                  <a:ext cx="148143" cy="55988"/>
                </a:xfrm>
                <a:custGeom>
                  <a:avLst/>
                  <a:gdLst/>
                  <a:ahLst/>
                  <a:cxnLst/>
                  <a:rect l="l" t="t" r="r" b="b"/>
                  <a:pathLst>
                    <a:path w="1577" h="596" extrusionOk="0">
                      <a:moveTo>
                        <a:pt x="703" y="1"/>
                      </a:moveTo>
                      <a:cubicBezTo>
                        <a:pt x="610" y="1"/>
                        <a:pt x="516" y="12"/>
                        <a:pt x="425" y="24"/>
                      </a:cubicBezTo>
                      <a:cubicBezTo>
                        <a:pt x="292" y="42"/>
                        <a:pt x="181" y="117"/>
                        <a:pt x="99" y="226"/>
                      </a:cubicBezTo>
                      <a:cubicBezTo>
                        <a:pt x="32" y="312"/>
                        <a:pt x="1" y="408"/>
                        <a:pt x="43" y="517"/>
                      </a:cubicBezTo>
                      <a:cubicBezTo>
                        <a:pt x="62" y="567"/>
                        <a:pt x="98" y="596"/>
                        <a:pt x="133" y="596"/>
                      </a:cubicBezTo>
                      <a:cubicBezTo>
                        <a:pt x="142" y="596"/>
                        <a:pt x="152" y="594"/>
                        <a:pt x="161" y="589"/>
                      </a:cubicBezTo>
                      <a:cubicBezTo>
                        <a:pt x="202" y="568"/>
                        <a:pt x="211" y="506"/>
                        <a:pt x="182" y="450"/>
                      </a:cubicBezTo>
                      <a:cubicBezTo>
                        <a:pt x="132" y="352"/>
                        <a:pt x="146" y="271"/>
                        <a:pt x="238" y="209"/>
                      </a:cubicBezTo>
                      <a:cubicBezTo>
                        <a:pt x="295" y="171"/>
                        <a:pt x="361" y="143"/>
                        <a:pt x="426" y="124"/>
                      </a:cubicBezTo>
                      <a:cubicBezTo>
                        <a:pt x="526" y="98"/>
                        <a:pt x="625" y="86"/>
                        <a:pt x="725" y="86"/>
                      </a:cubicBezTo>
                      <a:cubicBezTo>
                        <a:pt x="845" y="86"/>
                        <a:pt x="966" y="103"/>
                        <a:pt x="1086" y="132"/>
                      </a:cubicBezTo>
                      <a:cubicBezTo>
                        <a:pt x="1205" y="159"/>
                        <a:pt x="1324" y="191"/>
                        <a:pt x="1411" y="283"/>
                      </a:cubicBezTo>
                      <a:cubicBezTo>
                        <a:pt x="1428" y="302"/>
                        <a:pt x="1443" y="311"/>
                        <a:pt x="1460" y="311"/>
                      </a:cubicBezTo>
                      <a:cubicBezTo>
                        <a:pt x="1470" y="311"/>
                        <a:pt x="1480" y="308"/>
                        <a:pt x="1492" y="303"/>
                      </a:cubicBezTo>
                      <a:cubicBezTo>
                        <a:pt x="1515" y="294"/>
                        <a:pt x="1540" y="289"/>
                        <a:pt x="1563" y="282"/>
                      </a:cubicBezTo>
                      <a:cubicBezTo>
                        <a:pt x="1567" y="274"/>
                        <a:pt x="1571" y="267"/>
                        <a:pt x="1577" y="259"/>
                      </a:cubicBezTo>
                      <a:cubicBezTo>
                        <a:pt x="1505" y="218"/>
                        <a:pt x="1437" y="165"/>
                        <a:pt x="1361" y="141"/>
                      </a:cubicBezTo>
                      <a:cubicBezTo>
                        <a:pt x="1189" y="88"/>
                        <a:pt x="1014" y="34"/>
                        <a:pt x="837" y="10"/>
                      </a:cubicBezTo>
                      <a:cubicBezTo>
                        <a:pt x="793" y="3"/>
                        <a:pt x="748"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8" name="Google Shape;4848;p25"/>
                <p:cNvSpPr/>
                <p:nvPr/>
              </p:nvSpPr>
              <p:spPr>
                <a:xfrm>
                  <a:off x="2382964" y="4793395"/>
                  <a:ext cx="116110" cy="43306"/>
                </a:xfrm>
                <a:custGeom>
                  <a:avLst/>
                  <a:gdLst/>
                  <a:ahLst/>
                  <a:cxnLst/>
                  <a:rect l="l" t="t" r="r" b="b"/>
                  <a:pathLst>
                    <a:path w="1236" h="461" extrusionOk="0">
                      <a:moveTo>
                        <a:pt x="459" y="0"/>
                      </a:moveTo>
                      <a:cubicBezTo>
                        <a:pt x="359" y="0"/>
                        <a:pt x="257" y="19"/>
                        <a:pt x="162" y="47"/>
                      </a:cubicBezTo>
                      <a:cubicBezTo>
                        <a:pt x="61" y="77"/>
                        <a:pt x="0" y="182"/>
                        <a:pt x="20" y="265"/>
                      </a:cubicBezTo>
                      <a:cubicBezTo>
                        <a:pt x="26" y="297"/>
                        <a:pt x="61" y="327"/>
                        <a:pt x="91" y="348"/>
                      </a:cubicBezTo>
                      <a:cubicBezTo>
                        <a:pt x="93" y="349"/>
                        <a:pt x="96" y="350"/>
                        <a:pt x="99" y="350"/>
                      </a:cubicBezTo>
                      <a:cubicBezTo>
                        <a:pt x="117" y="350"/>
                        <a:pt x="150" y="335"/>
                        <a:pt x="152" y="327"/>
                      </a:cubicBezTo>
                      <a:cubicBezTo>
                        <a:pt x="155" y="295"/>
                        <a:pt x="154" y="256"/>
                        <a:pt x="139" y="228"/>
                      </a:cubicBezTo>
                      <a:cubicBezTo>
                        <a:pt x="103" y="165"/>
                        <a:pt x="109" y="124"/>
                        <a:pt x="176" y="91"/>
                      </a:cubicBezTo>
                      <a:cubicBezTo>
                        <a:pt x="212" y="74"/>
                        <a:pt x="252" y="57"/>
                        <a:pt x="290" y="57"/>
                      </a:cubicBezTo>
                      <a:cubicBezTo>
                        <a:pt x="292" y="57"/>
                        <a:pt x="294" y="57"/>
                        <a:pt x="297" y="57"/>
                      </a:cubicBezTo>
                      <a:cubicBezTo>
                        <a:pt x="424" y="63"/>
                        <a:pt x="553" y="65"/>
                        <a:pt x="677" y="94"/>
                      </a:cubicBezTo>
                      <a:cubicBezTo>
                        <a:pt x="829" y="129"/>
                        <a:pt x="979" y="191"/>
                        <a:pt x="1043" y="344"/>
                      </a:cubicBezTo>
                      <a:cubicBezTo>
                        <a:pt x="1085" y="441"/>
                        <a:pt x="1155" y="446"/>
                        <a:pt x="1236" y="461"/>
                      </a:cubicBezTo>
                      <a:cubicBezTo>
                        <a:pt x="1233" y="447"/>
                        <a:pt x="1233" y="441"/>
                        <a:pt x="1227" y="435"/>
                      </a:cubicBezTo>
                      <a:cubicBezTo>
                        <a:pt x="1218" y="418"/>
                        <a:pt x="1208" y="401"/>
                        <a:pt x="1196" y="384"/>
                      </a:cubicBezTo>
                      <a:cubicBezTo>
                        <a:pt x="1025" y="137"/>
                        <a:pt x="784" y="10"/>
                        <a:pt x="488" y="1"/>
                      </a:cubicBezTo>
                      <a:cubicBezTo>
                        <a:pt x="478" y="1"/>
                        <a:pt x="468"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9" name="Google Shape;4849;p25"/>
                <p:cNvSpPr/>
                <p:nvPr/>
              </p:nvSpPr>
              <p:spPr>
                <a:xfrm>
                  <a:off x="2292216" y="4819887"/>
                  <a:ext cx="100798" cy="38328"/>
                </a:xfrm>
                <a:custGeom>
                  <a:avLst/>
                  <a:gdLst/>
                  <a:ahLst/>
                  <a:cxnLst/>
                  <a:rect l="l" t="t" r="r" b="b"/>
                  <a:pathLst>
                    <a:path w="1073" h="408" extrusionOk="0">
                      <a:moveTo>
                        <a:pt x="433" y="1"/>
                      </a:moveTo>
                      <a:cubicBezTo>
                        <a:pt x="371" y="1"/>
                        <a:pt x="310" y="8"/>
                        <a:pt x="252" y="25"/>
                      </a:cubicBezTo>
                      <a:cubicBezTo>
                        <a:pt x="154" y="52"/>
                        <a:pt x="62" y="96"/>
                        <a:pt x="21" y="194"/>
                      </a:cubicBezTo>
                      <a:cubicBezTo>
                        <a:pt x="0" y="243"/>
                        <a:pt x="3" y="308"/>
                        <a:pt x="10" y="363"/>
                      </a:cubicBezTo>
                      <a:cubicBezTo>
                        <a:pt x="11" y="381"/>
                        <a:pt x="56" y="407"/>
                        <a:pt x="82" y="408"/>
                      </a:cubicBezTo>
                      <a:cubicBezTo>
                        <a:pt x="83" y="408"/>
                        <a:pt x="83" y="408"/>
                        <a:pt x="84" y="408"/>
                      </a:cubicBezTo>
                      <a:cubicBezTo>
                        <a:pt x="105" y="408"/>
                        <a:pt x="138" y="376"/>
                        <a:pt x="140" y="356"/>
                      </a:cubicBezTo>
                      <a:cubicBezTo>
                        <a:pt x="143" y="334"/>
                        <a:pt x="121" y="304"/>
                        <a:pt x="106" y="279"/>
                      </a:cubicBezTo>
                      <a:cubicBezTo>
                        <a:pt x="98" y="267"/>
                        <a:pt x="82" y="262"/>
                        <a:pt x="65" y="252"/>
                      </a:cubicBezTo>
                      <a:cubicBezTo>
                        <a:pt x="145" y="137"/>
                        <a:pt x="276" y="81"/>
                        <a:pt x="427" y="81"/>
                      </a:cubicBezTo>
                      <a:cubicBezTo>
                        <a:pt x="617" y="81"/>
                        <a:pt x="840" y="170"/>
                        <a:pt x="1029" y="342"/>
                      </a:cubicBezTo>
                      <a:cubicBezTo>
                        <a:pt x="1045" y="324"/>
                        <a:pt x="1059" y="306"/>
                        <a:pt x="1072" y="289"/>
                      </a:cubicBezTo>
                      <a:cubicBezTo>
                        <a:pt x="904" y="106"/>
                        <a:pt x="661" y="1"/>
                        <a:pt x="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0" name="Google Shape;4850;p25"/>
                <p:cNvSpPr/>
                <p:nvPr/>
              </p:nvSpPr>
              <p:spPr>
                <a:xfrm>
                  <a:off x="2436793" y="4846379"/>
                  <a:ext cx="27524" cy="40112"/>
                </a:xfrm>
                <a:custGeom>
                  <a:avLst/>
                  <a:gdLst/>
                  <a:ahLst/>
                  <a:cxnLst/>
                  <a:rect l="l" t="t" r="r" b="b"/>
                  <a:pathLst>
                    <a:path w="293" h="427" extrusionOk="0">
                      <a:moveTo>
                        <a:pt x="222" y="0"/>
                      </a:moveTo>
                      <a:cubicBezTo>
                        <a:pt x="150" y="0"/>
                        <a:pt x="100" y="40"/>
                        <a:pt x="50" y="126"/>
                      </a:cubicBezTo>
                      <a:cubicBezTo>
                        <a:pt x="0" y="209"/>
                        <a:pt x="6" y="331"/>
                        <a:pt x="61" y="391"/>
                      </a:cubicBezTo>
                      <a:cubicBezTo>
                        <a:pt x="73" y="403"/>
                        <a:pt x="87" y="415"/>
                        <a:pt x="103" y="420"/>
                      </a:cubicBezTo>
                      <a:cubicBezTo>
                        <a:pt x="116" y="425"/>
                        <a:pt x="128" y="427"/>
                        <a:pt x="140" y="427"/>
                      </a:cubicBezTo>
                      <a:cubicBezTo>
                        <a:pt x="171" y="427"/>
                        <a:pt x="197" y="410"/>
                        <a:pt x="211" y="374"/>
                      </a:cubicBezTo>
                      <a:cubicBezTo>
                        <a:pt x="232" y="322"/>
                        <a:pt x="205" y="305"/>
                        <a:pt x="155" y="296"/>
                      </a:cubicBezTo>
                      <a:cubicBezTo>
                        <a:pt x="139" y="294"/>
                        <a:pt x="113" y="255"/>
                        <a:pt x="117" y="241"/>
                      </a:cubicBezTo>
                      <a:cubicBezTo>
                        <a:pt x="133" y="191"/>
                        <a:pt x="154" y="140"/>
                        <a:pt x="185" y="99"/>
                      </a:cubicBezTo>
                      <a:cubicBezTo>
                        <a:pt x="212" y="64"/>
                        <a:pt x="256" y="41"/>
                        <a:pt x="293" y="10"/>
                      </a:cubicBezTo>
                      <a:cubicBezTo>
                        <a:pt x="267" y="4"/>
                        <a:pt x="244"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851" name="Google Shape;4851;p25"/>
                <p:cNvGrpSpPr/>
                <p:nvPr/>
              </p:nvGrpSpPr>
              <p:grpSpPr>
                <a:xfrm>
                  <a:off x="2196676" y="4986260"/>
                  <a:ext cx="407045" cy="74589"/>
                  <a:chOff x="2196676" y="4986260"/>
                  <a:chExt cx="407045" cy="74589"/>
                </a:xfrm>
              </p:grpSpPr>
              <p:sp>
                <p:nvSpPr>
                  <p:cNvPr id="4852" name="Google Shape;4852;p25"/>
                  <p:cNvSpPr/>
                  <p:nvPr/>
                </p:nvSpPr>
                <p:spPr>
                  <a:xfrm>
                    <a:off x="2319177" y="4986260"/>
                    <a:ext cx="284544" cy="70831"/>
                  </a:xfrm>
                  <a:custGeom>
                    <a:avLst/>
                    <a:gdLst/>
                    <a:ahLst/>
                    <a:cxnLst/>
                    <a:rect l="l" t="t" r="r" b="b"/>
                    <a:pathLst>
                      <a:path w="3029" h="754" extrusionOk="0">
                        <a:moveTo>
                          <a:pt x="2410" y="0"/>
                        </a:moveTo>
                        <a:cubicBezTo>
                          <a:pt x="1837" y="0"/>
                          <a:pt x="1289" y="112"/>
                          <a:pt x="791" y="440"/>
                        </a:cubicBezTo>
                        <a:cubicBezTo>
                          <a:pt x="712" y="492"/>
                          <a:pt x="637" y="552"/>
                          <a:pt x="555" y="597"/>
                        </a:cubicBezTo>
                        <a:cubicBezTo>
                          <a:pt x="491" y="634"/>
                          <a:pt x="418" y="660"/>
                          <a:pt x="345" y="680"/>
                        </a:cubicBezTo>
                        <a:cubicBezTo>
                          <a:pt x="338" y="682"/>
                          <a:pt x="330" y="683"/>
                          <a:pt x="322" y="683"/>
                        </a:cubicBezTo>
                        <a:cubicBezTo>
                          <a:pt x="295" y="683"/>
                          <a:pt x="263" y="673"/>
                          <a:pt x="239" y="661"/>
                        </a:cubicBezTo>
                        <a:cubicBezTo>
                          <a:pt x="180" y="634"/>
                          <a:pt x="181" y="598"/>
                          <a:pt x="237" y="561"/>
                        </a:cubicBezTo>
                        <a:cubicBezTo>
                          <a:pt x="299" y="520"/>
                          <a:pt x="301" y="448"/>
                          <a:pt x="233" y="425"/>
                        </a:cubicBezTo>
                        <a:cubicBezTo>
                          <a:pt x="213" y="418"/>
                          <a:pt x="189" y="415"/>
                          <a:pt x="165" y="415"/>
                        </a:cubicBezTo>
                        <a:cubicBezTo>
                          <a:pt x="132" y="415"/>
                          <a:pt x="98" y="421"/>
                          <a:pt x="74" y="435"/>
                        </a:cubicBezTo>
                        <a:cubicBezTo>
                          <a:pt x="16" y="468"/>
                          <a:pt x="0" y="539"/>
                          <a:pt x="38" y="600"/>
                        </a:cubicBezTo>
                        <a:cubicBezTo>
                          <a:pt x="63" y="641"/>
                          <a:pt x="103" y="687"/>
                          <a:pt x="146" y="704"/>
                        </a:cubicBezTo>
                        <a:cubicBezTo>
                          <a:pt x="221" y="733"/>
                          <a:pt x="302" y="751"/>
                          <a:pt x="383" y="753"/>
                        </a:cubicBezTo>
                        <a:cubicBezTo>
                          <a:pt x="388" y="754"/>
                          <a:pt x="393" y="754"/>
                          <a:pt x="398" y="754"/>
                        </a:cubicBezTo>
                        <a:cubicBezTo>
                          <a:pt x="541" y="754"/>
                          <a:pt x="663" y="684"/>
                          <a:pt x="780" y="607"/>
                        </a:cubicBezTo>
                        <a:cubicBezTo>
                          <a:pt x="915" y="517"/>
                          <a:pt x="1044" y="416"/>
                          <a:pt x="1189" y="353"/>
                        </a:cubicBezTo>
                        <a:cubicBezTo>
                          <a:pt x="1516" y="216"/>
                          <a:pt x="1857" y="168"/>
                          <a:pt x="2203" y="168"/>
                        </a:cubicBezTo>
                        <a:cubicBezTo>
                          <a:pt x="2309" y="168"/>
                          <a:pt x="2417" y="172"/>
                          <a:pt x="2524" y="180"/>
                        </a:cubicBezTo>
                        <a:cubicBezTo>
                          <a:pt x="2614" y="186"/>
                          <a:pt x="2702" y="198"/>
                          <a:pt x="2804" y="209"/>
                        </a:cubicBezTo>
                        <a:cubicBezTo>
                          <a:pt x="2848" y="204"/>
                          <a:pt x="2907" y="205"/>
                          <a:pt x="2959" y="189"/>
                        </a:cubicBezTo>
                        <a:cubicBezTo>
                          <a:pt x="2986" y="181"/>
                          <a:pt x="3005" y="145"/>
                          <a:pt x="3028" y="122"/>
                        </a:cubicBezTo>
                        <a:cubicBezTo>
                          <a:pt x="3007" y="102"/>
                          <a:pt x="2988" y="67"/>
                          <a:pt x="2964" y="61"/>
                        </a:cubicBezTo>
                        <a:cubicBezTo>
                          <a:pt x="2861" y="38"/>
                          <a:pt x="2755" y="12"/>
                          <a:pt x="2651" y="7"/>
                        </a:cubicBezTo>
                        <a:cubicBezTo>
                          <a:pt x="2570" y="3"/>
                          <a:pt x="2490" y="0"/>
                          <a:pt x="2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3" name="Google Shape;4853;p25"/>
                  <p:cNvSpPr/>
                  <p:nvPr/>
                </p:nvSpPr>
                <p:spPr>
                  <a:xfrm>
                    <a:off x="2252666" y="5001760"/>
                    <a:ext cx="75058" cy="59088"/>
                  </a:xfrm>
                  <a:custGeom>
                    <a:avLst/>
                    <a:gdLst/>
                    <a:ahLst/>
                    <a:cxnLst/>
                    <a:rect l="l" t="t" r="r" b="b"/>
                    <a:pathLst>
                      <a:path w="799" h="629" extrusionOk="0">
                        <a:moveTo>
                          <a:pt x="144" y="1"/>
                        </a:moveTo>
                        <a:cubicBezTo>
                          <a:pt x="144" y="1"/>
                          <a:pt x="143" y="1"/>
                          <a:pt x="142" y="1"/>
                        </a:cubicBezTo>
                        <a:cubicBezTo>
                          <a:pt x="73" y="5"/>
                          <a:pt x="33" y="57"/>
                          <a:pt x="22" y="123"/>
                        </a:cubicBezTo>
                        <a:cubicBezTo>
                          <a:pt x="1" y="235"/>
                          <a:pt x="22" y="341"/>
                          <a:pt x="94" y="431"/>
                        </a:cubicBezTo>
                        <a:cubicBezTo>
                          <a:pt x="194" y="555"/>
                          <a:pt x="391" y="629"/>
                          <a:pt x="573" y="629"/>
                        </a:cubicBezTo>
                        <a:cubicBezTo>
                          <a:pt x="654" y="629"/>
                          <a:pt x="733" y="614"/>
                          <a:pt x="798" y="582"/>
                        </a:cubicBezTo>
                        <a:cubicBezTo>
                          <a:pt x="771" y="542"/>
                          <a:pt x="743" y="527"/>
                          <a:pt x="699" y="527"/>
                        </a:cubicBezTo>
                        <a:cubicBezTo>
                          <a:pt x="689" y="527"/>
                          <a:pt x="678" y="528"/>
                          <a:pt x="666" y="530"/>
                        </a:cubicBezTo>
                        <a:cubicBezTo>
                          <a:pt x="633" y="532"/>
                          <a:pt x="600" y="534"/>
                          <a:pt x="567" y="534"/>
                        </a:cubicBezTo>
                        <a:cubicBezTo>
                          <a:pt x="494" y="534"/>
                          <a:pt x="421" y="527"/>
                          <a:pt x="352" y="509"/>
                        </a:cubicBezTo>
                        <a:cubicBezTo>
                          <a:pt x="187" y="465"/>
                          <a:pt x="106" y="328"/>
                          <a:pt x="120" y="148"/>
                        </a:cubicBezTo>
                        <a:cubicBezTo>
                          <a:pt x="129" y="148"/>
                          <a:pt x="137" y="149"/>
                          <a:pt x="147" y="149"/>
                        </a:cubicBezTo>
                        <a:cubicBezTo>
                          <a:pt x="177" y="142"/>
                          <a:pt x="214" y="140"/>
                          <a:pt x="236" y="123"/>
                        </a:cubicBezTo>
                        <a:cubicBezTo>
                          <a:pt x="249" y="113"/>
                          <a:pt x="246" y="65"/>
                          <a:pt x="233" y="50"/>
                        </a:cubicBezTo>
                        <a:cubicBezTo>
                          <a:pt x="210" y="26"/>
                          <a:pt x="17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4" name="Google Shape;4854;p25"/>
                  <p:cNvSpPr/>
                  <p:nvPr/>
                </p:nvSpPr>
                <p:spPr>
                  <a:xfrm>
                    <a:off x="2196676" y="4998284"/>
                    <a:ext cx="61813" cy="50446"/>
                  </a:xfrm>
                  <a:custGeom>
                    <a:avLst/>
                    <a:gdLst/>
                    <a:ahLst/>
                    <a:cxnLst/>
                    <a:rect l="l" t="t" r="r" b="b"/>
                    <a:pathLst>
                      <a:path w="658" h="537" extrusionOk="0">
                        <a:moveTo>
                          <a:pt x="129" y="0"/>
                        </a:moveTo>
                        <a:cubicBezTo>
                          <a:pt x="46" y="0"/>
                          <a:pt x="0" y="67"/>
                          <a:pt x="12" y="161"/>
                        </a:cubicBezTo>
                        <a:cubicBezTo>
                          <a:pt x="37" y="372"/>
                          <a:pt x="253" y="537"/>
                          <a:pt x="477" y="537"/>
                        </a:cubicBezTo>
                        <a:cubicBezTo>
                          <a:pt x="538" y="537"/>
                          <a:pt x="599" y="524"/>
                          <a:pt x="658" y="497"/>
                        </a:cubicBezTo>
                        <a:cubicBezTo>
                          <a:pt x="634" y="488"/>
                          <a:pt x="609" y="468"/>
                          <a:pt x="587" y="468"/>
                        </a:cubicBezTo>
                        <a:cubicBezTo>
                          <a:pt x="585" y="468"/>
                          <a:pt x="583" y="468"/>
                          <a:pt x="581" y="468"/>
                        </a:cubicBezTo>
                        <a:cubicBezTo>
                          <a:pt x="558" y="472"/>
                          <a:pt x="535" y="474"/>
                          <a:pt x="513" y="474"/>
                        </a:cubicBezTo>
                        <a:cubicBezTo>
                          <a:pt x="360" y="474"/>
                          <a:pt x="241" y="392"/>
                          <a:pt x="138" y="279"/>
                        </a:cubicBezTo>
                        <a:cubicBezTo>
                          <a:pt x="76" y="211"/>
                          <a:pt x="91" y="175"/>
                          <a:pt x="172" y="128"/>
                        </a:cubicBezTo>
                        <a:cubicBezTo>
                          <a:pt x="194" y="114"/>
                          <a:pt x="217" y="72"/>
                          <a:pt x="211" y="55"/>
                        </a:cubicBezTo>
                        <a:cubicBezTo>
                          <a:pt x="200" y="30"/>
                          <a:pt x="164" y="2"/>
                          <a:pt x="138" y="0"/>
                        </a:cubicBezTo>
                        <a:cubicBezTo>
                          <a:pt x="135" y="0"/>
                          <a:pt x="13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5" name="Google Shape;4855;p25"/>
                  <p:cNvSpPr/>
                  <p:nvPr/>
                </p:nvSpPr>
                <p:spPr>
                  <a:xfrm>
                    <a:off x="2290149" y="4995278"/>
                    <a:ext cx="26209" cy="52888"/>
                  </a:xfrm>
                  <a:custGeom>
                    <a:avLst/>
                    <a:gdLst/>
                    <a:ahLst/>
                    <a:cxnLst/>
                    <a:rect l="l" t="t" r="r" b="b"/>
                    <a:pathLst>
                      <a:path w="279" h="563" extrusionOk="0">
                        <a:moveTo>
                          <a:pt x="196" y="0"/>
                        </a:moveTo>
                        <a:cubicBezTo>
                          <a:pt x="168" y="0"/>
                          <a:pt x="139" y="16"/>
                          <a:pt x="116" y="47"/>
                        </a:cubicBezTo>
                        <a:cubicBezTo>
                          <a:pt x="21" y="176"/>
                          <a:pt x="1" y="323"/>
                          <a:pt x="41" y="476"/>
                        </a:cubicBezTo>
                        <a:cubicBezTo>
                          <a:pt x="57" y="540"/>
                          <a:pt x="78" y="562"/>
                          <a:pt x="134" y="562"/>
                        </a:cubicBezTo>
                        <a:cubicBezTo>
                          <a:pt x="156" y="562"/>
                          <a:pt x="183" y="559"/>
                          <a:pt x="216" y="553"/>
                        </a:cubicBezTo>
                        <a:cubicBezTo>
                          <a:pt x="195" y="532"/>
                          <a:pt x="177" y="517"/>
                          <a:pt x="163" y="501"/>
                        </a:cubicBezTo>
                        <a:cubicBezTo>
                          <a:pt x="74" y="413"/>
                          <a:pt x="48" y="280"/>
                          <a:pt x="98" y="173"/>
                        </a:cubicBezTo>
                        <a:cubicBezTo>
                          <a:pt x="109" y="149"/>
                          <a:pt x="122" y="130"/>
                          <a:pt x="141" y="130"/>
                        </a:cubicBezTo>
                        <a:cubicBezTo>
                          <a:pt x="151" y="130"/>
                          <a:pt x="162" y="135"/>
                          <a:pt x="175" y="147"/>
                        </a:cubicBezTo>
                        <a:cubicBezTo>
                          <a:pt x="192" y="163"/>
                          <a:pt x="210" y="172"/>
                          <a:pt x="226" y="172"/>
                        </a:cubicBezTo>
                        <a:cubicBezTo>
                          <a:pt x="240" y="172"/>
                          <a:pt x="252" y="165"/>
                          <a:pt x="261" y="149"/>
                        </a:cubicBezTo>
                        <a:cubicBezTo>
                          <a:pt x="275" y="121"/>
                          <a:pt x="278" y="72"/>
                          <a:pt x="263" y="44"/>
                        </a:cubicBezTo>
                        <a:cubicBezTo>
                          <a:pt x="247" y="15"/>
                          <a:pt x="222"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6" name="Google Shape;4856;p25"/>
                  <p:cNvSpPr/>
                  <p:nvPr/>
                </p:nvSpPr>
                <p:spPr>
                  <a:xfrm>
                    <a:off x="2367182" y="4990863"/>
                    <a:ext cx="34006" cy="31376"/>
                  </a:xfrm>
                  <a:custGeom>
                    <a:avLst/>
                    <a:gdLst/>
                    <a:ahLst/>
                    <a:cxnLst/>
                    <a:rect l="l" t="t" r="r" b="b"/>
                    <a:pathLst>
                      <a:path w="362" h="334" extrusionOk="0">
                        <a:moveTo>
                          <a:pt x="120" y="1"/>
                        </a:moveTo>
                        <a:cubicBezTo>
                          <a:pt x="116" y="1"/>
                          <a:pt x="112" y="1"/>
                          <a:pt x="108" y="2"/>
                        </a:cubicBezTo>
                        <a:cubicBezTo>
                          <a:pt x="41" y="21"/>
                          <a:pt x="1" y="101"/>
                          <a:pt x="17" y="168"/>
                        </a:cubicBezTo>
                        <a:cubicBezTo>
                          <a:pt x="43" y="273"/>
                          <a:pt x="131" y="333"/>
                          <a:pt x="222" y="333"/>
                        </a:cubicBezTo>
                        <a:cubicBezTo>
                          <a:pt x="270" y="333"/>
                          <a:pt x="319" y="317"/>
                          <a:pt x="361" y="281"/>
                        </a:cubicBezTo>
                        <a:cubicBezTo>
                          <a:pt x="289" y="260"/>
                          <a:pt x="216" y="244"/>
                          <a:pt x="149" y="219"/>
                        </a:cubicBezTo>
                        <a:cubicBezTo>
                          <a:pt x="129" y="212"/>
                          <a:pt x="116" y="179"/>
                          <a:pt x="101" y="158"/>
                        </a:cubicBezTo>
                        <a:cubicBezTo>
                          <a:pt x="120" y="147"/>
                          <a:pt x="136" y="131"/>
                          <a:pt x="156" y="122"/>
                        </a:cubicBezTo>
                        <a:cubicBezTo>
                          <a:pt x="197" y="103"/>
                          <a:pt x="215" y="68"/>
                          <a:pt x="190" y="33"/>
                        </a:cubicBezTo>
                        <a:cubicBezTo>
                          <a:pt x="178" y="15"/>
                          <a:pt x="14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857" name="Google Shape;4857;p25"/>
                <p:cNvSpPr/>
                <p:nvPr/>
              </p:nvSpPr>
              <p:spPr>
                <a:xfrm>
                  <a:off x="2284324" y="4787853"/>
                  <a:ext cx="460494" cy="181116"/>
                </a:xfrm>
                <a:custGeom>
                  <a:avLst/>
                  <a:gdLst/>
                  <a:ahLst/>
                  <a:cxnLst/>
                  <a:rect l="l" t="t" r="r" b="b"/>
                  <a:pathLst>
                    <a:path w="4902" h="1928" extrusionOk="0">
                      <a:moveTo>
                        <a:pt x="1512" y="59"/>
                      </a:moveTo>
                      <a:cubicBezTo>
                        <a:pt x="1521" y="59"/>
                        <a:pt x="1530" y="60"/>
                        <a:pt x="1540" y="60"/>
                      </a:cubicBezTo>
                      <a:cubicBezTo>
                        <a:pt x="1837" y="69"/>
                        <a:pt x="2077" y="196"/>
                        <a:pt x="2248" y="443"/>
                      </a:cubicBezTo>
                      <a:cubicBezTo>
                        <a:pt x="2260" y="460"/>
                        <a:pt x="2269" y="476"/>
                        <a:pt x="2279" y="494"/>
                      </a:cubicBezTo>
                      <a:cubicBezTo>
                        <a:pt x="2282" y="500"/>
                        <a:pt x="2283" y="506"/>
                        <a:pt x="2286" y="520"/>
                      </a:cubicBezTo>
                      <a:cubicBezTo>
                        <a:pt x="2205" y="504"/>
                        <a:pt x="2137" y="500"/>
                        <a:pt x="2096" y="403"/>
                      </a:cubicBezTo>
                      <a:cubicBezTo>
                        <a:pt x="2030" y="249"/>
                        <a:pt x="1881" y="187"/>
                        <a:pt x="1730" y="153"/>
                      </a:cubicBezTo>
                      <a:cubicBezTo>
                        <a:pt x="1606" y="124"/>
                        <a:pt x="1477" y="122"/>
                        <a:pt x="1349" y="115"/>
                      </a:cubicBezTo>
                      <a:cubicBezTo>
                        <a:pt x="1348" y="115"/>
                        <a:pt x="1346" y="115"/>
                        <a:pt x="1345" y="115"/>
                      </a:cubicBezTo>
                      <a:cubicBezTo>
                        <a:pt x="1306" y="115"/>
                        <a:pt x="1265" y="133"/>
                        <a:pt x="1229" y="150"/>
                      </a:cubicBezTo>
                      <a:cubicBezTo>
                        <a:pt x="1162" y="182"/>
                        <a:pt x="1156" y="224"/>
                        <a:pt x="1192" y="287"/>
                      </a:cubicBezTo>
                      <a:cubicBezTo>
                        <a:pt x="1205" y="314"/>
                        <a:pt x="1208" y="354"/>
                        <a:pt x="1204" y="386"/>
                      </a:cubicBezTo>
                      <a:cubicBezTo>
                        <a:pt x="1203" y="395"/>
                        <a:pt x="1171" y="409"/>
                        <a:pt x="1152" y="409"/>
                      </a:cubicBezTo>
                      <a:cubicBezTo>
                        <a:pt x="1148" y="409"/>
                        <a:pt x="1145" y="408"/>
                        <a:pt x="1143" y="407"/>
                      </a:cubicBezTo>
                      <a:cubicBezTo>
                        <a:pt x="1114" y="386"/>
                        <a:pt x="1080" y="356"/>
                        <a:pt x="1073" y="324"/>
                      </a:cubicBezTo>
                      <a:cubicBezTo>
                        <a:pt x="1054" y="241"/>
                        <a:pt x="1115" y="136"/>
                        <a:pt x="1214" y="106"/>
                      </a:cubicBezTo>
                      <a:cubicBezTo>
                        <a:pt x="1310" y="79"/>
                        <a:pt x="1412" y="59"/>
                        <a:pt x="1512" y="59"/>
                      </a:cubicBezTo>
                      <a:close/>
                      <a:moveTo>
                        <a:pt x="517" y="342"/>
                      </a:moveTo>
                      <a:cubicBezTo>
                        <a:pt x="745" y="342"/>
                        <a:pt x="988" y="447"/>
                        <a:pt x="1156" y="630"/>
                      </a:cubicBezTo>
                      <a:cubicBezTo>
                        <a:pt x="1142" y="647"/>
                        <a:pt x="1128" y="665"/>
                        <a:pt x="1113" y="683"/>
                      </a:cubicBezTo>
                      <a:cubicBezTo>
                        <a:pt x="925" y="511"/>
                        <a:pt x="703" y="422"/>
                        <a:pt x="512" y="422"/>
                      </a:cubicBezTo>
                      <a:cubicBezTo>
                        <a:pt x="361" y="422"/>
                        <a:pt x="229" y="478"/>
                        <a:pt x="149" y="593"/>
                      </a:cubicBezTo>
                      <a:cubicBezTo>
                        <a:pt x="166" y="604"/>
                        <a:pt x="181" y="608"/>
                        <a:pt x="190" y="620"/>
                      </a:cubicBezTo>
                      <a:cubicBezTo>
                        <a:pt x="205" y="645"/>
                        <a:pt x="228" y="673"/>
                        <a:pt x="224" y="697"/>
                      </a:cubicBezTo>
                      <a:cubicBezTo>
                        <a:pt x="221" y="718"/>
                        <a:pt x="186" y="749"/>
                        <a:pt x="166" y="749"/>
                      </a:cubicBezTo>
                      <a:cubicBezTo>
                        <a:pt x="140" y="749"/>
                        <a:pt x="97" y="723"/>
                        <a:pt x="94" y="704"/>
                      </a:cubicBezTo>
                      <a:cubicBezTo>
                        <a:pt x="87" y="649"/>
                        <a:pt x="84" y="585"/>
                        <a:pt x="105" y="535"/>
                      </a:cubicBezTo>
                      <a:cubicBezTo>
                        <a:pt x="146" y="438"/>
                        <a:pt x="238" y="393"/>
                        <a:pt x="336" y="366"/>
                      </a:cubicBezTo>
                      <a:cubicBezTo>
                        <a:pt x="394" y="349"/>
                        <a:pt x="455" y="342"/>
                        <a:pt x="517" y="342"/>
                      </a:cubicBezTo>
                      <a:close/>
                      <a:moveTo>
                        <a:pt x="1845" y="623"/>
                      </a:moveTo>
                      <a:cubicBezTo>
                        <a:pt x="1867" y="623"/>
                        <a:pt x="1890" y="627"/>
                        <a:pt x="1916" y="633"/>
                      </a:cubicBezTo>
                      <a:cubicBezTo>
                        <a:pt x="1876" y="664"/>
                        <a:pt x="1834" y="687"/>
                        <a:pt x="1807" y="721"/>
                      </a:cubicBezTo>
                      <a:cubicBezTo>
                        <a:pt x="1776" y="762"/>
                        <a:pt x="1756" y="812"/>
                        <a:pt x="1738" y="863"/>
                      </a:cubicBezTo>
                      <a:cubicBezTo>
                        <a:pt x="1735" y="877"/>
                        <a:pt x="1761" y="915"/>
                        <a:pt x="1777" y="918"/>
                      </a:cubicBezTo>
                      <a:cubicBezTo>
                        <a:pt x="1826" y="928"/>
                        <a:pt x="1854" y="944"/>
                        <a:pt x="1833" y="996"/>
                      </a:cubicBezTo>
                      <a:cubicBezTo>
                        <a:pt x="1819" y="1031"/>
                        <a:pt x="1793" y="1049"/>
                        <a:pt x="1761" y="1049"/>
                      </a:cubicBezTo>
                      <a:cubicBezTo>
                        <a:pt x="1750" y="1049"/>
                        <a:pt x="1738" y="1047"/>
                        <a:pt x="1725" y="1042"/>
                      </a:cubicBezTo>
                      <a:cubicBezTo>
                        <a:pt x="1709" y="1037"/>
                        <a:pt x="1695" y="1026"/>
                        <a:pt x="1683" y="1012"/>
                      </a:cubicBezTo>
                      <a:cubicBezTo>
                        <a:pt x="1628" y="953"/>
                        <a:pt x="1622" y="830"/>
                        <a:pt x="1672" y="748"/>
                      </a:cubicBezTo>
                      <a:cubicBezTo>
                        <a:pt x="1722" y="662"/>
                        <a:pt x="1773" y="623"/>
                        <a:pt x="1845" y="623"/>
                      </a:cubicBezTo>
                      <a:close/>
                      <a:moveTo>
                        <a:pt x="1764" y="479"/>
                      </a:moveTo>
                      <a:cubicBezTo>
                        <a:pt x="1810" y="479"/>
                        <a:pt x="1854" y="482"/>
                        <a:pt x="1898" y="489"/>
                      </a:cubicBezTo>
                      <a:cubicBezTo>
                        <a:pt x="2077" y="513"/>
                        <a:pt x="2251" y="567"/>
                        <a:pt x="2423" y="620"/>
                      </a:cubicBezTo>
                      <a:cubicBezTo>
                        <a:pt x="2500" y="644"/>
                        <a:pt x="2568" y="697"/>
                        <a:pt x="2639" y="738"/>
                      </a:cubicBezTo>
                      <a:cubicBezTo>
                        <a:pt x="2635" y="747"/>
                        <a:pt x="2631" y="754"/>
                        <a:pt x="2627" y="762"/>
                      </a:cubicBezTo>
                      <a:cubicBezTo>
                        <a:pt x="2603" y="769"/>
                        <a:pt x="2578" y="774"/>
                        <a:pt x="2553" y="782"/>
                      </a:cubicBezTo>
                      <a:cubicBezTo>
                        <a:pt x="2541" y="787"/>
                        <a:pt x="2531" y="790"/>
                        <a:pt x="2521" y="790"/>
                      </a:cubicBezTo>
                      <a:cubicBezTo>
                        <a:pt x="2504" y="790"/>
                        <a:pt x="2490" y="781"/>
                        <a:pt x="2472" y="762"/>
                      </a:cubicBezTo>
                      <a:cubicBezTo>
                        <a:pt x="2386" y="669"/>
                        <a:pt x="2267" y="637"/>
                        <a:pt x="2148" y="609"/>
                      </a:cubicBezTo>
                      <a:cubicBezTo>
                        <a:pt x="2028" y="581"/>
                        <a:pt x="1907" y="564"/>
                        <a:pt x="1787" y="564"/>
                      </a:cubicBezTo>
                      <a:cubicBezTo>
                        <a:pt x="1687" y="564"/>
                        <a:pt x="1588" y="576"/>
                        <a:pt x="1488" y="603"/>
                      </a:cubicBezTo>
                      <a:cubicBezTo>
                        <a:pt x="1422" y="622"/>
                        <a:pt x="1356" y="650"/>
                        <a:pt x="1300" y="687"/>
                      </a:cubicBezTo>
                      <a:cubicBezTo>
                        <a:pt x="1208" y="749"/>
                        <a:pt x="1194" y="830"/>
                        <a:pt x="1244" y="929"/>
                      </a:cubicBezTo>
                      <a:cubicBezTo>
                        <a:pt x="1272" y="985"/>
                        <a:pt x="1264" y="1047"/>
                        <a:pt x="1223" y="1068"/>
                      </a:cubicBezTo>
                      <a:cubicBezTo>
                        <a:pt x="1214" y="1072"/>
                        <a:pt x="1204" y="1075"/>
                        <a:pt x="1195" y="1075"/>
                      </a:cubicBezTo>
                      <a:cubicBezTo>
                        <a:pt x="1160" y="1075"/>
                        <a:pt x="1124" y="1045"/>
                        <a:pt x="1105" y="996"/>
                      </a:cubicBezTo>
                      <a:cubicBezTo>
                        <a:pt x="1061" y="887"/>
                        <a:pt x="1095" y="790"/>
                        <a:pt x="1161" y="704"/>
                      </a:cubicBezTo>
                      <a:cubicBezTo>
                        <a:pt x="1241" y="596"/>
                        <a:pt x="1353" y="521"/>
                        <a:pt x="1487" y="503"/>
                      </a:cubicBezTo>
                      <a:cubicBezTo>
                        <a:pt x="1578" y="491"/>
                        <a:pt x="1672" y="479"/>
                        <a:pt x="1764" y="479"/>
                      </a:cubicBezTo>
                      <a:close/>
                      <a:moveTo>
                        <a:pt x="2789" y="288"/>
                      </a:moveTo>
                      <a:cubicBezTo>
                        <a:pt x="2819" y="288"/>
                        <a:pt x="2849" y="292"/>
                        <a:pt x="2879" y="300"/>
                      </a:cubicBezTo>
                      <a:cubicBezTo>
                        <a:pt x="3104" y="359"/>
                        <a:pt x="3270" y="498"/>
                        <a:pt x="3392" y="691"/>
                      </a:cubicBezTo>
                      <a:cubicBezTo>
                        <a:pt x="3455" y="791"/>
                        <a:pt x="3509" y="898"/>
                        <a:pt x="3569" y="1000"/>
                      </a:cubicBezTo>
                      <a:cubicBezTo>
                        <a:pt x="3709" y="1237"/>
                        <a:pt x="3860" y="1466"/>
                        <a:pt x="4066" y="1652"/>
                      </a:cubicBezTo>
                      <a:cubicBezTo>
                        <a:pt x="4070" y="1656"/>
                        <a:pt x="4074" y="1663"/>
                        <a:pt x="4080" y="1672"/>
                      </a:cubicBezTo>
                      <a:cubicBezTo>
                        <a:pt x="3869" y="1634"/>
                        <a:pt x="3755" y="1487"/>
                        <a:pt x="3654" y="1324"/>
                      </a:cubicBezTo>
                      <a:cubicBezTo>
                        <a:pt x="3514" y="1094"/>
                        <a:pt x="3369" y="867"/>
                        <a:pt x="3220" y="642"/>
                      </a:cubicBezTo>
                      <a:cubicBezTo>
                        <a:pt x="3133" y="508"/>
                        <a:pt x="3011" y="420"/>
                        <a:pt x="2847" y="398"/>
                      </a:cubicBezTo>
                      <a:cubicBezTo>
                        <a:pt x="2841" y="397"/>
                        <a:pt x="2834" y="396"/>
                        <a:pt x="2828" y="396"/>
                      </a:cubicBezTo>
                      <a:cubicBezTo>
                        <a:pt x="2791" y="396"/>
                        <a:pt x="2763" y="412"/>
                        <a:pt x="2759" y="452"/>
                      </a:cubicBezTo>
                      <a:cubicBezTo>
                        <a:pt x="2754" y="506"/>
                        <a:pt x="2730" y="532"/>
                        <a:pt x="2681" y="532"/>
                      </a:cubicBezTo>
                      <a:cubicBezTo>
                        <a:pt x="2679" y="532"/>
                        <a:pt x="2677" y="532"/>
                        <a:pt x="2675" y="532"/>
                      </a:cubicBezTo>
                      <a:cubicBezTo>
                        <a:pt x="2620" y="531"/>
                        <a:pt x="2579" y="505"/>
                        <a:pt x="2562" y="452"/>
                      </a:cubicBezTo>
                      <a:cubicBezTo>
                        <a:pt x="2546" y="401"/>
                        <a:pt x="2568" y="358"/>
                        <a:pt x="2614" y="334"/>
                      </a:cubicBezTo>
                      <a:cubicBezTo>
                        <a:pt x="2670" y="303"/>
                        <a:pt x="2729" y="288"/>
                        <a:pt x="2789" y="288"/>
                      </a:cubicBezTo>
                      <a:close/>
                      <a:moveTo>
                        <a:pt x="2688" y="800"/>
                      </a:moveTo>
                      <a:cubicBezTo>
                        <a:pt x="2807" y="800"/>
                        <a:pt x="2928" y="847"/>
                        <a:pt x="3033" y="941"/>
                      </a:cubicBezTo>
                      <a:cubicBezTo>
                        <a:pt x="3108" y="1007"/>
                        <a:pt x="3175" y="1081"/>
                        <a:pt x="3243" y="1152"/>
                      </a:cubicBezTo>
                      <a:cubicBezTo>
                        <a:pt x="3444" y="1361"/>
                        <a:pt x="3671" y="1535"/>
                        <a:pt x="3932" y="1661"/>
                      </a:cubicBezTo>
                      <a:cubicBezTo>
                        <a:pt x="4105" y="1744"/>
                        <a:pt x="4288" y="1782"/>
                        <a:pt x="4479" y="1782"/>
                      </a:cubicBezTo>
                      <a:cubicBezTo>
                        <a:pt x="4482" y="1782"/>
                        <a:pt x="4484" y="1782"/>
                        <a:pt x="4487" y="1782"/>
                      </a:cubicBezTo>
                      <a:cubicBezTo>
                        <a:pt x="4592" y="1782"/>
                        <a:pt x="4700" y="1783"/>
                        <a:pt x="4805" y="1790"/>
                      </a:cubicBezTo>
                      <a:cubicBezTo>
                        <a:pt x="4826" y="1791"/>
                        <a:pt x="4845" y="1819"/>
                        <a:pt x="4866" y="1837"/>
                      </a:cubicBezTo>
                      <a:cubicBezTo>
                        <a:pt x="4844" y="1853"/>
                        <a:pt x="4822" y="1883"/>
                        <a:pt x="4799" y="1885"/>
                      </a:cubicBezTo>
                      <a:cubicBezTo>
                        <a:pt x="4764" y="1889"/>
                        <a:pt x="4730" y="1889"/>
                        <a:pt x="4694" y="1889"/>
                      </a:cubicBezTo>
                      <a:cubicBezTo>
                        <a:pt x="4653" y="1889"/>
                        <a:pt x="4610" y="1888"/>
                        <a:pt x="4565" y="1888"/>
                      </a:cubicBezTo>
                      <a:cubicBezTo>
                        <a:pt x="4535" y="1890"/>
                        <a:pt x="4506" y="1891"/>
                        <a:pt x="4476" y="1891"/>
                      </a:cubicBezTo>
                      <a:cubicBezTo>
                        <a:pt x="4103" y="1891"/>
                        <a:pt x="3771" y="1737"/>
                        <a:pt x="3466" y="1512"/>
                      </a:cubicBezTo>
                      <a:cubicBezTo>
                        <a:pt x="3278" y="1373"/>
                        <a:pt x="3108" y="1209"/>
                        <a:pt x="2932" y="1053"/>
                      </a:cubicBezTo>
                      <a:cubicBezTo>
                        <a:pt x="2832" y="964"/>
                        <a:pt x="2726" y="900"/>
                        <a:pt x="2599" y="900"/>
                      </a:cubicBezTo>
                      <a:cubicBezTo>
                        <a:pt x="2569" y="900"/>
                        <a:pt x="2539" y="904"/>
                        <a:pt x="2507" y="911"/>
                      </a:cubicBezTo>
                      <a:cubicBezTo>
                        <a:pt x="2486" y="916"/>
                        <a:pt x="2459" y="921"/>
                        <a:pt x="2447" y="935"/>
                      </a:cubicBezTo>
                      <a:cubicBezTo>
                        <a:pt x="2419" y="966"/>
                        <a:pt x="2381" y="1006"/>
                        <a:pt x="2383" y="1040"/>
                      </a:cubicBezTo>
                      <a:cubicBezTo>
                        <a:pt x="2386" y="1071"/>
                        <a:pt x="2433" y="1107"/>
                        <a:pt x="2469" y="1123"/>
                      </a:cubicBezTo>
                      <a:cubicBezTo>
                        <a:pt x="2529" y="1149"/>
                        <a:pt x="2555" y="1192"/>
                        <a:pt x="2526" y="1248"/>
                      </a:cubicBezTo>
                      <a:cubicBezTo>
                        <a:pt x="2510" y="1278"/>
                        <a:pt x="2485" y="1294"/>
                        <a:pt x="2457" y="1294"/>
                      </a:cubicBezTo>
                      <a:cubicBezTo>
                        <a:pt x="2432" y="1294"/>
                        <a:pt x="2404" y="1281"/>
                        <a:pt x="2380" y="1254"/>
                      </a:cubicBezTo>
                      <a:cubicBezTo>
                        <a:pt x="2288" y="1156"/>
                        <a:pt x="2305" y="970"/>
                        <a:pt x="2414" y="891"/>
                      </a:cubicBezTo>
                      <a:cubicBezTo>
                        <a:pt x="2498" y="830"/>
                        <a:pt x="2592" y="800"/>
                        <a:pt x="2688" y="800"/>
                      </a:cubicBezTo>
                      <a:close/>
                      <a:moveTo>
                        <a:pt x="1457" y="0"/>
                      </a:moveTo>
                      <a:cubicBezTo>
                        <a:pt x="1352" y="0"/>
                        <a:pt x="1250" y="18"/>
                        <a:pt x="1155" y="77"/>
                      </a:cubicBezTo>
                      <a:cubicBezTo>
                        <a:pt x="1064" y="134"/>
                        <a:pt x="1017" y="220"/>
                        <a:pt x="1022" y="327"/>
                      </a:cubicBezTo>
                      <a:cubicBezTo>
                        <a:pt x="1026" y="397"/>
                        <a:pt x="1069" y="439"/>
                        <a:pt x="1137" y="454"/>
                      </a:cubicBezTo>
                      <a:cubicBezTo>
                        <a:pt x="1147" y="457"/>
                        <a:pt x="1157" y="458"/>
                        <a:pt x="1166" y="458"/>
                      </a:cubicBezTo>
                      <a:cubicBezTo>
                        <a:pt x="1204" y="458"/>
                        <a:pt x="1236" y="440"/>
                        <a:pt x="1256" y="402"/>
                      </a:cubicBezTo>
                      <a:cubicBezTo>
                        <a:pt x="1287" y="341"/>
                        <a:pt x="1275" y="287"/>
                        <a:pt x="1219" y="244"/>
                      </a:cubicBezTo>
                      <a:cubicBezTo>
                        <a:pt x="1215" y="242"/>
                        <a:pt x="1215" y="237"/>
                        <a:pt x="1209" y="218"/>
                      </a:cubicBezTo>
                      <a:cubicBezTo>
                        <a:pt x="1282" y="170"/>
                        <a:pt x="1358" y="155"/>
                        <a:pt x="1434" y="155"/>
                      </a:cubicBezTo>
                      <a:cubicBezTo>
                        <a:pt x="1513" y="155"/>
                        <a:pt x="1592" y="171"/>
                        <a:pt x="1668" y="186"/>
                      </a:cubicBezTo>
                      <a:cubicBezTo>
                        <a:pt x="1835" y="222"/>
                        <a:pt x="1998" y="281"/>
                        <a:pt x="2074" y="448"/>
                      </a:cubicBezTo>
                      <a:cubicBezTo>
                        <a:pt x="1941" y="444"/>
                        <a:pt x="1811" y="433"/>
                        <a:pt x="1681" y="433"/>
                      </a:cubicBezTo>
                      <a:cubicBezTo>
                        <a:pt x="1658" y="433"/>
                        <a:pt x="1636" y="433"/>
                        <a:pt x="1613" y="434"/>
                      </a:cubicBezTo>
                      <a:cubicBezTo>
                        <a:pt x="1456" y="438"/>
                        <a:pt x="1311" y="498"/>
                        <a:pt x="1185" y="597"/>
                      </a:cubicBezTo>
                      <a:cubicBezTo>
                        <a:pt x="1165" y="577"/>
                        <a:pt x="1149" y="566"/>
                        <a:pt x="1136" y="552"/>
                      </a:cubicBezTo>
                      <a:cubicBezTo>
                        <a:pt x="972" y="393"/>
                        <a:pt x="772" y="310"/>
                        <a:pt x="548" y="297"/>
                      </a:cubicBezTo>
                      <a:cubicBezTo>
                        <a:pt x="528" y="296"/>
                        <a:pt x="509" y="296"/>
                        <a:pt x="489" y="296"/>
                      </a:cubicBezTo>
                      <a:cubicBezTo>
                        <a:pt x="320" y="296"/>
                        <a:pt x="164" y="344"/>
                        <a:pt x="62" y="504"/>
                      </a:cubicBezTo>
                      <a:cubicBezTo>
                        <a:pt x="16" y="572"/>
                        <a:pt x="1" y="651"/>
                        <a:pt x="43" y="722"/>
                      </a:cubicBezTo>
                      <a:cubicBezTo>
                        <a:pt x="65" y="758"/>
                        <a:pt x="116" y="795"/>
                        <a:pt x="157" y="798"/>
                      </a:cubicBezTo>
                      <a:cubicBezTo>
                        <a:pt x="158" y="799"/>
                        <a:pt x="159" y="799"/>
                        <a:pt x="160" y="799"/>
                      </a:cubicBezTo>
                      <a:cubicBezTo>
                        <a:pt x="195" y="799"/>
                        <a:pt x="249" y="763"/>
                        <a:pt x="264" y="731"/>
                      </a:cubicBezTo>
                      <a:cubicBezTo>
                        <a:pt x="280" y="693"/>
                        <a:pt x="260" y="640"/>
                        <a:pt x="254" y="594"/>
                      </a:cubicBezTo>
                      <a:cubicBezTo>
                        <a:pt x="252" y="583"/>
                        <a:pt x="238" y="572"/>
                        <a:pt x="226" y="556"/>
                      </a:cubicBezTo>
                      <a:cubicBezTo>
                        <a:pt x="263" y="536"/>
                        <a:pt x="291" y="518"/>
                        <a:pt x="324" y="506"/>
                      </a:cubicBezTo>
                      <a:cubicBezTo>
                        <a:pt x="403" y="479"/>
                        <a:pt x="480" y="466"/>
                        <a:pt x="554" y="466"/>
                      </a:cubicBezTo>
                      <a:cubicBezTo>
                        <a:pt x="708" y="466"/>
                        <a:pt x="852" y="522"/>
                        <a:pt x="986" y="629"/>
                      </a:cubicBezTo>
                      <a:cubicBezTo>
                        <a:pt x="1052" y="681"/>
                        <a:pt x="1089" y="731"/>
                        <a:pt x="1049" y="824"/>
                      </a:cubicBezTo>
                      <a:cubicBezTo>
                        <a:pt x="1013" y="907"/>
                        <a:pt x="1034" y="996"/>
                        <a:pt x="1093" y="1068"/>
                      </a:cubicBezTo>
                      <a:cubicBezTo>
                        <a:pt x="1119" y="1099"/>
                        <a:pt x="1151" y="1120"/>
                        <a:pt x="1188" y="1120"/>
                      </a:cubicBezTo>
                      <a:cubicBezTo>
                        <a:pt x="1202" y="1120"/>
                        <a:pt x="1216" y="1117"/>
                        <a:pt x="1231" y="1111"/>
                      </a:cubicBezTo>
                      <a:cubicBezTo>
                        <a:pt x="1291" y="1089"/>
                        <a:pt x="1311" y="1039"/>
                        <a:pt x="1307" y="980"/>
                      </a:cubicBezTo>
                      <a:cubicBezTo>
                        <a:pt x="1306" y="951"/>
                        <a:pt x="1300" y="919"/>
                        <a:pt x="1283" y="897"/>
                      </a:cubicBezTo>
                      <a:cubicBezTo>
                        <a:pt x="1235" y="830"/>
                        <a:pt x="1261" y="776"/>
                        <a:pt x="1311" y="733"/>
                      </a:cubicBezTo>
                      <a:cubicBezTo>
                        <a:pt x="1417" y="644"/>
                        <a:pt x="1549" y="630"/>
                        <a:pt x="1695" y="615"/>
                      </a:cubicBezTo>
                      <a:lnTo>
                        <a:pt x="1695" y="615"/>
                      </a:lnTo>
                      <a:cubicBezTo>
                        <a:pt x="1666" y="652"/>
                        <a:pt x="1648" y="676"/>
                        <a:pt x="1633" y="700"/>
                      </a:cubicBezTo>
                      <a:cubicBezTo>
                        <a:pt x="1571" y="800"/>
                        <a:pt x="1561" y="905"/>
                        <a:pt x="1618" y="1010"/>
                      </a:cubicBezTo>
                      <a:cubicBezTo>
                        <a:pt x="1647" y="1061"/>
                        <a:pt x="1689" y="1094"/>
                        <a:pt x="1745" y="1094"/>
                      </a:cubicBezTo>
                      <a:cubicBezTo>
                        <a:pt x="1756" y="1094"/>
                        <a:pt x="1767" y="1093"/>
                        <a:pt x="1778" y="1091"/>
                      </a:cubicBezTo>
                      <a:cubicBezTo>
                        <a:pt x="1841" y="1077"/>
                        <a:pt x="1876" y="1034"/>
                        <a:pt x="1886" y="972"/>
                      </a:cubicBezTo>
                      <a:cubicBezTo>
                        <a:pt x="1897" y="895"/>
                        <a:pt x="1840" y="872"/>
                        <a:pt x="1782" y="857"/>
                      </a:cubicBezTo>
                      <a:cubicBezTo>
                        <a:pt x="1799" y="747"/>
                        <a:pt x="1917" y="641"/>
                        <a:pt x="2028" y="641"/>
                      </a:cubicBezTo>
                      <a:cubicBezTo>
                        <a:pt x="2037" y="641"/>
                        <a:pt x="2047" y="642"/>
                        <a:pt x="2056" y="644"/>
                      </a:cubicBezTo>
                      <a:cubicBezTo>
                        <a:pt x="2156" y="661"/>
                        <a:pt x="2257" y="697"/>
                        <a:pt x="2353" y="732"/>
                      </a:cubicBezTo>
                      <a:cubicBezTo>
                        <a:pt x="2389" y="745"/>
                        <a:pt x="2419" y="779"/>
                        <a:pt x="2459" y="807"/>
                      </a:cubicBezTo>
                      <a:cubicBezTo>
                        <a:pt x="2430" y="826"/>
                        <a:pt x="2414" y="840"/>
                        <a:pt x="2396" y="852"/>
                      </a:cubicBezTo>
                      <a:cubicBezTo>
                        <a:pt x="2260" y="948"/>
                        <a:pt x="2228" y="1148"/>
                        <a:pt x="2337" y="1271"/>
                      </a:cubicBezTo>
                      <a:cubicBezTo>
                        <a:pt x="2366" y="1302"/>
                        <a:pt x="2423" y="1330"/>
                        <a:pt x="2467" y="1330"/>
                      </a:cubicBezTo>
                      <a:cubicBezTo>
                        <a:pt x="2473" y="1330"/>
                        <a:pt x="2478" y="1330"/>
                        <a:pt x="2484" y="1328"/>
                      </a:cubicBezTo>
                      <a:cubicBezTo>
                        <a:pt x="2523" y="1321"/>
                        <a:pt x="2564" y="1260"/>
                        <a:pt x="2582" y="1215"/>
                      </a:cubicBezTo>
                      <a:cubicBezTo>
                        <a:pt x="2606" y="1150"/>
                        <a:pt x="2552" y="1089"/>
                        <a:pt x="2468" y="1060"/>
                      </a:cubicBezTo>
                      <a:cubicBezTo>
                        <a:pt x="2451" y="1055"/>
                        <a:pt x="2427" y="1042"/>
                        <a:pt x="2425" y="1031"/>
                      </a:cubicBezTo>
                      <a:cubicBezTo>
                        <a:pt x="2424" y="1015"/>
                        <a:pt x="2437" y="992"/>
                        <a:pt x="2451" y="981"/>
                      </a:cubicBezTo>
                      <a:cubicBezTo>
                        <a:pt x="2470" y="967"/>
                        <a:pt x="2495" y="959"/>
                        <a:pt x="2518" y="953"/>
                      </a:cubicBezTo>
                      <a:cubicBezTo>
                        <a:pt x="2546" y="947"/>
                        <a:pt x="2572" y="944"/>
                        <a:pt x="2598" y="944"/>
                      </a:cubicBezTo>
                      <a:cubicBezTo>
                        <a:pt x="2710" y="944"/>
                        <a:pt x="2804" y="999"/>
                        <a:pt x="2890" y="1077"/>
                      </a:cubicBezTo>
                      <a:cubicBezTo>
                        <a:pt x="2996" y="1173"/>
                        <a:pt x="3098" y="1276"/>
                        <a:pt x="3208" y="1369"/>
                      </a:cubicBezTo>
                      <a:cubicBezTo>
                        <a:pt x="3462" y="1586"/>
                        <a:pt x="3739" y="1765"/>
                        <a:pt x="4061" y="1866"/>
                      </a:cubicBezTo>
                      <a:cubicBezTo>
                        <a:pt x="4228" y="1919"/>
                        <a:pt x="4398" y="1928"/>
                        <a:pt x="4568" y="1928"/>
                      </a:cubicBezTo>
                      <a:cubicBezTo>
                        <a:pt x="4639" y="1928"/>
                        <a:pt x="4711" y="1926"/>
                        <a:pt x="4783" y="1925"/>
                      </a:cubicBezTo>
                      <a:cubicBezTo>
                        <a:pt x="4846" y="1925"/>
                        <a:pt x="4902" y="1882"/>
                        <a:pt x="4901" y="1830"/>
                      </a:cubicBezTo>
                      <a:cubicBezTo>
                        <a:pt x="4898" y="1759"/>
                        <a:pt x="4844" y="1750"/>
                        <a:pt x="4789" y="1749"/>
                      </a:cubicBezTo>
                      <a:cubicBezTo>
                        <a:pt x="4709" y="1747"/>
                        <a:pt x="4628" y="1743"/>
                        <a:pt x="4547" y="1743"/>
                      </a:cubicBezTo>
                      <a:cubicBezTo>
                        <a:pt x="4516" y="1743"/>
                        <a:pt x="4485" y="1743"/>
                        <a:pt x="4455" y="1745"/>
                      </a:cubicBezTo>
                      <a:cubicBezTo>
                        <a:pt x="4443" y="1745"/>
                        <a:pt x="4432" y="1746"/>
                        <a:pt x="4420" y="1746"/>
                      </a:cubicBezTo>
                      <a:cubicBezTo>
                        <a:pt x="4263" y="1746"/>
                        <a:pt x="4129" y="1685"/>
                        <a:pt x="4029" y="1563"/>
                      </a:cubicBezTo>
                      <a:cubicBezTo>
                        <a:pt x="3894" y="1396"/>
                        <a:pt x="3765" y="1223"/>
                        <a:pt x="3644" y="1044"/>
                      </a:cubicBezTo>
                      <a:cubicBezTo>
                        <a:pt x="3557" y="913"/>
                        <a:pt x="3496" y="763"/>
                        <a:pt x="3407" y="633"/>
                      </a:cubicBezTo>
                      <a:cubicBezTo>
                        <a:pt x="3264" y="421"/>
                        <a:pt x="3074" y="263"/>
                        <a:pt x="2808" y="238"/>
                      </a:cubicBezTo>
                      <a:cubicBezTo>
                        <a:pt x="2800" y="237"/>
                        <a:pt x="2792" y="236"/>
                        <a:pt x="2784" y="236"/>
                      </a:cubicBezTo>
                      <a:cubicBezTo>
                        <a:pt x="2714" y="236"/>
                        <a:pt x="2640" y="263"/>
                        <a:pt x="2576" y="290"/>
                      </a:cubicBezTo>
                      <a:cubicBezTo>
                        <a:pt x="2516" y="316"/>
                        <a:pt x="2491" y="380"/>
                        <a:pt x="2506" y="448"/>
                      </a:cubicBezTo>
                      <a:cubicBezTo>
                        <a:pt x="2521" y="516"/>
                        <a:pt x="2563" y="562"/>
                        <a:pt x="2634" y="578"/>
                      </a:cubicBezTo>
                      <a:cubicBezTo>
                        <a:pt x="2651" y="583"/>
                        <a:pt x="2666" y="585"/>
                        <a:pt x="2680" y="585"/>
                      </a:cubicBezTo>
                      <a:cubicBezTo>
                        <a:pt x="2742" y="585"/>
                        <a:pt x="2783" y="543"/>
                        <a:pt x="2825" y="444"/>
                      </a:cubicBezTo>
                      <a:cubicBezTo>
                        <a:pt x="2940" y="462"/>
                        <a:pt x="3044" y="504"/>
                        <a:pt x="3121" y="595"/>
                      </a:cubicBezTo>
                      <a:cubicBezTo>
                        <a:pt x="3345" y="858"/>
                        <a:pt x="3513" y="1159"/>
                        <a:pt x="3678" y="1461"/>
                      </a:cubicBezTo>
                      <a:cubicBezTo>
                        <a:pt x="3651" y="1449"/>
                        <a:pt x="3625" y="1436"/>
                        <a:pt x="3605" y="1417"/>
                      </a:cubicBezTo>
                      <a:cubicBezTo>
                        <a:pt x="3435" y="1262"/>
                        <a:pt x="3265" y="1107"/>
                        <a:pt x="3098" y="948"/>
                      </a:cubicBezTo>
                      <a:cubicBezTo>
                        <a:pt x="2996" y="852"/>
                        <a:pt x="2882" y="784"/>
                        <a:pt x="2742" y="762"/>
                      </a:cubicBezTo>
                      <a:cubicBezTo>
                        <a:pt x="2721" y="759"/>
                        <a:pt x="2697" y="751"/>
                        <a:pt x="2684" y="736"/>
                      </a:cubicBezTo>
                      <a:cubicBezTo>
                        <a:pt x="2603" y="647"/>
                        <a:pt x="2499" y="595"/>
                        <a:pt x="2390" y="554"/>
                      </a:cubicBezTo>
                      <a:cubicBezTo>
                        <a:pt x="2370" y="546"/>
                        <a:pt x="2349" y="527"/>
                        <a:pt x="2338" y="507"/>
                      </a:cubicBezTo>
                      <a:cubicBezTo>
                        <a:pt x="2184" y="216"/>
                        <a:pt x="1942" y="52"/>
                        <a:pt x="1616" y="11"/>
                      </a:cubicBezTo>
                      <a:cubicBezTo>
                        <a:pt x="1563" y="5"/>
                        <a:pt x="1510"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8" name="Google Shape;4858;p25"/>
                <p:cNvSpPr/>
                <p:nvPr/>
              </p:nvSpPr>
              <p:spPr>
                <a:xfrm>
                  <a:off x="2190852" y="4981093"/>
                  <a:ext cx="418972" cy="84264"/>
                </a:xfrm>
                <a:custGeom>
                  <a:avLst/>
                  <a:gdLst/>
                  <a:ahLst/>
                  <a:cxnLst/>
                  <a:rect l="l" t="t" r="r" b="b"/>
                  <a:pathLst>
                    <a:path w="4460" h="897" extrusionOk="0">
                      <a:moveTo>
                        <a:pt x="1996" y="104"/>
                      </a:moveTo>
                      <a:cubicBezTo>
                        <a:pt x="2020" y="104"/>
                        <a:pt x="2055" y="118"/>
                        <a:pt x="2068" y="136"/>
                      </a:cubicBezTo>
                      <a:cubicBezTo>
                        <a:pt x="2092" y="171"/>
                        <a:pt x="2075" y="205"/>
                        <a:pt x="2033" y="225"/>
                      </a:cubicBezTo>
                      <a:cubicBezTo>
                        <a:pt x="2013" y="234"/>
                        <a:pt x="1997" y="250"/>
                        <a:pt x="1978" y="261"/>
                      </a:cubicBezTo>
                      <a:cubicBezTo>
                        <a:pt x="1993" y="282"/>
                        <a:pt x="2006" y="314"/>
                        <a:pt x="2026" y="322"/>
                      </a:cubicBezTo>
                      <a:cubicBezTo>
                        <a:pt x="2095" y="348"/>
                        <a:pt x="2166" y="364"/>
                        <a:pt x="2238" y="385"/>
                      </a:cubicBezTo>
                      <a:cubicBezTo>
                        <a:pt x="2196" y="421"/>
                        <a:pt x="2147" y="437"/>
                        <a:pt x="2099" y="437"/>
                      </a:cubicBezTo>
                      <a:cubicBezTo>
                        <a:pt x="2008" y="437"/>
                        <a:pt x="1920" y="376"/>
                        <a:pt x="1894" y="271"/>
                      </a:cubicBezTo>
                      <a:cubicBezTo>
                        <a:pt x="1878" y="204"/>
                        <a:pt x="1918" y="123"/>
                        <a:pt x="1985" y="105"/>
                      </a:cubicBezTo>
                      <a:cubicBezTo>
                        <a:pt x="1988" y="104"/>
                        <a:pt x="1992" y="104"/>
                        <a:pt x="1996" y="104"/>
                      </a:cubicBezTo>
                      <a:close/>
                      <a:moveTo>
                        <a:pt x="1251" y="151"/>
                      </a:moveTo>
                      <a:cubicBezTo>
                        <a:pt x="1277" y="151"/>
                        <a:pt x="1302" y="166"/>
                        <a:pt x="1318" y="195"/>
                      </a:cubicBezTo>
                      <a:cubicBezTo>
                        <a:pt x="1333" y="223"/>
                        <a:pt x="1332" y="271"/>
                        <a:pt x="1317" y="300"/>
                      </a:cubicBezTo>
                      <a:cubicBezTo>
                        <a:pt x="1309" y="317"/>
                        <a:pt x="1296" y="324"/>
                        <a:pt x="1282" y="324"/>
                      </a:cubicBezTo>
                      <a:cubicBezTo>
                        <a:pt x="1266" y="324"/>
                        <a:pt x="1247" y="314"/>
                        <a:pt x="1230" y="298"/>
                      </a:cubicBezTo>
                      <a:cubicBezTo>
                        <a:pt x="1217" y="286"/>
                        <a:pt x="1206" y="281"/>
                        <a:pt x="1196" y="281"/>
                      </a:cubicBezTo>
                      <a:cubicBezTo>
                        <a:pt x="1178" y="281"/>
                        <a:pt x="1164" y="300"/>
                        <a:pt x="1153" y="324"/>
                      </a:cubicBezTo>
                      <a:cubicBezTo>
                        <a:pt x="1105" y="430"/>
                        <a:pt x="1131" y="562"/>
                        <a:pt x="1219" y="652"/>
                      </a:cubicBezTo>
                      <a:cubicBezTo>
                        <a:pt x="1234" y="668"/>
                        <a:pt x="1250" y="682"/>
                        <a:pt x="1273" y="704"/>
                      </a:cubicBezTo>
                      <a:cubicBezTo>
                        <a:pt x="1240" y="710"/>
                        <a:pt x="1213" y="714"/>
                        <a:pt x="1192" y="714"/>
                      </a:cubicBezTo>
                      <a:cubicBezTo>
                        <a:pt x="1136" y="714"/>
                        <a:pt x="1114" y="690"/>
                        <a:pt x="1097" y="627"/>
                      </a:cubicBezTo>
                      <a:cubicBezTo>
                        <a:pt x="1057" y="474"/>
                        <a:pt x="1077" y="327"/>
                        <a:pt x="1172" y="198"/>
                      </a:cubicBezTo>
                      <a:cubicBezTo>
                        <a:pt x="1195" y="167"/>
                        <a:pt x="1224" y="151"/>
                        <a:pt x="1251" y="151"/>
                      </a:cubicBezTo>
                      <a:close/>
                      <a:moveTo>
                        <a:pt x="192" y="183"/>
                      </a:moveTo>
                      <a:cubicBezTo>
                        <a:pt x="195" y="183"/>
                        <a:pt x="198" y="183"/>
                        <a:pt x="201" y="183"/>
                      </a:cubicBezTo>
                      <a:cubicBezTo>
                        <a:pt x="227" y="185"/>
                        <a:pt x="263" y="213"/>
                        <a:pt x="274" y="237"/>
                      </a:cubicBezTo>
                      <a:cubicBezTo>
                        <a:pt x="281" y="255"/>
                        <a:pt x="256" y="297"/>
                        <a:pt x="235" y="309"/>
                      </a:cubicBezTo>
                      <a:cubicBezTo>
                        <a:pt x="154" y="358"/>
                        <a:pt x="138" y="394"/>
                        <a:pt x="201" y="462"/>
                      </a:cubicBezTo>
                      <a:cubicBezTo>
                        <a:pt x="304" y="575"/>
                        <a:pt x="422" y="657"/>
                        <a:pt x="575" y="657"/>
                      </a:cubicBezTo>
                      <a:cubicBezTo>
                        <a:pt x="597" y="657"/>
                        <a:pt x="620" y="655"/>
                        <a:pt x="644" y="651"/>
                      </a:cubicBezTo>
                      <a:cubicBezTo>
                        <a:pt x="646" y="651"/>
                        <a:pt x="648" y="651"/>
                        <a:pt x="650" y="651"/>
                      </a:cubicBezTo>
                      <a:cubicBezTo>
                        <a:pt x="673" y="651"/>
                        <a:pt x="697" y="671"/>
                        <a:pt x="720" y="680"/>
                      </a:cubicBezTo>
                      <a:cubicBezTo>
                        <a:pt x="661" y="707"/>
                        <a:pt x="600" y="720"/>
                        <a:pt x="539" y="720"/>
                      </a:cubicBezTo>
                      <a:cubicBezTo>
                        <a:pt x="316" y="720"/>
                        <a:pt x="100" y="555"/>
                        <a:pt x="75" y="344"/>
                      </a:cubicBezTo>
                      <a:cubicBezTo>
                        <a:pt x="64" y="250"/>
                        <a:pt x="110" y="183"/>
                        <a:pt x="192" y="183"/>
                      </a:cubicBezTo>
                      <a:close/>
                      <a:moveTo>
                        <a:pt x="3772" y="56"/>
                      </a:moveTo>
                      <a:cubicBezTo>
                        <a:pt x="3854" y="56"/>
                        <a:pt x="3936" y="58"/>
                        <a:pt x="4018" y="63"/>
                      </a:cubicBezTo>
                      <a:cubicBezTo>
                        <a:pt x="4122" y="68"/>
                        <a:pt x="4228" y="94"/>
                        <a:pt x="4331" y="116"/>
                      </a:cubicBezTo>
                      <a:cubicBezTo>
                        <a:pt x="4355" y="122"/>
                        <a:pt x="4373" y="157"/>
                        <a:pt x="4395" y="177"/>
                      </a:cubicBezTo>
                      <a:cubicBezTo>
                        <a:pt x="4372" y="200"/>
                        <a:pt x="4353" y="236"/>
                        <a:pt x="4326" y="244"/>
                      </a:cubicBezTo>
                      <a:cubicBezTo>
                        <a:pt x="4271" y="260"/>
                        <a:pt x="4213" y="259"/>
                        <a:pt x="4170" y="264"/>
                      </a:cubicBezTo>
                      <a:cubicBezTo>
                        <a:pt x="4069" y="253"/>
                        <a:pt x="3980" y="241"/>
                        <a:pt x="3892" y="235"/>
                      </a:cubicBezTo>
                      <a:cubicBezTo>
                        <a:pt x="3785" y="227"/>
                        <a:pt x="3679" y="223"/>
                        <a:pt x="3573" y="223"/>
                      </a:cubicBezTo>
                      <a:cubicBezTo>
                        <a:pt x="3225" y="223"/>
                        <a:pt x="2884" y="271"/>
                        <a:pt x="2556" y="409"/>
                      </a:cubicBezTo>
                      <a:cubicBezTo>
                        <a:pt x="2411" y="471"/>
                        <a:pt x="2282" y="574"/>
                        <a:pt x="2147" y="662"/>
                      </a:cubicBezTo>
                      <a:cubicBezTo>
                        <a:pt x="2029" y="739"/>
                        <a:pt x="1908" y="809"/>
                        <a:pt x="1765" y="809"/>
                      </a:cubicBezTo>
                      <a:cubicBezTo>
                        <a:pt x="1760" y="809"/>
                        <a:pt x="1755" y="809"/>
                        <a:pt x="1750" y="808"/>
                      </a:cubicBezTo>
                      <a:cubicBezTo>
                        <a:pt x="1669" y="804"/>
                        <a:pt x="1589" y="788"/>
                        <a:pt x="1513" y="760"/>
                      </a:cubicBezTo>
                      <a:cubicBezTo>
                        <a:pt x="1470" y="742"/>
                        <a:pt x="1430" y="698"/>
                        <a:pt x="1405" y="655"/>
                      </a:cubicBezTo>
                      <a:cubicBezTo>
                        <a:pt x="1369" y="595"/>
                        <a:pt x="1384" y="523"/>
                        <a:pt x="1441" y="491"/>
                      </a:cubicBezTo>
                      <a:cubicBezTo>
                        <a:pt x="1466" y="477"/>
                        <a:pt x="1498" y="471"/>
                        <a:pt x="1531" y="471"/>
                      </a:cubicBezTo>
                      <a:cubicBezTo>
                        <a:pt x="1555" y="471"/>
                        <a:pt x="1580" y="474"/>
                        <a:pt x="1600" y="481"/>
                      </a:cubicBezTo>
                      <a:cubicBezTo>
                        <a:pt x="1668" y="503"/>
                        <a:pt x="1666" y="575"/>
                        <a:pt x="1604" y="616"/>
                      </a:cubicBezTo>
                      <a:cubicBezTo>
                        <a:pt x="1548" y="653"/>
                        <a:pt x="1547" y="688"/>
                        <a:pt x="1606" y="716"/>
                      </a:cubicBezTo>
                      <a:cubicBezTo>
                        <a:pt x="1630" y="728"/>
                        <a:pt x="1660" y="738"/>
                        <a:pt x="1688" y="738"/>
                      </a:cubicBezTo>
                      <a:cubicBezTo>
                        <a:pt x="1696" y="738"/>
                        <a:pt x="1705" y="737"/>
                        <a:pt x="1712" y="735"/>
                      </a:cubicBezTo>
                      <a:cubicBezTo>
                        <a:pt x="1785" y="715"/>
                        <a:pt x="1857" y="689"/>
                        <a:pt x="1923" y="652"/>
                      </a:cubicBezTo>
                      <a:cubicBezTo>
                        <a:pt x="2005" y="607"/>
                        <a:pt x="2079" y="548"/>
                        <a:pt x="2158" y="496"/>
                      </a:cubicBezTo>
                      <a:cubicBezTo>
                        <a:pt x="2654" y="168"/>
                        <a:pt x="3200" y="56"/>
                        <a:pt x="3772" y="56"/>
                      </a:cubicBezTo>
                      <a:close/>
                      <a:moveTo>
                        <a:pt x="802" y="220"/>
                      </a:moveTo>
                      <a:cubicBezTo>
                        <a:pt x="832" y="220"/>
                        <a:pt x="868" y="245"/>
                        <a:pt x="891" y="268"/>
                      </a:cubicBezTo>
                      <a:cubicBezTo>
                        <a:pt x="904" y="283"/>
                        <a:pt x="907" y="332"/>
                        <a:pt x="895" y="342"/>
                      </a:cubicBezTo>
                      <a:cubicBezTo>
                        <a:pt x="872" y="359"/>
                        <a:pt x="835" y="360"/>
                        <a:pt x="805" y="368"/>
                      </a:cubicBezTo>
                      <a:cubicBezTo>
                        <a:pt x="802" y="369"/>
                        <a:pt x="799" y="369"/>
                        <a:pt x="796" y="369"/>
                      </a:cubicBezTo>
                      <a:cubicBezTo>
                        <a:pt x="791" y="369"/>
                        <a:pt x="784" y="368"/>
                        <a:pt x="778" y="368"/>
                      </a:cubicBezTo>
                      <a:cubicBezTo>
                        <a:pt x="763" y="546"/>
                        <a:pt x="845" y="685"/>
                        <a:pt x="1010" y="727"/>
                      </a:cubicBezTo>
                      <a:cubicBezTo>
                        <a:pt x="1078" y="744"/>
                        <a:pt x="1152" y="753"/>
                        <a:pt x="1224" y="753"/>
                      </a:cubicBezTo>
                      <a:cubicBezTo>
                        <a:pt x="1258" y="753"/>
                        <a:pt x="1291" y="751"/>
                        <a:pt x="1324" y="747"/>
                      </a:cubicBezTo>
                      <a:cubicBezTo>
                        <a:pt x="1335" y="746"/>
                        <a:pt x="1345" y="746"/>
                        <a:pt x="1354" y="746"/>
                      </a:cubicBezTo>
                      <a:cubicBezTo>
                        <a:pt x="1400" y="746"/>
                        <a:pt x="1429" y="760"/>
                        <a:pt x="1456" y="800"/>
                      </a:cubicBezTo>
                      <a:cubicBezTo>
                        <a:pt x="1391" y="831"/>
                        <a:pt x="1312" y="846"/>
                        <a:pt x="1231" y="846"/>
                      </a:cubicBezTo>
                      <a:cubicBezTo>
                        <a:pt x="1048" y="846"/>
                        <a:pt x="852" y="773"/>
                        <a:pt x="752" y="649"/>
                      </a:cubicBezTo>
                      <a:cubicBezTo>
                        <a:pt x="680" y="559"/>
                        <a:pt x="659" y="453"/>
                        <a:pt x="680" y="340"/>
                      </a:cubicBezTo>
                      <a:cubicBezTo>
                        <a:pt x="691" y="276"/>
                        <a:pt x="731" y="224"/>
                        <a:pt x="800" y="220"/>
                      </a:cubicBezTo>
                      <a:cubicBezTo>
                        <a:pt x="801" y="220"/>
                        <a:pt x="802" y="220"/>
                        <a:pt x="802" y="220"/>
                      </a:cubicBezTo>
                      <a:close/>
                      <a:moveTo>
                        <a:pt x="3784" y="0"/>
                      </a:moveTo>
                      <a:cubicBezTo>
                        <a:pt x="3690" y="0"/>
                        <a:pt x="3595" y="5"/>
                        <a:pt x="3501" y="16"/>
                      </a:cubicBezTo>
                      <a:cubicBezTo>
                        <a:pt x="3126" y="57"/>
                        <a:pt x="2758" y="127"/>
                        <a:pt x="2411" y="286"/>
                      </a:cubicBezTo>
                      <a:cubicBezTo>
                        <a:pt x="2358" y="309"/>
                        <a:pt x="2303" y="322"/>
                        <a:pt x="2245" y="322"/>
                      </a:cubicBezTo>
                      <a:cubicBezTo>
                        <a:pt x="2183" y="322"/>
                        <a:pt x="2119" y="307"/>
                        <a:pt x="2054" y="277"/>
                      </a:cubicBezTo>
                      <a:cubicBezTo>
                        <a:pt x="2060" y="267"/>
                        <a:pt x="2071" y="266"/>
                        <a:pt x="2078" y="260"/>
                      </a:cubicBezTo>
                      <a:cubicBezTo>
                        <a:pt x="2136" y="207"/>
                        <a:pt x="2144" y="137"/>
                        <a:pt x="2101" y="83"/>
                      </a:cubicBezTo>
                      <a:cubicBezTo>
                        <a:pt x="2079" y="56"/>
                        <a:pt x="2049" y="42"/>
                        <a:pt x="2016" y="42"/>
                      </a:cubicBezTo>
                      <a:cubicBezTo>
                        <a:pt x="1988" y="42"/>
                        <a:pt x="1958" y="52"/>
                        <a:pt x="1928" y="72"/>
                      </a:cubicBezTo>
                      <a:cubicBezTo>
                        <a:pt x="1821" y="147"/>
                        <a:pt x="1801" y="277"/>
                        <a:pt x="1893" y="375"/>
                      </a:cubicBezTo>
                      <a:cubicBezTo>
                        <a:pt x="1940" y="423"/>
                        <a:pt x="2001" y="458"/>
                        <a:pt x="2053" y="499"/>
                      </a:cubicBezTo>
                      <a:cubicBezTo>
                        <a:pt x="1913" y="624"/>
                        <a:pt x="1800" y="688"/>
                        <a:pt x="1712" y="688"/>
                      </a:cubicBezTo>
                      <a:cubicBezTo>
                        <a:pt x="1683" y="688"/>
                        <a:pt x="1658" y="681"/>
                        <a:pt x="1635" y="668"/>
                      </a:cubicBezTo>
                      <a:cubicBezTo>
                        <a:pt x="1709" y="590"/>
                        <a:pt x="1722" y="543"/>
                        <a:pt x="1683" y="481"/>
                      </a:cubicBezTo>
                      <a:cubicBezTo>
                        <a:pt x="1652" y="432"/>
                        <a:pt x="1584" y="402"/>
                        <a:pt x="1520" y="402"/>
                      </a:cubicBezTo>
                      <a:cubicBezTo>
                        <a:pt x="1495" y="402"/>
                        <a:pt x="1471" y="406"/>
                        <a:pt x="1449" y="416"/>
                      </a:cubicBezTo>
                      <a:cubicBezTo>
                        <a:pt x="1356" y="455"/>
                        <a:pt x="1322" y="545"/>
                        <a:pt x="1347" y="688"/>
                      </a:cubicBezTo>
                      <a:cubicBezTo>
                        <a:pt x="1203" y="634"/>
                        <a:pt x="1139" y="478"/>
                        <a:pt x="1193" y="375"/>
                      </a:cubicBezTo>
                      <a:cubicBezTo>
                        <a:pt x="1260" y="354"/>
                        <a:pt x="1319" y="350"/>
                        <a:pt x="1352" y="321"/>
                      </a:cubicBezTo>
                      <a:cubicBezTo>
                        <a:pt x="1377" y="298"/>
                        <a:pt x="1384" y="236"/>
                        <a:pt x="1374" y="200"/>
                      </a:cubicBezTo>
                      <a:cubicBezTo>
                        <a:pt x="1357" y="141"/>
                        <a:pt x="1304" y="107"/>
                        <a:pt x="1249" y="107"/>
                      </a:cubicBezTo>
                      <a:cubicBezTo>
                        <a:pt x="1219" y="107"/>
                        <a:pt x="1189" y="117"/>
                        <a:pt x="1164" y="140"/>
                      </a:cubicBezTo>
                      <a:cubicBezTo>
                        <a:pt x="1124" y="176"/>
                        <a:pt x="1090" y="228"/>
                        <a:pt x="1069" y="277"/>
                      </a:cubicBezTo>
                      <a:cubicBezTo>
                        <a:pt x="1017" y="410"/>
                        <a:pt x="1007" y="545"/>
                        <a:pt x="1056" y="684"/>
                      </a:cubicBezTo>
                      <a:cubicBezTo>
                        <a:pt x="913" y="657"/>
                        <a:pt x="840" y="569"/>
                        <a:pt x="840" y="437"/>
                      </a:cubicBezTo>
                      <a:cubicBezTo>
                        <a:pt x="897" y="415"/>
                        <a:pt x="955" y="391"/>
                        <a:pt x="958" y="314"/>
                      </a:cubicBezTo>
                      <a:cubicBezTo>
                        <a:pt x="960" y="229"/>
                        <a:pt x="890" y="164"/>
                        <a:pt x="810" y="164"/>
                      </a:cubicBezTo>
                      <a:cubicBezTo>
                        <a:pt x="790" y="164"/>
                        <a:pt x="769" y="168"/>
                        <a:pt x="749" y="177"/>
                      </a:cubicBezTo>
                      <a:cubicBezTo>
                        <a:pt x="665" y="213"/>
                        <a:pt x="625" y="285"/>
                        <a:pt x="625" y="373"/>
                      </a:cubicBezTo>
                      <a:cubicBezTo>
                        <a:pt x="625" y="447"/>
                        <a:pt x="640" y="522"/>
                        <a:pt x="649" y="598"/>
                      </a:cubicBezTo>
                      <a:cubicBezTo>
                        <a:pt x="627" y="605"/>
                        <a:pt x="603" y="608"/>
                        <a:pt x="578" y="608"/>
                      </a:cubicBezTo>
                      <a:cubicBezTo>
                        <a:pt x="446" y="608"/>
                        <a:pt x="283" y="514"/>
                        <a:pt x="221" y="385"/>
                      </a:cubicBezTo>
                      <a:cubicBezTo>
                        <a:pt x="235" y="379"/>
                        <a:pt x="247" y="374"/>
                        <a:pt x="254" y="364"/>
                      </a:cubicBezTo>
                      <a:cubicBezTo>
                        <a:pt x="323" y="328"/>
                        <a:pt x="346" y="271"/>
                        <a:pt x="320" y="204"/>
                      </a:cubicBezTo>
                      <a:cubicBezTo>
                        <a:pt x="300" y="152"/>
                        <a:pt x="259" y="124"/>
                        <a:pt x="206" y="124"/>
                      </a:cubicBezTo>
                      <a:cubicBezTo>
                        <a:pt x="194" y="124"/>
                        <a:pt x="183" y="125"/>
                        <a:pt x="170" y="128"/>
                      </a:cubicBezTo>
                      <a:cubicBezTo>
                        <a:pt x="56" y="152"/>
                        <a:pt x="1" y="235"/>
                        <a:pt x="18" y="353"/>
                      </a:cubicBezTo>
                      <a:cubicBezTo>
                        <a:pt x="55" y="623"/>
                        <a:pt x="318" y="773"/>
                        <a:pt x="557" y="773"/>
                      </a:cubicBezTo>
                      <a:cubicBezTo>
                        <a:pt x="607" y="773"/>
                        <a:pt x="656" y="766"/>
                        <a:pt x="701" y="753"/>
                      </a:cubicBezTo>
                      <a:cubicBezTo>
                        <a:pt x="711" y="750"/>
                        <a:pt x="723" y="748"/>
                        <a:pt x="735" y="748"/>
                      </a:cubicBezTo>
                      <a:cubicBezTo>
                        <a:pt x="754" y="748"/>
                        <a:pt x="773" y="752"/>
                        <a:pt x="786" y="761"/>
                      </a:cubicBezTo>
                      <a:cubicBezTo>
                        <a:pt x="923" y="852"/>
                        <a:pt x="1065" y="897"/>
                        <a:pt x="1213" y="897"/>
                      </a:cubicBezTo>
                      <a:cubicBezTo>
                        <a:pt x="1300" y="897"/>
                        <a:pt x="1389" y="881"/>
                        <a:pt x="1481" y="850"/>
                      </a:cubicBezTo>
                      <a:cubicBezTo>
                        <a:pt x="1500" y="843"/>
                        <a:pt x="1522" y="838"/>
                        <a:pt x="1543" y="838"/>
                      </a:cubicBezTo>
                      <a:cubicBezTo>
                        <a:pt x="1551" y="838"/>
                        <a:pt x="1559" y="839"/>
                        <a:pt x="1566" y="840"/>
                      </a:cubicBezTo>
                      <a:cubicBezTo>
                        <a:pt x="1620" y="853"/>
                        <a:pt x="1672" y="860"/>
                        <a:pt x="1723" y="860"/>
                      </a:cubicBezTo>
                      <a:cubicBezTo>
                        <a:pt x="1848" y="860"/>
                        <a:pt x="1966" y="822"/>
                        <a:pt x="2079" y="753"/>
                      </a:cubicBezTo>
                      <a:cubicBezTo>
                        <a:pt x="2172" y="696"/>
                        <a:pt x="2256" y="626"/>
                        <a:pt x="2351" y="574"/>
                      </a:cubicBezTo>
                      <a:cubicBezTo>
                        <a:pt x="2483" y="503"/>
                        <a:pt x="2616" y="424"/>
                        <a:pt x="2758" y="381"/>
                      </a:cubicBezTo>
                      <a:cubicBezTo>
                        <a:pt x="3024" y="300"/>
                        <a:pt x="3295" y="265"/>
                        <a:pt x="3569" y="265"/>
                      </a:cubicBezTo>
                      <a:cubicBezTo>
                        <a:pt x="3678" y="265"/>
                        <a:pt x="3788" y="270"/>
                        <a:pt x="3898" y="281"/>
                      </a:cubicBezTo>
                      <a:cubicBezTo>
                        <a:pt x="3998" y="290"/>
                        <a:pt x="4097" y="301"/>
                        <a:pt x="4196" y="301"/>
                      </a:cubicBezTo>
                      <a:cubicBezTo>
                        <a:pt x="4208" y="301"/>
                        <a:pt x="4220" y="301"/>
                        <a:pt x="4232" y="300"/>
                      </a:cubicBezTo>
                      <a:cubicBezTo>
                        <a:pt x="4290" y="297"/>
                        <a:pt x="4352" y="270"/>
                        <a:pt x="4400" y="238"/>
                      </a:cubicBezTo>
                      <a:cubicBezTo>
                        <a:pt x="4459" y="199"/>
                        <a:pt x="4454" y="136"/>
                        <a:pt x="4393" y="98"/>
                      </a:cubicBezTo>
                      <a:cubicBezTo>
                        <a:pt x="4353" y="74"/>
                        <a:pt x="4307" y="55"/>
                        <a:pt x="4262" y="46"/>
                      </a:cubicBezTo>
                      <a:cubicBezTo>
                        <a:pt x="4102" y="16"/>
                        <a:pt x="3943" y="0"/>
                        <a:pt x="3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9" name="Google Shape;4859;p25"/>
                <p:cNvSpPr/>
                <p:nvPr/>
              </p:nvSpPr>
              <p:spPr>
                <a:xfrm>
                  <a:off x="2062526" y="4072480"/>
                  <a:ext cx="1016619" cy="990503"/>
                </a:xfrm>
                <a:custGeom>
                  <a:avLst/>
                  <a:gdLst/>
                  <a:ahLst/>
                  <a:cxnLst/>
                  <a:rect l="l" t="t" r="r" b="b"/>
                  <a:pathLst>
                    <a:path w="10822" h="10544" extrusionOk="0">
                      <a:moveTo>
                        <a:pt x="10049" y="0"/>
                      </a:moveTo>
                      <a:cubicBezTo>
                        <a:pt x="10000" y="0"/>
                        <a:pt x="9949" y="9"/>
                        <a:pt x="9896" y="27"/>
                      </a:cubicBezTo>
                      <a:cubicBezTo>
                        <a:pt x="9779" y="66"/>
                        <a:pt x="9685" y="133"/>
                        <a:pt x="9608" y="228"/>
                      </a:cubicBezTo>
                      <a:cubicBezTo>
                        <a:pt x="9437" y="439"/>
                        <a:pt x="9335" y="683"/>
                        <a:pt x="9314" y="947"/>
                      </a:cubicBezTo>
                      <a:cubicBezTo>
                        <a:pt x="9280" y="1404"/>
                        <a:pt x="9251" y="1861"/>
                        <a:pt x="9255" y="2319"/>
                      </a:cubicBezTo>
                      <a:cubicBezTo>
                        <a:pt x="9260" y="3110"/>
                        <a:pt x="9291" y="3904"/>
                        <a:pt x="9309" y="4695"/>
                      </a:cubicBezTo>
                      <a:lnTo>
                        <a:pt x="9309" y="4776"/>
                      </a:lnTo>
                      <a:cubicBezTo>
                        <a:pt x="9280" y="4767"/>
                        <a:pt x="9268" y="4756"/>
                        <a:pt x="9258" y="4742"/>
                      </a:cubicBezTo>
                      <a:cubicBezTo>
                        <a:pt x="9205" y="4680"/>
                        <a:pt x="9141" y="4647"/>
                        <a:pt x="9080" y="4647"/>
                      </a:cubicBezTo>
                      <a:cubicBezTo>
                        <a:pt x="9041" y="4647"/>
                        <a:pt x="9004" y="4660"/>
                        <a:pt x="8972" y="4687"/>
                      </a:cubicBezTo>
                      <a:cubicBezTo>
                        <a:pt x="8875" y="4764"/>
                        <a:pt x="8870" y="4871"/>
                        <a:pt x="8955" y="4983"/>
                      </a:cubicBezTo>
                      <a:cubicBezTo>
                        <a:pt x="8976" y="5010"/>
                        <a:pt x="8999" y="5036"/>
                        <a:pt x="9018" y="5066"/>
                      </a:cubicBezTo>
                      <a:cubicBezTo>
                        <a:pt x="9120" y="5226"/>
                        <a:pt x="9195" y="5393"/>
                        <a:pt x="9136" y="5589"/>
                      </a:cubicBezTo>
                      <a:cubicBezTo>
                        <a:pt x="9126" y="5619"/>
                        <a:pt x="9110" y="5647"/>
                        <a:pt x="9095" y="5676"/>
                      </a:cubicBezTo>
                      <a:cubicBezTo>
                        <a:pt x="9093" y="5676"/>
                        <a:pt x="9091" y="5676"/>
                        <a:pt x="9088" y="5676"/>
                      </a:cubicBezTo>
                      <a:cubicBezTo>
                        <a:pt x="9082" y="5676"/>
                        <a:pt x="9077" y="5677"/>
                        <a:pt x="9072" y="5682"/>
                      </a:cubicBezTo>
                      <a:cubicBezTo>
                        <a:pt x="9060" y="5646"/>
                        <a:pt x="9046" y="5611"/>
                        <a:pt x="9039" y="5574"/>
                      </a:cubicBezTo>
                      <a:cubicBezTo>
                        <a:pt x="9009" y="5433"/>
                        <a:pt x="8943" y="5315"/>
                        <a:pt x="8843" y="5212"/>
                      </a:cubicBezTo>
                      <a:cubicBezTo>
                        <a:pt x="8760" y="5126"/>
                        <a:pt x="8661" y="5068"/>
                        <a:pt x="8537" y="5067"/>
                      </a:cubicBezTo>
                      <a:cubicBezTo>
                        <a:pt x="8535" y="5067"/>
                        <a:pt x="8533" y="5067"/>
                        <a:pt x="8531" y="5067"/>
                      </a:cubicBezTo>
                      <a:cubicBezTo>
                        <a:pt x="8394" y="5067"/>
                        <a:pt x="8267" y="5101"/>
                        <a:pt x="8156" y="5177"/>
                      </a:cubicBezTo>
                      <a:cubicBezTo>
                        <a:pt x="8109" y="5211"/>
                        <a:pt x="8068" y="5265"/>
                        <a:pt x="8046" y="5320"/>
                      </a:cubicBezTo>
                      <a:cubicBezTo>
                        <a:pt x="8012" y="5402"/>
                        <a:pt x="8058" y="5465"/>
                        <a:pt x="8136" y="5465"/>
                      </a:cubicBezTo>
                      <a:cubicBezTo>
                        <a:pt x="8147" y="5465"/>
                        <a:pt x="8159" y="5464"/>
                        <a:pt x="8171" y="5461"/>
                      </a:cubicBezTo>
                      <a:cubicBezTo>
                        <a:pt x="8188" y="5458"/>
                        <a:pt x="8204" y="5456"/>
                        <a:pt x="8220" y="5456"/>
                      </a:cubicBezTo>
                      <a:cubicBezTo>
                        <a:pt x="8283" y="5456"/>
                        <a:pt x="8340" y="5482"/>
                        <a:pt x="8387" y="5521"/>
                      </a:cubicBezTo>
                      <a:cubicBezTo>
                        <a:pt x="8596" y="5696"/>
                        <a:pt x="8712" y="5923"/>
                        <a:pt x="8738" y="6194"/>
                      </a:cubicBezTo>
                      <a:cubicBezTo>
                        <a:pt x="8740" y="6217"/>
                        <a:pt x="8717" y="6243"/>
                        <a:pt x="8705" y="6267"/>
                      </a:cubicBezTo>
                      <a:cubicBezTo>
                        <a:pt x="8672" y="6236"/>
                        <a:pt x="8659" y="6210"/>
                        <a:pt x="8648" y="6183"/>
                      </a:cubicBezTo>
                      <a:cubicBezTo>
                        <a:pt x="8583" y="6016"/>
                        <a:pt x="8464" y="5905"/>
                        <a:pt x="8296" y="5843"/>
                      </a:cubicBezTo>
                      <a:cubicBezTo>
                        <a:pt x="8196" y="5808"/>
                        <a:pt x="8095" y="5791"/>
                        <a:pt x="7992" y="5791"/>
                      </a:cubicBezTo>
                      <a:cubicBezTo>
                        <a:pt x="7948" y="5791"/>
                        <a:pt x="7902" y="5794"/>
                        <a:pt x="7857" y="5800"/>
                      </a:cubicBezTo>
                      <a:cubicBezTo>
                        <a:pt x="7564" y="5841"/>
                        <a:pt x="7318" y="5955"/>
                        <a:pt x="7164" y="6226"/>
                      </a:cubicBezTo>
                      <a:cubicBezTo>
                        <a:pt x="7055" y="6417"/>
                        <a:pt x="7001" y="6613"/>
                        <a:pt x="7073" y="6830"/>
                      </a:cubicBezTo>
                      <a:cubicBezTo>
                        <a:pt x="7117" y="6963"/>
                        <a:pt x="7199" y="7060"/>
                        <a:pt x="7331" y="7108"/>
                      </a:cubicBezTo>
                      <a:cubicBezTo>
                        <a:pt x="7361" y="7118"/>
                        <a:pt x="7389" y="7123"/>
                        <a:pt x="7416" y="7123"/>
                      </a:cubicBezTo>
                      <a:cubicBezTo>
                        <a:pt x="7528" y="7123"/>
                        <a:pt x="7605" y="7035"/>
                        <a:pt x="7586" y="6905"/>
                      </a:cubicBezTo>
                      <a:cubicBezTo>
                        <a:pt x="7579" y="6859"/>
                        <a:pt x="7569" y="6812"/>
                        <a:pt x="7556" y="6767"/>
                      </a:cubicBezTo>
                      <a:cubicBezTo>
                        <a:pt x="7514" y="6616"/>
                        <a:pt x="7558" y="6496"/>
                        <a:pt x="7702" y="6429"/>
                      </a:cubicBezTo>
                      <a:cubicBezTo>
                        <a:pt x="7803" y="6381"/>
                        <a:pt x="7906" y="6356"/>
                        <a:pt x="8009" y="6356"/>
                      </a:cubicBezTo>
                      <a:cubicBezTo>
                        <a:pt x="8101" y="6356"/>
                        <a:pt x="8192" y="6376"/>
                        <a:pt x="8284" y="6419"/>
                      </a:cubicBezTo>
                      <a:cubicBezTo>
                        <a:pt x="8333" y="6442"/>
                        <a:pt x="8372" y="6492"/>
                        <a:pt x="8413" y="6535"/>
                      </a:cubicBezTo>
                      <a:cubicBezTo>
                        <a:pt x="8421" y="6544"/>
                        <a:pt x="8420" y="6576"/>
                        <a:pt x="8411" y="6587"/>
                      </a:cubicBezTo>
                      <a:cubicBezTo>
                        <a:pt x="8407" y="6592"/>
                        <a:pt x="8396" y="6594"/>
                        <a:pt x="8385" y="6594"/>
                      </a:cubicBezTo>
                      <a:cubicBezTo>
                        <a:pt x="8375" y="6594"/>
                        <a:pt x="8365" y="6593"/>
                        <a:pt x="8359" y="6589"/>
                      </a:cubicBezTo>
                      <a:cubicBezTo>
                        <a:pt x="8308" y="6558"/>
                        <a:pt x="8256" y="6547"/>
                        <a:pt x="8201" y="6547"/>
                      </a:cubicBezTo>
                      <a:cubicBezTo>
                        <a:pt x="8171" y="6547"/>
                        <a:pt x="8140" y="6551"/>
                        <a:pt x="8108" y="6556"/>
                      </a:cubicBezTo>
                      <a:cubicBezTo>
                        <a:pt x="7825" y="6606"/>
                        <a:pt x="7703" y="6912"/>
                        <a:pt x="7878" y="7139"/>
                      </a:cubicBezTo>
                      <a:cubicBezTo>
                        <a:pt x="7903" y="7173"/>
                        <a:pt x="7945" y="7204"/>
                        <a:pt x="7985" y="7212"/>
                      </a:cubicBezTo>
                      <a:cubicBezTo>
                        <a:pt x="7991" y="7214"/>
                        <a:pt x="7998" y="7214"/>
                        <a:pt x="8005" y="7214"/>
                      </a:cubicBezTo>
                      <a:cubicBezTo>
                        <a:pt x="8037" y="7214"/>
                        <a:pt x="8073" y="7200"/>
                        <a:pt x="8099" y="7181"/>
                      </a:cubicBezTo>
                      <a:cubicBezTo>
                        <a:pt x="8113" y="7171"/>
                        <a:pt x="8098" y="7121"/>
                        <a:pt x="8092" y="7090"/>
                      </a:cubicBezTo>
                      <a:cubicBezTo>
                        <a:pt x="8089" y="7076"/>
                        <a:pt x="8079" y="7064"/>
                        <a:pt x="8074" y="7050"/>
                      </a:cubicBezTo>
                      <a:cubicBezTo>
                        <a:pt x="8033" y="6946"/>
                        <a:pt x="8077" y="6827"/>
                        <a:pt x="8176" y="6768"/>
                      </a:cubicBezTo>
                      <a:cubicBezTo>
                        <a:pt x="8215" y="6746"/>
                        <a:pt x="8254" y="6735"/>
                        <a:pt x="8293" y="6735"/>
                      </a:cubicBezTo>
                      <a:cubicBezTo>
                        <a:pt x="8356" y="6735"/>
                        <a:pt x="8415" y="6765"/>
                        <a:pt x="8459" y="6825"/>
                      </a:cubicBezTo>
                      <a:cubicBezTo>
                        <a:pt x="8492" y="6871"/>
                        <a:pt x="8521" y="6927"/>
                        <a:pt x="8538" y="6983"/>
                      </a:cubicBezTo>
                      <a:cubicBezTo>
                        <a:pt x="8616" y="7245"/>
                        <a:pt x="8661" y="7511"/>
                        <a:pt x="8631" y="7789"/>
                      </a:cubicBezTo>
                      <a:cubicBezTo>
                        <a:pt x="8573" y="8326"/>
                        <a:pt x="8346" y="8772"/>
                        <a:pt x="7934" y="9123"/>
                      </a:cubicBezTo>
                      <a:cubicBezTo>
                        <a:pt x="7741" y="9288"/>
                        <a:pt x="7516" y="9394"/>
                        <a:pt x="7264" y="9438"/>
                      </a:cubicBezTo>
                      <a:cubicBezTo>
                        <a:pt x="6863" y="9512"/>
                        <a:pt x="6460" y="9555"/>
                        <a:pt x="6053" y="9555"/>
                      </a:cubicBezTo>
                      <a:cubicBezTo>
                        <a:pt x="5991" y="9555"/>
                        <a:pt x="5929" y="9554"/>
                        <a:pt x="5867" y="9552"/>
                      </a:cubicBezTo>
                      <a:cubicBezTo>
                        <a:pt x="5343" y="9534"/>
                        <a:pt x="4819" y="9495"/>
                        <a:pt x="4294" y="9472"/>
                      </a:cubicBezTo>
                      <a:cubicBezTo>
                        <a:pt x="3568" y="9440"/>
                        <a:pt x="2840" y="9411"/>
                        <a:pt x="2113" y="9385"/>
                      </a:cubicBezTo>
                      <a:cubicBezTo>
                        <a:pt x="2022" y="9382"/>
                        <a:pt x="1931" y="9380"/>
                        <a:pt x="1841" y="9380"/>
                      </a:cubicBezTo>
                      <a:cubicBezTo>
                        <a:pt x="1552" y="9380"/>
                        <a:pt x="1265" y="9399"/>
                        <a:pt x="978" y="9440"/>
                      </a:cubicBezTo>
                      <a:cubicBezTo>
                        <a:pt x="735" y="9474"/>
                        <a:pt x="495" y="9526"/>
                        <a:pt x="279" y="9652"/>
                      </a:cubicBezTo>
                      <a:cubicBezTo>
                        <a:pt x="98" y="9756"/>
                        <a:pt x="0" y="9963"/>
                        <a:pt x="37" y="10148"/>
                      </a:cubicBezTo>
                      <a:cubicBezTo>
                        <a:pt x="75" y="10334"/>
                        <a:pt x="260" y="10511"/>
                        <a:pt x="451" y="10540"/>
                      </a:cubicBezTo>
                      <a:cubicBezTo>
                        <a:pt x="466" y="10543"/>
                        <a:pt x="480" y="10544"/>
                        <a:pt x="495" y="10544"/>
                      </a:cubicBezTo>
                      <a:cubicBezTo>
                        <a:pt x="602" y="10544"/>
                        <a:pt x="685" y="10484"/>
                        <a:pt x="753" y="10401"/>
                      </a:cubicBezTo>
                      <a:cubicBezTo>
                        <a:pt x="827" y="10311"/>
                        <a:pt x="849" y="10211"/>
                        <a:pt x="801" y="10102"/>
                      </a:cubicBezTo>
                      <a:cubicBezTo>
                        <a:pt x="762" y="10017"/>
                        <a:pt x="707" y="9943"/>
                        <a:pt x="609" y="9933"/>
                      </a:cubicBezTo>
                      <a:cubicBezTo>
                        <a:pt x="603" y="9932"/>
                        <a:pt x="597" y="9932"/>
                        <a:pt x="592" y="9932"/>
                      </a:cubicBezTo>
                      <a:cubicBezTo>
                        <a:pt x="507" y="9932"/>
                        <a:pt x="460" y="9998"/>
                        <a:pt x="423" y="10068"/>
                      </a:cubicBezTo>
                      <a:cubicBezTo>
                        <a:pt x="409" y="10093"/>
                        <a:pt x="395" y="10104"/>
                        <a:pt x="382" y="10104"/>
                      </a:cubicBezTo>
                      <a:cubicBezTo>
                        <a:pt x="368" y="10104"/>
                        <a:pt x="353" y="10092"/>
                        <a:pt x="338" y="10072"/>
                      </a:cubicBezTo>
                      <a:cubicBezTo>
                        <a:pt x="275" y="9990"/>
                        <a:pt x="285" y="9857"/>
                        <a:pt x="368" y="9789"/>
                      </a:cubicBezTo>
                      <a:cubicBezTo>
                        <a:pt x="421" y="9747"/>
                        <a:pt x="482" y="9706"/>
                        <a:pt x="545" y="9684"/>
                      </a:cubicBezTo>
                      <a:cubicBezTo>
                        <a:pt x="790" y="9598"/>
                        <a:pt x="1045" y="9550"/>
                        <a:pt x="1303" y="9549"/>
                      </a:cubicBezTo>
                      <a:cubicBezTo>
                        <a:pt x="1380" y="9548"/>
                        <a:pt x="1457" y="9548"/>
                        <a:pt x="1534" y="9548"/>
                      </a:cubicBezTo>
                      <a:cubicBezTo>
                        <a:pt x="1930" y="9548"/>
                        <a:pt x="2326" y="9553"/>
                        <a:pt x="2721" y="9572"/>
                      </a:cubicBezTo>
                      <a:cubicBezTo>
                        <a:pt x="3430" y="9609"/>
                        <a:pt x="4138" y="9670"/>
                        <a:pt x="4847" y="9709"/>
                      </a:cubicBezTo>
                      <a:cubicBezTo>
                        <a:pt x="5293" y="9733"/>
                        <a:pt x="5738" y="9747"/>
                        <a:pt x="6184" y="9750"/>
                      </a:cubicBezTo>
                      <a:cubicBezTo>
                        <a:pt x="6188" y="9750"/>
                        <a:pt x="6193" y="9750"/>
                        <a:pt x="6198" y="9750"/>
                      </a:cubicBezTo>
                      <a:cubicBezTo>
                        <a:pt x="6678" y="9750"/>
                        <a:pt x="7149" y="9647"/>
                        <a:pt x="7617" y="9556"/>
                      </a:cubicBezTo>
                      <a:cubicBezTo>
                        <a:pt x="8270" y="9431"/>
                        <a:pt x="8787" y="9075"/>
                        <a:pt x="9187" y="8548"/>
                      </a:cubicBezTo>
                      <a:cubicBezTo>
                        <a:pt x="9318" y="8376"/>
                        <a:pt x="9422" y="8188"/>
                        <a:pt x="9474" y="7981"/>
                      </a:cubicBezTo>
                      <a:cubicBezTo>
                        <a:pt x="9557" y="7643"/>
                        <a:pt x="9644" y="7304"/>
                        <a:pt x="9704" y="6962"/>
                      </a:cubicBezTo>
                      <a:cubicBezTo>
                        <a:pt x="9825" y="6262"/>
                        <a:pt x="9859" y="5556"/>
                        <a:pt x="9838" y="4846"/>
                      </a:cubicBezTo>
                      <a:cubicBezTo>
                        <a:pt x="9834" y="4697"/>
                        <a:pt x="9838" y="4549"/>
                        <a:pt x="9845" y="4400"/>
                      </a:cubicBezTo>
                      <a:cubicBezTo>
                        <a:pt x="9852" y="4258"/>
                        <a:pt x="9876" y="4118"/>
                        <a:pt x="9953" y="3994"/>
                      </a:cubicBezTo>
                      <a:cubicBezTo>
                        <a:pt x="9989" y="3936"/>
                        <a:pt x="10040" y="3890"/>
                        <a:pt x="10112" y="3890"/>
                      </a:cubicBezTo>
                      <a:cubicBezTo>
                        <a:pt x="10120" y="3890"/>
                        <a:pt x="10127" y="3890"/>
                        <a:pt x="10136" y="3891"/>
                      </a:cubicBezTo>
                      <a:cubicBezTo>
                        <a:pt x="10217" y="3902"/>
                        <a:pt x="10256" y="3962"/>
                        <a:pt x="10282" y="4034"/>
                      </a:cubicBezTo>
                      <a:cubicBezTo>
                        <a:pt x="10353" y="4234"/>
                        <a:pt x="10291" y="4411"/>
                        <a:pt x="10114" y="4530"/>
                      </a:cubicBezTo>
                      <a:cubicBezTo>
                        <a:pt x="10083" y="4549"/>
                        <a:pt x="10052" y="4597"/>
                        <a:pt x="10055" y="4629"/>
                      </a:cubicBezTo>
                      <a:cubicBezTo>
                        <a:pt x="10057" y="4660"/>
                        <a:pt x="10096" y="4700"/>
                        <a:pt x="10129" y="4715"/>
                      </a:cubicBezTo>
                      <a:cubicBezTo>
                        <a:pt x="10160" y="4729"/>
                        <a:pt x="10188" y="4735"/>
                        <a:pt x="10216" y="4735"/>
                      </a:cubicBezTo>
                      <a:cubicBezTo>
                        <a:pt x="10285" y="4735"/>
                        <a:pt x="10344" y="4696"/>
                        <a:pt x="10397" y="4643"/>
                      </a:cubicBezTo>
                      <a:cubicBezTo>
                        <a:pt x="10490" y="4549"/>
                        <a:pt x="10541" y="4428"/>
                        <a:pt x="10564" y="4301"/>
                      </a:cubicBezTo>
                      <a:cubicBezTo>
                        <a:pt x="10614" y="4053"/>
                        <a:pt x="10592" y="3821"/>
                        <a:pt x="10373" y="3648"/>
                      </a:cubicBezTo>
                      <a:cubicBezTo>
                        <a:pt x="10366" y="3643"/>
                        <a:pt x="10366" y="3628"/>
                        <a:pt x="10355" y="3596"/>
                      </a:cubicBezTo>
                      <a:lnTo>
                        <a:pt x="10355" y="3596"/>
                      </a:lnTo>
                      <a:cubicBezTo>
                        <a:pt x="10417" y="3615"/>
                        <a:pt x="10465" y="3623"/>
                        <a:pt x="10505" y="3646"/>
                      </a:cubicBezTo>
                      <a:cubicBezTo>
                        <a:pt x="10549" y="3671"/>
                        <a:pt x="10584" y="3714"/>
                        <a:pt x="10628" y="3740"/>
                      </a:cubicBezTo>
                      <a:cubicBezTo>
                        <a:pt x="10655" y="3758"/>
                        <a:pt x="10693" y="3778"/>
                        <a:pt x="10720" y="3778"/>
                      </a:cubicBezTo>
                      <a:cubicBezTo>
                        <a:pt x="10725" y="3778"/>
                        <a:pt x="10730" y="3777"/>
                        <a:pt x="10735" y="3775"/>
                      </a:cubicBezTo>
                      <a:cubicBezTo>
                        <a:pt x="10768" y="3760"/>
                        <a:pt x="10800" y="3710"/>
                        <a:pt x="10804" y="3673"/>
                      </a:cubicBezTo>
                      <a:cubicBezTo>
                        <a:pt x="10822" y="3504"/>
                        <a:pt x="10690" y="3320"/>
                        <a:pt x="10522" y="3286"/>
                      </a:cubicBezTo>
                      <a:cubicBezTo>
                        <a:pt x="10480" y="3278"/>
                        <a:pt x="10440" y="3274"/>
                        <a:pt x="10400" y="3274"/>
                      </a:cubicBezTo>
                      <a:cubicBezTo>
                        <a:pt x="10249" y="3274"/>
                        <a:pt x="10114" y="3331"/>
                        <a:pt x="9998" y="3446"/>
                      </a:cubicBezTo>
                      <a:cubicBezTo>
                        <a:pt x="9980" y="3466"/>
                        <a:pt x="9958" y="3481"/>
                        <a:pt x="9937" y="3499"/>
                      </a:cubicBezTo>
                      <a:cubicBezTo>
                        <a:pt x="9932" y="3496"/>
                        <a:pt x="9926" y="3491"/>
                        <a:pt x="9921" y="3487"/>
                      </a:cubicBezTo>
                      <a:cubicBezTo>
                        <a:pt x="9926" y="3465"/>
                        <a:pt x="9927" y="3441"/>
                        <a:pt x="9933" y="3419"/>
                      </a:cubicBezTo>
                      <a:cubicBezTo>
                        <a:pt x="9978" y="3282"/>
                        <a:pt x="10058" y="3186"/>
                        <a:pt x="10206" y="3152"/>
                      </a:cubicBezTo>
                      <a:cubicBezTo>
                        <a:pt x="10234" y="3145"/>
                        <a:pt x="10274" y="3116"/>
                        <a:pt x="10279" y="3094"/>
                      </a:cubicBezTo>
                      <a:cubicBezTo>
                        <a:pt x="10284" y="3070"/>
                        <a:pt x="10256" y="3033"/>
                        <a:pt x="10233" y="3012"/>
                      </a:cubicBezTo>
                      <a:cubicBezTo>
                        <a:pt x="10174" y="2960"/>
                        <a:pt x="10105" y="2942"/>
                        <a:pt x="10033" y="2942"/>
                      </a:cubicBezTo>
                      <a:cubicBezTo>
                        <a:pt x="10002" y="2942"/>
                        <a:pt x="9970" y="2946"/>
                        <a:pt x="9938" y="2951"/>
                      </a:cubicBezTo>
                      <a:cubicBezTo>
                        <a:pt x="9758" y="2986"/>
                        <a:pt x="9638" y="3103"/>
                        <a:pt x="9545" y="3254"/>
                      </a:cubicBezTo>
                      <a:cubicBezTo>
                        <a:pt x="9530" y="3279"/>
                        <a:pt x="9514" y="3301"/>
                        <a:pt x="9498" y="3326"/>
                      </a:cubicBezTo>
                      <a:cubicBezTo>
                        <a:pt x="9481" y="3234"/>
                        <a:pt x="9480" y="3152"/>
                        <a:pt x="9481" y="3068"/>
                      </a:cubicBezTo>
                      <a:cubicBezTo>
                        <a:pt x="9489" y="2360"/>
                        <a:pt x="9421" y="1652"/>
                        <a:pt x="9530" y="946"/>
                      </a:cubicBezTo>
                      <a:cubicBezTo>
                        <a:pt x="9564" y="730"/>
                        <a:pt x="9595" y="515"/>
                        <a:pt x="9717" y="326"/>
                      </a:cubicBezTo>
                      <a:cubicBezTo>
                        <a:pt x="9784" y="223"/>
                        <a:pt x="9888" y="166"/>
                        <a:pt x="9995" y="166"/>
                      </a:cubicBezTo>
                      <a:cubicBezTo>
                        <a:pt x="10047" y="166"/>
                        <a:pt x="10100" y="179"/>
                        <a:pt x="10150" y="207"/>
                      </a:cubicBezTo>
                      <a:cubicBezTo>
                        <a:pt x="10305" y="290"/>
                        <a:pt x="10398" y="534"/>
                        <a:pt x="10329" y="682"/>
                      </a:cubicBezTo>
                      <a:cubicBezTo>
                        <a:pt x="10316" y="707"/>
                        <a:pt x="10291" y="724"/>
                        <a:pt x="10272" y="745"/>
                      </a:cubicBezTo>
                      <a:cubicBezTo>
                        <a:pt x="10253" y="725"/>
                        <a:pt x="10233" y="707"/>
                        <a:pt x="10216" y="686"/>
                      </a:cubicBezTo>
                      <a:cubicBezTo>
                        <a:pt x="10182" y="645"/>
                        <a:pt x="10170" y="584"/>
                        <a:pt x="10102" y="581"/>
                      </a:cubicBezTo>
                      <a:cubicBezTo>
                        <a:pt x="10100" y="580"/>
                        <a:pt x="10097" y="580"/>
                        <a:pt x="10095" y="580"/>
                      </a:cubicBezTo>
                      <a:cubicBezTo>
                        <a:pt x="9997" y="580"/>
                        <a:pt x="9903" y="653"/>
                        <a:pt x="9874" y="751"/>
                      </a:cubicBezTo>
                      <a:cubicBezTo>
                        <a:pt x="9838" y="872"/>
                        <a:pt x="9876" y="998"/>
                        <a:pt x="9964" y="1048"/>
                      </a:cubicBezTo>
                      <a:cubicBezTo>
                        <a:pt x="9975" y="1055"/>
                        <a:pt x="9986" y="1061"/>
                        <a:pt x="9998" y="1064"/>
                      </a:cubicBezTo>
                      <a:cubicBezTo>
                        <a:pt x="10028" y="1070"/>
                        <a:pt x="10057" y="1074"/>
                        <a:pt x="10086" y="1074"/>
                      </a:cubicBezTo>
                      <a:cubicBezTo>
                        <a:pt x="10161" y="1074"/>
                        <a:pt x="10231" y="1050"/>
                        <a:pt x="10295" y="993"/>
                      </a:cubicBezTo>
                      <a:cubicBezTo>
                        <a:pt x="10515" y="795"/>
                        <a:pt x="10552" y="405"/>
                        <a:pt x="10371" y="171"/>
                      </a:cubicBezTo>
                      <a:cubicBezTo>
                        <a:pt x="10283" y="57"/>
                        <a:pt x="10174" y="0"/>
                        <a:pt x="10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0" name="Google Shape;4860;p25"/>
                <p:cNvSpPr/>
                <p:nvPr/>
              </p:nvSpPr>
              <p:spPr>
                <a:xfrm>
                  <a:off x="2004564" y="4920500"/>
                  <a:ext cx="465285" cy="169562"/>
                </a:xfrm>
                <a:custGeom>
                  <a:avLst/>
                  <a:gdLst/>
                  <a:ahLst/>
                  <a:cxnLst/>
                  <a:rect l="l" t="t" r="r" b="b"/>
                  <a:pathLst>
                    <a:path w="4953" h="1805" extrusionOk="0">
                      <a:moveTo>
                        <a:pt x="2727" y="1"/>
                      </a:moveTo>
                      <a:cubicBezTo>
                        <a:pt x="2431" y="1"/>
                        <a:pt x="2135" y="23"/>
                        <a:pt x="1838" y="57"/>
                      </a:cubicBezTo>
                      <a:cubicBezTo>
                        <a:pt x="1346" y="112"/>
                        <a:pt x="885" y="254"/>
                        <a:pt x="460" y="512"/>
                      </a:cubicBezTo>
                      <a:cubicBezTo>
                        <a:pt x="365" y="571"/>
                        <a:pt x="254" y="635"/>
                        <a:pt x="200" y="725"/>
                      </a:cubicBezTo>
                      <a:cubicBezTo>
                        <a:pt x="3" y="1053"/>
                        <a:pt x="1" y="1402"/>
                        <a:pt x="147" y="1752"/>
                      </a:cubicBezTo>
                      <a:cubicBezTo>
                        <a:pt x="157" y="1773"/>
                        <a:pt x="172" y="1790"/>
                        <a:pt x="180" y="1805"/>
                      </a:cubicBezTo>
                      <a:cubicBezTo>
                        <a:pt x="200" y="1646"/>
                        <a:pt x="214" y="1488"/>
                        <a:pt x="239" y="1329"/>
                      </a:cubicBezTo>
                      <a:cubicBezTo>
                        <a:pt x="260" y="1194"/>
                        <a:pt x="294" y="1062"/>
                        <a:pt x="382" y="951"/>
                      </a:cubicBezTo>
                      <a:cubicBezTo>
                        <a:pt x="542" y="746"/>
                        <a:pt x="742" y="602"/>
                        <a:pt x="989" y="508"/>
                      </a:cubicBezTo>
                      <a:cubicBezTo>
                        <a:pt x="1324" y="380"/>
                        <a:pt x="1670" y="320"/>
                        <a:pt x="2021" y="316"/>
                      </a:cubicBezTo>
                      <a:cubicBezTo>
                        <a:pt x="2133" y="315"/>
                        <a:pt x="2244" y="315"/>
                        <a:pt x="2356" y="315"/>
                      </a:cubicBezTo>
                      <a:cubicBezTo>
                        <a:pt x="2895" y="315"/>
                        <a:pt x="3434" y="326"/>
                        <a:pt x="3972" y="338"/>
                      </a:cubicBezTo>
                      <a:cubicBezTo>
                        <a:pt x="4300" y="344"/>
                        <a:pt x="4625" y="369"/>
                        <a:pt x="4952" y="385"/>
                      </a:cubicBezTo>
                      <a:cubicBezTo>
                        <a:pt x="4952" y="380"/>
                        <a:pt x="4953" y="377"/>
                        <a:pt x="4953" y="375"/>
                      </a:cubicBezTo>
                      <a:cubicBezTo>
                        <a:pt x="4921" y="365"/>
                        <a:pt x="4890" y="352"/>
                        <a:pt x="4857" y="344"/>
                      </a:cubicBezTo>
                      <a:cubicBezTo>
                        <a:pt x="4425" y="250"/>
                        <a:pt x="3997" y="142"/>
                        <a:pt x="3563" y="68"/>
                      </a:cubicBezTo>
                      <a:cubicBezTo>
                        <a:pt x="3285" y="21"/>
                        <a:pt x="3006"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1" name="Google Shape;4861;p25"/>
                <p:cNvSpPr/>
                <p:nvPr/>
              </p:nvSpPr>
              <p:spPr>
                <a:xfrm>
                  <a:off x="2718527" y="4673525"/>
                  <a:ext cx="170031" cy="282947"/>
                </a:xfrm>
                <a:custGeom>
                  <a:avLst/>
                  <a:gdLst/>
                  <a:ahLst/>
                  <a:cxnLst/>
                  <a:rect l="l" t="t" r="r" b="b"/>
                  <a:pathLst>
                    <a:path w="1810" h="3012" extrusionOk="0">
                      <a:moveTo>
                        <a:pt x="1021" y="1"/>
                      </a:moveTo>
                      <a:cubicBezTo>
                        <a:pt x="901" y="1"/>
                        <a:pt x="780" y="29"/>
                        <a:pt x="705" y="84"/>
                      </a:cubicBezTo>
                      <a:cubicBezTo>
                        <a:pt x="614" y="151"/>
                        <a:pt x="589" y="233"/>
                        <a:pt x="619" y="343"/>
                      </a:cubicBezTo>
                      <a:cubicBezTo>
                        <a:pt x="635" y="408"/>
                        <a:pt x="650" y="473"/>
                        <a:pt x="657" y="539"/>
                      </a:cubicBezTo>
                      <a:cubicBezTo>
                        <a:pt x="668" y="641"/>
                        <a:pt x="626" y="705"/>
                        <a:pt x="531" y="741"/>
                      </a:cubicBezTo>
                      <a:cubicBezTo>
                        <a:pt x="497" y="754"/>
                        <a:pt x="462" y="760"/>
                        <a:pt x="426" y="760"/>
                      </a:cubicBezTo>
                      <a:cubicBezTo>
                        <a:pt x="301" y="760"/>
                        <a:pt x="174" y="684"/>
                        <a:pt x="98" y="555"/>
                      </a:cubicBezTo>
                      <a:cubicBezTo>
                        <a:pt x="85" y="533"/>
                        <a:pt x="72" y="511"/>
                        <a:pt x="57" y="484"/>
                      </a:cubicBezTo>
                      <a:cubicBezTo>
                        <a:pt x="9" y="596"/>
                        <a:pt x="0" y="682"/>
                        <a:pt x="22" y="781"/>
                      </a:cubicBezTo>
                      <a:cubicBezTo>
                        <a:pt x="53" y="929"/>
                        <a:pt x="137" y="988"/>
                        <a:pt x="239" y="988"/>
                      </a:cubicBezTo>
                      <a:cubicBezTo>
                        <a:pt x="288" y="988"/>
                        <a:pt x="341" y="974"/>
                        <a:pt x="395" y="950"/>
                      </a:cubicBezTo>
                      <a:cubicBezTo>
                        <a:pt x="408" y="943"/>
                        <a:pt x="418" y="931"/>
                        <a:pt x="433" y="927"/>
                      </a:cubicBezTo>
                      <a:cubicBezTo>
                        <a:pt x="455" y="922"/>
                        <a:pt x="477" y="922"/>
                        <a:pt x="500" y="919"/>
                      </a:cubicBezTo>
                      <a:lnTo>
                        <a:pt x="500" y="919"/>
                      </a:lnTo>
                      <a:cubicBezTo>
                        <a:pt x="497" y="940"/>
                        <a:pt x="501" y="963"/>
                        <a:pt x="492" y="979"/>
                      </a:cubicBezTo>
                      <a:cubicBezTo>
                        <a:pt x="414" y="1113"/>
                        <a:pt x="436" y="1243"/>
                        <a:pt x="500" y="1371"/>
                      </a:cubicBezTo>
                      <a:cubicBezTo>
                        <a:pt x="534" y="1441"/>
                        <a:pt x="584" y="1475"/>
                        <a:pt x="639" y="1475"/>
                      </a:cubicBezTo>
                      <a:cubicBezTo>
                        <a:pt x="680" y="1475"/>
                        <a:pt x="724" y="1456"/>
                        <a:pt x="767" y="1416"/>
                      </a:cubicBezTo>
                      <a:cubicBezTo>
                        <a:pt x="838" y="1350"/>
                        <a:pt x="870" y="1267"/>
                        <a:pt x="868" y="1169"/>
                      </a:cubicBezTo>
                      <a:cubicBezTo>
                        <a:pt x="865" y="1119"/>
                        <a:pt x="880" y="1083"/>
                        <a:pt x="936" y="1071"/>
                      </a:cubicBezTo>
                      <a:cubicBezTo>
                        <a:pt x="955" y="1067"/>
                        <a:pt x="976" y="1065"/>
                        <a:pt x="997" y="1065"/>
                      </a:cubicBezTo>
                      <a:cubicBezTo>
                        <a:pt x="1103" y="1065"/>
                        <a:pt x="1220" y="1116"/>
                        <a:pt x="1266" y="1206"/>
                      </a:cubicBezTo>
                      <a:cubicBezTo>
                        <a:pt x="1313" y="1294"/>
                        <a:pt x="1357" y="1398"/>
                        <a:pt x="1359" y="1496"/>
                      </a:cubicBezTo>
                      <a:cubicBezTo>
                        <a:pt x="1364" y="1629"/>
                        <a:pt x="1342" y="1768"/>
                        <a:pt x="1307" y="1898"/>
                      </a:cubicBezTo>
                      <a:cubicBezTo>
                        <a:pt x="1203" y="2276"/>
                        <a:pt x="957" y="2547"/>
                        <a:pt x="630" y="2749"/>
                      </a:cubicBezTo>
                      <a:cubicBezTo>
                        <a:pt x="480" y="2841"/>
                        <a:pt x="321" y="2916"/>
                        <a:pt x="167" y="2999"/>
                      </a:cubicBezTo>
                      <a:cubicBezTo>
                        <a:pt x="168" y="3002"/>
                        <a:pt x="168" y="3006"/>
                        <a:pt x="175" y="3011"/>
                      </a:cubicBezTo>
                      <a:cubicBezTo>
                        <a:pt x="317" y="2975"/>
                        <a:pt x="475" y="2965"/>
                        <a:pt x="603" y="2899"/>
                      </a:cubicBezTo>
                      <a:cubicBezTo>
                        <a:pt x="1435" y="2469"/>
                        <a:pt x="1810" y="1436"/>
                        <a:pt x="1495" y="554"/>
                      </a:cubicBezTo>
                      <a:cubicBezTo>
                        <a:pt x="1482" y="517"/>
                        <a:pt x="1462" y="482"/>
                        <a:pt x="1437" y="451"/>
                      </a:cubicBezTo>
                      <a:cubicBezTo>
                        <a:pt x="1402" y="406"/>
                        <a:pt x="1355" y="384"/>
                        <a:pt x="1307" y="384"/>
                      </a:cubicBezTo>
                      <a:cubicBezTo>
                        <a:pt x="1261" y="384"/>
                        <a:pt x="1215" y="404"/>
                        <a:pt x="1179" y="444"/>
                      </a:cubicBezTo>
                      <a:cubicBezTo>
                        <a:pt x="1115" y="515"/>
                        <a:pt x="1118" y="589"/>
                        <a:pt x="1161" y="670"/>
                      </a:cubicBezTo>
                      <a:cubicBezTo>
                        <a:pt x="1209" y="760"/>
                        <a:pt x="1175" y="828"/>
                        <a:pt x="1076" y="855"/>
                      </a:cubicBezTo>
                      <a:cubicBezTo>
                        <a:pt x="1059" y="860"/>
                        <a:pt x="1043" y="863"/>
                        <a:pt x="1027" y="863"/>
                      </a:cubicBezTo>
                      <a:cubicBezTo>
                        <a:pt x="962" y="863"/>
                        <a:pt x="910" y="823"/>
                        <a:pt x="869" y="773"/>
                      </a:cubicBezTo>
                      <a:cubicBezTo>
                        <a:pt x="662" y="527"/>
                        <a:pt x="790" y="169"/>
                        <a:pt x="1105" y="110"/>
                      </a:cubicBezTo>
                      <a:cubicBezTo>
                        <a:pt x="1180" y="95"/>
                        <a:pt x="1260" y="99"/>
                        <a:pt x="1338" y="95"/>
                      </a:cubicBezTo>
                      <a:cubicBezTo>
                        <a:pt x="1334" y="90"/>
                        <a:pt x="1328" y="83"/>
                        <a:pt x="1321" y="78"/>
                      </a:cubicBezTo>
                      <a:cubicBezTo>
                        <a:pt x="1249" y="26"/>
                        <a:pt x="1135" y="1"/>
                        <a:pt x="1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2" name="Google Shape;4862;p25"/>
                <p:cNvSpPr/>
                <p:nvPr/>
              </p:nvSpPr>
              <p:spPr>
                <a:xfrm>
                  <a:off x="1982863" y="4899363"/>
                  <a:ext cx="556407" cy="111976"/>
                </a:xfrm>
                <a:custGeom>
                  <a:avLst/>
                  <a:gdLst/>
                  <a:ahLst/>
                  <a:cxnLst/>
                  <a:rect l="l" t="t" r="r" b="b"/>
                  <a:pathLst>
                    <a:path w="5923" h="1192" extrusionOk="0">
                      <a:moveTo>
                        <a:pt x="2580" y="1"/>
                      </a:moveTo>
                      <a:cubicBezTo>
                        <a:pt x="2313" y="1"/>
                        <a:pt x="2046" y="14"/>
                        <a:pt x="1778" y="40"/>
                      </a:cubicBezTo>
                      <a:cubicBezTo>
                        <a:pt x="1397" y="76"/>
                        <a:pt x="1024" y="157"/>
                        <a:pt x="674" y="320"/>
                      </a:cubicBezTo>
                      <a:cubicBezTo>
                        <a:pt x="365" y="464"/>
                        <a:pt x="129" y="677"/>
                        <a:pt x="33" y="1018"/>
                      </a:cubicBezTo>
                      <a:cubicBezTo>
                        <a:pt x="18" y="1074"/>
                        <a:pt x="11" y="1131"/>
                        <a:pt x="0" y="1188"/>
                      </a:cubicBezTo>
                      <a:cubicBezTo>
                        <a:pt x="6" y="1188"/>
                        <a:pt x="13" y="1188"/>
                        <a:pt x="19" y="1192"/>
                      </a:cubicBezTo>
                      <a:cubicBezTo>
                        <a:pt x="80" y="1125"/>
                        <a:pt x="141" y="1056"/>
                        <a:pt x="204" y="990"/>
                      </a:cubicBezTo>
                      <a:cubicBezTo>
                        <a:pt x="271" y="921"/>
                        <a:pt x="344" y="864"/>
                        <a:pt x="445" y="859"/>
                      </a:cubicBezTo>
                      <a:cubicBezTo>
                        <a:pt x="450" y="859"/>
                        <a:pt x="453" y="853"/>
                        <a:pt x="457" y="851"/>
                      </a:cubicBezTo>
                      <a:cubicBezTo>
                        <a:pt x="737" y="625"/>
                        <a:pt x="1056" y="475"/>
                        <a:pt x="1398" y="373"/>
                      </a:cubicBezTo>
                      <a:cubicBezTo>
                        <a:pt x="1867" y="233"/>
                        <a:pt x="2352" y="207"/>
                        <a:pt x="2838" y="188"/>
                      </a:cubicBezTo>
                      <a:cubicBezTo>
                        <a:pt x="2892" y="186"/>
                        <a:pt x="2946" y="185"/>
                        <a:pt x="2999" y="185"/>
                      </a:cubicBezTo>
                      <a:cubicBezTo>
                        <a:pt x="3753" y="185"/>
                        <a:pt x="4474" y="386"/>
                        <a:pt x="5201" y="555"/>
                      </a:cubicBezTo>
                      <a:cubicBezTo>
                        <a:pt x="5277" y="573"/>
                        <a:pt x="5349" y="620"/>
                        <a:pt x="5425" y="627"/>
                      </a:cubicBezTo>
                      <a:cubicBezTo>
                        <a:pt x="5590" y="644"/>
                        <a:pt x="5756" y="646"/>
                        <a:pt x="5922" y="655"/>
                      </a:cubicBezTo>
                      <a:cubicBezTo>
                        <a:pt x="5802" y="611"/>
                        <a:pt x="5679" y="583"/>
                        <a:pt x="5560" y="547"/>
                      </a:cubicBezTo>
                      <a:cubicBezTo>
                        <a:pt x="5206" y="443"/>
                        <a:pt x="4857" y="319"/>
                        <a:pt x="4500" y="232"/>
                      </a:cubicBezTo>
                      <a:cubicBezTo>
                        <a:pt x="3866" y="78"/>
                        <a:pt x="3226"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3" name="Google Shape;4863;p25"/>
                <p:cNvSpPr/>
                <p:nvPr/>
              </p:nvSpPr>
              <p:spPr>
                <a:xfrm>
                  <a:off x="2031807" y="4988608"/>
                  <a:ext cx="126255" cy="149271"/>
                </a:xfrm>
                <a:custGeom>
                  <a:avLst/>
                  <a:gdLst/>
                  <a:ahLst/>
                  <a:cxnLst/>
                  <a:rect l="l" t="t" r="r" b="b"/>
                  <a:pathLst>
                    <a:path w="1344" h="1589" extrusionOk="0">
                      <a:moveTo>
                        <a:pt x="394" y="0"/>
                      </a:moveTo>
                      <a:lnTo>
                        <a:pt x="394" y="0"/>
                      </a:lnTo>
                      <a:cubicBezTo>
                        <a:pt x="371" y="15"/>
                        <a:pt x="360" y="20"/>
                        <a:pt x="350" y="25"/>
                      </a:cubicBezTo>
                      <a:cubicBezTo>
                        <a:pt x="158" y="150"/>
                        <a:pt x="99" y="346"/>
                        <a:pt x="71" y="558"/>
                      </a:cubicBezTo>
                      <a:cubicBezTo>
                        <a:pt x="1" y="1115"/>
                        <a:pt x="314" y="1530"/>
                        <a:pt x="848" y="1586"/>
                      </a:cubicBezTo>
                      <a:cubicBezTo>
                        <a:pt x="866" y="1588"/>
                        <a:pt x="884" y="1589"/>
                        <a:pt x="902" y="1589"/>
                      </a:cubicBezTo>
                      <a:cubicBezTo>
                        <a:pt x="1069" y="1589"/>
                        <a:pt x="1204" y="1501"/>
                        <a:pt x="1269" y="1341"/>
                      </a:cubicBezTo>
                      <a:cubicBezTo>
                        <a:pt x="1344" y="1163"/>
                        <a:pt x="1323" y="962"/>
                        <a:pt x="1047" y="935"/>
                      </a:cubicBezTo>
                      <a:cubicBezTo>
                        <a:pt x="1033" y="934"/>
                        <a:pt x="1018" y="933"/>
                        <a:pt x="1004" y="933"/>
                      </a:cubicBezTo>
                      <a:cubicBezTo>
                        <a:pt x="912" y="933"/>
                        <a:pt x="833" y="964"/>
                        <a:pt x="783" y="1048"/>
                      </a:cubicBezTo>
                      <a:cubicBezTo>
                        <a:pt x="725" y="1143"/>
                        <a:pt x="724" y="1245"/>
                        <a:pt x="793" y="1341"/>
                      </a:cubicBezTo>
                      <a:cubicBezTo>
                        <a:pt x="808" y="1360"/>
                        <a:pt x="818" y="1380"/>
                        <a:pt x="830" y="1403"/>
                      </a:cubicBezTo>
                      <a:cubicBezTo>
                        <a:pt x="823" y="1405"/>
                        <a:pt x="814" y="1406"/>
                        <a:pt x="804" y="1406"/>
                      </a:cubicBezTo>
                      <a:cubicBezTo>
                        <a:pt x="725" y="1406"/>
                        <a:pt x="594" y="1329"/>
                        <a:pt x="512" y="1214"/>
                      </a:cubicBezTo>
                      <a:cubicBezTo>
                        <a:pt x="246" y="841"/>
                        <a:pt x="188" y="442"/>
                        <a:pt x="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4" name="Google Shape;4864;p25"/>
                <p:cNvSpPr/>
                <p:nvPr/>
              </p:nvSpPr>
              <p:spPr>
                <a:xfrm>
                  <a:off x="2999603" y="4330634"/>
                  <a:ext cx="106528" cy="195207"/>
                </a:xfrm>
                <a:custGeom>
                  <a:avLst/>
                  <a:gdLst/>
                  <a:ahLst/>
                  <a:cxnLst/>
                  <a:rect l="l" t="t" r="r" b="b"/>
                  <a:pathLst>
                    <a:path w="1134" h="2078" extrusionOk="0">
                      <a:moveTo>
                        <a:pt x="413" y="0"/>
                      </a:moveTo>
                      <a:cubicBezTo>
                        <a:pt x="281" y="0"/>
                        <a:pt x="153" y="30"/>
                        <a:pt x="30" y="91"/>
                      </a:cubicBezTo>
                      <a:cubicBezTo>
                        <a:pt x="15" y="99"/>
                        <a:pt x="1" y="109"/>
                        <a:pt x="1" y="109"/>
                      </a:cubicBezTo>
                      <a:cubicBezTo>
                        <a:pt x="86" y="135"/>
                        <a:pt x="180" y="156"/>
                        <a:pt x="266" y="194"/>
                      </a:cubicBezTo>
                      <a:cubicBezTo>
                        <a:pt x="322" y="220"/>
                        <a:pt x="362" y="275"/>
                        <a:pt x="350" y="347"/>
                      </a:cubicBezTo>
                      <a:cubicBezTo>
                        <a:pt x="337" y="415"/>
                        <a:pt x="279" y="429"/>
                        <a:pt x="223" y="444"/>
                      </a:cubicBezTo>
                      <a:cubicBezTo>
                        <a:pt x="195" y="450"/>
                        <a:pt x="163" y="456"/>
                        <a:pt x="140" y="474"/>
                      </a:cubicBezTo>
                      <a:cubicBezTo>
                        <a:pt x="99" y="506"/>
                        <a:pt x="63" y="546"/>
                        <a:pt x="24" y="583"/>
                      </a:cubicBezTo>
                      <a:cubicBezTo>
                        <a:pt x="29" y="591"/>
                        <a:pt x="36" y="598"/>
                        <a:pt x="41" y="605"/>
                      </a:cubicBezTo>
                      <a:cubicBezTo>
                        <a:pt x="155" y="512"/>
                        <a:pt x="289" y="474"/>
                        <a:pt x="432" y="467"/>
                      </a:cubicBezTo>
                      <a:cubicBezTo>
                        <a:pt x="439" y="466"/>
                        <a:pt x="446" y="466"/>
                        <a:pt x="453" y="466"/>
                      </a:cubicBezTo>
                      <a:cubicBezTo>
                        <a:pt x="693" y="466"/>
                        <a:pt x="888" y="662"/>
                        <a:pt x="882" y="908"/>
                      </a:cubicBezTo>
                      <a:cubicBezTo>
                        <a:pt x="879" y="982"/>
                        <a:pt x="847" y="1037"/>
                        <a:pt x="779" y="1068"/>
                      </a:cubicBezTo>
                      <a:cubicBezTo>
                        <a:pt x="762" y="1075"/>
                        <a:pt x="746" y="1079"/>
                        <a:pt x="731" y="1079"/>
                      </a:cubicBezTo>
                      <a:cubicBezTo>
                        <a:pt x="689" y="1079"/>
                        <a:pt x="654" y="1052"/>
                        <a:pt x="622" y="1018"/>
                      </a:cubicBezTo>
                      <a:cubicBezTo>
                        <a:pt x="605" y="1002"/>
                        <a:pt x="587" y="986"/>
                        <a:pt x="569" y="971"/>
                      </a:cubicBezTo>
                      <a:lnTo>
                        <a:pt x="569" y="971"/>
                      </a:lnTo>
                      <a:cubicBezTo>
                        <a:pt x="661" y="1133"/>
                        <a:pt x="686" y="1306"/>
                        <a:pt x="651" y="1479"/>
                      </a:cubicBezTo>
                      <a:cubicBezTo>
                        <a:pt x="630" y="1603"/>
                        <a:pt x="579" y="1726"/>
                        <a:pt x="521" y="1838"/>
                      </a:cubicBezTo>
                      <a:cubicBezTo>
                        <a:pt x="458" y="1959"/>
                        <a:pt x="347" y="2029"/>
                        <a:pt x="184" y="2032"/>
                      </a:cubicBezTo>
                      <a:cubicBezTo>
                        <a:pt x="214" y="2047"/>
                        <a:pt x="225" y="2055"/>
                        <a:pt x="235" y="2058"/>
                      </a:cubicBezTo>
                      <a:cubicBezTo>
                        <a:pt x="271" y="2072"/>
                        <a:pt x="308" y="2078"/>
                        <a:pt x="343" y="2078"/>
                      </a:cubicBezTo>
                      <a:cubicBezTo>
                        <a:pt x="456" y="2078"/>
                        <a:pt x="560" y="2014"/>
                        <a:pt x="625" y="1901"/>
                      </a:cubicBezTo>
                      <a:cubicBezTo>
                        <a:pt x="724" y="1732"/>
                        <a:pt x="754" y="1550"/>
                        <a:pt x="744" y="1358"/>
                      </a:cubicBezTo>
                      <a:cubicBezTo>
                        <a:pt x="743" y="1328"/>
                        <a:pt x="748" y="1297"/>
                        <a:pt x="751" y="1261"/>
                      </a:cubicBezTo>
                      <a:cubicBezTo>
                        <a:pt x="772" y="1268"/>
                        <a:pt x="782" y="1271"/>
                        <a:pt x="789" y="1276"/>
                      </a:cubicBezTo>
                      <a:cubicBezTo>
                        <a:pt x="826" y="1308"/>
                        <a:pt x="857" y="1325"/>
                        <a:pt x="885" y="1325"/>
                      </a:cubicBezTo>
                      <a:cubicBezTo>
                        <a:pt x="919" y="1325"/>
                        <a:pt x="948" y="1301"/>
                        <a:pt x="979" y="1252"/>
                      </a:cubicBezTo>
                      <a:cubicBezTo>
                        <a:pt x="995" y="1225"/>
                        <a:pt x="1010" y="1195"/>
                        <a:pt x="1021" y="1165"/>
                      </a:cubicBezTo>
                      <a:cubicBezTo>
                        <a:pt x="1134" y="874"/>
                        <a:pt x="969" y="490"/>
                        <a:pt x="681" y="368"/>
                      </a:cubicBezTo>
                      <a:cubicBezTo>
                        <a:pt x="670" y="363"/>
                        <a:pt x="660" y="354"/>
                        <a:pt x="641" y="343"/>
                      </a:cubicBezTo>
                      <a:cubicBezTo>
                        <a:pt x="662" y="330"/>
                        <a:pt x="676" y="321"/>
                        <a:pt x="691" y="313"/>
                      </a:cubicBezTo>
                      <a:cubicBezTo>
                        <a:pt x="804" y="248"/>
                        <a:pt x="810" y="137"/>
                        <a:pt x="702" y="65"/>
                      </a:cubicBezTo>
                      <a:cubicBezTo>
                        <a:pt x="662" y="39"/>
                        <a:pt x="613" y="21"/>
                        <a:pt x="565" y="13"/>
                      </a:cubicBezTo>
                      <a:cubicBezTo>
                        <a:pt x="514" y="5"/>
                        <a:pt x="463"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5" name="Google Shape;4865;p25"/>
                <p:cNvSpPr/>
                <p:nvPr/>
              </p:nvSpPr>
              <p:spPr>
                <a:xfrm>
                  <a:off x="2851079" y="4056979"/>
                  <a:ext cx="97322" cy="79097"/>
                </a:xfrm>
                <a:custGeom>
                  <a:avLst/>
                  <a:gdLst/>
                  <a:ahLst/>
                  <a:cxnLst/>
                  <a:rect l="l" t="t" r="r" b="b"/>
                  <a:pathLst>
                    <a:path w="1036" h="842" extrusionOk="0">
                      <a:moveTo>
                        <a:pt x="470" y="1"/>
                      </a:moveTo>
                      <a:cubicBezTo>
                        <a:pt x="354" y="1"/>
                        <a:pt x="244" y="45"/>
                        <a:pt x="153" y="136"/>
                      </a:cubicBezTo>
                      <a:cubicBezTo>
                        <a:pt x="25" y="264"/>
                        <a:pt x="0" y="428"/>
                        <a:pt x="40" y="599"/>
                      </a:cubicBezTo>
                      <a:cubicBezTo>
                        <a:pt x="63" y="694"/>
                        <a:pt x="131" y="746"/>
                        <a:pt x="215" y="746"/>
                      </a:cubicBezTo>
                      <a:cubicBezTo>
                        <a:pt x="229" y="746"/>
                        <a:pt x="243" y="744"/>
                        <a:pt x="257" y="741"/>
                      </a:cubicBezTo>
                      <a:cubicBezTo>
                        <a:pt x="364" y="723"/>
                        <a:pt x="438" y="632"/>
                        <a:pt x="424" y="523"/>
                      </a:cubicBezTo>
                      <a:cubicBezTo>
                        <a:pt x="419" y="488"/>
                        <a:pt x="391" y="446"/>
                        <a:pt x="361" y="428"/>
                      </a:cubicBezTo>
                      <a:cubicBezTo>
                        <a:pt x="350" y="422"/>
                        <a:pt x="340" y="420"/>
                        <a:pt x="330" y="420"/>
                      </a:cubicBezTo>
                      <a:cubicBezTo>
                        <a:pt x="302" y="420"/>
                        <a:pt x="278" y="443"/>
                        <a:pt x="258" y="475"/>
                      </a:cubicBezTo>
                      <a:cubicBezTo>
                        <a:pt x="244" y="498"/>
                        <a:pt x="228" y="509"/>
                        <a:pt x="213" y="509"/>
                      </a:cubicBezTo>
                      <a:cubicBezTo>
                        <a:pt x="195" y="509"/>
                        <a:pt x="178" y="495"/>
                        <a:pt x="165" y="467"/>
                      </a:cubicBezTo>
                      <a:cubicBezTo>
                        <a:pt x="135" y="401"/>
                        <a:pt x="143" y="336"/>
                        <a:pt x="190" y="280"/>
                      </a:cubicBezTo>
                      <a:cubicBezTo>
                        <a:pt x="246" y="213"/>
                        <a:pt x="321" y="178"/>
                        <a:pt x="405" y="178"/>
                      </a:cubicBezTo>
                      <a:cubicBezTo>
                        <a:pt x="438" y="178"/>
                        <a:pt x="472" y="184"/>
                        <a:pt x="506" y="194"/>
                      </a:cubicBezTo>
                      <a:cubicBezTo>
                        <a:pt x="697" y="253"/>
                        <a:pt x="795" y="394"/>
                        <a:pt x="851" y="573"/>
                      </a:cubicBezTo>
                      <a:cubicBezTo>
                        <a:pt x="877" y="657"/>
                        <a:pt x="894" y="743"/>
                        <a:pt x="918" y="842"/>
                      </a:cubicBezTo>
                      <a:cubicBezTo>
                        <a:pt x="949" y="766"/>
                        <a:pt x="969" y="702"/>
                        <a:pt x="998" y="642"/>
                      </a:cubicBezTo>
                      <a:cubicBezTo>
                        <a:pt x="1031" y="581"/>
                        <a:pt x="1035" y="521"/>
                        <a:pt x="1018" y="456"/>
                      </a:cubicBezTo>
                      <a:cubicBezTo>
                        <a:pt x="960" y="248"/>
                        <a:pt x="837" y="91"/>
                        <a:pt x="626" y="26"/>
                      </a:cubicBezTo>
                      <a:cubicBezTo>
                        <a:pt x="573" y="9"/>
                        <a:pt x="521" y="1"/>
                        <a:pt x="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6" name="Google Shape;4866;p25"/>
                <p:cNvSpPr/>
                <p:nvPr/>
              </p:nvSpPr>
              <p:spPr>
                <a:xfrm>
                  <a:off x="2950377" y="3982295"/>
                  <a:ext cx="102958" cy="116580"/>
                </a:xfrm>
                <a:custGeom>
                  <a:avLst/>
                  <a:gdLst/>
                  <a:ahLst/>
                  <a:cxnLst/>
                  <a:rect l="l" t="t" r="r" b="b"/>
                  <a:pathLst>
                    <a:path w="1096" h="1241" extrusionOk="0">
                      <a:moveTo>
                        <a:pt x="773" y="0"/>
                      </a:moveTo>
                      <a:cubicBezTo>
                        <a:pt x="580" y="0"/>
                        <a:pt x="410" y="70"/>
                        <a:pt x="270" y="222"/>
                      </a:cubicBezTo>
                      <a:cubicBezTo>
                        <a:pt x="1" y="517"/>
                        <a:pt x="41" y="877"/>
                        <a:pt x="41" y="1241"/>
                      </a:cubicBezTo>
                      <a:cubicBezTo>
                        <a:pt x="119" y="1165"/>
                        <a:pt x="163" y="1096"/>
                        <a:pt x="160" y="989"/>
                      </a:cubicBezTo>
                      <a:cubicBezTo>
                        <a:pt x="153" y="799"/>
                        <a:pt x="186" y="610"/>
                        <a:pt x="263" y="432"/>
                      </a:cubicBezTo>
                      <a:cubicBezTo>
                        <a:pt x="351" y="229"/>
                        <a:pt x="517" y="136"/>
                        <a:pt x="725" y="107"/>
                      </a:cubicBezTo>
                      <a:cubicBezTo>
                        <a:pt x="737" y="105"/>
                        <a:pt x="749" y="104"/>
                        <a:pt x="761" y="104"/>
                      </a:cubicBezTo>
                      <a:cubicBezTo>
                        <a:pt x="803" y="104"/>
                        <a:pt x="843" y="118"/>
                        <a:pt x="874" y="166"/>
                      </a:cubicBezTo>
                      <a:cubicBezTo>
                        <a:pt x="844" y="197"/>
                        <a:pt x="814" y="226"/>
                        <a:pt x="787" y="255"/>
                      </a:cubicBezTo>
                      <a:cubicBezTo>
                        <a:pt x="733" y="316"/>
                        <a:pt x="746" y="431"/>
                        <a:pt x="812" y="490"/>
                      </a:cubicBezTo>
                      <a:cubicBezTo>
                        <a:pt x="833" y="509"/>
                        <a:pt x="858" y="518"/>
                        <a:pt x="884" y="518"/>
                      </a:cubicBezTo>
                      <a:cubicBezTo>
                        <a:pt x="923" y="518"/>
                        <a:pt x="966" y="498"/>
                        <a:pt x="1003" y="459"/>
                      </a:cubicBezTo>
                      <a:cubicBezTo>
                        <a:pt x="1084" y="373"/>
                        <a:pt x="1096" y="270"/>
                        <a:pt x="1064" y="162"/>
                      </a:cubicBezTo>
                      <a:cubicBezTo>
                        <a:pt x="1034" y="61"/>
                        <a:pt x="953" y="13"/>
                        <a:pt x="858" y="5"/>
                      </a:cubicBezTo>
                      <a:cubicBezTo>
                        <a:pt x="829" y="2"/>
                        <a:pt x="801" y="0"/>
                        <a:pt x="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7" name="Google Shape;4867;p25"/>
                <p:cNvSpPr/>
                <p:nvPr/>
              </p:nvSpPr>
              <p:spPr>
                <a:xfrm>
                  <a:off x="2893635" y="4258298"/>
                  <a:ext cx="34006" cy="35979"/>
                </a:xfrm>
                <a:custGeom>
                  <a:avLst/>
                  <a:gdLst/>
                  <a:ahLst/>
                  <a:cxnLst/>
                  <a:rect l="l" t="t" r="r" b="b"/>
                  <a:pathLst>
                    <a:path w="362" h="383" extrusionOk="0">
                      <a:moveTo>
                        <a:pt x="18" y="0"/>
                      </a:moveTo>
                      <a:cubicBezTo>
                        <a:pt x="12" y="6"/>
                        <a:pt x="7" y="13"/>
                        <a:pt x="1" y="21"/>
                      </a:cubicBezTo>
                      <a:cubicBezTo>
                        <a:pt x="59" y="218"/>
                        <a:pt x="197" y="383"/>
                        <a:pt x="339" y="383"/>
                      </a:cubicBezTo>
                      <a:cubicBezTo>
                        <a:pt x="346" y="383"/>
                        <a:pt x="354" y="382"/>
                        <a:pt x="361" y="381"/>
                      </a:cubicBezTo>
                      <a:cubicBezTo>
                        <a:pt x="347" y="342"/>
                        <a:pt x="340" y="301"/>
                        <a:pt x="317" y="275"/>
                      </a:cubicBezTo>
                      <a:cubicBezTo>
                        <a:pt x="276" y="229"/>
                        <a:pt x="225" y="196"/>
                        <a:pt x="180" y="155"/>
                      </a:cubicBezTo>
                      <a:cubicBezTo>
                        <a:pt x="125" y="104"/>
                        <a:pt x="73" y="52"/>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8" name="Google Shape;4868;p25"/>
                <p:cNvSpPr/>
                <p:nvPr/>
              </p:nvSpPr>
              <p:spPr>
                <a:xfrm>
                  <a:off x="2883396" y="4287796"/>
                  <a:ext cx="44622" cy="19070"/>
                </a:xfrm>
                <a:custGeom>
                  <a:avLst/>
                  <a:gdLst/>
                  <a:ahLst/>
                  <a:cxnLst/>
                  <a:rect l="l" t="t" r="r" b="b"/>
                  <a:pathLst>
                    <a:path w="475" h="203" extrusionOk="0">
                      <a:moveTo>
                        <a:pt x="151" y="1"/>
                      </a:moveTo>
                      <a:cubicBezTo>
                        <a:pt x="146" y="1"/>
                        <a:pt x="140" y="1"/>
                        <a:pt x="135" y="2"/>
                      </a:cubicBezTo>
                      <a:cubicBezTo>
                        <a:pt x="86" y="10"/>
                        <a:pt x="41" y="38"/>
                        <a:pt x="0" y="57"/>
                      </a:cubicBezTo>
                      <a:cubicBezTo>
                        <a:pt x="109" y="98"/>
                        <a:pt x="210" y="137"/>
                        <a:pt x="311" y="176"/>
                      </a:cubicBezTo>
                      <a:cubicBezTo>
                        <a:pt x="337" y="184"/>
                        <a:pt x="363" y="195"/>
                        <a:pt x="388" y="200"/>
                      </a:cubicBezTo>
                      <a:cubicBezTo>
                        <a:pt x="399" y="201"/>
                        <a:pt x="410" y="202"/>
                        <a:pt x="419" y="202"/>
                      </a:cubicBezTo>
                      <a:cubicBezTo>
                        <a:pt x="454" y="202"/>
                        <a:pt x="474" y="188"/>
                        <a:pt x="462" y="153"/>
                      </a:cubicBezTo>
                      <a:cubicBezTo>
                        <a:pt x="377" y="104"/>
                        <a:pt x="312" y="63"/>
                        <a:pt x="243" y="28"/>
                      </a:cubicBezTo>
                      <a:cubicBezTo>
                        <a:pt x="215" y="14"/>
                        <a:pt x="181"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869" name="Google Shape;4869;p25"/>
                <p:cNvGrpSpPr/>
                <p:nvPr/>
              </p:nvGrpSpPr>
              <p:grpSpPr>
                <a:xfrm>
                  <a:off x="2883114" y="4252568"/>
                  <a:ext cx="45467" cy="65290"/>
                  <a:chOff x="2883114" y="4252568"/>
                  <a:chExt cx="45467" cy="65290"/>
                </a:xfrm>
              </p:grpSpPr>
              <p:sp>
                <p:nvSpPr>
                  <p:cNvPr id="4870" name="Google Shape;4870;p25"/>
                  <p:cNvSpPr/>
                  <p:nvPr/>
                </p:nvSpPr>
                <p:spPr>
                  <a:xfrm>
                    <a:off x="2891851" y="4252568"/>
                    <a:ext cx="36731" cy="30155"/>
                  </a:xfrm>
                  <a:custGeom>
                    <a:avLst/>
                    <a:gdLst/>
                    <a:ahLst/>
                    <a:cxnLst/>
                    <a:rect l="l" t="t" r="r" b="b"/>
                    <a:pathLst>
                      <a:path w="391" h="321" extrusionOk="0">
                        <a:moveTo>
                          <a:pt x="101" y="1"/>
                        </a:moveTo>
                        <a:cubicBezTo>
                          <a:pt x="69" y="1"/>
                          <a:pt x="36" y="6"/>
                          <a:pt x="1" y="16"/>
                        </a:cubicBezTo>
                        <a:cubicBezTo>
                          <a:pt x="127" y="47"/>
                          <a:pt x="186" y="136"/>
                          <a:pt x="252" y="221"/>
                        </a:cubicBezTo>
                        <a:cubicBezTo>
                          <a:pt x="279" y="256"/>
                          <a:pt x="315" y="283"/>
                          <a:pt x="355" y="320"/>
                        </a:cubicBezTo>
                        <a:cubicBezTo>
                          <a:pt x="390" y="134"/>
                          <a:pt x="270"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1" name="Google Shape;4871;p25"/>
                  <p:cNvSpPr/>
                  <p:nvPr/>
                </p:nvSpPr>
                <p:spPr>
                  <a:xfrm>
                    <a:off x="2883114" y="4300197"/>
                    <a:ext cx="44152" cy="17661"/>
                  </a:xfrm>
                  <a:custGeom>
                    <a:avLst/>
                    <a:gdLst/>
                    <a:ahLst/>
                    <a:cxnLst/>
                    <a:rect l="l" t="t" r="r" b="b"/>
                    <a:pathLst>
                      <a:path w="470" h="188" extrusionOk="0">
                        <a:moveTo>
                          <a:pt x="62" y="0"/>
                        </a:moveTo>
                        <a:cubicBezTo>
                          <a:pt x="42" y="0"/>
                          <a:pt x="22" y="3"/>
                          <a:pt x="1" y="8"/>
                        </a:cubicBezTo>
                        <a:cubicBezTo>
                          <a:pt x="112" y="68"/>
                          <a:pt x="202" y="126"/>
                          <a:pt x="300" y="173"/>
                        </a:cubicBezTo>
                        <a:cubicBezTo>
                          <a:pt x="321" y="183"/>
                          <a:pt x="341" y="188"/>
                          <a:pt x="359" y="188"/>
                        </a:cubicBezTo>
                        <a:cubicBezTo>
                          <a:pt x="402" y="188"/>
                          <a:pt x="438" y="161"/>
                          <a:pt x="470" y="108"/>
                        </a:cubicBezTo>
                        <a:lnTo>
                          <a:pt x="470" y="108"/>
                        </a:lnTo>
                        <a:cubicBezTo>
                          <a:pt x="457" y="110"/>
                          <a:pt x="445" y="111"/>
                          <a:pt x="433" y="111"/>
                        </a:cubicBezTo>
                        <a:cubicBezTo>
                          <a:pt x="300" y="111"/>
                          <a:pt x="200"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872" name="Google Shape;4872;p25"/>
                <p:cNvSpPr/>
                <p:nvPr/>
              </p:nvSpPr>
              <p:spPr>
                <a:xfrm>
                  <a:off x="2956953" y="4294185"/>
                  <a:ext cx="39361" cy="13527"/>
                </a:xfrm>
                <a:custGeom>
                  <a:avLst/>
                  <a:gdLst/>
                  <a:ahLst/>
                  <a:cxnLst/>
                  <a:rect l="l" t="t" r="r" b="b"/>
                  <a:pathLst>
                    <a:path w="419" h="144" extrusionOk="0">
                      <a:moveTo>
                        <a:pt x="214" y="0"/>
                      </a:moveTo>
                      <a:cubicBezTo>
                        <a:pt x="154" y="0"/>
                        <a:pt x="94" y="18"/>
                        <a:pt x="40" y="53"/>
                      </a:cubicBezTo>
                      <a:cubicBezTo>
                        <a:pt x="20" y="67"/>
                        <a:pt x="13" y="101"/>
                        <a:pt x="0" y="125"/>
                      </a:cubicBezTo>
                      <a:cubicBezTo>
                        <a:pt x="5" y="130"/>
                        <a:pt x="10" y="137"/>
                        <a:pt x="16" y="144"/>
                      </a:cubicBezTo>
                      <a:cubicBezTo>
                        <a:pt x="152" y="120"/>
                        <a:pt x="287" y="97"/>
                        <a:pt x="418" y="74"/>
                      </a:cubicBezTo>
                      <a:cubicBezTo>
                        <a:pt x="359" y="26"/>
                        <a:pt x="286"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3" name="Google Shape;4873;p25"/>
                <p:cNvSpPr/>
                <p:nvPr/>
              </p:nvSpPr>
              <p:spPr>
                <a:xfrm>
                  <a:off x="2957798" y="4304236"/>
                  <a:ext cx="35885" cy="13621"/>
                </a:xfrm>
                <a:custGeom>
                  <a:avLst/>
                  <a:gdLst/>
                  <a:ahLst/>
                  <a:cxnLst/>
                  <a:rect l="l" t="t" r="r" b="b"/>
                  <a:pathLst>
                    <a:path w="382" h="145" extrusionOk="0">
                      <a:moveTo>
                        <a:pt x="381" y="1"/>
                      </a:moveTo>
                      <a:cubicBezTo>
                        <a:pt x="254" y="28"/>
                        <a:pt x="128" y="56"/>
                        <a:pt x="0" y="83"/>
                      </a:cubicBezTo>
                      <a:cubicBezTo>
                        <a:pt x="15" y="126"/>
                        <a:pt x="55" y="145"/>
                        <a:pt x="105" y="145"/>
                      </a:cubicBezTo>
                      <a:cubicBezTo>
                        <a:pt x="191" y="145"/>
                        <a:pt x="308" y="89"/>
                        <a:pt x="38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874" name="Google Shape;4874;p25"/>
                <p:cNvGrpSpPr/>
                <p:nvPr/>
              </p:nvGrpSpPr>
              <p:grpSpPr>
                <a:xfrm>
                  <a:off x="2887341" y="4172905"/>
                  <a:ext cx="120058" cy="122970"/>
                  <a:chOff x="2887341" y="4172905"/>
                  <a:chExt cx="120058" cy="122970"/>
                </a:xfrm>
              </p:grpSpPr>
              <p:sp>
                <p:nvSpPr>
                  <p:cNvPr id="4875" name="Google Shape;4875;p25"/>
                  <p:cNvSpPr/>
                  <p:nvPr/>
                </p:nvSpPr>
                <p:spPr>
                  <a:xfrm>
                    <a:off x="2957141" y="4242328"/>
                    <a:ext cx="21982" cy="41897"/>
                  </a:xfrm>
                  <a:custGeom>
                    <a:avLst/>
                    <a:gdLst/>
                    <a:ahLst/>
                    <a:cxnLst/>
                    <a:rect l="l" t="t" r="r" b="b"/>
                    <a:pathLst>
                      <a:path w="234" h="446" extrusionOk="0">
                        <a:moveTo>
                          <a:pt x="114" y="1"/>
                        </a:moveTo>
                        <a:cubicBezTo>
                          <a:pt x="106" y="1"/>
                          <a:pt x="97" y="2"/>
                          <a:pt x="88" y="6"/>
                        </a:cubicBezTo>
                        <a:cubicBezTo>
                          <a:pt x="55" y="19"/>
                          <a:pt x="11" y="55"/>
                          <a:pt x="8" y="84"/>
                        </a:cubicBezTo>
                        <a:cubicBezTo>
                          <a:pt x="0" y="198"/>
                          <a:pt x="5" y="315"/>
                          <a:pt x="5" y="446"/>
                        </a:cubicBezTo>
                        <a:cubicBezTo>
                          <a:pt x="54" y="408"/>
                          <a:pt x="90" y="383"/>
                          <a:pt x="122" y="353"/>
                        </a:cubicBezTo>
                        <a:cubicBezTo>
                          <a:pt x="205" y="280"/>
                          <a:pt x="234" y="154"/>
                          <a:pt x="192" y="64"/>
                        </a:cubicBezTo>
                        <a:cubicBezTo>
                          <a:pt x="176" y="28"/>
                          <a:pt x="148"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6" name="Google Shape;4876;p25"/>
                  <p:cNvSpPr/>
                  <p:nvPr/>
                </p:nvSpPr>
                <p:spPr>
                  <a:xfrm>
                    <a:off x="2887341" y="4187372"/>
                    <a:ext cx="22358" cy="32034"/>
                  </a:xfrm>
                  <a:custGeom>
                    <a:avLst/>
                    <a:gdLst/>
                    <a:ahLst/>
                    <a:cxnLst/>
                    <a:rect l="l" t="t" r="r" b="b"/>
                    <a:pathLst>
                      <a:path w="238" h="341" extrusionOk="0">
                        <a:moveTo>
                          <a:pt x="112" y="0"/>
                        </a:moveTo>
                        <a:cubicBezTo>
                          <a:pt x="69" y="0"/>
                          <a:pt x="30" y="35"/>
                          <a:pt x="18" y="94"/>
                        </a:cubicBezTo>
                        <a:cubicBezTo>
                          <a:pt x="0" y="184"/>
                          <a:pt x="17" y="269"/>
                          <a:pt x="73" y="341"/>
                        </a:cubicBezTo>
                        <a:cubicBezTo>
                          <a:pt x="116" y="317"/>
                          <a:pt x="155" y="297"/>
                          <a:pt x="196" y="276"/>
                        </a:cubicBezTo>
                        <a:cubicBezTo>
                          <a:pt x="206" y="232"/>
                          <a:pt x="217" y="192"/>
                          <a:pt x="227" y="152"/>
                        </a:cubicBezTo>
                        <a:cubicBezTo>
                          <a:pt x="238" y="101"/>
                          <a:pt x="181" y="13"/>
                          <a:pt x="131" y="2"/>
                        </a:cubicBezTo>
                        <a:cubicBezTo>
                          <a:pt x="124"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7" name="Google Shape;4877;p25"/>
                  <p:cNvSpPr/>
                  <p:nvPr/>
                </p:nvSpPr>
                <p:spPr>
                  <a:xfrm>
                    <a:off x="2908666" y="4228143"/>
                    <a:ext cx="18694" cy="31564"/>
                  </a:xfrm>
                  <a:custGeom>
                    <a:avLst/>
                    <a:gdLst/>
                    <a:ahLst/>
                    <a:cxnLst/>
                    <a:rect l="l" t="t" r="r" b="b"/>
                    <a:pathLst>
                      <a:path w="199" h="336" extrusionOk="0">
                        <a:moveTo>
                          <a:pt x="87" y="1"/>
                        </a:moveTo>
                        <a:cubicBezTo>
                          <a:pt x="83" y="1"/>
                          <a:pt x="79" y="1"/>
                          <a:pt x="75" y="2"/>
                        </a:cubicBezTo>
                        <a:cubicBezTo>
                          <a:pt x="52" y="8"/>
                          <a:pt x="23" y="41"/>
                          <a:pt x="17" y="67"/>
                        </a:cubicBezTo>
                        <a:cubicBezTo>
                          <a:pt x="1" y="131"/>
                          <a:pt x="23" y="189"/>
                          <a:pt x="73" y="233"/>
                        </a:cubicBezTo>
                        <a:cubicBezTo>
                          <a:pt x="108" y="264"/>
                          <a:pt x="144" y="292"/>
                          <a:pt x="196" y="336"/>
                        </a:cubicBezTo>
                        <a:cubicBezTo>
                          <a:pt x="196" y="259"/>
                          <a:pt x="199" y="196"/>
                          <a:pt x="194" y="131"/>
                        </a:cubicBezTo>
                        <a:cubicBezTo>
                          <a:pt x="191" y="96"/>
                          <a:pt x="178" y="58"/>
                          <a:pt x="157" y="32"/>
                        </a:cubicBezTo>
                        <a:cubicBezTo>
                          <a:pt x="143" y="14"/>
                          <a:pt x="11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8" name="Google Shape;4878;p25"/>
                  <p:cNvSpPr/>
                  <p:nvPr/>
                </p:nvSpPr>
                <p:spPr>
                  <a:xfrm>
                    <a:off x="2979687" y="4242704"/>
                    <a:ext cx="18882" cy="28934"/>
                  </a:xfrm>
                  <a:custGeom>
                    <a:avLst/>
                    <a:gdLst/>
                    <a:ahLst/>
                    <a:cxnLst/>
                    <a:rect l="l" t="t" r="r" b="b"/>
                    <a:pathLst>
                      <a:path w="201" h="308" extrusionOk="0">
                        <a:moveTo>
                          <a:pt x="55" y="0"/>
                        </a:moveTo>
                        <a:cubicBezTo>
                          <a:pt x="38" y="0"/>
                          <a:pt x="20" y="3"/>
                          <a:pt x="1" y="8"/>
                        </a:cubicBezTo>
                        <a:cubicBezTo>
                          <a:pt x="9" y="62"/>
                          <a:pt x="29" y="116"/>
                          <a:pt x="19" y="166"/>
                        </a:cubicBezTo>
                        <a:cubicBezTo>
                          <a:pt x="9" y="230"/>
                          <a:pt x="29" y="271"/>
                          <a:pt x="76" y="308"/>
                        </a:cubicBezTo>
                        <a:cubicBezTo>
                          <a:pt x="165" y="259"/>
                          <a:pt x="200" y="166"/>
                          <a:pt x="164" y="70"/>
                        </a:cubicBezTo>
                        <a:cubicBezTo>
                          <a:pt x="146" y="25"/>
                          <a:pt x="106"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9" name="Google Shape;4879;p25"/>
                  <p:cNvSpPr/>
                  <p:nvPr/>
                </p:nvSpPr>
                <p:spPr>
                  <a:xfrm>
                    <a:off x="2910545" y="4200900"/>
                    <a:ext cx="18036" cy="25458"/>
                  </a:xfrm>
                  <a:custGeom>
                    <a:avLst/>
                    <a:gdLst/>
                    <a:ahLst/>
                    <a:cxnLst/>
                    <a:rect l="l" t="t" r="r" b="b"/>
                    <a:pathLst>
                      <a:path w="192" h="271" extrusionOk="0">
                        <a:moveTo>
                          <a:pt x="88" y="0"/>
                        </a:moveTo>
                        <a:cubicBezTo>
                          <a:pt x="86" y="0"/>
                          <a:pt x="84" y="1"/>
                          <a:pt x="82" y="1"/>
                        </a:cubicBezTo>
                        <a:cubicBezTo>
                          <a:pt x="20" y="3"/>
                          <a:pt x="1" y="54"/>
                          <a:pt x="1" y="105"/>
                        </a:cubicBezTo>
                        <a:cubicBezTo>
                          <a:pt x="1" y="157"/>
                          <a:pt x="0" y="216"/>
                          <a:pt x="66" y="236"/>
                        </a:cubicBezTo>
                        <a:cubicBezTo>
                          <a:pt x="100" y="249"/>
                          <a:pt x="136" y="256"/>
                          <a:pt x="184" y="270"/>
                        </a:cubicBezTo>
                        <a:cubicBezTo>
                          <a:pt x="184" y="207"/>
                          <a:pt x="191" y="147"/>
                          <a:pt x="183" y="89"/>
                        </a:cubicBezTo>
                        <a:cubicBezTo>
                          <a:pt x="177" y="39"/>
                          <a:pt x="14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0" name="Google Shape;4880;p25"/>
                  <p:cNvSpPr/>
                  <p:nvPr/>
                </p:nvSpPr>
                <p:spPr>
                  <a:xfrm>
                    <a:off x="2892320" y="4219876"/>
                    <a:ext cx="20197" cy="28652"/>
                  </a:xfrm>
                  <a:custGeom>
                    <a:avLst/>
                    <a:gdLst/>
                    <a:ahLst/>
                    <a:cxnLst/>
                    <a:rect l="l" t="t" r="r" b="b"/>
                    <a:pathLst>
                      <a:path w="215" h="305" extrusionOk="0">
                        <a:moveTo>
                          <a:pt x="119" y="1"/>
                        </a:moveTo>
                        <a:cubicBezTo>
                          <a:pt x="116" y="1"/>
                          <a:pt x="113" y="1"/>
                          <a:pt x="110" y="2"/>
                        </a:cubicBezTo>
                        <a:cubicBezTo>
                          <a:pt x="32" y="24"/>
                          <a:pt x="0" y="119"/>
                          <a:pt x="25" y="222"/>
                        </a:cubicBezTo>
                        <a:cubicBezTo>
                          <a:pt x="39" y="285"/>
                          <a:pt x="54" y="304"/>
                          <a:pt x="111" y="304"/>
                        </a:cubicBezTo>
                        <a:cubicBezTo>
                          <a:pt x="126" y="304"/>
                          <a:pt x="143" y="303"/>
                          <a:pt x="164" y="301"/>
                        </a:cubicBezTo>
                        <a:cubicBezTo>
                          <a:pt x="139" y="213"/>
                          <a:pt x="120" y="126"/>
                          <a:pt x="215" y="36"/>
                        </a:cubicBezTo>
                        <a:cubicBezTo>
                          <a:pt x="176" y="23"/>
                          <a:pt x="14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1" name="Google Shape;4881;p25"/>
                  <p:cNvSpPr/>
                  <p:nvPr/>
                </p:nvSpPr>
                <p:spPr>
                  <a:xfrm>
                    <a:off x="2956577" y="4271075"/>
                    <a:ext cx="29309" cy="24800"/>
                  </a:xfrm>
                  <a:custGeom>
                    <a:avLst/>
                    <a:gdLst/>
                    <a:ahLst/>
                    <a:cxnLst/>
                    <a:rect l="l" t="t" r="r" b="b"/>
                    <a:pathLst>
                      <a:path w="312" h="264" extrusionOk="0">
                        <a:moveTo>
                          <a:pt x="240" y="0"/>
                        </a:moveTo>
                        <a:cubicBezTo>
                          <a:pt x="194" y="40"/>
                          <a:pt x="152" y="78"/>
                          <a:pt x="105" y="114"/>
                        </a:cubicBezTo>
                        <a:cubicBezTo>
                          <a:pt x="58" y="152"/>
                          <a:pt x="1" y="181"/>
                          <a:pt x="14" y="264"/>
                        </a:cubicBezTo>
                        <a:cubicBezTo>
                          <a:pt x="234" y="197"/>
                          <a:pt x="312" y="102"/>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2" name="Google Shape;4882;p25"/>
                  <p:cNvSpPr/>
                  <p:nvPr/>
                </p:nvSpPr>
                <p:spPr>
                  <a:xfrm>
                    <a:off x="2986920" y="4222318"/>
                    <a:ext cx="20479" cy="23109"/>
                  </a:xfrm>
                  <a:custGeom>
                    <a:avLst/>
                    <a:gdLst/>
                    <a:ahLst/>
                    <a:cxnLst/>
                    <a:rect l="l" t="t" r="r" b="b"/>
                    <a:pathLst>
                      <a:path w="218" h="246" extrusionOk="0">
                        <a:moveTo>
                          <a:pt x="107" y="1"/>
                        </a:moveTo>
                        <a:cubicBezTo>
                          <a:pt x="75" y="1"/>
                          <a:pt x="37" y="13"/>
                          <a:pt x="0" y="38"/>
                        </a:cubicBezTo>
                        <a:cubicBezTo>
                          <a:pt x="41" y="108"/>
                          <a:pt x="78" y="172"/>
                          <a:pt x="120" y="246"/>
                        </a:cubicBezTo>
                        <a:cubicBezTo>
                          <a:pt x="198" y="156"/>
                          <a:pt x="217" y="70"/>
                          <a:pt x="180" y="31"/>
                        </a:cubicBezTo>
                        <a:cubicBezTo>
                          <a:pt x="162" y="11"/>
                          <a:pt x="137"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3" name="Google Shape;4883;p25"/>
                  <p:cNvSpPr/>
                  <p:nvPr/>
                </p:nvSpPr>
                <p:spPr>
                  <a:xfrm>
                    <a:off x="2893823" y="4172905"/>
                    <a:ext cx="23861" cy="23297"/>
                  </a:xfrm>
                  <a:custGeom>
                    <a:avLst/>
                    <a:gdLst/>
                    <a:ahLst/>
                    <a:cxnLst/>
                    <a:rect l="l" t="t" r="r" b="b"/>
                    <a:pathLst>
                      <a:path w="254" h="248" extrusionOk="0">
                        <a:moveTo>
                          <a:pt x="79" y="0"/>
                        </a:moveTo>
                        <a:cubicBezTo>
                          <a:pt x="73" y="0"/>
                          <a:pt x="68" y="1"/>
                          <a:pt x="63" y="2"/>
                        </a:cubicBezTo>
                        <a:cubicBezTo>
                          <a:pt x="37" y="9"/>
                          <a:pt x="21" y="56"/>
                          <a:pt x="1" y="85"/>
                        </a:cubicBezTo>
                        <a:cubicBezTo>
                          <a:pt x="6" y="92"/>
                          <a:pt x="11" y="98"/>
                          <a:pt x="18" y="105"/>
                        </a:cubicBezTo>
                        <a:cubicBezTo>
                          <a:pt x="21" y="105"/>
                          <a:pt x="23" y="105"/>
                          <a:pt x="26" y="105"/>
                        </a:cubicBezTo>
                        <a:cubicBezTo>
                          <a:pt x="107" y="105"/>
                          <a:pt x="156" y="153"/>
                          <a:pt x="194" y="219"/>
                        </a:cubicBezTo>
                        <a:cubicBezTo>
                          <a:pt x="201" y="233"/>
                          <a:pt x="222" y="238"/>
                          <a:pt x="237" y="247"/>
                        </a:cubicBezTo>
                        <a:cubicBezTo>
                          <a:pt x="241" y="229"/>
                          <a:pt x="254" y="209"/>
                          <a:pt x="249" y="196"/>
                        </a:cubicBezTo>
                        <a:cubicBezTo>
                          <a:pt x="225" y="141"/>
                          <a:pt x="202" y="82"/>
                          <a:pt x="165" y="35"/>
                        </a:cubicBezTo>
                        <a:cubicBezTo>
                          <a:pt x="149" y="15"/>
                          <a:pt x="10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4" name="Google Shape;4884;p25"/>
                  <p:cNvSpPr/>
                  <p:nvPr/>
                </p:nvSpPr>
                <p:spPr>
                  <a:xfrm>
                    <a:off x="2963998" y="4225982"/>
                    <a:ext cx="24424" cy="12400"/>
                  </a:xfrm>
                  <a:custGeom>
                    <a:avLst/>
                    <a:gdLst/>
                    <a:ahLst/>
                    <a:cxnLst/>
                    <a:rect l="l" t="t" r="r" b="b"/>
                    <a:pathLst>
                      <a:path w="260" h="132" extrusionOk="0">
                        <a:moveTo>
                          <a:pt x="128" y="0"/>
                        </a:moveTo>
                        <a:cubicBezTo>
                          <a:pt x="127" y="0"/>
                          <a:pt x="126" y="0"/>
                          <a:pt x="124" y="0"/>
                        </a:cubicBezTo>
                        <a:cubicBezTo>
                          <a:pt x="54" y="4"/>
                          <a:pt x="12" y="45"/>
                          <a:pt x="0" y="131"/>
                        </a:cubicBezTo>
                        <a:lnTo>
                          <a:pt x="260" y="131"/>
                        </a:lnTo>
                        <a:cubicBezTo>
                          <a:pt x="225" y="55"/>
                          <a:pt x="19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885" name="Google Shape;4885;p25"/>
                <p:cNvSpPr/>
                <p:nvPr/>
              </p:nvSpPr>
              <p:spPr>
                <a:xfrm>
                  <a:off x="1978729" y="3977410"/>
                  <a:ext cx="1127468" cy="1166077"/>
                </a:xfrm>
                <a:custGeom>
                  <a:avLst/>
                  <a:gdLst/>
                  <a:ahLst/>
                  <a:cxnLst/>
                  <a:rect l="l" t="t" r="r" b="b"/>
                  <a:pathLst>
                    <a:path w="12002" h="12413" extrusionOk="0">
                      <a:moveTo>
                        <a:pt x="11114" y="53"/>
                      </a:moveTo>
                      <a:cubicBezTo>
                        <a:pt x="11143" y="53"/>
                        <a:pt x="11172" y="54"/>
                        <a:pt x="11202" y="58"/>
                      </a:cubicBezTo>
                      <a:cubicBezTo>
                        <a:pt x="11298" y="67"/>
                        <a:pt x="11378" y="114"/>
                        <a:pt x="11408" y="215"/>
                      </a:cubicBezTo>
                      <a:cubicBezTo>
                        <a:pt x="11440" y="323"/>
                        <a:pt x="11428" y="425"/>
                        <a:pt x="11347" y="512"/>
                      </a:cubicBezTo>
                      <a:cubicBezTo>
                        <a:pt x="11310" y="551"/>
                        <a:pt x="11268" y="571"/>
                        <a:pt x="11229" y="571"/>
                      </a:cubicBezTo>
                      <a:cubicBezTo>
                        <a:pt x="11202" y="571"/>
                        <a:pt x="11177" y="562"/>
                        <a:pt x="11156" y="543"/>
                      </a:cubicBezTo>
                      <a:cubicBezTo>
                        <a:pt x="11092" y="486"/>
                        <a:pt x="11078" y="371"/>
                        <a:pt x="11131" y="309"/>
                      </a:cubicBezTo>
                      <a:cubicBezTo>
                        <a:pt x="11157" y="278"/>
                        <a:pt x="11188" y="248"/>
                        <a:pt x="11217" y="218"/>
                      </a:cubicBezTo>
                      <a:cubicBezTo>
                        <a:pt x="11186" y="171"/>
                        <a:pt x="11145" y="157"/>
                        <a:pt x="11104" y="157"/>
                      </a:cubicBezTo>
                      <a:cubicBezTo>
                        <a:pt x="11093" y="157"/>
                        <a:pt x="11081" y="158"/>
                        <a:pt x="11069" y="160"/>
                      </a:cubicBezTo>
                      <a:cubicBezTo>
                        <a:pt x="10861" y="191"/>
                        <a:pt x="10695" y="283"/>
                        <a:pt x="10607" y="485"/>
                      </a:cubicBezTo>
                      <a:cubicBezTo>
                        <a:pt x="10530" y="663"/>
                        <a:pt x="10498" y="852"/>
                        <a:pt x="10504" y="1043"/>
                      </a:cubicBezTo>
                      <a:cubicBezTo>
                        <a:pt x="10506" y="1150"/>
                        <a:pt x="10462" y="1219"/>
                        <a:pt x="10385" y="1295"/>
                      </a:cubicBezTo>
                      <a:cubicBezTo>
                        <a:pt x="10385" y="929"/>
                        <a:pt x="10345" y="570"/>
                        <a:pt x="10614" y="276"/>
                      </a:cubicBezTo>
                      <a:cubicBezTo>
                        <a:pt x="10754" y="123"/>
                        <a:pt x="10922" y="53"/>
                        <a:pt x="11114" y="53"/>
                      </a:cubicBezTo>
                      <a:close/>
                      <a:moveTo>
                        <a:pt x="9756" y="849"/>
                      </a:moveTo>
                      <a:cubicBezTo>
                        <a:pt x="9807" y="849"/>
                        <a:pt x="9859" y="857"/>
                        <a:pt x="9912" y="874"/>
                      </a:cubicBezTo>
                      <a:cubicBezTo>
                        <a:pt x="10122" y="940"/>
                        <a:pt x="10244" y="1096"/>
                        <a:pt x="10304" y="1304"/>
                      </a:cubicBezTo>
                      <a:cubicBezTo>
                        <a:pt x="10321" y="1369"/>
                        <a:pt x="10317" y="1428"/>
                        <a:pt x="10284" y="1491"/>
                      </a:cubicBezTo>
                      <a:cubicBezTo>
                        <a:pt x="10255" y="1549"/>
                        <a:pt x="10234" y="1613"/>
                        <a:pt x="10204" y="1689"/>
                      </a:cubicBezTo>
                      <a:cubicBezTo>
                        <a:pt x="10181" y="1590"/>
                        <a:pt x="10164" y="1503"/>
                        <a:pt x="10137" y="1421"/>
                      </a:cubicBezTo>
                      <a:cubicBezTo>
                        <a:pt x="10081" y="1241"/>
                        <a:pt x="9983" y="1101"/>
                        <a:pt x="9792" y="1043"/>
                      </a:cubicBezTo>
                      <a:cubicBezTo>
                        <a:pt x="9757" y="1032"/>
                        <a:pt x="9723" y="1027"/>
                        <a:pt x="9690" y="1027"/>
                      </a:cubicBezTo>
                      <a:cubicBezTo>
                        <a:pt x="9606" y="1027"/>
                        <a:pt x="9532" y="1061"/>
                        <a:pt x="9476" y="1128"/>
                      </a:cubicBezTo>
                      <a:cubicBezTo>
                        <a:pt x="9429" y="1185"/>
                        <a:pt x="9423" y="1250"/>
                        <a:pt x="9451" y="1315"/>
                      </a:cubicBezTo>
                      <a:cubicBezTo>
                        <a:pt x="9464" y="1342"/>
                        <a:pt x="9481" y="1356"/>
                        <a:pt x="9499" y="1356"/>
                      </a:cubicBezTo>
                      <a:cubicBezTo>
                        <a:pt x="9514" y="1356"/>
                        <a:pt x="9530" y="1345"/>
                        <a:pt x="9544" y="1323"/>
                      </a:cubicBezTo>
                      <a:cubicBezTo>
                        <a:pt x="9564" y="1291"/>
                        <a:pt x="9588" y="1267"/>
                        <a:pt x="9616" y="1267"/>
                      </a:cubicBezTo>
                      <a:cubicBezTo>
                        <a:pt x="9626" y="1267"/>
                        <a:pt x="9636" y="1270"/>
                        <a:pt x="9647" y="1276"/>
                      </a:cubicBezTo>
                      <a:cubicBezTo>
                        <a:pt x="9676" y="1294"/>
                        <a:pt x="9704" y="1337"/>
                        <a:pt x="9710" y="1371"/>
                      </a:cubicBezTo>
                      <a:cubicBezTo>
                        <a:pt x="9724" y="1479"/>
                        <a:pt x="9651" y="1571"/>
                        <a:pt x="9543" y="1590"/>
                      </a:cubicBezTo>
                      <a:cubicBezTo>
                        <a:pt x="9529" y="1593"/>
                        <a:pt x="9516" y="1594"/>
                        <a:pt x="9502" y="1594"/>
                      </a:cubicBezTo>
                      <a:cubicBezTo>
                        <a:pt x="9418" y="1594"/>
                        <a:pt x="9349" y="1544"/>
                        <a:pt x="9326" y="1447"/>
                      </a:cubicBezTo>
                      <a:cubicBezTo>
                        <a:pt x="9287" y="1276"/>
                        <a:pt x="9311" y="1112"/>
                        <a:pt x="9439" y="984"/>
                      </a:cubicBezTo>
                      <a:cubicBezTo>
                        <a:pt x="9530" y="893"/>
                        <a:pt x="9640" y="849"/>
                        <a:pt x="9756" y="849"/>
                      </a:cubicBezTo>
                      <a:close/>
                      <a:moveTo>
                        <a:pt x="9822" y="2080"/>
                      </a:moveTo>
                      <a:cubicBezTo>
                        <a:pt x="9852" y="2080"/>
                        <a:pt x="9890" y="2095"/>
                        <a:pt x="9906" y="2114"/>
                      </a:cubicBezTo>
                      <a:cubicBezTo>
                        <a:pt x="9943" y="2161"/>
                        <a:pt x="9966" y="2221"/>
                        <a:pt x="9990" y="2276"/>
                      </a:cubicBezTo>
                      <a:cubicBezTo>
                        <a:pt x="9997" y="2289"/>
                        <a:pt x="9982" y="2309"/>
                        <a:pt x="9978" y="2326"/>
                      </a:cubicBezTo>
                      <a:cubicBezTo>
                        <a:pt x="9963" y="2318"/>
                        <a:pt x="9942" y="2313"/>
                        <a:pt x="9935" y="2299"/>
                      </a:cubicBezTo>
                      <a:cubicBezTo>
                        <a:pt x="9897" y="2234"/>
                        <a:pt x="9849" y="2185"/>
                        <a:pt x="9769" y="2185"/>
                      </a:cubicBezTo>
                      <a:cubicBezTo>
                        <a:pt x="9766" y="2185"/>
                        <a:pt x="9763" y="2185"/>
                        <a:pt x="9759" y="2185"/>
                      </a:cubicBezTo>
                      <a:cubicBezTo>
                        <a:pt x="9752" y="2179"/>
                        <a:pt x="9747" y="2173"/>
                        <a:pt x="9742" y="2166"/>
                      </a:cubicBezTo>
                      <a:cubicBezTo>
                        <a:pt x="9762" y="2138"/>
                        <a:pt x="9777" y="2091"/>
                        <a:pt x="9804" y="2082"/>
                      </a:cubicBezTo>
                      <a:cubicBezTo>
                        <a:pt x="9809" y="2080"/>
                        <a:pt x="9816" y="2080"/>
                        <a:pt x="9822" y="2080"/>
                      </a:cubicBezTo>
                      <a:close/>
                      <a:moveTo>
                        <a:pt x="9784" y="2235"/>
                      </a:moveTo>
                      <a:cubicBezTo>
                        <a:pt x="9790" y="2235"/>
                        <a:pt x="9796" y="2236"/>
                        <a:pt x="9803" y="2237"/>
                      </a:cubicBezTo>
                      <a:cubicBezTo>
                        <a:pt x="9853" y="2248"/>
                        <a:pt x="9910" y="2336"/>
                        <a:pt x="9899" y="2387"/>
                      </a:cubicBezTo>
                      <a:cubicBezTo>
                        <a:pt x="9889" y="2427"/>
                        <a:pt x="9879" y="2467"/>
                        <a:pt x="9868" y="2511"/>
                      </a:cubicBezTo>
                      <a:cubicBezTo>
                        <a:pt x="9827" y="2532"/>
                        <a:pt x="9788" y="2552"/>
                        <a:pt x="9745" y="2576"/>
                      </a:cubicBezTo>
                      <a:cubicBezTo>
                        <a:pt x="9689" y="2504"/>
                        <a:pt x="9672" y="2419"/>
                        <a:pt x="9690" y="2329"/>
                      </a:cubicBezTo>
                      <a:cubicBezTo>
                        <a:pt x="9702" y="2270"/>
                        <a:pt x="9741" y="2235"/>
                        <a:pt x="9784" y="2235"/>
                      </a:cubicBezTo>
                      <a:close/>
                      <a:moveTo>
                        <a:pt x="10007" y="2381"/>
                      </a:moveTo>
                      <a:cubicBezTo>
                        <a:pt x="10060" y="2381"/>
                        <a:pt x="10096" y="2419"/>
                        <a:pt x="10102" y="2470"/>
                      </a:cubicBezTo>
                      <a:cubicBezTo>
                        <a:pt x="10110" y="2526"/>
                        <a:pt x="10103" y="2586"/>
                        <a:pt x="10103" y="2649"/>
                      </a:cubicBezTo>
                      <a:cubicBezTo>
                        <a:pt x="10055" y="2635"/>
                        <a:pt x="10019" y="2626"/>
                        <a:pt x="9985" y="2616"/>
                      </a:cubicBezTo>
                      <a:cubicBezTo>
                        <a:pt x="9918" y="2596"/>
                        <a:pt x="9920" y="2537"/>
                        <a:pt x="9920" y="2485"/>
                      </a:cubicBezTo>
                      <a:cubicBezTo>
                        <a:pt x="9920" y="2434"/>
                        <a:pt x="9939" y="2383"/>
                        <a:pt x="10001" y="2381"/>
                      </a:cubicBezTo>
                      <a:cubicBezTo>
                        <a:pt x="10003" y="2381"/>
                        <a:pt x="10005" y="2381"/>
                        <a:pt x="10007" y="2381"/>
                      </a:cubicBezTo>
                      <a:close/>
                      <a:moveTo>
                        <a:pt x="10616" y="2646"/>
                      </a:moveTo>
                      <a:cubicBezTo>
                        <a:pt x="10687" y="2646"/>
                        <a:pt x="10713" y="2702"/>
                        <a:pt x="10748" y="2777"/>
                      </a:cubicBezTo>
                      <a:lnTo>
                        <a:pt x="10488" y="2777"/>
                      </a:lnTo>
                      <a:cubicBezTo>
                        <a:pt x="10500" y="2690"/>
                        <a:pt x="10544" y="2649"/>
                        <a:pt x="10612" y="2646"/>
                      </a:cubicBezTo>
                      <a:cubicBezTo>
                        <a:pt x="10614" y="2646"/>
                        <a:pt x="10615" y="2646"/>
                        <a:pt x="10616" y="2646"/>
                      </a:cubicBezTo>
                      <a:close/>
                      <a:moveTo>
                        <a:pt x="10839" y="2607"/>
                      </a:moveTo>
                      <a:cubicBezTo>
                        <a:pt x="10868" y="2607"/>
                        <a:pt x="10894" y="2617"/>
                        <a:pt x="10911" y="2638"/>
                      </a:cubicBezTo>
                      <a:cubicBezTo>
                        <a:pt x="10948" y="2679"/>
                        <a:pt x="10928" y="2763"/>
                        <a:pt x="10851" y="2853"/>
                      </a:cubicBezTo>
                      <a:cubicBezTo>
                        <a:pt x="10810" y="2780"/>
                        <a:pt x="10773" y="2715"/>
                        <a:pt x="10732" y="2645"/>
                      </a:cubicBezTo>
                      <a:cubicBezTo>
                        <a:pt x="10769" y="2620"/>
                        <a:pt x="10807" y="2607"/>
                        <a:pt x="10839" y="2607"/>
                      </a:cubicBezTo>
                      <a:close/>
                      <a:moveTo>
                        <a:pt x="9844" y="2582"/>
                      </a:moveTo>
                      <a:cubicBezTo>
                        <a:pt x="9869" y="2582"/>
                        <a:pt x="9901" y="2604"/>
                        <a:pt x="9940" y="2617"/>
                      </a:cubicBezTo>
                      <a:cubicBezTo>
                        <a:pt x="9845" y="2707"/>
                        <a:pt x="9864" y="2794"/>
                        <a:pt x="9889" y="2882"/>
                      </a:cubicBezTo>
                      <a:cubicBezTo>
                        <a:pt x="9868" y="2884"/>
                        <a:pt x="9851" y="2885"/>
                        <a:pt x="9836" y="2885"/>
                      </a:cubicBezTo>
                      <a:cubicBezTo>
                        <a:pt x="9779" y="2885"/>
                        <a:pt x="9764" y="2866"/>
                        <a:pt x="9750" y="2803"/>
                      </a:cubicBezTo>
                      <a:cubicBezTo>
                        <a:pt x="9725" y="2700"/>
                        <a:pt x="9757" y="2605"/>
                        <a:pt x="9835" y="2583"/>
                      </a:cubicBezTo>
                      <a:cubicBezTo>
                        <a:pt x="9838" y="2582"/>
                        <a:pt x="9841" y="2582"/>
                        <a:pt x="9844" y="2582"/>
                      </a:cubicBezTo>
                      <a:close/>
                      <a:moveTo>
                        <a:pt x="9986" y="2671"/>
                      </a:moveTo>
                      <a:cubicBezTo>
                        <a:pt x="10010" y="2671"/>
                        <a:pt x="10042" y="2685"/>
                        <a:pt x="10056" y="2702"/>
                      </a:cubicBezTo>
                      <a:cubicBezTo>
                        <a:pt x="10077" y="2728"/>
                        <a:pt x="10091" y="2767"/>
                        <a:pt x="10093" y="2801"/>
                      </a:cubicBezTo>
                      <a:cubicBezTo>
                        <a:pt x="10098" y="2863"/>
                        <a:pt x="10095" y="2927"/>
                        <a:pt x="10095" y="3005"/>
                      </a:cubicBezTo>
                      <a:cubicBezTo>
                        <a:pt x="10043" y="2961"/>
                        <a:pt x="10007" y="2934"/>
                        <a:pt x="9972" y="2903"/>
                      </a:cubicBezTo>
                      <a:cubicBezTo>
                        <a:pt x="9922" y="2858"/>
                        <a:pt x="9900" y="2801"/>
                        <a:pt x="9916" y="2737"/>
                      </a:cubicBezTo>
                      <a:cubicBezTo>
                        <a:pt x="9922" y="2711"/>
                        <a:pt x="9950" y="2679"/>
                        <a:pt x="9974" y="2672"/>
                      </a:cubicBezTo>
                      <a:cubicBezTo>
                        <a:pt x="9978" y="2671"/>
                        <a:pt x="9982" y="2671"/>
                        <a:pt x="9986" y="2671"/>
                      </a:cubicBezTo>
                      <a:close/>
                      <a:moveTo>
                        <a:pt x="10710" y="2824"/>
                      </a:moveTo>
                      <a:cubicBezTo>
                        <a:pt x="10761" y="2824"/>
                        <a:pt x="10801" y="2849"/>
                        <a:pt x="10820" y="2894"/>
                      </a:cubicBezTo>
                      <a:cubicBezTo>
                        <a:pt x="10856" y="2990"/>
                        <a:pt x="10821" y="3083"/>
                        <a:pt x="10732" y="3132"/>
                      </a:cubicBezTo>
                      <a:cubicBezTo>
                        <a:pt x="10685" y="3095"/>
                        <a:pt x="10665" y="3054"/>
                        <a:pt x="10675" y="2990"/>
                      </a:cubicBezTo>
                      <a:cubicBezTo>
                        <a:pt x="10684" y="2940"/>
                        <a:pt x="10664" y="2886"/>
                        <a:pt x="10656" y="2832"/>
                      </a:cubicBezTo>
                      <a:cubicBezTo>
                        <a:pt x="10675" y="2827"/>
                        <a:pt x="10693" y="2824"/>
                        <a:pt x="10710" y="2824"/>
                      </a:cubicBezTo>
                      <a:close/>
                      <a:moveTo>
                        <a:pt x="9821" y="2930"/>
                      </a:moveTo>
                      <a:cubicBezTo>
                        <a:pt x="9990" y="2930"/>
                        <a:pt x="10109" y="3063"/>
                        <a:pt x="10075" y="3249"/>
                      </a:cubicBezTo>
                      <a:cubicBezTo>
                        <a:pt x="10035" y="3212"/>
                        <a:pt x="9999" y="3185"/>
                        <a:pt x="9972" y="3150"/>
                      </a:cubicBezTo>
                      <a:cubicBezTo>
                        <a:pt x="9906" y="3065"/>
                        <a:pt x="9847" y="2976"/>
                        <a:pt x="9721" y="2945"/>
                      </a:cubicBezTo>
                      <a:cubicBezTo>
                        <a:pt x="9756" y="2935"/>
                        <a:pt x="9789" y="2930"/>
                        <a:pt x="9821" y="2930"/>
                      </a:cubicBezTo>
                      <a:close/>
                      <a:moveTo>
                        <a:pt x="10528" y="2821"/>
                      </a:moveTo>
                      <a:cubicBezTo>
                        <a:pt x="10563" y="2821"/>
                        <a:pt x="10591" y="2848"/>
                        <a:pt x="10607" y="2884"/>
                      </a:cubicBezTo>
                      <a:cubicBezTo>
                        <a:pt x="10649" y="2974"/>
                        <a:pt x="10620" y="3099"/>
                        <a:pt x="10537" y="3173"/>
                      </a:cubicBezTo>
                      <a:cubicBezTo>
                        <a:pt x="10505" y="3203"/>
                        <a:pt x="10469" y="3228"/>
                        <a:pt x="10420" y="3266"/>
                      </a:cubicBezTo>
                      <a:cubicBezTo>
                        <a:pt x="10420" y="3135"/>
                        <a:pt x="10413" y="3020"/>
                        <a:pt x="10423" y="2904"/>
                      </a:cubicBezTo>
                      <a:cubicBezTo>
                        <a:pt x="10426" y="2877"/>
                        <a:pt x="10470" y="2839"/>
                        <a:pt x="10502" y="2826"/>
                      </a:cubicBezTo>
                      <a:cubicBezTo>
                        <a:pt x="10511" y="2822"/>
                        <a:pt x="10520" y="2821"/>
                        <a:pt x="10528" y="2821"/>
                      </a:cubicBezTo>
                      <a:close/>
                      <a:moveTo>
                        <a:pt x="9757" y="2990"/>
                      </a:moveTo>
                      <a:cubicBezTo>
                        <a:pt x="9811" y="3042"/>
                        <a:pt x="9864" y="3094"/>
                        <a:pt x="9919" y="3144"/>
                      </a:cubicBezTo>
                      <a:cubicBezTo>
                        <a:pt x="9964" y="3185"/>
                        <a:pt x="10015" y="3218"/>
                        <a:pt x="10056" y="3264"/>
                      </a:cubicBezTo>
                      <a:cubicBezTo>
                        <a:pt x="10079" y="3291"/>
                        <a:pt x="10085" y="3332"/>
                        <a:pt x="10100" y="3369"/>
                      </a:cubicBezTo>
                      <a:cubicBezTo>
                        <a:pt x="10092" y="3370"/>
                        <a:pt x="10084" y="3371"/>
                        <a:pt x="10076" y="3371"/>
                      </a:cubicBezTo>
                      <a:cubicBezTo>
                        <a:pt x="9935" y="3371"/>
                        <a:pt x="9798" y="3206"/>
                        <a:pt x="9740" y="3010"/>
                      </a:cubicBezTo>
                      <a:cubicBezTo>
                        <a:pt x="9746" y="3003"/>
                        <a:pt x="9751" y="2996"/>
                        <a:pt x="9757" y="2990"/>
                      </a:cubicBezTo>
                      <a:close/>
                      <a:moveTo>
                        <a:pt x="10649" y="3129"/>
                      </a:moveTo>
                      <a:lnTo>
                        <a:pt x="10649" y="3129"/>
                      </a:lnTo>
                      <a:cubicBezTo>
                        <a:pt x="10721" y="3228"/>
                        <a:pt x="10643" y="3323"/>
                        <a:pt x="10423" y="3390"/>
                      </a:cubicBezTo>
                      <a:cubicBezTo>
                        <a:pt x="10410" y="3307"/>
                        <a:pt x="10467" y="3278"/>
                        <a:pt x="10514" y="3242"/>
                      </a:cubicBezTo>
                      <a:cubicBezTo>
                        <a:pt x="10561" y="3206"/>
                        <a:pt x="10604" y="3166"/>
                        <a:pt x="10649" y="3129"/>
                      </a:cubicBezTo>
                      <a:close/>
                      <a:moveTo>
                        <a:pt x="9781" y="3304"/>
                      </a:moveTo>
                      <a:cubicBezTo>
                        <a:pt x="9811" y="3304"/>
                        <a:pt x="9845" y="3317"/>
                        <a:pt x="9873" y="3331"/>
                      </a:cubicBezTo>
                      <a:cubicBezTo>
                        <a:pt x="9941" y="3366"/>
                        <a:pt x="10007" y="3407"/>
                        <a:pt x="10092" y="3456"/>
                      </a:cubicBezTo>
                      <a:cubicBezTo>
                        <a:pt x="10104" y="3490"/>
                        <a:pt x="10084" y="3505"/>
                        <a:pt x="10048" y="3505"/>
                      </a:cubicBezTo>
                      <a:cubicBezTo>
                        <a:pt x="10039" y="3505"/>
                        <a:pt x="10029" y="3504"/>
                        <a:pt x="10018" y="3502"/>
                      </a:cubicBezTo>
                      <a:cubicBezTo>
                        <a:pt x="9992" y="3498"/>
                        <a:pt x="9967" y="3487"/>
                        <a:pt x="9941" y="3478"/>
                      </a:cubicBezTo>
                      <a:cubicBezTo>
                        <a:pt x="9840" y="3439"/>
                        <a:pt x="9739" y="3402"/>
                        <a:pt x="9630" y="3361"/>
                      </a:cubicBezTo>
                      <a:cubicBezTo>
                        <a:pt x="9671" y="3342"/>
                        <a:pt x="9716" y="3316"/>
                        <a:pt x="9765" y="3305"/>
                      </a:cubicBezTo>
                      <a:cubicBezTo>
                        <a:pt x="9770" y="3304"/>
                        <a:pt x="9776" y="3304"/>
                        <a:pt x="9781" y="3304"/>
                      </a:cubicBezTo>
                      <a:close/>
                      <a:moveTo>
                        <a:pt x="10627" y="3372"/>
                      </a:moveTo>
                      <a:cubicBezTo>
                        <a:pt x="10699" y="3372"/>
                        <a:pt x="10772" y="3398"/>
                        <a:pt x="10831" y="3446"/>
                      </a:cubicBezTo>
                      <a:cubicBezTo>
                        <a:pt x="10700" y="3469"/>
                        <a:pt x="10565" y="3492"/>
                        <a:pt x="10429" y="3516"/>
                      </a:cubicBezTo>
                      <a:cubicBezTo>
                        <a:pt x="10423" y="3509"/>
                        <a:pt x="10418" y="3504"/>
                        <a:pt x="10413" y="3497"/>
                      </a:cubicBezTo>
                      <a:cubicBezTo>
                        <a:pt x="10426" y="3473"/>
                        <a:pt x="10433" y="3438"/>
                        <a:pt x="10453" y="3425"/>
                      </a:cubicBezTo>
                      <a:cubicBezTo>
                        <a:pt x="10507" y="3390"/>
                        <a:pt x="10567" y="3372"/>
                        <a:pt x="10627" y="3372"/>
                      </a:cubicBezTo>
                      <a:close/>
                      <a:moveTo>
                        <a:pt x="9689" y="3436"/>
                      </a:moveTo>
                      <a:cubicBezTo>
                        <a:pt x="9828" y="3436"/>
                        <a:pt x="9928" y="3547"/>
                        <a:pt x="10060" y="3547"/>
                      </a:cubicBezTo>
                      <a:cubicBezTo>
                        <a:pt x="10072" y="3547"/>
                        <a:pt x="10084" y="3546"/>
                        <a:pt x="10097" y="3544"/>
                      </a:cubicBezTo>
                      <a:lnTo>
                        <a:pt x="10097" y="3544"/>
                      </a:lnTo>
                      <a:cubicBezTo>
                        <a:pt x="10064" y="3597"/>
                        <a:pt x="10028" y="3624"/>
                        <a:pt x="9985" y="3624"/>
                      </a:cubicBezTo>
                      <a:cubicBezTo>
                        <a:pt x="9967" y="3624"/>
                        <a:pt x="9947" y="3619"/>
                        <a:pt x="9927" y="3609"/>
                      </a:cubicBezTo>
                      <a:cubicBezTo>
                        <a:pt x="9829" y="3563"/>
                        <a:pt x="9739" y="3506"/>
                        <a:pt x="9628" y="3444"/>
                      </a:cubicBezTo>
                      <a:cubicBezTo>
                        <a:pt x="9649" y="3439"/>
                        <a:pt x="9669" y="3436"/>
                        <a:pt x="9689" y="3436"/>
                      </a:cubicBezTo>
                      <a:close/>
                      <a:moveTo>
                        <a:pt x="10803" y="3480"/>
                      </a:moveTo>
                      <a:cubicBezTo>
                        <a:pt x="10729" y="3568"/>
                        <a:pt x="10613" y="3625"/>
                        <a:pt x="10527" y="3625"/>
                      </a:cubicBezTo>
                      <a:cubicBezTo>
                        <a:pt x="10477" y="3625"/>
                        <a:pt x="10437" y="3605"/>
                        <a:pt x="10422" y="3562"/>
                      </a:cubicBezTo>
                      <a:cubicBezTo>
                        <a:pt x="10550" y="3533"/>
                        <a:pt x="10676" y="3507"/>
                        <a:pt x="10803" y="3480"/>
                      </a:cubicBezTo>
                      <a:close/>
                      <a:moveTo>
                        <a:pt x="11281" y="3762"/>
                      </a:moveTo>
                      <a:cubicBezTo>
                        <a:pt x="11332" y="3762"/>
                        <a:pt x="11383" y="3766"/>
                        <a:pt x="11435" y="3774"/>
                      </a:cubicBezTo>
                      <a:cubicBezTo>
                        <a:pt x="11482" y="3781"/>
                        <a:pt x="11532" y="3800"/>
                        <a:pt x="11571" y="3826"/>
                      </a:cubicBezTo>
                      <a:cubicBezTo>
                        <a:pt x="11679" y="3898"/>
                        <a:pt x="11673" y="4008"/>
                        <a:pt x="11560" y="4074"/>
                      </a:cubicBezTo>
                      <a:cubicBezTo>
                        <a:pt x="11545" y="4082"/>
                        <a:pt x="11532" y="4090"/>
                        <a:pt x="11511" y="4103"/>
                      </a:cubicBezTo>
                      <a:cubicBezTo>
                        <a:pt x="11529" y="4115"/>
                        <a:pt x="11539" y="4123"/>
                        <a:pt x="11550" y="4128"/>
                      </a:cubicBezTo>
                      <a:cubicBezTo>
                        <a:pt x="11837" y="4250"/>
                        <a:pt x="12002" y="4634"/>
                        <a:pt x="11890" y="4926"/>
                      </a:cubicBezTo>
                      <a:cubicBezTo>
                        <a:pt x="11879" y="4955"/>
                        <a:pt x="11864" y="4985"/>
                        <a:pt x="11848" y="5012"/>
                      </a:cubicBezTo>
                      <a:cubicBezTo>
                        <a:pt x="11817" y="5061"/>
                        <a:pt x="11788" y="5085"/>
                        <a:pt x="11754" y="5085"/>
                      </a:cubicBezTo>
                      <a:cubicBezTo>
                        <a:pt x="11727" y="5085"/>
                        <a:pt x="11696" y="5069"/>
                        <a:pt x="11658" y="5036"/>
                      </a:cubicBezTo>
                      <a:cubicBezTo>
                        <a:pt x="11652" y="5031"/>
                        <a:pt x="11641" y="5029"/>
                        <a:pt x="11621" y="5021"/>
                      </a:cubicBezTo>
                      <a:cubicBezTo>
                        <a:pt x="11618" y="5058"/>
                        <a:pt x="11612" y="5088"/>
                        <a:pt x="11614" y="5118"/>
                      </a:cubicBezTo>
                      <a:cubicBezTo>
                        <a:pt x="11624" y="5310"/>
                        <a:pt x="11594" y="5492"/>
                        <a:pt x="11496" y="5661"/>
                      </a:cubicBezTo>
                      <a:cubicBezTo>
                        <a:pt x="11429" y="5775"/>
                        <a:pt x="11324" y="5838"/>
                        <a:pt x="11211" y="5838"/>
                      </a:cubicBezTo>
                      <a:cubicBezTo>
                        <a:pt x="11176" y="5838"/>
                        <a:pt x="11140" y="5832"/>
                        <a:pt x="11104" y="5819"/>
                      </a:cubicBezTo>
                      <a:cubicBezTo>
                        <a:pt x="11093" y="5815"/>
                        <a:pt x="11083" y="5807"/>
                        <a:pt x="11053" y="5792"/>
                      </a:cubicBezTo>
                      <a:cubicBezTo>
                        <a:pt x="11217" y="5789"/>
                        <a:pt x="11329" y="5719"/>
                        <a:pt x="11391" y="5598"/>
                      </a:cubicBezTo>
                      <a:cubicBezTo>
                        <a:pt x="11448" y="5486"/>
                        <a:pt x="11498" y="5363"/>
                        <a:pt x="11521" y="5239"/>
                      </a:cubicBezTo>
                      <a:cubicBezTo>
                        <a:pt x="11553" y="5066"/>
                        <a:pt x="11528" y="4894"/>
                        <a:pt x="11436" y="4731"/>
                      </a:cubicBezTo>
                      <a:lnTo>
                        <a:pt x="11436" y="4731"/>
                      </a:lnTo>
                      <a:cubicBezTo>
                        <a:pt x="11454" y="4746"/>
                        <a:pt x="11472" y="4762"/>
                        <a:pt x="11491" y="4778"/>
                      </a:cubicBezTo>
                      <a:cubicBezTo>
                        <a:pt x="11524" y="4812"/>
                        <a:pt x="11558" y="4839"/>
                        <a:pt x="11601" y="4839"/>
                      </a:cubicBezTo>
                      <a:cubicBezTo>
                        <a:pt x="11616" y="4839"/>
                        <a:pt x="11632" y="4835"/>
                        <a:pt x="11649" y="4828"/>
                      </a:cubicBezTo>
                      <a:cubicBezTo>
                        <a:pt x="11716" y="4797"/>
                        <a:pt x="11750" y="4741"/>
                        <a:pt x="11751" y="4668"/>
                      </a:cubicBezTo>
                      <a:cubicBezTo>
                        <a:pt x="11757" y="4423"/>
                        <a:pt x="11564" y="4226"/>
                        <a:pt x="11323" y="4226"/>
                      </a:cubicBezTo>
                      <a:cubicBezTo>
                        <a:pt x="11316" y="4226"/>
                        <a:pt x="11309" y="4226"/>
                        <a:pt x="11301" y="4227"/>
                      </a:cubicBezTo>
                      <a:cubicBezTo>
                        <a:pt x="11158" y="4234"/>
                        <a:pt x="11026" y="4272"/>
                        <a:pt x="10910" y="4365"/>
                      </a:cubicBezTo>
                      <a:cubicBezTo>
                        <a:pt x="10905" y="4358"/>
                        <a:pt x="10899" y="4351"/>
                        <a:pt x="10893" y="4343"/>
                      </a:cubicBezTo>
                      <a:cubicBezTo>
                        <a:pt x="10931" y="4306"/>
                        <a:pt x="10967" y="4266"/>
                        <a:pt x="11010" y="4234"/>
                      </a:cubicBezTo>
                      <a:cubicBezTo>
                        <a:pt x="11032" y="4216"/>
                        <a:pt x="11064" y="4210"/>
                        <a:pt x="11093" y="4204"/>
                      </a:cubicBezTo>
                      <a:cubicBezTo>
                        <a:pt x="11150" y="4189"/>
                        <a:pt x="11206" y="4175"/>
                        <a:pt x="11219" y="4107"/>
                      </a:cubicBezTo>
                      <a:cubicBezTo>
                        <a:pt x="11232" y="4035"/>
                        <a:pt x="11191" y="3981"/>
                        <a:pt x="11135" y="3955"/>
                      </a:cubicBezTo>
                      <a:cubicBezTo>
                        <a:pt x="11049" y="3916"/>
                        <a:pt x="10955" y="3896"/>
                        <a:pt x="10871" y="3869"/>
                      </a:cubicBezTo>
                      <a:cubicBezTo>
                        <a:pt x="10871" y="3869"/>
                        <a:pt x="10884" y="3859"/>
                        <a:pt x="10900" y="3852"/>
                      </a:cubicBezTo>
                      <a:cubicBezTo>
                        <a:pt x="11022" y="3790"/>
                        <a:pt x="11150" y="3762"/>
                        <a:pt x="11281" y="3762"/>
                      </a:cubicBezTo>
                      <a:close/>
                      <a:moveTo>
                        <a:pt x="8892" y="7409"/>
                      </a:moveTo>
                      <a:cubicBezTo>
                        <a:pt x="9006" y="7409"/>
                        <a:pt x="9120" y="7434"/>
                        <a:pt x="9192" y="7485"/>
                      </a:cubicBezTo>
                      <a:cubicBezTo>
                        <a:pt x="9199" y="7491"/>
                        <a:pt x="9204" y="7499"/>
                        <a:pt x="9209" y="7502"/>
                      </a:cubicBezTo>
                      <a:cubicBezTo>
                        <a:pt x="9130" y="7508"/>
                        <a:pt x="9052" y="7502"/>
                        <a:pt x="8976" y="7517"/>
                      </a:cubicBezTo>
                      <a:cubicBezTo>
                        <a:pt x="8661" y="7576"/>
                        <a:pt x="8535" y="7934"/>
                        <a:pt x="8740" y="8181"/>
                      </a:cubicBezTo>
                      <a:cubicBezTo>
                        <a:pt x="8781" y="8231"/>
                        <a:pt x="8832" y="8271"/>
                        <a:pt x="8898" y="8271"/>
                      </a:cubicBezTo>
                      <a:cubicBezTo>
                        <a:pt x="8914" y="8271"/>
                        <a:pt x="8931" y="8268"/>
                        <a:pt x="8948" y="8263"/>
                      </a:cubicBezTo>
                      <a:cubicBezTo>
                        <a:pt x="9046" y="8234"/>
                        <a:pt x="9079" y="8167"/>
                        <a:pt x="9032" y="8077"/>
                      </a:cubicBezTo>
                      <a:cubicBezTo>
                        <a:pt x="8990" y="7996"/>
                        <a:pt x="8985" y="7923"/>
                        <a:pt x="9050" y="7851"/>
                      </a:cubicBezTo>
                      <a:cubicBezTo>
                        <a:pt x="9086" y="7811"/>
                        <a:pt x="9133" y="7792"/>
                        <a:pt x="9178" y="7792"/>
                      </a:cubicBezTo>
                      <a:cubicBezTo>
                        <a:pt x="9226" y="7792"/>
                        <a:pt x="9273" y="7814"/>
                        <a:pt x="9308" y="7857"/>
                      </a:cubicBezTo>
                      <a:cubicBezTo>
                        <a:pt x="9333" y="7888"/>
                        <a:pt x="9353" y="7925"/>
                        <a:pt x="9367" y="7961"/>
                      </a:cubicBezTo>
                      <a:cubicBezTo>
                        <a:pt x="9682" y="8843"/>
                        <a:pt x="9306" y="9876"/>
                        <a:pt x="8474" y="10306"/>
                      </a:cubicBezTo>
                      <a:cubicBezTo>
                        <a:pt x="8346" y="10372"/>
                        <a:pt x="8189" y="10382"/>
                        <a:pt x="8045" y="10418"/>
                      </a:cubicBezTo>
                      <a:cubicBezTo>
                        <a:pt x="8044" y="10416"/>
                        <a:pt x="8044" y="10412"/>
                        <a:pt x="8042" y="10409"/>
                      </a:cubicBezTo>
                      <a:cubicBezTo>
                        <a:pt x="8197" y="10326"/>
                        <a:pt x="8356" y="10251"/>
                        <a:pt x="8501" y="10156"/>
                      </a:cubicBezTo>
                      <a:cubicBezTo>
                        <a:pt x="8827" y="9954"/>
                        <a:pt x="9074" y="9684"/>
                        <a:pt x="9178" y="9306"/>
                      </a:cubicBezTo>
                      <a:cubicBezTo>
                        <a:pt x="9213" y="9177"/>
                        <a:pt x="9234" y="9038"/>
                        <a:pt x="9230" y="8904"/>
                      </a:cubicBezTo>
                      <a:cubicBezTo>
                        <a:pt x="9228" y="8806"/>
                        <a:pt x="9184" y="8702"/>
                        <a:pt x="9137" y="8613"/>
                      </a:cubicBezTo>
                      <a:cubicBezTo>
                        <a:pt x="9092" y="8524"/>
                        <a:pt x="8974" y="8473"/>
                        <a:pt x="8868" y="8473"/>
                      </a:cubicBezTo>
                      <a:cubicBezTo>
                        <a:pt x="8847" y="8473"/>
                        <a:pt x="8826" y="8475"/>
                        <a:pt x="8807" y="8479"/>
                      </a:cubicBezTo>
                      <a:cubicBezTo>
                        <a:pt x="8753" y="8491"/>
                        <a:pt x="8738" y="8527"/>
                        <a:pt x="8739" y="8577"/>
                      </a:cubicBezTo>
                      <a:cubicBezTo>
                        <a:pt x="8742" y="8673"/>
                        <a:pt x="8709" y="8758"/>
                        <a:pt x="8638" y="8823"/>
                      </a:cubicBezTo>
                      <a:cubicBezTo>
                        <a:pt x="8596" y="8863"/>
                        <a:pt x="8552" y="8882"/>
                        <a:pt x="8511" y="8882"/>
                      </a:cubicBezTo>
                      <a:cubicBezTo>
                        <a:pt x="8455" y="8882"/>
                        <a:pt x="8405" y="8847"/>
                        <a:pt x="8371" y="8779"/>
                      </a:cubicBezTo>
                      <a:cubicBezTo>
                        <a:pt x="8307" y="8651"/>
                        <a:pt x="8285" y="8521"/>
                        <a:pt x="8363" y="8387"/>
                      </a:cubicBezTo>
                      <a:cubicBezTo>
                        <a:pt x="8372" y="8372"/>
                        <a:pt x="8368" y="8347"/>
                        <a:pt x="8371" y="8326"/>
                      </a:cubicBezTo>
                      <a:lnTo>
                        <a:pt x="8371" y="8326"/>
                      </a:lnTo>
                      <a:cubicBezTo>
                        <a:pt x="8349" y="8329"/>
                        <a:pt x="8325" y="8329"/>
                        <a:pt x="8304" y="8335"/>
                      </a:cubicBezTo>
                      <a:cubicBezTo>
                        <a:pt x="8290" y="8338"/>
                        <a:pt x="8279" y="8351"/>
                        <a:pt x="8267" y="8357"/>
                      </a:cubicBezTo>
                      <a:cubicBezTo>
                        <a:pt x="8213" y="8381"/>
                        <a:pt x="8160" y="8395"/>
                        <a:pt x="8111" y="8395"/>
                      </a:cubicBezTo>
                      <a:cubicBezTo>
                        <a:pt x="8009" y="8395"/>
                        <a:pt x="7925" y="8336"/>
                        <a:pt x="7893" y="8188"/>
                      </a:cubicBezTo>
                      <a:cubicBezTo>
                        <a:pt x="7871" y="8089"/>
                        <a:pt x="7880" y="8004"/>
                        <a:pt x="7928" y="7892"/>
                      </a:cubicBezTo>
                      <a:cubicBezTo>
                        <a:pt x="7943" y="7918"/>
                        <a:pt x="7957" y="7940"/>
                        <a:pt x="7969" y="7963"/>
                      </a:cubicBezTo>
                      <a:cubicBezTo>
                        <a:pt x="8045" y="8092"/>
                        <a:pt x="8172" y="8168"/>
                        <a:pt x="8297" y="8168"/>
                      </a:cubicBezTo>
                      <a:cubicBezTo>
                        <a:pt x="8333" y="8168"/>
                        <a:pt x="8368" y="8162"/>
                        <a:pt x="8402" y="8149"/>
                      </a:cubicBezTo>
                      <a:cubicBezTo>
                        <a:pt x="8497" y="8113"/>
                        <a:pt x="8541" y="8048"/>
                        <a:pt x="8528" y="7947"/>
                      </a:cubicBezTo>
                      <a:cubicBezTo>
                        <a:pt x="8521" y="7881"/>
                        <a:pt x="8506" y="7815"/>
                        <a:pt x="8490" y="7751"/>
                      </a:cubicBezTo>
                      <a:cubicBezTo>
                        <a:pt x="8460" y="7639"/>
                        <a:pt x="8485" y="7558"/>
                        <a:pt x="8576" y="7491"/>
                      </a:cubicBezTo>
                      <a:cubicBezTo>
                        <a:pt x="8652" y="7436"/>
                        <a:pt x="8772" y="7409"/>
                        <a:pt x="8892" y="7409"/>
                      </a:cubicBezTo>
                      <a:close/>
                      <a:moveTo>
                        <a:pt x="2621" y="9813"/>
                      </a:moveTo>
                      <a:cubicBezTo>
                        <a:pt x="3267" y="9813"/>
                        <a:pt x="3909" y="9889"/>
                        <a:pt x="4544" y="10044"/>
                      </a:cubicBezTo>
                      <a:cubicBezTo>
                        <a:pt x="4901" y="10131"/>
                        <a:pt x="5249" y="10254"/>
                        <a:pt x="5604" y="10358"/>
                      </a:cubicBezTo>
                      <a:cubicBezTo>
                        <a:pt x="5723" y="10393"/>
                        <a:pt x="5846" y="10423"/>
                        <a:pt x="5966" y="10466"/>
                      </a:cubicBezTo>
                      <a:cubicBezTo>
                        <a:pt x="5801" y="10458"/>
                        <a:pt x="5635" y="10456"/>
                        <a:pt x="5469" y="10439"/>
                      </a:cubicBezTo>
                      <a:cubicBezTo>
                        <a:pt x="5393" y="10431"/>
                        <a:pt x="5321" y="10384"/>
                        <a:pt x="5244" y="10366"/>
                      </a:cubicBezTo>
                      <a:cubicBezTo>
                        <a:pt x="4518" y="10198"/>
                        <a:pt x="3797" y="9997"/>
                        <a:pt x="3043" y="9997"/>
                      </a:cubicBezTo>
                      <a:cubicBezTo>
                        <a:pt x="2990" y="9997"/>
                        <a:pt x="2936" y="9998"/>
                        <a:pt x="2882" y="10000"/>
                      </a:cubicBezTo>
                      <a:cubicBezTo>
                        <a:pt x="2396" y="10018"/>
                        <a:pt x="1912" y="10044"/>
                        <a:pt x="1442" y="10185"/>
                      </a:cubicBezTo>
                      <a:cubicBezTo>
                        <a:pt x="1100" y="10288"/>
                        <a:pt x="781" y="10436"/>
                        <a:pt x="501" y="10662"/>
                      </a:cubicBezTo>
                      <a:cubicBezTo>
                        <a:pt x="497" y="10665"/>
                        <a:pt x="494" y="10671"/>
                        <a:pt x="489" y="10671"/>
                      </a:cubicBezTo>
                      <a:cubicBezTo>
                        <a:pt x="387" y="10676"/>
                        <a:pt x="314" y="10733"/>
                        <a:pt x="248" y="10801"/>
                      </a:cubicBezTo>
                      <a:cubicBezTo>
                        <a:pt x="186" y="10867"/>
                        <a:pt x="125" y="10936"/>
                        <a:pt x="63" y="11003"/>
                      </a:cubicBezTo>
                      <a:cubicBezTo>
                        <a:pt x="57" y="11003"/>
                        <a:pt x="50" y="11002"/>
                        <a:pt x="44" y="11002"/>
                      </a:cubicBezTo>
                      <a:cubicBezTo>
                        <a:pt x="55" y="10945"/>
                        <a:pt x="62" y="10887"/>
                        <a:pt x="77" y="10830"/>
                      </a:cubicBezTo>
                      <a:cubicBezTo>
                        <a:pt x="171" y="10489"/>
                        <a:pt x="409" y="10277"/>
                        <a:pt x="718" y="10132"/>
                      </a:cubicBezTo>
                      <a:cubicBezTo>
                        <a:pt x="1068" y="9969"/>
                        <a:pt x="1441" y="9889"/>
                        <a:pt x="1822" y="9851"/>
                      </a:cubicBezTo>
                      <a:cubicBezTo>
                        <a:pt x="2089" y="9825"/>
                        <a:pt x="2355" y="9813"/>
                        <a:pt x="2621" y="9813"/>
                      </a:cubicBezTo>
                      <a:close/>
                      <a:moveTo>
                        <a:pt x="10940" y="1003"/>
                      </a:moveTo>
                      <a:cubicBezTo>
                        <a:pt x="11064" y="1003"/>
                        <a:pt x="11174" y="1060"/>
                        <a:pt x="11261" y="1174"/>
                      </a:cubicBezTo>
                      <a:cubicBezTo>
                        <a:pt x="11442" y="1408"/>
                        <a:pt x="11405" y="1797"/>
                        <a:pt x="11186" y="1995"/>
                      </a:cubicBezTo>
                      <a:cubicBezTo>
                        <a:pt x="11123" y="2052"/>
                        <a:pt x="11052" y="2077"/>
                        <a:pt x="10977" y="2077"/>
                      </a:cubicBezTo>
                      <a:cubicBezTo>
                        <a:pt x="10948" y="2077"/>
                        <a:pt x="10918" y="2074"/>
                        <a:pt x="10888" y="2067"/>
                      </a:cubicBezTo>
                      <a:cubicBezTo>
                        <a:pt x="10877" y="2064"/>
                        <a:pt x="10865" y="2057"/>
                        <a:pt x="10855" y="2051"/>
                      </a:cubicBezTo>
                      <a:cubicBezTo>
                        <a:pt x="10767" y="2001"/>
                        <a:pt x="10729" y="1875"/>
                        <a:pt x="10764" y="1754"/>
                      </a:cubicBezTo>
                      <a:cubicBezTo>
                        <a:pt x="10795" y="1656"/>
                        <a:pt x="10889" y="1583"/>
                        <a:pt x="10985" y="1583"/>
                      </a:cubicBezTo>
                      <a:cubicBezTo>
                        <a:pt x="10987" y="1583"/>
                        <a:pt x="10989" y="1583"/>
                        <a:pt x="10991" y="1583"/>
                      </a:cubicBezTo>
                      <a:cubicBezTo>
                        <a:pt x="11060" y="1586"/>
                        <a:pt x="11073" y="1648"/>
                        <a:pt x="11106" y="1689"/>
                      </a:cubicBezTo>
                      <a:cubicBezTo>
                        <a:pt x="11124" y="1709"/>
                        <a:pt x="11144" y="1728"/>
                        <a:pt x="11162" y="1747"/>
                      </a:cubicBezTo>
                      <a:cubicBezTo>
                        <a:pt x="11182" y="1727"/>
                        <a:pt x="11207" y="1709"/>
                        <a:pt x="11219" y="1684"/>
                      </a:cubicBezTo>
                      <a:cubicBezTo>
                        <a:pt x="11289" y="1539"/>
                        <a:pt x="11196" y="1294"/>
                        <a:pt x="11041" y="1209"/>
                      </a:cubicBezTo>
                      <a:cubicBezTo>
                        <a:pt x="10991" y="1182"/>
                        <a:pt x="10939" y="1169"/>
                        <a:pt x="10887" y="1169"/>
                      </a:cubicBezTo>
                      <a:cubicBezTo>
                        <a:pt x="10779" y="1169"/>
                        <a:pt x="10675" y="1225"/>
                        <a:pt x="10608" y="1329"/>
                      </a:cubicBezTo>
                      <a:cubicBezTo>
                        <a:pt x="10485" y="1518"/>
                        <a:pt x="10454" y="1733"/>
                        <a:pt x="10421" y="1949"/>
                      </a:cubicBezTo>
                      <a:cubicBezTo>
                        <a:pt x="10313" y="2654"/>
                        <a:pt x="10380" y="3363"/>
                        <a:pt x="10372" y="4071"/>
                      </a:cubicBezTo>
                      <a:cubicBezTo>
                        <a:pt x="10371" y="4154"/>
                        <a:pt x="10372" y="4237"/>
                        <a:pt x="10388" y="4329"/>
                      </a:cubicBezTo>
                      <a:cubicBezTo>
                        <a:pt x="10404" y="4306"/>
                        <a:pt x="10419" y="4281"/>
                        <a:pt x="10435" y="4257"/>
                      </a:cubicBezTo>
                      <a:cubicBezTo>
                        <a:pt x="10527" y="4104"/>
                        <a:pt x="10649" y="3989"/>
                        <a:pt x="10829" y="3954"/>
                      </a:cubicBezTo>
                      <a:cubicBezTo>
                        <a:pt x="10862" y="3947"/>
                        <a:pt x="10895" y="3943"/>
                        <a:pt x="10927" y="3943"/>
                      </a:cubicBezTo>
                      <a:cubicBezTo>
                        <a:pt x="10997" y="3943"/>
                        <a:pt x="11065" y="3962"/>
                        <a:pt x="11124" y="4015"/>
                      </a:cubicBezTo>
                      <a:cubicBezTo>
                        <a:pt x="11146" y="4035"/>
                        <a:pt x="11175" y="4073"/>
                        <a:pt x="11170" y="4096"/>
                      </a:cubicBezTo>
                      <a:cubicBezTo>
                        <a:pt x="11166" y="4121"/>
                        <a:pt x="11126" y="4148"/>
                        <a:pt x="11096" y="4154"/>
                      </a:cubicBezTo>
                      <a:cubicBezTo>
                        <a:pt x="10949" y="4189"/>
                        <a:pt x="10868" y="4287"/>
                        <a:pt x="10824" y="4422"/>
                      </a:cubicBezTo>
                      <a:cubicBezTo>
                        <a:pt x="10816" y="4444"/>
                        <a:pt x="10815" y="4467"/>
                        <a:pt x="10811" y="4490"/>
                      </a:cubicBezTo>
                      <a:cubicBezTo>
                        <a:pt x="10816" y="4494"/>
                        <a:pt x="10823" y="4498"/>
                        <a:pt x="10827" y="4501"/>
                      </a:cubicBezTo>
                      <a:cubicBezTo>
                        <a:pt x="10847" y="4484"/>
                        <a:pt x="10869" y="4468"/>
                        <a:pt x="10888" y="4449"/>
                      </a:cubicBezTo>
                      <a:cubicBezTo>
                        <a:pt x="11005" y="4335"/>
                        <a:pt x="11139" y="4276"/>
                        <a:pt x="11289" y="4276"/>
                      </a:cubicBezTo>
                      <a:cubicBezTo>
                        <a:pt x="11329" y="4276"/>
                        <a:pt x="11371" y="4280"/>
                        <a:pt x="11413" y="4289"/>
                      </a:cubicBezTo>
                      <a:cubicBezTo>
                        <a:pt x="11580" y="4321"/>
                        <a:pt x="11712" y="4505"/>
                        <a:pt x="11694" y="4676"/>
                      </a:cubicBezTo>
                      <a:cubicBezTo>
                        <a:pt x="11690" y="4713"/>
                        <a:pt x="11658" y="4763"/>
                        <a:pt x="11626" y="4778"/>
                      </a:cubicBezTo>
                      <a:cubicBezTo>
                        <a:pt x="11622" y="4780"/>
                        <a:pt x="11617" y="4781"/>
                        <a:pt x="11612" y="4781"/>
                      </a:cubicBezTo>
                      <a:cubicBezTo>
                        <a:pt x="11585" y="4781"/>
                        <a:pt x="11545" y="4759"/>
                        <a:pt x="11518" y="4743"/>
                      </a:cubicBezTo>
                      <a:cubicBezTo>
                        <a:pt x="11475" y="4716"/>
                        <a:pt x="11441" y="4674"/>
                        <a:pt x="11395" y="4649"/>
                      </a:cubicBezTo>
                      <a:cubicBezTo>
                        <a:pt x="11356" y="4627"/>
                        <a:pt x="11307" y="4618"/>
                        <a:pt x="11245" y="4598"/>
                      </a:cubicBezTo>
                      <a:lnTo>
                        <a:pt x="11245" y="4598"/>
                      </a:lnTo>
                      <a:cubicBezTo>
                        <a:pt x="11256" y="4630"/>
                        <a:pt x="11256" y="4645"/>
                        <a:pt x="11264" y="4651"/>
                      </a:cubicBezTo>
                      <a:cubicBezTo>
                        <a:pt x="11482" y="4824"/>
                        <a:pt x="11505" y="5054"/>
                        <a:pt x="11455" y="5304"/>
                      </a:cubicBezTo>
                      <a:cubicBezTo>
                        <a:pt x="11430" y="5431"/>
                        <a:pt x="11382" y="5552"/>
                        <a:pt x="11288" y="5646"/>
                      </a:cubicBezTo>
                      <a:cubicBezTo>
                        <a:pt x="11235" y="5699"/>
                        <a:pt x="11174" y="5738"/>
                        <a:pt x="11105" y="5738"/>
                      </a:cubicBezTo>
                      <a:cubicBezTo>
                        <a:pt x="11078" y="5738"/>
                        <a:pt x="11050" y="5732"/>
                        <a:pt x="11020" y="5718"/>
                      </a:cubicBezTo>
                      <a:cubicBezTo>
                        <a:pt x="10988" y="5703"/>
                        <a:pt x="10948" y="5662"/>
                        <a:pt x="10945" y="5631"/>
                      </a:cubicBezTo>
                      <a:cubicBezTo>
                        <a:pt x="10943" y="5599"/>
                        <a:pt x="10975" y="5553"/>
                        <a:pt x="11005" y="5532"/>
                      </a:cubicBezTo>
                      <a:cubicBezTo>
                        <a:pt x="11182" y="5413"/>
                        <a:pt x="11244" y="5237"/>
                        <a:pt x="11172" y="5036"/>
                      </a:cubicBezTo>
                      <a:cubicBezTo>
                        <a:pt x="11146" y="4965"/>
                        <a:pt x="11108" y="4906"/>
                        <a:pt x="11027" y="4894"/>
                      </a:cubicBezTo>
                      <a:cubicBezTo>
                        <a:pt x="11018" y="4893"/>
                        <a:pt x="11010" y="4892"/>
                        <a:pt x="11003" y="4892"/>
                      </a:cubicBezTo>
                      <a:cubicBezTo>
                        <a:pt x="10931" y="4892"/>
                        <a:pt x="10879" y="4938"/>
                        <a:pt x="10844" y="4997"/>
                      </a:cubicBezTo>
                      <a:cubicBezTo>
                        <a:pt x="10768" y="5121"/>
                        <a:pt x="10743" y="5262"/>
                        <a:pt x="10736" y="5403"/>
                      </a:cubicBezTo>
                      <a:cubicBezTo>
                        <a:pt x="10728" y="5552"/>
                        <a:pt x="10724" y="5701"/>
                        <a:pt x="10728" y="5848"/>
                      </a:cubicBezTo>
                      <a:cubicBezTo>
                        <a:pt x="10749" y="6558"/>
                        <a:pt x="10716" y="7266"/>
                        <a:pt x="10594" y="7965"/>
                      </a:cubicBezTo>
                      <a:cubicBezTo>
                        <a:pt x="10535" y="8307"/>
                        <a:pt x="10448" y="8646"/>
                        <a:pt x="10364" y="8983"/>
                      </a:cubicBezTo>
                      <a:cubicBezTo>
                        <a:pt x="10313" y="9193"/>
                        <a:pt x="10209" y="9380"/>
                        <a:pt x="10077" y="9550"/>
                      </a:cubicBezTo>
                      <a:cubicBezTo>
                        <a:pt x="9676" y="10077"/>
                        <a:pt x="9161" y="10433"/>
                        <a:pt x="8507" y="10559"/>
                      </a:cubicBezTo>
                      <a:cubicBezTo>
                        <a:pt x="8038" y="10650"/>
                        <a:pt x="7569" y="10753"/>
                        <a:pt x="7089" y="10753"/>
                      </a:cubicBezTo>
                      <a:cubicBezTo>
                        <a:pt x="7084" y="10753"/>
                        <a:pt x="7079" y="10753"/>
                        <a:pt x="7075" y="10753"/>
                      </a:cubicBezTo>
                      <a:cubicBezTo>
                        <a:pt x="6628" y="10750"/>
                        <a:pt x="6182" y="10735"/>
                        <a:pt x="5738" y="10712"/>
                      </a:cubicBezTo>
                      <a:cubicBezTo>
                        <a:pt x="5029" y="10671"/>
                        <a:pt x="4320" y="10610"/>
                        <a:pt x="3611" y="10575"/>
                      </a:cubicBezTo>
                      <a:cubicBezTo>
                        <a:pt x="3228" y="10557"/>
                        <a:pt x="2843" y="10550"/>
                        <a:pt x="2459" y="10550"/>
                      </a:cubicBezTo>
                      <a:cubicBezTo>
                        <a:pt x="2370" y="10550"/>
                        <a:pt x="2282" y="10551"/>
                        <a:pt x="2194" y="10551"/>
                      </a:cubicBezTo>
                      <a:cubicBezTo>
                        <a:pt x="1936" y="10552"/>
                        <a:pt x="1680" y="10601"/>
                        <a:pt x="1436" y="10687"/>
                      </a:cubicBezTo>
                      <a:cubicBezTo>
                        <a:pt x="1373" y="10708"/>
                        <a:pt x="1312" y="10750"/>
                        <a:pt x="1259" y="10793"/>
                      </a:cubicBezTo>
                      <a:cubicBezTo>
                        <a:pt x="1176" y="10858"/>
                        <a:pt x="1166" y="10992"/>
                        <a:pt x="1229" y="11075"/>
                      </a:cubicBezTo>
                      <a:cubicBezTo>
                        <a:pt x="1244" y="11095"/>
                        <a:pt x="1259" y="11107"/>
                        <a:pt x="1273" y="11107"/>
                      </a:cubicBezTo>
                      <a:cubicBezTo>
                        <a:pt x="1286" y="11107"/>
                        <a:pt x="1299" y="11096"/>
                        <a:pt x="1313" y="11071"/>
                      </a:cubicBezTo>
                      <a:cubicBezTo>
                        <a:pt x="1350" y="11001"/>
                        <a:pt x="1398" y="10935"/>
                        <a:pt x="1481" y="10935"/>
                      </a:cubicBezTo>
                      <a:cubicBezTo>
                        <a:pt x="1487" y="10935"/>
                        <a:pt x="1492" y="10935"/>
                        <a:pt x="1499" y="10936"/>
                      </a:cubicBezTo>
                      <a:cubicBezTo>
                        <a:pt x="1597" y="10946"/>
                        <a:pt x="1653" y="11019"/>
                        <a:pt x="1691" y="11105"/>
                      </a:cubicBezTo>
                      <a:cubicBezTo>
                        <a:pt x="1740" y="11215"/>
                        <a:pt x="1717" y="11315"/>
                        <a:pt x="1643" y="11404"/>
                      </a:cubicBezTo>
                      <a:cubicBezTo>
                        <a:pt x="1574" y="11485"/>
                        <a:pt x="1493" y="11546"/>
                        <a:pt x="1386" y="11546"/>
                      </a:cubicBezTo>
                      <a:cubicBezTo>
                        <a:pt x="1372" y="11546"/>
                        <a:pt x="1357" y="11545"/>
                        <a:pt x="1342" y="11543"/>
                      </a:cubicBezTo>
                      <a:cubicBezTo>
                        <a:pt x="1151" y="11514"/>
                        <a:pt x="966" y="11336"/>
                        <a:pt x="928" y="11151"/>
                      </a:cubicBezTo>
                      <a:cubicBezTo>
                        <a:pt x="890" y="10966"/>
                        <a:pt x="988" y="10759"/>
                        <a:pt x="1169" y="10655"/>
                      </a:cubicBezTo>
                      <a:cubicBezTo>
                        <a:pt x="1386" y="10530"/>
                        <a:pt x="1626" y="10478"/>
                        <a:pt x="1869" y="10443"/>
                      </a:cubicBezTo>
                      <a:cubicBezTo>
                        <a:pt x="2157" y="10401"/>
                        <a:pt x="2446" y="10383"/>
                        <a:pt x="2735" y="10383"/>
                      </a:cubicBezTo>
                      <a:cubicBezTo>
                        <a:pt x="2824" y="10383"/>
                        <a:pt x="2913" y="10385"/>
                        <a:pt x="3003" y="10388"/>
                      </a:cubicBezTo>
                      <a:cubicBezTo>
                        <a:pt x="3730" y="10414"/>
                        <a:pt x="4458" y="10443"/>
                        <a:pt x="5185" y="10475"/>
                      </a:cubicBezTo>
                      <a:cubicBezTo>
                        <a:pt x="5709" y="10499"/>
                        <a:pt x="6234" y="10537"/>
                        <a:pt x="6757" y="10556"/>
                      </a:cubicBezTo>
                      <a:cubicBezTo>
                        <a:pt x="6818" y="10558"/>
                        <a:pt x="6880" y="10559"/>
                        <a:pt x="6941" y="10559"/>
                      </a:cubicBezTo>
                      <a:cubicBezTo>
                        <a:pt x="7348" y="10559"/>
                        <a:pt x="7753" y="10515"/>
                        <a:pt x="8155" y="10442"/>
                      </a:cubicBezTo>
                      <a:cubicBezTo>
                        <a:pt x="8407" y="10396"/>
                        <a:pt x="8631" y="10293"/>
                        <a:pt x="8825" y="10127"/>
                      </a:cubicBezTo>
                      <a:cubicBezTo>
                        <a:pt x="9235" y="9776"/>
                        <a:pt x="9463" y="9328"/>
                        <a:pt x="9521" y="8791"/>
                      </a:cubicBezTo>
                      <a:cubicBezTo>
                        <a:pt x="9551" y="8513"/>
                        <a:pt x="9507" y="8248"/>
                        <a:pt x="9428" y="7986"/>
                      </a:cubicBezTo>
                      <a:cubicBezTo>
                        <a:pt x="9411" y="7930"/>
                        <a:pt x="9383" y="7876"/>
                        <a:pt x="9349" y="7829"/>
                      </a:cubicBezTo>
                      <a:cubicBezTo>
                        <a:pt x="9306" y="7768"/>
                        <a:pt x="9247" y="7738"/>
                        <a:pt x="9183" y="7738"/>
                      </a:cubicBezTo>
                      <a:cubicBezTo>
                        <a:pt x="9145" y="7738"/>
                        <a:pt x="9105" y="7749"/>
                        <a:pt x="9066" y="7772"/>
                      </a:cubicBezTo>
                      <a:cubicBezTo>
                        <a:pt x="8967" y="7830"/>
                        <a:pt x="8924" y="7948"/>
                        <a:pt x="8965" y="8053"/>
                      </a:cubicBezTo>
                      <a:cubicBezTo>
                        <a:pt x="8970" y="8066"/>
                        <a:pt x="8980" y="8078"/>
                        <a:pt x="8982" y="8093"/>
                      </a:cubicBezTo>
                      <a:cubicBezTo>
                        <a:pt x="8988" y="8125"/>
                        <a:pt x="9002" y="8176"/>
                        <a:pt x="8989" y="8185"/>
                      </a:cubicBezTo>
                      <a:cubicBezTo>
                        <a:pt x="8963" y="8203"/>
                        <a:pt x="8925" y="8218"/>
                        <a:pt x="8893" y="8218"/>
                      </a:cubicBezTo>
                      <a:cubicBezTo>
                        <a:pt x="8887" y="8218"/>
                        <a:pt x="8881" y="8217"/>
                        <a:pt x="8875" y="8216"/>
                      </a:cubicBezTo>
                      <a:cubicBezTo>
                        <a:pt x="8836" y="8207"/>
                        <a:pt x="8794" y="8176"/>
                        <a:pt x="8769" y="8141"/>
                      </a:cubicBezTo>
                      <a:cubicBezTo>
                        <a:pt x="8594" y="7913"/>
                        <a:pt x="8715" y="7608"/>
                        <a:pt x="8998" y="7560"/>
                      </a:cubicBezTo>
                      <a:cubicBezTo>
                        <a:pt x="9031" y="7554"/>
                        <a:pt x="9063" y="7550"/>
                        <a:pt x="9095" y="7550"/>
                      </a:cubicBezTo>
                      <a:cubicBezTo>
                        <a:pt x="9148" y="7550"/>
                        <a:pt x="9200" y="7561"/>
                        <a:pt x="9250" y="7592"/>
                      </a:cubicBezTo>
                      <a:cubicBezTo>
                        <a:pt x="9256" y="7595"/>
                        <a:pt x="9267" y="7597"/>
                        <a:pt x="9277" y="7597"/>
                      </a:cubicBezTo>
                      <a:cubicBezTo>
                        <a:pt x="9288" y="7597"/>
                        <a:pt x="9298" y="7595"/>
                        <a:pt x="9302" y="7591"/>
                      </a:cubicBezTo>
                      <a:cubicBezTo>
                        <a:pt x="9311" y="7579"/>
                        <a:pt x="9312" y="7548"/>
                        <a:pt x="9303" y="7537"/>
                      </a:cubicBezTo>
                      <a:cubicBezTo>
                        <a:pt x="9262" y="7496"/>
                        <a:pt x="9224" y="7444"/>
                        <a:pt x="9173" y="7422"/>
                      </a:cubicBezTo>
                      <a:cubicBezTo>
                        <a:pt x="9084" y="7379"/>
                        <a:pt x="8992" y="7359"/>
                        <a:pt x="8901" y="7359"/>
                      </a:cubicBezTo>
                      <a:cubicBezTo>
                        <a:pt x="8797" y="7359"/>
                        <a:pt x="8694" y="7385"/>
                        <a:pt x="8593" y="7432"/>
                      </a:cubicBezTo>
                      <a:cubicBezTo>
                        <a:pt x="8449" y="7499"/>
                        <a:pt x="8403" y="7619"/>
                        <a:pt x="8446" y="7770"/>
                      </a:cubicBezTo>
                      <a:cubicBezTo>
                        <a:pt x="8460" y="7815"/>
                        <a:pt x="8470" y="7862"/>
                        <a:pt x="8476" y="7908"/>
                      </a:cubicBezTo>
                      <a:cubicBezTo>
                        <a:pt x="8495" y="8037"/>
                        <a:pt x="8419" y="8126"/>
                        <a:pt x="8307" y="8126"/>
                      </a:cubicBezTo>
                      <a:cubicBezTo>
                        <a:pt x="8281" y="8126"/>
                        <a:pt x="8252" y="8121"/>
                        <a:pt x="8222" y="8111"/>
                      </a:cubicBezTo>
                      <a:cubicBezTo>
                        <a:pt x="8089" y="8063"/>
                        <a:pt x="8007" y="7966"/>
                        <a:pt x="7964" y="7834"/>
                      </a:cubicBezTo>
                      <a:cubicBezTo>
                        <a:pt x="7893" y="7617"/>
                        <a:pt x="7945" y="7420"/>
                        <a:pt x="8054" y="7229"/>
                      </a:cubicBezTo>
                      <a:cubicBezTo>
                        <a:pt x="8208" y="6958"/>
                        <a:pt x="8454" y="6843"/>
                        <a:pt x="8748" y="6803"/>
                      </a:cubicBezTo>
                      <a:cubicBezTo>
                        <a:pt x="8793" y="6797"/>
                        <a:pt x="8837" y="6794"/>
                        <a:pt x="8881" y="6794"/>
                      </a:cubicBezTo>
                      <a:cubicBezTo>
                        <a:pt x="8985" y="6794"/>
                        <a:pt x="9086" y="6811"/>
                        <a:pt x="9187" y="6847"/>
                      </a:cubicBezTo>
                      <a:cubicBezTo>
                        <a:pt x="9354" y="6909"/>
                        <a:pt x="9473" y="7020"/>
                        <a:pt x="9539" y="7186"/>
                      </a:cubicBezTo>
                      <a:cubicBezTo>
                        <a:pt x="9549" y="7214"/>
                        <a:pt x="9562" y="7240"/>
                        <a:pt x="9596" y="7271"/>
                      </a:cubicBezTo>
                      <a:cubicBezTo>
                        <a:pt x="9606" y="7246"/>
                        <a:pt x="9631" y="7220"/>
                        <a:pt x="9628" y="7196"/>
                      </a:cubicBezTo>
                      <a:cubicBezTo>
                        <a:pt x="9602" y="6926"/>
                        <a:pt x="9486" y="6698"/>
                        <a:pt x="9277" y="6524"/>
                      </a:cubicBezTo>
                      <a:cubicBezTo>
                        <a:pt x="9230" y="6485"/>
                        <a:pt x="9173" y="6460"/>
                        <a:pt x="9111" y="6460"/>
                      </a:cubicBezTo>
                      <a:cubicBezTo>
                        <a:pt x="9094" y="6460"/>
                        <a:pt x="9078" y="6461"/>
                        <a:pt x="9061" y="6465"/>
                      </a:cubicBezTo>
                      <a:cubicBezTo>
                        <a:pt x="9049" y="6467"/>
                        <a:pt x="9038" y="6469"/>
                        <a:pt x="9027" y="6469"/>
                      </a:cubicBezTo>
                      <a:cubicBezTo>
                        <a:pt x="8948" y="6469"/>
                        <a:pt x="8903" y="6405"/>
                        <a:pt x="8936" y="6322"/>
                      </a:cubicBezTo>
                      <a:cubicBezTo>
                        <a:pt x="8959" y="6269"/>
                        <a:pt x="9000" y="6214"/>
                        <a:pt x="9047" y="6181"/>
                      </a:cubicBezTo>
                      <a:cubicBezTo>
                        <a:pt x="9157" y="6105"/>
                        <a:pt x="9286" y="6069"/>
                        <a:pt x="9421" y="6069"/>
                      </a:cubicBezTo>
                      <a:cubicBezTo>
                        <a:pt x="9423" y="6069"/>
                        <a:pt x="9425" y="6069"/>
                        <a:pt x="9427" y="6069"/>
                      </a:cubicBezTo>
                      <a:cubicBezTo>
                        <a:pt x="9551" y="6072"/>
                        <a:pt x="9650" y="6129"/>
                        <a:pt x="9734" y="6215"/>
                      </a:cubicBezTo>
                      <a:cubicBezTo>
                        <a:pt x="9834" y="6317"/>
                        <a:pt x="9900" y="6437"/>
                        <a:pt x="9930" y="6577"/>
                      </a:cubicBezTo>
                      <a:cubicBezTo>
                        <a:pt x="9937" y="6615"/>
                        <a:pt x="9951" y="6649"/>
                        <a:pt x="9963" y="6685"/>
                      </a:cubicBezTo>
                      <a:cubicBezTo>
                        <a:pt x="9971" y="6687"/>
                        <a:pt x="9979" y="6687"/>
                        <a:pt x="9987" y="6688"/>
                      </a:cubicBezTo>
                      <a:cubicBezTo>
                        <a:pt x="10000" y="6659"/>
                        <a:pt x="10018" y="6631"/>
                        <a:pt x="10026" y="6592"/>
                      </a:cubicBezTo>
                      <a:cubicBezTo>
                        <a:pt x="10086" y="6396"/>
                        <a:pt x="10011" y="6228"/>
                        <a:pt x="9908" y="6068"/>
                      </a:cubicBezTo>
                      <a:cubicBezTo>
                        <a:pt x="9889" y="6038"/>
                        <a:pt x="9866" y="6013"/>
                        <a:pt x="9845" y="5986"/>
                      </a:cubicBezTo>
                      <a:cubicBezTo>
                        <a:pt x="9761" y="5874"/>
                        <a:pt x="9767" y="5767"/>
                        <a:pt x="9861" y="5689"/>
                      </a:cubicBezTo>
                      <a:cubicBezTo>
                        <a:pt x="9893" y="5663"/>
                        <a:pt x="9931" y="5650"/>
                        <a:pt x="9969" y="5650"/>
                      </a:cubicBezTo>
                      <a:cubicBezTo>
                        <a:pt x="10030" y="5650"/>
                        <a:pt x="10095" y="5682"/>
                        <a:pt x="10149" y="5745"/>
                      </a:cubicBezTo>
                      <a:cubicBezTo>
                        <a:pt x="10160" y="5758"/>
                        <a:pt x="10170" y="5770"/>
                        <a:pt x="10200" y="5779"/>
                      </a:cubicBezTo>
                      <a:cubicBezTo>
                        <a:pt x="10200" y="5751"/>
                        <a:pt x="10201" y="5724"/>
                        <a:pt x="10200" y="5698"/>
                      </a:cubicBezTo>
                      <a:cubicBezTo>
                        <a:pt x="10180" y="4906"/>
                        <a:pt x="10150" y="4114"/>
                        <a:pt x="10144" y="3322"/>
                      </a:cubicBezTo>
                      <a:cubicBezTo>
                        <a:pt x="10142" y="2864"/>
                        <a:pt x="10170" y="2407"/>
                        <a:pt x="10205" y="1950"/>
                      </a:cubicBezTo>
                      <a:cubicBezTo>
                        <a:pt x="10226" y="1686"/>
                        <a:pt x="10328" y="1442"/>
                        <a:pt x="10499" y="1231"/>
                      </a:cubicBezTo>
                      <a:cubicBezTo>
                        <a:pt x="10574" y="1136"/>
                        <a:pt x="10670" y="1069"/>
                        <a:pt x="10786" y="1030"/>
                      </a:cubicBezTo>
                      <a:cubicBezTo>
                        <a:pt x="10839" y="1012"/>
                        <a:pt x="10891" y="1003"/>
                        <a:pt x="10940" y="1003"/>
                      </a:cubicBezTo>
                      <a:close/>
                      <a:moveTo>
                        <a:pt x="3004" y="10038"/>
                      </a:moveTo>
                      <a:cubicBezTo>
                        <a:pt x="3283" y="10038"/>
                        <a:pt x="3562" y="10057"/>
                        <a:pt x="3839" y="10104"/>
                      </a:cubicBezTo>
                      <a:cubicBezTo>
                        <a:pt x="4273" y="10178"/>
                        <a:pt x="4702" y="10287"/>
                        <a:pt x="5133" y="10381"/>
                      </a:cubicBezTo>
                      <a:cubicBezTo>
                        <a:pt x="5165" y="10388"/>
                        <a:pt x="5197" y="10402"/>
                        <a:pt x="5229" y="10412"/>
                      </a:cubicBezTo>
                      <a:cubicBezTo>
                        <a:pt x="5228" y="10417"/>
                        <a:pt x="5228" y="10420"/>
                        <a:pt x="5227" y="10424"/>
                      </a:cubicBezTo>
                      <a:cubicBezTo>
                        <a:pt x="4900" y="10408"/>
                        <a:pt x="4575" y="10383"/>
                        <a:pt x="4249" y="10375"/>
                      </a:cubicBezTo>
                      <a:cubicBezTo>
                        <a:pt x="3700" y="10363"/>
                        <a:pt x="3151" y="10351"/>
                        <a:pt x="2602" y="10351"/>
                      </a:cubicBezTo>
                      <a:cubicBezTo>
                        <a:pt x="2500" y="10351"/>
                        <a:pt x="2399" y="10351"/>
                        <a:pt x="2297" y="10352"/>
                      </a:cubicBezTo>
                      <a:cubicBezTo>
                        <a:pt x="1946" y="10356"/>
                        <a:pt x="1600" y="10418"/>
                        <a:pt x="1265" y="10545"/>
                      </a:cubicBezTo>
                      <a:cubicBezTo>
                        <a:pt x="1018" y="10639"/>
                        <a:pt x="818" y="10783"/>
                        <a:pt x="658" y="10987"/>
                      </a:cubicBezTo>
                      <a:cubicBezTo>
                        <a:pt x="572" y="11100"/>
                        <a:pt x="536" y="11230"/>
                        <a:pt x="515" y="11366"/>
                      </a:cubicBezTo>
                      <a:cubicBezTo>
                        <a:pt x="490" y="11523"/>
                        <a:pt x="476" y="11682"/>
                        <a:pt x="456" y="11842"/>
                      </a:cubicBezTo>
                      <a:cubicBezTo>
                        <a:pt x="448" y="11828"/>
                        <a:pt x="433" y="11809"/>
                        <a:pt x="423" y="11788"/>
                      </a:cubicBezTo>
                      <a:cubicBezTo>
                        <a:pt x="278" y="11437"/>
                        <a:pt x="279" y="11090"/>
                        <a:pt x="476" y="10762"/>
                      </a:cubicBezTo>
                      <a:cubicBezTo>
                        <a:pt x="531" y="10670"/>
                        <a:pt x="641" y="10607"/>
                        <a:pt x="737" y="10548"/>
                      </a:cubicBezTo>
                      <a:cubicBezTo>
                        <a:pt x="1161" y="10290"/>
                        <a:pt x="1623" y="10149"/>
                        <a:pt x="2114" y="10093"/>
                      </a:cubicBezTo>
                      <a:cubicBezTo>
                        <a:pt x="2411" y="10060"/>
                        <a:pt x="2708" y="10038"/>
                        <a:pt x="3004" y="10038"/>
                      </a:cubicBezTo>
                      <a:close/>
                      <a:moveTo>
                        <a:pt x="959" y="10764"/>
                      </a:moveTo>
                      <a:cubicBezTo>
                        <a:pt x="753" y="11206"/>
                        <a:pt x="812" y="11605"/>
                        <a:pt x="1077" y="11979"/>
                      </a:cubicBezTo>
                      <a:cubicBezTo>
                        <a:pt x="1158" y="12094"/>
                        <a:pt x="1288" y="12171"/>
                        <a:pt x="1368" y="12171"/>
                      </a:cubicBezTo>
                      <a:cubicBezTo>
                        <a:pt x="1378" y="12171"/>
                        <a:pt x="1387" y="12170"/>
                        <a:pt x="1395" y="12168"/>
                      </a:cubicBezTo>
                      <a:cubicBezTo>
                        <a:pt x="1382" y="12146"/>
                        <a:pt x="1373" y="12124"/>
                        <a:pt x="1358" y="12106"/>
                      </a:cubicBezTo>
                      <a:cubicBezTo>
                        <a:pt x="1289" y="12010"/>
                        <a:pt x="1290" y="11909"/>
                        <a:pt x="1348" y="11813"/>
                      </a:cubicBezTo>
                      <a:cubicBezTo>
                        <a:pt x="1398" y="11730"/>
                        <a:pt x="1478" y="11698"/>
                        <a:pt x="1571" y="11698"/>
                      </a:cubicBezTo>
                      <a:cubicBezTo>
                        <a:pt x="1584" y="11698"/>
                        <a:pt x="1598" y="11699"/>
                        <a:pt x="1612" y="11700"/>
                      </a:cubicBezTo>
                      <a:cubicBezTo>
                        <a:pt x="1888" y="11728"/>
                        <a:pt x="1909" y="11929"/>
                        <a:pt x="1834" y="12106"/>
                      </a:cubicBezTo>
                      <a:cubicBezTo>
                        <a:pt x="1769" y="12266"/>
                        <a:pt x="1634" y="12354"/>
                        <a:pt x="1467" y="12354"/>
                      </a:cubicBezTo>
                      <a:cubicBezTo>
                        <a:pt x="1449" y="12354"/>
                        <a:pt x="1431" y="12353"/>
                        <a:pt x="1413" y="12351"/>
                      </a:cubicBezTo>
                      <a:cubicBezTo>
                        <a:pt x="879" y="12296"/>
                        <a:pt x="566" y="11880"/>
                        <a:pt x="636" y="11323"/>
                      </a:cubicBezTo>
                      <a:cubicBezTo>
                        <a:pt x="664" y="11111"/>
                        <a:pt x="723" y="10917"/>
                        <a:pt x="915" y="10790"/>
                      </a:cubicBezTo>
                      <a:cubicBezTo>
                        <a:pt x="925" y="10784"/>
                        <a:pt x="936" y="10779"/>
                        <a:pt x="959" y="10764"/>
                      </a:cubicBezTo>
                      <a:close/>
                      <a:moveTo>
                        <a:pt x="11096" y="0"/>
                      </a:moveTo>
                      <a:cubicBezTo>
                        <a:pt x="10904" y="0"/>
                        <a:pt x="10734" y="71"/>
                        <a:pt x="10593" y="217"/>
                      </a:cubicBezTo>
                      <a:cubicBezTo>
                        <a:pt x="10422" y="392"/>
                        <a:pt x="10331" y="605"/>
                        <a:pt x="10331" y="853"/>
                      </a:cubicBezTo>
                      <a:lnTo>
                        <a:pt x="10331" y="1172"/>
                      </a:lnTo>
                      <a:cubicBezTo>
                        <a:pt x="10266" y="1091"/>
                        <a:pt x="10218" y="1018"/>
                        <a:pt x="10159" y="957"/>
                      </a:cubicBezTo>
                      <a:cubicBezTo>
                        <a:pt x="10055" y="851"/>
                        <a:pt x="9924" y="798"/>
                        <a:pt x="9788" y="798"/>
                      </a:cubicBezTo>
                      <a:cubicBezTo>
                        <a:pt x="9702" y="798"/>
                        <a:pt x="9615" y="819"/>
                        <a:pt x="9530" y="861"/>
                      </a:cubicBezTo>
                      <a:cubicBezTo>
                        <a:pt x="9339" y="957"/>
                        <a:pt x="9233" y="1174"/>
                        <a:pt x="9266" y="1406"/>
                      </a:cubicBezTo>
                      <a:cubicBezTo>
                        <a:pt x="9287" y="1546"/>
                        <a:pt x="9384" y="1639"/>
                        <a:pt x="9510" y="1641"/>
                      </a:cubicBezTo>
                      <a:cubicBezTo>
                        <a:pt x="9511" y="1641"/>
                        <a:pt x="9512" y="1641"/>
                        <a:pt x="9512" y="1641"/>
                      </a:cubicBezTo>
                      <a:cubicBezTo>
                        <a:pt x="9639" y="1641"/>
                        <a:pt x="9748" y="1544"/>
                        <a:pt x="9767" y="1417"/>
                      </a:cubicBezTo>
                      <a:cubicBezTo>
                        <a:pt x="9781" y="1333"/>
                        <a:pt x="9752" y="1262"/>
                        <a:pt x="9693" y="1230"/>
                      </a:cubicBezTo>
                      <a:cubicBezTo>
                        <a:pt x="9669" y="1217"/>
                        <a:pt x="9646" y="1211"/>
                        <a:pt x="9624" y="1211"/>
                      </a:cubicBezTo>
                      <a:cubicBezTo>
                        <a:pt x="9581" y="1211"/>
                        <a:pt x="9542" y="1234"/>
                        <a:pt x="9507" y="1271"/>
                      </a:cubicBezTo>
                      <a:cubicBezTo>
                        <a:pt x="9506" y="1272"/>
                        <a:pt x="9505" y="1273"/>
                        <a:pt x="9503" y="1273"/>
                      </a:cubicBezTo>
                      <a:cubicBezTo>
                        <a:pt x="9498" y="1273"/>
                        <a:pt x="9489" y="1271"/>
                        <a:pt x="9469" y="1270"/>
                      </a:cubicBezTo>
                      <a:cubicBezTo>
                        <a:pt x="9493" y="1221"/>
                        <a:pt x="9504" y="1172"/>
                        <a:pt x="9534" y="1140"/>
                      </a:cubicBezTo>
                      <a:cubicBezTo>
                        <a:pt x="9578" y="1091"/>
                        <a:pt x="9631" y="1072"/>
                        <a:pt x="9688" y="1072"/>
                      </a:cubicBezTo>
                      <a:cubicBezTo>
                        <a:pt x="9718" y="1072"/>
                        <a:pt x="9749" y="1077"/>
                        <a:pt x="9781" y="1086"/>
                      </a:cubicBezTo>
                      <a:cubicBezTo>
                        <a:pt x="9952" y="1138"/>
                        <a:pt x="10035" y="1267"/>
                        <a:pt x="10096" y="1425"/>
                      </a:cubicBezTo>
                      <a:cubicBezTo>
                        <a:pt x="10216" y="1735"/>
                        <a:pt x="10126" y="2045"/>
                        <a:pt x="10100" y="2361"/>
                      </a:cubicBezTo>
                      <a:cubicBezTo>
                        <a:pt x="10074" y="2338"/>
                        <a:pt x="10059" y="2310"/>
                        <a:pt x="10044" y="2284"/>
                      </a:cubicBezTo>
                      <a:cubicBezTo>
                        <a:pt x="10003" y="2209"/>
                        <a:pt x="9973" y="2127"/>
                        <a:pt x="9919" y="2063"/>
                      </a:cubicBezTo>
                      <a:cubicBezTo>
                        <a:pt x="9903" y="2044"/>
                        <a:pt x="9863" y="2036"/>
                        <a:pt x="9826" y="2036"/>
                      </a:cubicBezTo>
                      <a:cubicBezTo>
                        <a:pt x="9808" y="2036"/>
                        <a:pt x="9791" y="2038"/>
                        <a:pt x="9777" y="2041"/>
                      </a:cubicBezTo>
                      <a:cubicBezTo>
                        <a:pt x="9724" y="2055"/>
                        <a:pt x="9704" y="2109"/>
                        <a:pt x="9709" y="2168"/>
                      </a:cubicBezTo>
                      <a:cubicBezTo>
                        <a:pt x="9710" y="2183"/>
                        <a:pt x="9710" y="2205"/>
                        <a:pt x="9700" y="2215"/>
                      </a:cubicBezTo>
                      <a:cubicBezTo>
                        <a:pt x="9596" y="2338"/>
                        <a:pt x="9626" y="2462"/>
                        <a:pt x="9693" y="2587"/>
                      </a:cubicBezTo>
                      <a:cubicBezTo>
                        <a:pt x="9700" y="2603"/>
                        <a:pt x="9710" y="2619"/>
                        <a:pt x="9710" y="2635"/>
                      </a:cubicBezTo>
                      <a:cubicBezTo>
                        <a:pt x="9713" y="2718"/>
                        <a:pt x="9711" y="2803"/>
                        <a:pt x="9711" y="2893"/>
                      </a:cubicBezTo>
                      <a:cubicBezTo>
                        <a:pt x="9631" y="2929"/>
                        <a:pt x="9633" y="2928"/>
                        <a:pt x="9687" y="3023"/>
                      </a:cubicBezTo>
                      <a:cubicBezTo>
                        <a:pt x="9725" y="3093"/>
                        <a:pt x="9756" y="3168"/>
                        <a:pt x="9793" y="3245"/>
                      </a:cubicBezTo>
                      <a:cubicBezTo>
                        <a:pt x="9683" y="3264"/>
                        <a:pt x="9607" y="3327"/>
                        <a:pt x="9542" y="3403"/>
                      </a:cubicBezTo>
                      <a:cubicBezTo>
                        <a:pt x="9511" y="3441"/>
                        <a:pt x="9520" y="3462"/>
                        <a:pt x="9565" y="3480"/>
                      </a:cubicBezTo>
                      <a:cubicBezTo>
                        <a:pt x="9620" y="3501"/>
                        <a:pt x="9674" y="3524"/>
                        <a:pt x="9725" y="3554"/>
                      </a:cubicBezTo>
                      <a:cubicBezTo>
                        <a:pt x="9809" y="3602"/>
                        <a:pt x="9890" y="3661"/>
                        <a:pt x="9981" y="3661"/>
                      </a:cubicBezTo>
                      <a:cubicBezTo>
                        <a:pt x="10013" y="3661"/>
                        <a:pt x="10047" y="3654"/>
                        <a:pt x="10082" y="3637"/>
                      </a:cubicBezTo>
                      <a:cubicBezTo>
                        <a:pt x="10102" y="4314"/>
                        <a:pt x="10122" y="4988"/>
                        <a:pt x="10140" y="5668"/>
                      </a:cubicBezTo>
                      <a:cubicBezTo>
                        <a:pt x="10124" y="5657"/>
                        <a:pt x="10115" y="5651"/>
                        <a:pt x="10104" y="5645"/>
                      </a:cubicBezTo>
                      <a:cubicBezTo>
                        <a:pt x="10060" y="5617"/>
                        <a:pt x="10015" y="5604"/>
                        <a:pt x="9972" y="5604"/>
                      </a:cubicBezTo>
                      <a:cubicBezTo>
                        <a:pt x="9901" y="5604"/>
                        <a:pt x="9834" y="5640"/>
                        <a:pt x="9786" y="5709"/>
                      </a:cubicBezTo>
                      <a:cubicBezTo>
                        <a:pt x="9717" y="5807"/>
                        <a:pt x="9726" y="5900"/>
                        <a:pt x="9798" y="6012"/>
                      </a:cubicBezTo>
                      <a:cubicBezTo>
                        <a:pt x="9866" y="6116"/>
                        <a:pt x="9932" y="6224"/>
                        <a:pt x="9981" y="6339"/>
                      </a:cubicBezTo>
                      <a:cubicBezTo>
                        <a:pt x="10008" y="6404"/>
                        <a:pt x="9999" y="6484"/>
                        <a:pt x="10005" y="6556"/>
                      </a:cubicBezTo>
                      <a:cubicBezTo>
                        <a:pt x="9998" y="6556"/>
                        <a:pt x="9991" y="6558"/>
                        <a:pt x="9984" y="6558"/>
                      </a:cubicBezTo>
                      <a:cubicBezTo>
                        <a:pt x="9960" y="6493"/>
                        <a:pt x="9941" y="6426"/>
                        <a:pt x="9908" y="6367"/>
                      </a:cubicBezTo>
                      <a:cubicBezTo>
                        <a:pt x="9875" y="6305"/>
                        <a:pt x="9834" y="6244"/>
                        <a:pt x="9786" y="6191"/>
                      </a:cubicBezTo>
                      <a:cubicBezTo>
                        <a:pt x="9689" y="6082"/>
                        <a:pt x="9570" y="6014"/>
                        <a:pt x="9422" y="6014"/>
                      </a:cubicBezTo>
                      <a:cubicBezTo>
                        <a:pt x="9420" y="6014"/>
                        <a:pt x="9417" y="6014"/>
                        <a:pt x="9415" y="6014"/>
                      </a:cubicBezTo>
                      <a:cubicBezTo>
                        <a:pt x="9275" y="6017"/>
                        <a:pt x="9137" y="6052"/>
                        <a:pt x="9024" y="6135"/>
                      </a:cubicBezTo>
                      <a:cubicBezTo>
                        <a:pt x="8970" y="6176"/>
                        <a:pt x="8920" y="6238"/>
                        <a:pt x="8895" y="6301"/>
                      </a:cubicBezTo>
                      <a:cubicBezTo>
                        <a:pt x="8845" y="6419"/>
                        <a:pt x="8919" y="6515"/>
                        <a:pt x="9037" y="6515"/>
                      </a:cubicBezTo>
                      <a:cubicBezTo>
                        <a:pt x="9048" y="6515"/>
                        <a:pt x="9059" y="6514"/>
                        <a:pt x="9070" y="6513"/>
                      </a:cubicBezTo>
                      <a:cubicBezTo>
                        <a:pt x="9081" y="6511"/>
                        <a:pt x="9093" y="6510"/>
                        <a:pt x="9105" y="6510"/>
                      </a:cubicBezTo>
                      <a:cubicBezTo>
                        <a:pt x="9130" y="6510"/>
                        <a:pt x="9156" y="6514"/>
                        <a:pt x="9178" y="6525"/>
                      </a:cubicBezTo>
                      <a:cubicBezTo>
                        <a:pt x="9418" y="6647"/>
                        <a:pt x="9501" y="6874"/>
                        <a:pt x="9571" y="7109"/>
                      </a:cubicBezTo>
                      <a:cubicBezTo>
                        <a:pt x="9503" y="6992"/>
                        <a:pt x="9414" y="6895"/>
                        <a:pt x="9289" y="6834"/>
                      </a:cubicBezTo>
                      <a:cubicBezTo>
                        <a:pt x="9155" y="6768"/>
                        <a:pt x="9011" y="6737"/>
                        <a:pt x="8868" y="6737"/>
                      </a:cubicBezTo>
                      <a:cubicBezTo>
                        <a:pt x="8485" y="6737"/>
                        <a:pt x="8112" y="6959"/>
                        <a:pt x="7953" y="7325"/>
                      </a:cubicBezTo>
                      <a:cubicBezTo>
                        <a:pt x="7891" y="7469"/>
                        <a:pt x="7865" y="7613"/>
                        <a:pt x="7897" y="7768"/>
                      </a:cubicBezTo>
                      <a:cubicBezTo>
                        <a:pt x="7903" y="7799"/>
                        <a:pt x="7896" y="7836"/>
                        <a:pt x="7882" y="7866"/>
                      </a:cubicBezTo>
                      <a:cubicBezTo>
                        <a:pt x="7827" y="8002"/>
                        <a:pt x="7819" y="8139"/>
                        <a:pt x="7876" y="8278"/>
                      </a:cubicBezTo>
                      <a:cubicBezTo>
                        <a:pt x="7919" y="8384"/>
                        <a:pt x="8000" y="8439"/>
                        <a:pt x="8110" y="8439"/>
                      </a:cubicBezTo>
                      <a:cubicBezTo>
                        <a:pt x="8117" y="8439"/>
                        <a:pt x="8125" y="8439"/>
                        <a:pt x="8133" y="8438"/>
                      </a:cubicBezTo>
                      <a:cubicBezTo>
                        <a:pt x="8186" y="8434"/>
                        <a:pt x="8238" y="8418"/>
                        <a:pt x="8295" y="8408"/>
                      </a:cubicBezTo>
                      <a:lnTo>
                        <a:pt x="8295" y="8408"/>
                      </a:lnTo>
                      <a:cubicBezTo>
                        <a:pt x="8246" y="8555"/>
                        <a:pt x="8267" y="8693"/>
                        <a:pt x="8337" y="8827"/>
                      </a:cubicBezTo>
                      <a:cubicBezTo>
                        <a:pt x="8381" y="8899"/>
                        <a:pt x="8439" y="8935"/>
                        <a:pt x="8503" y="8935"/>
                      </a:cubicBezTo>
                      <a:cubicBezTo>
                        <a:pt x="8547" y="8935"/>
                        <a:pt x="8594" y="8917"/>
                        <a:pt x="8640" y="8882"/>
                      </a:cubicBezTo>
                      <a:cubicBezTo>
                        <a:pt x="8729" y="8813"/>
                        <a:pt x="8779" y="8719"/>
                        <a:pt x="8780" y="8606"/>
                      </a:cubicBezTo>
                      <a:cubicBezTo>
                        <a:pt x="8780" y="8545"/>
                        <a:pt x="8808" y="8528"/>
                        <a:pt x="8858" y="8528"/>
                      </a:cubicBezTo>
                      <a:cubicBezTo>
                        <a:pt x="8861" y="8528"/>
                        <a:pt x="8864" y="8528"/>
                        <a:pt x="8867" y="8528"/>
                      </a:cubicBezTo>
                      <a:cubicBezTo>
                        <a:pt x="8972" y="8533"/>
                        <a:pt x="9058" y="8573"/>
                        <a:pt x="9109" y="8671"/>
                      </a:cubicBezTo>
                      <a:cubicBezTo>
                        <a:pt x="9161" y="8769"/>
                        <a:pt x="9188" y="8869"/>
                        <a:pt x="9181" y="8978"/>
                      </a:cubicBezTo>
                      <a:cubicBezTo>
                        <a:pt x="9152" y="9360"/>
                        <a:pt x="9010" y="9691"/>
                        <a:pt x="8716" y="9942"/>
                      </a:cubicBezTo>
                      <a:cubicBezTo>
                        <a:pt x="8585" y="10052"/>
                        <a:pt x="8440" y="10151"/>
                        <a:pt x="8290" y="10237"/>
                      </a:cubicBezTo>
                      <a:cubicBezTo>
                        <a:pt x="8103" y="10345"/>
                        <a:pt x="7905" y="10433"/>
                        <a:pt x="7689" y="10463"/>
                      </a:cubicBezTo>
                      <a:cubicBezTo>
                        <a:pt x="7442" y="10496"/>
                        <a:pt x="7193" y="10514"/>
                        <a:pt x="6943" y="10514"/>
                      </a:cubicBezTo>
                      <a:cubicBezTo>
                        <a:pt x="6797" y="10514"/>
                        <a:pt x="6650" y="10508"/>
                        <a:pt x="6503" y="10495"/>
                      </a:cubicBezTo>
                      <a:cubicBezTo>
                        <a:pt x="6299" y="10476"/>
                        <a:pt x="6088" y="10457"/>
                        <a:pt x="5889" y="10404"/>
                      </a:cubicBezTo>
                      <a:cubicBezTo>
                        <a:pt x="5520" y="10308"/>
                        <a:pt x="5158" y="10187"/>
                        <a:pt x="4794" y="10075"/>
                      </a:cubicBezTo>
                      <a:cubicBezTo>
                        <a:pt x="4167" y="9882"/>
                        <a:pt x="3522" y="9801"/>
                        <a:pt x="2869" y="9778"/>
                      </a:cubicBezTo>
                      <a:cubicBezTo>
                        <a:pt x="2748" y="9774"/>
                        <a:pt x="2626" y="9771"/>
                        <a:pt x="2505" y="9771"/>
                      </a:cubicBezTo>
                      <a:cubicBezTo>
                        <a:pt x="2114" y="9771"/>
                        <a:pt x="1724" y="9797"/>
                        <a:pt x="1339" y="9881"/>
                      </a:cubicBezTo>
                      <a:cubicBezTo>
                        <a:pt x="1037" y="9947"/>
                        <a:pt x="745" y="10036"/>
                        <a:pt x="483" y="10206"/>
                      </a:cubicBezTo>
                      <a:cubicBezTo>
                        <a:pt x="246" y="10360"/>
                        <a:pt x="87" y="10569"/>
                        <a:pt x="19" y="10845"/>
                      </a:cubicBezTo>
                      <a:cubicBezTo>
                        <a:pt x="5" y="10899"/>
                        <a:pt x="1" y="10956"/>
                        <a:pt x="3" y="11013"/>
                      </a:cubicBezTo>
                      <a:cubicBezTo>
                        <a:pt x="3" y="11038"/>
                        <a:pt x="27" y="11062"/>
                        <a:pt x="41" y="11085"/>
                      </a:cubicBezTo>
                      <a:cubicBezTo>
                        <a:pt x="62" y="11072"/>
                        <a:pt x="87" y="11059"/>
                        <a:pt x="103" y="11041"/>
                      </a:cubicBezTo>
                      <a:cubicBezTo>
                        <a:pt x="178" y="10959"/>
                        <a:pt x="252" y="10876"/>
                        <a:pt x="328" y="10795"/>
                      </a:cubicBezTo>
                      <a:cubicBezTo>
                        <a:pt x="349" y="10775"/>
                        <a:pt x="377" y="10762"/>
                        <a:pt x="406" y="10742"/>
                      </a:cubicBezTo>
                      <a:lnTo>
                        <a:pt x="406" y="10742"/>
                      </a:lnTo>
                      <a:cubicBezTo>
                        <a:pt x="365" y="10874"/>
                        <a:pt x="316" y="10995"/>
                        <a:pt x="292" y="11118"/>
                      </a:cubicBezTo>
                      <a:cubicBezTo>
                        <a:pt x="240" y="11383"/>
                        <a:pt x="287" y="11636"/>
                        <a:pt x="417" y="11870"/>
                      </a:cubicBezTo>
                      <a:cubicBezTo>
                        <a:pt x="430" y="11895"/>
                        <a:pt x="466" y="11907"/>
                        <a:pt x="490" y="11924"/>
                      </a:cubicBezTo>
                      <a:cubicBezTo>
                        <a:pt x="497" y="11894"/>
                        <a:pt x="511" y="11865"/>
                        <a:pt x="509" y="11837"/>
                      </a:cubicBezTo>
                      <a:cubicBezTo>
                        <a:pt x="494" y="11633"/>
                        <a:pt x="532" y="11437"/>
                        <a:pt x="588" y="11242"/>
                      </a:cubicBezTo>
                      <a:lnTo>
                        <a:pt x="588" y="11242"/>
                      </a:lnTo>
                      <a:cubicBezTo>
                        <a:pt x="587" y="11306"/>
                        <a:pt x="579" y="11372"/>
                        <a:pt x="574" y="11435"/>
                      </a:cubicBezTo>
                      <a:cubicBezTo>
                        <a:pt x="536" y="11947"/>
                        <a:pt x="884" y="12361"/>
                        <a:pt x="1394" y="12410"/>
                      </a:cubicBezTo>
                      <a:cubicBezTo>
                        <a:pt x="1412" y="12411"/>
                        <a:pt x="1430" y="12412"/>
                        <a:pt x="1448" y="12412"/>
                      </a:cubicBezTo>
                      <a:cubicBezTo>
                        <a:pt x="1685" y="12412"/>
                        <a:pt x="1869" y="12265"/>
                        <a:pt x="1912" y="12025"/>
                      </a:cubicBezTo>
                      <a:cubicBezTo>
                        <a:pt x="1932" y="11915"/>
                        <a:pt x="1925" y="11800"/>
                        <a:pt x="1826" y="11728"/>
                      </a:cubicBezTo>
                      <a:cubicBezTo>
                        <a:pt x="1751" y="11673"/>
                        <a:pt x="1669" y="11645"/>
                        <a:pt x="1583" y="11645"/>
                      </a:cubicBezTo>
                      <a:cubicBezTo>
                        <a:pt x="1533" y="11645"/>
                        <a:pt x="1482" y="11654"/>
                        <a:pt x="1430" y="11674"/>
                      </a:cubicBezTo>
                      <a:cubicBezTo>
                        <a:pt x="1342" y="11708"/>
                        <a:pt x="1275" y="11776"/>
                        <a:pt x="1261" y="11875"/>
                      </a:cubicBezTo>
                      <a:cubicBezTo>
                        <a:pt x="1252" y="11946"/>
                        <a:pt x="1260" y="12018"/>
                        <a:pt x="1260" y="12089"/>
                      </a:cubicBezTo>
                      <a:cubicBezTo>
                        <a:pt x="1041" y="11957"/>
                        <a:pt x="820" y="11460"/>
                        <a:pt x="890" y="11248"/>
                      </a:cubicBezTo>
                      <a:lnTo>
                        <a:pt x="890" y="11248"/>
                      </a:lnTo>
                      <a:cubicBezTo>
                        <a:pt x="956" y="11377"/>
                        <a:pt x="1041" y="11483"/>
                        <a:pt x="1168" y="11550"/>
                      </a:cubicBezTo>
                      <a:cubicBezTo>
                        <a:pt x="1240" y="11588"/>
                        <a:pt x="1311" y="11607"/>
                        <a:pt x="1378" y="11607"/>
                      </a:cubicBezTo>
                      <a:cubicBezTo>
                        <a:pt x="1503" y="11607"/>
                        <a:pt x="1616" y="11543"/>
                        <a:pt x="1700" y="11419"/>
                      </a:cubicBezTo>
                      <a:cubicBezTo>
                        <a:pt x="1810" y="11260"/>
                        <a:pt x="1772" y="11052"/>
                        <a:pt x="1616" y="10939"/>
                      </a:cubicBezTo>
                      <a:cubicBezTo>
                        <a:pt x="1570" y="10905"/>
                        <a:pt x="1523" y="10889"/>
                        <a:pt x="1478" y="10889"/>
                      </a:cubicBezTo>
                      <a:cubicBezTo>
                        <a:pt x="1413" y="10889"/>
                        <a:pt x="1353" y="10923"/>
                        <a:pt x="1306" y="10989"/>
                      </a:cubicBezTo>
                      <a:cubicBezTo>
                        <a:pt x="1295" y="11005"/>
                        <a:pt x="1284" y="11021"/>
                        <a:pt x="1269" y="11041"/>
                      </a:cubicBezTo>
                      <a:cubicBezTo>
                        <a:pt x="1223" y="10941"/>
                        <a:pt x="1234" y="10866"/>
                        <a:pt x="1312" y="10810"/>
                      </a:cubicBezTo>
                      <a:cubicBezTo>
                        <a:pt x="1362" y="10772"/>
                        <a:pt x="1420" y="10739"/>
                        <a:pt x="1481" y="10722"/>
                      </a:cubicBezTo>
                      <a:cubicBezTo>
                        <a:pt x="1595" y="10688"/>
                        <a:pt x="1712" y="10664"/>
                        <a:pt x="1828" y="10641"/>
                      </a:cubicBezTo>
                      <a:cubicBezTo>
                        <a:pt x="2043" y="10602"/>
                        <a:pt x="2259" y="10591"/>
                        <a:pt x="2475" y="10591"/>
                      </a:cubicBezTo>
                      <a:cubicBezTo>
                        <a:pt x="2601" y="10591"/>
                        <a:pt x="2726" y="10594"/>
                        <a:pt x="2851" y="10599"/>
                      </a:cubicBezTo>
                      <a:cubicBezTo>
                        <a:pt x="3850" y="10636"/>
                        <a:pt x="4848" y="10688"/>
                        <a:pt x="5845" y="10781"/>
                      </a:cubicBezTo>
                      <a:cubicBezTo>
                        <a:pt x="6125" y="10807"/>
                        <a:pt x="6404" y="10820"/>
                        <a:pt x="6683" y="10820"/>
                      </a:cubicBezTo>
                      <a:cubicBezTo>
                        <a:pt x="7306" y="10820"/>
                        <a:pt x="7925" y="10754"/>
                        <a:pt x="8539" y="10618"/>
                      </a:cubicBezTo>
                      <a:cubicBezTo>
                        <a:pt x="9180" y="10475"/>
                        <a:pt x="9693" y="10133"/>
                        <a:pt x="10094" y="9618"/>
                      </a:cubicBezTo>
                      <a:cubicBezTo>
                        <a:pt x="10263" y="9402"/>
                        <a:pt x="10385" y="9162"/>
                        <a:pt x="10444" y="8895"/>
                      </a:cubicBezTo>
                      <a:cubicBezTo>
                        <a:pt x="10509" y="8610"/>
                        <a:pt x="10567" y="8324"/>
                        <a:pt x="10620" y="8037"/>
                      </a:cubicBezTo>
                      <a:cubicBezTo>
                        <a:pt x="10751" y="7315"/>
                        <a:pt x="10795" y="6587"/>
                        <a:pt x="10775" y="5856"/>
                      </a:cubicBezTo>
                      <a:cubicBezTo>
                        <a:pt x="10769" y="5714"/>
                        <a:pt x="10768" y="5573"/>
                        <a:pt x="10782" y="5432"/>
                      </a:cubicBezTo>
                      <a:cubicBezTo>
                        <a:pt x="10792" y="5319"/>
                        <a:pt x="10821" y="5208"/>
                        <a:pt x="10850" y="5098"/>
                      </a:cubicBezTo>
                      <a:cubicBezTo>
                        <a:pt x="10860" y="5061"/>
                        <a:pt x="10887" y="5022"/>
                        <a:pt x="10916" y="4994"/>
                      </a:cubicBezTo>
                      <a:cubicBezTo>
                        <a:pt x="10945" y="4965"/>
                        <a:pt x="10976" y="4951"/>
                        <a:pt x="11006" y="4951"/>
                      </a:cubicBezTo>
                      <a:cubicBezTo>
                        <a:pt x="11049" y="4951"/>
                        <a:pt x="11089" y="4979"/>
                        <a:pt x="11114" y="5031"/>
                      </a:cubicBezTo>
                      <a:cubicBezTo>
                        <a:pt x="11200" y="5207"/>
                        <a:pt x="11143" y="5399"/>
                        <a:pt x="10976" y="5501"/>
                      </a:cubicBezTo>
                      <a:cubicBezTo>
                        <a:pt x="10880" y="5559"/>
                        <a:pt x="10862" y="5659"/>
                        <a:pt x="10934" y="5747"/>
                      </a:cubicBezTo>
                      <a:cubicBezTo>
                        <a:pt x="11009" y="5841"/>
                        <a:pt x="11110" y="5887"/>
                        <a:pt x="11211" y="5887"/>
                      </a:cubicBezTo>
                      <a:cubicBezTo>
                        <a:pt x="11332" y="5887"/>
                        <a:pt x="11454" y="5821"/>
                        <a:pt x="11531" y="5692"/>
                      </a:cubicBezTo>
                      <a:cubicBezTo>
                        <a:pt x="11601" y="5574"/>
                        <a:pt x="11647" y="5448"/>
                        <a:pt x="11657" y="5308"/>
                      </a:cubicBezTo>
                      <a:cubicBezTo>
                        <a:pt x="11661" y="5247"/>
                        <a:pt x="11666" y="5186"/>
                        <a:pt x="11670" y="5125"/>
                      </a:cubicBezTo>
                      <a:cubicBezTo>
                        <a:pt x="11693" y="5129"/>
                        <a:pt x="11713" y="5130"/>
                        <a:pt x="11731" y="5130"/>
                      </a:cubicBezTo>
                      <a:cubicBezTo>
                        <a:pt x="11806" y="5130"/>
                        <a:pt x="11848" y="5099"/>
                        <a:pt x="11894" y="5019"/>
                      </a:cubicBezTo>
                      <a:cubicBezTo>
                        <a:pt x="11972" y="4886"/>
                        <a:pt x="11986" y="4740"/>
                        <a:pt x="11956" y="4593"/>
                      </a:cubicBezTo>
                      <a:cubicBezTo>
                        <a:pt x="11914" y="4382"/>
                        <a:pt x="11805" y="4210"/>
                        <a:pt x="11612" y="4101"/>
                      </a:cubicBezTo>
                      <a:cubicBezTo>
                        <a:pt x="11741" y="3939"/>
                        <a:pt x="11697" y="3796"/>
                        <a:pt x="11497" y="3744"/>
                      </a:cubicBezTo>
                      <a:cubicBezTo>
                        <a:pt x="11430" y="3727"/>
                        <a:pt x="11359" y="3718"/>
                        <a:pt x="11289" y="3718"/>
                      </a:cubicBezTo>
                      <a:cubicBezTo>
                        <a:pt x="11275" y="3718"/>
                        <a:pt x="11261" y="3719"/>
                        <a:pt x="11248" y="3719"/>
                      </a:cubicBezTo>
                      <a:cubicBezTo>
                        <a:pt x="10927" y="3736"/>
                        <a:pt x="10675" y="3893"/>
                        <a:pt x="10462" y="4120"/>
                      </a:cubicBezTo>
                      <a:cubicBezTo>
                        <a:pt x="10452" y="4132"/>
                        <a:pt x="10439" y="4141"/>
                        <a:pt x="10421" y="4156"/>
                      </a:cubicBezTo>
                      <a:lnTo>
                        <a:pt x="10421" y="3645"/>
                      </a:lnTo>
                      <a:cubicBezTo>
                        <a:pt x="10463" y="3663"/>
                        <a:pt x="10502" y="3671"/>
                        <a:pt x="10539" y="3671"/>
                      </a:cubicBezTo>
                      <a:cubicBezTo>
                        <a:pt x="10696" y="3671"/>
                        <a:pt x="10809" y="3531"/>
                        <a:pt x="10959" y="3509"/>
                      </a:cubicBezTo>
                      <a:cubicBezTo>
                        <a:pt x="10959" y="3495"/>
                        <a:pt x="10961" y="3482"/>
                        <a:pt x="10962" y="3469"/>
                      </a:cubicBezTo>
                      <a:cubicBezTo>
                        <a:pt x="10867" y="3419"/>
                        <a:pt x="10770" y="3367"/>
                        <a:pt x="10675" y="3317"/>
                      </a:cubicBezTo>
                      <a:cubicBezTo>
                        <a:pt x="10706" y="3250"/>
                        <a:pt x="10727" y="3173"/>
                        <a:pt x="10810" y="3134"/>
                      </a:cubicBezTo>
                      <a:cubicBezTo>
                        <a:pt x="10840" y="3119"/>
                        <a:pt x="10868" y="3070"/>
                        <a:pt x="10868" y="3037"/>
                      </a:cubicBezTo>
                      <a:cubicBezTo>
                        <a:pt x="10869" y="2934"/>
                        <a:pt x="10915" y="2853"/>
                        <a:pt x="10958" y="2765"/>
                      </a:cubicBezTo>
                      <a:cubicBezTo>
                        <a:pt x="11011" y="2657"/>
                        <a:pt x="10952" y="2558"/>
                        <a:pt x="10842" y="2558"/>
                      </a:cubicBezTo>
                      <a:cubicBezTo>
                        <a:pt x="10836" y="2558"/>
                        <a:pt x="10831" y="2558"/>
                        <a:pt x="10825" y="2558"/>
                      </a:cubicBezTo>
                      <a:cubicBezTo>
                        <a:pt x="10726" y="2568"/>
                        <a:pt x="10624" y="2589"/>
                        <a:pt x="10533" y="2630"/>
                      </a:cubicBezTo>
                      <a:cubicBezTo>
                        <a:pt x="10483" y="2651"/>
                        <a:pt x="10453" y="2723"/>
                        <a:pt x="10414" y="2769"/>
                      </a:cubicBezTo>
                      <a:cubicBezTo>
                        <a:pt x="10414" y="2754"/>
                        <a:pt x="10416" y="2729"/>
                        <a:pt x="10414" y="2705"/>
                      </a:cubicBezTo>
                      <a:cubicBezTo>
                        <a:pt x="10406" y="2411"/>
                        <a:pt x="10445" y="2121"/>
                        <a:pt x="10495" y="1833"/>
                      </a:cubicBezTo>
                      <a:cubicBezTo>
                        <a:pt x="10523" y="1669"/>
                        <a:pt x="10558" y="1507"/>
                        <a:pt x="10652" y="1364"/>
                      </a:cubicBezTo>
                      <a:cubicBezTo>
                        <a:pt x="10709" y="1277"/>
                        <a:pt x="10795" y="1231"/>
                        <a:pt x="10884" y="1231"/>
                      </a:cubicBezTo>
                      <a:cubicBezTo>
                        <a:pt x="10927" y="1231"/>
                        <a:pt x="10971" y="1241"/>
                        <a:pt x="11013" y="1264"/>
                      </a:cubicBezTo>
                      <a:cubicBezTo>
                        <a:pt x="11139" y="1328"/>
                        <a:pt x="11223" y="1543"/>
                        <a:pt x="11172" y="1643"/>
                      </a:cubicBezTo>
                      <a:cubicBezTo>
                        <a:pt x="11119" y="1608"/>
                        <a:pt x="11067" y="1554"/>
                        <a:pt x="11006" y="1541"/>
                      </a:cubicBezTo>
                      <a:cubicBezTo>
                        <a:pt x="10993" y="1538"/>
                        <a:pt x="10980" y="1537"/>
                        <a:pt x="10966" y="1537"/>
                      </a:cubicBezTo>
                      <a:cubicBezTo>
                        <a:pt x="10864" y="1537"/>
                        <a:pt x="10759" y="1620"/>
                        <a:pt x="10722" y="1722"/>
                      </a:cubicBezTo>
                      <a:cubicBezTo>
                        <a:pt x="10670" y="1864"/>
                        <a:pt x="10706" y="2024"/>
                        <a:pt x="10809" y="2092"/>
                      </a:cubicBezTo>
                      <a:cubicBezTo>
                        <a:pt x="10856" y="2124"/>
                        <a:pt x="10913" y="2140"/>
                        <a:pt x="10973" y="2140"/>
                      </a:cubicBezTo>
                      <a:cubicBezTo>
                        <a:pt x="11070" y="2140"/>
                        <a:pt x="11172" y="2097"/>
                        <a:pt x="11246" y="2014"/>
                      </a:cubicBezTo>
                      <a:cubicBezTo>
                        <a:pt x="11406" y="1833"/>
                        <a:pt x="11472" y="1618"/>
                        <a:pt x="11415" y="1380"/>
                      </a:cubicBezTo>
                      <a:cubicBezTo>
                        <a:pt x="11351" y="1114"/>
                        <a:pt x="11158" y="962"/>
                        <a:pt x="10935" y="962"/>
                      </a:cubicBezTo>
                      <a:cubicBezTo>
                        <a:pt x="10833" y="962"/>
                        <a:pt x="10725" y="993"/>
                        <a:pt x="10620" y="1060"/>
                      </a:cubicBezTo>
                      <a:cubicBezTo>
                        <a:pt x="10600" y="1073"/>
                        <a:pt x="10579" y="1085"/>
                        <a:pt x="10545" y="1106"/>
                      </a:cubicBezTo>
                      <a:cubicBezTo>
                        <a:pt x="10550" y="1037"/>
                        <a:pt x="10547" y="978"/>
                        <a:pt x="10561" y="925"/>
                      </a:cubicBezTo>
                      <a:cubicBezTo>
                        <a:pt x="10595" y="774"/>
                        <a:pt x="10624" y="619"/>
                        <a:pt x="10681" y="476"/>
                      </a:cubicBezTo>
                      <a:cubicBezTo>
                        <a:pt x="10738" y="331"/>
                        <a:pt x="10922" y="225"/>
                        <a:pt x="11064" y="225"/>
                      </a:cubicBezTo>
                      <a:cubicBezTo>
                        <a:pt x="11084" y="225"/>
                        <a:pt x="11104" y="228"/>
                        <a:pt x="11122" y="232"/>
                      </a:cubicBezTo>
                      <a:cubicBezTo>
                        <a:pt x="11108" y="249"/>
                        <a:pt x="11093" y="265"/>
                        <a:pt x="11079" y="283"/>
                      </a:cubicBezTo>
                      <a:cubicBezTo>
                        <a:pt x="11017" y="367"/>
                        <a:pt x="11039" y="513"/>
                        <a:pt x="11125" y="585"/>
                      </a:cubicBezTo>
                      <a:cubicBezTo>
                        <a:pt x="11154" y="610"/>
                        <a:pt x="11189" y="622"/>
                        <a:pt x="11226" y="622"/>
                      </a:cubicBezTo>
                      <a:cubicBezTo>
                        <a:pt x="11277" y="622"/>
                        <a:pt x="11332" y="598"/>
                        <a:pt x="11378" y="549"/>
                      </a:cubicBezTo>
                      <a:cubicBezTo>
                        <a:pt x="11471" y="453"/>
                        <a:pt x="11488" y="336"/>
                        <a:pt x="11456" y="211"/>
                      </a:cubicBezTo>
                      <a:cubicBezTo>
                        <a:pt x="11424" y="89"/>
                        <a:pt x="11332" y="26"/>
                        <a:pt x="11215" y="9"/>
                      </a:cubicBezTo>
                      <a:cubicBezTo>
                        <a:pt x="11174" y="3"/>
                        <a:pt x="11134" y="0"/>
                        <a:pt x="1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6" name="Google Shape;4886;p25"/>
                <p:cNvSpPr/>
                <p:nvPr/>
              </p:nvSpPr>
              <p:spPr>
                <a:xfrm>
                  <a:off x="2756010" y="4199209"/>
                  <a:ext cx="110943" cy="202159"/>
                </a:xfrm>
                <a:custGeom>
                  <a:avLst/>
                  <a:gdLst/>
                  <a:ahLst/>
                  <a:cxnLst/>
                  <a:rect l="l" t="t" r="r" b="b"/>
                  <a:pathLst>
                    <a:path w="1181" h="2152" extrusionOk="0">
                      <a:moveTo>
                        <a:pt x="389" y="0"/>
                      </a:moveTo>
                      <a:cubicBezTo>
                        <a:pt x="376" y="0"/>
                        <a:pt x="362" y="2"/>
                        <a:pt x="347" y="5"/>
                      </a:cubicBezTo>
                      <a:cubicBezTo>
                        <a:pt x="270" y="22"/>
                        <a:pt x="248" y="89"/>
                        <a:pt x="227" y="153"/>
                      </a:cubicBezTo>
                      <a:cubicBezTo>
                        <a:pt x="221" y="171"/>
                        <a:pt x="236" y="196"/>
                        <a:pt x="241" y="218"/>
                      </a:cubicBezTo>
                      <a:cubicBezTo>
                        <a:pt x="262" y="211"/>
                        <a:pt x="288" y="210"/>
                        <a:pt x="303" y="195"/>
                      </a:cubicBezTo>
                      <a:cubicBezTo>
                        <a:pt x="337" y="165"/>
                        <a:pt x="372" y="149"/>
                        <a:pt x="405" y="149"/>
                      </a:cubicBezTo>
                      <a:cubicBezTo>
                        <a:pt x="448" y="149"/>
                        <a:pt x="487" y="176"/>
                        <a:pt x="513" y="230"/>
                      </a:cubicBezTo>
                      <a:cubicBezTo>
                        <a:pt x="533" y="269"/>
                        <a:pt x="544" y="314"/>
                        <a:pt x="548" y="357"/>
                      </a:cubicBezTo>
                      <a:cubicBezTo>
                        <a:pt x="563" y="531"/>
                        <a:pt x="574" y="704"/>
                        <a:pt x="584" y="877"/>
                      </a:cubicBezTo>
                      <a:cubicBezTo>
                        <a:pt x="585" y="899"/>
                        <a:pt x="577" y="919"/>
                        <a:pt x="573" y="941"/>
                      </a:cubicBezTo>
                      <a:cubicBezTo>
                        <a:pt x="541" y="910"/>
                        <a:pt x="527" y="879"/>
                        <a:pt x="508" y="851"/>
                      </a:cubicBezTo>
                      <a:cubicBezTo>
                        <a:pt x="461" y="773"/>
                        <a:pt x="379" y="730"/>
                        <a:pt x="295" y="730"/>
                      </a:cubicBezTo>
                      <a:cubicBezTo>
                        <a:pt x="249" y="730"/>
                        <a:pt x="202" y="743"/>
                        <a:pt x="159" y="770"/>
                      </a:cubicBezTo>
                      <a:cubicBezTo>
                        <a:pt x="42" y="842"/>
                        <a:pt x="1" y="1018"/>
                        <a:pt x="76" y="1130"/>
                      </a:cubicBezTo>
                      <a:cubicBezTo>
                        <a:pt x="105" y="1174"/>
                        <a:pt x="143" y="1195"/>
                        <a:pt x="180" y="1195"/>
                      </a:cubicBezTo>
                      <a:cubicBezTo>
                        <a:pt x="215" y="1195"/>
                        <a:pt x="250" y="1176"/>
                        <a:pt x="278" y="1135"/>
                      </a:cubicBezTo>
                      <a:cubicBezTo>
                        <a:pt x="174" y="1127"/>
                        <a:pt x="121" y="1074"/>
                        <a:pt x="129" y="986"/>
                      </a:cubicBezTo>
                      <a:cubicBezTo>
                        <a:pt x="136" y="903"/>
                        <a:pt x="210" y="836"/>
                        <a:pt x="292" y="836"/>
                      </a:cubicBezTo>
                      <a:cubicBezTo>
                        <a:pt x="298" y="836"/>
                        <a:pt x="304" y="836"/>
                        <a:pt x="310" y="837"/>
                      </a:cubicBezTo>
                      <a:cubicBezTo>
                        <a:pt x="386" y="845"/>
                        <a:pt x="440" y="889"/>
                        <a:pt x="459" y="962"/>
                      </a:cubicBezTo>
                      <a:cubicBezTo>
                        <a:pt x="480" y="1035"/>
                        <a:pt x="490" y="1112"/>
                        <a:pt x="496" y="1188"/>
                      </a:cubicBezTo>
                      <a:cubicBezTo>
                        <a:pt x="511" y="1391"/>
                        <a:pt x="522" y="1597"/>
                        <a:pt x="535" y="1803"/>
                      </a:cubicBezTo>
                      <a:cubicBezTo>
                        <a:pt x="541" y="1939"/>
                        <a:pt x="603" y="2050"/>
                        <a:pt x="700" y="2152"/>
                      </a:cubicBezTo>
                      <a:cubicBezTo>
                        <a:pt x="711" y="2106"/>
                        <a:pt x="716" y="2061"/>
                        <a:pt x="711" y="2016"/>
                      </a:cubicBezTo>
                      <a:cubicBezTo>
                        <a:pt x="698" y="1865"/>
                        <a:pt x="680" y="1713"/>
                        <a:pt x="672" y="1559"/>
                      </a:cubicBezTo>
                      <a:cubicBezTo>
                        <a:pt x="667" y="1457"/>
                        <a:pt x="680" y="1354"/>
                        <a:pt x="742" y="1266"/>
                      </a:cubicBezTo>
                      <a:cubicBezTo>
                        <a:pt x="786" y="1206"/>
                        <a:pt x="841" y="1171"/>
                        <a:pt x="912" y="1171"/>
                      </a:cubicBezTo>
                      <a:cubicBezTo>
                        <a:pt x="923" y="1171"/>
                        <a:pt x="934" y="1172"/>
                        <a:pt x="946" y="1174"/>
                      </a:cubicBezTo>
                      <a:cubicBezTo>
                        <a:pt x="1012" y="1183"/>
                        <a:pt x="1055" y="1219"/>
                        <a:pt x="1070" y="1285"/>
                      </a:cubicBezTo>
                      <a:cubicBezTo>
                        <a:pt x="1083" y="1347"/>
                        <a:pt x="1078" y="1405"/>
                        <a:pt x="1026" y="1447"/>
                      </a:cubicBezTo>
                      <a:cubicBezTo>
                        <a:pt x="1004" y="1464"/>
                        <a:pt x="983" y="1472"/>
                        <a:pt x="963" y="1472"/>
                      </a:cubicBezTo>
                      <a:cubicBezTo>
                        <a:pt x="931" y="1472"/>
                        <a:pt x="900" y="1454"/>
                        <a:pt x="872" y="1426"/>
                      </a:cubicBezTo>
                      <a:lnTo>
                        <a:pt x="872" y="1426"/>
                      </a:lnTo>
                      <a:cubicBezTo>
                        <a:pt x="840" y="1488"/>
                        <a:pt x="853" y="1539"/>
                        <a:pt x="893" y="1579"/>
                      </a:cubicBezTo>
                      <a:cubicBezTo>
                        <a:pt x="915" y="1602"/>
                        <a:pt x="940" y="1612"/>
                        <a:pt x="966" y="1612"/>
                      </a:cubicBezTo>
                      <a:cubicBezTo>
                        <a:pt x="989" y="1612"/>
                        <a:pt x="1013" y="1604"/>
                        <a:pt x="1037" y="1591"/>
                      </a:cubicBezTo>
                      <a:cubicBezTo>
                        <a:pt x="1129" y="1538"/>
                        <a:pt x="1155" y="1449"/>
                        <a:pt x="1165" y="1352"/>
                      </a:cubicBezTo>
                      <a:cubicBezTo>
                        <a:pt x="1180" y="1219"/>
                        <a:pt x="1089" y="1101"/>
                        <a:pt x="945" y="1069"/>
                      </a:cubicBezTo>
                      <a:cubicBezTo>
                        <a:pt x="930" y="1066"/>
                        <a:pt x="916" y="1064"/>
                        <a:pt x="901" y="1064"/>
                      </a:cubicBezTo>
                      <a:cubicBezTo>
                        <a:pt x="801" y="1064"/>
                        <a:pt x="698" y="1137"/>
                        <a:pt x="665" y="1238"/>
                      </a:cubicBezTo>
                      <a:cubicBezTo>
                        <a:pt x="657" y="1259"/>
                        <a:pt x="651" y="1281"/>
                        <a:pt x="643" y="1303"/>
                      </a:cubicBezTo>
                      <a:cubicBezTo>
                        <a:pt x="637" y="1302"/>
                        <a:pt x="631" y="1301"/>
                        <a:pt x="626" y="1301"/>
                      </a:cubicBezTo>
                      <a:cubicBezTo>
                        <a:pt x="622" y="1301"/>
                        <a:pt x="618" y="1302"/>
                        <a:pt x="615" y="1303"/>
                      </a:cubicBezTo>
                      <a:cubicBezTo>
                        <a:pt x="615" y="1272"/>
                        <a:pt x="614" y="1243"/>
                        <a:pt x="615" y="1213"/>
                      </a:cubicBezTo>
                      <a:cubicBezTo>
                        <a:pt x="627" y="966"/>
                        <a:pt x="647" y="718"/>
                        <a:pt x="651" y="471"/>
                      </a:cubicBezTo>
                      <a:cubicBezTo>
                        <a:pt x="652" y="337"/>
                        <a:pt x="632" y="199"/>
                        <a:pt x="542" y="86"/>
                      </a:cubicBezTo>
                      <a:cubicBezTo>
                        <a:pt x="501" y="35"/>
                        <a:pt x="452" y="0"/>
                        <a:pt x="389"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887" name="Google Shape;4887;p25"/>
                <p:cNvGrpSpPr/>
                <p:nvPr/>
              </p:nvGrpSpPr>
              <p:grpSpPr>
                <a:xfrm>
                  <a:off x="2730175" y="4343692"/>
                  <a:ext cx="217474" cy="291591"/>
                  <a:chOff x="2730175" y="4343692"/>
                  <a:chExt cx="217474" cy="291591"/>
                </a:xfrm>
              </p:grpSpPr>
              <p:sp>
                <p:nvSpPr>
                  <p:cNvPr id="4888" name="Google Shape;4888;p25"/>
                  <p:cNvSpPr/>
                  <p:nvPr/>
                </p:nvSpPr>
                <p:spPr>
                  <a:xfrm>
                    <a:off x="2834640" y="4372814"/>
                    <a:ext cx="113010" cy="262468"/>
                  </a:xfrm>
                  <a:custGeom>
                    <a:avLst/>
                    <a:gdLst/>
                    <a:ahLst/>
                    <a:cxnLst/>
                    <a:rect l="l" t="t" r="r" b="b"/>
                    <a:pathLst>
                      <a:path w="1203" h="2794" extrusionOk="0">
                        <a:moveTo>
                          <a:pt x="86" y="0"/>
                        </a:moveTo>
                        <a:cubicBezTo>
                          <a:pt x="68" y="68"/>
                          <a:pt x="46" y="123"/>
                          <a:pt x="40" y="177"/>
                        </a:cubicBezTo>
                        <a:cubicBezTo>
                          <a:pt x="1" y="503"/>
                          <a:pt x="90" y="807"/>
                          <a:pt x="223" y="1097"/>
                        </a:cubicBezTo>
                        <a:cubicBezTo>
                          <a:pt x="320" y="1309"/>
                          <a:pt x="449" y="1505"/>
                          <a:pt x="538" y="1720"/>
                        </a:cubicBezTo>
                        <a:cubicBezTo>
                          <a:pt x="682" y="2066"/>
                          <a:pt x="727" y="2421"/>
                          <a:pt x="562" y="2793"/>
                        </a:cubicBezTo>
                        <a:cubicBezTo>
                          <a:pt x="612" y="2758"/>
                          <a:pt x="671" y="2733"/>
                          <a:pt x="708" y="2690"/>
                        </a:cubicBezTo>
                        <a:cubicBezTo>
                          <a:pt x="1002" y="2366"/>
                          <a:pt x="1203" y="2005"/>
                          <a:pt x="1139" y="1543"/>
                        </a:cubicBezTo>
                        <a:cubicBezTo>
                          <a:pt x="1082" y="1130"/>
                          <a:pt x="938" y="771"/>
                          <a:pt x="555" y="553"/>
                        </a:cubicBezTo>
                        <a:cubicBezTo>
                          <a:pt x="546" y="547"/>
                          <a:pt x="538" y="541"/>
                          <a:pt x="530" y="536"/>
                        </a:cubicBezTo>
                        <a:cubicBezTo>
                          <a:pt x="346" y="414"/>
                          <a:pt x="209" y="252"/>
                          <a:pt x="119" y="49"/>
                        </a:cubicBezTo>
                        <a:cubicBezTo>
                          <a:pt x="113" y="37"/>
                          <a:pt x="104" y="26"/>
                          <a:pt x="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9" name="Google Shape;4889;p25"/>
                  <p:cNvSpPr/>
                  <p:nvPr/>
                </p:nvSpPr>
                <p:spPr>
                  <a:xfrm>
                    <a:off x="2730175" y="4343692"/>
                    <a:ext cx="121464" cy="223671"/>
                  </a:xfrm>
                  <a:custGeom>
                    <a:avLst/>
                    <a:gdLst/>
                    <a:ahLst/>
                    <a:cxnLst/>
                    <a:rect l="l" t="t" r="r" b="b"/>
                    <a:pathLst>
                      <a:path w="1293" h="2381" extrusionOk="0">
                        <a:moveTo>
                          <a:pt x="420" y="0"/>
                        </a:moveTo>
                        <a:cubicBezTo>
                          <a:pt x="247" y="142"/>
                          <a:pt x="140" y="317"/>
                          <a:pt x="103" y="523"/>
                        </a:cubicBezTo>
                        <a:cubicBezTo>
                          <a:pt x="0" y="1085"/>
                          <a:pt x="167" y="1559"/>
                          <a:pt x="615" y="1916"/>
                        </a:cubicBezTo>
                        <a:cubicBezTo>
                          <a:pt x="826" y="2086"/>
                          <a:pt x="1060" y="2226"/>
                          <a:pt x="1285" y="2380"/>
                        </a:cubicBezTo>
                        <a:cubicBezTo>
                          <a:pt x="1287" y="2378"/>
                          <a:pt x="1290" y="2378"/>
                          <a:pt x="1292" y="2375"/>
                        </a:cubicBezTo>
                        <a:cubicBezTo>
                          <a:pt x="1225" y="2287"/>
                          <a:pt x="1158" y="2199"/>
                          <a:pt x="1090" y="2112"/>
                        </a:cubicBezTo>
                        <a:cubicBezTo>
                          <a:pt x="977" y="1967"/>
                          <a:pt x="904" y="1804"/>
                          <a:pt x="863" y="1624"/>
                        </a:cubicBezTo>
                        <a:cubicBezTo>
                          <a:pt x="851" y="1574"/>
                          <a:pt x="827" y="1523"/>
                          <a:pt x="796" y="1481"/>
                        </a:cubicBezTo>
                        <a:cubicBezTo>
                          <a:pt x="474" y="1064"/>
                          <a:pt x="317" y="603"/>
                          <a:pt x="420" y="72"/>
                        </a:cubicBezTo>
                        <a:cubicBezTo>
                          <a:pt x="425" y="53"/>
                          <a:pt x="420" y="31"/>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0" name="Google Shape;4890;p25"/>
                  <p:cNvSpPr/>
                  <p:nvPr/>
                </p:nvSpPr>
                <p:spPr>
                  <a:xfrm>
                    <a:off x="2811060" y="4393012"/>
                    <a:ext cx="82197" cy="238795"/>
                  </a:xfrm>
                  <a:custGeom>
                    <a:avLst/>
                    <a:gdLst/>
                    <a:ahLst/>
                    <a:cxnLst/>
                    <a:rect l="l" t="t" r="r" b="b"/>
                    <a:pathLst>
                      <a:path w="875" h="2542" extrusionOk="0">
                        <a:moveTo>
                          <a:pt x="217" y="1"/>
                        </a:moveTo>
                        <a:cubicBezTo>
                          <a:pt x="104" y="197"/>
                          <a:pt x="34" y="401"/>
                          <a:pt x="22" y="623"/>
                        </a:cubicBezTo>
                        <a:cubicBezTo>
                          <a:pt x="0" y="1001"/>
                          <a:pt x="73" y="1351"/>
                          <a:pt x="333" y="1645"/>
                        </a:cubicBezTo>
                        <a:cubicBezTo>
                          <a:pt x="384" y="1702"/>
                          <a:pt x="424" y="1769"/>
                          <a:pt x="472" y="1829"/>
                        </a:cubicBezTo>
                        <a:cubicBezTo>
                          <a:pt x="637" y="2037"/>
                          <a:pt x="763" y="2259"/>
                          <a:pt x="742" y="2542"/>
                        </a:cubicBezTo>
                        <a:cubicBezTo>
                          <a:pt x="811" y="2442"/>
                          <a:pt x="844" y="2335"/>
                          <a:pt x="855" y="2222"/>
                        </a:cubicBezTo>
                        <a:cubicBezTo>
                          <a:pt x="874" y="1954"/>
                          <a:pt x="840" y="1696"/>
                          <a:pt x="726" y="1453"/>
                        </a:cubicBezTo>
                        <a:cubicBezTo>
                          <a:pt x="663" y="1319"/>
                          <a:pt x="590" y="1189"/>
                          <a:pt x="518" y="1060"/>
                        </a:cubicBezTo>
                        <a:cubicBezTo>
                          <a:pt x="338" y="736"/>
                          <a:pt x="226" y="394"/>
                          <a:pt x="230" y="20"/>
                        </a:cubicBezTo>
                        <a:cubicBezTo>
                          <a:pt x="230" y="16"/>
                          <a:pt x="224" y="1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1" name="Google Shape;4891;p25"/>
                  <p:cNvSpPr/>
                  <p:nvPr/>
                </p:nvSpPr>
                <p:spPr>
                  <a:xfrm>
                    <a:off x="2769631" y="4349423"/>
                    <a:ext cx="48285" cy="128886"/>
                  </a:xfrm>
                  <a:custGeom>
                    <a:avLst/>
                    <a:gdLst/>
                    <a:ahLst/>
                    <a:cxnLst/>
                    <a:rect l="l" t="t" r="r" b="b"/>
                    <a:pathLst>
                      <a:path w="514" h="1372" extrusionOk="0">
                        <a:moveTo>
                          <a:pt x="62" y="0"/>
                        </a:moveTo>
                        <a:cubicBezTo>
                          <a:pt x="0" y="246"/>
                          <a:pt x="11" y="491"/>
                          <a:pt x="68" y="729"/>
                        </a:cubicBezTo>
                        <a:cubicBezTo>
                          <a:pt x="126" y="972"/>
                          <a:pt x="261" y="1176"/>
                          <a:pt x="408" y="1372"/>
                        </a:cubicBezTo>
                        <a:cubicBezTo>
                          <a:pt x="416" y="1340"/>
                          <a:pt x="414" y="1310"/>
                          <a:pt x="412" y="1281"/>
                        </a:cubicBezTo>
                        <a:cubicBezTo>
                          <a:pt x="394" y="1088"/>
                          <a:pt x="414" y="899"/>
                          <a:pt x="482" y="719"/>
                        </a:cubicBezTo>
                        <a:cubicBezTo>
                          <a:pt x="514" y="636"/>
                          <a:pt x="500" y="571"/>
                          <a:pt x="454" y="506"/>
                        </a:cubicBezTo>
                        <a:cubicBezTo>
                          <a:pt x="433" y="475"/>
                          <a:pt x="412" y="444"/>
                          <a:pt x="385" y="419"/>
                        </a:cubicBezTo>
                        <a:cubicBezTo>
                          <a:pt x="251" y="301"/>
                          <a:pt x="124" y="177"/>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892" name="Google Shape;4892;p25"/>
                <p:cNvGrpSpPr/>
                <p:nvPr/>
              </p:nvGrpSpPr>
              <p:grpSpPr>
                <a:xfrm>
                  <a:off x="2842155" y="4646751"/>
                  <a:ext cx="224426" cy="261061"/>
                  <a:chOff x="2842155" y="4646751"/>
                  <a:chExt cx="224426" cy="261061"/>
                </a:xfrm>
              </p:grpSpPr>
              <p:sp>
                <p:nvSpPr>
                  <p:cNvPr id="4893" name="Google Shape;4893;p25"/>
                  <p:cNvSpPr/>
                  <p:nvPr/>
                </p:nvSpPr>
                <p:spPr>
                  <a:xfrm>
                    <a:off x="2842155" y="4705465"/>
                    <a:ext cx="157819" cy="202347"/>
                  </a:xfrm>
                  <a:custGeom>
                    <a:avLst/>
                    <a:gdLst/>
                    <a:ahLst/>
                    <a:cxnLst/>
                    <a:rect l="l" t="t" r="r" b="b"/>
                    <a:pathLst>
                      <a:path w="1680" h="2154" extrusionOk="0">
                        <a:moveTo>
                          <a:pt x="1636" y="1"/>
                        </a:moveTo>
                        <a:cubicBezTo>
                          <a:pt x="1631" y="1"/>
                          <a:pt x="1626" y="1"/>
                          <a:pt x="1622" y="2"/>
                        </a:cubicBezTo>
                        <a:cubicBezTo>
                          <a:pt x="1410" y="61"/>
                          <a:pt x="1195" y="113"/>
                          <a:pt x="989" y="184"/>
                        </a:cubicBezTo>
                        <a:cubicBezTo>
                          <a:pt x="822" y="242"/>
                          <a:pt x="695" y="363"/>
                          <a:pt x="596" y="510"/>
                        </a:cubicBezTo>
                        <a:cubicBezTo>
                          <a:pt x="463" y="709"/>
                          <a:pt x="406" y="934"/>
                          <a:pt x="347" y="1159"/>
                        </a:cubicBezTo>
                        <a:cubicBezTo>
                          <a:pt x="284" y="1398"/>
                          <a:pt x="215" y="1634"/>
                          <a:pt x="67" y="1841"/>
                        </a:cubicBezTo>
                        <a:cubicBezTo>
                          <a:pt x="27" y="1897"/>
                          <a:pt x="13" y="1979"/>
                          <a:pt x="7" y="2049"/>
                        </a:cubicBezTo>
                        <a:cubicBezTo>
                          <a:pt x="0" y="2120"/>
                          <a:pt x="22" y="2154"/>
                          <a:pt x="71" y="2154"/>
                        </a:cubicBezTo>
                        <a:cubicBezTo>
                          <a:pt x="88" y="2154"/>
                          <a:pt x="108" y="2150"/>
                          <a:pt x="131" y="2141"/>
                        </a:cubicBezTo>
                        <a:cubicBezTo>
                          <a:pt x="489" y="2013"/>
                          <a:pt x="787" y="1806"/>
                          <a:pt x="953" y="1458"/>
                        </a:cubicBezTo>
                        <a:cubicBezTo>
                          <a:pt x="1066" y="1222"/>
                          <a:pt x="1157" y="974"/>
                          <a:pt x="1241" y="726"/>
                        </a:cubicBezTo>
                        <a:cubicBezTo>
                          <a:pt x="1334" y="456"/>
                          <a:pt x="1420" y="187"/>
                          <a:pt x="1680" y="2"/>
                        </a:cubicBezTo>
                        <a:cubicBezTo>
                          <a:pt x="1660" y="2"/>
                          <a:pt x="1647" y="1"/>
                          <a:pt x="1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4" name="Google Shape;4894;p25"/>
                  <p:cNvSpPr/>
                  <p:nvPr/>
                </p:nvSpPr>
                <p:spPr>
                  <a:xfrm>
                    <a:off x="2970386" y="4646751"/>
                    <a:ext cx="96195" cy="140534"/>
                  </a:xfrm>
                  <a:custGeom>
                    <a:avLst/>
                    <a:gdLst/>
                    <a:ahLst/>
                    <a:cxnLst/>
                    <a:rect l="l" t="t" r="r" b="b"/>
                    <a:pathLst>
                      <a:path w="1024" h="1496" extrusionOk="0">
                        <a:moveTo>
                          <a:pt x="888" y="0"/>
                        </a:moveTo>
                        <a:cubicBezTo>
                          <a:pt x="512" y="0"/>
                          <a:pt x="61" y="283"/>
                          <a:pt x="1" y="623"/>
                        </a:cubicBezTo>
                        <a:cubicBezTo>
                          <a:pt x="102" y="607"/>
                          <a:pt x="200" y="586"/>
                          <a:pt x="300" y="576"/>
                        </a:cubicBezTo>
                        <a:cubicBezTo>
                          <a:pt x="305" y="576"/>
                          <a:pt x="310" y="576"/>
                          <a:pt x="316" y="576"/>
                        </a:cubicBezTo>
                        <a:cubicBezTo>
                          <a:pt x="360" y="576"/>
                          <a:pt x="404" y="591"/>
                          <a:pt x="449" y="597"/>
                        </a:cubicBezTo>
                        <a:cubicBezTo>
                          <a:pt x="428" y="638"/>
                          <a:pt x="414" y="686"/>
                          <a:pt x="386" y="722"/>
                        </a:cubicBezTo>
                        <a:cubicBezTo>
                          <a:pt x="205" y="944"/>
                          <a:pt x="145" y="1208"/>
                          <a:pt x="112" y="1496"/>
                        </a:cubicBezTo>
                        <a:cubicBezTo>
                          <a:pt x="138" y="1476"/>
                          <a:pt x="153" y="1466"/>
                          <a:pt x="165" y="1453"/>
                        </a:cubicBezTo>
                        <a:cubicBezTo>
                          <a:pt x="265" y="1346"/>
                          <a:pt x="353" y="1227"/>
                          <a:pt x="398" y="1087"/>
                        </a:cubicBezTo>
                        <a:cubicBezTo>
                          <a:pt x="450" y="924"/>
                          <a:pt x="497" y="760"/>
                          <a:pt x="537" y="593"/>
                        </a:cubicBezTo>
                        <a:cubicBezTo>
                          <a:pt x="600" y="318"/>
                          <a:pt x="693" y="74"/>
                          <a:pt x="1023" y="13"/>
                        </a:cubicBezTo>
                        <a:cubicBezTo>
                          <a:pt x="980" y="4"/>
                          <a:pt x="934"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5" name="Google Shape;4895;p25"/>
                  <p:cNvSpPr/>
                  <p:nvPr/>
                </p:nvSpPr>
                <p:spPr>
                  <a:xfrm>
                    <a:off x="2872780" y="4710820"/>
                    <a:ext cx="130107" cy="194550"/>
                  </a:xfrm>
                  <a:custGeom>
                    <a:avLst/>
                    <a:gdLst/>
                    <a:ahLst/>
                    <a:cxnLst/>
                    <a:rect l="l" t="t" r="r" b="b"/>
                    <a:pathLst>
                      <a:path w="1385" h="2071" extrusionOk="0">
                        <a:moveTo>
                          <a:pt x="1369" y="1"/>
                        </a:moveTo>
                        <a:cubicBezTo>
                          <a:pt x="1338" y="27"/>
                          <a:pt x="1304" y="49"/>
                          <a:pt x="1276" y="78"/>
                        </a:cubicBezTo>
                        <a:cubicBezTo>
                          <a:pt x="1142" y="210"/>
                          <a:pt x="1071" y="379"/>
                          <a:pt x="1010" y="551"/>
                        </a:cubicBezTo>
                        <a:cubicBezTo>
                          <a:pt x="947" y="734"/>
                          <a:pt x="884" y="917"/>
                          <a:pt x="822" y="1099"/>
                        </a:cubicBezTo>
                        <a:cubicBezTo>
                          <a:pt x="679" y="1521"/>
                          <a:pt x="426" y="1848"/>
                          <a:pt x="22" y="2049"/>
                        </a:cubicBezTo>
                        <a:cubicBezTo>
                          <a:pt x="15" y="2053"/>
                          <a:pt x="10" y="2060"/>
                          <a:pt x="0" y="2068"/>
                        </a:cubicBezTo>
                        <a:cubicBezTo>
                          <a:pt x="10" y="2069"/>
                          <a:pt x="15" y="2071"/>
                          <a:pt x="19" y="2071"/>
                        </a:cubicBezTo>
                        <a:cubicBezTo>
                          <a:pt x="20" y="2071"/>
                          <a:pt x="21" y="2070"/>
                          <a:pt x="22" y="2070"/>
                        </a:cubicBezTo>
                        <a:cubicBezTo>
                          <a:pt x="34" y="2068"/>
                          <a:pt x="46" y="2065"/>
                          <a:pt x="57" y="2060"/>
                        </a:cubicBezTo>
                        <a:cubicBezTo>
                          <a:pt x="579" y="1831"/>
                          <a:pt x="968" y="1489"/>
                          <a:pt x="1074" y="896"/>
                        </a:cubicBezTo>
                        <a:cubicBezTo>
                          <a:pt x="1127" y="586"/>
                          <a:pt x="1159" y="267"/>
                          <a:pt x="1385" y="14"/>
                        </a:cubicBezTo>
                        <a:cubicBezTo>
                          <a:pt x="1379" y="11"/>
                          <a:pt x="1374" y="7"/>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896" name="Google Shape;4896;p25"/>
                <p:cNvSpPr/>
                <p:nvPr/>
              </p:nvSpPr>
              <p:spPr>
                <a:xfrm>
                  <a:off x="2976305" y="4653797"/>
                  <a:ext cx="89807" cy="159698"/>
                </a:xfrm>
                <a:custGeom>
                  <a:avLst/>
                  <a:gdLst/>
                  <a:ahLst/>
                  <a:cxnLst/>
                  <a:rect l="l" t="t" r="r" b="b"/>
                  <a:pathLst>
                    <a:path w="956" h="1700" extrusionOk="0">
                      <a:moveTo>
                        <a:pt x="955" y="0"/>
                      </a:moveTo>
                      <a:lnTo>
                        <a:pt x="955" y="0"/>
                      </a:lnTo>
                      <a:cubicBezTo>
                        <a:pt x="860" y="6"/>
                        <a:pt x="785" y="38"/>
                        <a:pt x="723" y="103"/>
                      </a:cubicBezTo>
                      <a:cubicBezTo>
                        <a:pt x="612" y="216"/>
                        <a:pt x="560" y="359"/>
                        <a:pt x="522" y="511"/>
                      </a:cubicBezTo>
                      <a:cubicBezTo>
                        <a:pt x="483" y="673"/>
                        <a:pt x="438" y="836"/>
                        <a:pt x="387" y="996"/>
                      </a:cubicBezTo>
                      <a:cubicBezTo>
                        <a:pt x="340" y="1142"/>
                        <a:pt x="262" y="1277"/>
                        <a:pt x="142" y="1370"/>
                      </a:cubicBezTo>
                      <a:cubicBezTo>
                        <a:pt x="30" y="1457"/>
                        <a:pt x="15" y="1572"/>
                        <a:pt x="1" y="1700"/>
                      </a:cubicBezTo>
                      <a:cubicBezTo>
                        <a:pt x="111" y="1598"/>
                        <a:pt x="218" y="1497"/>
                        <a:pt x="309" y="1384"/>
                      </a:cubicBezTo>
                      <a:cubicBezTo>
                        <a:pt x="442" y="1219"/>
                        <a:pt x="491" y="1018"/>
                        <a:pt x="537" y="817"/>
                      </a:cubicBezTo>
                      <a:cubicBezTo>
                        <a:pt x="607" y="511"/>
                        <a:pt x="706" y="217"/>
                        <a:pt x="95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897" name="Google Shape;4897;p25"/>
                <p:cNvGrpSpPr/>
                <p:nvPr/>
              </p:nvGrpSpPr>
              <p:grpSpPr>
                <a:xfrm>
                  <a:off x="2954510" y="4534584"/>
                  <a:ext cx="135182" cy="174166"/>
                  <a:chOff x="2954510" y="4534584"/>
                  <a:chExt cx="135182" cy="174166"/>
                </a:xfrm>
              </p:grpSpPr>
              <p:sp>
                <p:nvSpPr>
                  <p:cNvPr id="4898" name="Google Shape;4898;p25"/>
                  <p:cNvSpPr/>
                  <p:nvPr/>
                </p:nvSpPr>
                <p:spPr>
                  <a:xfrm>
                    <a:off x="2954510" y="4578831"/>
                    <a:ext cx="76655" cy="129919"/>
                  </a:xfrm>
                  <a:custGeom>
                    <a:avLst/>
                    <a:gdLst/>
                    <a:ahLst/>
                    <a:cxnLst/>
                    <a:rect l="l" t="t" r="r" b="b"/>
                    <a:pathLst>
                      <a:path w="816" h="1383" extrusionOk="0">
                        <a:moveTo>
                          <a:pt x="673" y="1"/>
                        </a:moveTo>
                        <a:cubicBezTo>
                          <a:pt x="672" y="1"/>
                          <a:pt x="670" y="1"/>
                          <a:pt x="669" y="1"/>
                        </a:cubicBezTo>
                        <a:cubicBezTo>
                          <a:pt x="589" y="2"/>
                          <a:pt x="529" y="51"/>
                          <a:pt x="527" y="116"/>
                        </a:cubicBezTo>
                        <a:cubicBezTo>
                          <a:pt x="527" y="136"/>
                          <a:pt x="534" y="164"/>
                          <a:pt x="548" y="174"/>
                        </a:cubicBezTo>
                        <a:cubicBezTo>
                          <a:pt x="550" y="175"/>
                          <a:pt x="553" y="176"/>
                          <a:pt x="556" y="176"/>
                        </a:cubicBezTo>
                        <a:cubicBezTo>
                          <a:pt x="570" y="176"/>
                          <a:pt x="591" y="164"/>
                          <a:pt x="607" y="160"/>
                        </a:cubicBezTo>
                        <a:cubicBezTo>
                          <a:pt x="625" y="155"/>
                          <a:pt x="653" y="141"/>
                          <a:pt x="665" y="141"/>
                        </a:cubicBezTo>
                        <a:cubicBezTo>
                          <a:pt x="667" y="141"/>
                          <a:pt x="669" y="142"/>
                          <a:pt x="670" y="143"/>
                        </a:cubicBezTo>
                        <a:cubicBezTo>
                          <a:pt x="685" y="160"/>
                          <a:pt x="698" y="193"/>
                          <a:pt x="694" y="214"/>
                        </a:cubicBezTo>
                        <a:cubicBezTo>
                          <a:pt x="679" y="271"/>
                          <a:pt x="660" y="328"/>
                          <a:pt x="629" y="377"/>
                        </a:cubicBezTo>
                        <a:cubicBezTo>
                          <a:pt x="495" y="588"/>
                          <a:pt x="355" y="794"/>
                          <a:pt x="220" y="1005"/>
                        </a:cubicBezTo>
                        <a:cubicBezTo>
                          <a:pt x="145" y="1123"/>
                          <a:pt x="80" y="1247"/>
                          <a:pt x="0" y="1382"/>
                        </a:cubicBezTo>
                        <a:cubicBezTo>
                          <a:pt x="9" y="1383"/>
                          <a:pt x="16" y="1383"/>
                          <a:pt x="24" y="1383"/>
                        </a:cubicBezTo>
                        <a:cubicBezTo>
                          <a:pt x="87" y="1383"/>
                          <a:pt x="110" y="1362"/>
                          <a:pt x="121" y="1316"/>
                        </a:cubicBezTo>
                        <a:cubicBezTo>
                          <a:pt x="130" y="1274"/>
                          <a:pt x="147" y="1230"/>
                          <a:pt x="171" y="1194"/>
                        </a:cubicBezTo>
                        <a:cubicBezTo>
                          <a:pt x="300" y="1001"/>
                          <a:pt x="433" y="812"/>
                          <a:pt x="566" y="622"/>
                        </a:cubicBezTo>
                        <a:cubicBezTo>
                          <a:pt x="606" y="565"/>
                          <a:pt x="655" y="514"/>
                          <a:pt x="691" y="457"/>
                        </a:cubicBezTo>
                        <a:cubicBezTo>
                          <a:pt x="754" y="355"/>
                          <a:pt x="815" y="252"/>
                          <a:pt x="811" y="127"/>
                        </a:cubicBezTo>
                        <a:cubicBezTo>
                          <a:pt x="809" y="51"/>
                          <a:pt x="752" y="1"/>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9" name="Google Shape;4899;p25"/>
                  <p:cNvSpPr/>
                  <p:nvPr/>
                </p:nvSpPr>
                <p:spPr>
                  <a:xfrm>
                    <a:off x="3029758" y="4534584"/>
                    <a:ext cx="25270" cy="63879"/>
                  </a:xfrm>
                  <a:custGeom>
                    <a:avLst/>
                    <a:gdLst/>
                    <a:ahLst/>
                    <a:cxnLst/>
                    <a:rect l="l" t="t" r="r" b="b"/>
                    <a:pathLst>
                      <a:path w="269" h="680" extrusionOk="0">
                        <a:moveTo>
                          <a:pt x="101" y="0"/>
                        </a:moveTo>
                        <a:cubicBezTo>
                          <a:pt x="92" y="0"/>
                          <a:pt x="83" y="2"/>
                          <a:pt x="74" y="4"/>
                        </a:cubicBezTo>
                        <a:cubicBezTo>
                          <a:pt x="46" y="12"/>
                          <a:pt x="22" y="40"/>
                          <a:pt x="8" y="65"/>
                        </a:cubicBezTo>
                        <a:cubicBezTo>
                          <a:pt x="1" y="76"/>
                          <a:pt x="19" y="112"/>
                          <a:pt x="36" y="122"/>
                        </a:cubicBezTo>
                        <a:cubicBezTo>
                          <a:pt x="158" y="198"/>
                          <a:pt x="195" y="317"/>
                          <a:pt x="114" y="434"/>
                        </a:cubicBezTo>
                        <a:cubicBezTo>
                          <a:pt x="62" y="513"/>
                          <a:pt x="53" y="589"/>
                          <a:pt x="77" y="680"/>
                        </a:cubicBezTo>
                        <a:cubicBezTo>
                          <a:pt x="121" y="599"/>
                          <a:pt x="169" y="522"/>
                          <a:pt x="205" y="437"/>
                        </a:cubicBezTo>
                        <a:cubicBezTo>
                          <a:pt x="248" y="333"/>
                          <a:pt x="268" y="222"/>
                          <a:pt x="229" y="112"/>
                        </a:cubicBezTo>
                        <a:cubicBezTo>
                          <a:pt x="204" y="44"/>
                          <a:pt x="155"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0" name="Google Shape;4900;p25"/>
                  <p:cNvSpPr/>
                  <p:nvPr/>
                </p:nvSpPr>
                <p:spPr>
                  <a:xfrm>
                    <a:off x="3058035" y="4548487"/>
                    <a:ext cx="31658" cy="21982"/>
                  </a:xfrm>
                  <a:custGeom>
                    <a:avLst/>
                    <a:gdLst/>
                    <a:ahLst/>
                    <a:cxnLst/>
                    <a:rect l="l" t="t" r="r" b="b"/>
                    <a:pathLst>
                      <a:path w="337" h="234" extrusionOk="0">
                        <a:moveTo>
                          <a:pt x="208" y="0"/>
                        </a:moveTo>
                        <a:cubicBezTo>
                          <a:pt x="120" y="0"/>
                          <a:pt x="32" y="77"/>
                          <a:pt x="0" y="170"/>
                        </a:cubicBezTo>
                        <a:cubicBezTo>
                          <a:pt x="8" y="166"/>
                          <a:pt x="14" y="165"/>
                          <a:pt x="19" y="162"/>
                        </a:cubicBezTo>
                        <a:cubicBezTo>
                          <a:pt x="69" y="141"/>
                          <a:pt x="116" y="110"/>
                          <a:pt x="168" y="104"/>
                        </a:cubicBezTo>
                        <a:cubicBezTo>
                          <a:pt x="171" y="104"/>
                          <a:pt x="175" y="103"/>
                          <a:pt x="178" y="103"/>
                        </a:cubicBezTo>
                        <a:cubicBezTo>
                          <a:pt x="240" y="103"/>
                          <a:pt x="249" y="164"/>
                          <a:pt x="270" y="211"/>
                        </a:cubicBezTo>
                        <a:cubicBezTo>
                          <a:pt x="277" y="228"/>
                          <a:pt x="289" y="234"/>
                          <a:pt x="299" y="234"/>
                        </a:cubicBezTo>
                        <a:cubicBezTo>
                          <a:pt x="314" y="234"/>
                          <a:pt x="327" y="223"/>
                          <a:pt x="329" y="208"/>
                        </a:cubicBezTo>
                        <a:cubicBezTo>
                          <a:pt x="336" y="161"/>
                          <a:pt x="334" y="105"/>
                          <a:pt x="315" y="63"/>
                        </a:cubicBezTo>
                        <a:cubicBezTo>
                          <a:pt x="301" y="33"/>
                          <a:pt x="252" y="3"/>
                          <a:pt x="218" y="1"/>
                        </a:cubicBezTo>
                        <a:cubicBezTo>
                          <a:pt x="215" y="0"/>
                          <a:pt x="212"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901" name="Google Shape;4901;p25"/>
                <p:cNvSpPr/>
                <p:nvPr/>
              </p:nvSpPr>
              <p:spPr>
                <a:xfrm>
                  <a:off x="2723036" y="4193384"/>
                  <a:ext cx="228932" cy="446403"/>
                </a:xfrm>
                <a:custGeom>
                  <a:avLst/>
                  <a:gdLst/>
                  <a:ahLst/>
                  <a:cxnLst/>
                  <a:rect l="l" t="t" r="r" b="b"/>
                  <a:pathLst>
                    <a:path w="2437" h="4752" extrusionOk="0">
                      <a:moveTo>
                        <a:pt x="739" y="60"/>
                      </a:moveTo>
                      <a:cubicBezTo>
                        <a:pt x="801" y="60"/>
                        <a:pt x="850" y="94"/>
                        <a:pt x="891" y="145"/>
                      </a:cubicBezTo>
                      <a:cubicBezTo>
                        <a:pt x="981" y="257"/>
                        <a:pt x="1001" y="396"/>
                        <a:pt x="999" y="531"/>
                      </a:cubicBezTo>
                      <a:cubicBezTo>
                        <a:pt x="996" y="778"/>
                        <a:pt x="977" y="1026"/>
                        <a:pt x="964" y="1272"/>
                      </a:cubicBezTo>
                      <a:cubicBezTo>
                        <a:pt x="963" y="1303"/>
                        <a:pt x="964" y="1333"/>
                        <a:pt x="964" y="1363"/>
                      </a:cubicBezTo>
                      <a:cubicBezTo>
                        <a:pt x="975" y="1364"/>
                        <a:pt x="984" y="1364"/>
                        <a:pt x="994" y="1365"/>
                      </a:cubicBezTo>
                      <a:cubicBezTo>
                        <a:pt x="1001" y="1342"/>
                        <a:pt x="1008" y="1320"/>
                        <a:pt x="1013" y="1296"/>
                      </a:cubicBezTo>
                      <a:cubicBezTo>
                        <a:pt x="1047" y="1196"/>
                        <a:pt x="1150" y="1124"/>
                        <a:pt x="1251" y="1124"/>
                      </a:cubicBezTo>
                      <a:cubicBezTo>
                        <a:pt x="1265" y="1124"/>
                        <a:pt x="1280" y="1126"/>
                        <a:pt x="1294" y="1129"/>
                      </a:cubicBezTo>
                      <a:cubicBezTo>
                        <a:pt x="1435" y="1161"/>
                        <a:pt x="1527" y="1280"/>
                        <a:pt x="1513" y="1411"/>
                      </a:cubicBezTo>
                      <a:cubicBezTo>
                        <a:pt x="1503" y="1509"/>
                        <a:pt x="1477" y="1597"/>
                        <a:pt x="1385" y="1651"/>
                      </a:cubicBezTo>
                      <a:cubicBezTo>
                        <a:pt x="1362" y="1664"/>
                        <a:pt x="1339" y="1671"/>
                        <a:pt x="1316" y="1671"/>
                      </a:cubicBezTo>
                      <a:cubicBezTo>
                        <a:pt x="1289" y="1671"/>
                        <a:pt x="1264" y="1661"/>
                        <a:pt x="1242" y="1638"/>
                      </a:cubicBezTo>
                      <a:cubicBezTo>
                        <a:pt x="1203" y="1599"/>
                        <a:pt x="1187" y="1547"/>
                        <a:pt x="1219" y="1484"/>
                      </a:cubicBezTo>
                      <a:lnTo>
                        <a:pt x="1219" y="1484"/>
                      </a:lnTo>
                      <a:cubicBezTo>
                        <a:pt x="1249" y="1514"/>
                        <a:pt x="1279" y="1531"/>
                        <a:pt x="1311" y="1531"/>
                      </a:cubicBezTo>
                      <a:cubicBezTo>
                        <a:pt x="1331" y="1531"/>
                        <a:pt x="1352" y="1524"/>
                        <a:pt x="1373" y="1507"/>
                      </a:cubicBezTo>
                      <a:cubicBezTo>
                        <a:pt x="1428" y="1465"/>
                        <a:pt x="1431" y="1406"/>
                        <a:pt x="1419" y="1344"/>
                      </a:cubicBezTo>
                      <a:cubicBezTo>
                        <a:pt x="1404" y="1278"/>
                        <a:pt x="1361" y="1242"/>
                        <a:pt x="1295" y="1233"/>
                      </a:cubicBezTo>
                      <a:cubicBezTo>
                        <a:pt x="1283" y="1232"/>
                        <a:pt x="1271" y="1231"/>
                        <a:pt x="1259" y="1231"/>
                      </a:cubicBezTo>
                      <a:cubicBezTo>
                        <a:pt x="1189" y="1231"/>
                        <a:pt x="1134" y="1265"/>
                        <a:pt x="1090" y="1326"/>
                      </a:cubicBezTo>
                      <a:cubicBezTo>
                        <a:pt x="1028" y="1415"/>
                        <a:pt x="1016" y="1515"/>
                        <a:pt x="1021" y="1618"/>
                      </a:cubicBezTo>
                      <a:cubicBezTo>
                        <a:pt x="1028" y="1772"/>
                        <a:pt x="1048" y="1923"/>
                        <a:pt x="1059" y="2076"/>
                      </a:cubicBezTo>
                      <a:cubicBezTo>
                        <a:pt x="1064" y="2120"/>
                        <a:pt x="1059" y="2165"/>
                        <a:pt x="1048" y="2211"/>
                      </a:cubicBezTo>
                      <a:cubicBezTo>
                        <a:pt x="951" y="2109"/>
                        <a:pt x="891" y="1999"/>
                        <a:pt x="883" y="1861"/>
                      </a:cubicBezTo>
                      <a:cubicBezTo>
                        <a:pt x="871" y="1658"/>
                        <a:pt x="860" y="1452"/>
                        <a:pt x="845" y="1247"/>
                      </a:cubicBezTo>
                      <a:cubicBezTo>
                        <a:pt x="837" y="1171"/>
                        <a:pt x="827" y="1095"/>
                        <a:pt x="808" y="1022"/>
                      </a:cubicBezTo>
                      <a:cubicBezTo>
                        <a:pt x="789" y="950"/>
                        <a:pt x="736" y="905"/>
                        <a:pt x="659" y="897"/>
                      </a:cubicBezTo>
                      <a:cubicBezTo>
                        <a:pt x="652" y="896"/>
                        <a:pt x="646" y="895"/>
                        <a:pt x="639" y="895"/>
                      </a:cubicBezTo>
                      <a:cubicBezTo>
                        <a:pt x="557" y="895"/>
                        <a:pt x="485" y="962"/>
                        <a:pt x="478" y="1044"/>
                      </a:cubicBezTo>
                      <a:cubicBezTo>
                        <a:pt x="469" y="1135"/>
                        <a:pt x="521" y="1187"/>
                        <a:pt x="626" y="1194"/>
                      </a:cubicBezTo>
                      <a:cubicBezTo>
                        <a:pt x="599" y="1234"/>
                        <a:pt x="563" y="1254"/>
                        <a:pt x="528" y="1254"/>
                      </a:cubicBezTo>
                      <a:cubicBezTo>
                        <a:pt x="491" y="1254"/>
                        <a:pt x="453" y="1233"/>
                        <a:pt x="424" y="1189"/>
                      </a:cubicBezTo>
                      <a:cubicBezTo>
                        <a:pt x="350" y="1076"/>
                        <a:pt x="391" y="901"/>
                        <a:pt x="507" y="829"/>
                      </a:cubicBezTo>
                      <a:cubicBezTo>
                        <a:pt x="550" y="802"/>
                        <a:pt x="597" y="790"/>
                        <a:pt x="643" y="790"/>
                      </a:cubicBezTo>
                      <a:cubicBezTo>
                        <a:pt x="727" y="790"/>
                        <a:pt x="809" y="832"/>
                        <a:pt x="857" y="910"/>
                      </a:cubicBezTo>
                      <a:cubicBezTo>
                        <a:pt x="876" y="940"/>
                        <a:pt x="889" y="970"/>
                        <a:pt x="922" y="1001"/>
                      </a:cubicBezTo>
                      <a:cubicBezTo>
                        <a:pt x="925" y="979"/>
                        <a:pt x="934" y="957"/>
                        <a:pt x="933" y="936"/>
                      </a:cubicBezTo>
                      <a:cubicBezTo>
                        <a:pt x="923" y="763"/>
                        <a:pt x="913" y="590"/>
                        <a:pt x="897" y="417"/>
                      </a:cubicBezTo>
                      <a:cubicBezTo>
                        <a:pt x="893" y="373"/>
                        <a:pt x="882" y="329"/>
                        <a:pt x="862" y="289"/>
                      </a:cubicBezTo>
                      <a:cubicBezTo>
                        <a:pt x="836" y="235"/>
                        <a:pt x="796" y="208"/>
                        <a:pt x="752" y="208"/>
                      </a:cubicBezTo>
                      <a:cubicBezTo>
                        <a:pt x="720" y="208"/>
                        <a:pt x="685" y="223"/>
                        <a:pt x="651" y="254"/>
                      </a:cubicBezTo>
                      <a:cubicBezTo>
                        <a:pt x="638" y="269"/>
                        <a:pt x="610" y="270"/>
                        <a:pt x="589" y="278"/>
                      </a:cubicBezTo>
                      <a:cubicBezTo>
                        <a:pt x="584" y="256"/>
                        <a:pt x="569" y="231"/>
                        <a:pt x="576" y="212"/>
                      </a:cubicBezTo>
                      <a:cubicBezTo>
                        <a:pt x="597" y="149"/>
                        <a:pt x="619" y="83"/>
                        <a:pt x="696" y="65"/>
                      </a:cubicBezTo>
                      <a:cubicBezTo>
                        <a:pt x="711" y="62"/>
                        <a:pt x="725" y="60"/>
                        <a:pt x="739" y="60"/>
                      </a:cubicBezTo>
                      <a:close/>
                      <a:moveTo>
                        <a:pt x="558" y="1661"/>
                      </a:moveTo>
                      <a:lnTo>
                        <a:pt x="558" y="1661"/>
                      </a:lnTo>
                      <a:cubicBezTo>
                        <a:pt x="620" y="1838"/>
                        <a:pt x="747" y="1962"/>
                        <a:pt x="881" y="2080"/>
                      </a:cubicBezTo>
                      <a:cubicBezTo>
                        <a:pt x="908" y="2105"/>
                        <a:pt x="928" y="2137"/>
                        <a:pt x="950" y="2167"/>
                      </a:cubicBezTo>
                      <a:cubicBezTo>
                        <a:pt x="997" y="2232"/>
                        <a:pt x="1011" y="2296"/>
                        <a:pt x="978" y="2380"/>
                      </a:cubicBezTo>
                      <a:cubicBezTo>
                        <a:pt x="910" y="2560"/>
                        <a:pt x="892" y="2749"/>
                        <a:pt x="908" y="2942"/>
                      </a:cubicBezTo>
                      <a:cubicBezTo>
                        <a:pt x="910" y="2971"/>
                        <a:pt x="912" y="3000"/>
                        <a:pt x="904" y="3033"/>
                      </a:cubicBezTo>
                      <a:cubicBezTo>
                        <a:pt x="757" y="2837"/>
                        <a:pt x="620" y="2633"/>
                        <a:pt x="564" y="2390"/>
                      </a:cubicBezTo>
                      <a:cubicBezTo>
                        <a:pt x="507" y="2152"/>
                        <a:pt x="496" y="1907"/>
                        <a:pt x="558" y="1661"/>
                      </a:cubicBezTo>
                      <a:close/>
                      <a:moveTo>
                        <a:pt x="496" y="1601"/>
                      </a:moveTo>
                      <a:cubicBezTo>
                        <a:pt x="496" y="1632"/>
                        <a:pt x="501" y="1654"/>
                        <a:pt x="496" y="1673"/>
                      </a:cubicBezTo>
                      <a:cubicBezTo>
                        <a:pt x="392" y="2204"/>
                        <a:pt x="548" y="2665"/>
                        <a:pt x="872" y="3082"/>
                      </a:cubicBezTo>
                      <a:cubicBezTo>
                        <a:pt x="903" y="3123"/>
                        <a:pt x="927" y="3175"/>
                        <a:pt x="939" y="3226"/>
                      </a:cubicBezTo>
                      <a:cubicBezTo>
                        <a:pt x="980" y="3404"/>
                        <a:pt x="1053" y="3567"/>
                        <a:pt x="1166" y="3713"/>
                      </a:cubicBezTo>
                      <a:cubicBezTo>
                        <a:pt x="1234" y="3800"/>
                        <a:pt x="1301" y="3888"/>
                        <a:pt x="1368" y="3976"/>
                      </a:cubicBezTo>
                      <a:lnTo>
                        <a:pt x="1361" y="3980"/>
                      </a:lnTo>
                      <a:cubicBezTo>
                        <a:pt x="1136" y="3827"/>
                        <a:pt x="901" y="3687"/>
                        <a:pt x="691" y="3517"/>
                      </a:cubicBezTo>
                      <a:cubicBezTo>
                        <a:pt x="244" y="3160"/>
                        <a:pt x="76" y="2686"/>
                        <a:pt x="179" y="2124"/>
                      </a:cubicBezTo>
                      <a:cubicBezTo>
                        <a:pt x="218" y="1919"/>
                        <a:pt x="322" y="1744"/>
                        <a:pt x="496" y="1601"/>
                      </a:cubicBezTo>
                      <a:close/>
                      <a:moveTo>
                        <a:pt x="1151" y="2124"/>
                      </a:moveTo>
                      <a:cubicBezTo>
                        <a:pt x="1158" y="2134"/>
                        <a:pt x="1165" y="2138"/>
                        <a:pt x="1165" y="2143"/>
                      </a:cubicBezTo>
                      <a:cubicBezTo>
                        <a:pt x="1162" y="2518"/>
                        <a:pt x="1273" y="2859"/>
                        <a:pt x="1452" y="3183"/>
                      </a:cubicBezTo>
                      <a:cubicBezTo>
                        <a:pt x="1524" y="3314"/>
                        <a:pt x="1597" y="3443"/>
                        <a:pt x="1661" y="3577"/>
                      </a:cubicBezTo>
                      <a:cubicBezTo>
                        <a:pt x="1775" y="3821"/>
                        <a:pt x="1808" y="4079"/>
                        <a:pt x="1790" y="4345"/>
                      </a:cubicBezTo>
                      <a:cubicBezTo>
                        <a:pt x="1781" y="4460"/>
                        <a:pt x="1748" y="4567"/>
                        <a:pt x="1679" y="4667"/>
                      </a:cubicBezTo>
                      <a:cubicBezTo>
                        <a:pt x="1702" y="4384"/>
                        <a:pt x="1575" y="4162"/>
                        <a:pt x="1405" y="3952"/>
                      </a:cubicBezTo>
                      <a:cubicBezTo>
                        <a:pt x="1358" y="3893"/>
                        <a:pt x="1318" y="3826"/>
                        <a:pt x="1268" y="3769"/>
                      </a:cubicBezTo>
                      <a:cubicBezTo>
                        <a:pt x="1008" y="3476"/>
                        <a:pt x="935" y="3126"/>
                        <a:pt x="956" y="2747"/>
                      </a:cubicBezTo>
                      <a:cubicBezTo>
                        <a:pt x="970" y="2525"/>
                        <a:pt x="1038" y="2320"/>
                        <a:pt x="1151" y="2124"/>
                      </a:cubicBezTo>
                      <a:close/>
                      <a:moveTo>
                        <a:pt x="1275" y="1911"/>
                      </a:moveTo>
                      <a:cubicBezTo>
                        <a:pt x="1294" y="1937"/>
                        <a:pt x="1304" y="1947"/>
                        <a:pt x="1309" y="1961"/>
                      </a:cubicBezTo>
                      <a:cubicBezTo>
                        <a:pt x="1398" y="2163"/>
                        <a:pt x="1534" y="2325"/>
                        <a:pt x="1719" y="2447"/>
                      </a:cubicBezTo>
                      <a:cubicBezTo>
                        <a:pt x="1729" y="2452"/>
                        <a:pt x="1735" y="2459"/>
                        <a:pt x="1744" y="2464"/>
                      </a:cubicBezTo>
                      <a:cubicBezTo>
                        <a:pt x="2126" y="2684"/>
                        <a:pt x="2270" y="3041"/>
                        <a:pt x="2328" y="3454"/>
                      </a:cubicBezTo>
                      <a:cubicBezTo>
                        <a:pt x="2392" y="3916"/>
                        <a:pt x="2193" y="4277"/>
                        <a:pt x="1898" y="4601"/>
                      </a:cubicBezTo>
                      <a:cubicBezTo>
                        <a:pt x="1859" y="4643"/>
                        <a:pt x="1800" y="4669"/>
                        <a:pt x="1750" y="4703"/>
                      </a:cubicBezTo>
                      <a:cubicBezTo>
                        <a:pt x="1915" y="4331"/>
                        <a:pt x="1870" y="3976"/>
                        <a:pt x="1727" y="3631"/>
                      </a:cubicBezTo>
                      <a:cubicBezTo>
                        <a:pt x="1638" y="3417"/>
                        <a:pt x="1509" y="3221"/>
                        <a:pt x="1413" y="3009"/>
                      </a:cubicBezTo>
                      <a:cubicBezTo>
                        <a:pt x="1279" y="2717"/>
                        <a:pt x="1191" y="2415"/>
                        <a:pt x="1229" y="2088"/>
                      </a:cubicBezTo>
                      <a:cubicBezTo>
                        <a:pt x="1235" y="2033"/>
                        <a:pt x="1258" y="1979"/>
                        <a:pt x="1275" y="1911"/>
                      </a:cubicBezTo>
                      <a:close/>
                      <a:moveTo>
                        <a:pt x="717" y="0"/>
                      </a:moveTo>
                      <a:cubicBezTo>
                        <a:pt x="594" y="27"/>
                        <a:pt x="537" y="114"/>
                        <a:pt x="526" y="233"/>
                      </a:cubicBezTo>
                      <a:cubicBezTo>
                        <a:pt x="523" y="261"/>
                        <a:pt x="541" y="311"/>
                        <a:pt x="559" y="318"/>
                      </a:cubicBezTo>
                      <a:cubicBezTo>
                        <a:pt x="569" y="321"/>
                        <a:pt x="580" y="323"/>
                        <a:pt x="592" y="323"/>
                      </a:cubicBezTo>
                      <a:cubicBezTo>
                        <a:pt x="619" y="323"/>
                        <a:pt x="649" y="315"/>
                        <a:pt x="666" y="301"/>
                      </a:cubicBezTo>
                      <a:cubicBezTo>
                        <a:pt x="700" y="273"/>
                        <a:pt x="729" y="258"/>
                        <a:pt x="754" y="258"/>
                      </a:cubicBezTo>
                      <a:cubicBezTo>
                        <a:pt x="789" y="258"/>
                        <a:pt x="814" y="288"/>
                        <a:pt x="826" y="350"/>
                      </a:cubicBezTo>
                      <a:cubicBezTo>
                        <a:pt x="851" y="473"/>
                        <a:pt x="861" y="599"/>
                        <a:pt x="877" y="724"/>
                      </a:cubicBezTo>
                      <a:cubicBezTo>
                        <a:pt x="880" y="759"/>
                        <a:pt x="880" y="794"/>
                        <a:pt x="883" y="842"/>
                      </a:cubicBezTo>
                      <a:cubicBezTo>
                        <a:pt x="852" y="817"/>
                        <a:pt x="836" y="802"/>
                        <a:pt x="818" y="789"/>
                      </a:cubicBezTo>
                      <a:cubicBezTo>
                        <a:pt x="767" y="753"/>
                        <a:pt x="706" y="735"/>
                        <a:pt x="644" y="735"/>
                      </a:cubicBezTo>
                      <a:cubicBezTo>
                        <a:pt x="566" y="735"/>
                        <a:pt x="487" y="764"/>
                        <a:pt x="428" y="820"/>
                      </a:cubicBezTo>
                      <a:cubicBezTo>
                        <a:pt x="325" y="919"/>
                        <a:pt x="301" y="1095"/>
                        <a:pt x="379" y="1209"/>
                      </a:cubicBezTo>
                      <a:cubicBezTo>
                        <a:pt x="414" y="1261"/>
                        <a:pt x="461" y="1297"/>
                        <a:pt x="521" y="1297"/>
                      </a:cubicBezTo>
                      <a:cubicBezTo>
                        <a:pt x="530" y="1297"/>
                        <a:pt x="539" y="1296"/>
                        <a:pt x="548" y="1294"/>
                      </a:cubicBezTo>
                      <a:cubicBezTo>
                        <a:pt x="616" y="1282"/>
                        <a:pt x="663" y="1238"/>
                        <a:pt x="678" y="1167"/>
                      </a:cubicBezTo>
                      <a:cubicBezTo>
                        <a:pt x="682" y="1153"/>
                        <a:pt x="681" y="1129"/>
                        <a:pt x="672" y="1121"/>
                      </a:cubicBezTo>
                      <a:cubicBezTo>
                        <a:pt x="669" y="1118"/>
                        <a:pt x="664" y="1116"/>
                        <a:pt x="658" y="1116"/>
                      </a:cubicBezTo>
                      <a:cubicBezTo>
                        <a:pt x="648" y="1116"/>
                        <a:pt x="635" y="1120"/>
                        <a:pt x="625" y="1120"/>
                      </a:cubicBezTo>
                      <a:cubicBezTo>
                        <a:pt x="623" y="1120"/>
                        <a:pt x="621" y="1120"/>
                        <a:pt x="619" y="1120"/>
                      </a:cubicBezTo>
                      <a:cubicBezTo>
                        <a:pt x="604" y="1120"/>
                        <a:pt x="585" y="1122"/>
                        <a:pt x="570" y="1122"/>
                      </a:cubicBezTo>
                      <a:cubicBezTo>
                        <a:pt x="556" y="1122"/>
                        <a:pt x="546" y="1120"/>
                        <a:pt x="543" y="1115"/>
                      </a:cubicBezTo>
                      <a:cubicBezTo>
                        <a:pt x="527" y="1086"/>
                        <a:pt x="517" y="1037"/>
                        <a:pt x="532" y="1013"/>
                      </a:cubicBezTo>
                      <a:cubicBezTo>
                        <a:pt x="552" y="982"/>
                        <a:pt x="596" y="945"/>
                        <a:pt x="629" y="945"/>
                      </a:cubicBezTo>
                      <a:cubicBezTo>
                        <a:pt x="630" y="945"/>
                        <a:pt x="631" y="945"/>
                        <a:pt x="632" y="945"/>
                      </a:cubicBezTo>
                      <a:cubicBezTo>
                        <a:pt x="673" y="948"/>
                        <a:pt x="733" y="981"/>
                        <a:pt x="747" y="1017"/>
                      </a:cubicBezTo>
                      <a:cubicBezTo>
                        <a:pt x="775" y="1090"/>
                        <a:pt x="786" y="1174"/>
                        <a:pt x="794" y="1254"/>
                      </a:cubicBezTo>
                      <a:cubicBezTo>
                        <a:pt x="816" y="1471"/>
                        <a:pt x="833" y="1688"/>
                        <a:pt x="853" y="1905"/>
                      </a:cubicBezTo>
                      <a:cubicBezTo>
                        <a:pt x="856" y="1932"/>
                        <a:pt x="862" y="1959"/>
                        <a:pt x="869" y="2005"/>
                      </a:cubicBezTo>
                      <a:cubicBezTo>
                        <a:pt x="724" y="1880"/>
                        <a:pt x="619" y="1754"/>
                        <a:pt x="599" y="1574"/>
                      </a:cubicBezTo>
                      <a:cubicBezTo>
                        <a:pt x="596" y="1547"/>
                        <a:pt x="584" y="1513"/>
                        <a:pt x="565" y="1501"/>
                      </a:cubicBezTo>
                      <a:cubicBezTo>
                        <a:pt x="563" y="1500"/>
                        <a:pt x="560" y="1499"/>
                        <a:pt x="557" y="1499"/>
                      </a:cubicBezTo>
                      <a:cubicBezTo>
                        <a:pt x="542" y="1499"/>
                        <a:pt x="513" y="1515"/>
                        <a:pt x="495" y="1528"/>
                      </a:cubicBezTo>
                      <a:cubicBezTo>
                        <a:pt x="299" y="1675"/>
                        <a:pt x="180" y="1874"/>
                        <a:pt x="126" y="2111"/>
                      </a:cubicBezTo>
                      <a:cubicBezTo>
                        <a:pt x="1" y="2660"/>
                        <a:pt x="255" y="3303"/>
                        <a:pt x="728" y="3605"/>
                      </a:cubicBezTo>
                      <a:cubicBezTo>
                        <a:pt x="945" y="3744"/>
                        <a:pt x="1156" y="3888"/>
                        <a:pt x="1367" y="4037"/>
                      </a:cubicBezTo>
                      <a:cubicBezTo>
                        <a:pt x="1425" y="4076"/>
                        <a:pt x="1476" y="4131"/>
                        <a:pt x="1515" y="4189"/>
                      </a:cubicBezTo>
                      <a:cubicBezTo>
                        <a:pt x="1613" y="4333"/>
                        <a:pt x="1638" y="4500"/>
                        <a:pt x="1642" y="4670"/>
                      </a:cubicBezTo>
                      <a:cubicBezTo>
                        <a:pt x="1643" y="4723"/>
                        <a:pt x="1661" y="4751"/>
                        <a:pt x="1696" y="4751"/>
                      </a:cubicBezTo>
                      <a:cubicBezTo>
                        <a:pt x="1709" y="4751"/>
                        <a:pt x="1724" y="4748"/>
                        <a:pt x="1741" y="4740"/>
                      </a:cubicBezTo>
                      <a:cubicBezTo>
                        <a:pt x="1808" y="4711"/>
                        <a:pt x="1882" y="4679"/>
                        <a:pt x="1930" y="4628"/>
                      </a:cubicBezTo>
                      <a:cubicBezTo>
                        <a:pt x="2232" y="4297"/>
                        <a:pt x="2436" y="3928"/>
                        <a:pt x="2371" y="3455"/>
                      </a:cubicBezTo>
                      <a:cubicBezTo>
                        <a:pt x="2312" y="3026"/>
                        <a:pt x="2165" y="2653"/>
                        <a:pt x="1766" y="2420"/>
                      </a:cubicBezTo>
                      <a:cubicBezTo>
                        <a:pt x="1567" y="2305"/>
                        <a:pt x="1432" y="2128"/>
                        <a:pt x="1341" y="1917"/>
                      </a:cubicBezTo>
                      <a:cubicBezTo>
                        <a:pt x="1331" y="1894"/>
                        <a:pt x="1302" y="1860"/>
                        <a:pt x="1285" y="1860"/>
                      </a:cubicBezTo>
                      <a:cubicBezTo>
                        <a:pt x="1285" y="1860"/>
                        <a:pt x="1285" y="1860"/>
                        <a:pt x="1285" y="1860"/>
                      </a:cubicBezTo>
                      <a:cubicBezTo>
                        <a:pt x="1260" y="1864"/>
                        <a:pt x="1232" y="1890"/>
                        <a:pt x="1214" y="1914"/>
                      </a:cubicBezTo>
                      <a:cubicBezTo>
                        <a:pt x="1178" y="1966"/>
                        <a:pt x="1148" y="2021"/>
                        <a:pt x="1116" y="2074"/>
                      </a:cubicBezTo>
                      <a:cubicBezTo>
                        <a:pt x="1110" y="2072"/>
                        <a:pt x="1104" y="2070"/>
                        <a:pt x="1097" y="2069"/>
                      </a:cubicBezTo>
                      <a:cubicBezTo>
                        <a:pt x="1079" y="1858"/>
                        <a:pt x="1044" y="1648"/>
                        <a:pt x="1099" y="1437"/>
                      </a:cubicBezTo>
                      <a:cubicBezTo>
                        <a:pt x="1109" y="1396"/>
                        <a:pt x="1139" y="1357"/>
                        <a:pt x="1167" y="1325"/>
                      </a:cubicBezTo>
                      <a:cubicBezTo>
                        <a:pt x="1193" y="1296"/>
                        <a:pt x="1225" y="1282"/>
                        <a:pt x="1261" y="1282"/>
                      </a:cubicBezTo>
                      <a:cubicBezTo>
                        <a:pt x="1279" y="1282"/>
                        <a:pt x="1298" y="1285"/>
                        <a:pt x="1317" y="1292"/>
                      </a:cubicBezTo>
                      <a:cubicBezTo>
                        <a:pt x="1372" y="1313"/>
                        <a:pt x="1400" y="1387"/>
                        <a:pt x="1371" y="1441"/>
                      </a:cubicBezTo>
                      <a:cubicBezTo>
                        <a:pt x="1355" y="1470"/>
                        <a:pt x="1337" y="1483"/>
                        <a:pt x="1317" y="1483"/>
                      </a:cubicBezTo>
                      <a:cubicBezTo>
                        <a:pt x="1299" y="1483"/>
                        <a:pt x="1278" y="1473"/>
                        <a:pt x="1255" y="1457"/>
                      </a:cubicBezTo>
                      <a:cubicBezTo>
                        <a:pt x="1241" y="1447"/>
                        <a:pt x="1229" y="1443"/>
                        <a:pt x="1219" y="1443"/>
                      </a:cubicBezTo>
                      <a:cubicBezTo>
                        <a:pt x="1190" y="1443"/>
                        <a:pt x="1171" y="1472"/>
                        <a:pt x="1166" y="1506"/>
                      </a:cubicBezTo>
                      <a:cubicBezTo>
                        <a:pt x="1152" y="1575"/>
                        <a:pt x="1168" y="1641"/>
                        <a:pt x="1227" y="1687"/>
                      </a:cubicBezTo>
                      <a:cubicBezTo>
                        <a:pt x="1256" y="1709"/>
                        <a:pt x="1288" y="1720"/>
                        <a:pt x="1319" y="1720"/>
                      </a:cubicBezTo>
                      <a:cubicBezTo>
                        <a:pt x="1349" y="1720"/>
                        <a:pt x="1379" y="1711"/>
                        <a:pt x="1409" y="1695"/>
                      </a:cubicBezTo>
                      <a:cubicBezTo>
                        <a:pt x="1562" y="1614"/>
                        <a:pt x="1620" y="1373"/>
                        <a:pt x="1522" y="1220"/>
                      </a:cubicBezTo>
                      <a:cubicBezTo>
                        <a:pt x="1463" y="1127"/>
                        <a:pt x="1366" y="1078"/>
                        <a:pt x="1265" y="1078"/>
                      </a:cubicBezTo>
                      <a:cubicBezTo>
                        <a:pt x="1200" y="1078"/>
                        <a:pt x="1133" y="1098"/>
                        <a:pt x="1074" y="1140"/>
                      </a:cubicBezTo>
                      <a:cubicBezTo>
                        <a:pt x="1058" y="1152"/>
                        <a:pt x="1042" y="1163"/>
                        <a:pt x="1016" y="1183"/>
                      </a:cubicBezTo>
                      <a:cubicBezTo>
                        <a:pt x="1021" y="1131"/>
                        <a:pt x="1023" y="1094"/>
                        <a:pt x="1027" y="1058"/>
                      </a:cubicBezTo>
                      <a:cubicBezTo>
                        <a:pt x="1051" y="809"/>
                        <a:pt x="1079" y="559"/>
                        <a:pt x="1023" y="311"/>
                      </a:cubicBezTo>
                      <a:cubicBezTo>
                        <a:pt x="990" y="159"/>
                        <a:pt x="914" y="42"/>
                        <a:pt x="752" y="3"/>
                      </a:cubicBezTo>
                      <a:cubicBezTo>
                        <a:pt x="741" y="3"/>
                        <a:pt x="732" y="3"/>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2" name="Google Shape;4902;p25"/>
                <p:cNvSpPr/>
                <p:nvPr/>
              </p:nvSpPr>
              <p:spPr>
                <a:xfrm>
                  <a:off x="2837552" y="4530262"/>
                  <a:ext cx="257583" cy="382618"/>
                </a:xfrm>
                <a:custGeom>
                  <a:avLst/>
                  <a:gdLst/>
                  <a:ahLst/>
                  <a:cxnLst/>
                  <a:rect l="l" t="t" r="r" b="b"/>
                  <a:pathLst>
                    <a:path w="2742" h="4073" extrusionOk="0">
                      <a:moveTo>
                        <a:pt x="2555" y="194"/>
                      </a:moveTo>
                      <a:cubicBezTo>
                        <a:pt x="2558" y="194"/>
                        <a:pt x="2562" y="194"/>
                        <a:pt x="2565" y="195"/>
                      </a:cubicBezTo>
                      <a:cubicBezTo>
                        <a:pt x="2599" y="196"/>
                        <a:pt x="2648" y="227"/>
                        <a:pt x="2662" y="257"/>
                      </a:cubicBezTo>
                      <a:cubicBezTo>
                        <a:pt x="2681" y="299"/>
                        <a:pt x="2683" y="355"/>
                        <a:pt x="2676" y="402"/>
                      </a:cubicBezTo>
                      <a:cubicBezTo>
                        <a:pt x="2674" y="418"/>
                        <a:pt x="2661" y="429"/>
                        <a:pt x="2647" y="429"/>
                      </a:cubicBezTo>
                      <a:cubicBezTo>
                        <a:pt x="2636" y="429"/>
                        <a:pt x="2624" y="422"/>
                        <a:pt x="2617" y="405"/>
                      </a:cubicBezTo>
                      <a:cubicBezTo>
                        <a:pt x="2597" y="358"/>
                        <a:pt x="2586" y="297"/>
                        <a:pt x="2528" y="297"/>
                      </a:cubicBezTo>
                      <a:cubicBezTo>
                        <a:pt x="2523" y="297"/>
                        <a:pt x="2519" y="297"/>
                        <a:pt x="2515" y="298"/>
                      </a:cubicBezTo>
                      <a:cubicBezTo>
                        <a:pt x="2463" y="304"/>
                        <a:pt x="2416" y="335"/>
                        <a:pt x="2366" y="356"/>
                      </a:cubicBezTo>
                      <a:cubicBezTo>
                        <a:pt x="2361" y="359"/>
                        <a:pt x="2355" y="361"/>
                        <a:pt x="2347" y="364"/>
                      </a:cubicBezTo>
                      <a:cubicBezTo>
                        <a:pt x="2379" y="270"/>
                        <a:pt x="2466" y="194"/>
                        <a:pt x="2555" y="194"/>
                      </a:cubicBezTo>
                      <a:close/>
                      <a:moveTo>
                        <a:pt x="2147" y="47"/>
                      </a:moveTo>
                      <a:cubicBezTo>
                        <a:pt x="2200" y="47"/>
                        <a:pt x="2250" y="91"/>
                        <a:pt x="2275" y="159"/>
                      </a:cubicBezTo>
                      <a:cubicBezTo>
                        <a:pt x="2314" y="270"/>
                        <a:pt x="2294" y="381"/>
                        <a:pt x="2251" y="484"/>
                      </a:cubicBezTo>
                      <a:cubicBezTo>
                        <a:pt x="2216" y="568"/>
                        <a:pt x="2167" y="645"/>
                        <a:pt x="2123" y="726"/>
                      </a:cubicBezTo>
                      <a:cubicBezTo>
                        <a:pt x="2097" y="635"/>
                        <a:pt x="2108" y="558"/>
                        <a:pt x="2160" y="481"/>
                      </a:cubicBezTo>
                      <a:cubicBezTo>
                        <a:pt x="2241" y="364"/>
                        <a:pt x="2202" y="245"/>
                        <a:pt x="2082" y="169"/>
                      </a:cubicBezTo>
                      <a:cubicBezTo>
                        <a:pt x="2066" y="159"/>
                        <a:pt x="2047" y="122"/>
                        <a:pt x="2054" y="112"/>
                      </a:cubicBezTo>
                      <a:cubicBezTo>
                        <a:pt x="2068" y="86"/>
                        <a:pt x="2094" y="59"/>
                        <a:pt x="2120" y="51"/>
                      </a:cubicBezTo>
                      <a:cubicBezTo>
                        <a:pt x="2129" y="49"/>
                        <a:pt x="2138" y="47"/>
                        <a:pt x="2147" y="47"/>
                      </a:cubicBezTo>
                      <a:close/>
                      <a:moveTo>
                        <a:pt x="1916" y="519"/>
                      </a:moveTo>
                      <a:cubicBezTo>
                        <a:pt x="1997" y="519"/>
                        <a:pt x="2054" y="567"/>
                        <a:pt x="2056" y="645"/>
                      </a:cubicBezTo>
                      <a:cubicBezTo>
                        <a:pt x="2060" y="770"/>
                        <a:pt x="1999" y="873"/>
                        <a:pt x="1936" y="975"/>
                      </a:cubicBezTo>
                      <a:cubicBezTo>
                        <a:pt x="1899" y="1032"/>
                        <a:pt x="1852" y="1083"/>
                        <a:pt x="1811" y="1140"/>
                      </a:cubicBezTo>
                      <a:cubicBezTo>
                        <a:pt x="1678" y="1330"/>
                        <a:pt x="1547" y="1520"/>
                        <a:pt x="1416" y="1712"/>
                      </a:cubicBezTo>
                      <a:cubicBezTo>
                        <a:pt x="1392" y="1748"/>
                        <a:pt x="1376" y="1792"/>
                        <a:pt x="1366" y="1835"/>
                      </a:cubicBezTo>
                      <a:cubicBezTo>
                        <a:pt x="1355" y="1880"/>
                        <a:pt x="1332" y="1900"/>
                        <a:pt x="1269" y="1900"/>
                      </a:cubicBezTo>
                      <a:cubicBezTo>
                        <a:pt x="1261" y="1900"/>
                        <a:pt x="1254" y="1900"/>
                        <a:pt x="1245" y="1899"/>
                      </a:cubicBezTo>
                      <a:cubicBezTo>
                        <a:pt x="1325" y="1763"/>
                        <a:pt x="1389" y="1640"/>
                        <a:pt x="1465" y="1523"/>
                      </a:cubicBezTo>
                      <a:cubicBezTo>
                        <a:pt x="1600" y="1312"/>
                        <a:pt x="1740" y="1106"/>
                        <a:pt x="1874" y="896"/>
                      </a:cubicBezTo>
                      <a:cubicBezTo>
                        <a:pt x="1905" y="847"/>
                        <a:pt x="1924" y="789"/>
                        <a:pt x="1939" y="732"/>
                      </a:cubicBezTo>
                      <a:cubicBezTo>
                        <a:pt x="1945" y="711"/>
                        <a:pt x="1930" y="679"/>
                        <a:pt x="1915" y="661"/>
                      </a:cubicBezTo>
                      <a:cubicBezTo>
                        <a:pt x="1914" y="660"/>
                        <a:pt x="1912" y="659"/>
                        <a:pt x="1910" y="659"/>
                      </a:cubicBezTo>
                      <a:cubicBezTo>
                        <a:pt x="1898" y="659"/>
                        <a:pt x="1870" y="673"/>
                        <a:pt x="1852" y="679"/>
                      </a:cubicBezTo>
                      <a:cubicBezTo>
                        <a:pt x="1835" y="683"/>
                        <a:pt x="1815" y="694"/>
                        <a:pt x="1802" y="694"/>
                      </a:cubicBezTo>
                      <a:cubicBezTo>
                        <a:pt x="1798" y="694"/>
                        <a:pt x="1795" y="693"/>
                        <a:pt x="1793" y="692"/>
                      </a:cubicBezTo>
                      <a:cubicBezTo>
                        <a:pt x="1779" y="682"/>
                        <a:pt x="1772" y="654"/>
                        <a:pt x="1772" y="634"/>
                      </a:cubicBezTo>
                      <a:cubicBezTo>
                        <a:pt x="1773" y="568"/>
                        <a:pt x="1836" y="520"/>
                        <a:pt x="1914" y="519"/>
                      </a:cubicBezTo>
                      <a:cubicBezTo>
                        <a:pt x="1914" y="519"/>
                        <a:pt x="1915" y="519"/>
                        <a:pt x="1916" y="519"/>
                      </a:cubicBezTo>
                      <a:close/>
                      <a:moveTo>
                        <a:pt x="2303" y="1239"/>
                      </a:moveTo>
                      <a:cubicBezTo>
                        <a:pt x="2349" y="1239"/>
                        <a:pt x="2395" y="1243"/>
                        <a:pt x="2438" y="1252"/>
                      </a:cubicBezTo>
                      <a:cubicBezTo>
                        <a:pt x="2108" y="1313"/>
                        <a:pt x="2015" y="1558"/>
                        <a:pt x="1952" y="1832"/>
                      </a:cubicBezTo>
                      <a:cubicBezTo>
                        <a:pt x="1914" y="1998"/>
                        <a:pt x="1865" y="2163"/>
                        <a:pt x="1813" y="2326"/>
                      </a:cubicBezTo>
                      <a:cubicBezTo>
                        <a:pt x="1769" y="2467"/>
                        <a:pt x="1681" y="2585"/>
                        <a:pt x="1580" y="2692"/>
                      </a:cubicBezTo>
                      <a:cubicBezTo>
                        <a:pt x="1567" y="2706"/>
                        <a:pt x="1550" y="2715"/>
                        <a:pt x="1526" y="2736"/>
                      </a:cubicBezTo>
                      <a:cubicBezTo>
                        <a:pt x="1559" y="2448"/>
                        <a:pt x="1619" y="2184"/>
                        <a:pt x="1801" y="1961"/>
                      </a:cubicBezTo>
                      <a:cubicBezTo>
                        <a:pt x="1829" y="1926"/>
                        <a:pt x="1843" y="1878"/>
                        <a:pt x="1864" y="1836"/>
                      </a:cubicBezTo>
                      <a:cubicBezTo>
                        <a:pt x="1821" y="1829"/>
                        <a:pt x="1777" y="1814"/>
                        <a:pt x="1733" y="1814"/>
                      </a:cubicBezTo>
                      <a:cubicBezTo>
                        <a:pt x="1727" y="1814"/>
                        <a:pt x="1721" y="1815"/>
                        <a:pt x="1715" y="1815"/>
                      </a:cubicBezTo>
                      <a:cubicBezTo>
                        <a:pt x="1615" y="1825"/>
                        <a:pt x="1516" y="1845"/>
                        <a:pt x="1416" y="1862"/>
                      </a:cubicBezTo>
                      <a:cubicBezTo>
                        <a:pt x="1477" y="1521"/>
                        <a:pt x="1927" y="1239"/>
                        <a:pt x="2303" y="1239"/>
                      </a:cubicBezTo>
                      <a:close/>
                      <a:moveTo>
                        <a:pt x="2432" y="1315"/>
                      </a:moveTo>
                      <a:lnTo>
                        <a:pt x="2432" y="1315"/>
                      </a:lnTo>
                      <a:cubicBezTo>
                        <a:pt x="2183" y="1532"/>
                        <a:pt x="2084" y="1826"/>
                        <a:pt x="2014" y="2132"/>
                      </a:cubicBezTo>
                      <a:cubicBezTo>
                        <a:pt x="1968" y="2333"/>
                        <a:pt x="1920" y="2534"/>
                        <a:pt x="1786" y="2699"/>
                      </a:cubicBezTo>
                      <a:cubicBezTo>
                        <a:pt x="1694" y="2813"/>
                        <a:pt x="1586" y="2916"/>
                        <a:pt x="1478" y="3015"/>
                      </a:cubicBezTo>
                      <a:cubicBezTo>
                        <a:pt x="1492" y="2889"/>
                        <a:pt x="1507" y="2773"/>
                        <a:pt x="1619" y="2685"/>
                      </a:cubicBezTo>
                      <a:cubicBezTo>
                        <a:pt x="1739" y="2592"/>
                        <a:pt x="1817" y="2458"/>
                        <a:pt x="1864" y="2311"/>
                      </a:cubicBezTo>
                      <a:cubicBezTo>
                        <a:pt x="1915" y="2151"/>
                        <a:pt x="1960" y="1988"/>
                        <a:pt x="1999" y="1826"/>
                      </a:cubicBezTo>
                      <a:cubicBezTo>
                        <a:pt x="2037" y="1673"/>
                        <a:pt x="2089" y="1531"/>
                        <a:pt x="2200" y="1418"/>
                      </a:cubicBezTo>
                      <a:cubicBezTo>
                        <a:pt x="2263" y="1353"/>
                        <a:pt x="2337" y="1321"/>
                        <a:pt x="2432" y="1315"/>
                      </a:cubicBezTo>
                      <a:close/>
                      <a:moveTo>
                        <a:pt x="1745" y="1925"/>
                      </a:moveTo>
                      <a:cubicBezTo>
                        <a:pt x="1749" y="1929"/>
                        <a:pt x="1754" y="1933"/>
                        <a:pt x="1760" y="1936"/>
                      </a:cubicBezTo>
                      <a:cubicBezTo>
                        <a:pt x="1534" y="2189"/>
                        <a:pt x="1502" y="2508"/>
                        <a:pt x="1450" y="2820"/>
                      </a:cubicBezTo>
                      <a:cubicBezTo>
                        <a:pt x="1345" y="3412"/>
                        <a:pt x="954" y="3756"/>
                        <a:pt x="433" y="3985"/>
                      </a:cubicBezTo>
                      <a:cubicBezTo>
                        <a:pt x="423" y="3990"/>
                        <a:pt x="410" y="3992"/>
                        <a:pt x="398" y="3995"/>
                      </a:cubicBezTo>
                      <a:cubicBezTo>
                        <a:pt x="397" y="3995"/>
                        <a:pt x="396" y="3995"/>
                        <a:pt x="395" y="3995"/>
                      </a:cubicBezTo>
                      <a:cubicBezTo>
                        <a:pt x="391" y="3995"/>
                        <a:pt x="386" y="3994"/>
                        <a:pt x="376" y="3992"/>
                      </a:cubicBezTo>
                      <a:cubicBezTo>
                        <a:pt x="387" y="3985"/>
                        <a:pt x="392" y="3978"/>
                        <a:pt x="398" y="3974"/>
                      </a:cubicBezTo>
                      <a:cubicBezTo>
                        <a:pt x="802" y="3773"/>
                        <a:pt x="1055" y="3444"/>
                        <a:pt x="1198" y="3024"/>
                      </a:cubicBezTo>
                      <a:cubicBezTo>
                        <a:pt x="1260" y="2840"/>
                        <a:pt x="1323" y="2658"/>
                        <a:pt x="1386" y="2477"/>
                      </a:cubicBezTo>
                      <a:cubicBezTo>
                        <a:pt x="1447" y="2303"/>
                        <a:pt x="1517" y="2135"/>
                        <a:pt x="1652" y="2002"/>
                      </a:cubicBezTo>
                      <a:cubicBezTo>
                        <a:pt x="1681" y="1975"/>
                        <a:pt x="1714" y="1951"/>
                        <a:pt x="1745" y="1925"/>
                      </a:cubicBezTo>
                      <a:close/>
                      <a:moveTo>
                        <a:pt x="1685" y="1866"/>
                      </a:moveTo>
                      <a:cubicBezTo>
                        <a:pt x="1696" y="1866"/>
                        <a:pt x="1709" y="1867"/>
                        <a:pt x="1729" y="1867"/>
                      </a:cubicBezTo>
                      <a:cubicBezTo>
                        <a:pt x="1470" y="2052"/>
                        <a:pt x="1383" y="2321"/>
                        <a:pt x="1291" y="2591"/>
                      </a:cubicBezTo>
                      <a:cubicBezTo>
                        <a:pt x="1207" y="2839"/>
                        <a:pt x="1116" y="3086"/>
                        <a:pt x="1005" y="3323"/>
                      </a:cubicBezTo>
                      <a:cubicBezTo>
                        <a:pt x="836" y="3671"/>
                        <a:pt x="538" y="3878"/>
                        <a:pt x="181" y="4006"/>
                      </a:cubicBezTo>
                      <a:cubicBezTo>
                        <a:pt x="158" y="4015"/>
                        <a:pt x="138" y="4019"/>
                        <a:pt x="121" y="4019"/>
                      </a:cubicBezTo>
                      <a:cubicBezTo>
                        <a:pt x="73" y="4019"/>
                        <a:pt x="51" y="3985"/>
                        <a:pt x="57" y="3914"/>
                      </a:cubicBezTo>
                      <a:cubicBezTo>
                        <a:pt x="65" y="3842"/>
                        <a:pt x="77" y="3762"/>
                        <a:pt x="117" y="3706"/>
                      </a:cubicBezTo>
                      <a:cubicBezTo>
                        <a:pt x="266" y="3500"/>
                        <a:pt x="334" y="3264"/>
                        <a:pt x="397" y="3024"/>
                      </a:cubicBezTo>
                      <a:cubicBezTo>
                        <a:pt x="457" y="2798"/>
                        <a:pt x="514" y="2574"/>
                        <a:pt x="646" y="2375"/>
                      </a:cubicBezTo>
                      <a:cubicBezTo>
                        <a:pt x="746" y="2228"/>
                        <a:pt x="871" y="2107"/>
                        <a:pt x="1039" y="2049"/>
                      </a:cubicBezTo>
                      <a:cubicBezTo>
                        <a:pt x="1245" y="1978"/>
                        <a:pt x="1460" y="1926"/>
                        <a:pt x="1672" y="1867"/>
                      </a:cubicBezTo>
                      <a:cubicBezTo>
                        <a:pt x="1676" y="1866"/>
                        <a:pt x="1680" y="1866"/>
                        <a:pt x="1685" y="1866"/>
                      </a:cubicBezTo>
                      <a:close/>
                      <a:moveTo>
                        <a:pt x="2148" y="0"/>
                      </a:moveTo>
                      <a:cubicBezTo>
                        <a:pt x="2129" y="0"/>
                        <a:pt x="2111" y="4"/>
                        <a:pt x="2094" y="13"/>
                      </a:cubicBezTo>
                      <a:cubicBezTo>
                        <a:pt x="2055" y="33"/>
                        <a:pt x="2020" y="77"/>
                        <a:pt x="2004" y="118"/>
                      </a:cubicBezTo>
                      <a:cubicBezTo>
                        <a:pt x="1987" y="168"/>
                        <a:pt x="2032" y="194"/>
                        <a:pt x="2071" y="221"/>
                      </a:cubicBezTo>
                      <a:cubicBezTo>
                        <a:pt x="2103" y="245"/>
                        <a:pt x="2134" y="283"/>
                        <a:pt x="2146" y="320"/>
                      </a:cubicBezTo>
                      <a:cubicBezTo>
                        <a:pt x="2172" y="404"/>
                        <a:pt x="2128" y="472"/>
                        <a:pt x="2071" y="529"/>
                      </a:cubicBezTo>
                      <a:cubicBezTo>
                        <a:pt x="2013" y="491"/>
                        <a:pt x="1958" y="471"/>
                        <a:pt x="1907" y="471"/>
                      </a:cubicBezTo>
                      <a:cubicBezTo>
                        <a:pt x="1858" y="471"/>
                        <a:pt x="1813" y="489"/>
                        <a:pt x="1775" y="525"/>
                      </a:cubicBezTo>
                      <a:cubicBezTo>
                        <a:pt x="1726" y="571"/>
                        <a:pt x="1708" y="660"/>
                        <a:pt x="1741" y="709"/>
                      </a:cubicBezTo>
                      <a:cubicBezTo>
                        <a:pt x="1760" y="738"/>
                        <a:pt x="1781" y="748"/>
                        <a:pt x="1804" y="748"/>
                      </a:cubicBezTo>
                      <a:cubicBezTo>
                        <a:pt x="1830" y="748"/>
                        <a:pt x="1858" y="734"/>
                        <a:pt x="1886" y="722"/>
                      </a:cubicBezTo>
                      <a:cubicBezTo>
                        <a:pt x="1893" y="727"/>
                        <a:pt x="1898" y="732"/>
                        <a:pt x="1906" y="736"/>
                      </a:cubicBezTo>
                      <a:cubicBezTo>
                        <a:pt x="1873" y="800"/>
                        <a:pt x="1846" y="870"/>
                        <a:pt x="1806" y="931"/>
                      </a:cubicBezTo>
                      <a:cubicBezTo>
                        <a:pt x="1677" y="1130"/>
                        <a:pt x="1540" y="1325"/>
                        <a:pt x="1413" y="1525"/>
                      </a:cubicBezTo>
                      <a:cubicBezTo>
                        <a:pt x="1351" y="1621"/>
                        <a:pt x="1292" y="1725"/>
                        <a:pt x="1250" y="1832"/>
                      </a:cubicBezTo>
                      <a:cubicBezTo>
                        <a:pt x="1222" y="1904"/>
                        <a:pt x="1186" y="1941"/>
                        <a:pt x="1114" y="1966"/>
                      </a:cubicBezTo>
                      <a:cubicBezTo>
                        <a:pt x="841" y="2058"/>
                        <a:pt x="640" y="2236"/>
                        <a:pt x="525" y="2498"/>
                      </a:cubicBezTo>
                      <a:cubicBezTo>
                        <a:pt x="455" y="2656"/>
                        <a:pt x="407" y="2824"/>
                        <a:pt x="360" y="2990"/>
                      </a:cubicBezTo>
                      <a:cubicBezTo>
                        <a:pt x="290" y="3233"/>
                        <a:pt x="226" y="3475"/>
                        <a:pt x="75" y="3687"/>
                      </a:cubicBezTo>
                      <a:cubicBezTo>
                        <a:pt x="30" y="3749"/>
                        <a:pt x="18" y="3840"/>
                        <a:pt x="11" y="3919"/>
                      </a:cubicBezTo>
                      <a:cubicBezTo>
                        <a:pt x="1" y="4031"/>
                        <a:pt x="45" y="4073"/>
                        <a:pt x="149" y="4073"/>
                      </a:cubicBezTo>
                      <a:cubicBezTo>
                        <a:pt x="154" y="4073"/>
                        <a:pt x="159" y="4073"/>
                        <a:pt x="165" y="4072"/>
                      </a:cubicBezTo>
                      <a:cubicBezTo>
                        <a:pt x="321" y="4067"/>
                        <a:pt x="470" y="4037"/>
                        <a:pt x="608" y="3961"/>
                      </a:cubicBezTo>
                      <a:cubicBezTo>
                        <a:pt x="964" y="3763"/>
                        <a:pt x="1280" y="3524"/>
                        <a:pt x="1429" y="3119"/>
                      </a:cubicBezTo>
                      <a:cubicBezTo>
                        <a:pt x="1439" y="3092"/>
                        <a:pt x="1465" y="3066"/>
                        <a:pt x="1490" y="3049"/>
                      </a:cubicBezTo>
                      <a:cubicBezTo>
                        <a:pt x="1805" y="2827"/>
                        <a:pt x="1994" y="2527"/>
                        <a:pt x="2060" y="2145"/>
                      </a:cubicBezTo>
                      <a:cubicBezTo>
                        <a:pt x="2096" y="1935"/>
                        <a:pt x="2172" y="1737"/>
                        <a:pt x="2287" y="1559"/>
                      </a:cubicBezTo>
                      <a:cubicBezTo>
                        <a:pt x="2338" y="1484"/>
                        <a:pt x="2416" y="1424"/>
                        <a:pt x="2478" y="1356"/>
                      </a:cubicBezTo>
                      <a:cubicBezTo>
                        <a:pt x="2500" y="1331"/>
                        <a:pt x="2536" y="1296"/>
                        <a:pt x="2531" y="1273"/>
                      </a:cubicBezTo>
                      <a:cubicBezTo>
                        <a:pt x="2525" y="1246"/>
                        <a:pt x="2483" y="1212"/>
                        <a:pt x="2453" y="1210"/>
                      </a:cubicBezTo>
                      <a:cubicBezTo>
                        <a:pt x="2403" y="1206"/>
                        <a:pt x="2353" y="1202"/>
                        <a:pt x="2303" y="1202"/>
                      </a:cubicBezTo>
                      <a:cubicBezTo>
                        <a:pt x="2262" y="1202"/>
                        <a:pt x="2221" y="1205"/>
                        <a:pt x="2180" y="1210"/>
                      </a:cubicBezTo>
                      <a:cubicBezTo>
                        <a:pt x="1994" y="1234"/>
                        <a:pt x="1824" y="1304"/>
                        <a:pt x="1667" y="1412"/>
                      </a:cubicBezTo>
                      <a:cubicBezTo>
                        <a:pt x="1719" y="1327"/>
                        <a:pt x="1782" y="1252"/>
                        <a:pt x="1838" y="1172"/>
                      </a:cubicBezTo>
                      <a:cubicBezTo>
                        <a:pt x="1989" y="955"/>
                        <a:pt x="2136" y="733"/>
                        <a:pt x="2288" y="519"/>
                      </a:cubicBezTo>
                      <a:cubicBezTo>
                        <a:pt x="2335" y="454"/>
                        <a:pt x="2397" y="400"/>
                        <a:pt x="2462" y="353"/>
                      </a:cubicBezTo>
                      <a:cubicBezTo>
                        <a:pt x="2477" y="341"/>
                        <a:pt x="2493" y="335"/>
                        <a:pt x="2508" y="335"/>
                      </a:cubicBezTo>
                      <a:cubicBezTo>
                        <a:pt x="2533" y="335"/>
                        <a:pt x="2556" y="354"/>
                        <a:pt x="2572" y="394"/>
                      </a:cubicBezTo>
                      <a:cubicBezTo>
                        <a:pt x="2583" y="425"/>
                        <a:pt x="2622" y="444"/>
                        <a:pt x="2649" y="468"/>
                      </a:cubicBezTo>
                      <a:cubicBezTo>
                        <a:pt x="2676" y="437"/>
                        <a:pt x="2721" y="410"/>
                        <a:pt x="2728" y="374"/>
                      </a:cubicBezTo>
                      <a:cubicBezTo>
                        <a:pt x="2742" y="298"/>
                        <a:pt x="2715" y="227"/>
                        <a:pt x="2652" y="177"/>
                      </a:cubicBezTo>
                      <a:cubicBezTo>
                        <a:pt x="2626" y="156"/>
                        <a:pt x="2599" y="148"/>
                        <a:pt x="2573" y="148"/>
                      </a:cubicBezTo>
                      <a:cubicBezTo>
                        <a:pt x="2538" y="148"/>
                        <a:pt x="2503" y="162"/>
                        <a:pt x="2469" y="178"/>
                      </a:cubicBezTo>
                      <a:cubicBezTo>
                        <a:pt x="2427" y="199"/>
                        <a:pt x="2390" y="231"/>
                        <a:pt x="2356" y="255"/>
                      </a:cubicBezTo>
                      <a:cubicBezTo>
                        <a:pt x="2334" y="198"/>
                        <a:pt x="2319" y="138"/>
                        <a:pt x="2292" y="87"/>
                      </a:cubicBezTo>
                      <a:cubicBezTo>
                        <a:pt x="2262" y="35"/>
                        <a:pt x="2203" y="0"/>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903" name="Google Shape;4903;p25"/>
              <p:cNvGrpSpPr/>
              <p:nvPr/>
            </p:nvGrpSpPr>
            <p:grpSpPr>
              <a:xfrm rot="5400000">
                <a:off x="158528" y="2139564"/>
                <a:ext cx="637339" cy="268567"/>
                <a:chOff x="5765455" y="1947993"/>
                <a:chExt cx="858369" cy="361658"/>
              </a:xfrm>
            </p:grpSpPr>
            <p:sp>
              <p:nvSpPr>
                <p:cNvPr id="4904" name="Google Shape;4904;p25"/>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5" name="Google Shape;4905;p25"/>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906" name="Google Shape;4906;p25"/>
                <p:cNvGrpSpPr/>
                <p:nvPr/>
              </p:nvGrpSpPr>
              <p:grpSpPr>
                <a:xfrm>
                  <a:off x="5771457" y="2005258"/>
                  <a:ext cx="311479" cy="175217"/>
                  <a:chOff x="4431653" y="1513404"/>
                  <a:chExt cx="413981" cy="232877"/>
                </a:xfrm>
              </p:grpSpPr>
              <p:sp>
                <p:nvSpPr>
                  <p:cNvPr id="4907" name="Google Shape;4907;p25"/>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8" name="Google Shape;4908;p25"/>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9" name="Google Shape;4909;p25"/>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0" name="Google Shape;4910;p25"/>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1" name="Google Shape;4911;p25"/>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912" name="Google Shape;4912;p25"/>
                <p:cNvGrpSpPr/>
                <p:nvPr/>
              </p:nvGrpSpPr>
              <p:grpSpPr>
                <a:xfrm>
                  <a:off x="5986874" y="1954086"/>
                  <a:ext cx="411735" cy="349103"/>
                  <a:chOff x="4717959" y="1445393"/>
                  <a:chExt cx="547229" cy="463986"/>
                </a:xfrm>
              </p:grpSpPr>
              <p:sp>
                <p:nvSpPr>
                  <p:cNvPr id="4913" name="Google Shape;4913;p25"/>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4" name="Google Shape;4914;p25"/>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5" name="Google Shape;4915;p25"/>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6" name="Google Shape;4916;p25"/>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7" name="Google Shape;4917;p25"/>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8" name="Google Shape;4918;p25"/>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919" name="Google Shape;4919;p25"/>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920" name="Google Shape;4920;p25"/>
            <p:cNvGrpSpPr/>
            <p:nvPr/>
          </p:nvGrpSpPr>
          <p:grpSpPr>
            <a:xfrm>
              <a:off x="6869426" y="114677"/>
              <a:ext cx="2146405" cy="5068471"/>
              <a:chOff x="6944610" y="183646"/>
              <a:chExt cx="2081060" cy="4914166"/>
            </a:xfrm>
          </p:grpSpPr>
          <p:sp>
            <p:nvSpPr>
              <p:cNvPr id="4921" name="Google Shape;4921;p25"/>
              <p:cNvSpPr/>
              <p:nvPr/>
            </p:nvSpPr>
            <p:spPr>
              <a:xfrm>
                <a:off x="8519999" y="529642"/>
                <a:ext cx="188898" cy="3851780"/>
              </a:xfrm>
              <a:custGeom>
                <a:avLst/>
                <a:gdLst/>
                <a:ahLst/>
                <a:cxnLst/>
                <a:rect l="l" t="t" r="r" b="b"/>
                <a:pathLst>
                  <a:path w="1946" h="41146" extrusionOk="0">
                    <a:moveTo>
                      <a:pt x="1546" y="1416"/>
                    </a:moveTo>
                    <a:lnTo>
                      <a:pt x="1546" y="7097"/>
                    </a:lnTo>
                    <a:cubicBezTo>
                      <a:pt x="1498" y="7198"/>
                      <a:pt x="1452" y="7303"/>
                      <a:pt x="1409" y="7409"/>
                    </a:cubicBezTo>
                    <a:cubicBezTo>
                      <a:pt x="1168" y="6984"/>
                      <a:pt x="1038" y="6504"/>
                      <a:pt x="1038" y="6004"/>
                    </a:cubicBezTo>
                    <a:lnTo>
                      <a:pt x="1038" y="2025"/>
                    </a:lnTo>
                    <a:cubicBezTo>
                      <a:pt x="1038" y="1721"/>
                      <a:pt x="1258" y="1468"/>
                      <a:pt x="1546" y="1416"/>
                    </a:cubicBezTo>
                    <a:close/>
                    <a:moveTo>
                      <a:pt x="1462" y="7890"/>
                    </a:moveTo>
                    <a:cubicBezTo>
                      <a:pt x="1533" y="7980"/>
                      <a:pt x="1606" y="8068"/>
                      <a:pt x="1688" y="8150"/>
                    </a:cubicBezTo>
                    <a:lnTo>
                      <a:pt x="1688" y="10585"/>
                    </a:lnTo>
                    <a:cubicBezTo>
                      <a:pt x="1688" y="11036"/>
                      <a:pt x="1512" y="11461"/>
                      <a:pt x="1192" y="11780"/>
                    </a:cubicBezTo>
                    <a:cubicBezTo>
                      <a:pt x="1157" y="11817"/>
                      <a:pt x="1121" y="11853"/>
                      <a:pt x="1086" y="11892"/>
                    </a:cubicBezTo>
                    <a:lnTo>
                      <a:pt x="1086" y="10122"/>
                    </a:lnTo>
                    <a:cubicBezTo>
                      <a:pt x="1086" y="9366"/>
                      <a:pt x="1217" y="8607"/>
                      <a:pt x="1462" y="7890"/>
                    </a:cubicBezTo>
                    <a:close/>
                    <a:moveTo>
                      <a:pt x="864" y="12532"/>
                    </a:moveTo>
                    <a:lnTo>
                      <a:pt x="864" y="28613"/>
                    </a:lnTo>
                    <a:cubicBezTo>
                      <a:pt x="473" y="28015"/>
                      <a:pt x="262" y="27318"/>
                      <a:pt x="262" y="26588"/>
                    </a:cubicBezTo>
                    <a:lnTo>
                      <a:pt x="262" y="14559"/>
                    </a:lnTo>
                    <a:cubicBezTo>
                      <a:pt x="262" y="13827"/>
                      <a:pt x="473" y="13129"/>
                      <a:pt x="864" y="12532"/>
                    </a:cubicBezTo>
                    <a:close/>
                    <a:moveTo>
                      <a:pt x="1086" y="29256"/>
                    </a:moveTo>
                    <a:cubicBezTo>
                      <a:pt x="1121" y="29294"/>
                      <a:pt x="1157" y="29331"/>
                      <a:pt x="1192" y="29368"/>
                    </a:cubicBezTo>
                    <a:cubicBezTo>
                      <a:pt x="1512" y="29687"/>
                      <a:pt x="1688" y="30112"/>
                      <a:pt x="1688" y="30562"/>
                    </a:cubicBezTo>
                    <a:lnTo>
                      <a:pt x="1688" y="32997"/>
                    </a:lnTo>
                    <a:cubicBezTo>
                      <a:pt x="1571" y="33117"/>
                      <a:pt x="1468" y="33246"/>
                      <a:pt x="1374" y="33380"/>
                    </a:cubicBezTo>
                    <a:cubicBezTo>
                      <a:pt x="1184" y="32114"/>
                      <a:pt x="1086" y="30836"/>
                      <a:pt x="1086" y="29557"/>
                    </a:cubicBezTo>
                    <a:lnTo>
                      <a:pt x="1086" y="29256"/>
                    </a:lnTo>
                    <a:close/>
                    <a:moveTo>
                      <a:pt x="1256" y="34043"/>
                    </a:moveTo>
                    <a:cubicBezTo>
                      <a:pt x="1340" y="34522"/>
                      <a:pt x="1436" y="34997"/>
                      <a:pt x="1546" y="35469"/>
                    </a:cubicBezTo>
                    <a:lnTo>
                      <a:pt x="1546" y="39729"/>
                    </a:lnTo>
                    <a:cubicBezTo>
                      <a:pt x="1258" y="39677"/>
                      <a:pt x="1038" y="39425"/>
                      <a:pt x="1038" y="39120"/>
                    </a:cubicBezTo>
                    <a:lnTo>
                      <a:pt x="1038" y="35142"/>
                    </a:lnTo>
                    <a:cubicBezTo>
                      <a:pt x="1038" y="34759"/>
                      <a:pt x="1113" y="34387"/>
                      <a:pt x="1256" y="34043"/>
                    </a:cubicBezTo>
                    <a:close/>
                    <a:moveTo>
                      <a:pt x="1509" y="0"/>
                    </a:moveTo>
                    <a:lnTo>
                      <a:pt x="1509" y="1159"/>
                    </a:lnTo>
                    <a:cubicBezTo>
                      <a:pt x="1093" y="1232"/>
                      <a:pt x="779" y="1597"/>
                      <a:pt x="779" y="2026"/>
                    </a:cubicBezTo>
                    <a:lnTo>
                      <a:pt x="779" y="6006"/>
                    </a:lnTo>
                    <a:cubicBezTo>
                      <a:pt x="779" y="6602"/>
                      <a:pt x="946" y="7179"/>
                      <a:pt x="1265" y="7677"/>
                    </a:cubicBezTo>
                    <a:cubicBezTo>
                      <a:pt x="973" y="8471"/>
                      <a:pt x="825" y="9292"/>
                      <a:pt x="825" y="10120"/>
                    </a:cubicBezTo>
                    <a:lnTo>
                      <a:pt x="825" y="12142"/>
                    </a:lnTo>
                    <a:cubicBezTo>
                      <a:pt x="286" y="12837"/>
                      <a:pt x="1" y="13674"/>
                      <a:pt x="1" y="14560"/>
                    </a:cubicBezTo>
                    <a:lnTo>
                      <a:pt x="1" y="26589"/>
                    </a:lnTo>
                    <a:cubicBezTo>
                      <a:pt x="1" y="27474"/>
                      <a:pt x="286" y="28311"/>
                      <a:pt x="825" y="29007"/>
                    </a:cubicBezTo>
                    <a:lnTo>
                      <a:pt x="825" y="29557"/>
                    </a:lnTo>
                    <a:cubicBezTo>
                      <a:pt x="825" y="30913"/>
                      <a:pt x="936" y="32293"/>
                      <a:pt x="1154" y="33659"/>
                    </a:cubicBezTo>
                    <a:cubicBezTo>
                      <a:pt x="908" y="34113"/>
                      <a:pt x="779" y="34624"/>
                      <a:pt x="779" y="35140"/>
                    </a:cubicBezTo>
                    <a:lnTo>
                      <a:pt x="779" y="39119"/>
                    </a:lnTo>
                    <a:cubicBezTo>
                      <a:pt x="779" y="39547"/>
                      <a:pt x="1091" y="39914"/>
                      <a:pt x="1509" y="39985"/>
                    </a:cubicBezTo>
                    <a:lnTo>
                      <a:pt x="1509" y="41145"/>
                    </a:lnTo>
                    <a:lnTo>
                      <a:pt x="1805" y="41145"/>
                    </a:lnTo>
                    <a:lnTo>
                      <a:pt x="1805" y="35451"/>
                    </a:lnTo>
                    <a:lnTo>
                      <a:pt x="1802" y="35421"/>
                    </a:lnTo>
                    <a:cubicBezTo>
                      <a:pt x="1675" y="34882"/>
                      <a:pt x="1562" y="34307"/>
                      <a:pt x="1464" y="33715"/>
                    </a:cubicBezTo>
                    <a:cubicBezTo>
                      <a:pt x="1588" y="33501"/>
                      <a:pt x="1735" y="33310"/>
                      <a:pt x="1901" y="33145"/>
                    </a:cubicBezTo>
                    <a:lnTo>
                      <a:pt x="1944" y="33102"/>
                    </a:lnTo>
                    <a:lnTo>
                      <a:pt x="1944" y="30561"/>
                    </a:lnTo>
                    <a:cubicBezTo>
                      <a:pt x="1944" y="30043"/>
                      <a:pt x="1740" y="29553"/>
                      <a:pt x="1374" y="29185"/>
                    </a:cubicBezTo>
                    <a:cubicBezTo>
                      <a:pt x="1287" y="29100"/>
                      <a:pt x="1202" y="29006"/>
                      <a:pt x="1122" y="28905"/>
                    </a:cubicBezTo>
                    <a:lnTo>
                      <a:pt x="1122" y="12242"/>
                    </a:lnTo>
                    <a:cubicBezTo>
                      <a:pt x="1203" y="12142"/>
                      <a:pt x="1288" y="12047"/>
                      <a:pt x="1374" y="11961"/>
                    </a:cubicBezTo>
                    <a:cubicBezTo>
                      <a:pt x="1742" y="11592"/>
                      <a:pt x="1945" y="11105"/>
                      <a:pt x="1945" y="10585"/>
                    </a:cubicBezTo>
                    <a:lnTo>
                      <a:pt x="1945" y="8044"/>
                    </a:lnTo>
                    <a:lnTo>
                      <a:pt x="1901" y="8002"/>
                    </a:lnTo>
                    <a:cubicBezTo>
                      <a:pt x="1793" y="7894"/>
                      <a:pt x="1693" y="7774"/>
                      <a:pt x="1597" y="7638"/>
                    </a:cubicBezTo>
                    <a:cubicBezTo>
                      <a:pt x="1666" y="7463"/>
                      <a:pt x="1728" y="7320"/>
                      <a:pt x="1791" y="7187"/>
                    </a:cubicBezTo>
                    <a:lnTo>
                      <a:pt x="1802" y="7165"/>
                    </a:lnTo>
                    <a:lnTo>
                      <a:pt x="1805" y="0"/>
                    </a:ln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922" name="Google Shape;4922;p25"/>
              <p:cNvGrpSpPr/>
              <p:nvPr/>
            </p:nvGrpSpPr>
            <p:grpSpPr>
              <a:xfrm rot="10800000" flipH="1">
                <a:off x="8195144" y="4404021"/>
                <a:ext cx="164435" cy="308590"/>
                <a:chOff x="5166319" y="2259335"/>
                <a:chExt cx="164435" cy="308590"/>
              </a:xfrm>
            </p:grpSpPr>
            <p:grpSp>
              <p:nvGrpSpPr>
                <p:cNvPr id="4923" name="Google Shape;4923;p25"/>
                <p:cNvGrpSpPr/>
                <p:nvPr/>
              </p:nvGrpSpPr>
              <p:grpSpPr>
                <a:xfrm>
                  <a:off x="5169922" y="2402383"/>
                  <a:ext cx="157067" cy="160932"/>
                  <a:chOff x="6429427" y="832961"/>
                  <a:chExt cx="211481" cy="216686"/>
                </a:xfrm>
              </p:grpSpPr>
              <p:sp>
                <p:nvSpPr>
                  <p:cNvPr id="4924" name="Google Shape;4924;p25"/>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5" name="Google Shape;4925;p25"/>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6" name="Google Shape;4926;p25"/>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7" name="Google Shape;4927;p25"/>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8" name="Google Shape;4928;p25"/>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9" name="Google Shape;4929;p25"/>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0" name="Google Shape;4930;p25"/>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1" name="Google Shape;4931;p25"/>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2" name="Google Shape;4932;p25"/>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933" name="Google Shape;4933;p25"/>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934" name="Google Shape;4934;p25"/>
              <p:cNvGrpSpPr/>
              <p:nvPr/>
            </p:nvGrpSpPr>
            <p:grpSpPr>
              <a:xfrm flipH="1">
                <a:off x="8195159" y="405048"/>
                <a:ext cx="504235" cy="436724"/>
                <a:chOff x="998845" y="875251"/>
                <a:chExt cx="508814" cy="440690"/>
              </a:xfrm>
            </p:grpSpPr>
            <p:sp>
              <p:nvSpPr>
                <p:cNvPr id="4935" name="Google Shape;4935;p25"/>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6" name="Google Shape;4936;p25"/>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7" name="Google Shape;4937;p25"/>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8" name="Google Shape;4938;p25"/>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9" name="Google Shape;4939;p25"/>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0" name="Google Shape;4940;p25"/>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1" name="Google Shape;4941;p25"/>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2" name="Google Shape;4942;p25"/>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3" name="Google Shape;4943;p25"/>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4" name="Google Shape;4944;p25"/>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5" name="Google Shape;4945;p25"/>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6" name="Google Shape;4946;p25"/>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7" name="Google Shape;4947;p25"/>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8" name="Google Shape;4948;p25"/>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9" name="Google Shape;4949;p25"/>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950" name="Google Shape;4950;p25"/>
              <p:cNvSpPr/>
              <p:nvPr/>
            </p:nvSpPr>
            <p:spPr>
              <a:xfrm flipH="1">
                <a:off x="8586145" y="403279"/>
                <a:ext cx="119287" cy="129532"/>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951" name="Google Shape;4951;p25"/>
              <p:cNvGrpSpPr/>
              <p:nvPr/>
            </p:nvGrpSpPr>
            <p:grpSpPr>
              <a:xfrm flipH="1">
                <a:off x="8420565" y="467193"/>
                <a:ext cx="215342" cy="229613"/>
                <a:chOff x="1062908" y="937961"/>
                <a:chExt cx="217298" cy="231699"/>
              </a:xfrm>
            </p:grpSpPr>
            <p:sp>
              <p:nvSpPr>
                <p:cNvPr id="4952" name="Google Shape;4952;p25"/>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3" name="Google Shape;4953;p25"/>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4" name="Google Shape;4954;p25"/>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5" name="Google Shape;4955;p25"/>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6" name="Google Shape;4956;p25"/>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957" name="Google Shape;4957;p25"/>
              <p:cNvSpPr/>
              <p:nvPr/>
            </p:nvSpPr>
            <p:spPr>
              <a:xfrm flipH="1">
                <a:off x="7332478" y="364431"/>
                <a:ext cx="1437538" cy="1429671"/>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8" name="Google Shape;4958;p25"/>
              <p:cNvSpPr/>
              <p:nvPr/>
            </p:nvSpPr>
            <p:spPr>
              <a:xfrm flipH="1">
                <a:off x="7344309" y="371383"/>
                <a:ext cx="1417230" cy="1408875"/>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959" name="Google Shape;4959;p25"/>
              <p:cNvGrpSpPr/>
              <p:nvPr/>
            </p:nvGrpSpPr>
            <p:grpSpPr>
              <a:xfrm rot="1501948" flipH="1">
                <a:off x="8043914" y="293722"/>
                <a:ext cx="164422" cy="308567"/>
                <a:chOff x="5166319" y="2259335"/>
                <a:chExt cx="164435" cy="308590"/>
              </a:xfrm>
            </p:grpSpPr>
            <p:grpSp>
              <p:nvGrpSpPr>
                <p:cNvPr id="4960" name="Google Shape;4960;p25"/>
                <p:cNvGrpSpPr/>
                <p:nvPr/>
              </p:nvGrpSpPr>
              <p:grpSpPr>
                <a:xfrm>
                  <a:off x="5169922" y="2402383"/>
                  <a:ext cx="157067" cy="160932"/>
                  <a:chOff x="6429427" y="832961"/>
                  <a:chExt cx="211481" cy="216686"/>
                </a:xfrm>
              </p:grpSpPr>
              <p:sp>
                <p:nvSpPr>
                  <p:cNvPr id="4961" name="Google Shape;4961;p25"/>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2" name="Google Shape;4962;p25"/>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3" name="Google Shape;4963;p25"/>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4" name="Google Shape;4964;p25"/>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5" name="Google Shape;4965;p25"/>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6" name="Google Shape;4966;p25"/>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7" name="Google Shape;4967;p25"/>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8" name="Google Shape;4968;p25"/>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9" name="Google Shape;4969;p25"/>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970" name="Google Shape;4970;p25"/>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971" name="Google Shape;4971;p25"/>
              <p:cNvGrpSpPr/>
              <p:nvPr/>
            </p:nvGrpSpPr>
            <p:grpSpPr>
              <a:xfrm rot="-814410" flipH="1">
                <a:off x="8620070" y="1894668"/>
                <a:ext cx="164440" cy="308599"/>
                <a:chOff x="5166319" y="2259335"/>
                <a:chExt cx="164435" cy="308590"/>
              </a:xfrm>
            </p:grpSpPr>
            <p:grpSp>
              <p:nvGrpSpPr>
                <p:cNvPr id="4972" name="Google Shape;4972;p25"/>
                <p:cNvGrpSpPr/>
                <p:nvPr/>
              </p:nvGrpSpPr>
              <p:grpSpPr>
                <a:xfrm>
                  <a:off x="5169922" y="2402383"/>
                  <a:ext cx="157067" cy="160932"/>
                  <a:chOff x="6429427" y="832961"/>
                  <a:chExt cx="211481" cy="216686"/>
                </a:xfrm>
              </p:grpSpPr>
              <p:sp>
                <p:nvSpPr>
                  <p:cNvPr id="4973" name="Google Shape;4973;p25"/>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4" name="Google Shape;4974;p25"/>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5" name="Google Shape;4975;p25"/>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6" name="Google Shape;4976;p25"/>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7" name="Google Shape;4977;p25"/>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8" name="Google Shape;4978;p25"/>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9" name="Google Shape;4979;p25"/>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0" name="Google Shape;4980;p25"/>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1" name="Google Shape;4981;p25"/>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982" name="Google Shape;4982;p25"/>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983" name="Google Shape;4983;p25"/>
              <p:cNvGrpSpPr/>
              <p:nvPr/>
            </p:nvGrpSpPr>
            <p:grpSpPr>
              <a:xfrm rot="4634475" flipH="1">
                <a:off x="8182381" y="3037070"/>
                <a:ext cx="742364" cy="312781"/>
                <a:chOff x="5765455" y="1947993"/>
                <a:chExt cx="858369" cy="361658"/>
              </a:xfrm>
            </p:grpSpPr>
            <p:sp>
              <p:nvSpPr>
                <p:cNvPr id="4984" name="Google Shape;4984;p25"/>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5" name="Google Shape;4985;p25"/>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986" name="Google Shape;4986;p25"/>
                <p:cNvGrpSpPr/>
                <p:nvPr/>
              </p:nvGrpSpPr>
              <p:grpSpPr>
                <a:xfrm>
                  <a:off x="5771457" y="2005258"/>
                  <a:ext cx="311479" cy="175217"/>
                  <a:chOff x="4431653" y="1513404"/>
                  <a:chExt cx="413981" cy="232877"/>
                </a:xfrm>
              </p:grpSpPr>
              <p:sp>
                <p:nvSpPr>
                  <p:cNvPr id="4987" name="Google Shape;4987;p25"/>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8" name="Google Shape;4988;p25"/>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9" name="Google Shape;4989;p25"/>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0" name="Google Shape;4990;p25"/>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1" name="Google Shape;4991;p25"/>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992" name="Google Shape;4992;p25"/>
                <p:cNvGrpSpPr/>
                <p:nvPr/>
              </p:nvGrpSpPr>
              <p:grpSpPr>
                <a:xfrm>
                  <a:off x="5986874" y="1954086"/>
                  <a:ext cx="411735" cy="349103"/>
                  <a:chOff x="4717959" y="1445393"/>
                  <a:chExt cx="547229" cy="463986"/>
                </a:xfrm>
              </p:grpSpPr>
              <p:sp>
                <p:nvSpPr>
                  <p:cNvPr id="4993" name="Google Shape;4993;p25"/>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4" name="Google Shape;4994;p25"/>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5" name="Google Shape;4995;p25"/>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6" name="Google Shape;4996;p25"/>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7" name="Google Shape;4997;p25"/>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8" name="Google Shape;4998;p25"/>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999" name="Google Shape;4999;p25"/>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000" name="Google Shape;5000;p25"/>
              <p:cNvGrpSpPr/>
              <p:nvPr/>
            </p:nvGrpSpPr>
            <p:grpSpPr>
              <a:xfrm rot="-6224748">
                <a:off x="8307925" y="2582862"/>
                <a:ext cx="858317" cy="361636"/>
                <a:chOff x="5765455" y="1947993"/>
                <a:chExt cx="858369" cy="361658"/>
              </a:xfrm>
            </p:grpSpPr>
            <p:sp>
              <p:nvSpPr>
                <p:cNvPr id="5001" name="Google Shape;5001;p25"/>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2" name="Google Shape;5002;p25"/>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003" name="Google Shape;5003;p25"/>
                <p:cNvGrpSpPr/>
                <p:nvPr/>
              </p:nvGrpSpPr>
              <p:grpSpPr>
                <a:xfrm>
                  <a:off x="5771457" y="2005258"/>
                  <a:ext cx="311479" cy="175217"/>
                  <a:chOff x="4431653" y="1513404"/>
                  <a:chExt cx="413981" cy="232877"/>
                </a:xfrm>
              </p:grpSpPr>
              <p:sp>
                <p:nvSpPr>
                  <p:cNvPr id="5004" name="Google Shape;5004;p25"/>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5" name="Google Shape;5005;p25"/>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6" name="Google Shape;5006;p25"/>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7" name="Google Shape;5007;p25"/>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8" name="Google Shape;5008;p25"/>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009" name="Google Shape;5009;p25"/>
                <p:cNvGrpSpPr/>
                <p:nvPr/>
              </p:nvGrpSpPr>
              <p:grpSpPr>
                <a:xfrm>
                  <a:off x="5986874" y="1954086"/>
                  <a:ext cx="411735" cy="349103"/>
                  <a:chOff x="4717959" y="1445393"/>
                  <a:chExt cx="547229" cy="463986"/>
                </a:xfrm>
              </p:grpSpPr>
              <p:sp>
                <p:nvSpPr>
                  <p:cNvPr id="5010" name="Google Shape;5010;p25"/>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1" name="Google Shape;5011;p25"/>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2" name="Google Shape;5012;p25"/>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3" name="Google Shape;5013;p25"/>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4" name="Google Shape;5014;p25"/>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5" name="Google Shape;5015;p25"/>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016" name="Google Shape;5016;p25"/>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017" name="Google Shape;5017;p25"/>
              <p:cNvGrpSpPr/>
              <p:nvPr/>
            </p:nvGrpSpPr>
            <p:grpSpPr>
              <a:xfrm rot="-5400000" flipH="1">
                <a:off x="7697817" y="3796721"/>
                <a:ext cx="1127468" cy="1166077"/>
                <a:chOff x="1978729" y="3977410"/>
                <a:chExt cx="1127468" cy="1166077"/>
              </a:xfrm>
            </p:grpSpPr>
            <p:sp>
              <p:nvSpPr>
                <p:cNvPr id="5018" name="Google Shape;5018;p25"/>
                <p:cNvSpPr/>
                <p:nvPr/>
              </p:nvSpPr>
              <p:spPr>
                <a:xfrm>
                  <a:off x="2499265" y="4863007"/>
                  <a:ext cx="242271" cy="102582"/>
                </a:xfrm>
                <a:custGeom>
                  <a:avLst/>
                  <a:gdLst/>
                  <a:ahLst/>
                  <a:cxnLst/>
                  <a:rect l="l" t="t" r="r" b="b"/>
                  <a:pathLst>
                    <a:path w="2579" h="1092" extrusionOk="0">
                      <a:moveTo>
                        <a:pt x="401" y="0"/>
                      </a:moveTo>
                      <a:cubicBezTo>
                        <a:pt x="306" y="0"/>
                        <a:pt x="211" y="30"/>
                        <a:pt x="128" y="91"/>
                      </a:cubicBezTo>
                      <a:cubicBezTo>
                        <a:pt x="19" y="170"/>
                        <a:pt x="1" y="356"/>
                        <a:pt x="93" y="454"/>
                      </a:cubicBezTo>
                      <a:cubicBezTo>
                        <a:pt x="117" y="481"/>
                        <a:pt x="145" y="494"/>
                        <a:pt x="170" y="494"/>
                      </a:cubicBezTo>
                      <a:cubicBezTo>
                        <a:pt x="198" y="494"/>
                        <a:pt x="223" y="478"/>
                        <a:pt x="239" y="448"/>
                      </a:cubicBezTo>
                      <a:cubicBezTo>
                        <a:pt x="268" y="392"/>
                        <a:pt x="242" y="348"/>
                        <a:pt x="182" y="322"/>
                      </a:cubicBezTo>
                      <a:cubicBezTo>
                        <a:pt x="146" y="305"/>
                        <a:pt x="99" y="270"/>
                        <a:pt x="97" y="239"/>
                      </a:cubicBezTo>
                      <a:cubicBezTo>
                        <a:pt x="93" y="207"/>
                        <a:pt x="133" y="167"/>
                        <a:pt x="160" y="135"/>
                      </a:cubicBezTo>
                      <a:cubicBezTo>
                        <a:pt x="172" y="119"/>
                        <a:pt x="198" y="115"/>
                        <a:pt x="221" y="110"/>
                      </a:cubicBezTo>
                      <a:cubicBezTo>
                        <a:pt x="252" y="103"/>
                        <a:pt x="281" y="100"/>
                        <a:pt x="310" y="100"/>
                      </a:cubicBezTo>
                      <a:cubicBezTo>
                        <a:pt x="439" y="100"/>
                        <a:pt x="545" y="164"/>
                        <a:pt x="645" y="253"/>
                      </a:cubicBezTo>
                      <a:cubicBezTo>
                        <a:pt x="821" y="409"/>
                        <a:pt x="991" y="573"/>
                        <a:pt x="1179" y="712"/>
                      </a:cubicBezTo>
                      <a:cubicBezTo>
                        <a:pt x="1483" y="937"/>
                        <a:pt x="1815" y="1091"/>
                        <a:pt x="2188" y="1091"/>
                      </a:cubicBezTo>
                      <a:cubicBezTo>
                        <a:pt x="2218" y="1091"/>
                        <a:pt x="2247" y="1090"/>
                        <a:pt x="2277" y="1088"/>
                      </a:cubicBezTo>
                      <a:cubicBezTo>
                        <a:pt x="2324" y="1088"/>
                        <a:pt x="2368" y="1090"/>
                        <a:pt x="2411" y="1090"/>
                      </a:cubicBezTo>
                      <a:cubicBezTo>
                        <a:pt x="2445" y="1090"/>
                        <a:pt x="2479" y="1089"/>
                        <a:pt x="2512" y="1085"/>
                      </a:cubicBezTo>
                      <a:cubicBezTo>
                        <a:pt x="2535" y="1083"/>
                        <a:pt x="2557" y="1053"/>
                        <a:pt x="2579" y="1037"/>
                      </a:cubicBezTo>
                      <a:cubicBezTo>
                        <a:pt x="2559" y="1019"/>
                        <a:pt x="2541" y="991"/>
                        <a:pt x="2518" y="990"/>
                      </a:cubicBezTo>
                      <a:cubicBezTo>
                        <a:pt x="2429" y="984"/>
                        <a:pt x="2339" y="982"/>
                        <a:pt x="2250" y="982"/>
                      </a:cubicBezTo>
                      <a:cubicBezTo>
                        <a:pt x="2233" y="982"/>
                        <a:pt x="2216" y="982"/>
                        <a:pt x="2200" y="982"/>
                      </a:cubicBezTo>
                      <a:cubicBezTo>
                        <a:pt x="2197" y="982"/>
                        <a:pt x="2195" y="982"/>
                        <a:pt x="2192" y="982"/>
                      </a:cubicBezTo>
                      <a:cubicBezTo>
                        <a:pt x="2000" y="982"/>
                        <a:pt x="1819" y="944"/>
                        <a:pt x="1646" y="861"/>
                      </a:cubicBezTo>
                      <a:cubicBezTo>
                        <a:pt x="1384" y="734"/>
                        <a:pt x="1158" y="559"/>
                        <a:pt x="956" y="352"/>
                      </a:cubicBezTo>
                      <a:cubicBezTo>
                        <a:pt x="888" y="280"/>
                        <a:pt x="821" y="207"/>
                        <a:pt x="747" y="141"/>
                      </a:cubicBezTo>
                      <a:cubicBezTo>
                        <a:pt x="642" y="47"/>
                        <a:pt x="521"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9" name="Google Shape;5019;p25"/>
                <p:cNvSpPr/>
                <p:nvPr/>
              </p:nvSpPr>
              <p:spPr>
                <a:xfrm>
                  <a:off x="2523408" y="4814720"/>
                  <a:ext cx="144198" cy="130295"/>
                </a:xfrm>
                <a:custGeom>
                  <a:avLst/>
                  <a:gdLst/>
                  <a:ahLst/>
                  <a:cxnLst/>
                  <a:rect l="l" t="t" r="r" b="b"/>
                  <a:pathLst>
                    <a:path w="1535" h="1387" extrusionOk="0">
                      <a:moveTo>
                        <a:pt x="244" y="0"/>
                      </a:moveTo>
                      <a:cubicBezTo>
                        <a:pt x="184" y="0"/>
                        <a:pt x="125" y="16"/>
                        <a:pt x="69" y="47"/>
                      </a:cubicBezTo>
                      <a:cubicBezTo>
                        <a:pt x="23" y="70"/>
                        <a:pt x="1" y="113"/>
                        <a:pt x="17" y="164"/>
                      </a:cubicBezTo>
                      <a:cubicBezTo>
                        <a:pt x="34" y="218"/>
                        <a:pt x="74" y="244"/>
                        <a:pt x="130" y="245"/>
                      </a:cubicBezTo>
                      <a:cubicBezTo>
                        <a:pt x="131" y="245"/>
                        <a:pt x="132" y="245"/>
                        <a:pt x="133" y="245"/>
                      </a:cubicBezTo>
                      <a:cubicBezTo>
                        <a:pt x="185" y="245"/>
                        <a:pt x="209" y="219"/>
                        <a:pt x="214" y="164"/>
                      </a:cubicBezTo>
                      <a:cubicBezTo>
                        <a:pt x="218" y="124"/>
                        <a:pt x="247" y="109"/>
                        <a:pt x="282" y="109"/>
                      </a:cubicBezTo>
                      <a:cubicBezTo>
                        <a:pt x="289" y="109"/>
                        <a:pt x="296" y="110"/>
                        <a:pt x="302" y="111"/>
                      </a:cubicBezTo>
                      <a:cubicBezTo>
                        <a:pt x="466" y="132"/>
                        <a:pt x="589" y="221"/>
                        <a:pt x="676" y="354"/>
                      </a:cubicBezTo>
                      <a:cubicBezTo>
                        <a:pt x="824" y="580"/>
                        <a:pt x="969" y="807"/>
                        <a:pt x="1110" y="1036"/>
                      </a:cubicBezTo>
                      <a:cubicBezTo>
                        <a:pt x="1211" y="1200"/>
                        <a:pt x="1324" y="1348"/>
                        <a:pt x="1535" y="1386"/>
                      </a:cubicBezTo>
                      <a:cubicBezTo>
                        <a:pt x="1529" y="1377"/>
                        <a:pt x="1525" y="1371"/>
                        <a:pt x="1521" y="1365"/>
                      </a:cubicBezTo>
                      <a:cubicBezTo>
                        <a:pt x="1315" y="1179"/>
                        <a:pt x="1164" y="949"/>
                        <a:pt x="1024" y="712"/>
                      </a:cubicBezTo>
                      <a:cubicBezTo>
                        <a:pt x="966" y="611"/>
                        <a:pt x="910" y="504"/>
                        <a:pt x="847" y="404"/>
                      </a:cubicBezTo>
                      <a:cubicBezTo>
                        <a:pt x="725" y="211"/>
                        <a:pt x="559" y="72"/>
                        <a:pt x="335" y="13"/>
                      </a:cubicBezTo>
                      <a:cubicBezTo>
                        <a:pt x="305" y="4"/>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0" name="Google Shape;5020;p25"/>
                <p:cNvSpPr/>
                <p:nvPr/>
              </p:nvSpPr>
              <p:spPr>
                <a:xfrm>
                  <a:off x="2384279" y="4832945"/>
                  <a:ext cx="148143" cy="55988"/>
                </a:xfrm>
                <a:custGeom>
                  <a:avLst/>
                  <a:gdLst/>
                  <a:ahLst/>
                  <a:cxnLst/>
                  <a:rect l="l" t="t" r="r" b="b"/>
                  <a:pathLst>
                    <a:path w="1577" h="596" extrusionOk="0">
                      <a:moveTo>
                        <a:pt x="703" y="1"/>
                      </a:moveTo>
                      <a:cubicBezTo>
                        <a:pt x="610" y="1"/>
                        <a:pt x="516" y="12"/>
                        <a:pt x="425" y="24"/>
                      </a:cubicBezTo>
                      <a:cubicBezTo>
                        <a:pt x="292" y="42"/>
                        <a:pt x="181" y="117"/>
                        <a:pt x="99" y="226"/>
                      </a:cubicBezTo>
                      <a:cubicBezTo>
                        <a:pt x="32" y="312"/>
                        <a:pt x="1" y="408"/>
                        <a:pt x="43" y="517"/>
                      </a:cubicBezTo>
                      <a:cubicBezTo>
                        <a:pt x="62" y="567"/>
                        <a:pt x="98" y="596"/>
                        <a:pt x="133" y="596"/>
                      </a:cubicBezTo>
                      <a:cubicBezTo>
                        <a:pt x="142" y="596"/>
                        <a:pt x="152" y="594"/>
                        <a:pt x="161" y="589"/>
                      </a:cubicBezTo>
                      <a:cubicBezTo>
                        <a:pt x="202" y="568"/>
                        <a:pt x="211" y="506"/>
                        <a:pt x="182" y="450"/>
                      </a:cubicBezTo>
                      <a:cubicBezTo>
                        <a:pt x="132" y="352"/>
                        <a:pt x="146" y="271"/>
                        <a:pt x="238" y="209"/>
                      </a:cubicBezTo>
                      <a:cubicBezTo>
                        <a:pt x="295" y="171"/>
                        <a:pt x="361" y="143"/>
                        <a:pt x="426" y="124"/>
                      </a:cubicBezTo>
                      <a:cubicBezTo>
                        <a:pt x="526" y="98"/>
                        <a:pt x="625" y="86"/>
                        <a:pt x="725" y="86"/>
                      </a:cubicBezTo>
                      <a:cubicBezTo>
                        <a:pt x="845" y="86"/>
                        <a:pt x="966" y="103"/>
                        <a:pt x="1086" y="132"/>
                      </a:cubicBezTo>
                      <a:cubicBezTo>
                        <a:pt x="1205" y="159"/>
                        <a:pt x="1324" y="191"/>
                        <a:pt x="1411" y="283"/>
                      </a:cubicBezTo>
                      <a:cubicBezTo>
                        <a:pt x="1428" y="302"/>
                        <a:pt x="1443" y="311"/>
                        <a:pt x="1460" y="311"/>
                      </a:cubicBezTo>
                      <a:cubicBezTo>
                        <a:pt x="1470" y="311"/>
                        <a:pt x="1480" y="308"/>
                        <a:pt x="1492" y="303"/>
                      </a:cubicBezTo>
                      <a:cubicBezTo>
                        <a:pt x="1515" y="294"/>
                        <a:pt x="1540" y="289"/>
                        <a:pt x="1563" y="282"/>
                      </a:cubicBezTo>
                      <a:cubicBezTo>
                        <a:pt x="1567" y="274"/>
                        <a:pt x="1571" y="267"/>
                        <a:pt x="1577" y="259"/>
                      </a:cubicBezTo>
                      <a:cubicBezTo>
                        <a:pt x="1505" y="218"/>
                        <a:pt x="1437" y="165"/>
                        <a:pt x="1361" y="141"/>
                      </a:cubicBezTo>
                      <a:cubicBezTo>
                        <a:pt x="1189" y="88"/>
                        <a:pt x="1014" y="34"/>
                        <a:pt x="837" y="10"/>
                      </a:cubicBezTo>
                      <a:cubicBezTo>
                        <a:pt x="793" y="3"/>
                        <a:pt x="748"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1" name="Google Shape;5021;p25"/>
                <p:cNvSpPr/>
                <p:nvPr/>
              </p:nvSpPr>
              <p:spPr>
                <a:xfrm>
                  <a:off x="2382964" y="4793395"/>
                  <a:ext cx="116110" cy="43306"/>
                </a:xfrm>
                <a:custGeom>
                  <a:avLst/>
                  <a:gdLst/>
                  <a:ahLst/>
                  <a:cxnLst/>
                  <a:rect l="l" t="t" r="r" b="b"/>
                  <a:pathLst>
                    <a:path w="1236" h="461" extrusionOk="0">
                      <a:moveTo>
                        <a:pt x="459" y="0"/>
                      </a:moveTo>
                      <a:cubicBezTo>
                        <a:pt x="359" y="0"/>
                        <a:pt x="257" y="19"/>
                        <a:pt x="162" y="47"/>
                      </a:cubicBezTo>
                      <a:cubicBezTo>
                        <a:pt x="61" y="77"/>
                        <a:pt x="0" y="182"/>
                        <a:pt x="20" y="265"/>
                      </a:cubicBezTo>
                      <a:cubicBezTo>
                        <a:pt x="26" y="297"/>
                        <a:pt x="61" y="327"/>
                        <a:pt x="91" y="348"/>
                      </a:cubicBezTo>
                      <a:cubicBezTo>
                        <a:pt x="93" y="349"/>
                        <a:pt x="96" y="350"/>
                        <a:pt x="99" y="350"/>
                      </a:cubicBezTo>
                      <a:cubicBezTo>
                        <a:pt x="117" y="350"/>
                        <a:pt x="150" y="335"/>
                        <a:pt x="152" y="327"/>
                      </a:cubicBezTo>
                      <a:cubicBezTo>
                        <a:pt x="155" y="295"/>
                        <a:pt x="154" y="256"/>
                        <a:pt x="139" y="228"/>
                      </a:cubicBezTo>
                      <a:cubicBezTo>
                        <a:pt x="103" y="165"/>
                        <a:pt x="109" y="124"/>
                        <a:pt x="176" y="91"/>
                      </a:cubicBezTo>
                      <a:cubicBezTo>
                        <a:pt x="212" y="74"/>
                        <a:pt x="252" y="57"/>
                        <a:pt x="290" y="57"/>
                      </a:cubicBezTo>
                      <a:cubicBezTo>
                        <a:pt x="292" y="57"/>
                        <a:pt x="294" y="57"/>
                        <a:pt x="297" y="57"/>
                      </a:cubicBezTo>
                      <a:cubicBezTo>
                        <a:pt x="424" y="63"/>
                        <a:pt x="553" y="65"/>
                        <a:pt x="677" y="94"/>
                      </a:cubicBezTo>
                      <a:cubicBezTo>
                        <a:pt x="829" y="129"/>
                        <a:pt x="979" y="191"/>
                        <a:pt x="1043" y="344"/>
                      </a:cubicBezTo>
                      <a:cubicBezTo>
                        <a:pt x="1085" y="441"/>
                        <a:pt x="1155" y="446"/>
                        <a:pt x="1236" y="461"/>
                      </a:cubicBezTo>
                      <a:cubicBezTo>
                        <a:pt x="1233" y="447"/>
                        <a:pt x="1233" y="441"/>
                        <a:pt x="1227" y="435"/>
                      </a:cubicBezTo>
                      <a:cubicBezTo>
                        <a:pt x="1218" y="418"/>
                        <a:pt x="1208" y="401"/>
                        <a:pt x="1196" y="384"/>
                      </a:cubicBezTo>
                      <a:cubicBezTo>
                        <a:pt x="1025" y="137"/>
                        <a:pt x="784" y="10"/>
                        <a:pt x="488" y="1"/>
                      </a:cubicBezTo>
                      <a:cubicBezTo>
                        <a:pt x="478" y="1"/>
                        <a:pt x="468"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2" name="Google Shape;5022;p25"/>
                <p:cNvSpPr/>
                <p:nvPr/>
              </p:nvSpPr>
              <p:spPr>
                <a:xfrm>
                  <a:off x="2292216" y="4819887"/>
                  <a:ext cx="100798" cy="38328"/>
                </a:xfrm>
                <a:custGeom>
                  <a:avLst/>
                  <a:gdLst/>
                  <a:ahLst/>
                  <a:cxnLst/>
                  <a:rect l="l" t="t" r="r" b="b"/>
                  <a:pathLst>
                    <a:path w="1073" h="408" extrusionOk="0">
                      <a:moveTo>
                        <a:pt x="433" y="1"/>
                      </a:moveTo>
                      <a:cubicBezTo>
                        <a:pt x="371" y="1"/>
                        <a:pt x="310" y="8"/>
                        <a:pt x="252" y="25"/>
                      </a:cubicBezTo>
                      <a:cubicBezTo>
                        <a:pt x="154" y="52"/>
                        <a:pt x="62" y="96"/>
                        <a:pt x="21" y="194"/>
                      </a:cubicBezTo>
                      <a:cubicBezTo>
                        <a:pt x="0" y="243"/>
                        <a:pt x="3" y="308"/>
                        <a:pt x="10" y="363"/>
                      </a:cubicBezTo>
                      <a:cubicBezTo>
                        <a:pt x="11" y="381"/>
                        <a:pt x="56" y="407"/>
                        <a:pt x="82" y="408"/>
                      </a:cubicBezTo>
                      <a:cubicBezTo>
                        <a:pt x="83" y="408"/>
                        <a:pt x="83" y="408"/>
                        <a:pt x="84" y="408"/>
                      </a:cubicBezTo>
                      <a:cubicBezTo>
                        <a:pt x="105" y="408"/>
                        <a:pt x="138" y="376"/>
                        <a:pt x="140" y="356"/>
                      </a:cubicBezTo>
                      <a:cubicBezTo>
                        <a:pt x="143" y="334"/>
                        <a:pt x="121" y="304"/>
                        <a:pt x="106" y="279"/>
                      </a:cubicBezTo>
                      <a:cubicBezTo>
                        <a:pt x="98" y="267"/>
                        <a:pt x="82" y="262"/>
                        <a:pt x="65" y="252"/>
                      </a:cubicBezTo>
                      <a:cubicBezTo>
                        <a:pt x="145" y="137"/>
                        <a:pt x="276" y="81"/>
                        <a:pt x="427" y="81"/>
                      </a:cubicBezTo>
                      <a:cubicBezTo>
                        <a:pt x="617" y="81"/>
                        <a:pt x="840" y="170"/>
                        <a:pt x="1029" y="342"/>
                      </a:cubicBezTo>
                      <a:cubicBezTo>
                        <a:pt x="1045" y="324"/>
                        <a:pt x="1059" y="306"/>
                        <a:pt x="1072" y="289"/>
                      </a:cubicBezTo>
                      <a:cubicBezTo>
                        <a:pt x="904" y="106"/>
                        <a:pt x="661" y="1"/>
                        <a:pt x="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3" name="Google Shape;5023;p25"/>
                <p:cNvSpPr/>
                <p:nvPr/>
              </p:nvSpPr>
              <p:spPr>
                <a:xfrm>
                  <a:off x="2436793" y="4846379"/>
                  <a:ext cx="27524" cy="40112"/>
                </a:xfrm>
                <a:custGeom>
                  <a:avLst/>
                  <a:gdLst/>
                  <a:ahLst/>
                  <a:cxnLst/>
                  <a:rect l="l" t="t" r="r" b="b"/>
                  <a:pathLst>
                    <a:path w="293" h="427" extrusionOk="0">
                      <a:moveTo>
                        <a:pt x="222" y="0"/>
                      </a:moveTo>
                      <a:cubicBezTo>
                        <a:pt x="150" y="0"/>
                        <a:pt x="100" y="40"/>
                        <a:pt x="50" y="126"/>
                      </a:cubicBezTo>
                      <a:cubicBezTo>
                        <a:pt x="0" y="209"/>
                        <a:pt x="6" y="331"/>
                        <a:pt x="61" y="391"/>
                      </a:cubicBezTo>
                      <a:cubicBezTo>
                        <a:pt x="73" y="403"/>
                        <a:pt x="87" y="415"/>
                        <a:pt x="103" y="420"/>
                      </a:cubicBezTo>
                      <a:cubicBezTo>
                        <a:pt x="116" y="425"/>
                        <a:pt x="128" y="427"/>
                        <a:pt x="140" y="427"/>
                      </a:cubicBezTo>
                      <a:cubicBezTo>
                        <a:pt x="171" y="427"/>
                        <a:pt x="197" y="410"/>
                        <a:pt x="211" y="374"/>
                      </a:cubicBezTo>
                      <a:cubicBezTo>
                        <a:pt x="232" y="322"/>
                        <a:pt x="205" y="305"/>
                        <a:pt x="155" y="296"/>
                      </a:cubicBezTo>
                      <a:cubicBezTo>
                        <a:pt x="139" y="294"/>
                        <a:pt x="113" y="255"/>
                        <a:pt x="117" y="241"/>
                      </a:cubicBezTo>
                      <a:cubicBezTo>
                        <a:pt x="133" y="191"/>
                        <a:pt x="154" y="140"/>
                        <a:pt x="185" y="99"/>
                      </a:cubicBezTo>
                      <a:cubicBezTo>
                        <a:pt x="212" y="64"/>
                        <a:pt x="256" y="41"/>
                        <a:pt x="293" y="10"/>
                      </a:cubicBezTo>
                      <a:cubicBezTo>
                        <a:pt x="267" y="4"/>
                        <a:pt x="244"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024" name="Google Shape;5024;p25"/>
                <p:cNvGrpSpPr/>
                <p:nvPr/>
              </p:nvGrpSpPr>
              <p:grpSpPr>
                <a:xfrm>
                  <a:off x="2196676" y="4986260"/>
                  <a:ext cx="407045" cy="74589"/>
                  <a:chOff x="2196676" y="4986260"/>
                  <a:chExt cx="407045" cy="74589"/>
                </a:xfrm>
              </p:grpSpPr>
              <p:sp>
                <p:nvSpPr>
                  <p:cNvPr id="5025" name="Google Shape;5025;p25"/>
                  <p:cNvSpPr/>
                  <p:nvPr/>
                </p:nvSpPr>
                <p:spPr>
                  <a:xfrm>
                    <a:off x="2319177" y="4986260"/>
                    <a:ext cx="284544" cy="70831"/>
                  </a:xfrm>
                  <a:custGeom>
                    <a:avLst/>
                    <a:gdLst/>
                    <a:ahLst/>
                    <a:cxnLst/>
                    <a:rect l="l" t="t" r="r" b="b"/>
                    <a:pathLst>
                      <a:path w="3029" h="754" extrusionOk="0">
                        <a:moveTo>
                          <a:pt x="2410" y="0"/>
                        </a:moveTo>
                        <a:cubicBezTo>
                          <a:pt x="1837" y="0"/>
                          <a:pt x="1289" y="112"/>
                          <a:pt x="791" y="440"/>
                        </a:cubicBezTo>
                        <a:cubicBezTo>
                          <a:pt x="712" y="492"/>
                          <a:pt x="637" y="552"/>
                          <a:pt x="555" y="597"/>
                        </a:cubicBezTo>
                        <a:cubicBezTo>
                          <a:pt x="491" y="634"/>
                          <a:pt x="418" y="660"/>
                          <a:pt x="345" y="680"/>
                        </a:cubicBezTo>
                        <a:cubicBezTo>
                          <a:pt x="338" y="682"/>
                          <a:pt x="330" y="683"/>
                          <a:pt x="322" y="683"/>
                        </a:cubicBezTo>
                        <a:cubicBezTo>
                          <a:pt x="295" y="683"/>
                          <a:pt x="263" y="673"/>
                          <a:pt x="239" y="661"/>
                        </a:cubicBezTo>
                        <a:cubicBezTo>
                          <a:pt x="180" y="634"/>
                          <a:pt x="181" y="598"/>
                          <a:pt x="237" y="561"/>
                        </a:cubicBezTo>
                        <a:cubicBezTo>
                          <a:pt x="299" y="520"/>
                          <a:pt x="301" y="448"/>
                          <a:pt x="233" y="425"/>
                        </a:cubicBezTo>
                        <a:cubicBezTo>
                          <a:pt x="213" y="418"/>
                          <a:pt x="189" y="415"/>
                          <a:pt x="165" y="415"/>
                        </a:cubicBezTo>
                        <a:cubicBezTo>
                          <a:pt x="132" y="415"/>
                          <a:pt x="98" y="421"/>
                          <a:pt x="74" y="435"/>
                        </a:cubicBezTo>
                        <a:cubicBezTo>
                          <a:pt x="16" y="468"/>
                          <a:pt x="0" y="539"/>
                          <a:pt x="38" y="600"/>
                        </a:cubicBezTo>
                        <a:cubicBezTo>
                          <a:pt x="63" y="641"/>
                          <a:pt x="103" y="687"/>
                          <a:pt x="146" y="704"/>
                        </a:cubicBezTo>
                        <a:cubicBezTo>
                          <a:pt x="221" y="733"/>
                          <a:pt x="302" y="751"/>
                          <a:pt x="383" y="753"/>
                        </a:cubicBezTo>
                        <a:cubicBezTo>
                          <a:pt x="388" y="754"/>
                          <a:pt x="393" y="754"/>
                          <a:pt x="398" y="754"/>
                        </a:cubicBezTo>
                        <a:cubicBezTo>
                          <a:pt x="541" y="754"/>
                          <a:pt x="663" y="684"/>
                          <a:pt x="780" y="607"/>
                        </a:cubicBezTo>
                        <a:cubicBezTo>
                          <a:pt x="915" y="517"/>
                          <a:pt x="1044" y="416"/>
                          <a:pt x="1189" y="353"/>
                        </a:cubicBezTo>
                        <a:cubicBezTo>
                          <a:pt x="1516" y="216"/>
                          <a:pt x="1857" y="168"/>
                          <a:pt x="2203" y="168"/>
                        </a:cubicBezTo>
                        <a:cubicBezTo>
                          <a:pt x="2309" y="168"/>
                          <a:pt x="2417" y="172"/>
                          <a:pt x="2524" y="180"/>
                        </a:cubicBezTo>
                        <a:cubicBezTo>
                          <a:pt x="2614" y="186"/>
                          <a:pt x="2702" y="198"/>
                          <a:pt x="2804" y="209"/>
                        </a:cubicBezTo>
                        <a:cubicBezTo>
                          <a:pt x="2848" y="204"/>
                          <a:pt x="2907" y="205"/>
                          <a:pt x="2959" y="189"/>
                        </a:cubicBezTo>
                        <a:cubicBezTo>
                          <a:pt x="2986" y="181"/>
                          <a:pt x="3005" y="145"/>
                          <a:pt x="3028" y="122"/>
                        </a:cubicBezTo>
                        <a:cubicBezTo>
                          <a:pt x="3007" y="102"/>
                          <a:pt x="2988" y="67"/>
                          <a:pt x="2964" y="61"/>
                        </a:cubicBezTo>
                        <a:cubicBezTo>
                          <a:pt x="2861" y="38"/>
                          <a:pt x="2755" y="12"/>
                          <a:pt x="2651" y="7"/>
                        </a:cubicBezTo>
                        <a:cubicBezTo>
                          <a:pt x="2570" y="3"/>
                          <a:pt x="2490" y="0"/>
                          <a:pt x="2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6" name="Google Shape;5026;p25"/>
                  <p:cNvSpPr/>
                  <p:nvPr/>
                </p:nvSpPr>
                <p:spPr>
                  <a:xfrm>
                    <a:off x="2252666" y="5001760"/>
                    <a:ext cx="75058" cy="59088"/>
                  </a:xfrm>
                  <a:custGeom>
                    <a:avLst/>
                    <a:gdLst/>
                    <a:ahLst/>
                    <a:cxnLst/>
                    <a:rect l="l" t="t" r="r" b="b"/>
                    <a:pathLst>
                      <a:path w="799" h="629" extrusionOk="0">
                        <a:moveTo>
                          <a:pt x="144" y="1"/>
                        </a:moveTo>
                        <a:cubicBezTo>
                          <a:pt x="144" y="1"/>
                          <a:pt x="143" y="1"/>
                          <a:pt x="142" y="1"/>
                        </a:cubicBezTo>
                        <a:cubicBezTo>
                          <a:pt x="73" y="5"/>
                          <a:pt x="33" y="57"/>
                          <a:pt x="22" y="123"/>
                        </a:cubicBezTo>
                        <a:cubicBezTo>
                          <a:pt x="1" y="235"/>
                          <a:pt x="22" y="341"/>
                          <a:pt x="94" y="431"/>
                        </a:cubicBezTo>
                        <a:cubicBezTo>
                          <a:pt x="194" y="555"/>
                          <a:pt x="391" y="629"/>
                          <a:pt x="573" y="629"/>
                        </a:cubicBezTo>
                        <a:cubicBezTo>
                          <a:pt x="654" y="629"/>
                          <a:pt x="733" y="614"/>
                          <a:pt x="798" y="582"/>
                        </a:cubicBezTo>
                        <a:cubicBezTo>
                          <a:pt x="771" y="542"/>
                          <a:pt x="743" y="527"/>
                          <a:pt x="699" y="527"/>
                        </a:cubicBezTo>
                        <a:cubicBezTo>
                          <a:pt x="689" y="527"/>
                          <a:pt x="678" y="528"/>
                          <a:pt x="666" y="530"/>
                        </a:cubicBezTo>
                        <a:cubicBezTo>
                          <a:pt x="633" y="532"/>
                          <a:pt x="600" y="534"/>
                          <a:pt x="567" y="534"/>
                        </a:cubicBezTo>
                        <a:cubicBezTo>
                          <a:pt x="494" y="534"/>
                          <a:pt x="421" y="527"/>
                          <a:pt x="352" y="509"/>
                        </a:cubicBezTo>
                        <a:cubicBezTo>
                          <a:pt x="187" y="465"/>
                          <a:pt x="106" y="328"/>
                          <a:pt x="120" y="148"/>
                        </a:cubicBezTo>
                        <a:cubicBezTo>
                          <a:pt x="129" y="148"/>
                          <a:pt x="137" y="149"/>
                          <a:pt x="147" y="149"/>
                        </a:cubicBezTo>
                        <a:cubicBezTo>
                          <a:pt x="177" y="142"/>
                          <a:pt x="214" y="140"/>
                          <a:pt x="236" y="123"/>
                        </a:cubicBezTo>
                        <a:cubicBezTo>
                          <a:pt x="249" y="113"/>
                          <a:pt x="246" y="65"/>
                          <a:pt x="233" y="50"/>
                        </a:cubicBezTo>
                        <a:cubicBezTo>
                          <a:pt x="210" y="26"/>
                          <a:pt x="17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7" name="Google Shape;5027;p25"/>
                  <p:cNvSpPr/>
                  <p:nvPr/>
                </p:nvSpPr>
                <p:spPr>
                  <a:xfrm>
                    <a:off x="2196676" y="4998284"/>
                    <a:ext cx="61813" cy="50446"/>
                  </a:xfrm>
                  <a:custGeom>
                    <a:avLst/>
                    <a:gdLst/>
                    <a:ahLst/>
                    <a:cxnLst/>
                    <a:rect l="l" t="t" r="r" b="b"/>
                    <a:pathLst>
                      <a:path w="658" h="537" extrusionOk="0">
                        <a:moveTo>
                          <a:pt x="129" y="0"/>
                        </a:moveTo>
                        <a:cubicBezTo>
                          <a:pt x="46" y="0"/>
                          <a:pt x="0" y="67"/>
                          <a:pt x="12" y="161"/>
                        </a:cubicBezTo>
                        <a:cubicBezTo>
                          <a:pt x="37" y="372"/>
                          <a:pt x="253" y="537"/>
                          <a:pt x="477" y="537"/>
                        </a:cubicBezTo>
                        <a:cubicBezTo>
                          <a:pt x="538" y="537"/>
                          <a:pt x="599" y="524"/>
                          <a:pt x="658" y="497"/>
                        </a:cubicBezTo>
                        <a:cubicBezTo>
                          <a:pt x="634" y="488"/>
                          <a:pt x="609" y="468"/>
                          <a:pt x="587" y="468"/>
                        </a:cubicBezTo>
                        <a:cubicBezTo>
                          <a:pt x="585" y="468"/>
                          <a:pt x="583" y="468"/>
                          <a:pt x="581" y="468"/>
                        </a:cubicBezTo>
                        <a:cubicBezTo>
                          <a:pt x="558" y="472"/>
                          <a:pt x="535" y="474"/>
                          <a:pt x="513" y="474"/>
                        </a:cubicBezTo>
                        <a:cubicBezTo>
                          <a:pt x="360" y="474"/>
                          <a:pt x="241" y="392"/>
                          <a:pt x="138" y="279"/>
                        </a:cubicBezTo>
                        <a:cubicBezTo>
                          <a:pt x="76" y="211"/>
                          <a:pt x="91" y="175"/>
                          <a:pt x="172" y="128"/>
                        </a:cubicBezTo>
                        <a:cubicBezTo>
                          <a:pt x="194" y="114"/>
                          <a:pt x="217" y="72"/>
                          <a:pt x="211" y="55"/>
                        </a:cubicBezTo>
                        <a:cubicBezTo>
                          <a:pt x="200" y="30"/>
                          <a:pt x="164" y="2"/>
                          <a:pt x="138" y="0"/>
                        </a:cubicBezTo>
                        <a:cubicBezTo>
                          <a:pt x="135" y="0"/>
                          <a:pt x="13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8" name="Google Shape;5028;p25"/>
                  <p:cNvSpPr/>
                  <p:nvPr/>
                </p:nvSpPr>
                <p:spPr>
                  <a:xfrm>
                    <a:off x="2290149" y="4995278"/>
                    <a:ext cx="26209" cy="52888"/>
                  </a:xfrm>
                  <a:custGeom>
                    <a:avLst/>
                    <a:gdLst/>
                    <a:ahLst/>
                    <a:cxnLst/>
                    <a:rect l="l" t="t" r="r" b="b"/>
                    <a:pathLst>
                      <a:path w="279" h="563" extrusionOk="0">
                        <a:moveTo>
                          <a:pt x="196" y="0"/>
                        </a:moveTo>
                        <a:cubicBezTo>
                          <a:pt x="168" y="0"/>
                          <a:pt x="139" y="16"/>
                          <a:pt x="116" y="47"/>
                        </a:cubicBezTo>
                        <a:cubicBezTo>
                          <a:pt x="21" y="176"/>
                          <a:pt x="1" y="323"/>
                          <a:pt x="41" y="476"/>
                        </a:cubicBezTo>
                        <a:cubicBezTo>
                          <a:pt x="57" y="540"/>
                          <a:pt x="78" y="562"/>
                          <a:pt x="134" y="562"/>
                        </a:cubicBezTo>
                        <a:cubicBezTo>
                          <a:pt x="156" y="562"/>
                          <a:pt x="183" y="559"/>
                          <a:pt x="216" y="553"/>
                        </a:cubicBezTo>
                        <a:cubicBezTo>
                          <a:pt x="195" y="532"/>
                          <a:pt x="177" y="517"/>
                          <a:pt x="163" y="501"/>
                        </a:cubicBezTo>
                        <a:cubicBezTo>
                          <a:pt x="74" y="413"/>
                          <a:pt x="48" y="280"/>
                          <a:pt x="98" y="173"/>
                        </a:cubicBezTo>
                        <a:cubicBezTo>
                          <a:pt x="109" y="149"/>
                          <a:pt x="122" y="130"/>
                          <a:pt x="141" y="130"/>
                        </a:cubicBezTo>
                        <a:cubicBezTo>
                          <a:pt x="151" y="130"/>
                          <a:pt x="162" y="135"/>
                          <a:pt x="175" y="147"/>
                        </a:cubicBezTo>
                        <a:cubicBezTo>
                          <a:pt x="192" y="163"/>
                          <a:pt x="210" y="172"/>
                          <a:pt x="226" y="172"/>
                        </a:cubicBezTo>
                        <a:cubicBezTo>
                          <a:pt x="240" y="172"/>
                          <a:pt x="252" y="165"/>
                          <a:pt x="261" y="149"/>
                        </a:cubicBezTo>
                        <a:cubicBezTo>
                          <a:pt x="275" y="121"/>
                          <a:pt x="278" y="72"/>
                          <a:pt x="263" y="44"/>
                        </a:cubicBezTo>
                        <a:cubicBezTo>
                          <a:pt x="247" y="15"/>
                          <a:pt x="222"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9" name="Google Shape;5029;p25"/>
                  <p:cNvSpPr/>
                  <p:nvPr/>
                </p:nvSpPr>
                <p:spPr>
                  <a:xfrm>
                    <a:off x="2367182" y="4990863"/>
                    <a:ext cx="34006" cy="31376"/>
                  </a:xfrm>
                  <a:custGeom>
                    <a:avLst/>
                    <a:gdLst/>
                    <a:ahLst/>
                    <a:cxnLst/>
                    <a:rect l="l" t="t" r="r" b="b"/>
                    <a:pathLst>
                      <a:path w="362" h="334" extrusionOk="0">
                        <a:moveTo>
                          <a:pt x="120" y="1"/>
                        </a:moveTo>
                        <a:cubicBezTo>
                          <a:pt x="116" y="1"/>
                          <a:pt x="112" y="1"/>
                          <a:pt x="108" y="2"/>
                        </a:cubicBezTo>
                        <a:cubicBezTo>
                          <a:pt x="41" y="21"/>
                          <a:pt x="1" y="101"/>
                          <a:pt x="17" y="168"/>
                        </a:cubicBezTo>
                        <a:cubicBezTo>
                          <a:pt x="43" y="273"/>
                          <a:pt x="131" y="333"/>
                          <a:pt x="222" y="333"/>
                        </a:cubicBezTo>
                        <a:cubicBezTo>
                          <a:pt x="270" y="333"/>
                          <a:pt x="319" y="317"/>
                          <a:pt x="361" y="281"/>
                        </a:cubicBezTo>
                        <a:cubicBezTo>
                          <a:pt x="289" y="260"/>
                          <a:pt x="216" y="244"/>
                          <a:pt x="149" y="219"/>
                        </a:cubicBezTo>
                        <a:cubicBezTo>
                          <a:pt x="129" y="212"/>
                          <a:pt x="116" y="179"/>
                          <a:pt x="101" y="158"/>
                        </a:cubicBezTo>
                        <a:cubicBezTo>
                          <a:pt x="120" y="147"/>
                          <a:pt x="136" y="131"/>
                          <a:pt x="156" y="122"/>
                        </a:cubicBezTo>
                        <a:cubicBezTo>
                          <a:pt x="197" y="103"/>
                          <a:pt x="215" y="68"/>
                          <a:pt x="190" y="33"/>
                        </a:cubicBezTo>
                        <a:cubicBezTo>
                          <a:pt x="178" y="15"/>
                          <a:pt x="14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030" name="Google Shape;5030;p25"/>
                <p:cNvSpPr/>
                <p:nvPr/>
              </p:nvSpPr>
              <p:spPr>
                <a:xfrm>
                  <a:off x="2284324" y="4787853"/>
                  <a:ext cx="460494" cy="181116"/>
                </a:xfrm>
                <a:custGeom>
                  <a:avLst/>
                  <a:gdLst/>
                  <a:ahLst/>
                  <a:cxnLst/>
                  <a:rect l="l" t="t" r="r" b="b"/>
                  <a:pathLst>
                    <a:path w="4902" h="1928" extrusionOk="0">
                      <a:moveTo>
                        <a:pt x="1512" y="59"/>
                      </a:moveTo>
                      <a:cubicBezTo>
                        <a:pt x="1521" y="59"/>
                        <a:pt x="1530" y="60"/>
                        <a:pt x="1540" y="60"/>
                      </a:cubicBezTo>
                      <a:cubicBezTo>
                        <a:pt x="1837" y="69"/>
                        <a:pt x="2077" y="196"/>
                        <a:pt x="2248" y="443"/>
                      </a:cubicBezTo>
                      <a:cubicBezTo>
                        <a:pt x="2260" y="460"/>
                        <a:pt x="2269" y="476"/>
                        <a:pt x="2279" y="494"/>
                      </a:cubicBezTo>
                      <a:cubicBezTo>
                        <a:pt x="2282" y="500"/>
                        <a:pt x="2283" y="506"/>
                        <a:pt x="2286" y="520"/>
                      </a:cubicBezTo>
                      <a:cubicBezTo>
                        <a:pt x="2205" y="504"/>
                        <a:pt x="2137" y="500"/>
                        <a:pt x="2096" y="403"/>
                      </a:cubicBezTo>
                      <a:cubicBezTo>
                        <a:pt x="2030" y="249"/>
                        <a:pt x="1881" y="187"/>
                        <a:pt x="1730" y="153"/>
                      </a:cubicBezTo>
                      <a:cubicBezTo>
                        <a:pt x="1606" y="124"/>
                        <a:pt x="1477" y="122"/>
                        <a:pt x="1349" y="115"/>
                      </a:cubicBezTo>
                      <a:cubicBezTo>
                        <a:pt x="1348" y="115"/>
                        <a:pt x="1346" y="115"/>
                        <a:pt x="1345" y="115"/>
                      </a:cubicBezTo>
                      <a:cubicBezTo>
                        <a:pt x="1306" y="115"/>
                        <a:pt x="1265" y="133"/>
                        <a:pt x="1229" y="150"/>
                      </a:cubicBezTo>
                      <a:cubicBezTo>
                        <a:pt x="1162" y="182"/>
                        <a:pt x="1156" y="224"/>
                        <a:pt x="1192" y="287"/>
                      </a:cubicBezTo>
                      <a:cubicBezTo>
                        <a:pt x="1205" y="314"/>
                        <a:pt x="1208" y="354"/>
                        <a:pt x="1204" y="386"/>
                      </a:cubicBezTo>
                      <a:cubicBezTo>
                        <a:pt x="1203" y="395"/>
                        <a:pt x="1171" y="409"/>
                        <a:pt x="1152" y="409"/>
                      </a:cubicBezTo>
                      <a:cubicBezTo>
                        <a:pt x="1148" y="409"/>
                        <a:pt x="1145" y="408"/>
                        <a:pt x="1143" y="407"/>
                      </a:cubicBezTo>
                      <a:cubicBezTo>
                        <a:pt x="1114" y="386"/>
                        <a:pt x="1080" y="356"/>
                        <a:pt x="1073" y="324"/>
                      </a:cubicBezTo>
                      <a:cubicBezTo>
                        <a:pt x="1054" y="241"/>
                        <a:pt x="1115" y="136"/>
                        <a:pt x="1214" y="106"/>
                      </a:cubicBezTo>
                      <a:cubicBezTo>
                        <a:pt x="1310" y="79"/>
                        <a:pt x="1412" y="59"/>
                        <a:pt x="1512" y="59"/>
                      </a:cubicBezTo>
                      <a:close/>
                      <a:moveTo>
                        <a:pt x="517" y="342"/>
                      </a:moveTo>
                      <a:cubicBezTo>
                        <a:pt x="745" y="342"/>
                        <a:pt x="988" y="447"/>
                        <a:pt x="1156" y="630"/>
                      </a:cubicBezTo>
                      <a:cubicBezTo>
                        <a:pt x="1142" y="647"/>
                        <a:pt x="1128" y="665"/>
                        <a:pt x="1113" y="683"/>
                      </a:cubicBezTo>
                      <a:cubicBezTo>
                        <a:pt x="925" y="511"/>
                        <a:pt x="703" y="422"/>
                        <a:pt x="512" y="422"/>
                      </a:cubicBezTo>
                      <a:cubicBezTo>
                        <a:pt x="361" y="422"/>
                        <a:pt x="229" y="478"/>
                        <a:pt x="149" y="593"/>
                      </a:cubicBezTo>
                      <a:cubicBezTo>
                        <a:pt x="166" y="604"/>
                        <a:pt x="181" y="608"/>
                        <a:pt x="190" y="620"/>
                      </a:cubicBezTo>
                      <a:cubicBezTo>
                        <a:pt x="205" y="645"/>
                        <a:pt x="228" y="673"/>
                        <a:pt x="224" y="697"/>
                      </a:cubicBezTo>
                      <a:cubicBezTo>
                        <a:pt x="221" y="718"/>
                        <a:pt x="186" y="749"/>
                        <a:pt x="166" y="749"/>
                      </a:cubicBezTo>
                      <a:cubicBezTo>
                        <a:pt x="140" y="749"/>
                        <a:pt x="97" y="723"/>
                        <a:pt x="94" y="704"/>
                      </a:cubicBezTo>
                      <a:cubicBezTo>
                        <a:pt x="87" y="649"/>
                        <a:pt x="84" y="585"/>
                        <a:pt x="105" y="535"/>
                      </a:cubicBezTo>
                      <a:cubicBezTo>
                        <a:pt x="146" y="438"/>
                        <a:pt x="238" y="393"/>
                        <a:pt x="336" y="366"/>
                      </a:cubicBezTo>
                      <a:cubicBezTo>
                        <a:pt x="394" y="349"/>
                        <a:pt x="455" y="342"/>
                        <a:pt x="517" y="342"/>
                      </a:cubicBezTo>
                      <a:close/>
                      <a:moveTo>
                        <a:pt x="1845" y="623"/>
                      </a:moveTo>
                      <a:cubicBezTo>
                        <a:pt x="1867" y="623"/>
                        <a:pt x="1890" y="627"/>
                        <a:pt x="1916" y="633"/>
                      </a:cubicBezTo>
                      <a:cubicBezTo>
                        <a:pt x="1876" y="664"/>
                        <a:pt x="1834" y="687"/>
                        <a:pt x="1807" y="721"/>
                      </a:cubicBezTo>
                      <a:cubicBezTo>
                        <a:pt x="1776" y="762"/>
                        <a:pt x="1756" y="812"/>
                        <a:pt x="1738" y="863"/>
                      </a:cubicBezTo>
                      <a:cubicBezTo>
                        <a:pt x="1735" y="877"/>
                        <a:pt x="1761" y="915"/>
                        <a:pt x="1777" y="918"/>
                      </a:cubicBezTo>
                      <a:cubicBezTo>
                        <a:pt x="1826" y="928"/>
                        <a:pt x="1854" y="944"/>
                        <a:pt x="1833" y="996"/>
                      </a:cubicBezTo>
                      <a:cubicBezTo>
                        <a:pt x="1819" y="1031"/>
                        <a:pt x="1793" y="1049"/>
                        <a:pt x="1761" y="1049"/>
                      </a:cubicBezTo>
                      <a:cubicBezTo>
                        <a:pt x="1750" y="1049"/>
                        <a:pt x="1738" y="1047"/>
                        <a:pt x="1725" y="1042"/>
                      </a:cubicBezTo>
                      <a:cubicBezTo>
                        <a:pt x="1709" y="1037"/>
                        <a:pt x="1695" y="1026"/>
                        <a:pt x="1683" y="1012"/>
                      </a:cubicBezTo>
                      <a:cubicBezTo>
                        <a:pt x="1628" y="953"/>
                        <a:pt x="1622" y="830"/>
                        <a:pt x="1672" y="748"/>
                      </a:cubicBezTo>
                      <a:cubicBezTo>
                        <a:pt x="1722" y="662"/>
                        <a:pt x="1773" y="623"/>
                        <a:pt x="1845" y="623"/>
                      </a:cubicBezTo>
                      <a:close/>
                      <a:moveTo>
                        <a:pt x="1764" y="479"/>
                      </a:moveTo>
                      <a:cubicBezTo>
                        <a:pt x="1810" y="479"/>
                        <a:pt x="1854" y="482"/>
                        <a:pt x="1898" y="489"/>
                      </a:cubicBezTo>
                      <a:cubicBezTo>
                        <a:pt x="2077" y="513"/>
                        <a:pt x="2251" y="567"/>
                        <a:pt x="2423" y="620"/>
                      </a:cubicBezTo>
                      <a:cubicBezTo>
                        <a:pt x="2500" y="644"/>
                        <a:pt x="2568" y="697"/>
                        <a:pt x="2639" y="738"/>
                      </a:cubicBezTo>
                      <a:cubicBezTo>
                        <a:pt x="2635" y="747"/>
                        <a:pt x="2631" y="754"/>
                        <a:pt x="2627" y="762"/>
                      </a:cubicBezTo>
                      <a:cubicBezTo>
                        <a:pt x="2603" y="769"/>
                        <a:pt x="2578" y="774"/>
                        <a:pt x="2553" y="782"/>
                      </a:cubicBezTo>
                      <a:cubicBezTo>
                        <a:pt x="2541" y="787"/>
                        <a:pt x="2531" y="790"/>
                        <a:pt x="2521" y="790"/>
                      </a:cubicBezTo>
                      <a:cubicBezTo>
                        <a:pt x="2504" y="790"/>
                        <a:pt x="2490" y="781"/>
                        <a:pt x="2472" y="762"/>
                      </a:cubicBezTo>
                      <a:cubicBezTo>
                        <a:pt x="2386" y="669"/>
                        <a:pt x="2267" y="637"/>
                        <a:pt x="2148" y="609"/>
                      </a:cubicBezTo>
                      <a:cubicBezTo>
                        <a:pt x="2028" y="581"/>
                        <a:pt x="1907" y="564"/>
                        <a:pt x="1787" y="564"/>
                      </a:cubicBezTo>
                      <a:cubicBezTo>
                        <a:pt x="1687" y="564"/>
                        <a:pt x="1588" y="576"/>
                        <a:pt x="1488" y="603"/>
                      </a:cubicBezTo>
                      <a:cubicBezTo>
                        <a:pt x="1422" y="622"/>
                        <a:pt x="1356" y="650"/>
                        <a:pt x="1300" y="687"/>
                      </a:cubicBezTo>
                      <a:cubicBezTo>
                        <a:pt x="1208" y="749"/>
                        <a:pt x="1194" y="830"/>
                        <a:pt x="1244" y="929"/>
                      </a:cubicBezTo>
                      <a:cubicBezTo>
                        <a:pt x="1272" y="985"/>
                        <a:pt x="1264" y="1047"/>
                        <a:pt x="1223" y="1068"/>
                      </a:cubicBezTo>
                      <a:cubicBezTo>
                        <a:pt x="1214" y="1072"/>
                        <a:pt x="1204" y="1075"/>
                        <a:pt x="1195" y="1075"/>
                      </a:cubicBezTo>
                      <a:cubicBezTo>
                        <a:pt x="1160" y="1075"/>
                        <a:pt x="1124" y="1045"/>
                        <a:pt x="1105" y="996"/>
                      </a:cubicBezTo>
                      <a:cubicBezTo>
                        <a:pt x="1061" y="887"/>
                        <a:pt x="1095" y="790"/>
                        <a:pt x="1161" y="704"/>
                      </a:cubicBezTo>
                      <a:cubicBezTo>
                        <a:pt x="1241" y="596"/>
                        <a:pt x="1353" y="521"/>
                        <a:pt x="1487" y="503"/>
                      </a:cubicBezTo>
                      <a:cubicBezTo>
                        <a:pt x="1578" y="491"/>
                        <a:pt x="1672" y="479"/>
                        <a:pt x="1764" y="479"/>
                      </a:cubicBezTo>
                      <a:close/>
                      <a:moveTo>
                        <a:pt x="2789" y="288"/>
                      </a:moveTo>
                      <a:cubicBezTo>
                        <a:pt x="2819" y="288"/>
                        <a:pt x="2849" y="292"/>
                        <a:pt x="2879" y="300"/>
                      </a:cubicBezTo>
                      <a:cubicBezTo>
                        <a:pt x="3104" y="359"/>
                        <a:pt x="3270" y="498"/>
                        <a:pt x="3392" y="691"/>
                      </a:cubicBezTo>
                      <a:cubicBezTo>
                        <a:pt x="3455" y="791"/>
                        <a:pt x="3509" y="898"/>
                        <a:pt x="3569" y="1000"/>
                      </a:cubicBezTo>
                      <a:cubicBezTo>
                        <a:pt x="3709" y="1237"/>
                        <a:pt x="3860" y="1466"/>
                        <a:pt x="4066" y="1652"/>
                      </a:cubicBezTo>
                      <a:cubicBezTo>
                        <a:pt x="4070" y="1656"/>
                        <a:pt x="4074" y="1663"/>
                        <a:pt x="4080" y="1672"/>
                      </a:cubicBezTo>
                      <a:cubicBezTo>
                        <a:pt x="3869" y="1634"/>
                        <a:pt x="3755" y="1487"/>
                        <a:pt x="3654" y="1324"/>
                      </a:cubicBezTo>
                      <a:cubicBezTo>
                        <a:pt x="3514" y="1094"/>
                        <a:pt x="3369" y="867"/>
                        <a:pt x="3220" y="642"/>
                      </a:cubicBezTo>
                      <a:cubicBezTo>
                        <a:pt x="3133" y="508"/>
                        <a:pt x="3011" y="420"/>
                        <a:pt x="2847" y="398"/>
                      </a:cubicBezTo>
                      <a:cubicBezTo>
                        <a:pt x="2841" y="397"/>
                        <a:pt x="2834" y="396"/>
                        <a:pt x="2828" y="396"/>
                      </a:cubicBezTo>
                      <a:cubicBezTo>
                        <a:pt x="2791" y="396"/>
                        <a:pt x="2763" y="412"/>
                        <a:pt x="2759" y="452"/>
                      </a:cubicBezTo>
                      <a:cubicBezTo>
                        <a:pt x="2754" y="506"/>
                        <a:pt x="2730" y="532"/>
                        <a:pt x="2681" y="532"/>
                      </a:cubicBezTo>
                      <a:cubicBezTo>
                        <a:pt x="2679" y="532"/>
                        <a:pt x="2677" y="532"/>
                        <a:pt x="2675" y="532"/>
                      </a:cubicBezTo>
                      <a:cubicBezTo>
                        <a:pt x="2620" y="531"/>
                        <a:pt x="2579" y="505"/>
                        <a:pt x="2562" y="452"/>
                      </a:cubicBezTo>
                      <a:cubicBezTo>
                        <a:pt x="2546" y="401"/>
                        <a:pt x="2568" y="358"/>
                        <a:pt x="2614" y="334"/>
                      </a:cubicBezTo>
                      <a:cubicBezTo>
                        <a:pt x="2670" y="303"/>
                        <a:pt x="2729" y="288"/>
                        <a:pt x="2789" y="288"/>
                      </a:cubicBezTo>
                      <a:close/>
                      <a:moveTo>
                        <a:pt x="2688" y="800"/>
                      </a:moveTo>
                      <a:cubicBezTo>
                        <a:pt x="2807" y="800"/>
                        <a:pt x="2928" y="847"/>
                        <a:pt x="3033" y="941"/>
                      </a:cubicBezTo>
                      <a:cubicBezTo>
                        <a:pt x="3108" y="1007"/>
                        <a:pt x="3175" y="1081"/>
                        <a:pt x="3243" y="1152"/>
                      </a:cubicBezTo>
                      <a:cubicBezTo>
                        <a:pt x="3444" y="1361"/>
                        <a:pt x="3671" y="1535"/>
                        <a:pt x="3932" y="1661"/>
                      </a:cubicBezTo>
                      <a:cubicBezTo>
                        <a:pt x="4105" y="1744"/>
                        <a:pt x="4288" y="1782"/>
                        <a:pt x="4479" y="1782"/>
                      </a:cubicBezTo>
                      <a:cubicBezTo>
                        <a:pt x="4482" y="1782"/>
                        <a:pt x="4484" y="1782"/>
                        <a:pt x="4487" y="1782"/>
                      </a:cubicBezTo>
                      <a:cubicBezTo>
                        <a:pt x="4592" y="1782"/>
                        <a:pt x="4700" y="1783"/>
                        <a:pt x="4805" y="1790"/>
                      </a:cubicBezTo>
                      <a:cubicBezTo>
                        <a:pt x="4826" y="1791"/>
                        <a:pt x="4845" y="1819"/>
                        <a:pt x="4866" y="1837"/>
                      </a:cubicBezTo>
                      <a:cubicBezTo>
                        <a:pt x="4844" y="1853"/>
                        <a:pt x="4822" y="1883"/>
                        <a:pt x="4799" y="1885"/>
                      </a:cubicBezTo>
                      <a:cubicBezTo>
                        <a:pt x="4764" y="1889"/>
                        <a:pt x="4730" y="1889"/>
                        <a:pt x="4694" y="1889"/>
                      </a:cubicBezTo>
                      <a:cubicBezTo>
                        <a:pt x="4653" y="1889"/>
                        <a:pt x="4610" y="1888"/>
                        <a:pt x="4565" y="1888"/>
                      </a:cubicBezTo>
                      <a:cubicBezTo>
                        <a:pt x="4535" y="1890"/>
                        <a:pt x="4506" y="1891"/>
                        <a:pt x="4476" y="1891"/>
                      </a:cubicBezTo>
                      <a:cubicBezTo>
                        <a:pt x="4103" y="1891"/>
                        <a:pt x="3771" y="1737"/>
                        <a:pt x="3466" y="1512"/>
                      </a:cubicBezTo>
                      <a:cubicBezTo>
                        <a:pt x="3278" y="1373"/>
                        <a:pt x="3108" y="1209"/>
                        <a:pt x="2932" y="1053"/>
                      </a:cubicBezTo>
                      <a:cubicBezTo>
                        <a:pt x="2832" y="964"/>
                        <a:pt x="2726" y="900"/>
                        <a:pt x="2599" y="900"/>
                      </a:cubicBezTo>
                      <a:cubicBezTo>
                        <a:pt x="2569" y="900"/>
                        <a:pt x="2539" y="904"/>
                        <a:pt x="2507" y="911"/>
                      </a:cubicBezTo>
                      <a:cubicBezTo>
                        <a:pt x="2486" y="916"/>
                        <a:pt x="2459" y="921"/>
                        <a:pt x="2447" y="935"/>
                      </a:cubicBezTo>
                      <a:cubicBezTo>
                        <a:pt x="2419" y="966"/>
                        <a:pt x="2381" y="1006"/>
                        <a:pt x="2383" y="1040"/>
                      </a:cubicBezTo>
                      <a:cubicBezTo>
                        <a:pt x="2386" y="1071"/>
                        <a:pt x="2433" y="1107"/>
                        <a:pt x="2469" y="1123"/>
                      </a:cubicBezTo>
                      <a:cubicBezTo>
                        <a:pt x="2529" y="1149"/>
                        <a:pt x="2555" y="1192"/>
                        <a:pt x="2526" y="1248"/>
                      </a:cubicBezTo>
                      <a:cubicBezTo>
                        <a:pt x="2510" y="1278"/>
                        <a:pt x="2485" y="1294"/>
                        <a:pt x="2457" y="1294"/>
                      </a:cubicBezTo>
                      <a:cubicBezTo>
                        <a:pt x="2432" y="1294"/>
                        <a:pt x="2404" y="1281"/>
                        <a:pt x="2380" y="1254"/>
                      </a:cubicBezTo>
                      <a:cubicBezTo>
                        <a:pt x="2288" y="1156"/>
                        <a:pt x="2305" y="970"/>
                        <a:pt x="2414" y="891"/>
                      </a:cubicBezTo>
                      <a:cubicBezTo>
                        <a:pt x="2498" y="830"/>
                        <a:pt x="2592" y="800"/>
                        <a:pt x="2688" y="800"/>
                      </a:cubicBezTo>
                      <a:close/>
                      <a:moveTo>
                        <a:pt x="1457" y="0"/>
                      </a:moveTo>
                      <a:cubicBezTo>
                        <a:pt x="1352" y="0"/>
                        <a:pt x="1250" y="18"/>
                        <a:pt x="1155" y="77"/>
                      </a:cubicBezTo>
                      <a:cubicBezTo>
                        <a:pt x="1064" y="134"/>
                        <a:pt x="1017" y="220"/>
                        <a:pt x="1022" y="327"/>
                      </a:cubicBezTo>
                      <a:cubicBezTo>
                        <a:pt x="1026" y="397"/>
                        <a:pt x="1069" y="439"/>
                        <a:pt x="1137" y="454"/>
                      </a:cubicBezTo>
                      <a:cubicBezTo>
                        <a:pt x="1147" y="457"/>
                        <a:pt x="1157" y="458"/>
                        <a:pt x="1166" y="458"/>
                      </a:cubicBezTo>
                      <a:cubicBezTo>
                        <a:pt x="1204" y="458"/>
                        <a:pt x="1236" y="440"/>
                        <a:pt x="1256" y="402"/>
                      </a:cubicBezTo>
                      <a:cubicBezTo>
                        <a:pt x="1287" y="341"/>
                        <a:pt x="1275" y="287"/>
                        <a:pt x="1219" y="244"/>
                      </a:cubicBezTo>
                      <a:cubicBezTo>
                        <a:pt x="1215" y="242"/>
                        <a:pt x="1215" y="237"/>
                        <a:pt x="1209" y="218"/>
                      </a:cubicBezTo>
                      <a:cubicBezTo>
                        <a:pt x="1282" y="170"/>
                        <a:pt x="1358" y="155"/>
                        <a:pt x="1434" y="155"/>
                      </a:cubicBezTo>
                      <a:cubicBezTo>
                        <a:pt x="1513" y="155"/>
                        <a:pt x="1592" y="171"/>
                        <a:pt x="1668" y="186"/>
                      </a:cubicBezTo>
                      <a:cubicBezTo>
                        <a:pt x="1835" y="222"/>
                        <a:pt x="1998" y="281"/>
                        <a:pt x="2074" y="448"/>
                      </a:cubicBezTo>
                      <a:cubicBezTo>
                        <a:pt x="1941" y="444"/>
                        <a:pt x="1811" y="433"/>
                        <a:pt x="1681" y="433"/>
                      </a:cubicBezTo>
                      <a:cubicBezTo>
                        <a:pt x="1658" y="433"/>
                        <a:pt x="1636" y="433"/>
                        <a:pt x="1613" y="434"/>
                      </a:cubicBezTo>
                      <a:cubicBezTo>
                        <a:pt x="1456" y="438"/>
                        <a:pt x="1311" y="498"/>
                        <a:pt x="1185" y="597"/>
                      </a:cubicBezTo>
                      <a:cubicBezTo>
                        <a:pt x="1165" y="577"/>
                        <a:pt x="1149" y="566"/>
                        <a:pt x="1136" y="552"/>
                      </a:cubicBezTo>
                      <a:cubicBezTo>
                        <a:pt x="972" y="393"/>
                        <a:pt x="772" y="310"/>
                        <a:pt x="548" y="297"/>
                      </a:cubicBezTo>
                      <a:cubicBezTo>
                        <a:pt x="528" y="296"/>
                        <a:pt x="509" y="296"/>
                        <a:pt x="489" y="296"/>
                      </a:cubicBezTo>
                      <a:cubicBezTo>
                        <a:pt x="320" y="296"/>
                        <a:pt x="164" y="344"/>
                        <a:pt x="62" y="504"/>
                      </a:cubicBezTo>
                      <a:cubicBezTo>
                        <a:pt x="16" y="572"/>
                        <a:pt x="1" y="651"/>
                        <a:pt x="43" y="722"/>
                      </a:cubicBezTo>
                      <a:cubicBezTo>
                        <a:pt x="65" y="758"/>
                        <a:pt x="116" y="795"/>
                        <a:pt x="157" y="798"/>
                      </a:cubicBezTo>
                      <a:cubicBezTo>
                        <a:pt x="158" y="799"/>
                        <a:pt x="159" y="799"/>
                        <a:pt x="160" y="799"/>
                      </a:cubicBezTo>
                      <a:cubicBezTo>
                        <a:pt x="195" y="799"/>
                        <a:pt x="249" y="763"/>
                        <a:pt x="264" y="731"/>
                      </a:cubicBezTo>
                      <a:cubicBezTo>
                        <a:pt x="280" y="693"/>
                        <a:pt x="260" y="640"/>
                        <a:pt x="254" y="594"/>
                      </a:cubicBezTo>
                      <a:cubicBezTo>
                        <a:pt x="252" y="583"/>
                        <a:pt x="238" y="572"/>
                        <a:pt x="226" y="556"/>
                      </a:cubicBezTo>
                      <a:cubicBezTo>
                        <a:pt x="263" y="536"/>
                        <a:pt x="291" y="518"/>
                        <a:pt x="324" y="506"/>
                      </a:cubicBezTo>
                      <a:cubicBezTo>
                        <a:pt x="403" y="479"/>
                        <a:pt x="480" y="466"/>
                        <a:pt x="554" y="466"/>
                      </a:cubicBezTo>
                      <a:cubicBezTo>
                        <a:pt x="708" y="466"/>
                        <a:pt x="852" y="522"/>
                        <a:pt x="986" y="629"/>
                      </a:cubicBezTo>
                      <a:cubicBezTo>
                        <a:pt x="1052" y="681"/>
                        <a:pt x="1089" y="731"/>
                        <a:pt x="1049" y="824"/>
                      </a:cubicBezTo>
                      <a:cubicBezTo>
                        <a:pt x="1013" y="907"/>
                        <a:pt x="1034" y="996"/>
                        <a:pt x="1093" y="1068"/>
                      </a:cubicBezTo>
                      <a:cubicBezTo>
                        <a:pt x="1119" y="1099"/>
                        <a:pt x="1151" y="1120"/>
                        <a:pt x="1188" y="1120"/>
                      </a:cubicBezTo>
                      <a:cubicBezTo>
                        <a:pt x="1202" y="1120"/>
                        <a:pt x="1216" y="1117"/>
                        <a:pt x="1231" y="1111"/>
                      </a:cubicBezTo>
                      <a:cubicBezTo>
                        <a:pt x="1291" y="1089"/>
                        <a:pt x="1311" y="1039"/>
                        <a:pt x="1307" y="980"/>
                      </a:cubicBezTo>
                      <a:cubicBezTo>
                        <a:pt x="1306" y="951"/>
                        <a:pt x="1300" y="919"/>
                        <a:pt x="1283" y="897"/>
                      </a:cubicBezTo>
                      <a:cubicBezTo>
                        <a:pt x="1235" y="830"/>
                        <a:pt x="1261" y="776"/>
                        <a:pt x="1311" y="733"/>
                      </a:cubicBezTo>
                      <a:cubicBezTo>
                        <a:pt x="1417" y="644"/>
                        <a:pt x="1549" y="630"/>
                        <a:pt x="1695" y="615"/>
                      </a:cubicBezTo>
                      <a:lnTo>
                        <a:pt x="1695" y="615"/>
                      </a:lnTo>
                      <a:cubicBezTo>
                        <a:pt x="1666" y="652"/>
                        <a:pt x="1648" y="676"/>
                        <a:pt x="1633" y="700"/>
                      </a:cubicBezTo>
                      <a:cubicBezTo>
                        <a:pt x="1571" y="800"/>
                        <a:pt x="1561" y="905"/>
                        <a:pt x="1618" y="1010"/>
                      </a:cubicBezTo>
                      <a:cubicBezTo>
                        <a:pt x="1647" y="1061"/>
                        <a:pt x="1689" y="1094"/>
                        <a:pt x="1745" y="1094"/>
                      </a:cubicBezTo>
                      <a:cubicBezTo>
                        <a:pt x="1756" y="1094"/>
                        <a:pt x="1767" y="1093"/>
                        <a:pt x="1778" y="1091"/>
                      </a:cubicBezTo>
                      <a:cubicBezTo>
                        <a:pt x="1841" y="1077"/>
                        <a:pt x="1876" y="1034"/>
                        <a:pt x="1886" y="972"/>
                      </a:cubicBezTo>
                      <a:cubicBezTo>
                        <a:pt x="1897" y="895"/>
                        <a:pt x="1840" y="872"/>
                        <a:pt x="1782" y="857"/>
                      </a:cubicBezTo>
                      <a:cubicBezTo>
                        <a:pt x="1799" y="747"/>
                        <a:pt x="1917" y="641"/>
                        <a:pt x="2028" y="641"/>
                      </a:cubicBezTo>
                      <a:cubicBezTo>
                        <a:pt x="2037" y="641"/>
                        <a:pt x="2047" y="642"/>
                        <a:pt x="2056" y="644"/>
                      </a:cubicBezTo>
                      <a:cubicBezTo>
                        <a:pt x="2156" y="661"/>
                        <a:pt x="2257" y="697"/>
                        <a:pt x="2353" y="732"/>
                      </a:cubicBezTo>
                      <a:cubicBezTo>
                        <a:pt x="2389" y="745"/>
                        <a:pt x="2419" y="779"/>
                        <a:pt x="2459" y="807"/>
                      </a:cubicBezTo>
                      <a:cubicBezTo>
                        <a:pt x="2430" y="826"/>
                        <a:pt x="2414" y="840"/>
                        <a:pt x="2396" y="852"/>
                      </a:cubicBezTo>
                      <a:cubicBezTo>
                        <a:pt x="2260" y="948"/>
                        <a:pt x="2228" y="1148"/>
                        <a:pt x="2337" y="1271"/>
                      </a:cubicBezTo>
                      <a:cubicBezTo>
                        <a:pt x="2366" y="1302"/>
                        <a:pt x="2423" y="1330"/>
                        <a:pt x="2467" y="1330"/>
                      </a:cubicBezTo>
                      <a:cubicBezTo>
                        <a:pt x="2473" y="1330"/>
                        <a:pt x="2478" y="1330"/>
                        <a:pt x="2484" y="1328"/>
                      </a:cubicBezTo>
                      <a:cubicBezTo>
                        <a:pt x="2523" y="1321"/>
                        <a:pt x="2564" y="1260"/>
                        <a:pt x="2582" y="1215"/>
                      </a:cubicBezTo>
                      <a:cubicBezTo>
                        <a:pt x="2606" y="1150"/>
                        <a:pt x="2552" y="1089"/>
                        <a:pt x="2468" y="1060"/>
                      </a:cubicBezTo>
                      <a:cubicBezTo>
                        <a:pt x="2451" y="1055"/>
                        <a:pt x="2427" y="1042"/>
                        <a:pt x="2425" y="1031"/>
                      </a:cubicBezTo>
                      <a:cubicBezTo>
                        <a:pt x="2424" y="1015"/>
                        <a:pt x="2437" y="992"/>
                        <a:pt x="2451" y="981"/>
                      </a:cubicBezTo>
                      <a:cubicBezTo>
                        <a:pt x="2470" y="967"/>
                        <a:pt x="2495" y="959"/>
                        <a:pt x="2518" y="953"/>
                      </a:cubicBezTo>
                      <a:cubicBezTo>
                        <a:pt x="2546" y="947"/>
                        <a:pt x="2572" y="944"/>
                        <a:pt x="2598" y="944"/>
                      </a:cubicBezTo>
                      <a:cubicBezTo>
                        <a:pt x="2710" y="944"/>
                        <a:pt x="2804" y="999"/>
                        <a:pt x="2890" y="1077"/>
                      </a:cubicBezTo>
                      <a:cubicBezTo>
                        <a:pt x="2996" y="1173"/>
                        <a:pt x="3098" y="1276"/>
                        <a:pt x="3208" y="1369"/>
                      </a:cubicBezTo>
                      <a:cubicBezTo>
                        <a:pt x="3462" y="1586"/>
                        <a:pt x="3739" y="1765"/>
                        <a:pt x="4061" y="1866"/>
                      </a:cubicBezTo>
                      <a:cubicBezTo>
                        <a:pt x="4228" y="1919"/>
                        <a:pt x="4398" y="1928"/>
                        <a:pt x="4568" y="1928"/>
                      </a:cubicBezTo>
                      <a:cubicBezTo>
                        <a:pt x="4639" y="1928"/>
                        <a:pt x="4711" y="1926"/>
                        <a:pt x="4783" y="1925"/>
                      </a:cubicBezTo>
                      <a:cubicBezTo>
                        <a:pt x="4846" y="1925"/>
                        <a:pt x="4902" y="1882"/>
                        <a:pt x="4901" y="1830"/>
                      </a:cubicBezTo>
                      <a:cubicBezTo>
                        <a:pt x="4898" y="1759"/>
                        <a:pt x="4844" y="1750"/>
                        <a:pt x="4789" y="1749"/>
                      </a:cubicBezTo>
                      <a:cubicBezTo>
                        <a:pt x="4709" y="1747"/>
                        <a:pt x="4628" y="1743"/>
                        <a:pt x="4547" y="1743"/>
                      </a:cubicBezTo>
                      <a:cubicBezTo>
                        <a:pt x="4516" y="1743"/>
                        <a:pt x="4485" y="1743"/>
                        <a:pt x="4455" y="1745"/>
                      </a:cubicBezTo>
                      <a:cubicBezTo>
                        <a:pt x="4443" y="1745"/>
                        <a:pt x="4432" y="1746"/>
                        <a:pt x="4420" y="1746"/>
                      </a:cubicBezTo>
                      <a:cubicBezTo>
                        <a:pt x="4263" y="1746"/>
                        <a:pt x="4129" y="1685"/>
                        <a:pt x="4029" y="1563"/>
                      </a:cubicBezTo>
                      <a:cubicBezTo>
                        <a:pt x="3894" y="1396"/>
                        <a:pt x="3765" y="1223"/>
                        <a:pt x="3644" y="1044"/>
                      </a:cubicBezTo>
                      <a:cubicBezTo>
                        <a:pt x="3557" y="913"/>
                        <a:pt x="3496" y="763"/>
                        <a:pt x="3407" y="633"/>
                      </a:cubicBezTo>
                      <a:cubicBezTo>
                        <a:pt x="3264" y="421"/>
                        <a:pt x="3074" y="263"/>
                        <a:pt x="2808" y="238"/>
                      </a:cubicBezTo>
                      <a:cubicBezTo>
                        <a:pt x="2800" y="237"/>
                        <a:pt x="2792" y="236"/>
                        <a:pt x="2784" y="236"/>
                      </a:cubicBezTo>
                      <a:cubicBezTo>
                        <a:pt x="2714" y="236"/>
                        <a:pt x="2640" y="263"/>
                        <a:pt x="2576" y="290"/>
                      </a:cubicBezTo>
                      <a:cubicBezTo>
                        <a:pt x="2516" y="316"/>
                        <a:pt x="2491" y="380"/>
                        <a:pt x="2506" y="448"/>
                      </a:cubicBezTo>
                      <a:cubicBezTo>
                        <a:pt x="2521" y="516"/>
                        <a:pt x="2563" y="562"/>
                        <a:pt x="2634" y="578"/>
                      </a:cubicBezTo>
                      <a:cubicBezTo>
                        <a:pt x="2651" y="583"/>
                        <a:pt x="2666" y="585"/>
                        <a:pt x="2680" y="585"/>
                      </a:cubicBezTo>
                      <a:cubicBezTo>
                        <a:pt x="2742" y="585"/>
                        <a:pt x="2783" y="543"/>
                        <a:pt x="2825" y="444"/>
                      </a:cubicBezTo>
                      <a:cubicBezTo>
                        <a:pt x="2940" y="462"/>
                        <a:pt x="3044" y="504"/>
                        <a:pt x="3121" y="595"/>
                      </a:cubicBezTo>
                      <a:cubicBezTo>
                        <a:pt x="3345" y="858"/>
                        <a:pt x="3513" y="1159"/>
                        <a:pt x="3678" y="1461"/>
                      </a:cubicBezTo>
                      <a:cubicBezTo>
                        <a:pt x="3651" y="1449"/>
                        <a:pt x="3625" y="1436"/>
                        <a:pt x="3605" y="1417"/>
                      </a:cubicBezTo>
                      <a:cubicBezTo>
                        <a:pt x="3435" y="1262"/>
                        <a:pt x="3265" y="1107"/>
                        <a:pt x="3098" y="948"/>
                      </a:cubicBezTo>
                      <a:cubicBezTo>
                        <a:pt x="2996" y="852"/>
                        <a:pt x="2882" y="784"/>
                        <a:pt x="2742" y="762"/>
                      </a:cubicBezTo>
                      <a:cubicBezTo>
                        <a:pt x="2721" y="759"/>
                        <a:pt x="2697" y="751"/>
                        <a:pt x="2684" y="736"/>
                      </a:cubicBezTo>
                      <a:cubicBezTo>
                        <a:pt x="2603" y="647"/>
                        <a:pt x="2499" y="595"/>
                        <a:pt x="2390" y="554"/>
                      </a:cubicBezTo>
                      <a:cubicBezTo>
                        <a:pt x="2370" y="546"/>
                        <a:pt x="2349" y="527"/>
                        <a:pt x="2338" y="507"/>
                      </a:cubicBezTo>
                      <a:cubicBezTo>
                        <a:pt x="2184" y="216"/>
                        <a:pt x="1942" y="52"/>
                        <a:pt x="1616" y="11"/>
                      </a:cubicBezTo>
                      <a:cubicBezTo>
                        <a:pt x="1563" y="5"/>
                        <a:pt x="1510"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1" name="Google Shape;5031;p25"/>
                <p:cNvSpPr/>
                <p:nvPr/>
              </p:nvSpPr>
              <p:spPr>
                <a:xfrm>
                  <a:off x="2190852" y="4981093"/>
                  <a:ext cx="418972" cy="84264"/>
                </a:xfrm>
                <a:custGeom>
                  <a:avLst/>
                  <a:gdLst/>
                  <a:ahLst/>
                  <a:cxnLst/>
                  <a:rect l="l" t="t" r="r" b="b"/>
                  <a:pathLst>
                    <a:path w="4460" h="897" extrusionOk="0">
                      <a:moveTo>
                        <a:pt x="1996" y="104"/>
                      </a:moveTo>
                      <a:cubicBezTo>
                        <a:pt x="2020" y="104"/>
                        <a:pt x="2055" y="118"/>
                        <a:pt x="2068" y="136"/>
                      </a:cubicBezTo>
                      <a:cubicBezTo>
                        <a:pt x="2092" y="171"/>
                        <a:pt x="2075" y="205"/>
                        <a:pt x="2033" y="225"/>
                      </a:cubicBezTo>
                      <a:cubicBezTo>
                        <a:pt x="2013" y="234"/>
                        <a:pt x="1997" y="250"/>
                        <a:pt x="1978" y="261"/>
                      </a:cubicBezTo>
                      <a:cubicBezTo>
                        <a:pt x="1993" y="282"/>
                        <a:pt x="2006" y="314"/>
                        <a:pt x="2026" y="322"/>
                      </a:cubicBezTo>
                      <a:cubicBezTo>
                        <a:pt x="2095" y="348"/>
                        <a:pt x="2166" y="364"/>
                        <a:pt x="2238" y="385"/>
                      </a:cubicBezTo>
                      <a:cubicBezTo>
                        <a:pt x="2196" y="421"/>
                        <a:pt x="2147" y="437"/>
                        <a:pt x="2099" y="437"/>
                      </a:cubicBezTo>
                      <a:cubicBezTo>
                        <a:pt x="2008" y="437"/>
                        <a:pt x="1920" y="376"/>
                        <a:pt x="1894" y="271"/>
                      </a:cubicBezTo>
                      <a:cubicBezTo>
                        <a:pt x="1878" y="204"/>
                        <a:pt x="1918" y="123"/>
                        <a:pt x="1985" y="105"/>
                      </a:cubicBezTo>
                      <a:cubicBezTo>
                        <a:pt x="1988" y="104"/>
                        <a:pt x="1992" y="104"/>
                        <a:pt x="1996" y="104"/>
                      </a:cubicBezTo>
                      <a:close/>
                      <a:moveTo>
                        <a:pt x="1251" y="151"/>
                      </a:moveTo>
                      <a:cubicBezTo>
                        <a:pt x="1277" y="151"/>
                        <a:pt x="1302" y="166"/>
                        <a:pt x="1318" y="195"/>
                      </a:cubicBezTo>
                      <a:cubicBezTo>
                        <a:pt x="1333" y="223"/>
                        <a:pt x="1332" y="271"/>
                        <a:pt x="1317" y="300"/>
                      </a:cubicBezTo>
                      <a:cubicBezTo>
                        <a:pt x="1309" y="317"/>
                        <a:pt x="1296" y="324"/>
                        <a:pt x="1282" y="324"/>
                      </a:cubicBezTo>
                      <a:cubicBezTo>
                        <a:pt x="1266" y="324"/>
                        <a:pt x="1247" y="314"/>
                        <a:pt x="1230" y="298"/>
                      </a:cubicBezTo>
                      <a:cubicBezTo>
                        <a:pt x="1217" y="286"/>
                        <a:pt x="1206" y="281"/>
                        <a:pt x="1196" y="281"/>
                      </a:cubicBezTo>
                      <a:cubicBezTo>
                        <a:pt x="1178" y="281"/>
                        <a:pt x="1164" y="300"/>
                        <a:pt x="1153" y="324"/>
                      </a:cubicBezTo>
                      <a:cubicBezTo>
                        <a:pt x="1105" y="430"/>
                        <a:pt x="1131" y="562"/>
                        <a:pt x="1219" y="652"/>
                      </a:cubicBezTo>
                      <a:cubicBezTo>
                        <a:pt x="1234" y="668"/>
                        <a:pt x="1250" y="682"/>
                        <a:pt x="1273" y="704"/>
                      </a:cubicBezTo>
                      <a:cubicBezTo>
                        <a:pt x="1240" y="710"/>
                        <a:pt x="1213" y="714"/>
                        <a:pt x="1192" y="714"/>
                      </a:cubicBezTo>
                      <a:cubicBezTo>
                        <a:pt x="1136" y="714"/>
                        <a:pt x="1114" y="690"/>
                        <a:pt x="1097" y="627"/>
                      </a:cubicBezTo>
                      <a:cubicBezTo>
                        <a:pt x="1057" y="474"/>
                        <a:pt x="1077" y="327"/>
                        <a:pt x="1172" y="198"/>
                      </a:cubicBezTo>
                      <a:cubicBezTo>
                        <a:pt x="1195" y="167"/>
                        <a:pt x="1224" y="151"/>
                        <a:pt x="1251" y="151"/>
                      </a:cubicBezTo>
                      <a:close/>
                      <a:moveTo>
                        <a:pt x="192" y="183"/>
                      </a:moveTo>
                      <a:cubicBezTo>
                        <a:pt x="195" y="183"/>
                        <a:pt x="198" y="183"/>
                        <a:pt x="201" y="183"/>
                      </a:cubicBezTo>
                      <a:cubicBezTo>
                        <a:pt x="227" y="185"/>
                        <a:pt x="263" y="213"/>
                        <a:pt x="274" y="237"/>
                      </a:cubicBezTo>
                      <a:cubicBezTo>
                        <a:pt x="281" y="255"/>
                        <a:pt x="256" y="297"/>
                        <a:pt x="235" y="309"/>
                      </a:cubicBezTo>
                      <a:cubicBezTo>
                        <a:pt x="154" y="358"/>
                        <a:pt x="138" y="394"/>
                        <a:pt x="201" y="462"/>
                      </a:cubicBezTo>
                      <a:cubicBezTo>
                        <a:pt x="304" y="575"/>
                        <a:pt x="422" y="657"/>
                        <a:pt x="575" y="657"/>
                      </a:cubicBezTo>
                      <a:cubicBezTo>
                        <a:pt x="597" y="657"/>
                        <a:pt x="620" y="655"/>
                        <a:pt x="644" y="651"/>
                      </a:cubicBezTo>
                      <a:cubicBezTo>
                        <a:pt x="646" y="651"/>
                        <a:pt x="648" y="651"/>
                        <a:pt x="650" y="651"/>
                      </a:cubicBezTo>
                      <a:cubicBezTo>
                        <a:pt x="673" y="651"/>
                        <a:pt x="697" y="671"/>
                        <a:pt x="720" y="680"/>
                      </a:cubicBezTo>
                      <a:cubicBezTo>
                        <a:pt x="661" y="707"/>
                        <a:pt x="600" y="720"/>
                        <a:pt x="539" y="720"/>
                      </a:cubicBezTo>
                      <a:cubicBezTo>
                        <a:pt x="316" y="720"/>
                        <a:pt x="100" y="555"/>
                        <a:pt x="75" y="344"/>
                      </a:cubicBezTo>
                      <a:cubicBezTo>
                        <a:pt x="64" y="250"/>
                        <a:pt x="110" y="183"/>
                        <a:pt x="192" y="183"/>
                      </a:cubicBezTo>
                      <a:close/>
                      <a:moveTo>
                        <a:pt x="3772" y="56"/>
                      </a:moveTo>
                      <a:cubicBezTo>
                        <a:pt x="3854" y="56"/>
                        <a:pt x="3936" y="58"/>
                        <a:pt x="4018" y="63"/>
                      </a:cubicBezTo>
                      <a:cubicBezTo>
                        <a:pt x="4122" y="68"/>
                        <a:pt x="4228" y="94"/>
                        <a:pt x="4331" y="116"/>
                      </a:cubicBezTo>
                      <a:cubicBezTo>
                        <a:pt x="4355" y="122"/>
                        <a:pt x="4373" y="157"/>
                        <a:pt x="4395" y="177"/>
                      </a:cubicBezTo>
                      <a:cubicBezTo>
                        <a:pt x="4372" y="200"/>
                        <a:pt x="4353" y="236"/>
                        <a:pt x="4326" y="244"/>
                      </a:cubicBezTo>
                      <a:cubicBezTo>
                        <a:pt x="4271" y="260"/>
                        <a:pt x="4213" y="259"/>
                        <a:pt x="4170" y="264"/>
                      </a:cubicBezTo>
                      <a:cubicBezTo>
                        <a:pt x="4069" y="253"/>
                        <a:pt x="3980" y="241"/>
                        <a:pt x="3892" y="235"/>
                      </a:cubicBezTo>
                      <a:cubicBezTo>
                        <a:pt x="3785" y="227"/>
                        <a:pt x="3679" y="223"/>
                        <a:pt x="3573" y="223"/>
                      </a:cubicBezTo>
                      <a:cubicBezTo>
                        <a:pt x="3225" y="223"/>
                        <a:pt x="2884" y="271"/>
                        <a:pt x="2556" y="409"/>
                      </a:cubicBezTo>
                      <a:cubicBezTo>
                        <a:pt x="2411" y="471"/>
                        <a:pt x="2282" y="574"/>
                        <a:pt x="2147" y="662"/>
                      </a:cubicBezTo>
                      <a:cubicBezTo>
                        <a:pt x="2029" y="739"/>
                        <a:pt x="1908" y="809"/>
                        <a:pt x="1765" y="809"/>
                      </a:cubicBezTo>
                      <a:cubicBezTo>
                        <a:pt x="1760" y="809"/>
                        <a:pt x="1755" y="809"/>
                        <a:pt x="1750" y="808"/>
                      </a:cubicBezTo>
                      <a:cubicBezTo>
                        <a:pt x="1669" y="804"/>
                        <a:pt x="1589" y="788"/>
                        <a:pt x="1513" y="760"/>
                      </a:cubicBezTo>
                      <a:cubicBezTo>
                        <a:pt x="1470" y="742"/>
                        <a:pt x="1430" y="698"/>
                        <a:pt x="1405" y="655"/>
                      </a:cubicBezTo>
                      <a:cubicBezTo>
                        <a:pt x="1369" y="595"/>
                        <a:pt x="1384" y="523"/>
                        <a:pt x="1441" y="491"/>
                      </a:cubicBezTo>
                      <a:cubicBezTo>
                        <a:pt x="1466" y="477"/>
                        <a:pt x="1498" y="471"/>
                        <a:pt x="1531" y="471"/>
                      </a:cubicBezTo>
                      <a:cubicBezTo>
                        <a:pt x="1555" y="471"/>
                        <a:pt x="1580" y="474"/>
                        <a:pt x="1600" y="481"/>
                      </a:cubicBezTo>
                      <a:cubicBezTo>
                        <a:pt x="1668" y="503"/>
                        <a:pt x="1666" y="575"/>
                        <a:pt x="1604" y="616"/>
                      </a:cubicBezTo>
                      <a:cubicBezTo>
                        <a:pt x="1548" y="653"/>
                        <a:pt x="1547" y="688"/>
                        <a:pt x="1606" y="716"/>
                      </a:cubicBezTo>
                      <a:cubicBezTo>
                        <a:pt x="1630" y="728"/>
                        <a:pt x="1660" y="738"/>
                        <a:pt x="1688" y="738"/>
                      </a:cubicBezTo>
                      <a:cubicBezTo>
                        <a:pt x="1696" y="738"/>
                        <a:pt x="1705" y="737"/>
                        <a:pt x="1712" y="735"/>
                      </a:cubicBezTo>
                      <a:cubicBezTo>
                        <a:pt x="1785" y="715"/>
                        <a:pt x="1857" y="689"/>
                        <a:pt x="1923" y="652"/>
                      </a:cubicBezTo>
                      <a:cubicBezTo>
                        <a:pt x="2005" y="607"/>
                        <a:pt x="2079" y="548"/>
                        <a:pt x="2158" y="496"/>
                      </a:cubicBezTo>
                      <a:cubicBezTo>
                        <a:pt x="2654" y="168"/>
                        <a:pt x="3200" y="56"/>
                        <a:pt x="3772" y="56"/>
                      </a:cubicBezTo>
                      <a:close/>
                      <a:moveTo>
                        <a:pt x="802" y="220"/>
                      </a:moveTo>
                      <a:cubicBezTo>
                        <a:pt x="832" y="220"/>
                        <a:pt x="868" y="245"/>
                        <a:pt x="891" y="268"/>
                      </a:cubicBezTo>
                      <a:cubicBezTo>
                        <a:pt x="904" y="283"/>
                        <a:pt x="907" y="332"/>
                        <a:pt x="895" y="342"/>
                      </a:cubicBezTo>
                      <a:cubicBezTo>
                        <a:pt x="872" y="359"/>
                        <a:pt x="835" y="360"/>
                        <a:pt x="805" y="368"/>
                      </a:cubicBezTo>
                      <a:cubicBezTo>
                        <a:pt x="802" y="369"/>
                        <a:pt x="799" y="369"/>
                        <a:pt x="796" y="369"/>
                      </a:cubicBezTo>
                      <a:cubicBezTo>
                        <a:pt x="791" y="369"/>
                        <a:pt x="784" y="368"/>
                        <a:pt x="778" y="368"/>
                      </a:cubicBezTo>
                      <a:cubicBezTo>
                        <a:pt x="763" y="546"/>
                        <a:pt x="845" y="685"/>
                        <a:pt x="1010" y="727"/>
                      </a:cubicBezTo>
                      <a:cubicBezTo>
                        <a:pt x="1078" y="744"/>
                        <a:pt x="1152" y="753"/>
                        <a:pt x="1224" y="753"/>
                      </a:cubicBezTo>
                      <a:cubicBezTo>
                        <a:pt x="1258" y="753"/>
                        <a:pt x="1291" y="751"/>
                        <a:pt x="1324" y="747"/>
                      </a:cubicBezTo>
                      <a:cubicBezTo>
                        <a:pt x="1335" y="746"/>
                        <a:pt x="1345" y="746"/>
                        <a:pt x="1354" y="746"/>
                      </a:cubicBezTo>
                      <a:cubicBezTo>
                        <a:pt x="1400" y="746"/>
                        <a:pt x="1429" y="760"/>
                        <a:pt x="1456" y="800"/>
                      </a:cubicBezTo>
                      <a:cubicBezTo>
                        <a:pt x="1391" y="831"/>
                        <a:pt x="1312" y="846"/>
                        <a:pt x="1231" y="846"/>
                      </a:cubicBezTo>
                      <a:cubicBezTo>
                        <a:pt x="1048" y="846"/>
                        <a:pt x="852" y="773"/>
                        <a:pt x="752" y="649"/>
                      </a:cubicBezTo>
                      <a:cubicBezTo>
                        <a:pt x="680" y="559"/>
                        <a:pt x="659" y="453"/>
                        <a:pt x="680" y="340"/>
                      </a:cubicBezTo>
                      <a:cubicBezTo>
                        <a:pt x="691" y="276"/>
                        <a:pt x="731" y="224"/>
                        <a:pt x="800" y="220"/>
                      </a:cubicBezTo>
                      <a:cubicBezTo>
                        <a:pt x="801" y="220"/>
                        <a:pt x="802" y="220"/>
                        <a:pt x="802" y="220"/>
                      </a:cubicBezTo>
                      <a:close/>
                      <a:moveTo>
                        <a:pt x="3784" y="0"/>
                      </a:moveTo>
                      <a:cubicBezTo>
                        <a:pt x="3690" y="0"/>
                        <a:pt x="3595" y="5"/>
                        <a:pt x="3501" y="16"/>
                      </a:cubicBezTo>
                      <a:cubicBezTo>
                        <a:pt x="3126" y="57"/>
                        <a:pt x="2758" y="127"/>
                        <a:pt x="2411" y="286"/>
                      </a:cubicBezTo>
                      <a:cubicBezTo>
                        <a:pt x="2358" y="309"/>
                        <a:pt x="2303" y="322"/>
                        <a:pt x="2245" y="322"/>
                      </a:cubicBezTo>
                      <a:cubicBezTo>
                        <a:pt x="2183" y="322"/>
                        <a:pt x="2119" y="307"/>
                        <a:pt x="2054" y="277"/>
                      </a:cubicBezTo>
                      <a:cubicBezTo>
                        <a:pt x="2060" y="267"/>
                        <a:pt x="2071" y="266"/>
                        <a:pt x="2078" y="260"/>
                      </a:cubicBezTo>
                      <a:cubicBezTo>
                        <a:pt x="2136" y="207"/>
                        <a:pt x="2144" y="137"/>
                        <a:pt x="2101" y="83"/>
                      </a:cubicBezTo>
                      <a:cubicBezTo>
                        <a:pt x="2079" y="56"/>
                        <a:pt x="2049" y="42"/>
                        <a:pt x="2016" y="42"/>
                      </a:cubicBezTo>
                      <a:cubicBezTo>
                        <a:pt x="1988" y="42"/>
                        <a:pt x="1958" y="52"/>
                        <a:pt x="1928" y="72"/>
                      </a:cubicBezTo>
                      <a:cubicBezTo>
                        <a:pt x="1821" y="147"/>
                        <a:pt x="1801" y="277"/>
                        <a:pt x="1893" y="375"/>
                      </a:cubicBezTo>
                      <a:cubicBezTo>
                        <a:pt x="1940" y="423"/>
                        <a:pt x="2001" y="458"/>
                        <a:pt x="2053" y="499"/>
                      </a:cubicBezTo>
                      <a:cubicBezTo>
                        <a:pt x="1913" y="624"/>
                        <a:pt x="1800" y="688"/>
                        <a:pt x="1712" y="688"/>
                      </a:cubicBezTo>
                      <a:cubicBezTo>
                        <a:pt x="1683" y="688"/>
                        <a:pt x="1658" y="681"/>
                        <a:pt x="1635" y="668"/>
                      </a:cubicBezTo>
                      <a:cubicBezTo>
                        <a:pt x="1709" y="590"/>
                        <a:pt x="1722" y="543"/>
                        <a:pt x="1683" y="481"/>
                      </a:cubicBezTo>
                      <a:cubicBezTo>
                        <a:pt x="1652" y="432"/>
                        <a:pt x="1584" y="402"/>
                        <a:pt x="1520" y="402"/>
                      </a:cubicBezTo>
                      <a:cubicBezTo>
                        <a:pt x="1495" y="402"/>
                        <a:pt x="1471" y="406"/>
                        <a:pt x="1449" y="416"/>
                      </a:cubicBezTo>
                      <a:cubicBezTo>
                        <a:pt x="1356" y="455"/>
                        <a:pt x="1322" y="545"/>
                        <a:pt x="1347" y="688"/>
                      </a:cubicBezTo>
                      <a:cubicBezTo>
                        <a:pt x="1203" y="634"/>
                        <a:pt x="1139" y="478"/>
                        <a:pt x="1193" y="375"/>
                      </a:cubicBezTo>
                      <a:cubicBezTo>
                        <a:pt x="1260" y="354"/>
                        <a:pt x="1319" y="350"/>
                        <a:pt x="1352" y="321"/>
                      </a:cubicBezTo>
                      <a:cubicBezTo>
                        <a:pt x="1377" y="298"/>
                        <a:pt x="1384" y="236"/>
                        <a:pt x="1374" y="200"/>
                      </a:cubicBezTo>
                      <a:cubicBezTo>
                        <a:pt x="1357" y="141"/>
                        <a:pt x="1304" y="107"/>
                        <a:pt x="1249" y="107"/>
                      </a:cubicBezTo>
                      <a:cubicBezTo>
                        <a:pt x="1219" y="107"/>
                        <a:pt x="1189" y="117"/>
                        <a:pt x="1164" y="140"/>
                      </a:cubicBezTo>
                      <a:cubicBezTo>
                        <a:pt x="1124" y="176"/>
                        <a:pt x="1090" y="228"/>
                        <a:pt x="1069" y="277"/>
                      </a:cubicBezTo>
                      <a:cubicBezTo>
                        <a:pt x="1017" y="410"/>
                        <a:pt x="1007" y="545"/>
                        <a:pt x="1056" y="684"/>
                      </a:cubicBezTo>
                      <a:cubicBezTo>
                        <a:pt x="913" y="657"/>
                        <a:pt x="840" y="569"/>
                        <a:pt x="840" y="437"/>
                      </a:cubicBezTo>
                      <a:cubicBezTo>
                        <a:pt x="897" y="415"/>
                        <a:pt x="955" y="391"/>
                        <a:pt x="958" y="314"/>
                      </a:cubicBezTo>
                      <a:cubicBezTo>
                        <a:pt x="960" y="229"/>
                        <a:pt x="890" y="164"/>
                        <a:pt x="810" y="164"/>
                      </a:cubicBezTo>
                      <a:cubicBezTo>
                        <a:pt x="790" y="164"/>
                        <a:pt x="769" y="168"/>
                        <a:pt x="749" y="177"/>
                      </a:cubicBezTo>
                      <a:cubicBezTo>
                        <a:pt x="665" y="213"/>
                        <a:pt x="625" y="285"/>
                        <a:pt x="625" y="373"/>
                      </a:cubicBezTo>
                      <a:cubicBezTo>
                        <a:pt x="625" y="447"/>
                        <a:pt x="640" y="522"/>
                        <a:pt x="649" y="598"/>
                      </a:cubicBezTo>
                      <a:cubicBezTo>
                        <a:pt x="627" y="605"/>
                        <a:pt x="603" y="608"/>
                        <a:pt x="578" y="608"/>
                      </a:cubicBezTo>
                      <a:cubicBezTo>
                        <a:pt x="446" y="608"/>
                        <a:pt x="283" y="514"/>
                        <a:pt x="221" y="385"/>
                      </a:cubicBezTo>
                      <a:cubicBezTo>
                        <a:pt x="235" y="379"/>
                        <a:pt x="247" y="374"/>
                        <a:pt x="254" y="364"/>
                      </a:cubicBezTo>
                      <a:cubicBezTo>
                        <a:pt x="323" y="328"/>
                        <a:pt x="346" y="271"/>
                        <a:pt x="320" y="204"/>
                      </a:cubicBezTo>
                      <a:cubicBezTo>
                        <a:pt x="300" y="152"/>
                        <a:pt x="259" y="124"/>
                        <a:pt x="206" y="124"/>
                      </a:cubicBezTo>
                      <a:cubicBezTo>
                        <a:pt x="194" y="124"/>
                        <a:pt x="183" y="125"/>
                        <a:pt x="170" y="128"/>
                      </a:cubicBezTo>
                      <a:cubicBezTo>
                        <a:pt x="56" y="152"/>
                        <a:pt x="1" y="235"/>
                        <a:pt x="18" y="353"/>
                      </a:cubicBezTo>
                      <a:cubicBezTo>
                        <a:pt x="55" y="623"/>
                        <a:pt x="318" y="773"/>
                        <a:pt x="557" y="773"/>
                      </a:cubicBezTo>
                      <a:cubicBezTo>
                        <a:pt x="607" y="773"/>
                        <a:pt x="656" y="766"/>
                        <a:pt x="701" y="753"/>
                      </a:cubicBezTo>
                      <a:cubicBezTo>
                        <a:pt x="711" y="750"/>
                        <a:pt x="723" y="748"/>
                        <a:pt x="735" y="748"/>
                      </a:cubicBezTo>
                      <a:cubicBezTo>
                        <a:pt x="754" y="748"/>
                        <a:pt x="773" y="752"/>
                        <a:pt x="786" y="761"/>
                      </a:cubicBezTo>
                      <a:cubicBezTo>
                        <a:pt x="923" y="852"/>
                        <a:pt x="1065" y="897"/>
                        <a:pt x="1213" y="897"/>
                      </a:cubicBezTo>
                      <a:cubicBezTo>
                        <a:pt x="1300" y="897"/>
                        <a:pt x="1389" y="881"/>
                        <a:pt x="1481" y="850"/>
                      </a:cubicBezTo>
                      <a:cubicBezTo>
                        <a:pt x="1500" y="843"/>
                        <a:pt x="1522" y="838"/>
                        <a:pt x="1543" y="838"/>
                      </a:cubicBezTo>
                      <a:cubicBezTo>
                        <a:pt x="1551" y="838"/>
                        <a:pt x="1559" y="839"/>
                        <a:pt x="1566" y="840"/>
                      </a:cubicBezTo>
                      <a:cubicBezTo>
                        <a:pt x="1620" y="853"/>
                        <a:pt x="1672" y="860"/>
                        <a:pt x="1723" y="860"/>
                      </a:cubicBezTo>
                      <a:cubicBezTo>
                        <a:pt x="1848" y="860"/>
                        <a:pt x="1966" y="822"/>
                        <a:pt x="2079" y="753"/>
                      </a:cubicBezTo>
                      <a:cubicBezTo>
                        <a:pt x="2172" y="696"/>
                        <a:pt x="2256" y="626"/>
                        <a:pt x="2351" y="574"/>
                      </a:cubicBezTo>
                      <a:cubicBezTo>
                        <a:pt x="2483" y="503"/>
                        <a:pt x="2616" y="424"/>
                        <a:pt x="2758" y="381"/>
                      </a:cubicBezTo>
                      <a:cubicBezTo>
                        <a:pt x="3024" y="300"/>
                        <a:pt x="3295" y="265"/>
                        <a:pt x="3569" y="265"/>
                      </a:cubicBezTo>
                      <a:cubicBezTo>
                        <a:pt x="3678" y="265"/>
                        <a:pt x="3788" y="270"/>
                        <a:pt x="3898" y="281"/>
                      </a:cubicBezTo>
                      <a:cubicBezTo>
                        <a:pt x="3998" y="290"/>
                        <a:pt x="4097" y="301"/>
                        <a:pt x="4196" y="301"/>
                      </a:cubicBezTo>
                      <a:cubicBezTo>
                        <a:pt x="4208" y="301"/>
                        <a:pt x="4220" y="301"/>
                        <a:pt x="4232" y="300"/>
                      </a:cubicBezTo>
                      <a:cubicBezTo>
                        <a:pt x="4290" y="297"/>
                        <a:pt x="4352" y="270"/>
                        <a:pt x="4400" y="238"/>
                      </a:cubicBezTo>
                      <a:cubicBezTo>
                        <a:pt x="4459" y="199"/>
                        <a:pt x="4454" y="136"/>
                        <a:pt x="4393" y="98"/>
                      </a:cubicBezTo>
                      <a:cubicBezTo>
                        <a:pt x="4353" y="74"/>
                        <a:pt x="4307" y="55"/>
                        <a:pt x="4262" y="46"/>
                      </a:cubicBezTo>
                      <a:cubicBezTo>
                        <a:pt x="4102" y="16"/>
                        <a:pt x="3943" y="0"/>
                        <a:pt x="3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2" name="Google Shape;5032;p25"/>
                <p:cNvSpPr/>
                <p:nvPr/>
              </p:nvSpPr>
              <p:spPr>
                <a:xfrm>
                  <a:off x="2062526" y="4072480"/>
                  <a:ext cx="1016619" cy="990503"/>
                </a:xfrm>
                <a:custGeom>
                  <a:avLst/>
                  <a:gdLst/>
                  <a:ahLst/>
                  <a:cxnLst/>
                  <a:rect l="l" t="t" r="r" b="b"/>
                  <a:pathLst>
                    <a:path w="10822" h="10544" extrusionOk="0">
                      <a:moveTo>
                        <a:pt x="10049" y="0"/>
                      </a:moveTo>
                      <a:cubicBezTo>
                        <a:pt x="10000" y="0"/>
                        <a:pt x="9949" y="9"/>
                        <a:pt x="9896" y="27"/>
                      </a:cubicBezTo>
                      <a:cubicBezTo>
                        <a:pt x="9779" y="66"/>
                        <a:pt x="9685" y="133"/>
                        <a:pt x="9608" y="228"/>
                      </a:cubicBezTo>
                      <a:cubicBezTo>
                        <a:pt x="9437" y="439"/>
                        <a:pt x="9335" y="683"/>
                        <a:pt x="9314" y="947"/>
                      </a:cubicBezTo>
                      <a:cubicBezTo>
                        <a:pt x="9280" y="1404"/>
                        <a:pt x="9251" y="1861"/>
                        <a:pt x="9255" y="2319"/>
                      </a:cubicBezTo>
                      <a:cubicBezTo>
                        <a:pt x="9260" y="3110"/>
                        <a:pt x="9291" y="3904"/>
                        <a:pt x="9309" y="4695"/>
                      </a:cubicBezTo>
                      <a:lnTo>
                        <a:pt x="9309" y="4776"/>
                      </a:lnTo>
                      <a:cubicBezTo>
                        <a:pt x="9280" y="4767"/>
                        <a:pt x="9268" y="4756"/>
                        <a:pt x="9258" y="4742"/>
                      </a:cubicBezTo>
                      <a:cubicBezTo>
                        <a:pt x="9205" y="4680"/>
                        <a:pt x="9141" y="4647"/>
                        <a:pt x="9080" y="4647"/>
                      </a:cubicBezTo>
                      <a:cubicBezTo>
                        <a:pt x="9041" y="4647"/>
                        <a:pt x="9004" y="4660"/>
                        <a:pt x="8972" y="4687"/>
                      </a:cubicBezTo>
                      <a:cubicBezTo>
                        <a:pt x="8875" y="4764"/>
                        <a:pt x="8870" y="4871"/>
                        <a:pt x="8955" y="4983"/>
                      </a:cubicBezTo>
                      <a:cubicBezTo>
                        <a:pt x="8976" y="5010"/>
                        <a:pt x="8999" y="5036"/>
                        <a:pt x="9018" y="5066"/>
                      </a:cubicBezTo>
                      <a:cubicBezTo>
                        <a:pt x="9120" y="5226"/>
                        <a:pt x="9195" y="5393"/>
                        <a:pt x="9136" y="5589"/>
                      </a:cubicBezTo>
                      <a:cubicBezTo>
                        <a:pt x="9126" y="5619"/>
                        <a:pt x="9110" y="5647"/>
                        <a:pt x="9095" y="5676"/>
                      </a:cubicBezTo>
                      <a:cubicBezTo>
                        <a:pt x="9093" y="5676"/>
                        <a:pt x="9091" y="5676"/>
                        <a:pt x="9088" y="5676"/>
                      </a:cubicBezTo>
                      <a:cubicBezTo>
                        <a:pt x="9082" y="5676"/>
                        <a:pt x="9077" y="5677"/>
                        <a:pt x="9072" y="5682"/>
                      </a:cubicBezTo>
                      <a:cubicBezTo>
                        <a:pt x="9060" y="5646"/>
                        <a:pt x="9046" y="5611"/>
                        <a:pt x="9039" y="5574"/>
                      </a:cubicBezTo>
                      <a:cubicBezTo>
                        <a:pt x="9009" y="5433"/>
                        <a:pt x="8943" y="5315"/>
                        <a:pt x="8843" y="5212"/>
                      </a:cubicBezTo>
                      <a:cubicBezTo>
                        <a:pt x="8760" y="5126"/>
                        <a:pt x="8661" y="5068"/>
                        <a:pt x="8537" y="5067"/>
                      </a:cubicBezTo>
                      <a:cubicBezTo>
                        <a:pt x="8535" y="5067"/>
                        <a:pt x="8533" y="5067"/>
                        <a:pt x="8531" y="5067"/>
                      </a:cubicBezTo>
                      <a:cubicBezTo>
                        <a:pt x="8394" y="5067"/>
                        <a:pt x="8267" y="5101"/>
                        <a:pt x="8156" y="5177"/>
                      </a:cubicBezTo>
                      <a:cubicBezTo>
                        <a:pt x="8109" y="5211"/>
                        <a:pt x="8068" y="5265"/>
                        <a:pt x="8046" y="5320"/>
                      </a:cubicBezTo>
                      <a:cubicBezTo>
                        <a:pt x="8012" y="5402"/>
                        <a:pt x="8058" y="5465"/>
                        <a:pt x="8136" y="5465"/>
                      </a:cubicBezTo>
                      <a:cubicBezTo>
                        <a:pt x="8147" y="5465"/>
                        <a:pt x="8159" y="5464"/>
                        <a:pt x="8171" y="5461"/>
                      </a:cubicBezTo>
                      <a:cubicBezTo>
                        <a:pt x="8188" y="5458"/>
                        <a:pt x="8204" y="5456"/>
                        <a:pt x="8220" y="5456"/>
                      </a:cubicBezTo>
                      <a:cubicBezTo>
                        <a:pt x="8283" y="5456"/>
                        <a:pt x="8340" y="5482"/>
                        <a:pt x="8387" y="5521"/>
                      </a:cubicBezTo>
                      <a:cubicBezTo>
                        <a:pt x="8596" y="5696"/>
                        <a:pt x="8712" y="5923"/>
                        <a:pt x="8738" y="6194"/>
                      </a:cubicBezTo>
                      <a:cubicBezTo>
                        <a:pt x="8740" y="6217"/>
                        <a:pt x="8717" y="6243"/>
                        <a:pt x="8705" y="6267"/>
                      </a:cubicBezTo>
                      <a:cubicBezTo>
                        <a:pt x="8672" y="6236"/>
                        <a:pt x="8659" y="6210"/>
                        <a:pt x="8648" y="6183"/>
                      </a:cubicBezTo>
                      <a:cubicBezTo>
                        <a:pt x="8583" y="6016"/>
                        <a:pt x="8464" y="5905"/>
                        <a:pt x="8296" y="5843"/>
                      </a:cubicBezTo>
                      <a:cubicBezTo>
                        <a:pt x="8196" y="5808"/>
                        <a:pt x="8095" y="5791"/>
                        <a:pt x="7992" y="5791"/>
                      </a:cubicBezTo>
                      <a:cubicBezTo>
                        <a:pt x="7948" y="5791"/>
                        <a:pt x="7902" y="5794"/>
                        <a:pt x="7857" y="5800"/>
                      </a:cubicBezTo>
                      <a:cubicBezTo>
                        <a:pt x="7564" y="5841"/>
                        <a:pt x="7318" y="5955"/>
                        <a:pt x="7164" y="6226"/>
                      </a:cubicBezTo>
                      <a:cubicBezTo>
                        <a:pt x="7055" y="6417"/>
                        <a:pt x="7001" y="6613"/>
                        <a:pt x="7073" y="6830"/>
                      </a:cubicBezTo>
                      <a:cubicBezTo>
                        <a:pt x="7117" y="6963"/>
                        <a:pt x="7199" y="7060"/>
                        <a:pt x="7331" y="7108"/>
                      </a:cubicBezTo>
                      <a:cubicBezTo>
                        <a:pt x="7361" y="7118"/>
                        <a:pt x="7389" y="7123"/>
                        <a:pt x="7416" y="7123"/>
                      </a:cubicBezTo>
                      <a:cubicBezTo>
                        <a:pt x="7528" y="7123"/>
                        <a:pt x="7605" y="7035"/>
                        <a:pt x="7586" y="6905"/>
                      </a:cubicBezTo>
                      <a:cubicBezTo>
                        <a:pt x="7579" y="6859"/>
                        <a:pt x="7569" y="6812"/>
                        <a:pt x="7556" y="6767"/>
                      </a:cubicBezTo>
                      <a:cubicBezTo>
                        <a:pt x="7514" y="6616"/>
                        <a:pt x="7558" y="6496"/>
                        <a:pt x="7702" y="6429"/>
                      </a:cubicBezTo>
                      <a:cubicBezTo>
                        <a:pt x="7803" y="6381"/>
                        <a:pt x="7906" y="6356"/>
                        <a:pt x="8009" y="6356"/>
                      </a:cubicBezTo>
                      <a:cubicBezTo>
                        <a:pt x="8101" y="6356"/>
                        <a:pt x="8192" y="6376"/>
                        <a:pt x="8284" y="6419"/>
                      </a:cubicBezTo>
                      <a:cubicBezTo>
                        <a:pt x="8333" y="6442"/>
                        <a:pt x="8372" y="6492"/>
                        <a:pt x="8413" y="6535"/>
                      </a:cubicBezTo>
                      <a:cubicBezTo>
                        <a:pt x="8421" y="6544"/>
                        <a:pt x="8420" y="6576"/>
                        <a:pt x="8411" y="6587"/>
                      </a:cubicBezTo>
                      <a:cubicBezTo>
                        <a:pt x="8407" y="6592"/>
                        <a:pt x="8396" y="6594"/>
                        <a:pt x="8385" y="6594"/>
                      </a:cubicBezTo>
                      <a:cubicBezTo>
                        <a:pt x="8375" y="6594"/>
                        <a:pt x="8365" y="6593"/>
                        <a:pt x="8359" y="6589"/>
                      </a:cubicBezTo>
                      <a:cubicBezTo>
                        <a:pt x="8308" y="6558"/>
                        <a:pt x="8256" y="6547"/>
                        <a:pt x="8201" y="6547"/>
                      </a:cubicBezTo>
                      <a:cubicBezTo>
                        <a:pt x="8171" y="6547"/>
                        <a:pt x="8140" y="6551"/>
                        <a:pt x="8108" y="6556"/>
                      </a:cubicBezTo>
                      <a:cubicBezTo>
                        <a:pt x="7825" y="6606"/>
                        <a:pt x="7703" y="6912"/>
                        <a:pt x="7878" y="7139"/>
                      </a:cubicBezTo>
                      <a:cubicBezTo>
                        <a:pt x="7903" y="7173"/>
                        <a:pt x="7945" y="7204"/>
                        <a:pt x="7985" y="7212"/>
                      </a:cubicBezTo>
                      <a:cubicBezTo>
                        <a:pt x="7991" y="7214"/>
                        <a:pt x="7998" y="7214"/>
                        <a:pt x="8005" y="7214"/>
                      </a:cubicBezTo>
                      <a:cubicBezTo>
                        <a:pt x="8037" y="7214"/>
                        <a:pt x="8073" y="7200"/>
                        <a:pt x="8099" y="7181"/>
                      </a:cubicBezTo>
                      <a:cubicBezTo>
                        <a:pt x="8113" y="7171"/>
                        <a:pt x="8098" y="7121"/>
                        <a:pt x="8092" y="7090"/>
                      </a:cubicBezTo>
                      <a:cubicBezTo>
                        <a:pt x="8089" y="7076"/>
                        <a:pt x="8079" y="7064"/>
                        <a:pt x="8074" y="7050"/>
                      </a:cubicBezTo>
                      <a:cubicBezTo>
                        <a:pt x="8033" y="6946"/>
                        <a:pt x="8077" y="6827"/>
                        <a:pt x="8176" y="6768"/>
                      </a:cubicBezTo>
                      <a:cubicBezTo>
                        <a:pt x="8215" y="6746"/>
                        <a:pt x="8254" y="6735"/>
                        <a:pt x="8293" y="6735"/>
                      </a:cubicBezTo>
                      <a:cubicBezTo>
                        <a:pt x="8356" y="6735"/>
                        <a:pt x="8415" y="6765"/>
                        <a:pt x="8459" y="6825"/>
                      </a:cubicBezTo>
                      <a:cubicBezTo>
                        <a:pt x="8492" y="6871"/>
                        <a:pt x="8521" y="6927"/>
                        <a:pt x="8538" y="6983"/>
                      </a:cubicBezTo>
                      <a:cubicBezTo>
                        <a:pt x="8616" y="7245"/>
                        <a:pt x="8661" y="7511"/>
                        <a:pt x="8631" y="7789"/>
                      </a:cubicBezTo>
                      <a:cubicBezTo>
                        <a:pt x="8573" y="8326"/>
                        <a:pt x="8346" y="8772"/>
                        <a:pt x="7934" y="9123"/>
                      </a:cubicBezTo>
                      <a:cubicBezTo>
                        <a:pt x="7741" y="9288"/>
                        <a:pt x="7516" y="9394"/>
                        <a:pt x="7264" y="9438"/>
                      </a:cubicBezTo>
                      <a:cubicBezTo>
                        <a:pt x="6863" y="9512"/>
                        <a:pt x="6460" y="9555"/>
                        <a:pt x="6053" y="9555"/>
                      </a:cubicBezTo>
                      <a:cubicBezTo>
                        <a:pt x="5991" y="9555"/>
                        <a:pt x="5929" y="9554"/>
                        <a:pt x="5867" y="9552"/>
                      </a:cubicBezTo>
                      <a:cubicBezTo>
                        <a:pt x="5343" y="9534"/>
                        <a:pt x="4819" y="9495"/>
                        <a:pt x="4294" y="9472"/>
                      </a:cubicBezTo>
                      <a:cubicBezTo>
                        <a:pt x="3568" y="9440"/>
                        <a:pt x="2840" y="9411"/>
                        <a:pt x="2113" y="9385"/>
                      </a:cubicBezTo>
                      <a:cubicBezTo>
                        <a:pt x="2022" y="9382"/>
                        <a:pt x="1931" y="9380"/>
                        <a:pt x="1841" y="9380"/>
                      </a:cubicBezTo>
                      <a:cubicBezTo>
                        <a:pt x="1552" y="9380"/>
                        <a:pt x="1265" y="9399"/>
                        <a:pt x="978" y="9440"/>
                      </a:cubicBezTo>
                      <a:cubicBezTo>
                        <a:pt x="735" y="9474"/>
                        <a:pt x="495" y="9526"/>
                        <a:pt x="279" y="9652"/>
                      </a:cubicBezTo>
                      <a:cubicBezTo>
                        <a:pt x="98" y="9756"/>
                        <a:pt x="0" y="9963"/>
                        <a:pt x="37" y="10148"/>
                      </a:cubicBezTo>
                      <a:cubicBezTo>
                        <a:pt x="75" y="10334"/>
                        <a:pt x="260" y="10511"/>
                        <a:pt x="451" y="10540"/>
                      </a:cubicBezTo>
                      <a:cubicBezTo>
                        <a:pt x="466" y="10543"/>
                        <a:pt x="480" y="10544"/>
                        <a:pt x="495" y="10544"/>
                      </a:cubicBezTo>
                      <a:cubicBezTo>
                        <a:pt x="602" y="10544"/>
                        <a:pt x="685" y="10484"/>
                        <a:pt x="753" y="10401"/>
                      </a:cubicBezTo>
                      <a:cubicBezTo>
                        <a:pt x="827" y="10311"/>
                        <a:pt x="849" y="10211"/>
                        <a:pt x="801" y="10102"/>
                      </a:cubicBezTo>
                      <a:cubicBezTo>
                        <a:pt x="762" y="10017"/>
                        <a:pt x="707" y="9943"/>
                        <a:pt x="609" y="9933"/>
                      </a:cubicBezTo>
                      <a:cubicBezTo>
                        <a:pt x="603" y="9932"/>
                        <a:pt x="597" y="9932"/>
                        <a:pt x="592" y="9932"/>
                      </a:cubicBezTo>
                      <a:cubicBezTo>
                        <a:pt x="507" y="9932"/>
                        <a:pt x="460" y="9998"/>
                        <a:pt x="423" y="10068"/>
                      </a:cubicBezTo>
                      <a:cubicBezTo>
                        <a:pt x="409" y="10093"/>
                        <a:pt x="395" y="10104"/>
                        <a:pt x="382" y="10104"/>
                      </a:cubicBezTo>
                      <a:cubicBezTo>
                        <a:pt x="368" y="10104"/>
                        <a:pt x="353" y="10092"/>
                        <a:pt x="338" y="10072"/>
                      </a:cubicBezTo>
                      <a:cubicBezTo>
                        <a:pt x="275" y="9990"/>
                        <a:pt x="285" y="9857"/>
                        <a:pt x="368" y="9789"/>
                      </a:cubicBezTo>
                      <a:cubicBezTo>
                        <a:pt x="421" y="9747"/>
                        <a:pt x="482" y="9706"/>
                        <a:pt x="545" y="9684"/>
                      </a:cubicBezTo>
                      <a:cubicBezTo>
                        <a:pt x="790" y="9598"/>
                        <a:pt x="1045" y="9550"/>
                        <a:pt x="1303" y="9549"/>
                      </a:cubicBezTo>
                      <a:cubicBezTo>
                        <a:pt x="1380" y="9548"/>
                        <a:pt x="1457" y="9548"/>
                        <a:pt x="1534" y="9548"/>
                      </a:cubicBezTo>
                      <a:cubicBezTo>
                        <a:pt x="1930" y="9548"/>
                        <a:pt x="2326" y="9553"/>
                        <a:pt x="2721" y="9572"/>
                      </a:cubicBezTo>
                      <a:cubicBezTo>
                        <a:pt x="3430" y="9609"/>
                        <a:pt x="4138" y="9670"/>
                        <a:pt x="4847" y="9709"/>
                      </a:cubicBezTo>
                      <a:cubicBezTo>
                        <a:pt x="5293" y="9733"/>
                        <a:pt x="5738" y="9747"/>
                        <a:pt x="6184" y="9750"/>
                      </a:cubicBezTo>
                      <a:cubicBezTo>
                        <a:pt x="6188" y="9750"/>
                        <a:pt x="6193" y="9750"/>
                        <a:pt x="6198" y="9750"/>
                      </a:cubicBezTo>
                      <a:cubicBezTo>
                        <a:pt x="6678" y="9750"/>
                        <a:pt x="7149" y="9647"/>
                        <a:pt x="7617" y="9556"/>
                      </a:cubicBezTo>
                      <a:cubicBezTo>
                        <a:pt x="8270" y="9431"/>
                        <a:pt x="8787" y="9075"/>
                        <a:pt x="9187" y="8548"/>
                      </a:cubicBezTo>
                      <a:cubicBezTo>
                        <a:pt x="9318" y="8376"/>
                        <a:pt x="9422" y="8188"/>
                        <a:pt x="9474" y="7981"/>
                      </a:cubicBezTo>
                      <a:cubicBezTo>
                        <a:pt x="9557" y="7643"/>
                        <a:pt x="9644" y="7304"/>
                        <a:pt x="9704" y="6962"/>
                      </a:cubicBezTo>
                      <a:cubicBezTo>
                        <a:pt x="9825" y="6262"/>
                        <a:pt x="9859" y="5556"/>
                        <a:pt x="9838" y="4846"/>
                      </a:cubicBezTo>
                      <a:cubicBezTo>
                        <a:pt x="9834" y="4697"/>
                        <a:pt x="9838" y="4549"/>
                        <a:pt x="9845" y="4400"/>
                      </a:cubicBezTo>
                      <a:cubicBezTo>
                        <a:pt x="9852" y="4258"/>
                        <a:pt x="9876" y="4118"/>
                        <a:pt x="9953" y="3994"/>
                      </a:cubicBezTo>
                      <a:cubicBezTo>
                        <a:pt x="9989" y="3936"/>
                        <a:pt x="10040" y="3890"/>
                        <a:pt x="10112" y="3890"/>
                      </a:cubicBezTo>
                      <a:cubicBezTo>
                        <a:pt x="10120" y="3890"/>
                        <a:pt x="10127" y="3890"/>
                        <a:pt x="10136" y="3891"/>
                      </a:cubicBezTo>
                      <a:cubicBezTo>
                        <a:pt x="10217" y="3902"/>
                        <a:pt x="10256" y="3962"/>
                        <a:pt x="10282" y="4034"/>
                      </a:cubicBezTo>
                      <a:cubicBezTo>
                        <a:pt x="10353" y="4234"/>
                        <a:pt x="10291" y="4411"/>
                        <a:pt x="10114" y="4530"/>
                      </a:cubicBezTo>
                      <a:cubicBezTo>
                        <a:pt x="10083" y="4549"/>
                        <a:pt x="10052" y="4597"/>
                        <a:pt x="10055" y="4629"/>
                      </a:cubicBezTo>
                      <a:cubicBezTo>
                        <a:pt x="10057" y="4660"/>
                        <a:pt x="10096" y="4700"/>
                        <a:pt x="10129" y="4715"/>
                      </a:cubicBezTo>
                      <a:cubicBezTo>
                        <a:pt x="10160" y="4729"/>
                        <a:pt x="10188" y="4735"/>
                        <a:pt x="10216" y="4735"/>
                      </a:cubicBezTo>
                      <a:cubicBezTo>
                        <a:pt x="10285" y="4735"/>
                        <a:pt x="10344" y="4696"/>
                        <a:pt x="10397" y="4643"/>
                      </a:cubicBezTo>
                      <a:cubicBezTo>
                        <a:pt x="10490" y="4549"/>
                        <a:pt x="10541" y="4428"/>
                        <a:pt x="10564" y="4301"/>
                      </a:cubicBezTo>
                      <a:cubicBezTo>
                        <a:pt x="10614" y="4053"/>
                        <a:pt x="10592" y="3821"/>
                        <a:pt x="10373" y="3648"/>
                      </a:cubicBezTo>
                      <a:cubicBezTo>
                        <a:pt x="10366" y="3643"/>
                        <a:pt x="10366" y="3628"/>
                        <a:pt x="10355" y="3596"/>
                      </a:cubicBezTo>
                      <a:lnTo>
                        <a:pt x="10355" y="3596"/>
                      </a:lnTo>
                      <a:cubicBezTo>
                        <a:pt x="10417" y="3615"/>
                        <a:pt x="10465" y="3623"/>
                        <a:pt x="10505" y="3646"/>
                      </a:cubicBezTo>
                      <a:cubicBezTo>
                        <a:pt x="10549" y="3671"/>
                        <a:pt x="10584" y="3714"/>
                        <a:pt x="10628" y="3740"/>
                      </a:cubicBezTo>
                      <a:cubicBezTo>
                        <a:pt x="10655" y="3758"/>
                        <a:pt x="10693" y="3778"/>
                        <a:pt x="10720" y="3778"/>
                      </a:cubicBezTo>
                      <a:cubicBezTo>
                        <a:pt x="10725" y="3778"/>
                        <a:pt x="10730" y="3777"/>
                        <a:pt x="10735" y="3775"/>
                      </a:cubicBezTo>
                      <a:cubicBezTo>
                        <a:pt x="10768" y="3760"/>
                        <a:pt x="10800" y="3710"/>
                        <a:pt x="10804" y="3673"/>
                      </a:cubicBezTo>
                      <a:cubicBezTo>
                        <a:pt x="10822" y="3504"/>
                        <a:pt x="10690" y="3320"/>
                        <a:pt x="10522" y="3286"/>
                      </a:cubicBezTo>
                      <a:cubicBezTo>
                        <a:pt x="10480" y="3278"/>
                        <a:pt x="10440" y="3274"/>
                        <a:pt x="10400" y="3274"/>
                      </a:cubicBezTo>
                      <a:cubicBezTo>
                        <a:pt x="10249" y="3274"/>
                        <a:pt x="10114" y="3331"/>
                        <a:pt x="9998" y="3446"/>
                      </a:cubicBezTo>
                      <a:cubicBezTo>
                        <a:pt x="9980" y="3466"/>
                        <a:pt x="9958" y="3481"/>
                        <a:pt x="9937" y="3499"/>
                      </a:cubicBezTo>
                      <a:cubicBezTo>
                        <a:pt x="9932" y="3496"/>
                        <a:pt x="9926" y="3491"/>
                        <a:pt x="9921" y="3487"/>
                      </a:cubicBezTo>
                      <a:cubicBezTo>
                        <a:pt x="9926" y="3465"/>
                        <a:pt x="9927" y="3441"/>
                        <a:pt x="9933" y="3419"/>
                      </a:cubicBezTo>
                      <a:cubicBezTo>
                        <a:pt x="9978" y="3282"/>
                        <a:pt x="10058" y="3186"/>
                        <a:pt x="10206" y="3152"/>
                      </a:cubicBezTo>
                      <a:cubicBezTo>
                        <a:pt x="10234" y="3145"/>
                        <a:pt x="10274" y="3116"/>
                        <a:pt x="10279" y="3094"/>
                      </a:cubicBezTo>
                      <a:cubicBezTo>
                        <a:pt x="10284" y="3070"/>
                        <a:pt x="10256" y="3033"/>
                        <a:pt x="10233" y="3012"/>
                      </a:cubicBezTo>
                      <a:cubicBezTo>
                        <a:pt x="10174" y="2960"/>
                        <a:pt x="10105" y="2942"/>
                        <a:pt x="10033" y="2942"/>
                      </a:cubicBezTo>
                      <a:cubicBezTo>
                        <a:pt x="10002" y="2942"/>
                        <a:pt x="9970" y="2946"/>
                        <a:pt x="9938" y="2951"/>
                      </a:cubicBezTo>
                      <a:cubicBezTo>
                        <a:pt x="9758" y="2986"/>
                        <a:pt x="9638" y="3103"/>
                        <a:pt x="9545" y="3254"/>
                      </a:cubicBezTo>
                      <a:cubicBezTo>
                        <a:pt x="9530" y="3279"/>
                        <a:pt x="9514" y="3301"/>
                        <a:pt x="9498" y="3326"/>
                      </a:cubicBezTo>
                      <a:cubicBezTo>
                        <a:pt x="9481" y="3234"/>
                        <a:pt x="9480" y="3152"/>
                        <a:pt x="9481" y="3068"/>
                      </a:cubicBezTo>
                      <a:cubicBezTo>
                        <a:pt x="9489" y="2360"/>
                        <a:pt x="9421" y="1652"/>
                        <a:pt x="9530" y="946"/>
                      </a:cubicBezTo>
                      <a:cubicBezTo>
                        <a:pt x="9564" y="730"/>
                        <a:pt x="9595" y="515"/>
                        <a:pt x="9717" y="326"/>
                      </a:cubicBezTo>
                      <a:cubicBezTo>
                        <a:pt x="9784" y="223"/>
                        <a:pt x="9888" y="166"/>
                        <a:pt x="9995" y="166"/>
                      </a:cubicBezTo>
                      <a:cubicBezTo>
                        <a:pt x="10047" y="166"/>
                        <a:pt x="10100" y="179"/>
                        <a:pt x="10150" y="207"/>
                      </a:cubicBezTo>
                      <a:cubicBezTo>
                        <a:pt x="10305" y="290"/>
                        <a:pt x="10398" y="534"/>
                        <a:pt x="10329" y="682"/>
                      </a:cubicBezTo>
                      <a:cubicBezTo>
                        <a:pt x="10316" y="707"/>
                        <a:pt x="10291" y="724"/>
                        <a:pt x="10272" y="745"/>
                      </a:cubicBezTo>
                      <a:cubicBezTo>
                        <a:pt x="10253" y="725"/>
                        <a:pt x="10233" y="707"/>
                        <a:pt x="10216" y="686"/>
                      </a:cubicBezTo>
                      <a:cubicBezTo>
                        <a:pt x="10182" y="645"/>
                        <a:pt x="10170" y="584"/>
                        <a:pt x="10102" y="581"/>
                      </a:cubicBezTo>
                      <a:cubicBezTo>
                        <a:pt x="10100" y="580"/>
                        <a:pt x="10097" y="580"/>
                        <a:pt x="10095" y="580"/>
                      </a:cubicBezTo>
                      <a:cubicBezTo>
                        <a:pt x="9997" y="580"/>
                        <a:pt x="9903" y="653"/>
                        <a:pt x="9874" y="751"/>
                      </a:cubicBezTo>
                      <a:cubicBezTo>
                        <a:pt x="9838" y="872"/>
                        <a:pt x="9876" y="998"/>
                        <a:pt x="9964" y="1048"/>
                      </a:cubicBezTo>
                      <a:cubicBezTo>
                        <a:pt x="9975" y="1055"/>
                        <a:pt x="9986" y="1061"/>
                        <a:pt x="9998" y="1064"/>
                      </a:cubicBezTo>
                      <a:cubicBezTo>
                        <a:pt x="10028" y="1070"/>
                        <a:pt x="10057" y="1074"/>
                        <a:pt x="10086" y="1074"/>
                      </a:cubicBezTo>
                      <a:cubicBezTo>
                        <a:pt x="10161" y="1074"/>
                        <a:pt x="10231" y="1050"/>
                        <a:pt x="10295" y="993"/>
                      </a:cubicBezTo>
                      <a:cubicBezTo>
                        <a:pt x="10515" y="795"/>
                        <a:pt x="10552" y="405"/>
                        <a:pt x="10371" y="171"/>
                      </a:cubicBezTo>
                      <a:cubicBezTo>
                        <a:pt x="10283" y="57"/>
                        <a:pt x="10174" y="0"/>
                        <a:pt x="10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3" name="Google Shape;5033;p25"/>
                <p:cNvSpPr/>
                <p:nvPr/>
              </p:nvSpPr>
              <p:spPr>
                <a:xfrm>
                  <a:off x="2004564" y="4920500"/>
                  <a:ext cx="465285" cy="169562"/>
                </a:xfrm>
                <a:custGeom>
                  <a:avLst/>
                  <a:gdLst/>
                  <a:ahLst/>
                  <a:cxnLst/>
                  <a:rect l="l" t="t" r="r" b="b"/>
                  <a:pathLst>
                    <a:path w="4953" h="1805" extrusionOk="0">
                      <a:moveTo>
                        <a:pt x="2727" y="1"/>
                      </a:moveTo>
                      <a:cubicBezTo>
                        <a:pt x="2431" y="1"/>
                        <a:pt x="2135" y="23"/>
                        <a:pt x="1838" y="57"/>
                      </a:cubicBezTo>
                      <a:cubicBezTo>
                        <a:pt x="1346" y="112"/>
                        <a:pt x="885" y="254"/>
                        <a:pt x="460" y="512"/>
                      </a:cubicBezTo>
                      <a:cubicBezTo>
                        <a:pt x="365" y="571"/>
                        <a:pt x="254" y="635"/>
                        <a:pt x="200" y="725"/>
                      </a:cubicBezTo>
                      <a:cubicBezTo>
                        <a:pt x="3" y="1053"/>
                        <a:pt x="1" y="1402"/>
                        <a:pt x="147" y="1752"/>
                      </a:cubicBezTo>
                      <a:cubicBezTo>
                        <a:pt x="157" y="1773"/>
                        <a:pt x="172" y="1790"/>
                        <a:pt x="180" y="1805"/>
                      </a:cubicBezTo>
                      <a:cubicBezTo>
                        <a:pt x="200" y="1646"/>
                        <a:pt x="214" y="1488"/>
                        <a:pt x="239" y="1329"/>
                      </a:cubicBezTo>
                      <a:cubicBezTo>
                        <a:pt x="260" y="1194"/>
                        <a:pt x="294" y="1062"/>
                        <a:pt x="382" y="951"/>
                      </a:cubicBezTo>
                      <a:cubicBezTo>
                        <a:pt x="542" y="746"/>
                        <a:pt x="742" y="602"/>
                        <a:pt x="989" y="508"/>
                      </a:cubicBezTo>
                      <a:cubicBezTo>
                        <a:pt x="1324" y="380"/>
                        <a:pt x="1670" y="320"/>
                        <a:pt x="2021" y="316"/>
                      </a:cubicBezTo>
                      <a:cubicBezTo>
                        <a:pt x="2133" y="315"/>
                        <a:pt x="2244" y="315"/>
                        <a:pt x="2356" y="315"/>
                      </a:cubicBezTo>
                      <a:cubicBezTo>
                        <a:pt x="2895" y="315"/>
                        <a:pt x="3434" y="326"/>
                        <a:pt x="3972" y="338"/>
                      </a:cubicBezTo>
                      <a:cubicBezTo>
                        <a:pt x="4300" y="344"/>
                        <a:pt x="4625" y="369"/>
                        <a:pt x="4952" y="385"/>
                      </a:cubicBezTo>
                      <a:cubicBezTo>
                        <a:pt x="4952" y="380"/>
                        <a:pt x="4953" y="377"/>
                        <a:pt x="4953" y="375"/>
                      </a:cubicBezTo>
                      <a:cubicBezTo>
                        <a:pt x="4921" y="365"/>
                        <a:pt x="4890" y="352"/>
                        <a:pt x="4857" y="344"/>
                      </a:cubicBezTo>
                      <a:cubicBezTo>
                        <a:pt x="4425" y="250"/>
                        <a:pt x="3997" y="142"/>
                        <a:pt x="3563" y="68"/>
                      </a:cubicBezTo>
                      <a:cubicBezTo>
                        <a:pt x="3285" y="21"/>
                        <a:pt x="3006"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4" name="Google Shape;5034;p25"/>
                <p:cNvSpPr/>
                <p:nvPr/>
              </p:nvSpPr>
              <p:spPr>
                <a:xfrm>
                  <a:off x="2718527" y="4673525"/>
                  <a:ext cx="170031" cy="282947"/>
                </a:xfrm>
                <a:custGeom>
                  <a:avLst/>
                  <a:gdLst/>
                  <a:ahLst/>
                  <a:cxnLst/>
                  <a:rect l="l" t="t" r="r" b="b"/>
                  <a:pathLst>
                    <a:path w="1810" h="3012" extrusionOk="0">
                      <a:moveTo>
                        <a:pt x="1021" y="1"/>
                      </a:moveTo>
                      <a:cubicBezTo>
                        <a:pt x="901" y="1"/>
                        <a:pt x="780" y="29"/>
                        <a:pt x="705" y="84"/>
                      </a:cubicBezTo>
                      <a:cubicBezTo>
                        <a:pt x="614" y="151"/>
                        <a:pt x="589" y="233"/>
                        <a:pt x="619" y="343"/>
                      </a:cubicBezTo>
                      <a:cubicBezTo>
                        <a:pt x="635" y="408"/>
                        <a:pt x="650" y="473"/>
                        <a:pt x="657" y="539"/>
                      </a:cubicBezTo>
                      <a:cubicBezTo>
                        <a:pt x="668" y="641"/>
                        <a:pt x="626" y="705"/>
                        <a:pt x="531" y="741"/>
                      </a:cubicBezTo>
                      <a:cubicBezTo>
                        <a:pt x="497" y="754"/>
                        <a:pt x="462" y="760"/>
                        <a:pt x="426" y="760"/>
                      </a:cubicBezTo>
                      <a:cubicBezTo>
                        <a:pt x="301" y="760"/>
                        <a:pt x="174" y="684"/>
                        <a:pt x="98" y="555"/>
                      </a:cubicBezTo>
                      <a:cubicBezTo>
                        <a:pt x="85" y="533"/>
                        <a:pt x="72" y="511"/>
                        <a:pt x="57" y="484"/>
                      </a:cubicBezTo>
                      <a:cubicBezTo>
                        <a:pt x="9" y="596"/>
                        <a:pt x="0" y="682"/>
                        <a:pt x="22" y="781"/>
                      </a:cubicBezTo>
                      <a:cubicBezTo>
                        <a:pt x="53" y="929"/>
                        <a:pt x="137" y="988"/>
                        <a:pt x="239" y="988"/>
                      </a:cubicBezTo>
                      <a:cubicBezTo>
                        <a:pt x="288" y="988"/>
                        <a:pt x="341" y="974"/>
                        <a:pt x="395" y="950"/>
                      </a:cubicBezTo>
                      <a:cubicBezTo>
                        <a:pt x="408" y="943"/>
                        <a:pt x="418" y="931"/>
                        <a:pt x="433" y="927"/>
                      </a:cubicBezTo>
                      <a:cubicBezTo>
                        <a:pt x="455" y="922"/>
                        <a:pt x="477" y="922"/>
                        <a:pt x="500" y="919"/>
                      </a:cubicBezTo>
                      <a:lnTo>
                        <a:pt x="500" y="919"/>
                      </a:lnTo>
                      <a:cubicBezTo>
                        <a:pt x="497" y="940"/>
                        <a:pt x="501" y="963"/>
                        <a:pt x="492" y="979"/>
                      </a:cubicBezTo>
                      <a:cubicBezTo>
                        <a:pt x="414" y="1113"/>
                        <a:pt x="436" y="1243"/>
                        <a:pt x="500" y="1371"/>
                      </a:cubicBezTo>
                      <a:cubicBezTo>
                        <a:pt x="534" y="1441"/>
                        <a:pt x="584" y="1475"/>
                        <a:pt x="639" y="1475"/>
                      </a:cubicBezTo>
                      <a:cubicBezTo>
                        <a:pt x="680" y="1475"/>
                        <a:pt x="724" y="1456"/>
                        <a:pt x="767" y="1416"/>
                      </a:cubicBezTo>
                      <a:cubicBezTo>
                        <a:pt x="838" y="1350"/>
                        <a:pt x="870" y="1267"/>
                        <a:pt x="868" y="1169"/>
                      </a:cubicBezTo>
                      <a:cubicBezTo>
                        <a:pt x="865" y="1119"/>
                        <a:pt x="880" y="1083"/>
                        <a:pt x="936" y="1071"/>
                      </a:cubicBezTo>
                      <a:cubicBezTo>
                        <a:pt x="955" y="1067"/>
                        <a:pt x="976" y="1065"/>
                        <a:pt x="997" y="1065"/>
                      </a:cubicBezTo>
                      <a:cubicBezTo>
                        <a:pt x="1103" y="1065"/>
                        <a:pt x="1220" y="1116"/>
                        <a:pt x="1266" y="1206"/>
                      </a:cubicBezTo>
                      <a:cubicBezTo>
                        <a:pt x="1313" y="1294"/>
                        <a:pt x="1357" y="1398"/>
                        <a:pt x="1359" y="1496"/>
                      </a:cubicBezTo>
                      <a:cubicBezTo>
                        <a:pt x="1364" y="1629"/>
                        <a:pt x="1342" y="1768"/>
                        <a:pt x="1307" y="1898"/>
                      </a:cubicBezTo>
                      <a:cubicBezTo>
                        <a:pt x="1203" y="2276"/>
                        <a:pt x="957" y="2547"/>
                        <a:pt x="630" y="2749"/>
                      </a:cubicBezTo>
                      <a:cubicBezTo>
                        <a:pt x="480" y="2841"/>
                        <a:pt x="321" y="2916"/>
                        <a:pt x="167" y="2999"/>
                      </a:cubicBezTo>
                      <a:cubicBezTo>
                        <a:pt x="168" y="3002"/>
                        <a:pt x="168" y="3006"/>
                        <a:pt x="175" y="3011"/>
                      </a:cubicBezTo>
                      <a:cubicBezTo>
                        <a:pt x="317" y="2975"/>
                        <a:pt x="475" y="2965"/>
                        <a:pt x="603" y="2899"/>
                      </a:cubicBezTo>
                      <a:cubicBezTo>
                        <a:pt x="1435" y="2469"/>
                        <a:pt x="1810" y="1436"/>
                        <a:pt x="1495" y="554"/>
                      </a:cubicBezTo>
                      <a:cubicBezTo>
                        <a:pt x="1482" y="517"/>
                        <a:pt x="1462" y="482"/>
                        <a:pt x="1437" y="451"/>
                      </a:cubicBezTo>
                      <a:cubicBezTo>
                        <a:pt x="1402" y="406"/>
                        <a:pt x="1355" y="384"/>
                        <a:pt x="1307" y="384"/>
                      </a:cubicBezTo>
                      <a:cubicBezTo>
                        <a:pt x="1261" y="384"/>
                        <a:pt x="1215" y="404"/>
                        <a:pt x="1179" y="444"/>
                      </a:cubicBezTo>
                      <a:cubicBezTo>
                        <a:pt x="1115" y="515"/>
                        <a:pt x="1118" y="589"/>
                        <a:pt x="1161" y="670"/>
                      </a:cubicBezTo>
                      <a:cubicBezTo>
                        <a:pt x="1209" y="760"/>
                        <a:pt x="1175" y="828"/>
                        <a:pt x="1076" y="855"/>
                      </a:cubicBezTo>
                      <a:cubicBezTo>
                        <a:pt x="1059" y="860"/>
                        <a:pt x="1043" y="863"/>
                        <a:pt x="1027" y="863"/>
                      </a:cubicBezTo>
                      <a:cubicBezTo>
                        <a:pt x="962" y="863"/>
                        <a:pt x="910" y="823"/>
                        <a:pt x="869" y="773"/>
                      </a:cubicBezTo>
                      <a:cubicBezTo>
                        <a:pt x="662" y="527"/>
                        <a:pt x="790" y="169"/>
                        <a:pt x="1105" y="110"/>
                      </a:cubicBezTo>
                      <a:cubicBezTo>
                        <a:pt x="1180" y="95"/>
                        <a:pt x="1260" y="99"/>
                        <a:pt x="1338" y="95"/>
                      </a:cubicBezTo>
                      <a:cubicBezTo>
                        <a:pt x="1334" y="90"/>
                        <a:pt x="1328" y="83"/>
                        <a:pt x="1321" y="78"/>
                      </a:cubicBezTo>
                      <a:cubicBezTo>
                        <a:pt x="1249" y="26"/>
                        <a:pt x="1135" y="1"/>
                        <a:pt x="1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5" name="Google Shape;5035;p25"/>
                <p:cNvSpPr/>
                <p:nvPr/>
              </p:nvSpPr>
              <p:spPr>
                <a:xfrm>
                  <a:off x="1982863" y="4899363"/>
                  <a:ext cx="556407" cy="111976"/>
                </a:xfrm>
                <a:custGeom>
                  <a:avLst/>
                  <a:gdLst/>
                  <a:ahLst/>
                  <a:cxnLst/>
                  <a:rect l="l" t="t" r="r" b="b"/>
                  <a:pathLst>
                    <a:path w="5923" h="1192" extrusionOk="0">
                      <a:moveTo>
                        <a:pt x="2580" y="1"/>
                      </a:moveTo>
                      <a:cubicBezTo>
                        <a:pt x="2313" y="1"/>
                        <a:pt x="2046" y="14"/>
                        <a:pt x="1778" y="40"/>
                      </a:cubicBezTo>
                      <a:cubicBezTo>
                        <a:pt x="1397" y="76"/>
                        <a:pt x="1024" y="157"/>
                        <a:pt x="674" y="320"/>
                      </a:cubicBezTo>
                      <a:cubicBezTo>
                        <a:pt x="365" y="464"/>
                        <a:pt x="129" y="677"/>
                        <a:pt x="33" y="1018"/>
                      </a:cubicBezTo>
                      <a:cubicBezTo>
                        <a:pt x="18" y="1074"/>
                        <a:pt x="11" y="1131"/>
                        <a:pt x="0" y="1188"/>
                      </a:cubicBezTo>
                      <a:cubicBezTo>
                        <a:pt x="6" y="1188"/>
                        <a:pt x="13" y="1188"/>
                        <a:pt x="19" y="1192"/>
                      </a:cubicBezTo>
                      <a:cubicBezTo>
                        <a:pt x="80" y="1125"/>
                        <a:pt x="141" y="1056"/>
                        <a:pt x="204" y="990"/>
                      </a:cubicBezTo>
                      <a:cubicBezTo>
                        <a:pt x="271" y="921"/>
                        <a:pt x="344" y="864"/>
                        <a:pt x="445" y="859"/>
                      </a:cubicBezTo>
                      <a:cubicBezTo>
                        <a:pt x="450" y="859"/>
                        <a:pt x="453" y="853"/>
                        <a:pt x="457" y="851"/>
                      </a:cubicBezTo>
                      <a:cubicBezTo>
                        <a:pt x="737" y="625"/>
                        <a:pt x="1056" y="475"/>
                        <a:pt x="1398" y="373"/>
                      </a:cubicBezTo>
                      <a:cubicBezTo>
                        <a:pt x="1867" y="233"/>
                        <a:pt x="2352" y="207"/>
                        <a:pt x="2838" y="188"/>
                      </a:cubicBezTo>
                      <a:cubicBezTo>
                        <a:pt x="2892" y="186"/>
                        <a:pt x="2946" y="185"/>
                        <a:pt x="2999" y="185"/>
                      </a:cubicBezTo>
                      <a:cubicBezTo>
                        <a:pt x="3753" y="185"/>
                        <a:pt x="4474" y="386"/>
                        <a:pt x="5201" y="555"/>
                      </a:cubicBezTo>
                      <a:cubicBezTo>
                        <a:pt x="5277" y="573"/>
                        <a:pt x="5349" y="620"/>
                        <a:pt x="5425" y="627"/>
                      </a:cubicBezTo>
                      <a:cubicBezTo>
                        <a:pt x="5590" y="644"/>
                        <a:pt x="5756" y="646"/>
                        <a:pt x="5922" y="655"/>
                      </a:cubicBezTo>
                      <a:cubicBezTo>
                        <a:pt x="5802" y="611"/>
                        <a:pt x="5679" y="583"/>
                        <a:pt x="5560" y="547"/>
                      </a:cubicBezTo>
                      <a:cubicBezTo>
                        <a:pt x="5206" y="443"/>
                        <a:pt x="4857" y="319"/>
                        <a:pt x="4500" y="232"/>
                      </a:cubicBezTo>
                      <a:cubicBezTo>
                        <a:pt x="3866" y="78"/>
                        <a:pt x="3226"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6" name="Google Shape;5036;p25"/>
                <p:cNvSpPr/>
                <p:nvPr/>
              </p:nvSpPr>
              <p:spPr>
                <a:xfrm>
                  <a:off x="2031807" y="4988608"/>
                  <a:ext cx="126255" cy="149271"/>
                </a:xfrm>
                <a:custGeom>
                  <a:avLst/>
                  <a:gdLst/>
                  <a:ahLst/>
                  <a:cxnLst/>
                  <a:rect l="l" t="t" r="r" b="b"/>
                  <a:pathLst>
                    <a:path w="1344" h="1589" extrusionOk="0">
                      <a:moveTo>
                        <a:pt x="394" y="0"/>
                      </a:moveTo>
                      <a:lnTo>
                        <a:pt x="394" y="0"/>
                      </a:lnTo>
                      <a:cubicBezTo>
                        <a:pt x="371" y="15"/>
                        <a:pt x="360" y="20"/>
                        <a:pt x="350" y="25"/>
                      </a:cubicBezTo>
                      <a:cubicBezTo>
                        <a:pt x="158" y="150"/>
                        <a:pt x="99" y="346"/>
                        <a:pt x="71" y="558"/>
                      </a:cubicBezTo>
                      <a:cubicBezTo>
                        <a:pt x="1" y="1115"/>
                        <a:pt x="314" y="1530"/>
                        <a:pt x="848" y="1586"/>
                      </a:cubicBezTo>
                      <a:cubicBezTo>
                        <a:pt x="866" y="1588"/>
                        <a:pt x="884" y="1589"/>
                        <a:pt x="902" y="1589"/>
                      </a:cubicBezTo>
                      <a:cubicBezTo>
                        <a:pt x="1069" y="1589"/>
                        <a:pt x="1204" y="1501"/>
                        <a:pt x="1269" y="1341"/>
                      </a:cubicBezTo>
                      <a:cubicBezTo>
                        <a:pt x="1344" y="1163"/>
                        <a:pt x="1323" y="962"/>
                        <a:pt x="1047" y="935"/>
                      </a:cubicBezTo>
                      <a:cubicBezTo>
                        <a:pt x="1033" y="934"/>
                        <a:pt x="1018" y="933"/>
                        <a:pt x="1004" y="933"/>
                      </a:cubicBezTo>
                      <a:cubicBezTo>
                        <a:pt x="912" y="933"/>
                        <a:pt x="833" y="964"/>
                        <a:pt x="783" y="1048"/>
                      </a:cubicBezTo>
                      <a:cubicBezTo>
                        <a:pt x="725" y="1143"/>
                        <a:pt x="724" y="1245"/>
                        <a:pt x="793" y="1341"/>
                      </a:cubicBezTo>
                      <a:cubicBezTo>
                        <a:pt x="808" y="1360"/>
                        <a:pt x="818" y="1380"/>
                        <a:pt x="830" y="1403"/>
                      </a:cubicBezTo>
                      <a:cubicBezTo>
                        <a:pt x="823" y="1405"/>
                        <a:pt x="814" y="1406"/>
                        <a:pt x="804" y="1406"/>
                      </a:cubicBezTo>
                      <a:cubicBezTo>
                        <a:pt x="725" y="1406"/>
                        <a:pt x="594" y="1329"/>
                        <a:pt x="512" y="1214"/>
                      </a:cubicBezTo>
                      <a:cubicBezTo>
                        <a:pt x="246" y="841"/>
                        <a:pt x="188" y="442"/>
                        <a:pt x="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7" name="Google Shape;5037;p25"/>
                <p:cNvSpPr/>
                <p:nvPr/>
              </p:nvSpPr>
              <p:spPr>
                <a:xfrm>
                  <a:off x="2999603" y="4330634"/>
                  <a:ext cx="106528" cy="195207"/>
                </a:xfrm>
                <a:custGeom>
                  <a:avLst/>
                  <a:gdLst/>
                  <a:ahLst/>
                  <a:cxnLst/>
                  <a:rect l="l" t="t" r="r" b="b"/>
                  <a:pathLst>
                    <a:path w="1134" h="2078" extrusionOk="0">
                      <a:moveTo>
                        <a:pt x="413" y="0"/>
                      </a:moveTo>
                      <a:cubicBezTo>
                        <a:pt x="281" y="0"/>
                        <a:pt x="153" y="30"/>
                        <a:pt x="30" y="91"/>
                      </a:cubicBezTo>
                      <a:cubicBezTo>
                        <a:pt x="15" y="99"/>
                        <a:pt x="1" y="109"/>
                        <a:pt x="1" y="109"/>
                      </a:cubicBezTo>
                      <a:cubicBezTo>
                        <a:pt x="86" y="135"/>
                        <a:pt x="180" y="156"/>
                        <a:pt x="266" y="194"/>
                      </a:cubicBezTo>
                      <a:cubicBezTo>
                        <a:pt x="322" y="220"/>
                        <a:pt x="362" y="275"/>
                        <a:pt x="350" y="347"/>
                      </a:cubicBezTo>
                      <a:cubicBezTo>
                        <a:pt x="337" y="415"/>
                        <a:pt x="279" y="429"/>
                        <a:pt x="223" y="444"/>
                      </a:cubicBezTo>
                      <a:cubicBezTo>
                        <a:pt x="195" y="450"/>
                        <a:pt x="163" y="456"/>
                        <a:pt x="140" y="474"/>
                      </a:cubicBezTo>
                      <a:cubicBezTo>
                        <a:pt x="99" y="506"/>
                        <a:pt x="63" y="546"/>
                        <a:pt x="24" y="583"/>
                      </a:cubicBezTo>
                      <a:cubicBezTo>
                        <a:pt x="29" y="591"/>
                        <a:pt x="36" y="598"/>
                        <a:pt x="41" y="605"/>
                      </a:cubicBezTo>
                      <a:cubicBezTo>
                        <a:pt x="155" y="512"/>
                        <a:pt x="289" y="474"/>
                        <a:pt x="432" y="467"/>
                      </a:cubicBezTo>
                      <a:cubicBezTo>
                        <a:pt x="439" y="466"/>
                        <a:pt x="446" y="466"/>
                        <a:pt x="453" y="466"/>
                      </a:cubicBezTo>
                      <a:cubicBezTo>
                        <a:pt x="693" y="466"/>
                        <a:pt x="888" y="662"/>
                        <a:pt x="882" y="908"/>
                      </a:cubicBezTo>
                      <a:cubicBezTo>
                        <a:pt x="879" y="982"/>
                        <a:pt x="847" y="1037"/>
                        <a:pt x="779" y="1068"/>
                      </a:cubicBezTo>
                      <a:cubicBezTo>
                        <a:pt x="762" y="1075"/>
                        <a:pt x="746" y="1079"/>
                        <a:pt x="731" y="1079"/>
                      </a:cubicBezTo>
                      <a:cubicBezTo>
                        <a:pt x="689" y="1079"/>
                        <a:pt x="654" y="1052"/>
                        <a:pt x="622" y="1018"/>
                      </a:cubicBezTo>
                      <a:cubicBezTo>
                        <a:pt x="605" y="1002"/>
                        <a:pt x="587" y="986"/>
                        <a:pt x="569" y="971"/>
                      </a:cubicBezTo>
                      <a:lnTo>
                        <a:pt x="569" y="971"/>
                      </a:lnTo>
                      <a:cubicBezTo>
                        <a:pt x="661" y="1133"/>
                        <a:pt x="686" y="1306"/>
                        <a:pt x="651" y="1479"/>
                      </a:cubicBezTo>
                      <a:cubicBezTo>
                        <a:pt x="630" y="1603"/>
                        <a:pt x="579" y="1726"/>
                        <a:pt x="521" y="1838"/>
                      </a:cubicBezTo>
                      <a:cubicBezTo>
                        <a:pt x="458" y="1959"/>
                        <a:pt x="347" y="2029"/>
                        <a:pt x="184" y="2032"/>
                      </a:cubicBezTo>
                      <a:cubicBezTo>
                        <a:pt x="214" y="2047"/>
                        <a:pt x="225" y="2055"/>
                        <a:pt x="235" y="2058"/>
                      </a:cubicBezTo>
                      <a:cubicBezTo>
                        <a:pt x="271" y="2072"/>
                        <a:pt x="308" y="2078"/>
                        <a:pt x="343" y="2078"/>
                      </a:cubicBezTo>
                      <a:cubicBezTo>
                        <a:pt x="456" y="2078"/>
                        <a:pt x="560" y="2014"/>
                        <a:pt x="625" y="1901"/>
                      </a:cubicBezTo>
                      <a:cubicBezTo>
                        <a:pt x="724" y="1732"/>
                        <a:pt x="754" y="1550"/>
                        <a:pt x="744" y="1358"/>
                      </a:cubicBezTo>
                      <a:cubicBezTo>
                        <a:pt x="743" y="1328"/>
                        <a:pt x="748" y="1297"/>
                        <a:pt x="751" y="1261"/>
                      </a:cubicBezTo>
                      <a:cubicBezTo>
                        <a:pt x="772" y="1268"/>
                        <a:pt x="782" y="1271"/>
                        <a:pt x="789" y="1276"/>
                      </a:cubicBezTo>
                      <a:cubicBezTo>
                        <a:pt x="826" y="1308"/>
                        <a:pt x="857" y="1325"/>
                        <a:pt x="885" y="1325"/>
                      </a:cubicBezTo>
                      <a:cubicBezTo>
                        <a:pt x="919" y="1325"/>
                        <a:pt x="948" y="1301"/>
                        <a:pt x="979" y="1252"/>
                      </a:cubicBezTo>
                      <a:cubicBezTo>
                        <a:pt x="995" y="1225"/>
                        <a:pt x="1010" y="1195"/>
                        <a:pt x="1021" y="1165"/>
                      </a:cubicBezTo>
                      <a:cubicBezTo>
                        <a:pt x="1134" y="874"/>
                        <a:pt x="969" y="490"/>
                        <a:pt x="681" y="368"/>
                      </a:cubicBezTo>
                      <a:cubicBezTo>
                        <a:pt x="670" y="363"/>
                        <a:pt x="660" y="354"/>
                        <a:pt x="641" y="343"/>
                      </a:cubicBezTo>
                      <a:cubicBezTo>
                        <a:pt x="662" y="330"/>
                        <a:pt x="676" y="321"/>
                        <a:pt x="691" y="313"/>
                      </a:cubicBezTo>
                      <a:cubicBezTo>
                        <a:pt x="804" y="248"/>
                        <a:pt x="810" y="137"/>
                        <a:pt x="702" y="65"/>
                      </a:cubicBezTo>
                      <a:cubicBezTo>
                        <a:pt x="662" y="39"/>
                        <a:pt x="613" y="21"/>
                        <a:pt x="565" y="13"/>
                      </a:cubicBezTo>
                      <a:cubicBezTo>
                        <a:pt x="514" y="5"/>
                        <a:pt x="463"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8" name="Google Shape;5038;p25"/>
                <p:cNvSpPr/>
                <p:nvPr/>
              </p:nvSpPr>
              <p:spPr>
                <a:xfrm>
                  <a:off x="2851079" y="4056979"/>
                  <a:ext cx="97322" cy="79097"/>
                </a:xfrm>
                <a:custGeom>
                  <a:avLst/>
                  <a:gdLst/>
                  <a:ahLst/>
                  <a:cxnLst/>
                  <a:rect l="l" t="t" r="r" b="b"/>
                  <a:pathLst>
                    <a:path w="1036" h="842" extrusionOk="0">
                      <a:moveTo>
                        <a:pt x="470" y="1"/>
                      </a:moveTo>
                      <a:cubicBezTo>
                        <a:pt x="354" y="1"/>
                        <a:pt x="244" y="45"/>
                        <a:pt x="153" y="136"/>
                      </a:cubicBezTo>
                      <a:cubicBezTo>
                        <a:pt x="25" y="264"/>
                        <a:pt x="0" y="428"/>
                        <a:pt x="40" y="599"/>
                      </a:cubicBezTo>
                      <a:cubicBezTo>
                        <a:pt x="63" y="694"/>
                        <a:pt x="131" y="746"/>
                        <a:pt x="215" y="746"/>
                      </a:cubicBezTo>
                      <a:cubicBezTo>
                        <a:pt x="229" y="746"/>
                        <a:pt x="243" y="744"/>
                        <a:pt x="257" y="741"/>
                      </a:cubicBezTo>
                      <a:cubicBezTo>
                        <a:pt x="364" y="723"/>
                        <a:pt x="438" y="632"/>
                        <a:pt x="424" y="523"/>
                      </a:cubicBezTo>
                      <a:cubicBezTo>
                        <a:pt x="419" y="488"/>
                        <a:pt x="391" y="446"/>
                        <a:pt x="361" y="428"/>
                      </a:cubicBezTo>
                      <a:cubicBezTo>
                        <a:pt x="350" y="422"/>
                        <a:pt x="340" y="420"/>
                        <a:pt x="330" y="420"/>
                      </a:cubicBezTo>
                      <a:cubicBezTo>
                        <a:pt x="302" y="420"/>
                        <a:pt x="278" y="443"/>
                        <a:pt x="258" y="475"/>
                      </a:cubicBezTo>
                      <a:cubicBezTo>
                        <a:pt x="244" y="498"/>
                        <a:pt x="228" y="509"/>
                        <a:pt x="213" y="509"/>
                      </a:cubicBezTo>
                      <a:cubicBezTo>
                        <a:pt x="195" y="509"/>
                        <a:pt x="178" y="495"/>
                        <a:pt x="165" y="467"/>
                      </a:cubicBezTo>
                      <a:cubicBezTo>
                        <a:pt x="135" y="401"/>
                        <a:pt x="143" y="336"/>
                        <a:pt x="190" y="280"/>
                      </a:cubicBezTo>
                      <a:cubicBezTo>
                        <a:pt x="246" y="213"/>
                        <a:pt x="321" y="178"/>
                        <a:pt x="405" y="178"/>
                      </a:cubicBezTo>
                      <a:cubicBezTo>
                        <a:pt x="438" y="178"/>
                        <a:pt x="472" y="184"/>
                        <a:pt x="506" y="194"/>
                      </a:cubicBezTo>
                      <a:cubicBezTo>
                        <a:pt x="697" y="253"/>
                        <a:pt x="795" y="394"/>
                        <a:pt x="851" y="573"/>
                      </a:cubicBezTo>
                      <a:cubicBezTo>
                        <a:pt x="877" y="657"/>
                        <a:pt x="894" y="743"/>
                        <a:pt x="918" y="842"/>
                      </a:cubicBezTo>
                      <a:cubicBezTo>
                        <a:pt x="949" y="766"/>
                        <a:pt x="969" y="702"/>
                        <a:pt x="998" y="642"/>
                      </a:cubicBezTo>
                      <a:cubicBezTo>
                        <a:pt x="1031" y="581"/>
                        <a:pt x="1035" y="521"/>
                        <a:pt x="1018" y="456"/>
                      </a:cubicBezTo>
                      <a:cubicBezTo>
                        <a:pt x="960" y="248"/>
                        <a:pt x="837" y="91"/>
                        <a:pt x="626" y="26"/>
                      </a:cubicBezTo>
                      <a:cubicBezTo>
                        <a:pt x="573" y="9"/>
                        <a:pt x="521" y="1"/>
                        <a:pt x="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9" name="Google Shape;5039;p25"/>
                <p:cNvSpPr/>
                <p:nvPr/>
              </p:nvSpPr>
              <p:spPr>
                <a:xfrm>
                  <a:off x="2950377" y="3982295"/>
                  <a:ext cx="102958" cy="116580"/>
                </a:xfrm>
                <a:custGeom>
                  <a:avLst/>
                  <a:gdLst/>
                  <a:ahLst/>
                  <a:cxnLst/>
                  <a:rect l="l" t="t" r="r" b="b"/>
                  <a:pathLst>
                    <a:path w="1096" h="1241" extrusionOk="0">
                      <a:moveTo>
                        <a:pt x="773" y="0"/>
                      </a:moveTo>
                      <a:cubicBezTo>
                        <a:pt x="580" y="0"/>
                        <a:pt x="410" y="70"/>
                        <a:pt x="270" y="222"/>
                      </a:cubicBezTo>
                      <a:cubicBezTo>
                        <a:pt x="1" y="517"/>
                        <a:pt x="41" y="877"/>
                        <a:pt x="41" y="1241"/>
                      </a:cubicBezTo>
                      <a:cubicBezTo>
                        <a:pt x="119" y="1165"/>
                        <a:pt x="163" y="1096"/>
                        <a:pt x="160" y="989"/>
                      </a:cubicBezTo>
                      <a:cubicBezTo>
                        <a:pt x="153" y="799"/>
                        <a:pt x="186" y="610"/>
                        <a:pt x="263" y="432"/>
                      </a:cubicBezTo>
                      <a:cubicBezTo>
                        <a:pt x="351" y="229"/>
                        <a:pt x="517" y="136"/>
                        <a:pt x="725" y="107"/>
                      </a:cubicBezTo>
                      <a:cubicBezTo>
                        <a:pt x="737" y="105"/>
                        <a:pt x="749" y="104"/>
                        <a:pt x="761" y="104"/>
                      </a:cubicBezTo>
                      <a:cubicBezTo>
                        <a:pt x="803" y="104"/>
                        <a:pt x="843" y="118"/>
                        <a:pt x="874" y="166"/>
                      </a:cubicBezTo>
                      <a:cubicBezTo>
                        <a:pt x="844" y="197"/>
                        <a:pt x="814" y="226"/>
                        <a:pt x="787" y="255"/>
                      </a:cubicBezTo>
                      <a:cubicBezTo>
                        <a:pt x="733" y="316"/>
                        <a:pt x="746" y="431"/>
                        <a:pt x="812" y="490"/>
                      </a:cubicBezTo>
                      <a:cubicBezTo>
                        <a:pt x="833" y="509"/>
                        <a:pt x="858" y="518"/>
                        <a:pt x="884" y="518"/>
                      </a:cubicBezTo>
                      <a:cubicBezTo>
                        <a:pt x="923" y="518"/>
                        <a:pt x="966" y="498"/>
                        <a:pt x="1003" y="459"/>
                      </a:cubicBezTo>
                      <a:cubicBezTo>
                        <a:pt x="1084" y="373"/>
                        <a:pt x="1096" y="270"/>
                        <a:pt x="1064" y="162"/>
                      </a:cubicBezTo>
                      <a:cubicBezTo>
                        <a:pt x="1034" y="61"/>
                        <a:pt x="953" y="13"/>
                        <a:pt x="858" y="5"/>
                      </a:cubicBezTo>
                      <a:cubicBezTo>
                        <a:pt x="829" y="2"/>
                        <a:pt x="801" y="0"/>
                        <a:pt x="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0" name="Google Shape;5040;p25"/>
                <p:cNvSpPr/>
                <p:nvPr/>
              </p:nvSpPr>
              <p:spPr>
                <a:xfrm>
                  <a:off x="2893635" y="4258298"/>
                  <a:ext cx="34006" cy="35979"/>
                </a:xfrm>
                <a:custGeom>
                  <a:avLst/>
                  <a:gdLst/>
                  <a:ahLst/>
                  <a:cxnLst/>
                  <a:rect l="l" t="t" r="r" b="b"/>
                  <a:pathLst>
                    <a:path w="362" h="383" extrusionOk="0">
                      <a:moveTo>
                        <a:pt x="18" y="0"/>
                      </a:moveTo>
                      <a:cubicBezTo>
                        <a:pt x="12" y="6"/>
                        <a:pt x="7" y="13"/>
                        <a:pt x="1" y="21"/>
                      </a:cubicBezTo>
                      <a:cubicBezTo>
                        <a:pt x="59" y="218"/>
                        <a:pt x="197" y="383"/>
                        <a:pt x="339" y="383"/>
                      </a:cubicBezTo>
                      <a:cubicBezTo>
                        <a:pt x="346" y="383"/>
                        <a:pt x="354" y="382"/>
                        <a:pt x="361" y="381"/>
                      </a:cubicBezTo>
                      <a:cubicBezTo>
                        <a:pt x="347" y="342"/>
                        <a:pt x="340" y="301"/>
                        <a:pt x="317" y="275"/>
                      </a:cubicBezTo>
                      <a:cubicBezTo>
                        <a:pt x="276" y="229"/>
                        <a:pt x="225" y="196"/>
                        <a:pt x="180" y="155"/>
                      </a:cubicBezTo>
                      <a:cubicBezTo>
                        <a:pt x="125" y="104"/>
                        <a:pt x="73" y="52"/>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1" name="Google Shape;5041;p25"/>
                <p:cNvSpPr/>
                <p:nvPr/>
              </p:nvSpPr>
              <p:spPr>
                <a:xfrm>
                  <a:off x="2883396" y="4287796"/>
                  <a:ext cx="44622" cy="19070"/>
                </a:xfrm>
                <a:custGeom>
                  <a:avLst/>
                  <a:gdLst/>
                  <a:ahLst/>
                  <a:cxnLst/>
                  <a:rect l="l" t="t" r="r" b="b"/>
                  <a:pathLst>
                    <a:path w="475" h="203" extrusionOk="0">
                      <a:moveTo>
                        <a:pt x="151" y="1"/>
                      </a:moveTo>
                      <a:cubicBezTo>
                        <a:pt x="146" y="1"/>
                        <a:pt x="140" y="1"/>
                        <a:pt x="135" y="2"/>
                      </a:cubicBezTo>
                      <a:cubicBezTo>
                        <a:pt x="86" y="10"/>
                        <a:pt x="41" y="38"/>
                        <a:pt x="0" y="57"/>
                      </a:cubicBezTo>
                      <a:cubicBezTo>
                        <a:pt x="109" y="98"/>
                        <a:pt x="210" y="137"/>
                        <a:pt x="311" y="176"/>
                      </a:cubicBezTo>
                      <a:cubicBezTo>
                        <a:pt x="337" y="184"/>
                        <a:pt x="363" y="195"/>
                        <a:pt x="388" y="200"/>
                      </a:cubicBezTo>
                      <a:cubicBezTo>
                        <a:pt x="399" y="201"/>
                        <a:pt x="410" y="202"/>
                        <a:pt x="419" y="202"/>
                      </a:cubicBezTo>
                      <a:cubicBezTo>
                        <a:pt x="454" y="202"/>
                        <a:pt x="474" y="188"/>
                        <a:pt x="462" y="153"/>
                      </a:cubicBezTo>
                      <a:cubicBezTo>
                        <a:pt x="377" y="104"/>
                        <a:pt x="312" y="63"/>
                        <a:pt x="243" y="28"/>
                      </a:cubicBezTo>
                      <a:cubicBezTo>
                        <a:pt x="215" y="14"/>
                        <a:pt x="181"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042" name="Google Shape;5042;p25"/>
                <p:cNvGrpSpPr/>
                <p:nvPr/>
              </p:nvGrpSpPr>
              <p:grpSpPr>
                <a:xfrm>
                  <a:off x="2883114" y="4252568"/>
                  <a:ext cx="45467" cy="65290"/>
                  <a:chOff x="2883114" y="4252568"/>
                  <a:chExt cx="45467" cy="65290"/>
                </a:xfrm>
              </p:grpSpPr>
              <p:sp>
                <p:nvSpPr>
                  <p:cNvPr id="5043" name="Google Shape;5043;p25"/>
                  <p:cNvSpPr/>
                  <p:nvPr/>
                </p:nvSpPr>
                <p:spPr>
                  <a:xfrm>
                    <a:off x="2891851" y="4252568"/>
                    <a:ext cx="36731" cy="30155"/>
                  </a:xfrm>
                  <a:custGeom>
                    <a:avLst/>
                    <a:gdLst/>
                    <a:ahLst/>
                    <a:cxnLst/>
                    <a:rect l="l" t="t" r="r" b="b"/>
                    <a:pathLst>
                      <a:path w="391" h="321" extrusionOk="0">
                        <a:moveTo>
                          <a:pt x="101" y="1"/>
                        </a:moveTo>
                        <a:cubicBezTo>
                          <a:pt x="69" y="1"/>
                          <a:pt x="36" y="6"/>
                          <a:pt x="1" y="16"/>
                        </a:cubicBezTo>
                        <a:cubicBezTo>
                          <a:pt x="127" y="47"/>
                          <a:pt x="186" y="136"/>
                          <a:pt x="252" y="221"/>
                        </a:cubicBezTo>
                        <a:cubicBezTo>
                          <a:pt x="279" y="256"/>
                          <a:pt x="315" y="283"/>
                          <a:pt x="355" y="320"/>
                        </a:cubicBezTo>
                        <a:cubicBezTo>
                          <a:pt x="390" y="134"/>
                          <a:pt x="270"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4" name="Google Shape;5044;p25"/>
                  <p:cNvSpPr/>
                  <p:nvPr/>
                </p:nvSpPr>
                <p:spPr>
                  <a:xfrm>
                    <a:off x="2883114" y="4300197"/>
                    <a:ext cx="44152" cy="17661"/>
                  </a:xfrm>
                  <a:custGeom>
                    <a:avLst/>
                    <a:gdLst/>
                    <a:ahLst/>
                    <a:cxnLst/>
                    <a:rect l="l" t="t" r="r" b="b"/>
                    <a:pathLst>
                      <a:path w="470" h="188" extrusionOk="0">
                        <a:moveTo>
                          <a:pt x="62" y="0"/>
                        </a:moveTo>
                        <a:cubicBezTo>
                          <a:pt x="42" y="0"/>
                          <a:pt x="22" y="3"/>
                          <a:pt x="1" y="8"/>
                        </a:cubicBezTo>
                        <a:cubicBezTo>
                          <a:pt x="112" y="68"/>
                          <a:pt x="202" y="126"/>
                          <a:pt x="300" y="173"/>
                        </a:cubicBezTo>
                        <a:cubicBezTo>
                          <a:pt x="321" y="183"/>
                          <a:pt x="341" y="188"/>
                          <a:pt x="359" y="188"/>
                        </a:cubicBezTo>
                        <a:cubicBezTo>
                          <a:pt x="402" y="188"/>
                          <a:pt x="438" y="161"/>
                          <a:pt x="470" y="108"/>
                        </a:cubicBezTo>
                        <a:lnTo>
                          <a:pt x="470" y="108"/>
                        </a:lnTo>
                        <a:cubicBezTo>
                          <a:pt x="457" y="110"/>
                          <a:pt x="445" y="111"/>
                          <a:pt x="433" y="111"/>
                        </a:cubicBezTo>
                        <a:cubicBezTo>
                          <a:pt x="300" y="111"/>
                          <a:pt x="200"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045" name="Google Shape;5045;p25"/>
                <p:cNvSpPr/>
                <p:nvPr/>
              </p:nvSpPr>
              <p:spPr>
                <a:xfrm>
                  <a:off x="2956953" y="4294185"/>
                  <a:ext cx="39361" cy="13527"/>
                </a:xfrm>
                <a:custGeom>
                  <a:avLst/>
                  <a:gdLst/>
                  <a:ahLst/>
                  <a:cxnLst/>
                  <a:rect l="l" t="t" r="r" b="b"/>
                  <a:pathLst>
                    <a:path w="419" h="144" extrusionOk="0">
                      <a:moveTo>
                        <a:pt x="214" y="0"/>
                      </a:moveTo>
                      <a:cubicBezTo>
                        <a:pt x="154" y="0"/>
                        <a:pt x="94" y="18"/>
                        <a:pt x="40" y="53"/>
                      </a:cubicBezTo>
                      <a:cubicBezTo>
                        <a:pt x="20" y="67"/>
                        <a:pt x="13" y="101"/>
                        <a:pt x="0" y="125"/>
                      </a:cubicBezTo>
                      <a:cubicBezTo>
                        <a:pt x="5" y="130"/>
                        <a:pt x="10" y="137"/>
                        <a:pt x="16" y="144"/>
                      </a:cubicBezTo>
                      <a:cubicBezTo>
                        <a:pt x="152" y="120"/>
                        <a:pt x="287" y="97"/>
                        <a:pt x="418" y="74"/>
                      </a:cubicBezTo>
                      <a:cubicBezTo>
                        <a:pt x="359" y="26"/>
                        <a:pt x="286"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6" name="Google Shape;5046;p25"/>
                <p:cNvSpPr/>
                <p:nvPr/>
              </p:nvSpPr>
              <p:spPr>
                <a:xfrm>
                  <a:off x="2957798" y="4304236"/>
                  <a:ext cx="35885" cy="13621"/>
                </a:xfrm>
                <a:custGeom>
                  <a:avLst/>
                  <a:gdLst/>
                  <a:ahLst/>
                  <a:cxnLst/>
                  <a:rect l="l" t="t" r="r" b="b"/>
                  <a:pathLst>
                    <a:path w="382" h="145" extrusionOk="0">
                      <a:moveTo>
                        <a:pt x="381" y="1"/>
                      </a:moveTo>
                      <a:cubicBezTo>
                        <a:pt x="254" y="28"/>
                        <a:pt x="128" y="56"/>
                        <a:pt x="0" y="83"/>
                      </a:cubicBezTo>
                      <a:cubicBezTo>
                        <a:pt x="15" y="126"/>
                        <a:pt x="55" y="145"/>
                        <a:pt x="105" y="145"/>
                      </a:cubicBezTo>
                      <a:cubicBezTo>
                        <a:pt x="191" y="145"/>
                        <a:pt x="308" y="89"/>
                        <a:pt x="38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047" name="Google Shape;5047;p25"/>
                <p:cNvGrpSpPr/>
                <p:nvPr/>
              </p:nvGrpSpPr>
              <p:grpSpPr>
                <a:xfrm>
                  <a:off x="2887341" y="4172905"/>
                  <a:ext cx="120058" cy="122970"/>
                  <a:chOff x="2887341" y="4172905"/>
                  <a:chExt cx="120058" cy="122970"/>
                </a:xfrm>
              </p:grpSpPr>
              <p:sp>
                <p:nvSpPr>
                  <p:cNvPr id="5048" name="Google Shape;5048;p25"/>
                  <p:cNvSpPr/>
                  <p:nvPr/>
                </p:nvSpPr>
                <p:spPr>
                  <a:xfrm>
                    <a:off x="2957141" y="4242328"/>
                    <a:ext cx="21982" cy="41897"/>
                  </a:xfrm>
                  <a:custGeom>
                    <a:avLst/>
                    <a:gdLst/>
                    <a:ahLst/>
                    <a:cxnLst/>
                    <a:rect l="l" t="t" r="r" b="b"/>
                    <a:pathLst>
                      <a:path w="234" h="446" extrusionOk="0">
                        <a:moveTo>
                          <a:pt x="114" y="1"/>
                        </a:moveTo>
                        <a:cubicBezTo>
                          <a:pt x="106" y="1"/>
                          <a:pt x="97" y="2"/>
                          <a:pt x="88" y="6"/>
                        </a:cubicBezTo>
                        <a:cubicBezTo>
                          <a:pt x="55" y="19"/>
                          <a:pt x="11" y="55"/>
                          <a:pt x="8" y="84"/>
                        </a:cubicBezTo>
                        <a:cubicBezTo>
                          <a:pt x="0" y="198"/>
                          <a:pt x="5" y="315"/>
                          <a:pt x="5" y="446"/>
                        </a:cubicBezTo>
                        <a:cubicBezTo>
                          <a:pt x="54" y="408"/>
                          <a:pt x="90" y="383"/>
                          <a:pt x="122" y="353"/>
                        </a:cubicBezTo>
                        <a:cubicBezTo>
                          <a:pt x="205" y="280"/>
                          <a:pt x="234" y="154"/>
                          <a:pt x="192" y="64"/>
                        </a:cubicBezTo>
                        <a:cubicBezTo>
                          <a:pt x="176" y="28"/>
                          <a:pt x="148"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9" name="Google Shape;5049;p25"/>
                  <p:cNvSpPr/>
                  <p:nvPr/>
                </p:nvSpPr>
                <p:spPr>
                  <a:xfrm>
                    <a:off x="2887341" y="4187372"/>
                    <a:ext cx="22358" cy="32034"/>
                  </a:xfrm>
                  <a:custGeom>
                    <a:avLst/>
                    <a:gdLst/>
                    <a:ahLst/>
                    <a:cxnLst/>
                    <a:rect l="l" t="t" r="r" b="b"/>
                    <a:pathLst>
                      <a:path w="238" h="341" extrusionOk="0">
                        <a:moveTo>
                          <a:pt x="112" y="0"/>
                        </a:moveTo>
                        <a:cubicBezTo>
                          <a:pt x="69" y="0"/>
                          <a:pt x="30" y="35"/>
                          <a:pt x="18" y="94"/>
                        </a:cubicBezTo>
                        <a:cubicBezTo>
                          <a:pt x="0" y="184"/>
                          <a:pt x="17" y="269"/>
                          <a:pt x="73" y="341"/>
                        </a:cubicBezTo>
                        <a:cubicBezTo>
                          <a:pt x="116" y="317"/>
                          <a:pt x="155" y="297"/>
                          <a:pt x="196" y="276"/>
                        </a:cubicBezTo>
                        <a:cubicBezTo>
                          <a:pt x="206" y="232"/>
                          <a:pt x="217" y="192"/>
                          <a:pt x="227" y="152"/>
                        </a:cubicBezTo>
                        <a:cubicBezTo>
                          <a:pt x="238" y="101"/>
                          <a:pt x="181" y="13"/>
                          <a:pt x="131" y="2"/>
                        </a:cubicBezTo>
                        <a:cubicBezTo>
                          <a:pt x="124"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0" name="Google Shape;5050;p25"/>
                  <p:cNvSpPr/>
                  <p:nvPr/>
                </p:nvSpPr>
                <p:spPr>
                  <a:xfrm>
                    <a:off x="2908666" y="4228143"/>
                    <a:ext cx="18694" cy="31564"/>
                  </a:xfrm>
                  <a:custGeom>
                    <a:avLst/>
                    <a:gdLst/>
                    <a:ahLst/>
                    <a:cxnLst/>
                    <a:rect l="l" t="t" r="r" b="b"/>
                    <a:pathLst>
                      <a:path w="199" h="336" extrusionOk="0">
                        <a:moveTo>
                          <a:pt x="87" y="1"/>
                        </a:moveTo>
                        <a:cubicBezTo>
                          <a:pt x="83" y="1"/>
                          <a:pt x="79" y="1"/>
                          <a:pt x="75" y="2"/>
                        </a:cubicBezTo>
                        <a:cubicBezTo>
                          <a:pt x="52" y="8"/>
                          <a:pt x="23" y="41"/>
                          <a:pt x="17" y="67"/>
                        </a:cubicBezTo>
                        <a:cubicBezTo>
                          <a:pt x="1" y="131"/>
                          <a:pt x="23" y="189"/>
                          <a:pt x="73" y="233"/>
                        </a:cubicBezTo>
                        <a:cubicBezTo>
                          <a:pt x="108" y="264"/>
                          <a:pt x="144" y="292"/>
                          <a:pt x="196" y="336"/>
                        </a:cubicBezTo>
                        <a:cubicBezTo>
                          <a:pt x="196" y="259"/>
                          <a:pt x="199" y="196"/>
                          <a:pt x="194" y="131"/>
                        </a:cubicBezTo>
                        <a:cubicBezTo>
                          <a:pt x="191" y="96"/>
                          <a:pt x="178" y="58"/>
                          <a:pt x="157" y="32"/>
                        </a:cubicBezTo>
                        <a:cubicBezTo>
                          <a:pt x="143" y="14"/>
                          <a:pt x="11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1" name="Google Shape;5051;p25"/>
                  <p:cNvSpPr/>
                  <p:nvPr/>
                </p:nvSpPr>
                <p:spPr>
                  <a:xfrm>
                    <a:off x="2979687" y="4242704"/>
                    <a:ext cx="18882" cy="28934"/>
                  </a:xfrm>
                  <a:custGeom>
                    <a:avLst/>
                    <a:gdLst/>
                    <a:ahLst/>
                    <a:cxnLst/>
                    <a:rect l="l" t="t" r="r" b="b"/>
                    <a:pathLst>
                      <a:path w="201" h="308" extrusionOk="0">
                        <a:moveTo>
                          <a:pt x="55" y="0"/>
                        </a:moveTo>
                        <a:cubicBezTo>
                          <a:pt x="38" y="0"/>
                          <a:pt x="20" y="3"/>
                          <a:pt x="1" y="8"/>
                        </a:cubicBezTo>
                        <a:cubicBezTo>
                          <a:pt x="9" y="62"/>
                          <a:pt x="29" y="116"/>
                          <a:pt x="19" y="166"/>
                        </a:cubicBezTo>
                        <a:cubicBezTo>
                          <a:pt x="9" y="230"/>
                          <a:pt x="29" y="271"/>
                          <a:pt x="76" y="308"/>
                        </a:cubicBezTo>
                        <a:cubicBezTo>
                          <a:pt x="165" y="259"/>
                          <a:pt x="200" y="166"/>
                          <a:pt x="164" y="70"/>
                        </a:cubicBezTo>
                        <a:cubicBezTo>
                          <a:pt x="146" y="25"/>
                          <a:pt x="106"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2" name="Google Shape;5052;p25"/>
                  <p:cNvSpPr/>
                  <p:nvPr/>
                </p:nvSpPr>
                <p:spPr>
                  <a:xfrm>
                    <a:off x="2910545" y="4200900"/>
                    <a:ext cx="18036" cy="25458"/>
                  </a:xfrm>
                  <a:custGeom>
                    <a:avLst/>
                    <a:gdLst/>
                    <a:ahLst/>
                    <a:cxnLst/>
                    <a:rect l="l" t="t" r="r" b="b"/>
                    <a:pathLst>
                      <a:path w="192" h="271" extrusionOk="0">
                        <a:moveTo>
                          <a:pt x="88" y="0"/>
                        </a:moveTo>
                        <a:cubicBezTo>
                          <a:pt x="86" y="0"/>
                          <a:pt x="84" y="1"/>
                          <a:pt x="82" y="1"/>
                        </a:cubicBezTo>
                        <a:cubicBezTo>
                          <a:pt x="20" y="3"/>
                          <a:pt x="1" y="54"/>
                          <a:pt x="1" y="105"/>
                        </a:cubicBezTo>
                        <a:cubicBezTo>
                          <a:pt x="1" y="157"/>
                          <a:pt x="0" y="216"/>
                          <a:pt x="66" y="236"/>
                        </a:cubicBezTo>
                        <a:cubicBezTo>
                          <a:pt x="100" y="249"/>
                          <a:pt x="136" y="256"/>
                          <a:pt x="184" y="270"/>
                        </a:cubicBezTo>
                        <a:cubicBezTo>
                          <a:pt x="184" y="207"/>
                          <a:pt x="191" y="147"/>
                          <a:pt x="183" y="89"/>
                        </a:cubicBezTo>
                        <a:cubicBezTo>
                          <a:pt x="177" y="39"/>
                          <a:pt x="14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3" name="Google Shape;5053;p25"/>
                  <p:cNvSpPr/>
                  <p:nvPr/>
                </p:nvSpPr>
                <p:spPr>
                  <a:xfrm>
                    <a:off x="2892320" y="4219876"/>
                    <a:ext cx="20197" cy="28652"/>
                  </a:xfrm>
                  <a:custGeom>
                    <a:avLst/>
                    <a:gdLst/>
                    <a:ahLst/>
                    <a:cxnLst/>
                    <a:rect l="l" t="t" r="r" b="b"/>
                    <a:pathLst>
                      <a:path w="215" h="305" extrusionOk="0">
                        <a:moveTo>
                          <a:pt x="119" y="1"/>
                        </a:moveTo>
                        <a:cubicBezTo>
                          <a:pt x="116" y="1"/>
                          <a:pt x="113" y="1"/>
                          <a:pt x="110" y="2"/>
                        </a:cubicBezTo>
                        <a:cubicBezTo>
                          <a:pt x="32" y="24"/>
                          <a:pt x="0" y="119"/>
                          <a:pt x="25" y="222"/>
                        </a:cubicBezTo>
                        <a:cubicBezTo>
                          <a:pt x="39" y="285"/>
                          <a:pt x="54" y="304"/>
                          <a:pt x="111" y="304"/>
                        </a:cubicBezTo>
                        <a:cubicBezTo>
                          <a:pt x="126" y="304"/>
                          <a:pt x="143" y="303"/>
                          <a:pt x="164" y="301"/>
                        </a:cubicBezTo>
                        <a:cubicBezTo>
                          <a:pt x="139" y="213"/>
                          <a:pt x="120" y="126"/>
                          <a:pt x="215" y="36"/>
                        </a:cubicBezTo>
                        <a:cubicBezTo>
                          <a:pt x="176" y="23"/>
                          <a:pt x="14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4" name="Google Shape;5054;p25"/>
                  <p:cNvSpPr/>
                  <p:nvPr/>
                </p:nvSpPr>
                <p:spPr>
                  <a:xfrm>
                    <a:off x="2956577" y="4271075"/>
                    <a:ext cx="29309" cy="24800"/>
                  </a:xfrm>
                  <a:custGeom>
                    <a:avLst/>
                    <a:gdLst/>
                    <a:ahLst/>
                    <a:cxnLst/>
                    <a:rect l="l" t="t" r="r" b="b"/>
                    <a:pathLst>
                      <a:path w="312" h="264" extrusionOk="0">
                        <a:moveTo>
                          <a:pt x="240" y="0"/>
                        </a:moveTo>
                        <a:cubicBezTo>
                          <a:pt x="194" y="40"/>
                          <a:pt x="152" y="78"/>
                          <a:pt x="105" y="114"/>
                        </a:cubicBezTo>
                        <a:cubicBezTo>
                          <a:pt x="58" y="152"/>
                          <a:pt x="1" y="181"/>
                          <a:pt x="14" y="264"/>
                        </a:cubicBezTo>
                        <a:cubicBezTo>
                          <a:pt x="234" y="197"/>
                          <a:pt x="312" y="102"/>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5" name="Google Shape;5055;p25"/>
                  <p:cNvSpPr/>
                  <p:nvPr/>
                </p:nvSpPr>
                <p:spPr>
                  <a:xfrm>
                    <a:off x="2986920" y="4222318"/>
                    <a:ext cx="20479" cy="23109"/>
                  </a:xfrm>
                  <a:custGeom>
                    <a:avLst/>
                    <a:gdLst/>
                    <a:ahLst/>
                    <a:cxnLst/>
                    <a:rect l="l" t="t" r="r" b="b"/>
                    <a:pathLst>
                      <a:path w="218" h="246" extrusionOk="0">
                        <a:moveTo>
                          <a:pt x="107" y="1"/>
                        </a:moveTo>
                        <a:cubicBezTo>
                          <a:pt x="75" y="1"/>
                          <a:pt x="37" y="13"/>
                          <a:pt x="0" y="38"/>
                        </a:cubicBezTo>
                        <a:cubicBezTo>
                          <a:pt x="41" y="108"/>
                          <a:pt x="78" y="172"/>
                          <a:pt x="120" y="246"/>
                        </a:cubicBezTo>
                        <a:cubicBezTo>
                          <a:pt x="198" y="156"/>
                          <a:pt x="217" y="70"/>
                          <a:pt x="180" y="31"/>
                        </a:cubicBezTo>
                        <a:cubicBezTo>
                          <a:pt x="162" y="11"/>
                          <a:pt x="137"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6" name="Google Shape;5056;p25"/>
                  <p:cNvSpPr/>
                  <p:nvPr/>
                </p:nvSpPr>
                <p:spPr>
                  <a:xfrm>
                    <a:off x="2893823" y="4172905"/>
                    <a:ext cx="23861" cy="23297"/>
                  </a:xfrm>
                  <a:custGeom>
                    <a:avLst/>
                    <a:gdLst/>
                    <a:ahLst/>
                    <a:cxnLst/>
                    <a:rect l="l" t="t" r="r" b="b"/>
                    <a:pathLst>
                      <a:path w="254" h="248" extrusionOk="0">
                        <a:moveTo>
                          <a:pt x="79" y="0"/>
                        </a:moveTo>
                        <a:cubicBezTo>
                          <a:pt x="73" y="0"/>
                          <a:pt x="68" y="1"/>
                          <a:pt x="63" y="2"/>
                        </a:cubicBezTo>
                        <a:cubicBezTo>
                          <a:pt x="37" y="9"/>
                          <a:pt x="21" y="56"/>
                          <a:pt x="1" y="85"/>
                        </a:cubicBezTo>
                        <a:cubicBezTo>
                          <a:pt x="6" y="92"/>
                          <a:pt x="11" y="98"/>
                          <a:pt x="18" y="105"/>
                        </a:cubicBezTo>
                        <a:cubicBezTo>
                          <a:pt x="21" y="105"/>
                          <a:pt x="23" y="105"/>
                          <a:pt x="26" y="105"/>
                        </a:cubicBezTo>
                        <a:cubicBezTo>
                          <a:pt x="107" y="105"/>
                          <a:pt x="156" y="153"/>
                          <a:pt x="194" y="219"/>
                        </a:cubicBezTo>
                        <a:cubicBezTo>
                          <a:pt x="201" y="233"/>
                          <a:pt x="222" y="238"/>
                          <a:pt x="237" y="247"/>
                        </a:cubicBezTo>
                        <a:cubicBezTo>
                          <a:pt x="241" y="229"/>
                          <a:pt x="254" y="209"/>
                          <a:pt x="249" y="196"/>
                        </a:cubicBezTo>
                        <a:cubicBezTo>
                          <a:pt x="225" y="141"/>
                          <a:pt x="202" y="82"/>
                          <a:pt x="165" y="35"/>
                        </a:cubicBezTo>
                        <a:cubicBezTo>
                          <a:pt x="149" y="15"/>
                          <a:pt x="10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7" name="Google Shape;5057;p25"/>
                  <p:cNvSpPr/>
                  <p:nvPr/>
                </p:nvSpPr>
                <p:spPr>
                  <a:xfrm>
                    <a:off x="2963998" y="4225982"/>
                    <a:ext cx="24424" cy="12400"/>
                  </a:xfrm>
                  <a:custGeom>
                    <a:avLst/>
                    <a:gdLst/>
                    <a:ahLst/>
                    <a:cxnLst/>
                    <a:rect l="l" t="t" r="r" b="b"/>
                    <a:pathLst>
                      <a:path w="260" h="132" extrusionOk="0">
                        <a:moveTo>
                          <a:pt x="128" y="0"/>
                        </a:moveTo>
                        <a:cubicBezTo>
                          <a:pt x="127" y="0"/>
                          <a:pt x="126" y="0"/>
                          <a:pt x="124" y="0"/>
                        </a:cubicBezTo>
                        <a:cubicBezTo>
                          <a:pt x="54" y="4"/>
                          <a:pt x="12" y="45"/>
                          <a:pt x="0" y="131"/>
                        </a:cubicBezTo>
                        <a:lnTo>
                          <a:pt x="260" y="131"/>
                        </a:lnTo>
                        <a:cubicBezTo>
                          <a:pt x="225" y="55"/>
                          <a:pt x="19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058" name="Google Shape;5058;p25"/>
                <p:cNvSpPr/>
                <p:nvPr/>
              </p:nvSpPr>
              <p:spPr>
                <a:xfrm>
                  <a:off x="1978729" y="3977410"/>
                  <a:ext cx="1127468" cy="1166077"/>
                </a:xfrm>
                <a:custGeom>
                  <a:avLst/>
                  <a:gdLst/>
                  <a:ahLst/>
                  <a:cxnLst/>
                  <a:rect l="l" t="t" r="r" b="b"/>
                  <a:pathLst>
                    <a:path w="12002" h="12413" extrusionOk="0">
                      <a:moveTo>
                        <a:pt x="11114" y="53"/>
                      </a:moveTo>
                      <a:cubicBezTo>
                        <a:pt x="11143" y="53"/>
                        <a:pt x="11172" y="54"/>
                        <a:pt x="11202" y="58"/>
                      </a:cubicBezTo>
                      <a:cubicBezTo>
                        <a:pt x="11298" y="67"/>
                        <a:pt x="11378" y="114"/>
                        <a:pt x="11408" y="215"/>
                      </a:cubicBezTo>
                      <a:cubicBezTo>
                        <a:pt x="11440" y="323"/>
                        <a:pt x="11428" y="425"/>
                        <a:pt x="11347" y="512"/>
                      </a:cubicBezTo>
                      <a:cubicBezTo>
                        <a:pt x="11310" y="551"/>
                        <a:pt x="11268" y="571"/>
                        <a:pt x="11229" y="571"/>
                      </a:cubicBezTo>
                      <a:cubicBezTo>
                        <a:pt x="11202" y="571"/>
                        <a:pt x="11177" y="562"/>
                        <a:pt x="11156" y="543"/>
                      </a:cubicBezTo>
                      <a:cubicBezTo>
                        <a:pt x="11092" y="486"/>
                        <a:pt x="11078" y="371"/>
                        <a:pt x="11131" y="309"/>
                      </a:cubicBezTo>
                      <a:cubicBezTo>
                        <a:pt x="11157" y="278"/>
                        <a:pt x="11188" y="248"/>
                        <a:pt x="11217" y="218"/>
                      </a:cubicBezTo>
                      <a:cubicBezTo>
                        <a:pt x="11186" y="171"/>
                        <a:pt x="11145" y="157"/>
                        <a:pt x="11104" y="157"/>
                      </a:cubicBezTo>
                      <a:cubicBezTo>
                        <a:pt x="11093" y="157"/>
                        <a:pt x="11081" y="158"/>
                        <a:pt x="11069" y="160"/>
                      </a:cubicBezTo>
                      <a:cubicBezTo>
                        <a:pt x="10861" y="191"/>
                        <a:pt x="10695" y="283"/>
                        <a:pt x="10607" y="485"/>
                      </a:cubicBezTo>
                      <a:cubicBezTo>
                        <a:pt x="10530" y="663"/>
                        <a:pt x="10498" y="852"/>
                        <a:pt x="10504" y="1043"/>
                      </a:cubicBezTo>
                      <a:cubicBezTo>
                        <a:pt x="10506" y="1150"/>
                        <a:pt x="10462" y="1219"/>
                        <a:pt x="10385" y="1295"/>
                      </a:cubicBezTo>
                      <a:cubicBezTo>
                        <a:pt x="10385" y="929"/>
                        <a:pt x="10345" y="570"/>
                        <a:pt x="10614" y="276"/>
                      </a:cubicBezTo>
                      <a:cubicBezTo>
                        <a:pt x="10754" y="123"/>
                        <a:pt x="10922" y="53"/>
                        <a:pt x="11114" y="53"/>
                      </a:cubicBezTo>
                      <a:close/>
                      <a:moveTo>
                        <a:pt x="9756" y="849"/>
                      </a:moveTo>
                      <a:cubicBezTo>
                        <a:pt x="9807" y="849"/>
                        <a:pt x="9859" y="857"/>
                        <a:pt x="9912" y="874"/>
                      </a:cubicBezTo>
                      <a:cubicBezTo>
                        <a:pt x="10122" y="940"/>
                        <a:pt x="10244" y="1096"/>
                        <a:pt x="10304" y="1304"/>
                      </a:cubicBezTo>
                      <a:cubicBezTo>
                        <a:pt x="10321" y="1369"/>
                        <a:pt x="10317" y="1428"/>
                        <a:pt x="10284" y="1491"/>
                      </a:cubicBezTo>
                      <a:cubicBezTo>
                        <a:pt x="10255" y="1549"/>
                        <a:pt x="10234" y="1613"/>
                        <a:pt x="10204" y="1689"/>
                      </a:cubicBezTo>
                      <a:cubicBezTo>
                        <a:pt x="10181" y="1590"/>
                        <a:pt x="10164" y="1503"/>
                        <a:pt x="10137" y="1421"/>
                      </a:cubicBezTo>
                      <a:cubicBezTo>
                        <a:pt x="10081" y="1241"/>
                        <a:pt x="9983" y="1101"/>
                        <a:pt x="9792" y="1043"/>
                      </a:cubicBezTo>
                      <a:cubicBezTo>
                        <a:pt x="9757" y="1032"/>
                        <a:pt x="9723" y="1027"/>
                        <a:pt x="9690" y="1027"/>
                      </a:cubicBezTo>
                      <a:cubicBezTo>
                        <a:pt x="9606" y="1027"/>
                        <a:pt x="9532" y="1061"/>
                        <a:pt x="9476" y="1128"/>
                      </a:cubicBezTo>
                      <a:cubicBezTo>
                        <a:pt x="9429" y="1185"/>
                        <a:pt x="9423" y="1250"/>
                        <a:pt x="9451" y="1315"/>
                      </a:cubicBezTo>
                      <a:cubicBezTo>
                        <a:pt x="9464" y="1342"/>
                        <a:pt x="9481" y="1356"/>
                        <a:pt x="9499" y="1356"/>
                      </a:cubicBezTo>
                      <a:cubicBezTo>
                        <a:pt x="9514" y="1356"/>
                        <a:pt x="9530" y="1345"/>
                        <a:pt x="9544" y="1323"/>
                      </a:cubicBezTo>
                      <a:cubicBezTo>
                        <a:pt x="9564" y="1291"/>
                        <a:pt x="9588" y="1267"/>
                        <a:pt x="9616" y="1267"/>
                      </a:cubicBezTo>
                      <a:cubicBezTo>
                        <a:pt x="9626" y="1267"/>
                        <a:pt x="9636" y="1270"/>
                        <a:pt x="9647" y="1276"/>
                      </a:cubicBezTo>
                      <a:cubicBezTo>
                        <a:pt x="9676" y="1294"/>
                        <a:pt x="9704" y="1337"/>
                        <a:pt x="9710" y="1371"/>
                      </a:cubicBezTo>
                      <a:cubicBezTo>
                        <a:pt x="9724" y="1479"/>
                        <a:pt x="9651" y="1571"/>
                        <a:pt x="9543" y="1590"/>
                      </a:cubicBezTo>
                      <a:cubicBezTo>
                        <a:pt x="9529" y="1593"/>
                        <a:pt x="9516" y="1594"/>
                        <a:pt x="9502" y="1594"/>
                      </a:cubicBezTo>
                      <a:cubicBezTo>
                        <a:pt x="9418" y="1594"/>
                        <a:pt x="9349" y="1544"/>
                        <a:pt x="9326" y="1447"/>
                      </a:cubicBezTo>
                      <a:cubicBezTo>
                        <a:pt x="9287" y="1276"/>
                        <a:pt x="9311" y="1112"/>
                        <a:pt x="9439" y="984"/>
                      </a:cubicBezTo>
                      <a:cubicBezTo>
                        <a:pt x="9530" y="893"/>
                        <a:pt x="9640" y="849"/>
                        <a:pt x="9756" y="849"/>
                      </a:cubicBezTo>
                      <a:close/>
                      <a:moveTo>
                        <a:pt x="9822" y="2080"/>
                      </a:moveTo>
                      <a:cubicBezTo>
                        <a:pt x="9852" y="2080"/>
                        <a:pt x="9890" y="2095"/>
                        <a:pt x="9906" y="2114"/>
                      </a:cubicBezTo>
                      <a:cubicBezTo>
                        <a:pt x="9943" y="2161"/>
                        <a:pt x="9966" y="2221"/>
                        <a:pt x="9990" y="2276"/>
                      </a:cubicBezTo>
                      <a:cubicBezTo>
                        <a:pt x="9997" y="2289"/>
                        <a:pt x="9982" y="2309"/>
                        <a:pt x="9978" y="2326"/>
                      </a:cubicBezTo>
                      <a:cubicBezTo>
                        <a:pt x="9963" y="2318"/>
                        <a:pt x="9942" y="2313"/>
                        <a:pt x="9935" y="2299"/>
                      </a:cubicBezTo>
                      <a:cubicBezTo>
                        <a:pt x="9897" y="2234"/>
                        <a:pt x="9849" y="2185"/>
                        <a:pt x="9769" y="2185"/>
                      </a:cubicBezTo>
                      <a:cubicBezTo>
                        <a:pt x="9766" y="2185"/>
                        <a:pt x="9763" y="2185"/>
                        <a:pt x="9759" y="2185"/>
                      </a:cubicBezTo>
                      <a:cubicBezTo>
                        <a:pt x="9752" y="2179"/>
                        <a:pt x="9747" y="2173"/>
                        <a:pt x="9742" y="2166"/>
                      </a:cubicBezTo>
                      <a:cubicBezTo>
                        <a:pt x="9762" y="2138"/>
                        <a:pt x="9777" y="2091"/>
                        <a:pt x="9804" y="2082"/>
                      </a:cubicBezTo>
                      <a:cubicBezTo>
                        <a:pt x="9809" y="2080"/>
                        <a:pt x="9816" y="2080"/>
                        <a:pt x="9822" y="2080"/>
                      </a:cubicBezTo>
                      <a:close/>
                      <a:moveTo>
                        <a:pt x="9784" y="2235"/>
                      </a:moveTo>
                      <a:cubicBezTo>
                        <a:pt x="9790" y="2235"/>
                        <a:pt x="9796" y="2236"/>
                        <a:pt x="9803" y="2237"/>
                      </a:cubicBezTo>
                      <a:cubicBezTo>
                        <a:pt x="9853" y="2248"/>
                        <a:pt x="9910" y="2336"/>
                        <a:pt x="9899" y="2387"/>
                      </a:cubicBezTo>
                      <a:cubicBezTo>
                        <a:pt x="9889" y="2427"/>
                        <a:pt x="9879" y="2467"/>
                        <a:pt x="9868" y="2511"/>
                      </a:cubicBezTo>
                      <a:cubicBezTo>
                        <a:pt x="9827" y="2532"/>
                        <a:pt x="9788" y="2552"/>
                        <a:pt x="9745" y="2576"/>
                      </a:cubicBezTo>
                      <a:cubicBezTo>
                        <a:pt x="9689" y="2504"/>
                        <a:pt x="9672" y="2419"/>
                        <a:pt x="9690" y="2329"/>
                      </a:cubicBezTo>
                      <a:cubicBezTo>
                        <a:pt x="9702" y="2270"/>
                        <a:pt x="9741" y="2235"/>
                        <a:pt x="9784" y="2235"/>
                      </a:cubicBezTo>
                      <a:close/>
                      <a:moveTo>
                        <a:pt x="10007" y="2381"/>
                      </a:moveTo>
                      <a:cubicBezTo>
                        <a:pt x="10060" y="2381"/>
                        <a:pt x="10096" y="2419"/>
                        <a:pt x="10102" y="2470"/>
                      </a:cubicBezTo>
                      <a:cubicBezTo>
                        <a:pt x="10110" y="2526"/>
                        <a:pt x="10103" y="2586"/>
                        <a:pt x="10103" y="2649"/>
                      </a:cubicBezTo>
                      <a:cubicBezTo>
                        <a:pt x="10055" y="2635"/>
                        <a:pt x="10019" y="2626"/>
                        <a:pt x="9985" y="2616"/>
                      </a:cubicBezTo>
                      <a:cubicBezTo>
                        <a:pt x="9918" y="2596"/>
                        <a:pt x="9920" y="2537"/>
                        <a:pt x="9920" y="2485"/>
                      </a:cubicBezTo>
                      <a:cubicBezTo>
                        <a:pt x="9920" y="2434"/>
                        <a:pt x="9939" y="2383"/>
                        <a:pt x="10001" y="2381"/>
                      </a:cubicBezTo>
                      <a:cubicBezTo>
                        <a:pt x="10003" y="2381"/>
                        <a:pt x="10005" y="2381"/>
                        <a:pt x="10007" y="2381"/>
                      </a:cubicBezTo>
                      <a:close/>
                      <a:moveTo>
                        <a:pt x="10616" y="2646"/>
                      </a:moveTo>
                      <a:cubicBezTo>
                        <a:pt x="10687" y="2646"/>
                        <a:pt x="10713" y="2702"/>
                        <a:pt x="10748" y="2777"/>
                      </a:cubicBezTo>
                      <a:lnTo>
                        <a:pt x="10488" y="2777"/>
                      </a:lnTo>
                      <a:cubicBezTo>
                        <a:pt x="10500" y="2690"/>
                        <a:pt x="10544" y="2649"/>
                        <a:pt x="10612" y="2646"/>
                      </a:cubicBezTo>
                      <a:cubicBezTo>
                        <a:pt x="10614" y="2646"/>
                        <a:pt x="10615" y="2646"/>
                        <a:pt x="10616" y="2646"/>
                      </a:cubicBezTo>
                      <a:close/>
                      <a:moveTo>
                        <a:pt x="10839" y="2607"/>
                      </a:moveTo>
                      <a:cubicBezTo>
                        <a:pt x="10868" y="2607"/>
                        <a:pt x="10894" y="2617"/>
                        <a:pt x="10911" y="2638"/>
                      </a:cubicBezTo>
                      <a:cubicBezTo>
                        <a:pt x="10948" y="2679"/>
                        <a:pt x="10928" y="2763"/>
                        <a:pt x="10851" y="2853"/>
                      </a:cubicBezTo>
                      <a:cubicBezTo>
                        <a:pt x="10810" y="2780"/>
                        <a:pt x="10773" y="2715"/>
                        <a:pt x="10732" y="2645"/>
                      </a:cubicBezTo>
                      <a:cubicBezTo>
                        <a:pt x="10769" y="2620"/>
                        <a:pt x="10807" y="2607"/>
                        <a:pt x="10839" y="2607"/>
                      </a:cubicBezTo>
                      <a:close/>
                      <a:moveTo>
                        <a:pt x="9844" y="2582"/>
                      </a:moveTo>
                      <a:cubicBezTo>
                        <a:pt x="9869" y="2582"/>
                        <a:pt x="9901" y="2604"/>
                        <a:pt x="9940" y="2617"/>
                      </a:cubicBezTo>
                      <a:cubicBezTo>
                        <a:pt x="9845" y="2707"/>
                        <a:pt x="9864" y="2794"/>
                        <a:pt x="9889" y="2882"/>
                      </a:cubicBezTo>
                      <a:cubicBezTo>
                        <a:pt x="9868" y="2884"/>
                        <a:pt x="9851" y="2885"/>
                        <a:pt x="9836" y="2885"/>
                      </a:cubicBezTo>
                      <a:cubicBezTo>
                        <a:pt x="9779" y="2885"/>
                        <a:pt x="9764" y="2866"/>
                        <a:pt x="9750" y="2803"/>
                      </a:cubicBezTo>
                      <a:cubicBezTo>
                        <a:pt x="9725" y="2700"/>
                        <a:pt x="9757" y="2605"/>
                        <a:pt x="9835" y="2583"/>
                      </a:cubicBezTo>
                      <a:cubicBezTo>
                        <a:pt x="9838" y="2582"/>
                        <a:pt x="9841" y="2582"/>
                        <a:pt x="9844" y="2582"/>
                      </a:cubicBezTo>
                      <a:close/>
                      <a:moveTo>
                        <a:pt x="9986" y="2671"/>
                      </a:moveTo>
                      <a:cubicBezTo>
                        <a:pt x="10010" y="2671"/>
                        <a:pt x="10042" y="2685"/>
                        <a:pt x="10056" y="2702"/>
                      </a:cubicBezTo>
                      <a:cubicBezTo>
                        <a:pt x="10077" y="2728"/>
                        <a:pt x="10091" y="2767"/>
                        <a:pt x="10093" y="2801"/>
                      </a:cubicBezTo>
                      <a:cubicBezTo>
                        <a:pt x="10098" y="2863"/>
                        <a:pt x="10095" y="2927"/>
                        <a:pt x="10095" y="3005"/>
                      </a:cubicBezTo>
                      <a:cubicBezTo>
                        <a:pt x="10043" y="2961"/>
                        <a:pt x="10007" y="2934"/>
                        <a:pt x="9972" y="2903"/>
                      </a:cubicBezTo>
                      <a:cubicBezTo>
                        <a:pt x="9922" y="2858"/>
                        <a:pt x="9900" y="2801"/>
                        <a:pt x="9916" y="2737"/>
                      </a:cubicBezTo>
                      <a:cubicBezTo>
                        <a:pt x="9922" y="2711"/>
                        <a:pt x="9950" y="2679"/>
                        <a:pt x="9974" y="2672"/>
                      </a:cubicBezTo>
                      <a:cubicBezTo>
                        <a:pt x="9978" y="2671"/>
                        <a:pt x="9982" y="2671"/>
                        <a:pt x="9986" y="2671"/>
                      </a:cubicBezTo>
                      <a:close/>
                      <a:moveTo>
                        <a:pt x="10710" y="2824"/>
                      </a:moveTo>
                      <a:cubicBezTo>
                        <a:pt x="10761" y="2824"/>
                        <a:pt x="10801" y="2849"/>
                        <a:pt x="10820" y="2894"/>
                      </a:cubicBezTo>
                      <a:cubicBezTo>
                        <a:pt x="10856" y="2990"/>
                        <a:pt x="10821" y="3083"/>
                        <a:pt x="10732" y="3132"/>
                      </a:cubicBezTo>
                      <a:cubicBezTo>
                        <a:pt x="10685" y="3095"/>
                        <a:pt x="10665" y="3054"/>
                        <a:pt x="10675" y="2990"/>
                      </a:cubicBezTo>
                      <a:cubicBezTo>
                        <a:pt x="10684" y="2940"/>
                        <a:pt x="10664" y="2886"/>
                        <a:pt x="10656" y="2832"/>
                      </a:cubicBezTo>
                      <a:cubicBezTo>
                        <a:pt x="10675" y="2827"/>
                        <a:pt x="10693" y="2824"/>
                        <a:pt x="10710" y="2824"/>
                      </a:cubicBezTo>
                      <a:close/>
                      <a:moveTo>
                        <a:pt x="9821" y="2930"/>
                      </a:moveTo>
                      <a:cubicBezTo>
                        <a:pt x="9990" y="2930"/>
                        <a:pt x="10109" y="3063"/>
                        <a:pt x="10075" y="3249"/>
                      </a:cubicBezTo>
                      <a:cubicBezTo>
                        <a:pt x="10035" y="3212"/>
                        <a:pt x="9999" y="3185"/>
                        <a:pt x="9972" y="3150"/>
                      </a:cubicBezTo>
                      <a:cubicBezTo>
                        <a:pt x="9906" y="3065"/>
                        <a:pt x="9847" y="2976"/>
                        <a:pt x="9721" y="2945"/>
                      </a:cubicBezTo>
                      <a:cubicBezTo>
                        <a:pt x="9756" y="2935"/>
                        <a:pt x="9789" y="2930"/>
                        <a:pt x="9821" y="2930"/>
                      </a:cubicBezTo>
                      <a:close/>
                      <a:moveTo>
                        <a:pt x="10528" y="2821"/>
                      </a:moveTo>
                      <a:cubicBezTo>
                        <a:pt x="10563" y="2821"/>
                        <a:pt x="10591" y="2848"/>
                        <a:pt x="10607" y="2884"/>
                      </a:cubicBezTo>
                      <a:cubicBezTo>
                        <a:pt x="10649" y="2974"/>
                        <a:pt x="10620" y="3099"/>
                        <a:pt x="10537" y="3173"/>
                      </a:cubicBezTo>
                      <a:cubicBezTo>
                        <a:pt x="10505" y="3203"/>
                        <a:pt x="10469" y="3228"/>
                        <a:pt x="10420" y="3266"/>
                      </a:cubicBezTo>
                      <a:cubicBezTo>
                        <a:pt x="10420" y="3135"/>
                        <a:pt x="10413" y="3020"/>
                        <a:pt x="10423" y="2904"/>
                      </a:cubicBezTo>
                      <a:cubicBezTo>
                        <a:pt x="10426" y="2877"/>
                        <a:pt x="10470" y="2839"/>
                        <a:pt x="10502" y="2826"/>
                      </a:cubicBezTo>
                      <a:cubicBezTo>
                        <a:pt x="10511" y="2822"/>
                        <a:pt x="10520" y="2821"/>
                        <a:pt x="10528" y="2821"/>
                      </a:cubicBezTo>
                      <a:close/>
                      <a:moveTo>
                        <a:pt x="9757" y="2990"/>
                      </a:moveTo>
                      <a:cubicBezTo>
                        <a:pt x="9811" y="3042"/>
                        <a:pt x="9864" y="3094"/>
                        <a:pt x="9919" y="3144"/>
                      </a:cubicBezTo>
                      <a:cubicBezTo>
                        <a:pt x="9964" y="3185"/>
                        <a:pt x="10015" y="3218"/>
                        <a:pt x="10056" y="3264"/>
                      </a:cubicBezTo>
                      <a:cubicBezTo>
                        <a:pt x="10079" y="3291"/>
                        <a:pt x="10085" y="3332"/>
                        <a:pt x="10100" y="3369"/>
                      </a:cubicBezTo>
                      <a:cubicBezTo>
                        <a:pt x="10092" y="3370"/>
                        <a:pt x="10084" y="3371"/>
                        <a:pt x="10076" y="3371"/>
                      </a:cubicBezTo>
                      <a:cubicBezTo>
                        <a:pt x="9935" y="3371"/>
                        <a:pt x="9798" y="3206"/>
                        <a:pt x="9740" y="3010"/>
                      </a:cubicBezTo>
                      <a:cubicBezTo>
                        <a:pt x="9746" y="3003"/>
                        <a:pt x="9751" y="2996"/>
                        <a:pt x="9757" y="2990"/>
                      </a:cubicBezTo>
                      <a:close/>
                      <a:moveTo>
                        <a:pt x="10649" y="3129"/>
                      </a:moveTo>
                      <a:lnTo>
                        <a:pt x="10649" y="3129"/>
                      </a:lnTo>
                      <a:cubicBezTo>
                        <a:pt x="10721" y="3228"/>
                        <a:pt x="10643" y="3323"/>
                        <a:pt x="10423" y="3390"/>
                      </a:cubicBezTo>
                      <a:cubicBezTo>
                        <a:pt x="10410" y="3307"/>
                        <a:pt x="10467" y="3278"/>
                        <a:pt x="10514" y="3242"/>
                      </a:cubicBezTo>
                      <a:cubicBezTo>
                        <a:pt x="10561" y="3206"/>
                        <a:pt x="10604" y="3166"/>
                        <a:pt x="10649" y="3129"/>
                      </a:cubicBezTo>
                      <a:close/>
                      <a:moveTo>
                        <a:pt x="9781" y="3304"/>
                      </a:moveTo>
                      <a:cubicBezTo>
                        <a:pt x="9811" y="3304"/>
                        <a:pt x="9845" y="3317"/>
                        <a:pt x="9873" y="3331"/>
                      </a:cubicBezTo>
                      <a:cubicBezTo>
                        <a:pt x="9941" y="3366"/>
                        <a:pt x="10007" y="3407"/>
                        <a:pt x="10092" y="3456"/>
                      </a:cubicBezTo>
                      <a:cubicBezTo>
                        <a:pt x="10104" y="3490"/>
                        <a:pt x="10084" y="3505"/>
                        <a:pt x="10048" y="3505"/>
                      </a:cubicBezTo>
                      <a:cubicBezTo>
                        <a:pt x="10039" y="3505"/>
                        <a:pt x="10029" y="3504"/>
                        <a:pt x="10018" y="3502"/>
                      </a:cubicBezTo>
                      <a:cubicBezTo>
                        <a:pt x="9992" y="3498"/>
                        <a:pt x="9967" y="3487"/>
                        <a:pt x="9941" y="3478"/>
                      </a:cubicBezTo>
                      <a:cubicBezTo>
                        <a:pt x="9840" y="3439"/>
                        <a:pt x="9739" y="3402"/>
                        <a:pt x="9630" y="3361"/>
                      </a:cubicBezTo>
                      <a:cubicBezTo>
                        <a:pt x="9671" y="3342"/>
                        <a:pt x="9716" y="3316"/>
                        <a:pt x="9765" y="3305"/>
                      </a:cubicBezTo>
                      <a:cubicBezTo>
                        <a:pt x="9770" y="3304"/>
                        <a:pt x="9776" y="3304"/>
                        <a:pt x="9781" y="3304"/>
                      </a:cubicBezTo>
                      <a:close/>
                      <a:moveTo>
                        <a:pt x="10627" y="3372"/>
                      </a:moveTo>
                      <a:cubicBezTo>
                        <a:pt x="10699" y="3372"/>
                        <a:pt x="10772" y="3398"/>
                        <a:pt x="10831" y="3446"/>
                      </a:cubicBezTo>
                      <a:cubicBezTo>
                        <a:pt x="10700" y="3469"/>
                        <a:pt x="10565" y="3492"/>
                        <a:pt x="10429" y="3516"/>
                      </a:cubicBezTo>
                      <a:cubicBezTo>
                        <a:pt x="10423" y="3509"/>
                        <a:pt x="10418" y="3504"/>
                        <a:pt x="10413" y="3497"/>
                      </a:cubicBezTo>
                      <a:cubicBezTo>
                        <a:pt x="10426" y="3473"/>
                        <a:pt x="10433" y="3438"/>
                        <a:pt x="10453" y="3425"/>
                      </a:cubicBezTo>
                      <a:cubicBezTo>
                        <a:pt x="10507" y="3390"/>
                        <a:pt x="10567" y="3372"/>
                        <a:pt x="10627" y="3372"/>
                      </a:cubicBezTo>
                      <a:close/>
                      <a:moveTo>
                        <a:pt x="9689" y="3436"/>
                      </a:moveTo>
                      <a:cubicBezTo>
                        <a:pt x="9828" y="3436"/>
                        <a:pt x="9928" y="3547"/>
                        <a:pt x="10060" y="3547"/>
                      </a:cubicBezTo>
                      <a:cubicBezTo>
                        <a:pt x="10072" y="3547"/>
                        <a:pt x="10084" y="3546"/>
                        <a:pt x="10097" y="3544"/>
                      </a:cubicBezTo>
                      <a:lnTo>
                        <a:pt x="10097" y="3544"/>
                      </a:lnTo>
                      <a:cubicBezTo>
                        <a:pt x="10064" y="3597"/>
                        <a:pt x="10028" y="3624"/>
                        <a:pt x="9985" y="3624"/>
                      </a:cubicBezTo>
                      <a:cubicBezTo>
                        <a:pt x="9967" y="3624"/>
                        <a:pt x="9947" y="3619"/>
                        <a:pt x="9927" y="3609"/>
                      </a:cubicBezTo>
                      <a:cubicBezTo>
                        <a:pt x="9829" y="3563"/>
                        <a:pt x="9739" y="3506"/>
                        <a:pt x="9628" y="3444"/>
                      </a:cubicBezTo>
                      <a:cubicBezTo>
                        <a:pt x="9649" y="3439"/>
                        <a:pt x="9669" y="3436"/>
                        <a:pt x="9689" y="3436"/>
                      </a:cubicBezTo>
                      <a:close/>
                      <a:moveTo>
                        <a:pt x="10803" y="3480"/>
                      </a:moveTo>
                      <a:cubicBezTo>
                        <a:pt x="10729" y="3568"/>
                        <a:pt x="10613" y="3625"/>
                        <a:pt x="10527" y="3625"/>
                      </a:cubicBezTo>
                      <a:cubicBezTo>
                        <a:pt x="10477" y="3625"/>
                        <a:pt x="10437" y="3605"/>
                        <a:pt x="10422" y="3562"/>
                      </a:cubicBezTo>
                      <a:cubicBezTo>
                        <a:pt x="10550" y="3533"/>
                        <a:pt x="10676" y="3507"/>
                        <a:pt x="10803" y="3480"/>
                      </a:cubicBezTo>
                      <a:close/>
                      <a:moveTo>
                        <a:pt x="11281" y="3762"/>
                      </a:moveTo>
                      <a:cubicBezTo>
                        <a:pt x="11332" y="3762"/>
                        <a:pt x="11383" y="3766"/>
                        <a:pt x="11435" y="3774"/>
                      </a:cubicBezTo>
                      <a:cubicBezTo>
                        <a:pt x="11482" y="3781"/>
                        <a:pt x="11532" y="3800"/>
                        <a:pt x="11571" y="3826"/>
                      </a:cubicBezTo>
                      <a:cubicBezTo>
                        <a:pt x="11679" y="3898"/>
                        <a:pt x="11673" y="4008"/>
                        <a:pt x="11560" y="4074"/>
                      </a:cubicBezTo>
                      <a:cubicBezTo>
                        <a:pt x="11545" y="4082"/>
                        <a:pt x="11532" y="4090"/>
                        <a:pt x="11511" y="4103"/>
                      </a:cubicBezTo>
                      <a:cubicBezTo>
                        <a:pt x="11529" y="4115"/>
                        <a:pt x="11539" y="4123"/>
                        <a:pt x="11550" y="4128"/>
                      </a:cubicBezTo>
                      <a:cubicBezTo>
                        <a:pt x="11837" y="4250"/>
                        <a:pt x="12002" y="4634"/>
                        <a:pt x="11890" y="4926"/>
                      </a:cubicBezTo>
                      <a:cubicBezTo>
                        <a:pt x="11879" y="4955"/>
                        <a:pt x="11864" y="4985"/>
                        <a:pt x="11848" y="5012"/>
                      </a:cubicBezTo>
                      <a:cubicBezTo>
                        <a:pt x="11817" y="5061"/>
                        <a:pt x="11788" y="5085"/>
                        <a:pt x="11754" y="5085"/>
                      </a:cubicBezTo>
                      <a:cubicBezTo>
                        <a:pt x="11727" y="5085"/>
                        <a:pt x="11696" y="5069"/>
                        <a:pt x="11658" y="5036"/>
                      </a:cubicBezTo>
                      <a:cubicBezTo>
                        <a:pt x="11652" y="5031"/>
                        <a:pt x="11641" y="5029"/>
                        <a:pt x="11621" y="5021"/>
                      </a:cubicBezTo>
                      <a:cubicBezTo>
                        <a:pt x="11618" y="5058"/>
                        <a:pt x="11612" y="5088"/>
                        <a:pt x="11614" y="5118"/>
                      </a:cubicBezTo>
                      <a:cubicBezTo>
                        <a:pt x="11624" y="5310"/>
                        <a:pt x="11594" y="5492"/>
                        <a:pt x="11496" y="5661"/>
                      </a:cubicBezTo>
                      <a:cubicBezTo>
                        <a:pt x="11429" y="5775"/>
                        <a:pt x="11324" y="5838"/>
                        <a:pt x="11211" y="5838"/>
                      </a:cubicBezTo>
                      <a:cubicBezTo>
                        <a:pt x="11176" y="5838"/>
                        <a:pt x="11140" y="5832"/>
                        <a:pt x="11104" y="5819"/>
                      </a:cubicBezTo>
                      <a:cubicBezTo>
                        <a:pt x="11093" y="5815"/>
                        <a:pt x="11083" y="5807"/>
                        <a:pt x="11053" y="5792"/>
                      </a:cubicBezTo>
                      <a:cubicBezTo>
                        <a:pt x="11217" y="5789"/>
                        <a:pt x="11329" y="5719"/>
                        <a:pt x="11391" y="5598"/>
                      </a:cubicBezTo>
                      <a:cubicBezTo>
                        <a:pt x="11448" y="5486"/>
                        <a:pt x="11498" y="5363"/>
                        <a:pt x="11521" y="5239"/>
                      </a:cubicBezTo>
                      <a:cubicBezTo>
                        <a:pt x="11553" y="5066"/>
                        <a:pt x="11528" y="4894"/>
                        <a:pt x="11436" y="4731"/>
                      </a:cubicBezTo>
                      <a:lnTo>
                        <a:pt x="11436" y="4731"/>
                      </a:lnTo>
                      <a:cubicBezTo>
                        <a:pt x="11454" y="4746"/>
                        <a:pt x="11472" y="4762"/>
                        <a:pt x="11491" y="4778"/>
                      </a:cubicBezTo>
                      <a:cubicBezTo>
                        <a:pt x="11524" y="4812"/>
                        <a:pt x="11558" y="4839"/>
                        <a:pt x="11601" y="4839"/>
                      </a:cubicBezTo>
                      <a:cubicBezTo>
                        <a:pt x="11616" y="4839"/>
                        <a:pt x="11632" y="4835"/>
                        <a:pt x="11649" y="4828"/>
                      </a:cubicBezTo>
                      <a:cubicBezTo>
                        <a:pt x="11716" y="4797"/>
                        <a:pt x="11750" y="4741"/>
                        <a:pt x="11751" y="4668"/>
                      </a:cubicBezTo>
                      <a:cubicBezTo>
                        <a:pt x="11757" y="4423"/>
                        <a:pt x="11564" y="4226"/>
                        <a:pt x="11323" y="4226"/>
                      </a:cubicBezTo>
                      <a:cubicBezTo>
                        <a:pt x="11316" y="4226"/>
                        <a:pt x="11309" y="4226"/>
                        <a:pt x="11301" y="4227"/>
                      </a:cubicBezTo>
                      <a:cubicBezTo>
                        <a:pt x="11158" y="4234"/>
                        <a:pt x="11026" y="4272"/>
                        <a:pt x="10910" y="4365"/>
                      </a:cubicBezTo>
                      <a:cubicBezTo>
                        <a:pt x="10905" y="4358"/>
                        <a:pt x="10899" y="4351"/>
                        <a:pt x="10893" y="4343"/>
                      </a:cubicBezTo>
                      <a:cubicBezTo>
                        <a:pt x="10931" y="4306"/>
                        <a:pt x="10967" y="4266"/>
                        <a:pt x="11010" y="4234"/>
                      </a:cubicBezTo>
                      <a:cubicBezTo>
                        <a:pt x="11032" y="4216"/>
                        <a:pt x="11064" y="4210"/>
                        <a:pt x="11093" y="4204"/>
                      </a:cubicBezTo>
                      <a:cubicBezTo>
                        <a:pt x="11150" y="4189"/>
                        <a:pt x="11206" y="4175"/>
                        <a:pt x="11219" y="4107"/>
                      </a:cubicBezTo>
                      <a:cubicBezTo>
                        <a:pt x="11232" y="4035"/>
                        <a:pt x="11191" y="3981"/>
                        <a:pt x="11135" y="3955"/>
                      </a:cubicBezTo>
                      <a:cubicBezTo>
                        <a:pt x="11049" y="3916"/>
                        <a:pt x="10955" y="3896"/>
                        <a:pt x="10871" y="3869"/>
                      </a:cubicBezTo>
                      <a:cubicBezTo>
                        <a:pt x="10871" y="3869"/>
                        <a:pt x="10884" y="3859"/>
                        <a:pt x="10900" y="3852"/>
                      </a:cubicBezTo>
                      <a:cubicBezTo>
                        <a:pt x="11022" y="3790"/>
                        <a:pt x="11150" y="3762"/>
                        <a:pt x="11281" y="3762"/>
                      </a:cubicBezTo>
                      <a:close/>
                      <a:moveTo>
                        <a:pt x="8892" y="7409"/>
                      </a:moveTo>
                      <a:cubicBezTo>
                        <a:pt x="9006" y="7409"/>
                        <a:pt x="9120" y="7434"/>
                        <a:pt x="9192" y="7485"/>
                      </a:cubicBezTo>
                      <a:cubicBezTo>
                        <a:pt x="9199" y="7491"/>
                        <a:pt x="9204" y="7499"/>
                        <a:pt x="9209" y="7502"/>
                      </a:cubicBezTo>
                      <a:cubicBezTo>
                        <a:pt x="9130" y="7508"/>
                        <a:pt x="9052" y="7502"/>
                        <a:pt x="8976" y="7517"/>
                      </a:cubicBezTo>
                      <a:cubicBezTo>
                        <a:pt x="8661" y="7576"/>
                        <a:pt x="8535" y="7934"/>
                        <a:pt x="8740" y="8181"/>
                      </a:cubicBezTo>
                      <a:cubicBezTo>
                        <a:pt x="8781" y="8231"/>
                        <a:pt x="8832" y="8271"/>
                        <a:pt x="8898" y="8271"/>
                      </a:cubicBezTo>
                      <a:cubicBezTo>
                        <a:pt x="8914" y="8271"/>
                        <a:pt x="8931" y="8268"/>
                        <a:pt x="8948" y="8263"/>
                      </a:cubicBezTo>
                      <a:cubicBezTo>
                        <a:pt x="9046" y="8234"/>
                        <a:pt x="9079" y="8167"/>
                        <a:pt x="9032" y="8077"/>
                      </a:cubicBezTo>
                      <a:cubicBezTo>
                        <a:pt x="8990" y="7996"/>
                        <a:pt x="8985" y="7923"/>
                        <a:pt x="9050" y="7851"/>
                      </a:cubicBezTo>
                      <a:cubicBezTo>
                        <a:pt x="9086" y="7811"/>
                        <a:pt x="9133" y="7792"/>
                        <a:pt x="9178" y="7792"/>
                      </a:cubicBezTo>
                      <a:cubicBezTo>
                        <a:pt x="9226" y="7792"/>
                        <a:pt x="9273" y="7814"/>
                        <a:pt x="9308" y="7857"/>
                      </a:cubicBezTo>
                      <a:cubicBezTo>
                        <a:pt x="9333" y="7888"/>
                        <a:pt x="9353" y="7925"/>
                        <a:pt x="9367" y="7961"/>
                      </a:cubicBezTo>
                      <a:cubicBezTo>
                        <a:pt x="9682" y="8843"/>
                        <a:pt x="9306" y="9876"/>
                        <a:pt x="8474" y="10306"/>
                      </a:cubicBezTo>
                      <a:cubicBezTo>
                        <a:pt x="8346" y="10372"/>
                        <a:pt x="8189" y="10382"/>
                        <a:pt x="8045" y="10418"/>
                      </a:cubicBezTo>
                      <a:cubicBezTo>
                        <a:pt x="8044" y="10416"/>
                        <a:pt x="8044" y="10412"/>
                        <a:pt x="8042" y="10409"/>
                      </a:cubicBezTo>
                      <a:cubicBezTo>
                        <a:pt x="8197" y="10326"/>
                        <a:pt x="8356" y="10251"/>
                        <a:pt x="8501" y="10156"/>
                      </a:cubicBezTo>
                      <a:cubicBezTo>
                        <a:pt x="8827" y="9954"/>
                        <a:pt x="9074" y="9684"/>
                        <a:pt x="9178" y="9306"/>
                      </a:cubicBezTo>
                      <a:cubicBezTo>
                        <a:pt x="9213" y="9177"/>
                        <a:pt x="9234" y="9038"/>
                        <a:pt x="9230" y="8904"/>
                      </a:cubicBezTo>
                      <a:cubicBezTo>
                        <a:pt x="9228" y="8806"/>
                        <a:pt x="9184" y="8702"/>
                        <a:pt x="9137" y="8613"/>
                      </a:cubicBezTo>
                      <a:cubicBezTo>
                        <a:pt x="9092" y="8524"/>
                        <a:pt x="8974" y="8473"/>
                        <a:pt x="8868" y="8473"/>
                      </a:cubicBezTo>
                      <a:cubicBezTo>
                        <a:pt x="8847" y="8473"/>
                        <a:pt x="8826" y="8475"/>
                        <a:pt x="8807" y="8479"/>
                      </a:cubicBezTo>
                      <a:cubicBezTo>
                        <a:pt x="8753" y="8491"/>
                        <a:pt x="8738" y="8527"/>
                        <a:pt x="8739" y="8577"/>
                      </a:cubicBezTo>
                      <a:cubicBezTo>
                        <a:pt x="8742" y="8673"/>
                        <a:pt x="8709" y="8758"/>
                        <a:pt x="8638" y="8823"/>
                      </a:cubicBezTo>
                      <a:cubicBezTo>
                        <a:pt x="8596" y="8863"/>
                        <a:pt x="8552" y="8882"/>
                        <a:pt x="8511" y="8882"/>
                      </a:cubicBezTo>
                      <a:cubicBezTo>
                        <a:pt x="8455" y="8882"/>
                        <a:pt x="8405" y="8847"/>
                        <a:pt x="8371" y="8779"/>
                      </a:cubicBezTo>
                      <a:cubicBezTo>
                        <a:pt x="8307" y="8651"/>
                        <a:pt x="8285" y="8521"/>
                        <a:pt x="8363" y="8387"/>
                      </a:cubicBezTo>
                      <a:cubicBezTo>
                        <a:pt x="8372" y="8372"/>
                        <a:pt x="8368" y="8347"/>
                        <a:pt x="8371" y="8326"/>
                      </a:cubicBezTo>
                      <a:lnTo>
                        <a:pt x="8371" y="8326"/>
                      </a:lnTo>
                      <a:cubicBezTo>
                        <a:pt x="8349" y="8329"/>
                        <a:pt x="8325" y="8329"/>
                        <a:pt x="8304" y="8335"/>
                      </a:cubicBezTo>
                      <a:cubicBezTo>
                        <a:pt x="8290" y="8338"/>
                        <a:pt x="8279" y="8351"/>
                        <a:pt x="8267" y="8357"/>
                      </a:cubicBezTo>
                      <a:cubicBezTo>
                        <a:pt x="8213" y="8381"/>
                        <a:pt x="8160" y="8395"/>
                        <a:pt x="8111" y="8395"/>
                      </a:cubicBezTo>
                      <a:cubicBezTo>
                        <a:pt x="8009" y="8395"/>
                        <a:pt x="7925" y="8336"/>
                        <a:pt x="7893" y="8188"/>
                      </a:cubicBezTo>
                      <a:cubicBezTo>
                        <a:pt x="7871" y="8089"/>
                        <a:pt x="7880" y="8004"/>
                        <a:pt x="7928" y="7892"/>
                      </a:cubicBezTo>
                      <a:cubicBezTo>
                        <a:pt x="7943" y="7918"/>
                        <a:pt x="7957" y="7940"/>
                        <a:pt x="7969" y="7963"/>
                      </a:cubicBezTo>
                      <a:cubicBezTo>
                        <a:pt x="8045" y="8092"/>
                        <a:pt x="8172" y="8168"/>
                        <a:pt x="8297" y="8168"/>
                      </a:cubicBezTo>
                      <a:cubicBezTo>
                        <a:pt x="8333" y="8168"/>
                        <a:pt x="8368" y="8162"/>
                        <a:pt x="8402" y="8149"/>
                      </a:cubicBezTo>
                      <a:cubicBezTo>
                        <a:pt x="8497" y="8113"/>
                        <a:pt x="8541" y="8048"/>
                        <a:pt x="8528" y="7947"/>
                      </a:cubicBezTo>
                      <a:cubicBezTo>
                        <a:pt x="8521" y="7881"/>
                        <a:pt x="8506" y="7815"/>
                        <a:pt x="8490" y="7751"/>
                      </a:cubicBezTo>
                      <a:cubicBezTo>
                        <a:pt x="8460" y="7639"/>
                        <a:pt x="8485" y="7558"/>
                        <a:pt x="8576" y="7491"/>
                      </a:cubicBezTo>
                      <a:cubicBezTo>
                        <a:pt x="8652" y="7436"/>
                        <a:pt x="8772" y="7409"/>
                        <a:pt x="8892" y="7409"/>
                      </a:cubicBezTo>
                      <a:close/>
                      <a:moveTo>
                        <a:pt x="2621" y="9813"/>
                      </a:moveTo>
                      <a:cubicBezTo>
                        <a:pt x="3267" y="9813"/>
                        <a:pt x="3909" y="9889"/>
                        <a:pt x="4544" y="10044"/>
                      </a:cubicBezTo>
                      <a:cubicBezTo>
                        <a:pt x="4901" y="10131"/>
                        <a:pt x="5249" y="10254"/>
                        <a:pt x="5604" y="10358"/>
                      </a:cubicBezTo>
                      <a:cubicBezTo>
                        <a:pt x="5723" y="10393"/>
                        <a:pt x="5846" y="10423"/>
                        <a:pt x="5966" y="10466"/>
                      </a:cubicBezTo>
                      <a:cubicBezTo>
                        <a:pt x="5801" y="10458"/>
                        <a:pt x="5635" y="10456"/>
                        <a:pt x="5469" y="10439"/>
                      </a:cubicBezTo>
                      <a:cubicBezTo>
                        <a:pt x="5393" y="10431"/>
                        <a:pt x="5321" y="10384"/>
                        <a:pt x="5244" y="10366"/>
                      </a:cubicBezTo>
                      <a:cubicBezTo>
                        <a:pt x="4518" y="10198"/>
                        <a:pt x="3797" y="9997"/>
                        <a:pt x="3043" y="9997"/>
                      </a:cubicBezTo>
                      <a:cubicBezTo>
                        <a:pt x="2990" y="9997"/>
                        <a:pt x="2936" y="9998"/>
                        <a:pt x="2882" y="10000"/>
                      </a:cubicBezTo>
                      <a:cubicBezTo>
                        <a:pt x="2396" y="10018"/>
                        <a:pt x="1912" y="10044"/>
                        <a:pt x="1442" y="10185"/>
                      </a:cubicBezTo>
                      <a:cubicBezTo>
                        <a:pt x="1100" y="10288"/>
                        <a:pt x="781" y="10436"/>
                        <a:pt x="501" y="10662"/>
                      </a:cubicBezTo>
                      <a:cubicBezTo>
                        <a:pt x="497" y="10665"/>
                        <a:pt x="494" y="10671"/>
                        <a:pt x="489" y="10671"/>
                      </a:cubicBezTo>
                      <a:cubicBezTo>
                        <a:pt x="387" y="10676"/>
                        <a:pt x="314" y="10733"/>
                        <a:pt x="248" y="10801"/>
                      </a:cubicBezTo>
                      <a:cubicBezTo>
                        <a:pt x="186" y="10867"/>
                        <a:pt x="125" y="10936"/>
                        <a:pt x="63" y="11003"/>
                      </a:cubicBezTo>
                      <a:cubicBezTo>
                        <a:pt x="57" y="11003"/>
                        <a:pt x="50" y="11002"/>
                        <a:pt x="44" y="11002"/>
                      </a:cubicBezTo>
                      <a:cubicBezTo>
                        <a:pt x="55" y="10945"/>
                        <a:pt x="62" y="10887"/>
                        <a:pt x="77" y="10830"/>
                      </a:cubicBezTo>
                      <a:cubicBezTo>
                        <a:pt x="171" y="10489"/>
                        <a:pt x="409" y="10277"/>
                        <a:pt x="718" y="10132"/>
                      </a:cubicBezTo>
                      <a:cubicBezTo>
                        <a:pt x="1068" y="9969"/>
                        <a:pt x="1441" y="9889"/>
                        <a:pt x="1822" y="9851"/>
                      </a:cubicBezTo>
                      <a:cubicBezTo>
                        <a:pt x="2089" y="9825"/>
                        <a:pt x="2355" y="9813"/>
                        <a:pt x="2621" y="9813"/>
                      </a:cubicBezTo>
                      <a:close/>
                      <a:moveTo>
                        <a:pt x="10940" y="1003"/>
                      </a:moveTo>
                      <a:cubicBezTo>
                        <a:pt x="11064" y="1003"/>
                        <a:pt x="11174" y="1060"/>
                        <a:pt x="11261" y="1174"/>
                      </a:cubicBezTo>
                      <a:cubicBezTo>
                        <a:pt x="11442" y="1408"/>
                        <a:pt x="11405" y="1797"/>
                        <a:pt x="11186" y="1995"/>
                      </a:cubicBezTo>
                      <a:cubicBezTo>
                        <a:pt x="11123" y="2052"/>
                        <a:pt x="11052" y="2077"/>
                        <a:pt x="10977" y="2077"/>
                      </a:cubicBezTo>
                      <a:cubicBezTo>
                        <a:pt x="10948" y="2077"/>
                        <a:pt x="10918" y="2074"/>
                        <a:pt x="10888" y="2067"/>
                      </a:cubicBezTo>
                      <a:cubicBezTo>
                        <a:pt x="10877" y="2064"/>
                        <a:pt x="10865" y="2057"/>
                        <a:pt x="10855" y="2051"/>
                      </a:cubicBezTo>
                      <a:cubicBezTo>
                        <a:pt x="10767" y="2001"/>
                        <a:pt x="10729" y="1875"/>
                        <a:pt x="10764" y="1754"/>
                      </a:cubicBezTo>
                      <a:cubicBezTo>
                        <a:pt x="10795" y="1656"/>
                        <a:pt x="10889" y="1583"/>
                        <a:pt x="10985" y="1583"/>
                      </a:cubicBezTo>
                      <a:cubicBezTo>
                        <a:pt x="10987" y="1583"/>
                        <a:pt x="10989" y="1583"/>
                        <a:pt x="10991" y="1583"/>
                      </a:cubicBezTo>
                      <a:cubicBezTo>
                        <a:pt x="11060" y="1586"/>
                        <a:pt x="11073" y="1648"/>
                        <a:pt x="11106" y="1689"/>
                      </a:cubicBezTo>
                      <a:cubicBezTo>
                        <a:pt x="11124" y="1709"/>
                        <a:pt x="11144" y="1728"/>
                        <a:pt x="11162" y="1747"/>
                      </a:cubicBezTo>
                      <a:cubicBezTo>
                        <a:pt x="11182" y="1727"/>
                        <a:pt x="11207" y="1709"/>
                        <a:pt x="11219" y="1684"/>
                      </a:cubicBezTo>
                      <a:cubicBezTo>
                        <a:pt x="11289" y="1539"/>
                        <a:pt x="11196" y="1294"/>
                        <a:pt x="11041" y="1209"/>
                      </a:cubicBezTo>
                      <a:cubicBezTo>
                        <a:pt x="10991" y="1182"/>
                        <a:pt x="10939" y="1169"/>
                        <a:pt x="10887" y="1169"/>
                      </a:cubicBezTo>
                      <a:cubicBezTo>
                        <a:pt x="10779" y="1169"/>
                        <a:pt x="10675" y="1225"/>
                        <a:pt x="10608" y="1329"/>
                      </a:cubicBezTo>
                      <a:cubicBezTo>
                        <a:pt x="10485" y="1518"/>
                        <a:pt x="10454" y="1733"/>
                        <a:pt x="10421" y="1949"/>
                      </a:cubicBezTo>
                      <a:cubicBezTo>
                        <a:pt x="10313" y="2654"/>
                        <a:pt x="10380" y="3363"/>
                        <a:pt x="10372" y="4071"/>
                      </a:cubicBezTo>
                      <a:cubicBezTo>
                        <a:pt x="10371" y="4154"/>
                        <a:pt x="10372" y="4237"/>
                        <a:pt x="10388" y="4329"/>
                      </a:cubicBezTo>
                      <a:cubicBezTo>
                        <a:pt x="10404" y="4306"/>
                        <a:pt x="10419" y="4281"/>
                        <a:pt x="10435" y="4257"/>
                      </a:cubicBezTo>
                      <a:cubicBezTo>
                        <a:pt x="10527" y="4104"/>
                        <a:pt x="10649" y="3989"/>
                        <a:pt x="10829" y="3954"/>
                      </a:cubicBezTo>
                      <a:cubicBezTo>
                        <a:pt x="10862" y="3947"/>
                        <a:pt x="10895" y="3943"/>
                        <a:pt x="10927" y="3943"/>
                      </a:cubicBezTo>
                      <a:cubicBezTo>
                        <a:pt x="10997" y="3943"/>
                        <a:pt x="11065" y="3962"/>
                        <a:pt x="11124" y="4015"/>
                      </a:cubicBezTo>
                      <a:cubicBezTo>
                        <a:pt x="11146" y="4035"/>
                        <a:pt x="11175" y="4073"/>
                        <a:pt x="11170" y="4096"/>
                      </a:cubicBezTo>
                      <a:cubicBezTo>
                        <a:pt x="11166" y="4121"/>
                        <a:pt x="11126" y="4148"/>
                        <a:pt x="11096" y="4154"/>
                      </a:cubicBezTo>
                      <a:cubicBezTo>
                        <a:pt x="10949" y="4189"/>
                        <a:pt x="10868" y="4287"/>
                        <a:pt x="10824" y="4422"/>
                      </a:cubicBezTo>
                      <a:cubicBezTo>
                        <a:pt x="10816" y="4444"/>
                        <a:pt x="10815" y="4467"/>
                        <a:pt x="10811" y="4490"/>
                      </a:cubicBezTo>
                      <a:cubicBezTo>
                        <a:pt x="10816" y="4494"/>
                        <a:pt x="10823" y="4498"/>
                        <a:pt x="10827" y="4501"/>
                      </a:cubicBezTo>
                      <a:cubicBezTo>
                        <a:pt x="10847" y="4484"/>
                        <a:pt x="10869" y="4468"/>
                        <a:pt x="10888" y="4449"/>
                      </a:cubicBezTo>
                      <a:cubicBezTo>
                        <a:pt x="11005" y="4335"/>
                        <a:pt x="11139" y="4276"/>
                        <a:pt x="11289" y="4276"/>
                      </a:cubicBezTo>
                      <a:cubicBezTo>
                        <a:pt x="11329" y="4276"/>
                        <a:pt x="11371" y="4280"/>
                        <a:pt x="11413" y="4289"/>
                      </a:cubicBezTo>
                      <a:cubicBezTo>
                        <a:pt x="11580" y="4321"/>
                        <a:pt x="11712" y="4505"/>
                        <a:pt x="11694" y="4676"/>
                      </a:cubicBezTo>
                      <a:cubicBezTo>
                        <a:pt x="11690" y="4713"/>
                        <a:pt x="11658" y="4763"/>
                        <a:pt x="11626" y="4778"/>
                      </a:cubicBezTo>
                      <a:cubicBezTo>
                        <a:pt x="11622" y="4780"/>
                        <a:pt x="11617" y="4781"/>
                        <a:pt x="11612" y="4781"/>
                      </a:cubicBezTo>
                      <a:cubicBezTo>
                        <a:pt x="11585" y="4781"/>
                        <a:pt x="11545" y="4759"/>
                        <a:pt x="11518" y="4743"/>
                      </a:cubicBezTo>
                      <a:cubicBezTo>
                        <a:pt x="11475" y="4716"/>
                        <a:pt x="11441" y="4674"/>
                        <a:pt x="11395" y="4649"/>
                      </a:cubicBezTo>
                      <a:cubicBezTo>
                        <a:pt x="11356" y="4627"/>
                        <a:pt x="11307" y="4618"/>
                        <a:pt x="11245" y="4598"/>
                      </a:cubicBezTo>
                      <a:lnTo>
                        <a:pt x="11245" y="4598"/>
                      </a:lnTo>
                      <a:cubicBezTo>
                        <a:pt x="11256" y="4630"/>
                        <a:pt x="11256" y="4645"/>
                        <a:pt x="11264" y="4651"/>
                      </a:cubicBezTo>
                      <a:cubicBezTo>
                        <a:pt x="11482" y="4824"/>
                        <a:pt x="11505" y="5054"/>
                        <a:pt x="11455" y="5304"/>
                      </a:cubicBezTo>
                      <a:cubicBezTo>
                        <a:pt x="11430" y="5431"/>
                        <a:pt x="11382" y="5552"/>
                        <a:pt x="11288" y="5646"/>
                      </a:cubicBezTo>
                      <a:cubicBezTo>
                        <a:pt x="11235" y="5699"/>
                        <a:pt x="11174" y="5738"/>
                        <a:pt x="11105" y="5738"/>
                      </a:cubicBezTo>
                      <a:cubicBezTo>
                        <a:pt x="11078" y="5738"/>
                        <a:pt x="11050" y="5732"/>
                        <a:pt x="11020" y="5718"/>
                      </a:cubicBezTo>
                      <a:cubicBezTo>
                        <a:pt x="10988" y="5703"/>
                        <a:pt x="10948" y="5662"/>
                        <a:pt x="10945" y="5631"/>
                      </a:cubicBezTo>
                      <a:cubicBezTo>
                        <a:pt x="10943" y="5599"/>
                        <a:pt x="10975" y="5553"/>
                        <a:pt x="11005" y="5532"/>
                      </a:cubicBezTo>
                      <a:cubicBezTo>
                        <a:pt x="11182" y="5413"/>
                        <a:pt x="11244" y="5237"/>
                        <a:pt x="11172" y="5036"/>
                      </a:cubicBezTo>
                      <a:cubicBezTo>
                        <a:pt x="11146" y="4965"/>
                        <a:pt x="11108" y="4906"/>
                        <a:pt x="11027" y="4894"/>
                      </a:cubicBezTo>
                      <a:cubicBezTo>
                        <a:pt x="11018" y="4893"/>
                        <a:pt x="11010" y="4892"/>
                        <a:pt x="11003" y="4892"/>
                      </a:cubicBezTo>
                      <a:cubicBezTo>
                        <a:pt x="10931" y="4892"/>
                        <a:pt x="10879" y="4938"/>
                        <a:pt x="10844" y="4997"/>
                      </a:cubicBezTo>
                      <a:cubicBezTo>
                        <a:pt x="10768" y="5121"/>
                        <a:pt x="10743" y="5262"/>
                        <a:pt x="10736" y="5403"/>
                      </a:cubicBezTo>
                      <a:cubicBezTo>
                        <a:pt x="10728" y="5552"/>
                        <a:pt x="10724" y="5701"/>
                        <a:pt x="10728" y="5848"/>
                      </a:cubicBezTo>
                      <a:cubicBezTo>
                        <a:pt x="10749" y="6558"/>
                        <a:pt x="10716" y="7266"/>
                        <a:pt x="10594" y="7965"/>
                      </a:cubicBezTo>
                      <a:cubicBezTo>
                        <a:pt x="10535" y="8307"/>
                        <a:pt x="10448" y="8646"/>
                        <a:pt x="10364" y="8983"/>
                      </a:cubicBezTo>
                      <a:cubicBezTo>
                        <a:pt x="10313" y="9193"/>
                        <a:pt x="10209" y="9380"/>
                        <a:pt x="10077" y="9550"/>
                      </a:cubicBezTo>
                      <a:cubicBezTo>
                        <a:pt x="9676" y="10077"/>
                        <a:pt x="9161" y="10433"/>
                        <a:pt x="8507" y="10559"/>
                      </a:cubicBezTo>
                      <a:cubicBezTo>
                        <a:pt x="8038" y="10650"/>
                        <a:pt x="7569" y="10753"/>
                        <a:pt x="7089" y="10753"/>
                      </a:cubicBezTo>
                      <a:cubicBezTo>
                        <a:pt x="7084" y="10753"/>
                        <a:pt x="7079" y="10753"/>
                        <a:pt x="7075" y="10753"/>
                      </a:cubicBezTo>
                      <a:cubicBezTo>
                        <a:pt x="6628" y="10750"/>
                        <a:pt x="6182" y="10735"/>
                        <a:pt x="5738" y="10712"/>
                      </a:cubicBezTo>
                      <a:cubicBezTo>
                        <a:pt x="5029" y="10671"/>
                        <a:pt x="4320" y="10610"/>
                        <a:pt x="3611" y="10575"/>
                      </a:cubicBezTo>
                      <a:cubicBezTo>
                        <a:pt x="3228" y="10557"/>
                        <a:pt x="2843" y="10550"/>
                        <a:pt x="2459" y="10550"/>
                      </a:cubicBezTo>
                      <a:cubicBezTo>
                        <a:pt x="2370" y="10550"/>
                        <a:pt x="2282" y="10551"/>
                        <a:pt x="2194" y="10551"/>
                      </a:cubicBezTo>
                      <a:cubicBezTo>
                        <a:pt x="1936" y="10552"/>
                        <a:pt x="1680" y="10601"/>
                        <a:pt x="1436" y="10687"/>
                      </a:cubicBezTo>
                      <a:cubicBezTo>
                        <a:pt x="1373" y="10708"/>
                        <a:pt x="1312" y="10750"/>
                        <a:pt x="1259" y="10793"/>
                      </a:cubicBezTo>
                      <a:cubicBezTo>
                        <a:pt x="1176" y="10858"/>
                        <a:pt x="1166" y="10992"/>
                        <a:pt x="1229" y="11075"/>
                      </a:cubicBezTo>
                      <a:cubicBezTo>
                        <a:pt x="1244" y="11095"/>
                        <a:pt x="1259" y="11107"/>
                        <a:pt x="1273" y="11107"/>
                      </a:cubicBezTo>
                      <a:cubicBezTo>
                        <a:pt x="1286" y="11107"/>
                        <a:pt x="1299" y="11096"/>
                        <a:pt x="1313" y="11071"/>
                      </a:cubicBezTo>
                      <a:cubicBezTo>
                        <a:pt x="1350" y="11001"/>
                        <a:pt x="1398" y="10935"/>
                        <a:pt x="1481" y="10935"/>
                      </a:cubicBezTo>
                      <a:cubicBezTo>
                        <a:pt x="1487" y="10935"/>
                        <a:pt x="1492" y="10935"/>
                        <a:pt x="1499" y="10936"/>
                      </a:cubicBezTo>
                      <a:cubicBezTo>
                        <a:pt x="1597" y="10946"/>
                        <a:pt x="1653" y="11019"/>
                        <a:pt x="1691" y="11105"/>
                      </a:cubicBezTo>
                      <a:cubicBezTo>
                        <a:pt x="1740" y="11215"/>
                        <a:pt x="1717" y="11315"/>
                        <a:pt x="1643" y="11404"/>
                      </a:cubicBezTo>
                      <a:cubicBezTo>
                        <a:pt x="1574" y="11485"/>
                        <a:pt x="1493" y="11546"/>
                        <a:pt x="1386" y="11546"/>
                      </a:cubicBezTo>
                      <a:cubicBezTo>
                        <a:pt x="1372" y="11546"/>
                        <a:pt x="1357" y="11545"/>
                        <a:pt x="1342" y="11543"/>
                      </a:cubicBezTo>
                      <a:cubicBezTo>
                        <a:pt x="1151" y="11514"/>
                        <a:pt x="966" y="11336"/>
                        <a:pt x="928" y="11151"/>
                      </a:cubicBezTo>
                      <a:cubicBezTo>
                        <a:pt x="890" y="10966"/>
                        <a:pt x="988" y="10759"/>
                        <a:pt x="1169" y="10655"/>
                      </a:cubicBezTo>
                      <a:cubicBezTo>
                        <a:pt x="1386" y="10530"/>
                        <a:pt x="1626" y="10478"/>
                        <a:pt x="1869" y="10443"/>
                      </a:cubicBezTo>
                      <a:cubicBezTo>
                        <a:pt x="2157" y="10401"/>
                        <a:pt x="2446" y="10383"/>
                        <a:pt x="2735" y="10383"/>
                      </a:cubicBezTo>
                      <a:cubicBezTo>
                        <a:pt x="2824" y="10383"/>
                        <a:pt x="2913" y="10385"/>
                        <a:pt x="3003" y="10388"/>
                      </a:cubicBezTo>
                      <a:cubicBezTo>
                        <a:pt x="3730" y="10414"/>
                        <a:pt x="4458" y="10443"/>
                        <a:pt x="5185" y="10475"/>
                      </a:cubicBezTo>
                      <a:cubicBezTo>
                        <a:pt x="5709" y="10499"/>
                        <a:pt x="6234" y="10537"/>
                        <a:pt x="6757" y="10556"/>
                      </a:cubicBezTo>
                      <a:cubicBezTo>
                        <a:pt x="6818" y="10558"/>
                        <a:pt x="6880" y="10559"/>
                        <a:pt x="6941" y="10559"/>
                      </a:cubicBezTo>
                      <a:cubicBezTo>
                        <a:pt x="7348" y="10559"/>
                        <a:pt x="7753" y="10515"/>
                        <a:pt x="8155" y="10442"/>
                      </a:cubicBezTo>
                      <a:cubicBezTo>
                        <a:pt x="8407" y="10396"/>
                        <a:pt x="8631" y="10293"/>
                        <a:pt x="8825" y="10127"/>
                      </a:cubicBezTo>
                      <a:cubicBezTo>
                        <a:pt x="9235" y="9776"/>
                        <a:pt x="9463" y="9328"/>
                        <a:pt x="9521" y="8791"/>
                      </a:cubicBezTo>
                      <a:cubicBezTo>
                        <a:pt x="9551" y="8513"/>
                        <a:pt x="9507" y="8248"/>
                        <a:pt x="9428" y="7986"/>
                      </a:cubicBezTo>
                      <a:cubicBezTo>
                        <a:pt x="9411" y="7930"/>
                        <a:pt x="9383" y="7876"/>
                        <a:pt x="9349" y="7829"/>
                      </a:cubicBezTo>
                      <a:cubicBezTo>
                        <a:pt x="9306" y="7768"/>
                        <a:pt x="9247" y="7738"/>
                        <a:pt x="9183" y="7738"/>
                      </a:cubicBezTo>
                      <a:cubicBezTo>
                        <a:pt x="9145" y="7738"/>
                        <a:pt x="9105" y="7749"/>
                        <a:pt x="9066" y="7772"/>
                      </a:cubicBezTo>
                      <a:cubicBezTo>
                        <a:pt x="8967" y="7830"/>
                        <a:pt x="8924" y="7948"/>
                        <a:pt x="8965" y="8053"/>
                      </a:cubicBezTo>
                      <a:cubicBezTo>
                        <a:pt x="8970" y="8066"/>
                        <a:pt x="8980" y="8078"/>
                        <a:pt x="8982" y="8093"/>
                      </a:cubicBezTo>
                      <a:cubicBezTo>
                        <a:pt x="8988" y="8125"/>
                        <a:pt x="9002" y="8176"/>
                        <a:pt x="8989" y="8185"/>
                      </a:cubicBezTo>
                      <a:cubicBezTo>
                        <a:pt x="8963" y="8203"/>
                        <a:pt x="8925" y="8218"/>
                        <a:pt x="8893" y="8218"/>
                      </a:cubicBezTo>
                      <a:cubicBezTo>
                        <a:pt x="8887" y="8218"/>
                        <a:pt x="8881" y="8217"/>
                        <a:pt x="8875" y="8216"/>
                      </a:cubicBezTo>
                      <a:cubicBezTo>
                        <a:pt x="8836" y="8207"/>
                        <a:pt x="8794" y="8176"/>
                        <a:pt x="8769" y="8141"/>
                      </a:cubicBezTo>
                      <a:cubicBezTo>
                        <a:pt x="8594" y="7913"/>
                        <a:pt x="8715" y="7608"/>
                        <a:pt x="8998" y="7560"/>
                      </a:cubicBezTo>
                      <a:cubicBezTo>
                        <a:pt x="9031" y="7554"/>
                        <a:pt x="9063" y="7550"/>
                        <a:pt x="9095" y="7550"/>
                      </a:cubicBezTo>
                      <a:cubicBezTo>
                        <a:pt x="9148" y="7550"/>
                        <a:pt x="9200" y="7561"/>
                        <a:pt x="9250" y="7592"/>
                      </a:cubicBezTo>
                      <a:cubicBezTo>
                        <a:pt x="9256" y="7595"/>
                        <a:pt x="9267" y="7597"/>
                        <a:pt x="9277" y="7597"/>
                      </a:cubicBezTo>
                      <a:cubicBezTo>
                        <a:pt x="9288" y="7597"/>
                        <a:pt x="9298" y="7595"/>
                        <a:pt x="9302" y="7591"/>
                      </a:cubicBezTo>
                      <a:cubicBezTo>
                        <a:pt x="9311" y="7579"/>
                        <a:pt x="9312" y="7548"/>
                        <a:pt x="9303" y="7537"/>
                      </a:cubicBezTo>
                      <a:cubicBezTo>
                        <a:pt x="9262" y="7496"/>
                        <a:pt x="9224" y="7444"/>
                        <a:pt x="9173" y="7422"/>
                      </a:cubicBezTo>
                      <a:cubicBezTo>
                        <a:pt x="9084" y="7379"/>
                        <a:pt x="8992" y="7359"/>
                        <a:pt x="8901" y="7359"/>
                      </a:cubicBezTo>
                      <a:cubicBezTo>
                        <a:pt x="8797" y="7359"/>
                        <a:pt x="8694" y="7385"/>
                        <a:pt x="8593" y="7432"/>
                      </a:cubicBezTo>
                      <a:cubicBezTo>
                        <a:pt x="8449" y="7499"/>
                        <a:pt x="8403" y="7619"/>
                        <a:pt x="8446" y="7770"/>
                      </a:cubicBezTo>
                      <a:cubicBezTo>
                        <a:pt x="8460" y="7815"/>
                        <a:pt x="8470" y="7862"/>
                        <a:pt x="8476" y="7908"/>
                      </a:cubicBezTo>
                      <a:cubicBezTo>
                        <a:pt x="8495" y="8037"/>
                        <a:pt x="8419" y="8126"/>
                        <a:pt x="8307" y="8126"/>
                      </a:cubicBezTo>
                      <a:cubicBezTo>
                        <a:pt x="8281" y="8126"/>
                        <a:pt x="8252" y="8121"/>
                        <a:pt x="8222" y="8111"/>
                      </a:cubicBezTo>
                      <a:cubicBezTo>
                        <a:pt x="8089" y="8063"/>
                        <a:pt x="8007" y="7966"/>
                        <a:pt x="7964" y="7834"/>
                      </a:cubicBezTo>
                      <a:cubicBezTo>
                        <a:pt x="7893" y="7617"/>
                        <a:pt x="7945" y="7420"/>
                        <a:pt x="8054" y="7229"/>
                      </a:cubicBezTo>
                      <a:cubicBezTo>
                        <a:pt x="8208" y="6958"/>
                        <a:pt x="8454" y="6843"/>
                        <a:pt x="8748" y="6803"/>
                      </a:cubicBezTo>
                      <a:cubicBezTo>
                        <a:pt x="8793" y="6797"/>
                        <a:pt x="8837" y="6794"/>
                        <a:pt x="8881" y="6794"/>
                      </a:cubicBezTo>
                      <a:cubicBezTo>
                        <a:pt x="8985" y="6794"/>
                        <a:pt x="9086" y="6811"/>
                        <a:pt x="9187" y="6847"/>
                      </a:cubicBezTo>
                      <a:cubicBezTo>
                        <a:pt x="9354" y="6909"/>
                        <a:pt x="9473" y="7020"/>
                        <a:pt x="9539" y="7186"/>
                      </a:cubicBezTo>
                      <a:cubicBezTo>
                        <a:pt x="9549" y="7214"/>
                        <a:pt x="9562" y="7240"/>
                        <a:pt x="9596" y="7271"/>
                      </a:cubicBezTo>
                      <a:cubicBezTo>
                        <a:pt x="9606" y="7246"/>
                        <a:pt x="9631" y="7220"/>
                        <a:pt x="9628" y="7196"/>
                      </a:cubicBezTo>
                      <a:cubicBezTo>
                        <a:pt x="9602" y="6926"/>
                        <a:pt x="9486" y="6698"/>
                        <a:pt x="9277" y="6524"/>
                      </a:cubicBezTo>
                      <a:cubicBezTo>
                        <a:pt x="9230" y="6485"/>
                        <a:pt x="9173" y="6460"/>
                        <a:pt x="9111" y="6460"/>
                      </a:cubicBezTo>
                      <a:cubicBezTo>
                        <a:pt x="9094" y="6460"/>
                        <a:pt x="9078" y="6461"/>
                        <a:pt x="9061" y="6465"/>
                      </a:cubicBezTo>
                      <a:cubicBezTo>
                        <a:pt x="9049" y="6467"/>
                        <a:pt x="9038" y="6469"/>
                        <a:pt x="9027" y="6469"/>
                      </a:cubicBezTo>
                      <a:cubicBezTo>
                        <a:pt x="8948" y="6469"/>
                        <a:pt x="8903" y="6405"/>
                        <a:pt x="8936" y="6322"/>
                      </a:cubicBezTo>
                      <a:cubicBezTo>
                        <a:pt x="8959" y="6269"/>
                        <a:pt x="9000" y="6214"/>
                        <a:pt x="9047" y="6181"/>
                      </a:cubicBezTo>
                      <a:cubicBezTo>
                        <a:pt x="9157" y="6105"/>
                        <a:pt x="9286" y="6069"/>
                        <a:pt x="9421" y="6069"/>
                      </a:cubicBezTo>
                      <a:cubicBezTo>
                        <a:pt x="9423" y="6069"/>
                        <a:pt x="9425" y="6069"/>
                        <a:pt x="9427" y="6069"/>
                      </a:cubicBezTo>
                      <a:cubicBezTo>
                        <a:pt x="9551" y="6072"/>
                        <a:pt x="9650" y="6129"/>
                        <a:pt x="9734" y="6215"/>
                      </a:cubicBezTo>
                      <a:cubicBezTo>
                        <a:pt x="9834" y="6317"/>
                        <a:pt x="9900" y="6437"/>
                        <a:pt x="9930" y="6577"/>
                      </a:cubicBezTo>
                      <a:cubicBezTo>
                        <a:pt x="9937" y="6615"/>
                        <a:pt x="9951" y="6649"/>
                        <a:pt x="9963" y="6685"/>
                      </a:cubicBezTo>
                      <a:cubicBezTo>
                        <a:pt x="9971" y="6687"/>
                        <a:pt x="9979" y="6687"/>
                        <a:pt x="9987" y="6688"/>
                      </a:cubicBezTo>
                      <a:cubicBezTo>
                        <a:pt x="10000" y="6659"/>
                        <a:pt x="10018" y="6631"/>
                        <a:pt x="10026" y="6592"/>
                      </a:cubicBezTo>
                      <a:cubicBezTo>
                        <a:pt x="10086" y="6396"/>
                        <a:pt x="10011" y="6228"/>
                        <a:pt x="9908" y="6068"/>
                      </a:cubicBezTo>
                      <a:cubicBezTo>
                        <a:pt x="9889" y="6038"/>
                        <a:pt x="9866" y="6013"/>
                        <a:pt x="9845" y="5986"/>
                      </a:cubicBezTo>
                      <a:cubicBezTo>
                        <a:pt x="9761" y="5874"/>
                        <a:pt x="9767" y="5767"/>
                        <a:pt x="9861" y="5689"/>
                      </a:cubicBezTo>
                      <a:cubicBezTo>
                        <a:pt x="9893" y="5663"/>
                        <a:pt x="9931" y="5650"/>
                        <a:pt x="9969" y="5650"/>
                      </a:cubicBezTo>
                      <a:cubicBezTo>
                        <a:pt x="10030" y="5650"/>
                        <a:pt x="10095" y="5682"/>
                        <a:pt x="10149" y="5745"/>
                      </a:cubicBezTo>
                      <a:cubicBezTo>
                        <a:pt x="10160" y="5758"/>
                        <a:pt x="10170" y="5770"/>
                        <a:pt x="10200" y="5779"/>
                      </a:cubicBezTo>
                      <a:cubicBezTo>
                        <a:pt x="10200" y="5751"/>
                        <a:pt x="10201" y="5724"/>
                        <a:pt x="10200" y="5698"/>
                      </a:cubicBezTo>
                      <a:cubicBezTo>
                        <a:pt x="10180" y="4906"/>
                        <a:pt x="10150" y="4114"/>
                        <a:pt x="10144" y="3322"/>
                      </a:cubicBezTo>
                      <a:cubicBezTo>
                        <a:pt x="10142" y="2864"/>
                        <a:pt x="10170" y="2407"/>
                        <a:pt x="10205" y="1950"/>
                      </a:cubicBezTo>
                      <a:cubicBezTo>
                        <a:pt x="10226" y="1686"/>
                        <a:pt x="10328" y="1442"/>
                        <a:pt x="10499" y="1231"/>
                      </a:cubicBezTo>
                      <a:cubicBezTo>
                        <a:pt x="10574" y="1136"/>
                        <a:pt x="10670" y="1069"/>
                        <a:pt x="10786" y="1030"/>
                      </a:cubicBezTo>
                      <a:cubicBezTo>
                        <a:pt x="10839" y="1012"/>
                        <a:pt x="10891" y="1003"/>
                        <a:pt x="10940" y="1003"/>
                      </a:cubicBezTo>
                      <a:close/>
                      <a:moveTo>
                        <a:pt x="3004" y="10038"/>
                      </a:moveTo>
                      <a:cubicBezTo>
                        <a:pt x="3283" y="10038"/>
                        <a:pt x="3562" y="10057"/>
                        <a:pt x="3839" y="10104"/>
                      </a:cubicBezTo>
                      <a:cubicBezTo>
                        <a:pt x="4273" y="10178"/>
                        <a:pt x="4702" y="10287"/>
                        <a:pt x="5133" y="10381"/>
                      </a:cubicBezTo>
                      <a:cubicBezTo>
                        <a:pt x="5165" y="10388"/>
                        <a:pt x="5197" y="10402"/>
                        <a:pt x="5229" y="10412"/>
                      </a:cubicBezTo>
                      <a:cubicBezTo>
                        <a:pt x="5228" y="10417"/>
                        <a:pt x="5228" y="10420"/>
                        <a:pt x="5227" y="10424"/>
                      </a:cubicBezTo>
                      <a:cubicBezTo>
                        <a:pt x="4900" y="10408"/>
                        <a:pt x="4575" y="10383"/>
                        <a:pt x="4249" y="10375"/>
                      </a:cubicBezTo>
                      <a:cubicBezTo>
                        <a:pt x="3700" y="10363"/>
                        <a:pt x="3151" y="10351"/>
                        <a:pt x="2602" y="10351"/>
                      </a:cubicBezTo>
                      <a:cubicBezTo>
                        <a:pt x="2500" y="10351"/>
                        <a:pt x="2399" y="10351"/>
                        <a:pt x="2297" y="10352"/>
                      </a:cubicBezTo>
                      <a:cubicBezTo>
                        <a:pt x="1946" y="10356"/>
                        <a:pt x="1600" y="10418"/>
                        <a:pt x="1265" y="10545"/>
                      </a:cubicBezTo>
                      <a:cubicBezTo>
                        <a:pt x="1018" y="10639"/>
                        <a:pt x="818" y="10783"/>
                        <a:pt x="658" y="10987"/>
                      </a:cubicBezTo>
                      <a:cubicBezTo>
                        <a:pt x="572" y="11100"/>
                        <a:pt x="536" y="11230"/>
                        <a:pt x="515" y="11366"/>
                      </a:cubicBezTo>
                      <a:cubicBezTo>
                        <a:pt x="490" y="11523"/>
                        <a:pt x="476" y="11682"/>
                        <a:pt x="456" y="11842"/>
                      </a:cubicBezTo>
                      <a:cubicBezTo>
                        <a:pt x="448" y="11828"/>
                        <a:pt x="433" y="11809"/>
                        <a:pt x="423" y="11788"/>
                      </a:cubicBezTo>
                      <a:cubicBezTo>
                        <a:pt x="278" y="11437"/>
                        <a:pt x="279" y="11090"/>
                        <a:pt x="476" y="10762"/>
                      </a:cubicBezTo>
                      <a:cubicBezTo>
                        <a:pt x="531" y="10670"/>
                        <a:pt x="641" y="10607"/>
                        <a:pt x="737" y="10548"/>
                      </a:cubicBezTo>
                      <a:cubicBezTo>
                        <a:pt x="1161" y="10290"/>
                        <a:pt x="1623" y="10149"/>
                        <a:pt x="2114" y="10093"/>
                      </a:cubicBezTo>
                      <a:cubicBezTo>
                        <a:pt x="2411" y="10060"/>
                        <a:pt x="2708" y="10038"/>
                        <a:pt x="3004" y="10038"/>
                      </a:cubicBezTo>
                      <a:close/>
                      <a:moveTo>
                        <a:pt x="959" y="10764"/>
                      </a:moveTo>
                      <a:cubicBezTo>
                        <a:pt x="753" y="11206"/>
                        <a:pt x="812" y="11605"/>
                        <a:pt x="1077" y="11979"/>
                      </a:cubicBezTo>
                      <a:cubicBezTo>
                        <a:pt x="1158" y="12094"/>
                        <a:pt x="1288" y="12171"/>
                        <a:pt x="1368" y="12171"/>
                      </a:cubicBezTo>
                      <a:cubicBezTo>
                        <a:pt x="1378" y="12171"/>
                        <a:pt x="1387" y="12170"/>
                        <a:pt x="1395" y="12168"/>
                      </a:cubicBezTo>
                      <a:cubicBezTo>
                        <a:pt x="1382" y="12146"/>
                        <a:pt x="1373" y="12124"/>
                        <a:pt x="1358" y="12106"/>
                      </a:cubicBezTo>
                      <a:cubicBezTo>
                        <a:pt x="1289" y="12010"/>
                        <a:pt x="1290" y="11909"/>
                        <a:pt x="1348" y="11813"/>
                      </a:cubicBezTo>
                      <a:cubicBezTo>
                        <a:pt x="1398" y="11730"/>
                        <a:pt x="1478" y="11698"/>
                        <a:pt x="1571" y="11698"/>
                      </a:cubicBezTo>
                      <a:cubicBezTo>
                        <a:pt x="1584" y="11698"/>
                        <a:pt x="1598" y="11699"/>
                        <a:pt x="1612" y="11700"/>
                      </a:cubicBezTo>
                      <a:cubicBezTo>
                        <a:pt x="1888" y="11728"/>
                        <a:pt x="1909" y="11929"/>
                        <a:pt x="1834" y="12106"/>
                      </a:cubicBezTo>
                      <a:cubicBezTo>
                        <a:pt x="1769" y="12266"/>
                        <a:pt x="1634" y="12354"/>
                        <a:pt x="1467" y="12354"/>
                      </a:cubicBezTo>
                      <a:cubicBezTo>
                        <a:pt x="1449" y="12354"/>
                        <a:pt x="1431" y="12353"/>
                        <a:pt x="1413" y="12351"/>
                      </a:cubicBezTo>
                      <a:cubicBezTo>
                        <a:pt x="879" y="12296"/>
                        <a:pt x="566" y="11880"/>
                        <a:pt x="636" y="11323"/>
                      </a:cubicBezTo>
                      <a:cubicBezTo>
                        <a:pt x="664" y="11111"/>
                        <a:pt x="723" y="10917"/>
                        <a:pt x="915" y="10790"/>
                      </a:cubicBezTo>
                      <a:cubicBezTo>
                        <a:pt x="925" y="10784"/>
                        <a:pt x="936" y="10779"/>
                        <a:pt x="959" y="10764"/>
                      </a:cubicBezTo>
                      <a:close/>
                      <a:moveTo>
                        <a:pt x="11096" y="0"/>
                      </a:moveTo>
                      <a:cubicBezTo>
                        <a:pt x="10904" y="0"/>
                        <a:pt x="10734" y="71"/>
                        <a:pt x="10593" y="217"/>
                      </a:cubicBezTo>
                      <a:cubicBezTo>
                        <a:pt x="10422" y="392"/>
                        <a:pt x="10331" y="605"/>
                        <a:pt x="10331" y="853"/>
                      </a:cubicBezTo>
                      <a:lnTo>
                        <a:pt x="10331" y="1172"/>
                      </a:lnTo>
                      <a:cubicBezTo>
                        <a:pt x="10266" y="1091"/>
                        <a:pt x="10218" y="1018"/>
                        <a:pt x="10159" y="957"/>
                      </a:cubicBezTo>
                      <a:cubicBezTo>
                        <a:pt x="10055" y="851"/>
                        <a:pt x="9924" y="798"/>
                        <a:pt x="9788" y="798"/>
                      </a:cubicBezTo>
                      <a:cubicBezTo>
                        <a:pt x="9702" y="798"/>
                        <a:pt x="9615" y="819"/>
                        <a:pt x="9530" y="861"/>
                      </a:cubicBezTo>
                      <a:cubicBezTo>
                        <a:pt x="9339" y="957"/>
                        <a:pt x="9233" y="1174"/>
                        <a:pt x="9266" y="1406"/>
                      </a:cubicBezTo>
                      <a:cubicBezTo>
                        <a:pt x="9287" y="1546"/>
                        <a:pt x="9384" y="1639"/>
                        <a:pt x="9510" y="1641"/>
                      </a:cubicBezTo>
                      <a:cubicBezTo>
                        <a:pt x="9511" y="1641"/>
                        <a:pt x="9512" y="1641"/>
                        <a:pt x="9512" y="1641"/>
                      </a:cubicBezTo>
                      <a:cubicBezTo>
                        <a:pt x="9639" y="1641"/>
                        <a:pt x="9748" y="1544"/>
                        <a:pt x="9767" y="1417"/>
                      </a:cubicBezTo>
                      <a:cubicBezTo>
                        <a:pt x="9781" y="1333"/>
                        <a:pt x="9752" y="1262"/>
                        <a:pt x="9693" y="1230"/>
                      </a:cubicBezTo>
                      <a:cubicBezTo>
                        <a:pt x="9669" y="1217"/>
                        <a:pt x="9646" y="1211"/>
                        <a:pt x="9624" y="1211"/>
                      </a:cubicBezTo>
                      <a:cubicBezTo>
                        <a:pt x="9581" y="1211"/>
                        <a:pt x="9542" y="1234"/>
                        <a:pt x="9507" y="1271"/>
                      </a:cubicBezTo>
                      <a:cubicBezTo>
                        <a:pt x="9506" y="1272"/>
                        <a:pt x="9505" y="1273"/>
                        <a:pt x="9503" y="1273"/>
                      </a:cubicBezTo>
                      <a:cubicBezTo>
                        <a:pt x="9498" y="1273"/>
                        <a:pt x="9489" y="1271"/>
                        <a:pt x="9469" y="1270"/>
                      </a:cubicBezTo>
                      <a:cubicBezTo>
                        <a:pt x="9493" y="1221"/>
                        <a:pt x="9504" y="1172"/>
                        <a:pt x="9534" y="1140"/>
                      </a:cubicBezTo>
                      <a:cubicBezTo>
                        <a:pt x="9578" y="1091"/>
                        <a:pt x="9631" y="1072"/>
                        <a:pt x="9688" y="1072"/>
                      </a:cubicBezTo>
                      <a:cubicBezTo>
                        <a:pt x="9718" y="1072"/>
                        <a:pt x="9749" y="1077"/>
                        <a:pt x="9781" y="1086"/>
                      </a:cubicBezTo>
                      <a:cubicBezTo>
                        <a:pt x="9952" y="1138"/>
                        <a:pt x="10035" y="1267"/>
                        <a:pt x="10096" y="1425"/>
                      </a:cubicBezTo>
                      <a:cubicBezTo>
                        <a:pt x="10216" y="1735"/>
                        <a:pt x="10126" y="2045"/>
                        <a:pt x="10100" y="2361"/>
                      </a:cubicBezTo>
                      <a:cubicBezTo>
                        <a:pt x="10074" y="2338"/>
                        <a:pt x="10059" y="2310"/>
                        <a:pt x="10044" y="2284"/>
                      </a:cubicBezTo>
                      <a:cubicBezTo>
                        <a:pt x="10003" y="2209"/>
                        <a:pt x="9973" y="2127"/>
                        <a:pt x="9919" y="2063"/>
                      </a:cubicBezTo>
                      <a:cubicBezTo>
                        <a:pt x="9903" y="2044"/>
                        <a:pt x="9863" y="2036"/>
                        <a:pt x="9826" y="2036"/>
                      </a:cubicBezTo>
                      <a:cubicBezTo>
                        <a:pt x="9808" y="2036"/>
                        <a:pt x="9791" y="2038"/>
                        <a:pt x="9777" y="2041"/>
                      </a:cubicBezTo>
                      <a:cubicBezTo>
                        <a:pt x="9724" y="2055"/>
                        <a:pt x="9704" y="2109"/>
                        <a:pt x="9709" y="2168"/>
                      </a:cubicBezTo>
                      <a:cubicBezTo>
                        <a:pt x="9710" y="2183"/>
                        <a:pt x="9710" y="2205"/>
                        <a:pt x="9700" y="2215"/>
                      </a:cubicBezTo>
                      <a:cubicBezTo>
                        <a:pt x="9596" y="2338"/>
                        <a:pt x="9626" y="2462"/>
                        <a:pt x="9693" y="2587"/>
                      </a:cubicBezTo>
                      <a:cubicBezTo>
                        <a:pt x="9700" y="2603"/>
                        <a:pt x="9710" y="2619"/>
                        <a:pt x="9710" y="2635"/>
                      </a:cubicBezTo>
                      <a:cubicBezTo>
                        <a:pt x="9713" y="2718"/>
                        <a:pt x="9711" y="2803"/>
                        <a:pt x="9711" y="2893"/>
                      </a:cubicBezTo>
                      <a:cubicBezTo>
                        <a:pt x="9631" y="2929"/>
                        <a:pt x="9633" y="2928"/>
                        <a:pt x="9687" y="3023"/>
                      </a:cubicBezTo>
                      <a:cubicBezTo>
                        <a:pt x="9725" y="3093"/>
                        <a:pt x="9756" y="3168"/>
                        <a:pt x="9793" y="3245"/>
                      </a:cubicBezTo>
                      <a:cubicBezTo>
                        <a:pt x="9683" y="3264"/>
                        <a:pt x="9607" y="3327"/>
                        <a:pt x="9542" y="3403"/>
                      </a:cubicBezTo>
                      <a:cubicBezTo>
                        <a:pt x="9511" y="3441"/>
                        <a:pt x="9520" y="3462"/>
                        <a:pt x="9565" y="3480"/>
                      </a:cubicBezTo>
                      <a:cubicBezTo>
                        <a:pt x="9620" y="3501"/>
                        <a:pt x="9674" y="3524"/>
                        <a:pt x="9725" y="3554"/>
                      </a:cubicBezTo>
                      <a:cubicBezTo>
                        <a:pt x="9809" y="3602"/>
                        <a:pt x="9890" y="3661"/>
                        <a:pt x="9981" y="3661"/>
                      </a:cubicBezTo>
                      <a:cubicBezTo>
                        <a:pt x="10013" y="3661"/>
                        <a:pt x="10047" y="3654"/>
                        <a:pt x="10082" y="3637"/>
                      </a:cubicBezTo>
                      <a:cubicBezTo>
                        <a:pt x="10102" y="4314"/>
                        <a:pt x="10122" y="4988"/>
                        <a:pt x="10140" y="5668"/>
                      </a:cubicBezTo>
                      <a:cubicBezTo>
                        <a:pt x="10124" y="5657"/>
                        <a:pt x="10115" y="5651"/>
                        <a:pt x="10104" y="5645"/>
                      </a:cubicBezTo>
                      <a:cubicBezTo>
                        <a:pt x="10060" y="5617"/>
                        <a:pt x="10015" y="5604"/>
                        <a:pt x="9972" y="5604"/>
                      </a:cubicBezTo>
                      <a:cubicBezTo>
                        <a:pt x="9901" y="5604"/>
                        <a:pt x="9834" y="5640"/>
                        <a:pt x="9786" y="5709"/>
                      </a:cubicBezTo>
                      <a:cubicBezTo>
                        <a:pt x="9717" y="5807"/>
                        <a:pt x="9726" y="5900"/>
                        <a:pt x="9798" y="6012"/>
                      </a:cubicBezTo>
                      <a:cubicBezTo>
                        <a:pt x="9866" y="6116"/>
                        <a:pt x="9932" y="6224"/>
                        <a:pt x="9981" y="6339"/>
                      </a:cubicBezTo>
                      <a:cubicBezTo>
                        <a:pt x="10008" y="6404"/>
                        <a:pt x="9999" y="6484"/>
                        <a:pt x="10005" y="6556"/>
                      </a:cubicBezTo>
                      <a:cubicBezTo>
                        <a:pt x="9998" y="6556"/>
                        <a:pt x="9991" y="6558"/>
                        <a:pt x="9984" y="6558"/>
                      </a:cubicBezTo>
                      <a:cubicBezTo>
                        <a:pt x="9960" y="6493"/>
                        <a:pt x="9941" y="6426"/>
                        <a:pt x="9908" y="6367"/>
                      </a:cubicBezTo>
                      <a:cubicBezTo>
                        <a:pt x="9875" y="6305"/>
                        <a:pt x="9834" y="6244"/>
                        <a:pt x="9786" y="6191"/>
                      </a:cubicBezTo>
                      <a:cubicBezTo>
                        <a:pt x="9689" y="6082"/>
                        <a:pt x="9570" y="6014"/>
                        <a:pt x="9422" y="6014"/>
                      </a:cubicBezTo>
                      <a:cubicBezTo>
                        <a:pt x="9420" y="6014"/>
                        <a:pt x="9417" y="6014"/>
                        <a:pt x="9415" y="6014"/>
                      </a:cubicBezTo>
                      <a:cubicBezTo>
                        <a:pt x="9275" y="6017"/>
                        <a:pt x="9137" y="6052"/>
                        <a:pt x="9024" y="6135"/>
                      </a:cubicBezTo>
                      <a:cubicBezTo>
                        <a:pt x="8970" y="6176"/>
                        <a:pt x="8920" y="6238"/>
                        <a:pt x="8895" y="6301"/>
                      </a:cubicBezTo>
                      <a:cubicBezTo>
                        <a:pt x="8845" y="6419"/>
                        <a:pt x="8919" y="6515"/>
                        <a:pt x="9037" y="6515"/>
                      </a:cubicBezTo>
                      <a:cubicBezTo>
                        <a:pt x="9048" y="6515"/>
                        <a:pt x="9059" y="6514"/>
                        <a:pt x="9070" y="6513"/>
                      </a:cubicBezTo>
                      <a:cubicBezTo>
                        <a:pt x="9081" y="6511"/>
                        <a:pt x="9093" y="6510"/>
                        <a:pt x="9105" y="6510"/>
                      </a:cubicBezTo>
                      <a:cubicBezTo>
                        <a:pt x="9130" y="6510"/>
                        <a:pt x="9156" y="6514"/>
                        <a:pt x="9178" y="6525"/>
                      </a:cubicBezTo>
                      <a:cubicBezTo>
                        <a:pt x="9418" y="6647"/>
                        <a:pt x="9501" y="6874"/>
                        <a:pt x="9571" y="7109"/>
                      </a:cubicBezTo>
                      <a:cubicBezTo>
                        <a:pt x="9503" y="6992"/>
                        <a:pt x="9414" y="6895"/>
                        <a:pt x="9289" y="6834"/>
                      </a:cubicBezTo>
                      <a:cubicBezTo>
                        <a:pt x="9155" y="6768"/>
                        <a:pt x="9011" y="6737"/>
                        <a:pt x="8868" y="6737"/>
                      </a:cubicBezTo>
                      <a:cubicBezTo>
                        <a:pt x="8485" y="6737"/>
                        <a:pt x="8112" y="6959"/>
                        <a:pt x="7953" y="7325"/>
                      </a:cubicBezTo>
                      <a:cubicBezTo>
                        <a:pt x="7891" y="7469"/>
                        <a:pt x="7865" y="7613"/>
                        <a:pt x="7897" y="7768"/>
                      </a:cubicBezTo>
                      <a:cubicBezTo>
                        <a:pt x="7903" y="7799"/>
                        <a:pt x="7896" y="7836"/>
                        <a:pt x="7882" y="7866"/>
                      </a:cubicBezTo>
                      <a:cubicBezTo>
                        <a:pt x="7827" y="8002"/>
                        <a:pt x="7819" y="8139"/>
                        <a:pt x="7876" y="8278"/>
                      </a:cubicBezTo>
                      <a:cubicBezTo>
                        <a:pt x="7919" y="8384"/>
                        <a:pt x="8000" y="8439"/>
                        <a:pt x="8110" y="8439"/>
                      </a:cubicBezTo>
                      <a:cubicBezTo>
                        <a:pt x="8117" y="8439"/>
                        <a:pt x="8125" y="8439"/>
                        <a:pt x="8133" y="8438"/>
                      </a:cubicBezTo>
                      <a:cubicBezTo>
                        <a:pt x="8186" y="8434"/>
                        <a:pt x="8238" y="8418"/>
                        <a:pt x="8295" y="8408"/>
                      </a:cubicBezTo>
                      <a:lnTo>
                        <a:pt x="8295" y="8408"/>
                      </a:lnTo>
                      <a:cubicBezTo>
                        <a:pt x="8246" y="8555"/>
                        <a:pt x="8267" y="8693"/>
                        <a:pt x="8337" y="8827"/>
                      </a:cubicBezTo>
                      <a:cubicBezTo>
                        <a:pt x="8381" y="8899"/>
                        <a:pt x="8439" y="8935"/>
                        <a:pt x="8503" y="8935"/>
                      </a:cubicBezTo>
                      <a:cubicBezTo>
                        <a:pt x="8547" y="8935"/>
                        <a:pt x="8594" y="8917"/>
                        <a:pt x="8640" y="8882"/>
                      </a:cubicBezTo>
                      <a:cubicBezTo>
                        <a:pt x="8729" y="8813"/>
                        <a:pt x="8779" y="8719"/>
                        <a:pt x="8780" y="8606"/>
                      </a:cubicBezTo>
                      <a:cubicBezTo>
                        <a:pt x="8780" y="8545"/>
                        <a:pt x="8808" y="8528"/>
                        <a:pt x="8858" y="8528"/>
                      </a:cubicBezTo>
                      <a:cubicBezTo>
                        <a:pt x="8861" y="8528"/>
                        <a:pt x="8864" y="8528"/>
                        <a:pt x="8867" y="8528"/>
                      </a:cubicBezTo>
                      <a:cubicBezTo>
                        <a:pt x="8972" y="8533"/>
                        <a:pt x="9058" y="8573"/>
                        <a:pt x="9109" y="8671"/>
                      </a:cubicBezTo>
                      <a:cubicBezTo>
                        <a:pt x="9161" y="8769"/>
                        <a:pt x="9188" y="8869"/>
                        <a:pt x="9181" y="8978"/>
                      </a:cubicBezTo>
                      <a:cubicBezTo>
                        <a:pt x="9152" y="9360"/>
                        <a:pt x="9010" y="9691"/>
                        <a:pt x="8716" y="9942"/>
                      </a:cubicBezTo>
                      <a:cubicBezTo>
                        <a:pt x="8585" y="10052"/>
                        <a:pt x="8440" y="10151"/>
                        <a:pt x="8290" y="10237"/>
                      </a:cubicBezTo>
                      <a:cubicBezTo>
                        <a:pt x="8103" y="10345"/>
                        <a:pt x="7905" y="10433"/>
                        <a:pt x="7689" y="10463"/>
                      </a:cubicBezTo>
                      <a:cubicBezTo>
                        <a:pt x="7442" y="10496"/>
                        <a:pt x="7193" y="10514"/>
                        <a:pt x="6943" y="10514"/>
                      </a:cubicBezTo>
                      <a:cubicBezTo>
                        <a:pt x="6797" y="10514"/>
                        <a:pt x="6650" y="10508"/>
                        <a:pt x="6503" y="10495"/>
                      </a:cubicBezTo>
                      <a:cubicBezTo>
                        <a:pt x="6299" y="10476"/>
                        <a:pt x="6088" y="10457"/>
                        <a:pt x="5889" y="10404"/>
                      </a:cubicBezTo>
                      <a:cubicBezTo>
                        <a:pt x="5520" y="10308"/>
                        <a:pt x="5158" y="10187"/>
                        <a:pt x="4794" y="10075"/>
                      </a:cubicBezTo>
                      <a:cubicBezTo>
                        <a:pt x="4167" y="9882"/>
                        <a:pt x="3522" y="9801"/>
                        <a:pt x="2869" y="9778"/>
                      </a:cubicBezTo>
                      <a:cubicBezTo>
                        <a:pt x="2748" y="9774"/>
                        <a:pt x="2626" y="9771"/>
                        <a:pt x="2505" y="9771"/>
                      </a:cubicBezTo>
                      <a:cubicBezTo>
                        <a:pt x="2114" y="9771"/>
                        <a:pt x="1724" y="9797"/>
                        <a:pt x="1339" y="9881"/>
                      </a:cubicBezTo>
                      <a:cubicBezTo>
                        <a:pt x="1037" y="9947"/>
                        <a:pt x="745" y="10036"/>
                        <a:pt x="483" y="10206"/>
                      </a:cubicBezTo>
                      <a:cubicBezTo>
                        <a:pt x="246" y="10360"/>
                        <a:pt x="87" y="10569"/>
                        <a:pt x="19" y="10845"/>
                      </a:cubicBezTo>
                      <a:cubicBezTo>
                        <a:pt x="5" y="10899"/>
                        <a:pt x="1" y="10956"/>
                        <a:pt x="3" y="11013"/>
                      </a:cubicBezTo>
                      <a:cubicBezTo>
                        <a:pt x="3" y="11038"/>
                        <a:pt x="27" y="11062"/>
                        <a:pt x="41" y="11085"/>
                      </a:cubicBezTo>
                      <a:cubicBezTo>
                        <a:pt x="62" y="11072"/>
                        <a:pt x="87" y="11059"/>
                        <a:pt x="103" y="11041"/>
                      </a:cubicBezTo>
                      <a:cubicBezTo>
                        <a:pt x="178" y="10959"/>
                        <a:pt x="252" y="10876"/>
                        <a:pt x="328" y="10795"/>
                      </a:cubicBezTo>
                      <a:cubicBezTo>
                        <a:pt x="349" y="10775"/>
                        <a:pt x="377" y="10762"/>
                        <a:pt x="406" y="10742"/>
                      </a:cubicBezTo>
                      <a:lnTo>
                        <a:pt x="406" y="10742"/>
                      </a:lnTo>
                      <a:cubicBezTo>
                        <a:pt x="365" y="10874"/>
                        <a:pt x="316" y="10995"/>
                        <a:pt x="292" y="11118"/>
                      </a:cubicBezTo>
                      <a:cubicBezTo>
                        <a:pt x="240" y="11383"/>
                        <a:pt x="287" y="11636"/>
                        <a:pt x="417" y="11870"/>
                      </a:cubicBezTo>
                      <a:cubicBezTo>
                        <a:pt x="430" y="11895"/>
                        <a:pt x="466" y="11907"/>
                        <a:pt x="490" y="11924"/>
                      </a:cubicBezTo>
                      <a:cubicBezTo>
                        <a:pt x="497" y="11894"/>
                        <a:pt x="511" y="11865"/>
                        <a:pt x="509" y="11837"/>
                      </a:cubicBezTo>
                      <a:cubicBezTo>
                        <a:pt x="494" y="11633"/>
                        <a:pt x="532" y="11437"/>
                        <a:pt x="588" y="11242"/>
                      </a:cubicBezTo>
                      <a:lnTo>
                        <a:pt x="588" y="11242"/>
                      </a:lnTo>
                      <a:cubicBezTo>
                        <a:pt x="587" y="11306"/>
                        <a:pt x="579" y="11372"/>
                        <a:pt x="574" y="11435"/>
                      </a:cubicBezTo>
                      <a:cubicBezTo>
                        <a:pt x="536" y="11947"/>
                        <a:pt x="884" y="12361"/>
                        <a:pt x="1394" y="12410"/>
                      </a:cubicBezTo>
                      <a:cubicBezTo>
                        <a:pt x="1412" y="12411"/>
                        <a:pt x="1430" y="12412"/>
                        <a:pt x="1448" y="12412"/>
                      </a:cubicBezTo>
                      <a:cubicBezTo>
                        <a:pt x="1685" y="12412"/>
                        <a:pt x="1869" y="12265"/>
                        <a:pt x="1912" y="12025"/>
                      </a:cubicBezTo>
                      <a:cubicBezTo>
                        <a:pt x="1932" y="11915"/>
                        <a:pt x="1925" y="11800"/>
                        <a:pt x="1826" y="11728"/>
                      </a:cubicBezTo>
                      <a:cubicBezTo>
                        <a:pt x="1751" y="11673"/>
                        <a:pt x="1669" y="11645"/>
                        <a:pt x="1583" y="11645"/>
                      </a:cubicBezTo>
                      <a:cubicBezTo>
                        <a:pt x="1533" y="11645"/>
                        <a:pt x="1482" y="11654"/>
                        <a:pt x="1430" y="11674"/>
                      </a:cubicBezTo>
                      <a:cubicBezTo>
                        <a:pt x="1342" y="11708"/>
                        <a:pt x="1275" y="11776"/>
                        <a:pt x="1261" y="11875"/>
                      </a:cubicBezTo>
                      <a:cubicBezTo>
                        <a:pt x="1252" y="11946"/>
                        <a:pt x="1260" y="12018"/>
                        <a:pt x="1260" y="12089"/>
                      </a:cubicBezTo>
                      <a:cubicBezTo>
                        <a:pt x="1041" y="11957"/>
                        <a:pt x="820" y="11460"/>
                        <a:pt x="890" y="11248"/>
                      </a:cubicBezTo>
                      <a:lnTo>
                        <a:pt x="890" y="11248"/>
                      </a:lnTo>
                      <a:cubicBezTo>
                        <a:pt x="956" y="11377"/>
                        <a:pt x="1041" y="11483"/>
                        <a:pt x="1168" y="11550"/>
                      </a:cubicBezTo>
                      <a:cubicBezTo>
                        <a:pt x="1240" y="11588"/>
                        <a:pt x="1311" y="11607"/>
                        <a:pt x="1378" y="11607"/>
                      </a:cubicBezTo>
                      <a:cubicBezTo>
                        <a:pt x="1503" y="11607"/>
                        <a:pt x="1616" y="11543"/>
                        <a:pt x="1700" y="11419"/>
                      </a:cubicBezTo>
                      <a:cubicBezTo>
                        <a:pt x="1810" y="11260"/>
                        <a:pt x="1772" y="11052"/>
                        <a:pt x="1616" y="10939"/>
                      </a:cubicBezTo>
                      <a:cubicBezTo>
                        <a:pt x="1570" y="10905"/>
                        <a:pt x="1523" y="10889"/>
                        <a:pt x="1478" y="10889"/>
                      </a:cubicBezTo>
                      <a:cubicBezTo>
                        <a:pt x="1413" y="10889"/>
                        <a:pt x="1353" y="10923"/>
                        <a:pt x="1306" y="10989"/>
                      </a:cubicBezTo>
                      <a:cubicBezTo>
                        <a:pt x="1295" y="11005"/>
                        <a:pt x="1284" y="11021"/>
                        <a:pt x="1269" y="11041"/>
                      </a:cubicBezTo>
                      <a:cubicBezTo>
                        <a:pt x="1223" y="10941"/>
                        <a:pt x="1234" y="10866"/>
                        <a:pt x="1312" y="10810"/>
                      </a:cubicBezTo>
                      <a:cubicBezTo>
                        <a:pt x="1362" y="10772"/>
                        <a:pt x="1420" y="10739"/>
                        <a:pt x="1481" y="10722"/>
                      </a:cubicBezTo>
                      <a:cubicBezTo>
                        <a:pt x="1595" y="10688"/>
                        <a:pt x="1712" y="10664"/>
                        <a:pt x="1828" y="10641"/>
                      </a:cubicBezTo>
                      <a:cubicBezTo>
                        <a:pt x="2043" y="10602"/>
                        <a:pt x="2259" y="10591"/>
                        <a:pt x="2475" y="10591"/>
                      </a:cubicBezTo>
                      <a:cubicBezTo>
                        <a:pt x="2601" y="10591"/>
                        <a:pt x="2726" y="10594"/>
                        <a:pt x="2851" y="10599"/>
                      </a:cubicBezTo>
                      <a:cubicBezTo>
                        <a:pt x="3850" y="10636"/>
                        <a:pt x="4848" y="10688"/>
                        <a:pt x="5845" y="10781"/>
                      </a:cubicBezTo>
                      <a:cubicBezTo>
                        <a:pt x="6125" y="10807"/>
                        <a:pt x="6404" y="10820"/>
                        <a:pt x="6683" y="10820"/>
                      </a:cubicBezTo>
                      <a:cubicBezTo>
                        <a:pt x="7306" y="10820"/>
                        <a:pt x="7925" y="10754"/>
                        <a:pt x="8539" y="10618"/>
                      </a:cubicBezTo>
                      <a:cubicBezTo>
                        <a:pt x="9180" y="10475"/>
                        <a:pt x="9693" y="10133"/>
                        <a:pt x="10094" y="9618"/>
                      </a:cubicBezTo>
                      <a:cubicBezTo>
                        <a:pt x="10263" y="9402"/>
                        <a:pt x="10385" y="9162"/>
                        <a:pt x="10444" y="8895"/>
                      </a:cubicBezTo>
                      <a:cubicBezTo>
                        <a:pt x="10509" y="8610"/>
                        <a:pt x="10567" y="8324"/>
                        <a:pt x="10620" y="8037"/>
                      </a:cubicBezTo>
                      <a:cubicBezTo>
                        <a:pt x="10751" y="7315"/>
                        <a:pt x="10795" y="6587"/>
                        <a:pt x="10775" y="5856"/>
                      </a:cubicBezTo>
                      <a:cubicBezTo>
                        <a:pt x="10769" y="5714"/>
                        <a:pt x="10768" y="5573"/>
                        <a:pt x="10782" y="5432"/>
                      </a:cubicBezTo>
                      <a:cubicBezTo>
                        <a:pt x="10792" y="5319"/>
                        <a:pt x="10821" y="5208"/>
                        <a:pt x="10850" y="5098"/>
                      </a:cubicBezTo>
                      <a:cubicBezTo>
                        <a:pt x="10860" y="5061"/>
                        <a:pt x="10887" y="5022"/>
                        <a:pt x="10916" y="4994"/>
                      </a:cubicBezTo>
                      <a:cubicBezTo>
                        <a:pt x="10945" y="4965"/>
                        <a:pt x="10976" y="4951"/>
                        <a:pt x="11006" y="4951"/>
                      </a:cubicBezTo>
                      <a:cubicBezTo>
                        <a:pt x="11049" y="4951"/>
                        <a:pt x="11089" y="4979"/>
                        <a:pt x="11114" y="5031"/>
                      </a:cubicBezTo>
                      <a:cubicBezTo>
                        <a:pt x="11200" y="5207"/>
                        <a:pt x="11143" y="5399"/>
                        <a:pt x="10976" y="5501"/>
                      </a:cubicBezTo>
                      <a:cubicBezTo>
                        <a:pt x="10880" y="5559"/>
                        <a:pt x="10862" y="5659"/>
                        <a:pt x="10934" y="5747"/>
                      </a:cubicBezTo>
                      <a:cubicBezTo>
                        <a:pt x="11009" y="5841"/>
                        <a:pt x="11110" y="5887"/>
                        <a:pt x="11211" y="5887"/>
                      </a:cubicBezTo>
                      <a:cubicBezTo>
                        <a:pt x="11332" y="5887"/>
                        <a:pt x="11454" y="5821"/>
                        <a:pt x="11531" y="5692"/>
                      </a:cubicBezTo>
                      <a:cubicBezTo>
                        <a:pt x="11601" y="5574"/>
                        <a:pt x="11647" y="5448"/>
                        <a:pt x="11657" y="5308"/>
                      </a:cubicBezTo>
                      <a:cubicBezTo>
                        <a:pt x="11661" y="5247"/>
                        <a:pt x="11666" y="5186"/>
                        <a:pt x="11670" y="5125"/>
                      </a:cubicBezTo>
                      <a:cubicBezTo>
                        <a:pt x="11693" y="5129"/>
                        <a:pt x="11713" y="5130"/>
                        <a:pt x="11731" y="5130"/>
                      </a:cubicBezTo>
                      <a:cubicBezTo>
                        <a:pt x="11806" y="5130"/>
                        <a:pt x="11848" y="5099"/>
                        <a:pt x="11894" y="5019"/>
                      </a:cubicBezTo>
                      <a:cubicBezTo>
                        <a:pt x="11972" y="4886"/>
                        <a:pt x="11986" y="4740"/>
                        <a:pt x="11956" y="4593"/>
                      </a:cubicBezTo>
                      <a:cubicBezTo>
                        <a:pt x="11914" y="4382"/>
                        <a:pt x="11805" y="4210"/>
                        <a:pt x="11612" y="4101"/>
                      </a:cubicBezTo>
                      <a:cubicBezTo>
                        <a:pt x="11741" y="3939"/>
                        <a:pt x="11697" y="3796"/>
                        <a:pt x="11497" y="3744"/>
                      </a:cubicBezTo>
                      <a:cubicBezTo>
                        <a:pt x="11430" y="3727"/>
                        <a:pt x="11359" y="3718"/>
                        <a:pt x="11289" y="3718"/>
                      </a:cubicBezTo>
                      <a:cubicBezTo>
                        <a:pt x="11275" y="3718"/>
                        <a:pt x="11261" y="3719"/>
                        <a:pt x="11248" y="3719"/>
                      </a:cubicBezTo>
                      <a:cubicBezTo>
                        <a:pt x="10927" y="3736"/>
                        <a:pt x="10675" y="3893"/>
                        <a:pt x="10462" y="4120"/>
                      </a:cubicBezTo>
                      <a:cubicBezTo>
                        <a:pt x="10452" y="4132"/>
                        <a:pt x="10439" y="4141"/>
                        <a:pt x="10421" y="4156"/>
                      </a:cubicBezTo>
                      <a:lnTo>
                        <a:pt x="10421" y="3645"/>
                      </a:lnTo>
                      <a:cubicBezTo>
                        <a:pt x="10463" y="3663"/>
                        <a:pt x="10502" y="3671"/>
                        <a:pt x="10539" y="3671"/>
                      </a:cubicBezTo>
                      <a:cubicBezTo>
                        <a:pt x="10696" y="3671"/>
                        <a:pt x="10809" y="3531"/>
                        <a:pt x="10959" y="3509"/>
                      </a:cubicBezTo>
                      <a:cubicBezTo>
                        <a:pt x="10959" y="3495"/>
                        <a:pt x="10961" y="3482"/>
                        <a:pt x="10962" y="3469"/>
                      </a:cubicBezTo>
                      <a:cubicBezTo>
                        <a:pt x="10867" y="3419"/>
                        <a:pt x="10770" y="3367"/>
                        <a:pt x="10675" y="3317"/>
                      </a:cubicBezTo>
                      <a:cubicBezTo>
                        <a:pt x="10706" y="3250"/>
                        <a:pt x="10727" y="3173"/>
                        <a:pt x="10810" y="3134"/>
                      </a:cubicBezTo>
                      <a:cubicBezTo>
                        <a:pt x="10840" y="3119"/>
                        <a:pt x="10868" y="3070"/>
                        <a:pt x="10868" y="3037"/>
                      </a:cubicBezTo>
                      <a:cubicBezTo>
                        <a:pt x="10869" y="2934"/>
                        <a:pt x="10915" y="2853"/>
                        <a:pt x="10958" y="2765"/>
                      </a:cubicBezTo>
                      <a:cubicBezTo>
                        <a:pt x="11011" y="2657"/>
                        <a:pt x="10952" y="2558"/>
                        <a:pt x="10842" y="2558"/>
                      </a:cubicBezTo>
                      <a:cubicBezTo>
                        <a:pt x="10836" y="2558"/>
                        <a:pt x="10831" y="2558"/>
                        <a:pt x="10825" y="2558"/>
                      </a:cubicBezTo>
                      <a:cubicBezTo>
                        <a:pt x="10726" y="2568"/>
                        <a:pt x="10624" y="2589"/>
                        <a:pt x="10533" y="2630"/>
                      </a:cubicBezTo>
                      <a:cubicBezTo>
                        <a:pt x="10483" y="2651"/>
                        <a:pt x="10453" y="2723"/>
                        <a:pt x="10414" y="2769"/>
                      </a:cubicBezTo>
                      <a:cubicBezTo>
                        <a:pt x="10414" y="2754"/>
                        <a:pt x="10416" y="2729"/>
                        <a:pt x="10414" y="2705"/>
                      </a:cubicBezTo>
                      <a:cubicBezTo>
                        <a:pt x="10406" y="2411"/>
                        <a:pt x="10445" y="2121"/>
                        <a:pt x="10495" y="1833"/>
                      </a:cubicBezTo>
                      <a:cubicBezTo>
                        <a:pt x="10523" y="1669"/>
                        <a:pt x="10558" y="1507"/>
                        <a:pt x="10652" y="1364"/>
                      </a:cubicBezTo>
                      <a:cubicBezTo>
                        <a:pt x="10709" y="1277"/>
                        <a:pt x="10795" y="1231"/>
                        <a:pt x="10884" y="1231"/>
                      </a:cubicBezTo>
                      <a:cubicBezTo>
                        <a:pt x="10927" y="1231"/>
                        <a:pt x="10971" y="1241"/>
                        <a:pt x="11013" y="1264"/>
                      </a:cubicBezTo>
                      <a:cubicBezTo>
                        <a:pt x="11139" y="1328"/>
                        <a:pt x="11223" y="1543"/>
                        <a:pt x="11172" y="1643"/>
                      </a:cubicBezTo>
                      <a:cubicBezTo>
                        <a:pt x="11119" y="1608"/>
                        <a:pt x="11067" y="1554"/>
                        <a:pt x="11006" y="1541"/>
                      </a:cubicBezTo>
                      <a:cubicBezTo>
                        <a:pt x="10993" y="1538"/>
                        <a:pt x="10980" y="1537"/>
                        <a:pt x="10966" y="1537"/>
                      </a:cubicBezTo>
                      <a:cubicBezTo>
                        <a:pt x="10864" y="1537"/>
                        <a:pt x="10759" y="1620"/>
                        <a:pt x="10722" y="1722"/>
                      </a:cubicBezTo>
                      <a:cubicBezTo>
                        <a:pt x="10670" y="1864"/>
                        <a:pt x="10706" y="2024"/>
                        <a:pt x="10809" y="2092"/>
                      </a:cubicBezTo>
                      <a:cubicBezTo>
                        <a:pt x="10856" y="2124"/>
                        <a:pt x="10913" y="2140"/>
                        <a:pt x="10973" y="2140"/>
                      </a:cubicBezTo>
                      <a:cubicBezTo>
                        <a:pt x="11070" y="2140"/>
                        <a:pt x="11172" y="2097"/>
                        <a:pt x="11246" y="2014"/>
                      </a:cubicBezTo>
                      <a:cubicBezTo>
                        <a:pt x="11406" y="1833"/>
                        <a:pt x="11472" y="1618"/>
                        <a:pt x="11415" y="1380"/>
                      </a:cubicBezTo>
                      <a:cubicBezTo>
                        <a:pt x="11351" y="1114"/>
                        <a:pt x="11158" y="962"/>
                        <a:pt x="10935" y="962"/>
                      </a:cubicBezTo>
                      <a:cubicBezTo>
                        <a:pt x="10833" y="962"/>
                        <a:pt x="10725" y="993"/>
                        <a:pt x="10620" y="1060"/>
                      </a:cubicBezTo>
                      <a:cubicBezTo>
                        <a:pt x="10600" y="1073"/>
                        <a:pt x="10579" y="1085"/>
                        <a:pt x="10545" y="1106"/>
                      </a:cubicBezTo>
                      <a:cubicBezTo>
                        <a:pt x="10550" y="1037"/>
                        <a:pt x="10547" y="978"/>
                        <a:pt x="10561" y="925"/>
                      </a:cubicBezTo>
                      <a:cubicBezTo>
                        <a:pt x="10595" y="774"/>
                        <a:pt x="10624" y="619"/>
                        <a:pt x="10681" y="476"/>
                      </a:cubicBezTo>
                      <a:cubicBezTo>
                        <a:pt x="10738" y="331"/>
                        <a:pt x="10922" y="225"/>
                        <a:pt x="11064" y="225"/>
                      </a:cubicBezTo>
                      <a:cubicBezTo>
                        <a:pt x="11084" y="225"/>
                        <a:pt x="11104" y="228"/>
                        <a:pt x="11122" y="232"/>
                      </a:cubicBezTo>
                      <a:cubicBezTo>
                        <a:pt x="11108" y="249"/>
                        <a:pt x="11093" y="265"/>
                        <a:pt x="11079" y="283"/>
                      </a:cubicBezTo>
                      <a:cubicBezTo>
                        <a:pt x="11017" y="367"/>
                        <a:pt x="11039" y="513"/>
                        <a:pt x="11125" y="585"/>
                      </a:cubicBezTo>
                      <a:cubicBezTo>
                        <a:pt x="11154" y="610"/>
                        <a:pt x="11189" y="622"/>
                        <a:pt x="11226" y="622"/>
                      </a:cubicBezTo>
                      <a:cubicBezTo>
                        <a:pt x="11277" y="622"/>
                        <a:pt x="11332" y="598"/>
                        <a:pt x="11378" y="549"/>
                      </a:cubicBezTo>
                      <a:cubicBezTo>
                        <a:pt x="11471" y="453"/>
                        <a:pt x="11488" y="336"/>
                        <a:pt x="11456" y="211"/>
                      </a:cubicBezTo>
                      <a:cubicBezTo>
                        <a:pt x="11424" y="89"/>
                        <a:pt x="11332" y="26"/>
                        <a:pt x="11215" y="9"/>
                      </a:cubicBezTo>
                      <a:cubicBezTo>
                        <a:pt x="11174" y="3"/>
                        <a:pt x="11134" y="0"/>
                        <a:pt x="1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9" name="Google Shape;5059;p25"/>
                <p:cNvSpPr/>
                <p:nvPr/>
              </p:nvSpPr>
              <p:spPr>
                <a:xfrm>
                  <a:off x="2756010" y="4199209"/>
                  <a:ext cx="110943" cy="202159"/>
                </a:xfrm>
                <a:custGeom>
                  <a:avLst/>
                  <a:gdLst/>
                  <a:ahLst/>
                  <a:cxnLst/>
                  <a:rect l="l" t="t" r="r" b="b"/>
                  <a:pathLst>
                    <a:path w="1181" h="2152" extrusionOk="0">
                      <a:moveTo>
                        <a:pt x="389" y="0"/>
                      </a:moveTo>
                      <a:cubicBezTo>
                        <a:pt x="376" y="0"/>
                        <a:pt x="362" y="2"/>
                        <a:pt x="347" y="5"/>
                      </a:cubicBezTo>
                      <a:cubicBezTo>
                        <a:pt x="270" y="22"/>
                        <a:pt x="248" y="89"/>
                        <a:pt x="227" y="153"/>
                      </a:cubicBezTo>
                      <a:cubicBezTo>
                        <a:pt x="221" y="171"/>
                        <a:pt x="236" y="196"/>
                        <a:pt x="241" y="218"/>
                      </a:cubicBezTo>
                      <a:cubicBezTo>
                        <a:pt x="262" y="211"/>
                        <a:pt x="288" y="210"/>
                        <a:pt x="303" y="195"/>
                      </a:cubicBezTo>
                      <a:cubicBezTo>
                        <a:pt x="337" y="165"/>
                        <a:pt x="372" y="149"/>
                        <a:pt x="405" y="149"/>
                      </a:cubicBezTo>
                      <a:cubicBezTo>
                        <a:pt x="448" y="149"/>
                        <a:pt x="487" y="176"/>
                        <a:pt x="513" y="230"/>
                      </a:cubicBezTo>
                      <a:cubicBezTo>
                        <a:pt x="533" y="269"/>
                        <a:pt x="544" y="314"/>
                        <a:pt x="548" y="357"/>
                      </a:cubicBezTo>
                      <a:cubicBezTo>
                        <a:pt x="563" y="531"/>
                        <a:pt x="574" y="704"/>
                        <a:pt x="584" y="877"/>
                      </a:cubicBezTo>
                      <a:cubicBezTo>
                        <a:pt x="585" y="899"/>
                        <a:pt x="577" y="919"/>
                        <a:pt x="573" y="941"/>
                      </a:cubicBezTo>
                      <a:cubicBezTo>
                        <a:pt x="541" y="910"/>
                        <a:pt x="527" y="879"/>
                        <a:pt x="508" y="851"/>
                      </a:cubicBezTo>
                      <a:cubicBezTo>
                        <a:pt x="461" y="773"/>
                        <a:pt x="379" y="730"/>
                        <a:pt x="295" y="730"/>
                      </a:cubicBezTo>
                      <a:cubicBezTo>
                        <a:pt x="249" y="730"/>
                        <a:pt x="202" y="743"/>
                        <a:pt x="159" y="770"/>
                      </a:cubicBezTo>
                      <a:cubicBezTo>
                        <a:pt x="42" y="842"/>
                        <a:pt x="1" y="1018"/>
                        <a:pt x="76" y="1130"/>
                      </a:cubicBezTo>
                      <a:cubicBezTo>
                        <a:pt x="105" y="1174"/>
                        <a:pt x="143" y="1195"/>
                        <a:pt x="180" y="1195"/>
                      </a:cubicBezTo>
                      <a:cubicBezTo>
                        <a:pt x="215" y="1195"/>
                        <a:pt x="250" y="1176"/>
                        <a:pt x="278" y="1135"/>
                      </a:cubicBezTo>
                      <a:cubicBezTo>
                        <a:pt x="174" y="1127"/>
                        <a:pt x="121" y="1074"/>
                        <a:pt x="129" y="986"/>
                      </a:cubicBezTo>
                      <a:cubicBezTo>
                        <a:pt x="136" y="903"/>
                        <a:pt x="210" y="836"/>
                        <a:pt x="292" y="836"/>
                      </a:cubicBezTo>
                      <a:cubicBezTo>
                        <a:pt x="298" y="836"/>
                        <a:pt x="304" y="836"/>
                        <a:pt x="310" y="837"/>
                      </a:cubicBezTo>
                      <a:cubicBezTo>
                        <a:pt x="386" y="845"/>
                        <a:pt x="440" y="889"/>
                        <a:pt x="459" y="962"/>
                      </a:cubicBezTo>
                      <a:cubicBezTo>
                        <a:pt x="480" y="1035"/>
                        <a:pt x="490" y="1112"/>
                        <a:pt x="496" y="1188"/>
                      </a:cubicBezTo>
                      <a:cubicBezTo>
                        <a:pt x="511" y="1391"/>
                        <a:pt x="522" y="1597"/>
                        <a:pt x="535" y="1803"/>
                      </a:cubicBezTo>
                      <a:cubicBezTo>
                        <a:pt x="541" y="1939"/>
                        <a:pt x="603" y="2050"/>
                        <a:pt x="700" y="2152"/>
                      </a:cubicBezTo>
                      <a:cubicBezTo>
                        <a:pt x="711" y="2106"/>
                        <a:pt x="716" y="2061"/>
                        <a:pt x="711" y="2016"/>
                      </a:cubicBezTo>
                      <a:cubicBezTo>
                        <a:pt x="698" y="1865"/>
                        <a:pt x="680" y="1713"/>
                        <a:pt x="672" y="1559"/>
                      </a:cubicBezTo>
                      <a:cubicBezTo>
                        <a:pt x="667" y="1457"/>
                        <a:pt x="680" y="1354"/>
                        <a:pt x="742" y="1266"/>
                      </a:cubicBezTo>
                      <a:cubicBezTo>
                        <a:pt x="786" y="1206"/>
                        <a:pt x="841" y="1171"/>
                        <a:pt x="912" y="1171"/>
                      </a:cubicBezTo>
                      <a:cubicBezTo>
                        <a:pt x="923" y="1171"/>
                        <a:pt x="934" y="1172"/>
                        <a:pt x="946" y="1174"/>
                      </a:cubicBezTo>
                      <a:cubicBezTo>
                        <a:pt x="1012" y="1183"/>
                        <a:pt x="1055" y="1219"/>
                        <a:pt x="1070" y="1285"/>
                      </a:cubicBezTo>
                      <a:cubicBezTo>
                        <a:pt x="1083" y="1347"/>
                        <a:pt x="1078" y="1405"/>
                        <a:pt x="1026" y="1447"/>
                      </a:cubicBezTo>
                      <a:cubicBezTo>
                        <a:pt x="1004" y="1464"/>
                        <a:pt x="983" y="1472"/>
                        <a:pt x="963" y="1472"/>
                      </a:cubicBezTo>
                      <a:cubicBezTo>
                        <a:pt x="931" y="1472"/>
                        <a:pt x="900" y="1454"/>
                        <a:pt x="872" y="1426"/>
                      </a:cubicBezTo>
                      <a:lnTo>
                        <a:pt x="872" y="1426"/>
                      </a:lnTo>
                      <a:cubicBezTo>
                        <a:pt x="840" y="1488"/>
                        <a:pt x="853" y="1539"/>
                        <a:pt x="893" y="1579"/>
                      </a:cubicBezTo>
                      <a:cubicBezTo>
                        <a:pt x="915" y="1602"/>
                        <a:pt x="940" y="1612"/>
                        <a:pt x="966" y="1612"/>
                      </a:cubicBezTo>
                      <a:cubicBezTo>
                        <a:pt x="989" y="1612"/>
                        <a:pt x="1013" y="1604"/>
                        <a:pt x="1037" y="1591"/>
                      </a:cubicBezTo>
                      <a:cubicBezTo>
                        <a:pt x="1129" y="1538"/>
                        <a:pt x="1155" y="1449"/>
                        <a:pt x="1165" y="1352"/>
                      </a:cubicBezTo>
                      <a:cubicBezTo>
                        <a:pt x="1180" y="1219"/>
                        <a:pt x="1089" y="1101"/>
                        <a:pt x="945" y="1069"/>
                      </a:cubicBezTo>
                      <a:cubicBezTo>
                        <a:pt x="930" y="1066"/>
                        <a:pt x="916" y="1064"/>
                        <a:pt x="901" y="1064"/>
                      </a:cubicBezTo>
                      <a:cubicBezTo>
                        <a:pt x="801" y="1064"/>
                        <a:pt x="698" y="1137"/>
                        <a:pt x="665" y="1238"/>
                      </a:cubicBezTo>
                      <a:cubicBezTo>
                        <a:pt x="657" y="1259"/>
                        <a:pt x="651" y="1281"/>
                        <a:pt x="643" y="1303"/>
                      </a:cubicBezTo>
                      <a:cubicBezTo>
                        <a:pt x="637" y="1302"/>
                        <a:pt x="631" y="1301"/>
                        <a:pt x="626" y="1301"/>
                      </a:cubicBezTo>
                      <a:cubicBezTo>
                        <a:pt x="622" y="1301"/>
                        <a:pt x="618" y="1302"/>
                        <a:pt x="615" y="1303"/>
                      </a:cubicBezTo>
                      <a:cubicBezTo>
                        <a:pt x="615" y="1272"/>
                        <a:pt x="614" y="1243"/>
                        <a:pt x="615" y="1213"/>
                      </a:cubicBezTo>
                      <a:cubicBezTo>
                        <a:pt x="627" y="966"/>
                        <a:pt x="647" y="718"/>
                        <a:pt x="651" y="471"/>
                      </a:cubicBezTo>
                      <a:cubicBezTo>
                        <a:pt x="652" y="337"/>
                        <a:pt x="632" y="199"/>
                        <a:pt x="542" y="86"/>
                      </a:cubicBezTo>
                      <a:cubicBezTo>
                        <a:pt x="501" y="35"/>
                        <a:pt x="452" y="0"/>
                        <a:pt x="389"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060" name="Google Shape;5060;p25"/>
                <p:cNvGrpSpPr/>
                <p:nvPr/>
              </p:nvGrpSpPr>
              <p:grpSpPr>
                <a:xfrm>
                  <a:off x="2730175" y="4343692"/>
                  <a:ext cx="217474" cy="291591"/>
                  <a:chOff x="2730175" y="4343692"/>
                  <a:chExt cx="217474" cy="291591"/>
                </a:xfrm>
              </p:grpSpPr>
              <p:sp>
                <p:nvSpPr>
                  <p:cNvPr id="5061" name="Google Shape;5061;p25"/>
                  <p:cNvSpPr/>
                  <p:nvPr/>
                </p:nvSpPr>
                <p:spPr>
                  <a:xfrm>
                    <a:off x="2834640" y="4372814"/>
                    <a:ext cx="113010" cy="262468"/>
                  </a:xfrm>
                  <a:custGeom>
                    <a:avLst/>
                    <a:gdLst/>
                    <a:ahLst/>
                    <a:cxnLst/>
                    <a:rect l="l" t="t" r="r" b="b"/>
                    <a:pathLst>
                      <a:path w="1203" h="2794" extrusionOk="0">
                        <a:moveTo>
                          <a:pt x="86" y="0"/>
                        </a:moveTo>
                        <a:cubicBezTo>
                          <a:pt x="68" y="68"/>
                          <a:pt x="46" y="123"/>
                          <a:pt x="40" y="177"/>
                        </a:cubicBezTo>
                        <a:cubicBezTo>
                          <a:pt x="1" y="503"/>
                          <a:pt x="90" y="807"/>
                          <a:pt x="223" y="1097"/>
                        </a:cubicBezTo>
                        <a:cubicBezTo>
                          <a:pt x="320" y="1309"/>
                          <a:pt x="449" y="1505"/>
                          <a:pt x="538" y="1720"/>
                        </a:cubicBezTo>
                        <a:cubicBezTo>
                          <a:pt x="682" y="2066"/>
                          <a:pt x="727" y="2421"/>
                          <a:pt x="562" y="2793"/>
                        </a:cubicBezTo>
                        <a:cubicBezTo>
                          <a:pt x="612" y="2758"/>
                          <a:pt x="671" y="2733"/>
                          <a:pt x="708" y="2690"/>
                        </a:cubicBezTo>
                        <a:cubicBezTo>
                          <a:pt x="1002" y="2366"/>
                          <a:pt x="1203" y="2005"/>
                          <a:pt x="1139" y="1543"/>
                        </a:cubicBezTo>
                        <a:cubicBezTo>
                          <a:pt x="1082" y="1130"/>
                          <a:pt x="938" y="771"/>
                          <a:pt x="555" y="553"/>
                        </a:cubicBezTo>
                        <a:cubicBezTo>
                          <a:pt x="546" y="547"/>
                          <a:pt x="538" y="541"/>
                          <a:pt x="530" y="536"/>
                        </a:cubicBezTo>
                        <a:cubicBezTo>
                          <a:pt x="346" y="414"/>
                          <a:pt x="209" y="252"/>
                          <a:pt x="119" y="49"/>
                        </a:cubicBezTo>
                        <a:cubicBezTo>
                          <a:pt x="113" y="37"/>
                          <a:pt x="104" y="26"/>
                          <a:pt x="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2" name="Google Shape;5062;p25"/>
                  <p:cNvSpPr/>
                  <p:nvPr/>
                </p:nvSpPr>
                <p:spPr>
                  <a:xfrm>
                    <a:off x="2730175" y="4343692"/>
                    <a:ext cx="121464" cy="223671"/>
                  </a:xfrm>
                  <a:custGeom>
                    <a:avLst/>
                    <a:gdLst/>
                    <a:ahLst/>
                    <a:cxnLst/>
                    <a:rect l="l" t="t" r="r" b="b"/>
                    <a:pathLst>
                      <a:path w="1293" h="2381" extrusionOk="0">
                        <a:moveTo>
                          <a:pt x="420" y="0"/>
                        </a:moveTo>
                        <a:cubicBezTo>
                          <a:pt x="247" y="142"/>
                          <a:pt x="140" y="317"/>
                          <a:pt x="103" y="523"/>
                        </a:cubicBezTo>
                        <a:cubicBezTo>
                          <a:pt x="0" y="1085"/>
                          <a:pt x="167" y="1559"/>
                          <a:pt x="615" y="1916"/>
                        </a:cubicBezTo>
                        <a:cubicBezTo>
                          <a:pt x="826" y="2086"/>
                          <a:pt x="1060" y="2226"/>
                          <a:pt x="1285" y="2380"/>
                        </a:cubicBezTo>
                        <a:cubicBezTo>
                          <a:pt x="1287" y="2378"/>
                          <a:pt x="1290" y="2378"/>
                          <a:pt x="1292" y="2375"/>
                        </a:cubicBezTo>
                        <a:cubicBezTo>
                          <a:pt x="1225" y="2287"/>
                          <a:pt x="1158" y="2199"/>
                          <a:pt x="1090" y="2112"/>
                        </a:cubicBezTo>
                        <a:cubicBezTo>
                          <a:pt x="977" y="1967"/>
                          <a:pt x="904" y="1804"/>
                          <a:pt x="863" y="1624"/>
                        </a:cubicBezTo>
                        <a:cubicBezTo>
                          <a:pt x="851" y="1574"/>
                          <a:pt x="827" y="1523"/>
                          <a:pt x="796" y="1481"/>
                        </a:cubicBezTo>
                        <a:cubicBezTo>
                          <a:pt x="474" y="1064"/>
                          <a:pt x="317" y="603"/>
                          <a:pt x="420" y="72"/>
                        </a:cubicBezTo>
                        <a:cubicBezTo>
                          <a:pt x="425" y="53"/>
                          <a:pt x="420" y="31"/>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3" name="Google Shape;5063;p25"/>
                  <p:cNvSpPr/>
                  <p:nvPr/>
                </p:nvSpPr>
                <p:spPr>
                  <a:xfrm>
                    <a:off x="2811060" y="4393012"/>
                    <a:ext cx="82197" cy="238795"/>
                  </a:xfrm>
                  <a:custGeom>
                    <a:avLst/>
                    <a:gdLst/>
                    <a:ahLst/>
                    <a:cxnLst/>
                    <a:rect l="l" t="t" r="r" b="b"/>
                    <a:pathLst>
                      <a:path w="875" h="2542" extrusionOk="0">
                        <a:moveTo>
                          <a:pt x="217" y="1"/>
                        </a:moveTo>
                        <a:cubicBezTo>
                          <a:pt x="104" y="197"/>
                          <a:pt x="34" y="401"/>
                          <a:pt x="22" y="623"/>
                        </a:cubicBezTo>
                        <a:cubicBezTo>
                          <a:pt x="0" y="1001"/>
                          <a:pt x="73" y="1351"/>
                          <a:pt x="333" y="1645"/>
                        </a:cubicBezTo>
                        <a:cubicBezTo>
                          <a:pt x="384" y="1702"/>
                          <a:pt x="424" y="1769"/>
                          <a:pt x="472" y="1829"/>
                        </a:cubicBezTo>
                        <a:cubicBezTo>
                          <a:pt x="637" y="2037"/>
                          <a:pt x="763" y="2259"/>
                          <a:pt x="742" y="2542"/>
                        </a:cubicBezTo>
                        <a:cubicBezTo>
                          <a:pt x="811" y="2442"/>
                          <a:pt x="844" y="2335"/>
                          <a:pt x="855" y="2222"/>
                        </a:cubicBezTo>
                        <a:cubicBezTo>
                          <a:pt x="874" y="1954"/>
                          <a:pt x="840" y="1696"/>
                          <a:pt x="726" y="1453"/>
                        </a:cubicBezTo>
                        <a:cubicBezTo>
                          <a:pt x="663" y="1319"/>
                          <a:pt x="590" y="1189"/>
                          <a:pt x="518" y="1060"/>
                        </a:cubicBezTo>
                        <a:cubicBezTo>
                          <a:pt x="338" y="736"/>
                          <a:pt x="226" y="394"/>
                          <a:pt x="230" y="20"/>
                        </a:cubicBezTo>
                        <a:cubicBezTo>
                          <a:pt x="230" y="16"/>
                          <a:pt x="224" y="1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4" name="Google Shape;5064;p25"/>
                  <p:cNvSpPr/>
                  <p:nvPr/>
                </p:nvSpPr>
                <p:spPr>
                  <a:xfrm>
                    <a:off x="2769631" y="4349423"/>
                    <a:ext cx="48285" cy="128886"/>
                  </a:xfrm>
                  <a:custGeom>
                    <a:avLst/>
                    <a:gdLst/>
                    <a:ahLst/>
                    <a:cxnLst/>
                    <a:rect l="l" t="t" r="r" b="b"/>
                    <a:pathLst>
                      <a:path w="514" h="1372" extrusionOk="0">
                        <a:moveTo>
                          <a:pt x="62" y="0"/>
                        </a:moveTo>
                        <a:cubicBezTo>
                          <a:pt x="0" y="246"/>
                          <a:pt x="11" y="491"/>
                          <a:pt x="68" y="729"/>
                        </a:cubicBezTo>
                        <a:cubicBezTo>
                          <a:pt x="126" y="972"/>
                          <a:pt x="261" y="1176"/>
                          <a:pt x="408" y="1372"/>
                        </a:cubicBezTo>
                        <a:cubicBezTo>
                          <a:pt x="416" y="1340"/>
                          <a:pt x="414" y="1310"/>
                          <a:pt x="412" y="1281"/>
                        </a:cubicBezTo>
                        <a:cubicBezTo>
                          <a:pt x="394" y="1088"/>
                          <a:pt x="414" y="899"/>
                          <a:pt x="482" y="719"/>
                        </a:cubicBezTo>
                        <a:cubicBezTo>
                          <a:pt x="514" y="636"/>
                          <a:pt x="500" y="571"/>
                          <a:pt x="454" y="506"/>
                        </a:cubicBezTo>
                        <a:cubicBezTo>
                          <a:pt x="433" y="475"/>
                          <a:pt x="412" y="444"/>
                          <a:pt x="385" y="419"/>
                        </a:cubicBezTo>
                        <a:cubicBezTo>
                          <a:pt x="251" y="301"/>
                          <a:pt x="124" y="177"/>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065" name="Google Shape;5065;p25"/>
                <p:cNvGrpSpPr/>
                <p:nvPr/>
              </p:nvGrpSpPr>
              <p:grpSpPr>
                <a:xfrm>
                  <a:off x="2842155" y="4646751"/>
                  <a:ext cx="224426" cy="261061"/>
                  <a:chOff x="2842155" y="4646751"/>
                  <a:chExt cx="224426" cy="261061"/>
                </a:xfrm>
              </p:grpSpPr>
              <p:sp>
                <p:nvSpPr>
                  <p:cNvPr id="5066" name="Google Shape;5066;p25"/>
                  <p:cNvSpPr/>
                  <p:nvPr/>
                </p:nvSpPr>
                <p:spPr>
                  <a:xfrm>
                    <a:off x="2842155" y="4705465"/>
                    <a:ext cx="157819" cy="202347"/>
                  </a:xfrm>
                  <a:custGeom>
                    <a:avLst/>
                    <a:gdLst/>
                    <a:ahLst/>
                    <a:cxnLst/>
                    <a:rect l="l" t="t" r="r" b="b"/>
                    <a:pathLst>
                      <a:path w="1680" h="2154" extrusionOk="0">
                        <a:moveTo>
                          <a:pt x="1636" y="1"/>
                        </a:moveTo>
                        <a:cubicBezTo>
                          <a:pt x="1631" y="1"/>
                          <a:pt x="1626" y="1"/>
                          <a:pt x="1622" y="2"/>
                        </a:cubicBezTo>
                        <a:cubicBezTo>
                          <a:pt x="1410" y="61"/>
                          <a:pt x="1195" y="113"/>
                          <a:pt x="989" y="184"/>
                        </a:cubicBezTo>
                        <a:cubicBezTo>
                          <a:pt x="822" y="242"/>
                          <a:pt x="695" y="363"/>
                          <a:pt x="596" y="510"/>
                        </a:cubicBezTo>
                        <a:cubicBezTo>
                          <a:pt x="463" y="709"/>
                          <a:pt x="406" y="934"/>
                          <a:pt x="347" y="1159"/>
                        </a:cubicBezTo>
                        <a:cubicBezTo>
                          <a:pt x="284" y="1398"/>
                          <a:pt x="215" y="1634"/>
                          <a:pt x="67" y="1841"/>
                        </a:cubicBezTo>
                        <a:cubicBezTo>
                          <a:pt x="27" y="1897"/>
                          <a:pt x="13" y="1979"/>
                          <a:pt x="7" y="2049"/>
                        </a:cubicBezTo>
                        <a:cubicBezTo>
                          <a:pt x="0" y="2120"/>
                          <a:pt x="22" y="2154"/>
                          <a:pt x="71" y="2154"/>
                        </a:cubicBezTo>
                        <a:cubicBezTo>
                          <a:pt x="88" y="2154"/>
                          <a:pt x="108" y="2150"/>
                          <a:pt x="131" y="2141"/>
                        </a:cubicBezTo>
                        <a:cubicBezTo>
                          <a:pt x="489" y="2013"/>
                          <a:pt x="787" y="1806"/>
                          <a:pt x="953" y="1458"/>
                        </a:cubicBezTo>
                        <a:cubicBezTo>
                          <a:pt x="1066" y="1222"/>
                          <a:pt x="1157" y="974"/>
                          <a:pt x="1241" y="726"/>
                        </a:cubicBezTo>
                        <a:cubicBezTo>
                          <a:pt x="1334" y="456"/>
                          <a:pt x="1420" y="187"/>
                          <a:pt x="1680" y="2"/>
                        </a:cubicBezTo>
                        <a:cubicBezTo>
                          <a:pt x="1660" y="2"/>
                          <a:pt x="1647" y="1"/>
                          <a:pt x="1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7" name="Google Shape;5067;p25"/>
                  <p:cNvSpPr/>
                  <p:nvPr/>
                </p:nvSpPr>
                <p:spPr>
                  <a:xfrm>
                    <a:off x="2970386" y="4646751"/>
                    <a:ext cx="96195" cy="140534"/>
                  </a:xfrm>
                  <a:custGeom>
                    <a:avLst/>
                    <a:gdLst/>
                    <a:ahLst/>
                    <a:cxnLst/>
                    <a:rect l="l" t="t" r="r" b="b"/>
                    <a:pathLst>
                      <a:path w="1024" h="1496" extrusionOk="0">
                        <a:moveTo>
                          <a:pt x="888" y="0"/>
                        </a:moveTo>
                        <a:cubicBezTo>
                          <a:pt x="512" y="0"/>
                          <a:pt x="61" y="283"/>
                          <a:pt x="1" y="623"/>
                        </a:cubicBezTo>
                        <a:cubicBezTo>
                          <a:pt x="102" y="607"/>
                          <a:pt x="200" y="586"/>
                          <a:pt x="300" y="576"/>
                        </a:cubicBezTo>
                        <a:cubicBezTo>
                          <a:pt x="305" y="576"/>
                          <a:pt x="310" y="576"/>
                          <a:pt x="316" y="576"/>
                        </a:cubicBezTo>
                        <a:cubicBezTo>
                          <a:pt x="360" y="576"/>
                          <a:pt x="404" y="591"/>
                          <a:pt x="449" y="597"/>
                        </a:cubicBezTo>
                        <a:cubicBezTo>
                          <a:pt x="428" y="638"/>
                          <a:pt x="414" y="686"/>
                          <a:pt x="386" y="722"/>
                        </a:cubicBezTo>
                        <a:cubicBezTo>
                          <a:pt x="205" y="944"/>
                          <a:pt x="145" y="1208"/>
                          <a:pt x="112" y="1496"/>
                        </a:cubicBezTo>
                        <a:cubicBezTo>
                          <a:pt x="138" y="1476"/>
                          <a:pt x="153" y="1466"/>
                          <a:pt x="165" y="1453"/>
                        </a:cubicBezTo>
                        <a:cubicBezTo>
                          <a:pt x="265" y="1346"/>
                          <a:pt x="353" y="1227"/>
                          <a:pt x="398" y="1087"/>
                        </a:cubicBezTo>
                        <a:cubicBezTo>
                          <a:pt x="450" y="924"/>
                          <a:pt x="497" y="760"/>
                          <a:pt x="537" y="593"/>
                        </a:cubicBezTo>
                        <a:cubicBezTo>
                          <a:pt x="600" y="318"/>
                          <a:pt x="693" y="74"/>
                          <a:pt x="1023" y="13"/>
                        </a:cubicBezTo>
                        <a:cubicBezTo>
                          <a:pt x="980" y="4"/>
                          <a:pt x="934"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8" name="Google Shape;5068;p25"/>
                  <p:cNvSpPr/>
                  <p:nvPr/>
                </p:nvSpPr>
                <p:spPr>
                  <a:xfrm>
                    <a:off x="2872780" y="4710820"/>
                    <a:ext cx="130107" cy="194550"/>
                  </a:xfrm>
                  <a:custGeom>
                    <a:avLst/>
                    <a:gdLst/>
                    <a:ahLst/>
                    <a:cxnLst/>
                    <a:rect l="l" t="t" r="r" b="b"/>
                    <a:pathLst>
                      <a:path w="1385" h="2071" extrusionOk="0">
                        <a:moveTo>
                          <a:pt x="1369" y="1"/>
                        </a:moveTo>
                        <a:cubicBezTo>
                          <a:pt x="1338" y="27"/>
                          <a:pt x="1304" y="49"/>
                          <a:pt x="1276" y="78"/>
                        </a:cubicBezTo>
                        <a:cubicBezTo>
                          <a:pt x="1142" y="210"/>
                          <a:pt x="1071" y="379"/>
                          <a:pt x="1010" y="551"/>
                        </a:cubicBezTo>
                        <a:cubicBezTo>
                          <a:pt x="947" y="734"/>
                          <a:pt x="884" y="917"/>
                          <a:pt x="822" y="1099"/>
                        </a:cubicBezTo>
                        <a:cubicBezTo>
                          <a:pt x="679" y="1521"/>
                          <a:pt x="426" y="1848"/>
                          <a:pt x="22" y="2049"/>
                        </a:cubicBezTo>
                        <a:cubicBezTo>
                          <a:pt x="15" y="2053"/>
                          <a:pt x="10" y="2060"/>
                          <a:pt x="0" y="2068"/>
                        </a:cubicBezTo>
                        <a:cubicBezTo>
                          <a:pt x="10" y="2069"/>
                          <a:pt x="15" y="2071"/>
                          <a:pt x="19" y="2071"/>
                        </a:cubicBezTo>
                        <a:cubicBezTo>
                          <a:pt x="20" y="2071"/>
                          <a:pt x="21" y="2070"/>
                          <a:pt x="22" y="2070"/>
                        </a:cubicBezTo>
                        <a:cubicBezTo>
                          <a:pt x="34" y="2068"/>
                          <a:pt x="46" y="2065"/>
                          <a:pt x="57" y="2060"/>
                        </a:cubicBezTo>
                        <a:cubicBezTo>
                          <a:pt x="579" y="1831"/>
                          <a:pt x="968" y="1489"/>
                          <a:pt x="1074" y="896"/>
                        </a:cubicBezTo>
                        <a:cubicBezTo>
                          <a:pt x="1127" y="586"/>
                          <a:pt x="1159" y="267"/>
                          <a:pt x="1385" y="14"/>
                        </a:cubicBezTo>
                        <a:cubicBezTo>
                          <a:pt x="1379" y="11"/>
                          <a:pt x="1374" y="7"/>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069" name="Google Shape;5069;p25"/>
                <p:cNvSpPr/>
                <p:nvPr/>
              </p:nvSpPr>
              <p:spPr>
                <a:xfrm>
                  <a:off x="2976305" y="4653797"/>
                  <a:ext cx="89807" cy="159698"/>
                </a:xfrm>
                <a:custGeom>
                  <a:avLst/>
                  <a:gdLst/>
                  <a:ahLst/>
                  <a:cxnLst/>
                  <a:rect l="l" t="t" r="r" b="b"/>
                  <a:pathLst>
                    <a:path w="956" h="1700" extrusionOk="0">
                      <a:moveTo>
                        <a:pt x="955" y="0"/>
                      </a:moveTo>
                      <a:lnTo>
                        <a:pt x="955" y="0"/>
                      </a:lnTo>
                      <a:cubicBezTo>
                        <a:pt x="860" y="6"/>
                        <a:pt x="785" y="38"/>
                        <a:pt x="723" y="103"/>
                      </a:cubicBezTo>
                      <a:cubicBezTo>
                        <a:pt x="612" y="216"/>
                        <a:pt x="560" y="359"/>
                        <a:pt x="522" y="511"/>
                      </a:cubicBezTo>
                      <a:cubicBezTo>
                        <a:pt x="483" y="673"/>
                        <a:pt x="438" y="836"/>
                        <a:pt x="387" y="996"/>
                      </a:cubicBezTo>
                      <a:cubicBezTo>
                        <a:pt x="340" y="1142"/>
                        <a:pt x="262" y="1277"/>
                        <a:pt x="142" y="1370"/>
                      </a:cubicBezTo>
                      <a:cubicBezTo>
                        <a:pt x="30" y="1457"/>
                        <a:pt x="15" y="1572"/>
                        <a:pt x="1" y="1700"/>
                      </a:cubicBezTo>
                      <a:cubicBezTo>
                        <a:pt x="111" y="1598"/>
                        <a:pt x="218" y="1497"/>
                        <a:pt x="309" y="1384"/>
                      </a:cubicBezTo>
                      <a:cubicBezTo>
                        <a:pt x="442" y="1219"/>
                        <a:pt x="491" y="1018"/>
                        <a:pt x="537" y="817"/>
                      </a:cubicBezTo>
                      <a:cubicBezTo>
                        <a:pt x="607" y="511"/>
                        <a:pt x="706" y="217"/>
                        <a:pt x="95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070" name="Google Shape;5070;p25"/>
                <p:cNvGrpSpPr/>
                <p:nvPr/>
              </p:nvGrpSpPr>
              <p:grpSpPr>
                <a:xfrm>
                  <a:off x="2954510" y="4534584"/>
                  <a:ext cx="135182" cy="174166"/>
                  <a:chOff x="2954510" y="4534584"/>
                  <a:chExt cx="135182" cy="174166"/>
                </a:xfrm>
              </p:grpSpPr>
              <p:sp>
                <p:nvSpPr>
                  <p:cNvPr id="5071" name="Google Shape;5071;p25"/>
                  <p:cNvSpPr/>
                  <p:nvPr/>
                </p:nvSpPr>
                <p:spPr>
                  <a:xfrm>
                    <a:off x="2954510" y="4578831"/>
                    <a:ext cx="76655" cy="129919"/>
                  </a:xfrm>
                  <a:custGeom>
                    <a:avLst/>
                    <a:gdLst/>
                    <a:ahLst/>
                    <a:cxnLst/>
                    <a:rect l="l" t="t" r="r" b="b"/>
                    <a:pathLst>
                      <a:path w="816" h="1383" extrusionOk="0">
                        <a:moveTo>
                          <a:pt x="673" y="1"/>
                        </a:moveTo>
                        <a:cubicBezTo>
                          <a:pt x="672" y="1"/>
                          <a:pt x="670" y="1"/>
                          <a:pt x="669" y="1"/>
                        </a:cubicBezTo>
                        <a:cubicBezTo>
                          <a:pt x="589" y="2"/>
                          <a:pt x="529" y="51"/>
                          <a:pt x="527" y="116"/>
                        </a:cubicBezTo>
                        <a:cubicBezTo>
                          <a:pt x="527" y="136"/>
                          <a:pt x="534" y="164"/>
                          <a:pt x="548" y="174"/>
                        </a:cubicBezTo>
                        <a:cubicBezTo>
                          <a:pt x="550" y="175"/>
                          <a:pt x="553" y="176"/>
                          <a:pt x="556" y="176"/>
                        </a:cubicBezTo>
                        <a:cubicBezTo>
                          <a:pt x="570" y="176"/>
                          <a:pt x="591" y="164"/>
                          <a:pt x="607" y="160"/>
                        </a:cubicBezTo>
                        <a:cubicBezTo>
                          <a:pt x="625" y="155"/>
                          <a:pt x="653" y="141"/>
                          <a:pt x="665" y="141"/>
                        </a:cubicBezTo>
                        <a:cubicBezTo>
                          <a:pt x="667" y="141"/>
                          <a:pt x="669" y="142"/>
                          <a:pt x="670" y="143"/>
                        </a:cubicBezTo>
                        <a:cubicBezTo>
                          <a:pt x="685" y="160"/>
                          <a:pt x="698" y="193"/>
                          <a:pt x="694" y="214"/>
                        </a:cubicBezTo>
                        <a:cubicBezTo>
                          <a:pt x="679" y="271"/>
                          <a:pt x="660" y="328"/>
                          <a:pt x="629" y="377"/>
                        </a:cubicBezTo>
                        <a:cubicBezTo>
                          <a:pt x="495" y="588"/>
                          <a:pt x="355" y="794"/>
                          <a:pt x="220" y="1005"/>
                        </a:cubicBezTo>
                        <a:cubicBezTo>
                          <a:pt x="145" y="1123"/>
                          <a:pt x="80" y="1247"/>
                          <a:pt x="0" y="1382"/>
                        </a:cubicBezTo>
                        <a:cubicBezTo>
                          <a:pt x="9" y="1383"/>
                          <a:pt x="16" y="1383"/>
                          <a:pt x="24" y="1383"/>
                        </a:cubicBezTo>
                        <a:cubicBezTo>
                          <a:pt x="87" y="1383"/>
                          <a:pt x="110" y="1362"/>
                          <a:pt x="121" y="1316"/>
                        </a:cubicBezTo>
                        <a:cubicBezTo>
                          <a:pt x="130" y="1274"/>
                          <a:pt x="147" y="1230"/>
                          <a:pt x="171" y="1194"/>
                        </a:cubicBezTo>
                        <a:cubicBezTo>
                          <a:pt x="300" y="1001"/>
                          <a:pt x="433" y="812"/>
                          <a:pt x="566" y="622"/>
                        </a:cubicBezTo>
                        <a:cubicBezTo>
                          <a:pt x="606" y="565"/>
                          <a:pt x="655" y="514"/>
                          <a:pt x="691" y="457"/>
                        </a:cubicBezTo>
                        <a:cubicBezTo>
                          <a:pt x="754" y="355"/>
                          <a:pt x="815" y="252"/>
                          <a:pt x="811" y="127"/>
                        </a:cubicBezTo>
                        <a:cubicBezTo>
                          <a:pt x="809" y="51"/>
                          <a:pt x="752" y="1"/>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2" name="Google Shape;5072;p25"/>
                  <p:cNvSpPr/>
                  <p:nvPr/>
                </p:nvSpPr>
                <p:spPr>
                  <a:xfrm>
                    <a:off x="3029758" y="4534584"/>
                    <a:ext cx="25270" cy="63879"/>
                  </a:xfrm>
                  <a:custGeom>
                    <a:avLst/>
                    <a:gdLst/>
                    <a:ahLst/>
                    <a:cxnLst/>
                    <a:rect l="l" t="t" r="r" b="b"/>
                    <a:pathLst>
                      <a:path w="269" h="680" extrusionOk="0">
                        <a:moveTo>
                          <a:pt x="101" y="0"/>
                        </a:moveTo>
                        <a:cubicBezTo>
                          <a:pt x="92" y="0"/>
                          <a:pt x="83" y="2"/>
                          <a:pt x="74" y="4"/>
                        </a:cubicBezTo>
                        <a:cubicBezTo>
                          <a:pt x="46" y="12"/>
                          <a:pt x="22" y="40"/>
                          <a:pt x="8" y="65"/>
                        </a:cubicBezTo>
                        <a:cubicBezTo>
                          <a:pt x="1" y="76"/>
                          <a:pt x="19" y="112"/>
                          <a:pt x="36" y="122"/>
                        </a:cubicBezTo>
                        <a:cubicBezTo>
                          <a:pt x="158" y="198"/>
                          <a:pt x="195" y="317"/>
                          <a:pt x="114" y="434"/>
                        </a:cubicBezTo>
                        <a:cubicBezTo>
                          <a:pt x="62" y="513"/>
                          <a:pt x="53" y="589"/>
                          <a:pt x="77" y="680"/>
                        </a:cubicBezTo>
                        <a:cubicBezTo>
                          <a:pt x="121" y="599"/>
                          <a:pt x="169" y="522"/>
                          <a:pt x="205" y="437"/>
                        </a:cubicBezTo>
                        <a:cubicBezTo>
                          <a:pt x="248" y="333"/>
                          <a:pt x="268" y="222"/>
                          <a:pt x="229" y="112"/>
                        </a:cubicBezTo>
                        <a:cubicBezTo>
                          <a:pt x="204" y="44"/>
                          <a:pt x="155"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3" name="Google Shape;5073;p25"/>
                  <p:cNvSpPr/>
                  <p:nvPr/>
                </p:nvSpPr>
                <p:spPr>
                  <a:xfrm>
                    <a:off x="3058035" y="4548487"/>
                    <a:ext cx="31658" cy="21982"/>
                  </a:xfrm>
                  <a:custGeom>
                    <a:avLst/>
                    <a:gdLst/>
                    <a:ahLst/>
                    <a:cxnLst/>
                    <a:rect l="l" t="t" r="r" b="b"/>
                    <a:pathLst>
                      <a:path w="337" h="234" extrusionOk="0">
                        <a:moveTo>
                          <a:pt x="208" y="0"/>
                        </a:moveTo>
                        <a:cubicBezTo>
                          <a:pt x="120" y="0"/>
                          <a:pt x="32" y="77"/>
                          <a:pt x="0" y="170"/>
                        </a:cubicBezTo>
                        <a:cubicBezTo>
                          <a:pt x="8" y="166"/>
                          <a:pt x="14" y="165"/>
                          <a:pt x="19" y="162"/>
                        </a:cubicBezTo>
                        <a:cubicBezTo>
                          <a:pt x="69" y="141"/>
                          <a:pt x="116" y="110"/>
                          <a:pt x="168" y="104"/>
                        </a:cubicBezTo>
                        <a:cubicBezTo>
                          <a:pt x="171" y="104"/>
                          <a:pt x="175" y="103"/>
                          <a:pt x="178" y="103"/>
                        </a:cubicBezTo>
                        <a:cubicBezTo>
                          <a:pt x="240" y="103"/>
                          <a:pt x="249" y="164"/>
                          <a:pt x="270" y="211"/>
                        </a:cubicBezTo>
                        <a:cubicBezTo>
                          <a:pt x="277" y="228"/>
                          <a:pt x="289" y="234"/>
                          <a:pt x="299" y="234"/>
                        </a:cubicBezTo>
                        <a:cubicBezTo>
                          <a:pt x="314" y="234"/>
                          <a:pt x="327" y="223"/>
                          <a:pt x="329" y="208"/>
                        </a:cubicBezTo>
                        <a:cubicBezTo>
                          <a:pt x="336" y="161"/>
                          <a:pt x="334" y="105"/>
                          <a:pt x="315" y="63"/>
                        </a:cubicBezTo>
                        <a:cubicBezTo>
                          <a:pt x="301" y="33"/>
                          <a:pt x="252" y="3"/>
                          <a:pt x="218" y="1"/>
                        </a:cubicBezTo>
                        <a:cubicBezTo>
                          <a:pt x="215" y="0"/>
                          <a:pt x="212"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074" name="Google Shape;5074;p25"/>
                <p:cNvSpPr/>
                <p:nvPr/>
              </p:nvSpPr>
              <p:spPr>
                <a:xfrm>
                  <a:off x="2723036" y="4193384"/>
                  <a:ext cx="228932" cy="446403"/>
                </a:xfrm>
                <a:custGeom>
                  <a:avLst/>
                  <a:gdLst/>
                  <a:ahLst/>
                  <a:cxnLst/>
                  <a:rect l="l" t="t" r="r" b="b"/>
                  <a:pathLst>
                    <a:path w="2437" h="4752" extrusionOk="0">
                      <a:moveTo>
                        <a:pt x="739" y="60"/>
                      </a:moveTo>
                      <a:cubicBezTo>
                        <a:pt x="801" y="60"/>
                        <a:pt x="850" y="94"/>
                        <a:pt x="891" y="145"/>
                      </a:cubicBezTo>
                      <a:cubicBezTo>
                        <a:pt x="981" y="257"/>
                        <a:pt x="1001" y="396"/>
                        <a:pt x="999" y="531"/>
                      </a:cubicBezTo>
                      <a:cubicBezTo>
                        <a:pt x="996" y="778"/>
                        <a:pt x="977" y="1026"/>
                        <a:pt x="964" y="1272"/>
                      </a:cubicBezTo>
                      <a:cubicBezTo>
                        <a:pt x="963" y="1303"/>
                        <a:pt x="964" y="1333"/>
                        <a:pt x="964" y="1363"/>
                      </a:cubicBezTo>
                      <a:cubicBezTo>
                        <a:pt x="975" y="1364"/>
                        <a:pt x="984" y="1364"/>
                        <a:pt x="994" y="1365"/>
                      </a:cubicBezTo>
                      <a:cubicBezTo>
                        <a:pt x="1001" y="1342"/>
                        <a:pt x="1008" y="1320"/>
                        <a:pt x="1013" y="1296"/>
                      </a:cubicBezTo>
                      <a:cubicBezTo>
                        <a:pt x="1047" y="1196"/>
                        <a:pt x="1150" y="1124"/>
                        <a:pt x="1251" y="1124"/>
                      </a:cubicBezTo>
                      <a:cubicBezTo>
                        <a:pt x="1265" y="1124"/>
                        <a:pt x="1280" y="1126"/>
                        <a:pt x="1294" y="1129"/>
                      </a:cubicBezTo>
                      <a:cubicBezTo>
                        <a:pt x="1435" y="1161"/>
                        <a:pt x="1527" y="1280"/>
                        <a:pt x="1513" y="1411"/>
                      </a:cubicBezTo>
                      <a:cubicBezTo>
                        <a:pt x="1503" y="1509"/>
                        <a:pt x="1477" y="1597"/>
                        <a:pt x="1385" y="1651"/>
                      </a:cubicBezTo>
                      <a:cubicBezTo>
                        <a:pt x="1362" y="1664"/>
                        <a:pt x="1339" y="1671"/>
                        <a:pt x="1316" y="1671"/>
                      </a:cubicBezTo>
                      <a:cubicBezTo>
                        <a:pt x="1289" y="1671"/>
                        <a:pt x="1264" y="1661"/>
                        <a:pt x="1242" y="1638"/>
                      </a:cubicBezTo>
                      <a:cubicBezTo>
                        <a:pt x="1203" y="1599"/>
                        <a:pt x="1187" y="1547"/>
                        <a:pt x="1219" y="1484"/>
                      </a:cubicBezTo>
                      <a:lnTo>
                        <a:pt x="1219" y="1484"/>
                      </a:lnTo>
                      <a:cubicBezTo>
                        <a:pt x="1249" y="1514"/>
                        <a:pt x="1279" y="1531"/>
                        <a:pt x="1311" y="1531"/>
                      </a:cubicBezTo>
                      <a:cubicBezTo>
                        <a:pt x="1331" y="1531"/>
                        <a:pt x="1352" y="1524"/>
                        <a:pt x="1373" y="1507"/>
                      </a:cubicBezTo>
                      <a:cubicBezTo>
                        <a:pt x="1428" y="1465"/>
                        <a:pt x="1431" y="1406"/>
                        <a:pt x="1419" y="1344"/>
                      </a:cubicBezTo>
                      <a:cubicBezTo>
                        <a:pt x="1404" y="1278"/>
                        <a:pt x="1361" y="1242"/>
                        <a:pt x="1295" y="1233"/>
                      </a:cubicBezTo>
                      <a:cubicBezTo>
                        <a:pt x="1283" y="1232"/>
                        <a:pt x="1271" y="1231"/>
                        <a:pt x="1259" y="1231"/>
                      </a:cubicBezTo>
                      <a:cubicBezTo>
                        <a:pt x="1189" y="1231"/>
                        <a:pt x="1134" y="1265"/>
                        <a:pt x="1090" y="1326"/>
                      </a:cubicBezTo>
                      <a:cubicBezTo>
                        <a:pt x="1028" y="1415"/>
                        <a:pt x="1016" y="1515"/>
                        <a:pt x="1021" y="1618"/>
                      </a:cubicBezTo>
                      <a:cubicBezTo>
                        <a:pt x="1028" y="1772"/>
                        <a:pt x="1048" y="1923"/>
                        <a:pt x="1059" y="2076"/>
                      </a:cubicBezTo>
                      <a:cubicBezTo>
                        <a:pt x="1064" y="2120"/>
                        <a:pt x="1059" y="2165"/>
                        <a:pt x="1048" y="2211"/>
                      </a:cubicBezTo>
                      <a:cubicBezTo>
                        <a:pt x="951" y="2109"/>
                        <a:pt x="891" y="1999"/>
                        <a:pt x="883" y="1861"/>
                      </a:cubicBezTo>
                      <a:cubicBezTo>
                        <a:pt x="871" y="1658"/>
                        <a:pt x="860" y="1452"/>
                        <a:pt x="845" y="1247"/>
                      </a:cubicBezTo>
                      <a:cubicBezTo>
                        <a:pt x="837" y="1171"/>
                        <a:pt x="827" y="1095"/>
                        <a:pt x="808" y="1022"/>
                      </a:cubicBezTo>
                      <a:cubicBezTo>
                        <a:pt x="789" y="950"/>
                        <a:pt x="736" y="905"/>
                        <a:pt x="659" y="897"/>
                      </a:cubicBezTo>
                      <a:cubicBezTo>
                        <a:pt x="652" y="896"/>
                        <a:pt x="646" y="895"/>
                        <a:pt x="639" y="895"/>
                      </a:cubicBezTo>
                      <a:cubicBezTo>
                        <a:pt x="557" y="895"/>
                        <a:pt x="485" y="962"/>
                        <a:pt x="478" y="1044"/>
                      </a:cubicBezTo>
                      <a:cubicBezTo>
                        <a:pt x="469" y="1135"/>
                        <a:pt x="521" y="1187"/>
                        <a:pt x="626" y="1194"/>
                      </a:cubicBezTo>
                      <a:cubicBezTo>
                        <a:pt x="599" y="1234"/>
                        <a:pt x="563" y="1254"/>
                        <a:pt x="528" y="1254"/>
                      </a:cubicBezTo>
                      <a:cubicBezTo>
                        <a:pt x="491" y="1254"/>
                        <a:pt x="453" y="1233"/>
                        <a:pt x="424" y="1189"/>
                      </a:cubicBezTo>
                      <a:cubicBezTo>
                        <a:pt x="350" y="1076"/>
                        <a:pt x="391" y="901"/>
                        <a:pt x="507" y="829"/>
                      </a:cubicBezTo>
                      <a:cubicBezTo>
                        <a:pt x="550" y="802"/>
                        <a:pt x="597" y="790"/>
                        <a:pt x="643" y="790"/>
                      </a:cubicBezTo>
                      <a:cubicBezTo>
                        <a:pt x="727" y="790"/>
                        <a:pt x="809" y="832"/>
                        <a:pt x="857" y="910"/>
                      </a:cubicBezTo>
                      <a:cubicBezTo>
                        <a:pt x="876" y="940"/>
                        <a:pt x="889" y="970"/>
                        <a:pt x="922" y="1001"/>
                      </a:cubicBezTo>
                      <a:cubicBezTo>
                        <a:pt x="925" y="979"/>
                        <a:pt x="934" y="957"/>
                        <a:pt x="933" y="936"/>
                      </a:cubicBezTo>
                      <a:cubicBezTo>
                        <a:pt x="923" y="763"/>
                        <a:pt x="913" y="590"/>
                        <a:pt x="897" y="417"/>
                      </a:cubicBezTo>
                      <a:cubicBezTo>
                        <a:pt x="893" y="373"/>
                        <a:pt x="882" y="329"/>
                        <a:pt x="862" y="289"/>
                      </a:cubicBezTo>
                      <a:cubicBezTo>
                        <a:pt x="836" y="235"/>
                        <a:pt x="796" y="208"/>
                        <a:pt x="752" y="208"/>
                      </a:cubicBezTo>
                      <a:cubicBezTo>
                        <a:pt x="720" y="208"/>
                        <a:pt x="685" y="223"/>
                        <a:pt x="651" y="254"/>
                      </a:cubicBezTo>
                      <a:cubicBezTo>
                        <a:pt x="638" y="269"/>
                        <a:pt x="610" y="270"/>
                        <a:pt x="589" y="278"/>
                      </a:cubicBezTo>
                      <a:cubicBezTo>
                        <a:pt x="584" y="256"/>
                        <a:pt x="569" y="231"/>
                        <a:pt x="576" y="212"/>
                      </a:cubicBezTo>
                      <a:cubicBezTo>
                        <a:pt x="597" y="149"/>
                        <a:pt x="619" y="83"/>
                        <a:pt x="696" y="65"/>
                      </a:cubicBezTo>
                      <a:cubicBezTo>
                        <a:pt x="711" y="62"/>
                        <a:pt x="725" y="60"/>
                        <a:pt x="739" y="60"/>
                      </a:cubicBezTo>
                      <a:close/>
                      <a:moveTo>
                        <a:pt x="558" y="1661"/>
                      </a:moveTo>
                      <a:lnTo>
                        <a:pt x="558" y="1661"/>
                      </a:lnTo>
                      <a:cubicBezTo>
                        <a:pt x="620" y="1838"/>
                        <a:pt x="747" y="1962"/>
                        <a:pt x="881" y="2080"/>
                      </a:cubicBezTo>
                      <a:cubicBezTo>
                        <a:pt x="908" y="2105"/>
                        <a:pt x="928" y="2137"/>
                        <a:pt x="950" y="2167"/>
                      </a:cubicBezTo>
                      <a:cubicBezTo>
                        <a:pt x="997" y="2232"/>
                        <a:pt x="1011" y="2296"/>
                        <a:pt x="978" y="2380"/>
                      </a:cubicBezTo>
                      <a:cubicBezTo>
                        <a:pt x="910" y="2560"/>
                        <a:pt x="892" y="2749"/>
                        <a:pt x="908" y="2942"/>
                      </a:cubicBezTo>
                      <a:cubicBezTo>
                        <a:pt x="910" y="2971"/>
                        <a:pt x="912" y="3000"/>
                        <a:pt x="904" y="3033"/>
                      </a:cubicBezTo>
                      <a:cubicBezTo>
                        <a:pt x="757" y="2837"/>
                        <a:pt x="620" y="2633"/>
                        <a:pt x="564" y="2390"/>
                      </a:cubicBezTo>
                      <a:cubicBezTo>
                        <a:pt x="507" y="2152"/>
                        <a:pt x="496" y="1907"/>
                        <a:pt x="558" y="1661"/>
                      </a:cubicBezTo>
                      <a:close/>
                      <a:moveTo>
                        <a:pt x="496" y="1601"/>
                      </a:moveTo>
                      <a:cubicBezTo>
                        <a:pt x="496" y="1632"/>
                        <a:pt x="501" y="1654"/>
                        <a:pt x="496" y="1673"/>
                      </a:cubicBezTo>
                      <a:cubicBezTo>
                        <a:pt x="392" y="2204"/>
                        <a:pt x="548" y="2665"/>
                        <a:pt x="872" y="3082"/>
                      </a:cubicBezTo>
                      <a:cubicBezTo>
                        <a:pt x="903" y="3123"/>
                        <a:pt x="927" y="3175"/>
                        <a:pt x="939" y="3226"/>
                      </a:cubicBezTo>
                      <a:cubicBezTo>
                        <a:pt x="980" y="3404"/>
                        <a:pt x="1053" y="3567"/>
                        <a:pt x="1166" y="3713"/>
                      </a:cubicBezTo>
                      <a:cubicBezTo>
                        <a:pt x="1234" y="3800"/>
                        <a:pt x="1301" y="3888"/>
                        <a:pt x="1368" y="3976"/>
                      </a:cubicBezTo>
                      <a:lnTo>
                        <a:pt x="1361" y="3980"/>
                      </a:lnTo>
                      <a:cubicBezTo>
                        <a:pt x="1136" y="3827"/>
                        <a:pt x="901" y="3687"/>
                        <a:pt x="691" y="3517"/>
                      </a:cubicBezTo>
                      <a:cubicBezTo>
                        <a:pt x="244" y="3160"/>
                        <a:pt x="76" y="2686"/>
                        <a:pt x="179" y="2124"/>
                      </a:cubicBezTo>
                      <a:cubicBezTo>
                        <a:pt x="218" y="1919"/>
                        <a:pt x="322" y="1744"/>
                        <a:pt x="496" y="1601"/>
                      </a:cubicBezTo>
                      <a:close/>
                      <a:moveTo>
                        <a:pt x="1151" y="2124"/>
                      </a:moveTo>
                      <a:cubicBezTo>
                        <a:pt x="1158" y="2134"/>
                        <a:pt x="1165" y="2138"/>
                        <a:pt x="1165" y="2143"/>
                      </a:cubicBezTo>
                      <a:cubicBezTo>
                        <a:pt x="1162" y="2518"/>
                        <a:pt x="1273" y="2859"/>
                        <a:pt x="1452" y="3183"/>
                      </a:cubicBezTo>
                      <a:cubicBezTo>
                        <a:pt x="1524" y="3314"/>
                        <a:pt x="1597" y="3443"/>
                        <a:pt x="1661" y="3577"/>
                      </a:cubicBezTo>
                      <a:cubicBezTo>
                        <a:pt x="1775" y="3821"/>
                        <a:pt x="1808" y="4079"/>
                        <a:pt x="1790" y="4345"/>
                      </a:cubicBezTo>
                      <a:cubicBezTo>
                        <a:pt x="1781" y="4460"/>
                        <a:pt x="1748" y="4567"/>
                        <a:pt x="1679" y="4667"/>
                      </a:cubicBezTo>
                      <a:cubicBezTo>
                        <a:pt x="1702" y="4384"/>
                        <a:pt x="1575" y="4162"/>
                        <a:pt x="1405" y="3952"/>
                      </a:cubicBezTo>
                      <a:cubicBezTo>
                        <a:pt x="1358" y="3893"/>
                        <a:pt x="1318" y="3826"/>
                        <a:pt x="1268" y="3769"/>
                      </a:cubicBezTo>
                      <a:cubicBezTo>
                        <a:pt x="1008" y="3476"/>
                        <a:pt x="935" y="3126"/>
                        <a:pt x="956" y="2747"/>
                      </a:cubicBezTo>
                      <a:cubicBezTo>
                        <a:pt x="970" y="2525"/>
                        <a:pt x="1038" y="2320"/>
                        <a:pt x="1151" y="2124"/>
                      </a:cubicBezTo>
                      <a:close/>
                      <a:moveTo>
                        <a:pt x="1275" y="1911"/>
                      </a:moveTo>
                      <a:cubicBezTo>
                        <a:pt x="1294" y="1937"/>
                        <a:pt x="1304" y="1947"/>
                        <a:pt x="1309" y="1961"/>
                      </a:cubicBezTo>
                      <a:cubicBezTo>
                        <a:pt x="1398" y="2163"/>
                        <a:pt x="1534" y="2325"/>
                        <a:pt x="1719" y="2447"/>
                      </a:cubicBezTo>
                      <a:cubicBezTo>
                        <a:pt x="1729" y="2452"/>
                        <a:pt x="1735" y="2459"/>
                        <a:pt x="1744" y="2464"/>
                      </a:cubicBezTo>
                      <a:cubicBezTo>
                        <a:pt x="2126" y="2684"/>
                        <a:pt x="2270" y="3041"/>
                        <a:pt x="2328" y="3454"/>
                      </a:cubicBezTo>
                      <a:cubicBezTo>
                        <a:pt x="2392" y="3916"/>
                        <a:pt x="2193" y="4277"/>
                        <a:pt x="1898" y="4601"/>
                      </a:cubicBezTo>
                      <a:cubicBezTo>
                        <a:pt x="1859" y="4643"/>
                        <a:pt x="1800" y="4669"/>
                        <a:pt x="1750" y="4703"/>
                      </a:cubicBezTo>
                      <a:cubicBezTo>
                        <a:pt x="1915" y="4331"/>
                        <a:pt x="1870" y="3976"/>
                        <a:pt x="1727" y="3631"/>
                      </a:cubicBezTo>
                      <a:cubicBezTo>
                        <a:pt x="1638" y="3417"/>
                        <a:pt x="1509" y="3221"/>
                        <a:pt x="1413" y="3009"/>
                      </a:cubicBezTo>
                      <a:cubicBezTo>
                        <a:pt x="1279" y="2717"/>
                        <a:pt x="1191" y="2415"/>
                        <a:pt x="1229" y="2088"/>
                      </a:cubicBezTo>
                      <a:cubicBezTo>
                        <a:pt x="1235" y="2033"/>
                        <a:pt x="1258" y="1979"/>
                        <a:pt x="1275" y="1911"/>
                      </a:cubicBezTo>
                      <a:close/>
                      <a:moveTo>
                        <a:pt x="717" y="0"/>
                      </a:moveTo>
                      <a:cubicBezTo>
                        <a:pt x="594" y="27"/>
                        <a:pt x="537" y="114"/>
                        <a:pt x="526" y="233"/>
                      </a:cubicBezTo>
                      <a:cubicBezTo>
                        <a:pt x="523" y="261"/>
                        <a:pt x="541" y="311"/>
                        <a:pt x="559" y="318"/>
                      </a:cubicBezTo>
                      <a:cubicBezTo>
                        <a:pt x="569" y="321"/>
                        <a:pt x="580" y="323"/>
                        <a:pt x="592" y="323"/>
                      </a:cubicBezTo>
                      <a:cubicBezTo>
                        <a:pt x="619" y="323"/>
                        <a:pt x="649" y="315"/>
                        <a:pt x="666" y="301"/>
                      </a:cubicBezTo>
                      <a:cubicBezTo>
                        <a:pt x="700" y="273"/>
                        <a:pt x="729" y="258"/>
                        <a:pt x="754" y="258"/>
                      </a:cubicBezTo>
                      <a:cubicBezTo>
                        <a:pt x="789" y="258"/>
                        <a:pt x="814" y="288"/>
                        <a:pt x="826" y="350"/>
                      </a:cubicBezTo>
                      <a:cubicBezTo>
                        <a:pt x="851" y="473"/>
                        <a:pt x="861" y="599"/>
                        <a:pt x="877" y="724"/>
                      </a:cubicBezTo>
                      <a:cubicBezTo>
                        <a:pt x="880" y="759"/>
                        <a:pt x="880" y="794"/>
                        <a:pt x="883" y="842"/>
                      </a:cubicBezTo>
                      <a:cubicBezTo>
                        <a:pt x="852" y="817"/>
                        <a:pt x="836" y="802"/>
                        <a:pt x="818" y="789"/>
                      </a:cubicBezTo>
                      <a:cubicBezTo>
                        <a:pt x="767" y="753"/>
                        <a:pt x="706" y="735"/>
                        <a:pt x="644" y="735"/>
                      </a:cubicBezTo>
                      <a:cubicBezTo>
                        <a:pt x="566" y="735"/>
                        <a:pt x="487" y="764"/>
                        <a:pt x="428" y="820"/>
                      </a:cubicBezTo>
                      <a:cubicBezTo>
                        <a:pt x="325" y="919"/>
                        <a:pt x="301" y="1095"/>
                        <a:pt x="379" y="1209"/>
                      </a:cubicBezTo>
                      <a:cubicBezTo>
                        <a:pt x="414" y="1261"/>
                        <a:pt x="461" y="1297"/>
                        <a:pt x="521" y="1297"/>
                      </a:cubicBezTo>
                      <a:cubicBezTo>
                        <a:pt x="530" y="1297"/>
                        <a:pt x="539" y="1296"/>
                        <a:pt x="548" y="1294"/>
                      </a:cubicBezTo>
                      <a:cubicBezTo>
                        <a:pt x="616" y="1282"/>
                        <a:pt x="663" y="1238"/>
                        <a:pt x="678" y="1167"/>
                      </a:cubicBezTo>
                      <a:cubicBezTo>
                        <a:pt x="682" y="1153"/>
                        <a:pt x="681" y="1129"/>
                        <a:pt x="672" y="1121"/>
                      </a:cubicBezTo>
                      <a:cubicBezTo>
                        <a:pt x="669" y="1118"/>
                        <a:pt x="664" y="1116"/>
                        <a:pt x="658" y="1116"/>
                      </a:cubicBezTo>
                      <a:cubicBezTo>
                        <a:pt x="648" y="1116"/>
                        <a:pt x="635" y="1120"/>
                        <a:pt x="625" y="1120"/>
                      </a:cubicBezTo>
                      <a:cubicBezTo>
                        <a:pt x="623" y="1120"/>
                        <a:pt x="621" y="1120"/>
                        <a:pt x="619" y="1120"/>
                      </a:cubicBezTo>
                      <a:cubicBezTo>
                        <a:pt x="604" y="1120"/>
                        <a:pt x="585" y="1122"/>
                        <a:pt x="570" y="1122"/>
                      </a:cubicBezTo>
                      <a:cubicBezTo>
                        <a:pt x="556" y="1122"/>
                        <a:pt x="546" y="1120"/>
                        <a:pt x="543" y="1115"/>
                      </a:cubicBezTo>
                      <a:cubicBezTo>
                        <a:pt x="527" y="1086"/>
                        <a:pt x="517" y="1037"/>
                        <a:pt x="532" y="1013"/>
                      </a:cubicBezTo>
                      <a:cubicBezTo>
                        <a:pt x="552" y="982"/>
                        <a:pt x="596" y="945"/>
                        <a:pt x="629" y="945"/>
                      </a:cubicBezTo>
                      <a:cubicBezTo>
                        <a:pt x="630" y="945"/>
                        <a:pt x="631" y="945"/>
                        <a:pt x="632" y="945"/>
                      </a:cubicBezTo>
                      <a:cubicBezTo>
                        <a:pt x="673" y="948"/>
                        <a:pt x="733" y="981"/>
                        <a:pt x="747" y="1017"/>
                      </a:cubicBezTo>
                      <a:cubicBezTo>
                        <a:pt x="775" y="1090"/>
                        <a:pt x="786" y="1174"/>
                        <a:pt x="794" y="1254"/>
                      </a:cubicBezTo>
                      <a:cubicBezTo>
                        <a:pt x="816" y="1471"/>
                        <a:pt x="833" y="1688"/>
                        <a:pt x="853" y="1905"/>
                      </a:cubicBezTo>
                      <a:cubicBezTo>
                        <a:pt x="856" y="1932"/>
                        <a:pt x="862" y="1959"/>
                        <a:pt x="869" y="2005"/>
                      </a:cubicBezTo>
                      <a:cubicBezTo>
                        <a:pt x="724" y="1880"/>
                        <a:pt x="619" y="1754"/>
                        <a:pt x="599" y="1574"/>
                      </a:cubicBezTo>
                      <a:cubicBezTo>
                        <a:pt x="596" y="1547"/>
                        <a:pt x="584" y="1513"/>
                        <a:pt x="565" y="1501"/>
                      </a:cubicBezTo>
                      <a:cubicBezTo>
                        <a:pt x="563" y="1500"/>
                        <a:pt x="560" y="1499"/>
                        <a:pt x="557" y="1499"/>
                      </a:cubicBezTo>
                      <a:cubicBezTo>
                        <a:pt x="542" y="1499"/>
                        <a:pt x="513" y="1515"/>
                        <a:pt x="495" y="1528"/>
                      </a:cubicBezTo>
                      <a:cubicBezTo>
                        <a:pt x="299" y="1675"/>
                        <a:pt x="180" y="1874"/>
                        <a:pt x="126" y="2111"/>
                      </a:cubicBezTo>
                      <a:cubicBezTo>
                        <a:pt x="1" y="2660"/>
                        <a:pt x="255" y="3303"/>
                        <a:pt x="728" y="3605"/>
                      </a:cubicBezTo>
                      <a:cubicBezTo>
                        <a:pt x="945" y="3744"/>
                        <a:pt x="1156" y="3888"/>
                        <a:pt x="1367" y="4037"/>
                      </a:cubicBezTo>
                      <a:cubicBezTo>
                        <a:pt x="1425" y="4076"/>
                        <a:pt x="1476" y="4131"/>
                        <a:pt x="1515" y="4189"/>
                      </a:cubicBezTo>
                      <a:cubicBezTo>
                        <a:pt x="1613" y="4333"/>
                        <a:pt x="1638" y="4500"/>
                        <a:pt x="1642" y="4670"/>
                      </a:cubicBezTo>
                      <a:cubicBezTo>
                        <a:pt x="1643" y="4723"/>
                        <a:pt x="1661" y="4751"/>
                        <a:pt x="1696" y="4751"/>
                      </a:cubicBezTo>
                      <a:cubicBezTo>
                        <a:pt x="1709" y="4751"/>
                        <a:pt x="1724" y="4748"/>
                        <a:pt x="1741" y="4740"/>
                      </a:cubicBezTo>
                      <a:cubicBezTo>
                        <a:pt x="1808" y="4711"/>
                        <a:pt x="1882" y="4679"/>
                        <a:pt x="1930" y="4628"/>
                      </a:cubicBezTo>
                      <a:cubicBezTo>
                        <a:pt x="2232" y="4297"/>
                        <a:pt x="2436" y="3928"/>
                        <a:pt x="2371" y="3455"/>
                      </a:cubicBezTo>
                      <a:cubicBezTo>
                        <a:pt x="2312" y="3026"/>
                        <a:pt x="2165" y="2653"/>
                        <a:pt x="1766" y="2420"/>
                      </a:cubicBezTo>
                      <a:cubicBezTo>
                        <a:pt x="1567" y="2305"/>
                        <a:pt x="1432" y="2128"/>
                        <a:pt x="1341" y="1917"/>
                      </a:cubicBezTo>
                      <a:cubicBezTo>
                        <a:pt x="1331" y="1894"/>
                        <a:pt x="1302" y="1860"/>
                        <a:pt x="1285" y="1860"/>
                      </a:cubicBezTo>
                      <a:cubicBezTo>
                        <a:pt x="1285" y="1860"/>
                        <a:pt x="1285" y="1860"/>
                        <a:pt x="1285" y="1860"/>
                      </a:cubicBezTo>
                      <a:cubicBezTo>
                        <a:pt x="1260" y="1864"/>
                        <a:pt x="1232" y="1890"/>
                        <a:pt x="1214" y="1914"/>
                      </a:cubicBezTo>
                      <a:cubicBezTo>
                        <a:pt x="1178" y="1966"/>
                        <a:pt x="1148" y="2021"/>
                        <a:pt x="1116" y="2074"/>
                      </a:cubicBezTo>
                      <a:cubicBezTo>
                        <a:pt x="1110" y="2072"/>
                        <a:pt x="1104" y="2070"/>
                        <a:pt x="1097" y="2069"/>
                      </a:cubicBezTo>
                      <a:cubicBezTo>
                        <a:pt x="1079" y="1858"/>
                        <a:pt x="1044" y="1648"/>
                        <a:pt x="1099" y="1437"/>
                      </a:cubicBezTo>
                      <a:cubicBezTo>
                        <a:pt x="1109" y="1396"/>
                        <a:pt x="1139" y="1357"/>
                        <a:pt x="1167" y="1325"/>
                      </a:cubicBezTo>
                      <a:cubicBezTo>
                        <a:pt x="1193" y="1296"/>
                        <a:pt x="1225" y="1282"/>
                        <a:pt x="1261" y="1282"/>
                      </a:cubicBezTo>
                      <a:cubicBezTo>
                        <a:pt x="1279" y="1282"/>
                        <a:pt x="1298" y="1285"/>
                        <a:pt x="1317" y="1292"/>
                      </a:cubicBezTo>
                      <a:cubicBezTo>
                        <a:pt x="1372" y="1313"/>
                        <a:pt x="1400" y="1387"/>
                        <a:pt x="1371" y="1441"/>
                      </a:cubicBezTo>
                      <a:cubicBezTo>
                        <a:pt x="1355" y="1470"/>
                        <a:pt x="1337" y="1483"/>
                        <a:pt x="1317" y="1483"/>
                      </a:cubicBezTo>
                      <a:cubicBezTo>
                        <a:pt x="1299" y="1483"/>
                        <a:pt x="1278" y="1473"/>
                        <a:pt x="1255" y="1457"/>
                      </a:cubicBezTo>
                      <a:cubicBezTo>
                        <a:pt x="1241" y="1447"/>
                        <a:pt x="1229" y="1443"/>
                        <a:pt x="1219" y="1443"/>
                      </a:cubicBezTo>
                      <a:cubicBezTo>
                        <a:pt x="1190" y="1443"/>
                        <a:pt x="1171" y="1472"/>
                        <a:pt x="1166" y="1506"/>
                      </a:cubicBezTo>
                      <a:cubicBezTo>
                        <a:pt x="1152" y="1575"/>
                        <a:pt x="1168" y="1641"/>
                        <a:pt x="1227" y="1687"/>
                      </a:cubicBezTo>
                      <a:cubicBezTo>
                        <a:pt x="1256" y="1709"/>
                        <a:pt x="1288" y="1720"/>
                        <a:pt x="1319" y="1720"/>
                      </a:cubicBezTo>
                      <a:cubicBezTo>
                        <a:pt x="1349" y="1720"/>
                        <a:pt x="1379" y="1711"/>
                        <a:pt x="1409" y="1695"/>
                      </a:cubicBezTo>
                      <a:cubicBezTo>
                        <a:pt x="1562" y="1614"/>
                        <a:pt x="1620" y="1373"/>
                        <a:pt x="1522" y="1220"/>
                      </a:cubicBezTo>
                      <a:cubicBezTo>
                        <a:pt x="1463" y="1127"/>
                        <a:pt x="1366" y="1078"/>
                        <a:pt x="1265" y="1078"/>
                      </a:cubicBezTo>
                      <a:cubicBezTo>
                        <a:pt x="1200" y="1078"/>
                        <a:pt x="1133" y="1098"/>
                        <a:pt x="1074" y="1140"/>
                      </a:cubicBezTo>
                      <a:cubicBezTo>
                        <a:pt x="1058" y="1152"/>
                        <a:pt x="1042" y="1163"/>
                        <a:pt x="1016" y="1183"/>
                      </a:cubicBezTo>
                      <a:cubicBezTo>
                        <a:pt x="1021" y="1131"/>
                        <a:pt x="1023" y="1094"/>
                        <a:pt x="1027" y="1058"/>
                      </a:cubicBezTo>
                      <a:cubicBezTo>
                        <a:pt x="1051" y="809"/>
                        <a:pt x="1079" y="559"/>
                        <a:pt x="1023" y="311"/>
                      </a:cubicBezTo>
                      <a:cubicBezTo>
                        <a:pt x="990" y="159"/>
                        <a:pt x="914" y="42"/>
                        <a:pt x="752" y="3"/>
                      </a:cubicBezTo>
                      <a:cubicBezTo>
                        <a:pt x="741" y="3"/>
                        <a:pt x="732" y="3"/>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5" name="Google Shape;5075;p25"/>
                <p:cNvSpPr/>
                <p:nvPr/>
              </p:nvSpPr>
              <p:spPr>
                <a:xfrm>
                  <a:off x="2837552" y="4530262"/>
                  <a:ext cx="257583" cy="382618"/>
                </a:xfrm>
                <a:custGeom>
                  <a:avLst/>
                  <a:gdLst/>
                  <a:ahLst/>
                  <a:cxnLst/>
                  <a:rect l="l" t="t" r="r" b="b"/>
                  <a:pathLst>
                    <a:path w="2742" h="4073" extrusionOk="0">
                      <a:moveTo>
                        <a:pt x="2555" y="194"/>
                      </a:moveTo>
                      <a:cubicBezTo>
                        <a:pt x="2558" y="194"/>
                        <a:pt x="2562" y="194"/>
                        <a:pt x="2565" y="195"/>
                      </a:cubicBezTo>
                      <a:cubicBezTo>
                        <a:pt x="2599" y="196"/>
                        <a:pt x="2648" y="227"/>
                        <a:pt x="2662" y="257"/>
                      </a:cubicBezTo>
                      <a:cubicBezTo>
                        <a:pt x="2681" y="299"/>
                        <a:pt x="2683" y="355"/>
                        <a:pt x="2676" y="402"/>
                      </a:cubicBezTo>
                      <a:cubicBezTo>
                        <a:pt x="2674" y="418"/>
                        <a:pt x="2661" y="429"/>
                        <a:pt x="2647" y="429"/>
                      </a:cubicBezTo>
                      <a:cubicBezTo>
                        <a:pt x="2636" y="429"/>
                        <a:pt x="2624" y="422"/>
                        <a:pt x="2617" y="405"/>
                      </a:cubicBezTo>
                      <a:cubicBezTo>
                        <a:pt x="2597" y="358"/>
                        <a:pt x="2586" y="297"/>
                        <a:pt x="2528" y="297"/>
                      </a:cubicBezTo>
                      <a:cubicBezTo>
                        <a:pt x="2523" y="297"/>
                        <a:pt x="2519" y="297"/>
                        <a:pt x="2515" y="298"/>
                      </a:cubicBezTo>
                      <a:cubicBezTo>
                        <a:pt x="2463" y="304"/>
                        <a:pt x="2416" y="335"/>
                        <a:pt x="2366" y="356"/>
                      </a:cubicBezTo>
                      <a:cubicBezTo>
                        <a:pt x="2361" y="359"/>
                        <a:pt x="2355" y="361"/>
                        <a:pt x="2347" y="364"/>
                      </a:cubicBezTo>
                      <a:cubicBezTo>
                        <a:pt x="2379" y="270"/>
                        <a:pt x="2466" y="194"/>
                        <a:pt x="2555" y="194"/>
                      </a:cubicBezTo>
                      <a:close/>
                      <a:moveTo>
                        <a:pt x="2147" y="47"/>
                      </a:moveTo>
                      <a:cubicBezTo>
                        <a:pt x="2200" y="47"/>
                        <a:pt x="2250" y="91"/>
                        <a:pt x="2275" y="159"/>
                      </a:cubicBezTo>
                      <a:cubicBezTo>
                        <a:pt x="2314" y="270"/>
                        <a:pt x="2294" y="381"/>
                        <a:pt x="2251" y="484"/>
                      </a:cubicBezTo>
                      <a:cubicBezTo>
                        <a:pt x="2216" y="568"/>
                        <a:pt x="2167" y="645"/>
                        <a:pt x="2123" y="726"/>
                      </a:cubicBezTo>
                      <a:cubicBezTo>
                        <a:pt x="2097" y="635"/>
                        <a:pt x="2108" y="558"/>
                        <a:pt x="2160" y="481"/>
                      </a:cubicBezTo>
                      <a:cubicBezTo>
                        <a:pt x="2241" y="364"/>
                        <a:pt x="2202" y="245"/>
                        <a:pt x="2082" y="169"/>
                      </a:cubicBezTo>
                      <a:cubicBezTo>
                        <a:pt x="2066" y="159"/>
                        <a:pt x="2047" y="122"/>
                        <a:pt x="2054" y="112"/>
                      </a:cubicBezTo>
                      <a:cubicBezTo>
                        <a:pt x="2068" y="86"/>
                        <a:pt x="2094" y="59"/>
                        <a:pt x="2120" y="51"/>
                      </a:cubicBezTo>
                      <a:cubicBezTo>
                        <a:pt x="2129" y="49"/>
                        <a:pt x="2138" y="47"/>
                        <a:pt x="2147" y="47"/>
                      </a:cubicBezTo>
                      <a:close/>
                      <a:moveTo>
                        <a:pt x="1916" y="519"/>
                      </a:moveTo>
                      <a:cubicBezTo>
                        <a:pt x="1997" y="519"/>
                        <a:pt x="2054" y="567"/>
                        <a:pt x="2056" y="645"/>
                      </a:cubicBezTo>
                      <a:cubicBezTo>
                        <a:pt x="2060" y="770"/>
                        <a:pt x="1999" y="873"/>
                        <a:pt x="1936" y="975"/>
                      </a:cubicBezTo>
                      <a:cubicBezTo>
                        <a:pt x="1899" y="1032"/>
                        <a:pt x="1852" y="1083"/>
                        <a:pt x="1811" y="1140"/>
                      </a:cubicBezTo>
                      <a:cubicBezTo>
                        <a:pt x="1678" y="1330"/>
                        <a:pt x="1547" y="1520"/>
                        <a:pt x="1416" y="1712"/>
                      </a:cubicBezTo>
                      <a:cubicBezTo>
                        <a:pt x="1392" y="1748"/>
                        <a:pt x="1376" y="1792"/>
                        <a:pt x="1366" y="1835"/>
                      </a:cubicBezTo>
                      <a:cubicBezTo>
                        <a:pt x="1355" y="1880"/>
                        <a:pt x="1332" y="1900"/>
                        <a:pt x="1269" y="1900"/>
                      </a:cubicBezTo>
                      <a:cubicBezTo>
                        <a:pt x="1261" y="1900"/>
                        <a:pt x="1254" y="1900"/>
                        <a:pt x="1245" y="1899"/>
                      </a:cubicBezTo>
                      <a:cubicBezTo>
                        <a:pt x="1325" y="1763"/>
                        <a:pt x="1389" y="1640"/>
                        <a:pt x="1465" y="1523"/>
                      </a:cubicBezTo>
                      <a:cubicBezTo>
                        <a:pt x="1600" y="1312"/>
                        <a:pt x="1740" y="1106"/>
                        <a:pt x="1874" y="896"/>
                      </a:cubicBezTo>
                      <a:cubicBezTo>
                        <a:pt x="1905" y="847"/>
                        <a:pt x="1924" y="789"/>
                        <a:pt x="1939" y="732"/>
                      </a:cubicBezTo>
                      <a:cubicBezTo>
                        <a:pt x="1945" y="711"/>
                        <a:pt x="1930" y="679"/>
                        <a:pt x="1915" y="661"/>
                      </a:cubicBezTo>
                      <a:cubicBezTo>
                        <a:pt x="1914" y="660"/>
                        <a:pt x="1912" y="659"/>
                        <a:pt x="1910" y="659"/>
                      </a:cubicBezTo>
                      <a:cubicBezTo>
                        <a:pt x="1898" y="659"/>
                        <a:pt x="1870" y="673"/>
                        <a:pt x="1852" y="679"/>
                      </a:cubicBezTo>
                      <a:cubicBezTo>
                        <a:pt x="1835" y="683"/>
                        <a:pt x="1815" y="694"/>
                        <a:pt x="1802" y="694"/>
                      </a:cubicBezTo>
                      <a:cubicBezTo>
                        <a:pt x="1798" y="694"/>
                        <a:pt x="1795" y="693"/>
                        <a:pt x="1793" y="692"/>
                      </a:cubicBezTo>
                      <a:cubicBezTo>
                        <a:pt x="1779" y="682"/>
                        <a:pt x="1772" y="654"/>
                        <a:pt x="1772" y="634"/>
                      </a:cubicBezTo>
                      <a:cubicBezTo>
                        <a:pt x="1773" y="568"/>
                        <a:pt x="1836" y="520"/>
                        <a:pt x="1914" y="519"/>
                      </a:cubicBezTo>
                      <a:cubicBezTo>
                        <a:pt x="1914" y="519"/>
                        <a:pt x="1915" y="519"/>
                        <a:pt x="1916" y="519"/>
                      </a:cubicBezTo>
                      <a:close/>
                      <a:moveTo>
                        <a:pt x="2303" y="1239"/>
                      </a:moveTo>
                      <a:cubicBezTo>
                        <a:pt x="2349" y="1239"/>
                        <a:pt x="2395" y="1243"/>
                        <a:pt x="2438" y="1252"/>
                      </a:cubicBezTo>
                      <a:cubicBezTo>
                        <a:pt x="2108" y="1313"/>
                        <a:pt x="2015" y="1558"/>
                        <a:pt x="1952" y="1832"/>
                      </a:cubicBezTo>
                      <a:cubicBezTo>
                        <a:pt x="1914" y="1998"/>
                        <a:pt x="1865" y="2163"/>
                        <a:pt x="1813" y="2326"/>
                      </a:cubicBezTo>
                      <a:cubicBezTo>
                        <a:pt x="1769" y="2467"/>
                        <a:pt x="1681" y="2585"/>
                        <a:pt x="1580" y="2692"/>
                      </a:cubicBezTo>
                      <a:cubicBezTo>
                        <a:pt x="1567" y="2706"/>
                        <a:pt x="1550" y="2715"/>
                        <a:pt x="1526" y="2736"/>
                      </a:cubicBezTo>
                      <a:cubicBezTo>
                        <a:pt x="1559" y="2448"/>
                        <a:pt x="1619" y="2184"/>
                        <a:pt x="1801" y="1961"/>
                      </a:cubicBezTo>
                      <a:cubicBezTo>
                        <a:pt x="1829" y="1926"/>
                        <a:pt x="1843" y="1878"/>
                        <a:pt x="1864" y="1836"/>
                      </a:cubicBezTo>
                      <a:cubicBezTo>
                        <a:pt x="1821" y="1829"/>
                        <a:pt x="1777" y="1814"/>
                        <a:pt x="1733" y="1814"/>
                      </a:cubicBezTo>
                      <a:cubicBezTo>
                        <a:pt x="1727" y="1814"/>
                        <a:pt x="1721" y="1815"/>
                        <a:pt x="1715" y="1815"/>
                      </a:cubicBezTo>
                      <a:cubicBezTo>
                        <a:pt x="1615" y="1825"/>
                        <a:pt x="1516" y="1845"/>
                        <a:pt x="1416" y="1862"/>
                      </a:cubicBezTo>
                      <a:cubicBezTo>
                        <a:pt x="1477" y="1521"/>
                        <a:pt x="1927" y="1239"/>
                        <a:pt x="2303" y="1239"/>
                      </a:cubicBezTo>
                      <a:close/>
                      <a:moveTo>
                        <a:pt x="2432" y="1315"/>
                      </a:moveTo>
                      <a:lnTo>
                        <a:pt x="2432" y="1315"/>
                      </a:lnTo>
                      <a:cubicBezTo>
                        <a:pt x="2183" y="1532"/>
                        <a:pt x="2084" y="1826"/>
                        <a:pt x="2014" y="2132"/>
                      </a:cubicBezTo>
                      <a:cubicBezTo>
                        <a:pt x="1968" y="2333"/>
                        <a:pt x="1920" y="2534"/>
                        <a:pt x="1786" y="2699"/>
                      </a:cubicBezTo>
                      <a:cubicBezTo>
                        <a:pt x="1694" y="2813"/>
                        <a:pt x="1586" y="2916"/>
                        <a:pt x="1478" y="3015"/>
                      </a:cubicBezTo>
                      <a:cubicBezTo>
                        <a:pt x="1492" y="2889"/>
                        <a:pt x="1507" y="2773"/>
                        <a:pt x="1619" y="2685"/>
                      </a:cubicBezTo>
                      <a:cubicBezTo>
                        <a:pt x="1739" y="2592"/>
                        <a:pt x="1817" y="2458"/>
                        <a:pt x="1864" y="2311"/>
                      </a:cubicBezTo>
                      <a:cubicBezTo>
                        <a:pt x="1915" y="2151"/>
                        <a:pt x="1960" y="1988"/>
                        <a:pt x="1999" y="1826"/>
                      </a:cubicBezTo>
                      <a:cubicBezTo>
                        <a:pt x="2037" y="1673"/>
                        <a:pt x="2089" y="1531"/>
                        <a:pt x="2200" y="1418"/>
                      </a:cubicBezTo>
                      <a:cubicBezTo>
                        <a:pt x="2263" y="1353"/>
                        <a:pt x="2337" y="1321"/>
                        <a:pt x="2432" y="1315"/>
                      </a:cubicBezTo>
                      <a:close/>
                      <a:moveTo>
                        <a:pt x="1745" y="1925"/>
                      </a:moveTo>
                      <a:cubicBezTo>
                        <a:pt x="1749" y="1929"/>
                        <a:pt x="1754" y="1933"/>
                        <a:pt x="1760" y="1936"/>
                      </a:cubicBezTo>
                      <a:cubicBezTo>
                        <a:pt x="1534" y="2189"/>
                        <a:pt x="1502" y="2508"/>
                        <a:pt x="1450" y="2820"/>
                      </a:cubicBezTo>
                      <a:cubicBezTo>
                        <a:pt x="1345" y="3412"/>
                        <a:pt x="954" y="3756"/>
                        <a:pt x="433" y="3985"/>
                      </a:cubicBezTo>
                      <a:cubicBezTo>
                        <a:pt x="423" y="3990"/>
                        <a:pt x="410" y="3992"/>
                        <a:pt x="398" y="3995"/>
                      </a:cubicBezTo>
                      <a:cubicBezTo>
                        <a:pt x="397" y="3995"/>
                        <a:pt x="396" y="3995"/>
                        <a:pt x="395" y="3995"/>
                      </a:cubicBezTo>
                      <a:cubicBezTo>
                        <a:pt x="391" y="3995"/>
                        <a:pt x="386" y="3994"/>
                        <a:pt x="376" y="3992"/>
                      </a:cubicBezTo>
                      <a:cubicBezTo>
                        <a:pt x="387" y="3985"/>
                        <a:pt x="392" y="3978"/>
                        <a:pt x="398" y="3974"/>
                      </a:cubicBezTo>
                      <a:cubicBezTo>
                        <a:pt x="802" y="3773"/>
                        <a:pt x="1055" y="3444"/>
                        <a:pt x="1198" y="3024"/>
                      </a:cubicBezTo>
                      <a:cubicBezTo>
                        <a:pt x="1260" y="2840"/>
                        <a:pt x="1323" y="2658"/>
                        <a:pt x="1386" y="2477"/>
                      </a:cubicBezTo>
                      <a:cubicBezTo>
                        <a:pt x="1447" y="2303"/>
                        <a:pt x="1517" y="2135"/>
                        <a:pt x="1652" y="2002"/>
                      </a:cubicBezTo>
                      <a:cubicBezTo>
                        <a:pt x="1681" y="1975"/>
                        <a:pt x="1714" y="1951"/>
                        <a:pt x="1745" y="1925"/>
                      </a:cubicBezTo>
                      <a:close/>
                      <a:moveTo>
                        <a:pt x="1685" y="1866"/>
                      </a:moveTo>
                      <a:cubicBezTo>
                        <a:pt x="1696" y="1866"/>
                        <a:pt x="1709" y="1867"/>
                        <a:pt x="1729" y="1867"/>
                      </a:cubicBezTo>
                      <a:cubicBezTo>
                        <a:pt x="1470" y="2052"/>
                        <a:pt x="1383" y="2321"/>
                        <a:pt x="1291" y="2591"/>
                      </a:cubicBezTo>
                      <a:cubicBezTo>
                        <a:pt x="1207" y="2839"/>
                        <a:pt x="1116" y="3086"/>
                        <a:pt x="1005" y="3323"/>
                      </a:cubicBezTo>
                      <a:cubicBezTo>
                        <a:pt x="836" y="3671"/>
                        <a:pt x="538" y="3878"/>
                        <a:pt x="181" y="4006"/>
                      </a:cubicBezTo>
                      <a:cubicBezTo>
                        <a:pt x="158" y="4015"/>
                        <a:pt x="138" y="4019"/>
                        <a:pt x="121" y="4019"/>
                      </a:cubicBezTo>
                      <a:cubicBezTo>
                        <a:pt x="73" y="4019"/>
                        <a:pt x="51" y="3985"/>
                        <a:pt x="57" y="3914"/>
                      </a:cubicBezTo>
                      <a:cubicBezTo>
                        <a:pt x="65" y="3842"/>
                        <a:pt x="77" y="3762"/>
                        <a:pt x="117" y="3706"/>
                      </a:cubicBezTo>
                      <a:cubicBezTo>
                        <a:pt x="266" y="3500"/>
                        <a:pt x="334" y="3264"/>
                        <a:pt x="397" y="3024"/>
                      </a:cubicBezTo>
                      <a:cubicBezTo>
                        <a:pt x="457" y="2798"/>
                        <a:pt x="514" y="2574"/>
                        <a:pt x="646" y="2375"/>
                      </a:cubicBezTo>
                      <a:cubicBezTo>
                        <a:pt x="746" y="2228"/>
                        <a:pt x="871" y="2107"/>
                        <a:pt x="1039" y="2049"/>
                      </a:cubicBezTo>
                      <a:cubicBezTo>
                        <a:pt x="1245" y="1978"/>
                        <a:pt x="1460" y="1926"/>
                        <a:pt x="1672" y="1867"/>
                      </a:cubicBezTo>
                      <a:cubicBezTo>
                        <a:pt x="1676" y="1866"/>
                        <a:pt x="1680" y="1866"/>
                        <a:pt x="1685" y="1866"/>
                      </a:cubicBezTo>
                      <a:close/>
                      <a:moveTo>
                        <a:pt x="2148" y="0"/>
                      </a:moveTo>
                      <a:cubicBezTo>
                        <a:pt x="2129" y="0"/>
                        <a:pt x="2111" y="4"/>
                        <a:pt x="2094" y="13"/>
                      </a:cubicBezTo>
                      <a:cubicBezTo>
                        <a:pt x="2055" y="33"/>
                        <a:pt x="2020" y="77"/>
                        <a:pt x="2004" y="118"/>
                      </a:cubicBezTo>
                      <a:cubicBezTo>
                        <a:pt x="1987" y="168"/>
                        <a:pt x="2032" y="194"/>
                        <a:pt x="2071" y="221"/>
                      </a:cubicBezTo>
                      <a:cubicBezTo>
                        <a:pt x="2103" y="245"/>
                        <a:pt x="2134" y="283"/>
                        <a:pt x="2146" y="320"/>
                      </a:cubicBezTo>
                      <a:cubicBezTo>
                        <a:pt x="2172" y="404"/>
                        <a:pt x="2128" y="472"/>
                        <a:pt x="2071" y="529"/>
                      </a:cubicBezTo>
                      <a:cubicBezTo>
                        <a:pt x="2013" y="491"/>
                        <a:pt x="1958" y="471"/>
                        <a:pt x="1907" y="471"/>
                      </a:cubicBezTo>
                      <a:cubicBezTo>
                        <a:pt x="1858" y="471"/>
                        <a:pt x="1813" y="489"/>
                        <a:pt x="1775" y="525"/>
                      </a:cubicBezTo>
                      <a:cubicBezTo>
                        <a:pt x="1726" y="571"/>
                        <a:pt x="1708" y="660"/>
                        <a:pt x="1741" y="709"/>
                      </a:cubicBezTo>
                      <a:cubicBezTo>
                        <a:pt x="1760" y="738"/>
                        <a:pt x="1781" y="748"/>
                        <a:pt x="1804" y="748"/>
                      </a:cubicBezTo>
                      <a:cubicBezTo>
                        <a:pt x="1830" y="748"/>
                        <a:pt x="1858" y="734"/>
                        <a:pt x="1886" y="722"/>
                      </a:cubicBezTo>
                      <a:cubicBezTo>
                        <a:pt x="1893" y="727"/>
                        <a:pt x="1898" y="732"/>
                        <a:pt x="1906" y="736"/>
                      </a:cubicBezTo>
                      <a:cubicBezTo>
                        <a:pt x="1873" y="800"/>
                        <a:pt x="1846" y="870"/>
                        <a:pt x="1806" y="931"/>
                      </a:cubicBezTo>
                      <a:cubicBezTo>
                        <a:pt x="1677" y="1130"/>
                        <a:pt x="1540" y="1325"/>
                        <a:pt x="1413" y="1525"/>
                      </a:cubicBezTo>
                      <a:cubicBezTo>
                        <a:pt x="1351" y="1621"/>
                        <a:pt x="1292" y="1725"/>
                        <a:pt x="1250" y="1832"/>
                      </a:cubicBezTo>
                      <a:cubicBezTo>
                        <a:pt x="1222" y="1904"/>
                        <a:pt x="1186" y="1941"/>
                        <a:pt x="1114" y="1966"/>
                      </a:cubicBezTo>
                      <a:cubicBezTo>
                        <a:pt x="841" y="2058"/>
                        <a:pt x="640" y="2236"/>
                        <a:pt x="525" y="2498"/>
                      </a:cubicBezTo>
                      <a:cubicBezTo>
                        <a:pt x="455" y="2656"/>
                        <a:pt x="407" y="2824"/>
                        <a:pt x="360" y="2990"/>
                      </a:cubicBezTo>
                      <a:cubicBezTo>
                        <a:pt x="290" y="3233"/>
                        <a:pt x="226" y="3475"/>
                        <a:pt x="75" y="3687"/>
                      </a:cubicBezTo>
                      <a:cubicBezTo>
                        <a:pt x="30" y="3749"/>
                        <a:pt x="18" y="3840"/>
                        <a:pt x="11" y="3919"/>
                      </a:cubicBezTo>
                      <a:cubicBezTo>
                        <a:pt x="1" y="4031"/>
                        <a:pt x="45" y="4073"/>
                        <a:pt x="149" y="4073"/>
                      </a:cubicBezTo>
                      <a:cubicBezTo>
                        <a:pt x="154" y="4073"/>
                        <a:pt x="159" y="4073"/>
                        <a:pt x="165" y="4072"/>
                      </a:cubicBezTo>
                      <a:cubicBezTo>
                        <a:pt x="321" y="4067"/>
                        <a:pt x="470" y="4037"/>
                        <a:pt x="608" y="3961"/>
                      </a:cubicBezTo>
                      <a:cubicBezTo>
                        <a:pt x="964" y="3763"/>
                        <a:pt x="1280" y="3524"/>
                        <a:pt x="1429" y="3119"/>
                      </a:cubicBezTo>
                      <a:cubicBezTo>
                        <a:pt x="1439" y="3092"/>
                        <a:pt x="1465" y="3066"/>
                        <a:pt x="1490" y="3049"/>
                      </a:cubicBezTo>
                      <a:cubicBezTo>
                        <a:pt x="1805" y="2827"/>
                        <a:pt x="1994" y="2527"/>
                        <a:pt x="2060" y="2145"/>
                      </a:cubicBezTo>
                      <a:cubicBezTo>
                        <a:pt x="2096" y="1935"/>
                        <a:pt x="2172" y="1737"/>
                        <a:pt x="2287" y="1559"/>
                      </a:cubicBezTo>
                      <a:cubicBezTo>
                        <a:pt x="2338" y="1484"/>
                        <a:pt x="2416" y="1424"/>
                        <a:pt x="2478" y="1356"/>
                      </a:cubicBezTo>
                      <a:cubicBezTo>
                        <a:pt x="2500" y="1331"/>
                        <a:pt x="2536" y="1296"/>
                        <a:pt x="2531" y="1273"/>
                      </a:cubicBezTo>
                      <a:cubicBezTo>
                        <a:pt x="2525" y="1246"/>
                        <a:pt x="2483" y="1212"/>
                        <a:pt x="2453" y="1210"/>
                      </a:cubicBezTo>
                      <a:cubicBezTo>
                        <a:pt x="2403" y="1206"/>
                        <a:pt x="2353" y="1202"/>
                        <a:pt x="2303" y="1202"/>
                      </a:cubicBezTo>
                      <a:cubicBezTo>
                        <a:pt x="2262" y="1202"/>
                        <a:pt x="2221" y="1205"/>
                        <a:pt x="2180" y="1210"/>
                      </a:cubicBezTo>
                      <a:cubicBezTo>
                        <a:pt x="1994" y="1234"/>
                        <a:pt x="1824" y="1304"/>
                        <a:pt x="1667" y="1412"/>
                      </a:cubicBezTo>
                      <a:cubicBezTo>
                        <a:pt x="1719" y="1327"/>
                        <a:pt x="1782" y="1252"/>
                        <a:pt x="1838" y="1172"/>
                      </a:cubicBezTo>
                      <a:cubicBezTo>
                        <a:pt x="1989" y="955"/>
                        <a:pt x="2136" y="733"/>
                        <a:pt x="2288" y="519"/>
                      </a:cubicBezTo>
                      <a:cubicBezTo>
                        <a:pt x="2335" y="454"/>
                        <a:pt x="2397" y="400"/>
                        <a:pt x="2462" y="353"/>
                      </a:cubicBezTo>
                      <a:cubicBezTo>
                        <a:pt x="2477" y="341"/>
                        <a:pt x="2493" y="335"/>
                        <a:pt x="2508" y="335"/>
                      </a:cubicBezTo>
                      <a:cubicBezTo>
                        <a:pt x="2533" y="335"/>
                        <a:pt x="2556" y="354"/>
                        <a:pt x="2572" y="394"/>
                      </a:cubicBezTo>
                      <a:cubicBezTo>
                        <a:pt x="2583" y="425"/>
                        <a:pt x="2622" y="444"/>
                        <a:pt x="2649" y="468"/>
                      </a:cubicBezTo>
                      <a:cubicBezTo>
                        <a:pt x="2676" y="437"/>
                        <a:pt x="2721" y="410"/>
                        <a:pt x="2728" y="374"/>
                      </a:cubicBezTo>
                      <a:cubicBezTo>
                        <a:pt x="2742" y="298"/>
                        <a:pt x="2715" y="227"/>
                        <a:pt x="2652" y="177"/>
                      </a:cubicBezTo>
                      <a:cubicBezTo>
                        <a:pt x="2626" y="156"/>
                        <a:pt x="2599" y="148"/>
                        <a:pt x="2573" y="148"/>
                      </a:cubicBezTo>
                      <a:cubicBezTo>
                        <a:pt x="2538" y="148"/>
                        <a:pt x="2503" y="162"/>
                        <a:pt x="2469" y="178"/>
                      </a:cubicBezTo>
                      <a:cubicBezTo>
                        <a:pt x="2427" y="199"/>
                        <a:pt x="2390" y="231"/>
                        <a:pt x="2356" y="255"/>
                      </a:cubicBezTo>
                      <a:cubicBezTo>
                        <a:pt x="2334" y="198"/>
                        <a:pt x="2319" y="138"/>
                        <a:pt x="2292" y="87"/>
                      </a:cubicBezTo>
                      <a:cubicBezTo>
                        <a:pt x="2262" y="35"/>
                        <a:pt x="2203" y="0"/>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076" name="Google Shape;5076;p25"/>
              <p:cNvGrpSpPr/>
              <p:nvPr/>
            </p:nvGrpSpPr>
            <p:grpSpPr>
              <a:xfrm rot="3044935" flipH="1">
                <a:off x="8311104" y="4484155"/>
                <a:ext cx="669356" cy="434232"/>
                <a:chOff x="4515285" y="1708730"/>
                <a:chExt cx="805621" cy="522631"/>
              </a:xfrm>
            </p:grpSpPr>
            <p:sp>
              <p:nvSpPr>
                <p:cNvPr id="5077" name="Google Shape;5077;p25"/>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078" name="Google Shape;5078;p25"/>
                <p:cNvGrpSpPr/>
                <p:nvPr/>
              </p:nvGrpSpPr>
              <p:grpSpPr>
                <a:xfrm>
                  <a:off x="4522137" y="1713611"/>
                  <a:ext cx="795489" cy="294538"/>
                  <a:chOff x="5647347" y="521807"/>
                  <a:chExt cx="1057268" cy="391464"/>
                </a:xfrm>
              </p:grpSpPr>
              <p:sp>
                <p:nvSpPr>
                  <p:cNvPr id="5079" name="Google Shape;5079;p25"/>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0" name="Google Shape;5080;p25"/>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1" name="Google Shape;5081;p25"/>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2" name="Google Shape;5082;p25"/>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3" name="Google Shape;5083;p25"/>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084" name="Google Shape;5084;p25"/>
                  <p:cNvGrpSpPr/>
                  <p:nvPr/>
                </p:nvGrpSpPr>
                <p:grpSpPr>
                  <a:xfrm>
                    <a:off x="5647347" y="542275"/>
                    <a:ext cx="1057268" cy="370996"/>
                    <a:chOff x="5647347" y="542275"/>
                    <a:chExt cx="1057268" cy="370996"/>
                  </a:xfrm>
                </p:grpSpPr>
                <p:sp>
                  <p:nvSpPr>
                    <p:cNvPr id="5085" name="Google Shape;5085;p25"/>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6" name="Google Shape;5086;p25"/>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7" name="Google Shape;5087;p25"/>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8" name="Google Shape;5088;p25"/>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9" name="Google Shape;5089;p25"/>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0" name="Google Shape;5090;p25"/>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1" name="Google Shape;5091;p25"/>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2" name="Google Shape;5092;p25"/>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3" name="Google Shape;5093;p25"/>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4" name="Google Shape;5094;p25"/>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5" name="Google Shape;5095;p25"/>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6" name="Google Shape;5096;p25"/>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7" name="Google Shape;5097;p25"/>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8" name="Google Shape;5098;p25"/>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9" name="Google Shape;5099;p25"/>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0" name="Google Shape;5100;p25"/>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1" name="Google Shape;5101;p25"/>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2" name="Google Shape;5102;p25"/>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5103" name="Google Shape;5103;p25"/>
                <p:cNvGrpSpPr/>
                <p:nvPr/>
              </p:nvGrpSpPr>
              <p:grpSpPr>
                <a:xfrm>
                  <a:off x="4661312" y="1773058"/>
                  <a:ext cx="515440" cy="454172"/>
                  <a:chOff x="5832322" y="600817"/>
                  <a:chExt cx="685061" cy="603632"/>
                </a:xfrm>
              </p:grpSpPr>
              <p:sp>
                <p:nvSpPr>
                  <p:cNvPr id="5104" name="Google Shape;5104;p25"/>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5" name="Google Shape;5105;p25"/>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6" name="Google Shape;5106;p25"/>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7" name="Google Shape;5107;p25"/>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8" name="Google Shape;5108;p25"/>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9" name="Google Shape;5109;p25"/>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0" name="Google Shape;5110;p25"/>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1" name="Google Shape;5111;p25"/>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2" name="Google Shape;5112;p25"/>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3" name="Google Shape;5113;p25"/>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4" name="Google Shape;5114;p25"/>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5" name="Google Shape;5115;p25"/>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6" name="Google Shape;5116;p25"/>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7" name="Google Shape;5117;p25"/>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8" name="Google Shape;5118;p25"/>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9" name="Google Shape;5119;p25"/>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0" name="Google Shape;5120;p25"/>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1" name="Google Shape;5121;p25"/>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2" name="Google Shape;5122;p25"/>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3" name="Google Shape;5123;p25"/>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4" name="Google Shape;5124;p25"/>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5" name="Google Shape;5125;p25"/>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6" name="Google Shape;5126;p25"/>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7" name="Google Shape;5127;p25"/>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128" name="Google Shape;5128;p25"/>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129" name="Google Shape;5129;p25"/>
              <p:cNvGrpSpPr/>
              <p:nvPr/>
            </p:nvGrpSpPr>
            <p:grpSpPr>
              <a:xfrm rot="10800000" flipH="1">
                <a:off x="6944610" y="183646"/>
                <a:ext cx="1946589" cy="1937551"/>
                <a:chOff x="2841743" y="2449291"/>
                <a:chExt cx="1609816" cy="1602341"/>
              </a:xfrm>
            </p:grpSpPr>
            <p:sp>
              <p:nvSpPr>
                <p:cNvPr id="5130" name="Google Shape;5130;p25"/>
                <p:cNvSpPr/>
                <p:nvPr/>
              </p:nvSpPr>
              <p:spPr>
                <a:xfrm>
                  <a:off x="2922921" y="3811397"/>
                  <a:ext cx="553460" cy="202591"/>
                </a:xfrm>
                <a:custGeom>
                  <a:avLst/>
                  <a:gdLst/>
                  <a:ahLst/>
                  <a:cxnLst/>
                  <a:rect l="l" t="t" r="r" b="b"/>
                  <a:pathLst>
                    <a:path w="13247" h="4849" extrusionOk="0">
                      <a:moveTo>
                        <a:pt x="4244" y="0"/>
                      </a:moveTo>
                      <a:cubicBezTo>
                        <a:pt x="3702" y="0"/>
                        <a:pt x="3283" y="402"/>
                        <a:pt x="3263" y="961"/>
                      </a:cubicBezTo>
                      <a:cubicBezTo>
                        <a:pt x="3249" y="1400"/>
                        <a:pt x="3404" y="1854"/>
                        <a:pt x="3996" y="1984"/>
                      </a:cubicBezTo>
                      <a:cubicBezTo>
                        <a:pt x="4096" y="2006"/>
                        <a:pt x="4121" y="2065"/>
                        <a:pt x="4074" y="2139"/>
                      </a:cubicBezTo>
                      <a:cubicBezTo>
                        <a:pt x="4031" y="2209"/>
                        <a:pt x="3970" y="2278"/>
                        <a:pt x="3900" y="2314"/>
                      </a:cubicBezTo>
                      <a:cubicBezTo>
                        <a:pt x="3230" y="2662"/>
                        <a:pt x="2628" y="3099"/>
                        <a:pt x="2100" y="3641"/>
                      </a:cubicBezTo>
                      <a:cubicBezTo>
                        <a:pt x="1856" y="3892"/>
                        <a:pt x="1563" y="4084"/>
                        <a:pt x="1208" y="4148"/>
                      </a:cubicBezTo>
                      <a:cubicBezTo>
                        <a:pt x="1171" y="4155"/>
                        <a:pt x="1135" y="4158"/>
                        <a:pt x="1100" y="4158"/>
                      </a:cubicBezTo>
                      <a:cubicBezTo>
                        <a:pt x="760" y="4158"/>
                        <a:pt x="506" y="3852"/>
                        <a:pt x="584" y="3497"/>
                      </a:cubicBezTo>
                      <a:cubicBezTo>
                        <a:pt x="625" y="3306"/>
                        <a:pt x="746" y="3188"/>
                        <a:pt x="956" y="3134"/>
                      </a:cubicBezTo>
                      <a:cubicBezTo>
                        <a:pt x="862" y="3068"/>
                        <a:pt x="763" y="3036"/>
                        <a:pt x="669" y="3036"/>
                      </a:cubicBezTo>
                      <a:cubicBezTo>
                        <a:pt x="525" y="3036"/>
                        <a:pt x="393" y="3110"/>
                        <a:pt x="308" y="3252"/>
                      </a:cubicBezTo>
                      <a:cubicBezTo>
                        <a:pt x="0" y="3766"/>
                        <a:pt x="240" y="4216"/>
                        <a:pt x="821" y="4385"/>
                      </a:cubicBezTo>
                      <a:cubicBezTo>
                        <a:pt x="913" y="4412"/>
                        <a:pt x="1003" y="4424"/>
                        <a:pt x="1092" y="4424"/>
                      </a:cubicBezTo>
                      <a:cubicBezTo>
                        <a:pt x="1365" y="4424"/>
                        <a:pt x="1623" y="4310"/>
                        <a:pt x="1864" y="4162"/>
                      </a:cubicBezTo>
                      <a:cubicBezTo>
                        <a:pt x="2002" y="4076"/>
                        <a:pt x="2123" y="3961"/>
                        <a:pt x="2256" y="3865"/>
                      </a:cubicBezTo>
                      <a:cubicBezTo>
                        <a:pt x="2302" y="3832"/>
                        <a:pt x="2359" y="3818"/>
                        <a:pt x="2411" y="3795"/>
                      </a:cubicBezTo>
                      <a:cubicBezTo>
                        <a:pt x="2427" y="3844"/>
                        <a:pt x="2450" y="3894"/>
                        <a:pt x="2455" y="3945"/>
                      </a:cubicBezTo>
                      <a:cubicBezTo>
                        <a:pt x="2504" y="4459"/>
                        <a:pt x="2911" y="4848"/>
                        <a:pt x="3379" y="4848"/>
                      </a:cubicBezTo>
                      <a:cubicBezTo>
                        <a:pt x="3430" y="4848"/>
                        <a:pt x="3481" y="4844"/>
                        <a:pt x="3533" y="4834"/>
                      </a:cubicBezTo>
                      <a:cubicBezTo>
                        <a:pt x="3841" y="4778"/>
                        <a:pt x="4062" y="4591"/>
                        <a:pt x="4181" y="4299"/>
                      </a:cubicBezTo>
                      <a:cubicBezTo>
                        <a:pt x="4276" y="4065"/>
                        <a:pt x="4228" y="3844"/>
                        <a:pt x="4069" y="3648"/>
                      </a:cubicBezTo>
                      <a:cubicBezTo>
                        <a:pt x="3984" y="3545"/>
                        <a:pt x="3866" y="3496"/>
                        <a:pt x="3749" y="3496"/>
                      </a:cubicBezTo>
                      <a:cubicBezTo>
                        <a:pt x="3595" y="3496"/>
                        <a:pt x="3444" y="3580"/>
                        <a:pt x="3375" y="3735"/>
                      </a:cubicBezTo>
                      <a:cubicBezTo>
                        <a:pt x="3461" y="3795"/>
                        <a:pt x="3561" y="3840"/>
                        <a:pt x="3624" y="3916"/>
                      </a:cubicBezTo>
                      <a:cubicBezTo>
                        <a:pt x="3662" y="3961"/>
                        <a:pt x="3659" y="4057"/>
                        <a:pt x="3645" y="4124"/>
                      </a:cubicBezTo>
                      <a:cubicBezTo>
                        <a:pt x="3612" y="4292"/>
                        <a:pt x="3429" y="4409"/>
                        <a:pt x="3229" y="4409"/>
                      </a:cubicBezTo>
                      <a:cubicBezTo>
                        <a:pt x="3210" y="4409"/>
                        <a:pt x="3190" y="4408"/>
                        <a:pt x="3170" y="4406"/>
                      </a:cubicBezTo>
                      <a:cubicBezTo>
                        <a:pt x="2929" y="4379"/>
                        <a:pt x="2802" y="4217"/>
                        <a:pt x="2710" y="4012"/>
                      </a:cubicBezTo>
                      <a:cubicBezTo>
                        <a:pt x="2627" y="3827"/>
                        <a:pt x="2699" y="3688"/>
                        <a:pt x="2818" y="3547"/>
                      </a:cubicBezTo>
                      <a:cubicBezTo>
                        <a:pt x="3298" y="2976"/>
                        <a:pt x="3879" y="2537"/>
                        <a:pt x="4575" y="2275"/>
                      </a:cubicBezTo>
                      <a:cubicBezTo>
                        <a:pt x="5597" y="1890"/>
                        <a:pt x="6642" y="1583"/>
                        <a:pt x="7724" y="1411"/>
                      </a:cubicBezTo>
                      <a:cubicBezTo>
                        <a:pt x="8258" y="1326"/>
                        <a:pt x="8795" y="1296"/>
                        <a:pt x="9334" y="1296"/>
                      </a:cubicBezTo>
                      <a:cubicBezTo>
                        <a:pt x="9610" y="1296"/>
                        <a:pt x="9887" y="1304"/>
                        <a:pt x="10164" y="1316"/>
                      </a:cubicBezTo>
                      <a:cubicBezTo>
                        <a:pt x="10534" y="1332"/>
                        <a:pt x="10904" y="1361"/>
                        <a:pt x="11273" y="1361"/>
                      </a:cubicBezTo>
                      <a:cubicBezTo>
                        <a:pt x="11622" y="1361"/>
                        <a:pt x="11968" y="1335"/>
                        <a:pt x="12312" y="1249"/>
                      </a:cubicBezTo>
                      <a:cubicBezTo>
                        <a:pt x="12596" y="1177"/>
                        <a:pt x="12869" y="1051"/>
                        <a:pt x="13138" y="932"/>
                      </a:cubicBezTo>
                      <a:cubicBezTo>
                        <a:pt x="13194" y="908"/>
                        <a:pt x="13212" y="801"/>
                        <a:pt x="13247" y="732"/>
                      </a:cubicBezTo>
                      <a:lnTo>
                        <a:pt x="13247" y="732"/>
                      </a:lnTo>
                      <a:cubicBezTo>
                        <a:pt x="13245" y="732"/>
                        <a:pt x="13243" y="732"/>
                        <a:pt x="13242" y="732"/>
                      </a:cubicBezTo>
                      <a:cubicBezTo>
                        <a:pt x="13199" y="732"/>
                        <a:pt x="13153" y="726"/>
                        <a:pt x="13111" y="726"/>
                      </a:cubicBezTo>
                      <a:cubicBezTo>
                        <a:pt x="13081" y="726"/>
                        <a:pt x="13053" y="729"/>
                        <a:pt x="13029" y="741"/>
                      </a:cubicBezTo>
                      <a:cubicBezTo>
                        <a:pt x="12360" y="1079"/>
                        <a:pt x="11658" y="1209"/>
                        <a:pt x="10940" y="1209"/>
                      </a:cubicBezTo>
                      <a:cubicBezTo>
                        <a:pt x="10682" y="1209"/>
                        <a:pt x="10421" y="1192"/>
                        <a:pt x="10159" y="1162"/>
                      </a:cubicBezTo>
                      <a:cubicBezTo>
                        <a:pt x="9757" y="1116"/>
                        <a:pt x="9358" y="1094"/>
                        <a:pt x="8962" y="1094"/>
                      </a:cubicBezTo>
                      <a:cubicBezTo>
                        <a:pt x="7543" y="1094"/>
                        <a:pt x="6166" y="1379"/>
                        <a:pt x="4814" y="1873"/>
                      </a:cubicBezTo>
                      <a:cubicBezTo>
                        <a:pt x="4682" y="1921"/>
                        <a:pt x="4571" y="1945"/>
                        <a:pt x="4473" y="1945"/>
                      </a:cubicBezTo>
                      <a:cubicBezTo>
                        <a:pt x="4296" y="1945"/>
                        <a:pt x="4164" y="1863"/>
                        <a:pt x="4044" y="1689"/>
                      </a:cubicBezTo>
                      <a:cubicBezTo>
                        <a:pt x="3837" y="1386"/>
                        <a:pt x="3847" y="965"/>
                        <a:pt x="4069" y="719"/>
                      </a:cubicBezTo>
                      <a:cubicBezTo>
                        <a:pt x="4159" y="619"/>
                        <a:pt x="4278" y="568"/>
                        <a:pt x="4394" y="568"/>
                      </a:cubicBezTo>
                      <a:cubicBezTo>
                        <a:pt x="4478" y="568"/>
                        <a:pt x="4559" y="594"/>
                        <a:pt x="4627" y="650"/>
                      </a:cubicBezTo>
                      <a:cubicBezTo>
                        <a:pt x="4781" y="775"/>
                        <a:pt x="4773" y="918"/>
                        <a:pt x="4607" y="1138"/>
                      </a:cubicBezTo>
                      <a:cubicBezTo>
                        <a:pt x="4636" y="1145"/>
                        <a:pt x="4665" y="1148"/>
                        <a:pt x="4694" y="1148"/>
                      </a:cubicBezTo>
                      <a:cubicBezTo>
                        <a:pt x="4913" y="1148"/>
                        <a:pt x="5093" y="960"/>
                        <a:pt x="5095" y="709"/>
                      </a:cubicBezTo>
                      <a:cubicBezTo>
                        <a:pt x="5096" y="347"/>
                        <a:pt x="4782" y="50"/>
                        <a:pt x="4358" y="6"/>
                      </a:cubicBezTo>
                      <a:cubicBezTo>
                        <a:pt x="4319" y="2"/>
                        <a:pt x="4281" y="0"/>
                        <a:pt x="4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131" name="Google Shape;5131;p25"/>
                <p:cNvGrpSpPr/>
                <p:nvPr/>
              </p:nvGrpSpPr>
              <p:grpSpPr>
                <a:xfrm>
                  <a:off x="3170633" y="3791677"/>
                  <a:ext cx="201461" cy="153791"/>
                  <a:chOff x="2334761" y="3675097"/>
                  <a:chExt cx="296747" cy="226530"/>
                </a:xfrm>
              </p:grpSpPr>
              <p:sp>
                <p:nvSpPr>
                  <p:cNvPr id="5132" name="Google Shape;5132;p25"/>
                  <p:cNvSpPr/>
                  <p:nvPr/>
                </p:nvSpPr>
                <p:spPr>
                  <a:xfrm>
                    <a:off x="2352854" y="3677558"/>
                    <a:ext cx="122649" cy="60678"/>
                  </a:xfrm>
                  <a:custGeom>
                    <a:avLst/>
                    <a:gdLst/>
                    <a:ahLst/>
                    <a:cxnLst/>
                    <a:rect l="l" t="t" r="r" b="b"/>
                    <a:pathLst>
                      <a:path w="1993" h="986" extrusionOk="0">
                        <a:moveTo>
                          <a:pt x="299" y="1"/>
                        </a:moveTo>
                        <a:cubicBezTo>
                          <a:pt x="203" y="1"/>
                          <a:pt x="104" y="13"/>
                          <a:pt x="1" y="37"/>
                        </a:cubicBezTo>
                        <a:cubicBezTo>
                          <a:pt x="93" y="223"/>
                          <a:pt x="170" y="387"/>
                          <a:pt x="254" y="549"/>
                        </a:cubicBezTo>
                        <a:cubicBezTo>
                          <a:pt x="407" y="839"/>
                          <a:pt x="650" y="986"/>
                          <a:pt x="977" y="986"/>
                        </a:cubicBezTo>
                        <a:cubicBezTo>
                          <a:pt x="1141" y="986"/>
                          <a:pt x="1305" y="962"/>
                          <a:pt x="1469" y="959"/>
                        </a:cubicBezTo>
                        <a:cubicBezTo>
                          <a:pt x="1494" y="958"/>
                          <a:pt x="1519" y="958"/>
                          <a:pt x="1544" y="958"/>
                        </a:cubicBezTo>
                        <a:cubicBezTo>
                          <a:pt x="1677" y="958"/>
                          <a:pt x="1815" y="966"/>
                          <a:pt x="1992" y="970"/>
                        </a:cubicBezTo>
                        <a:cubicBezTo>
                          <a:pt x="1866" y="747"/>
                          <a:pt x="1768" y="550"/>
                          <a:pt x="1648" y="366"/>
                        </a:cubicBezTo>
                        <a:cubicBezTo>
                          <a:pt x="1554" y="223"/>
                          <a:pt x="1398" y="200"/>
                          <a:pt x="1230" y="195"/>
                        </a:cubicBezTo>
                        <a:cubicBezTo>
                          <a:pt x="1078" y="189"/>
                          <a:pt x="917" y="168"/>
                          <a:pt x="780" y="107"/>
                        </a:cubicBezTo>
                        <a:cubicBezTo>
                          <a:pt x="621" y="37"/>
                          <a:pt x="464" y="1"/>
                          <a:pt x="2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3" name="Google Shape;5133;p25"/>
                  <p:cNvSpPr/>
                  <p:nvPr/>
                </p:nvSpPr>
                <p:spPr>
                  <a:xfrm>
                    <a:off x="2334761" y="3819348"/>
                    <a:ext cx="98772" cy="82279"/>
                  </a:xfrm>
                  <a:custGeom>
                    <a:avLst/>
                    <a:gdLst/>
                    <a:ahLst/>
                    <a:cxnLst/>
                    <a:rect l="l" t="t" r="r" b="b"/>
                    <a:pathLst>
                      <a:path w="1605" h="1337" extrusionOk="0">
                        <a:moveTo>
                          <a:pt x="1604" y="1"/>
                        </a:moveTo>
                        <a:lnTo>
                          <a:pt x="1604" y="1"/>
                        </a:lnTo>
                        <a:cubicBezTo>
                          <a:pt x="1517" y="14"/>
                          <a:pt x="1435" y="18"/>
                          <a:pt x="1359" y="43"/>
                        </a:cubicBezTo>
                        <a:cubicBezTo>
                          <a:pt x="1169" y="104"/>
                          <a:pt x="973" y="154"/>
                          <a:pt x="798" y="245"/>
                        </a:cubicBezTo>
                        <a:cubicBezTo>
                          <a:pt x="629" y="332"/>
                          <a:pt x="441" y="436"/>
                          <a:pt x="341" y="584"/>
                        </a:cubicBezTo>
                        <a:cubicBezTo>
                          <a:pt x="191" y="807"/>
                          <a:pt x="113" y="1073"/>
                          <a:pt x="0" y="1331"/>
                        </a:cubicBezTo>
                        <a:cubicBezTo>
                          <a:pt x="33" y="1335"/>
                          <a:pt x="67" y="1337"/>
                          <a:pt x="100" y="1337"/>
                        </a:cubicBezTo>
                        <a:cubicBezTo>
                          <a:pt x="753" y="1337"/>
                          <a:pt x="1527" y="661"/>
                          <a:pt x="16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4" name="Google Shape;5134;p25"/>
                  <p:cNvSpPr/>
                  <p:nvPr/>
                </p:nvSpPr>
                <p:spPr>
                  <a:xfrm>
                    <a:off x="2520551" y="3675097"/>
                    <a:ext cx="110957" cy="70094"/>
                  </a:xfrm>
                  <a:custGeom>
                    <a:avLst/>
                    <a:gdLst/>
                    <a:ahLst/>
                    <a:cxnLst/>
                    <a:rect l="l" t="t" r="r" b="b"/>
                    <a:pathLst>
                      <a:path w="1803" h="1139" extrusionOk="0">
                        <a:moveTo>
                          <a:pt x="399" y="0"/>
                        </a:moveTo>
                        <a:cubicBezTo>
                          <a:pt x="274" y="0"/>
                          <a:pt x="141" y="28"/>
                          <a:pt x="1" y="84"/>
                        </a:cubicBezTo>
                        <a:cubicBezTo>
                          <a:pt x="188" y="349"/>
                          <a:pt x="363" y="623"/>
                          <a:pt x="563" y="879"/>
                        </a:cubicBezTo>
                        <a:cubicBezTo>
                          <a:pt x="713" y="1073"/>
                          <a:pt x="920" y="1139"/>
                          <a:pt x="1147" y="1139"/>
                        </a:cubicBezTo>
                        <a:cubicBezTo>
                          <a:pt x="1193" y="1139"/>
                          <a:pt x="1239" y="1136"/>
                          <a:pt x="1287" y="1131"/>
                        </a:cubicBezTo>
                        <a:cubicBezTo>
                          <a:pt x="1442" y="1113"/>
                          <a:pt x="1598" y="1092"/>
                          <a:pt x="1754" y="1072"/>
                        </a:cubicBezTo>
                        <a:cubicBezTo>
                          <a:pt x="1769" y="1058"/>
                          <a:pt x="1787" y="1045"/>
                          <a:pt x="1802" y="1031"/>
                        </a:cubicBezTo>
                        <a:cubicBezTo>
                          <a:pt x="1721" y="953"/>
                          <a:pt x="1639" y="875"/>
                          <a:pt x="1555" y="800"/>
                        </a:cubicBezTo>
                        <a:cubicBezTo>
                          <a:pt x="1408" y="669"/>
                          <a:pt x="1229" y="563"/>
                          <a:pt x="1116" y="408"/>
                        </a:cubicBezTo>
                        <a:cubicBezTo>
                          <a:pt x="925" y="142"/>
                          <a:pt x="683" y="0"/>
                          <a:pt x="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135" name="Google Shape;5135;p25"/>
                <p:cNvGrpSpPr/>
                <p:nvPr/>
              </p:nvGrpSpPr>
              <p:grpSpPr>
                <a:xfrm>
                  <a:off x="2848803" y="3968531"/>
                  <a:ext cx="98809" cy="78044"/>
                  <a:chOff x="1860716" y="3935598"/>
                  <a:chExt cx="145542" cy="114957"/>
                </a:xfrm>
              </p:grpSpPr>
              <p:sp>
                <p:nvSpPr>
                  <p:cNvPr id="5136" name="Google Shape;5136;p25"/>
                  <p:cNvSpPr/>
                  <p:nvPr/>
                </p:nvSpPr>
                <p:spPr>
                  <a:xfrm>
                    <a:off x="1860716" y="3935598"/>
                    <a:ext cx="114895" cy="114957"/>
                  </a:xfrm>
                  <a:custGeom>
                    <a:avLst/>
                    <a:gdLst/>
                    <a:ahLst/>
                    <a:cxnLst/>
                    <a:rect l="l" t="t" r="r" b="b"/>
                    <a:pathLst>
                      <a:path w="1867" h="1868" extrusionOk="0">
                        <a:moveTo>
                          <a:pt x="1496" y="1"/>
                        </a:moveTo>
                        <a:cubicBezTo>
                          <a:pt x="1001" y="1"/>
                          <a:pt x="407" y="320"/>
                          <a:pt x="175" y="733"/>
                        </a:cubicBezTo>
                        <a:cubicBezTo>
                          <a:pt x="1" y="1043"/>
                          <a:pt x="25" y="1412"/>
                          <a:pt x="242" y="1673"/>
                        </a:cubicBezTo>
                        <a:cubicBezTo>
                          <a:pt x="338" y="1790"/>
                          <a:pt x="450" y="1867"/>
                          <a:pt x="592" y="1867"/>
                        </a:cubicBezTo>
                        <a:cubicBezTo>
                          <a:pt x="623" y="1867"/>
                          <a:pt x="655" y="1864"/>
                          <a:pt x="688" y="1856"/>
                        </a:cubicBezTo>
                        <a:cubicBezTo>
                          <a:pt x="872" y="1815"/>
                          <a:pt x="983" y="1698"/>
                          <a:pt x="1028" y="1495"/>
                        </a:cubicBezTo>
                        <a:cubicBezTo>
                          <a:pt x="977" y="1481"/>
                          <a:pt x="926" y="1471"/>
                          <a:pt x="878" y="1456"/>
                        </a:cubicBezTo>
                        <a:cubicBezTo>
                          <a:pt x="686" y="1397"/>
                          <a:pt x="535" y="1290"/>
                          <a:pt x="488" y="1084"/>
                        </a:cubicBezTo>
                        <a:cubicBezTo>
                          <a:pt x="444" y="882"/>
                          <a:pt x="512" y="708"/>
                          <a:pt x="661" y="572"/>
                        </a:cubicBezTo>
                        <a:cubicBezTo>
                          <a:pt x="883" y="369"/>
                          <a:pt x="1158" y="305"/>
                          <a:pt x="1452" y="293"/>
                        </a:cubicBezTo>
                        <a:cubicBezTo>
                          <a:pt x="1587" y="288"/>
                          <a:pt x="1721" y="278"/>
                          <a:pt x="1859" y="269"/>
                        </a:cubicBezTo>
                        <a:cubicBezTo>
                          <a:pt x="1866" y="70"/>
                          <a:pt x="1764" y="29"/>
                          <a:pt x="1640" y="10"/>
                        </a:cubicBezTo>
                        <a:cubicBezTo>
                          <a:pt x="1593" y="4"/>
                          <a:pt x="1545" y="1"/>
                          <a:pt x="14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7" name="Google Shape;5137;p25"/>
                  <p:cNvSpPr/>
                  <p:nvPr/>
                </p:nvSpPr>
                <p:spPr>
                  <a:xfrm>
                    <a:off x="1938319" y="3957814"/>
                    <a:ext cx="67940" cy="84371"/>
                  </a:xfrm>
                  <a:custGeom>
                    <a:avLst/>
                    <a:gdLst/>
                    <a:ahLst/>
                    <a:cxnLst/>
                    <a:rect l="l" t="t" r="r" b="b"/>
                    <a:pathLst>
                      <a:path w="1104" h="1371" extrusionOk="0">
                        <a:moveTo>
                          <a:pt x="602" y="1"/>
                        </a:moveTo>
                        <a:cubicBezTo>
                          <a:pt x="595" y="1"/>
                          <a:pt x="589" y="2"/>
                          <a:pt x="583" y="5"/>
                        </a:cubicBezTo>
                        <a:cubicBezTo>
                          <a:pt x="450" y="67"/>
                          <a:pt x="299" y="128"/>
                          <a:pt x="207" y="236"/>
                        </a:cubicBezTo>
                        <a:cubicBezTo>
                          <a:pt x="1" y="479"/>
                          <a:pt x="28" y="965"/>
                          <a:pt x="228" y="1212"/>
                        </a:cubicBezTo>
                        <a:cubicBezTo>
                          <a:pt x="316" y="1319"/>
                          <a:pt x="458" y="1370"/>
                          <a:pt x="602" y="1370"/>
                        </a:cubicBezTo>
                        <a:cubicBezTo>
                          <a:pt x="796" y="1370"/>
                          <a:pt x="994" y="1278"/>
                          <a:pt x="1069" y="1106"/>
                        </a:cubicBezTo>
                        <a:cubicBezTo>
                          <a:pt x="1104" y="1026"/>
                          <a:pt x="1090" y="927"/>
                          <a:pt x="1099" y="836"/>
                        </a:cubicBezTo>
                        <a:cubicBezTo>
                          <a:pt x="1079" y="827"/>
                          <a:pt x="1060" y="820"/>
                          <a:pt x="1040" y="811"/>
                        </a:cubicBezTo>
                        <a:cubicBezTo>
                          <a:pt x="940" y="925"/>
                          <a:pt x="831" y="986"/>
                          <a:pt x="711" y="986"/>
                        </a:cubicBezTo>
                        <a:cubicBezTo>
                          <a:pt x="643" y="986"/>
                          <a:pt x="571" y="966"/>
                          <a:pt x="497" y="925"/>
                        </a:cubicBezTo>
                        <a:cubicBezTo>
                          <a:pt x="348" y="845"/>
                          <a:pt x="281" y="711"/>
                          <a:pt x="295" y="546"/>
                        </a:cubicBezTo>
                        <a:cubicBezTo>
                          <a:pt x="317" y="282"/>
                          <a:pt x="498" y="161"/>
                          <a:pt x="738" y="103"/>
                        </a:cubicBezTo>
                        <a:cubicBezTo>
                          <a:pt x="740" y="86"/>
                          <a:pt x="745" y="71"/>
                          <a:pt x="749" y="54"/>
                        </a:cubicBezTo>
                        <a:cubicBezTo>
                          <a:pt x="700" y="39"/>
                          <a:pt x="642" y="1"/>
                          <a:pt x="6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138" name="Google Shape;5138;p25"/>
                <p:cNvGrpSpPr/>
                <p:nvPr/>
              </p:nvGrpSpPr>
              <p:grpSpPr>
                <a:xfrm>
                  <a:off x="2870153" y="3869178"/>
                  <a:ext cx="81512" cy="97681"/>
                  <a:chOff x="1892163" y="3789254"/>
                  <a:chExt cx="120065" cy="143881"/>
                </a:xfrm>
              </p:grpSpPr>
              <p:sp>
                <p:nvSpPr>
                  <p:cNvPr id="5139" name="Google Shape;5139;p25"/>
                  <p:cNvSpPr/>
                  <p:nvPr/>
                </p:nvSpPr>
                <p:spPr>
                  <a:xfrm>
                    <a:off x="1939549" y="3850426"/>
                    <a:ext cx="34155" cy="82710"/>
                  </a:xfrm>
                  <a:custGeom>
                    <a:avLst/>
                    <a:gdLst/>
                    <a:ahLst/>
                    <a:cxnLst/>
                    <a:rect l="l" t="t" r="r" b="b"/>
                    <a:pathLst>
                      <a:path w="555" h="1344" extrusionOk="0">
                        <a:moveTo>
                          <a:pt x="399" y="1"/>
                        </a:moveTo>
                        <a:cubicBezTo>
                          <a:pt x="320" y="55"/>
                          <a:pt x="211" y="90"/>
                          <a:pt x="163" y="164"/>
                        </a:cubicBezTo>
                        <a:cubicBezTo>
                          <a:pt x="0" y="420"/>
                          <a:pt x="33" y="964"/>
                          <a:pt x="228" y="1187"/>
                        </a:cubicBezTo>
                        <a:cubicBezTo>
                          <a:pt x="290" y="1259"/>
                          <a:pt x="407" y="1285"/>
                          <a:pt x="524" y="1344"/>
                        </a:cubicBezTo>
                        <a:cubicBezTo>
                          <a:pt x="534" y="940"/>
                          <a:pt x="554" y="589"/>
                          <a:pt x="546" y="239"/>
                        </a:cubicBezTo>
                        <a:cubicBezTo>
                          <a:pt x="545" y="159"/>
                          <a:pt x="451" y="80"/>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0" name="Google Shape;5140;p25"/>
                  <p:cNvSpPr/>
                  <p:nvPr/>
                </p:nvSpPr>
                <p:spPr>
                  <a:xfrm>
                    <a:off x="1970504" y="3789254"/>
                    <a:ext cx="41724" cy="62955"/>
                  </a:xfrm>
                  <a:custGeom>
                    <a:avLst/>
                    <a:gdLst/>
                    <a:ahLst/>
                    <a:cxnLst/>
                    <a:rect l="l" t="t" r="r" b="b"/>
                    <a:pathLst>
                      <a:path w="678" h="1023" extrusionOk="0">
                        <a:moveTo>
                          <a:pt x="425" y="1"/>
                        </a:moveTo>
                        <a:cubicBezTo>
                          <a:pt x="333" y="1"/>
                          <a:pt x="249" y="54"/>
                          <a:pt x="197" y="136"/>
                        </a:cubicBezTo>
                        <a:cubicBezTo>
                          <a:pt x="132" y="235"/>
                          <a:pt x="101" y="361"/>
                          <a:pt x="70" y="477"/>
                        </a:cubicBezTo>
                        <a:cubicBezTo>
                          <a:pt x="46" y="564"/>
                          <a:pt x="65" y="661"/>
                          <a:pt x="39" y="746"/>
                        </a:cubicBezTo>
                        <a:cubicBezTo>
                          <a:pt x="0" y="868"/>
                          <a:pt x="14" y="958"/>
                          <a:pt x="139" y="1023"/>
                        </a:cubicBezTo>
                        <a:cubicBezTo>
                          <a:pt x="412" y="874"/>
                          <a:pt x="577" y="653"/>
                          <a:pt x="639" y="358"/>
                        </a:cubicBezTo>
                        <a:cubicBezTo>
                          <a:pt x="665" y="230"/>
                          <a:pt x="677" y="89"/>
                          <a:pt x="532" y="25"/>
                        </a:cubicBezTo>
                        <a:cubicBezTo>
                          <a:pt x="496" y="9"/>
                          <a:pt x="460"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1" name="Google Shape;5141;p25"/>
                  <p:cNvSpPr/>
                  <p:nvPr/>
                </p:nvSpPr>
                <p:spPr>
                  <a:xfrm>
                    <a:off x="1908533" y="3832517"/>
                    <a:ext cx="28678" cy="74463"/>
                  </a:xfrm>
                  <a:custGeom>
                    <a:avLst/>
                    <a:gdLst/>
                    <a:ahLst/>
                    <a:cxnLst/>
                    <a:rect l="l" t="t" r="r" b="b"/>
                    <a:pathLst>
                      <a:path w="466" h="1210" extrusionOk="0">
                        <a:moveTo>
                          <a:pt x="286" y="1"/>
                        </a:moveTo>
                        <a:cubicBezTo>
                          <a:pt x="231" y="48"/>
                          <a:pt x="145" y="84"/>
                          <a:pt x="123" y="144"/>
                        </a:cubicBezTo>
                        <a:cubicBezTo>
                          <a:pt x="0" y="479"/>
                          <a:pt x="112" y="791"/>
                          <a:pt x="253" y="1090"/>
                        </a:cubicBezTo>
                        <a:cubicBezTo>
                          <a:pt x="281" y="1147"/>
                          <a:pt x="385" y="1167"/>
                          <a:pt x="465" y="1209"/>
                        </a:cubicBezTo>
                        <a:cubicBezTo>
                          <a:pt x="439" y="849"/>
                          <a:pt x="421" y="511"/>
                          <a:pt x="388" y="175"/>
                        </a:cubicBezTo>
                        <a:cubicBezTo>
                          <a:pt x="381" y="114"/>
                          <a:pt x="321" y="59"/>
                          <a:pt x="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2" name="Google Shape;5142;p25"/>
                  <p:cNvSpPr/>
                  <p:nvPr/>
                </p:nvSpPr>
                <p:spPr>
                  <a:xfrm>
                    <a:off x="1892163" y="3906120"/>
                    <a:ext cx="52555" cy="26462"/>
                  </a:xfrm>
                  <a:custGeom>
                    <a:avLst/>
                    <a:gdLst/>
                    <a:ahLst/>
                    <a:cxnLst/>
                    <a:rect l="l" t="t" r="r" b="b"/>
                    <a:pathLst>
                      <a:path w="854" h="430" extrusionOk="0">
                        <a:moveTo>
                          <a:pt x="356" y="0"/>
                        </a:moveTo>
                        <a:cubicBezTo>
                          <a:pt x="282" y="0"/>
                          <a:pt x="211" y="17"/>
                          <a:pt x="149" y="55"/>
                        </a:cubicBezTo>
                        <a:cubicBezTo>
                          <a:pt x="13" y="137"/>
                          <a:pt x="1" y="286"/>
                          <a:pt x="145" y="353"/>
                        </a:cubicBezTo>
                        <a:cubicBezTo>
                          <a:pt x="264" y="409"/>
                          <a:pt x="406" y="426"/>
                          <a:pt x="539" y="430"/>
                        </a:cubicBezTo>
                        <a:cubicBezTo>
                          <a:pt x="541" y="430"/>
                          <a:pt x="544" y="430"/>
                          <a:pt x="546" y="430"/>
                        </a:cubicBezTo>
                        <a:cubicBezTo>
                          <a:pt x="648" y="430"/>
                          <a:pt x="752" y="386"/>
                          <a:pt x="853" y="362"/>
                        </a:cubicBezTo>
                        <a:cubicBezTo>
                          <a:pt x="802" y="147"/>
                          <a:pt x="571"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3" name="Google Shape;5143;p25"/>
                  <p:cNvSpPr/>
                  <p:nvPr/>
                </p:nvSpPr>
                <p:spPr>
                  <a:xfrm>
                    <a:off x="1977089" y="3849256"/>
                    <a:ext cx="34647" cy="56001"/>
                  </a:xfrm>
                  <a:custGeom>
                    <a:avLst/>
                    <a:gdLst/>
                    <a:ahLst/>
                    <a:cxnLst/>
                    <a:rect l="l" t="t" r="r" b="b"/>
                    <a:pathLst>
                      <a:path w="563" h="910" extrusionOk="0">
                        <a:moveTo>
                          <a:pt x="419" y="1"/>
                        </a:moveTo>
                        <a:cubicBezTo>
                          <a:pt x="372" y="1"/>
                          <a:pt x="328" y="5"/>
                          <a:pt x="291" y="23"/>
                        </a:cubicBezTo>
                        <a:cubicBezTo>
                          <a:pt x="145" y="94"/>
                          <a:pt x="48" y="210"/>
                          <a:pt x="53" y="396"/>
                        </a:cubicBezTo>
                        <a:cubicBezTo>
                          <a:pt x="56" y="551"/>
                          <a:pt x="23" y="706"/>
                          <a:pt x="1" y="909"/>
                        </a:cubicBezTo>
                        <a:cubicBezTo>
                          <a:pt x="195" y="670"/>
                          <a:pt x="367" y="474"/>
                          <a:pt x="516" y="264"/>
                        </a:cubicBezTo>
                        <a:cubicBezTo>
                          <a:pt x="563" y="199"/>
                          <a:pt x="548" y="90"/>
                          <a:pt x="563" y="2"/>
                        </a:cubicBezTo>
                        <a:lnTo>
                          <a:pt x="563" y="2"/>
                        </a:lnTo>
                        <a:cubicBezTo>
                          <a:pt x="552" y="3"/>
                          <a:pt x="541" y="3"/>
                          <a:pt x="530" y="3"/>
                        </a:cubicBezTo>
                        <a:cubicBezTo>
                          <a:pt x="493" y="3"/>
                          <a:pt x="455" y="1"/>
                          <a:pt x="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4" name="Google Shape;5144;p25"/>
                  <p:cNvSpPr/>
                  <p:nvPr/>
                </p:nvSpPr>
                <p:spPr>
                  <a:xfrm>
                    <a:off x="1936349" y="3809809"/>
                    <a:ext cx="34524" cy="46709"/>
                  </a:xfrm>
                  <a:custGeom>
                    <a:avLst/>
                    <a:gdLst/>
                    <a:ahLst/>
                    <a:cxnLst/>
                    <a:rect l="l" t="t" r="r" b="b"/>
                    <a:pathLst>
                      <a:path w="561" h="759" extrusionOk="0">
                        <a:moveTo>
                          <a:pt x="364" y="0"/>
                        </a:moveTo>
                        <a:cubicBezTo>
                          <a:pt x="327" y="0"/>
                          <a:pt x="291" y="9"/>
                          <a:pt x="279" y="25"/>
                        </a:cubicBezTo>
                        <a:cubicBezTo>
                          <a:pt x="183" y="152"/>
                          <a:pt x="80" y="283"/>
                          <a:pt x="33" y="431"/>
                        </a:cubicBezTo>
                        <a:cubicBezTo>
                          <a:pt x="1" y="534"/>
                          <a:pt x="52" y="663"/>
                          <a:pt x="64" y="758"/>
                        </a:cubicBezTo>
                        <a:cubicBezTo>
                          <a:pt x="183" y="685"/>
                          <a:pt x="295" y="611"/>
                          <a:pt x="410" y="543"/>
                        </a:cubicBezTo>
                        <a:cubicBezTo>
                          <a:pt x="530" y="472"/>
                          <a:pt x="561" y="91"/>
                          <a:pt x="441" y="16"/>
                        </a:cubicBezTo>
                        <a:cubicBezTo>
                          <a:pt x="423" y="5"/>
                          <a:pt x="393" y="0"/>
                          <a:pt x="3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145" name="Google Shape;5145;p25"/>
                <p:cNvSpPr/>
                <p:nvPr/>
              </p:nvSpPr>
              <p:spPr>
                <a:xfrm>
                  <a:off x="3393235" y="3850377"/>
                  <a:ext cx="878968" cy="177022"/>
                </a:xfrm>
                <a:custGeom>
                  <a:avLst/>
                  <a:gdLst/>
                  <a:ahLst/>
                  <a:cxnLst/>
                  <a:rect l="l" t="t" r="r" b="b"/>
                  <a:pathLst>
                    <a:path w="21038" h="4237" extrusionOk="0">
                      <a:moveTo>
                        <a:pt x="12079" y="1"/>
                      </a:moveTo>
                      <a:cubicBezTo>
                        <a:pt x="12054" y="1"/>
                        <a:pt x="12029" y="4"/>
                        <a:pt x="12003" y="11"/>
                      </a:cubicBezTo>
                      <a:cubicBezTo>
                        <a:pt x="11901" y="38"/>
                        <a:pt x="11793" y="89"/>
                        <a:pt x="11716" y="159"/>
                      </a:cubicBezTo>
                      <a:cubicBezTo>
                        <a:pt x="11310" y="538"/>
                        <a:pt x="11338" y="1253"/>
                        <a:pt x="11765" y="1612"/>
                      </a:cubicBezTo>
                      <a:cubicBezTo>
                        <a:pt x="11809" y="1651"/>
                        <a:pt x="11839" y="1710"/>
                        <a:pt x="11879" y="1764"/>
                      </a:cubicBezTo>
                      <a:cubicBezTo>
                        <a:pt x="11848" y="1783"/>
                        <a:pt x="11834" y="1795"/>
                        <a:pt x="11819" y="1798"/>
                      </a:cubicBezTo>
                      <a:cubicBezTo>
                        <a:pt x="11489" y="1856"/>
                        <a:pt x="11155" y="1897"/>
                        <a:pt x="10831" y="1977"/>
                      </a:cubicBezTo>
                      <a:cubicBezTo>
                        <a:pt x="10754" y="1996"/>
                        <a:pt x="10680" y="2005"/>
                        <a:pt x="10608" y="2005"/>
                      </a:cubicBezTo>
                      <a:cubicBezTo>
                        <a:pt x="10378" y="2005"/>
                        <a:pt x="10172" y="1917"/>
                        <a:pt x="9965" y="1811"/>
                      </a:cubicBezTo>
                      <a:cubicBezTo>
                        <a:pt x="9623" y="1634"/>
                        <a:pt x="9417" y="1231"/>
                        <a:pt x="9471" y="859"/>
                      </a:cubicBezTo>
                      <a:cubicBezTo>
                        <a:pt x="9484" y="777"/>
                        <a:pt x="9530" y="700"/>
                        <a:pt x="9576" y="586"/>
                      </a:cubicBezTo>
                      <a:cubicBezTo>
                        <a:pt x="9618" y="655"/>
                        <a:pt x="9634" y="675"/>
                        <a:pt x="9645" y="699"/>
                      </a:cubicBezTo>
                      <a:cubicBezTo>
                        <a:pt x="9704" y="813"/>
                        <a:pt x="9791" y="872"/>
                        <a:pt x="9889" y="872"/>
                      </a:cubicBezTo>
                      <a:cubicBezTo>
                        <a:pt x="9945" y="872"/>
                        <a:pt x="10006" y="852"/>
                        <a:pt x="10067" y="812"/>
                      </a:cubicBezTo>
                      <a:cubicBezTo>
                        <a:pt x="10207" y="719"/>
                        <a:pt x="10259" y="588"/>
                        <a:pt x="10223" y="425"/>
                      </a:cubicBezTo>
                      <a:cubicBezTo>
                        <a:pt x="10189" y="262"/>
                        <a:pt x="10038" y="141"/>
                        <a:pt x="9854" y="123"/>
                      </a:cubicBezTo>
                      <a:cubicBezTo>
                        <a:pt x="9836" y="121"/>
                        <a:pt x="9819" y="120"/>
                        <a:pt x="9801" y="120"/>
                      </a:cubicBezTo>
                      <a:cubicBezTo>
                        <a:pt x="9516" y="120"/>
                        <a:pt x="9212" y="327"/>
                        <a:pt x="9092" y="627"/>
                      </a:cubicBezTo>
                      <a:cubicBezTo>
                        <a:pt x="9030" y="783"/>
                        <a:pt x="8986" y="951"/>
                        <a:pt x="8958" y="1118"/>
                      </a:cubicBezTo>
                      <a:cubicBezTo>
                        <a:pt x="8905" y="1434"/>
                        <a:pt x="8905" y="1745"/>
                        <a:pt x="9156" y="1997"/>
                      </a:cubicBezTo>
                      <a:cubicBezTo>
                        <a:pt x="9177" y="2017"/>
                        <a:pt x="9185" y="2051"/>
                        <a:pt x="9225" y="2124"/>
                      </a:cubicBezTo>
                      <a:cubicBezTo>
                        <a:pt x="8645" y="2057"/>
                        <a:pt x="8100" y="2001"/>
                        <a:pt x="7557" y="1933"/>
                      </a:cubicBezTo>
                      <a:cubicBezTo>
                        <a:pt x="7484" y="1922"/>
                        <a:pt x="7397" y="1871"/>
                        <a:pt x="7351" y="1811"/>
                      </a:cubicBezTo>
                      <a:cubicBezTo>
                        <a:pt x="7246" y="1679"/>
                        <a:pt x="7149" y="1537"/>
                        <a:pt x="7073" y="1387"/>
                      </a:cubicBezTo>
                      <a:cubicBezTo>
                        <a:pt x="6970" y="1183"/>
                        <a:pt x="6925" y="960"/>
                        <a:pt x="7003" y="733"/>
                      </a:cubicBezTo>
                      <a:cubicBezTo>
                        <a:pt x="7020" y="678"/>
                        <a:pt x="7063" y="633"/>
                        <a:pt x="7109" y="560"/>
                      </a:cubicBezTo>
                      <a:cubicBezTo>
                        <a:pt x="7169" y="670"/>
                        <a:pt x="7232" y="740"/>
                        <a:pt x="7313" y="740"/>
                      </a:cubicBezTo>
                      <a:cubicBezTo>
                        <a:pt x="7348" y="740"/>
                        <a:pt x="7387" y="727"/>
                        <a:pt x="7429" y="699"/>
                      </a:cubicBezTo>
                      <a:cubicBezTo>
                        <a:pt x="7546" y="625"/>
                        <a:pt x="7597" y="440"/>
                        <a:pt x="7507" y="320"/>
                      </a:cubicBezTo>
                      <a:cubicBezTo>
                        <a:pt x="7447" y="237"/>
                        <a:pt x="7350" y="163"/>
                        <a:pt x="7254" y="129"/>
                      </a:cubicBezTo>
                      <a:cubicBezTo>
                        <a:pt x="7217" y="115"/>
                        <a:pt x="7177" y="109"/>
                        <a:pt x="7137" y="109"/>
                      </a:cubicBezTo>
                      <a:cubicBezTo>
                        <a:pt x="6971" y="109"/>
                        <a:pt x="6786" y="217"/>
                        <a:pt x="6675" y="383"/>
                      </a:cubicBezTo>
                      <a:cubicBezTo>
                        <a:pt x="6481" y="677"/>
                        <a:pt x="6409" y="1005"/>
                        <a:pt x="6435" y="1355"/>
                      </a:cubicBezTo>
                      <a:cubicBezTo>
                        <a:pt x="6442" y="1464"/>
                        <a:pt x="6453" y="1573"/>
                        <a:pt x="6464" y="1686"/>
                      </a:cubicBezTo>
                      <a:cubicBezTo>
                        <a:pt x="6278" y="1617"/>
                        <a:pt x="6107" y="1560"/>
                        <a:pt x="5941" y="1490"/>
                      </a:cubicBezTo>
                      <a:cubicBezTo>
                        <a:pt x="4973" y="1090"/>
                        <a:pt x="4000" y="695"/>
                        <a:pt x="3038" y="276"/>
                      </a:cubicBezTo>
                      <a:cubicBezTo>
                        <a:pt x="2652" y="107"/>
                        <a:pt x="2268" y="27"/>
                        <a:pt x="1886" y="27"/>
                      </a:cubicBezTo>
                      <a:cubicBezTo>
                        <a:pt x="1470" y="27"/>
                        <a:pt x="1056" y="122"/>
                        <a:pt x="643" y="303"/>
                      </a:cubicBezTo>
                      <a:cubicBezTo>
                        <a:pt x="418" y="403"/>
                        <a:pt x="214" y="555"/>
                        <a:pt x="0" y="683"/>
                      </a:cubicBezTo>
                      <a:cubicBezTo>
                        <a:pt x="10" y="690"/>
                        <a:pt x="18" y="699"/>
                        <a:pt x="22" y="709"/>
                      </a:cubicBezTo>
                      <a:cubicBezTo>
                        <a:pt x="240" y="624"/>
                        <a:pt x="452" y="520"/>
                        <a:pt x="676" y="456"/>
                      </a:cubicBezTo>
                      <a:cubicBezTo>
                        <a:pt x="907" y="390"/>
                        <a:pt x="1138" y="363"/>
                        <a:pt x="1370" y="363"/>
                      </a:cubicBezTo>
                      <a:cubicBezTo>
                        <a:pt x="1659" y="363"/>
                        <a:pt x="1949" y="405"/>
                        <a:pt x="2241" y="463"/>
                      </a:cubicBezTo>
                      <a:cubicBezTo>
                        <a:pt x="3038" y="622"/>
                        <a:pt x="3734" y="1015"/>
                        <a:pt x="4432" y="1393"/>
                      </a:cubicBezTo>
                      <a:cubicBezTo>
                        <a:pt x="5434" y="1938"/>
                        <a:pt x="6491" y="2297"/>
                        <a:pt x="7603" y="2517"/>
                      </a:cubicBezTo>
                      <a:cubicBezTo>
                        <a:pt x="8367" y="2668"/>
                        <a:pt x="9132" y="2744"/>
                        <a:pt x="9897" y="2744"/>
                      </a:cubicBezTo>
                      <a:cubicBezTo>
                        <a:pt x="10623" y="2744"/>
                        <a:pt x="11349" y="2676"/>
                        <a:pt x="12075" y="2537"/>
                      </a:cubicBezTo>
                      <a:cubicBezTo>
                        <a:pt x="13093" y="2342"/>
                        <a:pt x="14033" y="1941"/>
                        <a:pt x="14956" y="1478"/>
                      </a:cubicBezTo>
                      <a:cubicBezTo>
                        <a:pt x="15589" y="1160"/>
                        <a:pt x="16249" y="886"/>
                        <a:pt x="16962" y="810"/>
                      </a:cubicBezTo>
                      <a:cubicBezTo>
                        <a:pt x="17469" y="756"/>
                        <a:pt x="17980" y="734"/>
                        <a:pt x="18490" y="719"/>
                      </a:cubicBezTo>
                      <a:cubicBezTo>
                        <a:pt x="18504" y="718"/>
                        <a:pt x="18518" y="718"/>
                        <a:pt x="18531" y="718"/>
                      </a:cubicBezTo>
                      <a:cubicBezTo>
                        <a:pt x="18790" y="718"/>
                        <a:pt x="19035" y="802"/>
                        <a:pt x="19244" y="965"/>
                      </a:cubicBezTo>
                      <a:cubicBezTo>
                        <a:pt x="19646" y="1278"/>
                        <a:pt x="19804" y="1691"/>
                        <a:pt x="19695" y="2189"/>
                      </a:cubicBezTo>
                      <a:cubicBezTo>
                        <a:pt x="19580" y="2708"/>
                        <a:pt x="19290" y="3087"/>
                        <a:pt x="18768" y="3252"/>
                      </a:cubicBezTo>
                      <a:cubicBezTo>
                        <a:pt x="18715" y="3269"/>
                        <a:pt x="18656" y="3273"/>
                        <a:pt x="18597" y="3273"/>
                      </a:cubicBezTo>
                      <a:cubicBezTo>
                        <a:pt x="18558" y="3273"/>
                        <a:pt x="18519" y="3271"/>
                        <a:pt x="18480" y="3271"/>
                      </a:cubicBezTo>
                      <a:cubicBezTo>
                        <a:pt x="18464" y="3271"/>
                        <a:pt x="18448" y="3272"/>
                        <a:pt x="18432" y="3272"/>
                      </a:cubicBezTo>
                      <a:lnTo>
                        <a:pt x="18424" y="3219"/>
                      </a:lnTo>
                      <a:cubicBezTo>
                        <a:pt x="18449" y="3201"/>
                        <a:pt x="18471" y="3177"/>
                        <a:pt x="18497" y="3168"/>
                      </a:cubicBezTo>
                      <a:cubicBezTo>
                        <a:pt x="18951" y="3012"/>
                        <a:pt x="19164" y="2676"/>
                        <a:pt x="19214" y="2215"/>
                      </a:cubicBezTo>
                      <a:cubicBezTo>
                        <a:pt x="19264" y="1769"/>
                        <a:pt x="19009" y="1385"/>
                        <a:pt x="18579" y="1261"/>
                      </a:cubicBezTo>
                      <a:cubicBezTo>
                        <a:pt x="18456" y="1225"/>
                        <a:pt x="18329" y="1208"/>
                        <a:pt x="18201" y="1208"/>
                      </a:cubicBezTo>
                      <a:cubicBezTo>
                        <a:pt x="17784" y="1208"/>
                        <a:pt x="17369" y="1395"/>
                        <a:pt x="17111" y="1728"/>
                      </a:cubicBezTo>
                      <a:cubicBezTo>
                        <a:pt x="16823" y="2101"/>
                        <a:pt x="16716" y="2511"/>
                        <a:pt x="16883" y="2979"/>
                      </a:cubicBezTo>
                      <a:cubicBezTo>
                        <a:pt x="17162" y="3763"/>
                        <a:pt x="17779" y="4228"/>
                        <a:pt x="18610" y="4236"/>
                      </a:cubicBezTo>
                      <a:cubicBezTo>
                        <a:pt x="18621" y="4236"/>
                        <a:pt x="18631" y="4236"/>
                        <a:pt x="18642" y="4236"/>
                      </a:cubicBezTo>
                      <a:cubicBezTo>
                        <a:pt x="19438" y="4236"/>
                        <a:pt x="20127" y="3968"/>
                        <a:pt x="20558" y="3273"/>
                      </a:cubicBezTo>
                      <a:cubicBezTo>
                        <a:pt x="21037" y="2503"/>
                        <a:pt x="20946" y="1698"/>
                        <a:pt x="20531" y="921"/>
                      </a:cubicBezTo>
                      <a:cubicBezTo>
                        <a:pt x="20287" y="462"/>
                        <a:pt x="19895" y="184"/>
                        <a:pt x="19381" y="97"/>
                      </a:cubicBezTo>
                      <a:cubicBezTo>
                        <a:pt x="19106" y="50"/>
                        <a:pt x="18826" y="16"/>
                        <a:pt x="18548" y="12"/>
                      </a:cubicBezTo>
                      <a:cubicBezTo>
                        <a:pt x="18516" y="12"/>
                        <a:pt x="18485" y="12"/>
                        <a:pt x="18453" y="12"/>
                      </a:cubicBezTo>
                      <a:cubicBezTo>
                        <a:pt x="17440" y="12"/>
                        <a:pt x="16468" y="250"/>
                        <a:pt x="15516" y="575"/>
                      </a:cubicBezTo>
                      <a:cubicBezTo>
                        <a:pt x="14566" y="900"/>
                        <a:pt x="13621" y="1246"/>
                        <a:pt x="12674" y="1578"/>
                      </a:cubicBezTo>
                      <a:cubicBezTo>
                        <a:pt x="12626" y="1595"/>
                        <a:pt x="12570" y="1608"/>
                        <a:pt x="12518" y="1608"/>
                      </a:cubicBezTo>
                      <a:cubicBezTo>
                        <a:pt x="12495" y="1608"/>
                        <a:pt x="12472" y="1605"/>
                        <a:pt x="12452" y="1600"/>
                      </a:cubicBezTo>
                      <a:cubicBezTo>
                        <a:pt x="12162" y="1528"/>
                        <a:pt x="11941" y="1356"/>
                        <a:pt x="11840" y="1075"/>
                      </a:cubicBezTo>
                      <a:cubicBezTo>
                        <a:pt x="11802" y="967"/>
                        <a:pt x="11828" y="829"/>
                        <a:pt x="11847" y="709"/>
                      </a:cubicBezTo>
                      <a:cubicBezTo>
                        <a:pt x="11856" y="657"/>
                        <a:pt x="11884" y="627"/>
                        <a:pt x="11934" y="627"/>
                      </a:cubicBezTo>
                      <a:cubicBezTo>
                        <a:pt x="11955" y="627"/>
                        <a:pt x="11980" y="633"/>
                        <a:pt x="12009" y="644"/>
                      </a:cubicBezTo>
                      <a:cubicBezTo>
                        <a:pt x="12042" y="658"/>
                        <a:pt x="12081" y="664"/>
                        <a:pt x="12122" y="664"/>
                      </a:cubicBezTo>
                      <a:cubicBezTo>
                        <a:pt x="12174" y="664"/>
                        <a:pt x="12228" y="653"/>
                        <a:pt x="12268" y="633"/>
                      </a:cubicBezTo>
                      <a:cubicBezTo>
                        <a:pt x="12391" y="571"/>
                        <a:pt x="12429" y="357"/>
                        <a:pt x="12371" y="218"/>
                      </a:cubicBezTo>
                      <a:cubicBezTo>
                        <a:pt x="12317" y="88"/>
                        <a:pt x="12206" y="1"/>
                        <a:pt x="120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6" name="Google Shape;5146;p25"/>
                <p:cNvSpPr/>
                <p:nvPr/>
              </p:nvSpPr>
              <p:spPr>
                <a:xfrm>
                  <a:off x="4231586" y="3854472"/>
                  <a:ext cx="145269" cy="180949"/>
                </a:xfrm>
                <a:custGeom>
                  <a:avLst/>
                  <a:gdLst/>
                  <a:ahLst/>
                  <a:cxnLst/>
                  <a:rect l="l" t="t" r="r" b="b"/>
                  <a:pathLst>
                    <a:path w="3477" h="4331" extrusionOk="0">
                      <a:moveTo>
                        <a:pt x="539" y="1"/>
                      </a:moveTo>
                      <a:cubicBezTo>
                        <a:pt x="359" y="1"/>
                        <a:pt x="181" y="22"/>
                        <a:pt x="6" y="77"/>
                      </a:cubicBezTo>
                      <a:cubicBezTo>
                        <a:pt x="5" y="95"/>
                        <a:pt x="4" y="114"/>
                        <a:pt x="1" y="132"/>
                      </a:cubicBezTo>
                      <a:cubicBezTo>
                        <a:pt x="72" y="132"/>
                        <a:pt x="144" y="130"/>
                        <a:pt x="215" y="130"/>
                      </a:cubicBezTo>
                      <a:cubicBezTo>
                        <a:pt x="264" y="130"/>
                        <a:pt x="314" y="131"/>
                        <a:pt x="363" y="134"/>
                      </a:cubicBezTo>
                      <a:cubicBezTo>
                        <a:pt x="1493" y="192"/>
                        <a:pt x="2402" y="932"/>
                        <a:pt x="2682" y="2030"/>
                      </a:cubicBezTo>
                      <a:cubicBezTo>
                        <a:pt x="2808" y="2522"/>
                        <a:pt x="2788" y="3013"/>
                        <a:pt x="2567" y="3478"/>
                      </a:cubicBezTo>
                      <a:cubicBezTo>
                        <a:pt x="2438" y="3750"/>
                        <a:pt x="2227" y="3933"/>
                        <a:pt x="1913" y="3970"/>
                      </a:cubicBezTo>
                      <a:cubicBezTo>
                        <a:pt x="1890" y="3972"/>
                        <a:pt x="1867" y="3974"/>
                        <a:pt x="1844" y="3974"/>
                      </a:cubicBezTo>
                      <a:cubicBezTo>
                        <a:pt x="1634" y="3974"/>
                        <a:pt x="1437" y="3859"/>
                        <a:pt x="1339" y="3663"/>
                      </a:cubicBezTo>
                      <a:cubicBezTo>
                        <a:pt x="1236" y="3456"/>
                        <a:pt x="1238" y="3244"/>
                        <a:pt x="1384" y="3058"/>
                      </a:cubicBezTo>
                      <a:cubicBezTo>
                        <a:pt x="1481" y="2932"/>
                        <a:pt x="1601" y="2888"/>
                        <a:pt x="1731" y="2888"/>
                      </a:cubicBezTo>
                      <a:cubicBezTo>
                        <a:pt x="1808" y="2888"/>
                        <a:pt x="1888" y="2903"/>
                        <a:pt x="1969" y="2926"/>
                      </a:cubicBezTo>
                      <a:cubicBezTo>
                        <a:pt x="2010" y="2939"/>
                        <a:pt x="2051" y="2949"/>
                        <a:pt x="2102" y="2961"/>
                      </a:cubicBezTo>
                      <a:cubicBezTo>
                        <a:pt x="2006" y="2789"/>
                        <a:pt x="1837" y="2704"/>
                        <a:pt x="1663" y="2704"/>
                      </a:cubicBezTo>
                      <a:cubicBezTo>
                        <a:pt x="1488" y="2704"/>
                        <a:pt x="1309" y="2789"/>
                        <a:pt x="1192" y="2956"/>
                      </a:cubicBezTo>
                      <a:cubicBezTo>
                        <a:pt x="975" y="3266"/>
                        <a:pt x="965" y="3667"/>
                        <a:pt x="1171" y="3944"/>
                      </a:cubicBezTo>
                      <a:cubicBezTo>
                        <a:pt x="1352" y="4189"/>
                        <a:pt x="1624" y="4331"/>
                        <a:pt x="1903" y="4331"/>
                      </a:cubicBezTo>
                      <a:cubicBezTo>
                        <a:pt x="1994" y="4331"/>
                        <a:pt x="2086" y="4316"/>
                        <a:pt x="2176" y="4285"/>
                      </a:cubicBezTo>
                      <a:cubicBezTo>
                        <a:pt x="2696" y="4106"/>
                        <a:pt x="2991" y="3717"/>
                        <a:pt x="3120" y="3203"/>
                      </a:cubicBezTo>
                      <a:cubicBezTo>
                        <a:pt x="3476" y="1783"/>
                        <a:pt x="2376" y="212"/>
                        <a:pt x="910" y="27"/>
                      </a:cubicBezTo>
                      <a:cubicBezTo>
                        <a:pt x="785" y="11"/>
                        <a:pt x="662" y="1"/>
                        <a:pt x="5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7" name="Google Shape;5147;p25"/>
                <p:cNvSpPr/>
                <p:nvPr/>
              </p:nvSpPr>
              <p:spPr>
                <a:xfrm>
                  <a:off x="4240193" y="3863580"/>
                  <a:ext cx="111594" cy="152581"/>
                </a:xfrm>
                <a:custGeom>
                  <a:avLst/>
                  <a:gdLst/>
                  <a:ahLst/>
                  <a:cxnLst/>
                  <a:rect l="l" t="t" r="r" b="b"/>
                  <a:pathLst>
                    <a:path w="2671" h="3652" extrusionOk="0">
                      <a:moveTo>
                        <a:pt x="12" y="1"/>
                      </a:moveTo>
                      <a:cubicBezTo>
                        <a:pt x="9" y="16"/>
                        <a:pt x="4" y="33"/>
                        <a:pt x="0" y="48"/>
                      </a:cubicBezTo>
                      <a:cubicBezTo>
                        <a:pt x="1314" y="580"/>
                        <a:pt x="2117" y="1483"/>
                        <a:pt x="2140" y="2946"/>
                      </a:cubicBezTo>
                      <a:cubicBezTo>
                        <a:pt x="2125" y="2959"/>
                        <a:pt x="2108" y="2972"/>
                        <a:pt x="2092" y="2985"/>
                      </a:cubicBezTo>
                      <a:cubicBezTo>
                        <a:pt x="2046" y="2956"/>
                        <a:pt x="2005" y="2920"/>
                        <a:pt x="1958" y="2902"/>
                      </a:cubicBezTo>
                      <a:cubicBezTo>
                        <a:pt x="1836" y="2852"/>
                        <a:pt x="1716" y="2789"/>
                        <a:pt x="1590" y="2769"/>
                      </a:cubicBezTo>
                      <a:cubicBezTo>
                        <a:pt x="1565" y="2766"/>
                        <a:pt x="1542" y="2764"/>
                        <a:pt x="1519" y="2764"/>
                      </a:cubicBezTo>
                      <a:cubicBezTo>
                        <a:pt x="1306" y="2764"/>
                        <a:pt x="1167" y="2917"/>
                        <a:pt x="1159" y="3147"/>
                      </a:cubicBezTo>
                      <a:cubicBezTo>
                        <a:pt x="1151" y="3447"/>
                        <a:pt x="1375" y="3652"/>
                        <a:pt x="1643" y="3652"/>
                      </a:cubicBezTo>
                      <a:cubicBezTo>
                        <a:pt x="1732" y="3652"/>
                        <a:pt x="1826" y="3629"/>
                        <a:pt x="1917" y="3580"/>
                      </a:cubicBezTo>
                      <a:cubicBezTo>
                        <a:pt x="2168" y="3446"/>
                        <a:pt x="2287" y="3212"/>
                        <a:pt x="2355" y="2950"/>
                      </a:cubicBezTo>
                      <a:cubicBezTo>
                        <a:pt x="2670" y="1736"/>
                        <a:pt x="1908" y="431"/>
                        <a:pt x="693" y="115"/>
                      </a:cubicBezTo>
                      <a:cubicBezTo>
                        <a:pt x="471" y="57"/>
                        <a:pt x="240" y="38"/>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8" name="Google Shape;5148;p25"/>
                <p:cNvSpPr/>
                <p:nvPr/>
              </p:nvSpPr>
              <p:spPr>
                <a:xfrm>
                  <a:off x="3954462" y="3907365"/>
                  <a:ext cx="106539" cy="139587"/>
                </a:xfrm>
                <a:custGeom>
                  <a:avLst/>
                  <a:gdLst/>
                  <a:ahLst/>
                  <a:cxnLst/>
                  <a:rect l="l" t="t" r="r" b="b"/>
                  <a:pathLst>
                    <a:path w="2550" h="3341" extrusionOk="0">
                      <a:moveTo>
                        <a:pt x="2522" y="0"/>
                      </a:moveTo>
                      <a:cubicBezTo>
                        <a:pt x="2484" y="18"/>
                        <a:pt x="2445" y="37"/>
                        <a:pt x="2408" y="55"/>
                      </a:cubicBezTo>
                      <a:cubicBezTo>
                        <a:pt x="1859" y="343"/>
                        <a:pt x="1312" y="633"/>
                        <a:pt x="764" y="923"/>
                      </a:cubicBezTo>
                      <a:cubicBezTo>
                        <a:pt x="718" y="949"/>
                        <a:pt x="672" y="984"/>
                        <a:pt x="635" y="1023"/>
                      </a:cubicBezTo>
                      <a:cubicBezTo>
                        <a:pt x="322" y="1343"/>
                        <a:pt x="122" y="1722"/>
                        <a:pt x="53" y="2162"/>
                      </a:cubicBezTo>
                      <a:cubicBezTo>
                        <a:pt x="1" y="2495"/>
                        <a:pt x="18" y="2822"/>
                        <a:pt x="222" y="3111"/>
                      </a:cubicBezTo>
                      <a:cubicBezTo>
                        <a:pt x="328" y="3262"/>
                        <a:pt x="487" y="3341"/>
                        <a:pt x="661" y="3341"/>
                      </a:cubicBezTo>
                      <a:cubicBezTo>
                        <a:pt x="728" y="3341"/>
                        <a:pt x="796" y="3329"/>
                        <a:pt x="864" y="3306"/>
                      </a:cubicBezTo>
                      <a:cubicBezTo>
                        <a:pt x="1056" y="3240"/>
                        <a:pt x="1174" y="3034"/>
                        <a:pt x="1167" y="2786"/>
                      </a:cubicBezTo>
                      <a:cubicBezTo>
                        <a:pt x="1160" y="2604"/>
                        <a:pt x="1060" y="2496"/>
                        <a:pt x="920" y="2496"/>
                      </a:cubicBezTo>
                      <a:cubicBezTo>
                        <a:pt x="867" y="2496"/>
                        <a:pt x="808" y="2512"/>
                        <a:pt x="747" y="2545"/>
                      </a:cubicBezTo>
                      <a:cubicBezTo>
                        <a:pt x="701" y="2569"/>
                        <a:pt x="664" y="2582"/>
                        <a:pt x="636" y="2582"/>
                      </a:cubicBezTo>
                      <a:cubicBezTo>
                        <a:pt x="585" y="2582"/>
                        <a:pt x="566" y="2537"/>
                        <a:pt x="579" y="2441"/>
                      </a:cubicBezTo>
                      <a:cubicBezTo>
                        <a:pt x="604" y="2269"/>
                        <a:pt x="642" y="2094"/>
                        <a:pt x="705" y="1933"/>
                      </a:cubicBezTo>
                      <a:cubicBezTo>
                        <a:pt x="1003" y="1168"/>
                        <a:pt x="1594" y="672"/>
                        <a:pt x="2272" y="259"/>
                      </a:cubicBezTo>
                      <a:cubicBezTo>
                        <a:pt x="2372" y="198"/>
                        <a:pt x="2458" y="114"/>
                        <a:pt x="2549" y="41"/>
                      </a:cubicBezTo>
                      <a:cubicBezTo>
                        <a:pt x="2541" y="27"/>
                        <a:pt x="2532" y="13"/>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9" name="Google Shape;5149;p25"/>
                <p:cNvSpPr/>
                <p:nvPr/>
              </p:nvSpPr>
              <p:spPr>
                <a:xfrm>
                  <a:off x="4037352" y="3887185"/>
                  <a:ext cx="89535" cy="131189"/>
                </a:xfrm>
                <a:custGeom>
                  <a:avLst/>
                  <a:gdLst/>
                  <a:ahLst/>
                  <a:cxnLst/>
                  <a:rect l="l" t="t" r="r" b="b"/>
                  <a:pathLst>
                    <a:path w="2143" h="3140" extrusionOk="0">
                      <a:moveTo>
                        <a:pt x="2025" y="0"/>
                      </a:moveTo>
                      <a:cubicBezTo>
                        <a:pt x="1686" y="0"/>
                        <a:pt x="1354" y="74"/>
                        <a:pt x="1070" y="245"/>
                      </a:cubicBezTo>
                      <a:cubicBezTo>
                        <a:pt x="531" y="568"/>
                        <a:pt x="192" y="1063"/>
                        <a:pt x="75" y="1693"/>
                      </a:cubicBezTo>
                      <a:cubicBezTo>
                        <a:pt x="0" y="2096"/>
                        <a:pt x="0" y="2494"/>
                        <a:pt x="206" y="2864"/>
                      </a:cubicBezTo>
                      <a:cubicBezTo>
                        <a:pt x="304" y="3043"/>
                        <a:pt x="473" y="3139"/>
                        <a:pt x="643" y="3139"/>
                      </a:cubicBezTo>
                      <a:cubicBezTo>
                        <a:pt x="725" y="3139"/>
                        <a:pt x="806" y="3117"/>
                        <a:pt x="880" y="3072"/>
                      </a:cubicBezTo>
                      <a:cubicBezTo>
                        <a:pt x="1115" y="2928"/>
                        <a:pt x="1199" y="2576"/>
                        <a:pt x="1055" y="2345"/>
                      </a:cubicBezTo>
                      <a:cubicBezTo>
                        <a:pt x="996" y="2252"/>
                        <a:pt x="932" y="2203"/>
                        <a:pt x="856" y="2203"/>
                      </a:cubicBezTo>
                      <a:cubicBezTo>
                        <a:pt x="811" y="2203"/>
                        <a:pt x="763" y="2220"/>
                        <a:pt x="709" y="2255"/>
                      </a:cubicBezTo>
                      <a:cubicBezTo>
                        <a:pt x="672" y="2279"/>
                        <a:pt x="642" y="2290"/>
                        <a:pt x="619" y="2290"/>
                      </a:cubicBezTo>
                      <a:cubicBezTo>
                        <a:pt x="572" y="2290"/>
                        <a:pt x="550" y="2247"/>
                        <a:pt x="541" y="2182"/>
                      </a:cubicBezTo>
                      <a:cubicBezTo>
                        <a:pt x="522" y="2025"/>
                        <a:pt x="492" y="1862"/>
                        <a:pt x="511" y="1708"/>
                      </a:cubicBezTo>
                      <a:cubicBezTo>
                        <a:pt x="585" y="1109"/>
                        <a:pt x="945" y="701"/>
                        <a:pt x="1440" y="398"/>
                      </a:cubicBezTo>
                      <a:cubicBezTo>
                        <a:pt x="1668" y="257"/>
                        <a:pt x="1908" y="134"/>
                        <a:pt x="2143" y="3"/>
                      </a:cubicBezTo>
                      <a:cubicBezTo>
                        <a:pt x="2103" y="1"/>
                        <a:pt x="2064" y="0"/>
                        <a:pt x="2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0" name="Google Shape;5150;p25"/>
                <p:cNvSpPr/>
                <p:nvPr/>
              </p:nvSpPr>
              <p:spPr>
                <a:xfrm>
                  <a:off x="4094256" y="3885514"/>
                  <a:ext cx="121663" cy="96721"/>
                </a:xfrm>
                <a:custGeom>
                  <a:avLst/>
                  <a:gdLst/>
                  <a:ahLst/>
                  <a:cxnLst/>
                  <a:rect l="l" t="t" r="r" b="b"/>
                  <a:pathLst>
                    <a:path w="2912" h="2315" extrusionOk="0">
                      <a:moveTo>
                        <a:pt x="1631" y="1"/>
                      </a:moveTo>
                      <a:cubicBezTo>
                        <a:pt x="1121" y="1"/>
                        <a:pt x="569" y="216"/>
                        <a:pt x="261" y="576"/>
                      </a:cubicBezTo>
                      <a:cubicBezTo>
                        <a:pt x="96" y="770"/>
                        <a:pt x="1" y="990"/>
                        <a:pt x="7" y="1256"/>
                      </a:cubicBezTo>
                      <a:cubicBezTo>
                        <a:pt x="33" y="1202"/>
                        <a:pt x="60" y="1149"/>
                        <a:pt x="86" y="1095"/>
                      </a:cubicBezTo>
                      <a:cubicBezTo>
                        <a:pt x="349" y="577"/>
                        <a:pt x="881" y="255"/>
                        <a:pt x="1454" y="255"/>
                      </a:cubicBezTo>
                      <a:cubicBezTo>
                        <a:pt x="1510" y="255"/>
                        <a:pt x="1567" y="258"/>
                        <a:pt x="1624" y="264"/>
                      </a:cubicBezTo>
                      <a:cubicBezTo>
                        <a:pt x="2240" y="332"/>
                        <a:pt x="2605" y="794"/>
                        <a:pt x="2528" y="1408"/>
                      </a:cubicBezTo>
                      <a:cubicBezTo>
                        <a:pt x="2480" y="1794"/>
                        <a:pt x="2309" y="2101"/>
                        <a:pt x="1968" y="2315"/>
                      </a:cubicBezTo>
                      <a:cubicBezTo>
                        <a:pt x="2084" y="2278"/>
                        <a:pt x="2196" y="2233"/>
                        <a:pt x="2287" y="2163"/>
                      </a:cubicBezTo>
                      <a:cubicBezTo>
                        <a:pt x="2580" y="1939"/>
                        <a:pt x="2724" y="1628"/>
                        <a:pt x="2802" y="1272"/>
                      </a:cubicBezTo>
                      <a:cubicBezTo>
                        <a:pt x="2912" y="781"/>
                        <a:pt x="2555" y="225"/>
                        <a:pt x="2118" y="76"/>
                      </a:cubicBezTo>
                      <a:cubicBezTo>
                        <a:pt x="1968" y="25"/>
                        <a:pt x="1802" y="1"/>
                        <a:pt x="1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1" name="Google Shape;5151;p25"/>
                <p:cNvSpPr/>
                <p:nvPr/>
              </p:nvSpPr>
              <p:spPr>
                <a:xfrm>
                  <a:off x="4279549" y="3753365"/>
                  <a:ext cx="54189" cy="100147"/>
                </a:xfrm>
                <a:custGeom>
                  <a:avLst/>
                  <a:gdLst/>
                  <a:ahLst/>
                  <a:cxnLst/>
                  <a:rect l="l" t="t" r="r" b="b"/>
                  <a:pathLst>
                    <a:path w="1297" h="2397" extrusionOk="0">
                      <a:moveTo>
                        <a:pt x="632" y="0"/>
                      </a:moveTo>
                      <a:cubicBezTo>
                        <a:pt x="627" y="0"/>
                        <a:pt x="621" y="1"/>
                        <a:pt x="615" y="1"/>
                      </a:cubicBezTo>
                      <a:cubicBezTo>
                        <a:pt x="428" y="7"/>
                        <a:pt x="266" y="185"/>
                        <a:pt x="278" y="358"/>
                      </a:cubicBezTo>
                      <a:cubicBezTo>
                        <a:pt x="288" y="503"/>
                        <a:pt x="393" y="582"/>
                        <a:pt x="574" y="582"/>
                      </a:cubicBezTo>
                      <a:cubicBezTo>
                        <a:pt x="593" y="582"/>
                        <a:pt x="613" y="581"/>
                        <a:pt x="633" y="579"/>
                      </a:cubicBezTo>
                      <a:cubicBezTo>
                        <a:pt x="658" y="577"/>
                        <a:pt x="681" y="576"/>
                        <a:pt x="702" y="576"/>
                      </a:cubicBezTo>
                      <a:cubicBezTo>
                        <a:pt x="865" y="576"/>
                        <a:pt x="918" y="641"/>
                        <a:pt x="932" y="835"/>
                      </a:cubicBezTo>
                      <a:cubicBezTo>
                        <a:pt x="937" y="906"/>
                        <a:pt x="935" y="978"/>
                        <a:pt x="923" y="1048"/>
                      </a:cubicBezTo>
                      <a:cubicBezTo>
                        <a:pt x="837" y="1524"/>
                        <a:pt x="598" y="1907"/>
                        <a:pt x="209" y="2192"/>
                      </a:cubicBezTo>
                      <a:cubicBezTo>
                        <a:pt x="143" y="2240"/>
                        <a:pt x="76" y="2284"/>
                        <a:pt x="0" y="2335"/>
                      </a:cubicBezTo>
                      <a:cubicBezTo>
                        <a:pt x="66" y="2377"/>
                        <a:pt x="129" y="2396"/>
                        <a:pt x="190" y="2396"/>
                      </a:cubicBezTo>
                      <a:cubicBezTo>
                        <a:pt x="250" y="2396"/>
                        <a:pt x="308" y="2377"/>
                        <a:pt x="366" y="2338"/>
                      </a:cubicBezTo>
                      <a:cubicBezTo>
                        <a:pt x="703" y="2113"/>
                        <a:pt x="980" y="1834"/>
                        <a:pt x="1118" y="1447"/>
                      </a:cubicBezTo>
                      <a:cubicBezTo>
                        <a:pt x="1260" y="1045"/>
                        <a:pt x="1296" y="641"/>
                        <a:pt x="1045" y="262"/>
                      </a:cubicBezTo>
                      <a:cubicBezTo>
                        <a:pt x="946" y="113"/>
                        <a:pt x="821" y="0"/>
                        <a:pt x="6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152" name="Google Shape;5152;p25"/>
                <p:cNvGrpSpPr/>
                <p:nvPr/>
              </p:nvGrpSpPr>
              <p:grpSpPr>
                <a:xfrm>
                  <a:off x="4266681" y="3734188"/>
                  <a:ext cx="119490" cy="143806"/>
                  <a:chOff x="3949209" y="3590417"/>
                  <a:chExt cx="176005" cy="211822"/>
                </a:xfrm>
              </p:grpSpPr>
              <p:sp>
                <p:nvSpPr>
                  <p:cNvPr id="5153" name="Google Shape;5153;p25"/>
                  <p:cNvSpPr/>
                  <p:nvPr/>
                </p:nvSpPr>
                <p:spPr>
                  <a:xfrm>
                    <a:off x="3949209" y="3590417"/>
                    <a:ext cx="118157" cy="180743"/>
                  </a:xfrm>
                  <a:custGeom>
                    <a:avLst/>
                    <a:gdLst/>
                    <a:ahLst/>
                    <a:cxnLst/>
                    <a:rect l="l" t="t" r="r" b="b"/>
                    <a:pathLst>
                      <a:path w="1920" h="2937" extrusionOk="0">
                        <a:moveTo>
                          <a:pt x="976" y="1"/>
                        </a:moveTo>
                        <a:cubicBezTo>
                          <a:pt x="800" y="1"/>
                          <a:pt x="615" y="55"/>
                          <a:pt x="442" y="153"/>
                        </a:cubicBezTo>
                        <a:cubicBezTo>
                          <a:pt x="54" y="374"/>
                          <a:pt x="0" y="884"/>
                          <a:pt x="316" y="1177"/>
                        </a:cubicBezTo>
                        <a:cubicBezTo>
                          <a:pt x="409" y="1262"/>
                          <a:pt x="516" y="1306"/>
                          <a:pt x="627" y="1306"/>
                        </a:cubicBezTo>
                        <a:cubicBezTo>
                          <a:pt x="743" y="1306"/>
                          <a:pt x="863" y="1259"/>
                          <a:pt x="974" y="1161"/>
                        </a:cubicBezTo>
                        <a:cubicBezTo>
                          <a:pt x="936" y="1159"/>
                          <a:pt x="915" y="1157"/>
                          <a:pt x="898" y="1157"/>
                        </a:cubicBezTo>
                        <a:cubicBezTo>
                          <a:pt x="895" y="1157"/>
                          <a:pt x="892" y="1157"/>
                          <a:pt x="890" y="1157"/>
                        </a:cubicBezTo>
                        <a:cubicBezTo>
                          <a:pt x="878" y="1158"/>
                          <a:pt x="866" y="1158"/>
                          <a:pt x="854" y="1158"/>
                        </a:cubicBezTo>
                        <a:cubicBezTo>
                          <a:pt x="699" y="1158"/>
                          <a:pt x="582" y="1093"/>
                          <a:pt x="514" y="946"/>
                        </a:cubicBezTo>
                        <a:cubicBezTo>
                          <a:pt x="440" y="788"/>
                          <a:pt x="490" y="646"/>
                          <a:pt x="596" y="521"/>
                        </a:cubicBezTo>
                        <a:cubicBezTo>
                          <a:pt x="689" y="409"/>
                          <a:pt x="815" y="354"/>
                          <a:pt x="946" y="354"/>
                        </a:cubicBezTo>
                        <a:cubicBezTo>
                          <a:pt x="1099" y="354"/>
                          <a:pt x="1259" y="429"/>
                          <a:pt x="1381" y="578"/>
                        </a:cubicBezTo>
                        <a:cubicBezTo>
                          <a:pt x="1620" y="867"/>
                          <a:pt x="1684" y="1204"/>
                          <a:pt x="1623" y="1569"/>
                        </a:cubicBezTo>
                        <a:cubicBezTo>
                          <a:pt x="1544" y="2050"/>
                          <a:pt x="1294" y="2422"/>
                          <a:pt x="911" y="2715"/>
                        </a:cubicBezTo>
                        <a:lnTo>
                          <a:pt x="671" y="2897"/>
                        </a:lnTo>
                        <a:cubicBezTo>
                          <a:pt x="677" y="2909"/>
                          <a:pt x="681" y="2923"/>
                          <a:pt x="686" y="2937"/>
                        </a:cubicBezTo>
                        <a:cubicBezTo>
                          <a:pt x="756" y="2923"/>
                          <a:pt x="831" y="2921"/>
                          <a:pt x="898" y="2898"/>
                        </a:cubicBezTo>
                        <a:cubicBezTo>
                          <a:pt x="1191" y="2795"/>
                          <a:pt x="1412" y="2598"/>
                          <a:pt x="1557" y="2329"/>
                        </a:cubicBezTo>
                        <a:cubicBezTo>
                          <a:pt x="1853" y="1777"/>
                          <a:pt x="1920" y="1193"/>
                          <a:pt x="1719" y="594"/>
                        </a:cubicBezTo>
                        <a:cubicBezTo>
                          <a:pt x="1580" y="177"/>
                          <a:pt x="1293" y="1"/>
                          <a:pt x="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4" name="Google Shape;5154;p25"/>
                  <p:cNvSpPr/>
                  <p:nvPr/>
                </p:nvSpPr>
                <p:spPr>
                  <a:xfrm>
                    <a:off x="4005888" y="3717990"/>
                    <a:ext cx="119326" cy="84248"/>
                  </a:xfrm>
                  <a:custGeom>
                    <a:avLst/>
                    <a:gdLst/>
                    <a:ahLst/>
                    <a:cxnLst/>
                    <a:rect l="l" t="t" r="r" b="b"/>
                    <a:pathLst>
                      <a:path w="1939" h="1369" extrusionOk="0">
                        <a:moveTo>
                          <a:pt x="1557" y="1"/>
                        </a:moveTo>
                        <a:cubicBezTo>
                          <a:pt x="1420" y="1"/>
                          <a:pt x="1283" y="69"/>
                          <a:pt x="1233" y="191"/>
                        </a:cubicBezTo>
                        <a:cubicBezTo>
                          <a:pt x="1198" y="276"/>
                          <a:pt x="1195" y="403"/>
                          <a:pt x="1235" y="481"/>
                        </a:cubicBezTo>
                        <a:cubicBezTo>
                          <a:pt x="1266" y="539"/>
                          <a:pt x="1388" y="555"/>
                          <a:pt x="1472" y="581"/>
                        </a:cubicBezTo>
                        <a:cubicBezTo>
                          <a:pt x="1481" y="584"/>
                          <a:pt x="1491" y="585"/>
                          <a:pt x="1503" y="585"/>
                        </a:cubicBezTo>
                        <a:cubicBezTo>
                          <a:pt x="1532" y="585"/>
                          <a:pt x="1571" y="578"/>
                          <a:pt x="1637" y="575"/>
                        </a:cubicBezTo>
                        <a:lnTo>
                          <a:pt x="1637" y="575"/>
                        </a:lnTo>
                        <a:cubicBezTo>
                          <a:pt x="1575" y="670"/>
                          <a:pt x="1546" y="744"/>
                          <a:pt x="1493" y="790"/>
                        </a:cubicBezTo>
                        <a:cubicBezTo>
                          <a:pt x="1319" y="948"/>
                          <a:pt x="1115" y="1026"/>
                          <a:pt x="907" y="1026"/>
                        </a:cubicBezTo>
                        <a:cubicBezTo>
                          <a:pt x="728" y="1026"/>
                          <a:pt x="545" y="969"/>
                          <a:pt x="373" y="855"/>
                        </a:cubicBezTo>
                        <a:cubicBezTo>
                          <a:pt x="349" y="839"/>
                          <a:pt x="314" y="831"/>
                          <a:pt x="279" y="831"/>
                        </a:cubicBezTo>
                        <a:cubicBezTo>
                          <a:pt x="257" y="831"/>
                          <a:pt x="235" y="834"/>
                          <a:pt x="217" y="840"/>
                        </a:cubicBezTo>
                        <a:cubicBezTo>
                          <a:pt x="144" y="861"/>
                          <a:pt x="79" y="906"/>
                          <a:pt x="1" y="945"/>
                        </a:cubicBezTo>
                        <a:cubicBezTo>
                          <a:pt x="152" y="1040"/>
                          <a:pt x="293" y="1134"/>
                          <a:pt x="438" y="1219"/>
                        </a:cubicBezTo>
                        <a:cubicBezTo>
                          <a:pt x="605" y="1317"/>
                          <a:pt x="776" y="1369"/>
                          <a:pt x="947" y="1369"/>
                        </a:cubicBezTo>
                        <a:cubicBezTo>
                          <a:pt x="1101" y="1369"/>
                          <a:pt x="1255" y="1327"/>
                          <a:pt x="1407" y="1237"/>
                        </a:cubicBezTo>
                        <a:cubicBezTo>
                          <a:pt x="1730" y="1046"/>
                          <a:pt x="1910" y="751"/>
                          <a:pt x="1930" y="373"/>
                        </a:cubicBezTo>
                        <a:cubicBezTo>
                          <a:pt x="1939" y="189"/>
                          <a:pt x="1828" y="57"/>
                          <a:pt x="1653" y="13"/>
                        </a:cubicBezTo>
                        <a:cubicBezTo>
                          <a:pt x="1622" y="5"/>
                          <a:pt x="1590"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155" name="Google Shape;5155;p25"/>
                <p:cNvGrpSpPr/>
                <p:nvPr/>
              </p:nvGrpSpPr>
              <p:grpSpPr>
                <a:xfrm>
                  <a:off x="3314940" y="3865168"/>
                  <a:ext cx="769788" cy="147064"/>
                  <a:chOff x="2547321" y="3783346"/>
                  <a:chExt cx="1133875" cy="216621"/>
                </a:xfrm>
              </p:grpSpPr>
              <p:sp>
                <p:nvSpPr>
                  <p:cNvPr id="5156" name="Google Shape;5156;p25"/>
                  <p:cNvSpPr/>
                  <p:nvPr/>
                </p:nvSpPr>
                <p:spPr>
                  <a:xfrm>
                    <a:off x="2632985" y="3790054"/>
                    <a:ext cx="1048211" cy="209913"/>
                  </a:xfrm>
                  <a:custGeom>
                    <a:avLst/>
                    <a:gdLst/>
                    <a:ahLst/>
                    <a:cxnLst/>
                    <a:rect l="l" t="t" r="r" b="b"/>
                    <a:pathLst>
                      <a:path w="17033" h="3411" extrusionOk="0">
                        <a:moveTo>
                          <a:pt x="1843" y="0"/>
                        </a:moveTo>
                        <a:cubicBezTo>
                          <a:pt x="1328" y="0"/>
                          <a:pt x="842" y="138"/>
                          <a:pt x="401" y="495"/>
                        </a:cubicBezTo>
                        <a:cubicBezTo>
                          <a:pt x="324" y="557"/>
                          <a:pt x="251" y="647"/>
                          <a:pt x="221" y="738"/>
                        </a:cubicBezTo>
                        <a:cubicBezTo>
                          <a:pt x="1" y="1412"/>
                          <a:pt x="49" y="2045"/>
                          <a:pt x="512" y="2618"/>
                        </a:cubicBezTo>
                        <a:cubicBezTo>
                          <a:pt x="644" y="2785"/>
                          <a:pt x="752" y="2973"/>
                          <a:pt x="871" y="3150"/>
                        </a:cubicBezTo>
                        <a:cubicBezTo>
                          <a:pt x="922" y="3227"/>
                          <a:pt x="975" y="3303"/>
                          <a:pt x="1049" y="3410"/>
                        </a:cubicBezTo>
                        <a:cubicBezTo>
                          <a:pt x="1076" y="3059"/>
                          <a:pt x="915" y="2594"/>
                          <a:pt x="650" y="2350"/>
                        </a:cubicBezTo>
                        <a:cubicBezTo>
                          <a:pt x="440" y="2155"/>
                          <a:pt x="373" y="1936"/>
                          <a:pt x="365" y="1665"/>
                        </a:cubicBezTo>
                        <a:cubicBezTo>
                          <a:pt x="342" y="785"/>
                          <a:pt x="953" y="186"/>
                          <a:pt x="1749" y="112"/>
                        </a:cubicBezTo>
                        <a:cubicBezTo>
                          <a:pt x="1832" y="105"/>
                          <a:pt x="1915" y="101"/>
                          <a:pt x="1997" y="101"/>
                        </a:cubicBezTo>
                        <a:cubicBezTo>
                          <a:pt x="2490" y="101"/>
                          <a:pt x="2959" y="233"/>
                          <a:pt x="3405" y="459"/>
                        </a:cubicBezTo>
                        <a:cubicBezTo>
                          <a:pt x="3830" y="675"/>
                          <a:pt x="4248" y="908"/>
                          <a:pt x="4668" y="1136"/>
                        </a:cubicBezTo>
                        <a:cubicBezTo>
                          <a:pt x="6273" y="2008"/>
                          <a:pt x="7975" y="2525"/>
                          <a:pt x="9811" y="2561"/>
                        </a:cubicBezTo>
                        <a:cubicBezTo>
                          <a:pt x="9932" y="2564"/>
                          <a:pt x="10053" y="2565"/>
                          <a:pt x="10174" y="2565"/>
                        </a:cubicBezTo>
                        <a:cubicBezTo>
                          <a:pt x="11680" y="2565"/>
                          <a:pt x="13156" y="2366"/>
                          <a:pt x="14550" y="1753"/>
                        </a:cubicBezTo>
                        <a:cubicBezTo>
                          <a:pt x="15397" y="1379"/>
                          <a:pt x="16206" y="921"/>
                          <a:pt x="17032" y="500"/>
                        </a:cubicBezTo>
                        <a:lnTo>
                          <a:pt x="17032" y="500"/>
                        </a:lnTo>
                        <a:cubicBezTo>
                          <a:pt x="16459" y="639"/>
                          <a:pt x="15914" y="866"/>
                          <a:pt x="15378" y="1118"/>
                        </a:cubicBezTo>
                        <a:cubicBezTo>
                          <a:pt x="15015" y="1289"/>
                          <a:pt x="14661" y="1482"/>
                          <a:pt x="14290" y="1632"/>
                        </a:cubicBezTo>
                        <a:cubicBezTo>
                          <a:pt x="13079" y="2120"/>
                          <a:pt x="11815" y="2341"/>
                          <a:pt x="10509" y="2353"/>
                        </a:cubicBezTo>
                        <a:cubicBezTo>
                          <a:pt x="10470" y="2353"/>
                          <a:pt x="10432" y="2353"/>
                          <a:pt x="10393" y="2353"/>
                        </a:cubicBezTo>
                        <a:cubicBezTo>
                          <a:pt x="8878" y="2353"/>
                          <a:pt x="7404" y="2116"/>
                          <a:pt x="5998" y="1544"/>
                        </a:cubicBezTo>
                        <a:cubicBezTo>
                          <a:pt x="5338" y="1275"/>
                          <a:pt x="4704" y="942"/>
                          <a:pt x="4072" y="612"/>
                        </a:cubicBezTo>
                        <a:cubicBezTo>
                          <a:pt x="3578" y="355"/>
                          <a:pt x="3065" y="177"/>
                          <a:pt x="2522" y="71"/>
                        </a:cubicBezTo>
                        <a:cubicBezTo>
                          <a:pt x="2292" y="26"/>
                          <a:pt x="2065"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7" name="Google Shape;5157;p25"/>
                  <p:cNvSpPr/>
                  <p:nvPr/>
                </p:nvSpPr>
                <p:spPr>
                  <a:xfrm>
                    <a:off x="2755081" y="3805809"/>
                    <a:ext cx="77048" cy="155389"/>
                  </a:xfrm>
                  <a:custGeom>
                    <a:avLst/>
                    <a:gdLst/>
                    <a:ahLst/>
                    <a:cxnLst/>
                    <a:rect l="l" t="t" r="r" b="b"/>
                    <a:pathLst>
                      <a:path w="1252" h="2525" extrusionOk="0">
                        <a:moveTo>
                          <a:pt x="411" y="1"/>
                        </a:moveTo>
                        <a:cubicBezTo>
                          <a:pt x="329" y="1"/>
                          <a:pt x="270" y="47"/>
                          <a:pt x="219" y="124"/>
                        </a:cubicBezTo>
                        <a:cubicBezTo>
                          <a:pt x="78" y="342"/>
                          <a:pt x="0" y="578"/>
                          <a:pt x="21" y="841"/>
                        </a:cubicBezTo>
                        <a:cubicBezTo>
                          <a:pt x="80" y="1577"/>
                          <a:pt x="503" y="2088"/>
                          <a:pt x="1055" y="2524"/>
                        </a:cubicBezTo>
                        <a:cubicBezTo>
                          <a:pt x="1069" y="2512"/>
                          <a:pt x="1081" y="2507"/>
                          <a:pt x="1085" y="2499"/>
                        </a:cubicBezTo>
                        <a:cubicBezTo>
                          <a:pt x="1096" y="2480"/>
                          <a:pt x="1107" y="2460"/>
                          <a:pt x="1114" y="2440"/>
                        </a:cubicBezTo>
                        <a:cubicBezTo>
                          <a:pt x="1251" y="2107"/>
                          <a:pt x="1219" y="1789"/>
                          <a:pt x="1044" y="1476"/>
                        </a:cubicBezTo>
                        <a:cubicBezTo>
                          <a:pt x="945" y="1300"/>
                          <a:pt x="845" y="1117"/>
                          <a:pt x="788" y="926"/>
                        </a:cubicBezTo>
                        <a:cubicBezTo>
                          <a:pt x="706" y="652"/>
                          <a:pt x="797" y="418"/>
                          <a:pt x="1045" y="257"/>
                        </a:cubicBezTo>
                        <a:cubicBezTo>
                          <a:pt x="1065" y="243"/>
                          <a:pt x="1082" y="224"/>
                          <a:pt x="1129" y="182"/>
                        </a:cubicBezTo>
                        <a:cubicBezTo>
                          <a:pt x="894" y="120"/>
                          <a:pt x="687" y="68"/>
                          <a:pt x="483" y="11"/>
                        </a:cubicBezTo>
                        <a:cubicBezTo>
                          <a:pt x="457" y="4"/>
                          <a:pt x="433"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8" name="Google Shape;5158;p25"/>
                  <p:cNvSpPr/>
                  <p:nvPr/>
                </p:nvSpPr>
                <p:spPr>
                  <a:xfrm>
                    <a:off x="2547321" y="3783346"/>
                    <a:ext cx="130772" cy="171020"/>
                  </a:xfrm>
                  <a:custGeom>
                    <a:avLst/>
                    <a:gdLst/>
                    <a:ahLst/>
                    <a:cxnLst/>
                    <a:rect l="l" t="t" r="r" b="b"/>
                    <a:pathLst>
                      <a:path w="2125" h="2779" extrusionOk="0">
                        <a:moveTo>
                          <a:pt x="2124" y="0"/>
                        </a:moveTo>
                        <a:lnTo>
                          <a:pt x="2124" y="0"/>
                        </a:lnTo>
                        <a:cubicBezTo>
                          <a:pt x="749" y="267"/>
                          <a:pt x="1" y="1743"/>
                          <a:pt x="155" y="2779"/>
                        </a:cubicBezTo>
                        <a:cubicBezTo>
                          <a:pt x="239" y="2473"/>
                          <a:pt x="308" y="2187"/>
                          <a:pt x="398" y="1909"/>
                        </a:cubicBezTo>
                        <a:cubicBezTo>
                          <a:pt x="621" y="1219"/>
                          <a:pt x="1058" y="706"/>
                          <a:pt x="1690" y="350"/>
                        </a:cubicBezTo>
                        <a:cubicBezTo>
                          <a:pt x="1840" y="266"/>
                          <a:pt x="1963" y="133"/>
                          <a:pt x="21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159" name="Google Shape;5159;p25"/>
                <p:cNvGrpSpPr/>
                <p:nvPr/>
              </p:nvGrpSpPr>
              <p:grpSpPr>
                <a:xfrm>
                  <a:off x="3317948" y="3879832"/>
                  <a:ext cx="198161" cy="134488"/>
                  <a:chOff x="2551752" y="3804947"/>
                  <a:chExt cx="291885" cy="198097"/>
                </a:xfrm>
              </p:grpSpPr>
              <p:sp>
                <p:nvSpPr>
                  <p:cNvPr id="5160" name="Google Shape;5160;p25"/>
                  <p:cNvSpPr/>
                  <p:nvPr/>
                </p:nvSpPr>
                <p:spPr>
                  <a:xfrm>
                    <a:off x="2657602" y="3804947"/>
                    <a:ext cx="85233" cy="198097"/>
                  </a:xfrm>
                  <a:custGeom>
                    <a:avLst/>
                    <a:gdLst/>
                    <a:ahLst/>
                    <a:cxnLst/>
                    <a:rect l="l" t="t" r="r" b="b"/>
                    <a:pathLst>
                      <a:path w="1385" h="3219" extrusionOk="0">
                        <a:moveTo>
                          <a:pt x="1385" y="0"/>
                        </a:moveTo>
                        <a:cubicBezTo>
                          <a:pt x="761" y="10"/>
                          <a:pt x="1" y="558"/>
                          <a:pt x="79" y="1457"/>
                        </a:cubicBezTo>
                        <a:cubicBezTo>
                          <a:pt x="95" y="1637"/>
                          <a:pt x="155" y="1795"/>
                          <a:pt x="279" y="1932"/>
                        </a:cubicBezTo>
                        <a:cubicBezTo>
                          <a:pt x="594" y="2282"/>
                          <a:pt x="785" y="2685"/>
                          <a:pt x="756" y="3218"/>
                        </a:cubicBezTo>
                        <a:cubicBezTo>
                          <a:pt x="996" y="2984"/>
                          <a:pt x="1109" y="2740"/>
                          <a:pt x="1146" y="2454"/>
                        </a:cubicBezTo>
                        <a:cubicBezTo>
                          <a:pt x="1202" y="2026"/>
                          <a:pt x="1122" y="1627"/>
                          <a:pt x="960" y="1233"/>
                        </a:cubicBezTo>
                        <a:cubicBezTo>
                          <a:pt x="779" y="790"/>
                          <a:pt x="867" y="456"/>
                          <a:pt x="1226" y="139"/>
                        </a:cubicBezTo>
                        <a:cubicBezTo>
                          <a:pt x="1272" y="97"/>
                          <a:pt x="1321" y="56"/>
                          <a:pt x="1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1" name="Google Shape;5161;p25"/>
                  <p:cNvSpPr/>
                  <p:nvPr/>
                </p:nvSpPr>
                <p:spPr>
                  <a:xfrm>
                    <a:off x="2551752" y="3819348"/>
                    <a:ext cx="90833" cy="150035"/>
                  </a:xfrm>
                  <a:custGeom>
                    <a:avLst/>
                    <a:gdLst/>
                    <a:ahLst/>
                    <a:cxnLst/>
                    <a:rect l="l" t="t" r="r" b="b"/>
                    <a:pathLst>
                      <a:path w="1476" h="2438" extrusionOk="0">
                        <a:moveTo>
                          <a:pt x="1476" y="1"/>
                        </a:moveTo>
                        <a:cubicBezTo>
                          <a:pt x="841" y="269"/>
                          <a:pt x="1" y="1878"/>
                          <a:pt x="223" y="2438"/>
                        </a:cubicBezTo>
                        <a:cubicBezTo>
                          <a:pt x="337" y="2363"/>
                          <a:pt x="449" y="2285"/>
                          <a:pt x="564" y="2212"/>
                        </a:cubicBezTo>
                        <a:cubicBezTo>
                          <a:pt x="725" y="2110"/>
                          <a:pt x="897" y="2022"/>
                          <a:pt x="1052" y="1910"/>
                        </a:cubicBezTo>
                        <a:cubicBezTo>
                          <a:pt x="1266" y="1755"/>
                          <a:pt x="1378" y="1551"/>
                          <a:pt x="1318" y="1269"/>
                        </a:cubicBezTo>
                        <a:cubicBezTo>
                          <a:pt x="1292" y="1143"/>
                          <a:pt x="1290" y="1005"/>
                          <a:pt x="1309" y="877"/>
                        </a:cubicBezTo>
                        <a:cubicBezTo>
                          <a:pt x="1355" y="577"/>
                          <a:pt x="1421" y="282"/>
                          <a:pt x="1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2" name="Google Shape;5162;p25"/>
                  <p:cNvSpPr/>
                  <p:nvPr/>
                </p:nvSpPr>
                <p:spPr>
                  <a:xfrm>
                    <a:off x="2806098" y="3822055"/>
                    <a:ext cx="37539" cy="130403"/>
                  </a:xfrm>
                  <a:custGeom>
                    <a:avLst/>
                    <a:gdLst/>
                    <a:ahLst/>
                    <a:cxnLst/>
                    <a:rect l="l" t="t" r="r" b="b"/>
                    <a:pathLst>
                      <a:path w="610" h="2119" extrusionOk="0">
                        <a:moveTo>
                          <a:pt x="397" y="1"/>
                        </a:moveTo>
                        <a:cubicBezTo>
                          <a:pt x="342" y="1"/>
                          <a:pt x="290" y="32"/>
                          <a:pt x="216" y="94"/>
                        </a:cubicBezTo>
                        <a:cubicBezTo>
                          <a:pt x="75" y="213"/>
                          <a:pt x="1" y="370"/>
                          <a:pt x="37" y="548"/>
                        </a:cubicBezTo>
                        <a:cubicBezTo>
                          <a:pt x="68" y="702"/>
                          <a:pt x="114" y="862"/>
                          <a:pt x="197" y="992"/>
                        </a:cubicBezTo>
                        <a:cubicBezTo>
                          <a:pt x="419" y="1342"/>
                          <a:pt x="546" y="1699"/>
                          <a:pt x="421" y="2119"/>
                        </a:cubicBezTo>
                        <a:cubicBezTo>
                          <a:pt x="541" y="1925"/>
                          <a:pt x="605" y="1716"/>
                          <a:pt x="557" y="1493"/>
                        </a:cubicBezTo>
                        <a:cubicBezTo>
                          <a:pt x="516" y="1306"/>
                          <a:pt x="463" y="1121"/>
                          <a:pt x="401" y="939"/>
                        </a:cubicBezTo>
                        <a:cubicBezTo>
                          <a:pt x="292" y="615"/>
                          <a:pt x="295" y="323"/>
                          <a:pt x="609" y="106"/>
                        </a:cubicBezTo>
                        <a:cubicBezTo>
                          <a:pt x="517" y="35"/>
                          <a:pt x="455" y="1"/>
                          <a:pt x="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163" name="Google Shape;5163;p25"/>
                <p:cNvSpPr/>
                <p:nvPr/>
              </p:nvSpPr>
              <p:spPr>
                <a:xfrm>
                  <a:off x="4270274" y="3020129"/>
                  <a:ext cx="177774" cy="707711"/>
                </a:xfrm>
                <a:custGeom>
                  <a:avLst/>
                  <a:gdLst/>
                  <a:ahLst/>
                  <a:cxnLst/>
                  <a:rect l="l" t="t" r="r" b="b"/>
                  <a:pathLst>
                    <a:path w="4255" h="16939" extrusionOk="0">
                      <a:moveTo>
                        <a:pt x="1874" y="1"/>
                      </a:moveTo>
                      <a:cubicBezTo>
                        <a:pt x="1844" y="1"/>
                        <a:pt x="1815" y="2"/>
                        <a:pt x="1785" y="4"/>
                      </a:cubicBezTo>
                      <a:cubicBezTo>
                        <a:pt x="826" y="68"/>
                        <a:pt x="314" y="1256"/>
                        <a:pt x="681" y="2012"/>
                      </a:cubicBezTo>
                      <a:cubicBezTo>
                        <a:pt x="789" y="2234"/>
                        <a:pt x="1066" y="2406"/>
                        <a:pt x="1315" y="2406"/>
                      </a:cubicBezTo>
                      <a:cubicBezTo>
                        <a:pt x="1334" y="2406"/>
                        <a:pt x="1354" y="2405"/>
                        <a:pt x="1373" y="2402"/>
                      </a:cubicBezTo>
                      <a:cubicBezTo>
                        <a:pt x="1667" y="2370"/>
                        <a:pt x="1921" y="2251"/>
                        <a:pt x="2116" y="2019"/>
                      </a:cubicBezTo>
                      <a:cubicBezTo>
                        <a:pt x="2157" y="1969"/>
                        <a:pt x="2190" y="1914"/>
                        <a:pt x="2259" y="1816"/>
                      </a:cubicBezTo>
                      <a:cubicBezTo>
                        <a:pt x="2438" y="2079"/>
                        <a:pt x="2602" y="2279"/>
                        <a:pt x="2725" y="2506"/>
                      </a:cubicBezTo>
                      <a:cubicBezTo>
                        <a:pt x="3020" y="3051"/>
                        <a:pt x="3137" y="3651"/>
                        <a:pt x="3196" y="4261"/>
                      </a:cubicBezTo>
                      <a:cubicBezTo>
                        <a:pt x="3311" y="5447"/>
                        <a:pt x="3181" y="6620"/>
                        <a:pt x="2984" y="7787"/>
                      </a:cubicBezTo>
                      <a:cubicBezTo>
                        <a:pt x="2745" y="9210"/>
                        <a:pt x="2058" y="10447"/>
                        <a:pt x="1345" y="11666"/>
                      </a:cubicBezTo>
                      <a:cubicBezTo>
                        <a:pt x="969" y="12307"/>
                        <a:pt x="607" y="12951"/>
                        <a:pt x="349" y="13649"/>
                      </a:cubicBezTo>
                      <a:cubicBezTo>
                        <a:pt x="154" y="14177"/>
                        <a:pt x="0" y="14715"/>
                        <a:pt x="36" y="15288"/>
                      </a:cubicBezTo>
                      <a:cubicBezTo>
                        <a:pt x="64" y="15731"/>
                        <a:pt x="142" y="16160"/>
                        <a:pt x="418" y="16528"/>
                      </a:cubicBezTo>
                      <a:cubicBezTo>
                        <a:pt x="627" y="16803"/>
                        <a:pt x="880" y="16939"/>
                        <a:pt x="1190" y="16939"/>
                      </a:cubicBezTo>
                      <a:cubicBezTo>
                        <a:pt x="1291" y="16939"/>
                        <a:pt x="1399" y="16924"/>
                        <a:pt x="1513" y="16895"/>
                      </a:cubicBezTo>
                      <a:cubicBezTo>
                        <a:pt x="1921" y="16789"/>
                        <a:pt x="2242" y="16435"/>
                        <a:pt x="2296" y="16029"/>
                      </a:cubicBezTo>
                      <a:cubicBezTo>
                        <a:pt x="2321" y="15848"/>
                        <a:pt x="2230" y="15640"/>
                        <a:pt x="2092" y="15575"/>
                      </a:cubicBezTo>
                      <a:cubicBezTo>
                        <a:pt x="2042" y="15550"/>
                        <a:pt x="1995" y="15540"/>
                        <a:pt x="1951" y="15540"/>
                      </a:cubicBezTo>
                      <a:cubicBezTo>
                        <a:pt x="1842" y="15540"/>
                        <a:pt x="1749" y="15604"/>
                        <a:pt x="1660" y="15683"/>
                      </a:cubicBezTo>
                      <a:cubicBezTo>
                        <a:pt x="1639" y="15701"/>
                        <a:pt x="1620" y="15720"/>
                        <a:pt x="1600" y="15739"/>
                      </a:cubicBezTo>
                      <a:cubicBezTo>
                        <a:pt x="1460" y="15873"/>
                        <a:pt x="1314" y="15939"/>
                        <a:pt x="1177" y="15939"/>
                      </a:cubicBezTo>
                      <a:cubicBezTo>
                        <a:pt x="997" y="15939"/>
                        <a:pt x="831" y="15826"/>
                        <a:pt x="710" y="15604"/>
                      </a:cubicBezTo>
                      <a:cubicBezTo>
                        <a:pt x="530" y="15273"/>
                        <a:pt x="480" y="14906"/>
                        <a:pt x="546" y="14547"/>
                      </a:cubicBezTo>
                      <a:cubicBezTo>
                        <a:pt x="675" y="13840"/>
                        <a:pt x="988" y="13200"/>
                        <a:pt x="1352" y="12591"/>
                      </a:cubicBezTo>
                      <a:cubicBezTo>
                        <a:pt x="2021" y="11472"/>
                        <a:pt x="2692" y="10356"/>
                        <a:pt x="3179" y="9143"/>
                      </a:cubicBezTo>
                      <a:cubicBezTo>
                        <a:pt x="3883" y="7393"/>
                        <a:pt x="4255" y="5587"/>
                        <a:pt x="3978" y="3698"/>
                      </a:cubicBezTo>
                      <a:cubicBezTo>
                        <a:pt x="3805" y="2511"/>
                        <a:pt x="3427" y="1392"/>
                        <a:pt x="2705" y="413"/>
                      </a:cubicBezTo>
                      <a:cubicBezTo>
                        <a:pt x="2497" y="131"/>
                        <a:pt x="2206" y="1"/>
                        <a:pt x="1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4" name="Google Shape;5164;p25"/>
                <p:cNvSpPr/>
                <p:nvPr/>
              </p:nvSpPr>
              <p:spPr>
                <a:xfrm>
                  <a:off x="4270943" y="3161303"/>
                  <a:ext cx="119658" cy="203427"/>
                </a:xfrm>
                <a:custGeom>
                  <a:avLst/>
                  <a:gdLst/>
                  <a:ahLst/>
                  <a:cxnLst/>
                  <a:rect l="l" t="t" r="r" b="b"/>
                  <a:pathLst>
                    <a:path w="2864" h="4869" extrusionOk="0">
                      <a:moveTo>
                        <a:pt x="419" y="0"/>
                      </a:moveTo>
                      <a:cubicBezTo>
                        <a:pt x="165" y="0"/>
                        <a:pt x="1" y="205"/>
                        <a:pt x="54" y="501"/>
                      </a:cubicBezTo>
                      <a:cubicBezTo>
                        <a:pt x="133" y="944"/>
                        <a:pt x="453" y="1236"/>
                        <a:pt x="826" y="1402"/>
                      </a:cubicBezTo>
                      <a:cubicBezTo>
                        <a:pt x="1159" y="1549"/>
                        <a:pt x="1449" y="1716"/>
                        <a:pt x="1681" y="1988"/>
                      </a:cubicBezTo>
                      <a:cubicBezTo>
                        <a:pt x="2011" y="2374"/>
                        <a:pt x="2253" y="2808"/>
                        <a:pt x="2369" y="3304"/>
                      </a:cubicBezTo>
                      <a:cubicBezTo>
                        <a:pt x="2491" y="3822"/>
                        <a:pt x="2599" y="4341"/>
                        <a:pt x="2714" y="4860"/>
                      </a:cubicBezTo>
                      <a:cubicBezTo>
                        <a:pt x="2732" y="4862"/>
                        <a:pt x="2750" y="4864"/>
                        <a:pt x="2771" y="4869"/>
                      </a:cubicBezTo>
                      <a:cubicBezTo>
                        <a:pt x="2796" y="4565"/>
                        <a:pt x="2864" y="4258"/>
                        <a:pt x="2833" y="3961"/>
                      </a:cubicBezTo>
                      <a:cubicBezTo>
                        <a:pt x="2792" y="3572"/>
                        <a:pt x="2688" y="3185"/>
                        <a:pt x="2581" y="2805"/>
                      </a:cubicBezTo>
                      <a:cubicBezTo>
                        <a:pt x="2411" y="2206"/>
                        <a:pt x="2186" y="1628"/>
                        <a:pt x="1868" y="1090"/>
                      </a:cubicBezTo>
                      <a:cubicBezTo>
                        <a:pt x="1572" y="586"/>
                        <a:pt x="1155" y="210"/>
                        <a:pt x="592" y="30"/>
                      </a:cubicBezTo>
                      <a:cubicBezTo>
                        <a:pt x="531" y="10"/>
                        <a:pt x="473" y="0"/>
                        <a:pt x="419"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5" name="Google Shape;5165;p25"/>
                <p:cNvSpPr/>
                <p:nvPr/>
              </p:nvSpPr>
              <p:spPr>
                <a:xfrm>
                  <a:off x="4258827" y="3004002"/>
                  <a:ext cx="112472" cy="134030"/>
                </a:xfrm>
                <a:custGeom>
                  <a:avLst/>
                  <a:gdLst/>
                  <a:ahLst/>
                  <a:cxnLst/>
                  <a:rect l="l" t="t" r="r" b="b"/>
                  <a:pathLst>
                    <a:path w="2692" h="3208" extrusionOk="0">
                      <a:moveTo>
                        <a:pt x="1948" y="0"/>
                      </a:moveTo>
                      <a:cubicBezTo>
                        <a:pt x="1884" y="0"/>
                        <a:pt x="1818" y="6"/>
                        <a:pt x="1749" y="18"/>
                      </a:cubicBezTo>
                      <a:cubicBezTo>
                        <a:pt x="413" y="252"/>
                        <a:pt x="0" y="1861"/>
                        <a:pt x="495" y="2755"/>
                      </a:cubicBezTo>
                      <a:cubicBezTo>
                        <a:pt x="650" y="3035"/>
                        <a:pt x="898" y="3207"/>
                        <a:pt x="1216" y="3207"/>
                      </a:cubicBezTo>
                      <a:cubicBezTo>
                        <a:pt x="1232" y="3207"/>
                        <a:pt x="1248" y="3207"/>
                        <a:pt x="1265" y="3206"/>
                      </a:cubicBezTo>
                      <a:cubicBezTo>
                        <a:pt x="1491" y="3193"/>
                        <a:pt x="1719" y="3133"/>
                        <a:pt x="1935" y="3060"/>
                      </a:cubicBezTo>
                      <a:cubicBezTo>
                        <a:pt x="2168" y="2981"/>
                        <a:pt x="2313" y="2797"/>
                        <a:pt x="2405" y="2559"/>
                      </a:cubicBezTo>
                      <a:lnTo>
                        <a:pt x="2405" y="2559"/>
                      </a:lnTo>
                      <a:cubicBezTo>
                        <a:pt x="2254" y="2648"/>
                        <a:pt x="2120" y="2745"/>
                        <a:pt x="1972" y="2809"/>
                      </a:cubicBezTo>
                      <a:cubicBezTo>
                        <a:pt x="1847" y="2864"/>
                        <a:pt x="1721" y="2890"/>
                        <a:pt x="1599" y="2890"/>
                      </a:cubicBezTo>
                      <a:cubicBezTo>
                        <a:pt x="1229" y="2890"/>
                        <a:pt x="905" y="2649"/>
                        <a:pt x="789" y="2249"/>
                      </a:cubicBezTo>
                      <a:cubicBezTo>
                        <a:pt x="609" y="1620"/>
                        <a:pt x="846" y="903"/>
                        <a:pt x="1379" y="519"/>
                      </a:cubicBezTo>
                      <a:cubicBezTo>
                        <a:pt x="1620" y="345"/>
                        <a:pt x="1872" y="256"/>
                        <a:pt x="2136" y="256"/>
                      </a:cubicBezTo>
                      <a:cubicBezTo>
                        <a:pt x="2316" y="256"/>
                        <a:pt x="2501" y="298"/>
                        <a:pt x="2691" y="384"/>
                      </a:cubicBezTo>
                      <a:cubicBezTo>
                        <a:pt x="2495" y="125"/>
                        <a:pt x="2243" y="0"/>
                        <a:pt x="1948"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6" name="Google Shape;5166;p25"/>
                <p:cNvSpPr/>
                <p:nvPr/>
              </p:nvSpPr>
              <p:spPr>
                <a:xfrm>
                  <a:off x="4270776" y="3224850"/>
                  <a:ext cx="110174" cy="209777"/>
                </a:xfrm>
                <a:custGeom>
                  <a:avLst/>
                  <a:gdLst/>
                  <a:ahLst/>
                  <a:cxnLst/>
                  <a:rect l="l" t="t" r="r" b="b"/>
                  <a:pathLst>
                    <a:path w="2637" h="5021" extrusionOk="0">
                      <a:moveTo>
                        <a:pt x="665" y="0"/>
                      </a:moveTo>
                      <a:cubicBezTo>
                        <a:pt x="603" y="0"/>
                        <a:pt x="539" y="7"/>
                        <a:pt x="474" y="22"/>
                      </a:cubicBezTo>
                      <a:cubicBezTo>
                        <a:pt x="147" y="94"/>
                        <a:pt x="0" y="378"/>
                        <a:pt x="130" y="687"/>
                      </a:cubicBezTo>
                      <a:cubicBezTo>
                        <a:pt x="214" y="891"/>
                        <a:pt x="383" y="971"/>
                        <a:pt x="587" y="977"/>
                      </a:cubicBezTo>
                      <a:cubicBezTo>
                        <a:pt x="966" y="991"/>
                        <a:pt x="1254" y="1168"/>
                        <a:pt x="1495" y="1446"/>
                      </a:cubicBezTo>
                      <a:cubicBezTo>
                        <a:pt x="1731" y="1717"/>
                        <a:pt x="1881" y="2032"/>
                        <a:pt x="1994" y="2368"/>
                      </a:cubicBezTo>
                      <a:cubicBezTo>
                        <a:pt x="2221" y="3047"/>
                        <a:pt x="2202" y="3742"/>
                        <a:pt x="2142" y="4441"/>
                      </a:cubicBezTo>
                      <a:cubicBezTo>
                        <a:pt x="2126" y="4630"/>
                        <a:pt x="2105" y="4819"/>
                        <a:pt x="2085" y="5009"/>
                      </a:cubicBezTo>
                      <a:lnTo>
                        <a:pt x="2147" y="5020"/>
                      </a:lnTo>
                      <a:cubicBezTo>
                        <a:pt x="2307" y="4589"/>
                        <a:pt x="2467" y="4158"/>
                        <a:pt x="2625" y="3726"/>
                      </a:cubicBezTo>
                      <a:cubicBezTo>
                        <a:pt x="2637" y="3693"/>
                        <a:pt x="2634" y="3651"/>
                        <a:pt x="2629" y="3612"/>
                      </a:cubicBezTo>
                      <a:cubicBezTo>
                        <a:pt x="2534" y="2871"/>
                        <a:pt x="2413" y="2133"/>
                        <a:pt x="2146" y="1431"/>
                      </a:cubicBezTo>
                      <a:cubicBezTo>
                        <a:pt x="1960" y="945"/>
                        <a:pt x="1666" y="531"/>
                        <a:pt x="1246" y="214"/>
                      </a:cubicBezTo>
                      <a:cubicBezTo>
                        <a:pt x="1069" y="81"/>
                        <a:pt x="878" y="0"/>
                        <a:pt x="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7" name="Google Shape;5167;p25"/>
                <p:cNvSpPr/>
                <p:nvPr/>
              </p:nvSpPr>
              <p:spPr>
                <a:xfrm>
                  <a:off x="4271444" y="3277325"/>
                  <a:ext cx="88156" cy="187091"/>
                </a:xfrm>
                <a:custGeom>
                  <a:avLst/>
                  <a:gdLst/>
                  <a:ahLst/>
                  <a:cxnLst/>
                  <a:rect l="l" t="t" r="r" b="b"/>
                  <a:pathLst>
                    <a:path w="2110" h="4478" extrusionOk="0">
                      <a:moveTo>
                        <a:pt x="868" y="0"/>
                      </a:moveTo>
                      <a:cubicBezTo>
                        <a:pt x="387" y="0"/>
                        <a:pt x="1" y="508"/>
                        <a:pt x="12" y="903"/>
                      </a:cubicBezTo>
                      <a:cubicBezTo>
                        <a:pt x="17" y="1083"/>
                        <a:pt x="190" y="1251"/>
                        <a:pt x="347" y="1256"/>
                      </a:cubicBezTo>
                      <a:cubicBezTo>
                        <a:pt x="351" y="1256"/>
                        <a:pt x="355" y="1256"/>
                        <a:pt x="359" y="1256"/>
                      </a:cubicBezTo>
                      <a:cubicBezTo>
                        <a:pt x="530" y="1256"/>
                        <a:pt x="649" y="1145"/>
                        <a:pt x="684" y="939"/>
                      </a:cubicBezTo>
                      <a:cubicBezTo>
                        <a:pt x="696" y="864"/>
                        <a:pt x="699" y="785"/>
                        <a:pt x="693" y="709"/>
                      </a:cubicBezTo>
                      <a:cubicBezTo>
                        <a:pt x="686" y="619"/>
                        <a:pt x="710" y="577"/>
                        <a:pt x="774" y="577"/>
                      </a:cubicBezTo>
                      <a:cubicBezTo>
                        <a:pt x="792" y="577"/>
                        <a:pt x="813" y="580"/>
                        <a:pt x="838" y="587"/>
                      </a:cubicBezTo>
                      <a:cubicBezTo>
                        <a:pt x="1057" y="646"/>
                        <a:pt x="1257" y="744"/>
                        <a:pt x="1375" y="941"/>
                      </a:cubicBezTo>
                      <a:cubicBezTo>
                        <a:pt x="1505" y="1162"/>
                        <a:pt x="1629" y="1393"/>
                        <a:pt x="1715" y="1632"/>
                      </a:cubicBezTo>
                      <a:cubicBezTo>
                        <a:pt x="1947" y="2291"/>
                        <a:pt x="1928" y="2970"/>
                        <a:pt x="1831" y="3652"/>
                      </a:cubicBezTo>
                      <a:cubicBezTo>
                        <a:pt x="1793" y="3920"/>
                        <a:pt x="1753" y="4190"/>
                        <a:pt x="1713" y="4461"/>
                      </a:cubicBezTo>
                      <a:cubicBezTo>
                        <a:pt x="1726" y="4466"/>
                        <a:pt x="1740" y="4471"/>
                        <a:pt x="1754" y="4477"/>
                      </a:cubicBezTo>
                      <a:cubicBezTo>
                        <a:pt x="1818" y="4323"/>
                        <a:pt x="1913" y="4174"/>
                        <a:pt x="1939" y="4014"/>
                      </a:cubicBezTo>
                      <a:cubicBezTo>
                        <a:pt x="2048" y="3328"/>
                        <a:pt x="2109" y="2639"/>
                        <a:pt x="2037" y="1946"/>
                      </a:cubicBezTo>
                      <a:cubicBezTo>
                        <a:pt x="1973" y="1331"/>
                        <a:pt x="1798" y="750"/>
                        <a:pt x="1390" y="265"/>
                      </a:cubicBezTo>
                      <a:cubicBezTo>
                        <a:pt x="1320" y="182"/>
                        <a:pt x="1237" y="94"/>
                        <a:pt x="1142" y="56"/>
                      </a:cubicBezTo>
                      <a:cubicBezTo>
                        <a:pt x="1049" y="18"/>
                        <a:pt x="957" y="0"/>
                        <a:pt x="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8" name="Google Shape;5168;p25"/>
                <p:cNvSpPr/>
                <p:nvPr/>
              </p:nvSpPr>
              <p:spPr>
                <a:xfrm>
                  <a:off x="4319616" y="3529467"/>
                  <a:ext cx="44078" cy="99729"/>
                </a:xfrm>
                <a:custGeom>
                  <a:avLst/>
                  <a:gdLst/>
                  <a:ahLst/>
                  <a:cxnLst/>
                  <a:rect l="l" t="t" r="r" b="b"/>
                  <a:pathLst>
                    <a:path w="1055" h="2387" extrusionOk="0">
                      <a:moveTo>
                        <a:pt x="562" y="1"/>
                      </a:moveTo>
                      <a:cubicBezTo>
                        <a:pt x="498" y="105"/>
                        <a:pt x="423" y="245"/>
                        <a:pt x="332" y="374"/>
                      </a:cubicBezTo>
                      <a:cubicBezTo>
                        <a:pt x="97" y="709"/>
                        <a:pt x="6" y="1091"/>
                        <a:pt x="4" y="1491"/>
                      </a:cubicBezTo>
                      <a:cubicBezTo>
                        <a:pt x="1" y="1786"/>
                        <a:pt x="78" y="2059"/>
                        <a:pt x="303" y="2268"/>
                      </a:cubicBezTo>
                      <a:cubicBezTo>
                        <a:pt x="390" y="2347"/>
                        <a:pt x="499" y="2386"/>
                        <a:pt x="606" y="2386"/>
                      </a:cubicBezTo>
                      <a:cubicBezTo>
                        <a:pt x="699" y="2386"/>
                        <a:pt x="790" y="2357"/>
                        <a:pt x="864" y="2299"/>
                      </a:cubicBezTo>
                      <a:cubicBezTo>
                        <a:pt x="1006" y="2189"/>
                        <a:pt x="1054" y="2000"/>
                        <a:pt x="985" y="1840"/>
                      </a:cubicBezTo>
                      <a:cubicBezTo>
                        <a:pt x="927" y="1710"/>
                        <a:pt x="820" y="1642"/>
                        <a:pt x="666" y="1642"/>
                      </a:cubicBezTo>
                      <a:cubicBezTo>
                        <a:pt x="614" y="1642"/>
                        <a:pt x="558" y="1650"/>
                        <a:pt x="496" y="1665"/>
                      </a:cubicBezTo>
                      <a:cubicBezTo>
                        <a:pt x="476" y="1669"/>
                        <a:pt x="459" y="1672"/>
                        <a:pt x="443" y="1672"/>
                      </a:cubicBezTo>
                      <a:cubicBezTo>
                        <a:pt x="383" y="1672"/>
                        <a:pt x="358" y="1636"/>
                        <a:pt x="355" y="1564"/>
                      </a:cubicBezTo>
                      <a:cubicBezTo>
                        <a:pt x="348" y="1417"/>
                        <a:pt x="325" y="1264"/>
                        <a:pt x="348" y="1122"/>
                      </a:cubicBezTo>
                      <a:cubicBezTo>
                        <a:pt x="410" y="739"/>
                        <a:pt x="491" y="359"/>
                        <a:pt x="5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9" name="Google Shape;5169;p25"/>
                <p:cNvSpPr/>
                <p:nvPr/>
              </p:nvSpPr>
              <p:spPr>
                <a:xfrm>
                  <a:off x="4268018" y="3446617"/>
                  <a:ext cx="55985" cy="72655"/>
                </a:xfrm>
                <a:custGeom>
                  <a:avLst/>
                  <a:gdLst/>
                  <a:ahLst/>
                  <a:cxnLst/>
                  <a:rect l="l" t="t" r="r" b="b"/>
                  <a:pathLst>
                    <a:path w="1340" h="1739" extrusionOk="0">
                      <a:moveTo>
                        <a:pt x="604" y="1"/>
                      </a:moveTo>
                      <a:cubicBezTo>
                        <a:pt x="540" y="1"/>
                        <a:pt x="475" y="18"/>
                        <a:pt x="407" y="57"/>
                      </a:cubicBezTo>
                      <a:cubicBezTo>
                        <a:pt x="173" y="192"/>
                        <a:pt x="0" y="623"/>
                        <a:pt x="80" y="880"/>
                      </a:cubicBezTo>
                      <a:cubicBezTo>
                        <a:pt x="116" y="997"/>
                        <a:pt x="188" y="1062"/>
                        <a:pt x="266" y="1062"/>
                      </a:cubicBezTo>
                      <a:cubicBezTo>
                        <a:pt x="321" y="1062"/>
                        <a:pt x="380" y="1029"/>
                        <a:pt x="430" y="958"/>
                      </a:cubicBezTo>
                      <a:cubicBezTo>
                        <a:pt x="503" y="854"/>
                        <a:pt x="537" y="709"/>
                        <a:pt x="555" y="579"/>
                      </a:cubicBezTo>
                      <a:cubicBezTo>
                        <a:pt x="571" y="467"/>
                        <a:pt x="590" y="415"/>
                        <a:pt x="640" y="415"/>
                      </a:cubicBezTo>
                      <a:cubicBezTo>
                        <a:pt x="669" y="415"/>
                        <a:pt x="709" y="433"/>
                        <a:pt x="767" y="467"/>
                      </a:cubicBezTo>
                      <a:cubicBezTo>
                        <a:pt x="931" y="566"/>
                        <a:pt x="1055" y="708"/>
                        <a:pt x="1069" y="896"/>
                      </a:cubicBezTo>
                      <a:cubicBezTo>
                        <a:pt x="1090" y="1167"/>
                        <a:pt x="1075" y="1439"/>
                        <a:pt x="1075" y="1739"/>
                      </a:cubicBezTo>
                      <a:cubicBezTo>
                        <a:pt x="1154" y="1591"/>
                        <a:pt x="1278" y="1458"/>
                        <a:pt x="1294" y="1312"/>
                      </a:cubicBezTo>
                      <a:cubicBezTo>
                        <a:pt x="1339" y="851"/>
                        <a:pt x="1239" y="424"/>
                        <a:pt x="865" y="107"/>
                      </a:cubicBezTo>
                      <a:cubicBezTo>
                        <a:pt x="785" y="39"/>
                        <a:pt x="697" y="1"/>
                        <a:pt x="6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0" name="Google Shape;5170;p25"/>
                <p:cNvSpPr/>
                <p:nvPr/>
              </p:nvSpPr>
              <p:spPr>
                <a:xfrm>
                  <a:off x="4296470" y="3599740"/>
                  <a:ext cx="45039" cy="81596"/>
                </a:xfrm>
                <a:custGeom>
                  <a:avLst/>
                  <a:gdLst/>
                  <a:ahLst/>
                  <a:cxnLst/>
                  <a:rect l="l" t="t" r="r" b="b"/>
                  <a:pathLst>
                    <a:path w="1078" h="1953" extrusionOk="0">
                      <a:moveTo>
                        <a:pt x="246" y="0"/>
                      </a:moveTo>
                      <a:lnTo>
                        <a:pt x="246" y="0"/>
                      </a:lnTo>
                      <a:cubicBezTo>
                        <a:pt x="104" y="337"/>
                        <a:pt x="0" y="636"/>
                        <a:pt x="19" y="962"/>
                      </a:cubicBezTo>
                      <a:cubicBezTo>
                        <a:pt x="34" y="1233"/>
                        <a:pt x="57" y="1501"/>
                        <a:pt x="215" y="1735"/>
                      </a:cubicBezTo>
                      <a:cubicBezTo>
                        <a:pt x="313" y="1879"/>
                        <a:pt x="433" y="1952"/>
                        <a:pt x="560" y="1952"/>
                      </a:cubicBezTo>
                      <a:cubicBezTo>
                        <a:pt x="657" y="1952"/>
                        <a:pt x="758" y="1910"/>
                        <a:pt x="858" y="1824"/>
                      </a:cubicBezTo>
                      <a:cubicBezTo>
                        <a:pt x="933" y="1761"/>
                        <a:pt x="1005" y="1693"/>
                        <a:pt x="1077" y="1627"/>
                      </a:cubicBezTo>
                      <a:cubicBezTo>
                        <a:pt x="1071" y="1620"/>
                        <a:pt x="1066" y="1612"/>
                        <a:pt x="1061" y="1602"/>
                      </a:cubicBezTo>
                      <a:cubicBezTo>
                        <a:pt x="1009" y="1618"/>
                        <a:pt x="958" y="1633"/>
                        <a:pt x="907" y="1651"/>
                      </a:cubicBezTo>
                      <a:cubicBezTo>
                        <a:pt x="823" y="1681"/>
                        <a:pt x="746" y="1696"/>
                        <a:pt x="676" y="1696"/>
                      </a:cubicBezTo>
                      <a:cubicBezTo>
                        <a:pt x="501" y="1696"/>
                        <a:pt x="370" y="1601"/>
                        <a:pt x="294" y="1393"/>
                      </a:cubicBezTo>
                      <a:cubicBezTo>
                        <a:pt x="218" y="1187"/>
                        <a:pt x="191" y="956"/>
                        <a:pt x="184" y="735"/>
                      </a:cubicBezTo>
                      <a:cubicBezTo>
                        <a:pt x="178" y="507"/>
                        <a:pt x="220" y="276"/>
                        <a:pt x="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1" name="Google Shape;5171;p25"/>
                <p:cNvSpPr/>
                <p:nvPr/>
              </p:nvSpPr>
              <p:spPr>
                <a:xfrm>
                  <a:off x="2841743" y="3786078"/>
                  <a:ext cx="641991" cy="265554"/>
                </a:xfrm>
                <a:custGeom>
                  <a:avLst/>
                  <a:gdLst/>
                  <a:ahLst/>
                  <a:cxnLst/>
                  <a:rect l="l" t="t" r="r" b="b"/>
                  <a:pathLst>
                    <a:path w="15366" h="6356" extrusionOk="0">
                      <a:moveTo>
                        <a:pt x="8466" y="175"/>
                      </a:moveTo>
                      <a:cubicBezTo>
                        <a:pt x="8631" y="175"/>
                        <a:pt x="8788" y="211"/>
                        <a:pt x="8947" y="281"/>
                      </a:cubicBezTo>
                      <a:cubicBezTo>
                        <a:pt x="9084" y="342"/>
                        <a:pt x="9245" y="363"/>
                        <a:pt x="9398" y="369"/>
                      </a:cubicBezTo>
                      <a:cubicBezTo>
                        <a:pt x="9565" y="374"/>
                        <a:pt x="9721" y="397"/>
                        <a:pt x="9815" y="540"/>
                      </a:cubicBezTo>
                      <a:cubicBezTo>
                        <a:pt x="9935" y="723"/>
                        <a:pt x="10033" y="920"/>
                        <a:pt x="10158" y="1143"/>
                      </a:cubicBezTo>
                      <a:cubicBezTo>
                        <a:pt x="9981" y="1139"/>
                        <a:pt x="9843" y="1131"/>
                        <a:pt x="9711" y="1131"/>
                      </a:cubicBezTo>
                      <a:cubicBezTo>
                        <a:pt x="9686" y="1131"/>
                        <a:pt x="9661" y="1131"/>
                        <a:pt x="9636" y="1132"/>
                      </a:cubicBezTo>
                      <a:cubicBezTo>
                        <a:pt x="9471" y="1136"/>
                        <a:pt x="9308" y="1160"/>
                        <a:pt x="9145" y="1160"/>
                      </a:cubicBezTo>
                      <a:cubicBezTo>
                        <a:pt x="8817" y="1160"/>
                        <a:pt x="8574" y="1013"/>
                        <a:pt x="8422" y="723"/>
                      </a:cubicBezTo>
                      <a:cubicBezTo>
                        <a:pt x="8337" y="561"/>
                        <a:pt x="8260" y="397"/>
                        <a:pt x="8169" y="211"/>
                      </a:cubicBezTo>
                      <a:cubicBezTo>
                        <a:pt x="8272" y="187"/>
                        <a:pt x="8370" y="175"/>
                        <a:pt x="8466" y="175"/>
                      </a:cubicBezTo>
                      <a:close/>
                      <a:moveTo>
                        <a:pt x="11290" y="134"/>
                      </a:moveTo>
                      <a:cubicBezTo>
                        <a:pt x="11574" y="134"/>
                        <a:pt x="11816" y="276"/>
                        <a:pt x="12007" y="542"/>
                      </a:cubicBezTo>
                      <a:cubicBezTo>
                        <a:pt x="12119" y="697"/>
                        <a:pt x="12299" y="803"/>
                        <a:pt x="12446" y="934"/>
                      </a:cubicBezTo>
                      <a:cubicBezTo>
                        <a:pt x="12530" y="1009"/>
                        <a:pt x="12610" y="1087"/>
                        <a:pt x="12693" y="1165"/>
                      </a:cubicBezTo>
                      <a:cubicBezTo>
                        <a:pt x="12678" y="1179"/>
                        <a:pt x="12660" y="1193"/>
                        <a:pt x="12645" y="1206"/>
                      </a:cubicBezTo>
                      <a:cubicBezTo>
                        <a:pt x="12489" y="1226"/>
                        <a:pt x="12334" y="1248"/>
                        <a:pt x="12178" y="1265"/>
                      </a:cubicBezTo>
                      <a:cubicBezTo>
                        <a:pt x="12130" y="1270"/>
                        <a:pt x="12083" y="1273"/>
                        <a:pt x="12037" y="1273"/>
                      </a:cubicBezTo>
                      <a:cubicBezTo>
                        <a:pt x="11810" y="1273"/>
                        <a:pt x="11603" y="1207"/>
                        <a:pt x="11453" y="1013"/>
                      </a:cubicBezTo>
                      <a:cubicBezTo>
                        <a:pt x="11254" y="757"/>
                        <a:pt x="11079" y="483"/>
                        <a:pt x="10892" y="218"/>
                      </a:cubicBezTo>
                      <a:cubicBezTo>
                        <a:pt x="11032" y="162"/>
                        <a:pt x="11165" y="134"/>
                        <a:pt x="11290" y="134"/>
                      </a:cubicBezTo>
                      <a:close/>
                      <a:moveTo>
                        <a:pt x="2378" y="1990"/>
                      </a:moveTo>
                      <a:cubicBezTo>
                        <a:pt x="2413" y="1990"/>
                        <a:pt x="2449" y="1998"/>
                        <a:pt x="2485" y="2014"/>
                      </a:cubicBezTo>
                      <a:cubicBezTo>
                        <a:pt x="2630" y="2078"/>
                        <a:pt x="2618" y="2219"/>
                        <a:pt x="2592" y="2347"/>
                      </a:cubicBezTo>
                      <a:cubicBezTo>
                        <a:pt x="2530" y="2642"/>
                        <a:pt x="2365" y="2863"/>
                        <a:pt x="2092" y="3012"/>
                      </a:cubicBezTo>
                      <a:cubicBezTo>
                        <a:pt x="1967" y="2947"/>
                        <a:pt x="1953" y="2857"/>
                        <a:pt x="1992" y="2735"/>
                      </a:cubicBezTo>
                      <a:cubicBezTo>
                        <a:pt x="2018" y="2650"/>
                        <a:pt x="1999" y="2553"/>
                        <a:pt x="2023" y="2466"/>
                      </a:cubicBezTo>
                      <a:cubicBezTo>
                        <a:pt x="2054" y="2350"/>
                        <a:pt x="2085" y="2224"/>
                        <a:pt x="2150" y="2125"/>
                      </a:cubicBezTo>
                      <a:cubicBezTo>
                        <a:pt x="2202" y="2043"/>
                        <a:pt x="2286" y="1990"/>
                        <a:pt x="2378" y="1990"/>
                      </a:cubicBezTo>
                      <a:close/>
                      <a:moveTo>
                        <a:pt x="1762" y="2323"/>
                      </a:moveTo>
                      <a:cubicBezTo>
                        <a:pt x="1791" y="2323"/>
                        <a:pt x="1821" y="2328"/>
                        <a:pt x="1839" y="2339"/>
                      </a:cubicBezTo>
                      <a:cubicBezTo>
                        <a:pt x="1959" y="2414"/>
                        <a:pt x="1928" y="2795"/>
                        <a:pt x="1808" y="2866"/>
                      </a:cubicBezTo>
                      <a:cubicBezTo>
                        <a:pt x="1693" y="2934"/>
                        <a:pt x="1581" y="3008"/>
                        <a:pt x="1462" y="3081"/>
                      </a:cubicBezTo>
                      <a:cubicBezTo>
                        <a:pt x="1450" y="2986"/>
                        <a:pt x="1399" y="2857"/>
                        <a:pt x="1431" y="2754"/>
                      </a:cubicBezTo>
                      <a:cubicBezTo>
                        <a:pt x="1478" y="2606"/>
                        <a:pt x="1581" y="2475"/>
                        <a:pt x="1677" y="2348"/>
                      </a:cubicBezTo>
                      <a:cubicBezTo>
                        <a:pt x="1689" y="2332"/>
                        <a:pt x="1725" y="2323"/>
                        <a:pt x="1762" y="2323"/>
                      </a:cubicBezTo>
                      <a:close/>
                      <a:moveTo>
                        <a:pt x="9475" y="2479"/>
                      </a:moveTo>
                      <a:lnTo>
                        <a:pt x="9475" y="2479"/>
                      </a:lnTo>
                      <a:cubicBezTo>
                        <a:pt x="9398" y="3139"/>
                        <a:pt x="8624" y="3815"/>
                        <a:pt x="7971" y="3815"/>
                      </a:cubicBezTo>
                      <a:cubicBezTo>
                        <a:pt x="7938" y="3815"/>
                        <a:pt x="7904" y="3813"/>
                        <a:pt x="7871" y="3809"/>
                      </a:cubicBezTo>
                      <a:cubicBezTo>
                        <a:pt x="7984" y="3551"/>
                        <a:pt x="8062" y="3285"/>
                        <a:pt x="8212" y="3062"/>
                      </a:cubicBezTo>
                      <a:cubicBezTo>
                        <a:pt x="8311" y="2914"/>
                        <a:pt x="8500" y="2810"/>
                        <a:pt x="8668" y="2723"/>
                      </a:cubicBezTo>
                      <a:cubicBezTo>
                        <a:pt x="8843" y="2632"/>
                        <a:pt x="9040" y="2582"/>
                        <a:pt x="9230" y="2521"/>
                      </a:cubicBezTo>
                      <a:cubicBezTo>
                        <a:pt x="9306" y="2496"/>
                        <a:pt x="9388" y="2492"/>
                        <a:pt x="9475" y="2479"/>
                      </a:cubicBezTo>
                      <a:close/>
                      <a:moveTo>
                        <a:pt x="2479" y="2965"/>
                      </a:moveTo>
                      <a:cubicBezTo>
                        <a:pt x="2515" y="2965"/>
                        <a:pt x="2553" y="2967"/>
                        <a:pt x="2590" y="2967"/>
                      </a:cubicBezTo>
                      <a:cubicBezTo>
                        <a:pt x="2601" y="2967"/>
                        <a:pt x="2612" y="2967"/>
                        <a:pt x="2623" y="2966"/>
                      </a:cubicBezTo>
                      <a:lnTo>
                        <a:pt x="2623" y="2966"/>
                      </a:lnTo>
                      <a:cubicBezTo>
                        <a:pt x="2608" y="3054"/>
                        <a:pt x="2623" y="3163"/>
                        <a:pt x="2576" y="3228"/>
                      </a:cubicBezTo>
                      <a:cubicBezTo>
                        <a:pt x="2427" y="3439"/>
                        <a:pt x="2255" y="3634"/>
                        <a:pt x="2061" y="3873"/>
                      </a:cubicBezTo>
                      <a:cubicBezTo>
                        <a:pt x="2083" y="3670"/>
                        <a:pt x="2116" y="3515"/>
                        <a:pt x="2113" y="3360"/>
                      </a:cubicBezTo>
                      <a:cubicBezTo>
                        <a:pt x="2108" y="3174"/>
                        <a:pt x="2205" y="3058"/>
                        <a:pt x="2351" y="2987"/>
                      </a:cubicBezTo>
                      <a:cubicBezTo>
                        <a:pt x="2388" y="2969"/>
                        <a:pt x="2432" y="2965"/>
                        <a:pt x="2479" y="2965"/>
                      </a:cubicBezTo>
                      <a:close/>
                      <a:moveTo>
                        <a:pt x="1233" y="2693"/>
                      </a:moveTo>
                      <a:cubicBezTo>
                        <a:pt x="1269" y="2752"/>
                        <a:pt x="1329" y="2807"/>
                        <a:pt x="1336" y="2868"/>
                      </a:cubicBezTo>
                      <a:cubicBezTo>
                        <a:pt x="1368" y="3204"/>
                        <a:pt x="1387" y="3542"/>
                        <a:pt x="1413" y="3902"/>
                      </a:cubicBezTo>
                      <a:cubicBezTo>
                        <a:pt x="1331" y="3859"/>
                        <a:pt x="1228" y="3838"/>
                        <a:pt x="1201" y="3782"/>
                      </a:cubicBezTo>
                      <a:cubicBezTo>
                        <a:pt x="1059" y="3483"/>
                        <a:pt x="948" y="3171"/>
                        <a:pt x="1070" y="2836"/>
                      </a:cubicBezTo>
                      <a:cubicBezTo>
                        <a:pt x="1093" y="2776"/>
                        <a:pt x="1178" y="2740"/>
                        <a:pt x="1233" y="2693"/>
                      </a:cubicBezTo>
                      <a:close/>
                      <a:moveTo>
                        <a:pt x="1036" y="3888"/>
                      </a:moveTo>
                      <a:cubicBezTo>
                        <a:pt x="1251" y="3888"/>
                        <a:pt x="1482" y="4034"/>
                        <a:pt x="1534" y="4249"/>
                      </a:cubicBezTo>
                      <a:cubicBezTo>
                        <a:pt x="1433" y="4272"/>
                        <a:pt x="1330" y="4316"/>
                        <a:pt x="1229" y="4316"/>
                      </a:cubicBezTo>
                      <a:cubicBezTo>
                        <a:pt x="1226" y="4316"/>
                        <a:pt x="1222" y="4316"/>
                        <a:pt x="1219" y="4315"/>
                      </a:cubicBezTo>
                      <a:cubicBezTo>
                        <a:pt x="1086" y="4313"/>
                        <a:pt x="944" y="4295"/>
                        <a:pt x="825" y="4240"/>
                      </a:cubicBezTo>
                      <a:cubicBezTo>
                        <a:pt x="681" y="4173"/>
                        <a:pt x="693" y="4024"/>
                        <a:pt x="830" y="3942"/>
                      </a:cubicBezTo>
                      <a:cubicBezTo>
                        <a:pt x="891" y="3905"/>
                        <a:pt x="963" y="3888"/>
                        <a:pt x="1036" y="3888"/>
                      </a:cubicBezTo>
                      <a:close/>
                      <a:moveTo>
                        <a:pt x="1850" y="2984"/>
                      </a:moveTo>
                      <a:cubicBezTo>
                        <a:pt x="1901" y="3063"/>
                        <a:pt x="1994" y="3141"/>
                        <a:pt x="1997" y="3221"/>
                      </a:cubicBezTo>
                      <a:cubicBezTo>
                        <a:pt x="2004" y="3571"/>
                        <a:pt x="1984" y="3922"/>
                        <a:pt x="1974" y="4326"/>
                      </a:cubicBezTo>
                      <a:cubicBezTo>
                        <a:pt x="1858" y="4268"/>
                        <a:pt x="1741" y="4242"/>
                        <a:pt x="1679" y="4170"/>
                      </a:cubicBezTo>
                      <a:cubicBezTo>
                        <a:pt x="1486" y="3947"/>
                        <a:pt x="1451" y="3403"/>
                        <a:pt x="1615" y="3147"/>
                      </a:cubicBezTo>
                      <a:cubicBezTo>
                        <a:pt x="1662" y="3073"/>
                        <a:pt x="1771" y="3038"/>
                        <a:pt x="1850" y="2984"/>
                      </a:cubicBezTo>
                      <a:close/>
                      <a:moveTo>
                        <a:pt x="6187" y="606"/>
                      </a:moveTo>
                      <a:cubicBezTo>
                        <a:pt x="6224" y="606"/>
                        <a:pt x="6262" y="608"/>
                        <a:pt x="6301" y="612"/>
                      </a:cubicBezTo>
                      <a:cubicBezTo>
                        <a:pt x="6725" y="656"/>
                        <a:pt x="7039" y="953"/>
                        <a:pt x="7038" y="1315"/>
                      </a:cubicBezTo>
                      <a:cubicBezTo>
                        <a:pt x="7036" y="1566"/>
                        <a:pt x="6856" y="1754"/>
                        <a:pt x="6637" y="1754"/>
                      </a:cubicBezTo>
                      <a:cubicBezTo>
                        <a:pt x="6608" y="1754"/>
                        <a:pt x="6579" y="1751"/>
                        <a:pt x="6550" y="1744"/>
                      </a:cubicBezTo>
                      <a:cubicBezTo>
                        <a:pt x="6716" y="1524"/>
                        <a:pt x="6724" y="1381"/>
                        <a:pt x="6570" y="1256"/>
                      </a:cubicBezTo>
                      <a:cubicBezTo>
                        <a:pt x="6502" y="1200"/>
                        <a:pt x="6421" y="1174"/>
                        <a:pt x="6337" y="1174"/>
                      </a:cubicBezTo>
                      <a:cubicBezTo>
                        <a:pt x="6221" y="1174"/>
                        <a:pt x="6102" y="1225"/>
                        <a:pt x="6012" y="1325"/>
                      </a:cubicBezTo>
                      <a:cubicBezTo>
                        <a:pt x="5790" y="1571"/>
                        <a:pt x="5780" y="1992"/>
                        <a:pt x="5987" y="2295"/>
                      </a:cubicBezTo>
                      <a:cubicBezTo>
                        <a:pt x="6107" y="2469"/>
                        <a:pt x="6239" y="2551"/>
                        <a:pt x="6416" y="2551"/>
                      </a:cubicBezTo>
                      <a:cubicBezTo>
                        <a:pt x="6514" y="2551"/>
                        <a:pt x="6625" y="2527"/>
                        <a:pt x="6757" y="2479"/>
                      </a:cubicBezTo>
                      <a:cubicBezTo>
                        <a:pt x="8109" y="1985"/>
                        <a:pt x="9486" y="1700"/>
                        <a:pt x="10905" y="1700"/>
                      </a:cubicBezTo>
                      <a:cubicBezTo>
                        <a:pt x="11301" y="1700"/>
                        <a:pt x="11700" y="1722"/>
                        <a:pt x="12102" y="1768"/>
                      </a:cubicBezTo>
                      <a:cubicBezTo>
                        <a:pt x="12364" y="1798"/>
                        <a:pt x="12625" y="1815"/>
                        <a:pt x="12883" y="1815"/>
                      </a:cubicBezTo>
                      <a:cubicBezTo>
                        <a:pt x="13601" y="1815"/>
                        <a:pt x="14303" y="1685"/>
                        <a:pt x="14972" y="1347"/>
                      </a:cubicBezTo>
                      <a:cubicBezTo>
                        <a:pt x="14996" y="1335"/>
                        <a:pt x="15024" y="1332"/>
                        <a:pt x="15054" y="1332"/>
                      </a:cubicBezTo>
                      <a:cubicBezTo>
                        <a:pt x="15096" y="1332"/>
                        <a:pt x="15142" y="1338"/>
                        <a:pt x="15185" y="1338"/>
                      </a:cubicBezTo>
                      <a:cubicBezTo>
                        <a:pt x="15186" y="1338"/>
                        <a:pt x="15188" y="1338"/>
                        <a:pt x="15190" y="1338"/>
                      </a:cubicBezTo>
                      <a:lnTo>
                        <a:pt x="15190" y="1338"/>
                      </a:lnTo>
                      <a:cubicBezTo>
                        <a:pt x="15155" y="1407"/>
                        <a:pt x="15137" y="1514"/>
                        <a:pt x="15081" y="1538"/>
                      </a:cubicBezTo>
                      <a:cubicBezTo>
                        <a:pt x="14812" y="1657"/>
                        <a:pt x="14539" y="1783"/>
                        <a:pt x="14255" y="1855"/>
                      </a:cubicBezTo>
                      <a:cubicBezTo>
                        <a:pt x="13911" y="1941"/>
                        <a:pt x="13565" y="1967"/>
                        <a:pt x="13216" y="1967"/>
                      </a:cubicBezTo>
                      <a:cubicBezTo>
                        <a:pt x="12847" y="1967"/>
                        <a:pt x="12477" y="1938"/>
                        <a:pt x="12107" y="1922"/>
                      </a:cubicBezTo>
                      <a:cubicBezTo>
                        <a:pt x="11830" y="1910"/>
                        <a:pt x="11553" y="1902"/>
                        <a:pt x="11277" y="1902"/>
                      </a:cubicBezTo>
                      <a:cubicBezTo>
                        <a:pt x="10738" y="1902"/>
                        <a:pt x="10201" y="1932"/>
                        <a:pt x="9667" y="2017"/>
                      </a:cubicBezTo>
                      <a:cubicBezTo>
                        <a:pt x="8585" y="2189"/>
                        <a:pt x="7540" y="2496"/>
                        <a:pt x="6518" y="2881"/>
                      </a:cubicBezTo>
                      <a:cubicBezTo>
                        <a:pt x="5822" y="3143"/>
                        <a:pt x="5241" y="3582"/>
                        <a:pt x="4761" y="4153"/>
                      </a:cubicBezTo>
                      <a:cubicBezTo>
                        <a:pt x="4642" y="4294"/>
                        <a:pt x="4570" y="4433"/>
                        <a:pt x="4653" y="4618"/>
                      </a:cubicBezTo>
                      <a:cubicBezTo>
                        <a:pt x="4745" y="4823"/>
                        <a:pt x="4872" y="4985"/>
                        <a:pt x="5113" y="5012"/>
                      </a:cubicBezTo>
                      <a:cubicBezTo>
                        <a:pt x="5133" y="5014"/>
                        <a:pt x="5153" y="5015"/>
                        <a:pt x="5172" y="5015"/>
                      </a:cubicBezTo>
                      <a:cubicBezTo>
                        <a:pt x="5372" y="5015"/>
                        <a:pt x="5555" y="4898"/>
                        <a:pt x="5588" y="4730"/>
                      </a:cubicBezTo>
                      <a:cubicBezTo>
                        <a:pt x="5602" y="4663"/>
                        <a:pt x="5605" y="4567"/>
                        <a:pt x="5567" y="4522"/>
                      </a:cubicBezTo>
                      <a:cubicBezTo>
                        <a:pt x="5504" y="4446"/>
                        <a:pt x="5404" y="4401"/>
                        <a:pt x="5318" y="4341"/>
                      </a:cubicBezTo>
                      <a:cubicBezTo>
                        <a:pt x="5387" y="4186"/>
                        <a:pt x="5538" y="4102"/>
                        <a:pt x="5692" y="4102"/>
                      </a:cubicBezTo>
                      <a:cubicBezTo>
                        <a:pt x="5809" y="4102"/>
                        <a:pt x="5927" y="4151"/>
                        <a:pt x="6012" y="4254"/>
                      </a:cubicBezTo>
                      <a:cubicBezTo>
                        <a:pt x="6171" y="4450"/>
                        <a:pt x="6219" y="4671"/>
                        <a:pt x="6124" y="4905"/>
                      </a:cubicBezTo>
                      <a:cubicBezTo>
                        <a:pt x="6005" y="5197"/>
                        <a:pt x="5784" y="5384"/>
                        <a:pt x="5476" y="5440"/>
                      </a:cubicBezTo>
                      <a:cubicBezTo>
                        <a:pt x="5424" y="5450"/>
                        <a:pt x="5373" y="5454"/>
                        <a:pt x="5322" y="5454"/>
                      </a:cubicBezTo>
                      <a:cubicBezTo>
                        <a:pt x="4854" y="5454"/>
                        <a:pt x="4447" y="5065"/>
                        <a:pt x="4398" y="4551"/>
                      </a:cubicBezTo>
                      <a:cubicBezTo>
                        <a:pt x="4393" y="4500"/>
                        <a:pt x="4370" y="4450"/>
                        <a:pt x="4354" y="4401"/>
                      </a:cubicBezTo>
                      <a:cubicBezTo>
                        <a:pt x="4302" y="4424"/>
                        <a:pt x="4245" y="4438"/>
                        <a:pt x="4199" y="4471"/>
                      </a:cubicBezTo>
                      <a:cubicBezTo>
                        <a:pt x="4066" y="4567"/>
                        <a:pt x="3945" y="4682"/>
                        <a:pt x="3807" y="4768"/>
                      </a:cubicBezTo>
                      <a:cubicBezTo>
                        <a:pt x="3566" y="4916"/>
                        <a:pt x="3308" y="5030"/>
                        <a:pt x="3035" y="5030"/>
                      </a:cubicBezTo>
                      <a:cubicBezTo>
                        <a:pt x="2946" y="5030"/>
                        <a:pt x="2856" y="5018"/>
                        <a:pt x="2764" y="4991"/>
                      </a:cubicBezTo>
                      <a:cubicBezTo>
                        <a:pt x="2183" y="4822"/>
                        <a:pt x="1943" y="4372"/>
                        <a:pt x="2251" y="3858"/>
                      </a:cubicBezTo>
                      <a:cubicBezTo>
                        <a:pt x="2336" y="3716"/>
                        <a:pt x="2468" y="3642"/>
                        <a:pt x="2612" y="3642"/>
                      </a:cubicBezTo>
                      <a:cubicBezTo>
                        <a:pt x="2706" y="3642"/>
                        <a:pt x="2805" y="3674"/>
                        <a:pt x="2899" y="3740"/>
                      </a:cubicBezTo>
                      <a:cubicBezTo>
                        <a:pt x="2689" y="3794"/>
                        <a:pt x="2568" y="3912"/>
                        <a:pt x="2527" y="4103"/>
                      </a:cubicBezTo>
                      <a:cubicBezTo>
                        <a:pt x="2449" y="4458"/>
                        <a:pt x="2703" y="4764"/>
                        <a:pt x="3043" y="4764"/>
                      </a:cubicBezTo>
                      <a:cubicBezTo>
                        <a:pt x="3078" y="4764"/>
                        <a:pt x="3114" y="4761"/>
                        <a:pt x="3151" y="4754"/>
                      </a:cubicBezTo>
                      <a:cubicBezTo>
                        <a:pt x="3506" y="4690"/>
                        <a:pt x="3799" y="4498"/>
                        <a:pt x="4043" y="4247"/>
                      </a:cubicBezTo>
                      <a:cubicBezTo>
                        <a:pt x="4571" y="3705"/>
                        <a:pt x="5173" y="3268"/>
                        <a:pt x="5843" y="2920"/>
                      </a:cubicBezTo>
                      <a:cubicBezTo>
                        <a:pt x="5913" y="2884"/>
                        <a:pt x="5974" y="2815"/>
                        <a:pt x="6017" y="2745"/>
                      </a:cubicBezTo>
                      <a:cubicBezTo>
                        <a:pt x="6064" y="2671"/>
                        <a:pt x="6039" y="2612"/>
                        <a:pt x="5939" y="2590"/>
                      </a:cubicBezTo>
                      <a:cubicBezTo>
                        <a:pt x="5347" y="2460"/>
                        <a:pt x="5192" y="2006"/>
                        <a:pt x="5206" y="1567"/>
                      </a:cubicBezTo>
                      <a:cubicBezTo>
                        <a:pt x="5226" y="1008"/>
                        <a:pt x="5645" y="606"/>
                        <a:pt x="6187" y="606"/>
                      </a:cubicBezTo>
                      <a:close/>
                      <a:moveTo>
                        <a:pt x="2032" y="4729"/>
                      </a:moveTo>
                      <a:cubicBezTo>
                        <a:pt x="2072" y="4729"/>
                        <a:pt x="2130" y="4767"/>
                        <a:pt x="2179" y="4782"/>
                      </a:cubicBezTo>
                      <a:cubicBezTo>
                        <a:pt x="2175" y="4799"/>
                        <a:pt x="2170" y="4814"/>
                        <a:pt x="2168" y="4831"/>
                      </a:cubicBezTo>
                      <a:cubicBezTo>
                        <a:pt x="1928" y="4889"/>
                        <a:pt x="1747" y="5010"/>
                        <a:pt x="1725" y="5274"/>
                      </a:cubicBezTo>
                      <a:cubicBezTo>
                        <a:pt x="1711" y="5439"/>
                        <a:pt x="1778" y="5573"/>
                        <a:pt x="1927" y="5653"/>
                      </a:cubicBezTo>
                      <a:cubicBezTo>
                        <a:pt x="2001" y="5694"/>
                        <a:pt x="2073" y="5714"/>
                        <a:pt x="2141" y="5714"/>
                      </a:cubicBezTo>
                      <a:cubicBezTo>
                        <a:pt x="2261" y="5714"/>
                        <a:pt x="2370" y="5653"/>
                        <a:pt x="2470" y="5539"/>
                      </a:cubicBezTo>
                      <a:cubicBezTo>
                        <a:pt x="2490" y="5548"/>
                        <a:pt x="2509" y="5555"/>
                        <a:pt x="2529" y="5564"/>
                      </a:cubicBezTo>
                      <a:cubicBezTo>
                        <a:pt x="2520" y="5655"/>
                        <a:pt x="2534" y="5754"/>
                        <a:pt x="2499" y="5834"/>
                      </a:cubicBezTo>
                      <a:cubicBezTo>
                        <a:pt x="2424" y="6006"/>
                        <a:pt x="2226" y="6098"/>
                        <a:pt x="2032" y="6098"/>
                      </a:cubicBezTo>
                      <a:cubicBezTo>
                        <a:pt x="1888" y="6098"/>
                        <a:pt x="1746" y="6047"/>
                        <a:pt x="1658" y="5940"/>
                      </a:cubicBezTo>
                      <a:cubicBezTo>
                        <a:pt x="1458" y="5692"/>
                        <a:pt x="1432" y="5205"/>
                        <a:pt x="1637" y="4963"/>
                      </a:cubicBezTo>
                      <a:cubicBezTo>
                        <a:pt x="1728" y="4856"/>
                        <a:pt x="1880" y="4795"/>
                        <a:pt x="2013" y="4733"/>
                      </a:cubicBezTo>
                      <a:cubicBezTo>
                        <a:pt x="2019" y="4730"/>
                        <a:pt x="2025" y="4729"/>
                        <a:pt x="2032" y="4729"/>
                      </a:cubicBezTo>
                      <a:close/>
                      <a:moveTo>
                        <a:pt x="1665" y="4368"/>
                      </a:moveTo>
                      <a:cubicBezTo>
                        <a:pt x="1714" y="4368"/>
                        <a:pt x="1762" y="4371"/>
                        <a:pt x="1809" y="4377"/>
                      </a:cubicBezTo>
                      <a:cubicBezTo>
                        <a:pt x="1933" y="4396"/>
                        <a:pt x="2035" y="4437"/>
                        <a:pt x="2028" y="4636"/>
                      </a:cubicBezTo>
                      <a:cubicBezTo>
                        <a:pt x="1890" y="4645"/>
                        <a:pt x="1756" y="4655"/>
                        <a:pt x="1621" y="4660"/>
                      </a:cubicBezTo>
                      <a:cubicBezTo>
                        <a:pt x="1327" y="4672"/>
                        <a:pt x="1052" y="4736"/>
                        <a:pt x="830" y="4939"/>
                      </a:cubicBezTo>
                      <a:cubicBezTo>
                        <a:pt x="681" y="5075"/>
                        <a:pt x="613" y="5249"/>
                        <a:pt x="657" y="5451"/>
                      </a:cubicBezTo>
                      <a:cubicBezTo>
                        <a:pt x="704" y="5657"/>
                        <a:pt x="855" y="5764"/>
                        <a:pt x="1047" y="5823"/>
                      </a:cubicBezTo>
                      <a:cubicBezTo>
                        <a:pt x="1095" y="5838"/>
                        <a:pt x="1146" y="5848"/>
                        <a:pt x="1197" y="5862"/>
                      </a:cubicBezTo>
                      <a:cubicBezTo>
                        <a:pt x="1152" y="6065"/>
                        <a:pt x="1041" y="6182"/>
                        <a:pt x="857" y="6223"/>
                      </a:cubicBezTo>
                      <a:cubicBezTo>
                        <a:pt x="824" y="6231"/>
                        <a:pt x="792" y="6234"/>
                        <a:pt x="761" y="6234"/>
                      </a:cubicBezTo>
                      <a:cubicBezTo>
                        <a:pt x="619" y="6234"/>
                        <a:pt x="507" y="6157"/>
                        <a:pt x="411" y="6040"/>
                      </a:cubicBezTo>
                      <a:cubicBezTo>
                        <a:pt x="194" y="5779"/>
                        <a:pt x="170" y="5410"/>
                        <a:pt x="344" y="5100"/>
                      </a:cubicBezTo>
                      <a:cubicBezTo>
                        <a:pt x="576" y="4687"/>
                        <a:pt x="1170" y="4368"/>
                        <a:pt x="1665" y="4368"/>
                      </a:cubicBezTo>
                      <a:close/>
                      <a:moveTo>
                        <a:pt x="11239" y="1"/>
                      </a:moveTo>
                      <a:cubicBezTo>
                        <a:pt x="11102" y="1"/>
                        <a:pt x="10963" y="28"/>
                        <a:pt x="10826" y="85"/>
                      </a:cubicBezTo>
                      <a:cubicBezTo>
                        <a:pt x="10690" y="142"/>
                        <a:pt x="10677" y="207"/>
                        <a:pt x="10767" y="319"/>
                      </a:cubicBezTo>
                      <a:cubicBezTo>
                        <a:pt x="10912" y="505"/>
                        <a:pt x="11063" y="690"/>
                        <a:pt x="11195" y="886"/>
                      </a:cubicBezTo>
                      <a:cubicBezTo>
                        <a:pt x="11437" y="1248"/>
                        <a:pt x="11666" y="1403"/>
                        <a:pt x="12019" y="1403"/>
                      </a:cubicBezTo>
                      <a:cubicBezTo>
                        <a:pt x="12112" y="1403"/>
                        <a:pt x="12214" y="1392"/>
                        <a:pt x="12326" y="1372"/>
                      </a:cubicBezTo>
                      <a:cubicBezTo>
                        <a:pt x="12402" y="1358"/>
                        <a:pt x="12465" y="1350"/>
                        <a:pt x="12519" y="1350"/>
                      </a:cubicBezTo>
                      <a:cubicBezTo>
                        <a:pt x="12691" y="1350"/>
                        <a:pt x="12776" y="1432"/>
                        <a:pt x="12917" y="1675"/>
                      </a:cubicBezTo>
                      <a:cubicBezTo>
                        <a:pt x="12740" y="1670"/>
                        <a:pt x="12579" y="1671"/>
                        <a:pt x="12419" y="1661"/>
                      </a:cubicBezTo>
                      <a:cubicBezTo>
                        <a:pt x="11920" y="1629"/>
                        <a:pt x="11423" y="1600"/>
                        <a:pt x="10925" y="1552"/>
                      </a:cubicBezTo>
                      <a:cubicBezTo>
                        <a:pt x="10592" y="1520"/>
                        <a:pt x="10349" y="1347"/>
                        <a:pt x="10215" y="1026"/>
                      </a:cubicBezTo>
                      <a:cubicBezTo>
                        <a:pt x="10143" y="854"/>
                        <a:pt x="10061" y="680"/>
                        <a:pt x="9962" y="522"/>
                      </a:cubicBezTo>
                      <a:cubicBezTo>
                        <a:pt x="9841" y="328"/>
                        <a:pt x="9661" y="245"/>
                        <a:pt x="9436" y="245"/>
                      </a:cubicBezTo>
                      <a:cubicBezTo>
                        <a:pt x="9419" y="245"/>
                        <a:pt x="9401" y="246"/>
                        <a:pt x="9384" y="247"/>
                      </a:cubicBezTo>
                      <a:cubicBezTo>
                        <a:pt x="9369" y="247"/>
                        <a:pt x="9354" y="248"/>
                        <a:pt x="9340" y="248"/>
                      </a:cubicBezTo>
                      <a:cubicBezTo>
                        <a:pt x="9231" y="248"/>
                        <a:pt x="9113" y="225"/>
                        <a:pt x="9019" y="177"/>
                      </a:cubicBezTo>
                      <a:cubicBezTo>
                        <a:pt x="8840" y="85"/>
                        <a:pt x="8659" y="52"/>
                        <a:pt x="8473" y="52"/>
                      </a:cubicBezTo>
                      <a:cubicBezTo>
                        <a:pt x="8371" y="52"/>
                        <a:pt x="8268" y="62"/>
                        <a:pt x="8164" y="78"/>
                      </a:cubicBezTo>
                      <a:cubicBezTo>
                        <a:pt x="8048" y="96"/>
                        <a:pt x="8001" y="166"/>
                        <a:pt x="8053" y="275"/>
                      </a:cubicBezTo>
                      <a:cubicBezTo>
                        <a:pt x="8144" y="467"/>
                        <a:pt x="8231" y="663"/>
                        <a:pt x="8337" y="846"/>
                      </a:cubicBezTo>
                      <a:cubicBezTo>
                        <a:pt x="8523" y="1158"/>
                        <a:pt x="8807" y="1295"/>
                        <a:pt x="9157" y="1295"/>
                      </a:cubicBezTo>
                      <a:cubicBezTo>
                        <a:pt x="9171" y="1295"/>
                        <a:pt x="9185" y="1294"/>
                        <a:pt x="9200" y="1294"/>
                      </a:cubicBezTo>
                      <a:cubicBezTo>
                        <a:pt x="9406" y="1288"/>
                        <a:pt x="9615" y="1284"/>
                        <a:pt x="9819" y="1262"/>
                      </a:cubicBezTo>
                      <a:cubicBezTo>
                        <a:pt x="9850" y="1259"/>
                        <a:pt x="9880" y="1257"/>
                        <a:pt x="9908" y="1257"/>
                      </a:cubicBezTo>
                      <a:cubicBezTo>
                        <a:pt x="10140" y="1257"/>
                        <a:pt x="10325" y="1360"/>
                        <a:pt x="10488" y="1564"/>
                      </a:cubicBezTo>
                      <a:cubicBezTo>
                        <a:pt x="10419" y="1572"/>
                        <a:pt x="10362" y="1582"/>
                        <a:pt x="10304" y="1583"/>
                      </a:cubicBezTo>
                      <a:cubicBezTo>
                        <a:pt x="9179" y="1623"/>
                        <a:pt x="8100" y="1893"/>
                        <a:pt x="7033" y="2224"/>
                      </a:cubicBezTo>
                      <a:cubicBezTo>
                        <a:pt x="6916" y="2260"/>
                        <a:pt x="6805" y="2313"/>
                        <a:pt x="6697" y="2366"/>
                      </a:cubicBezTo>
                      <a:cubicBezTo>
                        <a:pt x="6607" y="2409"/>
                        <a:pt x="6526" y="2431"/>
                        <a:pt x="6452" y="2431"/>
                      </a:cubicBezTo>
                      <a:cubicBezTo>
                        <a:pt x="6321" y="2431"/>
                        <a:pt x="6211" y="2364"/>
                        <a:pt x="6106" y="2224"/>
                      </a:cubicBezTo>
                      <a:cubicBezTo>
                        <a:pt x="5944" y="2006"/>
                        <a:pt x="5924" y="1706"/>
                        <a:pt x="6062" y="1484"/>
                      </a:cubicBezTo>
                      <a:cubicBezTo>
                        <a:pt x="6123" y="1383"/>
                        <a:pt x="6206" y="1307"/>
                        <a:pt x="6316" y="1307"/>
                      </a:cubicBezTo>
                      <a:cubicBezTo>
                        <a:pt x="6340" y="1307"/>
                        <a:pt x="6366" y="1311"/>
                        <a:pt x="6393" y="1319"/>
                      </a:cubicBezTo>
                      <a:cubicBezTo>
                        <a:pt x="6452" y="1335"/>
                        <a:pt x="6521" y="1400"/>
                        <a:pt x="6538" y="1457"/>
                      </a:cubicBezTo>
                      <a:cubicBezTo>
                        <a:pt x="6549" y="1499"/>
                        <a:pt x="6485" y="1566"/>
                        <a:pt x="6447" y="1614"/>
                      </a:cubicBezTo>
                      <a:cubicBezTo>
                        <a:pt x="6409" y="1666"/>
                        <a:pt x="6361" y="1711"/>
                        <a:pt x="6317" y="1758"/>
                      </a:cubicBezTo>
                      <a:cubicBezTo>
                        <a:pt x="6384" y="1803"/>
                        <a:pt x="6446" y="1872"/>
                        <a:pt x="6519" y="1888"/>
                      </a:cubicBezTo>
                      <a:cubicBezTo>
                        <a:pt x="6547" y="1894"/>
                        <a:pt x="6575" y="1896"/>
                        <a:pt x="6603" y="1896"/>
                      </a:cubicBezTo>
                      <a:cubicBezTo>
                        <a:pt x="6828" y="1896"/>
                        <a:pt x="7053" y="1723"/>
                        <a:pt x="7123" y="1494"/>
                      </a:cubicBezTo>
                      <a:cubicBezTo>
                        <a:pt x="7206" y="1226"/>
                        <a:pt x="7117" y="923"/>
                        <a:pt x="6885" y="739"/>
                      </a:cubicBezTo>
                      <a:cubicBezTo>
                        <a:pt x="6669" y="568"/>
                        <a:pt x="6439" y="483"/>
                        <a:pt x="6198" y="483"/>
                      </a:cubicBezTo>
                      <a:cubicBezTo>
                        <a:pt x="6047" y="483"/>
                        <a:pt x="5891" y="517"/>
                        <a:pt x="5733" y="584"/>
                      </a:cubicBezTo>
                      <a:cubicBezTo>
                        <a:pt x="5325" y="758"/>
                        <a:pt x="5081" y="1057"/>
                        <a:pt x="5062" y="1520"/>
                      </a:cubicBezTo>
                      <a:cubicBezTo>
                        <a:pt x="5035" y="2144"/>
                        <a:pt x="5262" y="2501"/>
                        <a:pt x="5883" y="2752"/>
                      </a:cubicBezTo>
                      <a:cubicBezTo>
                        <a:pt x="5640" y="2894"/>
                        <a:pt x="5401" y="3013"/>
                        <a:pt x="5187" y="3165"/>
                      </a:cubicBezTo>
                      <a:cubicBezTo>
                        <a:pt x="4851" y="3405"/>
                        <a:pt x="4533" y="3669"/>
                        <a:pt x="4209" y="3924"/>
                      </a:cubicBezTo>
                      <a:cubicBezTo>
                        <a:pt x="3981" y="4105"/>
                        <a:pt x="3766" y="4305"/>
                        <a:pt x="3528" y="4473"/>
                      </a:cubicBezTo>
                      <a:cubicBezTo>
                        <a:pt x="3413" y="4554"/>
                        <a:pt x="3263" y="4595"/>
                        <a:pt x="3123" y="4626"/>
                      </a:cubicBezTo>
                      <a:cubicBezTo>
                        <a:pt x="3091" y="4634"/>
                        <a:pt x="3059" y="4637"/>
                        <a:pt x="3029" y="4637"/>
                      </a:cubicBezTo>
                      <a:cubicBezTo>
                        <a:pt x="2848" y="4637"/>
                        <a:pt x="2705" y="4512"/>
                        <a:pt x="2663" y="4321"/>
                      </a:cubicBezTo>
                      <a:cubicBezTo>
                        <a:pt x="2612" y="4091"/>
                        <a:pt x="2704" y="3943"/>
                        <a:pt x="2939" y="3869"/>
                      </a:cubicBezTo>
                      <a:cubicBezTo>
                        <a:pt x="3089" y="3823"/>
                        <a:pt x="3120" y="3731"/>
                        <a:pt x="2988" y="3645"/>
                      </a:cubicBezTo>
                      <a:cubicBezTo>
                        <a:pt x="2850" y="3556"/>
                        <a:pt x="2675" y="3523"/>
                        <a:pt x="2525" y="3468"/>
                      </a:cubicBezTo>
                      <a:cubicBezTo>
                        <a:pt x="2580" y="3385"/>
                        <a:pt x="2684" y="3265"/>
                        <a:pt x="2747" y="3125"/>
                      </a:cubicBezTo>
                      <a:cubicBezTo>
                        <a:pt x="2814" y="2978"/>
                        <a:pt x="2735" y="2881"/>
                        <a:pt x="2529" y="2805"/>
                      </a:cubicBezTo>
                      <a:cubicBezTo>
                        <a:pt x="2586" y="2659"/>
                        <a:pt x="2658" y="2518"/>
                        <a:pt x="2696" y="2367"/>
                      </a:cubicBezTo>
                      <a:cubicBezTo>
                        <a:pt x="2753" y="2147"/>
                        <a:pt x="2684" y="1972"/>
                        <a:pt x="2539" y="1905"/>
                      </a:cubicBezTo>
                      <a:cubicBezTo>
                        <a:pt x="2492" y="1883"/>
                        <a:pt x="2441" y="1872"/>
                        <a:pt x="2389" y="1872"/>
                      </a:cubicBezTo>
                      <a:cubicBezTo>
                        <a:pt x="2267" y="1872"/>
                        <a:pt x="2141" y="1931"/>
                        <a:pt x="2050" y="2046"/>
                      </a:cubicBezTo>
                      <a:cubicBezTo>
                        <a:pt x="1971" y="2144"/>
                        <a:pt x="1908" y="2203"/>
                        <a:pt x="1761" y="2203"/>
                      </a:cubicBezTo>
                      <a:cubicBezTo>
                        <a:pt x="1756" y="2203"/>
                        <a:pt x="1751" y="2203"/>
                        <a:pt x="1746" y="2203"/>
                      </a:cubicBezTo>
                      <a:cubicBezTo>
                        <a:pt x="1743" y="2203"/>
                        <a:pt x="1740" y="2203"/>
                        <a:pt x="1738" y="2203"/>
                      </a:cubicBezTo>
                      <a:cubicBezTo>
                        <a:pt x="1517" y="2203"/>
                        <a:pt x="1420" y="2411"/>
                        <a:pt x="1332" y="2589"/>
                      </a:cubicBezTo>
                      <a:cubicBezTo>
                        <a:pt x="1080" y="2590"/>
                        <a:pt x="957" y="2666"/>
                        <a:pt x="931" y="2915"/>
                      </a:cubicBezTo>
                      <a:cubicBezTo>
                        <a:pt x="909" y="3127"/>
                        <a:pt x="951" y="3345"/>
                        <a:pt x="974" y="3561"/>
                      </a:cubicBezTo>
                      <a:cubicBezTo>
                        <a:pt x="981" y="3630"/>
                        <a:pt x="1017" y="3696"/>
                        <a:pt x="1043" y="3777"/>
                      </a:cubicBezTo>
                      <a:cubicBezTo>
                        <a:pt x="842" y="3808"/>
                        <a:pt x="646" y="3839"/>
                        <a:pt x="609" y="4061"/>
                      </a:cubicBezTo>
                      <a:cubicBezTo>
                        <a:pt x="575" y="4251"/>
                        <a:pt x="730" y="4335"/>
                        <a:pt x="859" y="4408"/>
                      </a:cubicBezTo>
                      <a:cubicBezTo>
                        <a:pt x="674" y="4578"/>
                        <a:pt x="474" y="4727"/>
                        <a:pt x="317" y="4914"/>
                      </a:cubicBezTo>
                      <a:cubicBezTo>
                        <a:pt x="0" y="5295"/>
                        <a:pt x="24" y="5832"/>
                        <a:pt x="345" y="6166"/>
                      </a:cubicBezTo>
                      <a:cubicBezTo>
                        <a:pt x="470" y="6295"/>
                        <a:pt x="622" y="6356"/>
                        <a:pt x="770" y="6356"/>
                      </a:cubicBezTo>
                      <a:cubicBezTo>
                        <a:pt x="1001" y="6356"/>
                        <a:pt x="1221" y="6208"/>
                        <a:pt x="1306" y="5940"/>
                      </a:cubicBezTo>
                      <a:cubicBezTo>
                        <a:pt x="1347" y="5808"/>
                        <a:pt x="1325" y="5730"/>
                        <a:pt x="1170" y="5713"/>
                      </a:cubicBezTo>
                      <a:cubicBezTo>
                        <a:pt x="981" y="5692"/>
                        <a:pt x="827" y="5612"/>
                        <a:pt x="781" y="5410"/>
                      </a:cubicBezTo>
                      <a:cubicBezTo>
                        <a:pt x="743" y="5239"/>
                        <a:pt x="845" y="5044"/>
                        <a:pt x="1041" y="4950"/>
                      </a:cubicBezTo>
                      <a:cubicBezTo>
                        <a:pt x="1208" y="4870"/>
                        <a:pt x="1389" y="4825"/>
                        <a:pt x="1565" y="4764"/>
                      </a:cubicBezTo>
                      <a:cubicBezTo>
                        <a:pt x="1574" y="4779"/>
                        <a:pt x="1585" y="4794"/>
                        <a:pt x="1594" y="4809"/>
                      </a:cubicBezTo>
                      <a:cubicBezTo>
                        <a:pt x="1566" y="4851"/>
                        <a:pt x="1540" y="4892"/>
                        <a:pt x="1513" y="4933"/>
                      </a:cubicBezTo>
                      <a:cubicBezTo>
                        <a:pt x="1315" y="5239"/>
                        <a:pt x="1329" y="5712"/>
                        <a:pt x="1549" y="6002"/>
                      </a:cubicBezTo>
                      <a:cubicBezTo>
                        <a:pt x="1671" y="6163"/>
                        <a:pt x="1831" y="6223"/>
                        <a:pt x="2011" y="6223"/>
                      </a:cubicBezTo>
                      <a:cubicBezTo>
                        <a:pt x="2052" y="6223"/>
                        <a:pt x="2094" y="6220"/>
                        <a:pt x="2136" y="6214"/>
                      </a:cubicBezTo>
                      <a:cubicBezTo>
                        <a:pt x="2361" y="6183"/>
                        <a:pt x="2552" y="6076"/>
                        <a:pt x="2624" y="5855"/>
                      </a:cubicBezTo>
                      <a:cubicBezTo>
                        <a:pt x="2660" y="5745"/>
                        <a:pt x="2643" y="5600"/>
                        <a:pt x="2601" y="5490"/>
                      </a:cubicBezTo>
                      <a:cubicBezTo>
                        <a:pt x="2571" y="5409"/>
                        <a:pt x="2540" y="5374"/>
                        <a:pt x="2500" y="5374"/>
                      </a:cubicBezTo>
                      <a:cubicBezTo>
                        <a:pt x="2461" y="5374"/>
                        <a:pt x="2415" y="5406"/>
                        <a:pt x="2354" y="5461"/>
                      </a:cubicBezTo>
                      <a:cubicBezTo>
                        <a:pt x="2292" y="5516"/>
                        <a:pt x="2189" y="5566"/>
                        <a:pt x="2109" y="5566"/>
                      </a:cubicBezTo>
                      <a:cubicBezTo>
                        <a:pt x="2097" y="5566"/>
                        <a:pt x="2085" y="5565"/>
                        <a:pt x="2074" y="5562"/>
                      </a:cubicBezTo>
                      <a:cubicBezTo>
                        <a:pt x="1989" y="5543"/>
                        <a:pt x="1879" y="5431"/>
                        <a:pt x="1869" y="5350"/>
                      </a:cubicBezTo>
                      <a:cubicBezTo>
                        <a:pt x="1857" y="5255"/>
                        <a:pt x="1915" y="5114"/>
                        <a:pt x="1990" y="5054"/>
                      </a:cubicBezTo>
                      <a:cubicBezTo>
                        <a:pt x="2068" y="4993"/>
                        <a:pt x="2157" y="4955"/>
                        <a:pt x="2252" y="4955"/>
                      </a:cubicBezTo>
                      <a:cubicBezTo>
                        <a:pt x="2320" y="4955"/>
                        <a:pt x="2392" y="4974"/>
                        <a:pt x="2465" y="5017"/>
                      </a:cubicBezTo>
                      <a:cubicBezTo>
                        <a:pt x="2642" y="5119"/>
                        <a:pt x="2824" y="5164"/>
                        <a:pt x="3007" y="5164"/>
                      </a:cubicBezTo>
                      <a:cubicBezTo>
                        <a:pt x="3191" y="5164"/>
                        <a:pt x="3376" y="5118"/>
                        <a:pt x="3557" y="5039"/>
                      </a:cubicBezTo>
                      <a:cubicBezTo>
                        <a:pt x="3797" y="4932"/>
                        <a:pt x="4017" y="4775"/>
                        <a:pt x="4229" y="4651"/>
                      </a:cubicBezTo>
                      <a:cubicBezTo>
                        <a:pt x="4312" y="4815"/>
                        <a:pt x="4380" y="5006"/>
                        <a:pt x="4492" y="5167"/>
                      </a:cubicBezTo>
                      <a:cubicBezTo>
                        <a:pt x="4695" y="5456"/>
                        <a:pt x="4968" y="5604"/>
                        <a:pt x="5289" y="5604"/>
                      </a:cubicBezTo>
                      <a:cubicBezTo>
                        <a:pt x="5367" y="5604"/>
                        <a:pt x="5448" y="5596"/>
                        <a:pt x="5532" y="5578"/>
                      </a:cubicBezTo>
                      <a:cubicBezTo>
                        <a:pt x="5916" y="5495"/>
                        <a:pt x="6178" y="5252"/>
                        <a:pt x="6286" y="4862"/>
                      </a:cubicBezTo>
                      <a:cubicBezTo>
                        <a:pt x="6385" y="4498"/>
                        <a:pt x="6165" y="3978"/>
                        <a:pt x="5692" y="3978"/>
                      </a:cubicBezTo>
                      <a:cubicBezTo>
                        <a:pt x="5646" y="3978"/>
                        <a:pt x="5597" y="3983"/>
                        <a:pt x="5546" y="3993"/>
                      </a:cubicBezTo>
                      <a:cubicBezTo>
                        <a:pt x="5355" y="4033"/>
                        <a:pt x="5200" y="4184"/>
                        <a:pt x="5169" y="4370"/>
                      </a:cubicBezTo>
                      <a:cubicBezTo>
                        <a:pt x="5151" y="4474"/>
                        <a:pt x="5172" y="4541"/>
                        <a:pt x="5290" y="4541"/>
                      </a:cubicBezTo>
                      <a:cubicBezTo>
                        <a:pt x="5296" y="4541"/>
                        <a:pt x="5302" y="4541"/>
                        <a:pt x="5309" y="4541"/>
                      </a:cubicBezTo>
                      <a:cubicBezTo>
                        <a:pt x="5311" y="4540"/>
                        <a:pt x="5314" y="4540"/>
                        <a:pt x="5317" y="4540"/>
                      </a:cubicBezTo>
                      <a:cubicBezTo>
                        <a:pt x="5370" y="4540"/>
                        <a:pt x="5455" y="4564"/>
                        <a:pt x="5456" y="4584"/>
                      </a:cubicBezTo>
                      <a:cubicBezTo>
                        <a:pt x="5463" y="4650"/>
                        <a:pt x="5458" y="4744"/>
                        <a:pt x="5417" y="4782"/>
                      </a:cubicBezTo>
                      <a:cubicBezTo>
                        <a:pt x="5355" y="4837"/>
                        <a:pt x="5258" y="4875"/>
                        <a:pt x="5174" y="4881"/>
                      </a:cubicBezTo>
                      <a:cubicBezTo>
                        <a:pt x="5166" y="4882"/>
                        <a:pt x="5158" y="4882"/>
                        <a:pt x="5150" y="4882"/>
                      </a:cubicBezTo>
                      <a:cubicBezTo>
                        <a:pt x="4966" y="4882"/>
                        <a:pt x="4867" y="4748"/>
                        <a:pt x="4785" y="4598"/>
                      </a:cubicBezTo>
                      <a:cubicBezTo>
                        <a:pt x="4704" y="4449"/>
                        <a:pt x="4767" y="4333"/>
                        <a:pt x="4867" y="4220"/>
                      </a:cubicBezTo>
                      <a:cubicBezTo>
                        <a:pt x="5455" y="3567"/>
                        <a:pt x="6156" y="3083"/>
                        <a:pt x="7006" y="2843"/>
                      </a:cubicBezTo>
                      <a:cubicBezTo>
                        <a:pt x="7837" y="2611"/>
                        <a:pt x="8677" y="2401"/>
                        <a:pt x="9513" y="2182"/>
                      </a:cubicBezTo>
                      <a:cubicBezTo>
                        <a:pt x="9576" y="2166"/>
                        <a:pt x="9642" y="2164"/>
                        <a:pt x="9731" y="2150"/>
                      </a:cubicBezTo>
                      <a:lnTo>
                        <a:pt x="9731" y="2150"/>
                      </a:lnTo>
                      <a:cubicBezTo>
                        <a:pt x="9633" y="2311"/>
                        <a:pt x="9510" y="2329"/>
                        <a:pt x="9368" y="2376"/>
                      </a:cubicBezTo>
                      <a:cubicBezTo>
                        <a:pt x="8993" y="2499"/>
                        <a:pt x="8576" y="2541"/>
                        <a:pt x="8260" y="2810"/>
                      </a:cubicBezTo>
                      <a:cubicBezTo>
                        <a:pt x="7964" y="3063"/>
                        <a:pt x="7893" y="3435"/>
                        <a:pt x="7777" y="3778"/>
                      </a:cubicBezTo>
                      <a:cubicBezTo>
                        <a:pt x="7729" y="3919"/>
                        <a:pt x="7825" y="3963"/>
                        <a:pt x="7940" y="3963"/>
                      </a:cubicBezTo>
                      <a:cubicBezTo>
                        <a:pt x="7950" y="3963"/>
                        <a:pt x="7959" y="3963"/>
                        <a:pt x="7968" y="3962"/>
                      </a:cubicBezTo>
                      <a:cubicBezTo>
                        <a:pt x="8353" y="3938"/>
                        <a:pt x="8688" y="3798"/>
                        <a:pt x="8970" y="3530"/>
                      </a:cubicBezTo>
                      <a:cubicBezTo>
                        <a:pt x="9071" y="3435"/>
                        <a:pt x="9192" y="3358"/>
                        <a:pt x="9282" y="3251"/>
                      </a:cubicBezTo>
                      <a:cubicBezTo>
                        <a:pt x="9370" y="3148"/>
                        <a:pt x="9444" y="3027"/>
                        <a:pt x="9499" y="2903"/>
                      </a:cubicBezTo>
                      <a:cubicBezTo>
                        <a:pt x="9549" y="2794"/>
                        <a:pt x="9557" y="2666"/>
                        <a:pt x="9600" y="2553"/>
                      </a:cubicBezTo>
                      <a:cubicBezTo>
                        <a:pt x="9724" y="2228"/>
                        <a:pt x="9986" y="2086"/>
                        <a:pt x="10313" y="2080"/>
                      </a:cubicBezTo>
                      <a:cubicBezTo>
                        <a:pt x="10751" y="2073"/>
                        <a:pt x="11190" y="2067"/>
                        <a:pt x="11628" y="2067"/>
                      </a:cubicBezTo>
                      <a:cubicBezTo>
                        <a:pt x="11920" y="2067"/>
                        <a:pt x="12212" y="2069"/>
                        <a:pt x="12504" y="2076"/>
                      </a:cubicBezTo>
                      <a:cubicBezTo>
                        <a:pt x="12655" y="2079"/>
                        <a:pt x="12807" y="2082"/>
                        <a:pt x="12958" y="2082"/>
                      </a:cubicBezTo>
                      <a:cubicBezTo>
                        <a:pt x="13544" y="2082"/>
                        <a:pt x="14126" y="2042"/>
                        <a:pt x="14688" y="1836"/>
                      </a:cubicBezTo>
                      <a:cubicBezTo>
                        <a:pt x="14852" y="1777"/>
                        <a:pt x="15012" y="1697"/>
                        <a:pt x="15160" y="1604"/>
                      </a:cubicBezTo>
                      <a:cubicBezTo>
                        <a:pt x="15270" y="1536"/>
                        <a:pt x="15365" y="1420"/>
                        <a:pt x="15279" y="1282"/>
                      </a:cubicBezTo>
                      <a:cubicBezTo>
                        <a:pt x="15238" y="1215"/>
                        <a:pt x="15182" y="1192"/>
                        <a:pt x="15122" y="1192"/>
                      </a:cubicBezTo>
                      <a:cubicBezTo>
                        <a:pt x="15065" y="1192"/>
                        <a:pt x="15005" y="1212"/>
                        <a:pt x="14948" y="1235"/>
                      </a:cubicBezTo>
                      <a:cubicBezTo>
                        <a:pt x="14491" y="1422"/>
                        <a:pt x="14032" y="1604"/>
                        <a:pt x="13533" y="1646"/>
                      </a:cubicBezTo>
                      <a:cubicBezTo>
                        <a:pt x="13504" y="1649"/>
                        <a:pt x="13473" y="1650"/>
                        <a:pt x="13443" y="1656"/>
                      </a:cubicBezTo>
                      <a:cubicBezTo>
                        <a:pt x="13376" y="1669"/>
                        <a:pt x="13317" y="1676"/>
                        <a:pt x="13264" y="1676"/>
                      </a:cubicBezTo>
                      <a:cubicBezTo>
                        <a:pt x="13004" y="1676"/>
                        <a:pt x="12902" y="1515"/>
                        <a:pt x="12805" y="1248"/>
                      </a:cubicBezTo>
                      <a:cubicBezTo>
                        <a:pt x="12724" y="1023"/>
                        <a:pt x="12605" y="879"/>
                        <a:pt x="12394" y="772"/>
                      </a:cubicBezTo>
                      <a:cubicBezTo>
                        <a:pt x="12277" y="715"/>
                        <a:pt x="12179" y="595"/>
                        <a:pt x="12104" y="482"/>
                      </a:cubicBezTo>
                      <a:cubicBezTo>
                        <a:pt x="11899" y="173"/>
                        <a:pt x="11580" y="1"/>
                        <a:pt x="11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2" name="Google Shape;5172;p25"/>
                <p:cNvSpPr/>
                <p:nvPr/>
              </p:nvSpPr>
              <p:spPr>
                <a:xfrm>
                  <a:off x="3314940" y="3729258"/>
                  <a:ext cx="1077632" cy="322333"/>
                </a:xfrm>
                <a:custGeom>
                  <a:avLst/>
                  <a:gdLst/>
                  <a:ahLst/>
                  <a:cxnLst/>
                  <a:rect l="l" t="t" r="r" b="b"/>
                  <a:pathLst>
                    <a:path w="25793" h="7715" extrusionOk="0">
                      <a:moveTo>
                        <a:pt x="23717" y="578"/>
                      </a:moveTo>
                      <a:cubicBezTo>
                        <a:pt x="23908" y="578"/>
                        <a:pt x="24034" y="690"/>
                        <a:pt x="24131" y="839"/>
                      </a:cubicBezTo>
                      <a:cubicBezTo>
                        <a:pt x="24383" y="1218"/>
                        <a:pt x="24346" y="1622"/>
                        <a:pt x="24204" y="2024"/>
                      </a:cubicBezTo>
                      <a:cubicBezTo>
                        <a:pt x="24067" y="2413"/>
                        <a:pt x="23790" y="2691"/>
                        <a:pt x="23453" y="2915"/>
                      </a:cubicBezTo>
                      <a:cubicBezTo>
                        <a:pt x="23396" y="2953"/>
                        <a:pt x="23337" y="2973"/>
                        <a:pt x="23276" y="2973"/>
                      </a:cubicBezTo>
                      <a:cubicBezTo>
                        <a:pt x="23216" y="2973"/>
                        <a:pt x="23154" y="2953"/>
                        <a:pt x="23088" y="2912"/>
                      </a:cubicBezTo>
                      <a:cubicBezTo>
                        <a:pt x="23164" y="2863"/>
                        <a:pt x="23232" y="2818"/>
                        <a:pt x="23295" y="2770"/>
                      </a:cubicBezTo>
                      <a:cubicBezTo>
                        <a:pt x="23686" y="2483"/>
                        <a:pt x="23924" y="2100"/>
                        <a:pt x="24010" y="1625"/>
                      </a:cubicBezTo>
                      <a:cubicBezTo>
                        <a:pt x="24022" y="1556"/>
                        <a:pt x="24023" y="1484"/>
                        <a:pt x="24018" y="1412"/>
                      </a:cubicBezTo>
                      <a:cubicBezTo>
                        <a:pt x="24003" y="1218"/>
                        <a:pt x="23951" y="1153"/>
                        <a:pt x="23789" y="1153"/>
                      </a:cubicBezTo>
                      <a:cubicBezTo>
                        <a:pt x="23768" y="1153"/>
                        <a:pt x="23745" y="1154"/>
                        <a:pt x="23720" y="1156"/>
                      </a:cubicBezTo>
                      <a:cubicBezTo>
                        <a:pt x="23700" y="1158"/>
                        <a:pt x="23680" y="1159"/>
                        <a:pt x="23661" y="1159"/>
                      </a:cubicBezTo>
                      <a:cubicBezTo>
                        <a:pt x="23480" y="1159"/>
                        <a:pt x="23375" y="1080"/>
                        <a:pt x="23365" y="935"/>
                      </a:cubicBezTo>
                      <a:cubicBezTo>
                        <a:pt x="23351" y="762"/>
                        <a:pt x="23515" y="585"/>
                        <a:pt x="23702" y="578"/>
                      </a:cubicBezTo>
                      <a:cubicBezTo>
                        <a:pt x="23707" y="578"/>
                        <a:pt x="23712" y="578"/>
                        <a:pt x="23717" y="578"/>
                      </a:cubicBezTo>
                      <a:close/>
                      <a:moveTo>
                        <a:pt x="23753" y="119"/>
                      </a:moveTo>
                      <a:cubicBezTo>
                        <a:pt x="24069" y="119"/>
                        <a:pt x="24358" y="295"/>
                        <a:pt x="24497" y="712"/>
                      </a:cubicBezTo>
                      <a:cubicBezTo>
                        <a:pt x="24697" y="1311"/>
                        <a:pt x="24631" y="1895"/>
                        <a:pt x="24335" y="2447"/>
                      </a:cubicBezTo>
                      <a:cubicBezTo>
                        <a:pt x="24189" y="2716"/>
                        <a:pt x="23969" y="2914"/>
                        <a:pt x="23676" y="3016"/>
                      </a:cubicBezTo>
                      <a:cubicBezTo>
                        <a:pt x="23609" y="3039"/>
                        <a:pt x="23535" y="3041"/>
                        <a:pt x="23464" y="3055"/>
                      </a:cubicBezTo>
                      <a:cubicBezTo>
                        <a:pt x="23459" y="3041"/>
                        <a:pt x="23454" y="3027"/>
                        <a:pt x="23449" y="3015"/>
                      </a:cubicBezTo>
                      <a:lnTo>
                        <a:pt x="23689" y="2833"/>
                      </a:lnTo>
                      <a:cubicBezTo>
                        <a:pt x="24072" y="2540"/>
                        <a:pt x="24321" y="2168"/>
                        <a:pt x="24400" y="1687"/>
                      </a:cubicBezTo>
                      <a:cubicBezTo>
                        <a:pt x="24461" y="1320"/>
                        <a:pt x="24398" y="985"/>
                        <a:pt x="24158" y="696"/>
                      </a:cubicBezTo>
                      <a:cubicBezTo>
                        <a:pt x="24036" y="547"/>
                        <a:pt x="23877" y="472"/>
                        <a:pt x="23724" y="472"/>
                      </a:cubicBezTo>
                      <a:cubicBezTo>
                        <a:pt x="23593" y="472"/>
                        <a:pt x="23467" y="527"/>
                        <a:pt x="23374" y="639"/>
                      </a:cubicBezTo>
                      <a:cubicBezTo>
                        <a:pt x="23268" y="764"/>
                        <a:pt x="23217" y="906"/>
                        <a:pt x="23292" y="1064"/>
                      </a:cubicBezTo>
                      <a:cubicBezTo>
                        <a:pt x="23359" y="1211"/>
                        <a:pt x="23477" y="1276"/>
                        <a:pt x="23629" y="1276"/>
                      </a:cubicBezTo>
                      <a:cubicBezTo>
                        <a:pt x="23641" y="1276"/>
                        <a:pt x="23654" y="1276"/>
                        <a:pt x="23667" y="1275"/>
                      </a:cubicBezTo>
                      <a:cubicBezTo>
                        <a:pt x="23669" y="1275"/>
                        <a:pt x="23672" y="1275"/>
                        <a:pt x="23675" y="1275"/>
                      </a:cubicBezTo>
                      <a:cubicBezTo>
                        <a:pt x="23694" y="1275"/>
                        <a:pt x="23716" y="1277"/>
                        <a:pt x="23754" y="1279"/>
                      </a:cubicBezTo>
                      <a:cubicBezTo>
                        <a:pt x="23643" y="1376"/>
                        <a:pt x="23524" y="1424"/>
                        <a:pt x="23408" y="1424"/>
                      </a:cubicBezTo>
                      <a:cubicBezTo>
                        <a:pt x="23297" y="1424"/>
                        <a:pt x="23188" y="1380"/>
                        <a:pt x="23093" y="1295"/>
                      </a:cubicBezTo>
                      <a:cubicBezTo>
                        <a:pt x="22777" y="1003"/>
                        <a:pt x="22832" y="490"/>
                        <a:pt x="23220" y="271"/>
                      </a:cubicBezTo>
                      <a:cubicBezTo>
                        <a:pt x="23393" y="173"/>
                        <a:pt x="23577" y="119"/>
                        <a:pt x="23753" y="119"/>
                      </a:cubicBezTo>
                      <a:close/>
                      <a:moveTo>
                        <a:pt x="25258" y="2192"/>
                      </a:moveTo>
                      <a:cubicBezTo>
                        <a:pt x="25291" y="2192"/>
                        <a:pt x="25324" y="2196"/>
                        <a:pt x="25355" y="2204"/>
                      </a:cubicBezTo>
                      <a:cubicBezTo>
                        <a:pt x="25530" y="2249"/>
                        <a:pt x="25643" y="2380"/>
                        <a:pt x="25632" y="2564"/>
                      </a:cubicBezTo>
                      <a:cubicBezTo>
                        <a:pt x="25612" y="2942"/>
                        <a:pt x="25432" y="3237"/>
                        <a:pt x="25110" y="3428"/>
                      </a:cubicBezTo>
                      <a:cubicBezTo>
                        <a:pt x="24958" y="3518"/>
                        <a:pt x="24804" y="3560"/>
                        <a:pt x="24650" y="3560"/>
                      </a:cubicBezTo>
                      <a:cubicBezTo>
                        <a:pt x="24479" y="3560"/>
                        <a:pt x="24308" y="3508"/>
                        <a:pt x="24140" y="3410"/>
                      </a:cubicBezTo>
                      <a:cubicBezTo>
                        <a:pt x="23994" y="3325"/>
                        <a:pt x="23853" y="3231"/>
                        <a:pt x="23702" y="3136"/>
                      </a:cubicBezTo>
                      <a:cubicBezTo>
                        <a:pt x="23779" y="3097"/>
                        <a:pt x="23845" y="3053"/>
                        <a:pt x="23919" y="3031"/>
                      </a:cubicBezTo>
                      <a:cubicBezTo>
                        <a:pt x="23937" y="3026"/>
                        <a:pt x="23959" y="3023"/>
                        <a:pt x="23981" y="3023"/>
                      </a:cubicBezTo>
                      <a:cubicBezTo>
                        <a:pt x="24016" y="3023"/>
                        <a:pt x="24051" y="3030"/>
                        <a:pt x="24075" y="3046"/>
                      </a:cubicBezTo>
                      <a:cubicBezTo>
                        <a:pt x="24247" y="3160"/>
                        <a:pt x="24430" y="3217"/>
                        <a:pt x="24609" y="3217"/>
                      </a:cubicBezTo>
                      <a:cubicBezTo>
                        <a:pt x="24817" y="3217"/>
                        <a:pt x="25020" y="3139"/>
                        <a:pt x="25195" y="2981"/>
                      </a:cubicBezTo>
                      <a:cubicBezTo>
                        <a:pt x="25247" y="2935"/>
                        <a:pt x="25277" y="2861"/>
                        <a:pt x="25339" y="2766"/>
                      </a:cubicBezTo>
                      <a:lnTo>
                        <a:pt x="25339" y="2766"/>
                      </a:lnTo>
                      <a:cubicBezTo>
                        <a:pt x="25273" y="2769"/>
                        <a:pt x="25234" y="2776"/>
                        <a:pt x="25205" y="2776"/>
                      </a:cubicBezTo>
                      <a:cubicBezTo>
                        <a:pt x="25193" y="2776"/>
                        <a:pt x="25183" y="2775"/>
                        <a:pt x="25174" y="2772"/>
                      </a:cubicBezTo>
                      <a:cubicBezTo>
                        <a:pt x="25090" y="2745"/>
                        <a:pt x="24968" y="2730"/>
                        <a:pt x="24937" y="2672"/>
                      </a:cubicBezTo>
                      <a:cubicBezTo>
                        <a:pt x="24896" y="2594"/>
                        <a:pt x="24900" y="2467"/>
                        <a:pt x="24935" y="2382"/>
                      </a:cubicBezTo>
                      <a:cubicBezTo>
                        <a:pt x="24985" y="2259"/>
                        <a:pt x="25122" y="2192"/>
                        <a:pt x="25258" y="2192"/>
                      </a:cubicBezTo>
                      <a:close/>
                      <a:moveTo>
                        <a:pt x="4602" y="3883"/>
                      </a:moveTo>
                      <a:cubicBezTo>
                        <a:pt x="4660" y="3883"/>
                        <a:pt x="4721" y="3918"/>
                        <a:pt x="4814" y="3989"/>
                      </a:cubicBezTo>
                      <a:cubicBezTo>
                        <a:pt x="4500" y="4206"/>
                        <a:pt x="4497" y="4497"/>
                        <a:pt x="4606" y="4821"/>
                      </a:cubicBezTo>
                      <a:cubicBezTo>
                        <a:pt x="4668" y="5002"/>
                        <a:pt x="4722" y="5188"/>
                        <a:pt x="4762" y="5375"/>
                      </a:cubicBezTo>
                      <a:cubicBezTo>
                        <a:pt x="4810" y="5598"/>
                        <a:pt x="4746" y="5806"/>
                        <a:pt x="4626" y="6001"/>
                      </a:cubicBezTo>
                      <a:cubicBezTo>
                        <a:pt x="4751" y="5581"/>
                        <a:pt x="4624" y="5224"/>
                        <a:pt x="4402" y="4874"/>
                      </a:cubicBezTo>
                      <a:cubicBezTo>
                        <a:pt x="4319" y="4744"/>
                        <a:pt x="4273" y="4584"/>
                        <a:pt x="4242" y="4430"/>
                      </a:cubicBezTo>
                      <a:cubicBezTo>
                        <a:pt x="4205" y="4250"/>
                        <a:pt x="4280" y="4095"/>
                        <a:pt x="4421" y="3976"/>
                      </a:cubicBezTo>
                      <a:cubicBezTo>
                        <a:pt x="4495" y="3914"/>
                        <a:pt x="4547" y="3883"/>
                        <a:pt x="4602" y="3883"/>
                      </a:cubicBezTo>
                      <a:close/>
                      <a:moveTo>
                        <a:pt x="2123" y="3252"/>
                      </a:moveTo>
                      <a:cubicBezTo>
                        <a:pt x="1962" y="3385"/>
                        <a:pt x="1839" y="3519"/>
                        <a:pt x="1689" y="3602"/>
                      </a:cubicBezTo>
                      <a:cubicBezTo>
                        <a:pt x="1057" y="3959"/>
                        <a:pt x="620" y="4471"/>
                        <a:pt x="397" y="5161"/>
                      </a:cubicBezTo>
                      <a:cubicBezTo>
                        <a:pt x="308" y="5440"/>
                        <a:pt x="239" y="5726"/>
                        <a:pt x="155" y="6032"/>
                      </a:cubicBezTo>
                      <a:cubicBezTo>
                        <a:pt x="1" y="4996"/>
                        <a:pt x="749" y="3520"/>
                        <a:pt x="2123" y="3252"/>
                      </a:cubicBezTo>
                      <a:close/>
                      <a:moveTo>
                        <a:pt x="20282" y="3742"/>
                      </a:moveTo>
                      <a:cubicBezTo>
                        <a:pt x="20453" y="3742"/>
                        <a:pt x="20619" y="3767"/>
                        <a:pt x="20769" y="3818"/>
                      </a:cubicBezTo>
                      <a:cubicBezTo>
                        <a:pt x="21207" y="3966"/>
                        <a:pt x="21563" y="4521"/>
                        <a:pt x="21454" y="5013"/>
                      </a:cubicBezTo>
                      <a:cubicBezTo>
                        <a:pt x="21375" y="5369"/>
                        <a:pt x="21232" y="5680"/>
                        <a:pt x="20939" y="5905"/>
                      </a:cubicBezTo>
                      <a:cubicBezTo>
                        <a:pt x="20849" y="5974"/>
                        <a:pt x="20737" y="6019"/>
                        <a:pt x="20619" y="6056"/>
                      </a:cubicBezTo>
                      <a:cubicBezTo>
                        <a:pt x="20960" y="5843"/>
                        <a:pt x="21133" y="5535"/>
                        <a:pt x="21180" y="5149"/>
                      </a:cubicBezTo>
                      <a:cubicBezTo>
                        <a:pt x="21258" y="4536"/>
                        <a:pt x="20892" y="4073"/>
                        <a:pt x="20276" y="4005"/>
                      </a:cubicBezTo>
                      <a:cubicBezTo>
                        <a:pt x="20220" y="3999"/>
                        <a:pt x="20163" y="3996"/>
                        <a:pt x="20107" y="3996"/>
                      </a:cubicBezTo>
                      <a:cubicBezTo>
                        <a:pt x="19534" y="3996"/>
                        <a:pt x="19001" y="4317"/>
                        <a:pt x="18738" y="4837"/>
                      </a:cubicBezTo>
                      <a:cubicBezTo>
                        <a:pt x="18711" y="4889"/>
                        <a:pt x="18686" y="4942"/>
                        <a:pt x="18660" y="4996"/>
                      </a:cubicBezTo>
                      <a:cubicBezTo>
                        <a:pt x="18654" y="4730"/>
                        <a:pt x="18749" y="4510"/>
                        <a:pt x="18913" y="4317"/>
                      </a:cubicBezTo>
                      <a:cubicBezTo>
                        <a:pt x="19221" y="3958"/>
                        <a:pt x="19773" y="3742"/>
                        <a:pt x="20282" y="3742"/>
                      </a:cubicBezTo>
                      <a:close/>
                      <a:moveTo>
                        <a:pt x="3788" y="3620"/>
                      </a:moveTo>
                      <a:cubicBezTo>
                        <a:pt x="3810" y="3620"/>
                        <a:pt x="3834" y="3623"/>
                        <a:pt x="3860" y="3630"/>
                      </a:cubicBezTo>
                      <a:cubicBezTo>
                        <a:pt x="4064" y="3687"/>
                        <a:pt x="4271" y="3739"/>
                        <a:pt x="4506" y="3801"/>
                      </a:cubicBezTo>
                      <a:cubicBezTo>
                        <a:pt x="4458" y="3844"/>
                        <a:pt x="4442" y="3863"/>
                        <a:pt x="4422" y="3876"/>
                      </a:cubicBezTo>
                      <a:cubicBezTo>
                        <a:pt x="4175" y="4037"/>
                        <a:pt x="4084" y="4271"/>
                        <a:pt x="4166" y="4546"/>
                      </a:cubicBezTo>
                      <a:cubicBezTo>
                        <a:pt x="4223" y="4738"/>
                        <a:pt x="4322" y="4919"/>
                        <a:pt x="4421" y="5095"/>
                      </a:cubicBezTo>
                      <a:cubicBezTo>
                        <a:pt x="4596" y="5409"/>
                        <a:pt x="4628" y="5726"/>
                        <a:pt x="4492" y="6060"/>
                      </a:cubicBezTo>
                      <a:cubicBezTo>
                        <a:pt x="4483" y="6078"/>
                        <a:pt x="4473" y="6099"/>
                        <a:pt x="4462" y="6118"/>
                      </a:cubicBezTo>
                      <a:cubicBezTo>
                        <a:pt x="4457" y="6125"/>
                        <a:pt x="4446" y="6130"/>
                        <a:pt x="4431" y="6142"/>
                      </a:cubicBezTo>
                      <a:cubicBezTo>
                        <a:pt x="3879" y="5708"/>
                        <a:pt x="3456" y="5195"/>
                        <a:pt x="3398" y="4460"/>
                      </a:cubicBezTo>
                      <a:cubicBezTo>
                        <a:pt x="3377" y="4197"/>
                        <a:pt x="3453" y="3961"/>
                        <a:pt x="3596" y="3743"/>
                      </a:cubicBezTo>
                      <a:cubicBezTo>
                        <a:pt x="3647" y="3666"/>
                        <a:pt x="3707" y="3620"/>
                        <a:pt x="3788" y="3620"/>
                      </a:cubicBezTo>
                      <a:close/>
                      <a:moveTo>
                        <a:pt x="1548" y="3839"/>
                      </a:moveTo>
                      <a:lnTo>
                        <a:pt x="1548" y="3839"/>
                      </a:lnTo>
                      <a:cubicBezTo>
                        <a:pt x="1493" y="4120"/>
                        <a:pt x="1427" y="4415"/>
                        <a:pt x="1381" y="4717"/>
                      </a:cubicBezTo>
                      <a:cubicBezTo>
                        <a:pt x="1361" y="4844"/>
                        <a:pt x="1364" y="4982"/>
                        <a:pt x="1390" y="5108"/>
                      </a:cubicBezTo>
                      <a:cubicBezTo>
                        <a:pt x="1450" y="5389"/>
                        <a:pt x="1338" y="5595"/>
                        <a:pt x="1123" y="5750"/>
                      </a:cubicBezTo>
                      <a:cubicBezTo>
                        <a:pt x="970" y="5860"/>
                        <a:pt x="799" y="5949"/>
                        <a:pt x="636" y="6051"/>
                      </a:cubicBezTo>
                      <a:cubicBezTo>
                        <a:pt x="520" y="6124"/>
                        <a:pt x="409" y="6201"/>
                        <a:pt x="295" y="6278"/>
                      </a:cubicBezTo>
                      <a:cubicBezTo>
                        <a:pt x="73" y="5716"/>
                        <a:pt x="913" y="4107"/>
                        <a:pt x="1548" y="3839"/>
                      </a:cubicBezTo>
                      <a:close/>
                      <a:moveTo>
                        <a:pt x="3232" y="3361"/>
                      </a:moveTo>
                      <a:cubicBezTo>
                        <a:pt x="3455" y="3361"/>
                        <a:pt x="3682" y="3387"/>
                        <a:pt x="3913" y="3432"/>
                      </a:cubicBezTo>
                      <a:cubicBezTo>
                        <a:pt x="4456" y="3537"/>
                        <a:pt x="4969" y="3716"/>
                        <a:pt x="5463" y="3973"/>
                      </a:cubicBezTo>
                      <a:cubicBezTo>
                        <a:pt x="6095" y="4302"/>
                        <a:pt x="6729" y="4636"/>
                        <a:pt x="7389" y="4905"/>
                      </a:cubicBezTo>
                      <a:cubicBezTo>
                        <a:pt x="8795" y="5478"/>
                        <a:pt x="10269" y="5714"/>
                        <a:pt x="11783" y="5714"/>
                      </a:cubicBezTo>
                      <a:cubicBezTo>
                        <a:pt x="11822" y="5714"/>
                        <a:pt x="11861" y="5714"/>
                        <a:pt x="11900" y="5714"/>
                      </a:cubicBezTo>
                      <a:cubicBezTo>
                        <a:pt x="13206" y="5701"/>
                        <a:pt x="14470" y="5481"/>
                        <a:pt x="15681" y="4993"/>
                      </a:cubicBezTo>
                      <a:cubicBezTo>
                        <a:pt x="16053" y="4843"/>
                        <a:pt x="16405" y="4650"/>
                        <a:pt x="16769" y="4479"/>
                      </a:cubicBezTo>
                      <a:cubicBezTo>
                        <a:pt x="17306" y="4228"/>
                        <a:pt x="17850" y="4000"/>
                        <a:pt x="18424" y="3862"/>
                      </a:cubicBezTo>
                      <a:lnTo>
                        <a:pt x="18424" y="3862"/>
                      </a:lnTo>
                      <a:cubicBezTo>
                        <a:pt x="17598" y="4283"/>
                        <a:pt x="16789" y="4743"/>
                        <a:pt x="15940" y="5112"/>
                      </a:cubicBezTo>
                      <a:cubicBezTo>
                        <a:pt x="14543" y="5726"/>
                        <a:pt x="13064" y="5926"/>
                        <a:pt x="11554" y="5926"/>
                      </a:cubicBezTo>
                      <a:cubicBezTo>
                        <a:pt x="11437" y="5926"/>
                        <a:pt x="11319" y="5925"/>
                        <a:pt x="11202" y="5922"/>
                      </a:cubicBezTo>
                      <a:cubicBezTo>
                        <a:pt x="9365" y="5886"/>
                        <a:pt x="7664" y="5369"/>
                        <a:pt x="6059" y="4497"/>
                      </a:cubicBezTo>
                      <a:cubicBezTo>
                        <a:pt x="5638" y="4270"/>
                        <a:pt x="5221" y="4037"/>
                        <a:pt x="4794" y="3820"/>
                      </a:cubicBezTo>
                      <a:cubicBezTo>
                        <a:pt x="4352" y="3594"/>
                        <a:pt x="3885" y="3461"/>
                        <a:pt x="3394" y="3461"/>
                      </a:cubicBezTo>
                      <a:cubicBezTo>
                        <a:pt x="3310" y="3461"/>
                        <a:pt x="3225" y="3465"/>
                        <a:pt x="3140" y="3473"/>
                      </a:cubicBezTo>
                      <a:cubicBezTo>
                        <a:pt x="2344" y="3547"/>
                        <a:pt x="1732" y="4146"/>
                        <a:pt x="1756" y="5025"/>
                      </a:cubicBezTo>
                      <a:cubicBezTo>
                        <a:pt x="1763" y="5297"/>
                        <a:pt x="1832" y="5517"/>
                        <a:pt x="2041" y="5711"/>
                      </a:cubicBezTo>
                      <a:cubicBezTo>
                        <a:pt x="2304" y="5954"/>
                        <a:pt x="2465" y="6419"/>
                        <a:pt x="2439" y="6770"/>
                      </a:cubicBezTo>
                      <a:cubicBezTo>
                        <a:pt x="2366" y="6665"/>
                        <a:pt x="2313" y="6589"/>
                        <a:pt x="2262" y="6511"/>
                      </a:cubicBezTo>
                      <a:cubicBezTo>
                        <a:pt x="2143" y="6333"/>
                        <a:pt x="2036" y="6144"/>
                        <a:pt x="1902" y="5979"/>
                      </a:cubicBezTo>
                      <a:cubicBezTo>
                        <a:pt x="1440" y="5407"/>
                        <a:pt x="1391" y="4774"/>
                        <a:pt x="1612" y="4099"/>
                      </a:cubicBezTo>
                      <a:cubicBezTo>
                        <a:pt x="1642" y="4009"/>
                        <a:pt x="1715" y="3918"/>
                        <a:pt x="1792" y="3856"/>
                      </a:cubicBezTo>
                      <a:cubicBezTo>
                        <a:pt x="2232" y="3499"/>
                        <a:pt x="2719" y="3361"/>
                        <a:pt x="3232" y="3361"/>
                      </a:cubicBezTo>
                      <a:close/>
                      <a:moveTo>
                        <a:pt x="3176" y="3603"/>
                      </a:moveTo>
                      <a:lnTo>
                        <a:pt x="3176" y="3603"/>
                      </a:lnTo>
                      <a:cubicBezTo>
                        <a:pt x="3111" y="3659"/>
                        <a:pt x="3063" y="3700"/>
                        <a:pt x="3017" y="3742"/>
                      </a:cubicBezTo>
                      <a:cubicBezTo>
                        <a:pt x="2658" y="4059"/>
                        <a:pt x="2568" y="4393"/>
                        <a:pt x="2751" y="4835"/>
                      </a:cubicBezTo>
                      <a:cubicBezTo>
                        <a:pt x="2913" y="5230"/>
                        <a:pt x="2991" y="5631"/>
                        <a:pt x="2937" y="6057"/>
                      </a:cubicBezTo>
                      <a:cubicBezTo>
                        <a:pt x="2901" y="6344"/>
                        <a:pt x="2788" y="6588"/>
                        <a:pt x="2548" y="6822"/>
                      </a:cubicBezTo>
                      <a:cubicBezTo>
                        <a:pt x="2577" y="6289"/>
                        <a:pt x="2386" y="5886"/>
                        <a:pt x="2070" y="5535"/>
                      </a:cubicBezTo>
                      <a:cubicBezTo>
                        <a:pt x="1946" y="5397"/>
                        <a:pt x="1886" y="5241"/>
                        <a:pt x="1870" y="5060"/>
                      </a:cubicBezTo>
                      <a:cubicBezTo>
                        <a:pt x="1792" y="4161"/>
                        <a:pt x="2552" y="3613"/>
                        <a:pt x="3176" y="3603"/>
                      </a:cubicBezTo>
                      <a:close/>
                      <a:moveTo>
                        <a:pt x="22157" y="3217"/>
                      </a:moveTo>
                      <a:cubicBezTo>
                        <a:pt x="22385" y="3253"/>
                        <a:pt x="22616" y="3273"/>
                        <a:pt x="22838" y="3331"/>
                      </a:cubicBezTo>
                      <a:cubicBezTo>
                        <a:pt x="24053" y="3648"/>
                        <a:pt x="24815" y="4952"/>
                        <a:pt x="24500" y="6166"/>
                      </a:cubicBezTo>
                      <a:cubicBezTo>
                        <a:pt x="24433" y="6428"/>
                        <a:pt x="24312" y="6662"/>
                        <a:pt x="24062" y="6796"/>
                      </a:cubicBezTo>
                      <a:cubicBezTo>
                        <a:pt x="23970" y="6846"/>
                        <a:pt x="23876" y="6868"/>
                        <a:pt x="23787" y="6868"/>
                      </a:cubicBezTo>
                      <a:cubicBezTo>
                        <a:pt x="23519" y="6868"/>
                        <a:pt x="23295" y="6664"/>
                        <a:pt x="23304" y="6364"/>
                      </a:cubicBezTo>
                      <a:cubicBezTo>
                        <a:pt x="23311" y="6133"/>
                        <a:pt x="23451" y="5980"/>
                        <a:pt x="23663" y="5980"/>
                      </a:cubicBezTo>
                      <a:cubicBezTo>
                        <a:pt x="23686" y="5980"/>
                        <a:pt x="23709" y="5982"/>
                        <a:pt x="23734" y="5985"/>
                      </a:cubicBezTo>
                      <a:cubicBezTo>
                        <a:pt x="23861" y="6004"/>
                        <a:pt x="23982" y="6068"/>
                        <a:pt x="24102" y="6118"/>
                      </a:cubicBezTo>
                      <a:cubicBezTo>
                        <a:pt x="24151" y="6137"/>
                        <a:pt x="24192" y="6173"/>
                        <a:pt x="24237" y="6201"/>
                      </a:cubicBezTo>
                      <a:cubicBezTo>
                        <a:pt x="24253" y="6189"/>
                        <a:pt x="24270" y="6174"/>
                        <a:pt x="24286" y="6161"/>
                      </a:cubicBezTo>
                      <a:cubicBezTo>
                        <a:pt x="24263" y="4697"/>
                        <a:pt x="23460" y="3795"/>
                        <a:pt x="22145" y="3266"/>
                      </a:cubicBezTo>
                      <a:cubicBezTo>
                        <a:pt x="22148" y="3250"/>
                        <a:pt x="22153" y="3232"/>
                        <a:pt x="22157" y="3217"/>
                      </a:cubicBezTo>
                      <a:close/>
                      <a:moveTo>
                        <a:pt x="19317" y="3780"/>
                      </a:moveTo>
                      <a:cubicBezTo>
                        <a:pt x="19356" y="3780"/>
                        <a:pt x="19395" y="3781"/>
                        <a:pt x="19434" y="3783"/>
                      </a:cubicBezTo>
                      <a:cubicBezTo>
                        <a:pt x="19198" y="3914"/>
                        <a:pt x="18959" y="4038"/>
                        <a:pt x="18733" y="4177"/>
                      </a:cubicBezTo>
                      <a:cubicBezTo>
                        <a:pt x="18238" y="4481"/>
                        <a:pt x="17879" y="4888"/>
                        <a:pt x="17805" y="5487"/>
                      </a:cubicBezTo>
                      <a:cubicBezTo>
                        <a:pt x="17786" y="5641"/>
                        <a:pt x="17815" y="5804"/>
                        <a:pt x="17835" y="5960"/>
                      </a:cubicBezTo>
                      <a:cubicBezTo>
                        <a:pt x="17842" y="6026"/>
                        <a:pt x="17865" y="6068"/>
                        <a:pt x="17912" y="6068"/>
                      </a:cubicBezTo>
                      <a:cubicBezTo>
                        <a:pt x="17936" y="6068"/>
                        <a:pt x="17965" y="6057"/>
                        <a:pt x="18003" y="6034"/>
                      </a:cubicBezTo>
                      <a:cubicBezTo>
                        <a:pt x="18057" y="5999"/>
                        <a:pt x="18105" y="5983"/>
                        <a:pt x="18150" y="5983"/>
                      </a:cubicBezTo>
                      <a:cubicBezTo>
                        <a:pt x="18226" y="5983"/>
                        <a:pt x="18290" y="6031"/>
                        <a:pt x="18349" y="6124"/>
                      </a:cubicBezTo>
                      <a:cubicBezTo>
                        <a:pt x="18494" y="6355"/>
                        <a:pt x="18408" y="6707"/>
                        <a:pt x="18174" y="6851"/>
                      </a:cubicBezTo>
                      <a:cubicBezTo>
                        <a:pt x="18100" y="6896"/>
                        <a:pt x="18019" y="6918"/>
                        <a:pt x="17938" y="6918"/>
                      </a:cubicBezTo>
                      <a:cubicBezTo>
                        <a:pt x="17767" y="6918"/>
                        <a:pt x="17598" y="6821"/>
                        <a:pt x="17499" y="6642"/>
                      </a:cubicBezTo>
                      <a:cubicBezTo>
                        <a:pt x="17293" y="6272"/>
                        <a:pt x="17293" y="5876"/>
                        <a:pt x="17369" y="5472"/>
                      </a:cubicBezTo>
                      <a:cubicBezTo>
                        <a:pt x="17486" y="4842"/>
                        <a:pt x="17824" y="4347"/>
                        <a:pt x="18364" y="4023"/>
                      </a:cubicBezTo>
                      <a:cubicBezTo>
                        <a:pt x="18645" y="3854"/>
                        <a:pt x="18978" y="3780"/>
                        <a:pt x="19317" y="3780"/>
                      </a:cubicBezTo>
                      <a:close/>
                      <a:moveTo>
                        <a:pt x="13958" y="2899"/>
                      </a:moveTo>
                      <a:cubicBezTo>
                        <a:pt x="14085" y="2899"/>
                        <a:pt x="14197" y="2986"/>
                        <a:pt x="14250" y="3116"/>
                      </a:cubicBezTo>
                      <a:cubicBezTo>
                        <a:pt x="14307" y="3255"/>
                        <a:pt x="14268" y="3469"/>
                        <a:pt x="14147" y="3531"/>
                      </a:cubicBezTo>
                      <a:cubicBezTo>
                        <a:pt x="14107" y="3552"/>
                        <a:pt x="14054" y="3562"/>
                        <a:pt x="14002" y="3562"/>
                      </a:cubicBezTo>
                      <a:cubicBezTo>
                        <a:pt x="13961" y="3562"/>
                        <a:pt x="13921" y="3556"/>
                        <a:pt x="13889" y="3542"/>
                      </a:cubicBezTo>
                      <a:cubicBezTo>
                        <a:pt x="13859" y="3531"/>
                        <a:pt x="13834" y="3525"/>
                        <a:pt x="13813" y="3525"/>
                      </a:cubicBezTo>
                      <a:cubicBezTo>
                        <a:pt x="13763" y="3525"/>
                        <a:pt x="13735" y="3555"/>
                        <a:pt x="13725" y="3607"/>
                      </a:cubicBezTo>
                      <a:cubicBezTo>
                        <a:pt x="13705" y="3727"/>
                        <a:pt x="13681" y="3865"/>
                        <a:pt x="13719" y="3973"/>
                      </a:cubicBezTo>
                      <a:cubicBezTo>
                        <a:pt x="13820" y="4254"/>
                        <a:pt x="14040" y="4426"/>
                        <a:pt x="14330" y="4498"/>
                      </a:cubicBezTo>
                      <a:cubicBezTo>
                        <a:pt x="14351" y="4503"/>
                        <a:pt x="14373" y="4506"/>
                        <a:pt x="14397" y="4506"/>
                      </a:cubicBezTo>
                      <a:cubicBezTo>
                        <a:pt x="14449" y="4506"/>
                        <a:pt x="14504" y="4493"/>
                        <a:pt x="14552" y="4476"/>
                      </a:cubicBezTo>
                      <a:cubicBezTo>
                        <a:pt x="15500" y="4145"/>
                        <a:pt x="16445" y="3799"/>
                        <a:pt x="17396" y="3473"/>
                      </a:cubicBezTo>
                      <a:cubicBezTo>
                        <a:pt x="18347" y="3148"/>
                        <a:pt x="19319" y="2910"/>
                        <a:pt x="20332" y="2910"/>
                      </a:cubicBezTo>
                      <a:cubicBezTo>
                        <a:pt x="20364" y="2910"/>
                        <a:pt x="20396" y="2910"/>
                        <a:pt x="20427" y="2910"/>
                      </a:cubicBezTo>
                      <a:cubicBezTo>
                        <a:pt x="20705" y="2914"/>
                        <a:pt x="20985" y="2948"/>
                        <a:pt x="21260" y="2995"/>
                      </a:cubicBezTo>
                      <a:cubicBezTo>
                        <a:pt x="21774" y="3082"/>
                        <a:pt x="22166" y="3360"/>
                        <a:pt x="22411" y="3819"/>
                      </a:cubicBezTo>
                      <a:cubicBezTo>
                        <a:pt x="22825" y="4596"/>
                        <a:pt x="22917" y="5401"/>
                        <a:pt x="22437" y="6171"/>
                      </a:cubicBezTo>
                      <a:cubicBezTo>
                        <a:pt x="22006" y="6866"/>
                        <a:pt x="21317" y="7134"/>
                        <a:pt x="20521" y="7134"/>
                      </a:cubicBezTo>
                      <a:cubicBezTo>
                        <a:pt x="20511" y="7134"/>
                        <a:pt x="20500" y="7134"/>
                        <a:pt x="20489" y="7134"/>
                      </a:cubicBezTo>
                      <a:cubicBezTo>
                        <a:pt x="19657" y="7126"/>
                        <a:pt x="19041" y="6661"/>
                        <a:pt x="18762" y="5877"/>
                      </a:cubicBezTo>
                      <a:cubicBezTo>
                        <a:pt x="18595" y="5409"/>
                        <a:pt x="18702" y="4999"/>
                        <a:pt x="18990" y="4626"/>
                      </a:cubicBezTo>
                      <a:cubicBezTo>
                        <a:pt x="19248" y="4293"/>
                        <a:pt x="19664" y="4106"/>
                        <a:pt x="20081" y="4106"/>
                      </a:cubicBezTo>
                      <a:cubicBezTo>
                        <a:pt x="20208" y="4106"/>
                        <a:pt x="20335" y="4123"/>
                        <a:pt x="20458" y="4159"/>
                      </a:cubicBezTo>
                      <a:cubicBezTo>
                        <a:pt x="20888" y="4283"/>
                        <a:pt x="21143" y="4667"/>
                        <a:pt x="21093" y="5112"/>
                      </a:cubicBezTo>
                      <a:cubicBezTo>
                        <a:pt x="21043" y="5572"/>
                        <a:pt x="20830" y="5908"/>
                        <a:pt x="20377" y="6066"/>
                      </a:cubicBezTo>
                      <a:cubicBezTo>
                        <a:pt x="20350" y="6075"/>
                        <a:pt x="20328" y="6099"/>
                        <a:pt x="20303" y="6117"/>
                      </a:cubicBezTo>
                      <a:lnTo>
                        <a:pt x="20312" y="6170"/>
                      </a:lnTo>
                      <a:cubicBezTo>
                        <a:pt x="20330" y="6169"/>
                        <a:pt x="20348" y="6169"/>
                        <a:pt x="20366" y="6169"/>
                      </a:cubicBezTo>
                      <a:cubicBezTo>
                        <a:pt x="20400" y="6169"/>
                        <a:pt x="20434" y="6170"/>
                        <a:pt x="20468" y="6170"/>
                      </a:cubicBezTo>
                      <a:cubicBezTo>
                        <a:pt x="20530" y="6170"/>
                        <a:pt x="20591" y="6167"/>
                        <a:pt x="20647" y="6150"/>
                      </a:cubicBezTo>
                      <a:cubicBezTo>
                        <a:pt x="21169" y="5985"/>
                        <a:pt x="21460" y="5606"/>
                        <a:pt x="21574" y="5087"/>
                      </a:cubicBezTo>
                      <a:cubicBezTo>
                        <a:pt x="21683" y="4589"/>
                        <a:pt x="21525" y="4177"/>
                        <a:pt x="21123" y="3863"/>
                      </a:cubicBezTo>
                      <a:cubicBezTo>
                        <a:pt x="20914" y="3700"/>
                        <a:pt x="20669" y="3616"/>
                        <a:pt x="20410" y="3616"/>
                      </a:cubicBezTo>
                      <a:cubicBezTo>
                        <a:pt x="20397" y="3616"/>
                        <a:pt x="20383" y="3616"/>
                        <a:pt x="20369" y="3617"/>
                      </a:cubicBezTo>
                      <a:cubicBezTo>
                        <a:pt x="19859" y="3632"/>
                        <a:pt x="19348" y="3654"/>
                        <a:pt x="18842" y="3708"/>
                      </a:cubicBezTo>
                      <a:cubicBezTo>
                        <a:pt x="18128" y="3784"/>
                        <a:pt x="17468" y="4058"/>
                        <a:pt x="16836" y="4376"/>
                      </a:cubicBezTo>
                      <a:cubicBezTo>
                        <a:pt x="15912" y="4839"/>
                        <a:pt x="14971" y="5240"/>
                        <a:pt x="13954" y="5435"/>
                      </a:cubicBezTo>
                      <a:cubicBezTo>
                        <a:pt x="13228" y="5573"/>
                        <a:pt x="12502" y="5642"/>
                        <a:pt x="11777" y="5642"/>
                      </a:cubicBezTo>
                      <a:cubicBezTo>
                        <a:pt x="11011" y="5642"/>
                        <a:pt x="10246" y="5566"/>
                        <a:pt x="9482" y="5415"/>
                      </a:cubicBezTo>
                      <a:cubicBezTo>
                        <a:pt x="8371" y="5195"/>
                        <a:pt x="7312" y="4836"/>
                        <a:pt x="6311" y="4291"/>
                      </a:cubicBezTo>
                      <a:cubicBezTo>
                        <a:pt x="5614" y="3912"/>
                        <a:pt x="4917" y="3520"/>
                        <a:pt x="4120" y="3361"/>
                      </a:cubicBezTo>
                      <a:cubicBezTo>
                        <a:pt x="3828" y="3302"/>
                        <a:pt x="3539" y="3260"/>
                        <a:pt x="3250" y="3260"/>
                      </a:cubicBezTo>
                      <a:cubicBezTo>
                        <a:pt x="3018" y="3260"/>
                        <a:pt x="2786" y="3287"/>
                        <a:pt x="2555" y="3354"/>
                      </a:cubicBezTo>
                      <a:cubicBezTo>
                        <a:pt x="2331" y="3418"/>
                        <a:pt x="2118" y="3522"/>
                        <a:pt x="1901" y="3607"/>
                      </a:cubicBezTo>
                      <a:cubicBezTo>
                        <a:pt x="1892" y="3598"/>
                        <a:pt x="1884" y="3591"/>
                        <a:pt x="1874" y="3582"/>
                      </a:cubicBezTo>
                      <a:cubicBezTo>
                        <a:pt x="2088" y="3454"/>
                        <a:pt x="2292" y="3302"/>
                        <a:pt x="2522" y="3200"/>
                      </a:cubicBezTo>
                      <a:cubicBezTo>
                        <a:pt x="2934" y="3020"/>
                        <a:pt x="3347" y="2925"/>
                        <a:pt x="3764" y="2925"/>
                      </a:cubicBezTo>
                      <a:cubicBezTo>
                        <a:pt x="4146" y="2925"/>
                        <a:pt x="4530" y="3005"/>
                        <a:pt x="4917" y="3174"/>
                      </a:cubicBezTo>
                      <a:cubicBezTo>
                        <a:pt x="5879" y="3593"/>
                        <a:pt x="6851" y="3986"/>
                        <a:pt x="7820" y="4388"/>
                      </a:cubicBezTo>
                      <a:cubicBezTo>
                        <a:pt x="7985" y="4457"/>
                        <a:pt x="8157" y="4513"/>
                        <a:pt x="8343" y="4584"/>
                      </a:cubicBezTo>
                      <a:cubicBezTo>
                        <a:pt x="8332" y="4471"/>
                        <a:pt x="8321" y="4363"/>
                        <a:pt x="8313" y="4253"/>
                      </a:cubicBezTo>
                      <a:cubicBezTo>
                        <a:pt x="8287" y="3903"/>
                        <a:pt x="8359" y="3575"/>
                        <a:pt x="8554" y="3281"/>
                      </a:cubicBezTo>
                      <a:cubicBezTo>
                        <a:pt x="8665" y="3115"/>
                        <a:pt x="8852" y="3006"/>
                        <a:pt x="9018" y="3006"/>
                      </a:cubicBezTo>
                      <a:cubicBezTo>
                        <a:pt x="9058" y="3006"/>
                        <a:pt x="9097" y="3012"/>
                        <a:pt x="9133" y="3026"/>
                      </a:cubicBezTo>
                      <a:cubicBezTo>
                        <a:pt x="9229" y="3062"/>
                        <a:pt x="9325" y="3134"/>
                        <a:pt x="9386" y="3217"/>
                      </a:cubicBezTo>
                      <a:cubicBezTo>
                        <a:pt x="9475" y="3338"/>
                        <a:pt x="9425" y="3522"/>
                        <a:pt x="9308" y="3597"/>
                      </a:cubicBezTo>
                      <a:cubicBezTo>
                        <a:pt x="9265" y="3625"/>
                        <a:pt x="9227" y="3638"/>
                        <a:pt x="9192" y="3638"/>
                      </a:cubicBezTo>
                      <a:cubicBezTo>
                        <a:pt x="9111" y="3638"/>
                        <a:pt x="9048" y="3569"/>
                        <a:pt x="8988" y="3458"/>
                      </a:cubicBezTo>
                      <a:cubicBezTo>
                        <a:pt x="8942" y="3530"/>
                        <a:pt x="8899" y="3576"/>
                        <a:pt x="8881" y="3630"/>
                      </a:cubicBezTo>
                      <a:cubicBezTo>
                        <a:pt x="8803" y="3857"/>
                        <a:pt x="8849" y="4080"/>
                        <a:pt x="8952" y="4285"/>
                      </a:cubicBezTo>
                      <a:cubicBezTo>
                        <a:pt x="9029" y="4435"/>
                        <a:pt x="9126" y="4577"/>
                        <a:pt x="9230" y="4709"/>
                      </a:cubicBezTo>
                      <a:cubicBezTo>
                        <a:pt x="9276" y="4769"/>
                        <a:pt x="9363" y="4821"/>
                        <a:pt x="9437" y="4830"/>
                      </a:cubicBezTo>
                      <a:cubicBezTo>
                        <a:pt x="9979" y="4900"/>
                        <a:pt x="10523" y="4956"/>
                        <a:pt x="11104" y="5022"/>
                      </a:cubicBezTo>
                      <a:cubicBezTo>
                        <a:pt x="11066" y="4950"/>
                        <a:pt x="11057" y="4916"/>
                        <a:pt x="11036" y="4895"/>
                      </a:cubicBezTo>
                      <a:cubicBezTo>
                        <a:pt x="10785" y="4642"/>
                        <a:pt x="10785" y="4332"/>
                        <a:pt x="10837" y="4015"/>
                      </a:cubicBezTo>
                      <a:cubicBezTo>
                        <a:pt x="10865" y="3849"/>
                        <a:pt x="10910" y="3682"/>
                        <a:pt x="10972" y="3525"/>
                      </a:cubicBezTo>
                      <a:cubicBezTo>
                        <a:pt x="11089" y="3224"/>
                        <a:pt x="11395" y="3018"/>
                        <a:pt x="11680" y="3018"/>
                      </a:cubicBezTo>
                      <a:cubicBezTo>
                        <a:pt x="11698" y="3018"/>
                        <a:pt x="11715" y="3019"/>
                        <a:pt x="11733" y="3021"/>
                      </a:cubicBezTo>
                      <a:cubicBezTo>
                        <a:pt x="11917" y="3039"/>
                        <a:pt x="12069" y="3160"/>
                        <a:pt x="12103" y="3323"/>
                      </a:cubicBezTo>
                      <a:cubicBezTo>
                        <a:pt x="12138" y="3486"/>
                        <a:pt x="12086" y="3617"/>
                        <a:pt x="11947" y="3710"/>
                      </a:cubicBezTo>
                      <a:cubicBezTo>
                        <a:pt x="11885" y="3751"/>
                        <a:pt x="11825" y="3771"/>
                        <a:pt x="11768" y="3771"/>
                      </a:cubicBezTo>
                      <a:cubicBezTo>
                        <a:pt x="11670" y="3771"/>
                        <a:pt x="11583" y="3711"/>
                        <a:pt x="11524" y="3597"/>
                      </a:cubicBezTo>
                      <a:cubicBezTo>
                        <a:pt x="11513" y="3573"/>
                        <a:pt x="11497" y="3553"/>
                        <a:pt x="11455" y="3484"/>
                      </a:cubicBezTo>
                      <a:cubicBezTo>
                        <a:pt x="11410" y="3598"/>
                        <a:pt x="11362" y="3676"/>
                        <a:pt x="11350" y="3757"/>
                      </a:cubicBezTo>
                      <a:cubicBezTo>
                        <a:pt x="11296" y="4129"/>
                        <a:pt x="11502" y="4532"/>
                        <a:pt x="11844" y="4709"/>
                      </a:cubicBezTo>
                      <a:cubicBezTo>
                        <a:pt x="12049" y="4815"/>
                        <a:pt x="12257" y="4903"/>
                        <a:pt x="12487" y="4903"/>
                      </a:cubicBezTo>
                      <a:cubicBezTo>
                        <a:pt x="12559" y="4903"/>
                        <a:pt x="12633" y="4894"/>
                        <a:pt x="12710" y="4875"/>
                      </a:cubicBezTo>
                      <a:cubicBezTo>
                        <a:pt x="13035" y="4795"/>
                        <a:pt x="13369" y="4755"/>
                        <a:pt x="13699" y="4696"/>
                      </a:cubicBezTo>
                      <a:cubicBezTo>
                        <a:pt x="13713" y="4693"/>
                        <a:pt x="13725" y="4681"/>
                        <a:pt x="13758" y="4662"/>
                      </a:cubicBezTo>
                      <a:cubicBezTo>
                        <a:pt x="13719" y="4608"/>
                        <a:pt x="13690" y="4548"/>
                        <a:pt x="13644" y="4510"/>
                      </a:cubicBezTo>
                      <a:cubicBezTo>
                        <a:pt x="13217" y="4151"/>
                        <a:pt x="13188" y="3436"/>
                        <a:pt x="13595" y="3057"/>
                      </a:cubicBezTo>
                      <a:cubicBezTo>
                        <a:pt x="13672" y="2987"/>
                        <a:pt x="13780" y="2937"/>
                        <a:pt x="13882" y="2909"/>
                      </a:cubicBezTo>
                      <a:cubicBezTo>
                        <a:pt x="13908" y="2902"/>
                        <a:pt x="13933" y="2899"/>
                        <a:pt x="13958" y="2899"/>
                      </a:cubicBezTo>
                      <a:close/>
                      <a:moveTo>
                        <a:pt x="22482" y="2998"/>
                      </a:moveTo>
                      <a:cubicBezTo>
                        <a:pt x="22604" y="2998"/>
                        <a:pt x="22727" y="3007"/>
                        <a:pt x="22851" y="3023"/>
                      </a:cubicBezTo>
                      <a:cubicBezTo>
                        <a:pt x="24317" y="3207"/>
                        <a:pt x="25420" y="4780"/>
                        <a:pt x="25061" y="6199"/>
                      </a:cubicBezTo>
                      <a:cubicBezTo>
                        <a:pt x="24932" y="6713"/>
                        <a:pt x="24636" y="7103"/>
                        <a:pt x="24118" y="7281"/>
                      </a:cubicBezTo>
                      <a:cubicBezTo>
                        <a:pt x="24028" y="7312"/>
                        <a:pt x="23936" y="7327"/>
                        <a:pt x="23845" y="7327"/>
                      </a:cubicBezTo>
                      <a:cubicBezTo>
                        <a:pt x="23566" y="7327"/>
                        <a:pt x="23294" y="7185"/>
                        <a:pt x="23112" y="6940"/>
                      </a:cubicBezTo>
                      <a:cubicBezTo>
                        <a:pt x="22906" y="6662"/>
                        <a:pt x="22916" y="6262"/>
                        <a:pt x="23133" y="5952"/>
                      </a:cubicBezTo>
                      <a:cubicBezTo>
                        <a:pt x="23250" y="5785"/>
                        <a:pt x="23429" y="5700"/>
                        <a:pt x="23603" y="5700"/>
                      </a:cubicBezTo>
                      <a:cubicBezTo>
                        <a:pt x="23778" y="5700"/>
                        <a:pt x="23947" y="5785"/>
                        <a:pt x="24043" y="5957"/>
                      </a:cubicBezTo>
                      <a:cubicBezTo>
                        <a:pt x="23992" y="5944"/>
                        <a:pt x="23951" y="5934"/>
                        <a:pt x="23911" y="5922"/>
                      </a:cubicBezTo>
                      <a:cubicBezTo>
                        <a:pt x="23830" y="5899"/>
                        <a:pt x="23750" y="5884"/>
                        <a:pt x="23673" y="5884"/>
                      </a:cubicBezTo>
                      <a:cubicBezTo>
                        <a:pt x="23543" y="5884"/>
                        <a:pt x="23422" y="5928"/>
                        <a:pt x="23325" y="6052"/>
                      </a:cubicBezTo>
                      <a:cubicBezTo>
                        <a:pt x="23179" y="6240"/>
                        <a:pt x="23178" y="6450"/>
                        <a:pt x="23281" y="6659"/>
                      </a:cubicBezTo>
                      <a:cubicBezTo>
                        <a:pt x="23379" y="6855"/>
                        <a:pt x="23576" y="6969"/>
                        <a:pt x="23788" y="6969"/>
                      </a:cubicBezTo>
                      <a:cubicBezTo>
                        <a:pt x="23810" y="6969"/>
                        <a:pt x="23832" y="6968"/>
                        <a:pt x="23855" y="6966"/>
                      </a:cubicBezTo>
                      <a:cubicBezTo>
                        <a:pt x="24168" y="6930"/>
                        <a:pt x="24379" y="6747"/>
                        <a:pt x="24508" y="6474"/>
                      </a:cubicBezTo>
                      <a:cubicBezTo>
                        <a:pt x="24730" y="6008"/>
                        <a:pt x="24749" y="5518"/>
                        <a:pt x="24624" y="5025"/>
                      </a:cubicBezTo>
                      <a:cubicBezTo>
                        <a:pt x="24343" y="3928"/>
                        <a:pt x="23434" y="3188"/>
                        <a:pt x="22305" y="3129"/>
                      </a:cubicBezTo>
                      <a:cubicBezTo>
                        <a:pt x="22259" y="3127"/>
                        <a:pt x="22214" y="3126"/>
                        <a:pt x="22169" y="3126"/>
                      </a:cubicBezTo>
                      <a:cubicBezTo>
                        <a:pt x="22093" y="3126"/>
                        <a:pt x="22018" y="3128"/>
                        <a:pt x="21942" y="3128"/>
                      </a:cubicBezTo>
                      <a:lnTo>
                        <a:pt x="21946" y="3074"/>
                      </a:lnTo>
                      <a:cubicBezTo>
                        <a:pt x="22122" y="3019"/>
                        <a:pt x="22301" y="2998"/>
                        <a:pt x="22482" y="2998"/>
                      </a:cubicBezTo>
                      <a:close/>
                      <a:moveTo>
                        <a:pt x="17830" y="4263"/>
                      </a:moveTo>
                      <a:cubicBezTo>
                        <a:pt x="17840" y="4276"/>
                        <a:pt x="17848" y="4290"/>
                        <a:pt x="17856" y="4304"/>
                      </a:cubicBezTo>
                      <a:cubicBezTo>
                        <a:pt x="17763" y="4377"/>
                        <a:pt x="17679" y="4461"/>
                        <a:pt x="17580" y="4522"/>
                      </a:cubicBezTo>
                      <a:cubicBezTo>
                        <a:pt x="16902" y="4935"/>
                        <a:pt x="16311" y="5431"/>
                        <a:pt x="16014" y="6196"/>
                      </a:cubicBezTo>
                      <a:cubicBezTo>
                        <a:pt x="15950" y="6358"/>
                        <a:pt x="15912" y="6533"/>
                        <a:pt x="15887" y="6705"/>
                      </a:cubicBezTo>
                      <a:cubicBezTo>
                        <a:pt x="15874" y="6801"/>
                        <a:pt x="15893" y="6846"/>
                        <a:pt x="15944" y="6846"/>
                      </a:cubicBezTo>
                      <a:cubicBezTo>
                        <a:pt x="15972" y="6846"/>
                        <a:pt x="16009" y="6833"/>
                        <a:pt x="16056" y="6809"/>
                      </a:cubicBezTo>
                      <a:cubicBezTo>
                        <a:pt x="16118" y="6775"/>
                        <a:pt x="16177" y="6759"/>
                        <a:pt x="16230" y="6759"/>
                      </a:cubicBezTo>
                      <a:cubicBezTo>
                        <a:pt x="16369" y="6759"/>
                        <a:pt x="16469" y="6866"/>
                        <a:pt x="16475" y="7049"/>
                      </a:cubicBezTo>
                      <a:cubicBezTo>
                        <a:pt x="16482" y="7297"/>
                        <a:pt x="16364" y="7503"/>
                        <a:pt x="16172" y="7569"/>
                      </a:cubicBezTo>
                      <a:cubicBezTo>
                        <a:pt x="16104" y="7592"/>
                        <a:pt x="16036" y="7604"/>
                        <a:pt x="15969" y="7604"/>
                      </a:cubicBezTo>
                      <a:cubicBezTo>
                        <a:pt x="15795" y="7604"/>
                        <a:pt x="15636" y="7525"/>
                        <a:pt x="15530" y="7374"/>
                      </a:cubicBezTo>
                      <a:cubicBezTo>
                        <a:pt x="15325" y="7085"/>
                        <a:pt x="15308" y="6758"/>
                        <a:pt x="15361" y="6425"/>
                      </a:cubicBezTo>
                      <a:cubicBezTo>
                        <a:pt x="15431" y="5984"/>
                        <a:pt x="15632" y="5604"/>
                        <a:pt x="15943" y="5286"/>
                      </a:cubicBezTo>
                      <a:cubicBezTo>
                        <a:pt x="15980" y="5247"/>
                        <a:pt x="16025" y="5212"/>
                        <a:pt x="16072" y="5186"/>
                      </a:cubicBezTo>
                      <a:cubicBezTo>
                        <a:pt x="16620" y="4896"/>
                        <a:pt x="17167" y="4607"/>
                        <a:pt x="17716" y="4318"/>
                      </a:cubicBezTo>
                      <a:cubicBezTo>
                        <a:pt x="17753" y="4300"/>
                        <a:pt x="17792" y="4281"/>
                        <a:pt x="17830" y="4263"/>
                      </a:cubicBezTo>
                      <a:close/>
                      <a:moveTo>
                        <a:pt x="23696" y="1"/>
                      </a:moveTo>
                      <a:cubicBezTo>
                        <a:pt x="23424" y="1"/>
                        <a:pt x="23149" y="115"/>
                        <a:pt x="22951" y="356"/>
                      </a:cubicBezTo>
                      <a:cubicBezTo>
                        <a:pt x="22713" y="645"/>
                        <a:pt x="22727" y="1058"/>
                        <a:pt x="22983" y="1336"/>
                      </a:cubicBezTo>
                      <a:cubicBezTo>
                        <a:pt x="23107" y="1471"/>
                        <a:pt x="23251" y="1538"/>
                        <a:pt x="23408" y="1538"/>
                      </a:cubicBezTo>
                      <a:cubicBezTo>
                        <a:pt x="23545" y="1538"/>
                        <a:pt x="23691" y="1487"/>
                        <a:pt x="23842" y="1383"/>
                      </a:cubicBezTo>
                      <a:cubicBezTo>
                        <a:pt x="23850" y="1380"/>
                        <a:pt x="23862" y="1382"/>
                        <a:pt x="23892" y="1380"/>
                      </a:cubicBezTo>
                      <a:lnTo>
                        <a:pt x="23892" y="1380"/>
                      </a:lnTo>
                      <a:cubicBezTo>
                        <a:pt x="23892" y="1439"/>
                        <a:pt x="23898" y="1499"/>
                        <a:pt x="23891" y="1556"/>
                      </a:cubicBezTo>
                      <a:cubicBezTo>
                        <a:pt x="23811" y="2115"/>
                        <a:pt x="23518" y="2534"/>
                        <a:pt x="23036" y="2819"/>
                      </a:cubicBezTo>
                      <a:cubicBezTo>
                        <a:pt x="22967" y="2862"/>
                        <a:pt x="22874" y="2882"/>
                        <a:pt x="22791" y="2882"/>
                      </a:cubicBezTo>
                      <a:cubicBezTo>
                        <a:pt x="22785" y="2882"/>
                        <a:pt x="22779" y="2881"/>
                        <a:pt x="22773" y="2881"/>
                      </a:cubicBezTo>
                      <a:cubicBezTo>
                        <a:pt x="22694" y="2878"/>
                        <a:pt x="22614" y="2876"/>
                        <a:pt x="22535" y="2876"/>
                      </a:cubicBezTo>
                      <a:cubicBezTo>
                        <a:pt x="22297" y="2876"/>
                        <a:pt x="22061" y="2897"/>
                        <a:pt x="21831" y="2985"/>
                      </a:cubicBezTo>
                      <a:cubicBezTo>
                        <a:pt x="21815" y="2991"/>
                        <a:pt x="21797" y="2994"/>
                        <a:pt x="21778" y="2994"/>
                      </a:cubicBezTo>
                      <a:cubicBezTo>
                        <a:pt x="21739" y="2994"/>
                        <a:pt x="21696" y="2983"/>
                        <a:pt x="21660" y="2973"/>
                      </a:cubicBezTo>
                      <a:cubicBezTo>
                        <a:pt x="21415" y="2912"/>
                        <a:pt x="21174" y="2806"/>
                        <a:pt x="20927" y="2792"/>
                      </a:cubicBezTo>
                      <a:cubicBezTo>
                        <a:pt x="20852" y="2788"/>
                        <a:pt x="20777" y="2787"/>
                        <a:pt x="20702" y="2787"/>
                      </a:cubicBezTo>
                      <a:cubicBezTo>
                        <a:pt x="20396" y="2787"/>
                        <a:pt x="20089" y="2816"/>
                        <a:pt x="19783" y="2835"/>
                      </a:cubicBezTo>
                      <a:cubicBezTo>
                        <a:pt x="19564" y="2849"/>
                        <a:pt x="19344" y="2873"/>
                        <a:pt x="19128" y="2911"/>
                      </a:cubicBezTo>
                      <a:cubicBezTo>
                        <a:pt x="18227" y="3072"/>
                        <a:pt x="17362" y="3360"/>
                        <a:pt x="16502" y="3665"/>
                      </a:cubicBezTo>
                      <a:cubicBezTo>
                        <a:pt x="15871" y="3892"/>
                        <a:pt x="15243" y="4128"/>
                        <a:pt x="14611" y="4347"/>
                      </a:cubicBezTo>
                      <a:cubicBezTo>
                        <a:pt x="14547" y="4369"/>
                        <a:pt x="14482" y="4379"/>
                        <a:pt x="14417" y="4379"/>
                      </a:cubicBezTo>
                      <a:cubicBezTo>
                        <a:pt x="14164" y="4379"/>
                        <a:pt x="13917" y="4222"/>
                        <a:pt x="13820" y="3981"/>
                      </a:cubicBezTo>
                      <a:cubicBezTo>
                        <a:pt x="13781" y="3883"/>
                        <a:pt x="13786" y="3768"/>
                        <a:pt x="13771" y="3651"/>
                      </a:cubicBezTo>
                      <a:cubicBezTo>
                        <a:pt x="13811" y="3651"/>
                        <a:pt x="13832" y="3650"/>
                        <a:pt x="13846" y="3650"/>
                      </a:cubicBezTo>
                      <a:cubicBezTo>
                        <a:pt x="13853" y="3650"/>
                        <a:pt x="13859" y="3650"/>
                        <a:pt x="13864" y="3651"/>
                      </a:cubicBezTo>
                      <a:cubicBezTo>
                        <a:pt x="13919" y="3662"/>
                        <a:pt x="13969" y="3668"/>
                        <a:pt x="14013" y="3668"/>
                      </a:cubicBezTo>
                      <a:cubicBezTo>
                        <a:pt x="14150" y="3668"/>
                        <a:pt x="14239" y="3612"/>
                        <a:pt x="14317" y="3486"/>
                      </a:cubicBezTo>
                      <a:cubicBezTo>
                        <a:pt x="14421" y="3318"/>
                        <a:pt x="14410" y="3119"/>
                        <a:pt x="14290" y="2962"/>
                      </a:cubicBezTo>
                      <a:cubicBezTo>
                        <a:pt x="14201" y="2844"/>
                        <a:pt x="14070" y="2784"/>
                        <a:pt x="13931" y="2784"/>
                      </a:cubicBezTo>
                      <a:cubicBezTo>
                        <a:pt x="13792" y="2784"/>
                        <a:pt x="13645" y="2845"/>
                        <a:pt x="13523" y="2969"/>
                      </a:cubicBezTo>
                      <a:cubicBezTo>
                        <a:pt x="13213" y="3287"/>
                        <a:pt x="13117" y="3671"/>
                        <a:pt x="13252" y="4094"/>
                      </a:cubicBezTo>
                      <a:cubicBezTo>
                        <a:pt x="13311" y="4279"/>
                        <a:pt x="13428" y="4445"/>
                        <a:pt x="13527" y="4635"/>
                      </a:cubicBezTo>
                      <a:cubicBezTo>
                        <a:pt x="13208" y="4683"/>
                        <a:pt x="12879" y="4740"/>
                        <a:pt x="12547" y="4780"/>
                      </a:cubicBezTo>
                      <a:cubicBezTo>
                        <a:pt x="12501" y="4785"/>
                        <a:pt x="12457" y="4788"/>
                        <a:pt x="12414" y="4788"/>
                      </a:cubicBezTo>
                      <a:cubicBezTo>
                        <a:pt x="12045" y="4788"/>
                        <a:pt x="11769" y="4590"/>
                        <a:pt x="11563" y="4276"/>
                      </a:cubicBezTo>
                      <a:cubicBezTo>
                        <a:pt x="11464" y="4125"/>
                        <a:pt x="11425" y="3950"/>
                        <a:pt x="11455" y="3794"/>
                      </a:cubicBezTo>
                      <a:lnTo>
                        <a:pt x="11455" y="3794"/>
                      </a:lnTo>
                      <a:cubicBezTo>
                        <a:pt x="11579" y="3816"/>
                        <a:pt x="11694" y="3858"/>
                        <a:pt x="11800" y="3858"/>
                      </a:cubicBezTo>
                      <a:cubicBezTo>
                        <a:pt x="11815" y="3858"/>
                        <a:pt x="11830" y="3857"/>
                        <a:pt x="11845" y="3855"/>
                      </a:cubicBezTo>
                      <a:cubicBezTo>
                        <a:pt x="12094" y="3821"/>
                        <a:pt x="12247" y="3598"/>
                        <a:pt x="12221" y="3355"/>
                      </a:cubicBezTo>
                      <a:cubicBezTo>
                        <a:pt x="12195" y="3099"/>
                        <a:pt x="11983" y="2908"/>
                        <a:pt x="11711" y="2908"/>
                      </a:cubicBezTo>
                      <a:cubicBezTo>
                        <a:pt x="11701" y="2908"/>
                        <a:pt x="11691" y="2909"/>
                        <a:pt x="11681" y="2909"/>
                      </a:cubicBezTo>
                      <a:cubicBezTo>
                        <a:pt x="11283" y="2930"/>
                        <a:pt x="11005" y="3145"/>
                        <a:pt x="10861" y="3503"/>
                      </a:cubicBezTo>
                      <a:cubicBezTo>
                        <a:pt x="10685" y="3944"/>
                        <a:pt x="10598" y="4400"/>
                        <a:pt x="10855" y="4896"/>
                      </a:cubicBezTo>
                      <a:cubicBezTo>
                        <a:pt x="10412" y="4843"/>
                        <a:pt x="9999" y="4805"/>
                        <a:pt x="9589" y="4741"/>
                      </a:cubicBezTo>
                      <a:cubicBezTo>
                        <a:pt x="9173" y="4678"/>
                        <a:pt x="8849" y="4103"/>
                        <a:pt x="8985" y="3685"/>
                      </a:cubicBezTo>
                      <a:lnTo>
                        <a:pt x="8985" y="3685"/>
                      </a:lnTo>
                      <a:cubicBezTo>
                        <a:pt x="9067" y="3718"/>
                        <a:pt x="9140" y="3735"/>
                        <a:pt x="9205" y="3735"/>
                      </a:cubicBezTo>
                      <a:cubicBezTo>
                        <a:pt x="9314" y="3735"/>
                        <a:pt x="9400" y="3689"/>
                        <a:pt x="9469" y="3599"/>
                      </a:cubicBezTo>
                      <a:cubicBezTo>
                        <a:pt x="9585" y="3444"/>
                        <a:pt x="9574" y="3218"/>
                        <a:pt x="9441" y="3066"/>
                      </a:cubicBezTo>
                      <a:cubicBezTo>
                        <a:pt x="9338" y="2949"/>
                        <a:pt x="9192" y="2886"/>
                        <a:pt x="9041" y="2886"/>
                      </a:cubicBezTo>
                      <a:cubicBezTo>
                        <a:pt x="8968" y="2886"/>
                        <a:pt x="8894" y="2901"/>
                        <a:pt x="8823" y="2931"/>
                      </a:cubicBezTo>
                      <a:cubicBezTo>
                        <a:pt x="8539" y="3051"/>
                        <a:pt x="8358" y="3270"/>
                        <a:pt x="8288" y="3561"/>
                      </a:cubicBezTo>
                      <a:cubicBezTo>
                        <a:pt x="8223" y="3826"/>
                        <a:pt x="8198" y="4103"/>
                        <a:pt x="8155" y="4383"/>
                      </a:cubicBezTo>
                      <a:cubicBezTo>
                        <a:pt x="8079" y="4357"/>
                        <a:pt x="7980" y="4327"/>
                        <a:pt x="7885" y="4287"/>
                      </a:cubicBezTo>
                      <a:cubicBezTo>
                        <a:pt x="6871" y="3864"/>
                        <a:pt x="5857" y="3440"/>
                        <a:pt x="4845" y="3014"/>
                      </a:cubicBezTo>
                      <a:cubicBezTo>
                        <a:pt x="4517" y="2875"/>
                        <a:pt x="4178" y="2793"/>
                        <a:pt x="3832" y="2793"/>
                      </a:cubicBezTo>
                      <a:cubicBezTo>
                        <a:pt x="3725" y="2793"/>
                        <a:pt x="3617" y="2801"/>
                        <a:pt x="3508" y="2817"/>
                      </a:cubicBezTo>
                      <a:cubicBezTo>
                        <a:pt x="3059" y="2885"/>
                        <a:pt x="2619" y="3008"/>
                        <a:pt x="2175" y="3109"/>
                      </a:cubicBezTo>
                      <a:cubicBezTo>
                        <a:pt x="1029" y="3367"/>
                        <a:pt x="361" y="4098"/>
                        <a:pt x="87" y="5218"/>
                      </a:cubicBezTo>
                      <a:cubicBezTo>
                        <a:pt x="4" y="5560"/>
                        <a:pt x="14" y="5905"/>
                        <a:pt x="84" y="6248"/>
                      </a:cubicBezTo>
                      <a:cubicBezTo>
                        <a:pt x="108" y="6362"/>
                        <a:pt x="162" y="6427"/>
                        <a:pt x="229" y="6427"/>
                      </a:cubicBezTo>
                      <a:cubicBezTo>
                        <a:pt x="261" y="6427"/>
                        <a:pt x="297" y="6411"/>
                        <a:pt x="334" y="6378"/>
                      </a:cubicBezTo>
                      <a:cubicBezTo>
                        <a:pt x="688" y="6057"/>
                        <a:pt x="1213" y="5962"/>
                        <a:pt x="1468" y="5498"/>
                      </a:cubicBezTo>
                      <a:cubicBezTo>
                        <a:pt x="1504" y="5554"/>
                        <a:pt x="1527" y="5585"/>
                        <a:pt x="1548" y="5617"/>
                      </a:cubicBezTo>
                      <a:cubicBezTo>
                        <a:pt x="1801" y="5994"/>
                        <a:pt x="2050" y="6376"/>
                        <a:pt x="2310" y="6749"/>
                      </a:cubicBezTo>
                      <a:cubicBezTo>
                        <a:pt x="2385" y="6856"/>
                        <a:pt x="2451" y="6908"/>
                        <a:pt x="2519" y="6908"/>
                      </a:cubicBezTo>
                      <a:cubicBezTo>
                        <a:pt x="2586" y="6908"/>
                        <a:pt x="2655" y="6857"/>
                        <a:pt x="2738" y="6757"/>
                      </a:cubicBezTo>
                      <a:cubicBezTo>
                        <a:pt x="2914" y="6543"/>
                        <a:pt x="3015" y="6299"/>
                        <a:pt x="3044" y="6024"/>
                      </a:cubicBezTo>
                      <a:cubicBezTo>
                        <a:pt x="3088" y="5608"/>
                        <a:pt x="3027" y="5215"/>
                        <a:pt x="2863" y="4832"/>
                      </a:cubicBezTo>
                      <a:cubicBezTo>
                        <a:pt x="2614" y="4250"/>
                        <a:pt x="2889" y="3885"/>
                        <a:pt x="3381" y="3597"/>
                      </a:cubicBezTo>
                      <a:cubicBezTo>
                        <a:pt x="3398" y="3588"/>
                        <a:pt x="3418" y="3585"/>
                        <a:pt x="3441" y="3585"/>
                      </a:cubicBezTo>
                      <a:cubicBezTo>
                        <a:pt x="3466" y="3585"/>
                        <a:pt x="3494" y="3588"/>
                        <a:pt x="3522" y="3588"/>
                      </a:cubicBezTo>
                      <a:cubicBezTo>
                        <a:pt x="3528" y="3588"/>
                        <a:pt x="3534" y="3588"/>
                        <a:pt x="3539" y="3588"/>
                      </a:cubicBezTo>
                      <a:lnTo>
                        <a:pt x="3539" y="3588"/>
                      </a:lnTo>
                      <a:cubicBezTo>
                        <a:pt x="3233" y="4242"/>
                        <a:pt x="3214" y="4511"/>
                        <a:pt x="3414" y="5042"/>
                      </a:cubicBezTo>
                      <a:cubicBezTo>
                        <a:pt x="3595" y="5524"/>
                        <a:pt x="3942" y="5869"/>
                        <a:pt x="4329" y="6186"/>
                      </a:cubicBezTo>
                      <a:cubicBezTo>
                        <a:pt x="4377" y="6226"/>
                        <a:pt x="4419" y="6246"/>
                        <a:pt x="4458" y="6246"/>
                      </a:cubicBezTo>
                      <a:cubicBezTo>
                        <a:pt x="4499" y="6246"/>
                        <a:pt x="4539" y="6225"/>
                        <a:pt x="4582" y="6182"/>
                      </a:cubicBezTo>
                      <a:cubicBezTo>
                        <a:pt x="4859" y="5910"/>
                        <a:pt x="4928" y="5579"/>
                        <a:pt x="4846" y="5213"/>
                      </a:cubicBezTo>
                      <a:cubicBezTo>
                        <a:pt x="4805" y="5025"/>
                        <a:pt x="4722" y="4847"/>
                        <a:pt x="4690" y="4658"/>
                      </a:cubicBezTo>
                      <a:cubicBezTo>
                        <a:pt x="4669" y="4529"/>
                        <a:pt x="4675" y="4381"/>
                        <a:pt x="4720" y="4260"/>
                      </a:cubicBezTo>
                      <a:cubicBezTo>
                        <a:pt x="4768" y="4134"/>
                        <a:pt x="4856" y="4073"/>
                        <a:pt x="4960" y="4073"/>
                      </a:cubicBezTo>
                      <a:cubicBezTo>
                        <a:pt x="5013" y="4073"/>
                        <a:pt x="5071" y="4089"/>
                        <a:pt x="5130" y="4121"/>
                      </a:cubicBezTo>
                      <a:cubicBezTo>
                        <a:pt x="5386" y="4260"/>
                        <a:pt x="5640" y="4403"/>
                        <a:pt x="5897" y="4542"/>
                      </a:cubicBezTo>
                      <a:cubicBezTo>
                        <a:pt x="7745" y="5557"/>
                        <a:pt x="9639" y="6047"/>
                        <a:pt x="11574" y="6047"/>
                      </a:cubicBezTo>
                      <a:cubicBezTo>
                        <a:pt x="12907" y="6047"/>
                        <a:pt x="14259" y="5814"/>
                        <a:pt x="15630" y="5360"/>
                      </a:cubicBezTo>
                      <a:cubicBezTo>
                        <a:pt x="15653" y="5353"/>
                        <a:pt x="15676" y="5352"/>
                        <a:pt x="15736" y="5339"/>
                      </a:cubicBezTo>
                      <a:lnTo>
                        <a:pt x="15736" y="5339"/>
                      </a:lnTo>
                      <a:cubicBezTo>
                        <a:pt x="15479" y="5648"/>
                        <a:pt x="15325" y="5967"/>
                        <a:pt x="15257" y="6323"/>
                      </a:cubicBezTo>
                      <a:cubicBezTo>
                        <a:pt x="15185" y="6700"/>
                        <a:pt x="15197" y="7070"/>
                        <a:pt x="15413" y="7405"/>
                      </a:cubicBezTo>
                      <a:cubicBezTo>
                        <a:pt x="15543" y="7608"/>
                        <a:pt x="15741" y="7715"/>
                        <a:pt x="15960" y="7715"/>
                      </a:cubicBezTo>
                      <a:cubicBezTo>
                        <a:pt x="16040" y="7715"/>
                        <a:pt x="16122" y="7701"/>
                        <a:pt x="16205" y="7672"/>
                      </a:cubicBezTo>
                      <a:cubicBezTo>
                        <a:pt x="16480" y="7576"/>
                        <a:pt x="16657" y="7199"/>
                        <a:pt x="16564" y="6908"/>
                      </a:cubicBezTo>
                      <a:cubicBezTo>
                        <a:pt x="16509" y="6736"/>
                        <a:pt x="16404" y="6653"/>
                        <a:pt x="16233" y="6653"/>
                      </a:cubicBezTo>
                      <a:cubicBezTo>
                        <a:pt x="16167" y="6653"/>
                        <a:pt x="16092" y="6666"/>
                        <a:pt x="16005" y="6690"/>
                      </a:cubicBezTo>
                      <a:cubicBezTo>
                        <a:pt x="15956" y="6093"/>
                        <a:pt x="16931" y="4815"/>
                        <a:pt x="17493" y="4728"/>
                      </a:cubicBezTo>
                      <a:lnTo>
                        <a:pt x="17493" y="4728"/>
                      </a:lnTo>
                      <a:cubicBezTo>
                        <a:pt x="17431" y="4898"/>
                        <a:pt x="17353" y="5068"/>
                        <a:pt x="17304" y="5247"/>
                      </a:cubicBezTo>
                      <a:cubicBezTo>
                        <a:pt x="17173" y="5720"/>
                        <a:pt x="17152" y="6192"/>
                        <a:pt x="17375" y="6646"/>
                      </a:cubicBezTo>
                      <a:cubicBezTo>
                        <a:pt x="17493" y="6889"/>
                        <a:pt x="17697" y="7019"/>
                        <a:pt x="17930" y="7019"/>
                      </a:cubicBezTo>
                      <a:cubicBezTo>
                        <a:pt x="17953" y="7019"/>
                        <a:pt x="17976" y="7018"/>
                        <a:pt x="17999" y="7015"/>
                      </a:cubicBezTo>
                      <a:cubicBezTo>
                        <a:pt x="18241" y="6987"/>
                        <a:pt x="18424" y="6814"/>
                        <a:pt x="18503" y="6535"/>
                      </a:cubicBezTo>
                      <a:cubicBezTo>
                        <a:pt x="18607" y="6168"/>
                        <a:pt x="18410" y="5891"/>
                        <a:pt x="18079" y="5891"/>
                      </a:cubicBezTo>
                      <a:cubicBezTo>
                        <a:pt x="18035" y="5891"/>
                        <a:pt x="17990" y="5896"/>
                        <a:pt x="17942" y="5906"/>
                      </a:cubicBezTo>
                      <a:cubicBezTo>
                        <a:pt x="17747" y="5375"/>
                        <a:pt x="18217" y="4456"/>
                        <a:pt x="18708" y="4324"/>
                      </a:cubicBezTo>
                      <a:lnTo>
                        <a:pt x="18708" y="4324"/>
                      </a:lnTo>
                      <a:cubicBezTo>
                        <a:pt x="18650" y="4541"/>
                        <a:pt x="18542" y="4780"/>
                        <a:pt x="18528" y="5023"/>
                      </a:cubicBezTo>
                      <a:cubicBezTo>
                        <a:pt x="18503" y="5467"/>
                        <a:pt x="18608" y="5896"/>
                        <a:pt x="18839" y="6285"/>
                      </a:cubicBezTo>
                      <a:cubicBezTo>
                        <a:pt x="19126" y="6765"/>
                        <a:pt x="19526" y="7103"/>
                        <a:pt x="20087" y="7199"/>
                      </a:cubicBezTo>
                      <a:cubicBezTo>
                        <a:pt x="20242" y="7226"/>
                        <a:pt x="20395" y="7240"/>
                        <a:pt x="20548" y="7240"/>
                      </a:cubicBezTo>
                      <a:cubicBezTo>
                        <a:pt x="20888" y="7240"/>
                        <a:pt x="21221" y="7172"/>
                        <a:pt x="21542" y="7031"/>
                      </a:cubicBezTo>
                      <a:cubicBezTo>
                        <a:pt x="22209" y="6734"/>
                        <a:pt x="22677" y="6253"/>
                        <a:pt x="22809" y="5515"/>
                      </a:cubicBezTo>
                      <a:cubicBezTo>
                        <a:pt x="22932" y="4837"/>
                        <a:pt x="22814" y="4192"/>
                        <a:pt x="22422" y="3612"/>
                      </a:cubicBezTo>
                      <a:cubicBezTo>
                        <a:pt x="22390" y="3565"/>
                        <a:pt x="22358" y="3517"/>
                        <a:pt x="22315" y="3455"/>
                      </a:cubicBezTo>
                      <a:lnTo>
                        <a:pt x="22315" y="3455"/>
                      </a:lnTo>
                      <a:cubicBezTo>
                        <a:pt x="23173" y="3627"/>
                        <a:pt x="24209" y="4975"/>
                        <a:pt x="24144" y="5855"/>
                      </a:cubicBezTo>
                      <a:cubicBezTo>
                        <a:pt x="24111" y="5835"/>
                        <a:pt x="24102" y="5792"/>
                        <a:pt x="24077" y="5767"/>
                      </a:cubicBezTo>
                      <a:cubicBezTo>
                        <a:pt x="23945" y="5640"/>
                        <a:pt x="23775" y="5578"/>
                        <a:pt x="23605" y="5578"/>
                      </a:cubicBezTo>
                      <a:cubicBezTo>
                        <a:pt x="23404" y="5578"/>
                        <a:pt x="23204" y="5666"/>
                        <a:pt x="23070" y="5836"/>
                      </a:cubicBezTo>
                      <a:cubicBezTo>
                        <a:pt x="22822" y="6151"/>
                        <a:pt x="22775" y="6605"/>
                        <a:pt x="22961" y="6920"/>
                      </a:cubicBezTo>
                      <a:cubicBezTo>
                        <a:pt x="23141" y="7226"/>
                        <a:pt x="23491" y="7431"/>
                        <a:pt x="23838" y="7431"/>
                      </a:cubicBezTo>
                      <a:cubicBezTo>
                        <a:pt x="23892" y="7431"/>
                        <a:pt x="23946" y="7426"/>
                        <a:pt x="23999" y="7416"/>
                      </a:cubicBezTo>
                      <a:cubicBezTo>
                        <a:pt x="24629" y="7294"/>
                        <a:pt x="25002" y="6866"/>
                        <a:pt x="25159" y="6282"/>
                      </a:cubicBezTo>
                      <a:cubicBezTo>
                        <a:pt x="25416" y="5328"/>
                        <a:pt x="25116" y="4496"/>
                        <a:pt x="24502" y="3757"/>
                      </a:cubicBezTo>
                      <a:cubicBezTo>
                        <a:pt x="24467" y="3716"/>
                        <a:pt x="24433" y="3677"/>
                        <a:pt x="24384" y="3622"/>
                      </a:cubicBezTo>
                      <a:cubicBezTo>
                        <a:pt x="24413" y="3622"/>
                        <a:pt x="24432" y="3621"/>
                        <a:pt x="24447" y="3621"/>
                      </a:cubicBezTo>
                      <a:cubicBezTo>
                        <a:pt x="24455" y="3621"/>
                        <a:pt x="24461" y="3621"/>
                        <a:pt x="24467" y="3622"/>
                      </a:cubicBezTo>
                      <a:cubicBezTo>
                        <a:pt x="24522" y="3629"/>
                        <a:pt x="24576" y="3633"/>
                        <a:pt x="24630" y="3633"/>
                      </a:cubicBezTo>
                      <a:cubicBezTo>
                        <a:pt x="25201" y="3633"/>
                        <a:pt x="25673" y="3229"/>
                        <a:pt x="25750" y="2648"/>
                      </a:cubicBezTo>
                      <a:cubicBezTo>
                        <a:pt x="25792" y="2328"/>
                        <a:pt x="25564" y="2076"/>
                        <a:pt x="25269" y="2076"/>
                      </a:cubicBezTo>
                      <a:cubicBezTo>
                        <a:pt x="25225" y="2076"/>
                        <a:pt x="25179" y="2082"/>
                        <a:pt x="25132" y="2094"/>
                      </a:cubicBezTo>
                      <a:cubicBezTo>
                        <a:pt x="24937" y="2145"/>
                        <a:pt x="24781" y="2328"/>
                        <a:pt x="24772" y="2518"/>
                      </a:cubicBezTo>
                      <a:cubicBezTo>
                        <a:pt x="24764" y="2710"/>
                        <a:pt x="24854" y="2819"/>
                        <a:pt x="25086" y="2900"/>
                      </a:cubicBezTo>
                      <a:cubicBezTo>
                        <a:pt x="25092" y="2901"/>
                        <a:pt x="25092" y="2916"/>
                        <a:pt x="25096" y="2926"/>
                      </a:cubicBezTo>
                      <a:cubicBezTo>
                        <a:pt x="24941" y="3050"/>
                        <a:pt x="24768" y="3112"/>
                        <a:pt x="24599" y="3112"/>
                      </a:cubicBezTo>
                      <a:cubicBezTo>
                        <a:pt x="24424" y="3112"/>
                        <a:pt x="24253" y="3045"/>
                        <a:pt x="24111" y="2910"/>
                      </a:cubicBezTo>
                      <a:cubicBezTo>
                        <a:pt x="24120" y="2897"/>
                        <a:pt x="24125" y="2880"/>
                        <a:pt x="24137" y="2871"/>
                      </a:cubicBezTo>
                      <a:cubicBezTo>
                        <a:pt x="24699" y="2421"/>
                        <a:pt x="24882" y="1284"/>
                        <a:pt x="24589" y="593"/>
                      </a:cubicBezTo>
                      <a:cubicBezTo>
                        <a:pt x="24425" y="208"/>
                        <a:pt x="24063" y="1"/>
                        <a:pt x="23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3" name="Google Shape;5173;p25"/>
                <p:cNvSpPr/>
                <p:nvPr/>
              </p:nvSpPr>
              <p:spPr>
                <a:xfrm>
                  <a:off x="4186966" y="2834041"/>
                  <a:ext cx="67015" cy="87738"/>
                </a:xfrm>
                <a:custGeom>
                  <a:avLst/>
                  <a:gdLst/>
                  <a:ahLst/>
                  <a:cxnLst/>
                  <a:rect l="l" t="t" r="r" b="b"/>
                  <a:pathLst>
                    <a:path w="1604" h="2100" extrusionOk="0">
                      <a:moveTo>
                        <a:pt x="233" y="1"/>
                      </a:moveTo>
                      <a:lnTo>
                        <a:pt x="233" y="1"/>
                      </a:lnTo>
                      <a:cubicBezTo>
                        <a:pt x="191" y="581"/>
                        <a:pt x="0" y="1148"/>
                        <a:pt x="340" y="1692"/>
                      </a:cubicBezTo>
                      <a:cubicBezTo>
                        <a:pt x="396" y="1779"/>
                        <a:pt x="463" y="1800"/>
                        <a:pt x="563" y="1820"/>
                      </a:cubicBezTo>
                      <a:cubicBezTo>
                        <a:pt x="868" y="1882"/>
                        <a:pt x="1168" y="1973"/>
                        <a:pt x="1469" y="2052"/>
                      </a:cubicBezTo>
                      <a:cubicBezTo>
                        <a:pt x="1519" y="2067"/>
                        <a:pt x="1568" y="2088"/>
                        <a:pt x="1604" y="2100"/>
                      </a:cubicBezTo>
                      <a:cubicBezTo>
                        <a:pt x="1542" y="1653"/>
                        <a:pt x="1496" y="1206"/>
                        <a:pt x="1410" y="766"/>
                      </a:cubicBezTo>
                      <a:cubicBezTo>
                        <a:pt x="1387" y="638"/>
                        <a:pt x="1273" y="506"/>
                        <a:pt x="1166" y="419"/>
                      </a:cubicBezTo>
                      <a:cubicBezTo>
                        <a:pt x="902" y="205"/>
                        <a:pt x="584" y="96"/>
                        <a:pt x="2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4" name="Google Shape;5174;p25"/>
                <p:cNvSpPr/>
                <p:nvPr/>
              </p:nvSpPr>
              <p:spPr>
                <a:xfrm>
                  <a:off x="4372175" y="2584240"/>
                  <a:ext cx="73575" cy="69104"/>
                </a:xfrm>
                <a:custGeom>
                  <a:avLst/>
                  <a:gdLst/>
                  <a:ahLst/>
                  <a:cxnLst/>
                  <a:rect l="l" t="t" r="r" b="b"/>
                  <a:pathLst>
                    <a:path w="1761" h="1654" extrusionOk="0">
                      <a:moveTo>
                        <a:pt x="975" y="0"/>
                      </a:moveTo>
                      <a:cubicBezTo>
                        <a:pt x="781" y="0"/>
                        <a:pt x="581" y="82"/>
                        <a:pt x="433" y="250"/>
                      </a:cubicBezTo>
                      <a:cubicBezTo>
                        <a:pt x="140" y="583"/>
                        <a:pt x="40" y="978"/>
                        <a:pt x="14" y="1404"/>
                      </a:cubicBezTo>
                      <a:cubicBezTo>
                        <a:pt x="8" y="1502"/>
                        <a:pt x="4" y="1598"/>
                        <a:pt x="1" y="1654"/>
                      </a:cubicBezTo>
                      <a:cubicBezTo>
                        <a:pt x="132" y="1504"/>
                        <a:pt x="285" y="1339"/>
                        <a:pt x="426" y="1165"/>
                      </a:cubicBezTo>
                      <a:cubicBezTo>
                        <a:pt x="455" y="1130"/>
                        <a:pt x="453" y="1064"/>
                        <a:pt x="455" y="1011"/>
                      </a:cubicBezTo>
                      <a:cubicBezTo>
                        <a:pt x="463" y="744"/>
                        <a:pt x="621" y="523"/>
                        <a:pt x="849" y="464"/>
                      </a:cubicBezTo>
                      <a:cubicBezTo>
                        <a:pt x="883" y="454"/>
                        <a:pt x="917" y="450"/>
                        <a:pt x="949" y="450"/>
                      </a:cubicBezTo>
                      <a:cubicBezTo>
                        <a:pt x="1104" y="450"/>
                        <a:pt x="1228" y="554"/>
                        <a:pt x="1268" y="727"/>
                      </a:cubicBezTo>
                      <a:cubicBezTo>
                        <a:pt x="1319" y="935"/>
                        <a:pt x="1213" y="1133"/>
                        <a:pt x="995" y="1185"/>
                      </a:cubicBezTo>
                      <a:cubicBezTo>
                        <a:pt x="1047" y="1094"/>
                        <a:pt x="1089" y="1032"/>
                        <a:pt x="1120" y="965"/>
                      </a:cubicBezTo>
                      <a:cubicBezTo>
                        <a:pt x="1187" y="820"/>
                        <a:pt x="1158" y="652"/>
                        <a:pt x="1050" y="594"/>
                      </a:cubicBezTo>
                      <a:cubicBezTo>
                        <a:pt x="1008" y="571"/>
                        <a:pt x="967" y="561"/>
                        <a:pt x="928" y="561"/>
                      </a:cubicBezTo>
                      <a:cubicBezTo>
                        <a:pt x="840" y="561"/>
                        <a:pt x="762" y="612"/>
                        <a:pt x="695" y="681"/>
                      </a:cubicBezTo>
                      <a:cubicBezTo>
                        <a:pt x="477" y="901"/>
                        <a:pt x="556" y="1450"/>
                        <a:pt x="838" y="1574"/>
                      </a:cubicBezTo>
                      <a:cubicBezTo>
                        <a:pt x="877" y="1592"/>
                        <a:pt x="927" y="1600"/>
                        <a:pt x="979" y="1600"/>
                      </a:cubicBezTo>
                      <a:cubicBezTo>
                        <a:pt x="1049" y="1600"/>
                        <a:pt x="1122" y="1585"/>
                        <a:pt x="1176" y="1557"/>
                      </a:cubicBezTo>
                      <a:cubicBezTo>
                        <a:pt x="1581" y="1354"/>
                        <a:pt x="1760" y="759"/>
                        <a:pt x="1557" y="355"/>
                      </a:cubicBezTo>
                      <a:cubicBezTo>
                        <a:pt x="1438" y="121"/>
                        <a:pt x="1210" y="0"/>
                        <a:pt x="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175" name="Google Shape;5175;p25"/>
                <p:cNvGrpSpPr/>
                <p:nvPr/>
              </p:nvGrpSpPr>
              <p:grpSpPr>
                <a:xfrm>
                  <a:off x="4146690" y="2454179"/>
                  <a:ext cx="145100" cy="168246"/>
                  <a:chOff x="3772465" y="1705001"/>
                  <a:chExt cx="213729" cy="247822"/>
                </a:xfrm>
              </p:grpSpPr>
              <p:sp>
                <p:nvSpPr>
                  <p:cNvPr id="5176" name="Google Shape;5176;p25"/>
                  <p:cNvSpPr/>
                  <p:nvPr/>
                </p:nvSpPr>
                <p:spPr>
                  <a:xfrm>
                    <a:off x="3801328" y="1752449"/>
                    <a:ext cx="184866" cy="200374"/>
                  </a:xfrm>
                  <a:custGeom>
                    <a:avLst/>
                    <a:gdLst/>
                    <a:ahLst/>
                    <a:cxnLst/>
                    <a:rect l="l" t="t" r="r" b="b"/>
                    <a:pathLst>
                      <a:path w="3004" h="3256" extrusionOk="0">
                        <a:moveTo>
                          <a:pt x="29" y="0"/>
                        </a:moveTo>
                        <a:cubicBezTo>
                          <a:pt x="19" y="18"/>
                          <a:pt x="10" y="36"/>
                          <a:pt x="1" y="55"/>
                        </a:cubicBezTo>
                        <a:cubicBezTo>
                          <a:pt x="47" y="99"/>
                          <a:pt x="88" y="156"/>
                          <a:pt x="143" y="186"/>
                        </a:cubicBezTo>
                        <a:cubicBezTo>
                          <a:pt x="1131" y="734"/>
                          <a:pt x="1842" y="1561"/>
                          <a:pt x="2471" y="2472"/>
                        </a:cubicBezTo>
                        <a:cubicBezTo>
                          <a:pt x="2564" y="2606"/>
                          <a:pt x="2618" y="2766"/>
                          <a:pt x="2702" y="2907"/>
                        </a:cubicBezTo>
                        <a:cubicBezTo>
                          <a:pt x="2774" y="3029"/>
                          <a:pt x="2862" y="3138"/>
                          <a:pt x="2944" y="3255"/>
                        </a:cubicBezTo>
                        <a:cubicBezTo>
                          <a:pt x="2964" y="3242"/>
                          <a:pt x="2984" y="3229"/>
                          <a:pt x="3003" y="3215"/>
                        </a:cubicBezTo>
                        <a:cubicBezTo>
                          <a:pt x="2916" y="2867"/>
                          <a:pt x="2861" y="2513"/>
                          <a:pt x="2668" y="2192"/>
                        </a:cubicBezTo>
                        <a:cubicBezTo>
                          <a:pt x="2229" y="1463"/>
                          <a:pt x="1709" y="811"/>
                          <a:pt x="974" y="363"/>
                        </a:cubicBezTo>
                        <a:cubicBezTo>
                          <a:pt x="756" y="230"/>
                          <a:pt x="512" y="136"/>
                          <a:pt x="274" y="36"/>
                        </a:cubicBezTo>
                        <a:cubicBezTo>
                          <a:pt x="201" y="5"/>
                          <a:pt x="111" y="12"/>
                          <a:pt x="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7" name="Google Shape;5177;p25"/>
                  <p:cNvSpPr/>
                  <p:nvPr/>
                </p:nvSpPr>
                <p:spPr>
                  <a:xfrm>
                    <a:off x="3842744" y="1705001"/>
                    <a:ext cx="140865" cy="176620"/>
                  </a:xfrm>
                  <a:custGeom>
                    <a:avLst/>
                    <a:gdLst/>
                    <a:ahLst/>
                    <a:cxnLst/>
                    <a:rect l="l" t="t" r="r" b="b"/>
                    <a:pathLst>
                      <a:path w="2289" h="2870" extrusionOk="0">
                        <a:moveTo>
                          <a:pt x="34" y="1"/>
                        </a:moveTo>
                        <a:cubicBezTo>
                          <a:pt x="23" y="1"/>
                          <a:pt x="11" y="1"/>
                          <a:pt x="0" y="2"/>
                        </a:cubicBezTo>
                        <a:cubicBezTo>
                          <a:pt x="95" y="126"/>
                          <a:pt x="161" y="220"/>
                          <a:pt x="238" y="306"/>
                        </a:cubicBezTo>
                        <a:cubicBezTo>
                          <a:pt x="576" y="694"/>
                          <a:pt x="937" y="1064"/>
                          <a:pt x="1252" y="1471"/>
                        </a:cubicBezTo>
                        <a:cubicBezTo>
                          <a:pt x="1434" y="1705"/>
                          <a:pt x="1533" y="2002"/>
                          <a:pt x="1690" y="2260"/>
                        </a:cubicBezTo>
                        <a:cubicBezTo>
                          <a:pt x="1825" y="2483"/>
                          <a:pt x="1990" y="2688"/>
                          <a:pt x="2118" y="2869"/>
                        </a:cubicBezTo>
                        <a:cubicBezTo>
                          <a:pt x="2289" y="1876"/>
                          <a:pt x="857" y="1"/>
                          <a:pt x="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8" name="Google Shape;5178;p25"/>
                  <p:cNvSpPr/>
                  <p:nvPr/>
                </p:nvSpPr>
                <p:spPr>
                  <a:xfrm>
                    <a:off x="3772465" y="1813313"/>
                    <a:ext cx="185358" cy="117049"/>
                  </a:xfrm>
                  <a:custGeom>
                    <a:avLst/>
                    <a:gdLst/>
                    <a:ahLst/>
                    <a:cxnLst/>
                    <a:rect l="l" t="t" r="r" b="b"/>
                    <a:pathLst>
                      <a:path w="3012" h="1902" extrusionOk="0">
                        <a:moveTo>
                          <a:pt x="266" y="1"/>
                        </a:moveTo>
                        <a:cubicBezTo>
                          <a:pt x="163" y="1"/>
                          <a:pt x="73" y="19"/>
                          <a:pt x="1" y="59"/>
                        </a:cubicBezTo>
                        <a:cubicBezTo>
                          <a:pt x="109" y="116"/>
                          <a:pt x="182" y="170"/>
                          <a:pt x="266" y="196"/>
                        </a:cubicBezTo>
                        <a:cubicBezTo>
                          <a:pt x="927" y="403"/>
                          <a:pt x="1517" y="745"/>
                          <a:pt x="2028" y="1201"/>
                        </a:cubicBezTo>
                        <a:cubicBezTo>
                          <a:pt x="2318" y="1459"/>
                          <a:pt x="2630" y="1669"/>
                          <a:pt x="2955" y="1868"/>
                        </a:cubicBezTo>
                        <a:cubicBezTo>
                          <a:pt x="2973" y="1880"/>
                          <a:pt x="2992" y="1890"/>
                          <a:pt x="3012" y="1901"/>
                        </a:cubicBezTo>
                        <a:cubicBezTo>
                          <a:pt x="2979" y="1342"/>
                          <a:pt x="1147" y="1"/>
                          <a:pt x="2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179" name="Google Shape;5179;p25"/>
                <p:cNvSpPr/>
                <p:nvPr/>
              </p:nvSpPr>
              <p:spPr>
                <a:xfrm>
                  <a:off x="4274327" y="2815032"/>
                  <a:ext cx="39106" cy="97640"/>
                </a:xfrm>
                <a:custGeom>
                  <a:avLst/>
                  <a:gdLst/>
                  <a:ahLst/>
                  <a:cxnLst/>
                  <a:rect l="l" t="t" r="r" b="b"/>
                  <a:pathLst>
                    <a:path w="936" h="2337" extrusionOk="0">
                      <a:moveTo>
                        <a:pt x="532" y="1"/>
                      </a:moveTo>
                      <a:cubicBezTo>
                        <a:pt x="484" y="1"/>
                        <a:pt x="434" y="9"/>
                        <a:pt x="385" y="28"/>
                      </a:cubicBezTo>
                      <a:cubicBezTo>
                        <a:pt x="192" y="101"/>
                        <a:pt x="0" y="380"/>
                        <a:pt x="5" y="587"/>
                      </a:cubicBezTo>
                      <a:cubicBezTo>
                        <a:pt x="9" y="730"/>
                        <a:pt x="77" y="841"/>
                        <a:pt x="208" y="902"/>
                      </a:cubicBezTo>
                      <a:cubicBezTo>
                        <a:pt x="247" y="920"/>
                        <a:pt x="285" y="929"/>
                        <a:pt x="322" y="929"/>
                      </a:cubicBezTo>
                      <a:cubicBezTo>
                        <a:pt x="396" y="929"/>
                        <a:pt x="464" y="895"/>
                        <a:pt x="526" y="838"/>
                      </a:cubicBezTo>
                      <a:cubicBezTo>
                        <a:pt x="624" y="747"/>
                        <a:pt x="667" y="633"/>
                        <a:pt x="611" y="511"/>
                      </a:cubicBezTo>
                      <a:cubicBezTo>
                        <a:pt x="583" y="448"/>
                        <a:pt x="517" y="371"/>
                        <a:pt x="459" y="363"/>
                      </a:cubicBezTo>
                      <a:cubicBezTo>
                        <a:pt x="456" y="362"/>
                        <a:pt x="452" y="362"/>
                        <a:pt x="449" y="362"/>
                      </a:cubicBezTo>
                      <a:cubicBezTo>
                        <a:pt x="394" y="362"/>
                        <a:pt x="327" y="423"/>
                        <a:pt x="274" y="465"/>
                      </a:cubicBezTo>
                      <a:cubicBezTo>
                        <a:pt x="238" y="492"/>
                        <a:pt x="220" y="539"/>
                        <a:pt x="171" y="612"/>
                      </a:cubicBezTo>
                      <a:cubicBezTo>
                        <a:pt x="119" y="415"/>
                        <a:pt x="195" y="326"/>
                        <a:pt x="318" y="265"/>
                      </a:cubicBezTo>
                      <a:cubicBezTo>
                        <a:pt x="362" y="243"/>
                        <a:pt x="405" y="232"/>
                        <a:pt x="445" y="232"/>
                      </a:cubicBezTo>
                      <a:cubicBezTo>
                        <a:pt x="518" y="232"/>
                        <a:pt x="584" y="268"/>
                        <a:pt x="642" y="337"/>
                      </a:cubicBezTo>
                      <a:cubicBezTo>
                        <a:pt x="757" y="474"/>
                        <a:pt x="765" y="670"/>
                        <a:pt x="677" y="830"/>
                      </a:cubicBezTo>
                      <a:cubicBezTo>
                        <a:pt x="645" y="886"/>
                        <a:pt x="635" y="959"/>
                        <a:pt x="624" y="1025"/>
                      </a:cubicBezTo>
                      <a:cubicBezTo>
                        <a:pt x="599" y="1176"/>
                        <a:pt x="595" y="1332"/>
                        <a:pt x="554" y="1478"/>
                      </a:cubicBezTo>
                      <a:cubicBezTo>
                        <a:pt x="478" y="1750"/>
                        <a:pt x="430" y="2023"/>
                        <a:pt x="475" y="2337"/>
                      </a:cubicBezTo>
                      <a:cubicBezTo>
                        <a:pt x="506" y="2280"/>
                        <a:pt x="528" y="2246"/>
                        <a:pt x="542" y="2209"/>
                      </a:cubicBezTo>
                      <a:cubicBezTo>
                        <a:pt x="771" y="1631"/>
                        <a:pt x="897" y="1031"/>
                        <a:pt x="925" y="411"/>
                      </a:cubicBezTo>
                      <a:cubicBezTo>
                        <a:pt x="936" y="177"/>
                        <a:pt x="748" y="1"/>
                        <a:pt x="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0" name="Google Shape;5180;p25"/>
                <p:cNvSpPr/>
                <p:nvPr/>
              </p:nvSpPr>
              <p:spPr>
                <a:xfrm>
                  <a:off x="4215250" y="2627900"/>
                  <a:ext cx="59662" cy="46752"/>
                </a:xfrm>
                <a:custGeom>
                  <a:avLst/>
                  <a:gdLst/>
                  <a:ahLst/>
                  <a:cxnLst/>
                  <a:rect l="l" t="t" r="r" b="b"/>
                  <a:pathLst>
                    <a:path w="1428" h="1119" extrusionOk="0">
                      <a:moveTo>
                        <a:pt x="501" y="1"/>
                      </a:moveTo>
                      <a:cubicBezTo>
                        <a:pt x="389" y="1"/>
                        <a:pt x="295" y="53"/>
                        <a:pt x="207" y="161"/>
                      </a:cubicBezTo>
                      <a:cubicBezTo>
                        <a:pt x="39" y="366"/>
                        <a:pt x="0" y="629"/>
                        <a:pt x="142" y="797"/>
                      </a:cubicBezTo>
                      <a:cubicBezTo>
                        <a:pt x="238" y="910"/>
                        <a:pt x="361" y="1011"/>
                        <a:pt x="491" y="1086"/>
                      </a:cubicBezTo>
                      <a:cubicBezTo>
                        <a:pt x="529" y="1108"/>
                        <a:pt x="571" y="1118"/>
                        <a:pt x="612" y="1118"/>
                      </a:cubicBezTo>
                      <a:cubicBezTo>
                        <a:pt x="724" y="1118"/>
                        <a:pt x="834" y="1045"/>
                        <a:pt x="876" y="941"/>
                      </a:cubicBezTo>
                      <a:cubicBezTo>
                        <a:pt x="938" y="788"/>
                        <a:pt x="846" y="550"/>
                        <a:pt x="695" y="519"/>
                      </a:cubicBezTo>
                      <a:cubicBezTo>
                        <a:pt x="687" y="517"/>
                        <a:pt x="678" y="516"/>
                        <a:pt x="670" y="516"/>
                      </a:cubicBezTo>
                      <a:cubicBezTo>
                        <a:pt x="609" y="516"/>
                        <a:pt x="538" y="554"/>
                        <a:pt x="483" y="587"/>
                      </a:cubicBezTo>
                      <a:cubicBezTo>
                        <a:pt x="438" y="616"/>
                        <a:pt x="415" y="679"/>
                        <a:pt x="379" y="733"/>
                      </a:cubicBezTo>
                      <a:cubicBezTo>
                        <a:pt x="296" y="595"/>
                        <a:pt x="400" y="416"/>
                        <a:pt x="569" y="385"/>
                      </a:cubicBezTo>
                      <a:cubicBezTo>
                        <a:pt x="592" y="380"/>
                        <a:pt x="614" y="378"/>
                        <a:pt x="636" y="378"/>
                      </a:cubicBezTo>
                      <a:cubicBezTo>
                        <a:pt x="757" y="378"/>
                        <a:pt x="850" y="445"/>
                        <a:pt x="921" y="549"/>
                      </a:cubicBezTo>
                      <a:cubicBezTo>
                        <a:pt x="1084" y="788"/>
                        <a:pt x="1083" y="789"/>
                        <a:pt x="1428" y="918"/>
                      </a:cubicBezTo>
                      <a:cubicBezTo>
                        <a:pt x="1218" y="577"/>
                        <a:pt x="1104" y="219"/>
                        <a:pt x="737" y="59"/>
                      </a:cubicBezTo>
                      <a:cubicBezTo>
                        <a:pt x="648" y="21"/>
                        <a:pt x="571" y="1"/>
                        <a:pt x="50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181" name="Google Shape;5181;p25"/>
                <p:cNvGrpSpPr/>
                <p:nvPr/>
              </p:nvGrpSpPr>
              <p:grpSpPr>
                <a:xfrm>
                  <a:off x="4167162" y="2682339"/>
                  <a:ext cx="127679" cy="290286"/>
                  <a:chOff x="3802620" y="2041074"/>
                  <a:chExt cx="188067" cy="427583"/>
                </a:xfrm>
              </p:grpSpPr>
              <p:sp>
                <p:nvSpPr>
                  <p:cNvPr id="5182" name="Google Shape;5182;p25"/>
                  <p:cNvSpPr/>
                  <p:nvPr/>
                </p:nvSpPr>
                <p:spPr>
                  <a:xfrm>
                    <a:off x="3887853" y="2133692"/>
                    <a:ext cx="82279" cy="150342"/>
                  </a:xfrm>
                  <a:custGeom>
                    <a:avLst/>
                    <a:gdLst/>
                    <a:ahLst/>
                    <a:cxnLst/>
                    <a:rect l="l" t="t" r="r" b="b"/>
                    <a:pathLst>
                      <a:path w="1337" h="2443" extrusionOk="0">
                        <a:moveTo>
                          <a:pt x="324" y="1"/>
                        </a:moveTo>
                        <a:cubicBezTo>
                          <a:pt x="143" y="402"/>
                          <a:pt x="59" y="821"/>
                          <a:pt x="11" y="1248"/>
                        </a:cubicBezTo>
                        <a:cubicBezTo>
                          <a:pt x="1" y="1338"/>
                          <a:pt x="49" y="1440"/>
                          <a:pt x="89" y="1529"/>
                        </a:cubicBezTo>
                        <a:cubicBezTo>
                          <a:pt x="229" y="1833"/>
                          <a:pt x="375" y="2133"/>
                          <a:pt x="524" y="2443"/>
                        </a:cubicBezTo>
                        <a:cubicBezTo>
                          <a:pt x="535" y="2434"/>
                          <a:pt x="553" y="2423"/>
                          <a:pt x="561" y="2408"/>
                        </a:cubicBezTo>
                        <a:cubicBezTo>
                          <a:pt x="727" y="2137"/>
                          <a:pt x="894" y="1865"/>
                          <a:pt x="1056" y="1592"/>
                        </a:cubicBezTo>
                        <a:cubicBezTo>
                          <a:pt x="1336" y="1121"/>
                          <a:pt x="1159" y="491"/>
                          <a:pt x="682" y="230"/>
                        </a:cubicBezTo>
                        <a:cubicBezTo>
                          <a:pt x="563" y="164"/>
                          <a:pt x="452" y="84"/>
                          <a:pt x="3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3" name="Google Shape;5183;p25"/>
                  <p:cNvSpPr/>
                  <p:nvPr/>
                </p:nvSpPr>
                <p:spPr>
                  <a:xfrm>
                    <a:off x="3802620" y="2132400"/>
                    <a:ext cx="110834" cy="153296"/>
                  </a:xfrm>
                  <a:custGeom>
                    <a:avLst/>
                    <a:gdLst/>
                    <a:ahLst/>
                    <a:cxnLst/>
                    <a:rect l="l" t="t" r="r" b="b"/>
                    <a:pathLst>
                      <a:path w="1801" h="2491" extrusionOk="0">
                        <a:moveTo>
                          <a:pt x="169" y="0"/>
                        </a:moveTo>
                        <a:cubicBezTo>
                          <a:pt x="0" y="411"/>
                          <a:pt x="24" y="789"/>
                          <a:pt x="225" y="1155"/>
                        </a:cubicBezTo>
                        <a:cubicBezTo>
                          <a:pt x="292" y="1273"/>
                          <a:pt x="386" y="1378"/>
                          <a:pt x="460" y="1492"/>
                        </a:cubicBezTo>
                        <a:cubicBezTo>
                          <a:pt x="521" y="1583"/>
                          <a:pt x="601" y="1674"/>
                          <a:pt x="623" y="1775"/>
                        </a:cubicBezTo>
                        <a:cubicBezTo>
                          <a:pt x="665" y="1969"/>
                          <a:pt x="787" y="2034"/>
                          <a:pt x="959" y="2093"/>
                        </a:cubicBezTo>
                        <a:cubicBezTo>
                          <a:pt x="1190" y="2174"/>
                          <a:pt x="1408" y="2294"/>
                          <a:pt x="1631" y="2399"/>
                        </a:cubicBezTo>
                        <a:cubicBezTo>
                          <a:pt x="1672" y="2421"/>
                          <a:pt x="1713" y="2444"/>
                          <a:pt x="1801" y="2491"/>
                        </a:cubicBezTo>
                        <a:cubicBezTo>
                          <a:pt x="1720" y="2313"/>
                          <a:pt x="1659" y="2181"/>
                          <a:pt x="1602" y="2046"/>
                        </a:cubicBezTo>
                        <a:cubicBezTo>
                          <a:pt x="1489" y="1780"/>
                          <a:pt x="1376" y="1512"/>
                          <a:pt x="1265" y="1244"/>
                        </a:cubicBezTo>
                        <a:cubicBezTo>
                          <a:pt x="1255" y="1223"/>
                          <a:pt x="1254" y="1199"/>
                          <a:pt x="1243" y="1182"/>
                        </a:cubicBezTo>
                        <a:cubicBezTo>
                          <a:pt x="941" y="749"/>
                          <a:pt x="591" y="360"/>
                          <a:pt x="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4" name="Google Shape;5184;p25"/>
                  <p:cNvSpPr/>
                  <p:nvPr/>
                </p:nvSpPr>
                <p:spPr>
                  <a:xfrm>
                    <a:off x="3817698" y="2043720"/>
                    <a:ext cx="55694" cy="139942"/>
                  </a:xfrm>
                  <a:custGeom>
                    <a:avLst/>
                    <a:gdLst/>
                    <a:ahLst/>
                    <a:cxnLst/>
                    <a:rect l="l" t="t" r="r" b="b"/>
                    <a:pathLst>
                      <a:path w="905" h="2274" extrusionOk="0">
                        <a:moveTo>
                          <a:pt x="431" y="0"/>
                        </a:moveTo>
                        <a:cubicBezTo>
                          <a:pt x="408" y="454"/>
                          <a:pt x="188" y="834"/>
                          <a:pt x="15" y="1233"/>
                        </a:cubicBezTo>
                        <a:cubicBezTo>
                          <a:pt x="0" y="1264"/>
                          <a:pt x="21" y="1328"/>
                          <a:pt x="47" y="1356"/>
                        </a:cubicBezTo>
                        <a:cubicBezTo>
                          <a:pt x="320" y="1656"/>
                          <a:pt x="600" y="1950"/>
                          <a:pt x="905" y="2274"/>
                        </a:cubicBezTo>
                        <a:cubicBezTo>
                          <a:pt x="729" y="1499"/>
                          <a:pt x="790" y="711"/>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5" name="Google Shape;5185;p25"/>
                  <p:cNvSpPr/>
                  <p:nvPr/>
                </p:nvSpPr>
                <p:spPr>
                  <a:xfrm>
                    <a:off x="3923670" y="2243481"/>
                    <a:ext cx="43386" cy="150219"/>
                  </a:xfrm>
                  <a:custGeom>
                    <a:avLst/>
                    <a:gdLst/>
                    <a:ahLst/>
                    <a:cxnLst/>
                    <a:rect l="l" t="t" r="r" b="b"/>
                    <a:pathLst>
                      <a:path w="705" h="2441" extrusionOk="0">
                        <a:moveTo>
                          <a:pt x="448" y="1"/>
                        </a:moveTo>
                        <a:cubicBezTo>
                          <a:pt x="300" y="295"/>
                          <a:pt x="153" y="591"/>
                          <a:pt x="4" y="885"/>
                        </a:cubicBezTo>
                        <a:cubicBezTo>
                          <a:pt x="2" y="890"/>
                          <a:pt x="0" y="896"/>
                          <a:pt x="2" y="901"/>
                        </a:cubicBezTo>
                        <a:cubicBezTo>
                          <a:pt x="87" y="1408"/>
                          <a:pt x="173" y="1914"/>
                          <a:pt x="260" y="2421"/>
                        </a:cubicBezTo>
                        <a:cubicBezTo>
                          <a:pt x="262" y="2432"/>
                          <a:pt x="274" y="2441"/>
                          <a:pt x="277" y="2441"/>
                        </a:cubicBezTo>
                        <a:cubicBezTo>
                          <a:pt x="277" y="2441"/>
                          <a:pt x="277" y="2440"/>
                          <a:pt x="277" y="2440"/>
                        </a:cubicBezTo>
                        <a:cubicBezTo>
                          <a:pt x="415" y="2095"/>
                          <a:pt x="556" y="1747"/>
                          <a:pt x="692" y="1397"/>
                        </a:cubicBezTo>
                        <a:cubicBezTo>
                          <a:pt x="705" y="1367"/>
                          <a:pt x="695" y="1320"/>
                          <a:pt x="680" y="1290"/>
                        </a:cubicBezTo>
                        <a:cubicBezTo>
                          <a:pt x="465" y="889"/>
                          <a:pt x="389" y="468"/>
                          <a:pt x="501" y="17"/>
                        </a:cubicBezTo>
                        <a:cubicBezTo>
                          <a:pt x="483" y="12"/>
                          <a:pt x="467" y="7"/>
                          <a:pt x="4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6" name="Google Shape;5186;p25"/>
                  <p:cNvSpPr/>
                  <p:nvPr/>
                </p:nvSpPr>
                <p:spPr>
                  <a:xfrm>
                    <a:off x="3854868" y="2041074"/>
                    <a:ext cx="48309" cy="144373"/>
                  </a:xfrm>
                  <a:custGeom>
                    <a:avLst/>
                    <a:gdLst/>
                    <a:ahLst/>
                    <a:cxnLst/>
                    <a:rect l="l" t="t" r="r" b="b"/>
                    <a:pathLst>
                      <a:path w="785" h="2346" extrusionOk="0">
                        <a:moveTo>
                          <a:pt x="0" y="1"/>
                        </a:moveTo>
                        <a:lnTo>
                          <a:pt x="0" y="1"/>
                        </a:lnTo>
                        <a:cubicBezTo>
                          <a:pt x="95" y="382"/>
                          <a:pt x="212" y="765"/>
                          <a:pt x="284" y="1159"/>
                        </a:cubicBezTo>
                        <a:cubicBezTo>
                          <a:pt x="358" y="1552"/>
                          <a:pt x="389" y="1958"/>
                          <a:pt x="436" y="2346"/>
                        </a:cubicBezTo>
                        <a:cubicBezTo>
                          <a:pt x="544" y="2052"/>
                          <a:pt x="650" y="1761"/>
                          <a:pt x="754" y="1469"/>
                        </a:cubicBezTo>
                        <a:cubicBezTo>
                          <a:pt x="769" y="1428"/>
                          <a:pt x="784" y="1384"/>
                          <a:pt x="779" y="1344"/>
                        </a:cubicBezTo>
                        <a:cubicBezTo>
                          <a:pt x="750" y="1160"/>
                          <a:pt x="717" y="978"/>
                          <a:pt x="678" y="797"/>
                        </a:cubicBezTo>
                        <a:cubicBezTo>
                          <a:pt x="593" y="399"/>
                          <a:pt x="325" y="15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7" name="Google Shape;5187;p25"/>
                  <p:cNvSpPr/>
                  <p:nvPr/>
                </p:nvSpPr>
                <p:spPr>
                  <a:xfrm>
                    <a:off x="3865330" y="2380962"/>
                    <a:ext cx="96741" cy="87694"/>
                  </a:xfrm>
                  <a:custGeom>
                    <a:avLst/>
                    <a:gdLst/>
                    <a:ahLst/>
                    <a:cxnLst/>
                    <a:rect l="l" t="t" r="r" b="b"/>
                    <a:pathLst>
                      <a:path w="1572" h="1425" extrusionOk="0">
                        <a:moveTo>
                          <a:pt x="23" y="0"/>
                        </a:moveTo>
                        <a:cubicBezTo>
                          <a:pt x="15" y="22"/>
                          <a:pt x="7" y="44"/>
                          <a:pt x="1" y="65"/>
                        </a:cubicBezTo>
                        <a:cubicBezTo>
                          <a:pt x="482" y="517"/>
                          <a:pt x="966" y="967"/>
                          <a:pt x="1453" y="1425"/>
                        </a:cubicBezTo>
                        <a:cubicBezTo>
                          <a:pt x="1513" y="1208"/>
                          <a:pt x="1572" y="998"/>
                          <a:pt x="1433" y="758"/>
                        </a:cubicBezTo>
                        <a:cubicBezTo>
                          <a:pt x="1265" y="468"/>
                          <a:pt x="1049" y="279"/>
                          <a:pt x="724" y="201"/>
                        </a:cubicBezTo>
                        <a:cubicBezTo>
                          <a:pt x="487" y="146"/>
                          <a:pt x="256" y="68"/>
                          <a:pt x="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8" name="Google Shape;5188;p25"/>
                  <p:cNvSpPr/>
                  <p:nvPr/>
                </p:nvSpPr>
                <p:spPr>
                  <a:xfrm>
                    <a:off x="3950440" y="2335484"/>
                    <a:ext cx="40247" cy="97664"/>
                  </a:xfrm>
                  <a:custGeom>
                    <a:avLst/>
                    <a:gdLst/>
                    <a:ahLst/>
                    <a:cxnLst/>
                    <a:rect l="l" t="t" r="r" b="b"/>
                    <a:pathLst>
                      <a:path w="654" h="1587" extrusionOk="0">
                        <a:moveTo>
                          <a:pt x="342" y="0"/>
                        </a:moveTo>
                        <a:cubicBezTo>
                          <a:pt x="168" y="342"/>
                          <a:pt x="24" y="682"/>
                          <a:pt x="8" y="1043"/>
                        </a:cubicBezTo>
                        <a:cubicBezTo>
                          <a:pt x="1" y="1213"/>
                          <a:pt x="137" y="1390"/>
                          <a:pt x="218" y="1586"/>
                        </a:cubicBezTo>
                        <a:cubicBezTo>
                          <a:pt x="564" y="1062"/>
                          <a:pt x="654" y="461"/>
                          <a:pt x="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189" name="Google Shape;5189;p25"/>
                <p:cNvSpPr/>
                <p:nvPr/>
              </p:nvSpPr>
              <p:spPr>
                <a:xfrm>
                  <a:off x="4367997" y="2667089"/>
                  <a:ext cx="43284" cy="38605"/>
                </a:xfrm>
                <a:custGeom>
                  <a:avLst/>
                  <a:gdLst/>
                  <a:ahLst/>
                  <a:cxnLst/>
                  <a:rect l="l" t="t" r="r" b="b"/>
                  <a:pathLst>
                    <a:path w="1036" h="924" extrusionOk="0">
                      <a:moveTo>
                        <a:pt x="648" y="1"/>
                      </a:moveTo>
                      <a:cubicBezTo>
                        <a:pt x="558" y="1"/>
                        <a:pt x="471" y="37"/>
                        <a:pt x="388" y="97"/>
                      </a:cubicBezTo>
                      <a:cubicBezTo>
                        <a:pt x="117" y="296"/>
                        <a:pt x="42" y="588"/>
                        <a:pt x="1" y="895"/>
                      </a:cubicBezTo>
                      <a:cubicBezTo>
                        <a:pt x="16" y="905"/>
                        <a:pt x="31" y="914"/>
                        <a:pt x="45" y="924"/>
                      </a:cubicBezTo>
                      <a:cubicBezTo>
                        <a:pt x="171" y="750"/>
                        <a:pt x="300" y="580"/>
                        <a:pt x="423" y="404"/>
                      </a:cubicBezTo>
                      <a:cubicBezTo>
                        <a:pt x="481" y="321"/>
                        <a:pt x="544" y="246"/>
                        <a:pt x="643" y="246"/>
                      </a:cubicBezTo>
                      <a:cubicBezTo>
                        <a:pt x="657" y="246"/>
                        <a:pt x="672" y="248"/>
                        <a:pt x="688" y="251"/>
                      </a:cubicBezTo>
                      <a:cubicBezTo>
                        <a:pt x="739" y="262"/>
                        <a:pt x="781" y="315"/>
                        <a:pt x="814" y="365"/>
                      </a:cubicBezTo>
                      <a:cubicBezTo>
                        <a:pt x="810" y="365"/>
                        <a:pt x="806" y="365"/>
                        <a:pt x="803" y="365"/>
                      </a:cubicBezTo>
                      <a:cubicBezTo>
                        <a:pt x="568" y="365"/>
                        <a:pt x="461" y="466"/>
                        <a:pt x="491" y="662"/>
                      </a:cubicBezTo>
                      <a:cubicBezTo>
                        <a:pt x="507" y="761"/>
                        <a:pt x="561" y="817"/>
                        <a:pt x="642" y="817"/>
                      </a:cubicBezTo>
                      <a:cubicBezTo>
                        <a:pt x="665" y="817"/>
                        <a:pt x="690" y="813"/>
                        <a:pt x="717" y="804"/>
                      </a:cubicBezTo>
                      <a:cubicBezTo>
                        <a:pt x="883" y="748"/>
                        <a:pt x="976" y="623"/>
                        <a:pt x="1007" y="456"/>
                      </a:cubicBezTo>
                      <a:cubicBezTo>
                        <a:pt x="1036" y="301"/>
                        <a:pt x="946" y="112"/>
                        <a:pt x="820" y="46"/>
                      </a:cubicBezTo>
                      <a:cubicBezTo>
                        <a:pt x="761" y="15"/>
                        <a:pt x="704" y="1"/>
                        <a:pt x="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0" name="Google Shape;5190;p25"/>
                <p:cNvSpPr/>
                <p:nvPr/>
              </p:nvSpPr>
              <p:spPr>
                <a:xfrm>
                  <a:off x="4274703" y="2856018"/>
                  <a:ext cx="22018" cy="30374"/>
                </a:xfrm>
                <a:custGeom>
                  <a:avLst/>
                  <a:gdLst/>
                  <a:ahLst/>
                  <a:cxnLst/>
                  <a:rect l="l" t="t" r="r" b="b"/>
                  <a:pathLst>
                    <a:path w="527" h="727" extrusionOk="0">
                      <a:moveTo>
                        <a:pt x="0" y="0"/>
                      </a:moveTo>
                      <a:cubicBezTo>
                        <a:pt x="106" y="235"/>
                        <a:pt x="218" y="482"/>
                        <a:pt x="330" y="727"/>
                      </a:cubicBezTo>
                      <a:cubicBezTo>
                        <a:pt x="345" y="727"/>
                        <a:pt x="359" y="726"/>
                        <a:pt x="373" y="724"/>
                      </a:cubicBezTo>
                      <a:cubicBezTo>
                        <a:pt x="426" y="494"/>
                        <a:pt x="480" y="266"/>
                        <a:pt x="526" y="60"/>
                      </a:cubicBezTo>
                      <a:cubicBezTo>
                        <a:pt x="346" y="40"/>
                        <a:pt x="191" y="2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191" name="Google Shape;5191;p25"/>
                <p:cNvGrpSpPr/>
                <p:nvPr/>
              </p:nvGrpSpPr>
              <p:grpSpPr>
                <a:xfrm>
                  <a:off x="4325340" y="2717601"/>
                  <a:ext cx="104574" cy="195028"/>
                  <a:chOff x="4035612" y="2093014"/>
                  <a:chExt cx="154035" cy="287270"/>
                </a:xfrm>
              </p:grpSpPr>
              <p:sp>
                <p:nvSpPr>
                  <p:cNvPr id="5192" name="Google Shape;5192;p25"/>
                  <p:cNvSpPr/>
                  <p:nvPr/>
                </p:nvSpPr>
                <p:spPr>
                  <a:xfrm>
                    <a:off x="4057705" y="2218126"/>
                    <a:ext cx="125234" cy="104310"/>
                  </a:xfrm>
                  <a:custGeom>
                    <a:avLst/>
                    <a:gdLst/>
                    <a:ahLst/>
                    <a:cxnLst/>
                    <a:rect l="l" t="t" r="r" b="b"/>
                    <a:pathLst>
                      <a:path w="2035" h="1695" extrusionOk="0">
                        <a:moveTo>
                          <a:pt x="2008" y="1"/>
                        </a:moveTo>
                        <a:cubicBezTo>
                          <a:pt x="1766" y="84"/>
                          <a:pt x="1522" y="163"/>
                          <a:pt x="1282" y="258"/>
                        </a:cubicBezTo>
                        <a:cubicBezTo>
                          <a:pt x="1200" y="290"/>
                          <a:pt x="1130" y="356"/>
                          <a:pt x="1060" y="415"/>
                        </a:cubicBezTo>
                        <a:cubicBezTo>
                          <a:pt x="872" y="574"/>
                          <a:pt x="686" y="738"/>
                          <a:pt x="501" y="899"/>
                        </a:cubicBezTo>
                        <a:cubicBezTo>
                          <a:pt x="277" y="1092"/>
                          <a:pt x="85" y="1308"/>
                          <a:pt x="12" y="1605"/>
                        </a:cubicBezTo>
                        <a:cubicBezTo>
                          <a:pt x="7" y="1624"/>
                          <a:pt x="7" y="1645"/>
                          <a:pt x="1" y="1695"/>
                        </a:cubicBezTo>
                        <a:cubicBezTo>
                          <a:pt x="278" y="1526"/>
                          <a:pt x="566" y="1474"/>
                          <a:pt x="862" y="1474"/>
                        </a:cubicBezTo>
                        <a:cubicBezTo>
                          <a:pt x="907" y="1474"/>
                          <a:pt x="952" y="1476"/>
                          <a:pt x="997" y="1478"/>
                        </a:cubicBezTo>
                        <a:cubicBezTo>
                          <a:pt x="1002" y="1478"/>
                          <a:pt x="1007" y="1478"/>
                          <a:pt x="1012" y="1478"/>
                        </a:cubicBezTo>
                        <a:cubicBezTo>
                          <a:pt x="1104" y="1478"/>
                          <a:pt x="1157" y="1430"/>
                          <a:pt x="1155" y="1334"/>
                        </a:cubicBezTo>
                        <a:cubicBezTo>
                          <a:pt x="1150" y="966"/>
                          <a:pt x="1354" y="736"/>
                          <a:pt x="1646" y="554"/>
                        </a:cubicBezTo>
                        <a:cubicBezTo>
                          <a:pt x="1838" y="434"/>
                          <a:pt x="1957" y="252"/>
                          <a:pt x="2034" y="44"/>
                        </a:cubicBezTo>
                        <a:cubicBezTo>
                          <a:pt x="2025" y="28"/>
                          <a:pt x="2016" y="13"/>
                          <a:pt x="2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3" name="Google Shape;5193;p25"/>
                  <p:cNvSpPr/>
                  <p:nvPr/>
                </p:nvSpPr>
                <p:spPr>
                  <a:xfrm>
                    <a:off x="4035612" y="2314929"/>
                    <a:ext cx="89725" cy="65355"/>
                  </a:xfrm>
                  <a:custGeom>
                    <a:avLst/>
                    <a:gdLst/>
                    <a:ahLst/>
                    <a:cxnLst/>
                    <a:rect l="l" t="t" r="r" b="b"/>
                    <a:pathLst>
                      <a:path w="1458" h="1062" extrusionOk="0">
                        <a:moveTo>
                          <a:pt x="1335" y="1"/>
                        </a:moveTo>
                        <a:cubicBezTo>
                          <a:pt x="1006" y="1"/>
                          <a:pt x="699" y="27"/>
                          <a:pt x="425" y="210"/>
                        </a:cubicBezTo>
                        <a:cubicBezTo>
                          <a:pt x="370" y="245"/>
                          <a:pt x="304" y="284"/>
                          <a:pt x="281" y="339"/>
                        </a:cubicBezTo>
                        <a:cubicBezTo>
                          <a:pt x="180" y="577"/>
                          <a:pt x="92" y="823"/>
                          <a:pt x="0" y="1062"/>
                        </a:cubicBezTo>
                        <a:cubicBezTo>
                          <a:pt x="292" y="947"/>
                          <a:pt x="578" y="842"/>
                          <a:pt x="856" y="721"/>
                        </a:cubicBezTo>
                        <a:cubicBezTo>
                          <a:pt x="1168" y="587"/>
                          <a:pt x="1347" y="332"/>
                          <a:pt x="1458" y="2"/>
                        </a:cubicBezTo>
                        <a:cubicBezTo>
                          <a:pt x="1416" y="1"/>
                          <a:pt x="1375" y="1"/>
                          <a:pt x="1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4" name="Google Shape;5194;p25"/>
                  <p:cNvSpPr/>
                  <p:nvPr/>
                </p:nvSpPr>
                <p:spPr>
                  <a:xfrm>
                    <a:off x="4067243" y="2180832"/>
                    <a:ext cx="56801" cy="100126"/>
                  </a:xfrm>
                  <a:custGeom>
                    <a:avLst/>
                    <a:gdLst/>
                    <a:ahLst/>
                    <a:cxnLst/>
                    <a:rect l="l" t="t" r="r" b="b"/>
                    <a:pathLst>
                      <a:path w="923" h="1627" extrusionOk="0">
                        <a:moveTo>
                          <a:pt x="739" y="0"/>
                        </a:moveTo>
                        <a:cubicBezTo>
                          <a:pt x="482" y="75"/>
                          <a:pt x="317" y="192"/>
                          <a:pt x="264" y="451"/>
                        </a:cubicBezTo>
                        <a:cubicBezTo>
                          <a:pt x="186" y="836"/>
                          <a:pt x="89" y="1218"/>
                          <a:pt x="1" y="1602"/>
                        </a:cubicBezTo>
                        <a:cubicBezTo>
                          <a:pt x="15" y="1610"/>
                          <a:pt x="29" y="1619"/>
                          <a:pt x="43" y="1626"/>
                        </a:cubicBezTo>
                        <a:cubicBezTo>
                          <a:pt x="321" y="1376"/>
                          <a:pt x="601" y="1129"/>
                          <a:pt x="873" y="873"/>
                        </a:cubicBezTo>
                        <a:cubicBezTo>
                          <a:pt x="908" y="841"/>
                          <a:pt x="923" y="760"/>
                          <a:pt x="911" y="708"/>
                        </a:cubicBezTo>
                        <a:cubicBezTo>
                          <a:pt x="862" y="474"/>
                          <a:pt x="799" y="242"/>
                          <a:pt x="7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5" name="Google Shape;5195;p25"/>
                  <p:cNvSpPr/>
                  <p:nvPr/>
                </p:nvSpPr>
                <p:spPr>
                  <a:xfrm>
                    <a:off x="4137092" y="2143724"/>
                    <a:ext cx="51817" cy="80987"/>
                  </a:xfrm>
                  <a:custGeom>
                    <a:avLst/>
                    <a:gdLst/>
                    <a:ahLst/>
                    <a:cxnLst/>
                    <a:rect l="l" t="t" r="r" b="b"/>
                    <a:pathLst>
                      <a:path w="842" h="1316" extrusionOk="0">
                        <a:moveTo>
                          <a:pt x="778" y="0"/>
                        </a:moveTo>
                        <a:cubicBezTo>
                          <a:pt x="643" y="59"/>
                          <a:pt x="507" y="115"/>
                          <a:pt x="377" y="182"/>
                        </a:cubicBezTo>
                        <a:cubicBezTo>
                          <a:pt x="342" y="199"/>
                          <a:pt x="308" y="253"/>
                          <a:pt x="302" y="293"/>
                        </a:cubicBezTo>
                        <a:cubicBezTo>
                          <a:pt x="259" y="643"/>
                          <a:pt x="207" y="989"/>
                          <a:pt x="1" y="1315"/>
                        </a:cubicBezTo>
                        <a:cubicBezTo>
                          <a:pt x="246" y="1248"/>
                          <a:pt x="465" y="1189"/>
                          <a:pt x="681" y="1127"/>
                        </a:cubicBezTo>
                        <a:cubicBezTo>
                          <a:pt x="781" y="1098"/>
                          <a:pt x="837" y="1030"/>
                          <a:pt x="837" y="921"/>
                        </a:cubicBezTo>
                        <a:cubicBezTo>
                          <a:pt x="838" y="623"/>
                          <a:pt x="839" y="323"/>
                          <a:pt x="842" y="25"/>
                        </a:cubicBezTo>
                        <a:cubicBezTo>
                          <a:pt x="821" y="18"/>
                          <a:pt x="798" y="8"/>
                          <a:pt x="7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6" name="Google Shape;5196;p25"/>
                  <p:cNvSpPr/>
                  <p:nvPr/>
                </p:nvSpPr>
                <p:spPr>
                  <a:xfrm>
                    <a:off x="4116845" y="2117815"/>
                    <a:ext cx="40678" cy="104618"/>
                  </a:xfrm>
                  <a:custGeom>
                    <a:avLst/>
                    <a:gdLst/>
                    <a:ahLst/>
                    <a:cxnLst/>
                    <a:rect l="l" t="t" r="r" b="b"/>
                    <a:pathLst>
                      <a:path w="661" h="1700" extrusionOk="0">
                        <a:moveTo>
                          <a:pt x="339" y="1"/>
                        </a:moveTo>
                        <a:lnTo>
                          <a:pt x="339" y="1"/>
                        </a:lnTo>
                        <a:cubicBezTo>
                          <a:pt x="311" y="87"/>
                          <a:pt x="274" y="169"/>
                          <a:pt x="262" y="253"/>
                        </a:cubicBezTo>
                        <a:cubicBezTo>
                          <a:pt x="242" y="377"/>
                          <a:pt x="246" y="505"/>
                          <a:pt x="225" y="629"/>
                        </a:cubicBezTo>
                        <a:cubicBezTo>
                          <a:pt x="211" y="718"/>
                          <a:pt x="200" y="840"/>
                          <a:pt x="140" y="883"/>
                        </a:cubicBezTo>
                        <a:cubicBezTo>
                          <a:pt x="0" y="981"/>
                          <a:pt x="27" y="1078"/>
                          <a:pt x="74" y="1204"/>
                        </a:cubicBezTo>
                        <a:cubicBezTo>
                          <a:pt x="128" y="1353"/>
                          <a:pt x="165" y="1507"/>
                          <a:pt x="222" y="1700"/>
                        </a:cubicBezTo>
                        <a:cubicBezTo>
                          <a:pt x="527" y="1136"/>
                          <a:pt x="660" y="594"/>
                          <a:pt x="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7" name="Google Shape;5197;p25"/>
                  <p:cNvSpPr/>
                  <p:nvPr/>
                </p:nvSpPr>
                <p:spPr>
                  <a:xfrm>
                    <a:off x="4159000" y="2098430"/>
                    <a:ext cx="30647" cy="50155"/>
                  </a:xfrm>
                  <a:custGeom>
                    <a:avLst/>
                    <a:gdLst/>
                    <a:ahLst/>
                    <a:cxnLst/>
                    <a:rect l="l" t="t" r="r" b="b"/>
                    <a:pathLst>
                      <a:path w="498" h="815" extrusionOk="0">
                        <a:moveTo>
                          <a:pt x="447" y="1"/>
                        </a:moveTo>
                        <a:lnTo>
                          <a:pt x="447" y="1"/>
                        </a:lnTo>
                        <a:cubicBezTo>
                          <a:pt x="223" y="78"/>
                          <a:pt x="6" y="467"/>
                          <a:pt x="0" y="815"/>
                        </a:cubicBezTo>
                        <a:cubicBezTo>
                          <a:pt x="24" y="810"/>
                          <a:pt x="34" y="809"/>
                          <a:pt x="44" y="806"/>
                        </a:cubicBezTo>
                        <a:cubicBezTo>
                          <a:pt x="291" y="733"/>
                          <a:pt x="498" y="640"/>
                          <a:pt x="409" y="308"/>
                        </a:cubicBezTo>
                        <a:cubicBezTo>
                          <a:pt x="384" y="216"/>
                          <a:pt x="432" y="106"/>
                          <a:pt x="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8" name="Google Shape;5198;p25"/>
                  <p:cNvSpPr/>
                  <p:nvPr/>
                </p:nvSpPr>
                <p:spPr>
                  <a:xfrm>
                    <a:off x="4140046" y="2093014"/>
                    <a:ext cx="36801" cy="48124"/>
                  </a:xfrm>
                  <a:custGeom>
                    <a:avLst/>
                    <a:gdLst/>
                    <a:ahLst/>
                    <a:cxnLst/>
                    <a:rect l="l" t="t" r="r" b="b"/>
                    <a:pathLst>
                      <a:path w="598" h="782" extrusionOk="0">
                        <a:moveTo>
                          <a:pt x="597" y="1"/>
                        </a:moveTo>
                        <a:lnTo>
                          <a:pt x="597" y="1"/>
                        </a:lnTo>
                        <a:cubicBezTo>
                          <a:pt x="424" y="13"/>
                          <a:pt x="212" y="45"/>
                          <a:pt x="112" y="214"/>
                        </a:cubicBezTo>
                        <a:cubicBezTo>
                          <a:pt x="0" y="398"/>
                          <a:pt x="130" y="597"/>
                          <a:pt x="181" y="782"/>
                        </a:cubicBezTo>
                        <a:cubicBezTo>
                          <a:pt x="325" y="513"/>
                          <a:pt x="459" y="260"/>
                          <a:pt x="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199" name="Google Shape;5199;p25"/>
                <p:cNvGrpSpPr/>
                <p:nvPr/>
              </p:nvGrpSpPr>
              <p:grpSpPr>
                <a:xfrm>
                  <a:off x="4284312" y="2888689"/>
                  <a:ext cx="149780" cy="155170"/>
                  <a:chOff x="3975179" y="2345022"/>
                  <a:chExt cx="220622" cy="228560"/>
                </a:xfrm>
              </p:grpSpPr>
              <p:sp>
                <p:nvSpPr>
                  <p:cNvPr id="5200" name="Google Shape;5200;p25"/>
                  <p:cNvSpPr/>
                  <p:nvPr/>
                </p:nvSpPr>
                <p:spPr>
                  <a:xfrm>
                    <a:off x="4008288" y="2345022"/>
                    <a:ext cx="48801" cy="168804"/>
                  </a:xfrm>
                  <a:custGeom>
                    <a:avLst/>
                    <a:gdLst/>
                    <a:ahLst/>
                    <a:cxnLst/>
                    <a:rect l="l" t="t" r="r" b="b"/>
                    <a:pathLst>
                      <a:path w="793" h="2743" extrusionOk="0">
                        <a:moveTo>
                          <a:pt x="732" y="0"/>
                        </a:moveTo>
                        <a:cubicBezTo>
                          <a:pt x="701" y="55"/>
                          <a:pt x="667" y="108"/>
                          <a:pt x="641" y="165"/>
                        </a:cubicBezTo>
                        <a:cubicBezTo>
                          <a:pt x="536" y="398"/>
                          <a:pt x="452" y="644"/>
                          <a:pt x="328" y="866"/>
                        </a:cubicBezTo>
                        <a:cubicBezTo>
                          <a:pt x="126" y="1230"/>
                          <a:pt x="1" y="1607"/>
                          <a:pt x="20" y="2026"/>
                        </a:cubicBezTo>
                        <a:cubicBezTo>
                          <a:pt x="31" y="2274"/>
                          <a:pt x="78" y="2515"/>
                          <a:pt x="189" y="2743"/>
                        </a:cubicBezTo>
                        <a:cubicBezTo>
                          <a:pt x="362" y="2700"/>
                          <a:pt x="520" y="2659"/>
                          <a:pt x="675" y="2620"/>
                        </a:cubicBezTo>
                        <a:cubicBezTo>
                          <a:pt x="675" y="2607"/>
                          <a:pt x="678" y="2601"/>
                          <a:pt x="675" y="2596"/>
                        </a:cubicBezTo>
                        <a:cubicBezTo>
                          <a:pt x="669" y="2576"/>
                          <a:pt x="663" y="2553"/>
                          <a:pt x="654" y="2534"/>
                        </a:cubicBezTo>
                        <a:cubicBezTo>
                          <a:pt x="414" y="1978"/>
                          <a:pt x="396" y="1419"/>
                          <a:pt x="629" y="854"/>
                        </a:cubicBezTo>
                        <a:cubicBezTo>
                          <a:pt x="675" y="743"/>
                          <a:pt x="715" y="625"/>
                          <a:pt x="735" y="508"/>
                        </a:cubicBezTo>
                        <a:cubicBezTo>
                          <a:pt x="765" y="346"/>
                          <a:pt x="774" y="180"/>
                          <a:pt x="792" y="16"/>
                        </a:cubicBezTo>
                        <a:cubicBezTo>
                          <a:pt x="773" y="11"/>
                          <a:pt x="753" y="6"/>
                          <a:pt x="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1" name="Google Shape;5201;p25"/>
                  <p:cNvSpPr/>
                  <p:nvPr/>
                </p:nvSpPr>
                <p:spPr>
                  <a:xfrm>
                    <a:off x="3975179" y="2373639"/>
                    <a:ext cx="60248" cy="155019"/>
                  </a:xfrm>
                  <a:custGeom>
                    <a:avLst/>
                    <a:gdLst/>
                    <a:ahLst/>
                    <a:cxnLst/>
                    <a:rect l="l" t="t" r="r" b="b"/>
                    <a:pathLst>
                      <a:path w="979" h="2519" extrusionOk="0">
                        <a:moveTo>
                          <a:pt x="910" y="0"/>
                        </a:moveTo>
                        <a:cubicBezTo>
                          <a:pt x="717" y="260"/>
                          <a:pt x="497" y="506"/>
                          <a:pt x="333" y="784"/>
                        </a:cubicBezTo>
                        <a:cubicBezTo>
                          <a:pt x="78" y="1215"/>
                          <a:pt x="1" y="1688"/>
                          <a:pt x="159" y="2178"/>
                        </a:cubicBezTo>
                        <a:cubicBezTo>
                          <a:pt x="197" y="2297"/>
                          <a:pt x="273" y="2402"/>
                          <a:pt x="335" y="2519"/>
                        </a:cubicBezTo>
                        <a:cubicBezTo>
                          <a:pt x="461" y="2438"/>
                          <a:pt x="552" y="2380"/>
                          <a:pt x="654" y="2317"/>
                        </a:cubicBezTo>
                        <a:cubicBezTo>
                          <a:pt x="276" y="1491"/>
                          <a:pt x="506" y="745"/>
                          <a:pt x="979" y="32"/>
                        </a:cubicBezTo>
                        <a:cubicBezTo>
                          <a:pt x="957" y="22"/>
                          <a:pt x="934" y="11"/>
                          <a:pt x="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2" name="Google Shape;5202;p25"/>
                  <p:cNvSpPr/>
                  <p:nvPr/>
                </p:nvSpPr>
                <p:spPr>
                  <a:xfrm>
                    <a:off x="4112968" y="2461334"/>
                    <a:ext cx="63263" cy="93725"/>
                  </a:xfrm>
                  <a:custGeom>
                    <a:avLst/>
                    <a:gdLst/>
                    <a:ahLst/>
                    <a:cxnLst/>
                    <a:rect l="l" t="t" r="r" b="b"/>
                    <a:pathLst>
                      <a:path w="1028" h="1523" extrusionOk="0">
                        <a:moveTo>
                          <a:pt x="757" y="1"/>
                        </a:moveTo>
                        <a:cubicBezTo>
                          <a:pt x="662" y="1"/>
                          <a:pt x="577" y="63"/>
                          <a:pt x="498" y="121"/>
                        </a:cubicBezTo>
                        <a:cubicBezTo>
                          <a:pt x="149" y="374"/>
                          <a:pt x="0" y="1080"/>
                          <a:pt x="233" y="1522"/>
                        </a:cubicBezTo>
                        <a:cubicBezTo>
                          <a:pt x="259" y="1140"/>
                          <a:pt x="428" y="916"/>
                          <a:pt x="719" y="760"/>
                        </a:cubicBezTo>
                        <a:cubicBezTo>
                          <a:pt x="818" y="706"/>
                          <a:pt x="891" y="578"/>
                          <a:pt x="946" y="469"/>
                        </a:cubicBezTo>
                        <a:cubicBezTo>
                          <a:pt x="1028" y="309"/>
                          <a:pt x="996" y="113"/>
                          <a:pt x="889" y="43"/>
                        </a:cubicBezTo>
                        <a:cubicBezTo>
                          <a:pt x="843" y="13"/>
                          <a:pt x="799" y="1"/>
                          <a:pt x="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3" name="Google Shape;5203;p25"/>
                  <p:cNvSpPr/>
                  <p:nvPr/>
                </p:nvSpPr>
                <p:spPr>
                  <a:xfrm>
                    <a:off x="4039489" y="2363669"/>
                    <a:ext cx="43632" cy="147204"/>
                  </a:xfrm>
                  <a:custGeom>
                    <a:avLst/>
                    <a:gdLst/>
                    <a:ahLst/>
                    <a:cxnLst/>
                    <a:rect l="l" t="t" r="r" b="b"/>
                    <a:pathLst>
                      <a:path w="709" h="2392" extrusionOk="0">
                        <a:moveTo>
                          <a:pt x="430" y="0"/>
                        </a:moveTo>
                        <a:lnTo>
                          <a:pt x="430" y="0"/>
                        </a:lnTo>
                        <a:cubicBezTo>
                          <a:pt x="307" y="272"/>
                          <a:pt x="215" y="544"/>
                          <a:pt x="134" y="819"/>
                        </a:cubicBezTo>
                        <a:cubicBezTo>
                          <a:pt x="0" y="1273"/>
                          <a:pt x="19" y="1721"/>
                          <a:pt x="209" y="2156"/>
                        </a:cubicBezTo>
                        <a:cubicBezTo>
                          <a:pt x="235" y="2217"/>
                          <a:pt x="280" y="2293"/>
                          <a:pt x="336" y="2314"/>
                        </a:cubicBezTo>
                        <a:cubicBezTo>
                          <a:pt x="452" y="2356"/>
                          <a:pt x="580" y="2367"/>
                          <a:pt x="709" y="2391"/>
                        </a:cubicBezTo>
                        <a:cubicBezTo>
                          <a:pt x="700" y="2366"/>
                          <a:pt x="700" y="2348"/>
                          <a:pt x="692" y="2337"/>
                        </a:cubicBezTo>
                        <a:cubicBezTo>
                          <a:pt x="306" y="1757"/>
                          <a:pt x="158" y="1143"/>
                          <a:pt x="385" y="460"/>
                        </a:cubicBezTo>
                        <a:cubicBezTo>
                          <a:pt x="434" y="317"/>
                          <a:pt x="416" y="153"/>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4" name="Google Shape;5204;p25"/>
                  <p:cNvSpPr/>
                  <p:nvPr/>
                </p:nvSpPr>
                <p:spPr>
                  <a:xfrm>
                    <a:off x="4059982" y="2401824"/>
                    <a:ext cx="64925" cy="98341"/>
                  </a:xfrm>
                  <a:custGeom>
                    <a:avLst/>
                    <a:gdLst/>
                    <a:ahLst/>
                    <a:cxnLst/>
                    <a:rect l="l" t="t" r="r" b="b"/>
                    <a:pathLst>
                      <a:path w="1055" h="1598" extrusionOk="0">
                        <a:moveTo>
                          <a:pt x="1054" y="1"/>
                        </a:moveTo>
                        <a:lnTo>
                          <a:pt x="1054" y="1"/>
                        </a:lnTo>
                        <a:cubicBezTo>
                          <a:pt x="748" y="26"/>
                          <a:pt x="562" y="95"/>
                          <a:pt x="354" y="259"/>
                        </a:cubicBezTo>
                        <a:cubicBezTo>
                          <a:pt x="47" y="499"/>
                          <a:pt x="1" y="627"/>
                          <a:pt x="127" y="998"/>
                        </a:cubicBezTo>
                        <a:cubicBezTo>
                          <a:pt x="195" y="1203"/>
                          <a:pt x="293" y="1397"/>
                          <a:pt x="378" y="1598"/>
                        </a:cubicBezTo>
                        <a:cubicBezTo>
                          <a:pt x="323" y="937"/>
                          <a:pt x="450" y="382"/>
                          <a:pt x="10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5" name="Google Shape;5205;p25"/>
                  <p:cNvSpPr/>
                  <p:nvPr/>
                </p:nvSpPr>
                <p:spPr>
                  <a:xfrm>
                    <a:off x="4126691" y="2463426"/>
                    <a:ext cx="69109" cy="110157"/>
                  </a:xfrm>
                  <a:custGeom>
                    <a:avLst/>
                    <a:gdLst/>
                    <a:ahLst/>
                    <a:cxnLst/>
                    <a:rect l="l" t="t" r="r" b="b"/>
                    <a:pathLst>
                      <a:path w="1123" h="1790" extrusionOk="0">
                        <a:moveTo>
                          <a:pt x="881" y="1"/>
                        </a:moveTo>
                        <a:lnTo>
                          <a:pt x="835" y="19"/>
                        </a:lnTo>
                        <a:cubicBezTo>
                          <a:pt x="895" y="205"/>
                          <a:pt x="909" y="399"/>
                          <a:pt x="781" y="549"/>
                        </a:cubicBezTo>
                        <a:cubicBezTo>
                          <a:pt x="665" y="689"/>
                          <a:pt x="521" y="810"/>
                          <a:pt x="370" y="912"/>
                        </a:cubicBezTo>
                        <a:cubicBezTo>
                          <a:pt x="103" y="1092"/>
                          <a:pt x="0" y="1550"/>
                          <a:pt x="218" y="1790"/>
                        </a:cubicBezTo>
                        <a:cubicBezTo>
                          <a:pt x="223" y="1737"/>
                          <a:pt x="228" y="1711"/>
                          <a:pt x="228" y="1687"/>
                        </a:cubicBezTo>
                        <a:cubicBezTo>
                          <a:pt x="228" y="1371"/>
                          <a:pt x="313" y="1130"/>
                          <a:pt x="667" y="1029"/>
                        </a:cubicBezTo>
                        <a:cubicBezTo>
                          <a:pt x="943" y="948"/>
                          <a:pt x="1122" y="545"/>
                          <a:pt x="1039" y="266"/>
                        </a:cubicBezTo>
                        <a:cubicBezTo>
                          <a:pt x="1012" y="169"/>
                          <a:pt x="935" y="89"/>
                          <a:pt x="8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6" name="Google Shape;5206;p25"/>
                  <p:cNvSpPr/>
                  <p:nvPr/>
                </p:nvSpPr>
                <p:spPr>
                  <a:xfrm>
                    <a:off x="4080659" y="2417148"/>
                    <a:ext cx="34647" cy="115941"/>
                  </a:xfrm>
                  <a:custGeom>
                    <a:avLst/>
                    <a:gdLst/>
                    <a:ahLst/>
                    <a:cxnLst/>
                    <a:rect l="l" t="t" r="r" b="b"/>
                    <a:pathLst>
                      <a:path w="563" h="1884" extrusionOk="0">
                        <a:moveTo>
                          <a:pt x="555" y="1"/>
                        </a:moveTo>
                        <a:lnTo>
                          <a:pt x="555" y="1"/>
                        </a:lnTo>
                        <a:cubicBezTo>
                          <a:pt x="11" y="427"/>
                          <a:pt x="0" y="1422"/>
                          <a:pt x="562" y="1884"/>
                        </a:cubicBezTo>
                        <a:cubicBezTo>
                          <a:pt x="540" y="1741"/>
                          <a:pt x="537" y="1592"/>
                          <a:pt x="491" y="1458"/>
                        </a:cubicBezTo>
                        <a:cubicBezTo>
                          <a:pt x="362" y="1081"/>
                          <a:pt x="282" y="706"/>
                          <a:pt x="418" y="315"/>
                        </a:cubicBezTo>
                        <a:cubicBezTo>
                          <a:pt x="453" y="216"/>
                          <a:pt x="501" y="120"/>
                          <a:pt x="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207" name="Google Shape;5207;p25"/>
                <p:cNvSpPr/>
                <p:nvPr/>
              </p:nvSpPr>
              <p:spPr>
                <a:xfrm>
                  <a:off x="4143724" y="2449291"/>
                  <a:ext cx="307835" cy="577525"/>
                </a:xfrm>
                <a:custGeom>
                  <a:avLst/>
                  <a:gdLst/>
                  <a:ahLst/>
                  <a:cxnLst/>
                  <a:rect l="l" t="t" r="r" b="b"/>
                  <a:pathLst>
                    <a:path w="7368" h="13823" extrusionOk="0">
                      <a:moveTo>
                        <a:pt x="1248" y="119"/>
                      </a:moveTo>
                      <a:cubicBezTo>
                        <a:pt x="2070" y="119"/>
                        <a:pt x="3501" y="1994"/>
                        <a:pt x="3331" y="2986"/>
                      </a:cubicBezTo>
                      <a:cubicBezTo>
                        <a:pt x="3203" y="2805"/>
                        <a:pt x="3038" y="2600"/>
                        <a:pt x="2903" y="2377"/>
                      </a:cubicBezTo>
                      <a:cubicBezTo>
                        <a:pt x="2747" y="2119"/>
                        <a:pt x="2647" y="1822"/>
                        <a:pt x="2465" y="1588"/>
                      </a:cubicBezTo>
                      <a:cubicBezTo>
                        <a:pt x="2150" y="1181"/>
                        <a:pt x="1789" y="811"/>
                        <a:pt x="1451" y="423"/>
                      </a:cubicBezTo>
                      <a:cubicBezTo>
                        <a:pt x="1374" y="337"/>
                        <a:pt x="1308" y="243"/>
                        <a:pt x="1213" y="120"/>
                      </a:cubicBezTo>
                      <a:cubicBezTo>
                        <a:pt x="1225" y="119"/>
                        <a:pt x="1236" y="119"/>
                        <a:pt x="1248" y="119"/>
                      </a:cubicBezTo>
                      <a:close/>
                      <a:moveTo>
                        <a:pt x="338" y="1878"/>
                      </a:moveTo>
                      <a:cubicBezTo>
                        <a:pt x="1219" y="1878"/>
                        <a:pt x="3050" y="3219"/>
                        <a:pt x="3083" y="3778"/>
                      </a:cubicBezTo>
                      <a:cubicBezTo>
                        <a:pt x="3063" y="3767"/>
                        <a:pt x="3044" y="3757"/>
                        <a:pt x="3026" y="3745"/>
                      </a:cubicBezTo>
                      <a:cubicBezTo>
                        <a:pt x="2701" y="3546"/>
                        <a:pt x="2389" y="3336"/>
                        <a:pt x="2099" y="3078"/>
                      </a:cubicBezTo>
                      <a:cubicBezTo>
                        <a:pt x="1588" y="2622"/>
                        <a:pt x="998" y="2280"/>
                        <a:pt x="337" y="2073"/>
                      </a:cubicBezTo>
                      <a:cubicBezTo>
                        <a:pt x="253" y="2047"/>
                        <a:pt x="180" y="1993"/>
                        <a:pt x="72" y="1937"/>
                      </a:cubicBezTo>
                      <a:cubicBezTo>
                        <a:pt x="144" y="1897"/>
                        <a:pt x="234" y="1878"/>
                        <a:pt x="338" y="1878"/>
                      </a:cubicBezTo>
                      <a:close/>
                      <a:moveTo>
                        <a:pt x="569" y="888"/>
                      </a:moveTo>
                      <a:cubicBezTo>
                        <a:pt x="651" y="900"/>
                        <a:pt x="741" y="893"/>
                        <a:pt x="814" y="924"/>
                      </a:cubicBezTo>
                      <a:cubicBezTo>
                        <a:pt x="1052" y="1024"/>
                        <a:pt x="1296" y="1118"/>
                        <a:pt x="1514" y="1251"/>
                      </a:cubicBezTo>
                      <a:cubicBezTo>
                        <a:pt x="2249" y="1699"/>
                        <a:pt x="2769" y="2351"/>
                        <a:pt x="3208" y="3080"/>
                      </a:cubicBezTo>
                      <a:cubicBezTo>
                        <a:pt x="3401" y="3401"/>
                        <a:pt x="3457" y="3755"/>
                        <a:pt x="3543" y="4103"/>
                      </a:cubicBezTo>
                      <a:cubicBezTo>
                        <a:pt x="3523" y="4116"/>
                        <a:pt x="3503" y="4130"/>
                        <a:pt x="3484" y="4143"/>
                      </a:cubicBezTo>
                      <a:cubicBezTo>
                        <a:pt x="3402" y="4026"/>
                        <a:pt x="3314" y="3917"/>
                        <a:pt x="3242" y="3795"/>
                      </a:cubicBezTo>
                      <a:cubicBezTo>
                        <a:pt x="3158" y="3654"/>
                        <a:pt x="3104" y="3494"/>
                        <a:pt x="3011" y="3360"/>
                      </a:cubicBezTo>
                      <a:cubicBezTo>
                        <a:pt x="2382" y="2449"/>
                        <a:pt x="1671" y="1622"/>
                        <a:pt x="683" y="1074"/>
                      </a:cubicBezTo>
                      <a:cubicBezTo>
                        <a:pt x="628" y="1044"/>
                        <a:pt x="587" y="987"/>
                        <a:pt x="541" y="943"/>
                      </a:cubicBezTo>
                      <a:cubicBezTo>
                        <a:pt x="550" y="924"/>
                        <a:pt x="559" y="906"/>
                        <a:pt x="569" y="888"/>
                      </a:cubicBezTo>
                      <a:close/>
                      <a:moveTo>
                        <a:pt x="6443" y="3230"/>
                      </a:moveTo>
                      <a:cubicBezTo>
                        <a:pt x="6678" y="3230"/>
                        <a:pt x="6906" y="3351"/>
                        <a:pt x="7025" y="3585"/>
                      </a:cubicBezTo>
                      <a:cubicBezTo>
                        <a:pt x="7228" y="3989"/>
                        <a:pt x="7049" y="4584"/>
                        <a:pt x="6644" y="4787"/>
                      </a:cubicBezTo>
                      <a:cubicBezTo>
                        <a:pt x="6590" y="4815"/>
                        <a:pt x="6517" y="4830"/>
                        <a:pt x="6447" y="4830"/>
                      </a:cubicBezTo>
                      <a:cubicBezTo>
                        <a:pt x="6395" y="4830"/>
                        <a:pt x="6345" y="4822"/>
                        <a:pt x="6306" y="4804"/>
                      </a:cubicBezTo>
                      <a:cubicBezTo>
                        <a:pt x="6024" y="4680"/>
                        <a:pt x="5945" y="4131"/>
                        <a:pt x="6163" y="3911"/>
                      </a:cubicBezTo>
                      <a:cubicBezTo>
                        <a:pt x="6230" y="3842"/>
                        <a:pt x="6308" y="3791"/>
                        <a:pt x="6396" y="3791"/>
                      </a:cubicBezTo>
                      <a:cubicBezTo>
                        <a:pt x="6435" y="3791"/>
                        <a:pt x="6476" y="3801"/>
                        <a:pt x="6518" y="3824"/>
                      </a:cubicBezTo>
                      <a:cubicBezTo>
                        <a:pt x="6626" y="3882"/>
                        <a:pt x="6655" y="4050"/>
                        <a:pt x="6588" y="4195"/>
                      </a:cubicBezTo>
                      <a:cubicBezTo>
                        <a:pt x="6557" y="4262"/>
                        <a:pt x="6514" y="4324"/>
                        <a:pt x="6462" y="4415"/>
                      </a:cubicBezTo>
                      <a:cubicBezTo>
                        <a:pt x="6681" y="4362"/>
                        <a:pt x="6786" y="4164"/>
                        <a:pt x="6736" y="3957"/>
                      </a:cubicBezTo>
                      <a:cubicBezTo>
                        <a:pt x="6696" y="3784"/>
                        <a:pt x="6572" y="3680"/>
                        <a:pt x="6417" y="3680"/>
                      </a:cubicBezTo>
                      <a:cubicBezTo>
                        <a:pt x="6385" y="3680"/>
                        <a:pt x="6351" y="3684"/>
                        <a:pt x="6317" y="3694"/>
                      </a:cubicBezTo>
                      <a:cubicBezTo>
                        <a:pt x="6089" y="3753"/>
                        <a:pt x="5931" y="3974"/>
                        <a:pt x="5923" y="4241"/>
                      </a:cubicBezTo>
                      <a:cubicBezTo>
                        <a:pt x="5921" y="4294"/>
                        <a:pt x="5923" y="4360"/>
                        <a:pt x="5894" y="4395"/>
                      </a:cubicBezTo>
                      <a:cubicBezTo>
                        <a:pt x="5753" y="4569"/>
                        <a:pt x="5600" y="4734"/>
                        <a:pt x="5469" y="4884"/>
                      </a:cubicBezTo>
                      <a:cubicBezTo>
                        <a:pt x="5472" y="4828"/>
                        <a:pt x="5476" y="4732"/>
                        <a:pt x="5482" y="4634"/>
                      </a:cubicBezTo>
                      <a:cubicBezTo>
                        <a:pt x="5508" y="4208"/>
                        <a:pt x="5608" y="3813"/>
                        <a:pt x="5901" y="3480"/>
                      </a:cubicBezTo>
                      <a:cubicBezTo>
                        <a:pt x="6049" y="3312"/>
                        <a:pt x="6249" y="3230"/>
                        <a:pt x="6443" y="3230"/>
                      </a:cubicBezTo>
                      <a:close/>
                      <a:moveTo>
                        <a:pt x="2212" y="4276"/>
                      </a:moveTo>
                      <a:cubicBezTo>
                        <a:pt x="2282" y="4276"/>
                        <a:pt x="2359" y="4296"/>
                        <a:pt x="2447" y="4334"/>
                      </a:cubicBezTo>
                      <a:cubicBezTo>
                        <a:pt x="2815" y="4494"/>
                        <a:pt x="2930" y="4852"/>
                        <a:pt x="3138" y="5192"/>
                      </a:cubicBezTo>
                      <a:cubicBezTo>
                        <a:pt x="2794" y="5063"/>
                        <a:pt x="2795" y="5062"/>
                        <a:pt x="2631" y="4824"/>
                      </a:cubicBezTo>
                      <a:cubicBezTo>
                        <a:pt x="2561" y="4720"/>
                        <a:pt x="2468" y="4653"/>
                        <a:pt x="2347" y="4653"/>
                      </a:cubicBezTo>
                      <a:cubicBezTo>
                        <a:pt x="2325" y="4653"/>
                        <a:pt x="2303" y="4655"/>
                        <a:pt x="2280" y="4660"/>
                      </a:cubicBezTo>
                      <a:cubicBezTo>
                        <a:pt x="2110" y="4691"/>
                        <a:pt x="2006" y="4870"/>
                        <a:pt x="2089" y="5008"/>
                      </a:cubicBezTo>
                      <a:cubicBezTo>
                        <a:pt x="2125" y="4954"/>
                        <a:pt x="2149" y="4891"/>
                        <a:pt x="2194" y="4862"/>
                      </a:cubicBezTo>
                      <a:cubicBezTo>
                        <a:pt x="2248" y="4829"/>
                        <a:pt x="2320" y="4791"/>
                        <a:pt x="2380" y="4791"/>
                      </a:cubicBezTo>
                      <a:cubicBezTo>
                        <a:pt x="2389" y="4791"/>
                        <a:pt x="2398" y="4792"/>
                        <a:pt x="2406" y="4794"/>
                      </a:cubicBezTo>
                      <a:cubicBezTo>
                        <a:pt x="2557" y="4825"/>
                        <a:pt x="2648" y="5063"/>
                        <a:pt x="2587" y="5216"/>
                      </a:cubicBezTo>
                      <a:cubicBezTo>
                        <a:pt x="2544" y="5320"/>
                        <a:pt x="2434" y="5393"/>
                        <a:pt x="2322" y="5393"/>
                      </a:cubicBezTo>
                      <a:cubicBezTo>
                        <a:pt x="2281" y="5393"/>
                        <a:pt x="2240" y="5383"/>
                        <a:pt x="2202" y="5361"/>
                      </a:cubicBezTo>
                      <a:cubicBezTo>
                        <a:pt x="2071" y="5286"/>
                        <a:pt x="1949" y="5185"/>
                        <a:pt x="1851" y="5072"/>
                      </a:cubicBezTo>
                      <a:cubicBezTo>
                        <a:pt x="1711" y="4904"/>
                        <a:pt x="1750" y="4641"/>
                        <a:pt x="1918" y="4436"/>
                      </a:cubicBezTo>
                      <a:cubicBezTo>
                        <a:pt x="2006" y="4328"/>
                        <a:pt x="2100" y="4276"/>
                        <a:pt x="2212" y="4276"/>
                      </a:cubicBezTo>
                      <a:close/>
                      <a:moveTo>
                        <a:pt x="6016" y="5214"/>
                      </a:moveTo>
                      <a:cubicBezTo>
                        <a:pt x="6072" y="5214"/>
                        <a:pt x="6129" y="5228"/>
                        <a:pt x="6188" y="5259"/>
                      </a:cubicBezTo>
                      <a:cubicBezTo>
                        <a:pt x="6314" y="5325"/>
                        <a:pt x="6404" y="5514"/>
                        <a:pt x="6375" y="5669"/>
                      </a:cubicBezTo>
                      <a:cubicBezTo>
                        <a:pt x="6344" y="5836"/>
                        <a:pt x="6251" y="5961"/>
                        <a:pt x="6085" y="6017"/>
                      </a:cubicBezTo>
                      <a:cubicBezTo>
                        <a:pt x="6058" y="6026"/>
                        <a:pt x="6033" y="6030"/>
                        <a:pt x="6010" y="6030"/>
                      </a:cubicBezTo>
                      <a:cubicBezTo>
                        <a:pt x="5929" y="6030"/>
                        <a:pt x="5875" y="5974"/>
                        <a:pt x="5859" y="5875"/>
                      </a:cubicBezTo>
                      <a:cubicBezTo>
                        <a:pt x="5829" y="5679"/>
                        <a:pt x="5936" y="5578"/>
                        <a:pt x="6171" y="5578"/>
                      </a:cubicBezTo>
                      <a:cubicBezTo>
                        <a:pt x="6174" y="5578"/>
                        <a:pt x="6178" y="5578"/>
                        <a:pt x="6182" y="5578"/>
                      </a:cubicBezTo>
                      <a:cubicBezTo>
                        <a:pt x="6149" y="5528"/>
                        <a:pt x="6107" y="5475"/>
                        <a:pt x="6056" y="5464"/>
                      </a:cubicBezTo>
                      <a:cubicBezTo>
                        <a:pt x="6040" y="5461"/>
                        <a:pt x="6025" y="5459"/>
                        <a:pt x="6011" y="5459"/>
                      </a:cubicBezTo>
                      <a:cubicBezTo>
                        <a:pt x="5912" y="5459"/>
                        <a:pt x="5849" y="5534"/>
                        <a:pt x="5791" y="5617"/>
                      </a:cubicBezTo>
                      <a:cubicBezTo>
                        <a:pt x="5668" y="5793"/>
                        <a:pt x="5539" y="5963"/>
                        <a:pt x="5413" y="6136"/>
                      </a:cubicBezTo>
                      <a:cubicBezTo>
                        <a:pt x="5398" y="6126"/>
                        <a:pt x="5383" y="6117"/>
                        <a:pt x="5369" y="6108"/>
                      </a:cubicBezTo>
                      <a:cubicBezTo>
                        <a:pt x="5410" y="5801"/>
                        <a:pt x="5485" y="5509"/>
                        <a:pt x="5756" y="5310"/>
                      </a:cubicBezTo>
                      <a:cubicBezTo>
                        <a:pt x="5839" y="5250"/>
                        <a:pt x="5926" y="5214"/>
                        <a:pt x="6016" y="5214"/>
                      </a:cubicBezTo>
                      <a:close/>
                      <a:moveTo>
                        <a:pt x="6641" y="6423"/>
                      </a:moveTo>
                      <a:lnTo>
                        <a:pt x="6641" y="6423"/>
                      </a:lnTo>
                      <a:cubicBezTo>
                        <a:pt x="6503" y="6683"/>
                        <a:pt x="6369" y="6936"/>
                        <a:pt x="6226" y="7203"/>
                      </a:cubicBezTo>
                      <a:cubicBezTo>
                        <a:pt x="6176" y="7018"/>
                        <a:pt x="6045" y="6819"/>
                        <a:pt x="6156" y="6636"/>
                      </a:cubicBezTo>
                      <a:cubicBezTo>
                        <a:pt x="6256" y="6467"/>
                        <a:pt x="6468" y="6435"/>
                        <a:pt x="6641" y="6423"/>
                      </a:cubicBezTo>
                      <a:close/>
                      <a:moveTo>
                        <a:pt x="6799" y="6511"/>
                      </a:moveTo>
                      <a:lnTo>
                        <a:pt x="6799" y="6511"/>
                      </a:lnTo>
                      <a:cubicBezTo>
                        <a:pt x="6784" y="6616"/>
                        <a:pt x="6736" y="6726"/>
                        <a:pt x="6761" y="6818"/>
                      </a:cubicBezTo>
                      <a:cubicBezTo>
                        <a:pt x="6850" y="7150"/>
                        <a:pt x="6643" y="7243"/>
                        <a:pt x="6396" y="7316"/>
                      </a:cubicBezTo>
                      <a:cubicBezTo>
                        <a:pt x="6386" y="7319"/>
                        <a:pt x="6376" y="7320"/>
                        <a:pt x="6352" y="7325"/>
                      </a:cubicBezTo>
                      <a:cubicBezTo>
                        <a:pt x="6359" y="6977"/>
                        <a:pt x="6575" y="6588"/>
                        <a:pt x="6799" y="6511"/>
                      </a:cubicBezTo>
                      <a:close/>
                      <a:moveTo>
                        <a:pt x="1236" y="5621"/>
                      </a:moveTo>
                      <a:cubicBezTo>
                        <a:pt x="1595" y="6330"/>
                        <a:pt x="1535" y="7120"/>
                        <a:pt x="1710" y="7895"/>
                      </a:cubicBezTo>
                      <a:cubicBezTo>
                        <a:pt x="1405" y="7571"/>
                        <a:pt x="1126" y="7275"/>
                        <a:pt x="852" y="6977"/>
                      </a:cubicBezTo>
                      <a:cubicBezTo>
                        <a:pt x="826" y="6949"/>
                        <a:pt x="805" y="6885"/>
                        <a:pt x="819" y="6854"/>
                      </a:cubicBezTo>
                      <a:cubicBezTo>
                        <a:pt x="993" y="6455"/>
                        <a:pt x="1213" y="6075"/>
                        <a:pt x="1236" y="5621"/>
                      </a:cubicBezTo>
                      <a:close/>
                      <a:moveTo>
                        <a:pt x="1410" y="5579"/>
                      </a:moveTo>
                      <a:cubicBezTo>
                        <a:pt x="1735" y="5736"/>
                        <a:pt x="2003" y="5977"/>
                        <a:pt x="2088" y="6375"/>
                      </a:cubicBezTo>
                      <a:cubicBezTo>
                        <a:pt x="2127" y="6556"/>
                        <a:pt x="2160" y="6738"/>
                        <a:pt x="2189" y="6922"/>
                      </a:cubicBezTo>
                      <a:cubicBezTo>
                        <a:pt x="2194" y="6962"/>
                        <a:pt x="2179" y="7006"/>
                        <a:pt x="2164" y="7047"/>
                      </a:cubicBezTo>
                      <a:cubicBezTo>
                        <a:pt x="2060" y="7339"/>
                        <a:pt x="1953" y="7630"/>
                        <a:pt x="1846" y="7925"/>
                      </a:cubicBezTo>
                      <a:cubicBezTo>
                        <a:pt x="1799" y="7537"/>
                        <a:pt x="1768" y="7133"/>
                        <a:pt x="1694" y="6737"/>
                      </a:cubicBezTo>
                      <a:cubicBezTo>
                        <a:pt x="1622" y="6343"/>
                        <a:pt x="1505" y="5960"/>
                        <a:pt x="1410" y="5579"/>
                      </a:cubicBezTo>
                      <a:close/>
                      <a:moveTo>
                        <a:pt x="6007" y="6826"/>
                      </a:moveTo>
                      <a:lnTo>
                        <a:pt x="6007" y="6826"/>
                      </a:lnTo>
                      <a:cubicBezTo>
                        <a:pt x="6327" y="7419"/>
                        <a:pt x="6195" y="7960"/>
                        <a:pt x="5890" y="8525"/>
                      </a:cubicBezTo>
                      <a:cubicBezTo>
                        <a:pt x="5834" y="8332"/>
                        <a:pt x="5796" y="8178"/>
                        <a:pt x="5743" y="8029"/>
                      </a:cubicBezTo>
                      <a:cubicBezTo>
                        <a:pt x="5696" y="7903"/>
                        <a:pt x="5668" y="7806"/>
                        <a:pt x="5808" y="7708"/>
                      </a:cubicBezTo>
                      <a:cubicBezTo>
                        <a:pt x="5868" y="7665"/>
                        <a:pt x="5879" y="7543"/>
                        <a:pt x="5893" y="7454"/>
                      </a:cubicBezTo>
                      <a:cubicBezTo>
                        <a:pt x="5914" y="7330"/>
                        <a:pt x="5910" y="7202"/>
                        <a:pt x="5930" y="7078"/>
                      </a:cubicBezTo>
                      <a:cubicBezTo>
                        <a:pt x="5942" y="6994"/>
                        <a:pt x="5980" y="6912"/>
                        <a:pt x="6007" y="6826"/>
                      </a:cubicBezTo>
                      <a:close/>
                      <a:moveTo>
                        <a:pt x="6774" y="7247"/>
                      </a:moveTo>
                      <a:cubicBezTo>
                        <a:pt x="6794" y="7255"/>
                        <a:pt x="6817" y="7264"/>
                        <a:pt x="6838" y="7273"/>
                      </a:cubicBezTo>
                      <a:cubicBezTo>
                        <a:pt x="6835" y="7570"/>
                        <a:pt x="6834" y="7870"/>
                        <a:pt x="6833" y="8168"/>
                      </a:cubicBezTo>
                      <a:cubicBezTo>
                        <a:pt x="6833" y="8277"/>
                        <a:pt x="6777" y="8346"/>
                        <a:pt x="6677" y="8374"/>
                      </a:cubicBezTo>
                      <a:cubicBezTo>
                        <a:pt x="6461" y="8436"/>
                        <a:pt x="6242" y="8495"/>
                        <a:pt x="5997" y="8562"/>
                      </a:cubicBezTo>
                      <a:cubicBezTo>
                        <a:pt x="6203" y="8236"/>
                        <a:pt x="6255" y="7890"/>
                        <a:pt x="6298" y="7541"/>
                      </a:cubicBezTo>
                      <a:cubicBezTo>
                        <a:pt x="6304" y="7500"/>
                        <a:pt x="6338" y="7447"/>
                        <a:pt x="6373" y="7429"/>
                      </a:cubicBezTo>
                      <a:cubicBezTo>
                        <a:pt x="6503" y="7361"/>
                        <a:pt x="6639" y="7306"/>
                        <a:pt x="6774" y="7247"/>
                      </a:cubicBezTo>
                      <a:close/>
                      <a:moveTo>
                        <a:pt x="5599" y="7849"/>
                      </a:moveTo>
                      <a:cubicBezTo>
                        <a:pt x="5659" y="8091"/>
                        <a:pt x="5721" y="8323"/>
                        <a:pt x="5772" y="8557"/>
                      </a:cubicBezTo>
                      <a:cubicBezTo>
                        <a:pt x="5783" y="8609"/>
                        <a:pt x="5769" y="8690"/>
                        <a:pt x="5734" y="8722"/>
                      </a:cubicBezTo>
                      <a:cubicBezTo>
                        <a:pt x="5462" y="8978"/>
                        <a:pt x="5182" y="9225"/>
                        <a:pt x="4904" y="9475"/>
                      </a:cubicBezTo>
                      <a:cubicBezTo>
                        <a:pt x="4890" y="9468"/>
                        <a:pt x="4876" y="9459"/>
                        <a:pt x="4862" y="9451"/>
                      </a:cubicBezTo>
                      <a:cubicBezTo>
                        <a:pt x="4950" y="9067"/>
                        <a:pt x="5047" y="8685"/>
                        <a:pt x="5125" y="8300"/>
                      </a:cubicBezTo>
                      <a:cubicBezTo>
                        <a:pt x="5178" y="8041"/>
                        <a:pt x="5343" y="7924"/>
                        <a:pt x="5599" y="7849"/>
                      </a:cubicBezTo>
                      <a:close/>
                      <a:moveTo>
                        <a:pt x="2270" y="7084"/>
                      </a:moveTo>
                      <a:cubicBezTo>
                        <a:pt x="2398" y="7167"/>
                        <a:pt x="2509" y="7248"/>
                        <a:pt x="2628" y="7313"/>
                      </a:cubicBezTo>
                      <a:cubicBezTo>
                        <a:pt x="3105" y="7574"/>
                        <a:pt x="3282" y="8204"/>
                        <a:pt x="3002" y="8675"/>
                      </a:cubicBezTo>
                      <a:cubicBezTo>
                        <a:pt x="2840" y="8948"/>
                        <a:pt x="2673" y="9220"/>
                        <a:pt x="2507" y="9491"/>
                      </a:cubicBezTo>
                      <a:cubicBezTo>
                        <a:pt x="2499" y="9506"/>
                        <a:pt x="2481" y="9517"/>
                        <a:pt x="2470" y="9526"/>
                      </a:cubicBezTo>
                      <a:cubicBezTo>
                        <a:pt x="2321" y="9216"/>
                        <a:pt x="2175" y="8916"/>
                        <a:pt x="2035" y="8612"/>
                      </a:cubicBezTo>
                      <a:cubicBezTo>
                        <a:pt x="1995" y="8523"/>
                        <a:pt x="1947" y="8421"/>
                        <a:pt x="1957" y="8331"/>
                      </a:cubicBezTo>
                      <a:cubicBezTo>
                        <a:pt x="2005" y="7904"/>
                        <a:pt x="2089" y="7485"/>
                        <a:pt x="2270" y="7084"/>
                      </a:cubicBezTo>
                      <a:close/>
                      <a:moveTo>
                        <a:pt x="730" y="7061"/>
                      </a:moveTo>
                      <a:cubicBezTo>
                        <a:pt x="1152" y="7420"/>
                        <a:pt x="1502" y="7810"/>
                        <a:pt x="1804" y="8243"/>
                      </a:cubicBezTo>
                      <a:cubicBezTo>
                        <a:pt x="1815" y="8260"/>
                        <a:pt x="1816" y="8284"/>
                        <a:pt x="1826" y="8305"/>
                      </a:cubicBezTo>
                      <a:cubicBezTo>
                        <a:pt x="1937" y="8572"/>
                        <a:pt x="2050" y="8840"/>
                        <a:pt x="2163" y="9107"/>
                      </a:cubicBezTo>
                      <a:cubicBezTo>
                        <a:pt x="2220" y="9243"/>
                        <a:pt x="2282" y="9375"/>
                        <a:pt x="2364" y="9550"/>
                      </a:cubicBezTo>
                      <a:cubicBezTo>
                        <a:pt x="2277" y="9504"/>
                        <a:pt x="2235" y="9479"/>
                        <a:pt x="2192" y="9460"/>
                      </a:cubicBezTo>
                      <a:cubicBezTo>
                        <a:pt x="1969" y="9355"/>
                        <a:pt x="1751" y="9233"/>
                        <a:pt x="1520" y="9154"/>
                      </a:cubicBezTo>
                      <a:cubicBezTo>
                        <a:pt x="1348" y="9095"/>
                        <a:pt x="1226" y="9030"/>
                        <a:pt x="1184" y="8835"/>
                      </a:cubicBezTo>
                      <a:cubicBezTo>
                        <a:pt x="1162" y="8735"/>
                        <a:pt x="1082" y="8644"/>
                        <a:pt x="1021" y="8553"/>
                      </a:cubicBezTo>
                      <a:cubicBezTo>
                        <a:pt x="947" y="8439"/>
                        <a:pt x="853" y="8334"/>
                        <a:pt x="786" y="8215"/>
                      </a:cubicBezTo>
                      <a:cubicBezTo>
                        <a:pt x="585" y="7849"/>
                        <a:pt x="561" y="7471"/>
                        <a:pt x="730" y="7061"/>
                      </a:cubicBezTo>
                      <a:close/>
                      <a:moveTo>
                        <a:pt x="6712" y="8458"/>
                      </a:moveTo>
                      <a:cubicBezTo>
                        <a:pt x="6722" y="8472"/>
                        <a:pt x="6731" y="8485"/>
                        <a:pt x="6740" y="8499"/>
                      </a:cubicBezTo>
                      <a:cubicBezTo>
                        <a:pt x="6663" y="8707"/>
                        <a:pt x="6544" y="8889"/>
                        <a:pt x="6352" y="9009"/>
                      </a:cubicBezTo>
                      <a:cubicBezTo>
                        <a:pt x="6060" y="9191"/>
                        <a:pt x="5856" y="9421"/>
                        <a:pt x="5861" y="9789"/>
                      </a:cubicBezTo>
                      <a:cubicBezTo>
                        <a:pt x="5863" y="9885"/>
                        <a:pt x="5810" y="9933"/>
                        <a:pt x="5718" y="9933"/>
                      </a:cubicBezTo>
                      <a:cubicBezTo>
                        <a:pt x="5713" y="9933"/>
                        <a:pt x="5708" y="9933"/>
                        <a:pt x="5703" y="9933"/>
                      </a:cubicBezTo>
                      <a:cubicBezTo>
                        <a:pt x="5658" y="9931"/>
                        <a:pt x="5613" y="9929"/>
                        <a:pt x="5568" y="9929"/>
                      </a:cubicBezTo>
                      <a:cubicBezTo>
                        <a:pt x="5272" y="9929"/>
                        <a:pt x="4984" y="9981"/>
                        <a:pt x="4707" y="10150"/>
                      </a:cubicBezTo>
                      <a:cubicBezTo>
                        <a:pt x="4713" y="10100"/>
                        <a:pt x="4713" y="10079"/>
                        <a:pt x="4718" y="10060"/>
                      </a:cubicBezTo>
                      <a:cubicBezTo>
                        <a:pt x="4792" y="9763"/>
                        <a:pt x="4983" y="9547"/>
                        <a:pt x="5207" y="9354"/>
                      </a:cubicBezTo>
                      <a:cubicBezTo>
                        <a:pt x="5392" y="9193"/>
                        <a:pt x="5578" y="9029"/>
                        <a:pt x="5766" y="8870"/>
                      </a:cubicBezTo>
                      <a:cubicBezTo>
                        <a:pt x="5836" y="8811"/>
                        <a:pt x="5906" y="8745"/>
                        <a:pt x="5988" y="8713"/>
                      </a:cubicBezTo>
                      <a:cubicBezTo>
                        <a:pt x="6228" y="8618"/>
                        <a:pt x="6472" y="8539"/>
                        <a:pt x="6712" y="8458"/>
                      </a:cubicBezTo>
                      <a:close/>
                      <a:moveTo>
                        <a:pt x="3135" y="9737"/>
                      </a:moveTo>
                      <a:lnTo>
                        <a:pt x="3135" y="9737"/>
                      </a:lnTo>
                      <a:cubicBezTo>
                        <a:pt x="3326" y="9758"/>
                        <a:pt x="3481" y="9777"/>
                        <a:pt x="3661" y="9797"/>
                      </a:cubicBezTo>
                      <a:cubicBezTo>
                        <a:pt x="3615" y="10001"/>
                        <a:pt x="3561" y="10229"/>
                        <a:pt x="3508" y="10459"/>
                      </a:cubicBezTo>
                      <a:cubicBezTo>
                        <a:pt x="3493" y="10460"/>
                        <a:pt x="3478" y="10462"/>
                        <a:pt x="3465" y="10464"/>
                      </a:cubicBezTo>
                      <a:cubicBezTo>
                        <a:pt x="3353" y="10218"/>
                        <a:pt x="3241" y="9971"/>
                        <a:pt x="3135" y="9737"/>
                      </a:cubicBezTo>
                      <a:close/>
                      <a:moveTo>
                        <a:pt x="5692" y="10029"/>
                      </a:moveTo>
                      <a:cubicBezTo>
                        <a:pt x="5729" y="10029"/>
                        <a:pt x="5766" y="10029"/>
                        <a:pt x="5804" y="10030"/>
                      </a:cubicBezTo>
                      <a:cubicBezTo>
                        <a:pt x="5693" y="10358"/>
                        <a:pt x="5514" y="10614"/>
                        <a:pt x="5203" y="10749"/>
                      </a:cubicBezTo>
                      <a:cubicBezTo>
                        <a:pt x="4925" y="10870"/>
                        <a:pt x="4639" y="10975"/>
                        <a:pt x="4347" y="11090"/>
                      </a:cubicBezTo>
                      <a:cubicBezTo>
                        <a:pt x="4439" y="10851"/>
                        <a:pt x="4527" y="10605"/>
                        <a:pt x="4628" y="10367"/>
                      </a:cubicBezTo>
                      <a:cubicBezTo>
                        <a:pt x="4651" y="10312"/>
                        <a:pt x="4717" y="10273"/>
                        <a:pt x="4772" y="10238"/>
                      </a:cubicBezTo>
                      <a:cubicBezTo>
                        <a:pt x="5049" y="10053"/>
                        <a:pt x="5360" y="10029"/>
                        <a:pt x="5692" y="10029"/>
                      </a:cubicBezTo>
                      <a:close/>
                      <a:moveTo>
                        <a:pt x="3658" y="8755"/>
                      </a:moveTo>
                      <a:cubicBezTo>
                        <a:pt x="3874" y="8755"/>
                        <a:pt x="4062" y="8931"/>
                        <a:pt x="4051" y="9165"/>
                      </a:cubicBezTo>
                      <a:cubicBezTo>
                        <a:pt x="4023" y="9785"/>
                        <a:pt x="3897" y="10385"/>
                        <a:pt x="3668" y="10963"/>
                      </a:cubicBezTo>
                      <a:cubicBezTo>
                        <a:pt x="3654" y="11000"/>
                        <a:pt x="3632" y="11034"/>
                        <a:pt x="3601" y="11091"/>
                      </a:cubicBezTo>
                      <a:cubicBezTo>
                        <a:pt x="3556" y="10777"/>
                        <a:pt x="3604" y="10504"/>
                        <a:pt x="3680" y="10232"/>
                      </a:cubicBezTo>
                      <a:cubicBezTo>
                        <a:pt x="3721" y="10086"/>
                        <a:pt x="3725" y="9930"/>
                        <a:pt x="3750" y="9779"/>
                      </a:cubicBezTo>
                      <a:cubicBezTo>
                        <a:pt x="3761" y="9713"/>
                        <a:pt x="3771" y="9640"/>
                        <a:pt x="3803" y="9584"/>
                      </a:cubicBezTo>
                      <a:cubicBezTo>
                        <a:pt x="3891" y="9424"/>
                        <a:pt x="3883" y="9228"/>
                        <a:pt x="3768" y="9091"/>
                      </a:cubicBezTo>
                      <a:cubicBezTo>
                        <a:pt x="3710" y="9022"/>
                        <a:pt x="3644" y="8986"/>
                        <a:pt x="3571" y="8986"/>
                      </a:cubicBezTo>
                      <a:cubicBezTo>
                        <a:pt x="3531" y="8986"/>
                        <a:pt x="3488" y="8997"/>
                        <a:pt x="3444" y="9019"/>
                      </a:cubicBezTo>
                      <a:cubicBezTo>
                        <a:pt x="3321" y="9080"/>
                        <a:pt x="3245" y="9169"/>
                        <a:pt x="3298" y="9366"/>
                      </a:cubicBezTo>
                      <a:cubicBezTo>
                        <a:pt x="3346" y="9293"/>
                        <a:pt x="3365" y="9246"/>
                        <a:pt x="3400" y="9219"/>
                      </a:cubicBezTo>
                      <a:cubicBezTo>
                        <a:pt x="3453" y="9177"/>
                        <a:pt x="3520" y="9116"/>
                        <a:pt x="3575" y="9116"/>
                      </a:cubicBezTo>
                      <a:cubicBezTo>
                        <a:pt x="3578" y="9116"/>
                        <a:pt x="3582" y="9116"/>
                        <a:pt x="3585" y="9117"/>
                      </a:cubicBezTo>
                      <a:cubicBezTo>
                        <a:pt x="3643" y="9125"/>
                        <a:pt x="3709" y="9202"/>
                        <a:pt x="3737" y="9265"/>
                      </a:cubicBezTo>
                      <a:cubicBezTo>
                        <a:pt x="3793" y="9387"/>
                        <a:pt x="3750" y="9501"/>
                        <a:pt x="3652" y="9592"/>
                      </a:cubicBezTo>
                      <a:cubicBezTo>
                        <a:pt x="3590" y="9649"/>
                        <a:pt x="3522" y="9683"/>
                        <a:pt x="3448" y="9683"/>
                      </a:cubicBezTo>
                      <a:cubicBezTo>
                        <a:pt x="3411" y="9683"/>
                        <a:pt x="3373" y="9674"/>
                        <a:pt x="3334" y="9656"/>
                      </a:cubicBezTo>
                      <a:cubicBezTo>
                        <a:pt x="3203" y="9595"/>
                        <a:pt x="3135" y="9484"/>
                        <a:pt x="3131" y="9341"/>
                      </a:cubicBezTo>
                      <a:cubicBezTo>
                        <a:pt x="3126" y="9134"/>
                        <a:pt x="3318" y="8855"/>
                        <a:pt x="3511" y="8782"/>
                      </a:cubicBezTo>
                      <a:cubicBezTo>
                        <a:pt x="3560" y="8763"/>
                        <a:pt x="3610" y="8755"/>
                        <a:pt x="3658" y="8755"/>
                      </a:cubicBezTo>
                      <a:close/>
                      <a:moveTo>
                        <a:pt x="2979" y="8866"/>
                      </a:moveTo>
                      <a:cubicBezTo>
                        <a:pt x="2996" y="8873"/>
                        <a:pt x="3014" y="8878"/>
                        <a:pt x="3031" y="8884"/>
                      </a:cubicBezTo>
                      <a:cubicBezTo>
                        <a:pt x="2919" y="9335"/>
                        <a:pt x="2995" y="9756"/>
                        <a:pt x="3209" y="10157"/>
                      </a:cubicBezTo>
                      <a:cubicBezTo>
                        <a:pt x="3224" y="10187"/>
                        <a:pt x="3234" y="10234"/>
                        <a:pt x="3222" y="10264"/>
                      </a:cubicBezTo>
                      <a:cubicBezTo>
                        <a:pt x="3085" y="10614"/>
                        <a:pt x="2944" y="10962"/>
                        <a:pt x="2806" y="11307"/>
                      </a:cubicBezTo>
                      <a:cubicBezTo>
                        <a:pt x="2806" y="11307"/>
                        <a:pt x="2806" y="11308"/>
                        <a:pt x="2806" y="11308"/>
                      </a:cubicBezTo>
                      <a:cubicBezTo>
                        <a:pt x="2804" y="11308"/>
                        <a:pt x="2791" y="11299"/>
                        <a:pt x="2789" y="11288"/>
                      </a:cubicBezTo>
                      <a:cubicBezTo>
                        <a:pt x="2702" y="10781"/>
                        <a:pt x="2616" y="10275"/>
                        <a:pt x="2531" y="9768"/>
                      </a:cubicBezTo>
                      <a:cubicBezTo>
                        <a:pt x="2530" y="9763"/>
                        <a:pt x="2531" y="9757"/>
                        <a:pt x="2533" y="9752"/>
                      </a:cubicBezTo>
                      <a:cubicBezTo>
                        <a:pt x="2681" y="9458"/>
                        <a:pt x="2830" y="9163"/>
                        <a:pt x="2979" y="8866"/>
                      </a:cubicBezTo>
                      <a:close/>
                      <a:moveTo>
                        <a:pt x="1268" y="9211"/>
                      </a:moveTo>
                      <a:lnTo>
                        <a:pt x="1268" y="9211"/>
                      </a:lnTo>
                      <a:cubicBezTo>
                        <a:pt x="1619" y="9307"/>
                        <a:pt x="1937" y="9416"/>
                        <a:pt x="2201" y="9629"/>
                      </a:cubicBezTo>
                      <a:cubicBezTo>
                        <a:pt x="2307" y="9716"/>
                        <a:pt x="2422" y="9849"/>
                        <a:pt x="2445" y="9976"/>
                      </a:cubicBezTo>
                      <a:cubicBezTo>
                        <a:pt x="2530" y="10415"/>
                        <a:pt x="2577" y="10862"/>
                        <a:pt x="2640" y="11311"/>
                      </a:cubicBezTo>
                      <a:cubicBezTo>
                        <a:pt x="2605" y="11297"/>
                        <a:pt x="2555" y="11277"/>
                        <a:pt x="2503" y="11262"/>
                      </a:cubicBezTo>
                      <a:cubicBezTo>
                        <a:pt x="2203" y="11183"/>
                        <a:pt x="1903" y="11092"/>
                        <a:pt x="1598" y="11030"/>
                      </a:cubicBezTo>
                      <a:cubicBezTo>
                        <a:pt x="1498" y="11011"/>
                        <a:pt x="1431" y="10991"/>
                        <a:pt x="1375" y="10903"/>
                      </a:cubicBezTo>
                      <a:cubicBezTo>
                        <a:pt x="1035" y="10358"/>
                        <a:pt x="1226" y="9792"/>
                        <a:pt x="1268" y="9211"/>
                      </a:cubicBezTo>
                      <a:close/>
                      <a:moveTo>
                        <a:pt x="3305" y="10364"/>
                      </a:moveTo>
                      <a:lnTo>
                        <a:pt x="3305" y="10364"/>
                      </a:lnTo>
                      <a:cubicBezTo>
                        <a:pt x="3617" y="10823"/>
                        <a:pt x="3525" y="11425"/>
                        <a:pt x="3181" y="11949"/>
                      </a:cubicBezTo>
                      <a:cubicBezTo>
                        <a:pt x="3100" y="11753"/>
                        <a:pt x="2964" y="11576"/>
                        <a:pt x="2971" y="11406"/>
                      </a:cubicBezTo>
                      <a:cubicBezTo>
                        <a:pt x="2987" y="11044"/>
                        <a:pt x="3131" y="10704"/>
                        <a:pt x="3305" y="10364"/>
                      </a:cubicBezTo>
                      <a:close/>
                      <a:moveTo>
                        <a:pt x="1603" y="11102"/>
                      </a:moveTo>
                      <a:cubicBezTo>
                        <a:pt x="1836" y="11171"/>
                        <a:pt x="2067" y="11249"/>
                        <a:pt x="2304" y="11304"/>
                      </a:cubicBezTo>
                      <a:cubicBezTo>
                        <a:pt x="2629" y="11381"/>
                        <a:pt x="2845" y="11570"/>
                        <a:pt x="3013" y="11860"/>
                      </a:cubicBezTo>
                      <a:cubicBezTo>
                        <a:pt x="3152" y="12101"/>
                        <a:pt x="3093" y="12310"/>
                        <a:pt x="3033" y="12527"/>
                      </a:cubicBezTo>
                      <a:cubicBezTo>
                        <a:pt x="2544" y="12070"/>
                        <a:pt x="2062" y="11618"/>
                        <a:pt x="1581" y="11167"/>
                      </a:cubicBezTo>
                      <a:cubicBezTo>
                        <a:pt x="1588" y="11145"/>
                        <a:pt x="1595" y="11125"/>
                        <a:pt x="1603" y="11102"/>
                      </a:cubicBezTo>
                      <a:close/>
                      <a:moveTo>
                        <a:pt x="5023" y="1546"/>
                      </a:moveTo>
                      <a:cubicBezTo>
                        <a:pt x="5042" y="1546"/>
                        <a:pt x="5062" y="1547"/>
                        <a:pt x="5082" y="1547"/>
                      </a:cubicBezTo>
                      <a:cubicBezTo>
                        <a:pt x="5121" y="1629"/>
                        <a:pt x="5177" y="1706"/>
                        <a:pt x="5196" y="1793"/>
                      </a:cubicBezTo>
                      <a:cubicBezTo>
                        <a:pt x="5247" y="2016"/>
                        <a:pt x="5295" y="2243"/>
                        <a:pt x="5321" y="2472"/>
                      </a:cubicBezTo>
                      <a:cubicBezTo>
                        <a:pt x="5418" y="3333"/>
                        <a:pt x="5408" y="4196"/>
                        <a:pt x="5330" y="5056"/>
                      </a:cubicBezTo>
                      <a:cubicBezTo>
                        <a:pt x="5236" y="6101"/>
                        <a:pt x="5146" y="7148"/>
                        <a:pt x="4995" y="8184"/>
                      </a:cubicBezTo>
                      <a:cubicBezTo>
                        <a:pt x="4898" y="8855"/>
                        <a:pt x="4708" y="9515"/>
                        <a:pt x="4534" y="10174"/>
                      </a:cubicBezTo>
                      <a:cubicBezTo>
                        <a:pt x="4348" y="10874"/>
                        <a:pt x="3999" y="11508"/>
                        <a:pt x="3692" y="12159"/>
                      </a:cubicBezTo>
                      <a:cubicBezTo>
                        <a:pt x="3608" y="12336"/>
                        <a:pt x="3561" y="12543"/>
                        <a:pt x="3549" y="12741"/>
                      </a:cubicBezTo>
                      <a:cubicBezTo>
                        <a:pt x="3534" y="12950"/>
                        <a:pt x="3685" y="13139"/>
                        <a:pt x="3864" y="13176"/>
                      </a:cubicBezTo>
                      <a:cubicBezTo>
                        <a:pt x="3876" y="13179"/>
                        <a:pt x="3889" y="13180"/>
                        <a:pt x="3902" y="13180"/>
                      </a:cubicBezTo>
                      <a:cubicBezTo>
                        <a:pt x="3969" y="13180"/>
                        <a:pt x="4042" y="13149"/>
                        <a:pt x="4112" y="13137"/>
                      </a:cubicBezTo>
                      <a:cubicBezTo>
                        <a:pt x="4090" y="13078"/>
                        <a:pt x="4075" y="13013"/>
                        <a:pt x="4045" y="12958"/>
                      </a:cubicBezTo>
                      <a:cubicBezTo>
                        <a:pt x="3982" y="12837"/>
                        <a:pt x="3916" y="12723"/>
                        <a:pt x="4014" y="12592"/>
                      </a:cubicBezTo>
                      <a:cubicBezTo>
                        <a:pt x="4078" y="12507"/>
                        <a:pt x="4170" y="12462"/>
                        <a:pt x="4273" y="12462"/>
                      </a:cubicBezTo>
                      <a:cubicBezTo>
                        <a:pt x="4319" y="12462"/>
                        <a:pt x="4367" y="12471"/>
                        <a:pt x="4415" y="12489"/>
                      </a:cubicBezTo>
                      <a:cubicBezTo>
                        <a:pt x="4591" y="12556"/>
                        <a:pt x="4660" y="12692"/>
                        <a:pt x="4684" y="12871"/>
                      </a:cubicBezTo>
                      <a:cubicBezTo>
                        <a:pt x="4718" y="13141"/>
                        <a:pt x="4331" y="13641"/>
                        <a:pt x="4052" y="13667"/>
                      </a:cubicBezTo>
                      <a:cubicBezTo>
                        <a:pt x="4018" y="13670"/>
                        <a:pt x="3985" y="13672"/>
                        <a:pt x="3952" y="13672"/>
                      </a:cubicBezTo>
                      <a:cubicBezTo>
                        <a:pt x="3802" y="13672"/>
                        <a:pt x="3663" y="13635"/>
                        <a:pt x="3546" y="13524"/>
                      </a:cubicBezTo>
                      <a:cubicBezTo>
                        <a:pt x="3332" y="13325"/>
                        <a:pt x="3213" y="13079"/>
                        <a:pt x="3186" y="12786"/>
                      </a:cubicBezTo>
                      <a:cubicBezTo>
                        <a:pt x="3157" y="12479"/>
                        <a:pt x="3238" y="12199"/>
                        <a:pt x="3368" y="11926"/>
                      </a:cubicBezTo>
                      <a:cubicBezTo>
                        <a:pt x="3653" y="11331"/>
                        <a:pt x="3932" y="10735"/>
                        <a:pt x="4060" y="10079"/>
                      </a:cubicBezTo>
                      <a:cubicBezTo>
                        <a:pt x="4330" y="8687"/>
                        <a:pt x="4136" y="7345"/>
                        <a:pt x="3637" y="6034"/>
                      </a:cubicBezTo>
                      <a:cubicBezTo>
                        <a:pt x="3322" y="5206"/>
                        <a:pt x="2882" y="4449"/>
                        <a:pt x="2314" y="3766"/>
                      </a:cubicBezTo>
                      <a:cubicBezTo>
                        <a:pt x="2248" y="3688"/>
                        <a:pt x="2202" y="3590"/>
                        <a:pt x="2146" y="3503"/>
                      </a:cubicBezTo>
                      <a:cubicBezTo>
                        <a:pt x="2158" y="3492"/>
                        <a:pt x="2170" y="3481"/>
                        <a:pt x="2181" y="3471"/>
                      </a:cubicBezTo>
                      <a:cubicBezTo>
                        <a:pt x="2252" y="3485"/>
                        <a:pt x="2335" y="3485"/>
                        <a:pt x="2393" y="3522"/>
                      </a:cubicBezTo>
                      <a:cubicBezTo>
                        <a:pt x="2722" y="3729"/>
                        <a:pt x="3045" y="3945"/>
                        <a:pt x="3372" y="4155"/>
                      </a:cubicBezTo>
                      <a:cubicBezTo>
                        <a:pt x="3449" y="4205"/>
                        <a:pt x="3535" y="4241"/>
                        <a:pt x="3618" y="4284"/>
                      </a:cubicBezTo>
                      <a:cubicBezTo>
                        <a:pt x="3623" y="4185"/>
                        <a:pt x="3647" y="4085"/>
                        <a:pt x="3632" y="3989"/>
                      </a:cubicBezTo>
                      <a:cubicBezTo>
                        <a:pt x="3573" y="3576"/>
                        <a:pt x="3502" y="3167"/>
                        <a:pt x="3440" y="2755"/>
                      </a:cubicBezTo>
                      <a:cubicBezTo>
                        <a:pt x="3432" y="2707"/>
                        <a:pt x="3461" y="2655"/>
                        <a:pt x="3472" y="2604"/>
                      </a:cubicBezTo>
                      <a:cubicBezTo>
                        <a:pt x="3524" y="2619"/>
                        <a:pt x="3589" y="2618"/>
                        <a:pt x="3623" y="2650"/>
                      </a:cubicBezTo>
                      <a:cubicBezTo>
                        <a:pt x="3759" y="2776"/>
                        <a:pt x="3897" y="2905"/>
                        <a:pt x="4009" y="3052"/>
                      </a:cubicBezTo>
                      <a:cubicBezTo>
                        <a:pt x="4132" y="3212"/>
                        <a:pt x="4225" y="3396"/>
                        <a:pt x="4336" y="3566"/>
                      </a:cubicBezTo>
                      <a:cubicBezTo>
                        <a:pt x="4359" y="3600"/>
                        <a:pt x="4414" y="3645"/>
                        <a:pt x="4438" y="3645"/>
                      </a:cubicBezTo>
                      <a:cubicBezTo>
                        <a:pt x="4440" y="3645"/>
                        <a:pt x="4442" y="3645"/>
                        <a:pt x="4443" y="3644"/>
                      </a:cubicBezTo>
                      <a:cubicBezTo>
                        <a:pt x="4483" y="3626"/>
                        <a:pt x="4511" y="3572"/>
                        <a:pt x="4536" y="3528"/>
                      </a:cubicBezTo>
                      <a:cubicBezTo>
                        <a:pt x="4550" y="3506"/>
                        <a:pt x="4542" y="3474"/>
                        <a:pt x="4550" y="3447"/>
                      </a:cubicBezTo>
                      <a:cubicBezTo>
                        <a:pt x="4675" y="2874"/>
                        <a:pt x="4799" y="2300"/>
                        <a:pt x="4929" y="1727"/>
                      </a:cubicBezTo>
                      <a:cubicBezTo>
                        <a:pt x="4943" y="1663"/>
                        <a:pt x="4989" y="1606"/>
                        <a:pt x="5023" y="1546"/>
                      </a:cubicBezTo>
                      <a:close/>
                      <a:moveTo>
                        <a:pt x="1362" y="1"/>
                      </a:moveTo>
                      <a:cubicBezTo>
                        <a:pt x="1295" y="1"/>
                        <a:pt x="1220" y="21"/>
                        <a:pt x="1193" y="58"/>
                      </a:cubicBezTo>
                      <a:cubicBezTo>
                        <a:pt x="1153" y="109"/>
                        <a:pt x="1168" y="248"/>
                        <a:pt x="1211" y="308"/>
                      </a:cubicBezTo>
                      <a:cubicBezTo>
                        <a:pt x="1310" y="444"/>
                        <a:pt x="1452" y="548"/>
                        <a:pt x="1560" y="679"/>
                      </a:cubicBezTo>
                      <a:cubicBezTo>
                        <a:pt x="1883" y="1065"/>
                        <a:pt x="2202" y="1457"/>
                        <a:pt x="2521" y="1849"/>
                      </a:cubicBezTo>
                      <a:cubicBezTo>
                        <a:pt x="2554" y="1890"/>
                        <a:pt x="2574" y="1942"/>
                        <a:pt x="2611" y="2011"/>
                      </a:cubicBezTo>
                      <a:cubicBezTo>
                        <a:pt x="2343" y="1780"/>
                        <a:pt x="2116" y="1541"/>
                        <a:pt x="1847" y="1360"/>
                      </a:cubicBezTo>
                      <a:cubicBezTo>
                        <a:pt x="1546" y="1157"/>
                        <a:pt x="1209" y="1003"/>
                        <a:pt x="884" y="834"/>
                      </a:cubicBezTo>
                      <a:cubicBezTo>
                        <a:pt x="829" y="807"/>
                        <a:pt x="761" y="790"/>
                        <a:pt x="698" y="790"/>
                      </a:cubicBezTo>
                      <a:cubicBezTo>
                        <a:pt x="685" y="790"/>
                        <a:pt x="672" y="791"/>
                        <a:pt x="659" y="792"/>
                      </a:cubicBezTo>
                      <a:cubicBezTo>
                        <a:pt x="587" y="801"/>
                        <a:pt x="481" y="839"/>
                        <a:pt x="462" y="890"/>
                      </a:cubicBezTo>
                      <a:cubicBezTo>
                        <a:pt x="443" y="945"/>
                        <a:pt x="502" y="1038"/>
                        <a:pt x="546" y="1098"/>
                      </a:cubicBezTo>
                      <a:cubicBezTo>
                        <a:pt x="579" y="1143"/>
                        <a:pt x="642" y="1169"/>
                        <a:pt x="695" y="1199"/>
                      </a:cubicBezTo>
                      <a:cubicBezTo>
                        <a:pt x="1375" y="1585"/>
                        <a:pt x="1927" y="2115"/>
                        <a:pt x="2413" y="2720"/>
                      </a:cubicBezTo>
                      <a:cubicBezTo>
                        <a:pt x="2426" y="2736"/>
                        <a:pt x="2444" y="2751"/>
                        <a:pt x="2460" y="2766"/>
                      </a:cubicBezTo>
                      <a:cubicBezTo>
                        <a:pt x="2450" y="2775"/>
                        <a:pt x="2440" y="2786"/>
                        <a:pt x="2430" y="2795"/>
                      </a:cubicBezTo>
                      <a:cubicBezTo>
                        <a:pt x="2376" y="2755"/>
                        <a:pt x="2325" y="2712"/>
                        <a:pt x="2270" y="2672"/>
                      </a:cubicBezTo>
                      <a:cubicBezTo>
                        <a:pt x="1785" y="2305"/>
                        <a:pt x="1282" y="1974"/>
                        <a:pt x="689" y="1805"/>
                      </a:cubicBezTo>
                      <a:cubicBezTo>
                        <a:pt x="566" y="1770"/>
                        <a:pt x="432" y="1750"/>
                        <a:pt x="302" y="1750"/>
                      </a:cubicBezTo>
                      <a:cubicBezTo>
                        <a:pt x="280" y="1750"/>
                        <a:pt x="258" y="1751"/>
                        <a:pt x="236" y="1752"/>
                      </a:cubicBezTo>
                      <a:cubicBezTo>
                        <a:pt x="155" y="1756"/>
                        <a:pt x="79" y="1842"/>
                        <a:pt x="0" y="1891"/>
                      </a:cubicBezTo>
                      <a:cubicBezTo>
                        <a:pt x="52" y="1966"/>
                        <a:pt x="88" y="2072"/>
                        <a:pt x="161" y="2109"/>
                      </a:cubicBezTo>
                      <a:cubicBezTo>
                        <a:pt x="340" y="2202"/>
                        <a:pt x="538" y="2259"/>
                        <a:pt x="725" y="2337"/>
                      </a:cubicBezTo>
                      <a:cubicBezTo>
                        <a:pt x="1247" y="2556"/>
                        <a:pt x="1707" y="2875"/>
                        <a:pt x="2139" y="3236"/>
                      </a:cubicBezTo>
                      <a:cubicBezTo>
                        <a:pt x="2167" y="3261"/>
                        <a:pt x="2191" y="3291"/>
                        <a:pt x="2212" y="3313"/>
                      </a:cubicBezTo>
                      <a:cubicBezTo>
                        <a:pt x="2155" y="3365"/>
                        <a:pt x="2068" y="3408"/>
                        <a:pt x="2060" y="3463"/>
                      </a:cubicBezTo>
                      <a:cubicBezTo>
                        <a:pt x="2048" y="3535"/>
                        <a:pt x="2082" y="3628"/>
                        <a:pt x="2125" y="3691"/>
                      </a:cubicBezTo>
                      <a:cubicBezTo>
                        <a:pt x="2253" y="3876"/>
                        <a:pt x="2394" y="4050"/>
                        <a:pt x="2552" y="4258"/>
                      </a:cubicBezTo>
                      <a:cubicBezTo>
                        <a:pt x="2494" y="4245"/>
                        <a:pt x="2466" y="4241"/>
                        <a:pt x="2440" y="4232"/>
                      </a:cubicBezTo>
                      <a:cubicBezTo>
                        <a:pt x="2350" y="4199"/>
                        <a:pt x="2271" y="4181"/>
                        <a:pt x="2200" y="4181"/>
                      </a:cubicBezTo>
                      <a:cubicBezTo>
                        <a:pt x="2063" y="4181"/>
                        <a:pt x="1952" y="4244"/>
                        <a:pt x="1838" y="4378"/>
                      </a:cubicBezTo>
                      <a:cubicBezTo>
                        <a:pt x="1661" y="4581"/>
                        <a:pt x="1598" y="4873"/>
                        <a:pt x="1725" y="5064"/>
                      </a:cubicBezTo>
                      <a:cubicBezTo>
                        <a:pt x="1816" y="5203"/>
                        <a:pt x="1937" y="5335"/>
                        <a:pt x="2074" y="5426"/>
                      </a:cubicBezTo>
                      <a:cubicBezTo>
                        <a:pt x="2163" y="5486"/>
                        <a:pt x="2252" y="5515"/>
                        <a:pt x="2334" y="5515"/>
                      </a:cubicBezTo>
                      <a:cubicBezTo>
                        <a:pt x="2493" y="5515"/>
                        <a:pt x="2630" y="5408"/>
                        <a:pt x="2710" y="5215"/>
                      </a:cubicBezTo>
                      <a:cubicBezTo>
                        <a:pt x="2719" y="5197"/>
                        <a:pt x="2733" y="5180"/>
                        <a:pt x="2745" y="5156"/>
                      </a:cubicBezTo>
                      <a:cubicBezTo>
                        <a:pt x="2940" y="5199"/>
                        <a:pt x="3099" y="5297"/>
                        <a:pt x="3205" y="5457"/>
                      </a:cubicBezTo>
                      <a:cubicBezTo>
                        <a:pt x="3310" y="5617"/>
                        <a:pt x="3410" y="5784"/>
                        <a:pt x="3483" y="5961"/>
                      </a:cubicBezTo>
                      <a:cubicBezTo>
                        <a:pt x="3829" y="6802"/>
                        <a:pt x="4025" y="7678"/>
                        <a:pt x="4060" y="8589"/>
                      </a:cubicBezTo>
                      <a:cubicBezTo>
                        <a:pt x="4062" y="8658"/>
                        <a:pt x="4062" y="8727"/>
                        <a:pt x="4067" y="8832"/>
                      </a:cubicBezTo>
                      <a:cubicBezTo>
                        <a:pt x="3920" y="8709"/>
                        <a:pt x="3783" y="8652"/>
                        <a:pt x="3653" y="8652"/>
                      </a:cubicBezTo>
                      <a:cubicBezTo>
                        <a:pt x="3474" y="8652"/>
                        <a:pt x="3307" y="8760"/>
                        <a:pt x="3143" y="8953"/>
                      </a:cubicBezTo>
                      <a:cubicBezTo>
                        <a:pt x="3180" y="8726"/>
                        <a:pt x="3224" y="8546"/>
                        <a:pt x="3235" y="8363"/>
                      </a:cubicBezTo>
                      <a:cubicBezTo>
                        <a:pt x="3244" y="8199"/>
                        <a:pt x="3232" y="8033"/>
                        <a:pt x="3204" y="7872"/>
                      </a:cubicBezTo>
                      <a:cubicBezTo>
                        <a:pt x="3154" y="7590"/>
                        <a:pt x="3006" y="7367"/>
                        <a:pt x="2740" y="7249"/>
                      </a:cubicBezTo>
                      <a:cubicBezTo>
                        <a:pt x="2389" y="7094"/>
                        <a:pt x="2226" y="6839"/>
                        <a:pt x="2213" y="6453"/>
                      </a:cubicBezTo>
                      <a:cubicBezTo>
                        <a:pt x="2198" y="5984"/>
                        <a:pt x="1789" y="5590"/>
                        <a:pt x="1329" y="5423"/>
                      </a:cubicBezTo>
                      <a:cubicBezTo>
                        <a:pt x="1301" y="5413"/>
                        <a:pt x="1273" y="5408"/>
                        <a:pt x="1248" y="5408"/>
                      </a:cubicBezTo>
                      <a:cubicBezTo>
                        <a:pt x="1174" y="5408"/>
                        <a:pt x="1117" y="5449"/>
                        <a:pt x="1118" y="5533"/>
                      </a:cubicBezTo>
                      <a:cubicBezTo>
                        <a:pt x="1122" y="6102"/>
                        <a:pt x="796" y="6552"/>
                        <a:pt x="601" y="7050"/>
                      </a:cubicBezTo>
                      <a:cubicBezTo>
                        <a:pt x="412" y="7532"/>
                        <a:pt x="469" y="7986"/>
                        <a:pt x="757" y="8413"/>
                      </a:cubicBezTo>
                      <a:cubicBezTo>
                        <a:pt x="814" y="8499"/>
                        <a:pt x="880" y="8581"/>
                        <a:pt x="944" y="8663"/>
                      </a:cubicBezTo>
                      <a:cubicBezTo>
                        <a:pt x="1110" y="8881"/>
                        <a:pt x="1162" y="9123"/>
                        <a:pt x="1126" y="9395"/>
                      </a:cubicBezTo>
                      <a:cubicBezTo>
                        <a:pt x="1095" y="9623"/>
                        <a:pt x="1080" y="9854"/>
                        <a:pt x="1063" y="10084"/>
                      </a:cubicBezTo>
                      <a:cubicBezTo>
                        <a:pt x="1033" y="10518"/>
                        <a:pt x="1168" y="10899"/>
                        <a:pt x="1462" y="11218"/>
                      </a:cubicBezTo>
                      <a:cubicBezTo>
                        <a:pt x="1610" y="11378"/>
                        <a:pt x="1777" y="11524"/>
                        <a:pt x="1934" y="11675"/>
                      </a:cubicBezTo>
                      <a:cubicBezTo>
                        <a:pt x="2238" y="11969"/>
                        <a:pt x="2554" y="12252"/>
                        <a:pt x="2842" y="12561"/>
                      </a:cubicBezTo>
                      <a:cubicBezTo>
                        <a:pt x="2956" y="12683"/>
                        <a:pt x="3011" y="12861"/>
                        <a:pt x="3091" y="13015"/>
                      </a:cubicBezTo>
                      <a:cubicBezTo>
                        <a:pt x="3183" y="13189"/>
                        <a:pt x="3250" y="13379"/>
                        <a:pt x="3365" y="13535"/>
                      </a:cubicBezTo>
                      <a:cubicBezTo>
                        <a:pt x="3504" y="13726"/>
                        <a:pt x="3691" y="13823"/>
                        <a:pt x="3898" y="13823"/>
                      </a:cubicBezTo>
                      <a:cubicBezTo>
                        <a:pt x="3996" y="13823"/>
                        <a:pt x="4099" y="13801"/>
                        <a:pt x="4202" y="13757"/>
                      </a:cubicBezTo>
                      <a:cubicBezTo>
                        <a:pt x="4544" y="13615"/>
                        <a:pt x="4744" y="13348"/>
                        <a:pt x="4800" y="12985"/>
                      </a:cubicBezTo>
                      <a:cubicBezTo>
                        <a:pt x="4843" y="12703"/>
                        <a:pt x="4670" y="12457"/>
                        <a:pt x="4398" y="12387"/>
                      </a:cubicBezTo>
                      <a:cubicBezTo>
                        <a:pt x="4353" y="12376"/>
                        <a:pt x="4310" y="12370"/>
                        <a:pt x="4270" y="12370"/>
                      </a:cubicBezTo>
                      <a:cubicBezTo>
                        <a:pt x="4150" y="12370"/>
                        <a:pt x="4045" y="12420"/>
                        <a:pt x="3953" y="12522"/>
                      </a:cubicBezTo>
                      <a:cubicBezTo>
                        <a:pt x="3829" y="12661"/>
                        <a:pt x="3822" y="12806"/>
                        <a:pt x="3902" y="12965"/>
                      </a:cubicBezTo>
                      <a:cubicBezTo>
                        <a:pt x="3915" y="12989"/>
                        <a:pt x="3926" y="13012"/>
                        <a:pt x="3937" y="13037"/>
                      </a:cubicBezTo>
                      <a:cubicBezTo>
                        <a:pt x="3923" y="13049"/>
                        <a:pt x="3910" y="13063"/>
                        <a:pt x="3897" y="13075"/>
                      </a:cubicBezTo>
                      <a:cubicBezTo>
                        <a:pt x="3835" y="13007"/>
                        <a:pt x="3735" y="12945"/>
                        <a:pt x="3719" y="12867"/>
                      </a:cubicBezTo>
                      <a:cubicBezTo>
                        <a:pt x="3690" y="12728"/>
                        <a:pt x="3673" y="12562"/>
                        <a:pt x="3724" y="12438"/>
                      </a:cubicBezTo>
                      <a:cubicBezTo>
                        <a:pt x="3856" y="12120"/>
                        <a:pt x="4025" y="11817"/>
                        <a:pt x="4188" y="11512"/>
                      </a:cubicBezTo>
                      <a:cubicBezTo>
                        <a:pt x="4329" y="11249"/>
                        <a:pt x="4567" y="11089"/>
                        <a:pt x="4843" y="11019"/>
                      </a:cubicBezTo>
                      <a:cubicBezTo>
                        <a:pt x="5590" y="10836"/>
                        <a:pt x="5945" y="10346"/>
                        <a:pt x="6010" y="9608"/>
                      </a:cubicBezTo>
                      <a:cubicBezTo>
                        <a:pt x="6031" y="9375"/>
                        <a:pt x="6205" y="9261"/>
                        <a:pt x="6374" y="9148"/>
                      </a:cubicBezTo>
                      <a:cubicBezTo>
                        <a:pt x="6746" y="8899"/>
                        <a:pt x="6923" y="8534"/>
                        <a:pt x="6953" y="8105"/>
                      </a:cubicBezTo>
                      <a:cubicBezTo>
                        <a:pt x="6973" y="7840"/>
                        <a:pt x="6950" y="7567"/>
                        <a:pt x="6912" y="7303"/>
                      </a:cubicBezTo>
                      <a:cubicBezTo>
                        <a:pt x="6872" y="7034"/>
                        <a:pt x="6834" y="6773"/>
                        <a:pt x="6909" y="6503"/>
                      </a:cubicBezTo>
                      <a:cubicBezTo>
                        <a:pt x="6949" y="6364"/>
                        <a:pt x="6906" y="6313"/>
                        <a:pt x="6770" y="6313"/>
                      </a:cubicBezTo>
                      <a:cubicBezTo>
                        <a:pt x="6759" y="6313"/>
                        <a:pt x="6748" y="6314"/>
                        <a:pt x="6736" y="6314"/>
                      </a:cubicBezTo>
                      <a:cubicBezTo>
                        <a:pt x="6178" y="6344"/>
                        <a:pt x="5849" y="6637"/>
                        <a:pt x="5826" y="7200"/>
                      </a:cubicBezTo>
                      <a:cubicBezTo>
                        <a:pt x="5812" y="7533"/>
                        <a:pt x="5728" y="7757"/>
                        <a:pt x="5382" y="7835"/>
                      </a:cubicBezTo>
                      <a:cubicBezTo>
                        <a:pt x="5321" y="7848"/>
                        <a:pt x="5268" y="7895"/>
                        <a:pt x="5182" y="7941"/>
                      </a:cubicBezTo>
                      <a:cubicBezTo>
                        <a:pt x="5208" y="7760"/>
                        <a:pt x="5230" y="7608"/>
                        <a:pt x="5250" y="7453"/>
                      </a:cubicBezTo>
                      <a:cubicBezTo>
                        <a:pt x="5291" y="7136"/>
                        <a:pt x="5321" y="6818"/>
                        <a:pt x="5372" y="6504"/>
                      </a:cubicBezTo>
                      <a:cubicBezTo>
                        <a:pt x="5409" y="6268"/>
                        <a:pt x="5544" y="6082"/>
                        <a:pt x="5721" y="5922"/>
                      </a:cubicBezTo>
                      <a:cubicBezTo>
                        <a:pt x="5824" y="6085"/>
                        <a:pt x="5907" y="6155"/>
                        <a:pt x="6013" y="6155"/>
                      </a:cubicBezTo>
                      <a:cubicBezTo>
                        <a:pt x="6054" y="6155"/>
                        <a:pt x="6098" y="6145"/>
                        <a:pt x="6148" y="6126"/>
                      </a:cubicBezTo>
                      <a:cubicBezTo>
                        <a:pt x="6361" y="6046"/>
                        <a:pt x="6518" y="5798"/>
                        <a:pt x="6493" y="5579"/>
                      </a:cubicBezTo>
                      <a:cubicBezTo>
                        <a:pt x="6459" y="5297"/>
                        <a:pt x="6265" y="5129"/>
                        <a:pt x="6039" y="5129"/>
                      </a:cubicBezTo>
                      <a:cubicBezTo>
                        <a:pt x="5933" y="5129"/>
                        <a:pt x="5820" y="5166"/>
                        <a:pt x="5713" y="5245"/>
                      </a:cubicBezTo>
                      <a:cubicBezTo>
                        <a:pt x="5648" y="5294"/>
                        <a:pt x="5590" y="5351"/>
                        <a:pt x="5491" y="5435"/>
                      </a:cubicBezTo>
                      <a:cubicBezTo>
                        <a:pt x="5586" y="5062"/>
                        <a:pt x="5621" y="4717"/>
                        <a:pt x="5933" y="4483"/>
                      </a:cubicBezTo>
                      <a:cubicBezTo>
                        <a:pt x="5987" y="4586"/>
                        <a:pt x="6026" y="4677"/>
                        <a:pt x="6080" y="4758"/>
                      </a:cubicBezTo>
                      <a:cubicBezTo>
                        <a:pt x="6177" y="4899"/>
                        <a:pt x="6311" y="4972"/>
                        <a:pt x="6457" y="4972"/>
                      </a:cubicBezTo>
                      <a:cubicBezTo>
                        <a:pt x="6536" y="4972"/>
                        <a:pt x="6619" y="4951"/>
                        <a:pt x="6702" y="4906"/>
                      </a:cubicBezTo>
                      <a:cubicBezTo>
                        <a:pt x="7160" y="4664"/>
                        <a:pt x="7367" y="4003"/>
                        <a:pt x="7129" y="3544"/>
                      </a:cubicBezTo>
                      <a:cubicBezTo>
                        <a:pt x="6988" y="3272"/>
                        <a:pt x="6714" y="3127"/>
                        <a:pt x="6438" y="3127"/>
                      </a:cubicBezTo>
                      <a:cubicBezTo>
                        <a:pt x="6233" y="3127"/>
                        <a:pt x="6026" y="3207"/>
                        <a:pt x="5871" y="3375"/>
                      </a:cubicBezTo>
                      <a:cubicBezTo>
                        <a:pt x="5741" y="3514"/>
                        <a:pt x="5640" y="3680"/>
                        <a:pt x="5518" y="3845"/>
                      </a:cubicBezTo>
                      <a:cubicBezTo>
                        <a:pt x="5514" y="3807"/>
                        <a:pt x="5509" y="3770"/>
                        <a:pt x="5507" y="3732"/>
                      </a:cubicBezTo>
                      <a:cubicBezTo>
                        <a:pt x="5460" y="3152"/>
                        <a:pt x="5419" y="2572"/>
                        <a:pt x="5361" y="1993"/>
                      </a:cubicBezTo>
                      <a:cubicBezTo>
                        <a:pt x="5347" y="1850"/>
                        <a:pt x="5285" y="1705"/>
                        <a:pt x="5219" y="1575"/>
                      </a:cubicBezTo>
                      <a:cubicBezTo>
                        <a:pt x="5191" y="1517"/>
                        <a:pt x="5102" y="1447"/>
                        <a:pt x="5046" y="1447"/>
                      </a:cubicBezTo>
                      <a:cubicBezTo>
                        <a:pt x="5043" y="1447"/>
                        <a:pt x="5039" y="1448"/>
                        <a:pt x="5036" y="1448"/>
                      </a:cubicBezTo>
                      <a:cubicBezTo>
                        <a:pt x="4966" y="1459"/>
                        <a:pt x="4878" y="1539"/>
                        <a:pt x="4853" y="1608"/>
                      </a:cubicBezTo>
                      <a:cubicBezTo>
                        <a:pt x="4758" y="1882"/>
                        <a:pt x="4678" y="2164"/>
                        <a:pt x="4605" y="2445"/>
                      </a:cubicBezTo>
                      <a:cubicBezTo>
                        <a:pt x="4523" y="2766"/>
                        <a:pt x="4455" y="3092"/>
                        <a:pt x="4368" y="3463"/>
                      </a:cubicBezTo>
                      <a:cubicBezTo>
                        <a:pt x="4346" y="3399"/>
                        <a:pt x="4341" y="3339"/>
                        <a:pt x="4310" y="3298"/>
                      </a:cubicBezTo>
                      <a:cubicBezTo>
                        <a:pt x="4156" y="3090"/>
                        <a:pt x="4003" y="2884"/>
                        <a:pt x="3838" y="2687"/>
                      </a:cubicBezTo>
                      <a:cubicBezTo>
                        <a:pt x="3779" y="2616"/>
                        <a:pt x="3691" y="2529"/>
                        <a:pt x="3616" y="2526"/>
                      </a:cubicBezTo>
                      <a:cubicBezTo>
                        <a:pt x="3359" y="2518"/>
                        <a:pt x="3340" y="2316"/>
                        <a:pt x="3278" y="2155"/>
                      </a:cubicBezTo>
                      <a:cubicBezTo>
                        <a:pt x="2983" y="1382"/>
                        <a:pt x="2548" y="714"/>
                        <a:pt x="1860" y="234"/>
                      </a:cubicBezTo>
                      <a:cubicBezTo>
                        <a:pt x="1731" y="144"/>
                        <a:pt x="1588" y="64"/>
                        <a:pt x="1439" y="12"/>
                      </a:cubicBezTo>
                      <a:cubicBezTo>
                        <a:pt x="1418" y="5"/>
                        <a:pt x="1391" y="1"/>
                        <a:pt x="1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8" name="Google Shape;5208;p25"/>
                <p:cNvSpPr/>
                <p:nvPr/>
              </p:nvSpPr>
              <p:spPr>
                <a:xfrm>
                  <a:off x="4258910" y="2880459"/>
                  <a:ext cx="191352" cy="852145"/>
                </a:xfrm>
                <a:custGeom>
                  <a:avLst/>
                  <a:gdLst/>
                  <a:ahLst/>
                  <a:cxnLst/>
                  <a:rect l="l" t="t" r="r" b="b"/>
                  <a:pathLst>
                    <a:path w="4580" h="20396" extrusionOk="0">
                      <a:moveTo>
                        <a:pt x="3040" y="1121"/>
                      </a:moveTo>
                      <a:lnTo>
                        <a:pt x="3040" y="1121"/>
                      </a:lnTo>
                      <a:cubicBezTo>
                        <a:pt x="2436" y="1503"/>
                        <a:pt x="2309" y="2057"/>
                        <a:pt x="2363" y="2718"/>
                      </a:cubicBezTo>
                      <a:cubicBezTo>
                        <a:pt x="2279" y="2520"/>
                        <a:pt x="2181" y="2323"/>
                        <a:pt x="2111" y="2118"/>
                      </a:cubicBezTo>
                      <a:cubicBezTo>
                        <a:pt x="1987" y="1747"/>
                        <a:pt x="2033" y="1619"/>
                        <a:pt x="2338" y="1379"/>
                      </a:cubicBezTo>
                      <a:cubicBezTo>
                        <a:pt x="2548" y="1215"/>
                        <a:pt x="2734" y="1144"/>
                        <a:pt x="3040" y="1121"/>
                      </a:cubicBezTo>
                      <a:close/>
                      <a:moveTo>
                        <a:pt x="2083" y="500"/>
                      </a:moveTo>
                      <a:lnTo>
                        <a:pt x="2083" y="500"/>
                      </a:lnTo>
                      <a:cubicBezTo>
                        <a:pt x="2069" y="653"/>
                        <a:pt x="2087" y="817"/>
                        <a:pt x="2038" y="960"/>
                      </a:cubicBezTo>
                      <a:cubicBezTo>
                        <a:pt x="1810" y="1644"/>
                        <a:pt x="1958" y="2257"/>
                        <a:pt x="2345" y="2837"/>
                      </a:cubicBezTo>
                      <a:cubicBezTo>
                        <a:pt x="2352" y="2848"/>
                        <a:pt x="2353" y="2866"/>
                        <a:pt x="2362" y="2891"/>
                      </a:cubicBezTo>
                      <a:cubicBezTo>
                        <a:pt x="2233" y="2867"/>
                        <a:pt x="2105" y="2856"/>
                        <a:pt x="1988" y="2814"/>
                      </a:cubicBezTo>
                      <a:cubicBezTo>
                        <a:pt x="1934" y="2794"/>
                        <a:pt x="1889" y="2717"/>
                        <a:pt x="1862" y="2656"/>
                      </a:cubicBezTo>
                      <a:cubicBezTo>
                        <a:pt x="1672" y="2221"/>
                        <a:pt x="1653" y="1773"/>
                        <a:pt x="1787" y="1319"/>
                      </a:cubicBezTo>
                      <a:cubicBezTo>
                        <a:pt x="1870" y="1043"/>
                        <a:pt x="1960" y="772"/>
                        <a:pt x="2083" y="500"/>
                      </a:cubicBezTo>
                      <a:close/>
                      <a:moveTo>
                        <a:pt x="1878" y="197"/>
                      </a:moveTo>
                      <a:cubicBezTo>
                        <a:pt x="1898" y="203"/>
                        <a:pt x="1919" y="208"/>
                        <a:pt x="1938" y="213"/>
                      </a:cubicBezTo>
                      <a:cubicBezTo>
                        <a:pt x="1920" y="378"/>
                        <a:pt x="1911" y="543"/>
                        <a:pt x="1881" y="705"/>
                      </a:cubicBezTo>
                      <a:cubicBezTo>
                        <a:pt x="1860" y="823"/>
                        <a:pt x="1821" y="940"/>
                        <a:pt x="1775" y="1051"/>
                      </a:cubicBezTo>
                      <a:cubicBezTo>
                        <a:pt x="1542" y="1616"/>
                        <a:pt x="1560" y="2175"/>
                        <a:pt x="1800" y="2731"/>
                      </a:cubicBezTo>
                      <a:cubicBezTo>
                        <a:pt x="1809" y="2752"/>
                        <a:pt x="1815" y="2773"/>
                        <a:pt x="1821" y="2793"/>
                      </a:cubicBezTo>
                      <a:cubicBezTo>
                        <a:pt x="1824" y="2798"/>
                        <a:pt x="1821" y="2805"/>
                        <a:pt x="1821" y="2817"/>
                      </a:cubicBezTo>
                      <a:cubicBezTo>
                        <a:pt x="1666" y="2857"/>
                        <a:pt x="1508" y="2897"/>
                        <a:pt x="1335" y="2940"/>
                      </a:cubicBezTo>
                      <a:cubicBezTo>
                        <a:pt x="1224" y="2711"/>
                        <a:pt x="1177" y="2470"/>
                        <a:pt x="1166" y="2223"/>
                      </a:cubicBezTo>
                      <a:cubicBezTo>
                        <a:pt x="1147" y="1805"/>
                        <a:pt x="1272" y="1427"/>
                        <a:pt x="1474" y="1063"/>
                      </a:cubicBezTo>
                      <a:cubicBezTo>
                        <a:pt x="1598" y="841"/>
                        <a:pt x="1682" y="595"/>
                        <a:pt x="1787" y="362"/>
                      </a:cubicBezTo>
                      <a:cubicBezTo>
                        <a:pt x="1813" y="305"/>
                        <a:pt x="1847" y="252"/>
                        <a:pt x="1878" y="197"/>
                      </a:cubicBezTo>
                      <a:close/>
                      <a:moveTo>
                        <a:pt x="1519" y="662"/>
                      </a:moveTo>
                      <a:cubicBezTo>
                        <a:pt x="1542" y="673"/>
                        <a:pt x="1563" y="684"/>
                        <a:pt x="1587" y="694"/>
                      </a:cubicBezTo>
                      <a:cubicBezTo>
                        <a:pt x="1116" y="1407"/>
                        <a:pt x="884" y="2153"/>
                        <a:pt x="1262" y="2979"/>
                      </a:cubicBezTo>
                      <a:cubicBezTo>
                        <a:pt x="1162" y="3042"/>
                        <a:pt x="1071" y="3100"/>
                        <a:pt x="943" y="3181"/>
                      </a:cubicBezTo>
                      <a:cubicBezTo>
                        <a:pt x="881" y="3063"/>
                        <a:pt x="806" y="2959"/>
                        <a:pt x="767" y="2840"/>
                      </a:cubicBezTo>
                      <a:cubicBezTo>
                        <a:pt x="609" y="2350"/>
                        <a:pt x="686" y="1877"/>
                        <a:pt x="941" y="1446"/>
                      </a:cubicBezTo>
                      <a:cubicBezTo>
                        <a:pt x="1106" y="1168"/>
                        <a:pt x="1324" y="924"/>
                        <a:pt x="1519" y="662"/>
                      </a:cubicBezTo>
                      <a:close/>
                      <a:moveTo>
                        <a:pt x="2877" y="1370"/>
                      </a:moveTo>
                      <a:cubicBezTo>
                        <a:pt x="2826" y="1489"/>
                        <a:pt x="2775" y="1583"/>
                        <a:pt x="2740" y="1684"/>
                      </a:cubicBezTo>
                      <a:cubicBezTo>
                        <a:pt x="2604" y="2075"/>
                        <a:pt x="2684" y="2450"/>
                        <a:pt x="2813" y="2827"/>
                      </a:cubicBezTo>
                      <a:cubicBezTo>
                        <a:pt x="2859" y="2962"/>
                        <a:pt x="2863" y="3110"/>
                        <a:pt x="2884" y="3253"/>
                      </a:cubicBezTo>
                      <a:cubicBezTo>
                        <a:pt x="2322" y="2790"/>
                        <a:pt x="2332" y="1796"/>
                        <a:pt x="2877" y="1370"/>
                      </a:cubicBezTo>
                      <a:close/>
                      <a:moveTo>
                        <a:pt x="3604" y="2088"/>
                      </a:moveTo>
                      <a:cubicBezTo>
                        <a:pt x="3646" y="2088"/>
                        <a:pt x="3690" y="2100"/>
                        <a:pt x="3736" y="2130"/>
                      </a:cubicBezTo>
                      <a:cubicBezTo>
                        <a:pt x="3843" y="2200"/>
                        <a:pt x="3875" y="2396"/>
                        <a:pt x="3793" y="2556"/>
                      </a:cubicBezTo>
                      <a:cubicBezTo>
                        <a:pt x="3738" y="2665"/>
                        <a:pt x="3667" y="2794"/>
                        <a:pt x="3566" y="2847"/>
                      </a:cubicBezTo>
                      <a:cubicBezTo>
                        <a:pt x="3273" y="3002"/>
                        <a:pt x="3105" y="3227"/>
                        <a:pt x="3080" y="3609"/>
                      </a:cubicBezTo>
                      <a:cubicBezTo>
                        <a:pt x="2848" y="3168"/>
                        <a:pt x="2997" y="2461"/>
                        <a:pt x="3345" y="2208"/>
                      </a:cubicBezTo>
                      <a:cubicBezTo>
                        <a:pt x="3424" y="2150"/>
                        <a:pt x="3509" y="2088"/>
                        <a:pt x="3604" y="2088"/>
                      </a:cubicBezTo>
                      <a:close/>
                      <a:moveTo>
                        <a:pt x="3951" y="2120"/>
                      </a:moveTo>
                      <a:cubicBezTo>
                        <a:pt x="4005" y="2210"/>
                        <a:pt x="4082" y="2290"/>
                        <a:pt x="4109" y="2386"/>
                      </a:cubicBezTo>
                      <a:cubicBezTo>
                        <a:pt x="4192" y="2665"/>
                        <a:pt x="4013" y="3068"/>
                        <a:pt x="3737" y="3148"/>
                      </a:cubicBezTo>
                      <a:cubicBezTo>
                        <a:pt x="3383" y="3250"/>
                        <a:pt x="3299" y="3491"/>
                        <a:pt x="3298" y="3807"/>
                      </a:cubicBezTo>
                      <a:cubicBezTo>
                        <a:pt x="3298" y="3832"/>
                        <a:pt x="3293" y="3858"/>
                        <a:pt x="3288" y="3911"/>
                      </a:cubicBezTo>
                      <a:cubicBezTo>
                        <a:pt x="3069" y="3669"/>
                        <a:pt x="3172" y="3213"/>
                        <a:pt x="3440" y="3032"/>
                      </a:cubicBezTo>
                      <a:cubicBezTo>
                        <a:pt x="3591" y="2930"/>
                        <a:pt x="3735" y="2807"/>
                        <a:pt x="3851" y="2669"/>
                      </a:cubicBezTo>
                      <a:cubicBezTo>
                        <a:pt x="3979" y="2520"/>
                        <a:pt x="3965" y="2326"/>
                        <a:pt x="3905" y="2139"/>
                      </a:cubicBezTo>
                      <a:lnTo>
                        <a:pt x="3951" y="2120"/>
                      </a:lnTo>
                      <a:close/>
                      <a:moveTo>
                        <a:pt x="1946" y="2957"/>
                      </a:moveTo>
                      <a:cubicBezTo>
                        <a:pt x="2241" y="2957"/>
                        <a:pt x="2493" y="3082"/>
                        <a:pt x="2689" y="3341"/>
                      </a:cubicBezTo>
                      <a:cubicBezTo>
                        <a:pt x="2500" y="3255"/>
                        <a:pt x="2315" y="3213"/>
                        <a:pt x="2135" y="3213"/>
                      </a:cubicBezTo>
                      <a:cubicBezTo>
                        <a:pt x="1871" y="3213"/>
                        <a:pt x="1618" y="3303"/>
                        <a:pt x="1377" y="3476"/>
                      </a:cubicBezTo>
                      <a:cubicBezTo>
                        <a:pt x="844" y="3859"/>
                        <a:pt x="607" y="4577"/>
                        <a:pt x="787" y="5206"/>
                      </a:cubicBezTo>
                      <a:cubicBezTo>
                        <a:pt x="903" y="5605"/>
                        <a:pt x="1228" y="5847"/>
                        <a:pt x="1598" y="5847"/>
                      </a:cubicBezTo>
                      <a:cubicBezTo>
                        <a:pt x="1719" y="5847"/>
                        <a:pt x="1845" y="5821"/>
                        <a:pt x="1970" y="5766"/>
                      </a:cubicBezTo>
                      <a:cubicBezTo>
                        <a:pt x="2118" y="5702"/>
                        <a:pt x="2250" y="5605"/>
                        <a:pt x="2403" y="5516"/>
                      </a:cubicBezTo>
                      <a:lnTo>
                        <a:pt x="2403" y="5516"/>
                      </a:lnTo>
                      <a:cubicBezTo>
                        <a:pt x="2311" y="5754"/>
                        <a:pt x="2165" y="5938"/>
                        <a:pt x="1933" y="6017"/>
                      </a:cubicBezTo>
                      <a:cubicBezTo>
                        <a:pt x="1717" y="6090"/>
                        <a:pt x="1489" y="6151"/>
                        <a:pt x="1263" y="6163"/>
                      </a:cubicBezTo>
                      <a:cubicBezTo>
                        <a:pt x="1246" y="6164"/>
                        <a:pt x="1230" y="6164"/>
                        <a:pt x="1214" y="6164"/>
                      </a:cubicBezTo>
                      <a:cubicBezTo>
                        <a:pt x="896" y="6164"/>
                        <a:pt x="648" y="5992"/>
                        <a:pt x="493" y="5712"/>
                      </a:cubicBezTo>
                      <a:cubicBezTo>
                        <a:pt x="0" y="4816"/>
                        <a:pt x="411" y="3207"/>
                        <a:pt x="1747" y="2975"/>
                      </a:cubicBezTo>
                      <a:cubicBezTo>
                        <a:pt x="1816" y="2963"/>
                        <a:pt x="1882" y="2957"/>
                        <a:pt x="1946" y="2957"/>
                      </a:cubicBezTo>
                      <a:close/>
                      <a:moveTo>
                        <a:pt x="705" y="6720"/>
                      </a:moveTo>
                      <a:cubicBezTo>
                        <a:pt x="759" y="6720"/>
                        <a:pt x="818" y="6730"/>
                        <a:pt x="879" y="6749"/>
                      </a:cubicBezTo>
                      <a:cubicBezTo>
                        <a:pt x="1442" y="6931"/>
                        <a:pt x="1858" y="7306"/>
                        <a:pt x="2155" y="7810"/>
                      </a:cubicBezTo>
                      <a:cubicBezTo>
                        <a:pt x="2471" y="8349"/>
                        <a:pt x="2697" y="8927"/>
                        <a:pt x="2868" y="9525"/>
                      </a:cubicBezTo>
                      <a:cubicBezTo>
                        <a:pt x="2974" y="9905"/>
                        <a:pt x="3078" y="10290"/>
                        <a:pt x="3119" y="10681"/>
                      </a:cubicBezTo>
                      <a:cubicBezTo>
                        <a:pt x="3152" y="10977"/>
                        <a:pt x="3082" y="11286"/>
                        <a:pt x="3058" y="11589"/>
                      </a:cubicBezTo>
                      <a:cubicBezTo>
                        <a:pt x="3038" y="11586"/>
                        <a:pt x="3020" y="11585"/>
                        <a:pt x="3002" y="11582"/>
                      </a:cubicBezTo>
                      <a:cubicBezTo>
                        <a:pt x="2887" y="11063"/>
                        <a:pt x="2779" y="10543"/>
                        <a:pt x="2656" y="10024"/>
                      </a:cubicBezTo>
                      <a:cubicBezTo>
                        <a:pt x="2539" y="9528"/>
                        <a:pt x="2297" y="9094"/>
                        <a:pt x="1967" y="8708"/>
                      </a:cubicBezTo>
                      <a:cubicBezTo>
                        <a:pt x="1735" y="8436"/>
                        <a:pt x="1444" y="8269"/>
                        <a:pt x="1113" y="8121"/>
                      </a:cubicBezTo>
                      <a:cubicBezTo>
                        <a:pt x="740" y="7956"/>
                        <a:pt x="421" y="7664"/>
                        <a:pt x="340" y="7221"/>
                      </a:cubicBezTo>
                      <a:cubicBezTo>
                        <a:pt x="287" y="6924"/>
                        <a:pt x="451" y="6720"/>
                        <a:pt x="705" y="6720"/>
                      </a:cubicBezTo>
                      <a:close/>
                      <a:moveTo>
                        <a:pt x="950" y="8244"/>
                      </a:moveTo>
                      <a:cubicBezTo>
                        <a:pt x="1162" y="8244"/>
                        <a:pt x="1353" y="8325"/>
                        <a:pt x="1530" y="8459"/>
                      </a:cubicBezTo>
                      <a:cubicBezTo>
                        <a:pt x="1950" y="8775"/>
                        <a:pt x="2245" y="9189"/>
                        <a:pt x="2430" y="9675"/>
                      </a:cubicBezTo>
                      <a:cubicBezTo>
                        <a:pt x="2698" y="10377"/>
                        <a:pt x="2818" y="11115"/>
                        <a:pt x="2912" y="11857"/>
                      </a:cubicBezTo>
                      <a:cubicBezTo>
                        <a:pt x="2918" y="11895"/>
                        <a:pt x="2922" y="11937"/>
                        <a:pt x="2909" y="11971"/>
                      </a:cubicBezTo>
                      <a:cubicBezTo>
                        <a:pt x="2751" y="12403"/>
                        <a:pt x="2591" y="12834"/>
                        <a:pt x="2431" y="13264"/>
                      </a:cubicBezTo>
                      <a:cubicBezTo>
                        <a:pt x="2410" y="13260"/>
                        <a:pt x="2390" y="13255"/>
                        <a:pt x="2369" y="13252"/>
                      </a:cubicBezTo>
                      <a:cubicBezTo>
                        <a:pt x="2389" y="13062"/>
                        <a:pt x="2410" y="12873"/>
                        <a:pt x="2426" y="12685"/>
                      </a:cubicBezTo>
                      <a:cubicBezTo>
                        <a:pt x="2486" y="11987"/>
                        <a:pt x="2504" y="11290"/>
                        <a:pt x="2277" y="10613"/>
                      </a:cubicBezTo>
                      <a:cubicBezTo>
                        <a:pt x="2163" y="10275"/>
                        <a:pt x="2013" y="9960"/>
                        <a:pt x="1779" y="9690"/>
                      </a:cubicBezTo>
                      <a:cubicBezTo>
                        <a:pt x="1538" y="9415"/>
                        <a:pt x="1249" y="9235"/>
                        <a:pt x="871" y="9221"/>
                      </a:cubicBezTo>
                      <a:cubicBezTo>
                        <a:pt x="666" y="9214"/>
                        <a:pt x="498" y="9136"/>
                        <a:pt x="413" y="8931"/>
                      </a:cubicBezTo>
                      <a:cubicBezTo>
                        <a:pt x="282" y="8622"/>
                        <a:pt x="431" y="8338"/>
                        <a:pt x="758" y="8266"/>
                      </a:cubicBezTo>
                      <a:cubicBezTo>
                        <a:pt x="824" y="8251"/>
                        <a:pt x="888" y="8244"/>
                        <a:pt x="950" y="8244"/>
                      </a:cubicBezTo>
                      <a:close/>
                      <a:moveTo>
                        <a:pt x="1170" y="9497"/>
                      </a:moveTo>
                      <a:cubicBezTo>
                        <a:pt x="1258" y="9497"/>
                        <a:pt x="1350" y="9514"/>
                        <a:pt x="1442" y="9552"/>
                      </a:cubicBezTo>
                      <a:cubicBezTo>
                        <a:pt x="1537" y="9592"/>
                        <a:pt x="1622" y="9680"/>
                        <a:pt x="1690" y="9762"/>
                      </a:cubicBezTo>
                      <a:cubicBezTo>
                        <a:pt x="2098" y="10247"/>
                        <a:pt x="2273" y="10827"/>
                        <a:pt x="2337" y="11442"/>
                      </a:cubicBezTo>
                      <a:cubicBezTo>
                        <a:pt x="2409" y="12135"/>
                        <a:pt x="2348" y="12826"/>
                        <a:pt x="2239" y="13511"/>
                      </a:cubicBezTo>
                      <a:cubicBezTo>
                        <a:pt x="2213" y="13671"/>
                        <a:pt x="2118" y="13820"/>
                        <a:pt x="2054" y="13973"/>
                      </a:cubicBezTo>
                      <a:cubicBezTo>
                        <a:pt x="2040" y="13970"/>
                        <a:pt x="2027" y="13965"/>
                        <a:pt x="2013" y="13960"/>
                      </a:cubicBezTo>
                      <a:cubicBezTo>
                        <a:pt x="2052" y="13689"/>
                        <a:pt x="2093" y="13420"/>
                        <a:pt x="2131" y="13149"/>
                      </a:cubicBezTo>
                      <a:cubicBezTo>
                        <a:pt x="2228" y="12468"/>
                        <a:pt x="2248" y="11787"/>
                        <a:pt x="2015" y="11129"/>
                      </a:cubicBezTo>
                      <a:cubicBezTo>
                        <a:pt x="1929" y="10889"/>
                        <a:pt x="1805" y="10659"/>
                        <a:pt x="1675" y="10438"/>
                      </a:cubicBezTo>
                      <a:cubicBezTo>
                        <a:pt x="1557" y="10241"/>
                        <a:pt x="1357" y="10143"/>
                        <a:pt x="1138" y="10083"/>
                      </a:cubicBezTo>
                      <a:cubicBezTo>
                        <a:pt x="1113" y="10076"/>
                        <a:pt x="1093" y="10073"/>
                        <a:pt x="1075" y="10073"/>
                      </a:cubicBezTo>
                      <a:cubicBezTo>
                        <a:pt x="1010" y="10073"/>
                        <a:pt x="986" y="10116"/>
                        <a:pt x="993" y="10206"/>
                      </a:cubicBezTo>
                      <a:cubicBezTo>
                        <a:pt x="998" y="10282"/>
                        <a:pt x="996" y="10361"/>
                        <a:pt x="984" y="10435"/>
                      </a:cubicBezTo>
                      <a:cubicBezTo>
                        <a:pt x="949" y="10641"/>
                        <a:pt x="830" y="10753"/>
                        <a:pt x="659" y="10753"/>
                      </a:cubicBezTo>
                      <a:cubicBezTo>
                        <a:pt x="655" y="10753"/>
                        <a:pt x="651" y="10753"/>
                        <a:pt x="647" y="10753"/>
                      </a:cubicBezTo>
                      <a:cubicBezTo>
                        <a:pt x="490" y="10748"/>
                        <a:pt x="317" y="10579"/>
                        <a:pt x="312" y="10399"/>
                      </a:cubicBezTo>
                      <a:cubicBezTo>
                        <a:pt x="301" y="10004"/>
                        <a:pt x="688" y="9497"/>
                        <a:pt x="1170" y="9497"/>
                      </a:cubicBezTo>
                      <a:close/>
                      <a:moveTo>
                        <a:pt x="819" y="13551"/>
                      </a:moveTo>
                      <a:cubicBezTo>
                        <a:pt x="913" y="13551"/>
                        <a:pt x="1002" y="13590"/>
                        <a:pt x="1082" y="13658"/>
                      </a:cubicBezTo>
                      <a:cubicBezTo>
                        <a:pt x="1457" y="13975"/>
                        <a:pt x="1557" y="14404"/>
                        <a:pt x="1511" y="14863"/>
                      </a:cubicBezTo>
                      <a:cubicBezTo>
                        <a:pt x="1495" y="15008"/>
                        <a:pt x="1371" y="15142"/>
                        <a:pt x="1293" y="15290"/>
                      </a:cubicBezTo>
                      <a:cubicBezTo>
                        <a:pt x="1293" y="14990"/>
                        <a:pt x="1309" y="14719"/>
                        <a:pt x="1286" y="14447"/>
                      </a:cubicBezTo>
                      <a:cubicBezTo>
                        <a:pt x="1272" y="14260"/>
                        <a:pt x="1149" y="14117"/>
                        <a:pt x="984" y="14018"/>
                      </a:cubicBezTo>
                      <a:cubicBezTo>
                        <a:pt x="926" y="13984"/>
                        <a:pt x="886" y="13967"/>
                        <a:pt x="856" y="13967"/>
                      </a:cubicBezTo>
                      <a:cubicBezTo>
                        <a:pt x="806" y="13967"/>
                        <a:pt x="788" y="14018"/>
                        <a:pt x="772" y="14129"/>
                      </a:cubicBezTo>
                      <a:cubicBezTo>
                        <a:pt x="754" y="14261"/>
                        <a:pt x="721" y="14406"/>
                        <a:pt x="647" y="14509"/>
                      </a:cubicBezTo>
                      <a:cubicBezTo>
                        <a:pt x="596" y="14579"/>
                        <a:pt x="538" y="14611"/>
                        <a:pt x="483" y="14611"/>
                      </a:cubicBezTo>
                      <a:cubicBezTo>
                        <a:pt x="405" y="14611"/>
                        <a:pt x="334" y="14547"/>
                        <a:pt x="297" y="14431"/>
                      </a:cubicBezTo>
                      <a:cubicBezTo>
                        <a:pt x="217" y="14173"/>
                        <a:pt x="390" y="13743"/>
                        <a:pt x="623" y="13607"/>
                      </a:cubicBezTo>
                      <a:cubicBezTo>
                        <a:pt x="690" y="13569"/>
                        <a:pt x="756" y="13551"/>
                        <a:pt x="819" y="13551"/>
                      </a:cubicBezTo>
                      <a:close/>
                      <a:moveTo>
                        <a:pt x="2015" y="15535"/>
                      </a:moveTo>
                      <a:cubicBezTo>
                        <a:pt x="1945" y="15893"/>
                        <a:pt x="1863" y="16273"/>
                        <a:pt x="1800" y="16655"/>
                      </a:cubicBezTo>
                      <a:cubicBezTo>
                        <a:pt x="1778" y="16798"/>
                        <a:pt x="1801" y="16951"/>
                        <a:pt x="1806" y="17098"/>
                      </a:cubicBezTo>
                      <a:cubicBezTo>
                        <a:pt x="1809" y="17170"/>
                        <a:pt x="1835" y="17206"/>
                        <a:pt x="1895" y="17206"/>
                      </a:cubicBezTo>
                      <a:cubicBezTo>
                        <a:pt x="1910" y="17206"/>
                        <a:pt x="1928" y="17204"/>
                        <a:pt x="1948" y="17199"/>
                      </a:cubicBezTo>
                      <a:cubicBezTo>
                        <a:pt x="2010" y="17184"/>
                        <a:pt x="2067" y="17176"/>
                        <a:pt x="2118" y="17176"/>
                      </a:cubicBezTo>
                      <a:cubicBezTo>
                        <a:pt x="2272" y="17176"/>
                        <a:pt x="2378" y="17244"/>
                        <a:pt x="2436" y="17374"/>
                      </a:cubicBezTo>
                      <a:cubicBezTo>
                        <a:pt x="2507" y="17533"/>
                        <a:pt x="2457" y="17723"/>
                        <a:pt x="2316" y="17832"/>
                      </a:cubicBezTo>
                      <a:cubicBezTo>
                        <a:pt x="2241" y="17891"/>
                        <a:pt x="2149" y="17920"/>
                        <a:pt x="2056" y="17920"/>
                      </a:cubicBezTo>
                      <a:cubicBezTo>
                        <a:pt x="1949" y="17920"/>
                        <a:pt x="1840" y="17881"/>
                        <a:pt x="1754" y="17802"/>
                      </a:cubicBezTo>
                      <a:cubicBezTo>
                        <a:pt x="1530" y="17593"/>
                        <a:pt x="1453" y="17319"/>
                        <a:pt x="1455" y="17025"/>
                      </a:cubicBezTo>
                      <a:cubicBezTo>
                        <a:pt x="1458" y="16625"/>
                        <a:pt x="1548" y="16244"/>
                        <a:pt x="1784" y="15908"/>
                      </a:cubicBezTo>
                      <a:cubicBezTo>
                        <a:pt x="1875" y="15779"/>
                        <a:pt x="1951" y="15639"/>
                        <a:pt x="2015" y="15535"/>
                      </a:cubicBezTo>
                      <a:close/>
                      <a:moveTo>
                        <a:pt x="1145" y="17219"/>
                      </a:moveTo>
                      <a:lnTo>
                        <a:pt x="1145" y="17219"/>
                      </a:lnTo>
                      <a:cubicBezTo>
                        <a:pt x="1119" y="17493"/>
                        <a:pt x="1077" y="17725"/>
                        <a:pt x="1083" y="17953"/>
                      </a:cubicBezTo>
                      <a:cubicBezTo>
                        <a:pt x="1091" y="18174"/>
                        <a:pt x="1117" y="18404"/>
                        <a:pt x="1193" y="18610"/>
                      </a:cubicBezTo>
                      <a:cubicBezTo>
                        <a:pt x="1271" y="18817"/>
                        <a:pt x="1402" y="18912"/>
                        <a:pt x="1577" y="18912"/>
                      </a:cubicBezTo>
                      <a:cubicBezTo>
                        <a:pt x="1646" y="18912"/>
                        <a:pt x="1723" y="18897"/>
                        <a:pt x="1806" y="18868"/>
                      </a:cubicBezTo>
                      <a:cubicBezTo>
                        <a:pt x="1857" y="18850"/>
                        <a:pt x="1908" y="18836"/>
                        <a:pt x="1960" y="18820"/>
                      </a:cubicBezTo>
                      <a:cubicBezTo>
                        <a:pt x="1965" y="18827"/>
                        <a:pt x="1971" y="18836"/>
                        <a:pt x="1976" y="18843"/>
                      </a:cubicBezTo>
                      <a:cubicBezTo>
                        <a:pt x="1903" y="18909"/>
                        <a:pt x="1832" y="18977"/>
                        <a:pt x="1757" y="19042"/>
                      </a:cubicBezTo>
                      <a:cubicBezTo>
                        <a:pt x="1657" y="19127"/>
                        <a:pt x="1556" y="19170"/>
                        <a:pt x="1459" y="19170"/>
                      </a:cubicBezTo>
                      <a:cubicBezTo>
                        <a:pt x="1332" y="19170"/>
                        <a:pt x="1212" y="19097"/>
                        <a:pt x="1114" y="18952"/>
                      </a:cubicBezTo>
                      <a:cubicBezTo>
                        <a:pt x="956" y="18718"/>
                        <a:pt x="933" y="18450"/>
                        <a:pt x="918" y="18180"/>
                      </a:cubicBezTo>
                      <a:cubicBezTo>
                        <a:pt x="899" y="17852"/>
                        <a:pt x="1003" y="17554"/>
                        <a:pt x="1145" y="17219"/>
                      </a:cubicBezTo>
                      <a:close/>
                      <a:moveTo>
                        <a:pt x="2144" y="3340"/>
                      </a:moveTo>
                      <a:cubicBezTo>
                        <a:pt x="2477" y="3340"/>
                        <a:pt x="2767" y="3470"/>
                        <a:pt x="2976" y="3752"/>
                      </a:cubicBezTo>
                      <a:cubicBezTo>
                        <a:pt x="3697" y="4731"/>
                        <a:pt x="4076" y="5852"/>
                        <a:pt x="4249" y="7037"/>
                      </a:cubicBezTo>
                      <a:cubicBezTo>
                        <a:pt x="4525" y="8926"/>
                        <a:pt x="4152" y="10731"/>
                        <a:pt x="3449" y="12481"/>
                      </a:cubicBezTo>
                      <a:cubicBezTo>
                        <a:pt x="2963" y="13694"/>
                        <a:pt x="2291" y="14811"/>
                        <a:pt x="1623" y="15929"/>
                      </a:cubicBezTo>
                      <a:cubicBezTo>
                        <a:pt x="1257" y="16540"/>
                        <a:pt x="945" y="17179"/>
                        <a:pt x="817" y="17886"/>
                      </a:cubicBezTo>
                      <a:cubicBezTo>
                        <a:pt x="751" y="18247"/>
                        <a:pt x="801" y="18612"/>
                        <a:pt x="980" y="18943"/>
                      </a:cubicBezTo>
                      <a:cubicBezTo>
                        <a:pt x="1101" y="19166"/>
                        <a:pt x="1266" y="19279"/>
                        <a:pt x="1446" y="19279"/>
                      </a:cubicBezTo>
                      <a:cubicBezTo>
                        <a:pt x="1584" y="19279"/>
                        <a:pt x="1730" y="19213"/>
                        <a:pt x="1871" y="19079"/>
                      </a:cubicBezTo>
                      <a:cubicBezTo>
                        <a:pt x="1891" y="19059"/>
                        <a:pt x="1909" y="19040"/>
                        <a:pt x="1930" y="19022"/>
                      </a:cubicBezTo>
                      <a:cubicBezTo>
                        <a:pt x="2020" y="18943"/>
                        <a:pt x="2114" y="18879"/>
                        <a:pt x="2223" y="18879"/>
                      </a:cubicBezTo>
                      <a:cubicBezTo>
                        <a:pt x="2267" y="18879"/>
                        <a:pt x="2313" y="18890"/>
                        <a:pt x="2363" y="18914"/>
                      </a:cubicBezTo>
                      <a:cubicBezTo>
                        <a:pt x="2501" y="18979"/>
                        <a:pt x="2591" y="19187"/>
                        <a:pt x="2567" y="19368"/>
                      </a:cubicBezTo>
                      <a:cubicBezTo>
                        <a:pt x="2513" y="19776"/>
                        <a:pt x="2192" y="20129"/>
                        <a:pt x="1784" y="20234"/>
                      </a:cubicBezTo>
                      <a:cubicBezTo>
                        <a:pt x="1670" y="20264"/>
                        <a:pt x="1561" y="20278"/>
                        <a:pt x="1459" y="20278"/>
                      </a:cubicBezTo>
                      <a:cubicBezTo>
                        <a:pt x="1150" y="20278"/>
                        <a:pt x="897" y="20142"/>
                        <a:pt x="689" y="19868"/>
                      </a:cubicBezTo>
                      <a:cubicBezTo>
                        <a:pt x="411" y="19500"/>
                        <a:pt x="336" y="19070"/>
                        <a:pt x="307" y="18626"/>
                      </a:cubicBezTo>
                      <a:cubicBezTo>
                        <a:pt x="271" y="18056"/>
                        <a:pt x="425" y="17518"/>
                        <a:pt x="620" y="16988"/>
                      </a:cubicBezTo>
                      <a:cubicBezTo>
                        <a:pt x="878" y="16291"/>
                        <a:pt x="1240" y="15646"/>
                        <a:pt x="1615" y="15005"/>
                      </a:cubicBezTo>
                      <a:cubicBezTo>
                        <a:pt x="2330" y="13785"/>
                        <a:pt x="3017" y="12549"/>
                        <a:pt x="3255" y="11126"/>
                      </a:cubicBezTo>
                      <a:cubicBezTo>
                        <a:pt x="3451" y="9958"/>
                        <a:pt x="3582" y="8785"/>
                        <a:pt x="3467" y="7600"/>
                      </a:cubicBezTo>
                      <a:cubicBezTo>
                        <a:pt x="3409" y="6990"/>
                        <a:pt x="3291" y="6390"/>
                        <a:pt x="2996" y="5846"/>
                      </a:cubicBezTo>
                      <a:cubicBezTo>
                        <a:pt x="2874" y="5622"/>
                        <a:pt x="2712" y="5422"/>
                        <a:pt x="2531" y="5159"/>
                      </a:cubicBezTo>
                      <a:cubicBezTo>
                        <a:pt x="2461" y="5257"/>
                        <a:pt x="2428" y="5312"/>
                        <a:pt x="2387" y="5358"/>
                      </a:cubicBezTo>
                      <a:cubicBezTo>
                        <a:pt x="2192" y="5589"/>
                        <a:pt x="1938" y="5708"/>
                        <a:pt x="1644" y="5741"/>
                      </a:cubicBezTo>
                      <a:cubicBezTo>
                        <a:pt x="1625" y="5744"/>
                        <a:pt x="1605" y="5745"/>
                        <a:pt x="1586" y="5745"/>
                      </a:cubicBezTo>
                      <a:cubicBezTo>
                        <a:pt x="1337" y="5745"/>
                        <a:pt x="1059" y="5573"/>
                        <a:pt x="952" y="5351"/>
                      </a:cubicBezTo>
                      <a:cubicBezTo>
                        <a:pt x="585" y="4595"/>
                        <a:pt x="1098" y="3407"/>
                        <a:pt x="2055" y="3343"/>
                      </a:cubicBezTo>
                      <a:cubicBezTo>
                        <a:pt x="2085" y="3341"/>
                        <a:pt x="2115" y="3340"/>
                        <a:pt x="2144" y="3340"/>
                      </a:cubicBezTo>
                      <a:close/>
                      <a:moveTo>
                        <a:pt x="1919" y="1"/>
                      </a:moveTo>
                      <a:cubicBezTo>
                        <a:pt x="1887" y="1"/>
                        <a:pt x="1855" y="32"/>
                        <a:pt x="1816" y="94"/>
                      </a:cubicBezTo>
                      <a:cubicBezTo>
                        <a:pt x="1773" y="164"/>
                        <a:pt x="1741" y="243"/>
                        <a:pt x="1689" y="306"/>
                      </a:cubicBezTo>
                      <a:cubicBezTo>
                        <a:pt x="1489" y="554"/>
                        <a:pt x="1277" y="791"/>
                        <a:pt x="1080" y="1040"/>
                      </a:cubicBezTo>
                      <a:cubicBezTo>
                        <a:pt x="812" y="1379"/>
                        <a:pt x="633" y="1761"/>
                        <a:pt x="591" y="2194"/>
                      </a:cubicBezTo>
                      <a:cubicBezTo>
                        <a:pt x="555" y="2572"/>
                        <a:pt x="602" y="2939"/>
                        <a:pt x="863" y="3244"/>
                      </a:cubicBezTo>
                      <a:cubicBezTo>
                        <a:pt x="840" y="3269"/>
                        <a:pt x="827" y="3286"/>
                        <a:pt x="811" y="3301"/>
                      </a:cubicBezTo>
                      <a:cubicBezTo>
                        <a:pt x="235" y="3902"/>
                        <a:pt x="50" y="4608"/>
                        <a:pt x="246" y="5413"/>
                      </a:cubicBezTo>
                      <a:cubicBezTo>
                        <a:pt x="367" y="5906"/>
                        <a:pt x="775" y="6275"/>
                        <a:pt x="1225" y="6275"/>
                      </a:cubicBezTo>
                      <a:cubicBezTo>
                        <a:pt x="1231" y="6275"/>
                        <a:pt x="1238" y="6275"/>
                        <a:pt x="1245" y="6274"/>
                      </a:cubicBezTo>
                      <a:cubicBezTo>
                        <a:pt x="1806" y="6260"/>
                        <a:pt x="2301" y="6100"/>
                        <a:pt x="2532" y="5512"/>
                      </a:cubicBezTo>
                      <a:cubicBezTo>
                        <a:pt x="2538" y="5498"/>
                        <a:pt x="2550" y="5486"/>
                        <a:pt x="2575" y="5453"/>
                      </a:cubicBezTo>
                      <a:cubicBezTo>
                        <a:pt x="2645" y="5546"/>
                        <a:pt x="2714" y="5630"/>
                        <a:pt x="2771" y="5720"/>
                      </a:cubicBezTo>
                      <a:cubicBezTo>
                        <a:pt x="3081" y="6208"/>
                        <a:pt x="3214" y="6757"/>
                        <a:pt x="3298" y="7320"/>
                      </a:cubicBezTo>
                      <a:cubicBezTo>
                        <a:pt x="3456" y="8369"/>
                        <a:pt x="3353" y="9412"/>
                        <a:pt x="3194" y="10456"/>
                      </a:cubicBezTo>
                      <a:cubicBezTo>
                        <a:pt x="3184" y="10404"/>
                        <a:pt x="3175" y="10351"/>
                        <a:pt x="3168" y="10299"/>
                      </a:cubicBezTo>
                      <a:cubicBezTo>
                        <a:pt x="3004" y="9410"/>
                        <a:pt x="2713" y="8565"/>
                        <a:pt x="2273" y="7778"/>
                      </a:cubicBezTo>
                      <a:cubicBezTo>
                        <a:pt x="1973" y="7242"/>
                        <a:pt x="1532" y="6854"/>
                        <a:pt x="949" y="6646"/>
                      </a:cubicBezTo>
                      <a:cubicBezTo>
                        <a:pt x="870" y="6618"/>
                        <a:pt x="789" y="6601"/>
                        <a:pt x="711" y="6601"/>
                      </a:cubicBezTo>
                      <a:cubicBezTo>
                        <a:pt x="592" y="6601"/>
                        <a:pt x="478" y="6640"/>
                        <a:pt x="379" y="6739"/>
                      </a:cubicBezTo>
                      <a:cubicBezTo>
                        <a:pt x="210" y="6908"/>
                        <a:pt x="195" y="7118"/>
                        <a:pt x="250" y="7338"/>
                      </a:cubicBezTo>
                      <a:cubicBezTo>
                        <a:pt x="270" y="7411"/>
                        <a:pt x="297" y="7489"/>
                        <a:pt x="343" y="7547"/>
                      </a:cubicBezTo>
                      <a:cubicBezTo>
                        <a:pt x="465" y="7702"/>
                        <a:pt x="597" y="7846"/>
                        <a:pt x="729" y="7994"/>
                      </a:cubicBezTo>
                      <a:cubicBezTo>
                        <a:pt x="766" y="8036"/>
                        <a:pt x="809" y="8070"/>
                        <a:pt x="865" y="8120"/>
                      </a:cubicBezTo>
                      <a:cubicBezTo>
                        <a:pt x="814" y="8134"/>
                        <a:pt x="793" y="8139"/>
                        <a:pt x="772" y="8144"/>
                      </a:cubicBezTo>
                      <a:cubicBezTo>
                        <a:pt x="416" y="8232"/>
                        <a:pt x="241" y="8447"/>
                        <a:pt x="266" y="8767"/>
                      </a:cubicBezTo>
                      <a:cubicBezTo>
                        <a:pt x="292" y="9089"/>
                        <a:pt x="515" y="9296"/>
                        <a:pt x="871" y="9327"/>
                      </a:cubicBezTo>
                      <a:cubicBezTo>
                        <a:pt x="941" y="9333"/>
                        <a:pt x="1010" y="9343"/>
                        <a:pt x="1080" y="9353"/>
                      </a:cubicBezTo>
                      <a:cubicBezTo>
                        <a:pt x="1030" y="9389"/>
                        <a:pt x="980" y="9402"/>
                        <a:pt x="930" y="9418"/>
                      </a:cubicBezTo>
                      <a:cubicBezTo>
                        <a:pt x="543" y="9542"/>
                        <a:pt x="214" y="9953"/>
                        <a:pt x="198" y="10334"/>
                      </a:cubicBezTo>
                      <a:cubicBezTo>
                        <a:pt x="187" y="10585"/>
                        <a:pt x="389" y="10838"/>
                        <a:pt x="621" y="10864"/>
                      </a:cubicBezTo>
                      <a:cubicBezTo>
                        <a:pt x="637" y="10865"/>
                        <a:pt x="653" y="10866"/>
                        <a:pt x="668" y="10866"/>
                      </a:cubicBezTo>
                      <a:cubicBezTo>
                        <a:pt x="884" y="10866"/>
                        <a:pt x="1055" y="10700"/>
                        <a:pt x="1096" y="10438"/>
                      </a:cubicBezTo>
                      <a:cubicBezTo>
                        <a:pt x="1108" y="10363"/>
                        <a:pt x="1113" y="10288"/>
                        <a:pt x="1123" y="10201"/>
                      </a:cubicBezTo>
                      <a:cubicBezTo>
                        <a:pt x="1371" y="10259"/>
                        <a:pt x="1534" y="10408"/>
                        <a:pt x="1651" y="10606"/>
                      </a:cubicBezTo>
                      <a:cubicBezTo>
                        <a:pt x="1966" y="11134"/>
                        <a:pt x="2120" y="11715"/>
                        <a:pt x="2088" y="12323"/>
                      </a:cubicBezTo>
                      <a:cubicBezTo>
                        <a:pt x="2056" y="12935"/>
                        <a:pt x="1968" y="13546"/>
                        <a:pt x="1883" y="14156"/>
                      </a:cubicBezTo>
                      <a:cubicBezTo>
                        <a:pt x="1862" y="14316"/>
                        <a:pt x="1765" y="14467"/>
                        <a:pt x="1692" y="14643"/>
                      </a:cubicBezTo>
                      <a:cubicBezTo>
                        <a:pt x="1660" y="14602"/>
                        <a:pt x="1650" y="14596"/>
                        <a:pt x="1649" y="14587"/>
                      </a:cubicBezTo>
                      <a:cubicBezTo>
                        <a:pt x="1640" y="14539"/>
                        <a:pt x="1632" y="14489"/>
                        <a:pt x="1625" y="14441"/>
                      </a:cubicBezTo>
                      <a:cubicBezTo>
                        <a:pt x="1583" y="14112"/>
                        <a:pt x="1457" y="13826"/>
                        <a:pt x="1212" y="13600"/>
                      </a:cubicBezTo>
                      <a:cubicBezTo>
                        <a:pt x="1088" y="13485"/>
                        <a:pt x="947" y="13429"/>
                        <a:pt x="810" y="13429"/>
                      </a:cubicBezTo>
                      <a:cubicBezTo>
                        <a:pt x="634" y="13429"/>
                        <a:pt x="467" y="13523"/>
                        <a:pt x="355" y="13710"/>
                      </a:cubicBezTo>
                      <a:cubicBezTo>
                        <a:pt x="265" y="13861"/>
                        <a:pt x="205" y="14042"/>
                        <a:pt x="174" y="14216"/>
                      </a:cubicBezTo>
                      <a:cubicBezTo>
                        <a:pt x="131" y="14468"/>
                        <a:pt x="256" y="14684"/>
                        <a:pt x="422" y="14715"/>
                      </a:cubicBezTo>
                      <a:cubicBezTo>
                        <a:pt x="436" y="14717"/>
                        <a:pt x="451" y="14719"/>
                        <a:pt x="466" y="14719"/>
                      </a:cubicBezTo>
                      <a:cubicBezTo>
                        <a:pt x="634" y="14719"/>
                        <a:pt x="808" y="14551"/>
                        <a:pt x="861" y="14324"/>
                      </a:cubicBezTo>
                      <a:cubicBezTo>
                        <a:pt x="878" y="14254"/>
                        <a:pt x="887" y="14180"/>
                        <a:pt x="901" y="14104"/>
                      </a:cubicBezTo>
                      <a:cubicBezTo>
                        <a:pt x="1111" y="14216"/>
                        <a:pt x="1210" y="14371"/>
                        <a:pt x="1221" y="14637"/>
                      </a:cubicBezTo>
                      <a:cubicBezTo>
                        <a:pt x="1241" y="15067"/>
                        <a:pt x="1157" y="15478"/>
                        <a:pt x="969" y="15867"/>
                      </a:cubicBezTo>
                      <a:cubicBezTo>
                        <a:pt x="601" y="16632"/>
                        <a:pt x="245" y="17404"/>
                        <a:pt x="188" y="18265"/>
                      </a:cubicBezTo>
                      <a:cubicBezTo>
                        <a:pt x="150" y="18856"/>
                        <a:pt x="229" y="19429"/>
                        <a:pt x="586" y="19931"/>
                      </a:cubicBezTo>
                      <a:cubicBezTo>
                        <a:pt x="813" y="20247"/>
                        <a:pt x="1105" y="20396"/>
                        <a:pt x="1455" y="20396"/>
                      </a:cubicBezTo>
                      <a:cubicBezTo>
                        <a:pt x="1533" y="20396"/>
                        <a:pt x="1613" y="20389"/>
                        <a:pt x="1696" y="20374"/>
                      </a:cubicBezTo>
                      <a:cubicBezTo>
                        <a:pt x="2139" y="20297"/>
                        <a:pt x="2443" y="20042"/>
                        <a:pt x="2603" y="19623"/>
                      </a:cubicBezTo>
                      <a:cubicBezTo>
                        <a:pt x="2698" y="19373"/>
                        <a:pt x="2714" y="19114"/>
                        <a:pt x="2514" y="18913"/>
                      </a:cubicBezTo>
                      <a:cubicBezTo>
                        <a:pt x="2386" y="18784"/>
                        <a:pt x="2235" y="18727"/>
                        <a:pt x="2071" y="18727"/>
                      </a:cubicBezTo>
                      <a:cubicBezTo>
                        <a:pt x="1982" y="18727"/>
                        <a:pt x="1889" y="18744"/>
                        <a:pt x="1794" y="18775"/>
                      </a:cubicBezTo>
                      <a:cubicBezTo>
                        <a:pt x="1717" y="18800"/>
                        <a:pt x="1650" y="18813"/>
                        <a:pt x="1590" y="18813"/>
                      </a:cubicBezTo>
                      <a:cubicBezTo>
                        <a:pt x="1418" y="18813"/>
                        <a:pt x="1310" y="18707"/>
                        <a:pt x="1250" y="18481"/>
                      </a:cubicBezTo>
                      <a:cubicBezTo>
                        <a:pt x="1121" y="17998"/>
                        <a:pt x="1216" y="17525"/>
                        <a:pt x="1319" y="17080"/>
                      </a:cubicBezTo>
                      <a:cubicBezTo>
                        <a:pt x="1396" y="17286"/>
                        <a:pt x="1453" y="17516"/>
                        <a:pt x="1562" y="17720"/>
                      </a:cubicBezTo>
                      <a:cubicBezTo>
                        <a:pt x="1672" y="17922"/>
                        <a:pt x="1852" y="18021"/>
                        <a:pt x="2051" y="18021"/>
                      </a:cubicBezTo>
                      <a:cubicBezTo>
                        <a:pt x="2112" y="18021"/>
                        <a:pt x="2175" y="18012"/>
                        <a:pt x="2238" y="17993"/>
                      </a:cubicBezTo>
                      <a:cubicBezTo>
                        <a:pt x="2492" y="17918"/>
                        <a:pt x="2640" y="17659"/>
                        <a:pt x="2575" y="17396"/>
                      </a:cubicBezTo>
                      <a:cubicBezTo>
                        <a:pt x="2524" y="17186"/>
                        <a:pt x="2325" y="17044"/>
                        <a:pt x="2106" y="17044"/>
                      </a:cubicBezTo>
                      <a:cubicBezTo>
                        <a:pt x="2071" y="17044"/>
                        <a:pt x="2035" y="17048"/>
                        <a:pt x="1999" y="17055"/>
                      </a:cubicBezTo>
                      <a:cubicBezTo>
                        <a:pt x="1969" y="17062"/>
                        <a:pt x="1939" y="17065"/>
                        <a:pt x="1873" y="17072"/>
                      </a:cubicBezTo>
                      <a:cubicBezTo>
                        <a:pt x="1897" y="16821"/>
                        <a:pt x="1896" y="16583"/>
                        <a:pt x="1943" y="16354"/>
                      </a:cubicBezTo>
                      <a:cubicBezTo>
                        <a:pt x="2113" y="15546"/>
                        <a:pt x="2444" y="14798"/>
                        <a:pt x="2837" y="14076"/>
                      </a:cubicBezTo>
                      <a:cubicBezTo>
                        <a:pt x="3701" y="12486"/>
                        <a:pt x="4284" y="10807"/>
                        <a:pt x="4440" y="8991"/>
                      </a:cubicBezTo>
                      <a:cubicBezTo>
                        <a:pt x="4579" y="7370"/>
                        <a:pt x="4269" y="5842"/>
                        <a:pt x="3540" y="4395"/>
                      </a:cubicBezTo>
                      <a:cubicBezTo>
                        <a:pt x="3405" y="4128"/>
                        <a:pt x="3390" y="3860"/>
                        <a:pt x="3436" y="3579"/>
                      </a:cubicBezTo>
                      <a:cubicBezTo>
                        <a:pt x="3459" y="3437"/>
                        <a:pt x="3535" y="3342"/>
                        <a:pt x="3680" y="3299"/>
                      </a:cubicBezTo>
                      <a:cubicBezTo>
                        <a:pt x="4046" y="3192"/>
                        <a:pt x="4201" y="2917"/>
                        <a:pt x="4233" y="2561"/>
                      </a:cubicBezTo>
                      <a:cubicBezTo>
                        <a:pt x="4266" y="2209"/>
                        <a:pt x="4044" y="1962"/>
                        <a:pt x="3732" y="1962"/>
                      </a:cubicBezTo>
                      <a:cubicBezTo>
                        <a:pt x="3674" y="1962"/>
                        <a:pt x="3614" y="1971"/>
                        <a:pt x="3551" y="1989"/>
                      </a:cubicBezTo>
                      <a:cubicBezTo>
                        <a:pt x="3425" y="2024"/>
                        <a:pt x="3287" y="2093"/>
                        <a:pt x="3200" y="2189"/>
                      </a:cubicBezTo>
                      <a:cubicBezTo>
                        <a:pt x="3068" y="2336"/>
                        <a:pt x="2976" y="2517"/>
                        <a:pt x="2870" y="2680"/>
                      </a:cubicBezTo>
                      <a:cubicBezTo>
                        <a:pt x="2871" y="2681"/>
                        <a:pt x="2871" y="2681"/>
                        <a:pt x="2871" y="2681"/>
                      </a:cubicBezTo>
                      <a:cubicBezTo>
                        <a:pt x="2871" y="2681"/>
                        <a:pt x="2860" y="2667"/>
                        <a:pt x="2854" y="2651"/>
                      </a:cubicBezTo>
                      <a:cubicBezTo>
                        <a:pt x="2699" y="2135"/>
                        <a:pt x="2734" y="1664"/>
                        <a:pt x="3147" y="1267"/>
                      </a:cubicBezTo>
                      <a:cubicBezTo>
                        <a:pt x="3192" y="1224"/>
                        <a:pt x="3192" y="1135"/>
                        <a:pt x="3214" y="1068"/>
                      </a:cubicBezTo>
                      <a:cubicBezTo>
                        <a:pt x="3154" y="1050"/>
                        <a:pt x="3092" y="1012"/>
                        <a:pt x="3034" y="1012"/>
                      </a:cubicBezTo>
                      <a:cubicBezTo>
                        <a:pt x="3031" y="1012"/>
                        <a:pt x="3028" y="1012"/>
                        <a:pt x="3025" y="1012"/>
                      </a:cubicBezTo>
                      <a:cubicBezTo>
                        <a:pt x="2764" y="1032"/>
                        <a:pt x="2517" y="1105"/>
                        <a:pt x="2307" y="1272"/>
                      </a:cubicBezTo>
                      <a:cubicBezTo>
                        <a:pt x="2223" y="1339"/>
                        <a:pt x="2144" y="1411"/>
                        <a:pt x="2026" y="1513"/>
                      </a:cubicBezTo>
                      <a:cubicBezTo>
                        <a:pt x="2078" y="1268"/>
                        <a:pt x="2126" y="1066"/>
                        <a:pt x="2162" y="864"/>
                      </a:cubicBezTo>
                      <a:cubicBezTo>
                        <a:pt x="2212" y="589"/>
                        <a:pt x="2173" y="327"/>
                        <a:pt x="2020" y="89"/>
                      </a:cubicBezTo>
                      <a:cubicBezTo>
                        <a:pt x="1982" y="30"/>
                        <a:pt x="1950" y="1"/>
                        <a:pt x="19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9" name="Google Shape;5209;p25"/>
                <p:cNvSpPr/>
                <p:nvPr/>
              </p:nvSpPr>
              <p:spPr>
                <a:xfrm>
                  <a:off x="4233341" y="2513841"/>
                  <a:ext cx="136788" cy="506666"/>
                </a:xfrm>
                <a:custGeom>
                  <a:avLst/>
                  <a:gdLst/>
                  <a:ahLst/>
                  <a:cxnLst/>
                  <a:rect l="l" t="t" r="r" b="b"/>
                  <a:pathLst>
                    <a:path w="3274" h="12127" extrusionOk="0">
                      <a:moveTo>
                        <a:pt x="2876" y="0"/>
                      </a:moveTo>
                      <a:cubicBezTo>
                        <a:pt x="2845" y="61"/>
                        <a:pt x="2798" y="118"/>
                        <a:pt x="2784" y="182"/>
                      </a:cubicBezTo>
                      <a:cubicBezTo>
                        <a:pt x="2654" y="755"/>
                        <a:pt x="2530" y="1329"/>
                        <a:pt x="2405" y="1902"/>
                      </a:cubicBezTo>
                      <a:cubicBezTo>
                        <a:pt x="2397" y="1929"/>
                        <a:pt x="2405" y="1961"/>
                        <a:pt x="2391" y="1983"/>
                      </a:cubicBezTo>
                      <a:cubicBezTo>
                        <a:pt x="2366" y="2027"/>
                        <a:pt x="2338" y="2081"/>
                        <a:pt x="2298" y="2099"/>
                      </a:cubicBezTo>
                      <a:cubicBezTo>
                        <a:pt x="2297" y="2100"/>
                        <a:pt x="2295" y="2100"/>
                        <a:pt x="2293" y="2100"/>
                      </a:cubicBezTo>
                      <a:cubicBezTo>
                        <a:pt x="2269" y="2100"/>
                        <a:pt x="2214" y="2055"/>
                        <a:pt x="2191" y="2021"/>
                      </a:cubicBezTo>
                      <a:cubicBezTo>
                        <a:pt x="2080" y="1851"/>
                        <a:pt x="1987" y="1667"/>
                        <a:pt x="1864" y="1507"/>
                      </a:cubicBezTo>
                      <a:cubicBezTo>
                        <a:pt x="1752" y="1360"/>
                        <a:pt x="1614" y="1231"/>
                        <a:pt x="1478" y="1105"/>
                      </a:cubicBezTo>
                      <a:cubicBezTo>
                        <a:pt x="1444" y="1073"/>
                        <a:pt x="1379" y="1074"/>
                        <a:pt x="1327" y="1059"/>
                      </a:cubicBezTo>
                      <a:cubicBezTo>
                        <a:pt x="1316" y="1110"/>
                        <a:pt x="1287" y="1162"/>
                        <a:pt x="1295" y="1210"/>
                      </a:cubicBezTo>
                      <a:cubicBezTo>
                        <a:pt x="1357" y="1622"/>
                        <a:pt x="1428" y="2031"/>
                        <a:pt x="1487" y="2444"/>
                      </a:cubicBezTo>
                      <a:cubicBezTo>
                        <a:pt x="1502" y="2540"/>
                        <a:pt x="1478" y="2640"/>
                        <a:pt x="1473" y="2739"/>
                      </a:cubicBezTo>
                      <a:cubicBezTo>
                        <a:pt x="1390" y="2696"/>
                        <a:pt x="1304" y="2660"/>
                        <a:pt x="1227" y="2610"/>
                      </a:cubicBezTo>
                      <a:cubicBezTo>
                        <a:pt x="900" y="2400"/>
                        <a:pt x="577" y="2184"/>
                        <a:pt x="248" y="1977"/>
                      </a:cubicBezTo>
                      <a:cubicBezTo>
                        <a:pt x="190" y="1940"/>
                        <a:pt x="107" y="1940"/>
                        <a:pt x="36" y="1926"/>
                      </a:cubicBezTo>
                      <a:cubicBezTo>
                        <a:pt x="25" y="1936"/>
                        <a:pt x="13" y="1947"/>
                        <a:pt x="1" y="1958"/>
                      </a:cubicBezTo>
                      <a:cubicBezTo>
                        <a:pt x="57" y="2045"/>
                        <a:pt x="103" y="2143"/>
                        <a:pt x="169" y="2221"/>
                      </a:cubicBezTo>
                      <a:cubicBezTo>
                        <a:pt x="737" y="2904"/>
                        <a:pt x="1177" y="3661"/>
                        <a:pt x="1492" y="4489"/>
                      </a:cubicBezTo>
                      <a:cubicBezTo>
                        <a:pt x="1991" y="5800"/>
                        <a:pt x="2185" y="7142"/>
                        <a:pt x="1915" y="8534"/>
                      </a:cubicBezTo>
                      <a:cubicBezTo>
                        <a:pt x="1787" y="9190"/>
                        <a:pt x="1508" y="9786"/>
                        <a:pt x="1223" y="10381"/>
                      </a:cubicBezTo>
                      <a:cubicBezTo>
                        <a:pt x="1093" y="10654"/>
                        <a:pt x="1012" y="10934"/>
                        <a:pt x="1041" y="11241"/>
                      </a:cubicBezTo>
                      <a:cubicBezTo>
                        <a:pt x="1068" y="11534"/>
                        <a:pt x="1187" y="11780"/>
                        <a:pt x="1401" y="11979"/>
                      </a:cubicBezTo>
                      <a:cubicBezTo>
                        <a:pt x="1518" y="12090"/>
                        <a:pt x="1657" y="12127"/>
                        <a:pt x="1807" y="12127"/>
                      </a:cubicBezTo>
                      <a:cubicBezTo>
                        <a:pt x="1840" y="12127"/>
                        <a:pt x="1873" y="12125"/>
                        <a:pt x="1907" y="12122"/>
                      </a:cubicBezTo>
                      <a:cubicBezTo>
                        <a:pt x="2186" y="12096"/>
                        <a:pt x="2573" y="11596"/>
                        <a:pt x="2539" y="11326"/>
                      </a:cubicBezTo>
                      <a:cubicBezTo>
                        <a:pt x="2515" y="11147"/>
                        <a:pt x="2446" y="11011"/>
                        <a:pt x="2270" y="10944"/>
                      </a:cubicBezTo>
                      <a:cubicBezTo>
                        <a:pt x="2222" y="10926"/>
                        <a:pt x="2174" y="10917"/>
                        <a:pt x="2128" y="10917"/>
                      </a:cubicBezTo>
                      <a:cubicBezTo>
                        <a:pt x="2025" y="10917"/>
                        <a:pt x="1933" y="10962"/>
                        <a:pt x="1869" y="11047"/>
                      </a:cubicBezTo>
                      <a:cubicBezTo>
                        <a:pt x="1771" y="11178"/>
                        <a:pt x="1837" y="11292"/>
                        <a:pt x="1900" y="11413"/>
                      </a:cubicBezTo>
                      <a:cubicBezTo>
                        <a:pt x="1930" y="11468"/>
                        <a:pt x="1945" y="11533"/>
                        <a:pt x="1967" y="11592"/>
                      </a:cubicBezTo>
                      <a:cubicBezTo>
                        <a:pt x="1897" y="11604"/>
                        <a:pt x="1824" y="11635"/>
                        <a:pt x="1757" y="11635"/>
                      </a:cubicBezTo>
                      <a:cubicBezTo>
                        <a:pt x="1744" y="11635"/>
                        <a:pt x="1731" y="11634"/>
                        <a:pt x="1719" y="11631"/>
                      </a:cubicBezTo>
                      <a:cubicBezTo>
                        <a:pt x="1540" y="11594"/>
                        <a:pt x="1389" y="11405"/>
                        <a:pt x="1404" y="11196"/>
                      </a:cubicBezTo>
                      <a:cubicBezTo>
                        <a:pt x="1416" y="10998"/>
                        <a:pt x="1463" y="10791"/>
                        <a:pt x="1547" y="10614"/>
                      </a:cubicBezTo>
                      <a:cubicBezTo>
                        <a:pt x="1854" y="9963"/>
                        <a:pt x="2203" y="9329"/>
                        <a:pt x="2389" y="8629"/>
                      </a:cubicBezTo>
                      <a:cubicBezTo>
                        <a:pt x="2563" y="7970"/>
                        <a:pt x="2753" y="7310"/>
                        <a:pt x="2850" y="6639"/>
                      </a:cubicBezTo>
                      <a:cubicBezTo>
                        <a:pt x="3001" y="5603"/>
                        <a:pt x="3091" y="4556"/>
                        <a:pt x="3185" y="3511"/>
                      </a:cubicBezTo>
                      <a:cubicBezTo>
                        <a:pt x="3263" y="2651"/>
                        <a:pt x="3273" y="1788"/>
                        <a:pt x="3176" y="927"/>
                      </a:cubicBezTo>
                      <a:cubicBezTo>
                        <a:pt x="3150" y="698"/>
                        <a:pt x="3102" y="471"/>
                        <a:pt x="3051" y="248"/>
                      </a:cubicBezTo>
                      <a:cubicBezTo>
                        <a:pt x="3032" y="161"/>
                        <a:pt x="2976" y="84"/>
                        <a:pt x="2937" y="2"/>
                      </a:cubicBezTo>
                      <a:cubicBezTo>
                        <a:pt x="2914" y="1"/>
                        <a:pt x="2895" y="0"/>
                        <a:pt x="2876"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p:cSld name="CUSTOM_7_1">
    <p:spTree>
      <p:nvGrpSpPr>
        <p:cNvPr id="5210" name="Shape 5210"/>
        <p:cNvGrpSpPr/>
        <p:nvPr/>
      </p:nvGrpSpPr>
      <p:grpSpPr>
        <a:xfrm>
          <a:off x="0" y="0"/>
          <a:ext cx="0" cy="0"/>
          <a:chOff x="0" y="0"/>
          <a:chExt cx="0" cy="0"/>
        </a:xfrm>
      </p:grpSpPr>
      <p:sp>
        <p:nvSpPr>
          <p:cNvPr id="5211" name="Google Shape;5211;p26"/>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5212" name="Google Shape;5212;p26"/>
          <p:cNvSpPr txBox="1"/>
          <p:nvPr>
            <p:ph type="title" idx="2" hasCustomPrompt="1"/>
          </p:nvPr>
        </p:nvSpPr>
        <p:spPr>
          <a:xfrm>
            <a:off x="1133129" y="1805496"/>
            <a:ext cx="3025800" cy="466800"/>
          </a:xfrm>
          <a:prstGeom prst="rect">
            <a:avLst/>
          </a:prstGeom>
          <a:noFill/>
        </p:spPr>
        <p:txBody>
          <a:bodyPr spcFirstLastPara="1" wrap="square" lIns="91425" tIns="91425" rIns="91425" bIns="91425" anchor="b" anchorCtr="0">
            <a:noAutofit/>
          </a:bodyPr>
          <a:lstStyle>
            <a:lvl1pPr lvl="0" algn="l" rtl="0">
              <a:spcBef>
                <a:spcPts val="0"/>
              </a:spcBef>
              <a:spcAft>
                <a:spcPts val="0"/>
              </a:spcAft>
              <a:buClr>
                <a:schemeClr val="accent2"/>
              </a:buClr>
              <a:buSzPts val="2000"/>
              <a:buNone/>
              <a:defRPr sz="3000"/>
            </a:lvl1pPr>
            <a:lvl2pPr lvl="1" algn="ctr" rtl="0">
              <a:spcBef>
                <a:spcPts val="0"/>
              </a:spcBef>
              <a:spcAft>
                <a:spcPts val="0"/>
              </a:spcAft>
              <a:buClr>
                <a:schemeClr val="accent2"/>
              </a:buClr>
              <a:buSzPts val="2000"/>
              <a:buNone/>
              <a:defRPr sz="2000">
                <a:solidFill>
                  <a:schemeClr val="accent2"/>
                </a:solidFill>
              </a:defRPr>
            </a:lvl2pPr>
            <a:lvl3pPr lvl="2" algn="ctr" rtl="0">
              <a:spcBef>
                <a:spcPts val="0"/>
              </a:spcBef>
              <a:spcAft>
                <a:spcPts val="0"/>
              </a:spcAft>
              <a:buClr>
                <a:schemeClr val="accent2"/>
              </a:buClr>
              <a:buSzPts val="2000"/>
              <a:buNone/>
              <a:defRPr sz="2000">
                <a:solidFill>
                  <a:schemeClr val="accent2"/>
                </a:solidFill>
              </a:defRPr>
            </a:lvl3pPr>
            <a:lvl4pPr lvl="3" algn="ctr" rtl="0">
              <a:spcBef>
                <a:spcPts val="0"/>
              </a:spcBef>
              <a:spcAft>
                <a:spcPts val="0"/>
              </a:spcAft>
              <a:buClr>
                <a:schemeClr val="accent2"/>
              </a:buClr>
              <a:buSzPts val="2000"/>
              <a:buNone/>
              <a:defRPr sz="2000">
                <a:solidFill>
                  <a:schemeClr val="accent2"/>
                </a:solidFill>
              </a:defRPr>
            </a:lvl4pPr>
            <a:lvl5pPr lvl="4" algn="ctr" rtl="0">
              <a:spcBef>
                <a:spcPts val="0"/>
              </a:spcBef>
              <a:spcAft>
                <a:spcPts val="0"/>
              </a:spcAft>
              <a:buClr>
                <a:schemeClr val="accent2"/>
              </a:buClr>
              <a:buSzPts val="2000"/>
              <a:buNone/>
              <a:defRPr sz="2000">
                <a:solidFill>
                  <a:schemeClr val="accent2"/>
                </a:solidFill>
              </a:defRPr>
            </a:lvl5pPr>
            <a:lvl6pPr lvl="5" algn="ctr" rtl="0">
              <a:spcBef>
                <a:spcPts val="0"/>
              </a:spcBef>
              <a:spcAft>
                <a:spcPts val="0"/>
              </a:spcAft>
              <a:buClr>
                <a:schemeClr val="accent2"/>
              </a:buClr>
              <a:buSzPts val="2000"/>
              <a:buNone/>
              <a:defRPr sz="2000">
                <a:solidFill>
                  <a:schemeClr val="accent2"/>
                </a:solidFill>
              </a:defRPr>
            </a:lvl6pPr>
            <a:lvl7pPr lvl="6" algn="ctr" rtl="0">
              <a:spcBef>
                <a:spcPts val="0"/>
              </a:spcBef>
              <a:spcAft>
                <a:spcPts val="0"/>
              </a:spcAft>
              <a:buClr>
                <a:schemeClr val="accent2"/>
              </a:buClr>
              <a:buSzPts val="2000"/>
              <a:buNone/>
              <a:defRPr sz="2000">
                <a:solidFill>
                  <a:schemeClr val="accent2"/>
                </a:solidFill>
              </a:defRPr>
            </a:lvl7pPr>
            <a:lvl8pPr lvl="7" algn="ctr" rtl="0">
              <a:spcBef>
                <a:spcPts val="0"/>
              </a:spcBef>
              <a:spcAft>
                <a:spcPts val="0"/>
              </a:spcAft>
              <a:buClr>
                <a:schemeClr val="accent2"/>
              </a:buClr>
              <a:buSzPts val="2000"/>
              <a:buNone/>
              <a:defRPr sz="2000">
                <a:solidFill>
                  <a:schemeClr val="accent2"/>
                </a:solidFill>
              </a:defRPr>
            </a:lvl8pPr>
            <a:lvl9pPr lvl="8" algn="ctr" rtl="0">
              <a:spcBef>
                <a:spcPts val="0"/>
              </a:spcBef>
              <a:spcAft>
                <a:spcPts val="0"/>
              </a:spcAft>
              <a:buClr>
                <a:schemeClr val="accent2"/>
              </a:buClr>
              <a:buSzPts val="2000"/>
              <a:buNone/>
              <a:defRPr sz="2000">
                <a:solidFill>
                  <a:schemeClr val="accent2"/>
                </a:solidFill>
              </a:defRPr>
            </a:lvl9pPr>
          </a:lstStyle>
          <a:p>
            <a:r>
              <a:t>xx%</a:t>
            </a:r>
          </a:p>
        </p:txBody>
      </p:sp>
      <p:sp>
        <p:nvSpPr>
          <p:cNvPr id="5213" name="Google Shape;5213;p26"/>
          <p:cNvSpPr txBox="1"/>
          <p:nvPr>
            <p:ph type="subTitle" idx="1"/>
          </p:nvPr>
        </p:nvSpPr>
        <p:spPr>
          <a:xfrm>
            <a:off x="1133129" y="2274438"/>
            <a:ext cx="3025800" cy="466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5214" name="Google Shape;5214;p26"/>
          <p:cNvSpPr txBox="1"/>
          <p:nvPr>
            <p:ph type="title" idx="3" hasCustomPrompt="1"/>
          </p:nvPr>
        </p:nvSpPr>
        <p:spPr>
          <a:xfrm>
            <a:off x="1133129" y="3020467"/>
            <a:ext cx="3025800" cy="466800"/>
          </a:xfrm>
          <a:prstGeom prst="rect">
            <a:avLst/>
          </a:prstGeom>
          <a:noFill/>
        </p:spPr>
        <p:txBody>
          <a:bodyPr spcFirstLastPara="1" wrap="square" lIns="91425" tIns="91425" rIns="91425" bIns="91425" anchor="b" anchorCtr="0">
            <a:noAutofit/>
          </a:bodyPr>
          <a:lstStyle>
            <a:lvl1pPr lvl="0" algn="l" rtl="0">
              <a:spcBef>
                <a:spcPts val="0"/>
              </a:spcBef>
              <a:spcAft>
                <a:spcPts val="0"/>
              </a:spcAft>
              <a:buClr>
                <a:schemeClr val="accent2"/>
              </a:buClr>
              <a:buSzPts val="2000"/>
              <a:buNone/>
              <a:defRPr sz="3000"/>
            </a:lvl1pPr>
            <a:lvl2pPr lvl="1" algn="ctr" rtl="0">
              <a:spcBef>
                <a:spcPts val="0"/>
              </a:spcBef>
              <a:spcAft>
                <a:spcPts val="0"/>
              </a:spcAft>
              <a:buClr>
                <a:schemeClr val="accent2"/>
              </a:buClr>
              <a:buSzPts val="2000"/>
              <a:buNone/>
              <a:defRPr sz="2000">
                <a:solidFill>
                  <a:schemeClr val="accent2"/>
                </a:solidFill>
              </a:defRPr>
            </a:lvl2pPr>
            <a:lvl3pPr lvl="2" algn="ctr" rtl="0">
              <a:spcBef>
                <a:spcPts val="0"/>
              </a:spcBef>
              <a:spcAft>
                <a:spcPts val="0"/>
              </a:spcAft>
              <a:buClr>
                <a:schemeClr val="accent2"/>
              </a:buClr>
              <a:buSzPts val="2000"/>
              <a:buNone/>
              <a:defRPr sz="2000">
                <a:solidFill>
                  <a:schemeClr val="accent2"/>
                </a:solidFill>
              </a:defRPr>
            </a:lvl3pPr>
            <a:lvl4pPr lvl="3" algn="ctr" rtl="0">
              <a:spcBef>
                <a:spcPts val="0"/>
              </a:spcBef>
              <a:spcAft>
                <a:spcPts val="0"/>
              </a:spcAft>
              <a:buClr>
                <a:schemeClr val="accent2"/>
              </a:buClr>
              <a:buSzPts val="2000"/>
              <a:buNone/>
              <a:defRPr sz="2000">
                <a:solidFill>
                  <a:schemeClr val="accent2"/>
                </a:solidFill>
              </a:defRPr>
            </a:lvl4pPr>
            <a:lvl5pPr lvl="4" algn="ctr" rtl="0">
              <a:spcBef>
                <a:spcPts val="0"/>
              </a:spcBef>
              <a:spcAft>
                <a:spcPts val="0"/>
              </a:spcAft>
              <a:buClr>
                <a:schemeClr val="accent2"/>
              </a:buClr>
              <a:buSzPts val="2000"/>
              <a:buNone/>
              <a:defRPr sz="2000">
                <a:solidFill>
                  <a:schemeClr val="accent2"/>
                </a:solidFill>
              </a:defRPr>
            </a:lvl5pPr>
            <a:lvl6pPr lvl="5" algn="ctr" rtl="0">
              <a:spcBef>
                <a:spcPts val="0"/>
              </a:spcBef>
              <a:spcAft>
                <a:spcPts val="0"/>
              </a:spcAft>
              <a:buClr>
                <a:schemeClr val="accent2"/>
              </a:buClr>
              <a:buSzPts val="2000"/>
              <a:buNone/>
              <a:defRPr sz="2000">
                <a:solidFill>
                  <a:schemeClr val="accent2"/>
                </a:solidFill>
              </a:defRPr>
            </a:lvl6pPr>
            <a:lvl7pPr lvl="6" algn="ctr" rtl="0">
              <a:spcBef>
                <a:spcPts val="0"/>
              </a:spcBef>
              <a:spcAft>
                <a:spcPts val="0"/>
              </a:spcAft>
              <a:buClr>
                <a:schemeClr val="accent2"/>
              </a:buClr>
              <a:buSzPts val="2000"/>
              <a:buNone/>
              <a:defRPr sz="2000">
                <a:solidFill>
                  <a:schemeClr val="accent2"/>
                </a:solidFill>
              </a:defRPr>
            </a:lvl7pPr>
            <a:lvl8pPr lvl="7" algn="ctr" rtl="0">
              <a:spcBef>
                <a:spcPts val="0"/>
              </a:spcBef>
              <a:spcAft>
                <a:spcPts val="0"/>
              </a:spcAft>
              <a:buClr>
                <a:schemeClr val="accent2"/>
              </a:buClr>
              <a:buSzPts val="2000"/>
              <a:buNone/>
              <a:defRPr sz="2000">
                <a:solidFill>
                  <a:schemeClr val="accent2"/>
                </a:solidFill>
              </a:defRPr>
            </a:lvl8pPr>
            <a:lvl9pPr lvl="8" algn="ctr" rtl="0">
              <a:spcBef>
                <a:spcPts val="0"/>
              </a:spcBef>
              <a:spcAft>
                <a:spcPts val="0"/>
              </a:spcAft>
              <a:buClr>
                <a:schemeClr val="accent2"/>
              </a:buClr>
              <a:buSzPts val="2000"/>
              <a:buNone/>
              <a:defRPr sz="2000">
                <a:solidFill>
                  <a:schemeClr val="accent2"/>
                </a:solidFill>
              </a:defRPr>
            </a:lvl9pPr>
          </a:lstStyle>
          <a:p>
            <a:r>
              <a:t>xx%</a:t>
            </a:r>
          </a:p>
        </p:txBody>
      </p:sp>
      <p:sp>
        <p:nvSpPr>
          <p:cNvPr id="5215" name="Google Shape;5215;p26"/>
          <p:cNvSpPr txBox="1"/>
          <p:nvPr>
            <p:ph type="subTitle" idx="4"/>
          </p:nvPr>
        </p:nvSpPr>
        <p:spPr>
          <a:xfrm>
            <a:off x="1133129" y="3480812"/>
            <a:ext cx="3025800" cy="466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5216" name="Google Shape;5216;p26"/>
          <p:cNvSpPr txBox="1"/>
          <p:nvPr>
            <p:ph type="title" idx="5" hasCustomPrompt="1"/>
          </p:nvPr>
        </p:nvSpPr>
        <p:spPr>
          <a:xfrm>
            <a:off x="4985071" y="1805488"/>
            <a:ext cx="3025800" cy="466800"/>
          </a:xfrm>
          <a:prstGeom prst="rect">
            <a:avLst/>
          </a:prstGeom>
          <a:noFill/>
        </p:spPr>
        <p:txBody>
          <a:bodyPr spcFirstLastPara="1" wrap="square" lIns="91425" tIns="91425" rIns="91425" bIns="91425" anchor="b" anchorCtr="0">
            <a:noAutofit/>
          </a:bodyPr>
          <a:lstStyle>
            <a:lvl1pPr lvl="0" algn="l" rtl="0">
              <a:spcBef>
                <a:spcPts val="0"/>
              </a:spcBef>
              <a:spcAft>
                <a:spcPts val="0"/>
              </a:spcAft>
              <a:buClr>
                <a:schemeClr val="accent2"/>
              </a:buClr>
              <a:buSzPts val="2000"/>
              <a:buNone/>
              <a:defRPr sz="3000"/>
            </a:lvl1pPr>
            <a:lvl2pPr lvl="1" algn="ctr" rtl="0">
              <a:spcBef>
                <a:spcPts val="0"/>
              </a:spcBef>
              <a:spcAft>
                <a:spcPts val="0"/>
              </a:spcAft>
              <a:buClr>
                <a:schemeClr val="accent2"/>
              </a:buClr>
              <a:buSzPts val="2000"/>
              <a:buNone/>
              <a:defRPr sz="2000">
                <a:solidFill>
                  <a:schemeClr val="accent2"/>
                </a:solidFill>
              </a:defRPr>
            </a:lvl2pPr>
            <a:lvl3pPr lvl="2" algn="ctr" rtl="0">
              <a:spcBef>
                <a:spcPts val="0"/>
              </a:spcBef>
              <a:spcAft>
                <a:spcPts val="0"/>
              </a:spcAft>
              <a:buClr>
                <a:schemeClr val="accent2"/>
              </a:buClr>
              <a:buSzPts val="2000"/>
              <a:buNone/>
              <a:defRPr sz="2000">
                <a:solidFill>
                  <a:schemeClr val="accent2"/>
                </a:solidFill>
              </a:defRPr>
            </a:lvl3pPr>
            <a:lvl4pPr lvl="3" algn="ctr" rtl="0">
              <a:spcBef>
                <a:spcPts val="0"/>
              </a:spcBef>
              <a:spcAft>
                <a:spcPts val="0"/>
              </a:spcAft>
              <a:buClr>
                <a:schemeClr val="accent2"/>
              </a:buClr>
              <a:buSzPts val="2000"/>
              <a:buNone/>
              <a:defRPr sz="2000">
                <a:solidFill>
                  <a:schemeClr val="accent2"/>
                </a:solidFill>
              </a:defRPr>
            </a:lvl4pPr>
            <a:lvl5pPr lvl="4" algn="ctr" rtl="0">
              <a:spcBef>
                <a:spcPts val="0"/>
              </a:spcBef>
              <a:spcAft>
                <a:spcPts val="0"/>
              </a:spcAft>
              <a:buClr>
                <a:schemeClr val="accent2"/>
              </a:buClr>
              <a:buSzPts val="2000"/>
              <a:buNone/>
              <a:defRPr sz="2000">
                <a:solidFill>
                  <a:schemeClr val="accent2"/>
                </a:solidFill>
              </a:defRPr>
            </a:lvl5pPr>
            <a:lvl6pPr lvl="5" algn="ctr" rtl="0">
              <a:spcBef>
                <a:spcPts val="0"/>
              </a:spcBef>
              <a:spcAft>
                <a:spcPts val="0"/>
              </a:spcAft>
              <a:buClr>
                <a:schemeClr val="accent2"/>
              </a:buClr>
              <a:buSzPts val="2000"/>
              <a:buNone/>
              <a:defRPr sz="2000">
                <a:solidFill>
                  <a:schemeClr val="accent2"/>
                </a:solidFill>
              </a:defRPr>
            </a:lvl6pPr>
            <a:lvl7pPr lvl="6" algn="ctr" rtl="0">
              <a:spcBef>
                <a:spcPts val="0"/>
              </a:spcBef>
              <a:spcAft>
                <a:spcPts val="0"/>
              </a:spcAft>
              <a:buClr>
                <a:schemeClr val="accent2"/>
              </a:buClr>
              <a:buSzPts val="2000"/>
              <a:buNone/>
              <a:defRPr sz="2000">
                <a:solidFill>
                  <a:schemeClr val="accent2"/>
                </a:solidFill>
              </a:defRPr>
            </a:lvl7pPr>
            <a:lvl8pPr lvl="7" algn="ctr" rtl="0">
              <a:spcBef>
                <a:spcPts val="0"/>
              </a:spcBef>
              <a:spcAft>
                <a:spcPts val="0"/>
              </a:spcAft>
              <a:buClr>
                <a:schemeClr val="accent2"/>
              </a:buClr>
              <a:buSzPts val="2000"/>
              <a:buNone/>
              <a:defRPr sz="2000">
                <a:solidFill>
                  <a:schemeClr val="accent2"/>
                </a:solidFill>
              </a:defRPr>
            </a:lvl8pPr>
            <a:lvl9pPr lvl="8" algn="ctr" rtl="0">
              <a:spcBef>
                <a:spcPts val="0"/>
              </a:spcBef>
              <a:spcAft>
                <a:spcPts val="0"/>
              </a:spcAft>
              <a:buClr>
                <a:schemeClr val="accent2"/>
              </a:buClr>
              <a:buSzPts val="2000"/>
              <a:buNone/>
              <a:defRPr sz="2000">
                <a:solidFill>
                  <a:schemeClr val="accent2"/>
                </a:solidFill>
              </a:defRPr>
            </a:lvl9pPr>
          </a:lstStyle>
          <a:p>
            <a:r>
              <a:t>xx%</a:t>
            </a:r>
          </a:p>
        </p:txBody>
      </p:sp>
      <p:sp>
        <p:nvSpPr>
          <p:cNvPr id="5217" name="Google Shape;5217;p26"/>
          <p:cNvSpPr txBox="1"/>
          <p:nvPr>
            <p:ph type="subTitle" idx="6"/>
          </p:nvPr>
        </p:nvSpPr>
        <p:spPr>
          <a:xfrm>
            <a:off x="4985071" y="2272286"/>
            <a:ext cx="3025800" cy="466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5218" name="Google Shape;5218;p26"/>
          <p:cNvSpPr txBox="1"/>
          <p:nvPr>
            <p:ph type="title" idx="7" hasCustomPrompt="1"/>
          </p:nvPr>
        </p:nvSpPr>
        <p:spPr>
          <a:xfrm>
            <a:off x="4985071" y="3020463"/>
            <a:ext cx="3025800" cy="466800"/>
          </a:xfrm>
          <a:prstGeom prst="rect">
            <a:avLst/>
          </a:prstGeom>
          <a:noFill/>
        </p:spPr>
        <p:txBody>
          <a:bodyPr spcFirstLastPara="1" wrap="square" lIns="91425" tIns="91425" rIns="91425" bIns="91425" anchor="b" anchorCtr="0">
            <a:noAutofit/>
          </a:bodyPr>
          <a:lstStyle>
            <a:lvl1pPr lvl="0" algn="l" rtl="0">
              <a:spcBef>
                <a:spcPts val="0"/>
              </a:spcBef>
              <a:spcAft>
                <a:spcPts val="0"/>
              </a:spcAft>
              <a:buClr>
                <a:schemeClr val="accent2"/>
              </a:buClr>
              <a:buSzPts val="2000"/>
              <a:buNone/>
              <a:defRPr sz="3000"/>
            </a:lvl1pPr>
            <a:lvl2pPr lvl="1" algn="ctr" rtl="0">
              <a:spcBef>
                <a:spcPts val="0"/>
              </a:spcBef>
              <a:spcAft>
                <a:spcPts val="0"/>
              </a:spcAft>
              <a:buClr>
                <a:schemeClr val="accent2"/>
              </a:buClr>
              <a:buSzPts val="2000"/>
              <a:buNone/>
              <a:defRPr sz="2000">
                <a:solidFill>
                  <a:schemeClr val="accent2"/>
                </a:solidFill>
              </a:defRPr>
            </a:lvl2pPr>
            <a:lvl3pPr lvl="2" algn="ctr" rtl="0">
              <a:spcBef>
                <a:spcPts val="0"/>
              </a:spcBef>
              <a:spcAft>
                <a:spcPts val="0"/>
              </a:spcAft>
              <a:buClr>
                <a:schemeClr val="accent2"/>
              </a:buClr>
              <a:buSzPts val="2000"/>
              <a:buNone/>
              <a:defRPr sz="2000">
                <a:solidFill>
                  <a:schemeClr val="accent2"/>
                </a:solidFill>
              </a:defRPr>
            </a:lvl3pPr>
            <a:lvl4pPr lvl="3" algn="ctr" rtl="0">
              <a:spcBef>
                <a:spcPts val="0"/>
              </a:spcBef>
              <a:spcAft>
                <a:spcPts val="0"/>
              </a:spcAft>
              <a:buClr>
                <a:schemeClr val="accent2"/>
              </a:buClr>
              <a:buSzPts val="2000"/>
              <a:buNone/>
              <a:defRPr sz="2000">
                <a:solidFill>
                  <a:schemeClr val="accent2"/>
                </a:solidFill>
              </a:defRPr>
            </a:lvl4pPr>
            <a:lvl5pPr lvl="4" algn="ctr" rtl="0">
              <a:spcBef>
                <a:spcPts val="0"/>
              </a:spcBef>
              <a:spcAft>
                <a:spcPts val="0"/>
              </a:spcAft>
              <a:buClr>
                <a:schemeClr val="accent2"/>
              </a:buClr>
              <a:buSzPts val="2000"/>
              <a:buNone/>
              <a:defRPr sz="2000">
                <a:solidFill>
                  <a:schemeClr val="accent2"/>
                </a:solidFill>
              </a:defRPr>
            </a:lvl5pPr>
            <a:lvl6pPr lvl="5" algn="ctr" rtl="0">
              <a:spcBef>
                <a:spcPts val="0"/>
              </a:spcBef>
              <a:spcAft>
                <a:spcPts val="0"/>
              </a:spcAft>
              <a:buClr>
                <a:schemeClr val="accent2"/>
              </a:buClr>
              <a:buSzPts val="2000"/>
              <a:buNone/>
              <a:defRPr sz="2000">
                <a:solidFill>
                  <a:schemeClr val="accent2"/>
                </a:solidFill>
              </a:defRPr>
            </a:lvl6pPr>
            <a:lvl7pPr lvl="6" algn="ctr" rtl="0">
              <a:spcBef>
                <a:spcPts val="0"/>
              </a:spcBef>
              <a:spcAft>
                <a:spcPts val="0"/>
              </a:spcAft>
              <a:buClr>
                <a:schemeClr val="accent2"/>
              </a:buClr>
              <a:buSzPts val="2000"/>
              <a:buNone/>
              <a:defRPr sz="2000">
                <a:solidFill>
                  <a:schemeClr val="accent2"/>
                </a:solidFill>
              </a:defRPr>
            </a:lvl7pPr>
            <a:lvl8pPr lvl="7" algn="ctr" rtl="0">
              <a:spcBef>
                <a:spcPts val="0"/>
              </a:spcBef>
              <a:spcAft>
                <a:spcPts val="0"/>
              </a:spcAft>
              <a:buClr>
                <a:schemeClr val="accent2"/>
              </a:buClr>
              <a:buSzPts val="2000"/>
              <a:buNone/>
              <a:defRPr sz="2000">
                <a:solidFill>
                  <a:schemeClr val="accent2"/>
                </a:solidFill>
              </a:defRPr>
            </a:lvl8pPr>
            <a:lvl9pPr lvl="8" algn="ctr" rtl="0">
              <a:spcBef>
                <a:spcPts val="0"/>
              </a:spcBef>
              <a:spcAft>
                <a:spcPts val="0"/>
              </a:spcAft>
              <a:buClr>
                <a:schemeClr val="accent2"/>
              </a:buClr>
              <a:buSzPts val="2000"/>
              <a:buNone/>
              <a:defRPr sz="2000">
                <a:solidFill>
                  <a:schemeClr val="accent2"/>
                </a:solidFill>
              </a:defRPr>
            </a:lvl9pPr>
          </a:lstStyle>
          <a:p>
            <a:r>
              <a:t>xx%</a:t>
            </a:r>
          </a:p>
        </p:txBody>
      </p:sp>
      <p:sp>
        <p:nvSpPr>
          <p:cNvPr id="5219" name="Google Shape;5219;p26"/>
          <p:cNvSpPr txBox="1"/>
          <p:nvPr>
            <p:ph type="subTitle" idx="8"/>
          </p:nvPr>
        </p:nvSpPr>
        <p:spPr>
          <a:xfrm>
            <a:off x="4985071" y="3470024"/>
            <a:ext cx="3025800" cy="466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grpSp>
        <p:nvGrpSpPr>
          <p:cNvPr id="5220" name="Google Shape;5220;p26"/>
          <p:cNvGrpSpPr/>
          <p:nvPr/>
        </p:nvGrpSpPr>
        <p:grpSpPr>
          <a:xfrm>
            <a:off x="92669" y="38102"/>
            <a:ext cx="9051336" cy="5105396"/>
            <a:chOff x="92669" y="38102"/>
            <a:chExt cx="9051336" cy="5105396"/>
          </a:xfrm>
        </p:grpSpPr>
        <p:grpSp>
          <p:nvGrpSpPr>
            <p:cNvPr id="5221" name="Google Shape;5221;p26"/>
            <p:cNvGrpSpPr/>
            <p:nvPr/>
          </p:nvGrpSpPr>
          <p:grpSpPr>
            <a:xfrm rot="-1553162">
              <a:off x="7837223" y="161587"/>
              <a:ext cx="164441" cy="308602"/>
              <a:chOff x="5166319" y="2259335"/>
              <a:chExt cx="164435" cy="308590"/>
            </a:xfrm>
          </p:grpSpPr>
          <p:grpSp>
            <p:nvGrpSpPr>
              <p:cNvPr id="5222" name="Google Shape;5222;p26"/>
              <p:cNvGrpSpPr/>
              <p:nvPr/>
            </p:nvGrpSpPr>
            <p:grpSpPr>
              <a:xfrm>
                <a:off x="5169922" y="2402383"/>
                <a:ext cx="157067" cy="160932"/>
                <a:chOff x="6429427" y="832961"/>
                <a:chExt cx="211481" cy="216686"/>
              </a:xfrm>
            </p:grpSpPr>
            <p:sp>
              <p:nvSpPr>
                <p:cNvPr id="5223" name="Google Shape;5223;p26"/>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4" name="Google Shape;5224;p26"/>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5" name="Google Shape;5225;p26"/>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6" name="Google Shape;5226;p26"/>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7" name="Google Shape;5227;p26"/>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8" name="Google Shape;5228;p26"/>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9" name="Google Shape;5229;p26"/>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0" name="Google Shape;5230;p26"/>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1" name="Google Shape;5231;p26"/>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232" name="Google Shape;5232;p26"/>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233" name="Google Shape;5233;p26"/>
            <p:cNvSpPr/>
            <p:nvPr/>
          </p:nvSpPr>
          <p:spPr>
            <a:xfrm rot="5400000" flipH="1">
              <a:off x="2247290" y="-1678311"/>
              <a:ext cx="4641619" cy="8460102"/>
            </a:xfrm>
            <a:custGeom>
              <a:avLst/>
              <a:gdLst/>
              <a:ahLst/>
              <a:cxnLst/>
              <a:rect l="l" t="t" r="r" b="b"/>
              <a:pathLst>
                <a:path w="26185" h="50539" extrusionOk="0">
                  <a:moveTo>
                    <a:pt x="8740" y="259"/>
                  </a:moveTo>
                  <a:cubicBezTo>
                    <a:pt x="8412" y="503"/>
                    <a:pt x="8018" y="637"/>
                    <a:pt x="7603" y="637"/>
                  </a:cubicBezTo>
                  <a:lnTo>
                    <a:pt x="2612" y="637"/>
                  </a:lnTo>
                  <a:cubicBezTo>
                    <a:pt x="2850" y="403"/>
                    <a:pt x="3174" y="259"/>
                    <a:pt x="3531" y="259"/>
                  </a:cubicBezTo>
                  <a:close/>
                  <a:moveTo>
                    <a:pt x="2175" y="858"/>
                  </a:moveTo>
                  <a:cubicBezTo>
                    <a:pt x="2063" y="1072"/>
                    <a:pt x="1998" y="1312"/>
                    <a:pt x="1998" y="1568"/>
                  </a:cubicBezTo>
                  <a:lnTo>
                    <a:pt x="1998" y="2087"/>
                  </a:lnTo>
                  <a:cubicBezTo>
                    <a:pt x="1998" y="2435"/>
                    <a:pt x="1715" y="2719"/>
                    <a:pt x="1366" y="2719"/>
                  </a:cubicBezTo>
                  <a:lnTo>
                    <a:pt x="1255" y="2719"/>
                  </a:lnTo>
                  <a:lnTo>
                    <a:pt x="1255" y="4268"/>
                  </a:lnTo>
                  <a:cubicBezTo>
                    <a:pt x="1255" y="4842"/>
                    <a:pt x="817" y="5313"/>
                    <a:pt x="257" y="5370"/>
                  </a:cubicBezTo>
                  <a:lnTo>
                    <a:pt x="257" y="2265"/>
                  </a:lnTo>
                  <a:cubicBezTo>
                    <a:pt x="258" y="1489"/>
                    <a:pt x="889" y="858"/>
                    <a:pt x="1666" y="858"/>
                  </a:cubicBezTo>
                  <a:close/>
                  <a:moveTo>
                    <a:pt x="25927" y="45169"/>
                  </a:moveTo>
                  <a:lnTo>
                    <a:pt x="25927" y="48283"/>
                  </a:lnTo>
                  <a:cubicBezTo>
                    <a:pt x="25926" y="49058"/>
                    <a:pt x="25295" y="49691"/>
                    <a:pt x="24520" y="49691"/>
                  </a:cubicBezTo>
                  <a:lnTo>
                    <a:pt x="24004" y="49691"/>
                  </a:lnTo>
                  <a:cubicBezTo>
                    <a:pt x="24118" y="49475"/>
                    <a:pt x="24185" y="49229"/>
                    <a:pt x="24185" y="48970"/>
                  </a:cubicBezTo>
                  <a:lnTo>
                    <a:pt x="24185" y="48452"/>
                  </a:lnTo>
                  <a:cubicBezTo>
                    <a:pt x="24185" y="48102"/>
                    <a:pt x="24470" y="47819"/>
                    <a:pt x="24817" y="47819"/>
                  </a:cubicBezTo>
                  <a:lnTo>
                    <a:pt x="24929" y="47819"/>
                  </a:lnTo>
                  <a:lnTo>
                    <a:pt x="24929" y="46270"/>
                  </a:lnTo>
                  <a:cubicBezTo>
                    <a:pt x="24929" y="45699"/>
                    <a:pt x="25367" y="45224"/>
                    <a:pt x="25927" y="45169"/>
                  </a:cubicBezTo>
                  <a:close/>
                  <a:moveTo>
                    <a:pt x="23404" y="258"/>
                  </a:moveTo>
                  <a:cubicBezTo>
                    <a:pt x="24796" y="258"/>
                    <a:pt x="25927" y="1391"/>
                    <a:pt x="25927" y="2781"/>
                  </a:cubicBezTo>
                  <a:lnTo>
                    <a:pt x="25927" y="44945"/>
                  </a:lnTo>
                  <a:lnTo>
                    <a:pt x="25926" y="44945"/>
                  </a:lnTo>
                  <a:cubicBezTo>
                    <a:pt x="25244" y="45000"/>
                    <a:pt x="24707" y="45575"/>
                    <a:pt x="24707" y="46269"/>
                  </a:cubicBezTo>
                  <a:lnTo>
                    <a:pt x="24707" y="47602"/>
                  </a:lnTo>
                  <a:cubicBezTo>
                    <a:pt x="24288" y="47657"/>
                    <a:pt x="23963" y="48016"/>
                    <a:pt x="23963" y="48451"/>
                  </a:cubicBezTo>
                  <a:lnTo>
                    <a:pt x="23963" y="48969"/>
                  </a:lnTo>
                  <a:cubicBezTo>
                    <a:pt x="23963" y="49234"/>
                    <a:pt x="23883" y="49482"/>
                    <a:pt x="23746" y="49689"/>
                  </a:cubicBezTo>
                  <a:lnTo>
                    <a:pt x="18580" y="49689"/>
                  </a:lnTo>
                  <a:cubicBezTo>
                    <a:pt x="18030" y="49689"/>
                    <a:pt x="17509" y="49899"/>
                    <a:pt x="17114" y="50280"/>
                  </a:cubicBezTo>
                  <a:lnTo>
                    <a:pt x="2781" y="50280"/>
                  </a:lnTo>
                  <a:cubicBezTo>
                    <a:pt x="1389" y="50280"/>
                    <a:pt x="258" y="49147"/>
                    <a:pt x="258" y="47756"/>
                  </a:cubicBezTo>
                  <a:lnTo>
                    <a:pt x="258" y="5592"/>
                  </a:lnTo>
                  <a:cubicBezTo>
                    <a:pt x="940" y="5537"/>
                    <a:pt x="1477" y="4964"/>
                    <a:pt x="1477" y="4268"/>
                  </a:cubicBezTo>
                  <a:lnTo>
                    <a:pt x="1477" y="2934"/>
                  </a:lnTo>
                  <a:cubicBezTo>
                    <a:pt x="1896" y="2879"/>
                    <a:pt x="2221" y="2521"/>
                    <a:pt x="2221" y="2087"/>
                  </a:cubicBezTo>
                  <a:lnTo>
                    <a:pt x="2221" y="1568"/>
                  </a:lnTo>
                  <a:cubicBezTo>
                    <a:pt x="2221" y="1308"/>
                    <a:pt x="2299" y="1062"/>
                    <a:pt x="2433" y="857"/>
                  </a:cubicBezTo>
                  <a:lnTo>
                    <a:pt x="7605" y="857"/>
                  </a:lnTo>
                  <a:cubicBezTo>
                    <a:pt x="8161" y="857"/>
                    <a:pt x="8683" y="644"/>
                    <a:pt x="9082" y="258"/>
                  </a:cubicBezTo>
                  <a:close/>
                  <a:moveTo>
                    <a:pt x="23561" y="49911"/>
                  </a:moveTo>
                  <a:cubicBezTo>
                    <a:pt x="23327" y="50138"/>
                    <a:pt x="23007" y="50281"/>
                    <a:pt x="22652" y="50281"/>
                  </a:cubicBezTo>
                  <a:lnTo>
                    <a:pt x="17457" y="50281"/>
                  </a:lnTo>
                  <a:cubicBezTo>
                    <a:pt x="17781" y="50042"/>
                    <a:pt x="18170" y="49911"/>
                    <a:pt x="18580" y="49911"/>
                  </a:cubicBezTo>
                  <a:close/>
                  <a:moveTo>
                    <a:pt x="3531" y="0"/>
                  </a:moveTo>
                  <a:cubicBezTo>
                    <a:pt x="3048" y="0"/>
                    <a:pt x="2602" y="218"/>
                    <a:pt x="2301" y="600"/>
                  </a:cubicBezTo>
                  <a:lnTo>
                    <a:pt x="1667" y="600"/>
                  </a:lnTo>
                  <a:cubicBezTo>
                    <a:pt x="749" y="600"/>
                    <a:pt x="1" y="1346"/>
                    <a:pt x="1" y="2265"/>
                  </a:cubicBezTo>
                  <a:lnTo>
                    <a:pt x="1" y="47757"/>
                  </a:lnTo>
                  <a:cubicBezTo>
                    <a:pt x="1" y="49290"/>
                    <a:pt x="1250" y="50539"/>
                    <a:pt x="2782" y="50539"/>
                  </a:cubicBezTo>
                  <a:lnTo>
                    <a:pt x="22653" y="50539"/>
                  </a:lnTo>
                  <a:cubicBezTo>
                    <a:pt x="23132" y="50539"/>
                    <a:pt x="23576" y="50323"/>
                    <a:pt x="23876" y="49949"/>
                  </a:cubicBezTo>
                  <a:lnTo>
                    <a:pt x="24520" y="49949"/>
                  </a:lnTo>
                  <a:cubicBezTo>
                    <a:pt x="25437" y="49949"/>
                    <a:pt x="26184" y="49202"/>
                    <a:pt x="26184" y="48283"/>
                  </a:cubicBezTo>
                  <a:lnTo>
                    <a:pt x="26184" y="2781"/>
                  </a:lnTo>
                  <a:cubicBezTo>
                    <a:pt x="26184" y="1246"/>
                    <a:pt x="24935" y="0"/>
                    <a:pt x="23402" y="0"/>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234" name="Google Shape;5234;p26"/>
            <p:cNvGrpSpPr/>
            <p:nvPr/>
          </p:nvGrpSpPr>
          <p:grpSpPr>
            <a:xfrm rot="5400000">
              <a:off x="7016049" y="42577"/>
              <a:ext cx="1916645" cy="1907695"/>
              <a:chOff x="689851" y="543425"/>
              <a:chExt cx="2371204" cy="2360132"/>
            </a:xfrm>
          </p:grpSpPr>
          <p:sp>
            <p:nvSpPr>
              <p:cNvPr id="5235" name="Google Shape;5235;p26"/>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236" name="Google Shape;5236;p26"/>
              <p:cNvGrpSpPr/>
              <p:nvPr/>
            </p:nvGrpSpPr>
            <p:grpSpPr>
              <a:xfrm>
                <a:off x="2279990" y="699799"/>
                <a:ext cx="296624" cy="226530"/>
                <a:chOff x="2279990" y="699799"/>
                <a:chExt cx="296624" cy="226530"/>
              </a:xfrm>
            </p:grpSpPr>
            <p:sp>
              <p:nvSpPr>
                <p:cNvPr id="5237" name="Google Shape;5237;p26"/>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8" name="Google Shape;5238;p26"/>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9" name="Google Shape;5239;p26"/>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240" name="Google Shape;5240;p26"/>
              <p:cNvGrpSpPr/>
              <p:nvPr/>
            </p:nvGrpSpPr>
            <p:grpSpPr>
              <a:xfrm>
                <a:off x="2905178" y="550933"/>
                <a:ext cx="145542" cy="114895"/>
                <a:chOff x="2905178" y="550933"/>
                <a:chExt cx="145542" cy="114895"/>
              </a:xfrm>
            </p:grpSpPr>
            <p:sp>
              <p:nvSpPr>
                <p:cNvPr id="5241" name="Google Shape;5241;p26"/>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2" name="Google Shape;5242;p26"/>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243" name="Google Shape;5243;p26"/>
              <p:cNvGrpSpPr/>
              <p:nvPr/>
            </p:nvGrpSpPr>
            <p:grpSpPr>
              <a:xfrm>
                <a:off x="2899147" y="668291"/>
                <a:ext cx="120126" cy="143881"/>
                <a:chOff x="2899147" y="668291"/>
                <a:chExt cx="120126" cy="143881"/>
              </a:xfrm>
            </p:grpSpPr>
            <p:sp>
              <p:nvSpPr>
                <p:cNvPr id="5244" name="Google Shape;5244;p26"/>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5" name="Google Shape;5245;p26"/>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6" name="Google Shape;5246;p26"/>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7" name="Google Shape;5247;p26"/>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8" name="Google Shape;5248;p26"/>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9" name="Google Shape;5249;p26"/>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250" name="Google Shape;5250;p26"/>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1" name="Google Shape;5251;p26"/>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2" name="Google Shape;5252;p26"/>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3" name="Google Shape;5253;p26"/>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4" name="Google Shape;5254;p26"/>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5" name="Google Shape;5255;p26"/>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256" name="Google Shape;5256;p26"/>
              <p:cNvGrpSpPr/>
              <p:nvPr/>
            </p:nvGrpSpPr>
            <p:grpSpPr>
              <a:xfrm>
                <a:off x="920688" y="2132708"/>
                <a:ext cx="188067" cy="427644"/>
                <a:chOff x="920688" y="2132708"/>
                <a:chExt cx="188067" cy="427644"/>
              </a:xfrm>
            </p:grpSpPr>
            <p:sp>
              <p:nvSpPr>
                <p:cNvPr id="5257" name="Google Shape;5257;p26"/>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8" name="Google Shape;5258;p26"/>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9" name="Google Shape;5259;p26"/>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0" name="Google Shape;5260;p26"/>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1" name="Google Shape;5261;p26"/>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2" name="Google Shape;5262;p26"/>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3" name="Google Shape;5263;p26"/>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4" name="Google Shape;5264;p26"/>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265" name="Google Shape;5265;p26"/>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6" name="Google Shape;5266;p26"/>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267" name="Google Shape;5267;p26"/>
              <p:cNvGrpSpPr/>
              <p:nvPr/>
            </p:nvGrpSpPr>
            <p:grpSpPr>
              <a:xfrm>
                <a:off x="721729" y="2221080"/>
                <a:ext cx="154035" cy="287332"/>
                <a:chOff x="721729" y="2221080"/>
                <a:chExt cx="154035" cy="287332"/>
              </a:xfrm>
            </p:grpSpPr>
            <p:sp>
              <p:nvSpPr>
                <p:cNvPr id="5268" name="Google Shape;5268;p26"/>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9" name="Google Shape;5269;p26"/>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0" name="Google Shape;5270;p26"/>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1" name="Google Shape;5271;p26"/>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2" name="Google Shape;5272;p26"/>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3" name="Google Shape;5273;p26"/>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4" name="Google Shape;5274;p26"/>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275" name="Google Shape;5275;p26"/>
              <p:cNvGrpSpPr/>
              <p:nvPr/>
            </p:nvGrpSpPr>
            <p:grpSpPr>
              <a:xfrm>
                <a:off x="998845" y="875251"/>
                <a:ext cx="508814" cy="440690"/>
                <a:chOff x="998845" y="875251"/>
                <a:chExt cx="508814" cy="440690"/>
              </a:xfrm>
            </p:grpSpPr>
            <p:sp>
              <p:nvSpPr>
                <p:cNvPr id="5276" name="Google Shape;5276;p26"/>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7" name="Google Shape;5277;p26"/>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8" name="Google Shape;5278;p26"/>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9" name="Google Shape;5279;p26"/>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0" name="Google Shape;5280;p26"/>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1" name="Google Shape;5281;p26"/>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2" name="Google Shape;5282;p26"/>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3" name="Google Shape;5283;p26"/>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4" name="Google Shape;5284;p26"/>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5" name="Google Shape;5285;p26"/>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6" name="Google Shape;5286;p26"/>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7" name="Google Shape;5287;p26"/>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8" name="Google Shape;5288;p26"/>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9" name="Google Shape;5289;p26"/>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0" name="Google Shape;5290;p26"/>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291" name="Google Shape;5291;p26"/>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2" name="Google Shape;5292;p26"/>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3" name="Google Shape;5293;p26"/>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294" name="Google Shape;5294;p26"/>
              <p:cNvGrpSpPr/>
              <p:nvPr/>
            </p:nvGrpSpPr>
            <p:grpSpPr>
              <a:xfrm>
                <a:off x="836809" y="595673"/>
                <a:ext cx="379395" cy="387027"/>
                <a:chOff x="836809" y="595673"/>
                <a:chExt cx="379395" cy="387027"/>
              </a:xfrm>
            </p:grpSpPr>
            <p:sp>
              <p:nvSpPr>
                <p:cNvPr id="5295" name="Google Shape;5295;p26"/>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6" name="Google Shape;5296;p26"/>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7" name="Google Shape;5297;p26"/>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298" name="Google Shape;5298;p26"/>
              <p:cNvGrpSpPr/>
              <p:nvPr/>
            </p:nvGrpSpPr>
            <p:grpSpPr>
              <a:xfrm>
                <a:off x="786161" y="550318"/>
                <a:ext cx="636018" cy="460691"/>
                <a:chOff x="786161" y="550318"/>
                <a:chExt cx="636018" cy="460691"/>
              </a:xfrm>
            </p:grpSpPr>
            <p:sp>
              <p:nvSpPr>
                <p:cNvPr id="5299" name="Google Shape;5299;p26"/>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0" name="Google Shape;5300;p26"/>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1" name="Google Shape;5301;p26"/>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2" name="Google Shape;5302;p26"/>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3" name="Google Shape;5303;p26"/>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304" name="Google Shape;5304;p26"/>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305" name="Google Shape;5305;p26"/>
              <p:cNvGrpSpPr/>
              <p:nvPr/>
            </p:nvGrpSpPr>
            <p:grpSpPr>
              <a:xfrm>
                <a:off x="2067738" y="598381"/>
                <a:ext cx="292008" cy="198097"/>
                <a:chOff x="2067738" y="598381"/>
                <a:chExt cx="292008" cy="198097"/>
              </a:xfrm>
            </p:grpSpPr>
            <p:sp>
              <p:nvSpPr>
                <p:cNvPr id="5306" name="Google Shape;5306;p26"/>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7" name="Google Shape;5307;p26"/>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8" name="Google Shape;5308;p26"/>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309" name="Google Shape;5309;p26"/>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0" name="Google Shape;5310;p26"/>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1" name="Google Shape;5311;p26"/>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312" name="Google Shape;5312;p26"/>
              <p:cNvGrpSpPr/>
              <p:nvPr/>
            </p:nvGrpSpPr>
            <p:grpSpPr>
              <a:xfrm>
                <a:off x="793854" y="1165599"/>
                <a:ext cx="166405" cy="595648"/>
                <a:chOff x="793854" y="1165599"/>
                <a:chExt cx="166405" cy="595648"/>
              </a:xfrm>
            </p:grpSpPr>
            <p:sp>
              <p:nvSpPr>
                <p:cNvPr id="5313" name="Google Shape;5313;p26"/>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4" name="Google Shape;5314;p26"/>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5" name="Google Shape;5315;p26"/>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6" name="Google Shape;5316;p26"/>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317" name="Google Shape;5317;p26"/>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318" name="Google Shape;5318;p26"/>
              <p:cNvGrpSpPr/>
              <p:nvPr/>
            </p:nvGrpSpPr>
            <p:grpSpPr>
              <a:xfrm>
                <a:off x="715636" y="2027781"/>
                <a:ext cx="220560" cy="228560"/>
                <a:chOff x="715636" y="2027781"/>
                <a:chExt cx="220560" cy="228560"/>
              </a:xfrm>
            </p:grpSpPr>
            <p:sp>
              <p:nvSpPr>
                <p:cNvPr id="5319" name="Google Shape;5319;p26"/>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0" name="Google Shape;5320;p26"/>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1" name="Google Shape;5321;p26"/>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2" name="Google Shape;5322;p26"/>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3" name="Google Shape;5323;p26"/>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4" name="Google Shape;5324;p26"/>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5" name="Google Shape;5325;p26"/>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326" name="Google Shape;5326;p26"/>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327" name="Google Shape;5327;p26"/>
              <p:cNvGrpSpPr/>
              <p:nvPr/>
            </p:nvGrpSpPr>
            <p:grpSpPr>
              <a:xfrm>
                <a:off x="1062908" y="937961"/>
                <a:ext cx="217298" cy="231699"/>
                <a:chOff x="1062908" y="937961"/>
                <a:chExt cx="217298" cy="231699"/>
              </a:xfrm>
            </p:grpSpPr>
            <p:sp>
              <p:nvSpPr>
                <p:cNvPr id="5328" name="Google Shape;5328;p26"/>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9" name="Google Shape;5329;p26"/>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0" name="Google Shape;5330;p26"/>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1" name="Google Shape;5331;p26"/>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2" name="Google Shape;5332;p26"/>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333" name="Google Shape;5333;p26"/>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4" name="Google Shape;5334;p26"/>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5" name="Google Shape;5335;p26"/>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6" name="Google Shape;5336;p26"/>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7" name="Google Shape;5337;p26"/>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8" name="Google Shape;5338;p26"/>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9" name="Google Shape;5339;p26"/>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340" name="Google Shape;5340;p26"/>
            <p:cNvGrpSpPr/>
            <p:nvPr/>
          </p:nvGrpSpPr>
          <p:grpSpPr>
            <a:xfrm>
              <a:off x="92669" y="3762487"/>
              <a:ext cx="1242514" cy="1146390"/>
              <a:chOff x="1471921" y="2504915"/>
              <a:chExt cx="1242514" cy="1146390"/>
            </a:xfrm>
          </p:grpSpPr>
          <p:sp>
            <p:nvSpPr>
              <p:cNvPr id="5341" name="Google Shape;5341;p26"/>
              <p:cNvSpPr/>
              <p:nvPr/>
            </p:nvSpPr>
            <p:spPr>
              <a:xfrm>
                <a:off x="1474402" y="29263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2" name="Google Shape;5342;p26"/>
              <p:cNvSpPr/>
              <p:nvPr/>
            </p:nvSpPr>
            <p:spPr>
              <a:xfrm>
                <a:off x="1490668" y="30083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3" name="Google Shape;5343;p26"/>
              <p:cNvSpPr/>
              <p:nvPr/>
            </p:nvSpPr>
            <p:spPr>
              <a:xfrm>
                <a:off x="1538362" y="31491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4" name="Google Shape;5344;p26"/>
              <p:cNvSpPr/>
              <p:nvPr/>
            </p:nvSpPr>
            <p:spPr>
              <a:xfrm>
                <a:off x="1550033" y="28805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5" name="Google Shape;5345;p26"/>
              <p:cNvSpPr/>
              <p:nvPr/>
            </p:nvSpPr>
            <p:spPr>
              <a:xfrm>
                <a:off x="1471921" y="28751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6" name="Google Shape;5346;p26"/>
              <p:cNvSpPr/>
              <p:nvPr/>
            </p:nvSpPr>
            <p:spPr>
              <a:xfrm>
                <a:off x="2063735" y="32781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7" name="Google Shape;5347;p26"/>
              <p:cNvSpPr/>
              <p:nvPr/>
            </p:nvSpPr>
            <p:spPr>
              <a:xfrm>
                <a:off x="2253869" y="32959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8" name="Google Shape;5348;p26"/>
              <p:cNvSpPr/>
              <p:nvPr/>
            </p:nvSpPr>
            <p:spPr>
              <a:xfrm>
                <a:off x="2615114" y="33527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9" name="Google Shape;5349;p26"/>
              <p:cNvSpPr/>
              <p:nvPr/>
            </p:nvSpPr>
            <p:spPr>
              <a:xfrm>
                <a:off x="2300184" y="33995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0" name="Google Shape;5350;p26"/>
              <p:cNvSpPr/>
              <p:nvPr/>
            </p:nvSpPr>
            <p:spPr>
              <a:xfrm>
                <a:off x="2156826" y="33375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1" name="Google Shape;5351;p26"/>
              <p:cNvSpPr/>
              <p:nvPr/>
            </p:nvSpPr>
            <p:spPr>
              <a:xfrm>
                <a:off x="2613276" y="33759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2" name="Google Shape;5352;p26"/>
              <p:cNvSpPr/>
              <p:nvPr/>
            </p:nvSpPr>
            <p:spPr>
              <a:xfrm>
                <a:off x="2597010" y="33066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3" name="Google Shape;5353;p26"/>
              <p:cNvSpPr/>
              <p:nvPr/>
            </p:nvSpPr>
            <p:spPr>
              <a:xfrm>
                <a:off x="2556484" y="32757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4" name="Google Shape;5354;p26"/>
              <p:cNvSpPr/>
              <p:nvPr/>
            </p:nvSpPr>
            <p:spPr>
              <a:xfrm>
                <a:off x="2617503" y="32860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5" name="Google Shape;5355;p26"/>
              <p:cNvSpPr/>
              <p:nvPr/>
            </p:nvSpPr>
            <p:spPr>
              <a:xfrm>
                <a:off x="2629909" y="33275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6" name="Google Shape;5356;p26"/>
              <p:cNvSpPr/>
              <p:nvPr/>
            </p:nvSpPr>
            <p:spPr>
              <a:xfrm>
                <a:off x="2570268" y="33141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7" name="Google Shape;5357;p26"/>
              <p:cNvSpPr/>
              <p:nvPr/>
            </p:nvSpPr>
            <p:spPr>
              <a:xfrm>
                <a:off x="2587545" y="32791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8" name="Google Shape;5358;p26"/>
              <p:cNvSpPr/>
              <p:nvPr/>
            </p:nvSpPr>
            <p:spPr>
              <a:xfrm>
                <a:off x="2058497" y="32710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9" name="Google Shape;5359;p26"/>
              <p:cNvSpPr/>
              <p:nvPr/>
            </p:nvSpPr>
            <p:spPr>
              <a:xfrm>
                <a:off x="1779958" y="26462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0" name="Google Shape;5360;p26"/>
              <p:cNvSpPr/>
              <p:nvPr/>
            </p:nvSpPr>
            <p:spPr>
              <a:xfrm>
                <a:off x="1875806" y="29418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1" name="Google Shape;5361;p26"/>
              <p:cNvSpPr/>
              <p:nvPr/>
            </p:nvSpPr>
            <p:spPr>
              <a:xfrm>
                <a:off x="1821220" y="25543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2" name="Google Shape;5362;p26"/>
              <p:cNvSpPr/>
              <p:nvPr/>
            </p:nvSpPr>
            <p:spPr>
              <a:xfrm>
                <a:off x="1795489" y="28759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3" name="Google Shape;5363;p26"/>
              <p:cNvSpPr/>
              <p:nvPr/>
            </p:nvSpPr>
            <p:spPr>
              <a:xfrm>
                <a:off x="1835923" y="30462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4" name="Google Shape;5364;p26"/>
              <p:cNvSpPr/>
              <p:nvPr/>
            </p:nvSpPr>
            <p:spPr>
              <a:xfrm>
                <a:off x="1803116" y="26042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5" name="Google Shape;5365;p26"/>
              <p:cNvSpPr/>
              <p:nvPr/>
            </p:nvSpPr>
            <p:spPr>
              <a:xfrm>
                <a:off x="1878196" y="26319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6" name="Google Shape;5366;p26"/>
              <p:cNvSpPr/>
              <p:nvPr/>
            </p:nvSpPr>
            <p:spPr>
              <a:xfrm>
                <a:off x="1926809" y="26639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7" name="Google Shape;5367;p26"/>
              <p:cNvSpPr/>
              <p:nvPr/>
            </p:nvSpPr>
            <p:spPr>
              <a:xfrm>
                <a:off x="1902916" y="26201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8" name="Google Shape;5368;p26"/>
              <p:cNvSpPr/>
              <p:nvPr/>
            </p:nvSpPr>
            <p:spPr>
              <a:xfrm>
                <a:off x="1887753" y="25970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9" name="Google Shape;5369;p26"/>
              <p:cNvSpPr/>
              <p:nvPr/>
            </p:nvSpPr>
            <p:spPr>
              <a:xfrm>
                <a:off x="1894278" y="26522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0" name="Google Shape;5370;p26"/>
              <p:cNvSpPr/>
              <p:nvPr/>
            </p:nvSpPr>
            <p:spPr>
              <a:xfrm>
                <a:off x="1933701" y="26412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1" name="Google Shape;5371;p26"/>
              <p:cNvSpPr/>
              <p:nvPr/>
            </p:nvSpPr>
            <p:spPr>
              <a:xfrm>
                <a:off x="1773709" y="25486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2" name="Google Shape;5372;p26"/>
              <p:cNvSpPr/>
              <p:nvPr/>
            </p:nvSpPr>
            <p:spPr>
              <a:xfrm>
                <a:off x="1588354" y="26020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3" name="Google Shape;5373;p26"/>
              <p:cNvSpPr/>
              <p:nvPr/>
            </p:nvSpPr>
            <p:spPr>
              <a:xfrm>
                <a:off x="1640459" y="26353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4" name="Google Shape;5374;p26"/>
              <p:cNvSpPr/>
              <p:nvPr/>
            </p:nvSpPr>
            <p:spPr>
              <a:xfrm>
                <a:off x="1761120" y="33888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5" name="Google Shape;5375;p26"/>
              <p:cNvSpPr/>
              <p:nvPr/>
            </p:nvSpPr>
            <p:spPr>
              <a:xfrm>
                <a:off x="1733918" y="33554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6" name="Google Shape;5376;p26"/>
              <p:cNvSpPr/>
              <p:nvPr/>
            </p:nvSpPr>
            <p:spPr>
              <a:xfrm>
                <a:off x="2332899" y="34769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7" name="Google Shape;5377;p26"/>
              <p:cNvSpPr/>
              <p:nvPr/>
            </p:nvSpPr>
            <p:spPr>
              <a:xfrm>
                <a:off x="1670785" y="25103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8" name="Google Shape;5378;p26"/>
              <p:cNvSpPr/>
              <p:nvPr/>
            </p:nvSpPr>
            <p:spPr>
              <a:xfrm>
                <a:off x="1582565" y="25049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9" name="Google Shape;5379;p26"/>
              <p:cNvSpPr/>
              <p:nvPr/>
            </p:nvSpPr>
            <p:spPr>
              <a:xfrm>
                <a:off x="1667293" y="31569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0" name="Google Shape;5380;p26"/>
              <p:cNvSpPr/>
              <p:nvPr/>
            </p:nvSpPr>
            <p:spPr>
              <a:xfrm>
                <a:off x="1827836" y="31200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1" name="Google Shape;5381;p26"/>
              <p:cNvSpPr/>
              <p:nvPr/>
            </p:nvSpPr>
            <p:spPr>
              <a:xfrm>
                <a:off x="1739891" y="32159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2" name="Google Shape;5382;p26"/>
              <p:cNvSpPr/>
              <p:nvPr/>
            </p:nvSpPr>
            <p:spPr>
              <a:xfrm>
                <a:off x="1793008" y="32411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3" name="Google Shape;5383;p26"/>
              <p:cNvSpPr/>
              <p:nvPr/>
            </p:nvSpPr>
            <p:spPr>
              <a:xfrm>
                <a:off x="1797694" y="31008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4" name="Google Shape;5384;p26"/>
              <p:cNvSpPr/>
              <p:nvPr/>
            </p:nvSpPr>
            <p:spPr>
              <a:xfrm>
                <a:off x="2026241" y="31409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5" name="Google Shape;5385;p26"/>
              <p:cNvSpPr/>
              <p:nvPr/>
            </p:nvSpPr>
            <p:spPr>
              <a:xfrm>
                <a:off x="1782715" y="32996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6" name="Google Shape;5386;p26"/>
              <p:cNvSpPr/>
              <p:nvPr/>
            </p:nvSpPr>
            <p:spPr>
              <a:xfrm>
                <a:off x="2033685" y="31557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7" name="Google Shape;5387;p26"/>
              <p:cNvSpPr/>
              <p:nvPr/>
            </p:nvSpPr>
            <p:spPr>
              <a:xfrm>
                <a:off x="1911462" y="31723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8" name="Google Shape;5388;p26"/>
              <p:cNvSpPr/>
              <p:nvPr/>
            </p:nvSpPr>
            <p:spPr>
              <a:xfrm>
                <a:off x="1954010" y="32281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9" name="Google Shape;5389;p26"/>
              <p:cNvSpPr/>
              <p:nvPr/>
            </p:nvSpPr>
            <p:spPr>
              <a:xfrm>
                <a:off x="1657093" y="30955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390" name="Google Shape;5390;p26"/>
            <p:cNvGrpSpPr/>
            <p:nvPr/>
          </p:nvGrpSpPr>
          <p:grpSpPr>
            <a:xfrm rot="-394691">
              <a:off x="133604" y="4595318"/>
              <a:ext cx="455325" cy="468727"/>
              <a:chOff x="4938660" y="425165"/>
              <a:chExt cx="559672" cy="576145"/>
            </a:xfrm>
          </p:grpSpPr>
          <p:sp>
            <p:nvSpPr>
              <p:cNvPr id="5391" name="Google Shape;5391;p26"/>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2" name="Google Shape;5392;p26"/>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3" name="Google Shape;5393;p26"/>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394" name="Google Shape;5394;p26"/>
              <p:cNvGrpSpPr/>
              <p:nvPr/>
            </p:nvGrpSpPr>
            <p:grpSpPr>
              <a:xfrm>
                <a:off x="4944600" y="430289"/>
                <a:ext cx="540129" cy="565048"/>
                <a:chOff x="7190876" y="359628"/>
                <a:chExt cx="727251" cy="760802"/>
              </a:xfrm>
            </p:grpSpPr>
            <p:sp>
              <p:nvSpPr>
                <p:cNvPr id="5395" name="Google Shape;5395;p26"/>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6" name="Google Shape;5396;p26"/>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7" name="Google Shape;5397;p26"/>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8" name="Google Shape;5398;p26"/>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9" name="Google Shape;5399;p26"/>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0" name="Google Shape;5400;p26"/>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1" name="Google Shape;5401;p26"/>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2" name="Google Shape;5402;p26"/>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3" name="Google Shape;5403;p26"/>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4" name="Google Shape;5404;p26"/>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5" name="Google Shape;5405;p26"/>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6" name="Google Shape;5406;p26"/>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7" name="Google Shape;5407;p26"/>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8" name="Google Shape;5408;p26"/>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9" name="Google Shape;5409;p26"/>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410" name="Google Shape;5410;p26"/>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411" name="Google Shape;5411;p26"/>
            <p:cNvGrpSpPr/>
            <p:nvPr/>
          </p:nvGrpSpPr>
          <p:grpSpPr>
            <a:xfrm rot="-3576076">
              <a:off x="8312000" y="4402541"/>
              <a:ext cx="805598" cy="522616"/>
              <a:chOff x="4515285" y="1708730"/>
              <a:chExt cx="805621" cy="522631"/>
            </a:xfrm>
          </p:grpSpPr>
          <p:sp>
            <p:nvSpPr>
              <p:cNvPr id="5412" name="Google Shape;5412;p26"/>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413" name="Google Shape;5413;p26"/>
              <p:cNvGrpSpPr/>
              <p:nvPr/>
            </p:nvGrpSpPr>
            <p:grpSpPr>
              <a:xfrm>
                <a:off x="4522137" y="1713611"/>
                <a:ext cx="795489" cy="294538"/>
                <a:chOff x="5647347" y="521807"/>
                <a:chExt cx="1057268" cy="391464"/>
              </a:xfrm>
            </p:grpSpPr>
            <p:sp>
              <p:nvSpPr>
                <p:cNvPr id="5414" name="Google Shape;5414;p26"/>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5" name="Google Shape;5415;p26"/>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6" name="Google Shape;5416;p26"/>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7" name="Google Shape;5417;p26"/>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8" name="Google Shape;5418;p26"/>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419" name="Google Shape;5419;p26"/>
                <p:cNvGrpSpPr/>
                <p:nvPr/>
              </p:nvGrpSpPr>
              <p:grpSpPr>
                <a:xfrm>
                  <a:off x="5647347" y="542275"/>
                  <a:ext cx="1057268" cy="370996"/>
                  <a:chOff x="5647347" y="542275"/>
                  <a:chExt cx="1057268" cy="370996"/>
                </a:xfrm>
              </p:grpSpPr>
              <p:sp>
                <p:nvSpPr>
                  <p:cNvPr id="5420" name="Google Shape;5420;p26"/>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1" name="Google Shape;5421;p26"/>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2" name="Google Shape;5422;p26"/>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3" name="Google Shape;5423;p26"/>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4" name="Google Shape;5424;p26"/>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5" name="Google Shape;5425;p26"/>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6" name="Google Shape;5426;p26"/>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7" name="Google Shape;5427;p26"/>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8" name="Google Shape;5428;p26"/>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9" name="Google Shape;5429;p26"/>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0" name="Google Shape;5430;p26"/>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1" name="Google Shape;5431;p26"/>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2" name="Google Shape;5432;p26"/>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3" name="Google Shape;5433;p26"/>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4" name="Google Shape;5434;p26"/>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5" name="Google Shape;5435;p26"/>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6" name="Google Shape;5436;p26"/>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7" name="Google Shape;5437;p26"/>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5438" name="Google Shape;5438;p26"/>
              <p:cNvGrpSpPr/>
              <p:nvPr/>
            </p:nvGrpSpPr>
            <p:grpSpPr>
              <a:xfrm>
                <a:off x="4661312" y="1773058"/>
                <a:ext cx="515440" cy="454172"/>
                <a:chOff x="5832322" y="600817"/>
                <a:chExt cx="685061" cy="603632"/>
              </a:xfrm>
            </p:grpSpPr>
            <p:sp>
              <p:nvSpPr>
                <p:cNvPr id="5439" name="Google Shape;5439;p26"/>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0" name="Google Shape;5440;p26"/>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1" name="Google Shape;5441;p26"/>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2" name="Google Shape;5442;p26"/>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3" name="Google Shape;5443;p26"/>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4" name="Google Shape;5444;p26"/>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5" name="Google Shape;5445;p26"/>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6" name="Google Shape;5446;p26"/>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7" name="Google Shape;5447;p26"/>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8" name="Google Shape;5448;p26"/>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9" name="Google Shape;5449;p26"/>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0" name="Google Shape;5450;p26"/>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1" name="Google Shape;5451;p26"/>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2" name="Google Shape;5452;p26"/>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3" name="Google Shape;5453;p26"/>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4" name="Google Shape;5454;p26"/>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5" name="Google Shape;5455;p26"/>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6" name="Google Shape;5456;p26"/>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7" name="Google Shape;5457;p26"/>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8" name="Google Shape;5458;p26"/>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9" name="Google Shape;5459;p26"/>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0" name="Google Shape;5460;p26"/>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1" name="Google Shape;5461;p26"/>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2" name="Google Shape;5462;p26"/>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463" name="Google Shape;5463;p26"/>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1">
  <p:cSld name="CUSTOM_8">
    <p:spTree>
      <p:nvGrpSpPr>
        <p:cNvPr id="5464" name="Shape 5464"/>
        <p:cNvGrpSpPr/>
        <p:nvPr/>
      </p:nvGrpSpPr>
      <p:grpSpPr>
        <a:xfrm>
          <a:off x="0" y="0"/>
          <a:ext cx="0" cy="0"/>
          <a:chOff x="0" y="0"/>
          <a:chExt cx="0" cy="0"/>
        </a:xfrm>
      </p:grpSpPr>
      <p:sp>
        <p:nvSpPr>
          <p:cNvPr id="5465" name="Google Shape;5465;p27"/>
          <p:cNvSpPr txBox="1"/>
          <p:nvPr>
            <p:ph type="title" hasCustomPrompt="1"/>
          </p:nvPr>
        </p:nvSpPr>
        <p:spPr>
          <a:xfrm>
            <a:off x="713238" y="791206"/>
            <a:ext cx="4696800" cy="768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accent2"/>
              </a:buClr>
              <a:buSzPts val="6000"/>
              <a:buNone/>
              <a:defRPr/>
            </a:lvl1pPr>
            <a:lvl2pPr lvl="1" algn="ctr" rtl="0">
              <a:spcBef>
                <a:spcPts val="0"/>
              </a:spcBef>
              <a:spcAft>
                <a:spcPts val="0"/>
              </a:spcAft>
              <a:buClr>
                <a:schemeClr val="accent2"/>
              </a:buClr>
              <a:buSzPts val="6000"/>
              <a:buNone/>
              <a:defRPr sz="6000">
                <a:solidFill>
                  <a:schemeClr val="accent2"/>
                </a:solidFill>
              </a:defRPr>
            </a:lvl2pPr>
            <a:lvl3pPr lvl="2" algn="ctr" rtl="0">
              <a:spcBef>
                <a:spcPts val="0"/>
              </a:spcBef>
              <a:spcAft>
                <a:spcPts val="0"/>
              </a:spcAft>
              <a:buClr>
                <a:schemeClr val="accent2"/>
              </a:buClr>
              <a:buSzPts val="6000"/>
              <a:buNone/>
              <a:defRPr sz="6000">
                <a:solidFill>
                  <a:schemeClr val="accent2"/>
                </a:solidFill>
              </a:defRPr>
            </a:lvl3pPr>
            <a:lvl4pPr lvl="3" algn="ctr" rtl="0">
              <a:spcBef>
                <a:spcPts val="0"/>
              </a:spcBef>
              <a:spcAft>
                <a:spcPts val="0"/>
              </a:spcAft>
              <a:buClr>
                <a:schemeClr val="accent2"/>
              </a:buClr>
              <a:buSzPts val="6000"/>
              <a:buNone/>
              <a:defRPr sz="6000">
                <a:solidFill>
                  <a:schemeClr val="accent2"/>
                </a:solidFill>
              </a:defRPr>
            </a:lvl4pPr>
            <a:lvl5pPr lvl="4" algn="ctr" rtl="0">
              <a:spcBef>
                <a:spcPts val="0"/>
              </a:spcBef>
              <a:spcAft>
                <a:spcPts val="0"/>
              </a:spcAft>
              <a:buClr>
                <a:schemeClr val="accent2"/>
              </a:buClr>
              <a:buSzPts val="6000"/>
              <a:buNone/>
              <a:defRPr sz="6000">
                <a:solidFill>
                  <a:schemeClr val="accent2"/>
                </a:solidFill>
              </a:defRPr>
            </a:lvl5pPr>
            <a:lvl6pPr lvl="5" algn="ctr" rtl="0">
              <a:spcBef>
                <a:spcPts val="0"/>
              </a:spcBef>
              <a:spcAft>
                <a:spcPts val="0"/>
              </a:spcAft>
              <a:buClr>
                <a:schemeClr val="accent2"/>
              </a:buClr>
              <a:buSzPts val="6000"/>
              <a:buNone/>
              <a:defRPr sz="6000">
                <a:solidFill>
                  <a:schemeClr val="accent2"/>
                </a:solidFill>
              </a:defRPr>
            </a:lvl6pPr>
            <a:lvl7pPr lvl="6" algn="ctr" rtl="0">
              <a:spcBef>
                <a:spcPts val="0"/>
              </a:spcBef>
              <a:spcAft>
                <a:spcPts val="0"/>
              </a:spcAft>
              <a:buClr>
                <a:schemeClr val="accent2"/>
              </a:buClr>
              <a:buSzPts val="6000"/>
              <a:buNone/>
              <a:defRPr sz="6000">
                <a:solidFill>
                  <a:schemeClr val="accent2"/>
                </a:solidFill>
              </a:defRPr>
            </a:lvl7pPr>
            <a:lvl8pPr lvl="7" algn="ctr" rtl="0">
              <a:spcBef>
                <a:spcPts val="0"/>
              </a:spcBef>
              <a:spcAft>
                <a:spcPts val="0"/>
              </a:spcAft>
              <a:buClr>
                <a:schemeClr val="accent2"/>
              </a:buClr>
              <a:buSzPts val="6000"/>
              <a:buNone/>
              <a:defRPr sz="6000">
                <a:solidFill>
                  <a:schemeClr val="accent2"/>
                </a:solidFill>
              </a:defRPr>
            </a:lvl8pPr>
            <a:lvl9pPr lvl="8" algn="ctr" rtl="0">
              <a:spcBef>
                <a:spcPts val="0"/>
              </a:spcBef>
              <a:spcAft>
                <a:spcPts val="0"/>
              </a:spcAft>
              <a:buClr>
                <a:schemeClr val="accent2"/>
              </a:buClr>
              <a:buSzPts val="6000"/>
              <a:buNone/>
              <a:defRPr sz="6000">
                <a:solidFill>
                  <a:schemeClr val="accent2"/>
                </a:solidFill>
              </a:defRPr>
            </a:lvl9pPr>
          </a:lstStyle>
          <a:p>
            <a:r>
              <a:t>xx%</a:t>
            </a:r>
          </a:p>
        </p:txBody>
      </p:sp>
      <p:sp>
        <p:nvSpPr>
          <p:cNvPr id="5466" name="Google Shape;5466;p27"/>
          <p:cNvSpPr txBox="1"/>
          <p:nvPr>
            <p:ph type="subTitle" idx="1"/>
          </p:nvPr>
        </p:nvSpPr>
        <p:spPr>
          <a:xfrm>
            <a:off x="713238" y="1489794"/>
            <a:ext cx="4696800" cy="46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5467" name="Google Shape;5467;p27"/>
          <p:cNvSpPr txBox="1"/>
          <p:nvPr>
            <p:ph type="title" idx="2" hasCustomPrompt="1"/>
          </p:nvPr>
        </p:nvSpPr>
        <p:spPr>
          <a:xfrm>
            <a:off x="713238" y="1989056"/>
            <a:ext cx="4696800" cy="768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accent2"/>
              </a:buClr>
              <a:buSzPts val="6000"/>
              <a:buNone/>
              <a:defRPr/>
            </a:lvl1pPr>
            <a:lvl2pPr lvl="1" algn="ctr" rtl="0">
              <a:spcBef>
                <a:spcPts val="0"/>
              </a:spcBef>
              <a:spcAft>
                <a:spcPts val="0"/>
              </a:spcAft>
              <a:buClr>
                <a:schemeClr val="accent2"/>
              </a:buClr>
              <a:buSzPts val="6000"/>
              <a:buNone/>
              <a:defRPr sz="6000">
                <a:solidFill>
                  <a:schemeClr val="accent2"/>
                </a:solidFill>
              </a:defRPr>
            </a:lvl2pPr>
            <a:lvl3pPr lvl="2" algn="ctr" rtl="0">
              <a:spcBef>
                <a:spcPts val="0"/>
              </a:spcBef>
              <a:spcAft>
                <a:spcPts val="0"/>
              </a:spcAft>
              <a:buClr>
                <a:schemeClr val="accent2"/>
              </a:buClr>
              <a:buSzPts val="6000"/>
              <a:buNone/>
              <a:defRPr sz="6000">
                <a:solidFill>
                  <a:schemeClr val="accent2"/>
                </a:solidFill>
              </a:defRPr>
            </a:lvl3pPr>
            <a:lvl4pPr lvl="3" algn="ctr" rtl="0">
              <a:spcBef>
                <a:spcPts val="0"/>
              </a:spcBef>
              <a:spcAft>
                <a:spcPts val="0"/>
              </a:spcAft>
              <a:buClr>
                <a:schemeClr val="accent2"/>
              </a:buClr>
              <a:buSzPts val="6000"/>
              <a:buNone/>
              <a:defRPr sz="6000">
                <a:solidFill>
                  <a:schemeClr val="accent2"/>
                </a:solidFill>
              </a:defRPr>
            </a:lvl4pPr>
            <a:lvl5pPr lvl="4" algn="ctr" rtl="0">
              <a:spcBef>
                <a:spcPts val="0"/>
              </a:spcBef>
              <a:spcAft>
                <a:spcPts val="0"/>
              </a:spcAft>
              <a:buClr>
                <a:schemeClr val="accent2"/>
              </a:buClr>
              <a:buSzPts val="6000"/>
              <a:buNone/>
              <a:defRPr sz="6000">
                <a:solidFill>
                  <a:schemeClr val="accent2"/>
                </a:solidFill>
              </a:defRPr>
            </a:lvl5pPr>
            <a:lvl6pPr lvl="5" algn="ctr" rtl="0">
              <a:spcBef>
                <a:spcPts val="0"/>
              </a:spcBef>
              <a:spcAft>
                <a:spcPts val="0"/>
              </a:spcAft>
              <a:buClr>
                <a:schemeClr val="accent2"/>
              </a:buClr>
              <a:buSzPts val="6000"/>
              <a:buNone/>
              <a:defRPr sz="6000">
                <a:solidFill>
                  <a:schemeClr val="accent2"/>
                </a:solidFill>
              </a:defRPr>
            </a:lvl6pPr>
            <a:lvl7pPr lvl="6" algn="ctr" rtl="0">
              <a:spcBef>
                <a:spcPts val="0"/>
              </a:spcBef>
              <a:spcAft>
                <a:spcPts val="0"/>
              </a:spcAft>
              <a:buClr>
                <a:schemeClr val="accent2"/>
              </a:buClr>
              <a:buSzPts val="6000"/>
              <a:buNone/>
              <a:defRPr sz="6000">
                <a:solidFill>
                  <a:schemeClr val="accent2"/>
                </a:solidFill>
              </a:defRPr>
            </a:lvl7pPr>
            <a:lvl8pPr lvl="7" algn="ctr" rtl="0">
              <a:spcBef>
                <a:spcPts val="0"/>
              </a:spcBef>
              <a:spcAft>
                <a:spcPts val="0"/>
              </a:spcAft>
              <a:buClr>
                <a:schemeClr val="accent2"/>
              </a:buClr>
              <a:buSzPts val="6000"/>
              <a:buNone/>
              <a:defRPr sz="6000">
                <a:solidFill>
                  <a:schemeClr val="accent2"/>
                </a:solidFill>
              </a:defRPr>
            </a:lvl8pPr>
            <a:lvl9pPr lvl="8" algn="ctr" rtl="0">
              <a:spcBef>
                <a:spcPts val="0"/>
              </a:spcBef>
              <a:spcAft>
                <a:spcPts val="0"/>
              </a:spcAft>
              <a:buClr>
                <a:schemeClr val="accent2"/>
              </a:buClr>
              <a:buSzPts val="6000"/>
              <a:buNone/>
              <a:defRPr sz="6000">
                <a:solidFill>
                  <a:schemeClr val="accent2"/>
                </a:solidFill>
              </a:defRPr>
            </a:lvl9pPr>
          </a:lstStyle>
          <a:p>
            <a:r>
              <a:t>xx%</a:t>
            </a:r>
          </a:p>
        </p:txBody>
      </p:sp>
      <p:sp>
        <p:nvSpPr>
          <p:cNvPr id="5468" name="Google Shape;5468;p27"/>
          <p:cNvSpPr txBox="1"/>
          <p:nvPr>
            <p:ph type="subTitle" idx="3"/>
          </p:nvPr>
        </p:nvSpPr>
        <p:spPr>
          <a:xfrm>
            <a:off x="713238" y="2687644"/>
            <a:ext cx="4696800" cy="46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5469" name="Google Shape;5469;p27"/>
          <p:cNvSpPr txBox="1"/>
          <p:nvPr>
            <p:ph type="title" idx="4" hasCustomPrompt="1"/>
          </p:nvPr>
        </p:nvSpPr>
        <p:spPr>
          <a:xfrm>
            <a:off x="713213" y="3186906"/>
            <a:ext cx="4696800" cy="768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accent2"/>
              </a:buClr>
              <a:buSzPts val="6000"/>
              <a:buNone/>
              <a:defRPr/>
            </a:lvl1pPr>
            <a:lvl2pPr lvl="1" algn="ctr" rtl="0">
              <a:spcBef>
                <a:spcPts val="0"/>
              </a:spcBef>
              <a:spcAft>
                <a:spcPts val="0"/>
              </a:spcAft>
              <a:buClr>
                <a:schemeClr val="accent2"/>
              </a:buClr>
              <a:buSzPts val="6000"/>
              <a:buNone/>
              <a:defRPr sz="6000">
                <a:solidFill>
                  <a:schemeClr val="accent2"/>
                </a:solidFill>
              </a:defRPr>
            </a:lvl2pPr>
            <a:lvl3pPr lvl="2" algn="ctr" rtl="0">
              <a:spcBef>
                <a:spcPts val="0"/>
              </a:spcBef>
              <a:spcAft>
                <a:spcPts val="0"/>
              </a:spcAft>
              <a:buClr>
                <a:schemeClr val="accent2"/>
              </a:buClr>
              <a:buSzPts val="6000"/>
              <a:buNone/>
              <a:defRPr sz="6000">
                <a:solidFill>
                  <a:schemeClr val="accent2"/>
                </a:solidFill>
              </a:defRPr>
            </a:lvl3pPr>
            <a:lvl4pPr lvl="3" algn="ctr" rtl="0">
              <a:spcBef>
                <a:spcPts val="0"/>
              </a:spcBef>
              <a:spcAft>
                <a:spcPts val="0"/>
              </a:spcAft>
              <a:buClr>
                <a:schemeClr val="accent2"/>
              </a:buClr>
              <a:buSzPts val="6000"/>
              <a:buNone/>
              <a:defRPr sz="6000">
                <a:solidFill>
                  <a:schemeClr val="accent2"/>
                </a:solidFill>
              </a:defRPr>
            </a:lvl4pPr>
            <a:lvl5pPr lvl="4" algn="ctr" rtl="0">
              <a:spcBef>
                <a:spcPts val="0"/>
              </a:spcBef>
              <a:spcAft>
                <a:spcPts val="0"/>
              </a:spcAft>
              <a:buClr>
                <a:schemeClr val="accent2"/>
              </a:buClr>
              <a:buSzPts val="6000"/>
              <a:buNone/>
              <a:defRPr sz="6000">
                <a:solidFill>
                  <a:schemeClr val="accent2"/>
                </a:solidFill>
              </a:defRPr>
            </a:lvl5pPr>
            <a:lvl6pPr lvl="5" algn="ctr" rtl="0">
              <a:spcBef>
                <a:spcPts val="0"/>
              </a:spcBef>
              <a:spcAft>
                <a:spcPts val="0"/>
              </a:spcAft>
              <a:buClr>
                <a:schemeClr val="accent2"/>
              </a:buClr>
              <a:buSzPts val="6000"/>
              <a:buNone/>
              <a:defRPr sz="6000">
                <a:solidFill>
                  <a:schemeClr val="accent2"/>
                </a:solidFill>
              </a:defRPr>
            </a:lvl6pPr>
            <a:lvl7pPr lvl="6" algn="ctr" rtl="0">
              <a:spcBef>
                <a:spcPts val="0"/>
              </a:spcBef>
              <a:spcAft>
                <a:spcPts val="0"/>
              </a:spcAft>
              <a:buClr>
                <a:schemeClr val="accent2"/>
              </a:buClr>
              <a:buSzPts val="6000"/>
              <a:buNone/>
              <a:defRPr sz="6000">
                <a:solidFill>
                  <a:schemeClr val="accent2"/>
                </a:solidFill>
              </a:defRPr>
            </a:lvl7pPr>
            <a:lvl8pPr lvl="7" algn="ctr" rtl="0">
              <a:spcBef>
                <a:spcPts val="0"/>
              </a:spcBef>
              <a:spcAft>
                <a:spcPts val="0"/>
              </a:spcAft>
              <a:buClr>
                <a:schemeClr val="accent2"/>
              </a:buClr>
              <a:buSzPts val="6000"/>
              <a:buNone/>
              <a:defRPr sz="6000">
                <a:solidFill>
                  <a:schemeClr val="accent2"/>
                </a:solidFill>
              </a:defRPr>
            </a:lvl8pPr>
            <a:lvl9pPr lvl="8" algn="ctr" rtl="0">
              <a:spcBef>
                <a:spcPts val="0"/>
              </a:spcBef>
              <a:spcAft>
                <a:spcPts val="0"/>
              </a:spcAft>
              <a:buClr>
                <a:schemeClr val="accent2"/>
              </a:buClr>
              <a:buSzPts val="6000"/>
              <a:buNone/>
              <a:defRPr sz="6000">
                <a:solidFill>
                  <a:schemeClr val="accent2"/>
                </a:solidFill>
              </a:defRPr>
            </a:lvl9pPr>
          </a:lstStyle>
          <a:p>
            <a:r>
              <a:t>xx%</a:t>
            </a:r>
          </a:p>
        </p:txBody>
      </p:sp>
      <p:sp>
        <p:nvSpPr>
          <p:cNvPr id="5470" name="Google Shape;5470;p27"/>
          <p:cNvSpPr txBox="1"/>
          <p:nvPr>
            <p:ph type="subTitle" idx="5"/>
          </p:nvPr>
        </p:nvSpPr>
        <p:spPr>
          <a:xfrm>
            <a:off x="713213" y="3885494"/>
            <a:ext cx="4696800" cy="46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grpSp>
        <p:nvGrpSpPr>
          <p:cNvPr id="5471" name="Google Shape;5471;p27"/>
          <p:cNvGrpSpPr/>
          <p:nvPr/>
        </p:nvGrpSpPr>
        <p:grpSpPr>
          <a:xfrm>
            <a:off x="45292" y="-19056"/>
            <a:ext cx="9053399" cy="5150080"/>
            <a:chOff x="45292" y="-19056"/>
            <a:chExt cx="9053399" cy="5150080"/>
          </a:xfrm>
        </p:grpSpPr>
        <p:grpSp>
          <p:nvGrpSpPr>
            <p:cNvPr id="5472" name="Google Shape;5472;p27"/>
            <p:cNvGrpSpPr/>
            <p:nvPr/>
          </p:nvGrpSpPr>
          <p:grpSpPr>
            <a:xfrm flipH="1">
              <a:off x="45292" y="121911"/>
              <a:ext cx="9053399" cy="4893677"/>
              <a:chOff x="45292" y="121911"/>
              <a:chExt cx="9053399" cy="4893677"/>
            </a:xfrm>
          </p:grpSpPr>
          <p:grpSp>
            <p:nvGrpSpPr>
              <p:cNvPr id="5473" name="Google Shape;5473;p27"/>
              <p:cNvGrpSpPr/>
              <p:nvPr/>
            </p:nvGrpSpPr>
            <p:grpSpPr>
              <a:xfrm>
                <a:off x="342926" y="262229"/>
                <a:ext cx="8458517" cy="4619092"/>
                <a:chOff x="275008" y="367567"/>
                <a:chExt cx="6871815" cy="3531146"/>
              </a:xfrm>
            </p:grpSpPr>
            <p:sp>
              <p:nvSpPr>
                <p:cNvPr id="5474" name="Google Shape;5474;p27"/>
                <p:cNvSpPr/>
                <p:nvPr/>
              </p:nvSpPr>
              <p:spPr>
                <a:xfrm>
                  <a:off x="398742" y="378459"/>
                  <a:ext cx="6737191" cy="311246"/>
                </a:xfrm>
                <a:custGeom>
                  <a:avLst/>
                  <a:gdLst/>
                  <a:ahLst/>
                  <a:cxnLst/>
                  <a:rect l="l" t="t" r="r" b="b"/>
                  <a:pathLst>
                    <a:path w="77319" h="3572" extrusionOk="0">
                      <a:moveTo>
                        <a:pt x="1907" y="1"/>
                      </a:moveTo>
                      <a:cubicBezTo>
                        <a:pt x="1111" y="1"/>
                        <a:pt x="436" y="621"/>
                        <a:pt x="369" y="1411"/>
                      </a:cubicBezTo>
                      <a:lnTo>
                        <a:pt x="362" y="1965"/>
                      </a:lnTo>
                      <a:lnTo>
                        <a:pt x="362" y="2893"/>
                      </a:lnTo>
                      <a:cubicBezTo>
                        <a:pt x="362" y="3008"/>
                        <a:pt x="282" y="3108"/>
                        <a:pt x="171" y="3132"/>
                      </a:cubicBezTo>
                      <a:cubicBezTo>
                        <a:pt x="115" y="3143"/>
                        <a:pt x="58" y="3159"/>
                        <a:pt x="1" y="3175"/>
                      </a:cubicBezTo>
                      <a:lnTo>
                        <a:pt x="1" y="3572"/>
                      </a:lnTo>
                      <a:cubicBezTo>
                        <a:pt x="174" y="3503"/>
                        <a:pt x="358" y="3466"/>
                        <a:pt x="549" y="3466"/>
                      </a:cubicBezTo>
                      <a:cubicBezTo>
                        <a:pt x="653" y="3466"/>
                        <a:pt x="736" y="3382"/>
                        <a:pt x="736" y="3278"/>
                      </a:cubicBezTo>
                      <a:lnTo>
                        <a:pt x="736" y="1542"/>
                      </a:lnTo>
                      <a:cubicBezTo>
                        <a:pt x="736" y="1470"/>
                        <a:pt x="742" y="1397"/>
                        <a:pt x="757" y="1320"/>
                      </a:cubicBezTo>
                      <a:lnTo>
                        <a:pt x="770" y="1268"/>
                      </a:lnTo>
                      <a:cubicBezTo>
                        <a:pt x="901" y="743"/>
                        <a:pt x="1367" y="374"/>
                        <a:pt x="1905" y="374"/>
                      </a:cubicBezTo>
                      <a:lnTo>
                        <a:pt x="6619" y="374"/>
                      </a:lnTo>
                      <a:lnTo>
                        <a:pt x="6602" y="450"/>
                      </a:lnTo>
                      <a:cubicBezTo>
                        <a:pt x="6481" y="996"/>
                        <a:pt x="5987" y="1392"/>
                        <a:pt x="5426" y="1392"/>
                      </a:cubicBezTo>
                      <a:lnTo>
                        <a:pt x="877" y="1392"/>
                      </a:lnTo>
                      <a:lnTo>
                        <a:pt x="864" y="1768"/>
                      </a:lnTo>
                      <a:lnTo>
                        <a:pt x="5427" y="1768"/>
                      </a:lnTo>
                      <a:cubicBezTo>
                        <a:pt x="6201" y="1768"/>
                        <a:pt x="6873" y="1193"/>
                        <a:pt x="6991" y="429"/>
                      </a:cubicBezTo>
                      <a:lnTo>
                        <a:pt x="6999" y="375"/>
                      </a:lnTo>
                      <a:lnTo>
                        <a:pt x="77319" y="375"/>
                      </a:lnTo>
                      <a:lnTo>
                        <a:pt x="773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5" name="Google Shape;5475;p27"/>
                <p:cNvSpPr/>
                <p:nvPr/>
              </p:nvSpPr>
              <p:spPr>
                <a:xfrm>
                  <a:off x="275008" y="367567"/>
                  <a:ext cx="6871815" cy="3531146"/>
                </a:xfrm>
                <a:custGeom>
                  <a:avLst/>
                  <a:gdLst/>
                  <a:ahLst/>
                  <a:cxnLst/>
                  <a:rect l="l" t="t" r="r" b="b"/>
                  <a:pathLst>
                    <a:path w="78864" h="40525" extrusionOk="0">
                      <a:moveTo>
                        <a:pt x="7883" y="624"/>
                      </a:moveTo>
                      <a:cubicBezTo>
                        <a:pt x="7748" y="1074"/>
                        <a:pt x="7324" y="1393"/>
                        <a:pt x="6848" y="1393"/>
                      </a:cubicBezTo>
                      <a:lnTo>
                        <a:pt x="2319" y="1393"/>
                      </a:lnTo>
                      <a:cubicBezTo>
                        <a:pt x="2441" y="943"/>
                        <a:pt x="2855" y="624"/>
                        <a:pt x="3327" y="624"/>
                      </a:cubicBezTo>
                      <a:close/>
                      <a:moveTo>
                        <a:pt x="1657" y="2218"/>
                      </a:moveTo>
                      <a:lnTo>
                        <a:pt x="1657" y="3018"/>
                      </a:lnTo>
                      <a:cubicBezTo>
                        <a:pt x="1657" y="3075"/>
                        <a:pt x="1619" y="3123"/>
                        <a:pt x="1566" y="3134"/>
                      </a:cubicBezTo>
                      <a:cubicBezTo>
                        <a:pt x="1518" y="3144"/>
                        <a:pt x="1470" y="3158"/>
                        <a:pt x="1422" y="3170"/>
                      </a:cubicBezTo>
                      <a:lnTo>
                        <a:pt x="1422" y="2755"/>
                      </a:lnTo>
                      <a:cubicBezTo>
                        <a:pt x="1422" y="2548"/>
                        <a:pt x="1510" y="2356"/>
                        <a:pt x="1657" y="2218"/>
                      </a:cubicBezTo>
                      <a:close/>
                      <a:moveTo>
                        <a:pt x="78740" y="127"/>
                      </a:moveTo>
                      <a:lnTo>
                        <a:pt x="78740" y="502"/>
                      </a:lnTo>
                      <a:lnTo>
                        <a:pt x="8419" y="502"/>
                      </a:lnTo>
                      <a:lnTo>
                        <a:pt x="8411" y="555"/>
                      </a:lnTo>
                      <a:cubicBezTo>
                        <a:pt x="8293" y="1319"/>
                        <a:pt x="7622" y="1894"/>
                        <a:pt x="6847" y="1894"/>
                      </a:cubicBezTo>
                      <a:lnTo>
                        <a:pt x="2284" y="1894"/>
                      </a:lnTo>
                      <a:lnTo>
                        <a:pt x="2299" y="1520"/>
                      </a:lnTo>
                      <a:lnTo>
                        <a:pt x="6848" y="1520"/>
                      </a:lnTo>
                      <a:lnTo>
                        <a:pt x="6848" y="1519"/>
                      </a:lnTo>
                      <a:cubicBezTo>
                        <a:pt x="7409" y="1519"/>
                        <a:pt x="7904" y="1123"/>
                        <a:pt x="8025" y="576"/>
                      </a:cubicBezTo>
                      <a:lnTo>
                        <a:pt x="8041" y="500"/>
                      </a:lnTo>
                      <a:lnTo>
                        <a:pt x="3327" y="500"/>
                      </a:lnTo>
                      <a:cubicBezTo>
                        <a:pt x="2789" y="500"/>
                        <a:pt x="2322" y="870"/>
                        <a:pt x="2191" y="1395"/>
                      </a:cubicBezTo>
                      <a:lnTo>
                        <a:pt x="2178" y="1447"/>
                      </a:lnTo>
                      <a:cubicBezTo>
                        <a:pt x="2165" y="1525"/>
                        <a:pt x="2157" y="1597"/>
                        <a:pt x="2157" y="1669"/>
                      </a:cubicBezTo>
                      <a:lnTo>
                        <a:pt x="2157" y="3406"/>
                      </a:lnTo>
                      <a:cubicBezTo>
                        <a:pt x="2157" y="3509"/>
                        <a:pt x="2074" y="3593"/>
                        <a:pt x="1970" y="3593"/>
                      </a:cubicBezTo>
                      <a:cubicBezTo>
                        <a:pt x="1780" y="3593"/>
                        <a:pt x="1596" y="3628"/>
                        <a:pt x="1422" y="3699"/>
                      </a:cubicBezTo>
                      <a:lnTo>
                        <a:pt x="1422" y="3302"/>
                      </a:lnTo>
                      <a:cubicBezTo>
                        <a:pt x="1479" y="3284"/>
                        <a:pt x="1535" y="3270"/>
                        <a:pt x="1592" y="3258"/>
                      </a:cubicBezTo>
                      <a:cubicBezTo>
                        <a:pt x="1703" y="3235"/>
                        <a:pt x="1783" y="3134"/>
                        <a:pt x="1783" y="3019"/>
                      </a:cubicBezTo>
                      <a:lnTo>
                        <a:pt x="1783" y="2091"/>
                      </a:lnTo>
                      <a:lnTo>
                        <a:pt x="1790" y="1537"/>
                      </a:lnTo>
                      <a:cubicBezTo>
                        <a:pt x="1857" y="747"/>
                        <a:pt x="2532" y="127"/>
                        <a:pt x="3328" y="127"/>
                      </a:cubicBezTo>
                      <a:close/>
                      <a:moveTo>
                        <a:pt x="798" y="4403"/>
                      </a:moveTo>
                      <a:lnTo>
                        <a:pt x="798" y="6825"/>
                      </a:lnTo>
                      <a:cubicBezTo>
                        <a:pt x="798" y="6955"/>
                        <a:pt x="731" y="7073"/>
                        <a:pt x="625" y="7140"/>
                      </a:cubicBezTo>
                      <a:lnTo>
                        <a:pt x="625" y="5064"/>
                      </a:lnTo>
                      <a:cubicBezTo>
                        <a:pt x="623" y="4832"/>
                        <a:pt x="684" y="4604"/>
                        <a:pt x="798" y="4403"/>
                      </a:cubicBezTo>
                      <a:close/>
                      <a:moveTo>
                        <a:pt x="1659" y="1626"/>
                      </a:moveTo>
                      <a:cubicBezTo>
                        <a:pt x="1659" y="1640"/>
                        <a:pt x="1656" y="1655"/>
                        <a:pt x="1656" y="1668"/>
                      </a:cubicBezTo>
                      <a:lnTo>
                        <a:pt x="1656" y="2055"/>
                      </a:lnTo>
                      <a:cubicBezTo>
                        <a:pt x="1430" y="2218"/>
                        <a:pt x="1296" y="2477"/>
                        <a:pt x="1296" y="2756"/>
                      </a:cubicBezTo>
                      <a:lnTo>
                        <a:pt x="1296" y="3210"/>
                      </a:lnTo>
                      <a:lnTo>
                        <a:pt x="1296" y="3256"/>
                      </a:lnTo>
                      <a:lnTo>
                        <a:pt x="1296" y="6825"/>
                      </a:lnTo>
                      <a:cubicBezTo>
                        <a:pt x="1296" y="7253"/>
                        <a:pt x="977" y="7625"/>
                        <a:pt x="551" y="7687"/>
                      </a:cubicBezTo>
                      <a:lnTo>
                        <a:pt x="498" y="7694"/>
                      </a:lnTo>
                      <a:lnTo>
                        <a:pt x="498" y="40402"/>
                      </a:lnTo>
                      <a:lnTo>
                        <a:pt x="123" y="40402"/>
                      </a:lnTo>
                      <a:lnTo>
                        <a:pt x="123" y="5064"/>
                      </a:lnTo>
                      <a:cubicBezTo>
                        <a:pt x="123" y="4515"/>
                        <a:pt x="374" y="3993"/>
                        <a:pt x="797" y="3643"/>
                      </a:cubicBezTo>
                      <a:lnTo>
                        <a:pt x="797" y="4176"/>
                      </a:lnTo>
                      <a:cubicBezTo>
                        <a:pt x="604" y="4429"/>
                        <a:pt x="498" y="4744"/>
                        <a:pt x="498" y="5064"/>
                      </a:cubicBezTo>
                      <a:lnTo>
                        <a:pt x="498" y="7325"/>
                      </a:lnTo>
                      <a:lnTo>
                        <a:pt x="581" y="7297"/>
                      </a:lnTo>
                      <a:cubicBezTo>
                        <a:pt x="785" y="7230"/>
                        <a:pt x="922" y="7041"/>
                        <a:pt x="922" y="6825"/>
                      </a:cubicBezTo>
                      <a:lnTo>
                        <a:pt x="922" y="2756"/>
                      </a:lnTo>
                      <a:cubicBezTo>
                        <a:pt x="922" y="2264"/>
                        <a:pt x="1215" y="1821"/>
                        <a:pt x="1659" y="1626"/>
                      </a:cubicBezTo>
                      <a:close/>
                      <a:moveTo>
                        <a:pt x="3327" y="1"/>
                      </a:moveTo>
                      <a:cubicBezTo>
                        <a:pt x="2480" y="1"/>
                        <a:pt x="1760" y="650"/>
                        <a:pt x="1670" y="1486"/>
                      </a:cubicBezTo>
                      <a:cubicBezTo>
                        <a:pt x="1147" y="1688"/>
                        <a:pt x="798" y="2192"/>
                        <a:pt x="798" y="2755"/>
                      </a:cubicBezTo>
                      <a:lnTo>
                        <a:pt x="798" y="3480"/>
                      </a:lnTo>
                      <a:cubicBezTo>
                        <a:pt x="298" y="3852"/>
                        <a:pt x="1" y="4441"/>
                        <a:pt x="1" y="5063"/>
                      </a:cubicBezTo>
                      <a:lnTo>
                        <a:pt x="1" y="40525"/>
                      </a:lnTo>
                      <a:lnTo>
                        <a:pt x="625" y="40525"/>
                      </a:lnTo>
                      <a:lnTo>
                        <a:pt x="625" y="7801"/>
                      </a:lnTo>
                      <a:cubicBezTo>
                        <a:pt x="1083" y="7708"/>
                        <a:pt x="1423" y="7297"/>
                        <a:pt x="1423" y="6825"/>
                      </a:cubicBezTo>
                      <a:lnTo>
                        <a:pt x="1423" y="3834"/>
                      </a:lnTo>
                      <a:cubicBezTo>
                        <a:pt x="1596" y="3757"/>
                        <a:pt x="1780" y="3718"/>
                        <a:pt x="1971" y="3718"/>
                      </a:cubicBezTo>
                      <a:cubicBezTo>
                        <a:pt x="2144" y="3718"/>
                        <a:pt x="2284" y="3578"/>
                        <a:pt x="2284" y="3406"/>
                      </a:cubicBezTo>
                      <a:lnTo>
                        <a:pt x="2284" y="2018"/>
                      </a:lnTo>
                      <a:lnTo>
                        <a:pt x="6850" y="2018"/>
                      </a:lnTo>
                      <a:cubicBezTo>
                        <a:pt x="7665" y="2018"/>
                        <a:pt x="8376" y="1423"/>
                        <a:pt x="8526" y="624"/>
                      </a:cubicBezTo>
                      <a:lnTo>
                        <a:pt x="78864" y="624"/>
                      </a:lnTo>
                      <a:lnTo>
                        <a:pt x="788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6" name="Google Shape;5476;p27"/>
                <p:cNvSpPr/>
                <p:nvPr/>
              </p:nvSpPr>
              <p:spPr>
                <a:xfrm>
                  <a:off x="285813" y="509077"/>
                  <a:ext cx="133839" cy="3378747"/>
                </a:xfrm>
                <a:custGeom>
                  <a:avLst/>
                  <a:gdLst/>
                  <a:ahLst/>
                  <a:cxnLst/>
                  <a:rect l="l" t="t" r="r" b="b"/>
                  <a:pathLst>
                    <a:path w="1536" h="38776" extrusionOk="0">
                      <a:moveTo>
                        <a:pt x="1535" y="1"/>
                      </a:moveTo>
                      <a:lnTo>
                        <a:pt x="1535" y="1"/>
                      </a:lnTo>
                      <a:cubicBezTo>
                        <a:pt x="1091" y="197"/>
                        <a:pt x="798" y="639"/>
                        <a:pt x="798" y="1131"/>
                      </a:cubicBezTo>
                      <a:lnTo>
                        <a:pt x="798" y="5200"/>
                      </a:lnTo>
                      <a:cubicBezTo>
                        <a:pt x="798" y="5414"/>
                        <a:pt x="661" y="5605"/>
                        <a:pt x="457" y="5672"/>
                      </a:cubicBezTo>
                      <a:lnTo>
                        <a:pt x="374" y="5699"/>
                      </a:lnTo>
                      <a:lnTo>
                        <a:pt x="374" y="3439"/>
                      </a:lnTo>
                      <a:cubicBezTo>
                        <a:pt x="374" y="3119"/>
                        <a:pt x="481" y="2804"/>
                        <a:pt x="673" y="2551"/>
                      </a:cubicBezTo>
                      <a:lnTo>
                        <a:pt x="673" y="2018"/>
                      </a:lnTo>
                      <a:cubicBezTo>
                        <a:pt x="250" y="2367"/>
                        <a:pt x="0" y="2888"/>
                        <a:pt x="0" y="3439"/>
                      </a:cubicBezTo>
                      <a:lnTo>
                        <a:pt x="0" y="38776"/>
                      </a:lnTo>
                      <a:lnTo>
                        <a:pt x="374" y="38776"/>
                      </a:lnTo>
                      <a:lnTo>
                        <a:pt x="374" y="6069"/>
                      </a:lnTo>
                      <a:lnTo>
                        <a:pt x="427" y="6062"/>
                      </a:lnTo>
                      <a:cubicBezTo>
                        <a:pt x="853" y="6000"/>
                        <a:pt x="1173" y="5629"/>
                        <a:pt x="1173" y="5200"/>
                      </a:cubicBezTo>
                      <a:lnTo>
                        <a:pt x="1173" y="1631"/>
                      </a:lnTo>
                      <a:lnTo>
                        <a:pt x="1173" y="1585"/>
                      </a:lnTo>
                      <a:lnTo>
                        <a:pt x="1173" y="1131"/>
                      </a:lnTo>
                      <a:lnTo>
                        <a:pt x="1172" y="1131"/>
                      </a:lnTo>
                      <a:cubicBezTo>
                        <a:pt x="1172" y="852"/>
                        <a:pt x="1306" y="593"/>
                        <a:pt x="1532" y="430"/>
                      </a:cubicBezTo>
                      <a:lnTo>
                        <a:pt x="1532" y="43"/>
                      </a:lnTo>
                      <a:cubicBezTo>
                        <a:pt x="1532" y="30"/>
                        <a:pt x="1533" y="15"/>
                        <a:pt x="153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477" name="Google Shape;5477;p27"/>
              <p:cNvGrpSpPr/>
              <p:nvPr/>
            </p:nvGrpSpPr>
            <p:grpSpPr>
              <a:xfrm>
                <a:off x="342601" y="262122"/>
                <a:ext cx="8458517" cy="4618967"/>
                <a:chOff x="656319" y="1269782"/>
                <a:chExt cx="6871815" cy="3531320"/>
              </a:xfrm>
            </p:grpSpPr>
            <p:sp>
              <p:nvSpPr>
                <p:cNvPr id="5478" name="Google Shape;5478;p27"/>
                <p:cNvSpPr/>
                <p:nvPr/>
              </p:nvSpPr>
              <p:spPr>
                <a:xfrm>
                  <a:off x="7383559" y="1280762"/>
                  <a:ext cx="133839" cy="3378660"/>
                </a:xfrm>
                <a:custGeom>
                  <a:avLst/>
                  <a:gdLst/>
                  <a:ahLst/>
                  <a:cxnLst/>
                  <a:rect l="l" t="t" r="r" b="b"/>
                  <a:pathLst>
                    <a:path w="1536" h="38775" extrusionOk="0">
                      <a:moveTo>
                        <a:pt x="1161" y="0"/>
                      </a:moveTo>
                      <a:lnTo>
                        <a:pt x="1161" y="32706"/>
                      </a:lnTo>
                      <a:lnTo>
                        <a:pt x="1108" y="32714"/>
                      </a:lnTo>
                      <a:cubicBezTo>
                        <a:pt x="684" y="32777"/>
                        <a:pt x="364" y="33147"/>
                        <a:pt x="364" y="33577"/>
                      </a:cubicBezTo>
                      <a:lnTo>
                        <a:pt x="364" y="37145"/>
                      </a:lnTo>
                      <a:lnTo>
                        <a:pt x="364" y="37190"/>
                      </a:lnTo>
                      <a:lnTo>
                        <a:pt x="364" y="37644"/>
                      </a:lnTo>
                      <a:cubicBezTo>
                        <a:pt x="364" y="37923"/>
                        <a:pt x="230" y="38184"/>
                        <a:pt x="2" y="38345"/>
                      </a:cubicBezTo>
                      <a:lnTo>
                        <a:pt x="2" y="38732"/>
                      </a:lnTo>
                      <a:cubicBezTo>
                        <a:pt x="2" y="38747"/>
                        <a:pt x="1" y="38760"/>
                        <a:pt x="0" y="38774"/>
                      </a:cubicBezTo>
                      <a:cubicBezTo>
                        <a:pt x="444" y="38578"/>
                        <a:pt x="738" y="38137"/>
                        <a:pt x="738" y="37644"/>
                      </a:cubicBezTo>
                      <a:lnTo>
                        <a:pt x="738" y="33577"/>
                      </a:lnTo>
                      <a:cubicBezTo>
                        <a:pt x="738" y="33361"/>
                        <a:pt x="874" y="33171"/>
                        <a:pt x="1079" y="33104"/>
                      </a:cubicBezTo>
                      <a:lnTo>
                        <a:pt x="1161" y="33077"/>
                      </a:lnTo>
                      <a:lnTo>
                        <a:pt x="1161" y="35336"/>
                      </a:lnTo>
                      <a:cubicBezTo>
                        <a:pt x="1161" y="35656"/>
                        <a:pt x="1055" y="35971"/>
                        <a:pt x="863" y="36224"/>
                      </a:cubicBezTo>
                      <a:lnTo>
                        <a:pt x="863" y="36757"/>
                      </a:lnTo>
                      <a:cubicBezTo>
                        <a:pt x="1285" y="36408"/>
                        <a:pt x="1535" y="35887"/>
                        <a:pt x="1535" y="35336"/>
                      </a:cubicBezTo>
                      <a:lnTo>
                        <a:pt x="153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9" name="Google Shape;5479;p27"/>
                <p:cNvSpPr/>
                <p:nvPr/>
              </p:nvSpPr>
              <p:spPr>
                <a:xfrm>
                  <a:off x="656319" y="1269782"/>
                  <a:ext cx="6871815" cy="3531320"/>
                </a:xfrm>
                <a:custGeom>
                  <a:avLst/>
                  <a:gdLst/>
                  <a:ahLst/>
                  <a:cxnLst/>
                  <a:rect l="l" t="t" r="r" b="b"/>
                  <a:pathLst>
                    <a:path w="78864" h="40527" extrusionOk="0">
                      <a:moveTo>
                        <a:pt x="78240" y="33388"/>
                      </a:moveTo>
                      <a:lnTo>
                        <a:pt x="78240" y="35462"/>
                      </a:lnTo>
                      <a:cubicBezTo>
                        <a:pt x="78240" y="35694"/>
                        <a:pt x="78179" y="35923"/>
                        <a:pt x="78067" y="36123"/>
                      </a:cubicBezTo>
                      <a:lnTo>
                        <a:pt x="78067" y="33703"/>
                      </a:lnTo>
                      <a:cubicBezTo>
                        <a:pt x="78067" y="33571"/>
                        <a:pt x="78134" y="33454"/>
                        <a:pt x="78240" y="33388"/>
                      </a:cubicBezTo>
                      <a:close/>
                      <a:moveTo>
                        <a:pt x="77442" y="37356"/>
                      </a:moveTo>
                      <a:lnTo>
                        <a:pt x="77442" y="37772"/>
                      </a:lnTo>
                      <a:cubicBezTo>
                        <a:pt x="77442" y="37979"/>
                        <a:pt x="77355" y="38171"/>
                        <a:pt x="77205" y="38310"/>
                      </a:cubicBezTo>
                      <a:lnTo>
                        <a:pt x="77205" y="37509"/>
                      </a:lnTo>
                      <a:cubicBezTo>
                        <a:pt x="77205" y="37452"/>
                        <a:pt x="77245" y="37404"/>
                        <a:pt x="77297" y="37392"/>
                      </a:cubicBezTo>
                      <a:cubicBezTo>
                        <a:pt x="77347" y="37382"/>
                        <a:pt x="77394" y="37371"/>
                        <a:pt x="77442" y="37356"/>
                      </a:cubicBezTo>
                      <a:close/>
                      <a:moveTo>
                        <a:pt x="78739" y="126"/>
                      </a:moveTo>
                      <a:lnTo>
                        <a:pt x="78739" y="35462"/>
                      </a:lnTo>
                      <a:cubicBezTo>
                        <a:pt x="78739" y="36012"/>
                        <a:pt x="78489" y="36534"/>
                        <a:pt x="78067" y="36884"/>
                      </a:cubicBezTo>
                      <a:lnTo>
                        <a:pt x="78067" y="36350"/>
                      </a:lnTo>
                      <a:cubicBezTo>
                        <a:pt x="78259" y="36097"/>
                        <a:pt x="78365" y="35784"/>
                        <a:pt x="78365" y="35462"/>
                      </a:cubicBezTo>
                      <a:lnTo>
                        <a:pt x="78365" y="33203"/>
                      </a:lnTo>
                      <a:lnTo>
                        <a:pt x="78283" y="33230"/>
                      </a:lnTo>
                      <a:cubicBezTo>
                        <a:pt x="78078" y="33297"/>
                        <a:pt x="77942" y="33487"/>
                        <a:pt x="77942" y="33703"/>
                      </a:cubicBezTo>
                      <a:lnTo>
                        <a:pt x="77942" y="37770"/>
                      </a:lnTo>
                      <a:cubicBezTo>
                        <a:pt x="77942" y="38263"/>
                        <a:pt x="77649" y="38705"/>
                        <a:pt x="77204" y="38900"/>
                      </a:cubicBezTo>
                      <a:cubicBezTo>
                        <a:pt x="77204" y="38886"/>
                        <a:pt x="77207" y="38873"/>
                        <a:pt x="77207" y="38858"/>
                      </a:cubicBezTo>
                      <a:lnTo>
                        <a:pt x="77207" y="38471"/>
                      </a:lnTo>
                      <a:cubicBezTo>
                        <a:pt x="77433" y="38310"/>
                        <a:pt x="77569" y="38049"/>
                        <a:pt x="77569" y="37770"/>
                      </a:cubicBezTo>
                      <a:lnTo>
                        <a:pt x="77569" y="37316"/>
                      </a:lnTo>
                      <a:lnTo>
                        <a:pt x="77569" y="37271"/>
                      </a:lnTo>
                      <a:lnTo>
                        <a:pt x="77569" y="33703"/>
                      </a:lnTo>
                      <a:cubicBezTo>
                        <a:pt x="77569" y="33273"/>
                        <a:pt x="77889" y="32902"/>
                        <a:pt x="78314" y="32840"/>
                      </a:cubicBezTo>
                      <a:lnTo>
                        <a:pt x="78365" y="32832"/>
                      </a:lnTo>
                      <a:lnTo>
                        <a:pt x="78365" y="126"/>
                      </a:lnTo>
                      <a:close/>
                      <a:moveTo>
                        <a:pt x="76546" y="39133"/>
                      </a:moveTo>
                      <a:cubicBezTo>
                        <a:pt x="76423" y="39583"/>
                        <a:pt x="76010" y="39902"/>
                        <a:pt x="75539" y="39902"/>
                      </a:cubicBezTo>
                      <a:lnTo>
                        <a:pt x="70982" y="39902"/>
                      </a:lnTo>
                      <a:cubicBezTo>
                        <a:pt x="71118" y="39452"/>
                        <a:pt x="71542" y="39133"/>
                        <a:pt x="72017" y="39133"/>
                      </a:cubicBezTo>
                      <a:close/>
                      <a:moveTo>
                        <a:pt x="77441" y="36828"/>
                      </a:moveTo>
                      <a:lnTo>
                        <a:pt x="77441" y="37226"/>
                      </a:lnTo>
                      <a:cubicBezTo>
                        <a:pt x="77384" y="37243"/>
                        <a:pt x="77327" y="37258"/>
                        <a:pt x="77270" y="37269"/>
                      </a:cubicBezTo>
                      <a:cubicBezTo>
                        <a:pt x="77159" y="37293"/>
                        <a:pt x="77079" y="37393"/>
                        <a:pt x="77079" y="37508"/>
                      </a:cubicBezTo>
                      <a:lnTo>
                        <a:pt x="77079" y="38437"/>
                      </a:lnTo>
                      <a:lnTo>
                        <a:pt x="77073" y="38990"/>
                      </a:lnTo>
                      <a:cubicBezTo>
                        <a:pt x="77008" y="39783"/>
                        <a:pt x="76333" y="40401"/>
                        <a:pt x="75537" y="40401"/>
                      </a:cubicBezTo>
                      <a:lnTo>
                        <a:pt x="125" y="40401"/>
                      </a:lnTo>
                      <a:lnTo>
                        <a:pt x="125" y="40026"/>
                      </a:lnTo>
                      <a:lnTo>
                        <a:pt x="70445" y="40026"/>
                      </a:lnTo>
                      <a:lnTo>
                        <a:pt x="70453" y="39974"/>
                      </a:lnTo>
                      <a:cubicBezTo>
                        <a:pt x="70571" y="39209"/>
                        <a:pt x="71242" y="38633"/>
                        <a:pt x="72015" y="38633"/>
                      </a:cubicBezTo>
                      <a:lnTo>
                        <a:pt x="76578" y="38633"/>
                      </a:lnTo>
                      <a:lnTo>
                        <a:pt x="76564" y="39008"/>
                      </a:lnTo>
                      <a:lnTo>
                        <a:pt x="72015" y="39008"/>
                      </a:lnTo>
                      <a:cubicBezTo>
                        <a:pt x="71455" y="39008"/>
                        <a:pt x="70960" y="39405"/>
                        <a:pt x="70839" y="39950"/>
                      </a:cubicBezTo>
                      <a:lnTo>
                        <a:pt x="70822" y="40026"/>
                      </a:lnTo>
                      <a:lnTo>
                        <a:pt x="75536" y="40026"/>
                      </a:lnTo>
                      <a:cubicBezTo>
                        <a:pt x="76073" y="40026"/>
                        <a:pt x="76541" y="39657"/>
                        <a:pt x="76671" y="39132"/>
                      </a:cubicBezTo>
                      <a:lnTo>
                        <a:pt x="76684" y="39080"/>
                      </a:lnTo>
                      <a:cubicBezTo>
                        <a:pt x="76698" y="39003"/>
                        <a:pt x="76704" y="38930"/>
                        <a:pt x="76704" y="38858"/>
                      </a:cubicBezTo>
                      <a:lnTo>
                        <a:pt x="76704" y="37121"/>
                      </a:lnTo>
                      <a:cubicBezTo>
                        <a:pt x="76704" y="37017"/>
                        <a:pt x="76789" y="36934"/>
                        <a:pt x="76892" y="36934"/>
                      </a:cubicBezTo>
                      <a:cubicBezTo>
                        <a:pt x="77081" y="36934"/>
                        <a:pt x="77266" y="36899"/>
                        <a:pt x="77441" y="36828"/>
                      </a:cubicBezTo>
                      <a:close/>
                      <a:moveTo>
                        <a:pt x="78238" y="0"/>
                      </a:moveTo>
                      <a:lnTo>
                        <a:pt x="78238" y="32726"/>
                      </a:lnTo>
                      <a:lnTo>
                        <a:pt x="78240" y="32726"/>
                      </a:lnTo>
                      <a:cubicBezTo>
                        <a:pt x="77782" y="32819"/>
                        <a:pt x="77442" y="33230"/>
                        <a:pt x="77442" y="33703"/>
                      </a:cubicBezTo>
                      <a:lnTo>
                        <a:pt x="77442" y="36693"/>
                      </a:lnTo>
                      <a:cubicBezTo>
                        <a:pt x="77269" y="36770"/>
                        <a:pt x="77085" y="36809"/>
                        <a:pt x="76893" y="36809"/>
                      </a:cubicBezTo>
                      <a:cubicBezTo>
                        <a:pt x="76722" y="36809"/>
                        <a:pt x="76580" y="36948"/>
                        <a:pt x="76580" y="37122"/>
                      </a:cubicBezTo>
                      <a:lnTo>
                        <a:pt x="76580" y="38508"/>
                      </a:lnTo>
                      <a:lnTo>
                        <a:pt x="72015" y="38508"/>
                      </a:lnTo>
                      <a:cubicBezTo>
                        <a:pt x="71198" y="38508"/>
                        <a:pt x="70486" y="39103"/>
                        <a:pt x="70338" y="39901"/>
                      </a:cubicBezTo>
                      <a:lnTo>
                        <a:pt x="0" y="39901"/>
                      </a:lnTo>
                      <a:lnTo>
                        <a:pt x="0" y="40526"/>
                      </a:lnTo>
                      <a:lnTo>
                        <a:pt x="75537" y="40526"/>
                      </a:lnTo>
                      <a:cubicBezTo>
                        <a:pt x="76384" y="40526"/>
                        <a:pt x="77104" y="39877"/>
                        <a:pt x="77194" y="39040"/>
                      </a:cubicBezTo>
                      <a:cubicBezTo>
                        <a:pt x="77717" y="38838"/>
                        <a:pt x="78066" y="38334"/>
                        <a:pt x="78066" y="37771"/>
                      </a:cubicBezTo>
                      <a:lnTo>
                        <a:pt x="78066" y="37046"/>
                      </a:lnTo>
                      <a:cubicBezTo>
                        <a:pt x="78566" y="36674"/>
                        <a:pt x="78863" y="36086"/>
                        <a:pt x="78863" y="35463"/>
                      </a:cubicBezTo>
                      <a:lnTo>
                        <a:pt x="788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0" name="Google Shape;5480;p27"/>
                <p:cNvSpPr/>
                <p:nvPr/>
              </p:nvSpPr>
              <p:spPr>
                <a:xfrm>
                  <a:off x="667212" y="4478860"/>
                  <a:ext cx="6737104" cy="311420"/>
                </a:xfrm>
                <a:custGeom>
                  <a:avLst/>
                  <a:gdLst/>
                  <a:ahLst/>
                  <a:cxnLst/>
                  <a:rect l="l" t="t" r="r" b="b"/>
                  <a:pathLst>
                    <a:path w="77318" h="3574" extrusionOk="0">
                      <a:moveTo>
                        <a:pt x="77318" y="0"/>
                      </a:moveTo>
                      <a:cubicBezTo>
                        <a:pt x="77144" y="70"/>
                        <a:pt x="76960" y="106"/>
                        <a:pt x="76769" y="106"/>
                      </a:cubicBezTo>
                      <a:cubicBezTo>
                        <a:pt x="76666" y="106"/>
                        <a:pt x="76583" y="190"/>
                        <a:pt x="76583" y="294"/>
                      </a:cubicBezTo>
                      <a:lnTo>
                        <a:pt x="76583" y="2030"/>
                      </a:lnTo>
                      <a:cubicBezTo>
                        <a:pt x="76583" y="2102"/>
                        <a:pt x="76576" y="2175"/>
                        <a:pt x="76562" y="2252"/>
                      </a:cubicBezTo>
                      <a:lnTo>
                        <a:pt x="76548" y="2304"/>
                      </a:lnTo>
                      <a:cubicBezTo>
                        <a:pt x="76418" y="2830"/>
                        <a:pt x="75951" y="3198"/>
                        <a:pt x="75414" y="3198"/>
                      </a:cubicBezTo>
                      <a:lnTo>
                        <a:pt x="70700" y="3198"/>
                      </a:lnTo>
                      <a:lnTo>
                        <a:pt x="70716" y="3122"/>
                      </a:lnTo>
                      <a:cubicBezTo>
                        <a:pt x="70838" y="2577"/>
                        <a:pt x="71332" y="2180"/>
                        <a:pt x="71893" y="2180"/>
                      </a:cubicBezTo>
                      <a:lnTo>
                        <a:pt x="76442" y="2180"/>
                      </a:lnTo>
                      <a:lnTo>
                        <a:pt x="76455" y="1805"/>
                      </a:lnTo>
                      <a:lnTo>
                        <a:pt x="71893" y="1805"/>
                      </a:lnTo>
                      <a:cubicBezTo>
                        <a:pt x="71119" y="1805"/>
                        <a:pt x="70447" y="2381"/>
                        <a:pt x="70330" y="3146"/>
                      </a:cubicBezTo>
                      <a:lnTo>
                        <a:pt x="70323" y="3198"/>
                      </a:lnTo>
                      <a:lnTo>
                        <a:pt x="0" y="3198"/>
                      </a:lnTo>
                      <a:lnTo>
                        <a:pt x="0" y="3573"/>
                      </a:lnTo>
                      <a:lnTo>
                        <a:pt x="75412" y="3573"/>
                      </a:lnTo>
                      <a:cubicBezTo>
                        <a:pt x="76208" y="3573"/>
                        <a:pt x="76883" y="2954"/>
                        <a:pt x="76950" y="2163"/>
                      </a:cubicBezTo>
                      <a:lnTo>
                        <a:pt x="76956" y="1609"/>
                      </a:lnTo>
                      <a:lnTo>
                        <a:pt x="76956" y="681"/>
                      </a:lnTo>
                      <a:cubicBezTo>
                        <a:pt x="76956" y="565"/>
                        <a:pt x="77037" y="465"/>
                        <a:pt x="77148" y="441"/>
                      </a:cubicBezTo>
                      <a:cubicBezTo>
                        <a:pt x="77204" y="430"/>
                        <a:pt x="77261" y="415"/>
                        <a:pt x="77318" y="398"/>
                      </a:cubicBezTo>
                      <a:lnTo>
                        <a:pt x="773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481" name="Google Shape;5481;p27"/>
              <p:cNvGrpSpPr/>
              <p:nvPr/>
            </p:nvGrpSpPr>
            <p:grpSpPr>
              <a:xfrm>
                <a:off x="45292" y="3725211"/>
                <a:ext cx="1398574" cy="1290377"/>
                <a:chOff x="1733871" y="3875215"/>
                <a:chExt cx="1242514" cy="1146390"/>
              </a:xfrm>
            </p:grpSpPr>
            <p:sp>
              <p:nvSpPr>
                <p:cNvPr id="5482" name="Google Shape;5482;p27"/>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3" name="Google Shape;5483;p27"/>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4" name="Google Shape;5484;p27"/>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5" name="Google Shape;5485;p27"/>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6" name="Google Shape;5486;p27"/>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7" name="Google Shape;5487;p27"/>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8" name="Google Shape;5488;p27"/>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9" name="Google Shape;5489;p27"/>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0" name="Google Shape;5490;p27"/>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1" name="Google Shape;5491;p27"/>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2" name="Google Shape;5492;p27"/>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3" name="Google Shape;5493;p27"/>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4" name="Google Shape;5494;p27"/>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5" name="Google Shape;5495;p27"/>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6" name="Google Shape;5496;p27"/>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7" name="Google Shape;5497;p27"/>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8" name="Google Shape;5498;p27"/>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9" name="Google Shape;5499;p27"/>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0" name="Google Shape;5500;p27"/>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1" name="Google Shape;5501;p27"/>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2" name="Google Shape;5502;p27"/>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3" name="Google Shape;5503;p27"/>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4" name="Google Shape;5504;p27"/>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5" name="Google Shape;5505;p27"/>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6" name="Google Shape;5506;p27"/>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7" name="Google Shape;5507;p27"/>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8" name="Google Shape;5508;p27"/>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9" name="Google Shape;5509;p27"/>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0" name="Google Shape;5510;p27"/>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1" name="Google Shape;5511;p27"/>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2" name="Google Shape;5512;p27"/>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3" name="Google Shape;5513;p27"/>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4" name="Google Shape;5514;p27"/>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5" name="Google Shape;5515;p27"/>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6" name="Google Shape;5516;p27"/>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7" name="Google Shape;5517;p27"/>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8" name="Google Shape;5518;p27"/>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9" name="Google Shape;5519;p27"/>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0" name="Google Shape;5520;p27"/>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1" name="Google Shape;5521;p27"/>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2" name="Google Shape;5522;p27"/>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3" name="Google Shape;5523;p27"/>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4" name="Google Shape;5524;p27"/>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5" name="Google Shape;5525;p27"/>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6" name="Google Shape;5526;p27"/>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7" name="Google Shape;5527;p27"/>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8" name="Google Shape;5528;p27"/>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9" name="Google Shape;5529;p27"/>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0" name="Google Shape;5530;p27"/>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531" name="Google Shape;5531;p27"/>
              <p:cNvGrpSpPr/>
              <p:nvPr/>
            </p:nvGrpSpPr>
            <p:grpSpPr>
              <a:xfrm rot="10800000">
                <a:off x="7700117" y="121911"/>
                <a:ext cx="1398574" cy="1290377"/>
                <a:chOff x="1733871" y="3875215"/>
                <a:chExt cx="1242514" cy="1146390"/>
              </a:xfrm>
            </p:grpSpPr>
            <p:sp>
              <p:nvSpPr>
                <p:cNvPr id="5532" name="Google Shape;5532;p27"/>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3" name="Google Shape;5533;p27"/>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4" name="Google Shape;5534;p27"/>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5" name="Google Shape;5535;p27"/>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6" name="Google Shape;5536;p27"/>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7" name="Google Shape;5537;p27"/>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8" name="Google Shape;5538;p27"/>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9" name="Google Shape;5539;p27"/>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0" name="Google Shape;5540;p27"/>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1" name="Google Shape;5541;p27"/>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2" name="Google Shape;5542;p27"/>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3" name="Google Shape;5543;p27"/>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4" name="Google Shape;5544;p27"/>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5" name="Google Shape;5545;p27"/>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6" name="Google Shape;5546;p27"/>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7" name="Google Shape;5547;p27"/>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8" name="Google Shape;5548;p27"/>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9" name="Google Shape;5549;p27"/>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0" name="Google Shape;5550;p27"/>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1" name="Google Shape;5551;p27"/>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2" name="Google Shape;5552;p27"/>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3" name="Google Shape;5553;p27"/>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4" name="Google Shape;5554;p27"/>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5" name="Google Shape;5555;p27"/>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6" name="Google Shape;5556;p27"/>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7" name="Google Shape;5557;p27"/>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8" name="Google Shape;5558;p27"/>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9" name="Google Shape;5559;p27"/>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0" name="Google Shape;5560;p27"/>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1" name="Google Shape;5561;p27"/>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2" name="Google Shape;5562;p27"/>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3" name="Google Shape;5563;p27"/>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4" name="Google Shape;5564;p27"/>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5" name="Google Shape;5565;p27"/>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6" name="Google Shape;5566;p27"/>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7" name="Google Shape;5567;p27"/>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8" name="Google Shape;5568;p27"/>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9" name="Google Shape;5569;p27"/>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0" name="Google Shape;5570;p27"/>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1" name="Google Shape;5571;p27"/>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2" name="Google Shape;5572;p27"/>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3" name="Google Shape;5573;p27"/>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4" name="Google Shape;5574;p27"/>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5" name="Google Shape;5575;p27"/>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6" name="Google Shape;5576;p27"/>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7" name="Google Shape;5577;p27"/>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8" name="Google Shape;5578;p27"/>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9" name="Google Shape;5579;p27"/>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0" name="Google Shape;5580;p27"/>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5581" name="Google Shape;5581;p27"/>
            <p:cNvGrpSpPr/>
            <p:nvPr/>
          </p:nvGrpSpPr>
          <p:grpSpPr>
            <a:xfrm rot="-6781881" flipH="1">
              <a:off x="524397" y="36386"/>
              <a:ext cx="377659" cy="388775"/>
              <a:chOff x="4938660" y="425165"/>
              <a:chExt cx="559672" cy="576145"/>
            </a:xfrm>
          </p:grpSpPr>
          <p:sp>
            <p:nvSpPr>
              <p:cNvPr id="5582" name="Google Shape;5582;p27"/>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3" name="Google Shape;5583;p27"/>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4" name="Google Shape;5584;p27"/>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585" name="Google Shape;5585;p27"/>
              <p:cNvGrpSpPr/>
              <p:nvPr/>
            </p:nvGrpSpPr>
            <p:grpSpPr>
              <a:xfrm>
                <a:off x="4944600" y="430289"/>
                <a:ext cx="540129" cy="565048"/>
                <a:chOff x="7190876" y="359628"/>
                <a:chExt cx="727251" cy="760802"/>
              </a:xfrm>
            </p:grpSpPr>
            <p:sp>
              <p:nvSpPr>
                <p:cNvPr id="5586" name="Google Shape;5586;p27"/>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7" name="Google Shape;5587;p27"/>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8" name="Google Shape;5588;p27"/>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9" name="Google Shape;5589;p27"/>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0" name="Google Shape;5590;p27"/>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1" name="Google Shape;5591;p27"/>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2" name="Google Shape;5592;p27"/>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3" name="Google Shape;5593;p27"/>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4" name="Google Shape;5594;p27"/>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5" name="Google Shape;5595;p27"/>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6" name="Google Shape;5596;p27"/>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7" name="Google Shape;5597;p27"/>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8" name="Google Shape;5598;p27"/>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9" name="Google Shape;5599;p27"/>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0" name="Google Shape;5600;p27"/>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601" name="Google Shape;5601;p27"/>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602" name="Google Shape;5602;p27"/>
            <p:cNvGrpSpPr/>
            <p:nvPr/>
          </p:nvGrpSpPr>
          <p:grpSpPr>
            <a:xfrm rot="7584899">
              <a:off x="7974716" y="4687765"/>
              <a:ext cx="301695" cy="310575"/>
              <a:chOff x="4938660" y="425165"/>
              <a:chExt cx="559672" cy="576145"/>
            </a:xfrm>
          </p:grpSpPr>
          <p:sp>
            <p:nvSpPr>
              <p:cNvPr id="5603" name="Google Shape;5603;p27"/>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4" name="Google Shape;5604;p27"/>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5" name="Google Shape;5605;p27"/>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606" name="Google Shape;5606;p27"/>
              <p:cNvGrpSpPr/>
              <p:nvPr/>
            </p:nvGrpSpPr>
            <p:grpSpPr>
              <a:xfrm>
                <a:off x="4944600" y="430289"/>
                <a:ext cx="540129" cy="565048"/>
                <a:chOff x="7190876" y="359628"/>
                <a:chExt cx="727251" cy="760802"/>
              </a:xfrm>
            </p:grpSpPr>
            <p:sp>
              <p:nvSpPr>
                <p:cNvPr id="5607" name="Google Shape;5607;p27"/>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8" name="Google Shape;5608;p27"/>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9" name="Google Shape;5609;p27"/>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0" name="Google Shape;5610;p27"/>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1" name="Google Shape;5611;p27"/>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2" name="Google Shape;5612;p27"/>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3" name="Google Shape;5613;p27"/>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4" name="Google Shape;5614;p27"/>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5" name="Google Shape;5615;p27"/>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6" name="Google Shape;5616;p27"/>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7" name="Google Shape;5617;p27"/>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8" name="Google Shape;5618;p27"/>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9" name="Google Shape;5619;p27"/>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0" name="Google Shape;5620;p27"/>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1" name="Google Shape;5621;p27"/>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622" name="Google Shape;5622;p27"/>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623" name="Google Shape;5623;p27"/>
            <p:cNvGrpSpPr/>
            <p:nvPr/>
          </p:nvGrpSpPr>
          <p:grpSpPr>
            <a:xfrm rot="-6781924" flipH="1">
              <a:off x="1143036" y="4645214"/>
              <a:ext cx="280661" cy="288922"/>
              <a:chOff x="4938660" y="425165"/>
              <a:chExt cx="559672" cy="576145"/>
            </a:xfrm>
          </p:grpSpPr>
          <p:sp>
            <p:nvSpPr>
              <p:cNvPr id="5624" name="Google Shape;5624;p27"/>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5" name="Google Shape;5625;p27"/>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6" name="Google Shape;5626;p27"/>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627" name="Google Shape;5627;p27"/>
              <p:cNvGrpSpPr/>
              <p:nvPr/>
            </p:nvGrpSpPr>
            <p:grpSpPr>
              <a:xfrm>
                <a:off x="4944600" y="430289"/>
                <a:ext cx="540129" cy="565048"/>
                <a:chOff x="7190876" y="359628"/>
                <a:chExt cx="727251" cy="760802"/>
              </a:xfrm>
            </p:grpSpPr>
            <p:sp>
              <p:nvSpPr>
                <p:cNvPr id="5628" name="Google Shape;5628;p27"/>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9" name="Google Shape;5629;p27"/>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0" name="Google Shape;5630;p27"/>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1" name="Google Shape;5631;p27"/>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2" name="Google Shape;5632;p27"/>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3" name="Google Shape;5633;p27"/>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4" name="Google Shape;5634;p27"/>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5" name="Google Shape;5635;p27"/>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6" name="Google Shape;5636;p27"/>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7" name="Google Shape;5637;p27"/>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8" name="Google Shape;5638;p27"/>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9" name="Google Shape;5639;p27"/>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0" name="Google Shape;5640;p27"/>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1" name="Google Shape;5641;p27"/>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2" name="Google Shape;5642;p27"/>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643" name="Google Shape;5643;p27"/>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644" name="Google Shape;5644;p27"/>
            <p:cNvGrpSpPr/>
            <p:nvPr/>
          </p:nvGrpSpPr>
          <p:grpSpPr>
            <a:xfrm rot="-9121079" flipH="1">
              <a:off x="238669" y="3925463"/>
              <a:ext cx="208508" cy="214645"/>
              <a:chOff x="4938660" y="425165"/>
              <a:chExt cx="559672" cy="576145"/>
            </a:xfrm>
          </p:grpSpPr>
          <p:sp>
            <p:nvSpPr>
              <p:cNvPr id="5645" name="Google Shape;5645;p27"/>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6" name="Google Shape;5646;p27"/>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7" name="Google Shape;5647;p27"/>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648" name="Google Shape;5648;p27"/>
              <p:cNvGrpSpPr/>
              <p:nvPr/>
            </p:nvGrpSpPr>
            <p:grpSpPr>
              <a:xfrm>
                <a:off x="4944600" y="430289"/>
                <a:ext cx="540129" cy="565048"/>
                <a:chOff x="7190876" y="359628"/>
                <a:chExt cx="727251" cy="760802"/>
              </a:xfrm>
            </p:grpSpPr>
            <p:sp>
              <p:nvSpPr>
                <p:cNvPr id="5649" name="Google Shape;5649;p27"/>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0" name="Google Shape;5650;p27"/>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1" name="Google Shape;5651;p27"/>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2" name="Google Shape;5652;p27"/>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3" name="Google Shape;5653;p27"/>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4" name="Google Shape;5654;p27"/>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5" name="Google Shape;5655;p27"/>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6" name="Google Shape;5656;p27"/>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7" name="Google Shape;5657;p27"/>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8" name="Google Shape;5658;p27"/>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9" name="Google Shape;5659;p27"/>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0" name="Google Shape;5660;p27"/>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1" name="Google Shape;5661;p27"/>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2" name="Google Shape;5662;p27"/>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3" name="Google Shape;5663;p27"/>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664" name="Google Shape;5664;p27"/>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665" name="Google Shape;5665;p27"/>
            <p:cNvGrpSpPr/>
            <p:nvPr/>
          </p:nvGrpSpPr>
          <p:grpSpPr>
            <a:xfrm rot="-10604717">
              <a:off x="8669174" y="4352267"/>
              <a:ext cx="301646" cy="310525"/>
              <a:chOff x="4938660" y="425165"/>
              <a:chExt cx="559672" cy="576145"/>
            </a:xfrm>
          </p:grpSpPr>
          <p:sp>
            <p:nvSpPr>
              <p:cNvPr id="5666" name="Google Shape;5666;p27"/>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7" name="Google Shape;5667;p27"/>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8" name="Google Shape;5668;p27"/>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669" name="Google Shape;5669;p27"/>
              <p:cNvGrpSpPr/>
              <p:nvPr/>
            </p:nvGrpSpPr>
            <p:grpSpPr>
              <a:xfrm>
                <a:off x="4944600" y="430289"/>
                <a:ext cx="540129" cy="565048"/>
                <a:chOff x="7190876" y="359628"/>
                <a:chExt cx="727251" cy="760802"/>
              </a:xfrm>
            </p:grpSpPr>
            <p:sp>
              <p:nvSpPr>
                <p:cNvPr id="5670" name="Google Shape;5670;p27"/>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1" name="Google Shape;5671;p27"/>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2" name="Google Shape;5672;p27"/>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3" name="Google Shape;5673;p27"/>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4" name="Google Shape;5674;p27"/>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5" name="Google Shape;5675;p27"/>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6" name="Google Shape;5676;p27"/>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7" name="Google Shape;5677;p27"/>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8" name="Google Shape;5678;p27"/>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9" name="Google Shape;5679;p27"/>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0" name="Google Shape;5680;p27"/>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1" name="Google Shape;5681;p27"/>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2" name="Google Shape;5682;p27"/>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3" name="Google Shape;5683;p27"/>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4" name="Google Shape;5684;p27"/>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685" name="Google Shape;5685;p27"/>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686" name="Google Shape;5686;p27"/>
            <p:cNvGrpSpPr/>
            <p:nvPr/>
          </p:nvGrpSpPr>
          <p:grpSpPr>
            <a:xfrm rot="-7754970" flipH="1">
              <a:off x="99719" y="4392437"/>
              <a:ext cx="805623" cy="522632"/>
              <a:chOff x="4515285" y="1708730"/>
              <a:chExt cx="805621" cy="522631"/>
            </a:xfrm>
          </p:grpSpPr>
          <p:sp>
            <p:nvSpPr>
              <p:cNvPr id="5687" name="Google Shape;5687;p27"/>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688" name="Google Shape;5688;p27"/>
              <p:cNvGrpSpPr/>
              <p:nvPr/>
            </p:nvGrpSpPr>
            <p:grpSpPr>
              <a:xfrm>
                <a:off x="4522137" y="1713611"/>
                <a:ext cx="795489" cy="294538"/>
                <a:chOff x="5647347" y="521807"/>
                <a:chExt cx="1057268" cy="391464"/>
              </a:xfrm>
            </p:grpSpPr>
            <p:sp>
              <p:nvSpPr>
                <p:cNvPr id="5689" name="Google Shape;5689;p27"/>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0" name="Google Shape;5690;p27"/>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1" name="Google Shape;5691;p27"/>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2" name="Google Shape;5692;p27"/>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3" name="Google Shape;5693;p27"/>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694" name="Google Shape;5694;p27"/>
                <p:cNvGrpSpPr/>
                <p:nvPr/>
              </p:nvGrpSpPr>
              <p:grpSpPr>
                <a:xfrm>
                  <a:off x="5647347" y="542275"/>
                  <a:ext cx="1057268" cy="370996"/>
                  <a:chOff x="5647347" y="542275"/>
                  <a:chExt cx="1057268" cy="370996"/>
                </a:xfrm>
              </p:grpSpPr>
              <p:sp>
                <p:nvSpPr>
                  <p:cNvPr id="5695" name="Google Shape;5695;p27"/>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6" name="Google Shape;5696;p27"/>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7" name="Google Shape;5697;p27"/>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8" name="Google Shape;5698;p27"/>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9" name="Google Shape;5699;p27"/>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0" name="Google Shape;5700;p27"/>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1" name="Google Shape;5701;p27"/>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2" name="Google Shape;5702;p27"/>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3" name="Google Shape;5703;p27"/>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4" name="Google Shape;5704;p27"/>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5" name="Google Shape;5705;p27"/>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6" name="Google Shape;5706;p27"/>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7" name="Google Shape;5707;p27"/>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8" name="Google Shape;5708;p27"/>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9" name="Google Shape;5709;p27"/>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0" name="Google Shape;5710;p27"/>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1" name="Google Shape;5711;p27"/>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2" name="Google Shape;5712;p27"/>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5713" name="Google Shape;5713;p27"/>
              <p:cNvGrpSpPr/>
              <p:nvPr/>
            </p:nvGrpSpPr>
            <p:grpSpPr>
              <a:xfrm>
                <a:off x="4661312" y="1773058"/>
                <a:ext cx="515440" cy="454172"/>
                <a:chOff x="5832322" y="600817"/>
                <a:chExt cx="685061" cy="603632"/>
              </a:xfrm>
            </p:grpSpPr>
            <p:sp>
              <p:nvSpPr>
                <p:cNvPr id="5714" name="Google Shape;5714;p27"/>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5" name="Google Shape;5715;p27"/>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6" name="Google Shape;5716;p27"/>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7" name="Google Shape;5717;p27"/>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8" name="Google Shape;5718;p27"/>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9" name="Google Shape;5719;p27"/>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0" name="Google Shape;5720;p27"/>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1" name="Google Shape;5721;p27"/>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2" name="Google Shape;5722;p27"/>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3" name="Google Shape;5723;p27"/>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4" name="Google Shape;5724;p27"/>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5" name="Google Shape;5725;p27"/>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6" name="Google Shape;5726;p27"/>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7" name="Google Shape;5727;p27"/>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8" name="Google Shape;5728;p27"/>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9" name="Google Shape;5729;p27"/>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0" name="Google Shape;5730;p27"/>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1" name="Google Shape;5731;p27"/>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2" name="Google Shape;5732;p27"/>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3" name="Google Shape;5733;p27"/>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4" name="Google Shape;5734;p27"/>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5" name="Google Shape;5735;p27"/>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6" name="Google Shape;5736;p27"/>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7" name="Google Shape;5737;p27"/>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738" name="Google Shape;5738;p27"/>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Numbers and text 2">
  <p:cSld name="CUSTOM_8_1">
    <p:spTree>
      <p:nvGrpSpPr>
        <p:cNvPr id="5739" name="Shape 5739"/>
        <p:cNvGrpSpPr/>
        <p:nvPr/>
      </p:nvGrpSpPr>
      <p:grpSpPr>
        <a:xfrm>
          <a:off x="0" y="0"/>
          <a:ext cx="0" cy="0"/>
          <a:chOff x="0" y="0"/>
          <a:chExt cx="0" cy="0"/>
        </a:xfrm>
      </p:grpSpPr>
      <p:sp>
        <p:nvSpPr>
          <p:cNvPr id="5740" name="Google Shape;5740;p28"/>
          <p:cNvSpPr txBox="1"/>
          <p:nvPr>
            <p:ph type="title" hasCustomPrompt="1"/>
          </p:nvPr>
        </p:nvSpPr>
        <p:spPr>
          <a:xfrm>
            <a:off x="1326369" y="1709488"/>
            <a:ext cx="13989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5741" name="Google Shape;5741;p28"/>
          <p:cNvSpPr txBox="1"/>
          <p:nvPr>
            <p:ph type="subTitle" idx="1"/>
          </p:nvPr>
        </p:nvSpPr>
        <p:spPr>
          <a:xfrm>
            <a:off x="939219" y="3161913"/>
            <a:ext cx="2173200" cy="88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5742" name="Google Shape;5742;p28"/>
          <p:cNvSpPr txBox="1"/>
          <p:nvPr>
            <p:ph type="subTitle" idx="2"/>
          </p:nvPr>
        </p:nvSpPr>
        <p:spPr>
          <a:xfrm>
            <a:off x="939219" y="2715375"/>
            <a:ext cx="2173200" cy="50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5743" name="Google Shape;5743;p28"/>
          <p:cNvSpPr txBox="1"/>
          <p:nvPr>
            <p:ph type="title" idx="3" hasCustomPrompt="1"/>
          </p:nvPr>
        </p:nvSpPr>
        <p:spPr>
          <a:xfrm>
            <a:off x="3873981" y="1709488"/>
            <a:ext cx="13977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5744" name="Google Shape;5744;p28"/>
          <p:cNvSpPr txBox="1"/>
          <p:nvPr>
            <p:ph type="subTitle" idx="4"/>
          </p:nvPr>
        </p:nvSpPr>
        <p:spPr>
          <a:xfrm>
            <a:off x="3485931" y="3161913"/>
            <a:ext cx="2173200" cy="88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5745" name="Google Shape;5745;p28"/>
          <p:cNvSpPr txBox="1"/>
          <p:nvPr>
            <p:ph type="subTitle" idx="5"/>
          </p:nvPr>
        </p:nvSpPr>
        <p:spPr>
          <a:xfrm>
            <a:off x="3485931" y="2715375"/>
            <a:ext cx="2173200" cy="50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5746" name="Google Shape;5746;p28"/>
          <p:cNvSpPr txBox="1"/>
          <p:nvPr>
            <p:ph type="title" idx="6" hasCustomPrompt="1"/>
          </p:nvPr>
        </p:nvSpPr>
        <p:spPr>
          <a:xfrm>
            <a:off x="6420394" y="1709488"/>
            <a:ext cx="13977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5747" name="Google Shape;5747;p28"/>
          <p:cNvSpPr txBox="1"/>
          <p:nvPr>
            <p:ph type="subTitle" idx="7"/>
          </p:nvPr>
        </p:nvSpPr>
        <p:spPr>
          <a:xfrm>
            <a:off x="6032644" y="3161913"/>
            <a:ext cx="2173200" cy="88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5748" name="Google Shape;5748;p28"/>
          <p:cNvSpPr txBox="1"/>
          <p:nvPr>
            <p:ph type="subTitle" idx="8"/>
          </p:nvPr>
        </p:nvSpPr>
        <p:spPr>
          <a:xfrm>
            <a:off x="6032644" y="2715375"/>
            <a:ext cx="2173200" cy="50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5749" name="Google Shape;5749;p28"/>
          <p:cNvSpPr txBox="1"/>
          <p:nvPr>
            <p:ph type="title" idx="9"/>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5750" name="Google Shape;5750;p28"/>
          <p:cNvGrpSpPr/>
          <p:nvPr/>
        </p:nvGrpSpPr>
        <p:grpSpPr>
          <a:xfrm>
            <a:off x="92669" y="38102"/>
            <a:ext cx="9051336" cy="5105396"/>
            <a:chOff x="92669" y="38102"/>
            <a:chExt cx="9051336" cy="5105396"/>
          </a:xfrm>
        </p:grpSpPr>
        <p:grpSp>
          <p:nvGrpSpPr>
            <p:cNvPr id="5751" name="Google Shape;5751;p28"/>
            <p:cNvGrpSpPr/>
            <p:nvPr/>
          </p:nvGrpSpPr>
          <p:grpSpPr>
            <a:xfrm rot="-1553162">
              <a:off x="7837223" y="161587"/>
              <a:ext cx="164441" cy="308602"/>
              <a:chOff x="5166319" y="2259335"/>
              <a:chExt cx="164435" cy="308590"/>
            </a:xfrm>
          </p:grpSpPr>
          <p:grpSp>
            <p:nvGrpSpPr>
              <p:cNvPr id="5752" name="Google Shape;5752;p28"/>
              <p:cNvGrpSpPr/>
              <p:nvPr/>
            </p:nvGrpSpPr>
            <p:grpSpPr>
              <a:xfrm>
                <a:off x="5169922" y="2402383"/>
                <a:ext cx="157067" cy="160932"/>
                <a:chOff x="6429427" y="832961"/>
                <a:chExt cx="211481" cy="216686"/>
              </a:xfrm>
            </p:grpSpPr>
            <p:sp>
              <p:nvSpPr>
                <p:cNvPr id="5753" name="Google Shape;5753;p28"/>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4" name="Google Shape;5754;p28"/>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5" name="Google Shape;5755;p28"/>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6" name="Google Shape;5756;p28"/>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7" name="Google Shape;5757;p28"/>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8" name="Google Shape;5758;p28"/>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9" name="Google Shape;5759;p28"/>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0" name="Google Shape;5760;p28"/>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1" name="Google Shape;5761;p28"/>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762" name="Google Shape;5762;p28"/>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763" name="Google Shape;5763;p28"/>
            <p:cNvSpPr/>
            <p:nvPr/>
          </p:nvSpPr>
          <p:spPr>
            <a:xfrm rot="5400000" flipH="1">
              <a:off x="2247290" y="-1678311"/>
              <a:ext cx="4641619" cy="8460102"/>
            </a:xfrm>
            <a:custGeom>
              <a:avLst/>
              <a:gdLst/>
              <a:ahLst/>
              <a:cxnLst/>
              <a:rect l="l" t="t" r="r" b="b"/>
              <a:pathLst>
                <a:path w="26185" h="50539" extrusionOk="0">
                  <a:moveTo>
                    <a:pt x="8740" y="259"/>
                  </a:moveTo>
                  <a:cubicBezTo>
                    <a:pt x="8412" y="503"/>
                    <a:pt x="8018" y="637"/>
                    <a:pt x="7603" y="637"/>
                  </a:cubicBezTo>
                  <a:lnTo>
                    <a:pt x="2612" y="637"/>
                  </a:lnTo>
                  <a:cubicBezTo>
                    <a:pt x="2850" y="403"/>
                    <a:pt x="3174" y="259"/>
                    <a:pt x="3531" y="259"/>
                  </a:cubicBezTo>
                  <a:close/>
                  <a:moveTo>
                    <a:pt x="2175" y="858"/>
                  </a:moveTo>
                  <a:cubicBezTo>
                    <a:pt x="2063" y="1072"/>
                    <a:pt x="1998" y="1312"/>
                    <a:pt x="1998" y="1568"/>
                  </a:cubicBezTo>
                  <a:lnTo>
                    <a:pt x="1998" y="2087"/>
                  </a:lnTo>
                  <a:cubicBezTo>
                    <a:pt x="1998" y="2435"/>
                    <a:pt x="1715" y="2719"/>
                    <a:pt x="1366" y="2719"/>
                  </a:cubicBezTo>
                  <a:lnTo>
                    <a:pt x="1255" y="2719"/>
                  </a:lnTo>
                  <a:lnTo>
                    <a:pt x="1255" y="4268"/>
                  </a:lnTo>
                  <a:cubicBezTo>
                    <a:pt x="1255" y="4842"/>
                    <a:pt x="817" y="5313"/>
                    <a:pt x="257" y="5370"/>
                  </a:cubicBezTo>
                  <a:lnTo>
                    <a:pt x="257" y="2265"/>
                  </a:lnTo>
                  <a:cubicBezTo>
                    <a:pt x="258" y="1489"/>
                    <a:pt x="889" y="858"/>
                    <a:pt x="1666" y="858"/>
                  </a:cubicBezTo>
                  <a:close/>
                  <a:moveTo>
                    <a:pt x="25927" y="45169"/>
                  </a:moveTo>
                  <a:lnTo>
                    <a:pt x="25927" y="48283"/>
                  </a:lnTo>
                  <a:cubicBezTo>
                    <a:pt x="25926" y="49058"/>
                    <a:pt x="25295" y="49691"/>
                    <a:pt x="24520" y="49691"/>
                  </a:cubicBezTo>
                  <a:lnTo>
                    <a:pt x="24004" y="49691"/>
                  </a:lnTo>
                  <a:cubicBezTo>
                    <a:pt x="24118" y="49475"/>
                    <a:pt x="24185" y="49229"/>
                    <a:pt x="24185" y="48970"/>
                  </a:cubicBezTo>
                  <a:lnTo>
                    <a:pt x="24185" y="48452"/>
                  </a:lnTo>
                  <a:cubicBezTo>
                    <a:pt x="24185" y="48102"/>
                    <a:pt x="24470" y="47819"/>
                    <a:pt x="24817" y="47819"/>
                  </a:cubicBezTo>
                  <a:lnTo>
                    <a:pt x="24929" y="47819"/>
                  </a:lnTo>
                  <a:lnTo>
                    <a:pt x="24929" y="46270"/>
                  </a:lnTo>
                  <a:cubicBezTo>
                    <a:pt x="24929" y="45699"/>
                    <a:pt x="25367" y="45224"/>
                    <a:pt x="25927" y="45169"/>
                  </a:cubicBezTo>
                  <a:close/>
                  <a:moveTo>
                    <a:pt x="23404" y="258"/>
                  </a:moveTo>
                  <a:cubicBezTo>
                    <a:pt x="24796" y="258"/>
                    <a:pt x="25927" y="1391"/>
                    <a:pt x="25927" y="2781"/>
                  </a:cubicBezTo>
                  <a:lnTo>
                    <a:pt x="25927" y="44945"/>
                  </a:lnTo>
                  <a:lnTo>
                    <a:pt x="25926" y="44945"/>
                  </a:lnTo>
                  <a:cubicBezTo>
                    <a:pt x="25244" y="45000"/>
                    <a:pt x="24707" y="45575"/>
                    <a:pt x="24707" y="46269"/>
                  </a:cubicBezTo>
                  <a:lnTo>
                    <a:pt x="24707" y="47602"/>
                  </a:lnTo>
                  <a:cubicBezTo>
                    <a:pt x="24288" y="47657"/>
                    <a:pt x="23963" y="48016"/>
                    <a:pt x="23963" y="48451"/>
                  </a:cubicBezTo>
                  <a:lnTo>
                    <a:pt x="23963" y="48969"/>
                  </a:lnTo>
                  <a:cubicBezTo>
                    <a:pt x="23963" y="49234"/>
                    <a:pt x="23883" y="49482"/>
                    <a:pt x="23746" y="49689"/>
                  </a:cubicBezTo>
                  <a:lnTo>
                    <a:pt x="18580" y="49689"/>
                  </a:lnTo>
                  <a:cubicBezTo>
                    <a:pt x="18030" y="49689"/>
                    <a:pt x="17509" y="49899"/>
                    <a:pt x="17114" y="50280"/>
                  </a:cubicBezTo>
                  <a:lnTo>
                    <a:pt x="2781" y="50280"/>
                  </a:lnTo>
                  <a:cubicBezTo>
                    <a:pt x="1389" y="50280"/>
                    <a:pt x="258" y="49147"/>
                    <a:pt x="258" y="47756"/>
                  </a:cubicBezTo>
                  <a:lnTo>
                    <a:pt x="258" y="5592"/>
                  </a:lnTo>
                  <a:cubicBezTo>
                    <a:pt x="940" y="5537"/>
                    <a:pt x="1477" y="4964"/>
                    <a:pt x="1477" y="4268"/>
                  </a:cubicBezTo>
                  <a:lnTo>
                    <a:pt x="1477" y="2934"/>
                  </a:lnTo>
                  <a:cubicBezTo>
                    <a:pt x="1896" y="2879"/>
                    <a:pt x="2221" y="2521"/>
                    <a:pt x="2221" y="2087"/>
                  </a:cubicBezTo>
                  <a:lnTo>
                    <a:pt x="2221" y="1568"/>
                  </a:lnTo>
                  <a:cubicBezTo>
                    <a:pt x="2221" y="1308"/>
                    <a:pt x="2299" y="1062"/>
                    <a:pt x="2433" y="857"/>
                  </a:cubicBezTo>
                  <a:lnTo>
                    <a:pt x="7605" y="857"/>
                  </a:lnTo>
                  <a:cubicBezTo>
                    <a:pt x="8161" y="857"/>
                    <a:pt x="8683" y="644"/>
                    <a:pt x="9082" y="258"/>
                  </a:cubicBezTo>
                  <a:close/>
                  <a:moveTo>
                    <a:pt x="23561" y="49911"/>
                  </a:moveTo>
                  <a:cubicBezTo>
                    <a:pt x="23327" y="50138"/>
                    <a:pt x="23007" y="50281"/>
                    <a:pt x="22652" y="50281"/>
                  </a:cubicBezTo>
                  <a:lnTo>
                    <a:pt x="17457" y="50281"/>
                  </a:lnTo>
                  <a:cubicBezTo>
                    <a:pt x="17781" y="50042"/>
                    <a:pt x="18170" y="49911"/>
                    <a:pt x="18580" y="49911"/>
                  </a:cubicBezTo>
                  <a:close/>
                  <a:moveTo>
                    <a:pt x="3531" y="0"/>
                  </a:moveTo>
                  <a:cubicBezTo>
                    <a:pt x="3048" y="0"/>
                    <a:pt x="2602" y="218"/>
                    <a:pt x="2301" y="600"/>
                  </a:cubicBezTo>
                  <a:lnTo>
                    <a:pt x="1667" y="600"/>
                  </a:lnTo>
                  <a:cubicBezTo>
                    <a:pt x="749" y="600"/>
                    <a:pt x="1" y="1346"/>
                    <a:pt x="1" y="2265"/>
                  </a:cubicBezTo>
                  <a:lnTo>
                    <a:pt x="1" y="47757"/>
                  </a:lnTo>
                  <a:cubicBezTo>
                    <a:pt x="1" y="49290"/>
                    <a:pt x="1250" y="50539"/>
                    <a:pt x="2782" y="50539"/>
                  </a:cubicBezTo>
                  <a:lnTo>
                    <a:pt x="22653" y="50539"/>
                  </a:lnTo>
                  <a:cubicBezTo>
                    <a:pt x="23132" y="50539"/>
                    <a:pt x="23576" y="50323"/>
                    <a:pt x="23876" y="49949"/>
                  </a:cubicBezTo>
                  <a:lnTo>
                    <a:pt x="24520" y="49949"/>
                  </a:lnTo>
                  <a:cubicBezTo>
                    <a:pt x="25437" y="49949"/>
                    <a:pt x="26184" y="49202"/>
                    <a:pt x="26184" y="48283"/>
                  </a:cubicBezTo>
                  <a:lnTo>
                    <a:pt x="26184" y="2781"/>
                  </a:lnTo>
                  <a:cubicBezTo>
                    <a:pt x="26184" y="1246"/>
                    <a:pt x="24935" y="0"/>
                    <a:pt x="23402" y="0"/>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764" name="Google Shape;5764;p28"/>
            <p:cNvGrpSpPr/>
            <p:nvPr/>
          </p:nvGrpSpPr>
          <p:grpSpPr>
            <a:xfrm rot="5400000">
              <a:off x="7016049" y="42577"/>
              <a:ext cx="1916645" cy="1907695"/>
              <a:chOff x="689851" y="543425"/>
              <a:chExt cx="2371204" cy="2360132"/>
            </a:xfrm>
          </p:grpSpPr>
          <p:sp>
            <p:nvSpPr>
              <p:cNvPr id="5765" name="Google Shape;5765;p28"/>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766" name="Google Shape;5766;p28"/>
              <p:cNvGrpSpPr/>
              <p:nvPr/>
            </p:nvGrpSpPr>
            <p:grpSpPr>
              <a:xfrm>
                <a:off x="2279990" y="699799"/>
                <a:ext cx="296624" cy="226530"/>
                <a:chOff x="2279990" y="699799"/>
                <a:chExt cx="296624" cy="226530"/>
              </a:xfrm>
            </p:grpSpPr>
            <p:sp>
              <p:nvSpPr>
                <p:cNvPr id="5767" name="Google Shape;5767;p28"/>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8" name="Google Shape;5768;p28"/>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9" name="Google Shape;5769;p28"/>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770" name="Google Shape;5770;p28"/>
              <p:cNvGrpSpPr/>
              <p:nvPr/>
            </p:nvGrpSpPr>
            <p:grpSpPr>
              <a:xfrm>
                <a:off x="2905178" y="550933"/>
                <a:ext cx="145542" cy="114895"/>
                <a:chOff x="2905178" y="550933"/>
                <a:chExt cx="145542" cy="114895"/>
              </a:xfrm>
            </p:grpSpPr>
            <p:sp>
              <p:nvSpPr>
                <p:cNvPr id="5771" name="Google Shape;5771;p28"/>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2" name="Google Shape;5772;p28"/>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773" name="Google Shape;5773;p28"/>
              <p:cNvGrpSpPr/>
              <p:nvPr/>
            </p:nvGrpSpPr>
            <p:grpSpPr>
              <a:xfrm>
                <a:off x="2899147" y="668291"/>
                <a:ext cx="120126" cy="143881"/>
                <a:chOff x="2899147" y="668291"/>
                <a:chExt cx="120126" cy="143881"/>
              </a:xfrm>
            </p:grpSpPr>
            <p:sp>
              <p:nvSpPr>
                <p:cNvPr id="5774" name="Google Shape;5774;p28"/>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5" name="Google Shape;5775;p28"/>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6" name="Google Shape;5776;p28"/>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7" name="Google Shape;5777;p28"/>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8" name="Google Shape;5778;p28"/>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9" name="Google Shape;5779;p28"/>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780" name="Google Shape;5780;p28"/>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1" name="Google Shape;5781;p28"/>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2" name="Google Shape;5782;p28"/>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3" name="Google Shape;5783;p28"/>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4" name="Google Shape;5784;p28"/>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5" name="Google Shape;5785;p28"/>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786" name="Google Shape;5786;p28"/>
              <p:cNvGrpSpPr/>
              <p:nvPr/>
            </p:nvGrpSpPr>
            <p:grpSpPr>
              <a:xfrm>
                <a:off x="920688" y="2132708"/>
                <a:ext cx="188067" cy="427644"/>
                <a:chOff x="920688" y="2132708"/>
                <a:chExt cx="188067" cy="427644"/>
              </a:xfrm>
            </p:grpSpPr>
            <p:sp>
              <p:nvSpPr>
                <p:cNvPr id="5787" name="Google Shape;5787;p28"/>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8" name="Google Shape;5788;p28"/>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9" name="Google Shape;5789;p28"/>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0" name="Google Shape;5790;p28"/>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1" name="Google Shape;5791;p28"/>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2" name="Google Shape;5792;p28"/>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3" name="Google Shape;5793;p28"/>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4" name="Google Shape;5794;p28"/>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795" name="Google Shape;5795;p28"/>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6" name="Google Shape;5796;p28"/>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797" name="Google Shape;5797;p28"/>
              <p:cNvGrpSpPr/>
              <p:nvPr/>
            </p:nvGrpSpPr>
            <p:grpSpPr>
              <a:xfrm>
                <a:off x="721729" y="2221080"/>
                <a:ext cx="154035" cy="287332"/>
                <a:chOff x="721729" y="2221080"/>
                <a:chExt cx="154035" cy="287332"/>
              </a:xfrm>
            </p:grpSpPr>
            <p:sp>
              <p:nvSpPr>
                <p:cNvPr id="5798" name="Google Shape;5798;p28"/>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9" name="Google Shape;5799;p28"/>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0" name="Google Shape;5800;p28"/>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1" name="Google Shape;5801;p28"/>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2" name="Google Shape;5802;p28"/>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3" name="Google Shape;5803;p28"/>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4" name="Google Shape;5804;p28"/>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805" name="Google Shape;5805;p28"/>
              <p:cNvGrpSpPr/>
              <p:nvPr/>
            </p:nvGrpSpPr>
            <p:grpSpPr>
              <a:xfrm>
                <a:off x="998845" y="875251"/>
                <a:ext cx="508814" cy="440690"/>
                <a:chOff x="998845" y="875251"/>
                <a:chExt cx="508814" cy="440690"/>
              </a:xfrm>
            </p:grpSpPr>
            <p:sp>
              <p:nvSpPr>
                <p:cNvPr id="5806" name="Google Shape;5806;p28"/>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7" name="Google Shape;5807;p28"/>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8" name="Google Shape;5808;p28"/>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9" name="Google Shape;5809;p28"/>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0" name="Google Shape;5810;p28"/>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1" name="Google Shape;5811;p28"/>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2" name="Google Shape;5812;p28"/>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3" name="Google Shape;5813;p28"/>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4" name="Google Shape;5814;p28"/>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5" name="Google Shape;5815;p28"/>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6" name="Google Shape;5816;p28"/>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7" name="Google Shape;5817;p28"/>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8" name="Google Shape;5818;p28"/>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9" name="Google Shape;5819;p28"/>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0" name="Google Shape;5820;p28"/>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821" name="Google Shape;5821;p28"/>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2" name="Google Shape;5822;p28"/>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3" name="Google Shape;5823;p28"/>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824" name="Google Shape;5824;p28"/>
              <p:cNvGrpSpPr/>
              <p:nvPr/>
            </p:nvGrpSpPr>
            <p:grpSpPr>
              <a:xfrm>
                <a:off x="836809" y="595673"/>
                <a:ext cx="379395" cy="387027"/>
                <a:chOff x="836809" y="595673"/>
                <a:chExt cx="379395" cy="387027"/>
              </a:xfrm>
            </p:grpSpPr>
            <p:sp>
              <p:nvSpPr>
                <p:cNvPr id="5825" name="Google Shape;5825;p28"/>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6" name="Google Shape;5826;p28"/>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7" name="Google Shape;5827;p28"/>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828" name="Google Shape;5828;p28"/>
              <p:cNvGrpSpPr/>
              <p:nvPr/>
            </p:nvGrpSpPr>
            <p:grpSpPr>
              <a:xfrm>
                <a:off x="786161" y="550318"/>
                <a:ext cx="636018" cy="460691"/>
                <a:chOff x="786161" y="550318"/>
                <a:chExt cx="636018" cy="460691"/>
              </a:xfrm>
            </p:grpSpPr>
            <p:sp>
              <p:nvSpPr>
                <p:cNvPr id="5829" name="Google Shape;5829;p28"/>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0" name="Google Shape;5830;p28"/>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1" name="Google Shape;5831;p28"/>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2" name="Google Shape;5832;p28"/>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3" name="Google Shape;5833;p28"/>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834" name="Google Shape;5834;p28"/>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835" name="Google Shape;5835;p28"/>
              <p:cNvGrpSpPr/>
              <p:nvPr/>
            </p:nvGrpSpPr>
            <p:grpSpPr>
              <a:xfrm>
                <a:off x="2067738" y="598381"/>
                <a:ext cx="292008" cy="198097"/>
                <a:chOff x="2067738" y="598381"/>
                <a:chExt cx="292008" cy="198097"/>
              </a:xfrm>
            </p:grpSpPr>
            <p:sp>
              <p:nvSpPr>
                <p:cNvPr id="5836" name="Google Shape;5836;p28"/>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7" name="Google Shape;5837;p28"/>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8" name="Google Shape;5838;p28"/>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839" name="Google Shape;5839;p28"/>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0" name="Google Shape;5840;p28"/>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1" name="Google Shape;5841;p28"/>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842" name="Google Shape;5842;p28"/>
              <p:cNvGrpSpPr/>
              <p:nvPr/>
            </p:nvGrpSpPr>
            <p:grpSpPr>
              <a:xfrm>
                <a:off x="793854" y="1165599"/>
                <a:ext cx="166405" cy="595648"/>
                <a:chOff x="793854" y="1165599"/>
                <a:chExt cx="166405" cy="595648"/>
              </a:xfrm>
            </p:grpSpPr>
            <p:sp>
              <p:nvSpPr>
                <p:cNvPr id="5843" name="Google Shape;5843;p28"/>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4" name="Google Shape;5844;p28"/>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5" name="Google Shape;5845;p28"/>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6" name="Google Shape;5846;p28"/>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847" name="Google Shape;5847;p28"/>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848" name="Google Shape;5848;p28"/>
              <p:cNvGrpSpPr/>
              <p:nvPr/>
            </p:nvGrpSpPr>
            <p:grpSpPr>
              <a:xfrm>
                <a:off x="715636" y="2027781"/>
                <a:ext cx="220560" cy="228560"/>
                <a:chOff x="715636" y="2027781"/>
                <a:chExt cx="220560" cy="228560"/>
              </a:xfrm>
            </p:grpSpPr>
            <p:sp>
              <p:nvSpPr>
                <p:cNvPr id="5849" name="Google Shape;5849;p28"/>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0" name="Google Shape;5850;p28"/>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1" name="Google Shape;5851;p28"/>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2" name="Google Shape;5852;p28"/>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3" name="Google Shape;5853;p28"/>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4" name="Google Shape;5854;p28"/>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5" name="Google Shape;5855;p28"/>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856" name="Google Shape;5856;p28"/>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857" name="Google Shape;5857;p28"/>
              <p:cNvGrpSpPr/>
              <p:nvPr/>
            </p:nvGrpSpPr>
            <p:grpSpPr>
              <a:xfrm>
                <a:off x="1062908" y="937961"/>
                <a:ext cx="217298" cy="231699"/>
                <a:chOff x="1062908" y="937961"/>
                <a:chExt cx="217298" cy="231699"/>
              </a:xfrm>
            </p:grpSpPr>
            <p:sp>
              <p:nvSpPr>
                <p:cNvPr id="5858" name="Google Shape;5858;p28"/>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9" name="Google Shape;5859;p28"/>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0" name="Google Shape;5860;p28"/>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1" name="Google Shape;5861;p28"/>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2" name="Google Shape;5862;p28"/>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863" name="Google Shape;5863;p28"/>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4" name="Google Shape;5864;p28"/>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5" name="Google Shape;5865;p28"/>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6" name="Google Shape;5866;p28"/>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7" name="Google Shape;5867;p28"/>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8" name="Google Shape;5868;p28"/>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9" name="Google Shape;5869;p28"/>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870" name="Google Shape;5870;p28"/>
            <p:cNvGrpSpPr/>
            <p:nvPr/>
          </p:nvGrpSpPr>
          <p:grpSpPr>
            <a:xfrm>
              <a:off x="92669" y="3762487"/>
              <a:ext cx="1242514" cy="1146390"/>
              <a:chOff x="1471921" y="2504915"/>
              <a:chExt cx="1242514" cy="1146390"/>
            </a:xfrm>
          </p:grpSpPr>
          <p:sp>
            <p:nvSpPr>
              <p:cNvPr id="5871" name="Google Shape;5871;p28"/>
              <p:cNvSpPr/>
              <p:nvPr/>
            </p:nvSpPr>
            <p:spPr>
              <a:xfrm>
                <a:off x="1474402" y="29263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2" name="Google Shape;5872;p28"/>
              <p:cNvSpPr/>
              <p:nvPr/>
            </p:nvSpPr>
            <p:spPr>
              <a:xfrm>
                <a:off x="1490668" y="30083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3" name="Google Shape;5873;p28"/>
              <p:cNvSpPr/>
              <p:nvPr/>
            </p:nvSpPr>
            <p:spPr>
              <a:xfrm>
                <a:off x="1538362" y="31491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4" name="Google Shape;5874;p28"/>
              <p:cNvSpPr/>
              <p:nvPr/>
            </p:nvSpPr>
            <p:spPr>
              <a:xfrm>
                <a:off x="1550033" y="28805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5" name="Google Shape;5875;p28"/>
              <p:cNvSpPr/>
              <p:nvPr/>
            </p:nvSpPr>
            <p:spPr>
              <a:xfrm>
                <a:off x="1471921" y="28751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6" name="Google Shape;5876;p28"/>
              <p:cNvSpPr/>
              <p:nvPr/>
            </p:nvSpPr>
            <p:spPr>
              <a:xfrm>
                <a:off x="2063735" y="32781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7" name="Google Shape;5877;p28"/>
              <p:cNvSpPr/>
              <p:nvPr/>
            </p:nvSpPr>
            <p:spPr>
              <a:xfrm>
                <a:off x="2253869" y="32959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8" name="Google Shape;5878;p28"/>
              <p:cNvSpPr/>
              <p:nvPr/>
            </p:nvSpPr>
            <p:spPr>
              <a:xfrm>
                <a:off x="2615114" y="33527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9" name="Google Shape;5879;p28"/>
              <p:cNvSpPr/>
              <p:nvPr/>
            </p:nvSpPr>
            <p:spPr>
              <a:xfrm>
                <a:off x="2300184" y="33995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0" name="Google Shape;5880;p28"/>
              <p:cNvSpPr/>
              <p:nvPr/>
            </p:nvSpPr>
            <p:spPr>
              <a:xfrm>
                <a:off x="2156826" y="33375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1" name="Google Shape;5881;p28"/>
              <p:cNvSpPr/>
              <p:nvPr/>
            </p:nvSpPr>
            <p:spPr>
              <a:xfrm>
                <a:off x="2613276" y="33759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2" name="Google Shape;5882;p28"/>
              <p:cNvSpPr/>
              <p:nvPr/>
            </p:nvSpPr>
            <p:spPr>
              <a:xfrm>
                <a:off x="2597010" y="33066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3" name="Google Shape;5883;p28"/>
              <p:cNvSpPr/>
              <p:nvPr/>
            </p:nvSpPr>
            <p:spPr>
              <a:xfrm>
                <a:off x="2556484" y="32757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4" name="Google Shape;5884;p28"/>
              <p:cNvSpPr/>
              <p:nvPr/>
            </p:nvSpPr>
            <p:spPr>
              <a:xfrm>
                <a:off x="2617503" y="32860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5" name="Google Shape;5885;p28"/>
              <p:cNvSpPr/>
              <p:nvPr/>
            </p:nvSpPr>
            <p:spPr>
              <a:xfrm>
                <a:off x="2629909" y="33275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6" name="Google Shape;5886;p28"/>
              <p:cNvSpPr/>
              <p:nvPr/>
            </p:nvSpPr>
            <p:spPr>
              <a:xfrm>
                <a:off x="2570268" y="33141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7" name="Google Shape;5887;p28"/>
              <p:cNvSpPr/>
              <p:nvPr/>
            </p:nvSpPr>
            <p:spPr>
              <a:xfrm>
                <a:off x="2587545" y="32791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8" name="Google Shape;5888;p28"/>
              <p:cNvSpPr/>
              <p:nvPr/>
            </p:nvSpPr>
            <p:spPr>
              <a:xfrm>
                <a:off x="2058497" y="32710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9" name="Google Shape;5889;p28"/>
              <p:cNvSpPr/>
              <p:nvPr/>
            </p:nvSpPr>
            <p:spPr>
              <a:xfrm>
                <a:off x="1779958" y="26462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0" name="Google Shape;5890;p28"/>
              <p:cNvSpPr/>
              <p:nvPr/>
            </p:nvSpPr>
            <p:spPr>
              <a:xfrm>
                <a:off x="1875806" y="29418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1" name="Google Shape;5891;p28"/>
              <p:cNvSpPr/>
              <p:nvPr/>
            </p:nvSpPr>
            <p:spPr>
              <a:xfrm>
                <a:off x="1821220" y="25543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2" name="Google Shape;5892;p28"/>
              <p:cNvSpPr/>
              <p:nvPr/>
            </p:nvSpPr>
            <p:spPr>
              <a:xfrm>
                <a:off x="1795489" y="28759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3" name="Google Shape;5893;p28"/>
              <p:cNvSpPr/>
              <p:nvPr/>
            </p:nvSpPr>
            <p:spPr>
              <a:xfrm>
                <a:off x="1835923" y="30462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4" name="Google Shape;5894;p28"/>
              <p:cNvSpPr/>
              <p:nvPr/>
            </p:nvSpPr>
            <p:spPr>
              <a:xfrm>
                <a:off x="1803116" y="26042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5" name="Google Shape;5895;p28"/>
              <p:cNvSpPr/>
              <p:nvPr/>
            </p:nvSpPr>
            <p:spPr>
              <a:xfrm>
                <a:off x="1878196" y="26319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6" name="Google Shape;5896;p28"/>
              <p:cNvSpPr/>
              <p:nvPr/>
            </p:nvSpPr>
            <p:spPr>
              <a:xfrm>
                <a:off x="1926809" y="26639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7" name="Google Shape;5897;p28"/>
              <p:cNvSpPr/>
              <p:nvPr/>
            </p:nvSpPr>
            <p:spPr>
              <a:xfrm>
                <a:off x="1902916" y="26201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8" name="Google Shape;5898;p28"/>
              <p:cNvSpPr/>
              <p:nvPr/>
            </p:nvSpPr>
            <p:spPr>
              <a:xfrm>
                <a:off x="1887753" y="25970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9" name="Google Shape;5899;p28"/>
              <p:cNvSpPr/>
              <p:nvPr/>
            </p:nvSpPr>
            <p:spPr>
              <a:xfrm>
                <a:off x="1894278" y="26522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0" name="Google Shape;5900;p28"/>
              <p:cNvSpPr/>
              <p:nvPr/>
            </p:nvSpPr>
            <p:spPr>
              <a:xfrm>
                <a:off x="1933701" y="26412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1" name="Google Shape;5901;p28"/>
              <p:cNvSpPr/>
              <p:nvPr/>
            </p:nvSpPr>
            <p:spPr>
              <a:xfrm>
                <a:off x="1773709" y="25486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2" name="Google Shape;5902;p28"/>
              <p:cNvSpPr/>
              <p:nvPr/>
            </p:nvSpPr>
            <p:spPr>
              <a:xfrm>
                <a:off x="1588354" y="26020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3" name="Google Shape;5903;p28"/>
              <p:cNvSpPr/>
              <p:nvPr/>
            </p:nvSpPr>
            <p:spPr>
              <a:xfrm>
                <a:off x="1640459" y="26353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4" name="Google Shape;5904;p28"/>
              <p:cNvSpPr/>
              <p:nvPr/>
            </p:nvSpPr>
            <p:spPr>
              <a:xfrm>
                <a:off x="1761120" y="33888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5" name="Google Shape;5905;p28"/>
              <p:cNvSpPr/>
              <p:nvPr/>
            </p:nvSpPr>
            <p:spPr>
              <a:xfrm>
                <a:off x="1733918" y="33554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6" name="Google Shape;5906;p28"/>
              <p:cNvSpPr/>
              <p:nvPr/>
            </p:nvSpPr>
            <p:spPr>
              <a:xfrm>
                <a:off x="2332899" y="34769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7" name="Google Shape;5907;p28"/>
              <p:cNvSpPr/>
              <p:nvPr/>
            </p:nvSpPr>
            <p:spPr>
              <a:xfrm>
                <a:off x="1670785" y="25103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8" name="Google Shape;5908;p28"/>
              <p:cNvSpPr/>
              <p:nvPr/>
            </p:nvSpPr>
            <p:spPr>
              <a:xfrm>
                <a:off x="1582565" y="25049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9" name="Google Shape;5909;p28"/>
              <p:cNvSpPr/>
              <p:nvPr/>
            </p:nvSpPr>
            <p:spPr>
              <a:xfrm>
                <a:off x="1667293" y="31569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0" name="Google Shape;5910;p28"/>
              <p:cNvSpPr/>
              <p:nvPr/>
            </p:nvSpPr>
            <p:spPr>
              <a:xfrm>
                <a:off x="1827836" y="31200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1" name="Google Shape;5911;p28"/>
              <p:cNvSpPr/>
              <p:nvPr/>
            </p:nvSpPr>
            <p:spPr>
              <a:xfrm>
                <a:off x="1739891" y="32159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2" name="Google Shape;5912;p28"/>
              <p:cNvSpPr/>
              <p:nvPr/>
            </p:nvSpPr>
            <p:spPr>
              <a:xfrm>
                <a:off x="1793008" y="32411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3" name="Google Shape;5913;p28"/>
              <p:cNvSpPr/>
              <p:nvPr/>
            </p:nvSpPr>
            <p:spPr>
              <a:xfrm>
                <a:off x="1797694" y="31008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4" name="Google Shape;5914;p28"/>
              <p:cNvSpPr/>
              <p:nvPr/>
            </p:nvSpPr>
            <p:spPr>
              <a:xfrm>
                <a:off x="2026241" y="31409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5" name="Google Shape;5915;p28"/>
              <p:cNvSpPr/>
              <p:nvPr/>
            </p:nvSpPr>
            <p:spPr>
              <a:xfrm>
                <a:off x="1782715" y="32996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6" name="Google Shape;5916;p28"/>
              <p:cNvSpPr/>
              <p:nvPr/>
            </p:nvSpPr>
            <p:spPr>
              <a:xfrm>
                <a:off x="2033685" y="31557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7" name="Google Shape;5917;p28"/>
              <p:cNvSpPr/>
              <p:nvPr/>
            </p:nvSpPr>
            <p:spPr>
              <a:xfrm>
                <a:off x="1911462" y="31723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8" name="Google Shape;5918;p28"/>
              <p:cNvSpPr/>
              <p:nvPr/>
            </p:nvSpPr>
            <p:spPr>
              <a:xfrm>
                <a:off x="1954010" y="32281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9" name="Google Shape;5919;p28"/>
              <p:cNvSpPr/>
              <p:nvPr/>
            </p:nvSpPr>
            <p:spPr>
              <a:xfrm>
                <a:off x="1657093" y="30955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920" name="Google Shape;5920;p28"/>
            <p:cNvGrpSpPr/>
            <p:nvPr/>
          </p:nvGrpSpPr>
          <p:grpSpPr>
            <a:xfrm rot="-394691">
              <a:off x="133604" y="4595318"/>
              <a:ext cx="455325" cy="468727"/>
              <a:chOff x="4938660" y="425165"/>
              <a:chExt cx="559672" cy="576145"/>
            </a:xfrm>
          </p:grpSpPr>
          <p:sp>
            <p:nvSpPr>
              <p:cNvPr id="5921" name="Google Shape;5921;p28"/>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2" name="Google Shape;5922;p28"/>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3" name="Google Shape;5923;p28"/>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924" name="Google Shape;5924;p28"/>
              <p:cNvGrpSpPr/>
              <p:nvPr/>
            </p:nvGrpSpPr>
            <p:grpSpPr>
              <a:xfrm>
                <a:off x="4944600" y="430289"/>
                <a:ext cx="540129" cy="565048"/>
                <a:chOff x="7190876" y="359628"/>
                <a:chExt cx="727251" cy="760802"/>
              </a:xfrm>
            </p:grpSpPr>
            <p:sp>
              <p:nvSpPr>
                <p:cNvPr id="5925" name="Google Shape;5925;p28"/>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6" name="Google Shape;5926;p28"/>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7" name="Google Shape;5927;p28"/>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8" name="Google Shape;5928;p28"/>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9" name="Google Shape;5929;p28"/>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0" name="Google Shape;5930;p28"/>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1" name="Google Shape;5931;p28"/>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2" name="Google Shape;5932;p28"/>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3" name="Google Shape;5933;p28"/>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4" name="Google Shape;5934;p28"/>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5" name="Google Shape;5935;p28"/>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6" name="Google Shape;5936;p28"/>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7" name="Google Shape;5937;p28"/>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8" name="Google Shape;5938;p28"/>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9" name="Google Shape;5939;p28"/>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940" name="Google Shape;5940;p28"/>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941" name="Google Shape;5941;p28"/>
            <p:cNvGrpSpPr/>
            <p:nvPr/>
          </p:nvGrpSpPr>
          <p:grpSpPr>
            <a:xfrm rot="-3576076">
              <a:off x="8312000" y="4402541"/>
              <a:ext cx="805598" cy="522616"/>
              <a:chOff x="4515285" y="1708730"/>
              <a:chExt cx="805621" cy="522631"/>
            </a:xfrm>
          </p:grpSpPr>
          <p:sp>
            <p:nvSpPr>
              <p:cNvPr id="5942" name="Google Shape;5942;p28"/>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943" name="Google Shape;5943;p28"/>
              <p:cNvGrpSpPr/>
              <p:nvPr/>
            </p:nvGrpSpPr>
            <p:grpSpPr>
              <a:xfrm>
                <a:off x="4522137" y="1713611"/>
                <a:ext cx="795489" cy="294538"/>
                <a:chOff x="5647347" y="521807"/>
                <a:chExt cx="1057268" cy="391464"/>
              </a:xfrm>
            </p:grpSpPr>
            <p:sp>
              <p:nvSpPr>
                <p:cNvPr id="5944" name="Google Shape;5944;p28"/>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5" name="Google Shape;5945;p28"/>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6" name="Google Shape;5946;p28"/>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7" name="Google Shape;5947;p28"/>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8" name="Google Shape;5948;p28"/>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949" name="Google Shape;5949;p28"/>
                <p:cNvGrpSpPr/>
                <p:nvPr/>
              </p:nvGrpSpPr>
              <p:grpSpPr>
                <a:xfrm>
                  <a:off x="5647347" y="542275"/>
                  <a:ext cx="1057268" cy="370996"/>
                  <a:chOff x="5647347" y="542275"/>
                  <a:chExt cx="1057268" cy="370996"/>
                </a:xfrm>
              </p:grpSpPr>
              <p:sp>
                <p:nvSpPr>
                  <p:cNvPr id="5950" name="Google Shape;5950;p28"/>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1" name="Google Shape;5951;p28"/>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2" name="Google Shape;5952;p28"/>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3" name="Google Shape;5953;p28"/>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4" name="Google Shape;5954;p28"/>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5" name="Google Shape;5955;p28"/>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6" name="Google Shape;5956;p28"/>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7" name="Google Shape;5957;p28"/>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8" name="Google Shape;5958;p28"/>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9" name="Google Shape;5959;p28"/>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0" name="Google Shape;5960;p28"/>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1" name="Google Shape;5961;p28"/>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2" name="Google Shape;5962;p28"/>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3" name="Google Shape;5963;p28"/>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4" name="Google Shape;5964;p28"/>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5" name="Google Shape;5965;p28"/>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6" name="Google Shape;5966;p28"/>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7" name="Google Shape;5967;p28"/>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5968" name="Google Shape;5968;p28"/>
              <p:cNvGrpSpPr/>
              <p:nvPr/>
            </p:nvGrpSpPr>
            <p:grpSpPr>
              <a:xfrm>
                <a:off x="4661312" y="1773058"/>
                <a:ext cx="515440" cy="454172"/>
                <a:chOff x="5832322" y="600817"/>
                <a:chExt cx="685061" cy="603632"/>
              </a:xfrm>
            </p:grpSpPr>
            <p:sp>
              <p:nvSpPr>
                <p:cNvPr id="5969" name="Google Shape;5969;p28"/>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0" name="Google Shape;5970;p28"/>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1" name="Google Shape;5971;p28"/>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2" name="Google Shape;5972;p28"/>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3" name="Google Shape;5973;p28"/>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4" name="Google Shape;5974;p28"/>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5" name="Google Shape;5975;p28"/>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6" name="Google Shape;5976;p28"/>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7" name="Google Shape;5977;p28"/>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8" name="Google Shape;5978;p28"/>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9" name="Google Shape;5979;p28"/>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0" name="Google Shape;5980;p28"/>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1" name="Google Shape;5981;p28"/>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2" name="Google Shape;5982;p28"/>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3" name="Google Shape;5983;p28"/>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4" name="Google Shape;5984;p28"/>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5" name="Google Shape;5985;p28"/>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6" name="Google Shape;5986;p28"/>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7" name="Google Shape;5987;p28"/>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8" name="Google Shape;5988;p28"/>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9" name="Google Shape;5989;p28"/>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0" name="Google Shape;5990;p28"/>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1" name="Google Shape;5991;p28"/>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2" name="Google Shape;5992;p28"/>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993" name="Google Shape;5993;p28"/>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1">
  <p:cSld name="CUSTOM_10">
    <p:spTree>
      <p:nvGrpSpPr>
        <p:cNvPr id="5994" name="Shape 5994"/>
        <p:cNvGrpSpPr/>
        <p:nvPr/>
      </p:nvGrpSpPr>
      <p:grpSpPr>
        <a:xfrm>
          <a:off x="0" y="0"/>
          <a:ext cx="0" cy="0"/>
          <a:chOff x="0" y="0"/>
          <a:chExt cx="0" cy="0"/>
        </a:xfrm>
      </p:grpSpPr>
      <p:sp>
        <p:nvSpPr>
          <p:cNvPr id="5995" name="Google Shape;5995;p29"/>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5996" name="Google Shape;5996;p29"/>
          <p:cNvGrpSpPr/>
          <p:nvPr/>
        </p:nvGrpSpPr>
        <p:grpSpPr>
          <a:xfrm>
            <a:off x="92669" y="38102"/>
            <a:ext cx="9051336" cy="5105396"/>
            <a:chOff x="92669" y="38102"/>
            <a:chExt cx="9051336" cy="5105396"/>
          </a:xfrm>
        </p:grpSpPr>
        <p:grpSp>
          <p:nvGrpSpPr>
            <p:cNvPr id="5997" name="Google Shape;5997;p29"/>
            <p:cNvGrpSpPr/>
            <p:nvPr/>
          </p:nvGrpSpPr>
          <p:grpSpPr>
            <a:xfrm rot="-1553162">
              <a:off x="7837223" y="161587"/>
              <a:ext cx="164441" cy="308602"/>
              <a:chOff x="5166319" y="2259335"/>
              <a:chExt cx="164435" cy="308590"/>
            </a:xfrm>
          </p:grpSpPr>
          <p:grpSp>
            <p:nvGrpSpPr>
              <p:cNvPr id="5998" name="Google Shape;5998;p29"/>
              <p:cNvGrpSpPr/>
              <p:nvPr/>
            </p:nvGrpSpPr>
            <p:grpSpPr>
              <a:xfrm>
                <a:off x="5169922" y="2402383"/>
                <a:ext cx="157067" cy="160932"/>
                <a:chOff x="6429427" y="832961"/>
                <a:chExt cx="211481" cy="216686"/>
              </a:xfrm>
            </p:grpSpPr>
            <p:sp>
              <p:nvSpPr>
                <p:cNvPr id="5999" name="Google Shape;5999;p29"/>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0" name="Google Shape;6000;p29"/>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1" name="Google Shape;6001;p29"/>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2" name="Google Shape;6002;p29"/>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3" name="Google Shape;6003;p29"/>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4" name="Google Shape;6004;p29"/>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5" name="Google Shape;6005;p29"/>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6" name="Google Shape;6006;p29"/>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7" name="Google Shape;6007;p29"/>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008" name="Google Shape;6008;p29"/>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009" name="Google Shape;6009;p29"/>
            <p:cNvSpPr/>
            <p:nvPr/>
          </p:nvSpPr>
          <p:spPr>
            <a:xfrm rot="5400000" flipH="1">
              <a:off x="2247290" y="-1678311"/>
              <a:ext cx="4641619" cy="8460102"/>
            </a:xfrm>
            <a:custGeom>
              <a:avLst/>
              <a:gdLst/>
              <a:ahLst/>
              <a:cxnLst/>
              <a:rect l="l" t="t" r="r" b="b"/>
              <a:pathLst>
                <a:path w="26185" h="50539" extrusionOk="0">
                  <a:moveTo>
                    <a:pt x="8740" y="259"/>
                  </a:moveTo>
                  <a:cubicBezTo>
                    <a:pt x="8412" y="503"/>
                    <a:pt x="8018" y="637"/>
                    <a:pt x="7603" y="637"/>
                  </a:cubicBezTo>
                  <a:lnTo>
                    <a:pt x="2612" y="637"/>
                  </a:lnTo>
                  <a:cubicBezTo>
                    <a:pt x="2850" y="403"/>
                    <a:pt x="3174" y="259"/>
                    <a:pt x="3531" y="259"/>
                  </a:cubicBezTo>
                  <a:close/>
                  <a:moveTo>
                    <a:pt x="2175" y="858"/>
                  </a:moveTo>
                  <a:cubicBezTo>
                    <a:pt x="2063" y="1072"/>
                    <a:pt x="1998" y="1312"/>
                    <a:pt x="1998" y="1568"/>
                  </a:cubicBezTo>
                  <a:lnTo>
                    <a:pt x="1998" y="2087"/>
                  </a:lnTo>
                  <a:cubicBezTo>
                    <a:pt x="1998" y="2435"/>
                    <a:pt x="1715" y="2719"/>
                    <a:pt x="1366" y="2719"/>
                  </a:cubicBezTo>
                  <a:lnTo>
                    <a:pt x="1255" y="2719"/>
                  </a:lnTo>
                  <a:lnTo>
                    <a:pt x="1255" y="4268"/>
                  </a:lnTo>
                  <a:cubicBezTo>
                    <a:pt x="1255" y="4842"/>
                    <a:pt x="817" y="5313"/>
                    <a:pt x="257" y="5370"/>
                  </a:cubicBezTo>
                  <a:lnTo>
                    <a:pt x="257" y="2265"/>
                  </a:lnTo>
                  <a:cubicBezTo>
                    <a:pt x="258" y="1489"/>
                    <a:pt x="889" y="858"/>
                    <a:pt x="1666" y="858"/>
                  </a:cubicBezTo>
                  <a:close/>
                  <a:moveTo>
                    <a:pt x="25927" y="45169"/>
                  </a:moveTo>
                  <a:lnTo>
                    <a:pt x="25927" y="48283"/>
                  </a:lnTo>
                  <a:cubicBezTo>
                    <a:pt x="25926" y="49058"/>
                    <a:pt x="25295" y="49691"/>
                    <a:pt x="24520" y="49691"/>
                  </a:cubicBezTo>
                  <a:lnTo>
                    <a:pt x="24004" y="49691"/>
                  </a:lnTo>
                  <a:cubicBezTo>
                    <a:pt x="24118" y="49475"/>
                    <a:pt x="24185" y="49229"/>
                    <a:pt x="24185" y="48970"/>
                  </a:cubicBezTo>
                  <a:lnTo>
                    <a:pt x="24185" y="48452"/>
                  </a:lnTo>
                  <a:cubicBezTo>
                    <a:pt x="24185" y="48102"/>
                    <a:pt x="24470" y="47819"/>
                    <a:pt x="24817" y="47819"/>
                  </a:cubicBezTo>
                  <a:lnTo>
                    <a:pt x="24929" y="47819"/>
                  </a:lnTo>
                  <a:lnTo>
                    <a:pt x="24929" y="46270"/>
                  </a:lnTo>
                  <a:cubicBezTo>
                    <a:pt x="24929" y="45699"/>
                    <a:pt x="25367" y="45224"/>
                    <a:pt x="25927" y="45169"/>
                  </a:cubicBezTo>
                  <a:close/>
                  <a:moveTo>
                    <a:pt x="23404" y="258"/>
                  </a:moveTo>
                  <a:cubicBezTo>
                    <a:pt x="24796" y="258"/>
                    <a:pt x="25927" y="1391"/>
                    <a:pt x="25927" y="2781"/>
                  </a:cubicBezTo>
                  <a:lnTo>
                    <a:pt x="25927" y="44945"/>
                  </a:lnTo>
                  <a:lnTo>
                    <a:pt x="25926" y="44945"/>
                  </a:lnTo>
                  <a:cubicBezTo>
                    <a:pt x="25244" y="45000"/>
                    <a:pt x="24707" y="45575"/>
                    <a:pt x="24707" y="46269"/>
                  </a:cubicBezTo>
                  <a:lnTo>
                    <a:pt x="24707" y="47602"/>
                  </a:lnTo>
                  <a:cubicBezTo>
                    <a:pt x="24288" y="47657"/>
                    <a:pt x="23963" y="48016"/>
                    <a:pt x="23963" y="48451"/>
                  </a:cubicBezTo>
                  <a:lnTo>
                    <a:pt x="23963" y="48969"/>
                  </a:lnTo>
                  <a:cubicBezTo>
                    <a:pt x="23963" y="49234"/>
                    <a:pt x="23883" y="49482"/>
                    <a:pt x="23746" y="49689"/>
                  </a:cubicBezTo>
                  <a:lnTo>
                    <a:pt x="18580" y="49689"/>
                  </a:lnTo>
                  <a:cubicBezTo>
                    <a:pt x="18030" y="49689"/>
                    <a:pt x="17509" y="49899"/>
                    <a:pt x="17114" y="50280"/>
                  </a:cubicBezTo>
                  <a:lnTo>
                    <a:pt x="2781" y="50280"/>
                  </a:lnTo>
                  <a:cubicBezTo>
                    <a:pt x="1389" y="50280"/>
                    <a:pt x="258" y="49147"/>
                    <a:pt x="258" y="47756"/>
                  </a:cubicBezTo>
                  <a:lnTo>
                    <a:pt x="258" y="5592"/>
                  </a:lnTo>
                  <a:cubicBezTo>
                    <a:pt x="940" y="5537"/>
                    <a:pt x="1477" y="4964"/>
                    <a:pt x="1477" y="4268"/>
                  </a:cubicBezTo>
                  <a:lnTo>
                    <a:pt x="1477" y="2934"/>
                  </a:lnTo>
                  <a:cubicBezTo>
                    <a:pt x="1896" y="2879"/>
                    <a:pt x="2221" y="2521"/>
                    <a:pt x="2221" y="2087"/>
                  </a:cubicBezTo>
                  <a:lnTo>
                    <a:pt x="2221" y="1568"/>
                  </a:lnTo>
                  <a:cubicBezTo>
                    <a:pt x="2221" y="1308"/>
                    <a:pt x="2299" y="1062"/>
                    <a:pt x="2433" y="857"/>
                  </a:cubicBezTo>
                  <a:lnTo>
                    <a:pt x="7605" y="857"/>
                  </a:lnTo>
                  <a:cubicBezTo>
                    <a:pt x="8161" y="857"/>
                    <a:pt x="8683" y="644"/>
                    <a:pt x="9082" y="258"/>
                  </a:cubicBezTo>
                  <a:close/>
                  <a:moveTo>
                    <a:pt x="23561" y="49911"/>
                  </a:moveTo>
                  <a:cubicBezTo>
                    <a:pt x="23327" y="50138"/>
                    <a:pt x="23007" y="50281"/>
                    <a:pt x="22652" y="50281"/>
                  </a:cubicBezTo>
                  <a:lnTo>
                    <a:pt x="17457" y="50281"/>
                  </a:lnTo>
                  <a:cubicBezTo>
                    <a:pt x="17781" y="50042"/>
                    <a:pt x="18170" y="49911"/>
                    <a:pt x="18580" y="49911"/>
                  </a:cubicBezTo>
                  <a:close/>
                  <a:moveTo>
                    <a:pt x="3531" y="0"/>
                  </a:moveTo>
                  <a:cubicBezTo>
                    <a:pt x="3048" y="0"/>
                    <a:pt x="2602" y="218"/>
                    <a:pt x="2301" y="600"/>
                  </a:cubicBezTo>
                  <a:lnTo>
                    <a:pt x="1667" y="600"/>
                  </a:lnTo>
                  <a:cubicBezTo>
                    <a:pt x="749" y="600"/>
                    <a:pt x="1" y="1346"/>
                    <a:pt x="1" y="2265"/>
                  </a:cubicBezTo>
                  <a:lnTo>
                    <a:pt x="1" y="47757"/>
                  </a:lnTo>
                  <a:cubicBezTo>
                    <a:pt x="1" y="49290"/>
                    <a:pt x="1250" y="50539"/>
                    <a:pt x="2782" y="50539"/>
                  </a:cubicBezTo>
                  <a:lnTo>
                    <a:pt x="22653" y="50539"/>
                  </a:lnTo>
                  <a:cubicBezTo>
                    <a:pt x="23132" y="50539"/>
                    <a:pt x="23576" y="50323"/>
                    <a:pt x="23876" y="49949"/>
                  </a:cubicBezTo>
                  <a:lnTo>
                    <a:pt x="24520" y="49949"/>
                  </a:lnTo>
                  <a:cubicBezTo>
                    <a:pt x="25437" y="49949"/>
                    <a:pt x="26184" y="49202"/>
                    <a:pt x="26184" y="48283"/>
                  </a:cubicBezTo>
                  <a:lnTo>
                    <a:pt x="26184" y="2781"/>
                  </a:lnTo>
                  <a:cubicBezTo>
                    <a:pt x="26184" y="1246"/>
                    <a:pt x="24935" y="0"/>
                    <a:pt x="23402" y="0"/>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010" name="Google Shape;6010;p29"/>
            <p:cNvGrpSpPr/>
            <p:nvPr/>
          </p:nvGrpSpPr>
          <p:grpSpPr>
            <a:xfrm rot="5400000">
              <a:off x="7016049" y="42577"/>
              <a:ext cx="1916645" cy="1907695"/>
              <a:chOff x="689851" y="543425"/>
              <a:chExt cx="2371204" cy="2360132"/>
            </a:xfrm>
          </p:grpSpPr>
          <p:sp>
            <p:nvSpPr>
              <p:cNvPr id="6011" name="Google Shape;6011;p29"/>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012" name="Google Shape;6012;p29"/>
              <p:cNvGrpSpPr/>
              <p:nvPr/>
            </p:nvGrpSpPr>
            <p:grpSpPr>
              <a:xfrm>
                <a:off x="2279990" y="699799"/>
                <a:ext cx="296624" cy="226530"/>
                <a:chOff x="2279990" y="699799"/>
                <a:chExt cx="296624" cy="226530"/>
              </a:xfrm>
            </p:grpSpPr>
            <p:sp>
              <p:nvSpPr>
                <p:cNvPr id="6013" name="Google Shape;6013;p29"/>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4" name="Google Shape;6014;p29"/>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5" name="Google Shape;6015;p29"/>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016" name="Google Shape;6016;p29"/>
              <p:cNvGrpSpPr/>
              <p:nvPr/>
            </p:nvGrpSpPr>
            <p:grpSpPr>
              <a:xfrm>
                <a:off x="2905178" y="550933"/>
                <a:ext cx="145542" cy="114895"/>
                <a:chOff x="2905178" y="550933"/>
                <a:chExt cx="145542" cy="114895"/>
              </a:xfrm>
            </p:grpSpPr>
            <p:sp>
              <p:nvSpPr>
                <p:cNvPr id="6017" name="Google Shape;6017;p29"/>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8" name="Google Shape;6018;p29"/>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019" name="Google Shape;6019;p29"/>
              <p:cNvGrpSpPr/>
              <p:nvPr/>
            </p:nvGrpSpPr>
            <p:grpSpPr>
              <a:xfrm>
                <a:off x="2899147" y="668291"/>
                <a:ext cx="120126" cy="143881"/>
                <a:chOff x="2899147" y="668291"/>
                <a:chExt cx="120126" cy="143881"/>
              </a:xfrm>
            </p:grpSpPr>
            <p:sp>
              <p:nvSpPr>
                <p:cNvPr id="6020" name="Google Shape;6020;p29"/>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1" name="Google Shape;6021;p29"/>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2" name="Google Shape;6022;p29"/>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3" name="Google Shape;6023;p29"/>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4" name="Google Shape;6024;p29"/>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5" name="Google Shape;6025;p29"/>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026" name="Google Shape;6026;p29"/>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7" name="Google Shape;6027;p29"/>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8" name="Google Shape;6028;p29"/>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9" name="Google Shape;6029;p29"/>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0" name="Google Shape;6030;p29"/>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1" name="Google Shape;6031;p29"/>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032" name="Google Shape;6032;p29"/>
              <p:cNvGrpSpPr/>
              <p:nvPr/>
            </p:nvGrpSpPr>
            <p:grpSpPr>
              <a:xfrm>
                <a:off x="920688" y="2132708"/>
                <a:ext cx="188067" cy="427644"/>
                <a:chOff x="920688" y="2132708"/>
                <a:chExt cx="188067" cy="427644"/>
              </a:xfrm>
            </p:grpSpPr>
            <p:sp>
              <p:nvSpPr>
                <p:cNvPr id="6033" name="Google Shape;6033;p29"/>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4" name="Google Shape;6034;p29"/>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5" name="Google Shape;6035;p29"/>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6" name="Google Shape;6036;p29"/>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7" name="Google Shape;6037;p29"/>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8" name="Google Shape;6038;p29"/>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9" name="Google Shape;6039;p29"/>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0" name="Google Shape;6040;p29"/>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041" name="Google Shape;6041;p29"/>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2" name="Google Shape;6042;p29"/>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043" name="Google Shape;6043;p29"/>
              <p:cNvGrpSpPr/>
              <p:nvPr/>
            </p:nvGrpSpPr>
            <p:grpSpPr>
              <a:xfrm>
                <a:off x="721729" y="2221080"/>
                <a:ext cx="154035" cy="287332"/>
                <a:chOff x="721729" y="2221080"/>
                <a:chExt cx="154035" cy="287332"/>
              </a:xfrm>
            </p:grpSpPr>
            <p:sp>
              <p:nvSpPr>
                <p:cNvPr id="6044" name="Google Shape;6044;p29"/>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5" name="Google Shape;6045;p29"/>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6" name="Google Shape;6046;p29"/>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7" name="Google Shape;6047;p29"/>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8" name="Google Shape;6048;p29"/>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9" name="Google Shape;6049;p29"/>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0" name="Google Shape;6050;p29"/>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051" name="Google Shape;6051;p29"/>
              <p:cNvGrpSpPr/>
              <p:nvPr/>
            </p:nvGrpSpPr>
            <p:grpSpPr>
              <a:xfrm>
                <a:off x="998845" y="875251"/>
                <a:ext cx="508814" cy="440690"/>
                <a:chOff x="998845" y="875251"/>
                <a:chExt cx="508814" cy="440690"/>
              </a:xfrm>
            </p:grpSpPr>
            <p:sp>
              <p:nvSpPr>
                <p:cNvPr id="6052" name="Google Shape;6052;p29"/>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3" name="Google Shape;6053;p29"/>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4" name="Google Shape;6054;p29"/>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5" name="Google Shape;6055;p29"/>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6" name="Google Shape;6056;p29"/>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7" name="Google Shape;6057;p29"/>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8" name="Google Shape;6058;p29"/>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9" name="Google Shape;6059;p29"/>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0" name="Google Shape;6060;p29"/>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1" name="Google Shape;6061;p29"/>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2" name="Google Shape;6062;p29"/>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3" name="Google Shape;6063;p29"/>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4" name="Google Shape;6064;p29"/>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5" name="Google Shape;6065;p29"/>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6" name="Google Shape;6066;p29"/>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067" name="Google Shape;6067;p29"/>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8" name="Google Shape;6068;p29"/>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9" name="Google Shape;6069;p29"/>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070" name="Google Shape;6070;p29"/>
              <p:cNvGrpSpPr/>
              <p:nvPr/>
            </p:nvGrpSpPr>
            <p:grpSpPr>
              <a:xfrm>
                <a:off x="836809" y="595673"/>
                <a:ext cx="379395" cy="387027"/>
                <a:chOff x="836809" y="595673"/>
                <a:chExt cx="379395" cy="387027"/>
              </a:xfrm>
            </p:grpSpPr>
            <p:sp>
              <p:nvSpPr>
                <p:cNvPr id="6071" name="Google Shape;6071;p29"/>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2" name="Google Shape;6072;p29"/>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3" name="Google Shape;6073;p29"/>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074" name="Google Shape;6074;p29"/>
              <p:cNvGrpSpPr/>
              <p:nvPr/>
            </p:nvGrpSpPr>
            <p:grpSpPr>
              <a:xfrm>
                <a:off x="786161" y="550318"/>
                <a:ext cx="636018" cy="460691"/>
                <a:chOff x="786161" y="550318"/>
                <a:chExt cx="636018" cy="460691"/>
              </a:xfrm>
            </p:grpSpPr>
            <p:sp>
              <p:nvSpPr>
                <p:cNvPr id="6075" name="Google Shape;6075;p29"/>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6" name="Google Shape;6076;p29"/>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7" name="Google Shape;6077;p29"/>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8" name="Google Shape;6078;p29"/>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9" name="Google Shape;6079;p29"/>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080" name="Google Shape;6080;p29"/>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081" name="Google Shape;6081;p29"/>
              <p:cNvGrpSpPr/>
              <p:nvPr/>
            </p:nvGrpSpPr>
            <p:grpSpPr>
              <a:xfrm>
                <a:off x="2067738" y="598381"/>
                <a:ext cx="292008" cy="198097"/>
                <a:chOff x="2067738" y="598381"/>
                <a:chExt cx="292008" cy="198097"/>
              </a:xfrm>
            </p:grpSpPr>
            <p:sp>
              <p:nvSpPr>
                <p:cNvPr id="6082" name="Google Shape;6082;p29"/>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3" name="Google Shape;6083;p29"/>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4" name="Google Shape;6084;p29"/>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085" name="Google Shape;6085;p29"/>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6" name="Google Shape;6086;p29"/>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7" name="Google Shape;6087;p29"/>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088" name="Google Shape;6088;p29"/>
              <p:cNvGrpSpPr/>
              <p:nvPr/>
            </p:nvGrpSpPr>
            <p:grpSpPr>
              <a:xfrm>
                <a:off x="793854" y="1165599"/>
                <a:ext cx="166405" cy="595648"/>
                <a:chOff x="793854" y="1165599"/>
                <a:chExt cx="166405" cy="595648"/>
              </a:xfrm>
            </p:grpSpPr>
            <p:sp>
              <p:nvSpPr>
                <p:cNvPr id="6089" name="Google Shape;6089;p29"/>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0" name="Google Shape;6090;p29"/>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1" name="Google Shape;6091;p29"/>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2" name="Google Shape;6092;p29"/>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093" name="Google Shape;6093;p29"/>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094" name="Google Shape;6094;p29"/>
              <p:cNvGrpSpPr/>
              <p:nvPr/>
            </p:nvGrpSpPr>
            <p:grpSpPr>
              <a:xfrm>
                <a:off x="715636" y="2027781"/>
                <a:ext cx="220560" cy="228560"/>
                <a:chOff x="715636" y="2027781"/>
                <a:chExt cx="220560" cy="228560"/>
              </a:xfrm>
            </p:grpSpPr>
            <p:sp>
              <p:nvSpPr>
                <p:cNvPr id="6095" name="Google Shape;6095;p29"/>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6" name="Google Shape;6096;p29"/>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7" name="Google Shape;6097;p29"/>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8" name="Google Shape;6098;p29"/>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9" name="Google Shape;6099;p29"/>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0" name="Google Shape;6100;p29"/>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1" name="Google Shape;6101;p29"/>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102" name="Google Shape;6102;p29"/>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103" name="Google Shape;6103;p29"/>
              <p:cNvGrpSpPr/>
              <p:nvPr/>
            </p:nvGrpSpPr>
            <p:grpSpPr>
              <a:xfrm>
                <a:off x="1062908" y="937961"/>
                <a:ext cx="217298" cy="231699"/>
                <a:chOff x="1062908" y="937961"/>
                <a:chExt cx="217298" cy="231699"/>
              </a:xfrm>
            </p:grpSpPr>
            <p:sp>
              <p:nvSpPr>
                <p:cNvPr id="6104" name="Google Shape;6104;p29"/>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5" name="Google Shape;6105;p29"/>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6" name="Google Shape;6106;p29"/>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7" name="Google Shape;6107;p29"/>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8" name="Google Shape;6108;p29"/>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109" name="Google Shape;6109;p29"/>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0" name="Google Shape;6110;p29"/>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1" name="Google Shape;6111;p29"/>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2" name="Google Shape;6112;p29"/>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3" name="Google Shape;6113;p29"/>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4" name="Google Shape;6114;p29"/>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5" name="Google Shape;6115;p29"/>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116" name="Google Shape;6116;p29"/>
            <p:cNvGrpSpPr/>
            <p:nvPr/>
          </p:nvGrpSpPr>
          <p:grpSpPr>
            <a:xfrm>
              <a:off x="92669" y="3762487"/>
              <a:ext cx="1242514" cy="1146390"/>
              <a:chOff x="1471921" y="2504915"/>
              <a:chExt cx="1242514" cy="1146390"/>
            </a:xfrm>
          </p:grpSpPr>
          <p:sp>
            <p:nvSpPr>
              <p:cNvPr id="6117" name="Google Shape;6117;p29"/>
              <p:cNvSpPr/>
              <p:nvPr/>
            </p:nvSpPr>
            <p:spPr>
              <a:xfrm>
                <a:off x="1474402" y="29263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8" name="Google Shape;6118;p29"/>
              <p:cNvSpPr/>
              <p:nvPr/>
            </p:nvSpPr>
            <p:spPr>
              <a:xfrm>
                <a:off x="1490668" y="30083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9" name="Google Shape;6119;p29"/>
              <p:cNvSpPr/>
              <p:nvPr/>
            </p:nvSpPr>
            <p:spPr>
              <a:xfrm>
                <a:off x="1538362" y="31491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0" name="Google Shape;6120;p29"/>
              <p:cNvSpPr/>
              <p:nvPr/>
            </p:nvSpPr>
            <p:spPr>
              <a:xfrm>
                <a:off x="1550033" y="28805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1" name="Google Shape;6121;p29"/>
              <p:cNvSpPr/>
              <p:nvPr/>
            </p:nvSpPr>
            <p:spPr>
              <a:xfrm>
                <a:off x="1471921" y="28751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2" name="Google Shape;6122;p29"/>
              <p:cNvSpPr/>
              <p:nvPr/>
            </p:nvSpPr>
            <p:spPr>
              <a:xfrm>
                <a:off x="2063735" y="32781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3" name="Google Shape;6123;p29"/>
              <p:cNvSpPr/>
              <p:nvPr/>
            </p:nvSpPr>
            <p:spPr>
              <a:xfrm>
                <a:off x="2253869" y="32959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4" name="Google Shape;6124;p29"/>
              <p:cNvSpPr/>
              <p:nvPr/>
            </p:nvSpPr>
            <p:spPr>
              <a:xfrm>
                <a:off x="2615114" y="33527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5" name="Google Shape;6125;p29"/>
              <p:cNvSpPr/>
              <p:nvPr/>
            </p:nvSpPr>
            <p:spPr>
              <a:xfrm>
                <a:off x="2300184" y="33995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6" name="Google Shape;6126;p29"/>
              <p:cNvSpPr/>
              <p:nvPr/>
            </p:nvSpPr>
            <p:spPr>
              <a:xfrm>
                <a:off x="2156826" y="33375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7" name="Google Shape;6127;p29"/>
              <p:cNvSpPr/>
              <p:nvPr/>
            </p:nvSpPr>
            <p:spPr>
              <a:xfrm>
                <a:off x="2613276" y="33759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8" name="Google Shape;6128;p29"/>
              <p:cNvSpPr/>
              <p:nvPr/>
            </p:nvSpPr>
            <p:spPr>
              <a:xfrm>
                <a:off x="2597010" y="33066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9" name="Google Shape;6129;p29"/>
              <p:cNvSpPr/>
              <p:nvPr/>
            </p:nvSpPr>
            <p:spPr>
              <a:xfrm>
                <a:off x="2556484" y="32757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0" name="Google Shape;6130;p29"/>
              <p:cNvSpPr/>
              <p:nvPr/>
            </p:nvSpPr>
            <p:spPr>
              <a:xfrm>
                <a:off x="2617503" y="32860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1" name="Google Shape;6131;p29"/>
              <p:cNvSpPr/>
              <p:nvPr/>
            </p:nvSpPr>
            <p:spPr>
              <a:xfrm>
                <a:off x="2629909" y="33275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2" name="Google Shape;6132;p29"/>
              <p:cNvSpPr/>
              <p:nvPr/>
            </p:nvSpPr>
            <p:spPr>
              <a:xfrm>
                <a:off x="2570268" y="33141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3" name="Google Shape;6133;p29"/>
              <p:cNvSpPr/>
              <p:nvPr/>
            </p:nvSpPr>
            <p:spPr>
              <a:xfrm>
                <a:off x="2587545" y="32791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4" name="Google Shape;6134;p29"/>
              <p:cNvSpPr/>
              <p:nvPr/>
            </p:nvSpPr>
            <p:spPr>
              <a:xfrm>
                <a:off x="2058497" y="32710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5" name="Google Shape;6135;p29"/>
              <p:cNvSpPr/>
              <p:nvPr/>
            </p:nvSpPr>
            <p:spPr>
              <a:xfrm>
                <a:off x="1779958" y="26462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6" name="Google Shape;6136;p29"/>
              <p:cNvSpPr/>
              <p:nvPr/>
            </p:nvSpPr>
            <p:spPr>
              <a:xfrm>
                <a:off x="1875806" y="29418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7" name="Google Shape;6137;p29"/>
              <p:cNvSpPr/>
              <p:nvPr/>
            </p:nvSpPr>
            <p:spPr>
              <a:xfrm>
                <a:off x="1821220" y="25543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8" name="Google Shape;6138;p29"/>
              <p:cNvSpPr/>
              <p:nvPr/>
            </p:nvSpPr>
            <p:spPr>
              <a:xfrm>
                <a:off x="1795489" y="28759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9" name="Google Shape;6139;p29"/>
              <p:cNvSpPr/>
              <p:nvPr/>
            </p:nvSpPr>
            <p:spPr>
              <a:xfrm>
                <a:off x="1835923" y="30462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0" name="Google Shape;6140;p29"/>
              <p:cNvSpPr/>
              <p:nvPr/>
            </p:nvSpPr>
            <p:spPr>
              <a:xfrm>
                <a:off x="1803116" y="26042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1" name="Google Shape;6141;p29"/>
              <p:cNvSpPr/>
              <p:nvPr/>
            </p:nvSpPr>
            <p:spPr>
              <a:xfrm>
                <a:off x="1878196" y="26319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2" name="Google Shape;6142;p29"/>
              <p:cNvSpPr/>
              <p:nvPr/>
            </p:nvSpPr>
            <p:spPr>
              <a:xfrm>
                <a:off x="1926809" y="26639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3" name="Google Shape;6143;p29"/>
              <p:cNvSpPr/>
              <p:nvPr/>
            </p:nvSpPr>
            <p:spPr>
              <a:xfrm>
                <a:off x="1902916" y="26201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4" name="Google Shape;6144;p29"/>
              <p:cNvSpPr/>
              <p:nvPr/>
            </p:nvSpPr>
            <p:spPr>
              <a:xfrm>
                <a:off x="1887753" y="25970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5" name="Google Shape;6145;p29"/>
              <p:cNvSpPr/>
              <p:nvPr/>
            </p:nvSpPr>
            <p:spPr>
              <a:xfrm>
                <a:off x="1894278" y="26522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6" name="Google Shape;6146;p29"/>
              <p:cNvSpPr/>
              <p:nvPr/>
            </p:nvSpPr>
            <p:spPr>
              <a:xfrm>
                <a:off x="1933701" y="26412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7" name="Google Shape;6147;p29"/>
              <p:cNvSpPr/>
              <p:nvPr/>
            </p:nvSpPr>
            <p:spPr>
              <a:xfrm>
                <a:off x="1773709" y="25486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8" name="Google Shape;6148;p29"/>
              <p:cNvSpPr/>
              <p:nvPr/>
            </p:nvSpPr>
            <p:spPr>
              <a:xfrm>
                <a:off x="1588354" y="26020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9" name="Google Shape;6149;p29"/>
              <p:cNvSpPr/>
              <p:nvPr/>
            </p:nvSpPr>
            <p:spPr>
              <a:xfrm>
                <a:off x="1640459" y="26353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0" name="Google Shape;6150;p29"/>
              <p:cNvSpPr/>
              <p:nvPr/>
            </p:nvSpPr>
            <p:spPr>
              <a:xfrm>
                <a:off x="1761120" y="33888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1" name="Google Shape;6151;p29"/>
              <p:cNvSpPr/>
              <p:nvPr/>
            </p:nvSpPr>
            <p:spPr>
              <a:xfrm>
                <a:off x="1733918" y="33554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2" name="Google Shape;6152;p29"/>
              <p:cNvSpPr/>
              <p:nvPr/>
            </p:nvSpPr>
            <p:spPr>
              <a:xfrm>
                <a:off x="2332899" y="34769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3" name="Google Shape;6153;p29"/>
              <p:cNvSpPr/>
              <p:nvPr/>
            </p:nvSpPr>
            <p:spPr>
              <a:xfrm>
                <a:off x="1670785" y="25103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4" name="Google Shape;6154;p29"/>
              <p:cNvSpPr/>
              <p:nvPr/>
            </p:nvSpPr>
            <p:spPr>
              <a:xfrm>
                <a:off x="1582565" y="25049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5" name="Google Shape;6155;p29"/>
              <p:cNvSpPr/>
              <p:nvPr/>
            </p:nvSpPr>
            <p:spPr>
              <a:xfrm>
                <a:off x="1667293" y="31569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6" name="Google Shape;6156;p29"/>
              <p:cNvSpPr/>
              <p:nvPr/>
            </p:nvSpPr>
            <p:spPr>
              <a:xfrm>
                <a:off x="1827836" y="31200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7" name="Google Shape;6157;p29"/>
              <p:cNvSpPr/>
              <p:nvPr/>
            </p:nvSpPr>
            <p:spPr>
              <a:xfrm>
                <a:off x="1739891" y="32159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8" name="Google Shape;6158;p29"/>
              <p:cNvSpPr/>
              <p:nvPr/>
            </p:nvSpPr>
            <p:spPr>
              <a:xfrm>
                <a:off x="1793008" y="32411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9" name="Google Shape;6159;p29"/>
              <p:cNvSpPr/>
              <p:nvPr/>
            </p:nvSpPr>
            <p:spPr>
              <a:xfrm>
                <a:off x="1797694" y="31008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0" name="Google Shape;6160;p29"/>
              <p:cNvSpPr/>
              <p:nvPr/>
            </p:nvSpPr>
            <p:spPr>
              <a:xfrm>
                <a:off x="2026241" y="31409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1" name="Google Shape;6161;p29"/>
              <p:cNvSpPr/>
              <p:nvPr/>
            </p:nvSpPr>
            <p:spPr>
              <a:xfrm>
                <a:off x="1782715" y="32996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2" name="Google Shape;6162;p29"/>
              <p:cNvSpPr/>
              <p:nvPr/>
            </p:nvSpPr>
            <p:spPr>
              <a:xfrm>
                <a:off x="2033685" y="31557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3" name="Google Shape;6163;p29"/>
              <p:cNvSpPr/>
              <p:nvPr/>
            </p:nvSpPr>
            <p:spPr>
              <a:xfrm>
                <a:off x="1911462" y="31723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4" name="Google Shape;6164;p29"/>
              <p:cNvSpPr/>
              <p:nvPr/>
            </p:nvSpPr>
            <p:spPr>
              <a:xfrm>
                <a:off x="1954010" y="32281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5" name="Google Shape;6165;p29"/>
              <p:cNvSpPr/>
              <p:nvPr/>
            </p:nvSpPr>
            <p:spPr>
              <a:xfrm>
                <a:off x="1657093" y="30955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166" name="Google Shape;6166;p29"/>
            <p:cNvGrpSpPr/>
            <p:nvPr/>
          </p:nvGrpSpPr>
          <p:grpSpPr>
            <a:xfrm rot="-394691">
              <a:off x="133604" y="4595318"/>
              <a:ext cx="455325" cy="468727"/>
              <a:chOff x="4938660" y="425165"/>
              <a:chExt cx="559672" cy="576145"/>
            </a:xfrm>
          </p:grpSpPr>
          <p:sp>
            <p:nvSpPr>
              <p:cNvPr id="6167" name="Google Shape;6167;p29"/>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8" name="Google Shape;6168;p29"/>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9" name="Google Shape;6169;p29"/>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170" name="Google Shape;6170;p29"/>
              <p:cNvGrpSpPr/>
              <p:nvPr/>
            </p:nvGrpSpPr>
            <p:grpSpPr>
              <a:xfrm>
                <a:off x="4944600" y="430289"/>
                <a:ext cx="540129" cy="565048"/>
                <a:chOff x="7190876" y="359628"/>
                <a:chExt cx="727251" cy="760802"/>
              </a:xfrm>
            </p:grpSpPr>
            <p:sp>
              <p:nvSpPr>
                <p:cNvPr id="6171" name="Google Shape;6171;p29"/>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2" name="Google Shape;6172;p29"/>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3" name="Google Shape;6173;p29"/>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4" name="Google Shape;6174;p29"/>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5" name="Google Shape;6175;p29"/>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6" name="Google Shape;6176;p29"/>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7" name="Google Shape;6177;p29"/>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8" name="Google Shape;6178;p29"/>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9" name="Google Shape;6179;p29"/>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0" name="Google Shape;6180;p29"/>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1" name="Google Shape;6181;p29"/>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2" name="Google Shape;6182;p29"/>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3" name="Google Shape;6183;p29"/>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4" name="Google Shape;6184;p29"/>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5" name="Google Shape;6185;p29"/>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186" name="Google Shape;6186;p29"/>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187" name="Google Shape;6187;p29"/>
            <p:cNvGrpSpPr/>
            <p:nvPr/>
          </p:nvGrpSpPr>
          <p:grpSpPr>
            <a:xfrm rot="-3576076">
              <a:off x="8312000" y="4402541"/>
              <a:ext cx="805598" cy="522616"/>
              <a:chOff x="4515285" y="1708730"/>
              <a:chExt cx="805621" cy="522631"/>
            </a:xfrm>
          </p:grpSpPr>
          <p:sp>
            <p:nvSpPr>
              <p:cNvPr id="6188" name="Google Shape;6188;p29"/>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189" name="Google Shape;6189;p29"/>
              <p:cNvGrpSpPr/>
              <p:nvPr/>
            </p:nvGrpSpPr>
            <p:grpSpPr>
              <a:xfrm>
                <a:off x="4522137" y="1713611"/>
                <a:ext cx="795489" cy="294538"/>
                <a:chOff x="5647347" y="521807"/>
                <a:chExt cx="1057268" cy="391464"/>
              </a:xfrm>
            </p:grpSpPr>
            <p:sp>
              <p:nvSpPr>
                <p:cNvPr id="6190" name="Google Shape;6190;p29"/>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1" name="Google Shape;6191;p29"/>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2" name="Google Shape;6192;p29"/>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3" name="Google Shape;6193;p29"/>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4" name="Google Shape;6194;p29"/>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195" name="Google Shape;6195;p29"/>
                <p:cNvGrpSpPr/>
                <p:nvPr/>
              </p:nvGrpSpPr>
              <p:grpSpPr>
                <a:xfrm>
                  <a:off x="5647347" y="542275"/>
                  <a:ext cx="1057268" cy="370996"/>
                  <a:chOff x="5647347" y="542275"/>
                  <a:chExt cx="1057268" cy="370996"/>
                </a:xfrm>
              </p:grpSpPr>
              <p:sp>
                <p:nvSpPr>
                  <p:cNvPr id="6196" name="Google Shape;6196;p29"/>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7" name="Google Shape;6197;p29"/>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8" name="Google Shape;6198;p29"/>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9" name="Google Shape;6199;p29"/>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0" name="Google Shape;6200;p29"/>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1" name="Google Shape;6201;p29"/>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2" name="Google Shape;6202;p29"/>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3" name="Google Shape;6203;p29"/>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4" name="Google Shape;6204;p29"/>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5" name="Google Shape;6205;p29"/>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6" name="Google Shape;6206;p29"/>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7" name="Google Shape;6207;p29"/>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8" name="Google Shape;6208;p29"/>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9" name="Google Shape;6209;p29"/>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0" name="Google Shape;6210;p29"/>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1" name="Google Shape;6211;p29"/>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2" name="Google Shape;6212;p29"/>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3" name="Google Shape;6213;p29"/>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6214" name="Google Shape;6214;p29"/>
              <p:cNvGrpSpPr/>
              <p:nvPr/>
            </p:nvGrpSpPr>
            <p:grpSpPr>
              <a:xfrm>
                <a:off x="4661312" y="1773058"/>
                <a:ext cx="515440" cy="454172"/>
                <a:chOff x="5832322" y="600817"/>
                <a:chExt cx="685061" cy="603632"/>
              </a:xfrm>
            </p:grpSpPr>
            <p:sp>
              <p:nvSpPr>
                <p:cNvPr id="6215" name="Google Shape;6215;p29"/>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6" name="Google Shape;6216;p29"/>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7" name="Google Shape;6217;p29"/>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8" name="Google Shape;6218;p29"/>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9" name="Google Shape;6219;p29"/>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0" name="Google Shape;6220;p29"/>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1" name="Google Shape;6221;p29"/>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2" name="Google Shape;6222;p29"/>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3" name="Google Shape;6223;p29"/>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4" name="Google Shape;6224;p29"/>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5" name="Google Shape;6225;p29"/>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6" name="Google Shape;6226;p29"/>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7" name="Google Shape;6227;p29"/>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8" name="Google Shape;6228;p29"/>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9" name="Google Shape;6229;p29"/>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0" name="Google Shape;6230;p29"/>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1" name="Google Shape;6231;p29"/>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2" name="Google Shape;6232;p29"/>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3" name="Google Shape;6233;p29"/>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4" name="Google Shape;6234;p29"/>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5" name="Google Shape;6235;p29"/>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6" name="Google Shape;6236;p29"/>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7" name="Google Shape;6237;p29"/>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8" name="Google Shape;6238;p29"/>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239" name="Google Shape;6239;p29"/>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2">
  <p:cSld name="CUSTOM_10_1">
    <p:spTree>
      <p:nvGrpSpPr>
        <p:cNvPr id="6240" name="Shape 6240"/>
        <p:cNvGrpSpPr/>
        <p:nvPr/>
      </p:nvGrpSpPr>
      <p:grpSpPr>
        <a:xfrm>
          <a:off x="0" y="0"/>
          <a:ext cx="0" cy="0"/>
          <a:chOff x="0" y="0"/>
          <a:chExt cx="0" cy="0"/>
        </a:xfrm>
      </p:grpSpPr>
      <p:sp>
        <p:nvSpPr>
          <p:cNvPr id="6241" name="Google Shape;6241;p30"/>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6242" name="Google Shape;6242;p30"/>
          <p:cNvGrpSpPr/>
          <p:nvPr/>
        </p:nvGrpSpPr>
        <p:grpSpPr>
          <a:xfrm rot="10800000" flipH="1">
            <a:off x="45301" y="-3290"/>
            <a:ext cx="9053399" cy="5150080"/>
            <a:chOff x="45292" y="-19056"/>
            <a:chExt cx="9053399" cy="5150080"/>
          </a:xfrm>
        </p:grpSpPr>
        <p:grpSp>
          <p:nvGrpSpPr>
            <p:cNvPr id="6243" name="Google Shape;6243;p30"/>
            <p:cNvGrpSpPr/>
            <p:nvPr/>
          </p:nvGrpSpPr>
          <p:grpSpPr>
            <a:xfrm flipH="1">
              <a:off x="45292" y="121911"/>
              <a:ext cx="9053399" cy="4893677"/>
              <a:chOff x="45292" y="121911"/>
              <a:chExt cx="9053399" cy="4893677"/>
            </a:xfrm>
          </p:grpSpPr>
          <p:grpSp>
            <p:nvGrpSpPr>
              <p:cNvPr id="6244" name="Google Shape;6244;p30"/>
              <p:cNvGrpSpPr/>
              <p:nvPr/>
            </p:nvGrpSpPr>
            <p:grpSpPr>
              <a:xfrm>
                <a:off x="342926" y="262229"/>
                <a:ext cx="8458517" cy="4619092"/>
                <a:chOff x="275008" y="367567"/>
                <a:chExt cx="6871815" cy="3531146"/>
              </a:xfrm>
            </p:grpSpPr>
            <p:sp>
              <p:nvSpPr>
                <p:cNvPr id="6245" name="Google Shape;6245;p30"/>
                <p:cNvSpPr/>
                <p:nvPr/>
              </p:nvSpPr>
              <p:spPr>
                <a:xfrm>
                  <a:off x="398742" y="378459"/>
                  <a:ext cx="6737191" cy="311246"/>
                </a:xfrm>
                <a:custGeom>
                  <a:avLst/>
                  <a:gdLst/>
                  <a:ahLst/>
                  <a:cxnLst/>
                  <a:rect l="l" t="t" r="r" b="b"/>
                  <a:pathLst>
                    <a:path w="77319" h="3572" extrusionOk="0">
                      <a:moveTo>
                        <a:pt x="1907" y="1"/>
                      </a:moveTo>
                      <a:cubicBezTo>
                        <a:pt x="1111" y="1"/>
                        <a:pt x="436" y="621"/>
                        <a:pt x="369" y="1411"/>
                      </a:cubicBezTo>
                      <a:lnTo>
                        <a:pt x="362" y="1965"/>
                      </a:lnTo>
                      <a:lnTo>
                        <a:pt x="362" y="2893"/>
                      </a:lnTo>
                      <a:cubicBezTo>
                        <a:pt x="362" y="3008"/>
                        <a:pt x="282" y="3108"/>
                        <a:pt x="171" y="3132"/>
                      </a:cubicBezTo>
                      <a:cubicBezTo>
                        <a:pt x="115" y="3143"/>
                        <a:pt x="58" y="3159"/>
                        <a:pt x="1" y="3175"/>
                      </a:cubicBezTo>
                      <a:lnTo>
                        <a:pt x="1" y="3572"/>
                      </a:lnTo>
                      <a:cubicBezTo>
                        <a:pt x="174" y="3503"/>
                        <a:pt x="358" y="3466"/>
                        <a:pt x="549" y="3466"/>
                      </a:cubicBezTo>
                      <a:cubicBezTo>
                        <a:pt x="653" y="3466"/>
                        <a:pt x="736" y="3382"/>
                        <a:pt x="736" y="3278"/>
                      </a:cubicBezTo>
                      <a:lnTo>
                        <a:pt x="736" y="1542"/>
                      </a:lnTo>
                      <a:cubicBezTo>
                        <a:pt x="736" y="1470"/>
                        <a:pt x="742" y="1397"/>
                        <a:pt x="757" y="1320"/>
                      </a:cubicBezTo>
                      <a:lnTo>
                        <a:pt x="770" y="1268"/>
                      </a:lnTo>
                      <a:cubicBezTo>
                        <a:pt x="901" y="743"/>
                        <a:pt x="1367" y="374"/>
                        <a:pt x="1905" y="374"/>
                      </a:cubicBezTo>
                      <a:lnTo>
                        <a:pt x="6619" y="374"/>
                      </a:lnTo>
                      <a:lnTo>
                        <a:pt x="6602" y="450"/>
                      </a:lnTo>
                      <a:cubicBezTo>
                        <a:pt x="6481" y="996"/>
                        <a:pt x="5987" y="1392"/>
                        <a:pt x="5426" y="1392"/>
                      </a:cubicBezTo>
                      <a:lnTo>
                        <a:pt x="877" y="1392"/>
                      </a:lnTo>
                      <a:lnTo>
                        <a:pt x="864" y="1768"/>
                      </a:lnTo>
                      <a:lnTo>
                        <a:pt x="5427" y="1768"/>
                      </a:lnTo>
                      <a:cubicBezTo>
                        <a:pt x="6201" y="1768"/>
                        <a:pt x="6873" y="1193"/>
                        <a:pt x="6991" y="429"/>
                      </a:cubicBezTo>
                      <a:lnTo>
                        <a:pt x="6999" y="375"/>
                      </a:lnTo>
                      <a:lnTo>
                        <a:pt x="77319" y="375"/>
                      </a:lnTo>
                      <a:lnTo>
                        <a:pt x="773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6" name="Google Shape;6246;p30"/>
                <p:cNvSpPr/>
                <p:nvPr/>
              </p:nvSpPr>
              <p:spPr>
                <a:xfrm>
                  <a:off x="275008" y="367567"/>
                  <a:ext cx="6871815" cy="3531146"/>
                </a:xfrm>
                <a:custGeom>
                  <a:avLst/>
                  <a:gdLst/>
                  <a:ahLst/>
                  <a:cxnLst/>
                  <a:rect l="l" t="t" r="r" b="b"/>
                  <a:pathLst>
                    <a:path w="78864" h="40525" extrusionOk="0">
                      <a:moveTo>
                        <a:pt x="7883" y="624"/>
                      </a:moveTo>
                      <a:cubicBezTo>
                        <a:pt x="7748" y="1074"/>
                        <a:pt x="7324" y="1393"/>
                        <a:pt x="6848" y="1393"/>
                      </a:cubicBezTo>
                      <a:lnTo>
                        <a:pt x="2319" y="1393"/>
                      </a:lnTo>
                      <a:cubicBezTo>
                        <a:pt x="2441" y="943"/>
                        <a:pt x="2855" y="624"/>
                        <a:pt x="3327" y="624"/>
                      </a:cubicBezTo>
                      <a:close/>
                      <a:moveTo>
                        <a:pt x="1657" y="2218"/>
                      </a:moveTo>
                      <a:lnTo>
                        <a:pt x="1657" y="3018"/>
                      </a:lnTo>
                      <a:cubicBezTo>
                        <a:pt x="1657" y="3075"/>
                        <a:pt x="1619" y="3123"/>
                        <a:pt x="1566" y="3134"/>
                      </a:cubicBezTo>
                      <a:cubicBezTo>
                        <a:pt x="1518" y="3144"/>
                        <a:pt x="1470" y="3158"/>
                        <a:pt x="1422" y="3170"/>
                      </a:cubicBezTo>
                      <a:lnTo>
                        <a:pt x="1422" y="2755"/>
                      </a:lnTo>
                      <a:cubicBezTo>
                        <a:pt x="1422" y="2548"/>
                        <a:pt x="1510" y="2356"/>
                        <a:pt x="1657" y="2218"/>
                      </a:cubicBezTo>
                      <a:close/>
                      <a:moveTo>
                        <a:pt x="78740" y="127"/>
                      </a:moveTo>
                      <a:lnTo>
                        <a:pt x="78740" y="502"/>
                      </a:lnTo>
                      <a:lnTo>
                        <a:pt x="8419" y="502"/>
                      </a:lnTo>
                      <a:lnTo>
                        <a:pt x="8411" y="555"/>
                      </a:lnTo>
                      <a:cubicBezTo>
                        <a:pt x="8293" y="1319"/>
                        <a:pt x="7622" y="1894"/>
                        <a:pt x="6847" y="1894"/>
                      </a:cubicBezTo>
                      <a:lnTo>
                        <a:pt x="2284" y="1894"/>
                      </a:lnTo>
                      <a:lnTo>
                        <a:pt x="2299" y="1520"/>
                      </a:lnTo>
                      <a:lnTo>
                        <a:pt x="6848" y="1520"/>
                      </a:lnTo>
                      <a:lnTo>
                        <a:pt x="6848" y="1519"/>
                      </a:lnTo>
                      <a:cubicBezTo>
                        <a:pt x="7409" y="1519"/>
                        <a:pt x="7904" y="1123"/>
                        <a:pt x="8025" y="576"/>
                      </a:cubicBezTo>
                      <a:lnTo>
                        <a:pt x="8041" y="500"/>
                      </a:lnTo>
                      <a:lnTo>
                        <a:pt x="3327" y="500"/>
                      </a:lnTo>
                      <a:cubicBezTo>
                        <a:pt x="2789" y="500"/>
                        <a:pt x="2322" y="870"/>
                        <a:pt x="2191" y="1395"/>
                      </a:cubicBezTo>
                      <a:lnTo>
                        <a:pt x="2178" y="1447"/>
                      </a:lnTo>
                      <a:cubicBezTo>
                        <a:pt x="2165" y="1525"/>
                        <a:pt x="2157" y="1597"/>
                        <a:pt x="2157" y="1669"/>
                      </a:cubicBezTo>
                      <a:lnTo>
                        <a:pt x="2157" y="3406"/>
                      </a:lnTo>
                      <a:cubicBezTo>
                        <a:pt x="2157" y="3509"/>
                        <a:pt x="2074" y="3593"/>
                        <a:pt x="1970" y="3593"/>
                      </a:cubicBezTo>
                      <a:cubicBezTo>
                        <a:pt x="1780" y="3593"/>
                        <a:pt x="1596" y="3628"/>
                        <a:pt x="1422" y="3699"/>
                      </a:cubicBezTo>
                      <a:lnTo>
                        <a:pt x="1422" y="3302"/>
                      </a:lnTo>
                      <a:cubicBezTo>
                        <a:pt x="1479" y="3284"/>
                        <a:pt x="1535" y="3270"/>
                        <a:pt x="1592" y="3258"/>
                      </a:cubicBezTo>
                      <a:cubicBezTo>
                        <a:pt x="1703" y="3235"/>
                        <a:pt x="1783" y="3134"/>
                        <a:pt x="1783" y="3019"/>
                      </a:cubicBezTo>
                      <a:lnTo>
                        <a:pt x="1783" y="2091"/>
                      </a:lnTo>
                      <a:lnTo>
                        <a:pt x="1790" y="1537"/>
                      </a:lnTo>
                      <a:cubicBezTo>
                        <a:pt x="1857" y="747"/>
                        <a:pt x="2532" y="127"/>
                        <a:pt x="3328" y="127"/>
                      </a:cubicBezTo>
                      <a:close/>
                      <a:moveTo>
                        <a:pt x="798" y="4403"/>
                      </a:moveTo>
                      <a:lnTo>
                        <a:pt x="798" y="6825"/>
                      </a:lnTo>
                      <a:cubicBezTo>
                        <a:pt x="798" y="6955"/>
                        <a:pt x="731" y="7073"/>
                        <a:pt x="625" y="7140"/>
                      </a:cubicBezTo>
                      <a:lnTo>
                        <a:pt x="625" y="5064"/>
                      </a:lnTo>
                      <a:cubicBezTo>
                        <a:pt x="623" y="4832"/>
                        <a:pt x="684" y="4604"/>
                        <a:pt x="798" y="4403"/>
                      </a:cubicBezTo>
                      <a:close/>
                      <a:moveTo>
                        <a:pt x="1659" y="1626"/>
                      </a:moveTo>
                      <a:cubicBezTo>
                        <a:pt x="1659" y="1640"/>
                        <a:pt x="1656" y="1655"/>
                        <a:pt x="1656" y="1668"/>
                      </a:cubicBezTo>
                      <a:lnTo>
                        <a:pt x="1656" y="2055"/>
                      </a:lnTo>
                      <a:cubicBezTo>
                        <a:pt x="1430" y="2218"/>
                        <a:pt x="1296" y="2477"/>
                        <a:pt x="1296" y="2756"/>
                      </a:cubicBezTo>
                      <a:lnTo>
                        <a:pt x="1296" y="3210"/>
                      </a:lnTo>
                      <a:lnTo>
                        <a:pt x="1296" y="3256"/>
                      </a:lnTo>
                      <a:lnTo>
                        <a:pt x="1296" y="6825"/>
                      </a:lnTo>
                      <a:cubicBezTo>
                        <a:pt x="1296" y="7253"/>
                        <a:pt x="977" y="7625"/>
                        <a:pt x="551" y="7687"/>
                      </a:cubicBezTo>
                      <a:lnTo>
                        <a:pt x="498" y="7694"/>
                      </a:lnTo>
                      <a:lnTo>
                        <a:pt x="498" y="40402"/>
                      </a:lnTo>
                      <a:lnTo>
                        <a:pt x="123" y="40402"/>
                      </a:lnTo>
                      <a:lnTo>
                        <a:pt x="123" y="5064"/>
                      </a:lnTo>
                      <a:cubicBezTo>
                        <a:pt x="123" y="4515"/>
                        <a:pt x="374" y="3993"/>
                        <a:pt x="797" y="3643"/>
                      </a:cubicBezTo>
                      <a:lnTo>
                        <a:pt x="797" y="4176"/>
                      </a:lnTo>
                      <a:cubicBezTo>
                        <a:pt x="604" y="4429"/>
                        <a:pt x="498" y="4744"/>
                        <a:pt x="498" y="5064"/>
                      </a:cubicBezTo>
                      <a:lnTo>
                        <a:pt x="498" y="7325"/>
                      </a:lnTo>
                      <a:lnTo>
                        <a:pt x="581" y="7297"/>
                      </a:lnTo>
                      <a:cubicBezTo>
                        <a:pt x="785" y="7230"/>
                        <a:pt x="922" y="7041"/>
                        <a:pt x="922" y="6825"/>
                      </a:cubicBezTo>
                      <a:lnTo>
                        <a:pt x="922" y="2756"/>
                      </a:lnTo>
                      <a:cubicBezTo>
                        <a:pt x="922" y="2264"/>
                        <a:pt x="1215" y="1821"/>
                        <a:pt x="1659" y="1626"/>
                      </a:cubicBezTo>
                      <a:close/>
                      <a:moveTo>
                        <a:pt x="3327" y="1"/>
                      </a:moveTo>
                      <a:cubicBezTo>
                        <a:pt x="2480" y="1"/>
                        <a:pt x="1760" y="650"/>
                        <a:pt x="1670" y="1486"/>
                      </a:cubicBezTo>
                      <a:cubicBezTo>
                        <a:pt x="1147" y="1688"/>
                        <a:pt x="798" y="2192"/>
                        <a:pt x="798" y="2755"/>
                      </a:cubicBezTo>
                      <a:lnTo>
                        <a:pt x="798" y="3480"/>
                      </a:lnTo>
                      <a:cubicBezTo>
                        <a:pt x="298" y="3852"/>
                        <a:pt x="1" y="4441"/>
                        <a:pt x="1" y="5063"/>
                      </a:cubicBezTo>
                      <a:lnTo>
                        <a:pt x="1" y="40525"/>
                      </a:lnTo>
                      <a:lnTo>
                        <a:pt x="625" y="40525"/>
                      </a:lnTo>
                      <a:lnTo>
                        <a:pt x="625" y="7801"/>
                      </a:lnTo>
                      <a:cubicBezTo>
                        <a:pt x="1083" y="7708"/>
                        <a:pt x="1423" y="7297"/>
                        <a:pt x="1423" y="6825"/>
                      </a:cubicBezTo>
                      <a:lnTo>
                        <a:pt x="1423" y="3834"/>
                      </a:lnTo>
                      <a:cubicBezTo>
                        <a:pt x="1596" y="3757"/>
                        <a:pt x="1780" y="3718"/>
                        <a:pt x="1971" y="3718"/>
                      </a:cubicBezTo>
                      <a:cubicBezTo>
                        <a:pt x="2144" y="3718"/>
                        <a:pt x="2284" y="3578"/>
                        <a:pt x="2284" y="3406"/>
                      </a:cubicBezTo>
                      <a:lnTo>
                        <a:pt x="2284" y="2018"/>
                      </a:lnTo>
                      <a:lnTo>
                        <a:pt x="6850" y="2018"/>
                      </a:lnTo>
                      <a:cubicBezTo>
                        <a:pt x="7665" y="2018"/>
                        <a:pt x="8376" y="1423"/>
                        <a:pt x="8526" y="624"/>
                      </a:cubicBezTo>
                      <a:lnTo>
                        <a:pt x="78864" y="624"/>
                      </a:lnTo>
                      <a:lnTo>
                        <a:pt x="788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7" name="Google Shape;6247;p30"/>
                <p:cNvSpPr/>
                <p:nvPr/>
              </p:nvSpPr>
              <p:spPr>
                <a:xfrm>
                  <a:off x="285813" y="509077"/>
                  <a:ext cx="133839" cy="3378747"/>
                </a:xfrm>
                <a:custGeom>
                  <a:avLst/>
                  <a:gdLst/>
                  <a:ahLst/>
                  <a:cxnLst/>
                  <a:rect l="l" t="t" r="r" b="b"/>
                  <a:pathLst>
                    <a:path w="1536" h="38776" extrusionOk="0">
                      <a:moveTo>
                        <a:pt x="1535" y="1"/>
                      </a:moveTo>
                      <a:lnTo>
                        <a:pt x="1535" y="1"/>
                      </a:lnTo>
                      <a:cubicBezTo>
                        <a:pt x="1091" y="197"/>
                        <a:pt x="798" y="639"/>
                        <a:pt x="798" y="1131"/>
                      </a:cubicBezTo>
                      <a:lnTo>
                        <a:pt x="798" y="5200"/>
                      </a:lnTo>
                      <a:cubicBezTo>
                        <a:pt x="798" y="5414"/>
                        <a:pt x="661" y="5605"/>
                        <a:pt x="457" y="5672"/>
                      </a:cubicBezTo>
                      <a:lnTo>
                        <a:pt x="374" y="5699"/>
                      </a:lnTo>
                      <a:lnTo>
                        <a:pt x="374" y="3439"/>
                      </a:lnTo>
                      <a:cubicBezTo>
                        <a:pt x="374" y="3119"/>
                        <a:pt x="481" y="2804"/>
                        <a:pt x="673" y="2551"/>
                      </a:cubicBezTo>
                      <a:lnTo>
                        <a:pt x="673" y="2018"/>
                      </a:lnTo>
                      <a:cubicBezTo>
                        <a:pt x="250" y="2367"/>
                        <a:pt x="0" y="2888"/>
                        <a:pt x="0" y="3439"/>
                      </a:cubicBezTo>
                      <a:lnTo>
                        <a:pt x="0" y="38776"/>
                      </a:lnTo>
                      <a:lnTo>
                        <a:pt x="374" y="38776"/>
                      </a:lnTo>
                      <a:lnTo>
                        <a:pt x="374" y="6069"/>
                      </a:lnTo>
                      <a:lnTo>
                        <a:pt x="427" y="6062"/>
                      </a:lnTo>
                      <a:cubicBezTo>
                        <a:pt x="853" y="6000"/>
                        <a:pt x="1173" y="5629"/>
                        <a:pt x="1173" y="5200"/>
                      </a:cubicBezTo>
                      <a:lnTo>
                        <a:pt x="1173" y="1631"/>
                      </a:lnTo>
                      <a:lnTo>
                        <a:pt x="1173" y="1585"/>
                      </a:lnTo>
                      <a:lnTo>
                        <a:pt x="1173" y="1131"/>
                      </a:lnTo>
                      <a:lnTo>
                        <a:pt x="1172" y="1131"/>
                      </a:lnTo>
                      <a:cubicBezTo>
                        <a:pt x="1172" y="852"/>
                        <a:pt x="1306" y="593"/>
                        <a:pt x="1532" y="430"/>
                      </a:cubicBezTo>
                      <a:lnTo>
                        <a:pt x="1532" y="43"/>
                      </a:lnTo>
                      <a:cubicBezTo>
                        <a:pt x="1532" y="30"/>
                        <a:pt x="1533" y="15"/>
                        <a:pt x="153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248" name="Google Shape;6248;p30"/>
              <p:cNvGrpSpPr/>
              <p:nvPr/>
            </p:nvGrpSpPr>
            <p:grpSpPr>
              <a:xfrm>
                <a:off x="342601" y="262122"/>
                <a:ext cx="8458517" cy="4618967"/>
                <a:chOff x="656319" y="1269782"/>
                <a:chExt cx="6871815" cy="3531320"/>
              </a:xfrm>
            </p:grpSpPr>
            <p:sp>
              <p:nvSpPr>
                <p:cNvPr id="6249" name="Google Shape;6249;p30"/>
                <p:cNvSpPr/>
                <p:nvPr/>
              </p:nvSpPr>
              <p:spPr>
                <a:xfrm>
                  <a:off x="7383559" y="1280762"/>
                  <a:ext cx="133839" cy="3378660"/>
                </a:xfrm>
                <a:custGeom>
                  <a:avLst/>
                  <a:gdLst/>
                  <a:ahLst/>
                  <a:cxnLst/>
                  <a:rect l="l" t="t" r="r" b="b"/>
                  <a:pathLst>
                    <a:path w="1536" h="38775" extrusionOk="0">
                      <a:moveTo>
                        <a:pt x="1161" y="0"/>
                      </a:moveTo>
                      <a:lnTo>
                        <a:pt x="1161" y="32706"/>
                      </a:lnTo>
                      <a:lnTo>
                        <a:pt x="1108" y="32714"/>
                      </a:lnTo>
                      <a:cubicBezTo>
                        <a:pt x="684" y="32777"/>
                        <a:pt x="364" y="33147"/>
                        <a:pt x="364" y="33577"/>
                      </a:cubicBezTo>
                      <a:lnTo>
                        <a:pt x="364" y="37145"/>
                      </a:lnTo>
                      <a:lnTo>
                        <a:pt x="364" y="37190"/>
                      </a:lnTo>
                      <a:lnTo>
                        <a:pt x="364" y="37644"/>
                      </a:lnTo>
                      <a:cubicBezTo>
                        <a:pt x="364" y="37923"/>
                        <a:pt x="230" y="38184"/>
                        <a:pt x="2" y="38345"/>
                      </a:cubicBezTo>
                      <a:lnTo>
                        <a:pt x="2" y="38732"/>
                      </a:lnTo>
                      <a:cubicBezTo>
                        <a:pt x="2" y="38747"/>
                        <a:pt x="1" y="38760"/>
                        <a:pt x="0" y="38774"/>
                      </a:cubicBezTo>
                      <a:cubicBezTo>
                        <a:pt x="444" y="38578"/>
                        <a:pt x="738" y="38137"/>
                        <a:pt x="738" y="37644"/>
                      </a:cubicBezTo>
                      <a:lnTo>
                        <a:pt x="738" y="33577"/>
                      </a:lnTo>
                      <a:cubicBezTo>
                        <a:pt x="738" y="33361"/>
                        <a:pt x="874" y="33171"/>
                        <a:pt x="1079" y="33104"/>
                      </a:cubicBezTo>
                      <a:lnTo>
                        <a:pt x="1161" y="33077"/>
                      </a:lnTo>
                      <a:lnTo>
                        <a:pt x="1161" y="35336"/>
                      </a:lnTo>
                      <a:cubicBezTo>
                        <a:pt x="1161" y="35656"/>
                        <a:pt x="1055" y="35971"/>
                        <a:pt x="863" y="36224"/>
                      </a:cubicBezTo>
                      <a:lnTo>
                        <a:pt x="863" y="36757"/>
                      </a:lnTo>
                      <a:cubicBezTo>
                        <a:pt x="1285" y="36408"/>
                        <a:pt x="1535" y="35887"/>
                        <a:pt x="1535" y="35336"/>
                      </a:cubicBezTo>
                      <a:lnTo>
                        <a:pt x="153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0" name="Google Shape;6250;p30"/>
                <p:cNvSpPr/>
                <p:nvPr/>
              </p:nvSpPr>
              <p:spPr>
                <a:xfrm>
                  <a:off x="656319" y="1269782"/>
                  <a:ext cx="6871815" cy="3531320"/>
                </a:xfrm>
                <a:custGeom>
                  <a:avLst/>
                  <a:gdLst/>
                  <a:ahLst/>
                  <a:cxnLst/>
                  <a:rect l="l" t="t" r="r" b="b"/>
                  <a:pathLst>
                    <a:path w="78864" h="40527" extrusionOk="0">
                      <a:moveTo>
                        <a:pt x="78240" y="33388"/>
                      </a:moveTo>
                      <a:lnTo>
                        <a:pt x="78240" y="35462"/>
                      </a:lnTo>
                      <a:cubicBezTo>
                        <a:pt x="78240" y="35694"/>
                        <a:pt x="78179" y="35923"/>
                        <a:pt x="78067" y="36123"/>
                      </a:cubicBezTo>
                      <a:lnTo>
                        <a:pt x="78067" y="33703"/>
                      </a:lnTo>
                      <a:cubicBezTo>
                        <a:pt x="78067" y="33571"/>
                        <a:pt x="78134" y="33454"/>
                        <a:pt x="78240" y="33388"/>
                      </a:cubicBezTo>
                      <a:close/>
                      <a:moveTo>
                        <a:pt x="77442" y="37356"/>
                      </a:moveTo>
                      <a:lnTo>
                        <a:pt x="77442" y="37772"/>
                      </a:lnTo>
                      <a:cubicBezTo>
                        <a:pt x="77442" y="37979"/>
                        <a:pt x="77355" y="38171"/>
                        <a:pt x="77205" y="38310"/>
                      </a:cubicBezTo>
                      <a:lnTo>
                        <a:pt x="77205" y="37509"/>
                      </a:lnTo>
                      <a:cubicBezTo>
                        <a:pt x="77205" y="37452"/>
                        <a:pt x="77245" y="37404"/>
                        <a:pt x="77297" y="37392"/>
                      </a:cubicBezTo>
                      <a:cubicBezTo>
                        <a:pt x="77347" y="37382"/>
                        <a:pt x="77394" y="37371"/>
                        <a:pt x="77442" y="37356"/>
                      </a:cubicBezTo>
                      <a:close/>
                      <a:moveTo>
                        <a:pt x="78739" y="126"/>
                      </a:moveTo>
                      <a:lnTo>
                        <a:pt x="78739" y="35462"/>
                      </a:lnTo>
                      <a:cubicBezTo>
                        <a:pt x="78739" y="36012"/>
                        <a:pt x="78489" y="36534"/>
                        <a:pt x="78067" y="36884"/>
                      </a:cubicBezTo>
                      <a:lnTo>
                        <a:pt x="78067" y="36350"/>
                      </a:lnTo>
                      <a:cubicBezTo>
                        <a:pt x="78259" y="36097"/>
                        <a:pt x="78365" y="35784"/>
                        <a:pt x="78365" y="35462"/>
                      </a:cubicBezTo>
                      <a:lnTo>
                        <a:pt x="78365" y="33203"/>
                      </a:lnTo>
                      <a:lnTo>
                        <a:pt x="78283" y="33230"/>
                      </a:lnTo>
                      <a:cubicBezTo>
                        <a:pt x="78078" y="33297"/>
                        <a:pt x="77942" y="33487"/>
                        <a:pt x="77942" y="33703"/>
                      </a:cubicBezTo>
                      <a:lnTo>
                        <a:pt x="77942" y="37770"/>
                      </a:lnTo>
                      <a:cubicBezTo>
                        <a:pt x="77942" y="38263"/>
                        <a:pt x="77649" y="38705"/>
                        <a:pt x="77204" y="38900"/>
                      </a:cubicBezTo>
                      <a:cubicBezTo>
                        <a:pt x="77204" y="38886"/>
                        <a:pt x="77207" y="38873"/>
                        <a:pt x="77207" y="38858"/>
                      </a:cubicBezTo>
                      <a:lnTo>
                        <a:pt x="77207" y="38471"/>
                      </a:lnTo>
                      <a:cubicBezTo>
                        <a:pt x="77433" y="38310"/>
                        <a:pt x="77569" y="38049"/>
                        <a:pt x="77569" y="37770"/>
                      </a:cubicBezTo>
                      <a:lnTo>
                        <a:pt x="77569" y="37316"/>
                      </a:lnTo>
                      <a:lnTo>
                        <a:pt x="77569" y="37271"/>
                      </a:lnTo>
                      <a:lnTo>
                        <a:pt x="77569" y="33703"/>
                      </a:lnTo>
                      <a:cubicBezTo>
                        <a:pt x="77569" y="33273"/>
                        <a:pt x="77889" y="32902"/>
                        <a:pt x="78314" y="32840"/>
                      </a:cubicBezTo>
                      <a:lnTo>
                        <a:pt x="78365" y="32832"/>
                      </a:lnTo>
                      <a:lnTo>
                        <a:pt x="78365" y="126"/>
                      </a:lnTo>
                      <a:close/>
                      <a:moveTo>
                        <a:pt x="76546" y="39133"/>
                      </a:moveTo>
                      <a:cubicBezTo>
                        <a:pt x="76423" y="39583"/>
                        <a:pt x="76010" y="39902"/>
                        <a:pt x="75539" y="39902"/>
                      </a:cubicBezTo>
                      <a:lnTo>
                        <a:pt x="70982" y="39902"/>
                      </a:lnTo>
                      <a:cubicBezTo>
                        <a:pt x="71118" y="39452"/>
                        <a:pt x="71542" y="39133"/>
                        <a:pt x="72017" y="39133"/>
                      </a:cubicBezTo>
                      <a:close/>
                      <a:moveTo>
                        <a:pt x="77441" y="36828"/>
                      </a:moveTo>
                      <a:lnTo>
                        <a:pt x="77441" y="37226"/>
                      </a:lnTo>
                      <a:cubicBezTo>
                        <a:pt x="77384" y="37243"/>
                        <a:pt x="77327" y="37258"/>
                        <a:pt x="77270" y="37269"/>
                      </a:cubicBezTo>
                      <a:cubicBezTo>
                        <a:pt x="77159" y="37293"/>
                        <a:pt x="77079" y="37393"/>
                        <a:pt x="77079" y="37508"/>
                      </a:cubicBezTo>
                      <a:lnTo>
                        <a:pt x="77079" y="38437"/>
                      </a:lnTo>
                      <a:lnTo>
                        <a:pt x="77073" y="38990"/>
                      </a:lnTo>
                      <a:cubicBezTo>
                        <a:pt x="77008" y="39783"/>
                        <a:pt x="76333" y="40401"/>
                        <a:pt x="75537" y="40401"/>
                      </a:cubicBezTo>
                      <a:lnTo>
                        <a:pt x="125" y="40401"/>
                      </a:lnTo>
                      <a:lnTo>
                        <a:pt x="125" y="40026"/>
                      </a:lnTo>
                      <a:lnTo>
                        <a:pt x="70445" y="40026"/>
                      </a:lnTo>
                      <a:lnTo>
                        <a:pt x="70453" y="39974"/>
                      </a:lnTo>
                      <a:cubicBezTo>
                        <a:pt x="70571" y="39209"/>
                        <a:pt x="71242" y="38633"/>
                        <a:pt x="72015" y="38633"/>
                      </a:cubicBezTo>
                      <a:lnTo>
                        <a:pt x="76578" y="38633"/>
                      </a:lnTo>
                      <a:lnTo>
                        <a:pt x="76564" y="39008"/>
                      </a:lnTo>
                      <a:lnTo>
                        <a:pt x="72015" y="39008"/>
                      </a:lnTo>
                      <a:cubicBezTo>
                        <a:pt x="71455" y="39008"/>
                        <a:pt x="70960" y="39405"/>
                        <a:pt x="70839" y="39950"/>
                      </a:cubicBezTo>
                      <a:lnTo>
                        <a:pt x="70822" y="40026"/>
                      </a:lnTo>
                      <a:lnTo>
                        <a:pt x="75536" y="40026"/>
                      </a:lnTo>
                      <a:cubicBezTo>
                        <a:pt x="76073" y="40026"/>
                        <a:pt x="76541" y="39657"/>
                        <a:pt x="76671" y="39132"/>
                      </a:cubicBezTo>
                      <a:lnTo>
                        <a:pt x="76684" y="39080"/>
                      </a:lnTo>
                      <a:cubicBezTo>
                        <a:pt x="76698" y="39003"/>
                        <a:pt x="76704" y="38930"/>
                        <a:pt x="76704" y="38858"/>
                      </a:cubicBezTo>
                      <a:lnTo>
                        <a:pt x="76704" y="37121"/>
                      </a:lnTo>
                      <a:cubicBezTo>
                        <a:pt x="76704" y="37017"/>
                        <a:pt x="76789" y="36934"/>
                        <a:pt x="76892" y="36934"/>
                      </a:cubicBezTo>
                      <a:cubicBezTo>
                        <a:pt x="77081" y="36934"/>
                        <a:pt x="77266" y="36899"/>
                        <a:pt x="77441" y="36828"/>
                      </a:cubicBezTo>
                      <a:close/>
                      <a:moveTo>
                        <a:pt x="78238" y="0"/>
                      </a:moveTo>
                      <a:lnTo>
                        <a:pt x="78238" y="32726"/>
                      </a:lnTo>
                      <a:lnTo>
                        <a:pt x="78240" y="32726"/>
                      </a:lnTo>
                      <a:cubicBezTo>
                        <a:pt x="77782" y="32819"/>
                        <a:pt x="77442" y="33230"/>
                        <a:pt x="77442" y="33703"/>
                      </a:cubicBezTo>
                      <a:lnTo>
                        <a:pt x="77442" y="36693"/>
                      </a:lnTo>
                      <a:cubicBezTo>
                        <a:pt x="77269" y="36770"/>
                        <a:pt x="77085" y="36809"/>
                        <a:pt x="76893" y="36809"/>
                      </a:cubicBezTo>
                      <a:cubicBezTo>
                        <a:pt x="76722" y="36809"/>
                        <a:pt x="76580" y="36948"/>
                        <a:pt x="76580" y="37122"/>
                      </a:cubicBezTo>
                      <a:lnTo>
                        <a:pt x="76580" y="38508"/>
                      </a:lnTo>
                      <a:lnTo>
                        <a:pt x="72015" y="38508"/>
                      </a:lnTo>
                      <a:cubicBezTo>
                        <a:pt x="71198" y="38508"/>
                        <a:pt x="70486" y="39103"/>
                        <a:pt x="70338" y="39901"/>
                      </a:cubicBezTo>
                      <a:lnTo>
                        <a:pt x="0" y="39901"/>
                      </a:lnTo>
                      <a:lnTo>
                        <a:pt x="0" y="40526"/>
                      </a:lnTo>
                      <a:lnTo>
                        <a:pt x="75537" y="40526"/>
                      </a:lnTo>
                      <a:cubicBezTo>
                        <a:pt x="76384" y="40526"/>
                        <a:pt x="77104" y="39877"/>
                        <a:pt x="77194" y="39040"/>
                      </a:cubicBezTo>
                      <a:cubicBezTo>
                        <a:pt x="77717" y="38838"/>
                        <a:pt x="78066" y="38334"/>
                        <a:pt x="78066" y="37771"/>
                      </a:cubicBezTo>
                      <a:lnTo>
                        <a:pt x="78066" y="37046"/>
                      </a:lnTo>
                      <a:cubicBezTo>
                        <a:pt x="78566" y="36674"/>
                        <a:pt x="78863" y="36086"/>
                        <a:pt x="78863" y="35463"/>
                      </a:cubicBezTo>
                      <a:lnTo>
                        <a:pt x="788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1" name="Google Shape;6251;p30"/>
                <p:cNvSpPr/>
                <p:nvPr/>
              </p:nvSpPr>
              <p:spPr>
                <a:xfrm>
                  <a:off x="667212" y="4478860"/>
                  <a:ext cx="6737104" cy="311420"/>
                </a:xfrm>
                <a:custGeom>
                  <a:avLst/>
                  <a:gdLst/>
                  <a:ahLst/>
                  <a:cxnLst/>
                  <a:rect l="l" t="t" r="r" b="b"/>
                  <a:pathLst>
                    <a:path w="77318" h="3574" extrusionOk="0">
                      <a:moveTo>
                        <a:pt x="77318" y="0"/>
                      </a:moveTo>
                      <a:cubicBezTo>
                        <a:pt x="77144" y="70"/>
                        <a:pt x="76960" y="106"/>
                        <a:pt x="76769" y="106"/>
                      </a:cubicBezTo>
                      <a:cubicBezTo>
                        <a:pt x="76666" y="106"/>
                        <a:pt x="76583" y="190"/>
                        <a:pt x="76583" y="294"/>
                      </a:cubicBezTo>
                      <a:lnTo>
                        <a:pt x="76583" y="2030"/>
                      </a:lnTo>
                      <a:cubicBezTo>
                        <a:pt x="76583" y="2102"/>
                        <a:pt x="76576" y="2175"/>
                        <a:pt x="76562" y="2252"/>
                      </a:cubicBezTo>
                      <a:lnTo>
                        <a:pt x="76548" y="2304"/>
                      </a:lnTo>
                      <a:cubicBezTo>
                        <a:pt x="76418" y="2830"/>
                        <a:pt x="75951" y="3198"/>
                        <a:pt x="75414" y="3198"/>
                      </a:cubicBezTo>
                      <a:lnTo>
                        <a:pt x="70700" y="3198"/>
                      </a:lnTo>
                      <a:lnTo>
                        <a:pt x="70716" y="3122"/>
                      </a:lnTo>
                      <a:cubicBezTo>
                        <a:pt x="70838" y="2577"/>
                        <a:pt x="71332" y="2180"/>
                        <a:pt x="71893" y="2180"/>
                      </a:cubicBezTo>
                      <a:lnTo>
                        <a:pt x="76442" y="2180"/>
                      </a:lnTo>
                      <a:lnTo>
                        <a:pt x="76455" y="1805"/>
                      </a:lnTo>
                      <a:lnTo>
                        <a:pt x="71893" y="1805"/>
                      </a:lnTo>
                      <a:cubicBezTo>
                        <a:pt x="71119" y="1805"/>
                        <a:pt x="70447" y="2381"/>
                        <a:pt x="70330" y="3146"/>
                      </a:cubicBezTo>
                      <a:lnTo>
                        <a:pt x="70323" y="3198"/>
                      </a:lnTo>
                      <a:lnTo>
                        <a:pt x="0" y="3198"/>
                      </a:lnTo>
                      <a:lnTo>
                        <a:pt x="0" y="3573"/>
                      </a:lnTo>
                      <a:lnTo>
                        <a:pt x="75412" y="3573"/>
                      </a:lnTo>
                      <a:cubicBezTo>
                        <a:pt x="76208" y="3573"/>
                        <a:pt x="76883" y="2954"/>
                        <a:pt x="76950" y="2163"/>
                      </a:cubicBezTo>
                      <a:lnTo>
                        <a:pt x="76956" y="1609"/>
                      </a:lnTo>
                      <a:lnTo>
                        <a:pt x="76956" y="681"/>
                      </a:lnTo>
                      <a:cubicBezTo>
                        <a:pt x="76956" y="565"/>
                        <a:pt x="77037" y="465"/>
                        <a:pt x="77148" y="441"/>
                      </a:cubicBezTo>
                      <a:cubicBezTo>
                        <a:pt x="77204" y="430"/>
                        <a:pt x="77261" y="415"/>
                        <a:pt x="77318" y="398"/>
                      </a:cubicBezTo>
                      <a:lnTo>
                        <a:pt x="773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252" name="Google Shape;6252;p30"/>
              <p:cNvGrpSpPr/>
              <p:nvPr/>
            </p:nvGrpSpPr>
            <p:grpSpPr>
              <a:xfrm>
                <a:off x="45292" y="3725211"/>
                <a:ext cx="1398574" cy="1290377"/>
                <a:chOff x="1733871" y="3875215"/>
                <a:chExt cx="1242514" cy="1146390"/>
              </a:xfrm>
            </p:grpSpPr>
            <p:sp>
              <p:nvSpPr>
                <p:cNvPr id="6253" name="Google Shape;6253;p30"/>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4" name="Google Shape;6254;p30"/>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5" name="Google Shape;6255;p30"/>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6" name="Google Shape;6256;p30"/>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7" name="Google Shape;6257;p30"/>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8" name="Google Shape;6258;p30"/>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9" name="Google Shape;6259;p30"/>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0" name="Google Shape;6260;p30"/>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1" name="Google Shape;6261;p30"/>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2" name="Google Shape;6262;p30"/>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3" name="Google Shape;6263;p30"/>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4" name="Google Shape;6264;p30"/>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5" name="Google Shape;6265;p30"/>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6" name="Google Shape;6266;p30"/>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7" name="Google Shape;6267;p30"/>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8" name="Google Shape;6268;p30"/>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9" name="Google Shape;6269;p30"/>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0" name="Google Shape;6270;p30"/>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1" name="Google Shape;6271;p30"/>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2" name="Google Shape;6272;p30"/>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3" name="Google Shape;6273;p30"/>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4" name="Google Shape;6274;p30"/>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5" name="Google Shape;6275;p30"/>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6" name="Google Shape;6276;p30"/>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7" name="Google Shape;6277;p30"/>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8" name="Google Shape;6278;p30"/>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9" name="Google Shape;6279;p30"/>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0" name="Google Shape;6280;p30"/>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1" name="Google Shape;6281;p30"/>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2" name="Google Shape;6282;p30"/>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3" name="Google Shape;6283;p30"/>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4" name="Google Shape;6284;p30"/>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5" name="Google Shape;6285;p30"/>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6" name="Google Shape;6286;p30"/>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7" name="Google Shape;6287;p30"/>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8" name="Google Shape;6288;p30"/>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9" name="Google Shape;6289;p30"/>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0" name="Google Shape;6290;p30"/>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1" name="Google Shape;6291;p30"/>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2" name="Google Shape;6292;p30"/>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3" name="Google Shape;6293;p30"/>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4" name="Google Shape;6294;p30"/>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5" name="Google Shape;6295;p30"/>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6" name="Google Shape;6296;p30"/>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7" name="Google Shape;6297;p30"/>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8" name="Google Shape;6298;p30"/>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9" name="Google Shape;6299;p30"/>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0" name="Google Shape;6300;p30"/>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1" name="Google Shape;6301;p30"/>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302" name="Google Shape;6302;p30"/>
              <p:cNvGrpSpPr/>
              <p:nvPr/>
            </p:nvGrpSpPr>
            <p:grpSpPr>
              <a:xfrm rot="10800000">
                <a:off x="7700117" y="121911"/>
                <a:ext cx="1398574" cy="1290377"/>
                <a:chOff x="1733871" y="3875215"/>
                <a:chExt cx="1242514" cy="1146390"/>
              </a:xfrm>
            </p:grpSpPr>
            <p:sp>
              <p:nvSpPr>
                <p:cNvPr id="6303" name="Google Shape;6303;p30"/>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4" name="Google Shape;6304;p30"/>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5" name="Google Shape;6305;p30"/>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6" name="Google Shape;6306;p30"/>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7" name="Google Shape;6307;p30"/>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8" name="Google Shape;6308;p30"/>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9" name="Google Shape;6309;p30"/>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0" name="Google Shape;6310;p30"/>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1" name="Google Shape;6311;p30"/>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2" name="Google Shape;6312;p30"/>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3" name="Google Shape;6313;p30"/>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4" name="Google Shape;6314;p30"/>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5" name="Google Shape;6315;p30"/>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6" name="Google Shape;6316;p30"/>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7" name="Google Shape;6317;p30"/>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8" name="Google Shape;6318;p30"/>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9" name="Google Shape;6319;p30"/>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0" name="Google Shape;6320;p30"/>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1" name="Google Shape;6321;p30"/>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2" name="Google Shape;6322;p30"/>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3" name="Google Shape;6323;p30"/>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4" name="Google Shape;6324;p30"/>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5" name="Google Shape;6325;p30"/>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6" name="Google Shape;6326;p30"/>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7" name="Google Shape;6327;p30"/>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8" name="Google Shape;6328;p30"/>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9" name="Google Shape;6329;p30"/>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0" name="Google Shape;6330;p30"/>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1" name="Google Shape;6331;p30"/>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2" name="Google Shape;6332;p30"/>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3" name="Google Shape;6333;p30"/>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4" name="Google Shape;6334;p30"/>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5" name="Google Shape;6335;p30"/>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6" name="Google Shape;6336;p30"/>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7" name="Google Shape;6337;p30"/>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8" name="Google Shape;6338;p30"/>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9" name="Google Shape;6339;p30"/>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0" name="Google Shape;6340;p30"/>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1" name="Google Shape;6341;p30"/>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2" name="Google Shape;6342;p30"/>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3" name="Google Shape;6343;p30"/>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4" name="Google Shape;6344;p30"/>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5" name="Google Shape;6345;p30"/>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6" name="Google Shape;6346;p30"/>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7" name="Google Shape;6347;p30"/>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8" name="Google Shape;6348;p30"/>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9" name="Google Shape;6349;p30"/>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0" name="Google Shape;6350;p30"/>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1" name="Google Shape;6351;p30"/>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6352" name="Google Shape;6352;p30"/>
            <p:cNvGrpSpPr/>
            <p:nvPr/>
          </p:nvGrpSpPr>
          <p:grpSpPr>
            <a:xfrm rot="-6781881" flipH="1">
              <a:off x="524397" y="36386"/>
              <a:ext cx="377659" cy="388775"/>
              <a:chOff x="4938660" y="425165"/>
              <a:chExt cx="559672" cy="576145"/>
            </a:xfrm>
          </p:grpSpPr>
          <p:sp>
            <p:nvSpPr>
              <p:cNvPr id="6353" name="Google Shape;6353;p30"/>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4" name="Google Shape;6354;p30"/>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5" name="Google Shape;6355;p30"/>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356" name="Google Shape;6356;p30"/>
              <p:cNvGrpSpPr/>
              <p:nvPr/>
            </p:nvGrpSpPr>
            <p:grpSpPr>
              <a:xfrm>
                <a:off x="4944600" y="430289"/>
                <a:ext cx="540129" cy="565048"/>
                <a:chOff x="7190876" y="359628"/>
                <a:chExt cx="727251" cy="760802"/>
              </a:xfrm>
            </p:grpSpPr>
            <p:sp>
              <p:nvSpPr>
                <p:cNvPr id="6357" name="Google Shape;6357;p30"/>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8" name="Google Shape;6358;p30"/>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9" name="Google Shape;6359;p30"/>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0" name="Google Shape;6360;p30"/>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1" name="Google Shape;6361;p30"/>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2" name="Google Shape;6362;p30"/>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3" name="Google Shape;6363;p30"/>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4" name="Google Shape;6364;p30"/>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5" name="Google Shape;6365;p30"/>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6" name="Google Shape;6366;p30"/>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7" name="Google Shape;6367;p30"/>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8" name="Google Shape;6368;p30"/>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9" name="Google Shape;6369;p30"/>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0" name="Google Shape;6370;p30"/>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1" name="Google Shape;6371;p30"/>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372" name="Google Shape;6372;p30"/>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373" name="Google Shape;6373;p30"/>
            <p:cNvGrpSpPr/>
            <p:nvPr/>
          </p:nvGrpSpPr>
          <p:grpSpPr>
            <a:xfrm rot="7584899">
              <a:off x="7974716" y="4687765"/>
              <a:ext cx="301695" cy="310575"/>
              <a:chOff x="4938660" y="425165"/>
              <a:chExt cx="559672" cy="576145"/>
            </a:xfrm>
          </p:grpSpPr>
          <p:sp>
            <p:nvSpPr>
              <p:cNvPr id="6374" name="Google Shape;6374;p30"/>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5" name="Google Shape;6375;p30"/>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6" name="Google Shape;6376;p30"/>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377" name="Google Shape;6377;p30"/>
              <p:cNvGrpSpPr/>
              <p:nvPr/>
            </p:nvGrpSpPr>
            <p:grpSpPr>
              <a:xfrm>
                <a:off x="4944600" y="430289"/>
                <a:ext cx="540129" cy="565048"/>
                <a:chOff x="7190876" y="359628"/>
                <a:chExt cx="727251" cy="760802"/>
              </a:xfrm>
            </p:grpSpPr>
            <p:sp>
              <p:nvSpPr>
                <p:cNvPr id="6378" name="Google Shape;6378;p30"/>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9" name="Google Shape;6379;p30"/>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0" name="Google Shape;6380;p30"/>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1" name="Google Shape;6381;p30"/>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2" name="Google Shape;6382;p30"/>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3" name="Google Shape;6383;p30"/>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4" name="Google Shape;6384;p30"/>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5" name="Google Shape;6385;p30"/>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6" name="Google Shape;6386;p30"/>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7" name="Google Shape;6387;p30"/>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8" name="Google Shape;6388;p30"/>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9" name="Google Shape;6389;p30"/>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0" name="Google Shape;6390;p30"/>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1" name="Google Shape;6391;p30"/>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2" name="Google Shape;6392;p30"/>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393" name="Google Shape;6393;p30"/>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394" name="Google Shape;6394;p30"/>
            <p:cNvGrpSpPr/>
            <p:nvPr/>
          </p:nvGrpSpPr>
          <p:grpSpPr>
            <a:xfrm rot="-6781924" flipH="1">
              <a:off x="1143036" y="4645214"/>
              <a:ext cx="280661" cy="288922"/>
              <a:chOff x="4938660" y="425165"/>
              <a:chExt cx="559672" cy="576145"/>
            </a:xfrm>
          </p:grpSpPr>
          <p:sp>
            <p:nvSpPr>
              <p:cNvPr id="6395" name="Google Shape;6395;p30"/>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6" name="Google Shape;6396;p30"/>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7" name="Google Shape;6397;p30"/>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398" name="Google Shape;6398;p30"/>
              <p:cNvGrpSpPr/>
              <p:nvPr/>
            </p:nvGrpSpPr>
            <p:grpSpPr>
              <a:xfrm>
                <a:off x="4944600" y="430289"/>
                <a:ext cx="540129" cy="565048"/>
                <a:chOff x="7190876" y="359628"/>
                <a:chExt cx="727251" cy="760802"/>
              </a:xfrm>
            </p:grpSpPr>
            <p:sp>
              <p:nvSpPr>
                <p:cNvPr id="6399" name="Google Shape;6399;p30"/>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0" name="Google Shape;6400;p30"/>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1" name="Google Shape;6401;p30"/>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2" name="Google Shape;6402;p30"/>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3" name="Google Shape;6403;p30"/>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4" name="Google Shape;6404;p30"/>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5" name="Google Shape;6405;p30"/>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6" name="Google Shape;6406;p30"/>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7" name="Google Shape;6407;p30"/>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8" name="Google Shape;6408;p30"/>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9" name="Google Shape;6409;p30"/>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0" name="Google Shape;6410;p30"/>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1" name="Google Shape;6411;p30"/>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2" name="Google Shape;6412;p30"/>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3" name="Google Shape;6413;p30"/>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414" name="Google Shape;6414;p30"/>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415" name="Google Shape;6415;p30"/>
            <p:cNvGrpSpPr/>
            <p:nvPr/>
          </p:nvGrpSpPr>
          <p:grpSpPr>
            <a:xfrm rot="-9121079" flipH="1">
              <a:off x="238669" y="3925463"/>
              <a:ext cx="208508" cy="214645"/>
              <a:chOff x="4938660" y="425165"/>
              <a:chExt cx="559672" cy="576145"/>
            </a:xfrm>
          </p:grpSpPr>
          <p:sp>
            <p:nvSpPr>
              <p:cNvPr id="6416" name="Google Shape;6416;p30"/>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7" name="Google Shape;6417;p30"/>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8" name="Google Shape;6418;p30"/>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419" name="Google Shape;6419;p30"/>
              <p:cNvGrpSpPr/>
              <p:nvPr/>
            </p:nvGrpSpPr>
            <p:grpSpPr>
              <a:xfrm>
                <a:off x="4944600" y="430289"/>
                <a:ext cx="540129" cy="565048"/>
                <a:chOff x="7190876" y="359628"/>
                <a:chExt cx="727251" cy="760802"/>
              </a:xfrm>
            </p:grpSpPr>
            <p:sp>
              <p:nvSpPr>
                <p:cNvPr id="6420" name="Google Shape;6420;p30"/>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1" name="Google Shape;6421;p30"/>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2" name="Google Shape;6422;p30"/>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3" name="Google Shape;6423;p30"/>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4" name="Google Shape;6424;p30"/>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5" name="Google Shape;6425;p30"/>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6" name="Google Shape;6426;p30"/>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7" name="Google Shape;6427;p30"/>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8" name="Google Shape;6428;p30"/>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9" name="Google Shape;6429;p30"/>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0" name="Google Shape;6430;p30"/>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1" name="Google Shape;6431;p30"/>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2" name="Google Shape;6432;p30"/>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3" name="Google Shape;6433;p30"/>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4" name="Google Shape;6434;p30"/>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435" name="Google Shape;6435;p30"/>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436" name="Google Shape;6436;p30"/>
            <p:cNvGrpSpPr/>
            <p:nvPr/>
          </p:nvGrpSpPr>
          <p:grpSpPr>
            <a:xfrm rot="-10604717">
              <a:off x="8669174" y="4352267"/>
              <a:ext cx="301646" cy="310525"/>
              <a:chOff x="4938660" y="425165"/>
              <a:chExt cx="559672" cy="576145"/>
            </a:xfrm>
          </p:grpSpPr>
          <p:sp>
            <p:nvSpPr>
              <p:cNvPr id="6437" name="Google Shape;6437;p30"/>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8" name="Google Shape;6438;p30"/>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9" name="Google Shape;6439;p30"/>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440" name="Google Shape;6440;p30"/>
              <p:cNvGrpSpPr/>
              <p:nvPr/>
            </p:nvGrpSpPr>
            <p:grpSpPr>
              <a:xfrm>
                <a:off x="4944600" y="430289"/>
                <a:ext cx="540129" cy="565048"/>
                <a:chOff x="7190876" y="359628"/>
                <a:chExt cx="727251" cy="760802"/>
              </a:xfrm>
            </p:grpSpPr>
            <p:sp>
              <p:nvSpPr>
                <p:cNvPr id="6441" name="Google Shape;6441;p30"/>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2" name="Google Shape;6442;p30"/>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3" name="Google Shape;6443;p30"/>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4" name="Google Shape;6444;p30"/>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5" name="Google Shape;6445;p30"/>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6" name="Google Shape;6446;p30"/>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7" name="Google Shape;6447;p30"/>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8" name="Google Shape;6448;p30"/>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9" name="Google Shape;6449;p30"/>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0" name="Google Shape;6450;p30"/>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1" name="Google Shape;6451;p30"/>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2" name="Google Shape;6452;p30"/>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3" name="Google Shape;6453;p30"/>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4" name="Google Shape;6454;p30"/>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5" name="Google Shape;6455;p30"/>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456" name="Google Shape;6456;p30"/>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457" name="Google Shape;6457;p30"/>
            <p:cNvGrpSpPr/>
            <p:nvPr/>
          </p:nvGrpSpPr>
          <p:grpSpPr>
            <a:xfrm rot="-7754970" flipH="1">
              <a:off x="99719" y="4392437"/>
              <a:ext cx="805623" cy="522632"/>
              <a:chOff x="4515285" y="1708730"/>
              <a:chExt cx="805621" cy="522631"/>
            </a:xfrm>
          </p:grpSpPr>
          <p:sp>
            <p:nvSpPr>
              <p:cNvPr id="6458" name="Google Shape;6458;p30"/>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459" name="Google Shape;6459;p30"/>
              <p:cNvGrpSpPr/>
              <p:nvPr/>
            </p:nvGrpSpPr>
            <p:grpSpPr>
              <a:xfrm>
                <a:off x="4522137" y="1713611"/>
                <a:ext cx="795489" cy="294538"/>
                <a:chOff x="5647347" y="521807"/>
                <a:chExt cx="1057268" cy="391464"/>
              </a:xfrm>
            </p:grpSpPr>
            <p:sp>
              <p:nvSpPr>
                <p:cNvPr id="6460" name="Google Shape;6460;p30"/>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1" name="Google Shape;6461;p30"/>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2" name="Google Shape;6462;p30"/>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3" name="Google Shape;6463;p30"/>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4" name="Google Shape;6464;p30"/>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465" name="Google Shape;6465;p30"/>
                <p:cNvGrpSpPr/>
                <p:nvPr/>
              </p:nvGrpSpPr>
              <p:grpSpPr>
                <a:xfrm>
                  <a:off x="5647347" y="542275"/>
                  <a:ext cx="1057268" cy="370996"/>
                  <a:chOff x="5647347" y="542275"/>
                  <a:chExt cx="1057268" cy="370996"/>
                </a:xfrm>
              </p:grpSpPr>
              <p:sp>
                <p:nvSpPr>
                  <p:cNvPr id="6466" name="Google Shape;6466;p30"/>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7" name="Google Shape;6467;p30"/>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8" name="Google Shape;6468;p30"/>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9" name="Google Shape;6469;p30"/>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0" name="Google Shape;6470;p30"/>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1" name="Google Shape;6471;p30"/>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2" name="Google Shape;6472;p30"/>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3" name="Google Shape;6473;p30"/>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4" name="Google Shape;6474;p30"/>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5" name="Google Shape;6475;p30"/>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6" name="Google Shape;6476;p30"/>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7" name="Google Shape;6477;p30"/>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8" name="Google Shape;6478;p30"/>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9" name="Google Shape;6479;p30"/>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0" name="Google Shape;6480;p30"/>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1" name="Google Shape;6481;p30"/>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2" name="Google Shape;6482;p30"/>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3" name="Google Shape;6483;p30"/>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6484" name="Google Shape;6484;p30"/>
              <p:cNvGrpSpPr/>
              <p:nvPr/>
            </p:nvGrpSpPr>
            <p:grpSpPr>
              <a:xfrm>
                <a:off x="4661312" y="1773058"/>
                <a:ext cx="515440" cy="454172"/>
                <a:chOff x="5832322" y="600817"/>
                <a:chExt cx="685061" cy="603632"/>
              </a:xfrm>
            </p:grpSpPr>
            <p:sp>
              <p:nvSpPr>
                <p:cNvPr id="6485" name="Google Shape;6485;p30"/>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6" name="Google Shape;6486;p30"/>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7" name="Google Shape;6487;p30"/>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8" name="Google Shape;6488;p30"/>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9" name="Google Shape;6489;p30"/>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0" name="Google Shape;6490;p30"/>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1" name="Google Shape;6491;p30"/>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2" name="Google Shape;6492;p30"/>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3" name="Google Shape;6493;p30"/>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4" name="Google Shape;6494;p30"/>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5" name="Google Shape;6495;p30"/>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6" name="Google Shape;6496;p30"/>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7" name="Google Shape;6497;p30"/>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8" name="Google Shape;6498;p30"/>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9" name="Google Shape;6499;p30"/>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0" name="Google Shape;6500;p30"/>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1" name="Google Shape;6501;p30"/>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2" name="Google Shape;6502;p30"/>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3" name="Google Shape;6503;p30"/>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4" name="Google Shape;6504;p30"/>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5" name="Google Shape;6505;p30"/>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6" name="Google Shape;6506;p30"/>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7" name="Google Shape;6507;p30"/>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8" name="Google Shape;6508;p30"/>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509" name="Google Shape;6509;p30"/>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x" matchingName="Title and body">
  <p:cSld name="TITLE_AND_BODY">
    <p:spTree>
      <p:nvGrpSpPr>
        <p:cNvPr id="527" name="Shape 527"/>
        <p:cNvGrpSpPr/>
        <p:nvPr/>
      </p:nvGrpSpPr>
      <p:grpSpPr>
        <a:xfrm>
          <a:off x="0" y="0"/>
          <a:ext cx="0" cy="0"/>
          <a:chOff x="0" y="0"/>
          <a:chExt cx="0" cy="0"/>
        </a:xfrm>
      </p:grpSpPr>
      <p:sp>
        <p:nvSpPr>
          <p:cNvPr id="528" name="Google Shape;528;p4"/>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529" name="Google Shape;529;p4"/>
          <p:cNvGrpSpPr/>
          <p:nvPr/>
        </p:nvGrpSpPr>
        <p:grpSpPr>
          <a:xfrm>
            <a:off x="149686" y="114677"/>
            <a:ext cx="8866145" cy="5068471"/>
            <a:chOff x="149686" y="114677"/>
            <a:chExt cx="8866145" cy="5068471"/>
          </a:xfrm>
        </p:grpSpPr>
        <p:grpSp>
          <p:nvGrpSpPr>
            <p:cNvPr id="530" name="Google Shape;530;p4"/>
            <p:cNvGrpSpPr/>
            <p:nvPr/>
          </p:nvGrpSpPr>
          <p:grpSpPr>
            <a:xfrm rot="10800000" flipH="1">
              <a:off x="149686" y="138109"/>
              <a:ext cx="2349864" cy="4867282"/>
              <a:chOff x="138393" y="76208"/>
              <a:chExt cx="2349864" cy="4867282"/>
            </a:xfrm>
          </p:grpSpPr>
          <p:grpSp>
            <p:nvGrpSpPr>
              <p:cNvPr id="531" name="Google Shape;531;p4"/>
              <p:cNvGrpSpPr/>
              <p:nvPr/>
            </p:nvGrpSpPr>
            <p:grpSpPr>
              <a:xfrm rot="-5400000" flipH="1">
                <a:off x="352936" y="1453428"/>
                <a:ext cx="538112" cy="226723"/>
                <a:chOff x="5765455" y="1947993"/>
                <a:chExt cx="858369" cy="361658"/>
              </a:xfrm>
            </p:grpSpPr>
            <p:sp>
              <p:nvSpPr>
                <p:cNvPr id="532" name="Google Shape;532;p4"/>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 name="Google Shape;533;p4"/>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34" name="Google Shape;534;p4"/>
                <p:cNvGrpSpPr/>
                <p:nvPr/>
              </p:nvGrpSpPr>
              <p:grpSpPr>
                <a:xfrm>
                  <a:off x="5771457" y="2005258"/>
                  <a:ext cx="311479" cy="175217"/>
                  <a:chOff x="4431653" y="1513404"/>
                  <a:chExt cx="413981" cy="232877"/>
                </a:xfrm>
              </p:grpSpPr>
              <p:sp>
                <p:nvSpPr>
                  <p:cNvPr id="535" name="Google Shape;535;p4"/>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 name="Google Shape;536;p4"/>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 name="Google Shape;537;p4"/>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 name="Google Shape;538;p4"/>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 name="Google Shape;539;p4"/>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40" name="Google Shape;540;p4"/>
                <p:cNvGrpSpPr/>
                <p:nvPr/>
              </p:nvGrpSpPr>
              <p:grpSpPr>
                <a:xfrm>
                  <a:off x="5986874" y="1954086"/>
                  <a:ext cx="411735" cy="349103"/>
                  <a:chOff x="4717959" y="1445393"/>
                  <a:chExt cx="547229" cy="463986"/>
                </a:xfrm>
              </p:grpSpPr>
              <p:sp>
                <p:nvSpPr>
                  <p:cNvPr id="541" name="Google Shape;541;p4"/>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 name="Google Shape;542;p4"/>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 name="Google Shape;543;p4"/>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 name="Google Shape;544;p4"/>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 name="Google Shape;545;p4"/>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 name="Google Shape;546;p4"/>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47" name="Google Shape;547;p4"/>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48" name="Google Shape;548;p4"/>
              <p:cNvGrpSpPr/>
              <p:nvPr/>
            </p:nvGrpSpPr>
            <p:grpSpPr>
              <a:xfrm rot="-7418544">
                <a:off x="901441" y="4397363"/>
                <a:ext cx="164432" cy="308586"/>
                <a:chOff x="5166319" y="2259335"/>
                <a:chExt cx="164435" cy="308590"/>
              </a:xfrm>
            </p:grpSpPr>
            <p:grpSp>
              <p:nvGrpSpPr>
                <p:cNvPr id="549" name="Google Shape;549;p4"/>
                <p:cNvGrpSpPr/>
                <p:nvPr/>
              </p:nvGrpSpPr>
              <p:grpSpPr>
                <a:xfrm>
                  <a:off x="5169922" y="2402383"/>
                  <a:ext cx="157067" cy="160932"/>
                  <a:chOff x="6429427" y="832961"/>
                  <a:chExt cx="211481" cy="216686"/>
                </a:xfrm>
              </p:grpSpPr>
              <p:sp>
                <p:nvSpPr>
                  <p:cNvPr id="550" name="Google Shape;550;p4"/>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 name="Google Shape;551;p4"/>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 name="Google Shape;552;p4"/>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 name="Google Shape;553;p4"/>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 name="Google Shape;554;p4"/>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 name="Google Shape;555;p4"/>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 name="Google Shape;556;p4"/>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 name="Google Shape;557;p4"/>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 name="Google Shape;558;p4"/>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59" name="Google Shape;559;p4"/>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60" name="Google Shape;560;p4"/>
              <p:cNvGrpSpPr/>
              <p:nvPr/>
            </p:nvGrpSpPr>
            <p:grpSpPr>
              <a:xfrm rot="-1309170" flipH="1">
                <a:off x="556411" y="224773"/>
                <a:ext cx="164442" cy="308603"/>
                <a:chOff x="5166319" y="2259335"/>
                <a:chExt cx="164435" cy="308590"/>
              </a:xfrm>
            </p:grpSpPr>
            <p:grpSp>
              <p:nvGrpSpPr>
                <p:cNvPr id="561" name="Google Shape;561;p4"/>
                <p:cNvGrpSpPr/>
                <p:nvPr/>
              </p:nvGrpSpPr>
              <p:grpSpPr>
                <a:xfrm>
                  <a:off x="5169922" y="2402383"/>
                  <a:ext cx="157067" cy="160932"/>
                  <a:chOff x="6429427" y="832961"/>
                  <a:chExt cx="211481" cy="216686"/>
                </a:xfrm>
              </p:grpSpPr>
              <p:sp>
                <p:nvSpPr>
                  <p:cNvPr id="562" name="Google Shape;562;p4"/>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 name="Google Shape;563;p4"/>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 name="Google Shape;564;p4"/>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 name="Google Shape;565;p4"/>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 name="Google Shape;566;p4"/>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 name="Google Shape;567;p4"/>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 name="Google Shape;568;p4"/>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 name="Google Shape;569;p4"/>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 name="Google Shape;570;p4"/>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71" name="Google Shape;571;p4"/>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72" name="Google Shape;572;p4"/>
              <p:cNvGrpSpPr/>
              <p:nvPr/>
            </p:nvGrpSpPr>
            <p:grpSpPr>
              <a:xfrm rot="10800000" flipH="1">
                <a:off x="138393" y="638276"/>
                <a:ext cx="2349864" cy="4305213"/>
                <a:chOff x="138393" y="154331"/>
                <a:chExt cx="2349864" cy="4305213"/>
              </a:xfrm>
            </p:grpSpPr>
            <p:sp>
              <p:nvSpPr>
                <p:cNvPr id="573" name="Google Shape;573;p4"/>
                <p:cNvSpPr/>
                <p:nvPr/>
              </p:nvSpPr>
              <p:spPr>
                <a:xfrm flipH="1">
                  <a:off x="435102" y="607764"/>
                  <a:ext cx="188898" cy="3851780"/>
                </a:xfrm>
                <a:custGeom>
                  <a:avLst/>
                  <a:gdLst/>
                  <a:ahLst/>
                  <a:cxnLst/>
                  <a:rect l="l" t="t" r="r" b="b"/>
                  <a:pathLst>
                    <a:path w="1946" h="41146" extrusionOk="0">
                      <a:moveTo>
                        <a:pt x="1546" y="1416"/>
                      </a:moveTo>
                      <a:lnTo>
                        <a:pt x="1546" y="7097"/>
                      </a:lnTo>
                      <a:cubicBezTo>
                        <a:pt x="1498" y="7198"/>
                        <a:pt x="1452" y="7303"/>
                        <a:pt x="1409" y="7409"/>
                      </a:cubicBezTo>
                      <a:cubicBezTo>
                        <a:pt x="1168" y="6984"/>
                        <a:pt x="1038" y="6504"/>
                        <a:pt x="1038" y="6004"/>
                      </a:cubicBezTo>
                      <a:lnTo>
                        <a:pt x="1038" y="2025"/>
                      </a:lnTo>
                      <a:cubicBezTo>
                        <a:pt x="1038" y="1721"/>
                        <a:pt x="1258" y="1468"/>
                        <a:pt x="1546" y="1416"/>
                      </a:cubicBezTo>
                      <a:close/>
                      <a:moveTo>
                        <a:pt x="1462" y="7890"/>
                      </a:moveTo>
                      <a:cubicBezTo>
                        <a:pt x="1533" y="7980"/>
                        <a:pt x="1606" y="8068"/>
                        <a:pt x="1688" y="8150"/>
                      </a:cubicBezTo>
                      <a:lnTo>
                        <a:pt x="1688" y="10585"/>
                      </a:lnTo>
                      <a:cubicBezTo>
                        <a:pt x="1688" y="11036"/>
                        <a:pt x="1512" y="11461"/>
                        <a:pt x="1192" y="11780"/>
                      </a:cubicBezTo>
                      <a:cubicBezTo>
                        <a:pt x="1157" y="11817"/>
                        <a:pt x="1121" y="11853"/>
                        <a:pt x="1086" y="11892"/>
                      </a:cubicBezTo>
                      <a:lnTo>
                        <a:pt x="1086" y="10122"/>
                      </a:lnTo>
                      <a:cubicBezTo>
                        <a:pt x="1086" y="9366"/>
                        <a:pt x="1217" y="8607"/>
                        <a:pt x="1462" y="7890"/>
                      </a:cubicBezTo>
                      <a:close/>
                      <a:moveTo>
                        <a:pt x="864" y="12532"/>
                      </a:moveTo>
                      <a:lnTo>
                        <a:pt x="864" y="28613"/>
                      </a:lnTo>
                      <a:cubicBezTo>
                        <a:pt x="473" y="28015"/>
                        <a:pt x="262" y="27318"/>
                        <a:pt x="262" y="26588"/>
                      </a:cubicBezTo>
                      <a:lnTo>
                        <a:pt x="262" y="14559"/>
                      </a:lnTo>
                      <a:cubicBezTo>
                        <a:pt x="262" y="13827"/>
                        <a:pt x="473" y="13129"/>
                        <a:pt x="864" y="12532"/>
                      </a:cubicBezTo>
                      <a:close/>
                      <a:moveTo>
                        <a:pt x="1086" y="29256"/>
                      </a:moveTo>
                      <a:cubicBezTo>
                        <a:pt x="1121" y="29294"/>
                        <a:pt x="1157" y="29331"/>
                        <a:pt x="1192" y="29368"/>
                      </a:cubicBezTo>
                      <a:cubicBezTo>
                        <a:pt x="1512" y="29687"/>
                        <a:pt x="1688" y="30112"/>
                        <a:pt x="1688" y="30562"/>
                      </a:cubicBezTo>
                      <a:lnTo>
                        <a:pt x="1688" y="32997"/>
                      </a:lnTo>
                      <a:cubicBezTo>
                        <a:pt x="1571" y="33117"/>
                        <a:pt x="1468" y="33246"/>
                        <a:pt x="1374" y="33380"/>
                      </a:cubicBezTo>
                      <a:cubicBezTo>
                        <a:pt x="1184" y="32114"/>
                        <a:pt x="1086" y="30836"/>
                        <a:pt x="1086" y="29557"/>
                      </a:cubicBezTo>
                      <a:lnTo>
                        <a:pt x="1086" y="29256"/>
                      </a:lnTo>
                      <a:close/>
                      <a:moveTo>
                        <a:pt x="1256" y="34043"/>
                      </a:moveTo>
                      <a:cubicBezTo>
                        <a:pt x="1340" y="34522"/>
                        <a:pt x="1436" y="34997"/>
                        <a:pt x="1546" y="35469"/>
                      </a:cubicBezTo>
                      <a:lnTo>
                        <a:pt x="1546" y="39729"/>
                      </a:lnTo>
                      <a:cubicBezTo>
                        <a:pt x="1258" y="39677"/>
                        <a:pt x="1038" y="39425"/>
                        <a:pt x="1038" y="39120"/>
                      </a:cubicBezTo>
                      <a:lnTo>
                        <a:pt x="1038" y="35142"/>
                      </a:lnTo>
                      <a:cubicBezTo>
                        <a:pt x="1038" y="34759"/>
                        <a:pt x="1113" y="34387"/>
                        <a:pt x="1256" y="34043"/>
                      </a:cubicBezTo>
                      <a:close/>
                      <a:moveTo>
                        <a:pt x="1509" y="0"/>
                      </a:moveTo>
                      <a:lnTo>
                        <a:pt x="1509" y="1159"/>
                      </a:lnTo>
                      <a:cubicBezTo>
                        <a:pt x="1093" y="1232"/>
                        <a:pt x="779" y="1597"/>
                        <a:pt x="779" y="2026"/>
                      </a:cubicBezTo>
                      <a:lnTo>
                        <a:pt x="779" y="6006"/>
                      </a:lnTo>
                      <a:cubicBezTo>
                        <a:pt x="779" y="6602"/>
                        <a:pt x="946" y="7179"/>
                        <a:pt x="1265" y="7677"/>
                      </a:cubicBezTo>
                      <a:cubicBezTo>
                        <a:pt x="973" y="8471"/>
                        <a:pt x="825" y="9292"/>
                        <a:pt x="825" y="10120"/>
                      </a:cubicBezTo>
                      <a:lnTo>
                        <a:pt x="825" y="12142"/>
                      </a:lnTo>
                      <a:cubicBezTo>
                        <a:pt x="286" y="12837"/>
                        <a:pt x="1" y="13674"/>
                        <a:pt x="1" y="14560"/>
                      </a:cubicBezTo>
                      <a:lnTo>
                        <a:pt x="1" y="26589"/>
                      </a:lnTo>
                      <a:cubicBezTo>
                        <a:pt x="1" y="27474"/>
                        <a:pt x="286" y="28311"/>
                        <a:pt x="825" y="29007"/>
                      </a:cubicBezTo>
                      <a:lnTo>
                        <a:pt x="825" y="29557"/>
                      </a:lnTo>
                      <a:cubicBezTo>
                        <a:pt x="825" y="30913"/>
                        <a:pt x="936" y="32293"/>
                        <a:pt x="1154" y="33659"/>
                      </a:cubicBezTo>
                      <a:cubicBezTo>
                        <a:pt x="908" y="34113"/>
                        <a:pt x="779" y="34624"/>
                        <a:pt x="779" y="35140"/>
                      </a:cubicBezTo>
                      <a:lnTo>
                        <a:pt x="779" y="39119"/>
                      </a:lnTo>
                      <a:cubicBezTo>
                        <a:pt x="779" y="39547"/>
                        <a:pt x="1091" y="39914"/>
                        <a:pt x="1509" y="39985"/>
                      </a:cubicBezTo>
                      <a:lnTo>
                        <a:pt x="1509" y="41145"/>
                      </a:lnTo>
                      <a:lnTo>
                        <a:pt x="1805" y="41145"/>
                      </a:lnTo>
                      <a:lnTo>
                        <a:pt x="1805" y="35451"/>
                      </a:lnTo>
                      <a:lnTo>
                        <a:pt x="1802" y="35421"/>
                      </a:lnTo>
                      <a:cubicBezTo>
                        <a:pt x="1675" y="34882"/>
                        <a:pt x="1562" y="34307"/>
                        <a:pt x="1464" y="33715"/>
                      </a:cubicBezTo>
                      <a:cubicBezTo>
                        <a:pt x="1588" y="33501"/>
                        <a:pt x="1735" y="33310"/>
                        <a:pt x="1901" y="33145"/>
                      </a:cubicBezTo>
                      <a:lnTo>
                        <a:pt x="1944" y="33102"/>
                      </a:lnTo>
                      <a:lnTo>
                        <a:pt x="1944" y="30561"/>
                      </a:lnTo>
                      <a:cubicBezTo>
                        <a:pt x="1944" y="30043"/>
                        <a:pt x="1740" y="29553"/>
                        <a:pt x="1374" y="29185"/>
                      </a:cubicBezTo>
                      <a:cubicBezTo>
                        <a:pt x="1287" y="29100"/>
                        <a:pt x="1202" y="29006"/>
                        <a:pt x="1122" y="28905"/>
                      </a:cubicBezTo>
                      <a:lnTo>
                        <a:pt x="1122" y="12242"/>
                      </a:lnTo>
                      <a:cubicBezTo>
                        <a:pt x="1203" y="12142"/>
                        <a:pt x="1288" y="12047"/>
                        <a:pt x="1374" y="11961"/>
                      </a:cubicBezTo>
                      <a:cubicBezTo>
                        <a:pt x="1742" y="11592"/>
                        <a:pt x="1945" y="11105"/>
                        <a:pt x="1945" y="10585"/>
                      </a:cubicBezTo>
                      <a:lnTo>
                        <a:pt x="1945" y="8044"/>
                      </a:lnTo>
                      <a:lnTo>
                        <a:pt x="1901" y="8002"/>
                      </a:lnTo>
                      <a:cubicBezTo>
                        <a:pt x="1793" y="7894"/>
                        <a:pt x="1693" y="7774"/>
                        <a:pt x="1597" y="7638"/>
                      </a:cubicBezTo>
                      <a:cubicBezTo>
                        <a:pt x="1666" y="7463"/>
                        <a:pt x="1728" y="7320"/>
                        <a:pt x="1791" y="7187"/>
                      </a:cubicBezTo>
                      <a:lnTo>
                        <a:pt x="1802" y="7165"/>
                      </a:lnTo>
                      <a:lnTo>
                        <a:pt x="1805" y="0"/>
                      </a:ln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74" name="Google Shape;574;p4"/>
                <p:cNvGrpSpPr/>
                <p:nvPr/>
              </p:nvGrpSpPr>
              <p:grpSpPr>
                <a:xfrm>
                  <a:off x="138393" y="154331"/>
                  <a:ext cx="2349864" cy="2338891"/>
                  <a:chOff x="689851" y="543425"/>
                  <a:chExt cx="2371204" cy="2360132"/>
                </a:xfrm>
              </p:grpSpPr>
              <p:sp>
                <p:nvSpPr>
                  <p:cNvPr id="575" name="Google Shape;575;p4"/>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76" name="Google Shape;576;p4"/>
                  <p:cNvGrpSpPr/>
                  <p:nvPr/>
                </p:nvGrpSpPr>
                <p:grpSpPr>
                  <a:xfrm>
                    <a:off x="2279990" y="699799"/>
                    <a:ext cx="296624" cy="226530"/>
                    <a:chOff x="2279990" y="699799"/>
                    <a:chExt cx="296624" cy="226530"/>
                  </a:xfrm>
                </p:grpSpPr>
                <p:sp>
                  <p:nvSpPr>
                    <p:cNvPr id="577" name="Google Shape;577;p4"/>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 name="Google Shape;578;p4"/>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 name="Google Shape;579;p4"/>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80" name="Google Shape;580;p4"/>
                  <p:cNvGrpSpPr/>
                  <p:nvPr/>
                </p:nvGrpSpPr>
                <p:grpSpPr>
                  <a:xfrm>
                    <a:off x="2905178" y="550933"/>
                    <a:ext cx="145542" cy="114895"/>
                    <a:chOff x="2905178" y="550933"/>
                    <a:chExt cx="145542" cy="114895"/>
                  </a:xfrm>
                </p:grpSpPr>
                <p:sp>
                  <p:nvSpPr>
                    <p:cNvPr id="581" name="Google Shape;581;p4"/>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 name="Google Shape;582;p4"/>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83" name="Google Shape;583;p4"/>
                  <p:cNvGrpSpPr/>
                  <p:nvPr/>
                </p:nvGrpSpPr>
                <p:grpSpPr>
                  <a:xfrm>
                    <a:off x="2899147" y="668291"/>
                    <a:ext cx="120126" cy="143881"/>
                    <a:chOff x="2899147" y="668291"/>
                    <a:chExt cx="120126" cy="143881"/>
                  </a:xfrm>
                </p:grpSpPr>
                <p:sp>
                  <p:nvSpPr>
                    <p:cNvPr id="584" name="Google Shape;584;p4"/>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 name="Google Shape;585;p4"/>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 name="Google Shape;586;p4"/>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 name="Google Shape;587;p4"/>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 name="Google Shape;588;p4"/>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 name="Google Shape;589;p4"/>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90" name="Google Shape;590;p4"/>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 name="Google Shape;591;p4"/>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 name="Google Shape;592;p4"/>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 name="Google Shape;593;p4"/>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 name="Google Shape;594;p4"/>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 name="Google Shape;595;p4"/>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96" name="Google Shape;596;p4"/>
                  <p:cNvGrpSpPr/>
                  <p:nvPr/>
                </p:nvGrpSpPr>
                <p:grpSpPr>
                  <a:xfrm>
                    <a:off x="920688" y="2132708"/>
                    <a:ext cx="188067" cy="427644"/>
                    <a:chOff x="920688" y="2132708"/>
                    <a:chExt cx="188067" cy="427644"/>
                  </a:xfrm>
                </p:grpSpPr>
                <p:sp>
                  <p:nvSpPr>
                    <p:cNvPr id="597" name="Google Shape;597;p4"/>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 name="Google Shape;598;p4"/>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 name="Google Shape;599;p4"/>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 name="Google Shape;600;p4"/>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 name="Google Shape;601;p4"/>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 name="Google Shape;602;p4"/>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 name="Google Shape;603;p4"/>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 name="Google Shape;604;p4"/>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05" name="Google Shape;605;p4"/>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 name="Google Shape;606;p4"/>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07" name="Google Shape;607;p4"/>
                  <p:cNvGrpSpPr/>
                  <p:nvPr/>
                </p:nvGrpSpPr>
                <p:grpSpPr>
                  <a:xfrm>
                    <a:off x="721729" y="2221080"/>
                    <a:ext cx="154035" cy="287332"/>
                    <a:chOff x="721729" y="2221080"/>
                    <a:chExt cx="154035" cy="287332"/>
                  </a:xfrm>
                </p:grpSpPr>
                <p:sp>
                  <p:nvSpPr>
                    <p:cNvPr id="608" name="Google Shape;608;p4"/>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 name="Google Shape;609;p4"/>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 name="Google Shape;610;p4"/>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 name="Google Shape;611;p4"/>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 name="Google Shape;612;p4"/>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 name="Google Shape;613;p4"/>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 name="Google Shape;614;p4"/>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15" name="Google Shape;615;p4"/>
                  <p:cNvGrpSpPr/>
                  <p:nvPr/>
                </p:nvGrpSpPr>
                <p:grpSpPr>
                  <a:xfrm>
                    <a:off x="998845" y="875251"/>
                    <a:ext cx="508814" cy="440690"/>
                    <a:chOff x="998845" y="875251"/>
                    <a:chExt cx="508814" cy="440690"/>
                  </a:xfrm>
                </p:grpSpPr>
                <p:sp>
                  <p:nvSpPr>
                    <p:cNvPr id="616" name="Google Shape;616;p4"/>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 name="Google Shape;617;p4"/>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 name="Google Shape;618;p4"/>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 name="Google Shape;619;p4"/>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 name="Google Shape;620;p4"/>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 name="Google Shape;621;p4"/>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 name="Google Shape;622;p4"/>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 name="Google Shape;623;p4"/>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 name="Google Shape;624;p4"/>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 name="Google Shape;625;p4"/>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 name="Google Shape;626;p4"/>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 name="Google Shape;627;p4"/>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 name="Google Shape;628;p4"/>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 name="Google Shape;629;p4"/>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 name="Google Shape;630;p4"/>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31" name="Google Shape;631;p4"/>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 name="Google Shape;632;p4"/>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 name="Google Shape;633;p4"/>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34" name="Google Shape;634;p4"/>
                  <p:cNvGrpSpPr/>
                  <p:nvPr/>
                </p:nvGrpSpPr>
                <p:grpSpPr>
                  <a:xfrm>
                    <a:off x="836809" y="595673"/>
                    <a:ext cx="379395" cy="387027"/>
                    <a:chOff x="836809" y="595673"/>
                    <a:chExt cx="379395" cy="387027"/>
                  </a:xfrm>
                </p:grpSpPr>
                <p:sp>
                  <p:nvSpPr>
                    <p:cNvPr id="635" name="Google Shape;635;p4"/>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 name="Google Shape;636;p4"/>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 name="Google Shape;637;p4"/>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38" name="Google Shape;638;p4"/>
                  <p:cNvGrpSpPr/>
                  <p:nvPr/>
                </p:nvGrpSpPr>
                <p:grpSpPr>
                  <a:xfrm>
                    <a:off x="786161" y="550318"/>
                    <a:ext cx="636018" cy="460691"/>
                    <a:chOff x="786161" y="550318"/>
                    <a:chExt cx="636018" cy="460691"/>
                  </a:xfrm>
                </p:grpSpPr>
                <p:sp>
                  <p:nvSpPr>
                    <p:cNvPr id="639" name="Google Shape;639;p4"/>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 name="Google Shape;640;p4"/>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 name="Google Shape;641;p4"/>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 name="Google Shape;642;p4"/>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 name="Google Shape;643;p4"/>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44" name="Google Shape;644;p4"/>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45" name="Google Shape;645;p4"/>
                  <p:cNvGrpSpPr/>
                  <p:nvPr/>
                </p:nvGrpSpPr>
                <p:grpSpPr>
                  <a:xfrm>
                    <a:off x="2067738" y="598381"/>
                    <a:ext cx="292008" cy="198097"/>
                    <a:chOff x="2067738" y="598381"/>
                    <a:chExt cx="292008" cy="198097"/>
                  </a:xfrm>
                </p:grpSpPr>
                <p:sp>
                  <p:nvSpPr>
                    <p:cNvPr id="646" name="Google Shape;646;p4"/>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 name="Google Shape;647;p4"/>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 name="Google Shape;648;p4"/>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49" name="Google Shape;649;p4"/>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 name="Google Shape;650;p4"/>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 name="Google Shape;651;p4"/>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52" name="Google Shape;652;p4"/>
                  <p:cNvGrpSpPr/>
                  <p:nvPr/>
                </p:nvGrpSpPr>
                <p:grpSpPr>
                  <a:xfrm>
                    <a:off x="793854" y="1165599"/>
                    <a:ext cx="166405" cy="595648"/>
                    <a:chOff x="793854" y="1165599"/>
                    <a:chExt cx="166405" cy="595648"/>
                  </a:xfrm>
                </p:grpSpPr>
                <p:sp>
                  <p:nvSpPr>
                    <p:cNvPr id="653" name="Google Shape;653;p4"/>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 name="Google Shape;654;p4"/>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 name="Google Shape;655;p4"/>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 name="Google Shape;656;p4"/>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57" name="Google Shape;657;p4"/>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58" name="Google Shape;658;p4"/>
                  <p:cNvGrpSpPr/>
                  <p:nvPr/>
                </p:nvGrpSpPr>
                <p:grpSpPr>
                  <a:xfrm>
                    <a:off x="715636" y="2027781"/>
                    <a:ext cx="220560" cy="228560"/>
                    <a:chOff x="715636" y="2027781"/>
                    <a:chExt cx="220560" cy="228560"/>
                  </a:xfrm>
                </p:grpSpPr>
                <p:sp>
                  <p:nvSpPr>
                    <p:cNvPr id="659" name="Google Shape;659;p4"/>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 name="Google Shape;660;p4"/>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 name="Google Shape;661;p4"/>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 name="Google Shape;662;p4"/>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 name="Google Shape;663;p4"/>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 name="Google Shape;664;p4"/>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 name="Google Shape;665;p4"/>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66" name="Google Shape;666;p4"/>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67" name="Google Shape;667;p4"/>
                  <p:cNvGrpSpPr/>
                  <p:nvPr/>
                </p:nvGrpSpPr>
                <p:grpSpPr>
                  <a:xfrm>
                    <a:off x="1062908" y="937961"/>
                    <a:ext cx="217298" cy="231699"/>
                    <a:chOff x="1062908" y="937961"/>
                    <a:chExt cx="217298" cy="231699"/>
                  </a:xfrm>
                </p:grpSpPr>
                <p:sp>
                  <p:nvSpPr>
                    <p:cNvPr id="668" name="Google Shape;668;p4"/>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 name="Google Shape;669;p4"/>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 name="Google Shape;670;p4"/>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 name="Google Shape;671;p4"/>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 name="Google Shape;672;p4"/>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73" name="Google Shape;673;p4"/>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 name="Google Shape;674;p4"/>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 name="Google Shape;675;p4"/>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 name="Google Shape;676;p4"/>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 name="Google Shape;677;p4"/>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 name="Google Shape;678;p4"/>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 name="Google Shape;679;p4"/>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680" name="Google Shape;680;p4"/>
              <p:cNvGrpSpPr/>
              <p:nvPr/>
            </p:nvGrpSpPr>
            <p:grpSpPr>
              <a:xfrm rot="10800000">
                <a:off x="235717" y="76208"/>
                <a:ext cx="1127468" cy="1166077"/>
                <a:chOff x="1978729" y="3977410"/>
                <a:chExt cx="1127468" cy="1166077"/>
              </a:xfrm>
            </p:grpSpPr>
            <p:sp>
              <p:nvSpPr>
                <p:cNvPr id="681" name="Google Shape;681;p4"/>
                <p:cNvSpPr/>
                <p:nvPr/>
              </p:nvSpPr>
              <p:spPr>
                <a:xfrm>
                  <a:off x="2499265" y="4863007"/>
                  <a:ext cx="242271" cy="102582"/>
                </a:xfrm>
                <a:custGeom>
                  <a:avLst/>
                  <a:gdLst/>
                  <a:ahLst/>
                  <a:cxnLst/>
                  <a:rect l="l" t="t" r="r" b="b"/>
                  <a:pathLst>
                    <a:path w="2579" h="1092" extrusionOk="0">
                      <a:moveTo>
                        <a:pt x="401" y="0"/>
                      </a:moveTo>
                      <a:cubicBezTo>
                        <a:pt x="306" y="0"/>
                        <a:pt x="211" y="30"/>
                        <a:pt x="128" y="91"/>
                      </a:cubicBezTo>
                      <a:cubicBezTo>
                        <a:pt x="19" y="170"/>
                        <a:pt x="1" y="356"/>
                        <a:pt x="93" y="454"/>
                      </a:cubicBezTo>
                      <a:cubicBezTo>
                        <a:pt x="117" y="481"/>
                        <a:pt x="145" y="494"/>
                        <a:pt x="170" y="494"/>
                      </a:cubicBezTo>
                      <a:cubicBezTo>
                        <a:pt x="198" y="494"/>
                        <a:pt x="223" y="478"/>
                        <a:pt x="239" y="448"/>
                      </a:cubicBezTo>
                      <a:cubicBezTo>
                        <a:pt x="268" y="392"/>
                        <a:pt x="242" y="348"/>
                        <a:pt x="182" y="322"/>
                      </a:cubicBezTo>
                      <a:cubicBezTo>
                        <a:pt x="146" y="305"/>
                        <a:pt x="99" y="270"/>
                        <a:pt x="97" y="239"/>
                      </a:cubicBezTo>
                      <a:cubicBezTo>
                        <a:pt x="93" y="207"/>
                        <a:pt x="133" y="167"/>
                        <a:pt x="160" y="135"/>
                      </a:cubicBezTo>
                      <a:cubicBezTo>
                        <a:pt x="172" y="119"/>
                        <a:pt x="198" y="115"/>
                        <a:pt x="221" y="110"/>
                      </a:cubicBezTo>
                      <a:cubicBezTo>
                        <a:pt x="252" y="103"/>
                        <a:pt x="281" y="100"/>
                        <a:pt x="310" y="100"/>
                      </a:cubicBezTo>
                      <a:cubicBezTo>
                        <a:pt x="439" y="100"/>
                        <a:pt x="545" y="164"/>
                        <a:pt x="645" y="253"/>
                      </a:cubicBezTo>
                      <a:cubicBezTo>
                        <a:pt x="821" y="409"/>
                        <a:pt x="991" y="573"/>
                        <a:pt x="1179" y="712"/>
                      </a:cubicBezTo>
                      <a:cubicBezTo>
                        <a:pt x="1483" y="937"/>
                        <a:pt x="1815" y="1091"/>
                        <a:pt x="2188" y="1091"/>
                      </a:cubicBezTo>
                      <a:cubicBezTo>
                        <a:pt x="2218" y="1091"/>
                        <a:pt x="2247" y="1090"/>
                        <a:pt x="2277" y="1088"/>
                      </a:cubicBezTo>
                      <a:cubicBezTo>
                        <a:pt x="2324" y="1088"/>
                        <a:pt x="2368" y="1090"/>
                        <a:pt x="2411" y="1090"/>
                      </a:cubicBezTo>
                      <a:cubicBezTo>
                        <a:pt x="2445" y="1090"/>
                        <a:pt x="2479" y="1089"/>
                        <a:pt x="2512" y="1085"/>
                      </a:cubicBezTo>
                      <a:cubicBezTo>
                        <a:pt x="2535" y="1083"/>
                        <a:pt x="2557" y="1053"/>
                        <a:pt x="2579" y="1037"/>
                      </a:cubicBezTo>
                      <a:cubicBezTo>
                        <a:pt x="2559" y="1019"/>
                        <a:pt x="2541" y="991"/>
                        <a:pt x="2518" y="990"/>
                      </a:cubicBezTo>
                      <a:cubicBezTo>
                        <a:pt x="2429" y="984"/>
                        <a:pt x="2339" y="982"/>
                        <a:pt x="2250" y="982"/>
                      </a:cubicBezTo>
                      <a:cubicBezTo>
                        <a:pt x="2233" y="982"/>
                        <a:pt x="2216" y="982"/>
                        <a:pt x="2200" y="982"/>
                      </a:cubicBezTo>
                      <a:cubicBezTo>
                        <a:pt x="2197" y="982"/>
                        <a:pt x="2195" y="982"/>
                        <a:pt x="2192" y="982"/>
                      </a:cubicBezTo>
                      <a:cubicBezTo>
                        <a:pt x="2000" y="982"/>
                        <a:pt x="1819" y="944"/>
                        <a:pt x="1646" y="861"/>
                      </a:cubicBezTo>
                      <a:cubicBezTo>
                        <a:pt x="1384" y="734"/>
                        <a:pt x="1158" y="559"/>
                        <a:pt x="956" y="352"/>
                      </a:cubicBezTo>
                      <a:cubicBezTo>
                        <a:pt x="888" y="280"/>
                        <a:pt x="821" y="207"/>
                        <a:pt x="747" y="141"/>
                      </a:cubicBezTo>
                      <a:cubicBezTo>
                        <a:pt x="642" y="47"/>
                        <a:pt x="521"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 name="Google Shape;682;p4"/>
                <p:cNvSpPr/>
                <p:nvPr/>
              </p:nvSpPr>
              <p:spPr>
                <a:xfrm>
                  <a:off x="2523408" y="4814720"/>
                  <a:ext cx="144198" cy="130295"/>
                </a:xfrm>
                <a:custGeom>
                  <a:avLst/>
                  <a:gdLst/>
                  <a:ahLst/>
                  <a:cxnLst/>
                  <a:rect l="l" t="t" r="r" b="b"/>
                  <a:pathLst>
                    <a:path w="1535" h="1387" extrusionOk="0">
                      <a:moveTo>
                        <a:pt x="244" y="0"/>
                      </a:moveTo>
                      <a:cubicBezTo>
                        <a:pt x="184" y="0"/>
                        <a:pt x="125" y="16"/>
                        <a:pt x="69" y="47"/>
                      </a:cubicBezTo>
                      <a:cubicBezTo>
                        <a:pt x="23" y="70"/>
                        <a:pt x="1" y="113"/>
                        <a:pt x="17" y="164"/>
                      </a:cubicBezTo>
                      <a:cubicBezTo>
                        <a:pt x="34" y="218"/>
                        <a:pt x="74" y="244"/>
                        <a:pt x="130" y="245"/>
                      </a:cubicBezTo>
                      <a:cubicBezTo>
                        <a:pt x="131" y="245"/>
                        <a:pt x="132" y="245"/>
                        <a:pt x="133" y="245"/>
                      </a:cubicBezTo>
                      <a:cubicBezTo>
                        <a:pt x="185" y="245"/>
                        <a:pt x="209" y="219"/>
                        <a:pt x="214" y="164"/>
                      </a:cubicBezTo>
                      <a:cubicBezTo>
                        <a:pt x="218" y="124"/>
                        <a:pt x="247" y="109"/>
                        <a:pt x="282" y="109"/>
                      </a:cubicBezTo>
                      <a:cubicBezTo>
                        <a:pt x="289" y="109"/>
                        <a:pt x="296" y="110"/>
                        <a:pt x="302" y="111"/>
                      </a:cubicBezTo>
                      <a:cubicBezTo>
                        <a:pt x="466" y="132"/>
                        <a:pt x="589" y="221"/>
                        <a:pt x="676" y="354"/>
                      </a:cubicBezTo>
                      <a:cubicBezTo>
                        <a:pt x="824" y="580"/>
                        <a:pt x="969" y="807"/>
                        <a:pt x="1110" y="1036"/>
                      </a:cubicBezTo>
                      <a:cubicBezTo>
                        <a:pt x="1211" y="1200"/>
                        <a:pt x="1324" y="1348"/>
                        <a:pt x="1535" y="1386"/>
                      </a:cubicBezTo>
                      <a:cubicBezTo>
                        <a:pt x="1529" y="1377"/>
                        <a:pt x="1525" y="1371"/>
                        <a:pt x="1521" y="1365"/>
                      </a:cubicBezTo>
                      <a:cubicBezTo>
                        <a:pt x="1315" y="1179"/>
                        <a:pt x="1164" y="949"/>
                        <a:pt x="1024" y="712"/>
                      </a:cubicBezTo>
                      <a:cubicBezTo>
                        <a:pt x="966" y="611"/>
                        <a:pt x="910" y="504"/>
                        <a:pt x="847" y="404"/>
                      </a:cubicBezTo>
                      <a:cubicBezTo>
                        <a:pt x="725" y="211"/>
                        <a:pt x="559" y="72"/>
                        <a:pt x="335" y="13"/>
                      </a:cubicBezTo>
                      <a:cubicBezTo>
                        <a:pt x="305" y="4"/>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 name="Google Shape;683;p4"/>
                <p:cNvSpPr/>
                <p:nvPr/>
              </p:nvSpPr>
              <p:spPr>
                <a:xfrm>
                  <a:off x="2384279" y="4832945"/>
                  <a:ext cx="148143" cy="55988"/>
                </a:xfrm>
                <a:custGeom>
                  <a:avLst/>
                  <a:gdLst/>
                  <a:ahLst/>
                  <a:cxnLst/>
                  <a:rect l="l" t="t" r="r" b="b"/>
                  <a:pathLst>
                    <a:path w="1577" h="596" extrusionOk="0">
                      <a:moveTo>
                        <a:pt x="703" y="1"/>
                      </a:moveTo>
                      <a:cubicBezTo>
                        <a:pt x="610" y="1"/>
                        <a:pt x="516" y="12"/>
                        <a:pt x="425" y="24"/>
                      </a:cubicBezTo>
                      <a:cubicBezTo>
                        <a:pt x="292" y="42"/>
                        <a:pt x="181" y="117"/>
                        <a:pt x="99" y="226"/>
                      </a:cubicBezTo>
                      <a:cubicBezTo>
                        <a:pt x="32" y="312"/>
                        <a:pt x="1" y="408"/>
                        <a:pt x="43" y="517"/>
                      </a:cubicBezTo>
                      <a:cubicBezTo>
                        <a:pt x="62" y="567"/>
                        <a:pt x="98" y="596"/>
                        <a:pt x="133" y="596"/>
                      </a:cubicBezTo>
                      <a:cubicBezTo>
                        <a:pt x="142" y="596"/>
                        <a:pt x="152" y="594"/>
                        <a:pt x="161" y="589"/>
                      </a:cubicBezTo>
                      <a:cubicBezTo>
                        <a:pt x="202" y="568"/>
                        <a:pt x="211" y="506"/>
                        <a:pt x="182" y="450"/>
                      </a:cubicBezTo>
                      <a:cubicBezTo>
                        <a:pt x="132" y="352"/>
                        <a:pt x="146" y="271"/>
                        <a:pt x="238" y="209"/>
                      </a:cubicBezTo>
                      <a:cubicBezTo>
                        <a:pt x="295" y="171"/>
                        <a:pt x="361" y="143"/>
                        <a:pt x="426" y="124"/>
                      </a:cubicBezTo>
                      <a:cubicBezTo>
                        <a:pt x="526" y="98"/>
                        <a:pt x="625" y="86"/>
                        <a:pt x="725" y="86"/>
                      </a:cubicBezTo>
                      <a:cubicBezTo>
                        <a:pt x="845" y="86"/>
                        <a:pt x="966" y="103"/>
                        <a:pt x="1086" y="132"/>
                      </a:cubicBezTo>
                      <a:cubicBezTo>
                        <a:pt x="1205" y="159"/>
                        <a:pt x="1324" y="191"/>
                        <a:pt x="1411" y="283"/>
                      </a:cubicBezTo>
                      <a:cubicBezTo>
                        <a:pt x="1428" y="302"/>
                        <a:pt x="1443" y="311"/>
                        <a:pt x="1460" y="311"/>
                      </a:cubicBezTo>
                      <a:cubicBezTo>
                        <a:pt x="1470" y="311"/>
                        <a:pt x="1480" y="308"/>
                        <a:pt x="1492" y="303"/>
                      </a:cubicBezTo>
                      <a:cubicBezTo>
                        <a:pt x="1515" y="294"/>
                        <a:pt x="1540" y="289"/>
                        <a:pt x="1563" y="282"/>
                      </a:cubicBezTo>
                      <a:cubicBezTo>
                        <a:pt x="1567" y="274"/>
                        <a:pt x="1571" y="267"/>
                        <a:pt x="1577" y="259"/>
                      </a:cubicBezTo>
                      <a:cubicBezTo>
                        <a:pt x="1505" y="218"/>
                        <a:pt x="1437" y="165"/>
                        <a:pt x="1361" y="141"/>
                      </a:cubicBezTo>
                      <a:cubicBezTo>
                        <a:pt x="1189" y="88"/>
                        <a:pt x="1014" y="34"/>
                        <a:pt x="837" y="10"/>
                      </a:cubicBezTo>
                      <a:cubicBezTo>
                        <a:pt x="793" y="3"/>
                        <a:pt x="748"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 name="Google Shape;684;p4"/>
                <p:cNvSpPr/>
                <p:nvPr/>
              </p:nvSpPr>
              <p:spPr>
                <a:xfrm>
                  <a:off x="2382964" y="4793395"/>
                  <a:ext cx="116110" cy="43306"/>
                </a:xfrm>
                <a:custGeom>
                  <a:avLst/>
                  <a:gdLst/>
                  <a:ahLst/>
                  <a:cxnLst/>
                  <a:rect l="l" t="t" r="r" b="b"/>
                  <a:pathLst>
                    <a:path w="1236" h="461" extrusionOk="0">
                      <a:moveTo>
                        <a:pt x="459" y="0"/>
                      </a:moveTo>
                      <a:cubicBezTo>
                        <a:pt x="359" y="0"/>
                        <a:pt x="257" y="19"/>
                        <a:pt x="162" y="47"/>
                      </a:cubicBezTo>
                      <a:cubicBezTo>
                        <a:pt x="61" y="77"/>
                        <a:pt x="0" y="182"/>
                        <a:pt x="20" y="265"/>
                      </a:cubicBezTo>
                      <a:cubicBezTo>
                        <a:pt x="26" y="297"/>
                        <a:pt x="61" y="327"/>
                        <a:pt x="91" y="348"/>
                      </a:cubicBezTo>
                      <a:cubicBezTo>
                        <a:pt x="93" y="349"/>
                        <a:pt x="96" y="350"/>
                        <a:pt x="99" y="350"/>
                      </a:cubicBezTo>
                      <a:cubicBezTo>
                        <a:pt x="117" y="350"/>
                        <a:pt x="150" y="335"/>
                        <a:pt x="152" y="327"/>
                      </a:cubicBezTo>
                      <a:cubicBezTo>
                        <a:pt x="155" y="295"/>
                        <a:pt x="154" y="256"/>
                        <a:pt x="139" y="228"/>
                      </a:cubicBezTo>
                      <a:cubicBezTo>
                        <a:pt x="103" y="165"/>
                        <a:pt x="109" y="124"/>
                        <a:pt x="176" y="91"/>
                      </a:cubicBezTo>
                      <a:cubicBezTo>
                        <a:pt x="212" y="74"/>
                        <a:pt x="252" y="57"/>
                        <a:pt x="290" y="57"/>
                      </a:cubicBezTo>
                      <a:cubicBezTo>
                        <a:pt x="292" y="57"/>
                        <a:pt x="294" y="57"/>
                        <a:pt x="297" y="57"/>
                      </a:cubicBezTo>
                      <a:cubicBezTo>
                        <a:pt x="424" y="63"/>
                        <a:pt x="553" y="65"/>
                        <a:pt x="677" y="94"/>
                      </a:cubicBezTo>
                      <a:cubicBezTo>
                        <a:pt x="829" y="129"/>
                        <a:pt x="979" y="191"/>
                        <a:pt x="1043" y="344"/>
                      </a:cubicBezTo>
                      <a:cubicBezTo>
                        <a:pt x="1085" y="441"/>
                        <a:pt x="1155" y="446"/>
                        <a:pt x="1236" y="461"/>
                      </a:cubicBezTo>
                      <a:cubicBezTo>
                        <a:pt x="1233" y="447"/>
                        <a:pt x="1233" y="441"/>
                        <a:pt x="1227" y="435"/>
                      </a:cubicBezTo>
                      <a:cubicBezTo>
                        <a:pt x="1218" y="418"/>
                        <a:pt x="1208" y="401"/>
                        <a:pt x="1196" y="384"/>
                      </a:cubicBezTo>
                      <a:cubicBezTo>
                        <a:pt x="1025" y="137"/>
                        <a:pt x="784" y="10"/>
                        <a:pt x="488" y="1"/>
                      </a:cubicBezTo>
                      <a:cubicBezTo>
                        <a:pt x="478" y="1"/>
                        <a:pt x="468"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 name="Google Shape;685;p4"/>
                <p:cNvSpPr/>
                <p:nvPr/>
              </p:nvSpPr>
              <p:spPr>
                <a:xfrm>
                  <a:off x="2292216" y="4819887"/>
                  <a:ext cx="100798" cy="38328"/>
                </a:xfrm>
                <a:custGeom>
                  <a:avLst/>
                  <a:gdLst/>
                  <a:ahLst/>
                  <a:cxnLst/>
                  <a:rect l="l" t="t" r="r" b="b"/>
                  <a:pathLst>
                    <a:path w="1073" h="408" extrusionOk="0">
                      <a:moveTo>
                        <a:pt x="433" y="1"/>
                      </a:moveTo>
                      <a:cubicBezTo>
                        <a:pt x="371" y="1"/>
                        <a:pt x="310" y="8"/>
                        <a:pt x="252" y="25"/>
                      </a:cubicBezTo>
                      <a:cubicBezTo>
                        <a:pt x="154" y="52"/>
                        <a:pt x="62" y="96"/>
                        <a:pt x="21" y="194"/>
                      </a:cubicBezTo>
                      <a:cubicBezTo>
                        <a:pt x="0" y="243"/>
                        <a:pt x="3" y="308"/>
                        <a:pt x="10" y="363"/>
                      </a:cubicBezTo>
                      <a:cubicBezTo>
                        <a:pt x="11" y="381"/>
                        <a:pt x="56" y="407"/>
                        <a:pt x="82" y="408"/>
                      </a:cubicBezTo>
                      <a:cubicBezTo>
                        <a:pt x="83" y="408"/>
                        <a:pt x="83" y="408"/>
                        <a:pt x="84" y="408"/>
                      </a:cubicBezTo>
                      <a:cubicBezTo>
                        <a:pt x="105" y="408"/>
                        <a:pt x="138" y="376"/>
                        <a:pt x="140" y="356"/>
                      </a:cubicBezTo>
                      <a:cubicBezTo>
                        <a:pt x="143" y="334"/>
                        <a:pt x="121" y="304"/>
                        <a:pt x="106" y="279"/>
                      </a:cubicBezTo>
                      <a:cubicBezTo>
                        <a:pt x="98" y="267"/>
                        <a:pt x="82" y="262"/>
                        <a:pt x="65" y="252"/>
                      </a:cubicBezTo>
                      <a:cubicBezTo>
                        <a:pt x="145" y="137"/>
                        <a:pt x="276" y="81"/>
                        <a:pt x="427" y="81"/>
                      </a:cubicBezTo>
                      <a:cubicBezTo>
                        <a:pt x="617" y="81"/>
                        <a:pt x="840" y="170"/>
                        <a:pt x="1029" y="342"/>
                      </a:cubicBezTo>
                      <a:cubicBezTo>
                        <a:pt x="1045" y="324"/>
                        <a:pt x="1059" y="306"/>
                        <a:pt x="1072" y="289"/>
                      </a:cubicBezTo>
                      <a:cubicBezTo>
                        <a:pt x="904" y="106"/>
                        <a:pt x="661" y="1"/>
                        <a:pt x="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 name="Google Shape;686;p4"/>
                <p:cNvSpPr/>
                <p:nvPr/>
              </p:nvSpPr>
              <p:spPr>
                <a:xfrm>
                  <a:off x="2436793" y="4846379"/>
                  <a:ext cx="27524" cy="40112"/>
                </a:xfrm>
                <a:custGeom>
                  <a:avLst/>
                  <a:gdLst/>
                  <a:ahLst/>
                  <a:cxnLst/>
                  <a:rect l="l" t="t" r="r" b="b"/>
                  <a:pathLst>
                    <a:path w="293" h="427" extrusionOk="0">
                      <a:moveTo>
                        <a:pt x="222" y="0"/>
                      </a:moveTo>
                      <a:cubicBezTo>
                        <a:pt x="150" y="0"/>
                        <a:pt x="100" y="40"/>
                        <a:pt x="50" y="126"/>
                      </a:cubicBezTo>
                      <a:cubicBezTo>
                        <a:pt x="0" y="209"/>
                        <a:pt x="6" y="331"/>
                        <a:pt x="61" y="391"/>
                      </a:cubicBezTo>
                      <a:cubicBezTo>
                        <a:pt x="73" y="403"/>
                        <a:pt x="87" y="415"/>
                        <a:pt x="103" y="420"/>
                      </a:cubicBezTo>
                      <a:cubicBezTo>
                        <a:pt x="116" y="425"/>
                        <a:pt x="128" y="427"/>
                        <a:pt x="140" y="427"/>
                      </a:cubicBezTo>
                      <a:cubicBezTo>
                        <a:pt x="171" y="427"/>
                        <a:pt x="197" y="410"/>
                        <a:pt x="211" y="374"/>
                      </a:cubicBezTo>
                      <a:cubicBezTo>
                        <a:pt x="232" y="322"/>
                        <a:pt x="205" y="305"/>
                        <a:pt x="155" y="296"/>
                      </a:cubicBezTo>
                      <a:cubicBezTo>
                        <a:pt x="139" y="294"/>
                        <a:pt x="113" y="255"/>
                        <a:pt x="117" y="241"/>
                      </a:cubicBezTo>
                      <a:cubicBezTo>
                        <a:pt x="133" y="191"/>
                        <a:pt x="154" y="140"/>
                        <a:pt x="185" y="99"/>
                      </a:cubicBezTo>
                      <a:cubicBezTo>
                        <a:pt x="212" y="64"/>
                        <a:pt x="256" y="41"/>
                        <a:pt x="293" y="10"/>
                      </a:cubicBezTo>
                      <a:cubicBezTo>
                        <a:pt x="267" y="4"/>
                        <a:pt x="244"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87" name="Google Shape;687;p4"/>
                <p:cNvGrpSpPr/>
                <p:nvPr/>
              </p:nvGrpSpPr>
              <p:grpSpPr>
                <a:xfrm>
                  <a:off x="2196676" y="4986260"/>
                  <a:ext cx="407045" cy="74589"/>
                  <a:chOff x="2196676" y="4986260"/>
                  <a:chExt cx="407045" cy="74589"/>
                </a:xfrm>
              </p:grpSpPr>
              <p:sp>
                <p:nvSpPr>
                  <p:cNvPr id="688" name="Google Shape;688;p4"/>
                  <p:cNvSpPr/>
                  <p:nvPr/>
                </p:nvSpPr>
                <p:spPr>
                  <a:xfrm>
                    <a:off x="2319177" y="4986260"/>
                    <a:ext cx="284544" cy="70831"/>
                  </a:xfrm>
                  <a:custGeom>
                    <a:avLst/>
                    <a:gdLst/>
                    <a:ahLst/>
                    <a:cxnLst/>
                    <a:rect l="l" t="t" r="r" b="b"/>
                    <a:pathLst>
                      <a:path w="3029" h="754" extrusionOk="0">
                        <a:moveTo>
                          <a:pt x="2410" y="0"/>
                        </a:moveTo>
                        <a:cubicBezTo>
                          <a:pt x="1837" y="0"/>
                          <a:pt x="1289" y="112"/>
                          <a:pt x="791" y="440"/>
                        </a:cubicBezTo>
                        <a:cubicBezTo>
                          <a:pt x="712" y="492"/>
                          <a:pt x="637" y="552"/>
                          <a:pt x="555" y="597"/>
                        </a:cubicBezTo>
                        <a:cubicBezTo>
                          <a:pt x="491" y="634"/>
                          <a:pt x="418" y="660"/>
                          <a:pt x="345" y="680"/>
                        </a:cubicBezTo>
                        <a:cubicBezTo>
                          <a:pt x="338" y="682"/>
                          <a:pt x="330" y="683"/>
                          <a:pt x="322" y="683"/>
                        </a:cubicBezTo>
                        <a:cubicBezTo>
                          <a:pt x="295" y="683"/>
                          <a:pt x="263" y="673"/>
                          <a:pt x="239" y="661"/>
                        </a:cubicBezTo>
                        <a:cubicBezTo>
                          <a:pt x="180" y="634"/>
                          <a:pt x="181" y="598"/>
                          <a:pt x="237" y="561"/>
                        </a:cubicBezTo>
                        <a:cubicBezTo>
                          <a:pt x="299" y="520"/>
                          <a:pt x="301" y="448"/>
                          <a:pt x="233" y="425"/>
                        </a:cubicBezTo>
                        <a:cubicBezTo>
                          <a:pt x="213" y="418"/>
                          <a:pt x="189" y="415"/>
                          <a:pt x="165" y="415"/>
                        </a:cubicBezTo>
                        <a:cubicBezTo>
                          <a:pt x="132" y="415"/>
                          <a:pt x="98" y="421"/>
                          <a:pt x="74" y="435"/>
                        </a:cubicBezTo>
                        <a:cubicBezTo>
                          <a:pt x="16" y="468"/>
                          <a:pt x="0" y="539"/>
                          <a:pt x="38" y="600"/>
                        </a:cubicBezTo>
                        <a:cubicBezTo>
                          <a:pt x="63" y="641"/>
                          <a:pt x="103" y="687"/>
                          <a:pt x="146" y="704"/>
                        </a:cubicBezTo>
                        <a:cubicBezTo>
                          <a:pt x="221" y="733"/>
                          <a:pt x="302" y="751"/>
                          <a:pt x="383" y="753"/>
                        </a:cubicBezTo>
                        <a:cubicBezTo>
                          <a:pt x="388" y="754"/>
                          <a:pt x="393" y="754"/>
                          <a:pt x="398" y="754"/>
                        </a:cubicBezTo>
                        <a:cubicBezTo>
                          <a:pt x="541" y="754"/>
                          <a:pt x="663" y="684"/>
                          <a:pt x="780" y="607"/>
                        </a:cubicBezTo>
                        <a:cubicBezTo>
                          <a:pt x="915" y="517"/>
                          <a:pt x="1044" y="416"/>
                          <a:pt x="1189" y="353"/>
                        </a:cubicBezTo>
                        <a:cubicBezTo>
                          <a:pt x="1516" y="216"/>
                          <a:pt x="1857" y="168"/>
                          <a:pt x="2203" y="168"/>
                        </a:cubicBezTo>
                        <a:cubicBezTo>
                          <a:pt x="2309" y="168"/>
                          <a:pt x="2417" y="172"/>
                          <a:pt x="2524" y="180"/>
                        </a:cubicBezTo>
                        <a:cubicBezTo>
                          <a:pt x="2614" y="186"/>
                          <a:pt x="2702" y="198"/>
                          <a:pt x="2804" y="209"/>
                        </a:cubicBezTo>
                        <a:cubicBezTo>
                          <a:pt x="2848" y="204"/>
                          <a:pt x="2907" y="205"/>
                          <a:pt x="2959" y="189"/>
                        </a:cubicBezTo>
                        <a:cubicBezTo>
                          <a:pt x="2986" y="181"/>
                          <a:pt x="3005" y="145"/>
                          <a:pt x="3028" y="122"/>
                        </a:cubicBezTo>
                        <a:cubicBezTo>
                          <a:pt x="3007" y="102"/>
                          <a:pt x="2988" y="67"/>
                          <a:pt x="2964" y="61"/>
                        </a:cubicBezTo>
                        <a:cubicBezTo>
                          <a:pt x="2861" y="38"/>
                          <a:pt x="2755" y="12"/>
                          <a:pt x="2651" y="7"/>
                        </a:cubicBezTo>
                        <a:cubicBezTo>
                          <a:pt x="2570" y="3"/>
                          <a:pt x="2490" y="0"/>
                          <a:pt x="2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 name="Google Shape;689;p4"/>
                  <p:cNvSpPr/>
                  <p:nvPr/>
                </p:nvSpPr>
                <p:spPr>
                  <a:xfrm>
                    <a:off x="2252666" y="5001760"/>
                    <a:ext cx="75058" cy="59088"/>
                  </a:xfrm>
                  <a:custGeom>
                    <a:avLst/>
                    <a:gdLst/>
                    <a:ahLst/>
                    <a:cxnLst/>
                    <a:rect l="l" t="t" r="r" b="b"/>
                    <a:pathLst>
                      <a:path w="799" h="629" extrusionOk="0">
                        <a:moveTo>
                          <a:pt x="144" y="1"/>
                        </a:moveTo>
                        <a:cubicBezTo>
                          <a:pt x="144" y="1"/>
                          <a:pt x="143" y="1"/>
                          <a:pt x="142" y="1"/>
                        </a:cubicBezTo>
                        <a:cubicBezTo>
                          <a:pt x="73" y="5"/>
                          <a:pt x="33" y="57"/>
                          <a:pt x="22" y="123"/>
                        </a:cubicBezTo>
                        <a:cubicBezTo>
                          <a:pt x="1" y="235"/>
                          <a:pt x="22" y="341"/>
                          <a:pt x="94" y="431"/>
                        </a:cubicBezTo>
                        <a:cubicBezTo>
                          <a:pt x="194" y="555"/>
                          <a:pt x="391" y="629"/>
                          <a:pt x="573" y="629"/>
                        </a:cubicBezTo>
                        <a:cubicBezTo>
                          <a:pt x="654" y="629"/>
                          <a:pt x="733" y="614"/>
                          <a:pt x="798" y="582"/>
                        </a:cubicBezTo>
                        <a:cubicBezTo>
                          <a:pt x="771" y="542"/>
                          <a:pt x="743" y="527"/>
                          <a:pt x="699" y="527"/>
                        </a:cubicBezTo>
                        <a:cubicBezTo>
                          <a:pt x="689" y="527"/>
                          <a:pt x="678" y="528"/>
                          <a:pt x="666" y="530"/>
                        </a:cubicBezTo>
                        <a:cubicBezTo>
                          <a:pt x="633" y="532"/>
                          <a:pt x="600" y="534"/>
                          <a:pt x="567" y="534"/>
                        </a:cubicBezTo>
                        <a:cubicBezTo>
                          <a:pt x="494" y="534"/>
                          <a:pt x="421" y="527"/>
                          <a:pt x="352" y="509"/>
                        </a:cubicBezTo>
                        <a:cubicBezTo>
                          <a:pt x="187" y="465"/>
                          <a:pt x="106" y="328"/>
                          <a:pt x="120" y="148"/>
                        </a:cubicBezTo>
                        <a:cubicBezTo>
                          <a:pt x="129" y="148"/>
                          <a:pt x="137" y="149"/>
                          <a:pt x="147" y="149"/>
                        </a:cubicBezTo>
                        <a:cubicBezTo>
                          <a:pt x="177" y="142"/>
                          <a:pt x="214" y="140"/>
                          <a:pt x="236" y="123"/>
                        </a:cubicBezTo>
                        <a:cubicBezTo>
                          <a:pt x="249" y="113"/>
                          <a:pt x="246" y="65"/>
                          <a:pt x="233" y="50"/>
                        </a:cubicBezTo>
                        <a:cubicBezTo>
                          <a:pt x="210" y="26"/>
                          <a:pt x="17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 name="Google Shape;690;p4"/>
                  <p:cNvSpPr/>
                  <p:nvPr/>
                </p:nvSpPr>
                <p:spPr>
                  <a:xfrm>
                    <a:off x="2196676" y="4998284"/>
                    <a:ext cx="61813" cy="50446"/>
                  </a:xfrm>
                  <a:custGeom>
                    <a:avLst/>
                    <a:gdLst/>
                    <a:ahLst/>
                    <a:cxnLst/>
                    <a:rect l="l" t="t" r="r" b="b"/>
                    <a:pathLst>
                      <a:path w="658" h="537" extrusionOk="0">
                        <a:moveTo>
                          <a:pt x="129" y="0"/>
                        </a:moveTo>
                        <a:cubicBezTo>
                          <a:pt x="46" y="0"/>
                          <a:pt x="0" y="67"/>
                          <a:pt x="12" y="161"/>
                        </a:cubicBezTo>
                        <a:cubicBezTo>
                          <a:pt x="37" y="372"/>
                          <a:pt x="253" y="537"/>
                          <a:pt x="477" y="537"/>
                        </a:cubicBezTo>
                        <a:cubicBezTo>
                          <a:pt x="538" y="537"/>
                          <a:pt x="599" y="524"/>
                          <a:pt x="658" y="497"/>
                        </a:cubicBezTo>
                        <a:cubicBezTo>
                          <a:pt x="634" y="488"/>
                          <a:pt x="609" y="468"/>
                          <a:pt x="587" y="468"/>
                        </a:cubicBezTo>
                        <a:cubicBezTo>
                          <a:pt x="585" y="468"/>
                          <a:pt x="583" y="468"/>
                          <a:pt x="581" y="468"/>
                        </a:cubicBezTo>
                        <a:cubicBezTo>
                          <a:pt x="558" y="472"/>
                          <a:pt x="535" y="474"/>
                          <a:pt x="513" y="474"/>
                        </a:cubicBezTo>
                        <a:cubicBezTo>
                          <a:pt x="360" y="474"/>
                          <a:pt x="241" y="392"/>
                          <a:pt x="138" y="279"/>
                        </a:cubicBezTo>
                        <a:cubicBezTo>
                          <a:pt x="76" y="211"/>
                          <a:pt x="91" y="175"/>
                          <a:pt x="172" y="128"/>
                        </a:cubicBezTo>
                        <a:cubicBezTo>
                          <a:pt x="194" y="114"/>
                          <a:pt x="217" y="72"/>
                          <a:pt x="211" y="55"/>
                        </a:cubicBezTo>
                        <a:cubicBezTo>
                          <a:pt x="200" y="30"/>
                          <a:pt x="164" y="2"/>
                          <a:pt x="138" y="0"/>
                        </a:cubicBezTo>
                        <a:cubicBezTo>
                          <a:pt x="135" y="0"/>
                          <a:pt x="13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 name="Google Shape;691;p4"/>
                  <p:cNvSpPr/>
                  <p:nvPr/>
                </p:nvSpPr>
                <p:spPr>
                  <a:xfrm>
                    <a:off x="2290149" y="4995278"/>
                    <a:ext cx="26209" cy="52888"/>
                  </a:xfrm>
                  <a:custGeom>
                    <a:avLst/>
                    <a:gdLst/>
                    <a:ahLst/>
                    <a:cxnLst/>
                    <a:rect l="l" t="t" r="r" b="b"/>
                    <a:pathLst>
                      <a:path w="279" h="563" extrusionOk="0">
                        <a:moveTo>
                          <a:pt x="196" y="0"/>
                        </a:moveTo>
                        <a:cubicBezTo>
                          <a:pt x="168" y="0"/>
                          <a:pt x="139" y="16"/>
                          <a:pt x="116" y="47"/>
                        </a:cubicBezTo>
                        <a:cubicBezTo>
                          <a:pt x="21" y="176"/>
                          <a:pt x="1" y="323"/>
                          <a:pt x="41" y="476"/>
                        </a:cubicBezTo>
                        <a:cubicBezTo>
                          <a:pt x="57" y="540"/>
                          <a:pt x="78" y="562"/>
                          <a:pt x="134" y="562"/>
                        </a:cubicBezTo>
                        <a:cubicBezTo>
                          <a:pt x="156" y="562"/>
                          <a:pt x="183" y="559"/>
                          <a:pt x="216" y="553"/>
                        </a:cubicBezTo>
                        <a:cubicBezTo>
                          <a:pt x="195" y="532"/>
                          <a:pt x="177" y="517"/>
                          <a:pt x="163" y="501"/>
                        </a:cubicBezTo>
                        <a:cubicBezTo>
                          <a:pt x="74" y="413"/>
                          <a:pt x="48" y="280"/>
                          <a:pt x="98" y="173"/>
                        </a:cubicBezTo>
                        <a:cubicBezTo>
                          <a:pt x="109" y="149"/>
                          <a:pt x="122" y="130"/>
                          <a:pt x="141" y="130"/>
                        </a:cubicBezTo>
                        <a:cubicBezTo>
                          <a:pt x="151" y="130"/>
                          <a:pt x="162" y="135"/>
                          <a:pt x="175" y="147"/>
                        </a:cubicBezTo>
                        <a:cubicBezTo>
                          <a:pt x="192" y="163"/>
                          <a:pt x="210" y="172"/>
                          <a:pt x="226" y="172"/>
                        </a:cubicBezTo>
                        <a:cubicBezTo>
                          <a:pt x="240" y="172"/>
                          <a:pt x="252" y="165"/>
                          <a:pt x="261" y="149"/>
                        </a:cubicBezTo>
                        <a:cubicBezTo>
                          <a:pt x="275" y="121"/>
                          <a:pt x="278" y="72"/>
                          <a:pt x="263" y="44"/>
                        </a:cubicBezTo>
                        <a:cubicBezTo>
                          <a:pt x="247" y="15"/>
                          <a:pt x="222"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 name="Google Shape;692;p4"/>
                  <p:cNvSpPr/>
                  <p:nvPr/>
                </p:nvSpPr>
                <p:spPr>
                  <a:xfrm>
                    <a:off x="2367182" y="4990863"/>
                    <a:ext cx="34006" cy="31376"/>
                  </a:xfrm>
                  <a:custGeom>
                    <a:avLst/>
                    <a:gdLst/>
                    <a:ahLst/>
                    <a:cxnLst/>
                    <a:rect l="l" t="t" r="r" b="b"/>
                    <a:pathLst>
                      <a:path w="362" h="334" extrusionOk="0">
                        <a:moveTo>
                          <a:pt x="120" y="1"/>
                        </a:moveTo>
                        <a:cubicBezTo>
                          <a:pt x="116" y="1"/>
                          <a:pt x="112" y="1"/>
                          <a:pt x="108" y="2"/>
                        </a:cubicBezTo>
                        <a:cubicBezTo>
                          <a:pt x="41" y="21"/>
                          <a:pt x="1" y="101"/>
                          <a:pt x="17" y="168"/>
                        </a:cubicBezTo>
                        <a:cubicBezTo>
                          <a:pt x="43" y="273"/>
                          <a:pt x="131" y="333"/>
                          <a:pt x="222" y="333"/>
                        </a:cubicBezTo>
                        <a:cubicBezTo>
                          <a:pt x="270" y="333"/>
                          <a:pt x="319" y="317"/>
                          <a:pt x="361" y="281"/>
                        </a:cubicBezTo>
                        <a:cubicBezTo>
                          <a:pt x="289" y="260"/>
                          <a:pt x="216" y="244"/>
                          <a:pt x="149" y="219"/>
                        </a:cubicBezTo>
                        <a:cubicBezTo>
                          <a:pt x="129" y="212"/>
                          <a:pt x="116" y="179"/>
                          <a:pt x="101" y="158"/>
                        </a:cubicBezTo>
                        <a:cubicBezTo>
                          <a:pt x="120" y="147"/>
                          <a:pt x="136" y="131"/>
                          <a:pt x="156" y="122"/>
                        </a:cubicBezTo>
                        <a:cubicBezTo>
                          <a:pt x="197" y="103"/>
                          <a:pt x="215" y="68"/>
                          <a:pt x="190" y="33"/>
                        </a:cubicBezTo>
                        <a:cubicBezTo>
                          <a:pt x="178" y="15"/>
                          <a:pt x="14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93" name="Google Shape;693;p4"/>
                <p:cNvSpPr/>
                <p:nvPr/>
              </p:nvSpPr>
              <p:spPr>
                <a:xfrm>
                  <a:off x="2284324" y="4787853"/>
                  <a:ext cx="460494" cy="181116"/>
                </a:xfrm>
                <a:custGeom>
                  <a:avLst/>
                  <a:gdLst/>
                  <a:ahLst/>
                  <a:cxnLst/>
                  <a:rect l="l" t="t" r="r" b="b"/>
                  <a:pathLst>
                    <a:path w="4902" h="1928" extrusionOk="0">
                      <a:moveTo>
                        <a:pt x="1512" y="59"/>
                      </a:moveTo>
                      <a:cubicBezTo>
                        <a:pt x="1521" y="59"/>
                        <a:pt x="1530" y="60"/>
                        <a:pt x="1540" y="60"/>
                      </a:cubicBezTo>
                      <a:cubicBezTo>
                        <a:pt x="1837" y="69"/>
                        <a:pt x="2077" y="196"/>
                        <a:pt x="2248" y="443"/>
                      </a:cubicBezTo>
                      <a:cubicBezTo>
                        <a:pt x="2260" y="460"/>
                        <a:pt x="2269" y="476"/>
                        <a:pt x="2279" y="494"/>
                      </a:cubicBezTo>
                      <a:cubicBezTo>
                        <a:pt x="2282" y="500"/>
                        <a:pt x="2283" y="506"/>
                        <a:pt x="2286" y="520"/>
                      </a:cubicBezTo>
                      <a:cubicBezTo>
                        <a:pt x="2205" y="504"/>
                        <a:pt x="2137" y="500"/>
                        <a:pt x="2096" y="403"/>
                      </a:cubicBezTo>
                      <a:cubicBezTo>
                        <a:pt x="2030" y="249"/>
                        <a:pt x="1881" y="187"/>
                        <a:pt x="1730" y="153"/>
                      </a:cubicBezTo>
                      <a:cubicBezTo>
                        <a:pt x="1606" y="124"/>
                        <a:pt x="1477" y="122"/>
                        <a:pt x="1349" y="115"/>
                      </a:cubicBezTo>
                      <a:cubicBezTo>
                        <a:pt x="1348" y="115"/>
                        <a:pt x="1346" y="115"/>
                        <a:pt x="1345" y="115"/>
                      </a:cubicBezTo>
                      <a:cubicBezTo>
                        <a:pt x="1306" y="115"/>
                        <a:pt x="1265" y="133"/>
                        <a:pt x="1229" y="150"/>
                      </a:cubicBezTo>
                      <a:cubicBezTo>
                        <a:pt x="1162" y="182"/>
                        <a:pt x="1156" y="224"/>
                        <a:pt x="1192" y="287"/>
                      </a:cubicBezTo>
                      <a:cubicBezTo>
                        <a:pt x="1205" y="314"/>
                        <a:pt x="1208" y="354"/>
                        <a:pt x="1204" y="386"/>
                      </a:cubicBezTo>
                      <a:cubicBezTo>
                        <a:pt x="1203" y="395"/>
                        <a:pt x="1171" y="409"/>
                        <a:pt x="1152" y="409"/>
                      </a:cubicBezTo>
                      <a:cubicBezTo>
                        <a:pt x="1148" y="409"/>
                        <a:pt x="1145" y="408"/>
                        <a:pt x="1143" y="407"/>
                      </a:cubicBezTo>
                      <a:cubicBezTo>
                        <a:pt x="1114" y="386"/>
                        <a:pt x="1080" y="356"/>
                        <a:pt x="1073" y="324"/>
                      </a:cubicBezTo>
                      <a:cubicBezTo>
                        <a:pt x="1054" y="241"/>
                        <a:pt x="1115" y="136"/>
                        <a:pt x="1214" y="106"/>
                      </a:cubicBezTo>
                      <a:cubicBezTo>
                        <a:pt x="1310" y="79"/>
                        <a:pt x="1412" y="59"/>
                        <a:pt x="1512" y="59"/>
                      </a:cubicBezTo>
                      <a:close/>
                      <a:moveTo>
                        <a:pt x="517" y="342"/>
                      </a:moveTo>
                      <a:cubicBezTo>
                        <a:pt x="745" y="342"/>
                        <a:pt x="988" y="447"/>
                        <a:pt x="1156" y="630"/>
                      </a:cubicBezTo>
                      <a:cubicBezTo>
                        <a:pt x="1142" y="647"/>
                        <a:pt x="1128" y="665"/>
                        <a:pt x="1113" y="683"/>
                      </a:cubicBezTo>
                      <a:cubicBezTo>
                        <a:pt x="925" y="511"/>
                        <a:pt x="703" y="422"/>
                        <a:pt x="512" y="422"/>
                      </a:cubicBezTo>
                      <a:cubicBezTo>
                        <a:pt x="361" y="422"/>
                        <a:pt x="229" y="478"/>
                        <a:pt x="149" y="593"/>
                      </a:cubicBezTo>
                      <a:cubicBezTo>
                        <a:pt x="166" y="604"/>
                        <a:pt x="181" y="608"/>
                        <a:pt x="190" y="620"/>
                      </a:cubicBezTo>
                      <a:cubicBezTo>
                        <a:pt x="205" y="645"/>
                        <a:pt x="228" y="673"/>
                        <a:pt x="224" y="697"/>
                      </a:cubicBezTo>
                      <a:cubicBezTo>
                        <a:pt x="221" y="718"/>
                        <a:pt x="186" y="749"/>
                        <a:pt x="166" y="749"/>
                      </a:cubicBezTo>
                      <a:cubicBezTo>
                        <a:pt x="140" y="749"/>
                        <a:pt x="97" y="723"/>
                        <a:pt x="94" y="704"/>
                      </a:cubicBezTo>
                      <a:cubicBezTo>
                        <a:pt x="87" y="649"/>
                        <a:pt x="84" y="585"/>
                        <a:pt x="105" y="535"/>
                      </a:cubicBezTo>
                      <a:cubicBezTo>
                        <a:pt x="146" y="438"/>
                        <a:pt x="238" y="393"/>
                        <a:pt x="336" y="366"/>
                      </a:cubicBezTo>
                      <a:cubicBezTo>
                        <a:pt x="394" y="349"/>
                        <a:pt x="455" y="342"/>
                        <a:pt x="517" y="342"/>
                      </a:cubicBezTo>
                      <a:close/>
                      <a:moveTo>
                        <a:pt x="1845" y="623"/>
                      </a:moveTo>
                      <a:cubicBezTo>
                        <a:pt x="1867" y="623"/>
                        <a:pt x="1890" y="627"/>
                        <a:pt x="1916" y="633"/>
                      </a:cubicBezTo>
                      <a:cubicBezTo>
                        <a:pt x="1876" y="664"/>
                        <a:pt x="1834" y="687"/>
                        <a:pt x="1807" y="721"/>
                      </a:cubicBezTo>
                      <a:cubicBezTo>
                        <a:pt x="1776" y="762"/>
                        <a:pt x="1756" y="812"/>
                        <a:pt x="1738" y="863"/>
                      </a:cubicBezTo>
                      <a:cubicBezTo>
                        <a:pt x="1735" y="877"/>
                        <a:pt x="1761" y="915"/>
                        <a:pt x="1777" y="918"/>
                      </a:cubicBezTo>
                      <a:cubicBezTo>
                        <a:pt x="1826" y="928"/>
                        <a:pt x="1854" y="944"/>
                        <a:pt x="1833" y="996"/>
                      </a:cubicBezTo>
                      <a:cubicBezTo>
                        <a:pt x="1819" y="1031"/>
                        <a:pt x="1793" y="1049"/>
                        <a:pt x="1761" y="1049"/>
                      </a:cubicBezTo>
                      <a:cubicBezTo>
                        <a:pt x="1750" y="1049"/>
                        <a:pt x="1738" y="1047"/>
                        <a:pt x="1725" y="1042"/>
                      </a:cubicBezTo>
                      <a:cubicBezTo>
                        <a:pt x="1709" y="1037"/>
                        <a:pt x="1695" y="1026"/>
                        <a:pt x="1683" y="1012"/>
                      </a:cubicBezTo>
                      <a:cubicBezTo>
                        <a:pt x="1628" y="953"/>
                        <a:pt x="1622" y="830"/>
                        <a:pt x="1672" y="748"/>
                      </a:cubicBezTo>
                      <a:cubicBezTo>
                        <a:pt x="1722" y="662"/>
                        <a:pt x="1773" y="623"/>
                        <a:pt x="1845" y="623"/>
                      </a:cubicBezTo>
                      <a:close/>
                      <a:moveTo>
                        <a:pt x="1764" y="479"/>
                      </a:moveTo>
                      <a:cubicBezTo>
                        <a:pt x="1810" y="479"/>
                        <a:pt x="1854" y="482"/>
                        <a:pt x="1898" y="489"/>
                      </a:cubicBezTo>
                      <a:cubicBezTo>
                        <a:pt x="2077" y="513"/>
                        <a:pt x="2251" y="567"/>
                        <a:pt x="2423" y="620"/>
                      </a:cubicBezTo>
                      <a:cubicBezTo>
                        <a:pt x="2500" y="644"/>
                        <a:pt x="2568" y="697"/>
                        <a:pt x="2639" y="738"/>
                      </a:cubicBezTo>
                      <a:cubicBezTo>
                        <a:pt x="2635" y="747"/>
                        <a:pt x="2631" y="754"/>
                        <a:pt x="2627" y="762"/>
                      </a:cubicBezTo>
                      <a:cubicBezTo>
                        <a:pt x="2603" y="769"/>
                        <a:pt x="2578" y="774"/>
                        <a:pt x="2553" y="782"/>
                      </a:cubicBezTo>
                      <a:cubicBezTo>
                        <a:pt x="2541" y="787"/>
                        <a:pt x="2531" y="790"/>
                        <a:pt x="2521" y="790"/>
                      </a:cubicBezTo>
                      <a:cubicBezTo>
                        <a:pt x="2504" y="790"/>
                        <a:pt x="2490" y="781"/>
                        <a:pt x="2472" y="762"/>
                      </a:cubicBezTo>
                      <a:cubicBezTo>
                        <a:pt x="2386" y="669"/>
                        <a:pt x="2267" y="637"/>
                        <a:pt x="2148" y="609"/>
                      </a:cubicBezTo>
                      <a:cubicBezTo>
                        <a:pt x="2028" y="581"/>
                        <a:pt x="1907" y="564"/>
                        <a:pt x="1787" y="564"/>
                      </a:cubicBezTo>
                      <a:cubicBezTo>
                        <a:pt x="1687" y="564"/>
                        <a:pt x="1588" y="576"/>
                        <a:pt x="1488" y="603"/>
                      </a:cubicBezTo>
                      <a:cubicBezTo>
                        <a:pt x="1422" y="622"/>
                        <a:pt x="1356" y="650"/>
                        <a:pt x="1300" y="687"/>
                      </a:cubicBezTo>
                      <a:cubicBezTo>
                        <a:pt x="1208" y="749"/>
                        <a:pt x="1194" y="830"/>
                        <a:pt x="1244" y="929"/>
                      </a:cubicBezTo>
                      <a:cubicBezTo>
                        <a:pt x="1272" y="985"/>
                        <a:pt x="1264" y="1047"/>
                        <a:pt x="1223" y="1068"/>
                      </a:cubicBezTo>
                      <a:cubicBezTo>
                        <a:pt x="1214" y="1072"/>
                        <a:pt x="1204" y="1075"/>
                        <a:pt x="1195" y="1075"/>
                      </a:cubicBezTo>
                      <a:cubicBezTo>
                        <a:pt x="1160" y="1075"/>
                        <a:pt x="1124" y="1045"/>
                        <a:pt x="1105" y="996"/>
                      </a:cubicBezTo>
                      <a:cubicBezTo>
                        <a:pt x="1061" y="887"/>
                        <a:pt x="1095" y="790"/>
                        <a:pt x="1161" y="704"/>
                      </a:cubicBezTo>
                      <a:cubicBezTo>
                        <a:pt x="1241" y="596"/>
                        <a:pt x="1353" y="521"/>
                        <a:pt x="1487" y="503"/>
                      </a:cubicBezTo>
                      <a:cubicBezTo>
                        <a:pt x="1578" y="491"/>
                        <a:pt x="1672" y="479"/>
                        <a:pt x="1764" y="479"/>
                      </a:cubicBezTo>
                      <a:close/>
                      <a:moveTo>
                        <a:pt x="2789" y="288"/>
                      </a:moveTo>
                      <a:cubicBezTo>
                        <a:pt x="2819" y="288"/>
                        <a:pt x="2849" y="292"/>
                        <a:pt x="2879" y="300"/>
                      </a:cubicBezTo>
                      <a:cubicBezTo>
                        <a:pt x="3104" y="359"/>
                        <a:pt x="3270" y="498"/>
                        <a:pt x="3392" y="691"/>
                      </a:cubicBezTo>
                      <a:cubicBezTo>
                        <a:pt x="3455" y="791"/>
                        <a:pt x="3509" y="898"/>
                        <a:pt x="3569" y="1000"/>
                      </a:cubicBezTo>
                      <a:cubicBezTo>
                        <a:pt x="3709" y="1237"/>
                        <a:pt x="3860" y="1466"/>
                        <a:pt x="4066" y="1652"/>
                      </a:cubicBezTo>
                      <a:cubicBezTo>
                        <a:pt x="4070" y="1656"/>
                        <a:pt x="4074" y="1663"/>
                        <a:pt x="4080" y="1672"/>
                      </a:cubicBezTo>
                      <a:cubicBezTo>
                        <a:pt x="3869" y="1634"/>
                        <a:pt x="3755" y="1487"/>
                        <a:pt x="3654" y="1324"/>
                      </a:cubicBezTo>
                      <a:cubicBezTo>
                        <a:pt x="3514" y="1094"/>
                        <a:pt x="3369" y="867"/>
                        <a:pt x="3220" y="642"/>
                      </a:cubicBezTo>
                      <a:cubicBezTo>
                        <a:pt x="3133" y="508"/>
                        <a:pt x="3011" y="420"/>
                        <a:pt x="2847" y="398"/>
                      </a:cubicBezTo>
                      <a:cubicBezTo>
                        <a:pt x="2841" y="397"/>
                        <a:pt x="2834" y="396"/>
                        <a:pt x="2828" y="396"/>
                      </a:cubicBezTo>
                      <a:cubicBezTo>
                        <a:pt x="2791" y="396"/>
                        <a:pt x="2763" y="412"/>
                        <a:pt x="2759" y="452"/>
                      </a:cubicBezTo>
                      <a:cubicBezTo>
                        <a:pt x="2754" y="506"/>
                        <a:pt x="2730" y="532"/>
                        <a:pt x="2681" y="532"/>
                      </a:cubicBezTo>
                      <a:cubicBezTo>
                        <a:pt x="2679" y="532"/>
                        <a:pt x="2677" y="532"/>
                        <a:pt x="2675" y="532"/>
                      </a:cubicBezTo>
                      <a:cubicBezTo>
                        <a:pt x="2620" y="531"/>
                        <a:pt x="2579" y="505"/>
                        <a:pt x="2562" y="452"/>
                      </a:cubicBezTo>
                      <a:cubicBezTo>
                        <a:pt x="2546" y="401"/>
                        <a:pt x="2568" y="358"/>
                        <a:pt x="2614" y="334"/>
                      </a:cubicBezTo>
                      <a:cubicBezTo>
                        <a:pt x="2670" y="303"/>
                        <a:pt x="2729" y="288"/>
                        <a:pt x="2789" y="288"/>
                      </a:cubicBezTo>
                      <a:close/>
                      <a:moveTo>
                        <a:pt x="2688" y="800"/>
                      </a:moveTo>
                      <a:cubicBezTo>
                        <a:pt x="2807" y="800"/>
                        <a:pt x="2928" y="847"/>
                        <a:pt x="3033" y="941"/>
                      </a:cubicBezTo>
                      <a:cubicBezTo>
                        <a:pt x="3108" y="1007"/>
                        <a:pt x="3175" y="1081"/>
                        <a:pt x="3243" y="1152"/>
                      </a:cubicBezTo>
                      <a:cubicBezTo>
                        <a:pt x="3444" y="1361"/>
                        <a:pt x="3671" y="1535"/>
                        <a:pt x="3932" y="1661"/>
                      </a:cubicBezTo>
                      <a:cubicBezTo>
                        <a:pt x="4105" y="1744"/>
                        <a:pt x="4288" y="1782"/>
                        <a:pt x="4479" y="1782"/>
                      </a:cubicBezTo>
                      <a:cubicBezTo>
                        <a:pt x="4482" y="1782"/>
                        <a:pt x="4484" y="1782"/>
                        <a:pt x="4487" y="1782"/>
                      </a:cubicBezTo>
                      <a:cubicBezTo>
                        <a:pt x="4592" y="1782"/>
                        <a:pt x="4700" y="1783"/>
                        <a:pt x="4805" y="1790"/>
                      </a:cubicBezTo>
                      <a:cubicBezTo>
                        <a:pt x="4826" y="1791"/>
                        <a:pt x="4845" y="1819"/>
                        <a:pt x="4866" y="1837"/>
                      </a:cubicBezTo>
                      <a:cubicBezTo>
                        <a:pt x="4844" y="1853"/>
                        <a:pt x="4822" y="1883"/>
                        <a:pt x="4799" y="1885"/>
                      </a:cubicBezTo>
                      <a:cubicBezTo>
                        <a:pt x="4764" y="1889"/>
                        <a:pt x="4730" y="1889"/>
                        <a:pt x="4694" y="1889"/>
                      </a:cubicBezTo>
                      <a:cubicBezTo>
                        <a:pt x="4653" y="1889"/>
                        <a:pt x="4610" y="1888"/>
                        <a:pt x="4565" y="1888"/>
                      </a:cubicBezTo>
                      <a:cubicBezTo>
                        <a:pt x="4535" y="1890"/>
                        <a:pt x="4506" y="1891"/>
                        <a:pt x="4476" y="1891"/>
                      </a:cubicBezTo>
                      <a:cubicBezTo>
                        <a:pt x="4103" y="1891"/>
                        <a:pt x="3771" y="1737"/>
                        <a:pt x="3466" y="1512"/>
                      </a:cubicBezTo>
                      <a:cubicBezTo>
                        <a:pt x="3278" y="1373"/>
                        <a:pt x="3108" y="1209"/>
                        <a:pt x="2932" y="1053"/>
                      </a:cubicBezTo>
                      <a:cubicBezTo>
                        <a:pt x="2832" y="964"/>
                        <a:pt x="2726" y="900"/>
                        <a:pt x="2599" y="900"/>
                      </a:cubicBezTo>
                      <a:cubicBezTo>
                        <a:pt x="2569" y="900"/>
                        <a:pt x="2539" y="904"/>
                        <a:pt x="2507" y="911"/>
                      </a:cubicBezTo>
                      <a:cubicBezTo>
                        <a:pt x="2486" y="916"/>
                        <a:pt x="2459" y="921"/>
                        <a:pt x="2447" y="935"/>
                      </a:cubicBezTo>
                      <a:cubicBezTo>
                        <a:pt x="2419" y="966"/>
                        <a:pt x="2381" y="1006"/>
                        <a:pt x="2383" y="1040"/>
                      </a:cubicBezTo>
                      <a:cubicBezTo>
                        <a:pt x="2386" y="1071"/>
                        <a:pt x="2433" y="1107"/>
                        <a:pt x="2469" y="1123"/>
                      </a:cubicBezTo>
                      <a:cubicBezTo>
                        <a:pt x="2529" y="1149"/>
                        <a:pt x="2555" y="1192"/>
                        <a:pt x="2526" y="1248"/>
                      </a:cubicBezTo>
                      <a:cubicBezTo>
                        <a:pt x="2510" y="1278"/>
                        <a:pt x="2485" y="1294"/>
                        <a:pt x="2457" y="1294"/>
                      </a:cubicBezTo>
                      <a:cubicBezTo>
                        <a:pt x="2432" y="1294"/>
                        <a:pt x="2404" y="1281"/>
                        <a:pt x="2380" y="1254"/>
                      </a:cubicBezTo>
                      <a:cubicBezTo>
                        <a:pt x="2288" y="1156"/>
                        <a:pt x="2305" y="970"/>
                        <a:pt x="2414" y="891"/>
                      </a:cubicBezTo>
                      <a:cubicBezTo>
                        <a:pt x="2498" y="830"/>
                        <a:pt x="2592" y="800"/>
                        <a:pt x="2688" y="800"/>
                      </a:cubicBezTo>
                      <a:close/>
                      <a:moveTo>
                        <a:pt x="1457" y="0"/>
                      </a:moveTo>
                      <a:cubicBezTo>
                        <a:pt x="1352" y="0"/>
                        <a:pt x="1250" y="18"/>
                        <a:pt x="1155" y="77"/>
                      </a:cubicBezTo>
                      <a:cubicBezTo>
                        <a:pt x="1064" y="134"/>
                        <a:pt x="1017" y="220"/>
                        <a:pt x="1022" y="327"/>
                      </a:cubicBezTo>
                      <a:cubicBezTo>
                        <a:pt x="1026" y="397"/>
                        <a:pt x="1069" y="439"/>
                        <a:pt x="1137" y="454"/>
                      </a:cubicBezTo>
                      <a:cubicBezTo>
                        <a:pt x="1147" y="457"/>
                        <a:pt x="1157" y="458"/>
                        <a:pt x="1166" y="458"/>
                      </a:cubicBezTo>
                      <a:cubicBezTo>
                        <a:pt x="1204" y="458"/>
                        <a:pt x="1236" y="440"/>
                        <a:pt x="1256" y="402"/>
                      </a:cubicBezTo>
                      <a:cubicBezTo>
                        <a:pt x="1287" y="341"/>
                        <a:pt x="1275" y="287"/>
                        <a:pt x="1219" y="244"/>
                      </a:cubicBezTo>
                      <a:cubicBezTo>
                        <a:pt x="1215" y="242"/>
                        <a:pt x="1215" y="237"/>
                        <a:pt x="1209" y="218"/>
                      </a:cubicBezTo>
                      <a:cubicBezTo>
                        <a:pt x="1282" y="170"/>
                        <a:pt x="1358" y="155"/>
                        <a:pt x="1434" y="155"/>
                      </a:cubicBezTo>
                      <a:cubicBezTo>
                        <a:pt x="1513" y="155"/>
                        <a:pt x="1592" y="171"/>
                        <a:pt x="1668" y="186"/>
                      </a:cubicBezTo>
                      <a:cubicBezTo>
                        <a:pt x="1835" y="222"/>
                        <a:pt x="1998" y="281"/>
                        <a:pt x="2074" y="448"/>
                      </a:cubicBezTo>
                      <a:cubicBezTo>
                        <a:pt x="1941" y="444"/>
                        <a:pt x="1811" y="433"/>
                        <a:pt x="1681" y="433"/>
                      </a:cubicBezTo>
                      <a:cubicBezTo>
                        <a:pt x="1658" y="433"/>
                        <a:pt x="1636" y="433"/>
                        <a:pt x="1613" y="434"/>
                      </a:cubicBezTo>
                      <a:cubicBezTo>
                        <a:pt x="1456" y="438"/>
                        <a:pt x="1311" y="498"/>
                        <a:pt x="1185" y="597"/>
                      </a:cubicBezTo>
                      <a:cubicBezTo>
                        <a:pt x="1165" y="577"/>
                        <a:pt x="1149" y="566"/>
                        <a:pt x="1136" y="552"/>
                      </a:cubicBezTo>
                      <a:cubicBezTo>
                        <a:pt x="972" y="393"/>
                        <a:pt x="772" y="310"/>
                        <a:pt x="548" y="297"/>
                      </a:cubicBezTo>
                      <a:cubicBezTo>
                        <a:pt x="528" y="296"/>
                        <a:pt x="509" y="296"/>
                        <a:pt x="489" y="296"/>
                      </a:cubicBezTo>
                      <a:cubicBezTo>
                        <a:pt x="320" y="296"/>
                        <a:pt x="164" y="344"/>
                        <a:pt x="62" y="504"/>
                      </a:cubicBezTo>
                      <a:cubicBezTo>
                        <a:pt x="16" y="572"/>
                        <a:pt x="1" y="651"/>
                        <a:pt x="43" y="722"/>
                      </a:cubicBezTo>
                      <a:cubicBezTo>
                        <a:pt x="65" y="758"/>
                        <a:pt x="116" y="795"/>
                        <a:pt x="157" y="798"/>
                      </a:cubicBezTo>
                      <a:cubicBezTo>
                        <a:pt x="158" y="799"/>
                        <a:pt x="159" y="799"/>
                        <a:pt x="160" y="799"/>
                      </a:cubicBezTo>
                      <a:cubicBezTo>
                        <a:pt x="195" y="799"/>
                        <a:pt x="249" y="763"/>
                        <a:pt x="264" y="731"/>
                      </a:cubicBezTo>
                      <a:cubicBezTo>
                        <a:pt x="280" y="693"/>
                        <a:pt x="260" y="640"/>
                        <a:pt x="254" y="594"/>
                      </a:cubicBezTo>
                      <a:cubicBezTo>
                        <a:pt x="252" y="583"/>
                        <a:pt x="238" y="572"/>
                        <a:pt x="226" y="556"/>
                      </a:cubicBezTo>
                      <a:cubicBezTo>
                        <a:pt x="263" y="536"/>
                        <a:pt x="291" y="518"/>
                        <a:pt x="324" y="506"/>
                      </a:cubicBezTo>
                      <a:cubicBezTo>
                        <a:pt x="403" y="479"/>
                        <a:pt x="480" y="466"/>
                        <a:pt x="554" y="466"/>
                      </a:cubicBezTo>
                      <a:cubicBezTo>
                        <a:pt x="708" y="466"/>
                        <a:pt x="852" y="522"/>
                        <a:pt x="986" y="629"/>
                      </a:cubicBezTo>
                      <a:cubicBezTo>
                        <a:pt x="1052" y="681"/>
                        <a:pt x="1089" y="731"/>
                        <a:pt x="1049" y="824"/>
                      </a:cubicBezTo>
                      <a:cubicBezTo>
                        <a:pt x="1013" y="907"/>
                        <a:pt x="1034" y="996"/>
                        <a:pt x="1093" y="1068"/>
                      </a:cubicBezTo>
                      <a:cubicBezTo>
                        <a:pt x="1119" y="1099"/>
                        <a:pt x="1151" y="1120"/>
                        <a:pt x="1188" y="1120"/>
                      </a:cubicBezTo>
                      <a:cubicBezTo>
                        <a:pt x="1202" y="1120"/>
                        <a:pt x="1216" y="1117"/>
                        <a:pt x="1231" y="1111"/>
                      </a:cubicBezTo>
                      <a:cubicBezTo>
                        <a:pt x="1291" y="1089"/>
                        <a:pt x="1311" y="1039"/>
                        <a:pt x="1307" y="980"/>
                      </a:cubicBezTo>
                      <a:cubicBezTo>
                        <a:pt x="1306" y="951"/>
                        <a:pt x="1300" y="919"/>
                        <a:pt x="1283" y="897"/>
                      </a:cubicBezTo>
                      <a:cubicBezTo>
                        <a:pt x="1235" y="830"/>
                        <a:pt x="1261" y="776"/>
                        <a:pt x="1311" y="733"/>
                      </a:cubicBezTo>
                      <a:cubicBezTo>
                        <a:pt x="1417" y="644"/>
                        <a:pt x="1549" y="630"/>
                        <a:pt x="1695" y="615"/>
                      </a:cubicBezTo>
                      <a:lnTo>
                        <a:pt x="1695" y="615"/>
                      </a:lnTo>
                      <a:cubicBezTo>
                        <a:pt x="1666" y="652"/>
                        <a:pt x="1648" y="676"/>
                        <a:pt x="1633" y="700"/>
                      </a:cubicBezTo>
                      <a:cubicBezTo>
                        <a:pt x="1571" y="800"/>
                        <a:pt x="1561" y="905"/>
                        <a:pt x="1618" y="1010"/>
                      </a:cubicBezTo>
                      <a:cubicBezTo>
                        <a:pt x="1647" y="1061"/>
                        <a:pt x="1689" y="1094"/>
                        <a:pt x="1745" y="1094"/>
                      </a:cubicBezTo>
                      <a:cubicBezTo>
                        <a:pt x="1756" y="1094"/>
                        <a:pt x="1767" y="1093"/>
                        <a:pt x="1778" y="1091"/>
                      </a:cubicBezTo>
                      <a:cubicBezTo>
                        <a:pt x="1841" y="1077"/>
                        <a:pt x="1876" y="1034"/>
                        <a:pt x="1886" y="972"/>
                      </a:cubicBezTo>
                      <a:cubicBezTo>
                        <a:pt x="1897" y="895"/>
                        <a:pt x="1840" y="872"/>
                        <a:pt x="1782" y="857"/>
                      </a:cubicBezTo>
                      <a:cubicBezTo>
                        <a:pt x="1799" y="747"/>
                        <a:pt x="1917" y="641"/>
                        <a:pt x="2028" y="641"/>
                      </a:cubicBezTo>
                      <a:cubicBezTo>
                        <a:pt x="2037" y="641"/>
                        <a:pt x="2047" y="642"/>
                        <a:pt x="2056" y="644"/>
                      </a:cubicBezTo>
                      <a:cubicBezTo>
                        <a:pt x="2156" y="661"/>
                        <a:pt x="2257" y="697"/>
                        <a:pt x="2353" y="732"/>
                      </a:cubicBezTo>
                      <a:cubicBezTo>
                        <a:pt x="2389" y="745"/>
                        <a:pt x="2419" y="779"/>
                        <a:pt x="2459" y="807"/>
                      </a:cubicBezTo>
                      <a:cubicBezTo>
                        <a:pt x="2430" y="826"/>
                        <a:pt x="2414" y="840"/>
                        <a:pt x="2396" y="852"/>
                      </a:cubicBezTo>
                      <a:cubicBezTo>
                        <a:pt x="2260" y="948"/>
                        <a:pt x="2228" y="1148"/>
                        <a:pt x="2337" y="1271"/>
                      </a:cubicBezTo>
                      <a:cubicBezTo>
                        <a:pt x="2366" y="1302"/>
                        <a:pt x="2423" y="1330"/>
                        <a:pt x="2467" y="1330"/>
                      </a:cubicBezTo>
                      <a:cubicBezTo>
                        <a:pt x="2473" y="1330"/>
                        <a:pt x="2478" y="1330"/>
                        <a:pt x="2484" y="1328"/>
                      </a:cubicBezTo>
                      <a:cubicBezTo>
                        <a:pt x="2523" y="1321"/>
                        <a:pt x="2564" y="1260"/>
                        <a:pt x="2582" y="1215"/>
                      </a:cubicBezTo>
                      <a:cubicBezTo>
                        <a:pt x="2606" y="1150"/>
                        <a:pt x="2552" y="1089"/>
                        <a:pt x="2468" y="1060"/>
                      </a:cubicBezTo>
                      <a:cubicBezTo>
                        <a:pt x="2451" y="1055"/>
                        <a:pt x="2427" y="1042"/>
                        <a:pt x="2425" y="1031"/>
                      </a:cubicBezTo>
                      <a:cubicBezTo>
                        <a:pt x="2424" y="1015"/>
                        <a:pt x="2437" y="992"/>
                        <a:pt x="2451" y="981"/>
                      </a:cubicBezTo>
                      <a:cubicBezTo>
                        <a:pt x="2470" y="967"/>
                        <a:pt x="2495" y="959"/>
                        <a:pt x="2518" y="953"/>
                      </a:cubicBezTo>
                      <a:cubicBezTo>
                        <a:pt x="2546" y="947"/>
                        <a:pt x="2572" y="944"/>
                        <a:pt x="2598" y="944"/>
                      </a:cubicBezTo>
                      <a:cubicBezTo>
                        <a:pt x="2710" y="944"/>
                        <a:pt x="2804" y="999"/>
                        <a:pt x="2890" y="1077"/>
                      </a:cubicBezTo>
                      <a:cubicBezTo>
                        <a:pt x="2996" y="1173"/>
                        <a:pt x="3098" y="1276"/>
                        <a:pt x="3208" y="1369"/>
                      </a:cubicBezTo>
                      <a:cubicBezTo>
                        <a:pt x="3462" y="1586"/>
                        <a:pt x="3739" y="1765"/>
                        <a:pt x="4061" y="1866"/>
                      </a:cubicBezTo>
                      <a:cubicBezTo>
                        <a:pt x="4228" y="1919"/>
                        <a:pt x="4398" y="1928"/>
                        <a:pt x="4568" y="1928"/>
                      </a:cubicBezTo>
                      <a:cubicBezTo>
                        <a:pt x="4639" y="1928"/>
                        <a:pt x="4711" y="1926"/>
                        <a:pt x="4783" y="1925"/>
                      </a:cubicBezTo>
                      <a:cubicBezTo>
                        <a:pt x="4846" y="1925"/>
                        <a:pt x="4902" y="1882"/>
                        <a:pt x="4901" y="1830"/>
                      </a:cubicBezTo>
                      <a:cubicBezTo>
                        <a:pt x="4898" y="1759"/>
                        <a:pt x="4844" y="1750"/>
                        <a:pt x="4789" y="1749"/>
                      </a:cubicBezTo>
                      <a:cubicBezTo>
                        <a:pt x="4709" y="1747"/>
                        <a:pt x="4628" y="1743"/>
                        <a:pt x="4547" y="1743"/>
                      </a:cubicBezTo>
                      <a:cubicBezTo>
                        <a:pt x="4516" y="1743"/>
                        <a:pt x="4485" y="1743"/>
                        <a:pt x="4455" y="1745"/>
                      </a:cubicBezTo>
                      <a:cubicBezTo>
                        <a:pt x="4443" y="1745"/>
                        <a:pt x="4432" y="1746"/>
                        <a:pt x="4420" y="1746"/>
                      </a:cubicBezTo>
                      <a:cubicBezTo>
                        <a:pt x="4263" y="1746"/>
                        <a:pt x="4129" y="1685"/>
                        <a:pt x="4029" y="1563"/>
                      </a:cubicBezTo>
                      <a:cubicBezTo>
                        <a:pt x="3894" y="1396"/>
                        <a:pt x="3765" y="1223"/>
                        <a:pt x="3644" y="1044"/>
                      </a:cubicBezTo>
                      <a:cubicBezTo>
                        <a:pt x="3557" y="913"/>
                        <a:pt x="3496" y="763"/>
                        <a:pt x="3407" y="633"/>
                      </a:cubicBezTo>
                      <a:cubicBezTo>
                        <a:pt x="3264" y="421"/>
                        <a:pt x="3074" y="263"/>
                        <a:pt x="2808" y="238"/>
                      </a:cubicBezTo>
                      <a:cubicBezTo>
                        <a:pt x="2800" y="237"/>
                        <a:pt x="2792" y="236"/>
                        <a:pt x="2784" y="236"/>
                      </a:cubicBezTo>
                      <a:cubicBezTo>
                        <a:pt x="2714" y="236"/>
                        <a:pt x="2640" y="263"/>
                        <a:pt x="2576" y="290"/>
                      </a:cubicBezTo>
                      <a:cubicBezTo>
                        <a:pt x="2516" y="316"/>
                        <a:pt x="2491" y="380"/>
                        <a:pt x="2506" y="448"/>
                      </a:cubicBezTo>
                      <a:cubicBezTo>
                        <a:pt x="2521" y="516"/>
                        <a:pt x="2563" y="562"/>
                        <a:pt x="2634" y="578"/>
                      </a:cubicBezTo>
                      <a:cubicBezTo>
                        <a:pt x="2651" y="583"/>
                        <a:pt x="2666" y="585"/>
                        <a:pt x="2680" y="585"/>
                      </a:cubicBezTo>
                      <a:cubicBezTo>
                        <a:pt x="2742" y="585"/>
                        <a:pt x="2783" y="543"/>
                        <a:pt x="2825" y="444"/>
                      </a:cubicBezTo>
                      <a:cubicBezTo>
                        <a:pt x="2940" y="462"/>
                        <a:pt x="3044" y="504"/>
                        <a:pt x="3121" y="595"/>
                      </a:cubicBezTo>
                      <a:cubicBezTo>
                        <a:pt x="3345" y="858"/>
                        <a:pt x="3513" y="1159"/>
                        <a:pt x="3678" y="1461"/>
                      </a:cubicBezTo>
                      <a:cubicBezTo>
                        <a:pt x="3651" y="1449"/>
                        <a:pt x="3625" y="1436"/>
                        <a:pt x="3605" y="1417"/>
                      </a:cubicBezTo>
                      <a:cubicBezTo>
                        <a:pt x="3435" y="1262"/>
                        <a:pt x="3265" y="1107"/>
                        <a:pt x="3098" y="948"/>
                      </a:cubicBezTo>
                      <a:cubicBezTo>
                        <a:pt x="2996" y="852"/>
                        <a:pt x="2882" y="784"/>
                        <a:pt x="2742" y="762"/>
                      </a:cubicBezTo>
                      <a:cubicBezTo>
                        <a:pt x="2721" y="759"/>
                        <a:pt x="2697" y="751"/>
                        <a:pt x="2684" y="736"/>
                      </a:cubicBezTo>
                      <a:cubicBezTo>
                        <a:pt x="2603" y="647"/>
                        <a:pt x="2499" y="595"/>
                        <a:pt x="2390" y="554"/>
                      </a:cubicBezTo>
                      <a:cubicBezTo>
                        <a:pt x="2370" y="546"/>
                        <a:pt x="2349" y="527"/>
                        <a:pt x="2338" y="507"/>
                      </a:cubicBezTo>
                      <a:cubicBezTo>
                        <a:pt x="2184" y="216"/>
                        <a:pt x="1942" y="52"/>
                        <a:pt x="1616" y="11"/>
                      </a:cubicBezTo>
                      <a:cubicBezTo>
                        <a:pt x="1563" y="5"/>
                        <a:pt x="1510"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 name="Google Shape;694;p4"/>
                <p:cNvSpPr/>
                <p:nvPr/>
              </p:nvSpPr>
              <p:spPr>
                <a:xfrm>
                  <a:off x="2190852" y="4981093"/>
                  <a:ext cx="418972" cy="84264"/>
                </a:xfrm>
                <a:custGeom>
                  <a:avLst/>
                  <a:gdLst/>
                  <a:ahLst/>
                  <a:cxnLst/>
                  <a:rect l="l" t="t" r="r" b="b"/>
                  <a:pathLst>
                    <a:path w="4460" h="897" extrusionOk="0">
                      <a:moveTo>
                        <a:pt x="1996" y="104"/>
                      </a:moveTo>
                      <a:cubicBezTo>
                        <a:pt x="2020" y="104"/>
                        <a:pt x="2055" y="118"/>
                        <a:pt x="2068" y="136"/>
                      </a:cubicBezTo>
                      <a:cubicBezTo>
                        <a:pt x="2092" y="171"/>
                        <a:pt x="2075" y="205"/>
                        <a:pt x="2033" y="225"/>
                      </a:cubicBezTo>
                      <a:cubicBezTo>
                        <a:pt x="2013" y="234"/>
                        <a:pt x="1997" y="250"/>
                        <a:pt x="1978" y="261"/>
                      </a:cubicBezTo>
                      <a:cubicBezTo>
                        <a:pt x="1993" y="282"/>
                        <a:pt x="2006" y="314"/>
                        <a:pt x="2026" y="322"/>
                      </a:cubicBezTo>
                      <a:cubicBezTo>
                        <a:pt x="2095" y="348"/>
                        <a:pt x="2166" y="364"/>
                        <a:pt x="2238" y="385"/>
                      </a:cubicBezTo>
                      <a:cubicBezTo>
                        <a:pt x="2196" y="421"/>
                        <a:pt x="2147" y="437"/>
                        <a:pt x="2099" y="437"/>
                      </a:cubicBezTo>
                      <a:cubicBezTo>
                        <a:pt x="2008" y="437"/>
                        <a:pt x="1920" y="376"/>
                        <a:pt x="1894" y="271"/>
                      </a:cubicBezTo>
                      <a:cubicBezTo>
                        <a:pt x="1878" y="204"/>
                        <a:pt x="1918" y="123"/>
                        <a:pt x="1985" y="105"/>
                      </a:cubicBezTo>
                      <a:cubicBezTo>
                        <a:pt x="1988" y="104"/>
                        <a:pt x="1992" y="104"/>
                        <a:pt x="1996" y="104"/>
                      </a:cubicBezTo>
                      <a:close/>
                      <a:moveTo>
                        <a:pt x="1251" y="151"/>
                      </a:moveTo>
                      <a:cubicBezTo>
                        <a:pt x="1277" y="151"/>
                        <a:pt x="1302" y="166"/>
                        <a:pt x="1318" y="195"/>
                      </a:cubicBezTo>
                      <a:cubicBezTo>
                        <a:pt x="1333" y="223"/>
                        <a:pt x="1332" y="271"/>
                        <a:pt x="1317" y="300"/>
                      </a:cubicBezTo>
                      <a:cubicBezTo>
                        <a:pt x="1309" y="317"/>
                        <a:pt x="1296" y="324"/>
                        <a:pt x="1282" y="324"/>
                      </a:cubicBezTo>
                      <a:cubicBezTo>
                        <a:pt x="1266" y="324"/>
                        <a:pt x="1247" y="314"/>
                        <a:pt x="1230" y="298"/>
                      </a:cubicBezTo>
                      <a:cubicBezTo>
                        <a:pt x="1217" y="286"/>
                        <a:pt x="1206" y="281"/>
                        <a:pt x="1196" y="281"/>
                      </a:cubicBezTo>
                      <a:cubicBezTo>
                        <a:pt x="1178" y="281"/>
                        <a:pt x="1164" y="300"/>
                        <a:pt x="1153" y="324"/>
                      </a:cubicBezTo>
                      <a:cubicBezTo>
                        <a:pt x="1105" y="430"/>
                        <a:pt x="1131" y="562"/>
                        <a:pt x="1219" y="652"/>
                      </a:cubicBezTo>
                      <a:cubicBezTo>
                        <a:pt x="1234" y="668"/>
                        <a:pt x="1250" y="682"/>
                        <a:pt x="1273" y="704"/>
                      </a:cubicBezTo>
                      <a:cubicBezTo>
                        <a:pt x="1240" y="710"/>
                        <a:pt x="1213" y="714"/>
                        <a:pt x="1192" y="714"/>
                      </a:cubicBezTo>
                      <a:cubicBezTo>
                        <a:pt x="1136" y="714"/>
                        <a:pt x="1114" y="690"/>
                        <a:pt x="1097" y="627"/>
                      </a:cubicBezTo>
                      <a:cubicBezTo>
                        <a:pt x="1057" y="474"/>
                        <a:pt x="1077" y="327"/>
                        <a:pt x="1172" y="198"/>
                      </a:cubicBezTo>
                      <a:cubicBezTo>
                        <a:pt x="1195" y="167"/>
                        <a:pt x="1224" y="151"/>
                        <a:pt x="1251" y="151"/>
                      </a:cubicBezTo>
                      <a:close/>
                      <a:moveTo>
                        <a:pt x="192" y="183"/>
                      </a:moveTo>
                      <a:cubicBezTo>
                        <a:pt x="195" y="183"/>
                        <a:pt x="198" y="183"/>
                        <a:pt x="201" y="183"/>
                      </a:cubicBezTo>
                      <a:cubicBezTo>
                        <a:pt x="227" y="185"/>
                        <a:pt x="263" y="213"/>
                        <a:pt x="274" y="237"/>
                      </a:cubicBezTo>
                      <a:cubicBezTo>
                        <a:pt x="281" y="255"/>
                        <a:pt x="256" y="297"/>
                        <a:pt x="235" y="309"/>
                      </a:cubicBezTo>
                      <a:cubicBezTo>
                        <a:pt x="154" y="358"/>
                        <a:pt x="138" y="394"/>
                        <a:pt x="201" y="462"/>
                      </a:cubicBezTo>
                      <a:cubicBezTo>
                        <a:pt x="304" y="575"/>
                        <a:pt x="422" y="657"/>
                        <a:pt x="575" y="657"/>
                      </a:cubicBezTo>
                      <a:cubicBezTo>
                        <a:pt x="597" y="657"/>
                        <a:pt x="620" y="655"/>
                        <a:pt x="644" y="651"/>
                      </a:cubicBezTo>
                      <a:cubicBezTo>
                        <a:pt x="646" y="651"/>
                        <a:pt x="648" y="651"/>
                        <a:pt x="650" y="651"/>
                      </a:cubicBezTo>
                      <a:cubicBezTo>
                        <a:pt x="673" y="651"/>
                        <a:pt x="697" y="671"/>
                        <a:pt x="720" y="680"/>
                      </a:cubicBezTo>
                      <a:cubicBezTo>
                        <a:pt x="661" y="707"/>
                        <a:pt x="600" y="720"/>
                        <a:pt x="539" y="720"/>
                      </a:cubicBezTo>
                      <a:cubicBezTo>
                        <a:pt x="316" y="720"/>
                        <a:pt x="100" y="555"/>
                        <a:pt x="75" y="344"/>
                      </a:cubicBezTo>
                      <a:cubicBezTo>
                        <a:pt x="64" y="250"/>
                        <a:pt x="110" y="183"/>
                        <a:pt x="192" y="183"/>
                      </a:cubicBezTo>
                      <a:close/>
                      <a:moveTo>
                        <a:pt x="3772" y="56"/>
                      </a:moveTo>
                      <a:cubicBezTo>
                        <a:pt x="3854" y="56"/>
                        <a:pt x="3936" y="58"/>
                        <a:pt x="4018" y="63"/>
                      </a:cubicBezTo>
                      <a:cubicBezTo>
                        <a:pt x="4122" y="68"/>
                        <a:pt x="4228" y="94"/>
                        <a:pt x="4331" y="116"/>
                      </a:cubicBezTo>
                      <a:cubicBezTo>
                        <a:pt x="4355" y="122"/>
                        <a:pt x="4373" y="157"/>
                        <a:pt x="4395" y="177"/>
                      </a:cubicBezTo>
                      <a:cubicBezTo>
                        <a:pt x="4372" y="200"/>
                        <a:pt x="4353" y="236"/>
                        <a:pt x="4326" y="244"/>
                      </a:cubicBezTo>
                      <a:cubicBezTo>
                        <a:pt x="4271" y="260"/>
                        <a:pt x="4213" y="259"/>
                        <a:pt x="4170" y="264"/>
                      </a:cubicBezTo>
                      <a:cubicBezTo>
                        <a:pt x="4069" y="253"/>
                        <a:pt x="3980" y="241"/>
                        <a:pt x="3892" y="235"/>
                      </a:cubicBezTo>
                      <a:cubicBezTo>
                        <a:pt x="3785" y="227"/>
                        <a:pt x="3679" y="223"/>
                        <a:pt x="3573" y="223"/>
                      </a:cubicBezTo>
                      <a:cubicBezTo>
                        <a:pt x="3225" y="223"/>
                        <a:pt x="2884" y="271"/>
                        <a:pt x="2556" y="409"/>
                      </a:cubicBezTo>
                      <a:cubicBezTo>
                        <a:pt x="2411" y="471"/>
                        <a:pt x="2282" y="574"/>
                        <a:pt x="2147" y="662"/>
                      </a:cubicBezTo>
                      <a:cubicBezTo>
                        <a:pt x="2029" y="739"/>
                        <a:pt x="1908" y="809"/>
                        <a:pt x="1765" y="809"/>
                      </a:cubicBezTo>
                      <a:cubicBezTo>
                        <a:pt x="1760" y="809"/>
                        <a:pt x="1755" y="809"/>
                        <a:pt x="1750" y="808"/>
                      </a:cubicBezTo>
                      <a:cubicBezTo>
                        <a:pt x="1669" y="804"/>
                        <a:pt x="1589" y="788"/>
                        <a:pt x="1513" y="760"/>
                      </a:cubicBezTo>
                      <a:cubicBezTo>
                        <a:pt x="1470" y="742"/>
                        <a:pt x="1430" y="698"/>
                        <a:pt x="1405" y="655"/>
                      </a:cubicBezTo>
                      <a:cubicBezTo>
                        <a:pt x="1369" y="595"/>
                        <a:pt x="1384" y="523"/>
                        <a:pt x="1441" y="491"/>
                      </a:cubicBezTo>
                      <a:cubicBezTo>
                        <a:pt x="1466" y="477"/>
                        <a:pt x="1498" y="471"/>
                        <a:pt x="1531" y="471"/>
                      </a:cubicBezTo>
                      <a:cubicBezTo>
                        <a:pt x="1555" y="471"/>
                        <a:pt x="1580" y="474"/>
                        <a:pt x="1600" y="481"/>
                      </a:cubicBezTo>
                      <a:cubicBezTo>
                        <a:pt x="1668" y="503"/>
                        <a:pt x="1666" y="575"/>
                        <a:pt x="1604" y="616"/>
                      </a:cubicBezTo>
                      <a:cubicBezTo>
                        <a:pt x="1548" y="653"/>
                        <a:pt x="1547" y="688"/>
                        <a:pt x="1606" y="716"/>
                      </a:cubicBezTo>
                      <a:cubicBezTo>
                        <a:pt x="1630" y="728"/>
                        <a:pt x="1660" y="738"/>
                        <a:pt x="1688" y="738"/>
                      </a:cubicBezTo>
                      <a:cubicBezTo>
                        <a:pt x="1696" y="738"/>
                        <a:pt x="1705" y="737"/>
                        <a:pt x="1712" y="735"/>
                      </a:cubicBezTo>
                      <a:cubicBezTo>
                        <a:pt x="1785" y="715"/>
                        <a:pt x="1857" y="689"/>
                        <a:pt x="1923" y="652"/>
                      </a:cubicBezTo>
                      <a:cubicBezTo>
                        <a:pt x="2005" y="607"/>
                        <a:pt x="2079" y="548"/>
                        <a:pt x="2158" y="496"/>
                      </a:cubicBezTo>
                      <a:cubicBezTo>
                        <a:pt x="2654" y="168"/>
                        <a:pt x="3200" y="56"/>
                        <a:pt x="3772" y="56"/>
                      </a:cubicBezTo>
                      <a:close/>
                      <a:moveTo>
                        <a:pt x="802" y="220"/>
                      </a:moveTo>
                      <a:cubicBezTo>
                        <a:pt x="832" y="220"/>
                        <a:pt x="868" y="245"/>
                        <a:pt x="891" y="268"/>
                      </a:cubicBezTo>
                      <a:cubicBezTo>
                        <a:pt x="904" y="283"/>
                        <a:pt x="907" y="332"/>
                        <a:pt x="895" y="342"/>
                      </a:cubicBezTo>
                      <a:cubicBezTo>
                        <a:pt x="872" y="359"/>
                        <a:pt x="835" y="360"/>
                        <a:pt x="805" y="368"/>
                      </a:cubicBezTo>
                      <a:cubicBezTo>
                        <a:pt x="802" y="369"/>
                        <a:pt x="799" y="369"/>
                        <a:pt x="796" y="369"/>
                      </a:cubicBezTo>
                      <a:cubicBezTo>
                        <a:pt x="791" y="369"/>
                        <a:pt x="784" y="368"/>
                        <a:pt x="778" y="368"/>
                      </a:cubicBezTo>
                      <a:cubicBezTo>
                        <a:pt x="763" y="546"/>
                        <a:pt x="845" y="685"/>
                        <a:pt x="1010" y="727"/>
                      </a:cubicBezTo>
                      <a:cubicBezTo>
                        <a:pt x="1078" y="744"/>
                        <a:pt x="1152" y="753"/>
                        <a:pt x="1224" y="753"/>
                      </a:cubicBezTo>
                      <a:cubicBezTo>
                        <a:pt x="1258" y="753"/>
                        <a:pt x="1291" y="751"/>
                        <a:pt x="1324" y="747"/>
                      </a:cubicBezTo>
                      <a:cubicBezTo>
                        <a:pt x="1335" y="746"/>
                        <a:pt x="1345" y="746"/>
                        <a:pt x="1354" y="746"/>
                      </a:cubicBezTo>
                      <a:cubicBezTo>
                        <a:pt x="1400" y="746"/>
                        <a:pt x="1429" y="760"/>
                        <a:pt x="1456" y="800"/>
                      </a:cubicBezTo>
                      <a:cubicBezTo>
                        <a:pt x="1391" y="831"/>
                        <a:pt x="1312" y="846"/>
                        <a:pt x="1231" y="846"/>
                      </a:cubicBezTo>
                      <a:cubicBezTo>
                        <a:pt x="1048" y="846"/>
                        <a:pt x="852" y="773"/>
                        <a:pt x="752" y="649"/>
                      </a:cubicBezTo>
                      <a:cubicBezTo>
                        <a:pt x="680" y="559"/>
                        <a:pt x="659" y="453"/>
                        <a:pt x="680" y="340"/>
                      </a:cubicBezTo>
                      <a:cubicBezTo>
                        <a:pt x="691" y="276"/>
                        <a:pt x="731" y="224"/>
                        <a:pt x="800" y="220"/>
                      </a:cubicBezTo>
                      <a:cubicBezTo>
                        <a:pt x="801" y="220"/>
                        <a:pt x="802" y="220"/>
                        <a:pt x="802" y="220"/>
                      </a:cubicBezTo>
                      <a:close/>
                      <a:moveTo>
                        <a:pt x="3784" y="0"/>
                      </a:moveTo>
                      <a:cubicBezTo>
                        <a:pt x="3690" y="0"/>
                        <a:pt x="3595" y="5"/>
                        <a:pt x="3501" y="16"/>
                      </a:cubicBezTo>
                      <a:cubicBezTo>
                        <a:pt x="3126" y="57"/>
                        <a:pt x="2758" y="127"/>
                        <a:pt x="2411" y="286"/>
                      </a:cubicBezTo>
                      <a:cubicBezTo>
                        <a:pt x="2358" y="309"/>
                        <a:pt x="2303" y="322"/>
                        <a:pt x="2245" y="322"/>
                      </a:cubicBezTo>
                      <a:cubicBezTo>
                        <a:pt x="2183" y="322"/>
                        <a:pt x="2119" y="307"/>
                        <a:pt x="2054" y="277"/>
                      </a:cubicBezTo>
                      <a:cubicBezTo>
                        <a:pt x="2060" y="267"/>
                        <a:pt x="2071" y="266"/>
                        <a:pt x="2078" y="260"/>
                      </a:cubicBezTo>
                      <a:cubicBezTo>
                        <a:pt x="2136" y="207"/>
                        <a:pt x="2144" y="137"/>
                        <a:pt x="2101" y="83"/>
                      </a:cubicBezTo>
                      <a:cubicBezTo>
                        <a:pt x="2079" y="56"/>
                        <a:pt x="2049" y="42"/>
                        <a:pt x="2016" y="42"/>
                      </a:cubicBezTo>
                      <a:cubicBezTo>
                        <a:pt x="1988" y="42"/>
                        <a:pt x="1958" y="52"/>
                        <a:pt x="1928" y="72"/>
                      </a:cubicBezTo>
                      <a:cubicBezTo>
                        <a:pt x="1821" y="147"/>
                        <a:pt x="1801" y="277"/>
                        <a:pt x="1893" y="375"/>
                      </a:cubicBezTo>
                      <a:cubicBezTo>
                        <a:pt x="1940" y="423"/>
                        <a:pt x="2001" y="458"/>
                        <a:pt x="2053" y="499"/>
                      </a:cubicBezTo>
                      <a:cubicBezTo>
                        <a:pt x="1913" y="624"/>
                        <a:pt x="1800" y="688"/>
                        <a:pt x="1712" y="688"/>
                      </a:cubicBezTo>
                      <a:cubicBezTo>
                        <a:pt x="1683" y="688"/>
                        <a:pt x="1658" y="681"/>
                        <a:pt x="1635" y="668"/>
                      </a:cubicBezTo>
                      <a:cubicBezTo>
                        <a:pt x="1709" y="590"/>
                        <a:pt x="1722" y="543"/>
                        <a:pt x="1683" y="481"/>
                      </a:cubicBezTo>
                      <a:cubicBezTo>
                        <a:pt x="1652" y="432"/>
                        <a:pt x="1584" y="402"/>
                        <a:pt x="1520" y="402"/>
                      </a:cubicBezTo>
                      <a:cubicBezTo>
                        <a:pt x="1495" y="402"/>
                        <a:pt x="1471" y="406"/>
                        <a:pt x="1449" y="416"/>
                      </a:cubicBezTo>
                      <a:cubicBezTo>
                        <a:pt x="1356" y="455"/>
                        <a:pt x="1322" y="545"/>
                        <a:pt x="1347" y="688"/>
                      </a:cubicBezTo>
                      <a:cubicBezTo>
                        <a:pt x="1203" y="634"/>
                        <a:pt x="1139" y="478"/>
                        <a:pt x="1193" y="375"/>
                      </a:cubicBezTo>
                      <a:cubicBezTo>
                        <a:pt x="1260" y="354"/>
                        <a:pt x="1319" y="350"/>
                        <a:pt x="1352" y="321"/>
                      </a:cubicBezTo>
                      <a:cubicBezTo>
                        <a:pt x="1377" y="298"/>
                        <a:pt x="1384" y="236"/>
                        <a:pt x="1374" y="200"/>
                      </a:cubicBezTo>
                      <a:cubicBezTo>
                        <a:pt x="1357" y="141"/>
                        <a:pt x="1304" y="107"/>
                        <a:pt x="1249" y="107"/>
                      </a:cubicBezTo>
                      <a:cubicBezTo>
                        <a:pt x="1219" y="107"/>
                        <a:pt x="1189" y="117"/>
                        <a:pt x="1164" y="140"/>
                      </a:cubicBezTo>
                      <a:cubicBezTo>
                        <a:pt x="1124" y="176"/>
                        <a:pt x="1090" y="228"/>
                        <a:pt x="1069" y="277"/>
                      </a:cubicBezTo>
                      <a:cubicBezTo>
                        <a:pt x="1017" y="410"/>
                        <a:pt x="1007" y="545"/>
                        <a:pt x="1056" y="684"/>
                      </a:cubicBezTo>
                      <a:cubicBezTo>
                        <a:pt x="913" y="657"/>
                        <a:pt x="840" y="569"/>
                        <a:pt x="840" y="437"/>
                      </a:cubicBezTo>
                      <a:cubicBezTo>
                        <a:pt x="897" y="415"/>
                        <a:pt x="955" y="391"/>
                        <a:pt x="958" y="314"/>
                      </a:cubicBezTo>
                      <a:cubicBezTo>
                        <a:pt x="960" y="229"/>
                        <a:pt x="890" y="164"/>
                        <a:pt x="810" y="164"/>
                      </a:cubicBezTo>
                      <a:cubicBezTo>
                        <a:pt x="790" y="164"/>
                        <a:pt x="769" y="168"/>
                        <a:pt x="749" y="177"/>
                      </a:cubicBezTo>
                      <a:cubicBezTo>
                        <a:pt x="665" y="213"/>
                        <a:pt x="625" y="285"/>
                        <a:pt x="625" y="373"/>
                      </a:cubicBezTo>
                      <a:cubicBezTo>
                        <a:pt x="625" y="447"/>
                        <a:pt x="640" y="522"/>
                        <a:pt x="649" y="598"/>
                      </a:cubicBezTo>
                      <a:cubicBezTo>
                        <a:pt x="627" y="605"/>
                        <a:pt x="603" y="608"/>
                        <a:pt x="578" y="608"/>
                      </a:cubicBezTo>
                      <a:cubicBezTo>
                        <a:pt x="446" y="608"/>
                        <a:pt x="283" y="514"/>
                        <a:pt x="221" y="385"/>
                      </a:cubicBezTo>
                      <a:cubicBezTo>
                        <a:pt x="235" y="379"/>
                        <a:pt x="247" y="374"/>
                        <a:pt x="254" y="364"/>
                      </a:cubicBezTo>
                      <a:cubicBezTo>
                        <a:pt x="323" y="328"/>
                        <a:pt x="346" y="271"/>
                        <a:pt x="320" y="204"/>
                      </a:cubicBezTo>
                      <a:cubicBezTo>
                        <a:pt x="300" y="152"/>
                        <a:pt x="259" y="124"/>
                        <a:pt x="206" y="124"/>
                      </a:cubicBezTo>
                      <a:cubicBezTo>
                        <a:pt x="194" y="124"/>
                        <a:pt x="183" y="125"/>
                        <a:pt x="170" y="128"/>
                      </a:cubicBezTo>
                      <a:cubicBezTo>
                        <a:pt x="56" y="152"/>
                        <a:pt x="1" y="235"/>
                        <a:pt x="18" y="353"/>
                      </a:cubicBezTo>
                      <a:cubicBezTo>
                        <a:pt x="55" y="623"/>
                        <a:pt x="318" y="773"/>
                        <a:pt x="557" y="773"/>
                      </a:cubicBezTo>
                      <a:cubicBezTo>
                        <a:pt x="607" y="773"/>
                        <a:pt x="656" y="766"/>
                        <a:pt x="701" y="753"/>
                      </a:cubicBezTo>
                      <a:cubicBezTo>
                        <a:pt x="711" y="750"/>
                        <a:pt x="723" y="748"/>
                        <a:pt x="735" y="748"/>
                      </a:cubicBezTo>
                      <a:cubicBezTo>
                        <a:pt x="754" y="748"/>
                        <a:pt x="773" y="752"/>
                        <a:pt x="786" y="761"/>
                      </a:cubicBezTo>
                      <a:cubicBezTo>
                        <a:pt x="923" y="852"/>
                        <a:pt x="1065" y="897"/>
                        <a:pt x="1213" y="897"/>
                      </a:cubicBezTo>
                      <a:cubicBezTo>
                        <a:pt x="1300" y="897"/>
                        <a:pt x="1389" y="881"/>
                        <a:pt x="1481" y="850"/>
                      </a:cubicBezTo>
                      <a:cubicBezTo>
                        <a:pt x="1500" y="843"/>
                        <a:pt x="1522" y="838"/>
                        <a:pt x="1543" y="838"/>
                      </a:cubicBezTo>
                      <a:cubicBezTo>
                        <a:pt x="1551" y="838"/>
                        <a:pt x="1559" y="839"/>
                        <a:pt x="1566" y="840"/>
                      </a:cubicBezTo>
                      <a:cubicBezTo>
                        <a:pt x="1620" y="853"/>
                        <a:pt x="1672" y="860"/>
                        <a:pt x="1723" y="860"/>
                      </a:cubicBezTo>
                      <a:cubicBezTo>
                        <a:pt x="1848" y="860"/>
                        <a:pt x="1966" y="822"/>
                        <a:pt x="2079" y="753"/>
                      </a:cubicBezTo>
                      <a:cubicBezTo>
                        <a:pt x="2172" y="696"/>
                        <a:pt x="2256" y="626"/>
                        <a:pt x="2351" y="574"/>
                      </a:cubicBezTo>
                      <a:cubicBezTo>
                        <a:pt x="2483" y="503"/>
                        <a:pt x="2616" y="424"/>
                        <a:pt x="2758" y="381"/>
                      </a:cubicBezTo>
                      <a:cubicBezTo>
                        <a:pt x="3024" y="300"/>
                        <a:pt x="3295" y="265"/>
                        <a:pt x="3569" y="265"/>
                      </a:cubicBezTo>
                      <a:cubicBezTo>
                        <a:pt x="3678" y="265"/>
                        <a:pt x="3788" y="270"/>
                        <a:pt x="3898" y="281"/>
                      </a:cubicBezTo>
                      <a:cubicBezTo>
                        <a:pt x="3998" y="290"/>
                        <a:pt x="4097" y="301"/>
                        <a:pt x="4196" y="301"/>
                      </a:cubicBezTo>
                      <a:cubicBezTo>
                        <a:pt x="4208" y="301"/>
                        <a:pt x="4220" y="301"/>
                        <a:pt x="4232" y="300"/>
                      </a:cubicBezTo>
                      <a:cubicBezTo>
                        <a:pt x="4290" y="297"/>
                        <a:pt x="4352" y="270"/>
                        <a:pt x="4400" y="238"/>
                      </a:cubicBezTo>
                      <a:cubicBezTo>
                        <a:pt x="4459" y="199"/>
                        <a:pt x="4454" y="136"/>
                        <a:pt x="4393" y="98"/>
                      </a:cubicBezTo>
                      <a:cubicBezTo>
                        <a:pt x="4353" y="74"/>
                        <a:pt x="4307" y="55"/>
                        <a:pt x="4262" y="46"/>
                      </a:cubicBezTo>
                      <a:cubicBezTo>
                        <a:pt x="4102" y="16"/>
                        <a:pt x="3943" y="0"/>
                        <a:pt x="3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 name="Google Shape;695;p4"/>
                <p:cNvSpPr/>
                <p:nvPr/>
              </p:nvSpPr>
              <p:spPr>
                <a:xfrm>
                  <a:off x="2062526" y="4072480"/>
                  <a:ext cx="1016619" cy="990503"/>
                </a:xfrm>
                <a:custGeom>
                  <a:avLst/>
                  <a:gdLst/>
                  <a:ahLst/>
                  <a:cxnLst/>
                  <a:rect l="l" t="t" r="r" b="b"/>
                  <a:pathLst>
                    <a:path w="10822" h="10544" extrusionOk="0">
                      <a:moveTo>
                        <a:pt x="10049" y="0"/>
                      </a:moveTo>
                      <a:cubicBezTo>
                        <a:pt x="10000" y="0"/>
                        <a:pt x="9949" y="9"/>
                        <a:pt x="9896" y="27"/>
                      </a:cubicBezTo>
                      <a:cubicBezTo>
                        <a:pt x="9779" y="66"/>
                        <a:pt x="9685" y="133"/>
                        <a:pt x="9608" y="228"/>
                      </a:cubicBezTo>
                      <a:cubicBezTo>
                        <a:pt x="9437" y="439"/>
                        <a:pt x="9335" y="683"/>
                        <a:pt x="9314" y="947"/>
                      </a:cubicBezTo>
                      <a:cubicBezTo>
                        <a:pt x="9280" y="1404"/>
                        <a:pt x="9251" y="1861"/>
                        <a:pt x="9255" y="2319"/>
                      </a:cubicBezTo>
                      <a:cubicBezTo>
                        <a:pt x="9260" y="3110"/>
                        <a:pt x="9291" y="3904"/>
                        <a:pt x="9309" y="4695"/>
                      </a:cubicBezTo>
                      <a:lnTo>
                        <a:pt x="9309" y="4776"/>
                      </a:lnTo>
                      <a:cubicBezTo>
                        <a:pt x="9280" y="4767"/>
                        <a:pt x="9268" y="4756"/>
                        <a:pt x="9258" y="4742"/>
                      </a:cubicBezTo>
                      <a:cubicBezTo>
                        <a:pt x="9205" y="4680"/>
                        <a:pt x="9141" y="4647"/>
                        <a:pt x="9080" y="4647"/>
                      </a:cubicBezTo>
                      <a:cubicBezTo>
                        <a:pt x="9041" y="4647"/>
                        <a:pt x="9004" y="4660"/>
                        <a:pt x="8972" y="4687"/>
                      </a:cubicBezTo>
                      <a:cubicBezTo>
                        <a:pt x="8875" y="4764"/>
                        <a:pt x="8870" y="4871"/>
                        <a:pt x="8955" y="4983"/>
                      </a:cubicBezTo>
                      <a:cubicBezTo>
                        <a:pt x="8976" y="5010"/>
                        <a:pt x="8999" y="5036"/>
                        <a:pt x="9018" y="5066"/>
                      </a:cubicBezTo>
                      <a:cubicBezTo>
                        <a:pt x="9120" y="5226"/>
                        <a:pt x="9195" y="5393"/>
                        <a:pt x="9136" y="5589"/>
                      </a:cubicBezTo>
                      <a:cubicBezTo>
                        <a:pt x="9126" y="5619"/>
                        <a:pt x="9110" y="5647"/>
                        <a:pt x="9095" y="5676"/>
                      </a:cubicBezTo>
                      <a:cubicBezTo>
                        <a:pt x="9093" y="5676"/>
                        <a:pt x="9091" y="5676"/>
                        <a:pt x="9088" y="5676"/>
                      </a:cubicBezTo>
                      <a:cubicBezTo>
                        <a:pt x="9082" y="5676"/>
                        <a:pt x="9077" y="5677"/>
                        <a:pt x="9072" y="5682"/>
                      </a:cubicBezTo>
                      <a:cubicBezTo>
                        <a:pt x="9060" y="5646"/>
                        <a:pt x="9046" y="5611"/>
                        <a:pt x="9039" y="5574"/>
                      </a:cubicBezTo>
                      <a:cubicBezTo>
                        <a:pt x="9009" y="5433"/>
                        <a:pt x="8943" y="5315"/>
                        <a:pt x="8843" y="5212"/>
                      </a:cubicBezTo>
                      <a:cubicBezTo>
                        <a:pt x="8760" y="5126"/>
                        <a:pt x="8661" y="5068"/>
                        <a:pt x="8537" y="5067"/>
                      </a:cubicBezTo>
                      <a:cubicBezTo>
                        <a:pt x="8535" y="5067"/>
                        <a:pt x="8533" y="5067"/>
                        <a:pt x="8531" y="5067"/>
                      </a:cubicBezTo>
                      <a:cubicBezTo>
                        <a:pt x="8394" y="5067"/>
                        <a:pt x="8267" y="5101"/>
                        <a:pt x="8156" y="5177"/>
                      </a:cubicBezTo>
                      <a:cubicBezTo>
                        <a:pt x="8109" y="5211"/>
                        <a:pt x="8068" y="5265"/>
                        <a:pt x="8046" y="5320"/>
                      </a:cubicBezTo>
                      <a:cubicBezTo>
                        <a:pt x="8012" y="5402"/>
                        <a:pt x="8058" y="5465"/>
                        <a:pt x="8136" y="5465"/>
                      </a:cubicBezTo>
                      <a:cubicBezTo>
                        <a:pt x="8147" y="5465"/>
                        <a:pt x="8159" y="5464"/>
                        <a:pt x="8171" y="5461"/>
                      </a:cubicBezTo>
                      <a:cubicBezTo>
                        <a:pt x="8188" y="5458"/>
                        <a:pt x="8204" y="5456"/>
                        <a:pt x="8220" y="5456"/>
                      </a:cubicBezTo>
                      <a:cubicBezTo>
                        <a:pt x="8283" y="5456"/>
                        <a:pt x="8340" y="5482"/>
                        <a:pt x="8387" y="5521"/>
                      </a:cubicBezTo>
                      <a:cubicBezTo>
                        <a:pt x="8596" y="5696"/>
                        <a:pt x="8712" y="5923"/>
                        <a:pt x="8738" y="6194"/>
                      </a:cubicBezTo>
                      <a:cubicBezTo>
                        <a:pt x="8740" y="6217"/>
                        <a:pt x="8717" y="6243"/>
                        <a:pt x="8705" y="6267"/>
                      </a:cubicBezTo>
                      <a:cubicBezTo>
                        <a:pt x="8672" y="6236"/>
                        <a:pt x="8659" y="6210"/>
                        <a:pt x="8648" y="6183"/>
                      </a:cubicBezTo>
                      <a:cubicBezTo>
                        <a:pt x="8583" y="6016"/>
                        <a:pt x="8464" y="5905"/>
                        <a:pt x="8296" y="5843"/>
                      </a:cubicBezTo>
                      <a:cubicBezTo>
                        <a:pt x="8196" y="5808"/>
                        <a:pt x="8095" y="5791"/>
                        <a:pt x="7992" y="5791"/>
                      </a:cubicBezTo>
                      <a:cubicBezTo>
                        <a:pt x="7948" y="5791"/>
                        <a:pt x="7902" y="5794"/>
                        <a:pt x="7857" y="5800"/>
                      </a:cubicBezTo>
                      <a:cubicBezTo>
                        <a:pt x="7564" y="5841"/>
                        <a:pt x="7318" y="5955"/>
                        <a:pt x="7164" y="6226"/>
                      </a:cubicBezTo>
                      <a:cubicBezTo>
                        <a:pt x="7055" y="6417"/>
                        <a:pt x="7001" y="6613"/>
                        <a:pt x="7073" y="6830"/>
                      </a:cubicBezTo>
                      <a:cubicBezTo>
                        <a:pt x="7117" y="6963"/>
                        <a:pt x="7199" y="7060"/>
                        <a:pt x="7331" y="7108"/>
                      </a:cubicBezTo>
                      <a:cubicBezTo>
                        <a:pt x="7361" y="7118"/>
                        <a:pt x="7389" y="7123"/>
                        <a:pt x="7416" y="7123"/>
                      </a:cubicBezTo>
                      <a:cubicBezTo>
                        <a:pt x="7528" y="7123"/>
                        <a:pt x="7605" y="7035"/>
                        <a:pt x="7586" y="6905"/>
                      </a:cubicBezTo>
                      <a:cubicBezTo>
                        <a:pt x="7579" y="6859"/>
                        <a:pt x="7569" y="6812"/>
                        <a:pt x="7556" y="6767"/>
                      </a:cubicBezTo>
                      <a:cubicBezTo>
                        <a:pt x="7514" y="6616"/>
                        <a:pt x="7558" y="6496"/>
                        <a:pt x="7702" y="6429"/>
                      </a:cubicBezTo>
                      <a:cubicBezTo>
                        <a:pt x="7803" y="6381"/>
                        <a:pt x="7906" y="6356"/>
                        <a:pt x="8009" y="6356"/>
                      </a:cubicBezTo>
                      <a:cubicBezTo>
                        <a:pt x="8101" y="6356"/>
                        <a:pt x="8192" y="6376"/>
                        <a:pt x="8284" y="6419"/>
                      </a:cubicBezTo>
                      <a:cubicBezTo>
                        <a:pt x="8333" y="6442"/>
                        <a:pt x="8372" y="6492"/>
                        <a:pt x="8413" y="6535"/>
                      </a:cubicBezTo>
                      <a:cubicBezTo>
                        <a:pt x="8421" y="6544"/>
                        <a:pt x="8420" y="6576"/>
                        <a:pt x="8411" y="6587"/>
                      </a:cubicBezTo>
                      <a:cubicBezTo>
                        <a:pt x="8407" y="6592"/>
                        <a:pt x="8396" y="6594"/>
                        <a:pt x="8385" y="6594"/>
                      </a:cubicBezTo>
                      <a:cubicBezTo>
                        <a:pt x="8375" y="6594"/>
                        <a:pt x="8365" y="6593"/>
                        <a:pt x="8359" y="6589"/>
                      </a:cubicBezTo>
                      <a:cubicBezTo>
                        <a:pt x="8308" y="6558"/>
                        <a:pt x="8256" y="6547"/>
                        <a:pt x="8201" y="6547"/>
                      </a:cubicBezTo>
                      <a:cubicBezTo>
                        <a:pt x="8171" y="6547"/>
                        <a:pt x="8140" y="6551"/>
                        <a:pt x="8108" y="6556"/>
                      </a:cubicBezTo>
                      <a:cubicBezTo>
                        <a:pt x="7825" y="6606"/>
                        <a:pt x="7703" y="6912"/>
                        <a:pt x="7878" y="7139"/>
                      </a:cubicBezTo>
                      <a:cubicBezTo>
                        <a:pt x="7903" y="7173"/>
                        <a:pt x="7945" y="7204"/>
                        <a:pt x="7985" y="7212"/>
                      </a:cubicBezTo>
                      <a:cubicBezTo>
                        <a:pt x="7991" y="7214"/>
                        <a:pt x="7998" y="7214"/>
                        <a:pt x="8005" y="7214"/>
                      </a:cubicBezTo>
                      <a:cubicBezTo>
                        <a:pt x="8037" y="7214"/>
                        <a:pt x="8073" y="7200"/>
                        <a:pt x="8099" y="7181"/>
                      </a:cubicBezTo>
                      <a:cubicBezTo>
                        <a:pt x="8113" y="7171"/>
                        <a:pt x="8098" y="7121"/>
                        <a:pt x="8092" y="7090"/>
                      </a:cubicBezTo>
                      <a:cubicBezTo>
                        <a:pt x="8089" y="7076"/>
                        <a:pt x="8079" y="7064"/>
                        <a:pt x="8074" y="7050"/>
                      </a:cubicBezTo>
                      <a:cubicBezTo>
                        <a:pt x="8033" y="6946"/>
                        <a:pt x="8077" y="6827"/>
                        <a:pt x="8176" y="6768"/>
                      </a:cubicBezTo>
                      <a:cubicBezTo>
                        <a:pt x="8215" y="6746"/>
                        <a:pt x="8254" y="6735"/>
                        <a:pt x="8293" y="6735"/>
                      </a:cubicBezTo>
                      <a:cubicBezTo>
                        <a:pt x="8356" y="6735"/>
                        <a:pt x="8415" y="6765"/>
                        <a:pt x="8459" y="6825"/>
                      </a:cubicBezTo>
                      <a:cubicBezTo>
                        <a:pt x="8492" y="6871"/>
                        <a:pt x="8521" y="6927"/>
                        <a:pt x="8538" y="6983"/>
                      </a:cubicBezTo>
                      <a:cubicBezTo>
                        <a:pt x="8616" y="7245"/>
                        <a:pt x="8661" y="7511"/>
                        <a:pt x="8631" y="7789"/>
                      </a:cubicBezTo>
                      <a:cubicBezTo>
                        <a:pt x="8573" y="8326"/>
                        <a:pt x="8346" y="8772"/>
                        <a:pt x="7934" y="9123"/>
                      </a:cubicBezTo>
                      <a:cubicBezTo>
                        <a:pt x="7741" y="9288"/>
                        <a:pt x="7516" y="9394"/>
                        <a:pt x="7264" y="9438"/>
                      </a:cubicBezTo>
                      <a:cubicBezTo>
                        <a:pt x="6863" y="9512"/>
                        <a:pt x="6460" y="9555"/>
                        <a:pt x="6053" y="9555"/>
                      </a:cubicBezTo>
                      <a:cubicBezTo>
                        <a:pt x="5991" y="9555"/>
                        <a:pt x="5929" y="9554"/>
                        <a:pt x="5867" y="9552"/>
                      </a:cubicBezTo>
                      <a:cubicBezTo>
                        <a:pt x="5343" y="9534"/>
                        <a:pt x="4819" y="9495"/>
                        <a:pt x="4294" y="9472"/>
                      </a:cubicBezTo>
                      <a:cubicBezTo>
                        <a:pt x="3568" y="9440"/>
                        <a:pt x="2840" y="9411"/>
                        <a:pt x="2113" y="9385"/>
                      </a:cubicBezTo>
                      <a:cubicBezTo>
                        <a:pt x="2022" y="9382"/>
                        <a:pt x="1931" y="9380"/>
                        <a:pt x="1841" y="9380"/>
                      </a:cubicBezTo>
                      <a:cubicBezTo>
                        <a:pt x="1552" y="9380"/>
                        <a:pt x="1265" y="9399"/>
                        <a:pt x="978" y="9440"/>
                      </a:cubicBezTo>
                      <a:cubicBezTo>
                        <a:pt x="735" y="9474"/>
                        <a:pt x="495" y="9526"/>
                        <a:pt x="279" y="9652"/>
                      </a:cubicBezTo>
                      <a:cubicBezTo>
                        <a:pt x="98" y="9756"/>
                        <a:pt x="0" y="9963"/>
                        <a:pt x="37" y="10148"/>
                      </a:cubicBezTo>
                      <a:cubicBezTo>
                        <a:pt x="75" y="10334"/>
                        <a:pt x="260" y="10511"/>
                        <a:pt x="451" y="10540"/>
                      </a:cubicBezTo>
                      <a:cubicBezTo>
                        <a:pt x="466" y="10543"/>
                        <a:pt x="480" y="10544"/>
                        <a:pt x="495" y="10544"/>
                      </a:cubicBezTo>
                      <a:cubicBezTo>
                        <a:pt x="602" y="10544"/>
                        <a:pt x="685" y="10484"/>
                        <a:pt x="753" y="10401"/>
                      </a:cubicBezTo>
                      <a:cubicBezTo>
                        <a:pt x="827" y="10311"/>
                        <a:pt x="849" y="10211"/>
                        <a:pt x="801" y="10102"/>
                      </a:cubicBezTo>
                      <a:cubicBezTo>
                        <a:pt x="762" y="10017"/>
                        <a:pt x="707" y="9943"/>
                        <a:pt x="609" y="9933"/>
                      </a:cubicBezTo>
                      <a:cubicBezTo>
                        <a:pt x="603" y="9932"/>
                        <a:pt x="597" y="9932"/>
                        <a:pt x="592" y="9932"/>
                      </a:cubicBezTo>
                      <a:cubicBezTo>
                        <a:pt x="507" y="9932"/>
                        <a:pt x="460" y="9998"/>
                        <a:pt x="423" y="10068"/>
                      </a:cubicBezTo>
                      <a:cubicBezTo>
                        <a:pt x="409" y="10093"/>
                        <a:pt x="395" y="10104"/>
                        <a:pt x="382" y="10104"/>
                      </a:cubicBezTo>
                      <a:cubicBezTo>
                        <a:pt x="368" y="10104"/>
                        <a:pt x="353" y="10092"/>
                        <a:pt x="338" y="10072"/>
                      </a:cubicBezTo>
                      <a:cubicBezTo>
                        <a:pt x="275" y="9990"/>
                        <a:pt x="285" y="9857"/>
                        <a:pt x="368" y="9789"/>
                      </a:cubicBezTo>
                      <a:cubicBezTo>
                        <a:pt x="421" y="9747"/>
                        <a:pt x="482" y="9706"/>
                        <a:pt x="545" y="9684"/>
                      </a:cubicBezTo>
                      <a:cubicBezTo>
                        <a:pt x="790" y="9598"/>
                        <a:pt x="1045" y="9550"/>
                        <a:pt x="1303" y="9549"/>
                      </a:cubicBezTo>
                      <a:cubicBezTo>
                        <a:pt x="1380" y="9548"/>
                        <a:pt x="1457" y="9548"/>
                        <a:pt x="1534" y="9548"/>
                      </a:cubicBezTo>
                      <a:cubicBezTo>
                        <a:pt x="1930" y="9548"/>
                        <a:pt x="2326" y="9553"/>
                        <a:pt x="2721" y="9572"/>
                      </a:cubicBezTo>
                      <a:cubicBezTo>
                        <a:pt x="3430" y="9609"/>
                        <a:pt x="4138" y="9670"/>
                        <a:pt x="4847" y="9709"/>
                      </a:cubicBezTo>
                      <a:cubicBezTo>
                        <a:pt x="5293" y="9733"/>
                        <a:pt x="5738" y="9747"/>
                        <a:pt x="6184" y="9750"/>
                      </a:cubicBezTo>
                      <a:cubicBezTo>
                        <a:pt x="6188" y="9750"/>
                        <a:pt x="6193" y="9750"/>
                        <a:pt x="6198" y="9750"/>
                      </a:cubicBezTo>
                      <a:cubicBezTo>
                        <a:pt x="6678" y="9750"/>
                        <a:pt x="7149" y="9647"/>
                        <a:pt x="7617" y="9556"/>
                      </a:cubicBezTo>
                      <a:cubicBezTo>
                        <a:pt x="8270" y="9431"/>
                        <a:pt x="8787" y="9075"/>
                        <a:pt x="9187" y="8548"/>
                      </a:cubicBezTo>
                      <a:cubicBezTo>
                        <a:pt x="9318" y="8376"/>
                        <a:pt x="9422" y="8188"/>
                        <a:pt x="9474" y="7981"/>
                      </a:cubicBezTo>
                      <a:cubicBezTo>
                        <a:pt x="9557" y="7643"/>
                        <a:pt x="9644" y="7304"/>
                        <a:pt x="9704" y="6962"/>
                      </a:cubicBezTo>
                      <a:cubicBezTo>
                        <a:pt x="9825" y="6262"/>
                        <a:pt x="9859" y="5556"/>
                        <a:pt x="9838" y="4846"/>
                      </a:cubicBezTo>
                      <a:cubicBezTo>
                        <a:pt x="9834" y="4697"/>
                        <a:pt x="9838" y="4549"/>
                        <a:pt x="9845" y="4400"/>
                      </a:cubicBezTo>
                      <a:cubicBezTo>
                        <a:pt x="9852" y="4258"/>
                        <a:pt x="9876" y="4118"/>
                        <a:pt x="9953" y="3994"/>
                      </a:cubicBezTo>
                      <a:cubicBezTo>
                        <a:pt x="9989" y="3936"/>
                        <a:pt x="10040" y="3890"/>
                        <a:pt x="10112" y="3890"/>
                      </a:cubicBezTo>
                      <a:cubicBezTo>
                        <a:pt x="10120" y="3890"/>
                        <a:pt x="10127" y="3890"/>
                        <a:pt x="10136" y="3891"/>
                      </a:cubicBezTo>
                      <a:cubicBezTo>
                        <a:pt x="10217" y="3902"/>
                        <a:pt x="10256" y="3962"/>
                        <a:pt x="10282" y="4034"/>
                      </a:cubicBezTo>
                      <a:cubicBezTo>
                        <a:pt x="10353" y="4234"/>
                        <a:pt x="10291" y="4411"/>
                        <a:pt x="10114" y="4530"/>
                      </a:cubicBezTo>
                      <a:cubicBezTo>
                        <a:pt x="10083" y="4549"/>
                        <a:pt x="10052" y="4597"/>
                        <a:pt x="10055" y="4629"/>
                      </a:cubicBezTo>
                      <a:cubicBezTo>
                        <a:pt x="10057" y="4660"/>
                        <a:pt x="10096" y="4700"/>
                        <a:pt x="10129" y="4715"/>
                      </a:cubicBezTo>
                      <a:cubicBezTo>
                        <a:pt x="10160" y="4729"/>
                        <a:pt x="10188" y="4735"/>
                        <a:pt x="10216" y="4735"/>
                      </a:cubicBezTo>
                      <a:cubicBezTo>
                        <a:pt x="10285" y="4735"/>
                        <a:pt x="10344" y="4696"/>
                        <a:pt x="10397" y="4643"/>
                      </a:cubicBezTo>
                      <a:cubicBezTo>
                        <a:pt x="10490" y="4549"/>
                        <a:pt x="10541" y="4428"/>
                        <a:pt x="10564" y="4301"/>
                      </a:cubicBezTo>
                      <a:cubicBezTo>
                        <a:pt x="10614" y="4053"/>
                        <a:pt x="10592" y="3821"/>
                        <a:pt x="10373" y="3648"/>
                      </a:cubicBezTo>
                      <a:cubicBezTo>
                        <a:pt x="10366" y="3643"/>
                        <a:pt x="10366" y="3628"/>
                        <a:pt x="10355" y="3596"/>
                      </a:cubicBezTo>
                      <a:lnTo>
                        <a:pt x="10355" y="3596"/>
                      </a:lnTo>
                      <a:cubicBezTo>
                        <a:pt x="10417" y="3615"/>
                        <a:pt x="10465" y="3623"/>
                        <a:pt x="10505" y="3646"/>
                      </a:cubicBezTo>
                      <a:cubicBezTo>
                        <a:pt x="10549" y="3671"/>
                        <a:pt x="10584" y="3714"/>
                        <a:pt x="10628" y="3740"/>
                      </a:cubicBezTo>
                      <a:cubicBezTo>
                        <a:pt x="10655" y="3758"/>
                        <a:pt x="10693" y="3778"/>
                        <a:pt x="10720" y="3778"/>
                      </a:cubicBezTo>
                      <a:cubicBezTo>
                        <a:pt x="10725" y="3778"/>
                        <a:pt x="10730" y="3777"/>
                        <a:pt x="10735" y="3775"/>
                      </a:cubicBezTo>
                      <a:cubicBezTo>
                        <a:pt x="10768" y="3760"/>
                        <a:pt x="10800" y="3710"/>
                        <a:pt x="10804" y="3673"/>
                      </a:cubicBezTo>
                      <a:cubicBezTo>
                        <a:pt x="10822" y="3504"/>
                        <a:pt x="10690" y="3320"/>
                        <a:pt x="10522" y="3286"/>
                      </a:cubicBezTo>
                      <a:cubicBezTo>
                        <a:pt x="10480" y="3278"/>
                        <a:pt x="10440" y="3274"/>
                        <a:pt x="10400" y="3274"/>
                      </a:cubicBezTo>
                      <a:cubicBezTo>
                        <a:pt x="10249" y="3274"/>
                        <a:pt x="10114" y="3331"/>
                        <a:pt x="9998" y="3446"/>
                      </a:cubicBezTo>
                      <a:cubicBezTo>
                        <a:pt x="9980" y="3466"/>
                        <a:pt x="9958" y="3481"/>
                        <a:pt x="9937" y="3499"/>
                      </a:cubicBezTo>
                      <a:cubicBezTo>
                        <a:pt x="9932" y="3496"/>
                        <a:pt x="9926" y="3491"/>
                        <a:pt x="9921" y="3487"/>
                      </a:cubicBezTo>
                      <a:cubicBezTo>
                        <a:pt x="9926" y="3465"/>
                        <a:pt x="9927" y="3441"/>
                        <a:pt x="9933" y="3419"/>
                      </a:cubicBezTo>
                      <a:cubicBezTo>
                        <a:pt x="9978" y="3282"/>
                        <a:pt x="10058" y="3186"/>
                        <a:pt x="10206" y="3152"/>
                      </a:cubicBezTo>
                      <a:cubicBezTo>
                        <a:pt x="10234" y="3145"/>
                        <a:pt x="10274" y="3116"/>
                        <a:pt x="10279" y="3094"/>
                      </a:cubicBezTo>
                      <a:cubicBezTo>
                        <a:pt x="10284" y="3070"/>
                        <a:pt x="10256" y="3033"/>
                        <a:pt x="10233" y="3012"/>
                      </a:cubicBezTo>
                      <a:cubicBezTo>
                        <a:pt x="10174" y="2960"/>
                        <a:pt x="10105" y="2942"/>
                        <a:pt x="10033" y="2942"/>
                      </a:cubicBezTo>
                      <a:cubicBezTo>
                        <a:pt x="10002" y="2942"/>
                        <a:pt x="9970" y="2946"/>
                        <a:pt x="9938" y="2951"/>
                      </a:cubicBezTo>
                      <a:cubicBezTo>
                        <a:pt x="9758" y="2986"/>
                        <a:pt x="9638" y="3103"/>
                        <a:pt x="9545" y="3254"/>
                      </a:cubicBezTo>
                      <a:cubicBezTo>
                        <a:pt x="9530" y="3279"/>
                        <a:pt x="9514" y="3301"/>
                        <a:pt x="9498" y="3326"/>
                      </a:cubicBezTo>
                      <a:cubicBezTo>
                        <a:pt x="9481" y="3234"/>
                        <a:pt x="9480" y="3152"/>
                        <a:pt x="9481" y="3068"/>
                      </a:cubicBezTo>
                      <a:cubicBezTo>
                        <a:pt x="9489" y="2360"/>
                        <a:pt x="9421" y="1652"/>
                        <a:pt x="9530" y="946"/>
                      </a:cubicBezTo>
                      <a:cubicBezTo>
                        <a:pt x="9564" y="730"/>
                        <a:pt x="9595" y="515"/>
                        <a:pt x="9717" y="326"/>
                      </a:cubicBezTo>
                      <a:cubicBezTo>
                        <a:pt x="9784" y="223"/>
                        <a:pt x="9888" y="166"/>
                        <a:pt x="9995" y="166"/>
                      </a:cubicBezTo>
                      <a:cubicBezTo>
                        <a:pt x="10047" y="166"/>
                        <a:pt x="10100" y="179"/>
                        <a:pt x="10150" y="207"/>
                      </a:cubicBezTo>
                      <a:cubicBezTo>
                        <a:pt x="10305" y="290"/>
                        <a:pt x="10398" y="534"/>
                        <a:pt x="10329" y="682"/>
                      </a:cubicBezTo>
                      <a:cubicBezTo>
                        <a:pt x="10316" y="707"/>
                        <a:pt x="10291" y="724"/>
                        <a:pt x="10272" y="745"/>
                      </a:cubicBezTo>
                      <a:cubicBezTo>
                        <a:pt x="10253" y="725"/>
                        <a:pt x="10233" y="707"/>
                        <a:pt x="10216" y="686"/>
                      </a:cubicBezTo>
                      <a:cubicBezTo>
                        <a:pt x="10182" y="645"/>
                        <a:pt x="10170" y="584"/>
                        <a:pt x="10102" y="581"/>
                      </a:cubicBezTo>
                      <a:cubicBezTo>
                        <a:pt x="10100" y="580"/>
                        <a:pt x="10097" y="580"/>
                        <a:pt x="10095" y="580"/>
                      </a:cubicBezTo>
                      <a:cubicBezTo>
                        <a:pt x="9997" y="580"/>
                        <a:pt x="9903" y="653"/>
                        <a:pt x="9874" y="751"/>
                      </a:cubicBezTo>
                      <a:cubicBezTo>
                        <a:pt x="9838" y="872"/>
                        <a:pt x="9876" y="998"/>
                        <a:pt x="9964" y="1048"/>
                      </a:cubicBezTo>
                      <a:cubicBezTo>
                        <a:pt x="9975" y="1055"/>
                        <a:pt x="9986" y="1061"/>
                        <a:pt x="9998" y="1064"/>
                      </a:cubicBezTo>
                      <a:cubicBezTo>
                        <a:pt x="10028" y="1070"/>
                        <a:pt x="10057" y="1074"/>
                        <a:pt x="10086" y="1074"/>
                      </a:cubicBezTo>
                      <a:cubicBezTo>
                        <a:pt x="10161" y="1074"/>
                        <a:pt x="10231" y="1050"/>
                        <a:pt x="10295" y="993"/>
                      </a:cubicBezTo>
                      <a:cubicBezTo>
                        <a:pt x="10515" y="795"/>
                        <a:pt x="10552" y="405"/>
                        <a:pt x="10371" y="171"/>
                      </a:cubicBezTo>
                      <a:cubicBezTo>
                        <a:pt x="10283" y="57"/>
                        <a:pt x="10174" y="0"/>
                        <a:pt x="10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 name="Google Shape;696;p4"/>
                <p:cNvSpPr/>
                <p:nvPr/>
              </p:nvSpPr>
              <p:spPr>
                <a:xfrm>
                  <a:off x="2004564" y="4920500"/>
                  <a:ext cx="465285" cy="169562"/>
                </a:xfrm>
                <a:custGeom>
                  <a:avLst/>
                  <a:gdLst/>
                  <a:ahLst/>
                  <a:cxnLst/>
                  <a:rect l="l" t="t" r="r" b="b"/>
                  <a:pathLst>
                    <a:path w="4953" h="1805" extrusionOk="0">
                      <a:moveTo>
                        <a:pt x="2727" y="1"/>
                      </a:moveTo>
                      <a:cubicBezTo>
                        <a:pt x="2431" y="1"/>
                        <a:pt x="2135" y="23"/>
                        <a:pt x="1838" y="57"/>
                      </a:cubicBezTo>
                      <a:cubicBezTo>
                        <a:pt x="1346" y="112"/>
                        <a:pt x="885" y="254"/>
                        <a:pt x="460" y="512"/>
                      </a:cubicBezTo>
                      <a:cubicBezTo>
                        <a:pt x="365" y="571"/>
                        <a:pt x="254" y="635"/>
                        <a:pt x="200" y="725"/>
                      </a:cubicBezTo>
                      <a:cubicBezTo>
                        <a:pt x="3" y="1053"/>
                        <a:pt x="1" y="1402"/>
                        <a:pt x="147" y="1752"/>
                      </a:cubicBezTo>
                      <a:cubicBezTo>
                        <a:pt x="157" y="1773"/>
                        <a:pt x="172" y="1790"/>
                        <a:pt x="180" y="1805"/>
                      </a:cubicBezTo>
                      <a:cubicBezTo>
                        <a:pt x="200" y="1646"/>
                        <a:pt x="214" y="1488"/>
                        <a:pt x="239" y="1329"/>
                      </a:cubicBezTo>
                      <a:cubicBezTo>
                        <a:pt x="260" y="1194"/>
                        <a:pt x="294" y="1062"/>
                        <a:pt x="382" y="951"/>
                      </a:cubicBezTo>
                      <a:cubicBezTo>
                        <a:pt x="542" y="746"/>
                        <a:pt x="742" y="602"/>
                        <a:pt x="989" y="508"/>
                      </a:cubicBezTo>
                      <a:cubicBezTo>
                        <a:pt x="1324" y="380"/>
                        <a:pt x="1670" y="320"/>
                        <a:pt x="2021" y="316"/>
                      </a:cubicBezTo>
                      <a:cubicBezTo>
                        <a:pt x="2133" y="315"/>
                        <a:pt x="2244" y="315"/>
                        <a:pt x="2356" y="315"/>
                      </a:cubicBezTo>
                      <a:cubicBezTo>
                        <a:pt x="2895" y="315"/>
                        <a:pt x="3434" y="326"/>
                        <a:pt x="3972" y="338"/>
                      </a:cubicBezTo>
                      <a:cubicBezTo>
                        <a:pt x="4300" y="344"/>
                        <a:pt x="4625" y="369"/>
                        <a:pt x="4952" y="385"/>
                      </a:cubicBezTo>
                      <a:cubicBezTo>
                        <a:pt x="4952" y="380"/>
                        <a:pt x="4953" y="377"/>
                        <a:pt x="4953" y="375"/>
                      </a:cubicBezTo>
                      <a:cubicBezTo>
                        <a:pt x="4921" y="365"/>
                        <a:pt x="4890" y="352"/>
                        <a:pt x="4857" y="344"/>
                      </a:cubicBezTo>
                      <a:cubicBezTo>
                        <a:pt x="4425" y="250"/>
                        <a:pt x="3997" y="142"/>
                        <a:pt x="3563" y="68"/>
                      </a:cubicBezTo>
                      <a:cubicBezTo>
                        <a:pt x="3285" y="21"/>
                        <a:pt x="3006"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 name="Google Shape;697;p4"/>
                <p:cNvSpPr/>
                <p:nvPr/>
              </p:nvSpPr>
              <p:spPr>
                <a:xfrm>
                  <a:off x="2718527" y="4673525"/>
                  <a:ext cx="170031" cy="282947"/>
                </a:xfrm>
                <a:custGeom>
                  <a:avLst/>
                  <a:gdLst/>
                  <a:ahLst/>
                  <a:cxnLst/>
                  <a:rect l="l" t="t" r="r" b="b"/>
                  <a:pathLst>
                    <a:path w="1810" h="3012" extrusionOk="0">
                      <a:moveTo>
                        <a:pt x="1021" y="1"/>
                      </a:moveTo>
                      <a:cubicBezTo>
                        <a:pt x="901" y="1"/>
                        <a:pt x="780" y="29"/>
                        <a:pt x="705" y="84"/>
                      </a:cubicBezTo>
                      <a:cubicBezTo>
                        <a:pt x="614" y="151"/>
                        <a:pt x="589" y="233"/>
                        <a:pt x="619" y="343"/>
                      </a:cubicBezTo>
                      <a:cubicBezTo>
                        <a:pt x="635" y="408"/>
                        <a:pt x="650" y="473"/>
                        <a:pt x="657" y="539"/>
                      </a:cubicBezTo>
                      <a:cubicBezTo>
                        <a:pt x="668" y="641"/>
                        <a:pt x="626" y="705"/>
                        <a:pt x="531" y="741"/>
                      </a:cubicBezTo>
                      <a:cubicBezTo>
                        <a:pt x="497" y="754"/>
                        <a:pt x="462" y="760"/>
                        <a:pt x="426" y="760"/>
                      </a:cubicBezTo>
                      <a:cubicBezTo>
                        <a:pt x="301" y="760"/>
                        <a:pt x="174" y="684"/>
                        <a:pt x="98" y="555"/>
                      </a:cubicBezTo>
                      <a:cubicBezTo>
                        <a:pt x="85" y="533"/>
                        <a:pt x="72" y="511"/>
                        <a:pt x="57" y="484"/>
                      </a:cubicBezTo>
                      <a:cubicBezTo>
                        <a:pt x="9" y="596"/>
                        <a:pt x="0" y="682"/>
                        <a:pt x="22" y="781"/>
                      </a:cubicBezTo>
                      <a:cubicBezTo>
                        <a:pt x="53" y="929"/>
                        <a:pt x="137" y="988"/>
                        <a:pt x="239" y="988"/>
                      </a:cubicBezTo>
                      <a:cubicBezTo>
                        <a:pt x="288" y="988"/>
                        <a:pt x="341" y="974"/>
                        <a:pt x="395" y="950"/>
                      </a:cubicBezTo>
                      <a:cubicBezTo>
                        <a:pt x="408" y="943"/>
                        <a:pt x="418" y="931"/>
                        <a:pt x="433" y="927"/>
                      </a:cubicBezTo>
                      <a:cubicBezTo>
                        <a:pt x="455" y="922"/>
                        <a:pt x="477" y="922"/>
                        <a:pt x="500" y="919"/>
                      </a:cubicBezTo>
                      <a:lnTo>
                        <a:pt x="500" y="919"/>
                      </a:lnTo>
                      <a:cubicBezTo>
                        <a:pt x="497" y="940"/>
                        <a:pt x="501" y="963"/>
                        <a:pt x="492" y="979"/>
                      </a:cubicBezTo>
                      <a:cubicBezTo>
                        <a:pt x="414" y="1113"/>
                        <a:pt x="436" y="1243"/>
                        <a:pt x="500" y="1371"/>
                      </a:cubicBezTo>
                      <a:cubicBezTo>
                        <a:pt x="534" y="1441"/>
                        <a:pt x="584" y="1475"/>
                        <a:pt x="639" y="1475"/>
                      </a:cubicBezTo>
                      <a:cubicBezTo>
                        <a:pt x="680" y="1475"/>
                        <a:pt x="724" y="1456"/>
                        <a:pt x="767" y="1416"/>
                      </a:cubicBezTo>
                      <a:cubicBezTo>
                        <a:pt x="838" y="1350"/>
                        <a:pt x="870" y="1267"/>
                        <a:pt x="868" y="1169"/>
                      </a:cubicBezTo>
                      <a:cubicBezTo>
                        <a:pt x="865" y="1119"/>
                        <a:pt x="880" y="1083"/>
                        <a:pt x="936" y="1071"/>
                      </a:cubicBezTo>
                      <a:cubicBezTo>
                        <a:pt x="955" y="1067"/>
                        <a:pt x="976" y="1065"/>
                        <a:pt x="997" y="1065"/>
                      </a:cubicBezTo>
                      <a:cubicBezTo>
                        <a:pt x="1103" y="1065"/>
                        <a:pt x="1220" y="1116"/>
                        <a:pt x="1266" y="1206"/>
                      </a:cubicBezTo>
                      <a:cubicBezTo>
                        <a:pt x="1313" y="1294"/>
                        <a:pt x="1357" y="1398"/>
                        <a:pt x="1359" y="1496"/>
                      </a:cubicBezTo>
                      <a:cubicBezTo>
                        <a:pt x="1364" y="1629"/>
                        <a:pt x="1342" y="1768"/>
                        <a:pt x="1307" y="1898"/>
                      </a:cubicBezTo>
                      <a:cubicBezTo>
                        <a:pt x="1203" y="2276"/>
                        <a:pt x="957" y="2547"/>
                        <a:pt x="630" y="2749"/>
                      </a:cubicBezTo>
                      <a:cubicBezTo>
                        <a:pt x="480" y="2841"/>
                        <a:pt x="321" y="2916"/>
                        <a:pt x="167" y="2999"/>
                      </a:cubicBezTo>
                      <a:cubicBezTo>
                        <a:pt x="168" y="3002"/>
                        <a:pt x="168" y="3006"/>
                        <a:pt x="175" y="3011"/>
                      </a:cubicBezTo>
                      <a:cubicBezTo>
                        <a:pt x="317" y="2975"/>
                        <a:pt x="475" y="2965"/>
                        <a:pt x="603" y="2899"/>
                      </a:cubicBezTo>
                      <a:cubicBezTo>
                        <a:pt x="1435" y="2469"/>
                        <a:pt x="1810" y="1436"/>
                        <a:pt x="1495" y="554"/>
                      </a:cubicBezTo>
                      <a:cubicBezTo>
                        <a:pt x="1482" y="517"/>
                        <a:pt x="1462" y="482"/>
                        <a:pt x="1437" y="451"/>
                      </a:cubicBezTo>
                      <a:cubicBezTo>
                        <a:pt x="1402" y="406"/>
                        <a:pt x="1355" y="384"/>
                        <a:pt x="1307" y="384"/>
                      </a:cubicBezTo>
                      <a:cubicBezTo>
                        <a:pt x="1261" y="384"/>
                        <a:pt x="1215" y="404"/>
                        <a:pt x="1179" y="444"/>
                      </a:cubicBezTo>
                      <a:cubicBezTo>
                        <a:pt x="1115" y="515"/>
                        <a:pt x="1118" y="589"/>
                        <a:pt x="1161" y="670"/>
                      </a:cubicBezTo>
                      <a:cubicBezTo>
                        <a:pt x="1209" y="760"/>
                        <a:pt x="1175" y="828"/>
                        <a:pt x="1076" y="855"/>
                      </a:cubicBezTo>
                      <a:cubicBezTo>
                        <a:pt x="1059" y="860"/>
                        <a:pt x="1043" y="863"/>
                        <a:pt x="1027" y="863"/>
                      </a:cubicBezTo>
                      <a:cubicBezTo>
                        <a:pt x="962" y="863"/>
                        <a:pt x="910" y="823"/>
                        <a:pt x="869" y="773"/>
                      </a:cubicBezTo>
                      <a:cubicBezTo>
                        <a:pt x="662" y="527"/>
                        <a:pt x="790" y="169"/>
                        <a:pt x="1105" y="110"/>
                      </a:cubicBezTo>
                      <a:cubicBezTo>
                        <a:pt x="1180" y="95"/>
                        <a:pt x="1260" y="99"/>
                        <a:pt x="1338" y="95"/>
                      </a:cubicBezTo>
                      <a:cubicBezTo>
                        <a:pt x="1334" y="90"/>
                        <a:pt x="1328" y="83"/>
                        <a:pt x="1321" y="78"/>
                      </a:cubicBezTo>
                      <a:cubicBezTo>
                        <a:pt x="1249" y="26"/>
                        <a:pt x="1135" y="1"/>
                        <a:pt x="1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 name="Google Shape;698;p4"/>
                <p:cNvSpPr/>
                <p:nvPr/>
              </p:nvSpPr>
              <p:spPr>
                <a:xfrm>
                  <a:off x="1982863" y="4899363"/>
                  <a:ext cx="556407" cy="111976"/>
                </a:xfrm>
                <a:custGeom>
                  <a:avLst/>
                  <a:gdLst/>
                  <a:ahLst/>
                  <a:cxnLst/>
                  <a:rect l="l" t="t" r="r" b="b"/>
                  <a:pathLst>
                    <a:path w="5923" h="1192" extrusionOk="0">
                      <a:moveTo>
                        <a:pt x="2580" y="1"/>
                      </a:moveTo>
                      <a:cubicBezTo>
                        <a:pt x="2313" y="1"/>
                        <a:pt x="2046" y="14"/>
                        <a:pt x="1778" y="40"/>
                      </a:cubicBezTo>
                      <a:cubicBezTo>
                        <a:pt x="1397" y="76"/>
                        <a:pt x="1024" y="157"/>
                        <a:pt x="674" y="320"/>
                      </a:cubicBezTo>
                      <a:cubicBezTo>
                        <a:pt x="365" y="464"/>
                        <a:pt x="129" y="677"/>
                        <a:pt x="33" y="1018"/>
                      </a:cubicBezTo>
                      <a:cubicBezTo>
                        <a:pt x="18" y="1074"/>
                        <a:pt x="11" y="1131"/>
                        <a:pt x="0" y="1188"/>
                      </a:cubicBezTo>
                      <a:cubicBezTo>
                        <a:pt x="6" y="1188"/>
                        <a:pt x="13" y="1188"/>
                        <a:pt x="19" y="1192"/>
                      </a:cubicBezTo>
                      <a:cubicBezTo>
                        <a:pt x="80" y="1125"/>
                        <a:pt x="141" y="1056"/>
                        <a:pt x="204" y="990"/>
                      </a:cubicBezTo>
                      <a:cubicBezTo>
                        <a:pt x="271" y="921"/>
                        <a:pt x="344" y="864"/>
                        <a:pt x="445" y="859"/>
                      </a:cubicBezTo>
                      <a:cubicBezTo>
                        <a:pt x="450" y="859"/>
                        <a:pt x="453" y="853"/>
                        <a:pt x="457" y="851"/>
                      </a:cubicBezTo>
                      <a:cubicBezTo>
                        <a:pt x="737" y="625"/>
                        <a:pt x="1056" y="475"/>
                        <a:pt x="1398" y="373"/>
                      </a:cubicBezTo>
                      <a:cubicBezTo>
                        <a:pt x="1867" y="233"/>
                        <a:pt x="2352" y="207"/>
                        <a:pt x="2838" y="188"/>
                      </a:cubicBezTo>
                      <a:cubicBezTo>
                        <a:pt x="2892" y="186"/>
                        <a:pt x="2946" y="185"/>
                        <a:pt x="2999" y="185"/>
                      </a:cubicBezTo>
                      <a:cubicBezTo>
                        <a:pt x="3753" y="185"/>
                        <a:pt x="4474" y="386"/>
                        <a:pt x="5201" y="555"/>
                      </a:cubicBezTo>
                      <a:cubicBezTo>
                        <a:pt x="5277" y="573"/>
                        <a:pt x="5349" y="620"/>
                        <a:pt x="5425" y="627"/>
                      </a:cubicBezTo>
                      <a:cubicBezTo>
                        <a:pt x="5590" y="644"/>
                        <a:pt x="5756" y="646"/>
                        <a:pt x="5922" y="655"/>
                      </a:cubicBezTo>
                      <a:cubicBezTo>
                        <a:pt x="5802" y="611"/>
                        <a:pt x="5679" y="583"/>
                        <a:pt x="5560" y="547"/>
                      </a:cubicBezTo>
                      <a:cubicBezTo>
                        <a:pt x="5206" y="443"/>
                        <a:pt x="4857" y="319"/>
                        <a:pt x="4500" y="232"/>
                      </a:cubicBezTo>
                      <a:cubicBezTo>
                        <a:pt x="3866" y="78"/>
                        <a:pt x="3226"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 name="Google Shape;699;p4"/>
                <p:cNvSpPr/>
                <p:nvPr/>
              </p:nvSpPr>
              <p:spPr>
                <a:xfrm>
                  <a:off x="2031807" y="4988608"/>
                  <a:ext cx="126255" cy="149271"/>
                </a:xfrm>
                <a:custGeom>
                  <a:avLst/>
                  <a:gdLst/>
                  <a:ahLst/>
                  <a:cxnLst/>
                  <a:rect l="l" t="t" r="r" b="b"/>
                  <a:pathLst>
                    <a:path w="1344" h="1589" extrusionOk="0">
                      <a:moveTo>
                        <a:pt x="394" y="0"/>
                      </a:moveTo>
                      <a:lnTo>
                        <a:pt x="394" y="0"/>
                      </a:lnTo>
                      <a:cubicBezTo>
                        <a:pt x="371" y="15"/>
                        <a:pt x="360" y="20"/>
                        <a:pt x="350" y="25"/>
                      </a:cubicBezTo>
                      <a:cubicBezTo>
                        <a:pt x="158" y="150"/>
                        <a:pt x="99" y="346"/>
                        <a:pt x="71" y="558"/>
                      </a:cubicBezTo>
                      <a:cubicBezTo>
                        <a:pt x="1" y="1115"/>
                        <a:pt x="314" y="1530"/>
                        <a:pt x="848" y="1586"/>
                      </a:cubicBezTo>
                      <a:cubicBezTo>
                        <a:pt x="866" y="1588"/>
                        <a:pt x="884" y="1589"/>
                        <a:pt x="902" y="1589"/>
                      </a:cubicBezTo>
                      <a:cubicBezTo>
                        <a:pt x="1069" y="1589"/>
                        <a:pt x="1204" y="1501"/>
                        <a:pt x="1269" y="1341"/>
                      </a:cubicBezTo>
                      <a:cubicBezTo>
                        <a:pt x="1344" y="1163"/>
                        <a:pt x="1323" y="962"/>
                        <a:pt x="1047" y="935"/>
                      </a:cubicBezTo>
                      <a:cubicBezTo>
                        <a:pt x="1033" y="934"/>
                        <a:pt x="1018" y="933"/>
                        <a:pt x="1004" y="933"/>
                      </a:cubicBezTo>
                      <a:cubicBezTo>
                        <a:pt x="912" y="933"/>
                        <a:pt x="833" y="964"/>
                        <a:pt x="783" y="1048"/>
                      </a:cubicBezTo>
                      <a:cubicBezTo>
                        <a:pt x="725" y="1143"/>
                        <a:pt x="724" y="1245"/>
                        <a:pt x="793" y="1341"/>
                      </a:cubicBezTo>
                      <a:cubicBezTo>
                        <a:pt x="808" y="1360"/>
                        <a:pt x="818" y="1380"/>
                        <a:pt x="830" y="1403"/>
                      </a:cubicBezTo>
                      <a:cubicBezTo>
                        <a:pt x="823" y="1405"/>
                        <a:pt x="814" y="1406"/>
                        <a:pt x="804" y="1406"/>
                      </a:cubicBezTo>
                      <a:cubicBezTo>
                        <a:pt x="725" y="1406"/>
                        <a:pt x="594" y="1329"/>
                        <a:pt x="512" y="1214"/>
                      </a:cubicBezTo>
                      <a:cubicBezTo>
                        <a:pt x="246" y="841"/>
                        <a:pt x="188" y="442"/>
                        <a:pt x="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 name="Google Shape;700;p4"/>
                <p:cNvSpPr/>
                <p:nvPr/>
              </p:nvSpPr>
              <p:spPr>
                <a:xfrm>
                  <a:off x="2999603" y="4330634"/>
                  <a:ext cx="106528" cy="195207"/>
                </a:xfrm>
                <a:custGeom>
                  <a:avLst/>
                  <a:gdLst/>
                  <a:ahLst/>
                  <a:cxnLst/>
                  <a:rect l="l" t="t" r="r" b="b"/>
                  <a:pathLst>
                    <a:path w="1134" h="2078" extrusionOk="0">
                      <a:moveTo>
                        <a:pt x="413" y="0"/>
                      </a:moveTo>
                      <a:cubicBezTo>
                        <a:pt x="281" y="0"/>
                        <a:pt x="153" y="30"/>
                        <a:pt x="30" y="91"/>
                      </a:cubicBezTo>
                      <a:cubicBezTo>
                        <a:pt x="15" y="99"/>
                        <a:pt x="1" y="109"/>
                        <a:pt x="1" y="109"/>
                      </a:cubicBezTo>
                      <a:cubicBezTo>
                        <a:pt x="86" y="135"/>
                        <a:pt x="180" y="156"/>
                        <a:pt x="266" y="194"/>
                      </a:cubicBezTo>
                      <a:cubicBezTo>
                        <a:pt x="322" y="220"/>
                        <a:pt x="362" y="275"/>
                        <a:pt x="350" y="347"/>
                      </a:cubicBezTo>
                      <a:cubicBezTo>
                        <a:pt x="337" y="415"/>
                        <a:pt x="279" y="429"/>
                        <a:pt x="223" y="444"/>
                      </a:cubicBezTo>
                      <a:cubicBezTo>
                        <a:pt x="195" y="450"/>
                        <a:pt x="163" y="456"/>
                        <a:pt x="140" y="474"/>
                      </a:cubicBezTo>
                      <a:cubicBezTo>
                        <a:pt x="99" y="506"/>
                        <a:pt x="63" y="546"/>
                        <a:pt x="24" y="583"/>
                      </a:cubicBezTo>
                      <a:cubicBezTo>
                        <a:pt x="29" y="591"/>
                        <a:pt x="36" y="598"/>
                        <a:pt x="41" y="605"/>
                      </a:cubicBezTo>
                      <a:cubicBezTo>
                        <a:pt x="155" y="512"/>
                        <a:pt x="289" y="474"/>
                        <a:pt x="432" y="467"/>
                      </a:cubicBezTo>
                      <a:cubicBezTo>
                        <a:pt x="439" y="466"/>
                        <a:pt x="446" y="466"/>
                        <a:pt x="453" y="466"/>
                      </a:cubicBezTo>
                      <a:cubicBezTo>
                        <a:pt x="693" y="466"/>
                        <a:pt x="888" y="662"/>
                        <a:pt x="882" y="908"/>
                      </a:cubicBezTo>
                      <a:cubicBezTo>
                        <a:pt x="879" y="982"/>
                        <a:pt x="847" y="1037"/>
                        <a:pt x="779" y="1068"/>
                      </a:cubicBezTo>
                      <a:cubicBezTo>
                        <a:pt x="762" y="1075"/>
                        <a:pt x="746" y="1079"/>
                        <a:pt x="731" y="1079"/>
                      </a:cubicBezTo>
                      <a:cubicBezTo>
                        <a:pt x="689" y="1079"/>
                        <a:pt x="654" y="1052"/>
                        <a:pt x="622" y="1018"/>
                      </a:cubicBezTo>
                      <a:cubicBezTo>
                        <a:pt x="605" y="1002"/>
                        <a:pt x="587" y="986"/>
                        <a:pt x="569" y="971"/>
                      </a:cubicBezTo>
                      <a:lnTo>
                        <a:pt x="569" y="971"/>
                      </a:lnTo>
                      <a:cubicBezTo>
                        <a:pt x="661" y="1133"/>
                        <a:pt x="686" y="1306"/>
                        <a:pt x="651" y="1479"/>
                      </a:cubicBezTo>
                      <a:cubicBezTo>
                        <a:pt x="630" y="1603"/>
                        <a:pt x="579" y="1726"/>
                        <a:pt x="521" y="1838"/>
                      </a:cubicBezTo>
                      <a:cubicBezTo>
                        <a:pt x="458" y="1959"/>
                        <a:pt x="347" y="2029"/>
                        <a:pt x="184" y="2032"/>
                      </a:cubicBezTo>
                      <a:cubicBezTo>
                        <a:pt x="214" y="2047"/>
                        <a:pt x="225" y="2055"/>
                        <a:pt x="235" y="2058"/>
                      </a:cubicBezTo>
                      <a:cubicBezTo>
                        <a:pt x="271" y="2072"/>
                        <a:pt x="308" y="2078"/>
                        <a:pt x="343" y="2078"/>
                      </a:cubicBezTo>
                      <a:cubicBezTo>
                        <a:pt x="456" y="2078"/>
                        <a:pt x="560" y="2014"/>
                        <a:pt x="625" y="1901"/>
                      </a:cubicBezTo>
                      <a:cubicBezTo>
                        <a:pt x="724" y="1732"/>
                        <a:pt x="754" y="1550"/>
                        <a:pt x="744" y="1358"/>
                      </a:cubicBezTo>
                      <a:cubicBezTo>
                        <a:pt x="743" y="1328"/>
                        <a:pt x="748" y="1297"/>
                        <a:pt x="751" y="1261"/>
                      </a:cubicBezTo>
                      <a:cubicBezTo>
                        <a:pt x="772" y="1268"/>
                        <a:pt x="782" y="1271"/>
                        <a:pt x="789" y="1276"/>
                      </a:cubicBezTo>
                      <a:cubicBezTo>
                        <a:pt x="826" y="1308"/>
                        <a:pt x="857" y="1325"/>
                        <a:pt x="885" y="1325"/>
                      </a:cubicBezTo>
                      <a:cubicBezTo>
                        <a:pt x="919" y="1325"/>
                        <a:pt x="948" y="1301"/>
                        <a:pt x="979" y="1252"/>
                      </a:cubicBezTo>
                      <a:cubicBezTo>
                        <a:pt x="995" y="1225"/>
                        <a:pt x="1010" y="1195"/>
                        <a:pt x="1021" y="1165"/>
                      </a:cubicBezTo>
                      <a:cubicBezTo>
                        <a:pt x="1134" y="874"/>
                        <a:pt x="969" y="490"/>
                        <a:pt x="681" y="368"/>
                      </a:cubicBezTo>
                      <a:cubicBezTo>
                        <a:pt x="670" y="363"/>
                        <a:pt x="660" y="354"/>
                        <a:pt x="641" y="343"/>
                      </a:cubicBezTo>
                      <a:cubicBezTo>
                        <a:pt x="662" y="330"/>
                        <a:pt x="676" y="321"/>
                        <a:pt x="691" y="313"/>
                      </a:cubicBezTo>
                      <a:cubicBezTo>
                        <a:pt x="804" y="248"/>
                        <a:pt x="810" y="137"/>
                        <a:pt x="702" y="65"/>
                      </a:cubicBezTo>
                      <a:cubicBezTo>
                        <a:pt x="662" y="39"/>
                        <a:pt x="613" y="21"/>
                        <a:pt x="565" y="13"/>
                      </a:cubicBezTo>
                      <a:cubicBezTo>
                        <a:pt x="514" y="5"/>
                        <a:pt x="463"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 name="Google Shape;701;p4"/>
                <p:cNvSpPr/>
                <p:nvPr/>
              </p:nvSpPr>
              <p:spPr>
                <a:xfrm>
                  <a:off x="2851079" y="4056979"/>
                  <a:ext cx="97322" cy="79097"/>
                </a:xfrm>
                <a:custGeom>
                  <a:avLst/>
                  <a:gdLst/>
                  <a:ahLst/>
                  <a:cxnLst/>
                  <a:rect l="l" t="t" r="r" b="b"/>
                  <a:pathLst>
                    <a:path w="1036" h="842" extrusionOk="0">
                      <a:moveTo>
                        <a:pt x="470" y="1"/>
                      </a:moveTo>
                      <a:cubicBezTo>
                        <a:pt x="354" y="1"/>
                        <a:pt x="244" y="45"/>
                        <a:pt x="153" y="136"/>
                      </a:cubicBezTo>
                      <a:cubicBezTo>
                        <a:pt x="25" y="264"/>
                        <a:pt x="0" y="428"/>
                        <a:pt x="40" y="599"/>
                      </a:cubicBezTo>
                      <a:cubicBezTo>
                        <a:pt x="63" y="694"/>
                        <a:pt x="131" y="746"/>
                        <a:pt x="215" y="746"/>
                      </a:cubicBezTo>
                      <a:cubicBezTo>
                        <a:pt x="229" y="746"/>
                        <a:pt x="243" y="744"/>
                        <a:pt x="257" y="741"/>
                      </a:cubicBezTo>
                      <a:cubicBezTo>
                        <a:pt x="364" y="723"/>
                        <a:pt x="438" y="632"/>
                        <a:pt x="424" y="523"/>
                      </a:cubicBezTo>
                      <a:cubicBezTo>
                        <a:pt x="419" y="488"/>
                        <a:pt x="391" y="446"/>
                        <a:pt x="361" y="428"/>
                      </a:cubicBezTo>
                      <a:cubicBezTo>
                        <a:pt x="350" y="422"/>
                        <a:pt x="340" y="420"/>
                        <a:pt x="330" y="420"/>
                      </a:cubicBezTo>
                      <a:cubicBezTo>
                        <a:pt x="302" y="420"/>
                        <a:pt x="278" y="443"/>
                        <a:pt x="258" y="475"/>
                      </a:cubicBezTo>
                      <a:cubicBezTo>
                        <a:pt x="244" y="498"/>
                        <a:pt x="228" y="509"/>
                        <a:pt x="213" y="509"/>
                      </a:cubicBezTo>
                      <a:cubicBezTo>
                        <a:pt x="195" y="509"/>
                        <a:pt x="178" y="495"/>
                        <a:pt x="165" y="467"/>
                      </a:cubicBezTo>
                      <a:cubicBezTo>
                        <a:pt x="135" y="401"/>
                        <a:pt x="143" y="336"/>
                        <a:pt x="190" y="280"/>
                      </a:cubicBezTo>
                      <a:cubicBezTo>
                        <a:pt x="246" y="213"/>
                        <a:pt x="321" y="178"/>
                        <a:pt x="405" y="178"/>
                      </a:cubicBezTo>
                      <a:cubicBezTo>
                        <a:pt x="438" y="178"/>
                        <a:pt x="472" y="184"/>
                        <a:pt x="506" y="194"/>
                      </a:cubicBezTo>
                      <a:cubicBezTo>
                        <a:pt x="697" y="253"/>
                        <a:pt x="795" y="394"/>
                        <a:pt x="851" y="573"/>
                      </a:cubicBezTo>
                      <a:cubicBezTo>
                        <a:pt x="877" y="657"/>
                        <a:pt x="894" y="743"/>
                        <a:pt x="918" y="842"/>
                      </a:cubicBezTo>
                      <a:cubicBezTo>
                        <a:pt x="949" y="766"/>
                        <a:pt x="969" y="702"/>
                        <a:pt x="998" y="642"/>
                      </a:cubicBezTo>
                      <a:cubicBezTo>
                        <a:pt x="1031" y="581"/>
                        <a:pt x="1035" y="521"/>
                        <a:pt x="1018" y="456"/>
                      </a:cubicBezTo>
                      <a:cubicBezTo>
                        <a:pt x="960" y="248"/>
                        <a:pt x="837" y="91"/>
                        <a:pt x="626" y="26"/>
                      </a:cubicBezTo>
                      <a:cubicBezTo>
                        <a:pt x="573" y="9"/>
                        <a:pt x="521" y="1"/>
                        <a:pt x="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 name="Google Shape;702;p4"/>
                <p:cNvSpPr/>
                <p:nvPr/>
              </p:nvSpPr>
              <p:spPr>
                <a:xfrm>
                  <a:off x="2950377" y="3982295"/>
                  <a:ext cx="102958" cy="116580"/>
                </a:xfrm>
                <a:custGeom>
                  <a:avLst/>
                  <a:gdLst/>
                  <a:ahLst/>
                  <a:cxnLst/>
                  <a:rect l="l" t="t" r="r" b="b"/>
                  <a:pathLst>
                    <a:path w="1096" h="1241" extrusionOk="0">
                      <a:moveTo>
                        <a:pt x="773" y="0"/>
                      </a:moveTo>
                      <a:cubicBezTo>
                        <a:pt x="580" y="0"/>
                        <a:pt x="410" y="70"/>
                        <a:pt x="270" y="222"/>
                      </a:cubicBezTo>
                      <a:cubicBezTo>
                        <a:pt x="1" y="517"/>
                        <a:pt x="41" y="877"/>
                        <a:pt x="41" y="1241"/>
                      </a:cubicBezTo>
                      <a:cubicBezTo>
                        <a:pt x="119" y="1165"/>
                        <a:pt x="163" y="1096"/>
                        <a:pt x="160" y="989"/>
                      </a:cubicBezTo>
                      <a:cubicBezTo>
                        <a:pt x="153" y="799"/>
                        <a:pt x="186" y="610"/>
                        <a:pt x="263" y="432"/>
                      </a:cubicBezTo>
                      <a:cubicBezTo>
                        <a:pt x="351" y="229"/>
                        <a:pt x="517" y="136"/>
                        <a:pt x="725" y="107"/>
                      </a:cubicBezTo>
                      <a:cubicBezTo>
                        <a:pt x="737" y="105"/>
                        <a:pt x="749" y="104"/>
                        <a:pt x="761" y="104"/>
                      </a:cubicBezTo>
                      <a:cubicBezTo>
                        <a:pt x="803" y="104"/>
                        <a:pt x="843" y="118"/>
                        <a:pt x="874" y="166"/>
                      </a:cubicBezTo>
                      <a:cubicBezTo>
                        <a:pt x="844" y="197"/>
                        <a:pt x="814" y="226"/>
                        <a:pt x="787" y="255"/>
                      </a:cubicBezTo>
                      <a:cubicBezTo>
                        <a:pt x="733" y="316"/>
                        <a:pt x="746" y="431"/>
                        <a:pt x="812" y="490"/>
                      </a:cubicBezTo>
                      <a:cubicBezTo>
                        <a:pt x="833" y="509"/>
                        <a:pt x="858" y="518"/>
                        <a:pt x="884" y="518"/>
                      </a:cubicBezTo>
                      <a:cubicBezTo>
                        <a:pt x="923" y="518"/>
                        <a:pt x="966" y="498"/>
                        <a:pt x="1003" y="459"/>
                      </a:cubicBezTo>
                      <a:cubicBezTo>
                        <a:pt x="1084" y="373"/>
                        <a:pt x="1096" y="270"/>
                        <a:pt x="1064" y="162"/>
                      </a:cubicBezTo>
                      <a:cubicBezTo>
                        <a:pt x="1034" y="61"/>
                        <a:pt x="953" y="13"/>
                        <a:pt x="858" y="5"/>
                      </a:cubicBezTo>
                      <a:cubicBezTo>
                        <a:pt x="829" y="2"/>
                        <a:pt x="801" y="0"/>
                        <a:pt x="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 name="Google Shape;703;p4"/>
                <p:cNvSpPr/>
                <p:nvPr/>
              </p:nvSpPr>
              <p:spPr>
                <a:xfrm>
                  <a:off x="2893635" y="4258298"/>
                  <a:ext cx="34006" cy="35979"/>
                </a:xfrm>
                <a:custGeom>
                  <a:avLst/>
                  <a:gdLst/>
                  <a:ahLst/>
                  <a:cxnLst/>
                  <a:rect l="l" t="t" r="r" b="b"/>
                  <a:pathLst>
                    <a:path w="362" h="383" extrusionOk="0">
                      <a:moveTo>
                        <a:pt x="18" y="0"/>
                      </a:moveTo>
                      <a:cubicBezTo>
                        <a:pt x="12" y="6"/>
                        <a:pt x="7" y="13"/>
                        <a:pt x="1" y="21"/>
                      </a:cubicBezTo>
                      <a:cubicBezTo>
                        <a:pt x="59" y="218"/>
                        <a:pt x="197" y="383"/>
                        <a:pt x="339" y="383"/>
                      </a:cubicBezTo>
                      <a:cubicBezTo>
                        <a:pt x="346" y="383"/>
                        <a:pt x="354" y="382"/>
                        <a:pt x="361" y="381"/>
                      </a:cubicBezTo>
                      <a:cubicBezTo>
                        <a:pt x="347" y="342"/>
                        <a:pt x="340" y="301"/>
                        <a:pt x="317" y="275"/>
                      </a:cubicBezTo>
                      <a:cubicBezTo>
                        <a:pt x="276" y="229"/>
                        <a:pt x="225" y="196"/>
                        <a:pt x="180" y="155"/>
                      </a:cubicBezTo>
                      <a:cubicBezTo>
                        <a:pt x="125" y="104"/>
                        <a:pt x="73" y="52"/>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 name="Google Shape;704;p4"/>
                <p:cNvSpPr/>
                <p:nvPr/>
              </p:nvSpPr>
              <p:spPr>
                <a:xfrm>
                  <a:off x="2883396" y="4287796"/>
                  <a:ext cx="44622" cy="19070"/>
                </a:xfrm>
                <a:custGeom>
                  <a:avLst/>
                  <a:gdLst/>
                  <a:ahLst/>
                  <a:cxnLst/>
                  <a:rect l="l" t="t" r="r" b="b"/>
                  <a:pathLst>
                    <a:path w="475" h="203" extrusionOk="0">
                      <a:moveTo>
                        <a:pt x="151" y="1"/>
                      </a:moveTo>
                      <a:cubicBezTo>
                        <a:pt x="146" y="1"/>
                        <a:pt x="140" y="1"/>
                        <a:pt x="135" y="2"/>
                      </a:cubicBezTo>
                      <a:cubicBezTo>
                        <a:pt x="86" y="10"/>
                        <a:pt x="41" y="38"/>
                        <a:pt x="0" y="57"/>
                      </a:cubicBezTo>
                      <a:cubicBezTo>
                        <a:pt x="109" y="98"/>
                        <a:pt x="210" y="137"/>
                        <a:pt x="311" y="176"/>
                      </a:cubicBezTo>
                      <a:cubicBezTo>
                        <a:pt x="337" y="184"/>
                        <a:pt x="363" y="195"/>
                        <a:pt x="388" y="200"/>
                      </a:cubicBezTo>
                      <a:cubicBezTo>
                        <a:pt x="399" y="201"/>
                        <a:pt x="410" y="202"/>
                        <a:pt x="419" y="202"/>
                      </a:cubicBezTo>
                      <a:cubicBezTo>
                        <a:pt x="454" y="202"/>
                        <a:pt x="474" y="188"/>
                        <a:pt x="462" y="153"/>
                      </a:cubicBezTo>
                      <a:cubicBezTo>
                        <a:pt x="377" y="104"/>
                        <a:pt x="312" y="63"/>
                        <a:pt x="243" y="28"/>
                      </a:cubicBezTo>
                      <a:cubicBezTo>
                        <a:pt x="215" y="14"/>
                        <a:pt x="181"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05" name="Google Shape;705;p4"/>
                <p:cNvGrpSpPr/>
                <p:nvPr/>
              </p:nvGrpSpPr>
              <p:grpSpPr>
                <a:xfrm>
                  <a:off x="2883114" y="4252568"/>
                  <a:ext cx="45467" cy="65290"/>
                  <a:chOff x="2883114" y="4252568"/>
                  <a:chExt cx="45467" cy="65290"/>
                </a:xfrm>
              </p:grpSpPr>
              <p:sp>
                <p:nvSpPr>
                  <p:cNvPr id="706" name="Google Shape;706;p4"/>
                  <p:cNvSpPr/>
                  <p:nvPr/>
                </p:nvSpPr>
                <p:spPr>
                  <a:xfrm>
                    <a:off x="2891851" y="4252568"/>
                    <a:ext cx="36731" cy="30155"/>
                  </a:xfrm>
                  <a:custGeom>
                    <a:avLst/>
                    <a:gdLst/>
                    <a:ahLst/>
                    <a:cxnLst/>
                    <a:rect l="l" t="t" r="r" b="b"/>
                    <a:pathLst>
                      <a:path w="391" h="321" extrusionOk="0">
                        <a:moveTo>
                          <a:pt x="101" y="1"/>
                        </a:moveTo>
                        <a:cubicBezTo>
                          <a:pt x="69" y="1"/>
                          <a:pt x="36" y="6"/>
                          <a:pt x="1" y="16"/>
                        </a:cubicBezTo>
                        <a:cubicBezTo>
                          <a:pt x="127" y="47"/>
                          <a:pt x="186" y="136"/>
                          <a:pt x="252" y="221"/>
                        </a:cubicBezTo>
                        <a:cubicBezTo>
                          <a:pt x="279" y="256"/>
                          <a:pt x="315" y="283"/>
                          <a:pt x="355" y="320"/>
                        </a:cubicBezTo>
                        <a:cubicBezTo>
                          <a:pt x="390" y="134"/>
                          <a:pt x="270"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 name="Google Shape;707;p4"/>
                  <p:cNvSpPr/>
                  <p:nvPr/>
                </p:nvSpPr>
                <p:spPr>
                  <a:xfrm>
                    <a:off x="2883114" y="4300197"/>
                    <a:ext cx="44152" cy="17661"/>
                  </a:xfrm>
                  <a:custGeom>
                    <a:avLst/>
                    <a:gdLst/>
                    <a:ahLst/>
                    <a:cxnLst/>
                    <a:rect l="l" t="t" r="r" b="b"/>
                    <a:pathLst>
                      <a:path w="470" h="188" extrusionOk="0">
                        <a:moveTo>
                          <a:pt x="62" y="0"/>
                        </a:moveTo>
                        <a:cubicBezTo>
                          <a:pt x="42" y="0"/>
                          <a:pt x="22" y="3"/>
                          <a:pt x="1" y="8"/>
                        </a:cubicBezTo>
                        <a:cubicBezTo>
                          <a:pt x="112" y="68"/>
                          <a:pt x="202" y="126"/>
                          <a:pt x="300" y="173"/>
                        </a:cubicBezTo>
                        <a:cubicBezTo>
                          <a:pt x="321" y="183"/>
                          <a:pt x="341" y="188"/>
                          <a:pt x="359" y="188"/>
                        </a:cubicBezTo>
                        <a:cubicBezTo>
                          <a:pt x="402" y="188"/>
                          <a:pt x="438" y="161"/>
                          <a:pt x="470" y="108"/>
                        </a:cubicBezTo>
                        <a:lnTo>
                          <a:pt x="470" y="108"/>
                        </a:lnTo>
                        <a:cubicBezTo>
                          <a:pt x="457" y="110"/>
                          <a:pt x="445" y="111"/>
                          <a:pt x="433" y="111"/>
                        </a:cubicBezTo>
                        <a:cubicBezTo>
                          <a:pt x="300" y="111"/>
                          <a:pt x="200"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08" name="Google Shape;708;p4"/>
                <p:cNvSpPr/>
                <p:nvPr/>
              </p:nvSpPr>
              <p:spPr>
                <a:xfrm>
                  <a:off x="2956953" y="4294185"/>
                  <a:ext cx="39361" cy="13527"/>
                </a:xfrm>
                <a:custGeom>
                  <a:avLst/>
                  <a:gdLst/>
                  <a:ahLst/>
                  <a:cxnLst/>
                  <a:rect l="l" t="t" r="r" b="b"/>
                  <a:pathLst>
                    <a:path w="419" h="144" extrusionOk="0">
                      <a:moveTo>
                        <a:pt x="214" y="0"/>
                      </a:moveTo>
                      <a:cubicBezTo>
                        <a:pt x="154" y="0"/>
                        <a:pt x="94" y="18"/>
                        <a:pt x="40" y="53"/>
                      </a:cubicBezTo>
                      <a:cubicBezTo>
                        <a:pt x="20" y="67"/>
                        <a:pt x="13" y="101"/>
                        <a:pt x="0" y="125"/>
                      </a:cubicBezTo>
                      <a:cubicBezTo>
                        <a:pt x="5" y="130"/>
                        <a:pt x="10" y="137"/>
                        <a:pt x="16" y="144"/>
                      </a:cubicBezTo>
                      <a:cubicBezTo>
                        <a:pt x="152" y="120"/>
                        <a:pt x="287" y="97"/>
                        <a:pt x="418" y="74"/>
                      </a:cubicBezTo>
                      <a:cubicBezTo>
                        <a:pt x="359" y="26"/>
                        <a:pt x="286"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 name="Google Shape;709;p4"/>
                <p:cNvSpPr/>
                <p:nvPr/>
              </p:nvSpPr>
              <p:spPr>
                <a:xfrm>
                  <a:off x="2957798" y="4304236"/>
                  <a:ext cx="35885" cy="13621"/>
                </a:xfrm>
                <a:custGeom>
                  <a:avLst/>
                  <a:gdLst/>
                  <a:ahLst/>
                  <a:cxnLst/>
                  <a:rect l="l" t="t" r="r" b="b"/>
                  <a:pathLst>
                    <a:path w="382" h="145" extrusionOk="0">
                      <a:moveTo>
                        <a:pt x="381" y="1"/>
                      </a:moveTo>
                      <a:cubicBezTo>
                        <a:pt x="254" y="28"/>
                        <a:pt x="128" y="56"/>
                        <a:pt x="0" y="83"/>
                      </a:cubicBezTo>
                      <a:cubicBezTo>
                        <a:pt x="15" y="126"/>
                        <a:pt x="55" y="145"/>
                        <a:pt x="105" y="145"/>
                      </a:cubicBezTo>
                      <a:cubicBezTo>
                        <a:pt x="191" y="145"/>
                        <a:pt x="308" y="89"/>
                        <a:pt x="38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10" name="Google Shape;710;p4"/>
                <p:cNvGrpSpPr/>
                <p:nvPr/>
              </p:nvGrpSpPr>
              <p:grpSpPr>
                <a:xfrm>
                  <a:off x="2887341" y="4172905"/>
                  <a:ext cx="120058" cy="122970"/>
                  <a:chOff x="2887341" y="4172905"/>
                  <a:chExt cx="120058" cy="122970"/>
                </a:xfrm>
              </p:grpSpPr>
              <p:sp>
                <p:nvSpPr>
                  <p:cNvPr id="711" name="Google Shape;711;p4"/>
                  <p:cNvSpPr/>
                  <p:nvPr/>
                </p:nvSpPr>
                <p:spPr>
                  <a:xfrm>
                    <a:off x="2957141" y="4242328"/>
                    <a:ext cx="21982" cy="41897"/>
                  </a:xfrm>
                  <a:custGeom>
                    <a:avLst/>
                    <a:gdLst/>
                    <a:ahLst/>
                    <a:cxnLst/>
                    <a:rect l="l" t="t" r="r" b="b"/>
                    <a:pathLst>
                      <a:path w="234" h="446" extrusionOk="0">
                        <a:moveTo>
                          <a:pt x="114" y="1"/>
                        </a:moveTo>
                        <a:cubicBezTo>
                          <a:pt x="106" y="1"/>
                          <a:pt x="97" y="2"/>
                          <a:pt x="88" y="6"/>
                        </a:cubicBezTo>
                        <a:cubicBezTo>
                          <a:pt x="55" y="19"/>
                          <a:pt x="11" y="55"/>
                          <a:pt x="8" y="84"/>
                        </a:cubicBezTo>
                        <a:cubicBezTo>
                          <a:pt x="0" y="198"/>
                          <a:pt x="5" y="315"/>
                          <a:pt x="5" y="446"/>
                        </a:cubicBezTo>
                        <a:cubicBezTo>
                          <a:pt x="54" y="408"/>
                          <a:pt x="90" y="383"/>
                          <a:pt x="122" y="353"/>
                        </a:cubicBezTo>
                        <a:cubicBezTo>
                          <a:pt x="205" y="280"/>
                          <a:pt x="234" y="154"/>
                          <a:pt x="192" y="64"/>
                        </a:cubicBezTo>
                        <a:cubicBezTo>
                          <a:pt x="176" y="28"/>
                          <a:pt x="148"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 name="Google Shape;712;p4"/>
                  <p:cNvSpPr/>
                  <p:nvPr/>
                </p:nvSpPr>
                <p:spPr>
                  <a:xfrm>
                    <a:off x="2887341" y="4187372"/>
                    <a:ext cx="22358" cy="32034"/>
                  </a:xfrm>
                  <a:custGeom>
                    <a:avLst/>
                    <a:gdLst/>
                    <a:ahLst/>
                    <a:cxnLst/>
                    <a:rect l="l" t="t" r="r" b="b"/>
                    <a:pathLst>
                      <a:path w="238" h="341" extrusionOk="0">
                        <a:moveTo>
                          <a:pt x="112" y="0"/>
                        </a:moveTo>
                        <a:cubicBezTo>
                          <a:pt x="69" y="0"/>
                          <a:pt x="30" y="35"/>
                          <a:pt x="18" y="94"/>
                        </a:cubicBezTo>
                        <a:cubicBezTo>
                          <a:pt x="0" y="184"/>
                          <a:pt x="17" y="269"/>
                          <a:pt x="73" y="341"/>
                        </a:cubicBezTo>
                        <a:cubicBezTo>
                          <a:pt x="116" y="317"/>
                          <a:pt x="155" y="297"/>
                          <a:pt x="196" y="276"/>
                        </a:cubicBezTo>
                        <a:cubicBezTo>
                          <a:pt x="206" y="232"/>
                          <a:pt x="217" y="192"/>
                          <a:pt x="227" y="152"/>
                        </a:cubicBezTo>
                        <a:cubicBezTo>
                          <a:pt x="238" y="101"/>
                          <a:pt x="181" y="13"/>
                          <a:pt x="131" y="2"/>
                        </a:cubicBezTo>
                        <a:cubicBezTo>
                          <a:pt x="124"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 name="Google Shape;713;p4"/>
                  <p:cNvSpPr/>
                  <p:nvPr/>
                </p:nvSpPr>
                <p:spPr>
                  <a:xfrm>
                    <a:off x="2908666" y="4228143"/>
                    <a:ext cx="18694" cy="31564"/>
                  </a:xfrm>
                  <a:custGeom>
                    <a:avLst/>
                    <a:gdLst/>
                    <a:ahLst/>
                    <a:cxnLst/>
                    <a:rect l="l" t="t" r="r" b="b"/>
                    <a:pathLst>
                      <a:path w="199" h="336" extrusionOk="0">
                        <a:moveTo>
                          <a:pt x="87" y="1"/>
                        </a:moveTo>
                        <a:cubicBezTo>
                          <a:pt x="83" y="1"/>
                          <a:pt x="79" y="1"/>
                          <a:pt x="75" y="2"/>
                        </a:cubicBezTo>
                        <a:cubicBezTo>
                          <a:pt x="52" y="8"/>
                          <a:pt x="23" y="41"/>
                          <a:pt x="17" y="67"/>
                        </a:cubicBezTo>
                        <a:cubicBezTo>
                          <a:pt x="1" y="131"/>
                          <a:pt x="23" y="189"/>
                          <a:pt x="73" y="233"/>
                        </a:cubicBezTo>
                        <a:cubicBezTo>
                          <a:pt x="108" y="264"/>
                          <a:pt x="144" y="292"/>
                          <a:pt x="196" y="336"/>
                        </a:cubicBezTo>
                        <a:cubicBezTo>
                          <a:pt x="196" y="259"/>
                          <a:pt x="199" y="196"/>
                          <a:pt x="194" y="131"/>
                        </a:cubicBezTo>
                        <a:cubicBezTo>
                          <a:pt x="191" y="96"/>
                          <a:pt x="178" y="58"/>
                          <a:pt x="157" y="32"/>
                        </a:cubicBezTo>
                        <a:cubicBezTo>
                          <a:pt x="143" y="14"/>
                          <a:pt x="11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 name="Google Shape;714;p4"/>
                  <p:cNvSpPr/>
                  <p:nvPr/>
                </p:nvSpPr>
                <p:spPr>
                  <a:xfrm>
                    <a:off x="2979687" y="4242704"/>
                    <a:ext cx="18882" cy="28934"/>
                  </a:xfrm>
                  <a:custGeom>
                    <a:avLst/>
                    <a:gdLst/>
                    <a:ahLst/>
                    <a:cxnLst/>
                    <a:rect l="l" t="t" r="r" b="b"/>
                    <a:pathLst>
                      <a:path w="201" h="308" extrusionOk="0">
                        <a:moveTo>
                          <a:pt x="55" y="0"/>
                        </a:moveTo>
                        <a:cubicBezTo>
                          <a:pt x="38" y="0"/>
                          <a:pt x="20" y="3"/>
                          <a:pt x="1" y="8"/>
                        </a:cubicBezTo>
                        <a:cubicBezTo>
                          <a:pt x="9" y="62"/>
                          <a:pt x="29" y="116"/>
                          <a:pt x="19" y="166"/>
                        </a:cubicBezTo>
                        <a:cubicBezTo>
                          <a:pt x="9" y="230"/>
                          <a:pt x="29" y="271"/>
                          <a:pt x="76" y="308"/>
                        </a:cubicBezTo>
                        <a:cubicBezTo>
                          <a:pt x="165" y="259"/>
                          <a:pt x="200" y="166"/>
                          <a:pt x="164" y="70"/>
                        </a:cubicBezTo>
                        <a:cubicBezTo>
                          <a:pt x="146" y="25"/>
                          <a:pt x="106"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 name="Google Shape;715;p4"/>
                  <p:cNvSpPr/>
                  <p:nvPr/>
                </p:nvSpPr>
                <p:spPr>
                  <a:xfrm>
                    <a:off x="2910545" y="4200900"/>
                    <a:ext cx="18036" cy="25458"/>
                  </a:xfrm>
                  <a:custGeom>
                    <a:avLst/>
                    <a:gdLst/>
                    <a:ahLst/>
                    <a:cxnLst/>
                    <a:rect l="l" t="t" r="r" b="b"/>
                    <a:pathLst>
                      <a:path w="192" h="271" extrusionOk="0">
                        <a:moveTo>
                          <a:pt x="88" y="0"/>
                        </a:moveTo>
                        <a:cubicBezTo>
                          <a:pt x="86" y="0"/>
                          <a:pt x="84" y="1"/>
                          <a:pt x="82" y="1"/>
                        </a:cubicBezTo>
                        <a:cubicBezTo>
                          <a:pt x="20" y="3"/>
                          <a:pt x="1" y="54"/>
                          <a:pt x="1" y="105"/>
                        </a:cubicBezTo>
                        <a:cubicBezTo>
                          <a:pt x="1" y="157"/>
                          <a:pt x="0" y="216"/>
                          <a:pt x="66" y="236"/>
                        </a:cubicBezTo>
                        <a:cubicBezTo>
                          <a:pt x="100" y="249"/>
                          <a:pt x="136" y="256"/>
                          <a:pt x="184" y="270"/>
                        </a:cubicBezTo>
                        <a:cubicBezTo>
                          <a:pt x="184" y="207"/>
                          <a:pt x="191" y="147"/>
                          <a:pt x="183" y="89"/>
                        </a:cubicBezTo>
                        <a:cubicBezTo>
                          <a:pt x="177" y="39"/>
                          <a:pt x="14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 name="Google Shape;716;p4"/>
                  <p:cNvSpPr/>
                  <p:nvPr/>
                </p:nvSpPr>
                <p:spPr>
                  <a:xfrm>
                    <a:off x="2892320" y="4219876"/>
                    <a:ext cx="20197" cy="28652"/>
                  </a:xfrm>
                  <a:custGeom>
                    <a:avLst/>
                    <a:gdLst/>
                    <a:ahLst/>
                    <a:cxnLst/>
                    <a:rect l="l" t="t" r="r" b="b"/>
                    <a:pathLst>
                      <a:path w="215" h="305" extrusionOk="0">
                        <a:moveTo>
                          <a:pt x="119" y="1"/>
                        </a:moveTo>
                        <a:cubicBezTo>
                          <a:pt x="116" y="1"/>
                          <a:pt x="113" y="1"/>
                          <a:pt x="110" y="2"/>
                        </a:cubicBezTo>
                        <a:cubicBezTo>
                          <a:pt x="32" y="24"/>
                          <a:pt x="0" y="119"/>
                          <a:pt x="25" y="222"/>
                        </a:cubicBezTo>
                        <a:cubicBezTo>
                          <a:pt x="39" y="285"/>
                          <a:pt x="54" y="304"/>
                          <a:pt x="111" y="304"/>
                        </a:cubicBezTo>
                        <a:cubicBezTo>
                          <a:pt x="126" y="304"/>
                          <a:pt x="143" y="303"/>
                          <a:pt x="164" y="301"/>
                        </a:cubicBezTo>
                        <a:cubicBezTo>
                          <a:pt x="139" y="213"/>
                          <a:pt x="120" y="126"/>
                          <a:pt x="215" y="36"/>
                        </a:cubicBezTo>
                        <a:cubicBezTo>
                          <a:pt x="176" y="23"/>
                          <a:pt x="14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 name="Google Shape;717;p4"/>
                  <p:cNvSpPr/>
                  <p:nvPr/>
                </p:nvSpPr>
                <p:spPr>
                  <a:xfrm>
                    <a:off x="2956577" y="4271075"/>
                    <a:ext cx="29309" cy="24800"/>
                  </a:xfrm>
                  <a:custGeom>
                    <a:avLst/>
                    <a:gdLst/>
                    <a:ahLst/>
                    <a:cxnLst/>
                    <a:rect l="l" t="t" r="r" b="b"/>
                    <a:pathLst>
                      <a:path w="312" h="264" extrusionOk="0">
                        <a:moveTo>
                          <a:pt x="240" y="0"/>
                        </a:moveTo>
                        <a:cubicBezTo>
                          <a:pt x="194" y="40"/>
                          <a:pt x="152" y="78"/>
                          <a:pt x="105" y="114"/>
                        </a:cubicBezTo>
                        <a:cubicBezTo>
                          <a:pt x="58" y="152"/>
                          <a:pt x="1" y="181"/>
                          <a:pt x="14" y="264"/>
                        </a:cubicBezTo>
                        <a:cubicBezTo>
                          <a:pt x="234" y="197"/>
                          <a:pt x="312" y="102"/>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 name="Google Shape;718;p4"/>
                  <p:cNvSpPr/>
                  <p:nvPr/>
                </p:nvSpPr>
                <p:spPr>
                  <a:xfrm>
                    <a:off x="2986920" y="4222318"/>
                    <a:ext cx="20479" cy="23109"/>
                  </a:xfrm>
                  <a:custGeom>
                    <a:avLst/>
                    <a:gdLst/>
                    <a:ahLst/>
                    <a:cxnLst/>
                    <a:rect l="l" t="t" r="r" b="b"/>
                    <a:pathLst>
                      <a:path w="218" h="246" extrusionOk="0">
                        <a:moveTo>
                          <a:pt x="107" y="1"/>
                        </a:moveTo>
                        <a:cubicBezTo>
                          <a:pt x="75" y="1"/>
                          <a:pt x="37" y="13"/>
                          <a:pt x="0" y="38"/>
                        </a:cubicBezTo>
                        <a:cubicBezTo>
                          <a:pt x="41" y="108"/>
                          <a:pt x="78" y="172"/>
                          <a:pt x="120" y="246"/>
                        </a:cubicBezTo>
                        <a:cubicBezTo>
                          <a:pt x="198" y="156"/>
                          <a:pt x="217" y="70"/>
                          <a:pt x="180" y="31"/>
                        </a:cubicBezTo>
                        <a:cubicBezTo>
                          <a:pt x="162" y="11"/>
                          <a:pt x="137"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 name="Google Shape;719;p4"/>
                  <p:cNvSpPr/>
                  <p:nvPr/>
                </p:nvSpPr>
                <p:spPr>
                  <a:xfrm>
                    <a:off x="2893823" y="4172905"/>
                    <a:ext cx="23861" cy="23297"/>
                  </a:xfrm>
                  <a:custGeom>
                    <a:avLst/>
                    <a:gdLst/>
                    <a:ahLst/>
                    <a:cxnLst/>
                    <a:rect l="l" t="t" r="r" b="b"/>
                    <a:pathLst>
                      <a:path w="254" h="248" extrusionOk="0">
                        <a:moveTo>
                          <a:pt x="79" y="0"/>
                        </a:moveTo>
                        <a:cubicBezTo>
                          <a:pt x="73" y="0"/>
                          <a:pt x="68" y="1"/>
                          <a:pt x="63" y="2"/>
                        </a:cubicBezTo>
                        <a:cubicBezTo>
                          <a:pt x="37" y="9"/>
                          <a:pt x="21" y="56"/>
                          <a:pt x="1" y="85"/>
                        </a:cubicBezTo>
                        <a:cubicBezTo>
                          <a:pt x="6" y="92"/>
                          <a:pt x="11" y="98"/>
                          <a:pt x="18" y="105"/>
                        </a:cubicBezTo>
                        <a:cubicBezTo>
                          <a:pt x="21" y="105"/>
                          <a:pt x="23" y="105"/>
                          <a:pt x="26" y="105"/>
                        </a:cubicBezTo>
                        <a:cubicBezTo>
                          <a:pt x="107" y="105"/>
                          <a:pt x="156" y="153"/>
                          <a:pt x="194" y="219"/>
                        </a:cubicBezTo>
                        <a:cubicBezTo>
                          <a:pt x="201" y="233"/>
                          <a:pt x="222" y="238"/>
                          <a:pt x="237" y="247"/>
                        </a:cubicBezTo>
                        <a:cubicBezTo>
                          <a:pt x="241" y="229"/>
                          <a:pt x="254" y="209"/>
                          <a:pt x="249" y="196"/>
                        </a:cubicBezTo>
                        <a:cubicBezTo>
                          <a:pt x="225" y="141"/>
                          <a:pt x="202" y="82"/>
                          <a:pt x="165" y="35"/>
                        </a:cubicBezTo>
                        <a:cubicBezTo>
                          <a:pt x="149" y="15"/>
                          <a:pt x="10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 name="Google Shape;720;p4"/>
                  <p:cNvSpPr/>
                  <p:nvPr/>
                </p:nvSpPr>
                <p:spPr>
                  <a:xfrm>
                    <a:off x="2963998" y="4225982"/>
                    <a:ext cx="24424" cy="12400"/>
                  </a:xfrm>
                  <a:custGeom>
                    <a:avLst/>
                    <a:gdLst/>
                    <a:ahLst/>
                    <a:cxnLst/>
                    <a:rect l="l" t="t" r="r" b="b"/>
                    <a:pathLst>
                      <a:path w="260" h="132" extrusionOk="0">
                        <a:moveTo>
                          <a:pt x="128" y="0"/>
                        </a:moveTo>
                        <a:cubicBezTo>
                          <a:pt x="127" y="0"/>
                          <a:pt x="126" y="0"/>
                          <a:pt x="124" y="0"/>
                        </a:cubicBezTo>
                        <a:cubicBezTo>
                          <a:pt x="54" y="4"/>
                          <a:pt x="12" y="45"/>
                          <a:pt x="0" y="131"/>
                        </a:cubicBezTo>
                        <a:lnTo>
                          <a:pt x="260" y="131"/>
                        </a:lnTo>
                        <a:cubicBezTo>
                          <a:pt x="225" y="55"/>
                          <a:pt x="19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21" name="Google Shape;721;p4"/>
                <p:cNvSpPr/>
                <p:nvPr/>
              </p:nvSpPr>
              <p:spPr>
                <a:xfrm>
                  <a:off x="1978729" y="3977410"/>
                  <a:ext cx="1127468" cy="1166077"/>
                </a:xfrm>
                <a:custGeom>
                  <a:avLst/>
                  <a:gdLst/>
                  <a:ahLst/>
                  <a:cxnLst/>
                  <a:rect l="l" t="t" r="r" b="b"/>
                  <a:pathLst>
                    <a:path w="12002" h="12413" extrusionOk="0">
                      <a:moveTo>
                        <a:pt x="11114" y="53"/>
                      </a:moveTo>
                      <a:cubicBezTo>
                        <a:pt x="11143" y="53"/>
                        <a:pt x="11172" y="54"/>
                        <a:pt x="11202" y="58"/>
                      </a:cubicBezTo>
                      <a:cubicBezTo>
                        <a:pt x="11298" y="67"/>
                        <a:pt x="11378" y="114"/>
                        <a:pt x="11408" y="215"/>
                      </a:cubicBezTo>
                      <a:cubicBezTo>
                        <a:pt x="11440" y="323"/>
                        <a:pt x="11428" y="425"/>
                        <a:pt x="11347" y="512"/>
                      </a:cubicBezTo>
                      <a:cubicBezTo>
                        <a:pt x="11310" y="551"/>
                        <a:pt x="11268" y="571"/>
                        <a:pt x="11229" y="571"/>
                      </a:cubicBezTo>
                      <a:cubicBezTo>
                        <a:pt x="11202" y="571"/>
                        <a:pt x="11177" y="562"/>
                        <a:pt x="11156" y="543"/>
                      </a:cubicBezTo>
                      <a:cubicBezTo>
                        <a:pt x="11092" y="486"/>
                        <a:pt x="11078" y="371"/>
                        <a:pt x="11131" y="309"/>
                      </a:cubicBezTo>
                      <a:cubicBezTo>
                        <a:pt x="11157" y="278"/>
                        <a:pt x="11188" y="248"/>
                        <a:pt x="11217" y="218"/>
                      </a:cubicBezTo>
                      <a:cubicBezTo>
                        <a:pt x="11186" y="171"/>
                        <a:pt x="11145" y="157"/>
                        <a:pt x="11104" y="157"/>
                      </a:cubicBezTo>
                      <a:cubicBezTo>
                        <a:pt x="11093" y="157"/>
                        <a:pt x="11081" y="158"/>
                        <a:pt x="11069" y="160"/>
                      </a:cubicBezTo>
                      <a:cubicBezTo>
                        <a:pt x="10861" y="191"/>
                        <a:pt x="10695" y="283"/>
                        <a:pt x="10607" y="485"/>
                      </a:cubicBezTo>
                      <a:cubicBezTo>
                        <a:pt x="10530" y="663"/>
                        <a:pt x="10498" y="852"/>
                        <a:pt x="10504" y="1043"/>
                      </a:cubicBezTo>
                      <a:cubicBezTo>
                        <a:pt x="10506" y="1150"/>
                        <a:pt x="10462" y="1219"/>
                        <a:pt x="10385" y="1295"/>
                      </a:cubicBezTo>
                      <a:cubicBezTo>
                        <a:pt x="10385" y="929"/>
                        <a:pt x="10345" y="570"/>
                        <a:pt x="10614" y="276"/>
                      </a:cubicBezTo>
                      <a:cubicBezTo>
                        <a:pt x="10754" y="123"/>
                        <a:pt x="10922" y="53"/>
                        <a:pt x="11114" y="53"/>
                      </a:cubicBezTo>
                      <a:close/>
                      <a:moveTo>
                        <a:pt x="9756" y="849"/>
                      </a:moveTo>
                      <a:cubicBezTo>
                        <a:pt x="9807" y="849"/>
                        <a:pt x="9859" y="857"/>
                        <a:pt x="9912" y="874"/>
                      </a:cubicBezTo>
                      <a:cubicBezTo>
                        <a:pt x="10122" y="940"/>
                        <a:pt x="10244" y="1096"/>
                        <a:pt x="10304" y="1304"/>
                      </a:cubicBezTo>
                      <a:cubicBezTo>
                        <a:pt x="10321" y="1369"/>
                        <a:pt x="10317" y="1428"/>
                        <a:pt x="10284" y="1491"/>
                      </a:cubicBezTo>
                      <a:cubicBezTo>
                        <a:pt x="10255" y="1549"/>
                        <a:pt x="10234" y="1613"/>
                        <a:pt x="10204" y="1689"/>
                      </a:cubicBezTo>
                      <a:cubicBezTo>
                        <a:pt x="10181" y="1590"/>
                        <a:pt x="10164" y="1503"/>
                        <a:pt x="10137" y="1421"/>
                      </a:cubicBezTo>
                      <a:cubicBezTo>
                        <a:pt x="10081" y="1241"/>
                        <a:pt x="9983" y="1101"/>
                        <a:pt x="9792" y="1043"/>
                      </a:cubicBezTo>
                      <a:cubicBezTo>
                        <a:pt x="9757" y="1032"/>
                        <a:pt x="9723" y="1027"/>
                        <a:pt x="9690" y="1027"/>
                      </a:cubicBezTo>
                      <a:cubicBezTo>
                        <a:pt x="9606" y="1027"/>
                        <a:pt x="9532" y="1061"/>
                        <a:pt x="9476" y="1128"/>
                      </a:cubicBezTo>
                      <a:cubicBezTo>
                        <a:pt x="9429" y="1185"/>
                        <a:pt x="9423" y="1250"/>
                        <a:pt x="9451" y="1315"/>
                      </a:cubicBezTo>
                      <a:cubicBezTo>
                        <a:pt x="9464" y="1342"/>
                        <a:pt x="9481" y="1356"/>
                        <a:pt x="9499" y="1356"/>
                      </a:cubicBezTo>
                      <a:cubicBezTo>
                        <a:pt x="9514" y="1356"/>
                        <a:pt x="9530" y="1345"/>
                        <a:pt x="9544" y="1323"/>
                      </a:cubicBezTo>
                      <a:cubicBezTo>
                        <a:pt x="9564" y="1291"/>
                        <a:pt x="9588" y="1267"/>
                        <a:pt x="9616" y="1267"/>
                      </a:cubicBezTo>
                      <a:cubicBezTo>
                        <a:pt x="9626" y="1267"/>
                        <a:pt x="9636" y="1270"/>
                        <a:pt x="9647" y="1276"/>
                      </a:cubicBezTo>
                      <a:cubicBezTo>
                        <a:pt x="9676" y="1294"/>
                        <a:pt x="9704" y="1337"/>
                        <a:pt x="9710" y="1371"/>
                      </a:cubicBezTo>
                      <a:cubicBezTo>
                        <a:pt x="9724" y="1479"/>
                        <a:pt x="9651" y="1571"/>
                        <a:pt x="9543" y="1590"/>
                      </a:cubicBezTo>
                      <a:cubicBezTo>
                        <a:pt x="9529" y="1593"/>
                        <a:pt x="9516" y="1594"/>
                        <a:pt x="9502" y="1594"/>
                      </a:cubicBezTo>
                      <a:cubicBezTo>
                        <a:pt x="9418" y="1594"/>
                        <a:pt x="9349" y="1544"/>
                        <a:pt x="9326" y="1447"/>
                      </a:cubicBezTo>
                      <a:cubicBezTo>
                        <a:pt x="9287" y="1276"/>
                        <a:pt x="9311" y="1112"/>
                        <a:pt x="9439" y="984"/>
                      </a:cubicBezTo>
                      <a:cubicBezTo>
                        <a:pt x="9530" y="893"/>
                        <a:pt x="9640" y="849"/>
                        <a:pt x="9756" y="849"/>
                      </a:cubicBezTo>
                      <a:close/>
                      <a:moveTo>
                        <a:pt x="9822" y="2080"/>
                      </a:moveTo>
                      <a:cubicBezTo>
                        <a:pt x="9852" y="2080"/>
                        <a:pt x="9890" y="2095"/>
                        <a:pt x="9906" y="2114"/>
                      </a:cubicBezTo>
                      <a:cubicBezTo>
                        <a:pt x="9943" y="2161"/>
                        <a:pt x="9966" y="2221"/>
                        <a:pt x="9990" y="2276"/>
                      </a:cubicBezTo>
                      <a:cubicBezTo>
                        <a:pt x="9997" y="2289"/>
                        <a:pt x="9982" y="2309"/>
                        <a:pt x="9978" y="2326"/>
                      </a:cubicBezTo>
                      <a:cubicBezTo>
                        <a:pt x="9963" y="2318"/>
                        <a:pt x="9942" y="2313"/>
                        <a:pt x="9935" y="2299"/>
                      </a:cubicBezTo>
                      <a:cubicBezTo>
                        <a:pt x="9897" y="2234"/>
                        <a:pt x="9849" y="2185"/>
                        <a:pt x="9769" y="2185"/>
                      </a:cubicBezTo>
                      <a:cubicBezTo>
                        <a:pt x="9766" y="2185"/>
                        <a:pt x="9763" y="2185"/>
                        <a:pt x="9759" y="2185"/>
                      </a:cubicBezTo>
                      <a:cubicBezTo>
                        <a:pt x="9752" y="2179"/>
                        <a:pt x="9747" y="2173"/>
                        <a:pt x="9742" y="2166"/>
                      </a:cubicBezTo>
                      <a:cubicBezTo>
                        <a:pt x="9762" y="2138"/>
                        <a:pt x="9777" y="2091"/>
                        <a:pt x="9804" y="2082"/>
                      </a:cubicBezTo>
                      <a:cubicBezTo>
                        <a:pt x="9809" y="2080"/>
                        <a:pt x="9816" y="2080"/>
                        <a:pt x="9822" y="2080"/>
                      </a:cubicBezTo>
                      <a:close/>
                      <a:moveTo>
                        <a:pt x="9784" y="2235"/>
                      </a:moveTo>
                      <a:cubicBezTo>
                        <a:pt x="9790" y="2235"/>
                        <a:pt x="9796" y="2236"/>
                        <a:pt x="9803" y="2237"/>
                      </a:cubicBezTo>
                      <a:cubicBezTo>
                        <a:pt x="9853" y="2248"/>
                        <a:pt x="9910" y="2336"/>
                        <a:pt x="9899" y="2387"/>
                      </a:cubicBezTo>
                      <a:cubicBezTo>
                        <a:pt x="9889" y="2427"/>
                        <a:pt x="9879" y="2467"/>
                        <a:pt x="9868" y="2511"/>
                      </a:cubicBezTo>
                      <a:cubicBezTo>
                        <a:pt x="9827" y="2532"/>
                        <a:pt x="9788" y="2552"/>
                        <a:pt x="9745" y="2576"/>
                      </a:cubicBezTo>
                      <a:cubicBezTo>
                        <a:pt x="9689" y="2504"/>
                        <a:pt x="9672" y="2419"/>
                        <a:pt x="9690" y="2329"/>
                      </a:cubicBezTo>
                      <a:cubicBezTo>
                        <a:pt x="9702" y="2270"/>
                        <a:pt x="9741" y="2235"/>
                        <a:pt x="9784" y="2235"/>
                      </a:cubicBezTo>
                      <a:close/>
                      <a:moveTo>
                        <a:pt x="10007" y="2381"/>
                      </a:moveTo>
                      <a:cubicBezTo>
                        <a:pt x="10060" y="2381"/>
                        <a:pt x="10096" y="2419"/>
                        <a:pt x="10102" y="2470"/>
                      </a:cubicBezTo>
                      <a:cubicBezTo>
                        <a:pt x="10110" y="2526"/>
                        <a:pt x="10103" y="2586"/>
                        <a:pt x="10103" y="2649"/>
                      </a:cubicBezTo>
                      <a:cubicBezTo>
                        <a:pt x="10055" y="2635"/>
                        <a:pt x="10019" y="2626"/>
                        <a:pt x="9985" y="2616"/>
                      </a:cubicBezTo>
                      <a:cubicBezTo>
                        <a:pt x="9918" y="2596"/>
                        <a:pt x="9920" y="2537"/>
                        <a:pt x="9920" y="2485"/>
                      </a:cubicBezTo>
                      <a:cubicBezTo>
                        <a:pt x="9920" y="2434"/>
                        <a:pt x="9939" y="2383"/>
                        <a:pt x="10001" y="2381"/>
                      </a:cubicBezTo>
                      <a:cubicBezTo>
                        <a:pt x="10003" y="2381"/>
                        <a:pt x="10005" y="2381"/>
                        <a:pt x="10007" y="2381"/>
                      </a:cubicBezTo>
                      <a:close/>
                      <a:moveTo>
                        <a:pt x="10616" y="2646"/>
                      </a:moveTo>
                      <a:cubicBezTo>
                        <a:pt x="10687" y="2646"/>
                        <a:pt x="10713" y="2702"/>
                        <a:pt x="10748" y="2777"/>
                      </a:cubicBezTo>
                      <a:lnTo>
                        <a:pt x="10488" y="2777"/>
                      </a:lnTo>
                      <a:cubicBezTo>
                        <a:pt x="10500" y="2690"/>
                        <a:pt x="10544" y="2649"/>
                        <a:pt x="10612" y="2646"/>
                      </a:cubicBezTo>
                      <a:cubicBezTo>
                        <a:pt x="10614" y="2646"/>
                        <a:pt x="10615" y="2646"/>
                        <a:pt x="10616" y="2646"/>
                      </a:cubicBezTo>
                      <a:close/>
                      <a:moveTo>
                        <a:pt x="10839" y="2607"/>
                      </a:moveTo>
                      <a:cubicBezTo>
                        <a:pt x="10868" y="2607"/>
                        <a:pt x="10894" y="2617"/>
                        <a:pt x="10911" y="2638"/>
                      </a:cubicBezTo>
                      <a:cubicBezTo>
                        <a:pt x="10948" y="2679"/>
                        <a:pt x="10928" y="2763"/>
                        <a:pt x="10851" y="2853"/>
                      </a:cubicBezTo>
                      <a:cubicBezTo>
                        <a:pt x="10810" y="2780"/>
                        <a:pt x="10773" y="2715"/>
                        <a:pt x="10732" y="2645"/>
                      </a:cubicBezTo>
                      <a:cubicBezTo>
                        <a:pt x="10769" y="2620"/>
                        <a:pt x="10807" y="2607"/>
                        <a:pt x="10839" y="2607"/>
                      </a:cubicBezTo>
                      <a:close/>
                      <a:moveTo>
                        <a:pt x="9844" y="2582"/>
                      </a:moveTo>
                      <a:cubicBezTo>
                        <a:pt x="9869" y="2582"/>
                        <a:pt x="9901" y="2604"/>
                        <a:pt x="9940" y="2617"/>
                      </a:cubicBezTo>
                      <a:cubicBezTo>
                        <a:pt x="9845" y="2707"/>
                        <a:pt x="9864" y="2794"/>
                        <a:pt x="9889" y="2882"/>
                      </a:cubicBezTo>
                      <a:cubicBezTo>
                        <a:pt x="9868" y="2884"/>
                        <a:pt x="9851" y="2885"/>
                        <a:pt x="9836" y="2885"/>
                      </a:cubicBezTo>
                      <a:cubicBezTo>
                        <a:pt x="9779" y="2885"/>
                        <a:pt x="9764" y="2866"/>
                        <a:pt x="9750" y="2803"/>
                      </a:cubicBezTo>
                      <a:cubicBezTo>
                        <a:pt x="9725" y="2700"/>
                        <a:pt x="9757" y="2605"/>
                        <a:pt x="9835" y="2583"/>
                      </a:cubicBezTo>
                      <a:cubicBezTo>
                        <a:pt x="9838" y="2582"/>
                        <a:pt x="9841" y="2582"/>
                        <a:pt x="9844" y="2582"/>
                      </a:cubicBezTo>
                      <a:close/>
                      <a:moveTo>
                        <a:pt x="9986" y="2671"/>
                      </a:moveTo>
                      <a:cubicBezTo>
                        <a:pt x="10010" y="2671"/>
                        <a:pt x="10042" y="2685"/>
                        <a:pt x="10056" y="2702"/>
                      </a:cubicBezTo>
                      <a:cubicBezTo>
                        <a:pt x="10077" y="2728"/>
                        <a:pt x="10091" y="2767"/>
                        <a:pt x="10093" y="2801"/>
                      </a:cubicBezTo>
                      <a:cubicBezTo>
                        <a:pt x="10098" y="2863"/>
                        <a:pt x="10095" y="2927"/>
                        <a:pt x="10095" y="3005"/>
                      </a:cubicBezTo>
                      <a:cubicBezTo>
                        <a:pt x="10043" y="2961"/>
                        <a:pt x="10007" y="2934"/>
                        <a:pt x="9972" y="2903"/>
                      </a:cubicBezTo>
                      <a:cubicBezTo>
                        <a:pt x="9922" y="2858"/>
                        <a:pt x="9900" y="2801"/>
                        <a:pt x="9916" y="2737"/>
                      </a:cubicBezTo>
                      <a:cubicBezTo>
                        <a:pt x="9922" y="2711"/>
                        <a:pt x="9950" y="2679"/>
                        <a:pt x="9974" y="2672"/>
                      </a:cubicBezTo>
                      <a:cubicBezTo>
                        <a:pt x="9978" y="2671"/>
                        <a:pt x="9982" y="2671"/>
                        <a:pt x="9986" y="2671"/>
                      </a:cubicBezTo>
                      <a:close/>
                      <a:moveTo>
                        <a:pt x="10710" y="2824"/>
                      </a:moveTo>
                      <a:cubicBezTo>
                        <a:pt x="10761" y="2824"/>
                        <a:pt x="10801" y="2849"/>
                        <a:pt x="10820" y="2894"/>
                      </a:cubicBezTo>
                      <a:cubicBezTo>
                        <a:pt x="10856" y="2990"/>
                        <a:pt x="10821" y="3083"/>
                        <a:pt x="10732" y="3132"/>
                      </a:cubicBezTo>
                      <a:cubicBezTo>
                        <a:pt x="10685" y="3095"/>
                        <a:pt x="10665" y="3054"/>
                        <a:pt x="10675" y="2990"/>
                      </a:cubicBezTo>
                      <a:cubicBezTo>
                        <a:pt x="10684" y="2940"/>
                        <a:pt x="10664" y="2886"/>
                        <a:pt x="10656" y="2832"/>
                      </a:cubicBezTo>
                      <a:cubicBezTo>
                        <a:pt x="10675" y="2827"/>
                        <a:pt x="10693" y="2824"/>
                        <a:pt x="10710" y="2824"/>
                      </a:cubicBezTo>
                      <a:close/>
                      <a:moveTo>
                        <a:pt x="9821" y="2930"/>
                      </a:moveTo>
                      <a:cubicBezTo>
                        <a:pt x="9990" y="2930"/>
                        <a:pt x="10109" y="3063"/>
                        <a:pt x="10075" y="3249"/>
                      </a:cubicBezTo>
                      <a:cubicBezTo>
                        <a:pt x="10035" y="3212"/>
                        <a:pt x="9999" y="3185"/>
                        <a:pt x="9972" y="3150"/>
                      </a:cubicBezTo>
                      <a:cubicBezTo>
                        <a:pt x="9906" y="3065"/>
                        <a:pt x="9847" y="2976"/>
                        <a:pt x="9721" y="2945"/>
                      </a:cubicBezTo>
                      <a:cubicBezTo>
                        <a:pt x="9756" y="2935"/>
                        <a:pt x="9789" y="2930"/>
                        <a:pt x="9821" y="2930"/>
                      </a:cubicBezTo>
                      <a:close/>
                      <a:moveTo>
                        <a:pt x="10528" y="2821"/>
                      </a:moveTo>
                      <a:cubicBezTo>
                        <a:pt x="10563" y="2821"/>
                        <a:pt x="10591" y="2848"/>
                        <a:pt x="10607" y="2884"/>
                      </a:cubicBezTo>
                      <a:cubicBezTo>
                        <a:pt x="10649" y="2974"/>
                        <a:pt x="10620" y="3099"/>
                        <a:pt x="10537" y="3173"/>
                      </a:cubicBezTo>
                      <a:cubicBezTo>
                        <a:pt x="10505" y="3203"/>
                        <a:pt x="10469" y="3228"/>
                        <a:pt x="10420" y="3266"/>
                      </a:cubicBezTo>
                      <a:cubicBezTo>
                        <a:pt x="10420" y="3135"/>
                        <a:pt x="10413" y="3020"/>
                        <a:pt x="10423" y="2904"/>
                      </a:cubicBezTo>
                      <a:cubicBezTo>
                        <a:pt x="10426" y="2877"/>
                        <a:pt x="10470" y="2839"/>
                        <a:pt x="10502" y="2826"/>
                      </a:cubicBezTo>
                      <a:cubicBezTo>
                        <a:pt x="10511" y="2822"/>
                        <a:pt x="10520" y="2821"/>
                        <a:pt x="10528" y="2821"/>
                      </a:cubicBezTo>
                      <a:close/>
                      <a:moveTo>
                        <a:pt x="9757" y="2990"/>
                      </a:moveTo>
                      <a:cubicBezTo>
                        <a:pt x="9811" y="3042"/>
                        <a:pt x="9864" y="3094"/>
                        <a:pt x="9919" y="3144"/>
                      </a:cubicBezTo>
                      <a:cubicBezTo>
                        <a:pt x="9964" y="3185"/>
                        <a:pt x="10015" y="3218"/>
                        <a:pt x="10056" y="3264"/>
                      </a:cubicBezTo>
                      <a:cubicBezTo>
                        <a:pt x="10079" y="3291"/>
                        <a:pt x="10085" y="3332"/>
                        <a:pt x="10100" y="3369"/>
                      </a:cubicBezTo>
                      <a:cubicBezTo>
                        <a:pt x="10092" y="3370"/>
                        <a:pt x="10084" y="3371"/>
                        <a:pt x="10076" y="3371"/>
                      </a:cubicBezTo>
                      <a:cubicBezTo>
                        <a:pt x="9935" y="3371"/>
                        <a:pt x="9798" y="3206"/>
                        <a:pt x="9740" y="3010"/>
                      </a:cubicBezTo>
                      <a:cubicBezTo>
                        <a:pt x="9746" y="3003"/>
                        <a:pt x="9751" y="2996"/>
                        <a:pt x="9757" y="2990"/>
                      </a:cubicBezTo>
                      <a:close/>
                      <a:moveTo>
                        <a:pt x="10649" y="3129"/>
                      </a:moveTo>
                      <a:lnTo>
                        <a:pt x="10649" y="3129"/>
                      </a:lnTo>
                      <a:cubicBezTo>
                        <a:pt x="10721" y="3228"/>
                        <a:pt x="10643" y="3323"/>
                        <a:pt x="10423" y="3390"/>
                      </a:cubicBezTo>
                      <a:cubicBezTo>
                        <a:pt x="10410" y="3307"/>
                        <a:pt x="10467" y="3278"/>
                        <a:pt x="10514" y="3242"/>
                      </a:cubicBezTo>
                      <a:cubicBezTo>
                        <a:pt x="10561" y="3206"/>
                        <a:pt x="10604" y="3166"/>
                        <a:pt x="10649" y="3129"/>
                      </a:cubicBezTo>
                      <a:close/>
                      <a:moveTo>
                        <a:pt x="9781" y="3304"/>
                      </a:moveTo>
                      <a:cubicBezTo>
                        <a:pt x="9811" y="3304"/>
                        <a:pt x="9845" y="3317"/>
                        <a:pt x="9873" y="3331"/>
                      </a:cubicBezTo>
                      <a:cubicBezTo>
                        <a:pt x="9941" y="3366"/>
                        <a:pt x="10007" y="3407"/>
                        <a:pt x="10092" y="3456"/>
                      </a:cubicBezTo>
                      <a:cubicBezTo>
                        <a:pt x="10104" y="3490"/>
                        <a:pt x="10084" y="3505"/>
                        <a:pt x="10048" y="3505"/>
                      </a:cubicBezTo>
                      <a:cubicBezTo>
                        <a:pt x="10039" y="3505"/>
                        <a:pt x="10029" y="3504"/>
                        <a:pt x="10018" y="3502"/>
                      </a:cubicBezTo>
                      <a:cubicBezTo>
                        <a:pt x="9992" y="3498"/>
                        <a:pt x="9967" y="3487"/>
                        <a:pt x="9941" y="3478"/>
                      </a:cubicBezTo>
                      <a:cubicBezTo>
                        <a:pt x="9840" y="3439"/>
                        <a:pt x="9739" y="3402"/>
                        <a:pt x="9630" y="3361"/>
                      </a:cubicBezTo>
                      <a:cubicBezTo>
                        <a:pt x="9671" y="3342"/>
                        <a:pt x="9716" y="3316"/>
                        <a:pt x="9765" y="3305"/>
                      </a:cubicBezTo>
                      <a:cubicBezTo>
                        <a:pt x="9770" y="3304"/>
                        <a:pt x="9776" y="3304"/>
                        <a:pt x="9781" y="3304"/>
                      </a:cubicBezTo>
                      <a:close/>
                      <a:moveTo>
                        <a:pt x="10627" y="3372"/>
                      </a:moveTo>
                      <a:cubicBezTo>
                        <a:pt x="10699" y="3372"/>
                        <a:pt x="10772" y="3398"/>
                        <a:pt x="10831" y="3446"/>
                      </a:cubicBezTo>
                      <a:cubicBezTo>
                        <a:pt x="10700" y="3469"/>
                        <a:pt x="10565" y="3492"/>
                        <a:pt x="10429" y="3516"/>
                      </a:cubicBezTo>
                      <a:cubicBezTo>
                        <a:pt x="10423" y="3509"/>
                        <a:pt x="10418" y="3504"/>
                        <a:pt x="10413" y="3497"/>
                      </a:cubicBezTo>
                      <a:cubicBezTo>
                        <a:pt x="10426" y="3473"/>
                        <a:pt x="10433" y="3438"/>
                        <a:pt x="10453" y="3425"/>
                      </a:cubicBezTo>
                      <a:cubicBezTo>
                        <a:pt x="10507" y="3390"/>
                        <a:pt x="10567" y="3372"/>
                        <a:pt x="10627" y="3372"/>
                      </a:cubicBezTo>
                      <a:close/>
                      <a:moveTo>
                        <a:pt x="9689" y="3436"/>
                      </a:moveTo>
                      <a:cubicBezTo>
                        <a:pt x="9828" y="3436"/>
                        <a:pt x="9928" y="3547"/>
                        <a:pt x="10060" y="3547"/>
                      </a:cubicBezTo>
                      <a:cubicBezTo>
                        <a:pt x="10072" y="3547"/>
                        <a:pt x="10084" y="3546"/>
                        <a:pt x="10097" y="3544"/>
                      </a:cubicBezTo>
                      <a:lnTo>
                        <a:pt x="10097" y="3544"/>
                      </a:lnTo>
                      <a:cubicBezTo>
                        <a:pt x="10064" y="3597"/>
                        <a:pt x="10028" y="3624"/>
                        <a:pt x="9985" y="3624"/>
                      </a:cubicBezTo>
                      <a:cubicBezTo>
                        <a:pt x="9967" y="3624"/>
                        <a:pt x="9947" y="3619"/>
                        <a:pt x="9927" y="3609"/>
                      </a:cubicBezTo>
                      <a:cubicBezTo>
                        <a:pt x="9829" y="3563"/>
                        <a:pt x="9739" y="3506"/>
                        <a:pt x="9628" y="3444"/>
                      </a:cubicBezTo>
                      <a:cubicBezTo>
                        <a:pt x="9649" y="3439"/>
                        <a:pt x="9669" y="3436"/>
                        <a:pt x="9689" y="3436"/>
                      </a:cubicBezTo>
                      <a:close/>
                      <a:moveTo>
                        <a:pt x="10803" y="3480"/>
                      </a:moveTo>
                      <a:cubicBezTo>
                        <a:pt x="10729" y="3568"/>
                        <a:pt x="10613" y="3625"/>
                        <a:pt x="10527" y="3625"/>
                      </a:cubicBezTo>
                      <a:cubicBezTo>
                        <a:pt x="10477" y="3625"/>
                        <a:pt x="10437" y="3605"/>
                        <a:pt x="10422" y="3562"/>
                      </a:cubicBezTo>
                      <a:cubicBezTo>
                        <a:pt x="10550" y="3533"/>
                        <a:pt x="10676" y="3507"/>
                        <a:pt x="10803" y="3480"/>
                      </a:cubicBezTo>
                      <a:close/>
                      <a:moveTo>
                        <a:pt x="11281" y="3762"/>
                      </a:moveTo>
                      <a:cubicBezTo>
                        <a:pt x="11332" y="3762"/>
                        <a:pt x="11383" y="3766"/>
                        <a:pt x="11435" y="3774"/>
                      </a:cubicBezTo>
                      <a:cubicBezTo>
                        <a:pt x="11482" y="3781"/>
                        <a:pt x="11532" y="3800"/>
                        <a:pt x="11571" y="3826"/>
                      </a:cubicBezTo>
                      <a:cubicBezTo>
                        <a:pt x="11679" y="3898"/>
                        <a:pt x="11673" y="4008"/>
                        <a:pt x="11560" y="4074"/>
                      </a:cubicBezTo>
                      <a:cubicBezTo>
                        <a:pt x="11545" y="4082"/>
                        <a:pt x="11532" y="4090"/>
                        <a:pt x="11511" y="4103"/>
                      </a:cubicBezTo>
                      <a:cubicBezTo>
                        <a:pt x="11529" y="4115"/>
                        <a:pt x="11539" y="4123"/>
                        <a:pt x="11550" y="4128"/>
                      </a:cubicBezTo>
                      <a:cubicBezTo>
                        <a:pt x="11837" y="4250"/>
                        <a:pt x="12002" y="4634"/>
                        <a:pt x="11890" y="4926"/>
                      </a:cubicBezTo>
                      <a:cubicBezTo>
                        <a:pt x="11879" y="4955"/>
                        <a:pt x="11864" y="4985"/>
                        <a:pt x="11848" y="5012"/>
                      </a:cubicBezTo>
                      <a:cubicBezTo>
                        <a:pt x="11817" y="5061"/>
                        <a:pt x="11788" y="5085"/>
                        <a:pt x="11754" y="5085"/>
                      </a:cubicBezTo>
                      <a:cubicBezTo>
                        <a:pt x="11727" y="5085"/>
                        <a:pt x="11696" y="5069"/>
                        <a:pt x="11658" y="5036"/>
                      </a:cubicBezTo>
                      <a:cubicBezTo>
                        <a:pt x="11652" y="5031"/>
                        <a:pt x="11641" y="5029"/>
                        <a:pt x="11621" y="5021"/>
                      </a:cubicBezTo>
                      <a:cubicBezTo>
                        <a:pt x="11618" y="5058"/>
                        <a:pt x="11612" y="5088"/>
                        <a:pt x="11614" y="5118"/>
                      </a:cubicBezTo>
                      <a:cubicBezTo>
                        <a:pt x="11624" y="5310"/>
                        <a:pt x="11594" y="5492"/>
                        <a:pt x="11496" y="5661"/>
                      </a:cubicBezTo>
                      <a:cubicBezTo>
                        <a:pt x="11429" y="5775"/>
                        <a:pt x="11324" y="5838"/>
                        <a:pt x="11211" y="5838"/>
                      </a:cubicBezTo>
                      <a:cubicBezTo>
                        <a:pt x="11176" y="5838"/>
                        <a:pt x="11140" y="5832"/>
                        <a:pt x="11104" y="5819"/>
                      </a:cubicBezTo>
                      <a:cubicBezTo>
                        <a:pt x="11093" y="5815"/>
                        <a:pt x="11083" y="5807"/>
                        <a:pt x="11053" y="5792"/>
                      </a:cubicBezTo>
                      <a:cubicBezTo>
                        <a:pt x="11217" y="5789"/>
                        <a:pt x="11329" y="5719"/>
                        <a:pt x="11391" y="5598"/>
                      </a:cubicBezTo>
                      <a:cubicBezTo>
                        <a:pt x="11448" y="5486"/>
                        <a:pt x="11498" y="5363"/>
                        <a:pt x="11521" y="5239"/>
                      </a:cubicBezTo>
                      <a:cubicBezTo>
                        <a:pt x="11553" y="5066"/>
                        <a:pt x="11528" y="4894"/>
                        <a:pt x="11436" y="4731"/>
                      </a:cubicBezTo>
                      <a:lnTo>
                        <a:pt x="11436" y="4731"/>
                      </a:lnTo>
                      <a:cubicBezTo>
                        <a:pt x="11454" y="4746"/>
                        <a:pt x="11472" y="4762"/>
                        <a:pt x="11491" y="4778"/>
                      </a:cubicBezTo>
                      <a:cubicBezTo>
                        <a:pt x="11524" y="4812"/>
                        <a:pt x="11558" y="4839"/>
                        <a:pt x="11601" y="4839"/>
                      </a:cubicBezTo>
                      <a:cubicBezTo>
                        <a:pt x="11616" y="4839"/>
                        <a:pt x="11632" y="4835"/>
                        <a:pt x="11649" y="4828"/>
                      </a:cubicBezTo>
                      <a:cubicBezTo>
                        <a:pt x="11716" y="4797"/>
                        <a:pt x="11750" y="4741"/>
                        <a:pt x="11751" y="4668"/>
                      </a:cubicBezTo>
                      <a:cubicBezTo>
                        <a:pt x="11757" y="4423"/>
                        <a:pt x="11564" y="4226"/>
                        <a:pt x="11323" y="4226"/>
                      </a:cubicBezTo>
                      <a:cubicBezTo>
                        <a:pt x="11316" y="4226"/>
                        <a:pt x="11309" y="4226"/>
                        <a:pt x="11301" y="4227"/>
                      </a:cubicBezTo>
                      <a:cubicBezTo>
                        <a:pt x="11158" y="4234"/>
                        <a:pt x="11026" y="4272"/>
                        <a:pt x="10910" y="4365"/>
                      </a:cubicBezTo>
                      <a:cubicBezTo>
                        <a:pt x="10905" y="4358"/>
                        <a:pt x="10899" y="4351"/>
                        <a:pt x="10893" y="4343"/>
                      </a:cubicBezTo>
                      <a:cubicBezTo>
                        <a:pt x="10931" y="4306"/>
                        <a:pt x="10967" y="4266"/>
                        <a:pt x="11010" y="4234"/>
                      </a:cubicBezTo>
                      <a:cubicBezTo>
                        <a:pt x="11032" y="4216"/>
                        <a:pt x="11064" y="4210"/>
                        <a:pt x="11093" y="4204"/>
                      </a:cubicBezTo>
                      <a:cubicBezTo>
                        <a:pt x="11150" y="4189"/>
                        <a:pt x="11206" y="4175"/>
                        <a:pt x="11219" y="4107"/>
                      </a:cubicBezTo>
                      <a:cubicBezTo>
                        <a:pt x="11232" y="4035"/>
                        <a:pt x="11191" y="3981"/>
                        <a:pt x="11135" y="3955"/>
                      </a:cubicBezTo>
                      <a:cubicBezTo>
                        <a:pt x="11049" y="3916"/>
                        <a:pt x="10955" y="3896"/>
                        <a:pt x="10871" y="3869"/>
                      </a:cubicBezTo>
                      <a:cubicBezTo>
                        <a:pt x="10871" y="3869"/>
                        <a:pt x="10884" y="3859"/>
                        <a:pt x="10900" y="3852"/>
                      </a:cubicBezTo>
                      <a:cubicBezTo>
                        <a:pt x="11022" y="3790"/>
                        <a:pt x="11150" y="3762"/>
                        <a:pt x="11281" y="3762"/>
                      </a:cubicBezTo>
                      <a:close/>
                      <a:moveTo>
                        <a:pt x="8892" y="7409"/>
                      </a:moveTo>
                      <a:cubicBezTo>
                        <a:pt x="9006" y="7409"/>
                        <a:pt x="9120" y="7434"/>
                        <a:pt x="9192" y="7485"/>
                      </a:cubicBezTo>
                      <a:cubicBezTo>
                        <a:pt x="9199" y="7491"/>
                        <a:pt x="9204" y="7499"/>
                        <a:pt x="9209" y="7502"/>
                      </a:cubicBezTo>
                      <a:cubicBezTo>
                        <a:pt x="9130" y="7508"/>
                        <a:pt x="9052" y="7502"/>
                        <a:pt x="8976" y="7517"/>
                      </a:cubicBezTo>
                      <a:cubicBezTo>
                        <a:pt x="8661" y="7576"/>
                        <a:pt x="8535" y="7934"/>
                        <a:pt x="8740" y="8181"/>
                      </a:cubicBezTo>
                      <a:cubicBezTo>
                        <a:pt x="8781" y="8231"/>
                        <a:pt x="8832" y="8271"/>
                        <a:pt x="8898" y="8271"/>
                      </a:cubicBezTo>
                      <a:cubicBezTo>
                        <a:pt x="8914" y="8271"/>
                        <a:pt x="8931" y="8268"/>
                        <a:pt x="8948" y="8263"/>
                      </a:cubicBezTo>
                      <a:cubicBezTo>
                        <a:pt x="9046" y="8234"/>
                        <a:pt x="9079" y="8167"/>
                        <a:pt x="9032" y="8077"/>
                      </a:cubicBezTo>
                      <a:cubicBezTo>
                        <a:pt x="8990" y="7996"/>
                        <a:pt x="8985" y="7923"/>
                        <a:pt x="9050" y="7851"/>
                      </a:cubicBezTo>
                      <a:cubicBezTo>
                        <a:pt x="9086" y="7811"/>
                        <a:pt x="9133" y="7792"/>
                        <a:pt x="9178" y="7792"/>
                      </a:cubicBezTo>
                      <a:cubicBezTo>
                        <a:pt x="9226" y="7792"/>
                        <a:pt x="9273" y="7814"/>
                        <a:pt x="9308" y="7857"/>
                      </a:cubicBezTo>
                      <a:cubicBezTo>
                        <a:pt x="9333" y="7888"/>
                        <a:pt x="9353" y="7925"/>
                        <a:pt x="9367" y="7961"/>
                      </a:cubicBezTo>
                      <a:cubicBezTo>
                        <a:pt x="9682" y="8843"/>
                        <a:pt x="9306" y="9876"/>
                        <a:pt x="8474" y="10306"/>
                      </a:cubicBezTo>
                      <a:cubicBezTo>
                        <a:pt x="8346" y="10372"/>
                        <a:pt x="8189" y="10382"/>
                        <a:pt x="8045" y="10418"/>
                      </a:cubicBezTo>
                      <a:cubicBezTo>
                        <a:pt x="8044" y="10416"/>
                        <a:pt x="8044" y="10412"/>
                        <a:pt x="8042" y="10409"/>
                      </a:cubicBezTo>
                      <a:cubicBezTo>
                        <a:pt x="8197" y="10326"/>
                        <a:pt x="8356" y="10251"/>
                        <a:pt x="8501" y="10156"/>
                      </a:cubicBezTo>
                      <a:cubicBezTo>
                        <a:pt x="8827" y="9954"/>
                        <a:pt x="9074" y="9684"/>
                        <a:pt x="9178" y="9306"/>
                      </a:cubicBezTo>
                      <a:cubicBezTo>
                        <a:pt x="9213" y="9177"/>
                        <a:pt x="9234" y="9038"/>
                        <a:pt x="9230" y="8904"/>
                      </a:cubicBezTo>
                      <a:cubicBezTo>
                        <a:pt x="9228" y="8806"/>
                        <a:pt x="9184" y="8702"/>
                        <a:pt x="9137" y="8613"/>
                      </a:cubicBezTo>
                      <a:cubicBezTo>
                        <a:pt x="9092" y="8524"/>
                        <a:pt x="8974" y="8473"/>
                        <a:pt x="8868" y="8473"/>
                      </a:cubicBezTo>
                      <a:cubicBezTo>
                        <a:pt x="8847" y="8473"/>
                        <a:pt x="8826" y="8475"/>
                        <a:pt x="8807" y="8479"/>
                      </a:cubicBezTo>
                      <a:cubicBezTo>
                        <a:pt x="8753" y="8491"/>
                        <a:pt x="8738" y="8527"/>
                        <a:pt x="8739" y="8577"/>
                      </a:cubicBezTo>
                      <a:cubicBezTo>
                        <a:pt x="8742" y="8673"/>
                        <a:pt x="8709" y="8758"/>
                        <a:pt x="8638" y="8823"/>
                      </a:cubicBezTo>
                      <a:cubicBezTo>
                        <a:pt x="8596" y="8863"/>
                        <a:pt x="8552" y="8882"/>
                        <a:pt x="8511" y="8882"/>
                      </a:cubicBezTo>
                      <a:cubicBezTo>
                        <a:pt x="8455" y="8882"/>
                        <a:pt x="8405" y="8847"/>
                        <a:pt x="8371" y="8779"/>
                      </a:cubicBezTo>
                      <a:cubicBezTo>
                        <a:pt x="8307" y="8651"/>
                        <a:pt x="8285" y="8521"/>
                        <a:pt x="8363" y="8387"/>
                      </a:cubicBezTo>
                      <a:cubicBezTo>
                        <a:pt x="8372" y="8372"/>
                        <a:pt x="8368" y="8347"/>
                        <a:pt x="8371" y="8326"/>
                      </a:cubicBezTo>
                      <a:lnTo>
                        <a:pt x="8371" y="8326"/>
                      </a:lnTo>
                      <a:cubicBezTo>
                        <a:pt x="8349" y="8329"/>
                        <a:pt x="8325" y="8329"/>
                        <a:pt x="8304" y="8335"/>
                      </a:cubicBezTo>
                      <a:cubicBezTo>
                        <a:pt x="8290" y="8338"/>
                        <a:pt x="8279" y="8351"/>
                        <a:pt x="8267" y="8357"/>
                      </a:cubicBezTo>
                      <a:cubicBezTo>
                        <a:pt x="8213" y="8381"/>
                        <a:pt x="8160" y="8395"/>
                        <a:pt x="8111" y="8395"/>
                      </a:cubicBezTo>
                      <a:cubicBezTo>
                        <a:pt x="8009" y="8395"/>
                        <a:pt x="7925" y="8336"/>
                        <a:pt x="7893" y="8188"/>
                      </a:cubicBezTo>
                      <a:cubicBezTo>
                        <a:pt x="7871" y="8089"/>
                        <a:pt x="7880" y="8004"/>
                        <a:pt x="7928" y="7892"/>
                      </a:cubicBezTo>
                      <a:cubicBezTo>
                        <a:pt x="7943" y="7918"/>
                        <a:pt x="7957" y="7940"/>
                        <a:pt x="7969" y="7963"/>
                      </a:cubicBezTo>
                      <a:cubicBezTo>
                        <a:pt x="8045" y="8092"/>
                        <a:pt x="8172" y="8168"/>
                        <a:pt x="8297" y="8168"/>
                      </a:cubicBezTo>
                      <a:cubicBezTo>
                        <a:pt x="8333" y="8168"/>
                        <a:pt x="8368" y="8162"/>
                        <a:pt x="8402" y="8149"/>
                      </a:cubicBezTo>
                      <a:cubicBezTo>
                        <a:pt x="8497" y="8113"/>
                        <a:pt x="8541" y="8048"/>
                        <a:pt x="8528" y="7947"/>
                      </a:cubicBezTo>
                      <a:cubicBezTo>
                        <a:pt x="8521" y="7881"/>
                        <a:pt x="8506" y="7815"/>
                        <a:pt x="8490" y="7751"/>
                      </a:cubicBezTo>
                      <a:cubicBezTo>
                        <a:pt x="8460" y="7639"/>
                        <a:pt x="8485" y="7558"/>
                        <a:pt x="8576" y="7491"/>
                      </a:cubicBezTo>
                      <a:cubicBezTo>
                        <a:pt x="8652" y="7436"/>
                        <a:pt x="8772" y="7409"/>
                        <a:pt x="8892" y="7409"/>
                      </a:cubicBezTo>
                      <a:close/>
                      <a:moveTo>
                        <a:pt x="2621" y="9813"/>
                      </a:moveTo>
                      <a:cubicBezTo>
                        <a:pt x="3267" y="9813"/>
                        <a:pt x="3909" y="9889"/>
                        <a:pt x="4544" y="10044"/>
                      </a:cubicBezTo>
                      <a:cubicBezTo>
                        <a:pt x="4901" y="10131"/>
                        <a:pt x="5249" y="10254"/>
                        <a:pt x="5604" y="10358"/>
                      </a:cubicBezTo>
                      <a:cubicBezTo>
                        <a:pt x="5723" y="10393"/>
                        <a:pt x="5846" y="10423"/>
                        <a:pt x="5966" y="10466"/>
                      </a:cubicBezTo>
                      <a:cubicBezTo>
                        <a:pt x="5801" y="10458"/>
                        <a:pt x="5635" y="10456"/>
                        <a:pt x="5469" y="10439"/>
                      </a:cubicBezTo>
                      <a:cubicBezTo>
                        <a:pt x="5393" y="10431"/>
                        <a:pt x="5321" y="10384"/>
                        <a:pt x="5244" y="10366"/>
                      </a:cubicBezTo>
                      <a:cubicBezTo>
                        <a:pt x="4518" y="10198"/>
                        <a:pt x="3797" y="9997"/>
                        <a:pt x="3043" y="9997"/>
                      </a:cubicBezTo>
                      <a:cubicBezTo>
                        <a:pt x="2990" y="9997"/>
                        <a:pt x="2936" y="9998"/>
                        <a:pt x="2882" y="10000"/>
                      </a:cubicBezTo>
                      <a:cubicBezTo>
                        <a:pt x="2396" y="10018"/>
                        <a:pt x="1912" y="10044"/>
                        <a:pt x="1442" y="10185"/>
                      </a:cubicBezTo>
                      <a:cubicBezTo>
                        <a:pt x="1100" y="10288"/>
                        <a:pt x="781" y="10436"/>
                        <a:pt x="501" y="10662"/>
                      </a:cubicBezTo>
                      <a:cubicBezTo>
                        <a:pt x="497" y="10665"/>
                        <a:pt x="494" y="10671"/>
                        <a:pt x="489" y="10671"/>
                      </a:cubicBezTo>
                      <a:cubicBezTo>
                        <a:pt x="387" y="10676"/>
                        <a:pt x="314" y="10733"/>
                        <a:pt x="248" y="10801"/>
                      </a:cubicBezTo>
                      <a:cubicBezTo>
                        <a:pt x="186" y="10867"/>
                        <a:pt x="125" y="10936"/>
                        <a:pt x="63" y="11003"/>
                      </a:cubicBezTo>
                      <a:cubicBezTo>
                        <a:pt x="57" y="11003"/>
                        <a:pt x="50" y="11002"/>
                        <a:pt x="44" y="11002"/>
                      </a:cubicBezTo>
                      <a:cubicBezTo>
                        <a:pt x="55" y="10945"/>
                        <a:pt x="62" y="10887"/>
                        <a:pt x="77" y="10830"/>
                      </a:cubicBezTo>
                      <a:cubicBezTo>
                        <a:pt x="171" y="10489"/>
                        <a:pt x="409" y="10277"/>
                        <a:pt x="718" y="10132"/>
                      </a:cubicBezTo>
                      <a:cubicBezTo>
                        <a:pt x="1068" y="9969"/>
                        <a:pt x="1441" y="9889"/>
                        <a:pt x="1822" y="9851"/>
                      </a:cubicBezTo>
                      <a:cubicBezTo>
                        <a:pt x="2089" y="9825"/>
                        <a:pt x="2355" y="9813"/>
                        <a:pt x="2621" y="9813"/>
                      </a:cubicBezTo>
                      <a:close/>
                      <a:moveTo>
                        <a:pt x="10940" y="1003"/>
                      </a:moveTo>
                      <a:cubicBezTo>
                        <a:pt x="11064" y="1003"/>
                        <a:pt x="11174" y="1060"/>
                        <a:pt x="11261" y="1174"/>
                      </a:cubicBezTo>
                      <a:cubicBezTo>
                        <a:pt x="11442" y="1408"/>
                        <a:pt x="11405" y="1797"/>
                        <a:pt x="11186" y="1995"/>
                      </a:cubicBezTo>
                      <a:cubicBezTo>
                        <a:pt x="11123" y="2052"/>
                        <a:pt x="11052" y="2077"/>
                        <a:pt x="10977" y="2077"/>
                      </a:cubicBezTo>
                      <a:cubicBezTo>
                        <a:pt x="10948" y="2077"/>
                        <a:pt x="10918" y="2074"/>
                        <a:pt x="10888" y="2067"/>
                      </a:cubicBezTo>
                      <a:cubicBezTo>
                        <a:pt x="10877" y="2064"/>
                        <a:pt x="10865" y="2057"/>
                        <a:pt x="10855" y="2051"/>
                      </a:cubicBezTo>
                      <a:cubicBezTo>
                        <a:pt x="10767" y="2001"/>
                        <a:pt x="10729" y="1875"/>
                        <a:pt x="10764" y="1754"/>
                      </a:cubicBezTo>
                      <a:cubicBezTo>
                        <a:pt x="10795" y="1656"/>
                        <a:pt x="10889" y="1583"/>
                        <a:pt x="10985" y="1583"/>
                      </a:cubicBezTo>
                      <a:cubicBezTo>
                        <a:pt x="10987" y="1583"/>
                        <a:pt x="10989" y="1583"/>
                        <a:pt x="10991" y="1583"/>
                      </a:cubicBezTo>
                      <a:cubicBezTo>
                        <a:pt x="11060" y="1586"/>
                        <a:pt x="11073" y="1648"/>
                        <a:pt x="11106" y="1689"/>
                      </a:cubicBezTo>
                      <a:cubicBezTo>
                        <a:pt x="11124" y="1709"/>
                        <a:pt x="11144" y="1728"/>
                        <a:pt x="11162" y="1747"/>
                      </a:cubicBezTo>
                      <a:cubicBezTo>
                        <a:pt x="11182" y="1727"/>
                        <a:pt x="11207" y="1709"/>
                        <a:pt x="11219" y="1684"/>
                      </a:cubicBezTo>
                      <a:cubicBezTo>
                        <a:pt x="11289" y="1539"/>
                        <a:pt x="11196" y="1294"/>
                        <a:pt x="11041" y="1209"/>
                      </a:cubicBezTo>
                      <a:cubicBezTo>
                        <a:pt x="10991" y="1182"/>
                        <a:pt x="10939" y="1169"/>
                        <a:pt x="10887" y="1169"/>
                      </a:cubicBezTo>
                      <a:cubicBezTo>
                        <a:pt x="10779" y="1169"/>
                        <a:pt x="10675" y="1225"/>
                        <a:pt x="10608" y="1329"/>
                      </a:cubicBezTo>
                      <a:cubicBezTo>
                        <a:pt x="10485" y="1518"/>
                        <a:pt x="10454" y="1733"/>
                        <a:pt x="10421" y="1949"/>
                      </a:cubicBezTo>
                      <a:cubicBezTo>
                        <a:pt x="10313" y="2654"/>
                        <a:pt x="10380" y="3363"/>
                        <a:pt x="10372" y="4071"/>
                      </a:cubicBezTo>
                      <a:cubicBezTo>
                        <a:pt x="10371" y="4154"/>
                        <a:pt x="10372" y="4237"/>
                        <a:pt x="10388" y="4329"/>
                      </a:cubicBezTo>
                      <a:cubicBezTo>
                        <a:pt x="10404" y="4306"/>
                        <a:pt x="10419" y="4281"/>
                        <a:pt x="10435" y="4257"/>
                      </a:cubicBezTo>
                      <a:cubicBezTo>
                        <a:pt x="10527" y="4104"/>
                        <a:pt x="10649" y="3989"/>
                        <a:pt x="10829" y="3954"/>
                      </a:cubicBezTo>
                      <a:cubicBezTo>
                        <a:pt x="10862" y="3947"/>
                        <a:pt x="10895" y="3943"/>
                        <a:pt x="10927" y="3943"/>
                      </a:cubicBezTo>
                      <a:cubicBezTo>
                        <a:pt x="10997" y="3943"/>
                        <a:pt x="11065" y="3962"/>
                        <a:pt x="11124" y="4015"/>
                      </a:cubicBezTo>
                      <a:cubicBezTo>
                        <a:pt x="11146" y="4035"/>
                        <a:pt x="11175" y="4073"/>
                        <a:pt x="11170" y="4096"/>
                      </a:cubicBezTo>
                      <a:cubicBezTo>
                        <a:pt x="11166" y="4121"/>
                        <a:pt x="11126" y="4148"/>
                        <a:pt x="11096" y="4154"/>
                      </a:cubicBezTo>
                      <a:cubicBezTo>
                        <a:pt x="10949" y="4189"/>
                        <a:pt x="10868" y="4287"/>
                        <a:pt x="10824" y="4422"/>
                      </a:cubicBezTo>
                      <a:cubicBezTo>
                        <a:pt x="10816" y="4444"/>
                        <a:pt x="10815" y="4467"/>
                        <a:pt x="10811" y="4490"/>
                      </a:cubicBezTo>
                      <a:cubicBezTo>
                        <a:pt x="10816" y="4494"/>
                        <a:pt x="10823" y="4498"/>
                        <a:pt x="10827" y="4501"/>
                      </a:cubicBezTo>
                      <a:cubicBezTo>
                        <a:pt x="10847" y="4484"/>
                        <a:pt x="10869" y="4468"/>
                        <a:pt x="10888" y="4449"/>
                      </a:cubicBezTo>
                      <a:cubicBezTo>
                        <a:pt x="11005" y="4335"/>
                        <a:pt x="11139" y="4276"/>
                        <a:pt x="11289" y="4276"/>
                      </a:cubicBezTo>
                      <a:cubicBezTo>
                        <a:pt x="11329" y="4276"/>
                        <a:pt x="11371" y="4280"/>
                        <a:pt x="11413" y="4289"/>
                      </a:cubicBezTo>
                      <a:cubicBezTo>
                        <a:pt x="11580" y="4321"/>
                        <a:pt x="11712" y="4505"/>
                        <a:pt x="11694" y="4676"/>
                      </a:cubicBezTo>
                      <a:cubicBezTo>
                        <a:pt x="11690" y="4713"/>
                        <a:pt x="11658" y="4763"/>
                        <a:pt x="11626" y="4778"/>
                      </a:cubicBezTo>
                      <a:cubicBezTo>
                        <a:pt x="11622" y="4780"/>
                        <a:pt x="11617" y="4781"/>
                        <a:pt x="11612" y="4781"/>
                      </a:cubicBezTo>
                      <a:cubicBezTo>
                        <a:pt x="11585" y="4781"/>
                        <a:pt x="11545" y="4759"/>
                        <a:pt x="11518" y="4743"/>
                      </a:cubicBezTo>
                      <a:cubicBezTo>
                        <a:pt x="11475" y="4716"/>
                        <a:pt x="11441" y="4674"/>
                        <a:pt x="11395" y="4649"/>
                      </a:cubicBezTo>
                      <a:cubicBezTo>
                        <a:pt x="11356" y="4627"/>
                        <a:pt x="11307" y="4618"/>
                        <a:pt x="11245" y="4598"/>
                      </a:cubicBezTo>
                      <a:lnTo>
                        <a:pt x="11245" y="4598"/>
                      </a:lnTo>
                      <a:cubicBezTo>
                        <a:pt x="11256" y="4630"/>
                        <a:pt x="11256" y="4645"/>
                        <a:pt x="11264" y="4651"/>
                      </a:cubicBezTo>
                      <a:cubicBezTo>
                        <a:pt x="11482" y="4824"/>
                        <a:pt x="11505" y="5054"/>
                        <a:pt x="11455" y="5304"/>
                      </a:cubicBezTo>
                      <a:cubicBezTo>
                        <a:pt x="11430" y="5431"/>
                        <a:pt x="11382" y="5552"/>
                        <a:pt x="11288" y="5646"/>
                      </a:cubicBezTo>
                      <a:cubicBezTo>
                        <a:pt x="11235" y="5699"/>
                        <a:pt x="11174" y="5738"/>
                        <a:pt x="11105" y="5738"/>
                      </a:cubicBezTo>
                      <a:cubicBezTo>
                        <a:pt x="11078" y="5738"/>
                        <a:pt x="11050" y="5732"/>
                        <a:pt x="11020" y="5718"/>
                      </a:cubicBezTo>
                      <a:cubicBezTo>
                        <a:pt x="10988" y="5703"/>
                        <a:pt x="10948" y="5662"/>
                        <a:pt x="10945" y="5631"/>
                      </a:cubicBezTo>
                      <a:cubicBezTo>
                        <a:pt x="10943" y="5599"/>
                        <a:pt x="10975" y="5553"/>
                        <a:pt x="11005" y="5532"/>
                      </a:cubicBezTo>
                      <a:cubicBezTo>
                        <a:pt x="11182" y="5413"/>
                        <a:pt x="11244" y="5237"/>
                        <a:pt x="11172" y="5036"/>
                      </a:cubicBezTo>
                      <a:cubicBezTo>
                        <a:pt x="11146" y="4965"/>
                        <a:pt x="11108" y="4906"/>
                        <a:pt x="11027" y="4894"/>
                      </a:cubicBezTo>
                      <a:cubicBezTo>
                        <a:pt x="11018" y="4893"/>
                        <a:pt x="11010" y="4892"/>
                        <a:pt x="11003" y="4892"/>
                      </a:cubicBezTo>
                      <a:cubicBezTo>
                        <a:pt x="10931" y="4892"/>
                        <a:pt x="10879" y="4938"/>
                        <a:pt x="10844" y="4997"/>
                      </a:cubicBezTo>
                      <a:cubicBezTo>
                        <a:pt x="10768" y="5121"/>
                        <a:pt x="10743" y="5262"/>
                        <a:pt x="10736" y="5403"/>
                      </a:cubicBezTo>
                      <a:cubicBezTo>
                        <a:pt x="10728" y="5552"/>
                        <a:pt x="10724" y="5701"/>
                        <a:pt x="10728" y="5848"/>
                      </a:cubicBezTo>
                      <a:cubicBezTo>
                        <a:pt x="10749" y="6558"/>
                        <a:pt x="10716" y="7266"/>
                        <a:pt x="10594" y="7965"/>
                      </a:cubicBezTo>
                      <a:cubicBezTo>
                        <a:pt x="10535" y="8307"/>
                        <a:pt x="10448" y="8646"/>
                        <a:pt x="10364" y="8983"/>
                      </a:cubicBezTo>
                      <a:cubicBezTo>
                        <a:pt x="10313" y="9193"/>
                        <a:pt x="10209" y="9380"/>
                        <a:pt x="10077" y="9550"/>
                      </a:cubicBezTo>
                      <a:cubicBezTo>
                        <a:pt x="9676" y="10077"/>
                        <a:pt x="9161" y="10433"/>
                        <a:pt x="8507" y="10559"/>
                      </a:cubicBezTo>
                      <a:cubicBezTo>
                        <a:pt x="8038" y="10650"/>
                        <a:pt x="7569" y="10753"/>
                        <a:pt x="7089" y="10753"/>
                      </a:cubicBezTo>
                      <a:cubicBezTo>
                        <a:pt x="7084" y="10753"/>
                        <a:pt x="7079" y="10753"/>
                        <a:pt x="7075" y="10753"/>
                      </a:cubicBezTo>
                      <a:cubicBezTo>
                        <a:pt x="6628" y="10750"/>
                        <a:pt x="6182" y="10735"/>
                        <a:pt x="5738" y="10712"/>
                      </a:cubicBezTo>
                      <a:cubicBezTo>
                        <a:pt x="5029" y="10671"/>
                        <a:pt x="4320" y="10610"/>
                        <a:pt x="3611" y="10575"/>
                      </a:cubicBezTo>
                      <a:cubicBezTo>
                        <a:pt x="3228" y="10557"/>
                        <a:pt x="2843" y="10550"/>
                        <a:pt x="2459" y="10550"/>
                      </a:cubicBezTo>
                      <a:cubicBezTo>
                        <a:pt x="2370" y="10550"/>
                        <a:pt x="2282" y="10551"/>
                        <a:pt x="2194" y="10551"/>
                      </a:cubicBezTo>
                      <a:cubicBezTo>
                        <a:pt x="1936" y="10552"/>
                        <a:pt x="1680" y="10601"/>
                        <a:pt x="1436" y="10687"/>
                      </a:cubicBezTo>
                      <a:cubicBezTo>
                        <a:pt x="1373" y="10708"/>
                        <a:pt x="1312" y="10750"/>
                        <a:pt x="1259" y="10793"/>
                      </a:cubicBezTo>
                      <a:cubicBezTo>
                        <a:pt x="1176" y="10858"/>
                        <a:pt x="1166" y="10992"/>
                        <a:pt x="1229" y="11075"/>
                      </a:cubicBezTo>
                      <a:cubicBezTo>
                        <a:pt x="1244" y="11095"/>
                        <a:pt x="1259" y="11107"/>
                        <a:pt x="1273" y="11107"/>
                      </a:cubicBezTo>
                      <a:cubicBezTo>
                        <a:pt x="1286" y="11107"/>
                        <a:pt x="1299" y="11096"/>
                        <a:pt x="1313" y="11071"/>
                      </a:cubicBezTo>
                      <a:cubicBezTo>
                        <a:pt x="1350" y="11001"/>
                        <a:pt x="1398" y="10935"/>
                        <a:pt x="1481" y="10935"/>
                      </a:cubicBezTo>
                      <a:cubicBezTo>
                        <a:pt x="1487" y="10935"/>
                        <a:pt x="1492" y="10935"/>
                        <a:pt x="1499" y="10936"/>
                      </a:cubicBezTo>
                      <a:cubicBezTo>
                        <a:pt x="1597" y="10946"/>
                        <a:pt x="1653" y="11019"/>
                        <a:pt x="1691" y="11105"/>
                      </a:cubicBezTo>
                      <a:cubicBezTo>
                        <a:pt x="1740" y="11215"/>
                        <a:pt x="1717" y="11315"/>
                        <a:pt x="1643" y="11404"/>
                      </a:cubicBezTo>
                      <a:cubicBezTo>
                        <a:pt x="1574" y="11485"/>
                        <a:pt x="1493" y="11546"/>
                        <a:pt x="1386" y="11546"/>
                      </a:cubicBezTo>
                      <a:cubicBezTo>
                        <a:pt x="1372" y="11546"/>
                        <a:pt x="1357" y="11545"/>
                        <a:pt x="1342" y="11543"/>
                      </a:cubicBezTo>
                      <a:cubicBezTo>
                        <a:pt x="1151" y="11514"/>
                        <a:pt x="966" y="11336"/>
                        <a:pt x="928" y="11151"/>
                      </a:cubicBezTo>
                      <a:cubicBezTo>
                        <a:pt x="890" y="10966"/>
                        <a:pt x="988" y="10759"/>
                        <a:pt x="1169" y="10655"/>
                      </a:cubicBezTo>
                      <a:cubicBezTo>
                        <a:pt x="1386" y="10530"/>
                        <a:pt x="1626" y="10478"/>
                        <a:pt x="1869" y="10443"/>
                      </a:cubicBezTo>
                      <a:cubicBezTo>
                        <a:pt x="2157" y="10401"/>
                        <a:pt x="2446" y="10383"/>
                        <a:pt x="2735" y="10383"/>
                      </a:cubicBezTo>
                      <a:cubicBezTo>
                        <a:pt x="2824" y="10383"/>
                        <a:pt x="2913" y="10385"/>
                        <a:pt x="3003" y="10388"/>
                      </a:cubicBezTo>
                      <a:cubicBezTo>
                        <a:pt x="3730" y="10414"/>
                        <a:pt x="4458" y="10443"/>
                        <a:pt x="5185" y="10475"/>
                      </a:cubicBezTo>
                      <a:cubicBezTo>
                        <a:pt x="5709" y="10499"/>
                        <a:pt x="6234" y="10537"/>
                        <a:pt x="6757" y="10556"/>
                      </a:cubicBezTo>
                      <a:cubicBezTo>
                        <a:pt x="6818" y="10558"/>
                        <a:pt x="6880" y="10559"/>
                        <a:pt x="6941" y="10559"/>
                      </a:cubicBezTo>
                      <a:cubicBezTo>
                        <a:pt x="7348" y="10559"/>
                        <a:pt x="7753" y="10515"/>
                        <a:pt x="8155" y="10442"/>
                      </a:cubicBezTo>
                      <a:cubicBezTo>
                        <a:pt x="8407" y="10396"/>
                        <a:pt x="8631" y="10293"/>
                        <a:pt x="8825" y="10127"/>
                      </a:cubicBezTo>
                      <a:cubicBezTo>
                        <a:pt x="9235" y="9776"/>
                        <a:pt x="9463" y="9328"/>
                        <a:pt x="9521" y="8791"/>
                      </a:cubicBezTo>
                      <a:cubicBezTo>
                        <a:pt x="9551" y="8513"/>
                        <a:pt x="9507" y="8248"/>
                        <a:pt x="9428" y="7986"/>
                      </a:cubicBezTo>
                      <a:cubicBezTo>
                        <a:pt x="9411" y="7930"/>
                        <a:pt x="9383" y="7876"/>
                        <a:pt x="9349" y="7829"/>
                      </a:cubicBezTo>
                      <a:cubicBezTo>
                        <a:pt x="9306" y="7768"/>
                        <a:pt x="9247" y="7738"/>
                        <a:pt x="9183" y="7738"/>
                      </a:cubicBezTo>
                      <a:cubicBezTo>
                        <a:pt x="9145" y="7738"/>
                        <a:pt x="9105" y="7749"/>
                        <a:pt x="9066" y="7772"/>
                      </a:cubicBezTo>
                      <a:cubicBezTo>
                        <a:pt x="8967" y="7830"/>
                        <a:pt x="8924" y="7948"/>
                        <a:pt x="8965" y="8053"/>
                      </a:cubicBezTo>
                      <a:cubicBezTo>
                        <a:pt x="8970" y="8066"/>
                        <a:pt x="8980" y="8078"/>
                        <a:pt x="8982" y="8093"/>
                      </a:cubicBezTo>
                      <a:cubicBezTo>
                        <a:pt x="8988" y="8125"/>
                        <a:pt x="9002" y="8176"/>
                        <a:pt x="8989" y="8185"/>
                      </a:cubicBezTo>
                      <a:cubicBezTo>
                        <a:pt x="8963" y="8203"/>
                        <a:pt x="8925" y="8218"/>
                        <a:pt x="8893" y="8218"/>
                      </a:cubicBezTo>
                      <a:cubicBezTo>
                        <a:pt x="8887" y="8218"/>
                        <a:pt x="8881" y="8217"/>
                        <a:pt x="8875" y="8216"/>
                      </a:cubicBezTo>
                      <a:cubicBezTo>
                        <a:pt x="8836" y="8207"/>
                        <a:pt x="8794" y="8176"/>
                        <a:pt x="8769" y="8141"/>
                      </a:cubicBezTo>
                      <a:cubicBezTo>
                        <a:pt x="8594" y="7913"/>
                        <a:pt x="8715" y="7608"/>
                        <a:pt x="8998" y="7560"/>
                      </a:cubicBezTo>
                      <a:cubicBezTo>
                        <a:pt x="9031" y="7554"/>
                        <a:pt x="9063" y="7550"/>
                        <a:pt x="9095" y="7550"/>
                      </a:cubicBezTo>
                      <a:cubicBezTo>
                        <a:pt x="9148" y="7550"/>
                        <a:pt x="9200" y="7561"/>
                        <a:pt x="9250" y="7592"/>
                      </a:cubicBezTo>
                      <a:cubicBezTo>
                        <a:pt x="9256" y="7595"/>
                        <a:pt x="9267" y="7597"/>
                        <a:pt x="9277" y="7597"/>
                      </a:cubicBezTo>
                      <a:cubicBezTo>
                        <a:pt x="9288" y="7597"/>
                        <a:pt x="9298" y="7595"/>
                        <a:pt x="9302" y="7591"/>
                      </a:cubicBezTo>
                      <a:cubicBezTo>
                        <a:pt x="9311" y="7579"/>
                        <a:pt x="9312" y="7548"/>
                        <a:pt x="9303" y="7537"/>
                      </a:cubicBezTo>
                      <a:cubicBezTo>
                        <a:pt x="9262" y="7496"/>
                        <a:pt x="9224" y="7444"/>
                        <a:pt x="9173" y="7422"/>
                      </a:cubicBezTo>
                      <a:cubicBezTo>
                        <a:pt x="9084" y="7379"/>
                        <a:pt x="8992" y="7359"/>
                        <a:pt x="8901" y="7359"/>
                      </a:cubicBezTo>
                      <a:cubicBezTo>
                        <a:pt x="8797" y="7359"/>
                        <a:pt x="8694" y="7385"/>
                        <a:pt x="8593" y="7432"/>
                      </a:cubicBezTo>
                      <a:cubicBezTo>
                        <a:pt x="8449" y="7499"/>
                        <a:pt x="8403" y="7619"/>
                        <a:pt x="8446" y="7770"/>
                      </a:cubicBezTo>
                      <a:cubicBezTo>
                        <a:pt x="8460" y="7815"/>
                        <a:pt x="8470" y="7862"/>
                        <a:pt x="8476" y="7908"/>
                      </a:cubicBezTo>
                      <a:cubicBezTo>
                        <a:pt x="8495" y="8037"/>
                        <a:pt x="8419" y="8126"/>
                        <a:pt x="8307" y="8126"/>
                      </a:cubicBezTo>
                      <a:cubicBezTo>
                        <a:pt x="8281" y="8126"/>
                        <a:pt x="8252" y="8121"/>
                        <a:pt x="8222" y="8111"/>
                      </a:cubicBezTo>
                      <a:cubicBezTo>
                        <a:pt x="8089" y="8063"/>
                        <a:pt x="8007" y="7966"/>
                        <a:pt x="7964" y="7834"/>
                      </a:cubicBezTo>
                      <a:cubicBezTo>
                        <a:pt x="7893" y="7617"/>
                        <a:pt x="7945" y="7420"/>
                        <a:pt x="8054" y="7229"/>
                      </a:cubicBezTo>
                      <a:cubicBezTo>
                        <a:pt x="8208" y="6958"/>
                        <a:pt x="8454" y="6843"/>
                        <a:pt x="8748" y="6803"/>
                      </a:cubicBezTo>
                      <a:cubicBezTo>
                        <a:pt x="8793" y="6797"/>
                        <a:pt x="8837" y="6794"/>
                        <a:pt x="8881" y="6794"/>
                      </a:cubicBezTo>
                      <a:cubicBezTo>
                        <a:pt x="8985" y="6794"/>
                        <a:pt x="9086" y="6811"/>
                        <a:pt x="9187" y="6847"/>
                      </a:cubicBezTo>
                      <a:cubicBezTo>
                        <a:pt x="9354" y="6909"/>
                        <a:pt x="9473" y="7020"/>
                        <a:pt x="9539" y="7186"/>
                      </a:cubicBezTo>
                      <a:cubicBezTo>
                        <a:pt x="9549" y="7214"/>
                        <a:pt x="9562" y="7240"/>
                        <a:pt x="9596" y="7271"/>
                      </a:cubicBezTo>
                      <a:cubicBezTo>
                        <a:pt x="9606" y="7246"/>
                        <a:pt x="9631" y="7220"/>
                        <a:pt x="9628" y="7196"/>
                      </a:cubicBezTo>
                      <a:cubicBezTo>
                        <a:pt x="9602" y="6926"/>
                        <a:pt x="9486" y="6698"/>
                        <a:pt x="9277" y="6524"/>
                      </a:cubicBezTo>
                      <a:cubicBezTo>
                        <a:pt x="9230" y="6485"/>
                        <a:pt x="9173" y="6460"/>
                        <a:pt x="9111" y="6460"/>
                      </a:cubicBezTo>
                      <a:cubicBezTo>
                        <a:pt x="9094" y="6460"/>
                        <a:pt x="9078" y="6461"/>
                        <a:pt x="9061" y="6465"/>
                      </a:cubicBezTo>
                      <a:cubicBezTo>
                        <a:pt x="9049" y="6467"/>
                        <a:pt x="9038" y="6469"/>
                        <a:pt x="9027" y="6469"/>
                      </a:cubicBezTo>
                      <a:cubicBezTo>
                        <a:pt x="8948" y="6469"/>
                        <a:pt x="8903" y="6405"/>
                        <a:pt x="8936" y="6322"/>
                      </a:cubicBezTo>
                      <a:cubicBezTo>
                        <a:pt x="8959" y="6269"/>
                        <a:pt x="9000" y="6214"/>
                        <a:pt x="9047" y="6181"/>
                      </a:cubicBezTo>
                      <a:cubicBezTo>
                        <a:pt x="9157" y="6105"/>
                        <a:pt x="9286" y="6069"/>
                        <a:pt x="9421" y="6069"/>
                      </a:cubicBezTo>
                      <a:cubicBezTo>
                        <a:pt x="9423" y="6069"/>
                        <a:pt x="9425" y="6069"/>
                        <a:pt x="9427" y="6069"/>
                      </a:cubicBezTo>
                      <a:cubicBezTo>
                        <a:pt x="9551" y="6072"/>
                        <a:pt x="9650" y="6129"/>
                        <a:pt x="9734" y="6215"/>
                      </a:cubicBezTo>
                      <a:cubicBezTo>
                        <a:pt x="9834" y="6317"/>
                        <a:pt x="9900" y="6437"/>
                        <a:pt x="9930" y="6577"/>
                      </a:cubicBezTo>
                      <a:cubicBezTo>
                        <a:pt x="9937" y="6615"/>
                        <a:pt x="9951" y="6649"/>
                        <a:pt x="9963" y="6685"/>
                      </a:cubicBezTo>
                      <a:cubicBezTo>
                        <a:pt x="9971" y="6687"/>
                        <a:pt x="9979" y="6687"/>
                        <a:pt x="9987" y="6688"/>
                      </a:cubicBezTo>
                      <a:cubicBezTo>
                        <a:pt x="10000" y="6659"/>
                        <a:pt x="10018" y="6631"/>
                        <a:pt x="10026" y="6592"/>
                      </a:cubicBezTo>
                      <a:cubicBezTo>
                        <a:pt x="10086" y="6396"/>
                        <a:pt x="10011" y="6228"/>
                        <a:pt x="9908" y="6068"/>
                      </a:cubicBezTo>
                      <a:cubicBezTo>
                        <a:pt x="9889" y="6038"/>
                        <a:pt x="9866" y="6013"/>
                        <a:pt x="9845" y="5986"/>
                      </a:cubicBezTo>
                      <a:cubicBezTo>
                        <a:pt x="9761" y="5874"/>
                        <a:pt x="9767" y="5767"/>
                        <a:pt x="9861" y="5689"/>
                      </a:cubicBezTo>
                      <a:cubicBezTo>
                        <a:pt x="9893" y="5663"/>
                        <a:pt x="9931" y="5650"/>
                        <a:pt x="9969" y="5650"/>
                      </a:cubicBezTo>
                      <a:cubicBezTo>
                        <a:pt x="10030" y="5650"/>
                        <a:pt x="10095" y="5682"/>
                        <a:pt x="10149" y="5745"/>
                      </a:cubicBezTo>
                      <a:cubicBezTo>
                        <a:pt x="10160" y="5758"/>
                        <a:pt x="10170" y="5770"/>
                        <a:pt x="10200" y="5779"/>
                      </a:cubicBezTo>
                      <a:cubicBezTo>
                        <a:pt x="10200" y="5751"/>
                        <a:pt x="10201" y="5724"/>
                        <a:pt x="10200" y="5698"/>
                      </a:cubicBezTo>
                      <a:cubicBezTo>
                        <a:pt x="10180" y="4906"/>
                        <a:pt x="10150" y="4114"/>
                        <a:pt x="10144" y="3322"/>
                      </a:cubicBezTo>
                      <a:cubicBezTo>
                        <a:pt x="10142" y="2864"/>
                        <a:pt x="10170" y="2407"/>
                        <a:pt x="10205" y="1950"/>
                      </a:cubicBezTo>
                      <a:cubicBezTo>
                        <a:pt x="10226" y="1686"/>
                        <a:pt x="10328" y="1442"/>
                        <a:pt x="10499" y="1231"/>
                      </a:cubicBezTo>
                      <a:cubicBezTo>
                        <a:pt x="10574" y="1136"/>
                        <a:pt x="10670" y="1069"/>
                        <a:pt x="10786" y="1030"/>
                      </a:cubicBezTo>
                      <a:cubicBezTo>
                        <a:pt x="10839" y="1012"/>
                        <a:pt x="10891" y="1003"/>
                        <a:pt x="10940" y="1003"/>
                      </a:cubicBezTo>
                      <a:close/>
                      <a:moveTo>
                        <a:pt x="3004" y="10038"/>
                      </a:moveTo>
                      <a:cubicBezTo>
                        <a:pt x="3283" y="10038"/>
                        <a:pt x="3562" y="10057"/>
                        <a:pt x="3839" y="10104"/>
                      </a:cubicBezTo>
                      <a:cubicBezTo>
                        <a:pt x="4273" y="10178"/>
                        <a:pt x="4702" y="10287"/>
                        <a:pt x="5133" y="10381"/>
                      </a:cubicBezTo>
                      <a:cubicBezTo>
                        <a:pt x="5165" y="10388"/>
                        <a:pt x="5197" y="10402"/>
                        <a:pt x="5229" y="10412"/>
                      </a:cubicBezTo>
                      <a:cubicBezTo>
                        <a:pt x="5228" y="10417"/>
                        <a:pt x="5228" y="10420"/>
                        <a:pt x="5227" y="10424"/>
                      </a:cubicBezTo>
                      <a:cubicBezTo>
                        <a:pt x="4900" y="10408"/>
                        <a:pt x="4575" y="10383"/>
                        <a:pt x="4249" y="10375"/>
                      </a:cubicBezTo>
                      <a:cubicBezTo>
                        <a:pt x="3700" y="10363"/>
                        <a:pt x="3151" y="10351"/>
                        <a:pt x="2602" y="10351"/>
                      </a:cubicBezTo>
                      <a:cubicBezTo>
                        <a:pt x="2500" y="10351"/>
                        <a:pt x="2399" y="10351"/>
                        <a:pt x="2297" y="10352"/>
                      </a:cubicBezTo>
                      <a:cubicBezTo>
                        <a:pt x="1946" y="10356"/>
                        <a:pt x="1600" y="10418"/>
                        <a:pt x="1265" y="10545"/>
                      </a:cubicBezTo>
                      <a:cubicBezTo>
                        <a:pt x="1018" y="10639"/>
                        <a:pt x="818" y="10783"/>
                        <a:pt x="658" y="10987"/>
                      </a:cubicBezTo>
                      <a:cubicBezTo>
                        <a:pt x="572" y="11100"/>
                        <a:pt x="536" y="11230"/>
                        <a:pt x="515" y="11366"/>
                      </a:cubicBezTo>
                      <a:cubicBezTo>
                        <a:pt x="490" y="11523"/>
                        <a:pt x="476" y="11682"/>
                        <a:pt x="456" y="11842"/>
                      </a:cubicBezTo>
                      <a:cubicBezTo>
                        <a:pt x="448" y="11828"/>
                        <a:pt x="433" y="11809"/>
                        <a:pt x="423" y="11788"/>
                      </a:cubicBezTo>
                      <a:cubicBezTo>
                        <a:pt x="278" y="11437"/>
                        <a:pt x="279" y="11090"/>
                        <a:pt x="476" y="10762"/>
                      </a:cubicBezTo>
                      <a:cubicBezTo>
                        <a:pt x="531" y="10670"/>
                        <a:pt x="641" y="10607"/>
                        <a:pt x="737" y="10548"/>
                      </a:cubicBezTo>
                      <a:cubicBezTo>
                        <a:pt x="1161" y="10290"/>
                        <a:pt x="1623" y="10149"/>
                        <a:pt x="2114" y="10093"/>
                      </a:cubicBezTo>
                      <a:cubicBezTo>
                        <a:pt x="2411" y="10060"/>
                        <a:pt x="2708" y="10038"/>
                        <a:pt x="3004" y="10038"/>
                      </a:cubicBezTo>
                      <a:close/>
                      <a:moveTo>
                        <a:pt x="959" y="10764"/>
                      </a:moveTo>
                      <a:cubicBezTo>
                        <a:pt x="753" y="11206"/>
                        <a:pt x="812" y="11605"/>
                        <a:pt x="1077" y="11979"/>
                      </a:cubicBezTo>
                      <a:cubicBezTo>
                        <a:pt x="1158" y="12094"/>
                        <a:pt x="1288" y="12171"/>
                        <a:pt x="1368" y="12171"/>
                      </a:cubicBezTo>
                      <a:cubicBezTo>
                        <a:pt x="1378" y="12171"/>
                        <a:pt x="1387" y="12170"/>
                        <a:pt x="1395" y="12168"/>
                      </a:cubicBezTo>
                      <a:cubicBezTo>
                        <a:pt x="1382" y="12146"/>
                        <a:pt x="1373" y="12124"/>
                        <a:pt x="1358" y="12106"/>
                      </a:cubicBezTo>
                      <a:cubicBezTo>
                        <a:pt x="1289" y="12010"/>
                        <a:pt x="1290" y="11909"/>
                        <a:pt x="1348" y="11813"/>
                      </a:cubicBezTo>
                      <a:cubicBezTo>
                        <a:pt x="1398" y="11730"/>
                        <a:pt x="1478" y="11698"/>
                        <a:pt x="1571" y="11698"/>
                      </a:cubicBezTo>
                      <a:cubicBezTo>
                        <a:pt x="1584" y="11698"/>
                        <a:pt x="1598" y="11699"/>
                        <a:pt x="1612" y="11700"/>
                      </a:cubicBezTo>
                      <a:cubicBezTo>
                        <a:pt x="1888" y="11728"/>
                        <a:pt x="1909" y="11929"/>
                        <a:pt x="1834" y="12106"/>
                      </a:cubicBezTo>
                      <a:cubicBezTo>
                        <a:pt x="1769" y="12266"/>
                        <a:pt x="1634" y="12354"/>
                        <a:pt x="1467" y="12354"/>
                      </a:cubicBezTo>
                      <a:cubicBezTo>
                        <a:pt x="1449" y="12354"/>
                        <a:pt x="1431" y="12353"/>
                        <a:pt x="1413" y="12351"/>
                      </a:cubicBezTo>
                      <a:cubicBezTo>
                        <a:pt x="879" y="12296"/>
                        <a:pt x="566" y="11880"/>
                        <a:pt x="636" y="11323"/>
                      </a:cubicBezTo>
                      <a:cubicBezTo>
                        <a:pt x="664" y="11111"/>
                        <a:pt x="723" y="10917"/>
                        <a:pt x="915" y="10790"/>
                      </a:cubicBezTo>
                      <a:cubicBezTo>
                        <a:pt x="925" y="10784"/>
                        <a:pt x="936" y="10779"/>
                        <a:pt x="959" y="10764"/>
                      </a:cubicBezTo>
                      <a:close/>
                      <a:moveTo>
                        <a:pt x="11096" y="0"/>
                      </a:moveTo>
                      <a:cubicBezTo>
                        <a:pt x="10904" y="0"/>
                        <a:pt x="10734" y="71"/>
                        <a:pt x="10593" y="217"/>
                      </a:cubicBezTo>
                      <a:cubicBezTo>
                        <a:pt x="10422" y="392"/>
                        <a:pt x="10331" y="605"/>
                        <a:pt x="10331" y="853"/>
                      </a:cubicBezTo>
                      <a:lnTo>
                        <a:pt x="10331" y="1172"/>
                      </a:lnTo>
                      <a:cubicBezTo>
                        <a:pt x="10266" y="1091"/>
                        <a:pt x="10218" y="1018"/>
                        <a:pt x="10159" y="957"/>
                      </a:cubicBezTo>
                      <a:cubicBezTo>
                        <a:pt x="10055" y="851"/>
                        <a:pt x="9924" y="798"/>
                        <a:pt x="9788" y="798"/>
                      </a:cubicBezTo>
                      <a:cubicBezTo>
                        <a:pt x="9702" y="798"/>
                        <a:pt x="9615" y="819"/>
                        <a:pt x="9530" y="861"/>
                      </a:cubicBezTo>
                      <a:cubicBezTo>
                        <a:pt x="9339" y="957"/>
                        <a:pt x="9233" y="1174"/>
                        <a:pt x="9266" y="1406"/>
                      </a:cubicBezTo>
                      <a:cubicBezTo>
                        <a:pt x="9287" y="1546"/>
                        <a:pt x="9384" y="1639"/>
                        <a:pt x="9510" y="1641"/>
                      </a:cubicBezTo>
                      <a:cubicBezTo>
                        <a:pt x="9511" y="1641"/>
                        <a:pt x="9512" y="1641"/>
                        <a:pt x="9512" y="1641"/>
                      </a:cubicBezTo>
                      <a:cubicBezTo>
                        <a:pt x="9639" y="1641"/>
                        <a:pt x="9748" y="1544"/>
                        <a:pt x="9767" y="1417"/>
                      </a:cubicBezTo>
                      <a:cubicBezTo>
                        <a:pt x="9781" y="1333"/>
                        <a:pt x="9752" y="1262"/>
                        <a:pt x="9693" y="1230"/>
                      </a:cubicBezTo>
                      <a:cubicBezTo>
                        <a:pt x="9669" y="1217"/>
                        <a:pt x="9646" y="1211"/>
                        <a:pt x="9624" y="1211"/>
                      </a:cubicBezTo>
                      <a:cubicBezTo>
                        <a:pt x="9581" y="1211"/>
                        <a:pt x="9542" y="1234"/>
                        <a:pt x="9507" y="1271"/>
                      </a:cubicBezTo>
                      <a:cubicBezTo>
                        <a:pt x="9506" y="1272"/>
                        <a:pt x="9505" y="1273"/>
                        <a:pt x="9503" y="1273"/>
                      </a:cubicBezTo>
                      <a:cubicBezTo>
                        <a:pt x="9498" y="1273"/>
                        <a:pt x="9489" y="1271"/>
                        <a:pt x="9469" y="1270"/>
                      </a:cubicBezTo>
                      <a:cubicBezTo>
                        <a:pt x="9493" y="1221"/>
                        <a:pt x="9504" y="1172"/>
                        <a:pt x="9534" y="1140"/>
                      </a:cubicBezTo>
                      <a:cubicBezTo>
                        <a:pt x="9578" y="1091"/>
                        <a:pt x="9631" y="1072"/>
                        <a:pt x="9688" y="1072"/>
                      </a:cubicBezTo>
                      <a:cubicBezTo>
                        <a:pt x="9718" y="1072"/>
                        <a:pt x="9749" y="1077"/>
                        <a:pt x="9781" y="1086"/>
                      </a:cubicBezTo>
                      <a:cubicBezTo>
                        <a:pt x="9952" y="1138"/>
                        <a:pt x="10035" y="1267"/>
                        <a:pt x="10096" y="1425"/>
                      </a:cubicBezTo>
                      <a:cubicBezTo>
                        <a:pt x="10216" y="1735"/>
                        <a:pt x="10126" y="2045"/>
                        <a:pt x="10100" y="2361"/>
                      </a:cubicBezTo>
                      <a:cubicBezTo>
                        <a:pt x="10074" y="2338"/>
                        <a:pt x="10059" y="2310"/>
                        <a:pt x="10044" y="2284"/>
                      </a:cubicBezTo>
                      <a:cubicBezTo>
                        <a:pt x="10003" y="2209"/>
                        <a:pt x="9973" y="2127"/>
                        <a:pt x="9919" y="2063"/>
                      </a:cubicBezTo>
                      <a:cubicBezTo>
                        <a:pt x="9903" y="2044"/>
                        <a:pt x="9863" y="2036"/>
                        <a:pt x="9826" y="2036"/>
                      </a:cubicBezTo>
                      <a:cubicBezTo>
                        <a:pt x="9808" y="2036"/>
                        <a:pt x="9791" y="2038"/>
                        <a:pt x="9777" y="2041"/>
                      </a:cubicBezTo>
                      <a:cubicBezTo>
                        <a:pt x="9724" y="2055"/>
                        <a:pt x="9704" y="2109"/>
                        <a:pt x="9709" y="2168"/>
                      </a:cubicBezTo>
                      <a:cubicBezTo>
                        <a:pt x="9710" y="2183"/>
                        <a:pt x="9710" y="2205"/>
                        <a:pt x="9700" y="2215"/>
                      </a:cubicBezTo>
                      <a:cubicBezTo>
                        <a:pt x="9596" y="2338"/>
                        <a:pt x="9626" y="2462"/>
                        <a:pt x="9693" y="2587"/>
                      </a:cubicBezTo>
                      <a:cubicBezTo>
                        <a:pt x="9700" y="2603"/>
                        <a:pt x="9710" y="2619"/>
                        <a:pt x="9710" y="2635"/>
                      </a:cubicBezTo>
                      <a:cubicBezTo>
                        <a:pt x="9713" y="2718"/>
                        <a:pt x="9711" y="2803"/>
                        <a:pt x="9711" y="2893"/>
                      </a:cubicBezTo>
                      <a:cubicBezTo>
                        <a:pt x="9631" y="2929"/>
                        <a:pt x="9633" y="2928"/>
                        <a:pt x="9687" y="3023"/>
                      </a:cubicBezTo>
                      <a:cubicBezTo>
                        <a:pt x="9725" y="3093"/>
                        <a:pt x="9756" y="3168"/>
                        <a:pt x="9793" y="3245"/>
                      </a:cubicBezTo>
                      <a:cubicBezTo>
                        <a:pt x="9683" y="3264"/>
                        <a:pt x="9607" y="3327"/>
                        <a:pt x="9542" y="3403"/>
                      </a:cubicBezTo>
                      <a:cubicBezTo>
                        <a:pt x="9511" y="3441"/>
                        <a:pt x="9520" y="3462"/>
                        <a:pt x="9565" y="3480"/>
                      </a:cubicBezTo>
                      <a:cubicBezTo>
                        <a:pt x="9620" y="3501"/>
                        <a:pt x="9674" y="3524"/>
                        <a:pt x="9725" y="3554"/>
                      </a:cubicBezTo>
                      <a:cubicBezTo>
                        <a:pt x="9809" y="3602"/>
                        <a:pt x="9890" y="3661"/>
                        <a:pt x="9981" y="3661"/>
                      </a:cubicBezTo>
                      <a:cubicBezTo>
                        <a:pt x="10013" y="3661"/>
                        <a:pt x="10047" y="3654"/>
                        <a:pt x="10082" y="3637"/>
                      </a:cubicBezTo>
                      <a:cubicBezTo>
                        <a:pt x="10102" y="4314"/>
                        <a:pt x="10122" y="4988"/>
                        <a:pt x="10140" y="5668"/>
                      </a:cubicBezTo>
                      <a:cubicBezTo>
                        <a:pt x="10124" y="5657"/>
                        <a:pt x="10115" y="5651"/>
                        <a:pt x="10104" y="5645"/>
                      </a:cubicBezTo>
                      <a:cubicBezTo>
                        <a:pt x="10060" y="5617"/>
                        <a:pt x="10015" y="5604"/>
                        <a:pt x="9972" y="5604"/>
                      </a:cubicBezTo>
                      <a:cubicBezTo>
                        <a:pt x="9901" y="5604"/>
                        <a:pt x="9834" y="5640"/>
                        <a:pt x="9786" y="5709"/>
                      </a:cubicBezTo>
                      <a:cubicBezTo>
                        <a:pt x="9717" y="5807"/>
                        <a:pt x="9726" y="5900"/>
                        <a:pt x="9798" y="6012"/>
                      </a:cubicBezTo>
                      <a:cubicBezTo>
                        <a:pt x="9866" y="6116"/>
                        <a:pt x="9932" y="6224"/>
                        <a:pt x="9981" y="6339"/>
                      </a:cubicBezTo>
                      <a:cubicBezTo>
                        <a:pt x="10008" y="6404"/>
                        <a:pt x="9999" y="6484"/>
                        <a:pt x="10005" y="6556"/>
                      </a:cubicBezTo>
                      <a:cubicBezTo>
                        <a:pt x="9998" y="6556"/>
                        <a:pt x="9991" y="6558"/>
                        <a:pt x="9984" y="6558"/>
                      </a:cubicBezTo>
                      <a:cubicBezTo>
                        <a:pt x="9960" y="6493"/>
                        <a:pt x="9941" y="6426"/>
                        <a:pt x="9908" y="6367"/>
                      </a:cubicBezTo>
                      <a:cubicBezTo>
                        <a:pt x="9875" y="6305"/>
                        <a:pt x="9834" y="6244"/>
                        <a:pt x="9786" y="6191"/>
                      </a:cubicBezTo>
                      <a:cubicBezTo>
                        <a:pt x="9689" y="6082"/>
                        <a:pt x="9570" y="6014"/>
                        <a:pt x="9422" y="6014"/>
                      </a:cubicBezTo>
                      <a:cubicBezTo>
                        <a:pt x="9420" y="6014"/>
                        <a:pt x="9417" y="6014"/>
                        <a:pt x="9415" y="6014"/>
                      </a:cubicBezTo>
                      <a:cubicBezTo>
                        <a:pt x="9275" y="6017"/>
                        <a:pt x="9137" y="6052"/>
                        <a:pt x="9024" y="6135"/>
                      </a:cubicBezTo>
                      <a:cubicBezTo>
                        <a:pt x="8970" y="6176"/>
                        <a:pt x="8920" y="6238"/>
                        <a:pt x="8895" y="6301"/>
                      </a:cubicBezTo>
                      <a:cubicBezTo>
                        <a:pt x="8845" y="6419"/>
                        <a:pt x="8919" y="6515"/>
                        <a:pt x="9037" y="6515"/>
                      </a:cubicBezTo>
                      <a:cubicBezTo>
                        <a:pt x="9048" y="6515"/>
                        <a:pt x="9059" y="6514"/>
                        <a:pt x="9070" y="6513"/>
                      </a:cubicBezTo>
                      <a:cubicBezTo>
                        <a:pt x="9081" y="6511"/>
                        <a:pt x="9093" y="6510"/>
                        <a:pt x="9105" y="6510"/>
                      </a:cubicBezTo>
                      <a:cubicBezTo>
                        <a:pt x="9130" y="6510"/>
                        <a:pt x="9156" y="6514"/>
                        <a:pt x="9178" y="6525"/>
                      </a:cubicBezTo>
                      <a:cubicBezTo>
                        <a:pt x="9418" y="6647"/>
                        <a:pt x="9501" y="6874"/>
                        <a:pt x="9571" y="7109"/>
                      </a:cubicBezTo>
                      <a:cubicBezTo>
                        <a:pt x="9503" y="6992"/>
                        <a:pt x="9414" y="6895"/>
                        <a:pt x="9289" y="6834"/>
                      </a:cubicBezTo>
                      <a:cubicBezTo>
                        <a:pt x="9155" y="6768"/>
                        <a:pt x="9011" y="6737"/>
                        <a:pt x="8868" y="6737"/>
                      </a:cubicBezTo>
                      <a:cubicBezTo>
                        <a:pt x="8485" y="6737"/>
                        <a:pt x="8112" y="6959"/>
                        <a:pt x="7953" y="7325"/>
                      </a:cubicBezTo>
                      <a:cubicBezTo>
                        <a:pt x="7891" y="7469"/>
                        <a:pt x="7865" y="7613"/>
                        <a:pt x="7897" y="7768"/>
                      </a:cubicBezTo>
                      <a:cubicBezTo>
                        <a:pt x="7903" y="7799"/>
                        <a:pt x="7896" y="7836"/>
                        <a:pt x="7882" y="7866"/>
                      </a:cubicBezTo>
                      <a:cubicBezTo>
                        <a:pt x="7827" y="8002"/>
                        <a:pt x="7819" y="8139"/>
                        <a:pt x="7876" y="8278"/>
                      </a:cubicBezTo>
                      <a:cubicBezTo>
                        <a:pt x="7919" y="8384"/>
                        <a:pt x="8000" y="8439"/>
                        <a:pt x="8110" y="8439"/>
                      </a:cubicBezTo>
                      <a:cubicBezTo>
                        <a:pt x="8117" y="8439"/>
                        <a:pt x="8125" y="8439"/>
                        <a:pt x="8133" y="8438"/>
                      </a:cubicBezTo>
                      <a:cubicBezTo>
                        <a:pt x="8186" y="8434"/>
                        <a:pt x="8238" y="8418"/>
                        <a:pt x="8295" y="8408"/>
                      </a:cubicBezTo>
                      <a:lnTo>
                        <a:pt x="8295" y="8408"/>
                      </a:lnTo>
                      <a:cubicBezTo>
                        <a:pt x="8246" y="8555"/>
                        <a:pt x="8267" y="8693"/>
                        <a:pt x="8337" y="8827"/>
                      </a:cubicBezTo>
                      <a:cubicBezTo>
                        <a:pt x="8381" y="8899"/>
                        <a:pt x="8439" y="8935"/>
                        <a:pt x="8503" y="8935"/>
                      </a:cubicBezTo>
                      <a:cubicBezTo>
                        <a:pt x="8547" y="8935"/>
                        <a:pt x="8594" y="8917"/>
                        <a:pt x="8640" y="8882"/>
                      </a:cubicBezTo>
                      <a:cubicBezTo>
                        <a:pt x="8729" y="8813"/>
                        <a:pt x="8779" y="8719"/>
                        <a:pt x="8780" y="8606"/>
                      </a:cubicBezTo>
                      <a:cubicBezTo>
                        <a:pt x="8780" y="8545"/>
                        <a:pt x="8808" y="8528"/>
                        <a:pt x="8858" y="8528"/>
                      </a:cubicBezTo>
                      <a:cubicBezTo>
                        <a:pt x="8861" y="8528"/>
                        <a:pt x="8864" y="8528"/>
                        <a:pt x="8867" y="8528"/>
                      </a:cubicBezTo>
                      <a:cubicBezTo>
                        <a:pt x="8972" y="8533"/>
                        <a:pt x="9058" y="8573"/>
                        <a:pt x="9109" y="8671"/>
                      </a:cubicBezTo>
                      <a:cubicBezTo>
                        <a:pt x="9161" y="8769"/>
                        <a:pt x="9188" y="8869"/>
                        <a:pt x="9181" y="8978"/>
                      </a:cubicBezTo>
                      <a:cubicBezTo>
                        <a:pt x="9152" y="9360"/>
                        <a:pt x="9010" y="9691"/>
                        <a:pt x="8716" y="9942"/>
                      </a:cubicBezTo>
                      <a:cubicBezTo>
                        <a:pt x="8585" y="10052"/>
                        <a:pt x="8440" y="10151"/>
                        <a:pt x="8290" y="10237"/>
                      </a:cubicBezTo>
                      <a:cubicBezTo>
                        <a:pt x="8103" y="10345"/>
                        <a:pt x="7905" y="10433"/>
                        <a:pt x="7689" y="10463"/>
                      </a:cubicBezTo>
                      <a:cubicBezTo>
                        <a:pt x="7442" y="10496"/>
                        <a:pt x="7193" y="10514"/>
                        <a:pt x="6943" y="10514"/>
                      </a:cubicBezTo>
                      <a:cubicBezTo>
                        <a:pt x="6797" y="10514"/>
                        <a:pt x="6650" y="10508"/>
                        <a:pt x="6503" y="10495"/>
                      </a:cubicBezTo>
                      <a:cubicBezTo>
                        <a:pt x="6299" y="10476"/>
                        <a:pt x="6088" y="10457"/>
                        <a:pt x="5889" y="10404"/>
                      </a:cubicBezTo>
                      <a:cubicBezTo>
                        <a:pt x="5520" y="10308"/>
                        <a:pt x="5158" y="10187"/>
                        <a:pt x="4794" y="10075"/>
                      </a:cubicBezTo>
                      <a:cubicBezTo>
                        <a:pt x="4167" y="9882"/>
                        <a:pt x="3522" y="9801"/>
                        <a:pt x="2869" y="9778"/>
                      </a:cubicBezTo>
                      <a:cubicBezTo>
                        <a:pt x="2748" y="9774"/>
                        <a:pt x="2626" y="9771"/>
                        <a:pt x="2505" y="9771"/>
                      </a:cubicBezTo>
                      <a:cubicBezTo>
                        <a:pt x="2114" y="9771"/>
                        <a:pt x="1724" y="9797"/>
                        <a:pt x="1339" y="9881"/>
                      </a:cubicBezTo>
                      <a:cubicBezTo>
                        <a:pt x="1037" y="9947"/>
                        <a:pt x="745" y="10036"/>
                        <a:pt x="483" y="10206"/>
                      </a:cubicBezTo>
                      <a:cubicBezTo>
                        <a:pt x="246" y="10360"/>
                        <a:pt x="87" y="10569"/>
                        <a:pt x="19" y="10845"/>
                      </a:cubicBezTo>
                      <a:cubicBezTo>
                        <a:pt x="5" y="10899"/>
                        <a:pt x="1" y="10956"/>
                        <a:pt x="3" y="11013"/>
                      </a:cubicBezTo>
                      <a:cubicBezTo>
                        <a:pt x="3" y="11038"/>
                        <a:pt x="27" y="11062"/>
                        <a:pt x="41" y="11085"/>
                      </a:cubicBezTo>
                      <a:cubicBezTo>
                        <a:pt x="62" y="11072"/>
                        <a:pt x="87" y="11059"/>
                        <a:pt x="103" y="11041"/>
                      </a:cubicBezTo>
                      <a:cubicBezTo>
                        <a:pt x="178" y="10959"/>
                        <a:pt x="252" y="10876"/>
                        <a:pt x="328" y="10795"/>
                      </a:cubicBezTo>
                      <a:cubicBezTo>
                        <a:pt x="349" y="10775"/>
                        <a:pt x="377" y="10762"/>
                        <a:pt x="406" y="10742"/>
                      </a:cubicBezTo>
                      <a:lnTo>
                        <a:pt x="406" y="10742"/>
                      </a:lnTo>
                      <a:cubicBezTo>
                        <a:pt x="365" y="10874"/>
                        <a:pt x="316" y="10995"/>
                        <a:pt x="292" y="11118"/>
                      </a:cubicBezTo>
                      <a:cubicBezTo>
                        <a:pt x="240" y="11383"/>
                        <a:pt x="287" y="11636"/>
                        <a:pt x="417" y="11870"/>
                      </a:cubicBezTo>
                      <a:cubicBezTo>
                        <a:pt x="430" y="11895"/>
                        <a:pt x="466" y="11907"/>
                        <a:pt x="490" y="11924"/>
                      </a:cubicBezTo>
                      <a:cubicBezTo>
                        <a:pt x="497" y="11894"/>
                        <a:pt x="511" y="11865"/>
                        <a:pt x="509" y="11837"/>
                      </a:cubicBezTo>
                      <a:cubicBezTo>
                        <a:pt x="494" y="11633"/>
                        <a:pt x="532" y="11437"/>
                        <a:pt x="588" y="11242"/>
                      </a:cubicBezTo>
                      <a:lnTo>
                        <a:pt x="588" y="11242"/>
                      </a:lnTo>
                      <a:cubicBezTo>
                        <a:pt x="587" y="11306"/>
                        <a:pt x="579" y="11372"/>
                        <a:pt x="574" y="11435"/>
                      </a:cubicBezTo>
                      <a:cubicBezTo>
                        <a:pt x="536" y="11947"/>
                        <a:pt x="884" y="12361"/>
                        <a:pt x="1394" y="12410"/>
                      </a:cubicBezTo>
                      <a:cubicBezTo>
                        <a:pt x="1412" y="12411"/>
                        <a:pt x="1430" y="12412"/>
                        <a:pt x="1448" y="12412"/>
                      </a:cubicBezTo>
                      <a:cubicBezTo>
                        <a:pt x="1685" y="12412"/>
                        <a:pt x="1869" y="12265"/>
                        <a:pt x="1912" y="12025"/>
                      </a:cubicBezTo>
                      <a:cubicBezTo>
                        <a:pt x="1932" y="11915"/>
                        <a:pt x="1925" y="11800"/>
                        <a:pt x="1826" y="11728"/>
                      </a:cubicBezTo>
                      <a:cubicBezTo>
                        <a:pt x="1751" y="11673"/>
                        <a:pt x="1669" y="11645"/>
                        <a:pt x="1583" y="11645"/>
                      </a:cubicBezTo>
                      <a:cubicBezTo>
                        <a:pt x="1533" y="11645"/>
                        <a:pt x="1482" y="11654"/>
                        <a:pt x="1430" y="11674"/>
                      </a:cubicBezTo>
                      <a:cubicBezTo>
                        <a:pt x="1342" y="11708"/>
                        <a:pt x="1275" y="11776"/>
                        <a:pt x="1261" y="11875"/>
                      </a:cubicBezTo>
                      <a:cubicBezTo>
                        <a:pt x="1252" y="11946"/>
                        <a:pt x="1260" y="12018"/>
                        <a:pt x="1260" y="12089"/>
                      </a:cubicBezTo>
                      <a:cubicBezTo>
                        <a:pt x="1041" y="11957"/>
                        <a:pt x="820" y="11460"/>
                        <a:pt x="890" y="11248"/>
                      </a:cubicBezTo>
                      <a:lnTo>
                        <a:pt x="890" y="11248"/>
                      </a:lnTo>
                      <a:cubicBezTo>
                        <a:pt x="956" y="11377"/>
                        <a:pt x="1041" y="11483"/>
                        <a:pt x="1168" y="11550"/>
                      </a:cubicBezTo>
                      <a:cubicBezTo>
                        <a:pt x="1240" y="11588"/>
                        <a:pt x="1311" y="11607"/>
                        <a:pt x="1378" y="11607"/>
                      </a:cubicBezTo>
                      <a:cubicBezTo>
                        <a:pt x="1503" y="11607"/>
                        <a:pt x="1616" y="11543"/>
                        <a:pt x="1700" y="11419"/>
                      </a:cubicBezTo>
                      <a:cubicBezTo>
                        <a:pt x="1810" y="11260"/>
                        <a:pt x="1772" y="11052"/>
                        <a:pt x="1616" y="10939"/>
                      </a:cubicBezTo>
                      <a:cubicBezTo>
                        <a:pt x="1570" y="10905"/>
                        <a:pt x="1523" y="10889"/>
                        <a:pt x="1478" y="10889"/>
                      </a:cubicBezTo>
                      <a:cubicBezTo>
                        <a:pt x="1413" y="10889"/>
                        <a:pt x="1353" y="10923"/>
                        <a:pt x="1306" y="10989"/>
                      </a:cubicBezTo>
                      <a:cubicBezTo>
                        <a:pt x="1295" y="11005"/>
                        <a:pt x="1284" y="11021"/>
                        <a:pt x="1269" y="11041"/>
                      </a:cubicBezTo>
                      <a:cubicBezTo>
                        <a:pt x="1223" y="10941"/>
                        <a:pt x="1234" y="10866"/>
                        <a:pt x="1312" y="10810"/>
                      </a:cubicBezTo>
                      <a:cubicBezTo>
                        <a:pt x="1362" y="10772"/>
                        <a:pt x="1420" y="10739"/>
                        <a:pt x="1481" y="10722"/>
                      </a:cubicBezTo>
                      <a:cubicBezTo>
                        <a:pt x="1595" y="10688"/>
                        <a:pt x="1712" y="10664"/>
                        <a:pt x="1828" y="10641"/>
                      </a:cubicBezTo>
                      <a:cubicBezTo>
                        <a:pt x="2043" y="10602"/>
                        <a:pt x="2259" y="10591"/>
                        <a:pt x="2475" y="10591"/>
                      </a:cubicBezTo>
                      <a:cubicBezTo>
                        <a:pt x="2601" y="10591"/>
                        <a:pt x="2726" y="10594"/>
                        <a:pt x="2851" y="10599"/>
                      </a:cubicBezTo>
                      <a:cubicBezTo>
                        <a:pt x="3850" y="10636"/>
                        <a:pt x="4848" y="10688"/>
                        <a:pt x="5845" y="10781"/>
                      </a:cubicBezTo>
                      <a:cubicBezTo>
                        <a:pt x="6125" y="10807"/>
                        <a:pt x="6404" y="10820"/>
                        <a:pt x="6683" y="10820"/>
                      </a:cubicBezTo>
                      <a:cubicBezTo>
                        <a:pt x="7306" y="10820"/>
                        <a:pt x="7925" y="10754"/>
                        <a:pt x="8539" y="10618"/>
                      </a:cubicBezTo>
                      <a:cubicBezTo>
                        <a:pt x="9180" y="10475"/>
                        <a:pt x="9693" y="10133"/>
                        <a:pt x="10094" y="9618"/>
                      </a:cubicBezTo>
                      <a:cubicBezTo>
                        <a:pt x="10263" y="9402"/>
                        <a:pt x="10385" y="9162"/>
                        <a:pt x="10444" y="8895"/>
                      </a:cubicBezTo>
                      <a:cubicBezTo>
                        <a:pt x="10509" y="8610"/>
                        <a:pt x="10567" y="8324"/>
                        <a:pt x="10620" y="8037"/>
                      </a:cubicBezTo>
                      <a:cubicBezTo>
                        <a:pt x="10751" y="7315"/>
                        <a:pt x="10795" y="6587"/>
                        <a:pt x="10775" y="5856"/>
                      </a:cubicBezTo>
                      <a:cubicBezTo>
                        <a:pt x="10769" y="5714"/>
                        <a:pt x="10768" y="5573"/>
                        <a:pt x="10782" y="5432"/>
                      </a:cubicBezTo>
                      <a:cubicBezTo>
                        <a:pt x="10792" y="5319"/>
                        <a:pt x="10821" y="5208"/>
                        <a:pt x="10850" y="5098"/>
                      </a:cubicBezTo>
                      <a:cubicBezTo>
                        <a:pt x="10860" y="5061"/>
                        <a:pt x="10887" y="5022"/>
                        <a:pt x="10916" y="4994"/>
                      </a:cubicBezTo>
                      <a:cubicBezTo>
                        <a:pt x="10945" y="4965"/>
                        <a:pt x="10976" y="4951"/>
                        <a:pt x="11006" y="4951"/>
                      </a:cubicBezTo>
                      <a:cubicBezTo>
                        <a:pt x="11049" y="4951"/>
                        <a:pt x="11089" y="4979"/>
                        <a:pt x="11114" y="5031"/>
                      </a:cubicBezTo>
                      <a:cubicBezTo>
                        <a:pt x="11200" y="5207"/>
                        <a:pt x="11143" y="5399"/>
                        <a:pt x="10976" y="5501"/>
                      </a:cubicBezTo>
                      <a:cubicBezTo>
                        <a:pt x="10880" y="5559"/>
                        <a:pt x="10862" y="5659"/>
                        <a:pt x="10934" y="5747"/>
                      </a:cubicBezTo>
                      <a:cubicBezTo>
                        <a:pt x="11009" y="5841"/>
                        <a:pt x="11110" y="5887"/>
                        <a:pt x="11211" y="5887"/>
                      </a:cubicBezTo>
                      <a:cubicBezTo>
                        <a:pt x="11332" y="5887"/>
                        <a:pt x="11454" y="5821"/>
                        <a:pt x="11531" y="5692"/>
                      </a:cubicBezTo>
                      <a:cubicBezTo>
                        <a:pt x="11601" y="5574"/>
                        <a:pt x="11647" y="5448"/>
                        <a:pt x="11657" y="5308"/>
                      </a:cubicBezTo>
                      <a:cubicBezTo>
                        <a:pt x="11661" y="5247"/>
                        <a:pt x="11666" y="5186"/>
                        <a:pt x="11670" y="5125"/>
                      </a:cubicBezTo>
                      <a:cubicBezTo>
                        <a:pt x="11693" y="5129"/>
                        <a:pt x="11713" y="5130"/>
                        <a:pt x="11731" y="5130"/>
                      </a:cubicBezTo>
                      <a:cubicBezTo>
                        <a:pt x="11806" y="5130"/>
                        <a:pt x="11848" y="5099"/>
                        <a:pt x="11894" y="5019"/>
                      </a:cubicBezTo>
                      <a:cubicBezTo>
                        <a:pt x="11972" y="4886"/>
                        <a:pt x="11986" y="4740"/>
                        <a:pt x="11956" y="4593"/>
                      </a:cubicBezTo>
                      <a:cubicBezTo>
                        <a:pt x="11914" y="4382"/>
                        <a:pt x="11805" y="4210"/>
                        <a:pt x="11612" y="4101"/>
                      </a:cubicBezTo>
                      <a:cubicBezTo>
                        <a:pt x="11741" y="3939"/>
                        <a:pt x="11697" y="3796"/>
                        <a:pt x="11497" y="3744"/>
                      </a:cubicBezTo>
                      <a:cubicBezTo>
                        <a:pt x="11430" y="3727"/>
                        <a:pt x="11359" y="3718"/>
                        <a:pt x="11289" y="3718"/>
                      </a:cubicBezTo>
                      <a:cubicBezTo>
                        <a:pt x="11275" y="3718"/>
                        <a:pt x="11261" y="3719"/>
                        <a:pt x="11248" y="3719"/>
                      </a:cubicBezTo>
                      <a:cubicBezTo>
                        <a:pt x="10927" y="3736"/>
                        <a:pt x="10675" y="3893"/>
                        <a:pt x="10462" y="4120"/>
                      </a:cubicBezTo>
                      <a:cubicBezTo>
                        <a:pt x="10452" y="4132"/>
                        <a:pt x="10439" y="4141"/>
                        <a:pt x="10421" y="4156"/>
                      </a:cubicBezTo>
                      <a:lnTo>
                        <a:pt x="10421" y="3645"/>
                      </a:lnTo>
                      <a:cubicBezTo>
                        <a:pt x="10463" y="3663"/>
                        <a:pt x="10502" y="3671"/>
                        <a:pt x="10539" y="3671"/>
                      </a:cubicBezTo>
                      <a:cubicBezTo>
                        <a:pt x="10696" y="3671"/>
                        <a:pt x="10809" y="3531"/>
                        <a:pt x="10959" y="3509"/>
                      </a:cubicBezTo>
                      <a:cubicBezTo>
                        <a:pt x="10959" y="3495"/>
                        <a:pt x="10961" y="3482"/>
                        <a:pt x="10962" y="3469"/>
                      </a:cubicBezTo>
                      <a:cubicBezTo>
                        <a:pt x="10867" y="3419"/>
                        <a:pt x="10770" y="3367"/>
                        <a:pt x="10675" y="3317"/>
                      </a:cubicBezTo>
                      <a:cubicBezTo>
                        <a:pt x="10706" y="3250"/>
                        <a:pt x="10727" y="3173"/>
                        <a:pt x="10810" y="3134"/>
                      </a:cubicBezTo>
                      <a:cubicBezTo>
                        <a:pt x="10840" y="3119"/>
                        <a:pt x="10868" y="3070"/>
                        <a:pt x="10868" y="3037"/>
                      </a:cubicBezTo>
                      <a:cubicBezTo>
                        <a:pt x="10869" y="2934"/>
                        <a:pt x="10915" y="2853"/>
                        <a:pt x="10958" y="2765"/>
                      </a:cubicBezTo>
                      <a:cubicBezTo>
                        <a:pt x="11011" y="2657"/>
                        <a:pt x="10952" y="2558"/>
                        <a:pt x="10842" y="2558"/>
                      </a:cubicBezTo>
                      <a:cubicBezTo>
                        <a:pt x="10836" y="2558"/>
                        <a:pt x="10831" y="2558"/>
                        <a:pt x="10825" y="2558"/>
                      </a:cubicBezTo>
                      <a:cubicBezTo>
                        <a:pt x="10726" y="2568"/>
                        <a:pt x="10624" y="2589"/>
                        <a:pt x="10533" y="2630"/>
                      </a:cubicBezTo>
                      <a:cubicBezTo>
                        <a:pt x="10483" y="2651"/>
                        <a:pt x="10453" y="2723"/>
                        <a:pt x="10414" y="2769"/>
                      </a:cubicBezTo>
                      <a:cubicBezTo>
                        <a:pt x="10414" y="2754"/>
                        <a:pt x="10416" y="2729"/>
                        <a:pt x="10414" y="2705"/>
                      </a:cubicBezTo>
                      <a:cubicBezTo>
                        <a:pt x="10406" y="2411"/>
                        <a:pt x="10445" y="2121"/>
                        <a:pt x="10495" y="1833"/>
                      </a:cubicBezTo>
                      <a:cubicBezTo>
                        <a:pt x="10523" y="1669"/>
                        <a:pt x="10558" y="1507"/>
                        <a:pt x="10652" y="1364"/>
                      </a:cubicBezTo>
                      <a:cubicBezTo>
                        <a:pt x="10709" y="1277"/>
                        <a:pt x="10795" y="1231"/>
                        <a:pt x="10884" y="1231"/>
                      </a:cubicBezTo>
                      <a:cubicBezTo>
                        <a:pt x="10927" y="1231"/>
                        <a:pt x="10971" y="1241"/>
                        <a:pt x="11013" y="1264"/>
                      </a:cubicBezTo>
                      <a:cubicBezTo>
                        <a:pt x="11139" y="1328"/>
                        <a:pt x="11223" y="1543"/>
                        <a:pt x="11172" y="1643"/>
                      </a:cubicBezTo>
                      <a:cubicBezTo>
                        <a:pt x="11119" y="1608"/>
                        <a:pt x="11067" y="1554"/>
                        <a:pt x="11006" y="1541"/>
                      </a:cubicBezTo>
                      <a:cubicBezTo>
                        <a:pt x="10993" y="1538"/>
                        <a:pt x="10980" y="1537"/>
                        <a:pt x="10966" y="1537"/>
                      </a:cubicBezTo>
                      <a:cubicBezTo>
                        <a:pt x="10864" y="1537"/>
                        <a:pt x="10759" y="1620"/>
                        <a:pt x="10722" y="1722"/>
                      </a:cubicBezTo>
                      <a:cubicBezTo>
                        <a:pt x="10670" y="1864"/>
                        <a:pt x="10706" y="2024"/>
                        <a:pt x="10809" y="2092"/>
                      </a:cubicBezTo>
                      <a:cubicBezTo>
                        <a:pt x="10856" y="2124"/>
                        <a:pt x="10913" y="2140"/>
                        <a:pt x="10973" y="2140"/>
                      </a:cubicBezTo>
                      <a:cubicBezTo>
                        <a:pt x="11070" y="2140"/>
                        <a:pt x="11172" y="2097"/>
                        <a:pt x="11246" y="2014"/>
                      </a:cubicBezTo>
                      <a:cubicBezTo>
                        <a:pt x="11406" y="1833"/>
                        <a:pt x="11472" y="1618"/>
                        <a:pt x="11415" y="1380"/>
                      </a:cubicBezTo>
                      <a:cubicBezTo>
                        <a:pt x="11351" y="1114"/>
                        <a:pt x="11158" y="962"/>
                        <a:pt x="10935" y="962"/>
                      </a:cubicBezTo>
                      <a:cubicBezTo>
                        <a:pt x="10833" y="962"/>
                        <a:pt x="10725" y="993"/>
                        <a:pt x="10620" y="1060"/>
                      </a:cubicBezTo>
                      <a:cubicBezTo>
                        <a:pt x="10600" y="1073"/>
                        <a:pt x="10579" y="1085"/>
                        <a:pt x="10545" y="1106"/>
                      </a:cubicBezTo>
                      <a:cubicBezTo>
                        <a:pt x="10550" y="1037"/>
                        <a:pt x="10547" y="978"/>
                        <a:pt x="10561" y="925"/>
                      </a:cubicBezTo>
                      <a:cubicBezTo>
                        <a:pt x="10595" y="774"/>
                        <a:pt x="10624" y="619"/>
                        <a:pt x="10681" y="476"/>
                      </a:cubicBezTo>
                      <a:cubicBezTo>
                        <a:pt x="10738" y="331"/>
                        <a:pt x="10922" y="225"/>
                        <a:pt x="11064" y="225"/>
                      </a:cubicBezTo>
                      <a:cubicBezTo>
                        <a:pt x="11084" y="225"/>
                        <a:pt x="11104" y="228"/>
                        <a:pt x="11122" y="232"/>
                      </a:cubicBezTo>
                      <a:cubicBezTo>
                        <a:pt x="11108" y="249"/>
                        <a:pt x="11093" y="265"/>
                        <a:pt x="11079" y="283"/>
                      </a:cubicBezTo>
                      <a:cubicBezTo>
                        <a:pt x="11017" y="367"/>
                        <a:pt x="11039" y="513"/>
                        <a:pt x="11125" y="585"/>
                      </a:cubicBezTo>
                      <a:cubicBezTo>
                        <a:pt x="11154" y="610"/>
                        <a:pt x="11189" y="622"/>
                        <a:pt x="11226" y="622"/>
                      </a:cubicBezTo>
                      <a:cubicBezTo>
                        <a:pt x="11277" y="622"/>
                        <a:pt x="11332" y="598"/>
                        <a:pt x="11378" y="549"/>
                      </a:cubicBezTo>
                      <a:cubicBezTo>
                        <a:pt x="11471" y="453"/>
                        <a:pt x="11488" y="336"/>
                        <a:pt x="11456" y="211"/>
                      </a:cubicBezTo>
                      <a:cubicBezTo>
                        <a:pt x="11424" y="89"/>
                        <a:pt x="11332" y="26"/>
                        <a:pt x="11215" y="9"/>
                      </a:cubicBezTo>
                      <a:cubicBezTo>
                        <a:pt x="11174" y="3"/>
                        <a:pt x="11134" y="0"/>
                        <a:pt x="1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 name="Google Shape;722;p4"/>
                <p:cNvSpPr/>
                <p:nvPr/>
              </p:nvSpPr>
              <p:spPr>
                <a:xfrm>
                  <a:off x="2756010" y="4199209"/>
                  <a:ext cx="110943" cy="202159"/>
                </a:xfrm>
                <a:custGeom>
                  <a:avLst/>
                  <a:gdLst/>
                  <a:ahLst/>
                  <a:cxnLst/>
                  <a:rect l="l" t="t" r="r" b="b"/>
                  <a:pathLst>
                    <a:path w="1181" h="2152" extrusionOk="0">
                      <a:moveTo>
                        <a:pt x="389" y="0"/>
                      </a:moveTo>
                      <a:cubicBezTo>
                        <a:pt x="376" y="0"/>
                        <a:pt x="362" y="2"/>
                        <a:pt x="347" y="5"/>
                      </a:cubicBezTo>
                      <a:cubicBezTo>
                        <a:pt x="270" y="22"/>
                        <a:pt x="248" y="89"/>
                        <a:pt x="227" y="153"/>
                      </a:cubicBezTo>
                      <a:cubicBezTo>
                        <a:pt x="221" y="171"/>
                        <a:pt x="236" y="196"/>
                        <a:pt x="241" y="218"/>
                      </a:cubicBezTo>
                      <a:cubicBezTo>
                        <a:pt x="262" y="211"/>
                        <a:pt x="288" y="210"/>
                        <a:pt x="303" y="195"/>
                      </a:cubicBezTo>
                      <a:cubicBezTo>
                        <a:pt x="337" y="165"/>
                        <a:pt x="372" y="149"/>
                        <a:pt x="405" y="149"/>
                      </a:cubicBezTo>
                      <a:cubicBezTo>
                        <a:pt x="448" y="149"/>
                        <a:pt x="487" y="176"/>
                        <a:pt x="513" y="230"/>
                      </a:cubicBezTo>
                      <a:cubicBezTo>
                        <a:pt x="533" y="269"/>
                        <a:pt x="544" y="314"/>
                        <a:pt x="548" y="357"/>
                      </a:cubicBezTo>
                      <a:cubicBezTo>
                        <a:pt x="563" y="531"/>
                        <a:pt x="574" y="704"/>
                        <a:pt x="584" y="877"/>
                      </a:cubicBezTo>
                      <a:cubicBezTo>
                        <a:pt x="585" y="899"/>
                        <a:pt x="577" y="919"/>
                        <a:pt x="573" y="941"/>
                      </a:cubicBezTo>
                      <a:cubicBezTo>
                        <a:pt x="541" y="910"/>
                        <a:pt x="527" y="879"/>
                        <a:pt x="508" y="851"/>
                      </a:cubicBezTo>
                      <a:cubicBezTo>
                        <a:pt x="461" y="773"/>
                        <a:pt x="379" y="730"/>
                        <a:pt x="295" y="730"/>
                      </a:cubicBezTo>
                      <a:cubicBezTo>
                        <a:pt x="249" y="730"/>
                        <a:pt x="202" y="743"/>
                        <a:pt x="159" y="770"/>
                      </a:cubicBezTo>
                      <a:cubicBezTo>
                        <a:pt x="42" y="842"/>
                        <a:pt x="1" y="1018"/>
                        <a:pt x="76" y="1130"/>
                      </a:cubicBezTo>
                      <a:cubicBezTo>
                        <a:pt x="105" y="1174"/>
                        <a:pt x="143" y="1195"/>
                        <a:pt x="180" y="1195"/>
                      </a:cubicBezTo>
                      <a:cubicBezTo>
                        <a:pt x="215" y="1195"/>
                        <a:pt x="250" y="1176"/>
                        <a:pt x="278" y="1135"/>
                      </a:cubicBezTo>
                      <a:cubicBezTo>
                        <a:pt x="174" y="1127"/>
                        <a:pt x="121" y="1074"/>
                        <a:pt x="129" y="986"/>
                      </a:cubicBezTo>
                      <a:cubicBezTo>
                        <a:pt x="136" y="903"/>
                        <a:pt x="210" y="836"/>
                        <a:pt x="292" y="836"/>
                      </a:cubicBezTo>
                      <a:cubicBezTo>
                        <a:pt x="298" y="836"/>
                        <a:pt x="304" y="836"/>
                        <a:pt x="310" y="837"/>
                      </a:cubicBezTo>
                      <a:cubicBezTo>
                        <a:pt x="386" y="845"/>
                        <a:pt x="440" y="889"/>
                        <a:pt x="459" y="962"/>
                      </a:cubicBezTo>
                      <a:cubicBezTo>
                        <a:pt x="480" y="1035"/>
                        <a:pt x="490" y="1112"/>
                        <a:pt x="496" y="1188"/>
                      </a:cubicBezTo>
                      <a:cubicBezTo>
                        <a:pt x="511" y="1391"/>
                        <a:pt x="522" y="1597"/>
                        <a:pt x="535" y="1803"/>
                      </a:cubicBezTo>
                      <a:cubicBezTo>
                        <a:pt x="541" y="1939"/>
                        <a:pt x="603" y="2050"/>
                        <a:pt x="700" y="2152"/>
                      </a:cubicBezTo>
                      <a:cubicBezTo>
                        <a:pt x="711" y="2106"/>
                        <a:pt x="716" y="2061"/>
                        <a:pt x="711" y="2016"/>
                      </a:cubicBezTo>
                      <a:cubicBezTo>
                        <a:pt x="698" y="1865"/>
                        <a:pt x="680" y="1713"/>
                        <a:pt x="672" y="1559"/>
                      </a:cubicBezTo>
                      <a:cubicBezTo>
                        <a:pt x="667" y="1457"/>
                        <a:pt x="680" y="1354"/>
                        <a:pt x="742" y="1266"/>
                      </a:cubicBezTo>
                      <a:cubicBezTo>
                        <a:pt x="786" y="1206"/>
                        <a:pt x="841" y="1171"/>
                        <a:pt x="912" y="1171"/>
                      </a:cubicBezTo>
                      <a:cubicBezTo>
                        <a:pt x="923" y="1171"/>
                        <a:pt x="934" y="1172"/>
                        <a:pt x="946" y="1174"/>
                      </a:cubicBezTo>
                      <a:cubicBezTo>
                        <a:pt x="1012" y="1183"/>
                        <a:pt x="1055" y="1219"/>
                        <a:pt x="1070" y="1285"/>
                      </a:cubicBezTo>
                      <a:cubicBezTo>
                        <a:pt x="1083" y="1347"/>
                        <a:pt x="1078" y="1405"/>
                        <a:pt x="1026" y="1447"/>
                      </a:cubicBezTo>
                      <a:cubicBezTo>
                        <a:pt x="1004" y="1464"/>
                        <a:pt x="983" y="1472"/>
                        <a:pt x="963" y="1472"/>
                      </a:cubicBezTo>
                      <a:cubicBezTo>
                        <a:pt x="931" y="1472"/>
                        <a:pt x="900" y="1454"/>
                        <a:pt x="872" y="1426"/>
                      </a:cubicBezTo>
                      <a:lnTo>
                        <a:pt x="872" y="1426"/>
                      </a:lnTo>
                      <a:cubicBezTo>
                        <a:pt x="840" y="1488"/>
                        <a:pt x="853" y="1539"/>
                        <a:pt x="893" y="1579"/>
                      </a:cubicBezTo>
                      <a:cubicBezTo>
                        <a:pt x="915" y="1602"/>
                        <a:pt x="940" y="1612"/>
                        <a:pt x="966" y="1612"/>
                      </a:cubicBezTo>
                      <a:cubicBezTo>
                        <a:pt x="989" y="1612"/>
                        <a:pt x="1013" y="1604"/>
                        <a:pt x="1037" y="1591"/>
                      </a:cubicBezTo>
                      <a:cubicBezTo>
                        <a:pt x="1129" y="1538"/>
                        <a:pt x="1155" y="1449"/>
                        <a:pt x="1165" y="1352"/>
                      </a:cubicBezTo>
                      <a:cubicBezTo>
                        <a:pt x="1180" y="1219"/>
                        <a:pt x="1089" y="1101"/>
                        <a:pt x="945" y="1069"/>
                      </a:cubicBezTo>
                      <a:cubicBezTo>
                        <a:pt x="930" y="1066"/>
                        <a:pt x="916" y="1064"/>
                        <a:pt x="901" y="1064"/>
                      </a:cubicBezTo>
                      <a:cubicBezTo>
                        <a:pt x="801" y="1064"/>
                        <a:pt x="698" y="1137"/>
                        <a:pt x="665" y="1238"/>
                      </a:cubicBezTo>
                      <a:cubicBezTo>
                        <a:pt x="657" y="1259"/>
                        <a:pt x="651" y="1281"/>
                        <a:pt x="643" y="1303"/>
                      </a:cubicBezTo>
                      <a:cubicBezTo>
                        <a:pt x="637" y="1302"/>
                        <a:pt x="631" y="1301"/>
                        <a:pt x="626" y="1301"/>
                      </a:cubicBezTo>
                      <a:cubicBezTo>
                        <a:pt x="622" y="1301"/>
                        <a:pt x="618" y="1302"/>
                        <a:pt x="615" y="1303"/>
                      </a:cubicBezTo>
                      <a:cubicBezTo>
                        <a:pt x="615" y="1272"/>
                        <a:pt x="614" y="1243"/>
                        <a:pt x="615" y="1213"/>
                      </a:cubicBezTo>
                      <a:cubicBezTo>
                        <a:pt x="627" y="966"/>
                        <a:pt x="647" y="718"/>
                        <a:pt x="651" y="471"/>
                      </a:cubicBezTo>
                      <a:cubicBezTo>
                        <a:pt x="652" y="337"/>
                        <a:pt x="632" y="199"/>
                        <a:pt x="542" y="86"/>
                      </a:cubicBezTo>
                      <a:cubicBezTo>
                        <a:pt x="501" y="35"/>
                        <a:pt x="452" y="0"/>
                        <a:pt x="389"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23" name="Google Shape;723;p4"/>
                <p:cNvGrpSpPr/>
                <p:nvPr/>
              </p:nvGrpSpPr>
              <p:grpSpPr>
                <a:xfrm>
                  <a:off x="2730175" y="4343692"/>
                  <a:ext cx="217474" cy="291591"/>
                  <a:chOff x="2730175" y="4343692"/>
                  <a:chExt cx="217474" cy="291591"/>
                </a:xfrm>
              </p:grpSpPr>
              <p:sp>
                <p:nvSpPr>
                  <p:cNvPr id="724" name="Google Shape;724;p4"/>
                  <p:cNvSpPr/>
                  <p:nvPr/>
                </p:nvSpPr>
                <p:spPr>
                  <a:xfrm>
                    <a:off x="2834640" y="4372814"/>
                    <a:ext cx="113010" cy="262468"/>
                  </a:xfrm>
                  <a:custGeom>
                    <a:avLst/>
                    <a:gdLst/>
                    <a:ahLst/>
                    <a:cxnLst/>
                    <a:rect l="l" t="t" r="r" b="b"/>
                    <a:pathLst>
                      <a:path w="1203" h="2794" extrusionOk="0">
                        <a:moveTo>
                          <a:pt x="86" y="0"/>
                        </a:moveTo>
                        <a:cubicBezTo>
                          <a:pt x="68" y="68"/>
                          <a:pt x="46" y="123"/>
                          <a:pt x="40" y="177"/>
                        </a:cubicBezTo>
                        <a:cubicBezTo>
                          <a:pt x="1" y="503"/>
                          <a:pt x="90" y="807"/>
                          <a:pt x="223" y="1097"/>
                        </a:cubicBezTo>
                        <a:cubicBezTo>
                          <a:pt x="320" y="1309"/>
                          <a:pt x="449" y="1505"/>
                          <a:pt x="538" y="1720"/>
                        </a:cubicBezTo>
                        <a:cubicBezTo>
                          <a:pt x="682" y="2066"/>
                          <a:pt x="727" y="2421"/>
                          <a:pt x="562" y="2793"/>
                        </a:cubicBezTo>
                        <a:cubicBezTo>
                          <a:pt x="612" y="2758"/>
                          <a:pt x="671" y="2733"/>
                          <a:pt x="708" y="2690"/>
                        </a:cubicBezTo>
                        <a:cubicBezTo>
                          <a:pt x="1002" y="2366"/>
                          <a:pt x="1203" y="2005"/>
                          <a:pt x="1139" y="1543"/>
                        </a:cubicBezTo>
                        <a:cubicBezTo>
                          <a:pt x="1082" y="1130"/>
                          <a:pt x="938" y="771"/>
                          <a:pt x="555" y="553"/>
                        </a:cubicBezTo>
                        <a:cubicBezTo>
                          <a:pt x="546" y="547"/>
                          <a:pt x="538" y="541"/>
                          <a:pt x="530" y="536"/>
                        </a:cubicBezTo>
                        <a:cubicBezTo>
                          <a:pt x="346" y="414"/>
                          <a:pt x="209" y="252"/>
                          <a:pt x="119" y="49"/>
                        </a:cubicBezTo>
                        <a:cubicBezTo>
                          <a:pt x="113" y="37"/>
                          <a:pt x="104" y="26"/>
                          <a:pt x="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 name="Google Shape;725;p4"/>
                  <p:cNvSpPr/>
                  <p:nvPr/>
                </p:nvSpPr>
                <p:spPr>
                  <a:xfrm>
                    <a:off x="2730175" y="4343692"/>
                    <a:ext cx="121464" cy="223671"/>
                  </a:xfrm>
                  <a:custGeom>
                    <a:avLst/>
                    <a:gdLst/>
                    <a:ahLst/>
                    <a:cxnLst/>
                    <a:rect l="l" t="t" r="r" b="b"/>
                    <a:pathLst>
                      <a:path w="1293" h="2381" extrusionOk="0">
                        <a:moveTo>
                          <a:pt x="420" y="0"/>
                        </a:moveTo>
                        <a:cubicBezTo>
                          <a:pt x="247" y="142"/>
                          <a:pt x="140" y="317"/>
                          <a:pt x="103" y="523"/>
                        </a:cubicBezTo>
                        <a:cubicBezTo>
                          <a:pt x="0" y="1085"/>
                          <a:pt x="167" y="1559"/>
                          <a:pt x="615" y="1916"/>
                        </a:cubicBezTo>
                        <a:cubicBezTo>
                          <a:pt x="826" y="2086"/>
                          <a:pt x="1060" y="2226"/>
                          <a:pt x="1285" y="2380"/>
                        </a:cubicBezTo>
                        <a:cubicBezTo>
                          <a:pt x="1287" y="2378"/>
                          <a:pt x="1290" y="2378"/>
                          <a:pt x="1292" y="2375"/>
                        </a:cubicBezTo>
                        <a:cubicBezTo>
                          <a:pt x="1225" y="2287"/>
                          <a:pt x="1158" y="2199"/>
                          <a:pt x="1090" y="2112"/>
                        </a:cubicBezTo>
                        <a:cubicBezTo>
                          <a:pt x="977" y="1967"/>
                          <a:pt x="904" y="1804"/>
                          <a:pt x="863" y="1624"/>
                        </a:cubicBezTo>
                        <a:cubicBezTo>
                          <a:pt x="851" y="1574"/>
                          <a:pt x="827" y="1523"/>
                          <a:pt x="796" y="1481"/>
                        </a:cubicBezTo>
                        <a:cubicBezTo>
                          <a:pt x="474" y="1064"/>
                          <a:pt x="317" y="603"/>
                          <a:pt x="420" y="72"/>
                        </a:cubicBezTo>
                        <a:cubicBezTo>
                          <a:pt x="425" y="53"/>
                          <a:pt x="420" y="31"/>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 name="Google Shape;726;p4"/>
                  <p:cNvSpPr/>
                  <p:nvPr/>
                </p:nvSpPr>
                <p:spPr>
                  <a:xfrm>
                    <a:off x="2811060" y="4393012"/>
                    <a:ext cx="82197" cy="238795"/>
                  </a:xfrm>
                  <a:custGeom>
                    <a:avLst/>
                    <a:gdLst/>
                    <a:ahLst/>
                    <a:cxnLst/>
                    <a:rect l="l" t="t" r="r" b="b"/>
                    <a:pathLst>
                      <a:path w="875" h="2542" extrusionOk="0">
                        <a:moveTo>
                          <a:pt x="217" y="1"/>
                        </a:moveTo>
                        <a:cubicBezTo>
                          <a:pt x="104" y="197"/>
                          <a:pt x="34" y="401"/>
                          <a:pt x="22" y="623"/>
                        </a:cubicBezTo>
                        <a:cubicBezTo>
                          <a:pt x="0" y="1001"/>
                          <a:pt x="73" y="1351"/>
                          <a:pt x="333" y="1645"/>
                        </a:cubicBezTo>
                        <a:cubicBezTo>
                          <a:pt x="384" y="1702"/>
                          <a:pt x="424" y="1769"/>
                          <a:pt x="472" y="1829"/>
                        </a:cubicBezTo>
                        <a:cubicBezTo>
                          <a:pt x="637" y="2037"/>
                          <a:pt x="763" y="2259"/>
                          <a:pt x="742" y="2542"/>
                        </a:cubicBezTo>
                        <a:cubicBezTo>
                          <a:pt x="811" y="2442"/>
                          <a:pt x="844" y="2335"/>
                          <a:pt x="855" y="2222"/>
                        </a:cubicBezTo>
                        <a:cubicBezTo>
                          <a:pt x="874" y="1954"/>
                          <a:pt x="840" y="1696"/>
                          <a:pt x="726" y="1453"/>
                        </a:cubicBezTo>
                        <a:cubicBezTo>
                          <a:pt x="663" y="1319"/>
                          <a:pt x="590" y="1189"/>
                          <a:pt x="518" y="1060"/>
                        </a:cubicBezTo>
                        <a:cubicBezTo>
                          <a:pt x="338" y="736"/>
                          <a:pt x="226" y="394"/>
                          <a:pt x="230" y="20"/>
                        </a:cubicBezTo>
                        <a:cubicBezTo>
                          <a:pt x="230" y="16"/>
                          <a:pt x="224" y="1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 name="Google Shape;727;p4"/>
                  <p:cNvSpPr/>
                  <p:nvPr/>
                </p:nvSpPr>
                <p:spPr>
                  <a:xfrm>
                    <a:off x="2769631" y="4349423"/>
                    <a:ext cx="48285" cy="128886"/>
                  </a:xfrm>
                  <a:custGeom>
                    <a:avLst/>
                    <a:gdLst/>
                    <a:ahLst/>
                    <a:cxnLst/>
                    <a:rect l="l" t="t" r="r" b="b"/>
                    <a:pathLst>
                      <a:path w="514" h="1372" extrusionOk="0">
                        <a:moveTo>
                          <a:pt x="62" y="0"/>
                        </a:moveTo>
                        <a:cubicBezTo>
                          <a:pt x="0" y="246"/>
                          <a:pt x="11" y="491"/>
                          <a:pt x="68" y="729"/>
                        </a:cubicBezTo>
                        <a:cubicBezTo>
                          <a:pt x="126" y="972"/>
                          <a:pt x="261" y="1176"/>
                          <a:pt x="408" y="1372"/>
                        </a:cubicBezTo>
                        <a:cubicBezTo>
                          <a:pt x="416" y="1340"/>
                          <a:pt x="414" y="1310"/>
                          <a:pt x="412" y="1281"/>
                        </a:cubicBezTo>
                        <a:cubicBezTo>
                          <a:pt x="394" y="1088"/>
                          <a:pt x="414" y="899"/>
                          <a:pt x="482" y="719"/>
                        </a:cubicBezTo>
                        <a:cubicBezTo>
                          <a:pt x="514" y="636"/>
                          <a:pt x="500" y="571"/>
                          <a:pt x="454" y="506"/>
                        </a:cubicBezTo>
                        <a:cubicBezTo>
                          <a:pt x="433" y="475"/>
                          <a:pt x="412" y="444"/>
                          <a:pt x="385" y="419"/>
                        </a:cubicBezTo>
                        <a:cubicBezTo>
                          <a:pt x="251" y="301"/>
                          <a:pt x="124" y="177"/>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8" name="Google Shape;728;p4"/>
                <p:cNvGrpSpPr/>
                <p:nvPr/>
              </p:nvGrpSpPr>
              <p:grpSpPr>
                <a:xfrm>
                  <a:off x="2842155" y="4646751"/>
                  <a:ext cx="224426" cy="261061"/>
                  <a:chOff x="2842155" y="4646751"/>
                  <a:chExt cx="224426" cy="261061"/>
                </a:xfrm>
              </p:grpSpPr>
              <p:sp>
                <p:nvSpPr>
                  <p:cNvPr id="729" name="Google Shape;729;p4"/>
                  <p:cNvSpPr/>
                  <p:nvPr/>
                </p:nvSpPr>
                <p:spPr>
                  <a:xfrm>
                    <a:off x="2842155" y="4705465"/>
                    <a:ext cx="157819" cy="202347"/>
                  </a:xfrm>
                  <a:custGeom>
                    <a:avLst/>
                    <a:gdLst/>
                    <a:ahLst/>
                    <a:cxnLst/>
                    <a:rect l="l" t="t" r="r" b="b"/>
                    <a:pathLst>
                      <a:path w="1680" h="2154" extrusionOk="0">
                        <a:moveTo>
                          <a:pt x="1636" y="1"/>
                        </a:moveTo>
                        <a:cubicBezTo>
                          <a:pt x="1631" y="1"/>
                          <a:pt x="1626" y="1"/>
                          <a:pt x="1622" y="2"/>
                        </a:cubicBezTo>
                        <a:cubicBezTo>
                          <a:pt x="1410" y="61"/>
                          <a:pt x="1195" y="113"/>
                          <a:pt x="989" y="184"/>
                        </a:cubicBezTo>
                        <a:cubicBezTo>
                          <a:pt x="822" y="242"/>
                          <a:pt x="695" y="363"/>
                          <a:pt x="596" y="510"/>
                        </a:cubicBezTo>
                        <a:cubicBezTo>
                          <a:pt x="463" y="709"/>
                          <a:pt x="406" y="934"/>
                          <a:pt x="347" y="1159"/>
                        </a:cubicBezTo>
                        <a:cubicBezTo>
                          <a:pt x="284" y="1398"/>
                          <a:pt x="215" y="1634"/>
                          <a:pt x="67" y="1841"/>
                        </a:cubicBezTo>
                        <a:cubicBezTo>
                          <a:pt x="27" y="1897"/>
                          <a:pt x="13" y="1979"/>
                          <a:pt x="7" y="2049"/>
                        </a:cubicBezTo>
                        <a:cubicBezTo>
                          <a:pt x="0" y="2120"/>
                          <a:pt x="22" y="2154"/>
                          <a:pt x="71" y="2154"/>
                        </a:cubicBezTo>
                        <a:cubicBezTo>
                          <a:pt x="88" y="2154"/>
                          <a:pt x="108" y="2150"/>
                          <a:pt x="131" y="2141"/>
                        </a:cubicBezTo>
                        <a:cubicBezTo>
                          <a:pt x="489" y="2013"/>
                          <a:pt x="787" y="1806"/>
                          <a:pt x="953" y="1458"/>
                        </a:cubicBezTo>
                        <a:cubicBezTo>
                          <a:pt x="1066" y="1222"/>
                          <a:pt x="1157" y="974"/>
                          <a:pt x="1241" y="726"/>
                        </a:cubicBezTo>
                        <a:cubicBezTo>
                          <a:pt x="1334" y="456"/>
                          <a:pt x="1420" y="187"/>
                          <a:pt x="1680" y="2"/>
                        </a:cubicBezTo>
                        <a:cubicBezTo>
                          <a:pt x="1660" y="2"/>
                          <a:pt x="1647" y="1"/>
                          <a:pt x="1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 name="Google Shape;730;p4"/>
                  <p:cNvSpPr/>
                  <p:nvPr/>
                </p:nvSpPr>
                <p:spPr>
                  <a:xfrm>
                    <a:off x="2970386" y="4646751"/>
                    <a:ext cx="96195" cy="140534"/>
                  </a:xfrm>
                  <a:custGeom>
                    <a:avLst/>
                    <a:gdLst/>
                    <a:ahLst/>
                    <a:cxnLst/>
                    <a:rect l="l" t="t" r="r" b="b"/>
                    <a:pathLst>
                      <a:path w="1024" h="1496" extrusionOk="0">
                        <a:moveTo>
                          <a:pt x="888" y="0"/>
                        </a:moveTo>
                        <a:cubicBezTo>
                          <a:pt x="512" y="0"/>
                          <a:pt x="61" y="283"/>
                          <a:pt x="1" y="623"/>
                        </a:cubicBezTo>
                        <a:cubicBezTo>
                          <a:pt x="102" y="607"/>
                          <a:pt x="200" y="586"/>
                          <a:pt x="300" y="576"/>
                        </a:cubicBezTo>
                        <a:cubicBezTo>
                          <a:pt x="305" y="576"/>
                          <a:pt x="310" y="576"/>
                          <a:pt x="316" y="576"/>
                        </a:cubicBezTo>
                        <a:cubicBezTo>
                          <a:pt x="360" y="576"/>
                          <a:pt x="404" y="591"/>
                          <a:pt x="449" y="597"/>
                        </a:cubicBezTo>
                        <a:cubicBezTo>
                          <a:pt x="428" y="638"/>
                          <a:pt x="414" y="686"/>
                          <a:pt x="386" y="722"/>
                        </a:cubicBezTo>
                        <a:cubicBezTo>
                          <a:pt x="205" y="944"/>
                          <a:pt x="145" y="1208"/>
                          <a:pt x="112" y="1496"/>
                        </a:cubicBezTo>
                        <a:cubicBezTo>
                          <a:pt x="138" y="1476"/>
                          <a:pt x="153" y="1466"/>
                          <a:pt x="165" y="1453"/>
                        </a:cubicBezTo>
                        <a:cubicBezTo>
                          <a:pt x="265" y="1346"/>
                          <a:pt x="353" y="1227"/>
                          <a:pt x="398" y="1087"/>
                        </a:cubicBezTo>
                        <a:cubicBezTo>
                          <a:pt x="450" y="924"/>
                          <a:pt x="497" y="760"/>
                          <a:pt x="537" y="593"/>
                        </a:cubicBezTo>
                        <a:cubicBezTo>
                          <a:pt x="600" y="318"/>
                          <a:pt x="693" y="74"/>
                          <a:pt x="1023" y="13"/>
                        </a:cubicBezTo>
                        <a:cubicBezTo>
                          <a:pt x="980" y="4"/>
                          <a:pt x="934"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 name="Google Shape;731;p4"/>
                  <p:cNvSpPr/>
                  <p:nvPr/>
                </p:nvSpPr>
                <p:spPr>
                  <a:xfrm>
                    <a:off x="2872780" y="4710820"/>
                    <a:ext cx="130107" cy="194550"/>
                  </a:xfrm>
                  <a:custGeom>
                    <a:avLst/>
                    <a:gdLst/>
                    <a:ahLst/>
                    <a:cxnLst/>
                    <a:rect l="l" t="t" r="r" b="b"/>
                    <a:pathLst>
                      <a:path w="1385" h="2071" extrusionOk="0">
                        <a:moveTo>
                          <a:pt x="1369" y="1"/>
                        </a:moveTo>
                        <a:cubicBezTo>
                          <a:pt x="1338" y="27"/>
                          <a:pt x="1304" y="49"/>
                          <a:pt x="1276" y="78"/>
                        </a:cubicBezTo>
                        <a:cubicBezTo>
                          <a:pt x="1142" y="210"/>
                          <a:pt x="1071" y="379"/>
                          <a:pt x="1010" y="551"/>
                        </a:cubicBezTo>
                        <a:cubicBezTo>
                          <a:pt x="947" y="734"/>
                          <a:pt x="884" y="917"/>
                          <a:pt x="822" y="1099"/>
                        </a:cubicBezTo>
                        <a:cubicBezTo>
                          <a:pt x="679" y="1521"/>
                          <a:pt x="426" y="1848"/>
                          <a:pt x="22" y="2049"/>
                        </a:cubicBezTo>
                        <a:cubicBezTo>
                          <a:pt x="15" y="2053"/>
                          <a:pt x="10" y="2060"/>
                          <a:pt x="0" y="2068"/>
                        </a:cubicBezTo>
                        <a:cubicBezTo>
                          <a:pt x="10" y="2069"/>
                          <a:pt x="15" y="2071"/>
                          <a:pt x="19" y="2071"/>
                        </a:cubicBezTo>
                        <a:cubicBezTo>
                          <a:pt x="20" y="2071"/>
                          <a:pt x="21" y="2070"/>
                          <a:pt x="22" y="2070"/>
                        </a:cubicBezTo>
                        <a:cubicBezTo>
                          <a:pt x="34" y="2068"/>
                          <a:pt x="46" y="2065"/>
                          <a:pt x="57" y="2060"/>
                        </a:cubicBezTo>
                        <a:cubicBezTo>
                          <a:pt x="579" y="1831"/>
                          <a:pt x="968" y="1489"/>
                          <a:pt x="1074" y="896"/>
                        </a:cubicBezTo>
                        <a:cubicBezTo>
                          <a:pt x="1127" y="586"/>
                          <a:pt x="1159" y="267"/>
                          <a:pt x="1385" y="14"/>
                        </a:cubicBezTo>
                        <a:cubicBezTo>
                          <a:pt x="1379" y="11"/>
                          <a:pt x="1374" y="7"/>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32" name="Google Shape;732;p4"/>
                <p:cNvSpPr/>
                <p:nvPr/>
              </p:nvSpPr>
              <p:spPr>
                <a:xfrm>
                  <a:off x="2976305" y="4653797"/>
                  <a:ext cx="89807" cy="159698"/>
                </a:xfrm>
                <a:custGeom>
                  <a:avLst/>
                  <a:gdLst/>
                  <a:ahLst/>
                  <a:cxnLst/>
                  <a:rect l="l" t="t" r="r" b="b"/>
                  <a:pathLst>
                    <a:path w="956" h="1700" extrusionOk="0">
                      <a:moveTo>
                        <a:pt x="955" y="0"/>
                      </a:moveTo>
                      <a:lnTo>
                        <a:pt x="955" y="0"/>
                      </a:lnTo>
                      <a:cubicBezTo>
                        <a:pt x="860" y="6"/>
                        <a:pt x="785" y="38"/>
                        <a:pt x="723" y="103"/>
                      </a:cubicBezTo>
                      <a:cubicBezTo>
                        <a:pt x="612" y="216"/>
                        <a:pt x="560" y="359"/>
                        <a:pt x="522" y="511"/>
                      </a:cubicBezTo>
                      <a:cubicBezTo>
                        <a:pt x="483" y="673"/>
                        <a:pt x="438" y="836"/>
                        <a:pt x="387" y="996"/>
                      </a:cubicBezTo>
                      <a:cubicBezTo>
                        <a:pt x="340" y="1142"/>
                        <a:pt x="262" y="1277"/>
                        <a:pt x="142" y="1370"/>
                      </a:cubicBezTo>
                      <a:cubicBezTo>
                        <a:pt x="30" y="1457"/>
                        <a:pt x="15" y="1572"/>
                        <a:pt x="1" y="1700"/>
                      </a:cubicBezTo>
                      <a:cubicBezTo>
                        <a:pt x="111" y="1598"/>
                        <a:pt x="218" y="1497"/>
                        <a:pt x="309" y="1384"/>
                      </a:cubicBezTo>
                      <a:cubicBezTo>
                        <a:pt x="442" y="1219"/>
                        <a:pt x="491" y="1018"/>
                        <a:pt x="537" y="817"/>
                      </a:cubicBezTo>
                      <a:cubicBezTo>
                        <a:pt x="607" y="511"/>
                        <a:pt x="706" y="217"/>
                        <a:pt x="95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33" name="Google Shape;733;p4"/>
                <p:cNvGrpSpPr/>
                <p:nvPr/>
              </p:nvGrpSpPr>
              <p:grpSpPr>
                <a:xfrm>
                  <a:off x="2954510" y="4534584"/>
                  <a:ext cx="135182" cy="174166"/>
                  <a:chOff x="2954510" y="4534584"/>
                  <a:chExt cx="135182" cy="174166"/>
                </a:xfrm>
              </p:grpSpPr>
              <p:sp>
                <p:nvSpPr>
                  <p:cNvPr id="734" name="Google Shape;734;p4"/>
                  <p:cNvSpPr/>
                  <p:nvPr/>
                </p:nvSpPr>
                <p:spPr>
                  <a:xfrm>
                    <a:off x="2954510" y="4578831"/>
                    <a:ext cx="76655" cy="129919"/>
                  </a:xfrm>
                  <a:custGeom>
                    <a:avLst/>
                    <a:gdLst/>
                    <a:ahLst/>
                    <a:cxnLst/>
                    <a:rect l="l" t="t" r="r" b="b"/>
                    <a:pathLst>
                      <a:path w="816" h="1383" extrusionOk="0">
                        <a:moveTo>
                          <a:pt x="673" y="1"/>
                        </a:moveTo>
                        <a:cubicBezTo>
                          <a:pt x="672" y="1"/>
                          <a:pt x="670" y="1"/>
                          <a:pt x="669" y="1"/>
                        </a:cubicBezTo>
                        <a:cubicBezTo>
                          <a:pt x="589" y="2"/>
                          <a:pt x="529" y="51"/>
                          <a:pt x="527" y="116"/>
                        </a:cubicBezTo>
                        <a:cubicBezTo>
                          <a:pt x="527" y="136"/>
                          <a:pt x="534" y="164"/>
                          <a:pt x="548" y="174"/>
                        </a:cubicBezTo>
                        <a:cubicBezTo>
                          <a:pt x="550" y="175"/>
                          <a:pt x="553" y="176"/>
                          <a:pt x="556" y="176"/>
                        </a:cubicBezTo>
                        <a:cubicBezTo>
                          <a:pt x="570" y="176"/>
                          <a:pt x="591" y="164"/>
                          <a:pt x="607" y="160"/>
                        </a:cubicBezTo>
                        <a:cubicBezTo>
                          <a:pt x="625" y="155"/>
                          <a:pt x="653" y="141"/>
                          <a:pt x="665" y="141"/>
                        </a:cubicBezTo>
                        <a:cubicBezTo>
                          <a:pt x="667" y="141"/>
                          <a:pt x="669" y="142"/>
                          <a:pt x="670" y="143"/>
                        </a:cubicBezTo>
                        <a:cubicBezTo>
                          <a:pt x="685" y="160"/>
                          <a:pt x="698" y="193"/>
                          <a:pt x="694" y="214"/>
                        </a:cubicBezTo>
                        <a:cubicBezTo>
                          <a:pt x="679" y="271"/>
                          <a:pt x="660" y="328"/>
                          <a:pt x="629" y="377"/>
                        </a:cubicBezTo>
                        <a:cubicBezTo>
                          <a:pt x="495" y="588"/>
                          <a:pt x="355" y="794"/>
                          <a:pt x="220" y="1005"/>
                        </a:cubicBezTo>
                        <a:cubicBezTo>
                          <a:pt x="145" y="1123"/>
                          <a:pt x="80" y="1247"/>
                          <a:pt x="0" y="1382"/>
                        </a:cubicBezTo>
                        <a:cubicBezTo>
                          <a:pt x="9" y="1383"/>
                          <a:pt x="16" y="1383"/>
                          <a:pt x="24" y="1383"/>
                        </a:cubicBezTo>
                        <a:cubicBezTo>
                          <a:pt x="87" y="1383"/>
                          <a:pt x="110" y="1362"/>
                          <a:pt x="121" y="1316"/>
                        </a:cubicBezTo>
                        <a:cubicBezTo>
                          <a:pt x="130" y="1274"/>
                          <a:pt x="147" y="1230"/>
                          <a:pt x="171" y="1194"/>
                        </a:cubicBezTo>
                        <a:cubicBezTo>
                          <a:pt x="300" y="1001"/>
                          <a:pt x="433" y="812"/>
                          <a:pt x="566" y="622"/>
                        </a:cubicBezTo>
                        <a:cubicBezTo>
                          <a:pt x="606" y="565"/>
                          <a:pt x="655" y="514"/>
                          <a:pt x="691" y="457"/>
                        </a:cubicBezTo>
                        <a:cubicBezTo>
                          <a:pt x="754" y="355"/>
                          <a:pt x="815" y="252"/>
                          <a:pt x="811" y="127"/>
                        </a:cubicBezTo>
                        <a:cubicBezTo>
                          <a:pt x="809" y="51"/>
                          <a:pt x="752" y="1"/>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 name="Google Shape;735;p4"/>
                  <p:cNvSpPr/>
                  <p:nvPr/>
                </p:nvSpPr>
                <p:spPr>
                  <a:xfrm>
                    <a:off x="3029758" y="4534584"/>
                    <a:ext cx="25270" cy="63879"/>
                  </a:xfrm>
                  <a:custGeom>
                    <a:avLst/>
                    <a:gdLst/>
                    <a:ahLst/>
                    <a:cxnLst/>
                    <a:rect l="l" t="t" r="r" b="b"/>
                    <a:pathLst>
                      <a:path w="269" h="680" extrusionOk="0">
                        <a:moveTo>
                          <a:pt x="101" y="0"/>
                        </a:moveTo>
                        <a:cubicBezTo>
                          <a:pt x="92" y="0"/>
                          <a:pt x="83" y="2"/>
                          <a:pt x="74" y="4"/>
                        </a:cubicBezTo>
                        <a:cubicBezTo>
                          <a:pt x="46" y="12"/>
                          <a:pt x="22" y="40"/>
                          <a:pt x="8" y="65"/>
                        </a:cubicBezTo>
                        <a:cubicBezTo>
                          <a:pt x="1" y="76"/>
                          <a:pt x="19" y="112"/>
                          <a:pt x="36" y="122"/>
                        </a:cubicBezTo>
                        <a:cubicBezTo>
                          <a:pt x="158" y="198"/>
                          <a:pt x="195" y="317"/>
                          <a:pt x="114" y="434"/>
                        </a:cubicBezTo>
                        <a:cubicBezTo>
                          <a:pt x="62" y="513"/>
                          <a:pt x="53" y="589"/>
                          <a:pt x="77" y="680"/>
                        </a:cubicBezTo>
                        <a:cubicBezTo>
                          <a:pt x="121" y="599"/>
                          <a:pt x="169" y="522"/>
                          <a:pt x="205" y="437"/>
                        </a:cubicBezTo>
                        <a:cubicBezTo>
                          <a:pt x="248" y="333"/>
                          <a:pt x="268" y="222"/>
                          <a:pt x="229" y="112"/>
                        </a:cubicBezTo>
                        <a:cubicBezTo>
                          <a:pt x="204" y="44"/>
                          <a:pt x="155"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 name="Google Shape;736;p4"/>
                  <p:cNvSpPr/>
                  <p:nvPr/>
                </p:nvSpPr>
                <p:spPr>
                  <a:xfrm>
                    <a:off x="3058035" y="4548487"/>
                    <a:ext cx="31658" cy="21982"/>
                  </a:xfrm>
                  <a:custGeom>
                    <a:avLst/>
                    <a:gdLst/>
                    <a:ahLst/>
                    <a:cxnLst/>
                    <a:rect l="l" t="t" r="r" b="b"/>
                    <a:pathLst>
                      <a:path w="337" h="234" extrusionOk="0">
                        <a:moveTo>
                          <a:pt x="208" y="0"/>
                        </a:moveTo>
                        <a:cubicBezTo>
                          <a:pt x="120" y="0"/>
                          <a:pt x="32" y="77"/>
                          <a:pt x="0" y="170"/>
                        </a:cubicBezTo>
                        <a:cubicBezTo>
                          <a:pt x="8" y="166"/>
                          <a:pt x="14" y="165"/>
                          <a:pt x="19" y="162"/>
                        </a:cubicBezTo>
                        <a:cubicBezTo>
                          <a:pt x="69" y="141"/>
                          <a:pt x="116" y="110"/>
                          <a:pt x="168" y="104"/>
                        </a:cubicBezTo>
                        <a:cubicBezTo>
                          <a:pt x="171" y="104"/>
                          <a:pt x="175" y="103"/>
                          <a:pt x="178" y="103"/>
                        </a:cubicBezTo>
                        <a:cubicBezTo>
                          <a:pt x="240" y="103"/>
                          <a:pt x="249" y="164"/>
                          <a:pt x="270" y="211"/>
                        </a:cubicBezTo>
                        <a:cubicBezTo>
                          <a:pt x="277" y="228"/>
                          <a:pt x="289" y="234"/>
                          <a:pt x="299" y="234"/>
                        </a:cubicBezTo>
                        <a:cubicBezTo>
                          <a:pt x="314" y="234"/>
                          <a:pt x="327" y="223"/>
                          <a:pt x="329" y="208"/>
                        </a:cubicBezTo>
                        <a:cubicBezTo>
                          <a:pt x="336" y="161"/>
                          <a:pt x="334" y="105"/>
                          <a:pt x="315" y="63"/>
                        </a:cubicBezTo>
                        <a:cubicBezTo>
                          <a:pt x="301" y="33"/>
                          <a:pt x="252" y="3"/>
                          <a:pt x="218" y="1"/>
                        </a:cubicBezTo>
                        <a:cubicBezTo>
                          <a:pt x="215" y="0"/>
                          <a:pt x="212"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37" name="Google Shape;737;p4"/>
                <p:cNvSpPr/>
                <p:nvPr/>
              </p:nvSpPr>
              <p:spPr>
                <a:xfrm>
                  <a:off x="2723036" y="4193384"/>
                  <a:ext cx="228932" cy="446403"/>
                </a:xfrm>
                <a:custGeom>
                  <a:avLst/>
                  <a:gdLst/>
                  <a:ahLst/>
                  <a:cxnLst/>
                  <a:rect l="l" t="t" r="r" b="b"/>
                  <a:pathLst>
                    <a:path w="2437" h="4752" extrusionOk="0">
                      <a:moveTo>
                        <a:pt x="739" y="60"/>
                      </a:moveTo>
                      <a:cubicBezTo>
                        <a:pt x="801" y="60"/>
                        <a:pt x="850" y="94"/>
                        <a:pt x="891" y="145"/>
                      </a:cubicBezTo>
                      <a:cubicBezTo>
                        <a:pt x="981" y="257"/>
                        <a:pt x="1001" y="396"/>
                        <a:pt x="999" y="531"/>
                      </a:cubicBezTo>
                      <a:cubicBezTo>
                        <a:pt x="996" y="778"/>
                        <a:pt x="977" y="1026"/>
                        <a:pt x="964" y="1272"/>
                      </a:cubicBezTo>
                      <a:cubicBezTo>
                        <a:pt x="963" y="1303"/>
                        <a:pt x="964" y="1333"/>
                        <a:pt x="964" y="1363"/>
                      </a:cubicBezTo>
                      <a:cubicBezTo>
                        <a:pt x="975" y="1364"/>
                        <a:pt x="984" y="1364"/>
                        <a:pt x="994" y="1365"/>
                      </a:cubicBezTo>
                      <a:cubicBezTo>
                        <a:pt x="1001" y="1342"/>
                        <a:pt x="1008" y="1320"/>
                        <a:pt x="1013" y="1296"/>
                      </a:cubicBezTo>
                      <a:cubicBezTo>
                        <a:pt x="1047" y="1196"/>
                        <a:pt x="1150" y="1124"/>
                        <a:pt x="1251" y="1124"/>
                      </a:cubicBezTo>
                      <a:cubicBezTo>
                        <a:pt x="1265" y="1124"/>
                        <a:pt x="1280" y="1126"/>
                        <a:pt x="1294" y="1129"/>
                      </a:cubicBezTo>
                      <a:cubicBezTo>
                        <a:pt x="1435" y="1161"/>
                        <a:pt x="1527" y="1280"/>
                        <a:pt x="1513" y="1411"/>
                      </a:cubicBezTo>
                      <a:cubicBezTo>
                        <a:pt x="1503" y="1509"/>
                        <a:pt x="1477" y="1597"/>
                        <a:pt x="1385" y="1651"/>
                      </a:cubicBezTo>
                      <a:cubicBezTo>
                        <a:pt x="1362" y="1664"/>
                        <a:pt x="1339" y="1671"/>
                        <a:pt x="1316" y="1671"/>
                      </a:cubicBezTo>
                      <a:cubicBezTo>
                        <a:pt x="1289" y="1671"/>
                        <a:pt x="1264" y="1661"/>
                        <a:pt x="1242" y="1638"/>
                      </a:cubicBezTo>
                      <a:cubicBezTo>
                        <a:pt x="1203" y="1599"/>
                        <a:pt x="1187" y="1547"/>
                        <a:pt x="1219" y="1484"/>
                      </a:cubicBezTo>
                      <a:lnTo>
                        <a:pt x="1219" y="1484"/>
                      </a:lnTo>
                      <a:cubicBezTo>
                        <a:pt x="1249" y="1514"/>
                        <a:pt x="1279" y="1531"/>
                        <a:pt x="1311" y="1531"/>
                      </a:cubicBezTo>
                      <a:cubicBezTo>
                        <a:pt x="1331" y="1531"/>
                        <a:pt x="1352" y="1524"/>
                        <a:pt x="1373" y="1507"/>
                      </a:cubicBezTo>
                      <a:cubicBezTo>
                        <a:pt x="1428" y="1465"/>
                        <a:pt x="1431" y="1406"/>
                        <a:pt x="1419" y="1344"/>
                      </a:cubicBezTo>
                      <a:cubicBezTo>
                        <a:pt x="1404" y="1278"/>
                        <a:pt x="1361" y="1242"/>
                        <a:pt x="1295" y="1233"/>
                      </a:cubicBezTo>
                      <a:cubicBezTo>
                        <a:pt x="1283" y="1232"/>
                        <a:pt x="1271" y="1231"/>
                        <a:pt x="1259" y="1231"/>
                      </a:cubicBezTo>
                      <a:cubicBezTo>
                        <a:pt x="1189" y="1231"/>
                        <a:pt x="1134" y="1265"/>
                        <a:pt x="1090" y="1326"/>
                      </a:cubicBezTo>
                      <a:cubicBezTo>
                        <a:pt x="1028" y="1415"/>
                        <a:pt x="1016" y="1515"/>
                        <a:pt x="1021" y="1618"/>
                      </a:cubicBezTo>
                      <a:cubicBezTo>
                        <a:pt x="1028" y="1772"/>
                        <a:pt x="1048" y="1923"/>
                        <a:pt x="1059" y="2076"/>
                      </a:cubicBezTo>
                      <a:cubicBezTo>
                        <a:pt x="1064" y="2120"/>
                        <a:pt x="1059" y="2165"/>
                        <a:pt x="1048" y="2211"/>
                      </a:cubicBezTo>
                      <a:cubicBezTo>
                        <a:pt x="951" y="2109"/>
                        <a:pt x="891" y="1999"/>
                        <a:pt x="883" y="1861"/>
                      </a:cubicBezTo>
                      <a:cubicBezTo>
                        <a:pt x="871" y="1658"/>
                        <a:pt x="860" y="1452"/>
                        <a:pt x="845" y="1247"/>
                      </a:cubicBezTo>
                      <a:cubicBezTo>
                        <a:pt x="837" y="1171"/>
                        <a:pt x="827" y="1095"/>
                        <a:pt x="808" y="1022"/>
                      </a:cubicBezTo>
                      <a:cubicBezTo>
                        <a:pt x="789" y="950"/>
                        <a:pt x="736" y="905"/>
                        <a:pt x="659" y="897"/>
                      </a:cubicBezTo>
                      <a:cubicBezTo>
                        <a:pt x="652" y="896"/>
                        <a:pt x="646" y="895"/>
                        <a:pt x="639" y="895"/>
                      </a:cubicBezTo>
                      <a:cubicBezTo>
                        <a:pt x="557" y="895"/>
                        <a:pt x="485" y="962"/>
                        <a:pt x="478" y="1044"/>
                      </a:cubicBezTo>
                      <a:cubicBezTo>
                        <a:pt x="469" y="1135"/>
                        <a:pt x="521" y="1187"/>
                        <a:pt x="626" y="1194"/>
                      </a:cubicBezTo>
                      <a:cubicBezTo>
                        <a:pt x="599" y="1234"/>
                        <a:pt x="563" y="1254"/>
                        <a:pt x="528" y="1254"/>
                      </a:cubicBezTo>
                      <a:cubicBezTo>
                        <a:pt x="491" y="1254"/>
                        <a:pt x="453" y="1233"/>
                        <a:pt x="424" y="1189"/>
                      </a:cubicBezTo>
                      <a:cubicBezTo>
                        <a:pt x="350" y="1076"/>
                        <a:pt x="391" y="901"/>
                        <a:pt x="507" y="829"/>
                      </a:cubicBezTo>
                      <a:cubicBezTo>
                        <a:pt x="550" y="802"/>
                        <a:pt x="597" y="790"/>
                        <a:pt x="643" y="790"/>
                      </a:cubicBezTo>
                      <a:cubicBezTo>
                        <a:pt x="727" y="790"/>
                        <a:pt x="809" y="832"/>
                        <a:pt x="857" y="910"/>
                      </a:cubicBezTo>
                      <a:cubicBezTo>
                        <a:pt x="876" y="940"/>
                        <a:pt x="889" y="970"/>
                        <a:pt x="922" y="1001"/>
                      </a:cubicBezTo>
                      <a:cubicBezTo>
                        <a:pt x="925" y="979"/>
                        <a:pt x="934" y="957"/>
                        <a:pt x="933" y="936"/>
                      </a:cubicBezTo>
                      <a:cubicBezTo>
                        <a:pt x="923" y="763"/>
                        <a:pt x="913" y="590"/>
                        <a:pt x="897" y="417"/>
                      </a:cubicBezTo>
                      <a:cubicBezTo>
                        <a:pt x="893" y="373"/>
                        <a:pt x="882" y="329"/>
                        <a:pt x="862" y="289"/>
                      </a:cubicBezTo>
                      <a:cubicBezTo>
                        <a:pt x="836" y="235"/>
                        <a:pt x="796" y="208"/>
                        <a:pt x="752" y="208"/>
                      </a:cubicBezTo>
                      <a:cubicBezTo>
                        <a:pt x="720" y="208"/>
                        <a:pt x="685" y="223"/>
                        <a:pt x="651" y="254"/>
                      </a:cubicBezTo>
                      <a:cubicBezTo>
                        <a:pt x="638" y="269"/>
                        <a:pt x="610" y="270"/>
                        <a:pt x="589" y="278"/>
                      </a:cubicBezTo>
                      <a:cubicBezTo>
                        <a:pt x="584" y="256"/>
                        <a:pt x="569" y="231"/>
                        <a:pt x="576" y="212"/>
                      </a:cubicBezTo>
                      <a:cubicBezTo>
                        <a:pt x="597" y="149"/>
                        <a:pt x="619" y="83"/>
                        <a:pt x="696" y="65"/>
                      </a:cubicBezTo>
                      <a:cubicBezTo>
                        <a:pt x="711" y="62"/>
                        <a:pt x="725" y="60"/>
                        <a:pt x="739" y="60"/>
                      </a:cubicBezTo>
                      <a:close/>
                      <a:moveTo>
                        <a:pt x="558" y="1661"/>
                      </a:moveTo>
                      <a:lnTo>
                        <a:pt x="558" y="1661"/>
                      </a:lnTo>
                      <a:cubicBezTo>
                        <a:pt x="620" y="1838"/>
                        <a:pt x="747" y="1962"/>
                        <a:pt x="881" y="2080"/>
                      </a:cubicBezTo>
                      <a:cubicBezTo>
                        <a:pt x="908" y="2105"/>
                        <a:pt x="928" y="2137"/>
                        <a:pt x="950" y="2167"/>
                      </a:cubicBezTo>
                      <a:cubicBezTo>
                        <a:pt x="997" y="2232"/>
                        <a:pt x="1011" y="2296"/>
                        <a:pt x="978" y="2380"/>
                      </a:cubicBezTo>
                      <a:cubicBezTo>
                        <a:pt x="910" y="2560"/>
                        <a:pt x="892" y="2749"/>
                        <a:pt x="908" y="2942"/>
                      </a:cubicBezTo>
                      <a:cubicBezTo>
                        <a:pt x="910" y="2971"/>
                        <a:pt x="912" y="3000"/>
                        <a:pt x="904" y="3033"/>
                      </a:cubicBezTo>
                      <a:cubicBezTo>
                        <a:pt x="757" y="2837"/>
                        <a:pt x="620" y="2633"/>
                        <a:pt x="564" y="2390"/>
                      </a:cubicBezTo>
                      <a:cubicBezTo>
                        <a:pt x="507" y="2152"/>
                        <a:pt x="496" y="1907"/>
                        <a:pt x="558" y="1661"/>
                      </a:cubicBezTo>
                      <a:close/>
                      <a:moveTo>
                        <a:pt x="496" y="1601"/>
                      </a:moveTo>
                      <a:cubicBezTo>
                        <a:pt x="496" y="1632"/>
                        <a:pt x="501" y="1654"/>
                        <a:pt x="496" y="1673"/>
                      </a:cubicBezTo>
                      <a:cubicBezTo>
                        <a:pt x="392" y="2204"/>
                        <a:pt x="548" y="2665"/>
                        <a:pt x="872" y="3082"/>
                      </a:cubicBezTo>
                      <a:cubicBezTo>
                        <a:pt x="903" y="3123"/>
                        <a:pt x="927" y="3175"/>
                        <a:pt x="939" y="3226"/>
                      </a:cubicBezTo>
                      <a:cubicBezTo>
                        <a:pt x="980" y="3404"/>
                        <a:pt x="1053" y="3567"/>
                        <a:pt x="1166" y="3713"/>
                      </a:cubicBezTo>
                      <a:cubicBezTo>
                        <a:pt x="1234" y="3800"/>
                        <a:pt x="1301" y="3888"/>
                        <a:pt x="1368" y="3976"/>
                      </a:cubicBezTo>
                      <a:lnTo>
                        <a:pt x="1361" y="3980"/>
                      </a:lnTo>
                      <a:cubicBezTo>
                        <a:pt x="1136" y="3827"/>
                        <a:pt x="901" y="3687"/>
                        <a:pt x="691" y="3517"/>
                      </a:cubicBezTo>
                      <a:cubicBezTo>
                        <a:pt x="244" y="3160"/>
                        <a:pt x="76" y="2686"/>
                        <a:pt x="179" y="2124"/>
                      </a:cubicBezTo>
                      <a:cubicBezTo>
                        <a:pt x="218" y="1919"/>
                        <a:pt x="322" y="1744"/>
                        <a:pt x="496" y="1601"/>
                      </a:cubicBezTo>
                      <a:close/>
                      <a:moveTo>
                        <a:pt x="1151" y="2124"/>
                      </a:moveTo>
                      <a:cubicBezTo>
                        <a:pt x="1158" y="2134"/>
                        <a:pt x="1165" y="2138"/>
                        <a:pt x="1165" y="2143"/>
                      </a:cubicBezTo>
                      <a:cubicBezTo>
                        <a:pt x="1162" y="2518"/>
                        <a:pt x="1273" y="2859"/>
                        <a:pt x="1452" y="3183"/>
                      </a:cubicBezTo>
                      <a:cubicBezTo>
                        <a:pt x="1524" y="3314"/>
                        <a:pt x="1597" y="3443"/>
                        <a:pt x="1661" y="3577"/>
                      </a:cubicBezTo>
                      <a:cubicBezTo>
                        <a:pt x="1775" y="3821"/>
                        <a:pt x="1808" y="4079"/>
                        <a:pt x="1790" y="4345"/>
                      </a:cubicBezTo>
                      <a:cubicBezTo>
                        <a:pt x="1781" y="4460"/>
                        <a:pt x="1748" y="4567"/>
                        <a:pt x="1679" y="4667"/>
                      </a:cubicBezTo>
                      <a:cubicBezTo>
                        <a:pt x="1702" y="4384"/>
                        <a:pt x="1575" y="4162"/>
                        <a:pt x="1405" y="3952"/>
                      </a:cubicBezTo>
                      <a:cubicBezTo>
                        <a:pt x="1358" y="3893"/>
                        <a:pt x="1318" y="3826"/>
                        <a:pt x="1268" y="3769"/>
                      </a:cubicBezTo>
                      <a:cubicBezTo>
                        <a:pt x="1008" y="3476"/>
                        <a:pt x="935" y="3126"/>
                        <a:pt x="956" y="2747"/>
                      </a:cubicBezTo>
                      <a:cubicBezTo>
                        <a:pt x="970" y="2525"/>
                        <a:pt x="1038" y="2320"/>
                        <a:pt x="1151" y="2124"/>
                      </a:cubicBezTo>
                      <a:close/>
                      <a:moveTo>
                        <a:pt x="1275" y="1911"/>
                      </a:moveTo>
                      <a:cubicBezTo>
                        <a:pt x="1294" y="1937"/>
                        <a:pt x="1304" y="1947"/>
                        <a:pt x="1309" y="1961"/>
                      </a:cubicBezTo>
                      <a:cubicBezTo>
                        <a:pt x="1398" y="2163"/>
                        <a:pt x="1534" y="2325"/>
                        <a:pt x="1719" y="2447"/>
                      </a:cubicBezTo>
                      <a:cubicBezTo>
                        <a:pt x="1729" y="2452"/>
                        <a:pt x="1735" y="2459"/>
                        <a:pt x="1744" y="2464"/>
                      </a:cubicBezTo>
                      <a:cubicBezTo>
                        <a:pt x="2126" y="2684"/>
                        <a:pt x="2270" y="3041"/>
                        <a:pt x="2328" y="3454"/>
                      </a:cubicBezTo>
                      <a:cubicBezTo>
                        <a:pt x="2392" y="3916"/>
                        <a:pt x="2193" y="4277"/>
                        <a:pt x="1898" y="4601"/>
                      </a:cubicBezTo>
                      <a:cubicBezTo>
                        <a:pt x="1859" y="4643"/>
                        <a:pt x="1800" y="4669"/>
                        <a:pt x="1750" y="4703"/>
                      </a:cubicBezTo>
                      <a:cubicBezTo>
                        <a:pt x="1915" y="4331"/>
                        <a:pt x="1870" y="3976"/>
                        <a:pt x="1727" y="3631"/>
                      </a:cubicBezTo>
                      <a:cubicBezTo>
                        <a:pt x="1638" y="3417"/>
                        <a:pt x="1509" y="3221"/>
                        <a:pt x="1413" y="3009"/>
                      </a:cubicBezTo>
                      <a:cubicBezTo>
                        <a:pt x="1279" y="2717"/>
                        <a:pt x="1191" y="2415"/>
                        <a:pt x="1229" y="2088"/>
                      </a:cubicBezTo>
                      <a:cubicBezTo>
                        <a:pt x="1235" y="2033"/>
                        <a:pt x="1258" y="1979"/>
                        <a:pt x="1275" y="1911"/>
                      </a:cubicBezTo>
                      <a:close/>
                      <a:moveTo>
                        <a:pt x="717" y="0"/>
                      </a:moveTo>
                      <a:cubicBezTo>
                        <a:pt x="594" y="27"/>
                        <a:pt x="537" y="114"/>
                        <a:pt x="526" y="233"/>
                      </a:cubicBezTo>
                      <a:cubicBezTo>
                        <a:pt x="523" y="261"/>
                        <a:pt x="541" y="311"/>
                        <a:pt x="559" y="318"/>
                      </a:cubicBezTo>
                      <a:cubicBezTo>
                        <a:pt x="569" y="321"/>
                        <a:pt x="580" y="323"/>
                        <a:pt x="592" y="323"/>
                      </a:cubicBezTo>
                      <a:cubicBezTo>
                        <a:pt x="619" y="323"/>
                        <a:pt x="649" y="315"/>
                        <a:pt x="666" y="301"/>
                      </a:cubicBezTo>
                      <a:cubicBezTo>
                        <a:pt x="700" y="273"/>
                        <a:pt x="729" y="258"/>
                        <a:pt x="754" y="258"/>
                      </a:cubicBezTo>
                      <a:cubicBezTo>
                        <a:pt x="789" y="258"/>
                        <a:pt x="814" y="288"/>
                        <a:pt x="826" y="350"/>
                      </a:cubicBezTo>
                      <a:cubicBezTo>
                        <a:pt x="851" y="473"/>
                        <a:pt x="861" y="599"/>
                        <a:pt x="877" y="724"/>
                      </a:cubicBezTo>
                      <a:cubicBezTo>
                        <a:pt x="880" y="759"/>
                        <a:pt x="880" y="794"/>
                        <a:pt x="883" y="842"/>
                      </a:cubicBezTo>
                      <a:cubicBezTo>
                        <a:pt x="852" y="817"/>
                        <a:pt x="836" y="802"/>
                        <a:pt x="818" y="789"/>
                      </a:cubicBezTo>
                      <a:cubicBezTo>
                        <a:pt x="767" y="753"/>
                        <a:pt x="706" y="735"/>
                        <a:pt x="644" y="735"/>
                      </a:cubicBezTo>
                      <a:cubicBezTo>
                        <a:pt x="566" y="735"/>
                        <a:pt x="487" y="764"/>
                        <a:pt x="428" y="820"/>
                      </a:cubicBezTo>
                      <a:cubicBezTo>
                        <a:pt x="325" y="919"/>
                        <a:pt x="301" y="1095"/>
                        <a:pt x="379" y="1209"/>
                      </a:cubicBezTo>
                      <a:cubicBezTo>
                        <a:pt x="414" y="1261"/>
                        <a:pt x="461" y="1297"/>
                        <a:pt x="521" y="1297"/>
                      </a:cubicBezTo>
                      <a:cubicBezTo>
                        <a:pt x="530" y="1297"/>
                        <a:pt x="539" y="1296"/>
                        <a:pt x="548" y="1294"/>
                      </a:cubicBezTo>
                      <a:cubicBezTo>
                        <a:pt x="616" y="1282"/>
                        <a:pt x="663" y="1238"/>
                        <a:pt x="678" y="1167"/>
                      </a:cubicBezTo>
                      <a:cubicBezTo>
                        <a:pt x="682" y="1153"/>
                        <a:pt x="681" y="1129"/>
                        <a:pt x="672" y="1121"/>
                      </a:cubicBezTo>
                      <a:cubicBezTo>
                        <a:pt x="669" y="1118"/>
                        <a:pt x="664" y="1116"/>
                        <a:pt x="658" y="1116"/>
                      </a:cubicBezTo>
                      <a:cubicBezTo>
                        <a:pt x="648" y="1116"/>
                        <a:pt x="635" y="1120"/>
                        <a:pt x="625" y="1120"/>
                      </a:cubicBezTo>
                      <a:cubicBezTo>
                        <a:pt x="623" y="1120"/>
                        <a:pt x="621" y="1120"/>
                        <a:pt x="619" y="1120"/>
                      </a:cubicBezTo>
                      <a:cubicBezTo>
                        <a:pt x="604" y="1120"/>
                        <a:pt x="585" y="1122"/>
                        <a:pt x="570" y="1122"/>
                      </a:cubicBezTo>
                      <a:cubicBezTo>
                        <a:pt x="556" y="1122"/>
                        <a:pt x="546" y="1120"/>
                        <a:pt x="543" y="1115"/>
                      </a:cubicBezTo>
                      <a:cubicBezTo>
                        <a:pt x="527" y="1086"/>
                        <a:pt x="517" y="1037"/>
                        <a:pt x="532" y="1013"/>
                      </a:cubicBezTo>
                      <a:cubicBezTo>
                        <a:pt x="552" y="982"/>
                        <a:pt x="596" y="945"/>
                        <a:pt x="629" y="945"/>
                      </a:cubicBezTo>
                      <a:cubicBezTo>
                        <a:pt x="630" y="945"/>
                        <a:pt x="631" y="945"/>
                        <a:pt x="632" y="945"/>
                      </a:cubicBezTo>
                      <a:cubicBezTo>
                        <a:pt x="673" y="948"/>
                        <a:pt x="733" y="981"/>
                        <a:pt x="747" y="1017"/>
                      </a:cubicBezTo>
                      <a:cubicBezTo>
                        <a:pt x="775" y="1090"/>
                        <a:pt x="786" y="1174"/>
                        <a:pt x="794" y="1254"/>
                      </a:cubicBezTo>
                      <a:cubicBezTo>
                        <a:pt x="816" y="1471"/>
                        <a:pt x="833" y="1688"/>
                        <a:pt x="853" y="1905"/>
                      </a:cubicBezTo>
                      <a:cubicBezTo>
                        <a:pt x="856" y="1932"/>
                        <a:pt x="862" y="1959"/>
                        <a:pt x="869" y="2005"/>
                      </a:cubicBezTo>
                      <a:cubicBezTo>
                        <a:pt x="724" y="1880"/>
                        <a:pt x="619" y="1754"/>
                        <a:pt x="599" y="1574"/>
                      </a:cubicBezTo>
                      <a:cubicBezTo>
                        <a:pt x="596" y="1547"/>
                        <a:pt x="584" y="1513"/>
                        <a:pt x="565" y="1501"/>
                      </a:cubicBezTo>
                      <a:cubicBezTo>
                        <a:pt x="563" y="1500"/>
                        <a:pt x="560" y="1499"/>
                        <a:pt x="557" y="1499"/>
                      </a:cubicBezTo>
                      <a:cubicBezTo>
                        <a:pt x="542" y="1499"/>
                        <a:pt x="513" y="1515"/>
                        <a:pt x="495" y="1528"/>
                      </a:cubicBezTo>
                      <a:cubicBezTo>
                        <a:pt x="299" y="1675"/>
                        <a:pt x="180" y="1874"/>
                        <a:pt x="126" y="2111"/>
                      </a:cubicBezTo>
                      <a:cubicBezTo>
                        <a:pt x="1" y="2660"/>
                        <a:pt x="255" y="3303"/>
                        <a:pt x="728" y="3605"/>
                      </a:cubicBezTo>
                      <a:cubicBezTo>
                        <a:pt x="945" y="3744"/>
                        <a:pt x="1156" y="3888"/>
                        <a:pt x="1367" y="4037"/>
                      </a:cubicBezTo>
                      <a:cubicBezTo>
                        <a:pt x="1425" y="4076"/>
                        <a:pt x="1476" y="4131"/>
                        <a:pt x="1515" y="4189"/>
                      </a:cubicBezTo>
                      <a:cubicBezTo>
                        <a:pt x="1613" y="4333"/>
                        <a:pt x="1638" y="4500"/>
                        <a:pt x="1642" y="4670"/>
                      </a:cubicBezTo>
                      <a:cubicBezTo>
                        <a:pt x="1643" y="4723"/>
                        <a:pt x="1661" y="4751"/>
                        <a:pt x="1696" y="4751"/>
                      </a:cubicBezTo>
                      <a:cubicBezTo>
                        <a:pt x="1709" y="4751"/>
                        <a:pt x="1724" y="4748"/>
                        <a:pt x="1741" y="4740"/>
                      </a:cubicBezTo>
                      <a:cubicBezTo>
                        <a:pt x="1808" y="4711"/>
                        <a:pt x="1882" y="4679"/>
                        <a:pt x="1930" y="4628"/>
                      </a:cubicBezTo>
                      <a:cubicBezTo>
                        <a:pt x="2232" y="4297"/>
                        <a:pt x="2436" y="3928"/>
                        <a:pt x="2371" y="3455"/>
                      </a:cubicBezTo>
                      <a:cubicBezTo>
                        <a:pt x="2312" y="3026"/>
                        <a:pt x="2165" y="2653"/>
                        <a:pt x="1766" y="2420"/>
                      </a:cubicBezTo>
                      <a:cubicBezTo>
                        <a:pt x="1567" y="2305"/>
                        <a:pt x="1432" y="2128"/>
                        <a:pt x="1341" y="1917"/>
                      </a:cubicBezTo>
                      <a:cubicBezTo>
                        <a:pt x="1331" y="1894"/>
                        <a:pt x="1302" y="1860"/>
                        <a:pt x="1285" y="1860"/>
                      </a:cubicBezTo>
                      <a:cubicBezTo>
                        <a:pt x="1285" y="1860"/>
                        <a:pt x="1285" y="1860"/>
                        <a:pt x="1285" y="1860"/>
                      </a:cubicBezTo>
                      <a:cubicBezTo>
                        <a:pt x="1260" y="1864"/>
                        <a:pt x="1232" y="1890"/>
                        <a:pt x="1214" y="1914"/>
                      </a:cubicBezTo>
                      <a:cubicBezTo>
                        <a:pt x="1178" y="1966"/>
                        <a:pt x="1148" y="2021"/>
                        <a:pt x="1116" y="2074"/>
                      </a:cubicBezTo>
                      <a:cubicBezTo>
                        <a:pt x="1110" y="2072"/>
                        <a:pt x="1104" y="2070"/>
                        <a:pt x="1097" y="2069"/>
                      </a:cubicBezTo>
                      <a:cubicBezTo>
                        <a:pt x="1079" y="1858"/>
                        <a:pt x="1044" y="1648"/>
                        <a:pt x="1099" y="1437"/>
                      </a:cubicBezTo>
                      <a:cubicBezTo>
                        <a:pt x="1109" y="1396"/>
                        <a:pt x="1139" y="1357"/>
                        <a:pt x="1167" y="1325"/>
                      </a:cubicBezTo>
                      <a:cubicBezTo>
                        <a:pt x="1193" y="1296"/>
                        <a:pt x="1225" y="1282"/>
                        <a:pt x="1261" y="1282"/>
                      </a:cubicBezTo>
                      <a:cubicBezTo>
                        <a:pt x="1279" y="1282"/>
                        <a:pt x="1298" y="1285"/>
                        <a:pt x="1317" y="1292"/>
                      </a:cubicBezTo>
                      <a:cubicBezTo>
                        <a:pt x="1372" y="1313"/>
                        <a:pt x="1400" y="1387"/>
                        <a:pt x="1371" y="1441"/>
                      </a:cubicBezTo>
                      <a:cubicBezTo>
                        <a:pt x="1355" y="1470"/>
                        <a:pt x="1337" y="1483"/>
                        <a:pt x="1317" y="1483"/>
                      </a:cubicBezTo>
                      <a:cubicBezTo>
                        <a:pt x="1299" y="1483"/>
                        <a:pt x="1278" y="1473"/>
                        <a:pt x="1255" y="1457"/>
                      </a:cubicBezTo>
                      <a:cubicBezTo>
                        <a:pt x="1241" y="1447"/>
                        <a:pt x="1229" y="1443"/>
                        <a:pt x="1219" y="1443"/>
                      </a:cubicBezTo>
                      <a:cubicBezTo>
                        <a:pt x="1190" y="1443"/>
                        <a:pt x="1171" y="1472"/>
                        <a:pt x="1166" y="1506"/>
                      </a:cubicBezTo>
                      <a:cubicBezTo>
                        <a:pt x="1152" y="1575"/>
                        <a:pt x="1168" y="1641"/>
                        <a:pt x="1227" y="1687"/>
                      </a:cubicBezTo>
                      <a:cubicBezTo>
                        <a:pt x="1256" y="1709"/>
                        <a:pt x="1288" y="1720"/>
                        <a:pt x="1319" y="1720"/>
                      </a:cubicBezTo>
                      <a:cubicBezTo>
                        <a:pt x="1349" y="1720"/>
                        <a:pt x="1379" y="1711"/>
                        <a:pt x="1409" y="1695"/>
                      </a:cubicBezTo>
                      <a:cubicBezTo>
                        <a:pt x="1562" y="1614"/>
                        <a:pt x="1620" y="1373"/>
                        <a:pt x="1522" y="1220"/>
                      </a:cubicBezTo>
                      <a:cubicBezTo>
                        <a:pt x="1463" y="1127"/>
                        <a:pt x="1366" y="1078"/>
                        <a:pt x="1265" y="1078"/>
                      </a:cubicBezTo>
                      <a:cubicBezTo>
                        <a:pt x="1200" y="1078"/>
                        <a:pt x="1133" y="1098"/>
                        <a:pt x="1074" y="1140"/>
                      </a:cubicBezTo>
                      <a:cubicBezTo>
                        <a:pt x="1058" y="1152"/>
                        <a:pt x="1042" y="1163"/>
                        <a:pt x="1016" y="1183"/>
                      </a:cubicBezTo>
                      <a:cubicBezTo>
                        <a:pt x="1021" y="1131"/>
                        <a:pt x="1023" y="1094"/>
                        <a:pt x="1027" y="1058"/>
                      </a:cubicBezTo>
                      <a:cubicBezTo>
                        <a:pt x="1051" y="809"/>
                        <a:pt x="1079" y="559"/>
                        <a:pt x="1023" y="311"/>
                      </a:cubicBezTo>
                      <a:cubicBezTo>
                        <a:pt x="990" y="159"/>
                        <a:pt x="914" y="42"/>
                        <a:pt x="752" y="3"/>
                      </a:cubicBezTo>
                      <a:cubicBezTo>
                        <a:pt x="741" y="3"/>
                        <a:pt x="732" y="3"/>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 name="Google Shape;738;p4"/>
                <p:cNvSpPr/>
                <p:nvPr/>
              </p:nvSpPr>
              <p:spPr>
                <a:xfrm>
                  <a:off x="2837552" y="4530262"/>
                  <a:ext cx="257583" cy="382618"/>
                </a:xfrm>
                <a:custGeom>
                  <a:avLst/>
                  <a:gdLst/>
                  <a:ahLst/>
                  <a:cxnLst/>
                  <a:rect l="l" t="t" r="r" b="b"/>
                  <a:pathLst>
                    <a:path w="2742" h="4073" extrusionOk="0">
                      <a:moveTo>
                        <a:pt x="2555" y="194"/>
                      </a:moveTo>
                      <a:cubicBezTo>
                        <a:pt x="2558" y="194"/>
                        <a:pt x="2562" y="194"/>
                        <a:pt x="2565" y="195"/>
                      </a:cubicBezTo>
                      <a:cubicBezTo>
                        <a:pt x="2599" y="196"/>
                        <a:pt x="2648" y="227"/>
                        <a:pt x="2662" y="257"/>
                      </a:cubicBezTo>
                      <a:cubicBezTo>
                        <a:pt x="2681" y="299"/>
                        <a:pt x="2683" y="355"/>
                        <a:pt x="2676" y="402"/>
                      </a:cubicBezTo>
                      <a:cubicBezTo>
                        <a:pt x="2674" y="418"/>
                        <a:pt x="2661" y="429"/>
                        <a:pt x="2647" y="429"/>
                      </a:cubicBezTo>
                      <a:cubicBezTo>
                        <a:pt x="2636" y="429"/>
                        <a:pt x="2624" y="422"/>
                        <a:pt x="2617" y="405"/>
                      </a:cubicBezTo>
                      <a:cubicBezTo>
                        <a:pt x="2597" y="358"/>
                        <a:pt x="2586" y="297"/>
                        <a:pt x="2528" y="297"/>
                      </a:cubicBezTo>
                      <a:cubicBezTo>
                        <a:pt x="2523" y="297"/>
                        <a:pt x="2519" y="297"/>
                        <a:pt x="2515" y="298"/>
                      </a:cubicBezTo>
                      <a:cubicBezTo>
                        <a:pt x="2463" y="304"/>
                        <a:pt x="2416" y="335"/>
                        <a:pt x="2366" y="356"/>
                      </a:cubicBezTo>
                      <a:cubicBezTo>
                        <a:pt x="2361" y="359"/>
                        <a:pt x="2355" y="361"/>
                        <a:pt x="2347" y="364"/>
                      </a:cubicBezTo>
                      <a:cubicBezTo>
                        <a:pt x="2379" y="270"/>
                        <a:pt x="2466" y="194"/>
                        <a:pt x="2555" y="194"/>
                      </a:cubicBezTo>
                      <a:close/>
                      <a:moveTo>
                        <a:pt x="2147" y="47"/>
                      </a:moveTo>
                      <a:cubicBezTo>
                        <a:pt x="2200" y="47"/>
                        <a:pt x="2250" y="91"/>
                        <a:pt x="2275" y="159"/>
                      </a:cubicBezTo>
                      <a:cubicBezTo>
                        <a:pt x="2314" y="270"/>
                        <a:pt x="2294" y="381"/>
                        <a:pt x="2251" y="484"/>
                      </a:cubicBezTo>
                      <a:cubicBezTo>
                        <a:pt x="2216" y="568"/>
                        <a:pt x="2167" y="645"/>
                        <a:pt x="2123" y="726"/>
                      </a:cubicBezTo>
                      <a:cubicBezTo>
                        <a:pt x="2097" y="635"/>
                        <a:pt x="2108" y="558"/>
                        <a:pt x="2160" y="481"/>
                      </a:cubicBezTo>
                      <a:cubicBezTo>
                        <a:pt x="2241" y="364"/>
                        <a:pt x="2202" y="245"/>
                        <a:pt x="2082" y="169"/>
                      </a:cubicBezTo>
                      <a:cubicBezTo>
                        <a:pt x="2066" y="159"/>
                        <a:pt x="2047" y="122"/>
                        <a:pt x="2054" y="112"/>
                      </a:cubicBezTo>
                      <a:cubicBezTo>
                        <a:pt x="2068" y="86"/>
                        <a:pt x="2094" y="59"/>
                        <a:pt x="2120" y="51"/>
                      </a:cubicBezTo>
                      <a:cubicBezTo>
                        <a:pt x="2129" y="49"/>
                        <a:pt x="2138" y="47"/>
                        <a:pt x="2147" y="47"/>
                      </a:cubicBezTo>
                      <a:close/>
                      <a:moveTo>
                        <a:pt x="1916" y="519"/>
                      </a:moveTo>
                      <a:cubicBezTo>
                        <a:pt x="1997" y="519"/>
                        <a:pt x="2054" y="567"/>
                        <a:pt x="2056" y="645"/>
                      </a:cubicBezTo>
                      <a:cubicBezTo>
                        <a:pt x="2060" y="770"/>
                        <a:pt x="1999" y="873"/>
                        <a:pt x="1936" y="975"/>
                      </a:cubicBezTo>
                      <a:cubicBezTo>
                        <a:pt x="1899" y="1032"/>
                        <a:pt x="1852" y="1083"/>
                        <a:pt x="1811" y="1140"/>
                      </a:cubicBezTo>
                      <a:cubicBezTo>
                        <a:pt x="1678" y="1330"/>
                        <a:pt x="1547" y="1520"/>
                        <a:pt x="1416" y="1712"/>
                      </a:cubicBezTo>
                      <a:cubicBezTo>
                        <a:pt x="1392" y="1748"/>
                        <a:pt x="1376" y="1792"/>
                        <a:pt x="1366" y="1835"/>
                      </a:cubicBezTo>
                      <a:cubicBezTo>
                        <a:pt x="1355" y="1880"/>
                        <a:pt x="1332" y="1900"/>
                        <a:pt x="1269" y="1900"/>
                      </a:cubicBezTo>
                      <a:cubicBezTo>
                        <a:pt x="1261" y="1900"/>
                        <a:pt x="1254" y="1900"/>
                        <a:pt x="1245" y="1899"/>
                      </a:cubicBezTo>
                      <a:cubicBezTo>
                        <a:pt x="1325" y="1763"/>
                        <a:pt x="1389" y="1640"/>
                        <a:pt x="1465" y="1523"/>
                      </a:cubicBezTo>
                      <a:cubicBezTo>
                        <a:pt x="1600" y="1312"/>
                        <a:pt x="1740" y="1106"/>
                        <a:pt x="1874" y="896"/>
                      </a:cubicBezTo>
                      <a:cubicBezTo>
                        <a:pt x="1905" y="847"/>
                        <a:pt x="1924" y="789"/>
                        <a:pt x="1939" y="732"/>
                      </a:cubicBezTo>
                      <a:cubicBezTo>
                        <a:pt x="1945" y="711"/>
                        <a:pt x="1930" y="679"/>
                        <a:pt x="1915" y="661"/>
                      </a:cubicBezTo>
                      <a:cubicBezTo>
                        <a:pt x="1914" y="660"/>
                        <a:pt x="1912" y="659"/>
                        <a:pt x="1910" y="659"/>
                      </a:cubicBezTo>
                      <a:cubicBezTo>
                        <a:pt x="1898" y="659"/>
                        <a:pt x="1870" y="673"/>
                        <a:pt x="1852" y="679"/>
                      </a:cubicBezTo>
                      <a:cubicBezTo>
                        <a:pt x="1835" y="683"/>
                        <a:pt x="1815" y="694"/>
                        <a:pt x="1802" y="694"/>
                      </a:cubicBezTo>
                      <a:cubicBezTo>
                        <a:pt x="1798" y="694"/>
                        <a:pt x="1795" y="693"/>
                        <a:pt x="1793" y="692"/>
                      </a:cubicBezTo>
                      <a:cubicBezTo>
                        <a:pt x="1779" y="682"/>
                        <a:pt x="1772" y="654"/>
                        <a:pt x="1772" y="634"/>
                      </a:cubicBezTo>
                      <a:cubicBezTo>
                        <a:pt x="1773" y="568"/>
                        <a:pt x="1836" y="520"/>
                        <a:pt x="1914" y="519"/>
                      </a:cubicBezTo>
                      <a:cubicBezTo>
                        <a:pt x="1914" y="519"/>
                        <a:pt x="1915" y="519"/>
                        <a:pt x="1916" y="519"/>
                      </a:cubicBezTo>
                      <a:close/>
                      <a:moveTo>
                        <a:pt x="2303" y="1239"/>
                      </a:moveTo>
                      <a:cubicBezTo>
                        <a:pt x="2349" y="1239"/>
                        <a:pt x="2395" y="1243"/>
                        <a:pt x="2438" y="1252"/>
                      </a:cubicBezTo>
                      <a:cubicBezTo>
                        <a:pt x="2108" y="1313"/>
                        <a:pt x="2015" y="1558"/>
                        <a:pt x="1952" y="1832"/>
                      </a:cubicBezTo>
                      <a:cubicBezTo>
                        <a:pt x="1914" y="1998"/>
                        <a:pt x="1865" y="2163"/>
                        <a:pt x="1813" y="2326"/>
                      </a:cubicBezTo>
                      <a:cubicBezTo>
                        <a:pt x="1769" y="2467"/>
                        <a:pt x="1681" y="2585"/>
                        <a:pt x="1580" y="2692"/>
                      </a:cubicBezTo>
                      <a:cubicBezTo>
                        <a:pt x="1567" y="2706"/>
                        <a:pt x="1550" y="2715"/>
                        <a:pt x="1526" y="2736"/>
                      </a:cubicBezTo>
                      <a:cubicBezTo>
                        <a:pt x="1559" y="2448"/>
                        <a:pt x="1619" y="2184"/>
                        <a:pt x="1801" y="1961"/>
                      </a:cubicBezTo>
                      <a:cubicBezTo>
                        <a:pt x="1829" y="1926"/>
                        <a:pt x="1843" y="1878"/>
                        <a:pt x="1864" y="1836"/>
                      </a:cubicBezTo>
                      <a:cubicBezTo>
                        <a:pt x="1821" y="1829"/>
                        <a:pt x="1777" y="1814"/>
                        <a:pt x="1733" y="1814"/>
                      </a:cubicBezTo>
                      <a:cubicBezTo>
                        <a:pt x="1727" y="1814"/>
                        <a:pt x="1721" y="1815"/>
                        <a:pt x="1715" y="1815"/>
                      </a:cubicBezTo>
                      <a:cubicBezTo>
                        <a:pt x="1615" y="1825"/>
                        <a:pt x="1516" y="1845"/>
                        <a:pt x="1416" y="1862"/>
                      </a:cubicBezTo>
                      <a:cubicBezTo>
                        <a:pt x="1477" y="1521"/>
                        <a:pt x="1927" y="1239"/>
                        <a:pt x="2303" y="1239"/>
                      </a:cubicBezTo>
                      <a:close/>
                      <a:moveTo>
                        <a:pt x="2432" y="1315"/>
                      </a:moveTo>
                      <a:lnTo>
                        <a:pt x="2432" y="1315"/>
                      </a:lnTo>
                      <a:cubicBezTo>
                        <a:pt x="2183" y="1532"/>
                        <a:pt x="2084" y="1826"/>
                        <a:pt x="2014" y="2132"/>
                      </a:cubicBezTo>
                      <a:cubicBezTo>
                        <a:pt x="1968" y="2333"/>
                        <a:pt x="1920" y="2534"/>
                        <a:pt x="1786" y="2699"/>
                      </a:cubicBezTo>
                      <a:cubicBezTo>
                        <a:pt x="1694" y="2813"/>
                        <a:pt x="1586" y="2916"/>
                        <a:pt x="1478" y="3015"/>
                      </a:cubicBezTo>
                      <a:cubicBezTo>
                        <a:pt x="1492" y="2889"/>
                        <a:pt x="1507" y="2773"/>
                        <a:pt x="1619" y="2685"/>
                      </a:cubicBezTo>
                      <a:cubicBezTo>
                        <a:pt x="1739" y="2592"/>
                        <a:pt x="1817" y="2458"/>
                        <a:pt x="1864" y="2311"/>
                      </a:cubicBezTo>
                      <a:cubicBezTo>
                        <a:pt x="1915" y="2151"/>
                        <a:pt x="1960" y="1988"/>
                        <a:pt x="1999" y="1826"/>
                      </a:cubicBezTo>
                      <a:cubicBezTo>
                        <a:pt x="2037" y="1673"/>
                        <a:pt x="2089" y="1531"/>
                        <a:pt x="2200" y="1418"/>
                      </a:cubicBezTo>
                      <a:cubicBezTo>
                        <a:pt x="2263" y="1353"/>
                        <a:pt x="2337" y="1321"/>
                        <a:pt x="2432" y="1315"/>
                      </a:cubicBezTo>
                      <a:close/>
                      <a:moveTo>
                        <a:pt x="1745" y="1925"/>
                      </a:moveTo>
                      <a:cubicBezTo>
                        <a:pt x="1749" y="1929"/>
                        <a:pt x="1754" y="1933"/>
                        <a:pt x="1760" y="1936"/>
                      </a:cubicBezTo>
                      <a:cubicBezTo>
                        <a:pt x="1534" y="2189"/>
                        <a:pt x="1502" y="2508"/>
                        <a:pt x="1450" y="2820"/>
                      </a:cubicBezTo>
                      <a:cubicBezTo>
                        <a:pt x="1345" y="3412"/>
                        <a:pt x="954" y="3756"/>
                        <a:pt x="433" y="3985"/>
                      </a:cubicBezTo>
                      <a:cubicBezTo>
                        <a:pt x="423" y="3990"/>
                        <a:pt x="410" y="3992"/>
                        <a:pt x="398" y="3995"/>
                      </a:cubicBezTo>
                      <a:cubicBezTo>
                        <a:pt x="397" y="3995"/>
                        <a:pt x="396" y="3995"/>
                        <a:pt x="395" y="3995"/>
                      </a:cubicBezTo>
                      <a:cubicBezTo>
                        <a:pt x="391" y="3995"/>
                        <a:pt x="386" y="3994"/>
                        <a:pt x="376" y="3992"/>
                      </a:cubicBezTo>
                      <a:cubicBezTo>
                        <a:pt x="387" y="3985"/>
                        <a:pt x="392" y="3978"/>
                        <a:pt x="398" y="3974"/>
                      </a:cubicBezTo>
                      <a:cubicBezTo>
                        <a:pt x="802" y="3773"/>
                        <a:pt x="1055" y="3444"/>
                        <a:pt x="1198" y="3024"/>
                      </a:cubicBezTo>
                      <a:cubicBezTo>
                        <a:pt x="1260" y="2840"/>
                        <a:pt x="1323" y="2658"/>
                        <a:pt x="1386" y="2477"/>
                      </a:cubicBezTo>
                      <a:cubicBezTo>
                        <a:pt x="1447" y="2303"/>
                        <a:pt x="1517" y="2135"/>
                        <a:pt x="1652" y="2002"/>
                      </a:cubicBezTo>
                      <a:cubicBezTo>
                        <a:pt x="1681" y="1975"/>
                        <a:pt x="1714" y="1951"/>
                        <a:pt x="1745" y="1925"/>
                      </a:cubicBezTo>
                      <a:close/>
                      <a:moveTo>
                        <a:pt x="1685" y="1866"/>
                      </a:moveTo>
                      <a:cubicBezTo>
                        <a:pt x="1696" y="1866"/>
                        <a:pt x="1709" y="1867"/>
                        <a:pt x="1729" y="1867"/>
                      </a:cubicBezTo>
                      <a:cubicBezTo>
                        <a:pt x="1470" y="2052"/>
                        <a:pt x="1383" y="2321"/>
                        <a:pt x="1291" y="2591"/>
                      </a:cubicBezTo>
                      <a:cubicBezTo>
                        <a:pt x="1207" y="2839"/>
                        <a:pt x="1116" y="3086"/>
                        <a:pt x="1005" y="3323"/>
                      </a:cubicBezTo>
                      <a:cubicBezTo>
                        <a:pt x="836" y="3671"/>
                        <a:pt x="538" y="3878"/>
                        <a:pt x="181" y="4006"/>
                      </a:cubicBezTo>
                      <a:cubicBezTo>
                        <a:pt x="158" y="4015"/>
                        <a:pt x="138" y="4019"/>
                        <a:pt x="121" y="4019"/>
                      </a:cubicBezTo>
                      <a:cubicBezTo>
                        <a:pt x="73" y="4019"/>
                        <a:pt x="51" y="3985"/>
                        <a:pt x="57" y="3914"/>
                      </a:cubicBezTo>
                      <a:cubicBezTo>
                        <a:pt x="65" y="3842"/>
                        <a:pt x="77" y="3762"/>
                        <a:pt x="117" y="3706"/>
                      </a:cubicBezTo>
                      <a:cubicBezTo>
                        <a:pt x="266" y="3500"/>
                        <a:pt x="334" y="3264"/>
                        <a:pt x="397" y="3024"/>
                      </a:cubicBezTo>
                      <a:cubicBezTo>
                        <a:pt x="457" y="2798"/>
                        <a:pt x="514" y="2574"/>
                        <a:pt x="646" y="2375"/>
                      </a:cubicBezTo>
                      <a:cubicBezTo>
                        <a:pt x="746" y="2228"/>
                        <a:pt x="871" y="2107"/>
                        <a:pt x="1039" y="2049"/>
                      </a:cubicBezTo>
                      <a:cubicBezTo>
                        <a:pt x="1245" y="1978"/>
                        <a:pt x="1460" y="1926"/>
                        <a:pt x="1672" y="1867"/>
                      </a:cubicBezTo>
                      <a:cubicBezTo>
                        <a:pt x="1676" y="1866"/>
                        <a:pt x="1680" y="1866"/>
                        <a:pt x="1685" y="1866"/>
                      </a:cubicBezTo>
                      <a:close/>
                      <a:moveTo>
                        <a:pt x="2148" y="0"/>
                      </a:moveTo>
                      <a:cubicBezTo>
                        <a:pt x="2129" y="0"/>
                        <a:pt x="2111" y="4"/>
                        <a:pt x="2094" y="13"/>
                      </a:cubicBezTo>
                      <a:cubicBezTo>
                        <a:pt x="2055" y="33"/>
                        <a:pt x="2020" y="77"/>
                        <a:pt x="2004" y="118"/>
                      </a:cubicBezTo>
                      <a:cubicBezTo>
                        <a:pt x="1987" y="168"/>
                        <a:pt x="2032" y="194"/>
                        <a:pt x="2071" y="221"/>
                      </a:cubicBezTo>
                      <a:cubicBezTo>
                        <a:pt x="2103" y="245"/>
                        <a:pt x="2134" y="283"/>
                        <a:pt x="2146" y="320"/>
                      </a:cubicBezTo>
                      <a:cubicBezTo>
                        <a:pt x="2172" y="404"/>
                        <a:pt x="2128" y="472"/>
                        <a:pt x="2071" y="529"/>
                      </a:cubicBezTo>
                      <a:cubicBezTo>
                        <a:pt x="2013" y="491"/>
                        <a:pt x="1958" y="471"/>
                        <a:pt x="1907" y="471"/>
                      </a:cubicBezTo>
                      <a:cubicBezTo>
                        <a:pt x="1858" y="471"/>
                        <a:pt x="1813" y="489"/>
                        <a:pt x="1775" y="525"/>
                      </a:cubicBezTo>
                      <a:cubicBezTo>
                        <a:pt x="1726" y="571"/>
                        <a:pt x="1708" y="660"/>
                        <a:pt x="1741" y="709"/>
                      </a:cubicBezTo>
                      <a:cubicBezTo>
                        <a:pt x="1760" y="738"/>
                        <a:pt x="1781" y="748"/>
                        <a:pt x="1804" y="748"/>
                      </a:cubicBezTo>
                      <a:cubicBezTo>
                        <a:pt x="1830" y="748"/>
                        <a:pt x="1858" y="734"/>
                        <a:pt x="1886" y="722"/>
                      </a:cubicBezTo>
                      <a:cubicBezTo>
                        <a:pt x="1893" y="727"/>
                        <a:pt x="1898" y="732"/>
                        <a:pt x="1906" y="736"/>
                      </a:cubicBezTo>
                      <a:cubicBezTo>
                        <a:pt x="1873" y="800"/>
                        <a:pt x="1846" y="870"/>
                        <a:pt x="1806" y="931"/>
                      </a:cubicBezTo>
                      <a:cubicBezTo>
                        <a:pt x="1677" y="1130"/>
                        <a:pt x="1540" y="1325"/>
                        <a:pt x="1413" y="1525"/>
                      </a:cubicBezTo>
                      <a:cubicBezTo>
                        <a:pt x="1351" y="1621"/>
                        <a:pt x="1292" y="1725"/>
                        <a:pt x="1250" y="1832"/>
                      </a:cubicBezTo>
                      <a:cubicBezTo>
                        <a:pt x="1222" y="1904"/>
                        <a:pt x="1186" y="1941"/>
                        <a:pt x="1114" y="1966"/>
                      </a:cubicBezTo>
                      <a:cubicBezTo>
                        <a:pt x="841" y="2058"/>
                        <a:pt x="640" y="2236"/>
                        <a:pt x="525" y="2498"/>
                      </a:cubicBezTo>
                      <a:cubicBezTo>
                        <a:pt x="455" y="2656"/>
                        <a:pt x="407" y="2824"/>
                        <a:pt x="360" y="2990"/>
                      </a:cubicBezTo>
                      <a:cubicBezTo>
                        <a:pt x="290" y="3233"/>
                        <a:pt x="226" y="3475"/>
                        <a:pt x="75" y="3687"/>
                      </a:cubicBezTo>
                      <a:cubicBezTo>
                        <a:pt x="30" y="3749"/>
                        <a:pt x="18" y="3840"/>
                        <a:pt x="11" y="3919"/>
                      </a:cubicBezTo>
                      <a:cubicBezTo>
                        <a:pt x="1" y="4031"/>
                        <a:pt x="45" y="4073"/>
                        <a:pt x="149" y="4073"/>
                      </a:cubicBezTo>
                      <a:cubicBezTo>
                        <a:pt x="154" y="4073"/>
                        <a:pt x="159" y="4073"/>
                        <a:pt x="165" y="4072"/>
                      </a:cubicBezTo>
                      <a:cubicBezTo>
                        <a:pt x="321" y="4067"/>
                        <a:pt x="470" y="4037"/>
                        <a:pt x="608" y="3961"/>
                      </a:cubicBezTo>
                      <a:cubicBezTo>
                        <a:pt x="964" y="3763"/>
                        <a:pt x="1280" y="3524"/>
                        <a:pt x="1429" y="3119"/>
                      </a:cubicBezTo>
                      <a:cubicBezTo>
                        <a:pt x="1439" y="3092"/>
                        <a:pt x="1465" y="3066"/>
                        <a:pt x="1490" y="3049"/>
                      </a:cubicBezTo>
                      <a:cubicBezTo>
                        <a:pt x="1805" y="2827"/>
                        <a:pt x="1994" y="2527"/>
                        <a:pt x="2060" y="2145"/>
                      </a:cubicBezTo>
                      <a:cubicBezTo>
                        <a:pt x="2096" y="1935"/>
                        <a:pt x="2172" y="1737"/>
                        <a:pt x="2287" y="1559"/>
                      </a:cubicBezTo>
                      <a:cubicBezTo>
                        <a:pt x="2338" y="1484"/>
                        <a:pt x="2416" y="1424"/>
                        <a:pt x="2478" y="1356"/>
                      </a:cubicBezTo>
                      <a:cubicBezTo>
                        <a:pt x="2500" y="1331"/>
                        <a:pt x="2536" y="1296"/>
                        <a:pt x="2531" y="1273"/>
                      </a:cubicBezTo>
                      <a:cubicBezTo>
                        <a:pt x="2525" y="1246"/>
                        <a:pt x="2483" y="1212"/>
                        <a:pt x="2453" y="1210"/>
                      </a:cubicBezTo>
                      <a:cubicBezTo>
                        <a:pt x="2403" y="1206"/>
                        <a:pt x="2353" y="1202"/>
                        <a:pt x="2303" y="1202"/>
                      </a:cubicBezTo>
                      <a:cubicBezTo>
                        <a:pt x="2262" y="1202"/>
                        <a:pt x="2221" y="1205"/>
                        <a:pt x="2180" y="1210"/>
                      </a:cubicBezTo>
                      <a:cubicBezTo>
                        <a:pt x="1994" y="1234"/>
                        <a:pt x="1824" y="1304"/>
                        <a:pt x="1667" y="1412"/>
                      </a:cubicBezTo>
                      <a:cubicBezTo>
                        <a:pt x="1719" y="1327"/>
                        <a:pt x="1782" y="1252"/>
                        <a:pt x="1838" y="1172"/>
                      </a:cubicBezTo>
                      <a:cubicBezTo>
                        <a:pt x="1989" y="955"/>
                        <a:pt x="2136" y="733"/>
                        <a:pt x="2288" y="519"/>
                      </a:cubicBezTo>
                      <a:cubicBezTo>
                        <a:pt x="2335" y="454"/>
                        <a:pt x="2397" y="400"/>
                        <a:pt x="2462" y="353"/>
                      </a:cubicBezTo>
                      <a:cubicBezTo>
                        <a:pt x="2477" y="341"/>
                        <a:pt x="2493" y="335"/>
                        <a:pt x="2508" y="335"/>
                      </a:cubicBezTo>
                      <a:cubicBezTo>
                        <a:pt x="2533" y="335"/>
                        <a:pt x="2556" y="354"/>
                        <a:pt x="2572" y="394"/>
                      </a:cubicBezTo>
                      <a:cubicBezTo>
                        <a:pt x="2583" y="425"/>
                        <a:pt x="2622" y="444"/>
                        <a:pt x="2649" y="468"/>
                      </a:cubicBezTo>
                      <a:cubicBezTo>
                        <a:pt x="2676" y="437"/>
                        <a:pt x="2721" y="410"/>
                        <a:pt x="2728" y="374"/>
                      </a:cubicBezTo>
                      <a:cubicBezTo>
                        <a:pt x="2742" y="298"/>
                        <a:pt x="2715" y="227"/>
                        <a:pt x="2652" y="177"/>
                      </a:cubicBezTo>
                      <a:cubicBezTo>
                        <a:pt x="2626" y="156"/>
                        <a:pt x="2599" y="148"/>
                        <a:pt x="2573" y="148"/>
                      </a:cubicBezTo>
                      <a:cubicBezTo>
                        <a:pt x="2538" y="148"/>
                        <a:pt x="2503" y="162"/>
                        <a:pt x="2469" y="178"/>
                      </a:cubicBezTo>
                      <a:cubicBezTo>
                        <a:pt x="2427" y="199"/>
                        <a:pt x="2390" y="231"/>
                        <a:pt x="2356" y="255"/>
                      </a:cubicBezTo>
                      <a:cubicBezTo>
                        <a:pt x="2334" y="198"/>
                        <a:pt x="2319" y="138"/>
                        <a:pt x="2292" y="87"/>
                      </a:cubicBezTo>
                      <a:cubicBezTo>
                        <a:pt x="2262" y="35"/>
                        <a:pt x="2203" y="0"/>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9" name="Google Shape;739;p4"/>
              <p:cNvGrpSpPr/>
              <p:nvPr/>
            </p:nvGrpSpPr>
            <p:grpSpPr>
              <a:xfrm rot="5400000">
                <a:off x="158528" y="2139564"/>
                <a:ext cx="637339" cy="268567"/>
                <a:chOff x="5765455" y="1947993"/>
                <a:chExt cx="858369" cy="361658"/>
              </a:xfrm>
            </p:grpSpPr>
            <p:sp>
              <p:nvSpPr>
                <p:cNvPr id="740" name="Google Shape;740;p4"/>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 name="Google Shape;741;p4"/>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42" name="Google Shape;742;p4"/>
                <p:cNvGrpSpPr/>
                <p:nvPr/>
              </p:nvGrpSpPr>
              <p:grpSpPr>
                <a:xfrm>
                  <a:off x="5771457" y="2005258"/>
                  <a:ext cx="311479" cy="175217"/>
                  <a:chOff x="4431653" y="1513404"/>
                  <a:chExt cx="413981" cy="232877"/>
                </a:xfrm>
              </p:grpSpPr>
              <p:sp>
                <p:nvSpPr>
                  <p:cNvPr id="743" name="Google Shape;743;p4"/>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 name="Google Shape;744;p4"/>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 name="Google Shape;745;p4"/>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 name="Google Shape;746;p4"/>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 name="Google Shape;747;p4"/>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8" name="Google Shape;748;p4"/>
                <p:cNvGrpSpPr/>
                <p:nvPr/>
              </p:nvGrpSpPr>
              <p:grpSpPr>
                <a:xfrm>
                  <a:off x="5986874" y="1954086"/>
                  <a:ext cx="411735" cy="349103"/>
                  <a:chOff x="4717959" y="1445393"/>
                  <a:chExt cx="547229" cy="463986"/>
                </a:xfrm>
              </p:grpSpPr>
              <p:sp>
                <p:nvSpPr>
                  <p:cNvPr id="749" name="Google Shape;749;p4"/>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 name="Google Shape;750;p4"/>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 name="Google Shape;751;p4"/>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 name="Google Shape;752;p4"/>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 name="Google Shape;753;p4"/>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 name="Google Shape;754;p4"/>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55" name="Google Shape;755;p4"/>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56" name="Google Shape;756;p4"/>
            <p:cNvGrpSpPr/>
            <p:nvPr/>
          </p:nvGrpSpPr>
          <p:grpSpPr>
            <a:xfrm>
              <a:off x="6869426" y="114677"/>
              <a:ext cx="2146405" cy="5068471"/>
              <a:chOff x="6944610" y="183646"/>
              <a:chExt cx="2081060" cy="4914166"/>
            </a:xfrm>
          </p:grpSpPr>
          <p:sp>
            <p:nvSpPr>
              <p:cNvPr id="757" name="Google Shape;757;p4"/>
              <p:cNvSpPr/>
              <p:nvPr/>
            </p:nvSpPr>
            <p:spPr>
              <a:xfrm>
                <a:off x="8519999" y="529642"/>
                <a:ext cx="188898" cy="3851780"/>
              </a:xfrm>
              <a:custGeom>
                <a:avLst/>
                <a:gdLst/>
                <a:ahLst/>
                <a:cxnLst/>
                <a:rect l="l" t="t" r="r" b="b"/>
                <a:pathLst>
                  <a:path w="1946" h="41146" extrusionOk="0">
                    <a:moveTo>
                      <a:pt x="1546" y="1416"/>
                    </a:moveTo>
                    <a:lnTo>
                      <a:pt x="1546" y="7097"/>
                    </a:lnTo>
                    <a:cubicBezTo>
                      <a:pt x="1498" y="7198"/>
                      <a:pt x="1452" y="7303"/>
                      <a:pt x="1409" y="7409"/>
                    </a:cubicBezTo>
                    <a:cubicBezTo>
                      <a:pt x="1168" y="6984"/>
                      <a:pt x="1038" y="6504"/>
                      <a:pt x="1038" y="6004"/>
                    </a:cubicBezTo>
                    <a:lnTo>
                      <a:pt x="1038" y="2025"/>
                    </a:lnTo>
                    <a:cubicBezTo>
                      <a:pt x="1038" y="1721"/>
                      <a:pt x="1258" y="1468"/>
                      <a:pt x="1546" y="1416"/>
                    </a:cubicBezTo>
                    <a:close/>
                    <a:moveTo>
                      <a:pt x="1462" y="7890"/>
                    </a:moveTo>
                    <a:cubicBezTo>
                      <a:pt x="1533" y="7980"/>
                      <a:pt x="1606" y="8068"/>
                      <a:pt x="1688" y="8150"/>
                    </a:cubicBezTo>
                    <a:lnTo>
                      <a:pt x="1688" y="10585"/>
                    </a:lnTo>
                    <a:cubicBezTo>
                      <a:pt x="1688" y="11036"/>
                      <a:pt x="1512" y="11461"/>
                      <a:pt x="1192" y="11780"/>
                    </a:cubicBezTo>
                    <a:cubicBezTo>
                      <a:pt x="1157" y="11817"/>
                      <a:pt x="1121" y="11853"/>
                      <a:pt x="1086" y="11892"/>
                    </a:cubicBezTo>
                    <a:lnTo>
                      <a:pt x="1086" y="10122"/>
                    </a:lnTo>
                    <a:cubicBezTo>
                      <a:pt x="1086" y="9366"/>
                      <a:pt x="1217" y="8607"/>
                      <a:pt x="1462" y="7890"/>
                    </a:cubicBezTo>
                    <a:close/>
                    <a:moveTo>
                      <a:pt x="864" y="12532"/>
                    </a:moveTo>
                    <a:lnTo>
                      <a:pt x="864" y="28613"/>
                    </a:lnTo>
                    <a:cubicBezTo>
                      <a:pt x="473" y="28015"/>
                      <a:pt x="262" y="27318"/>
                      <a:pt x="262" y="26588"/>
                    </a:cubicBezTo>
                    <a:lnTo>
                      <a:pt x="262" y="14559"/>
                    </a:lnTo>
                    <a:cubicBezTo>
                      <a:pt x="262" y="13827"/>
                      <a:pt x="473" y="13129"/>
                      <a:pt x="864" y="12532"/>
                    </a:cubicBezTo>
                    <a:close/>
                    <a:moveTo>
                      <a:pt x="1086" y="29256"/>
                    </a:moveTo>
                    <a:cubicBezTo>
                      <a:pt x="1121" y="29294"/>
                      <a:pt x="1157" y="29331"/>
                      <a:pt x="1192" y="29368"/>
                    </a:cubicBezTo>
                    <a:cubicBezTo>
                      <a:pt x="1512" y="29687"/>
                      <a:pt x="1688" y="30112"/>
                      <a:pt x="1688" y="30562"/>
                    </a:cubicBezTo>
                    <a:lnTo>
                      <a:pt x="1688" y="32997"/>
                    </a:lnTo>
                    <a:cubicBezTo>
                      <a:pt x="1571" y="33117"/>
                      <a:pt x="1468" y="33246"/>
                      <a:pt x="1374" y="33380"/>
                    </a:cubicBezTo>
                    <a:cubicBezTo>
                      <a:pt x="1184" y="32114"/>
                      <a:pt x="1086" y="30836"/>
                      <a:pt x="1086" y="29557"/>
                    </a:cubicBezTo>
                    <a:lnTo>
                      <a:pt x="1086" y="29256"/>
                    </a:lnTo>
                    <a:close/>
                    <a:moveTo>
                      <a:pt x="1256" y="34043"/>
                    </a:moveTo>
                    <a:cubicBezTo>
                      <a:pt x="1340" y="34522"/>
                      <a:pt x="1436" y="34997"/>
                      <a:pt x="1546" y="35469"/>
                    </a:cubicBezTo>
                    <a:lnTo>
                      <a:pt x="1546" y="39729"/>
                    </a:lnTo>
                    <a:cubicBezTo>
                      <a:pt x="1258" y="39677"/>
                      <a:pt x="1038" y="39425"/>
                      <a:pt x="1038" y="39120"/>
                    </a:cubicBezTo>
                    <a:lnTo>
                      <a:pt x="1038" y="35142"/>
                    </a:lnTo>
                    <a:cubicBezTo>
                      <a:pt x="1038" y="34759"/>
                      <a:pt x="1113" y="34387"/>
                      <a:pt x="1256" y="34043"/>
                    </a:cubicBezTo>
                    <a:close/>
                    <a:moveTo>
                      <a:pt x="1509" y="0"/>
                    </a:moveTo>
                    <a:lnTo>
                      <a:pt x="1509" y="1159"/>
                    </a:lnTo>
                    <a:cubicBezTo>
                      <a:pt x="1093" y="1232"/>
                      <a:pt x="779" y="1597"/>
                      <a:pt x="779" y="2026"/>
                    </a:cubicBezTo>
                    <a:lnTo>
                      <a:pt x="779" y="6006"/>
                    </a:lnTo>
                    <a:cubicBezTo>
                      <a:pt x="779" y="6602"/>
                      <a:pt x="946" y="7179"/>
                      <a:pt x="1265" y="7677"/>
                    </a:cubicBezTo>
                    <a:cubicBezTo>
                      <a:pt x="973" y="8471"/>
                      <a:pt x="825" y="9292"/>
                      <a:pt x="825" y="10120"/>
                    </a:cubicBezTo>
                    <a:lnTo>
                      <a:pt x="825" y="12142"/>
                    </a:lnTo>
                    <a:cubicBezTo>
                      <a:pt x="286" y="12837"/>
                      <a:pt x="1" y="13674"/>
                      <a:pt x="1" y="14560"/>
                    </a:cubicBezTo>
                    <a:lnTo>
                      <a:pt x="1" y="26589"/>
                    </a:lnTo>
                    <a:cubicBezTo>
                      <a:pt x="1" y="27474"/>
                      <a:pt x="286" y="28311"/>
                      <a:pt x="825" y="29007"/>
                    </a:cubicBezTo>
                    <a:lnTo>
                      <a:pt x="825" y="29557"/>
                    </a:lnTo>
                    <a:cubicBezTo>
                      <a:pt x="825" y="30913"/>
                      <a:pt x="936" y="32293"/>
                      <a:pt x="1154" y="33659"/>
                    </a:cubicBezTo>
                    <a:cubicBezTo>
                      <a:pt x="908" y="34113"/>
                      <a:pt x="779" y="34624"/>
                      <a:pt x="779" y="35140"/>
                    </a:cubicBezTo>
                    <a:lnTo>
                      <a:pt x="779" y="39119"/>
                    </a:lnTo>
                    <a:cubicBezTo>
                      <a:pt x="779" y="39547"/>
                      <a:pt x="1091" y="39914"/>
                      <a:pt x="1509" y="39985"/>
                    </a:cubicBezTo>
                    <a:lnTo>
                      <a:pt x="1509" y="41145"/>
                    </a:lnTo>
                    <a:lnTo>
                      <a:pt x="1805" y="41145"/>
                    </a:lnTo>
                    <a:lnTo>
                      <a:pt x="1805" y="35451"/>
                    </a:lnTo>
                    <a:lnTo>
                      <a:pt x="1802" y="35421"/>
                    </a:lnTo>
                    <a:cubicBezTo>
                      <a:pt x="1675" y="34882"/>
                      <a:pt x="1562" y="34307"/>
                      <a:pt x="1464" y="33715"/>
                    </a:cubicBezTo>
                    <a:cubicBezTo>
                      <a:pt x="1588" y="33501"/>
                      <a:pt x="1735" y="33310"/>
                      <a:pt x="1901" y="33145"/>
                    </a:cubicBezTo>
                    <a:lnTo>
                      <a:pt x="1944" y="33102"/>
                    </a:lnTo>
                    <a:lnTo>
                      <a:pt x="1944" y="30561"/>
                    </a:lnTo>
                    <a:cubicBezTo>
                      <a:pt x="1944" y="30043"/>
                      <a:pt x="1740" y="29553"/>
                      <a:pt x="1374" y="29185"/>
                    </a:cubicBezTo>
                    <a:cubicBezTo>
                      <a:pt x="1287" y="29100"/>
                      <a:pt x="1202" y="29006"/>
                      <a:pt x="1122" y="28905"/>
                    </a:cubicBezTo>
                    <a:lnTo>
                      <a:pt x="1122" y="12242"/>
                    </a:lnTo>
                    <a:cubicBezTo>
                      <a:pt x="1203" y="12142"/>
                      <a:pt x="1288" y="12047"/>
                      <a:pt x="1374" y="11961"/>
                    </a:cubicBezTo>
                    <a:cubicBezTo>
                      <a:pt x="1742" y="11592"/>
                      <a:pt x="1945" y="11105"/>
                      <a:pt x="1945" y="10585"/>
                    </a:cubicBezTo>
                    <a:lnTo>
                      <a:pt x="1945" y="8044"/>
                    </a:lnTo>
                    <a:lnTo>
                      <a:pt x="1901" y="8002"/>
                    </a:lnTo>
                    <a:cubicBezTo>
                      <a:pt x="1793" y="7894"/>
                      <a:pt x="1693" y="7774"/>
                      <a:pt x="1597" y="7638"/>
                    </a:cubicBezTo>
                    <a:cubicBezTo>
                      <a:pt x="1666" y="7463"/>
                      <a:pt x="1728" y="7320"/>
                      <a:pt x="1791" y="7187"/>
                    </a:cubicBezTo>
                    <a:lnTo>
                      <a:pt x="1802" y="7165"/>
                    </a:lnTo>
                    <a:lnTo>
                      <a:pt x="1805" y="0"/>
                    </a:ln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58" name="Google Shape;758;p4"/>
              <p:cNvGrpSpPr/>
              <p:nvPr/>
            </p:nvGrpSpPr>
            <p:grpSpPr>
              <a:xfrm rot="10800000" flipH="1">
                <a:off x="8195144" y="4404021"/>
                <a:ext cx="164435" cy="308590"/>
                <a:chOff x="5166319" y="2259335"/>
                <a:chExt cx="164435" cy="308590"/>
              </a:xfrm>
            </p:grpSpPr>
            <p:grpSp>
              <p:nvGrpSpPr>
                <p:cNvPr id="759" name="Google Shape;759;p4"/>
                <p:cNvGrpSpPr/>
                <p:nvPr/>
              </p:nvGrpSpPr>
              <p:grpSpPr>
                <a:xfrm>
                  <a:off x="5169922" y="2402383"/>
                  <a:ext cx="157067" cy="160932"/>
                  <a:chOff x="6429427" y="832961"/>
                  <a:chExt cx="211481" cy="216686"/>
                </a:xfrm>
              </p:grpSpPr>
              <p:sp>
                <p:nvSpPr>
                  <p:cNvPr id="760" name="Google Shape;760;p4"/>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 name="Google Shape;761;p4"/>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 name="Google Shape;762;p4"/>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 name="Google Shape;763;p4"/>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 name="Google Shape;764;p4"/>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 name="Google Shape;765;p4"/>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 name="Google Shape;766;p4"/>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 name="Google Shape;767;p4"/>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 name="Google Shape;768;p4"/>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69" name="Google Shape;769;p4"/>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0" name="Google Shape;770;p4"/>
              <p:cNvGrpSpPr/>
              <p:nvPr/>
            </p:nvGrpSpPr>
            <p:grpSpPr>
              <a:xfrm flipH="1">
                <a:off x="8195159" y="405048"/>
                <a:ext cx="504235" cy="436724"/>
                <a:chOff x="998845" y="875251"/>
                <a:chExt cx="508814" cy="440690"/>
              </a:xfrm>
            </p:grpSpPr>
            <p:sp>
              <p:nvSpPr>
                <p:cNvPr id="771" name="Google Shape;771;p4"/>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 name="Google Shape;772;p4"/>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 name="Google Shape;773;p4"/>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 name="Google Shape;774;p4"/>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 name="Google Shape;775;p4"/>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 name="Google Shape;776;p4"/>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 name="Google Shape;777;p4"/>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 name="Google Shape;778;p4"/>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 name="Google Shape;779;p4"/>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 name="Google Shape;780;p4"/>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 name="Google Shape;781;p4"/>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 name="Google Shape;782;p4"/>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 name="Google Shape;783;p4"/>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 name="Google Shape;784;p4"/>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 name="Google Shape;785;p4"/>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86" name="Google Shape;786;p4"/>
              <p:cNvSpPr/>
              <p:nvPr/>
            </p:nvSpPr>
            <p:spPr>
              <a:xfrm flipH="1">
                <a:off x="8586145" y="403279"/>
                <a:ext cx="119287" cy="129532"/>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87" name="Google Shape;787;p4"/>
              <p:cNvGrpSpPr/>
              <p:nvPr/>
            </p:nvGrpSpPr>
            <p:grpSpPr>
              <a:xfrm flipH="1">
                <a:off x="8420565" y="467193"/>
                <a:ext cx="215342" cy="229613"/>
                <a:chOff x="1062908" y="937961"/>
                <a:chExt cx="217298" cy="231699"/>
              </a:xfrm>
            </p:grpSpPr>
            <p:sp>
              <p:nvSpPr>
                <p:cNvPr id="788" name="Google Shape;788;p4"/>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 name="Google Shape;789;p4"/>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 name="Google Shape;790;p4"/>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 name="Google Shape;791;p4"/>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 name="Google Shape;792;p4"/>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93" name="Google Shape;793;p4"/>
              <p:cNvSpPr/>
              <p:nvPr/>
            </p:nvSpPr>
            <p:spPr>
              <a:xfrm flipH="1">
                <a:off x="7332478" y="364431"/>
                <a:ext cx="1437538" cy="1429671"/>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 name="Google Shape;794;p4"/>
              <p:cNvSpPr/>
              <p:nvPr/>
            </p:nvSpPr>
            <p:spPr>
              <a:xfrm flipH="1">
                <a:off x="7344309" y="371383"/>
                <a:ext cx="1417230" cy="1408875"/>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95" name="Google Shape;795;p4"/>
              <p:cNvGrpSpPr/>
              <p:nvPr/>
            </p:nvGrpSpPr>
            <p:grpSpPr>
              <a:xfrm rot="1501948" flipH="1">
                <a:off x="8043914" y="293722"/>
                <a:ext cx="164422" cy="308567"/>
                <a:chOff x="5166319" y="2259335"/>
                <a:chExt cx="164435" cy="308590"/>
              </a:xfrm>
            </p:grpSpPr>
            <p:grpSp>
              <p:nvGrpSpPr>
                <p:cNvPr id="796" name="Google Shape;796;p4"/>
                <p:cNvGrpSpPr/>
                <p:nvPr/>
              </p:nvGrpSpPr>
              <p:grpSpPr>
                <a:xfrm>
                  <a:off x="5169922" y="2402383"/>
                  <a:ext cx="157067" cy="160932"/>
                  <a:chOff x="6429427" y="832961"/>
                  <a:chExt cx="211481" cy="216686"/>
                </a:xfrm>
              </p:grpSpPr>
              <p:sp>
                <p:nvSpPr>
                  <p:cNvPr id="797" name="Google Shape;797;p4"/>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 name="Google Shape;798;p4"/>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 name="Google Shape;799;p4"/>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 name="Google Shape;800;p4"/>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 name="Google Shape;801;p4"/>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 name="Google Shape;802;p4"/>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 name="Google Shape;803;p4"/>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 name="Google Shape;804;p4"/>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 name="Google Shape;805;p4"/>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06" name="Google Shape;806;p4"/>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7" name="Google Shape;807;p4"/>
              <p:cNvGrpSpPr/>
              <p:nvPr/>
            </p:nvGrpSpPr>
            <p:grpSpPr>
              <a:xfrm rot="-814410" flipH="1">
                <a:off x="8620070" y="1894668"/>
                <a:ext cx="164440" cy="308599"/>
                <a:chOff x="5166319" y="2259335"/>
                <a:chExt cx="164435" cy="308590"/>
              </a:xfrm>
            </p:grpSpPr>
            <p:grpSp>
              <p:nvGrpSpPr>
                <p:cNvPr id="808" name="Google Shape;808;p4"/>
                <p:cNvGrpSpPr/>
                <p:nvPr/>
              </p:nvGrpSpPr>
              <p:grpSpPr>
                <a:xfrm>
                  <a:off x="5169922" y="2402383"/>
                  <a:ext cx="157067" cy="160932"/>
                  <a:chOff x="6429427" y="832961"/>
                  <a:chExt cx="211481" cy="216686"/>
                </a:xfrm>
              </p:grpSpPr>
              <p:sp>
                <p:nvSpPr>
                  <p:cNvPr id="809" name="Google Shape;809;p4"/>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 name="Google Shape;810;p4"/>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 name="Google Shape;811;p4"/>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 name="Google Shape;812;p4"/>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 name="Google Shape;813;p4"/>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 name="Google Shape;814;p4"/>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 name="Google Shape;815;p4"/>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 name="Google Shape;816;p4"/>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 name="Google Shape;817;p4"/>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18" name="Google Shape;818;p4"/>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19" name="Google Shape;819;p4"/>
              <p:cNvGrpSpPr/>
              <p:nvPr/>
            </p:nvGrpSpPr>
            <p:grpSpPr>
              <a:xfrm rot="4634475" flipH="1">
                <a:off x="8182381" y="3037070"/>
                <a:ext cx="742364" cy="312781"/>
                <a:chOff x="5765455" y="1947993"/>
                <a:chExt cx="858369" cy="361658"/>
              </a:xfrm>
            </p:grpSpPr>
            <p:sp>
              <p:nvSpPr>
                <p:cNvPr id="820" name="Google Shape;820;p4"/>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 name="Google Shape;821;p4"/>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22" name="Google Shape;822;p4"/>
                <p:cNvGrpSpPr/>
                <p:nvPr/>
              </p:nvGrpSpPr>
              <p:grpSpPr>
                <a:xfrm>
                  <a:off x="5771457" y="2005258"/>
                  <a:ext cx="311479" cy="175217"/>
                  <a:chOff x="4431653" y="1513404"/>
                  <a:chExt cx="413981" cy="232877"/>
                </a:xfrm>
              </p:grpSpPr>
              <p:sp>
                <p:nvSpPr>
                  <p:cNvPr id="823" name="Google Shape;823;p4"/>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 name="Google Shape;824;p4"/>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 name="Google Shape;825;p4"/>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 name="Google Shape;826;p4"/>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 name="Google Shape;827;p4"/>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28" name="Google Shape;828;p4"/>
                <p:cNvGrpSpPr/>
                <p:nvPr/>
              </p:nvGrpSpPr>
              <p:grpSpPr>
                <a:xfrm>
                  <a:off x="5986874" y="1954086"/>
                  <a:ext cx="411735" cy="349103"/>
                  <a:chOff x="4717959" y="1445393"/>
                  <a:chExt cx="547229" cy="463986"/>
                </a:xfrm>
              </p:grpSpPr>
              <p:sp>
                <p:nvSpPr>
                  <p:cNvPr id="829" name="Google Shape;829;p4"/>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 name="Google Shape;830;p4"/>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 name="Google Shape;831;p4"/>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 name="Google Shape;832;p4"/>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 name="Google Shape;833;p4"/>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 name="Google Shape;834;p4"/>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35" name="Google Shape;835;p4"/>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6" name="Google Shape;836;p4"/>
              <p:cNvGrpSpPr/>
              <p:nvPr/>
            </p:nvGrpSpPr>
            <p:grpSpPr>
              <a:xfrm rot="-6224748">
                <a:off x="8307925" y="2582862"/>
                <a:ext cx="858317" cy="361636"/>
                <a:chOff x="5765455" y="1947993"/>
                <a:chExt cx="858369" cy="361658"/>
              </a:xfrm>
            </p:grpSpPr>
            <p:sp>
              <p:nvSpPr>
                <p:cNvPr id="837" name="Google Shape;837;p4"/>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 name="Google Shape;838;p4"/>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39" name="Google Shape;839;p4"/>
                <p:cNvGrpSpPr/>
                <p:nvPr/>
              </p:nvGrpSpPr>
              <p:grpSpPr>
                <a:xfrm>
                  <a:off x="5771457" y="2005258"/>
                  <a:ext cx="311479" cy="175217"/>
                  <a:chOff x="4431653" y="1513404"/>
                  <a:chExt cx="413981" cy="232877"/>
                </a:xfrm>
              </p:grpSpPr>
              <p:sp>
                <p:nvSpPr>
                  <p:cNvPr id="840" name="Google Shape;840;p4"/>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 name="Google Shape;841;p4"/>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 name="Google Shape;842;p4"/>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 name="Google Shape;843;p4"/>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 name="Google Shape;844;p4"/>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45" name="Google Shape;845;p4"/>
                <p:cNvGrpSpPr/>
                <p:nvPr/>
              </p:nvGrpSpPr>
              <p:grpSpPr>
                <a:xfrm>
                  <a:off x="5986874" y="1954086"/>
                  <a:ext cx="411735" cy="349103"/>
                  <a:chOff x="4717959" y="1445393"/>
                  <a:chExt cx="547229" cy="463986"/>
                </a:xfrm>
              </p:grpSpPr>
              <p:sp>
                <p:nvSpPr>
                  <p:cNvPr id="846" name="Google Shape;846;p4"/>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 name="Google Shape;847;p4"/>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 name="Google Shape;848;p4"/>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 name="Google Shape;849;p4"/>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 name="Google Shape;850;p4"/>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 name="Google Shape;851;p4"/>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52" name="Google Shape;852;p4"/>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3" name="Google Shape;853;p4"/>
              <p:cNvGrpSpPr/>
              <p:nvPr/>
            </p:nvGrpSpPr>
            <p:grpSpPr>
              <a:xfrm rot="-5400000" flipH="1">
                <a:off x="7697817" y="3796721"/>
                <a:ext cx="1127468" cy="1166077"/>
                <a:chOff x="1978729" y="3977410"/>
                <a:chExt cx="1127468" cy="1166077"/>
              </a:xfrm>
            </p:grpSpPr>
            <p:sp>
              <p:nvSpPr>
                <p:cNvPr id="854" name="Google Shape;854;p4"/>
                <p:cNvSpPr/>
                <p:nvPr/>
              </p:nvSpPr>
              <p:spPr>
                <a:xfrm>
                  <a:off x="2499265" y="4863007"/>
                  <a:ext cx="242271" cy="102582"/>
                </a:xfrm>
                <a:custGeom>
                  <a:avLst/>
                  <a:gdLst/>
                  <a:ahLst/>
                  <a:cxnLst/>
                  <a:rect l="l" t="t" r="r" b="b"/>
                  <a:pathLst>
                    <a:path w="2579" h="1092" extrusionOk="0">
                      <a:moveTo>
                        <a:pt x="401" y="0"/>
                      </a:moveTo>
                      <a:cubicBezTo>
                        <a:pt x="306" y="0"/>
                        <a:pt x="211" y="30"/>
                        <a:pt x="128" y="91"/>
                      </a:cubicBezTo>
                      <a:cubicBezTo>
                        <a:pt x="19" y="170"/>
                        <a:pt x="1" y="356"/>
                        <a:pt x="93" y="454"/>
                      </a:cubicBezTo>
                      <a:cubicBezTo>
                        <a:pt x="117" y="481"/>
                        <a:pt x="145" y="494"/>
                        <a:pt x="170" y="494"/>
                      </a:cubicBezTo>
                      <a:cubicBezTo>
                        <a:pt x="198" y="494"/>
                        <a:pt x="223" y="478"/>
                        <a:pt x="239" y="448"/>
                      </a:cubicBezTo>
                      <a:cubicBezTo>
                        <a:pt x="268" y="392"/>
                        <a:pt x="242" y="348"/>
                        <a:pt x="182" y="322"/>
                      </a:cubicBezTo>
                      <a:cubicBezTo>
                        <a:pt x="146" y="305"/>
                        <a:pt x="99" y="270"/>
                        <a:pt x="97" y="239"/>
                      </a:cubicBezTo>
                      <a:cubicBezTo>
                        <a:pt x="93" y="207"/>
                        <a:pt x="133" y="167"/>
                        <a:pt x="160" y="135"/>
                      </a:cubicBezTo>
                      <a:cubicBezTo>
                        <a:pt x="172" y="119"/>
                        <a:pt x="198" y="115"/>
                        <a:pt x="221" y="110"/>
                      </a:cubicBezTo>
                      <a:cubicBezTo>
                        <a:pt x="252" y="103"/>
                        <a:pt x="281" y="100"/>
                        <a:pt x="310" y="100"/>
                      </a:cubicBezTo>
                      <a:cubicBezTo>
                        <a:pt x="439" y="100"/>
                        <a:pt x="545" y="164"/>
                        <a:pt x="645" y="253"/>
                      </a:cubicBezTo>
                      <a:cubicBezTo>
                        <a:pt x="821" y="409"/>
                        <a:pt x="991" y="573"/>
                        <a:pt x="1179" y="712"/>
                      </a:cubicBezTo>
                      <a:cubicBezTo>
                        <a:pt x="1483" y="937"/>
                        <a:pt x="1815" y="1091"/>
                        <a:pt x="2188" y="1091"/>
                      </a:cubicBezTo>
                      <a:cubicBezTo>
                        <a:pt x="2218" y="1091"/>
                        <a:pt x="2247" y="1090"/>
                        <a:pt x="2277" y="1088"/>
                      </a:cubicBezTo>
                      <a:cubicBezTo>
                        <a:pt x="2324" y="1088"/>
                        <a:pt x="2368" y="1090"/>
                        <a:pt x="2411" y="1090"/>
                      </a:cubicBezTo>
                      <a:cubicBezTo>
                        <a:pt x="2445" y="1090"/>
                        <a:pt x="2479" y="1089"/>
                        <a:pt x="2512" y="1085"/>
                      </a:cubicBezTo>
                      <a:cubicBezTo>
                        <a:pt x="2535" y="1083"/>
                        <a:pt x="2557" y="1053"/>
                        <a:pt x="2579" y="1037"/>
                      </a:cubicBezTo>
                      <a:cubicBezTo>
                        <a:pt x="2559" y="1019"/>
                        <a:pt x="2541" y="991"/>
                        <a:pt x="2518" y="990"/>
                      </a:cubicBezTo>
                      <a:cubicBezTo>
                        <a:pt x="2429" y="984"/>
                        <a:pt x="2339" y="982"/>
                        <a:pt x="2250" y="982"/>
                      </a:cubicBezTo>
                      <a:cubicBezTo>
                        <a:pt x="2233" y="982"/>
                        <a:pt x="2216" y="982"/>
                        <a:pt x="2200" y="982"/>
                      </a:cubicBezTo>
                      <a:cubicBezTo>
                        <a:pt x="2197" y="982"/>
                        <a:pt x="2195" y="982"/>
                        <a:pt x="2192" y="982"/>
                      </a:cubicBezTo>
                      <a:cubicBezTo>
                        <a:pt x="2000" y="982"/>
                        <a:pt x="1819" y="944"/>
                        <a:pt x="1646" y="861"/>
                      </a:cubicBezTo>
                      <a:cubicBezTo>
                        <a:pt x="1384" y="734"/>
                        <a:pt x="1158" y="559"/>
                        <a:pt x="956" y="352"/>
                      </a:cubicBezTo>
                      <a:cubicBezTo>
                        <a:pt x="888" y="280"/>
                        <a:pt x="821" y="207"/>
                        <a:pt x="747" y="141"/>
                      </a:cubicBezTo>
                      <a:cubicBezTo>
                        <a:pt x="642" y="47"/>
                        <a:pt x="521"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 name="Google Shape;855;p4"/>
                <p:cNvSpPr/>
                <p:nvPr/>
              </p:nvSpPr>
              <p:spPr>
                <a:xfrm>
                  <a:off x="2523408" y="4814720"/>
                  <a:ext cx="144198" cy="130295"/>
                </a:xfrm>
                <a:custGeom>
                  <a:avLst/>
                  <a:gdLst/>
                  <a:ahLst/>
                  <a:cxnLst/>
                  <a:rect l="l" t="t" r="r" b="b"/>
                  <a:pathLst>
                    <a:path w="1535" h="1387" extrusionOk="0">
                      <a:moveTo>
                        <a:pt x="244" y="0"/>
                      </a:moveTo>
                      <a:cubicBezTo>
                        <a:pt x="184" y="0"/>
                        <a:pt x="125" y="16"/>
                        <a:pt x="69" y="47"/>
                      </a:cubicBezTo>
                      <a:cubicBezTo>
                        <a:pt x="23" y="70"/>
                        <a:pt x="1" y="113"/>
                        <a:pt x="17" y="164"/>
                      </a:cubicBezTo>
                      <a:cubicBezTo>
                        <a:pt x="34" y="218"/>
                        <a:pt x="74" y="244"/>
                        <a:pt x="130" y="245"/>
                      </a:cubicBezTo>
                      <a:cubicBezTo>
                        <a:pt x="131" y="245"/>
                        <a:pt x="132" y="245"/>
                        <a:pt x="133" y="245"/>
                      </a:cubicBezTo>
                      <a:cubicBezTo>
                        <a:pt x="185" y="245"/>
                        <a:pt x="209" y="219"/>
                        <a:pt x="214" y="164"/>
                      </a:cubicBezTo>
                      <a:cubicBezTo>
                        <a:pt x="218" y="124"/>
                        <a:pt x="247" y="109"/>
                        <a:pt x="282" y="109"/>
                      </a:cubicBezTo>
                      <a:cubicBezTo>
                        <a:pt x="289" y="109"/>
                        <a:pt x="296" y="110"/>
                        <a:pt x="302" y="111"/>
                      </a:cubicBezTo>
                      <a:cubicBezTo>
                        <a:pt x="466" y="132"/>
                        <a:pt x="589" y="221"/>
                        <a:pt x="676" y="354"/>
                      </a:cubicBezTo>
                      <a:cubicBezTo>
                        <a:pt x="824" y="580"/>
                        <a:pt x="969" y="807"/>
                        <a:pt x="1110" y="1036"/>
                      </a:cubicBezTo>
                      <a:cubicBezTo>
                        <a:pt x="1211" y="1200"/>
                        <a:pt x="1324" y="1348"/>
                        <a:pt x="1535" y="1386"/>
                      </a:cubicBezTo>
                      <a:cubicBezTo>
                        <a:pt x="1529" y="1377"/>
                        <a:pt x="1525" y="1371"/>
                        <a:pt x="1521" y="1365"/>
                      </a:cubicBezTo>
                      <a:cubicBezTo>
                        <a:pt x="1315" y="1179"/>
                        <a:pt x="1164" y="949"/>
                        <a:pt x="1024" y="712"/>
                      </a:cubicBezTo>
                      <a:cubicBezTo>
                        <a:pt x="966" y="611"/>
                        <a:pt x="910" y="504"/>
                        <a:pt x="847" y="404"/>
                      </a:cubicBezTo>
                      <a:cubicBezTo>
                        <a:pt x="725" y="211"/>
                        <a:pt x="559" y="72"/>
                        <a:pt x="335" y="13"/>
                      </a:cubicBezTo>
                      <a:cubicBezTo>
                        <a:pt x="305" y="4"/>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 name="Google Shape;856;p4"/>
                <p:cNvSpPr/>
                <p:nvPr/>
              </p:nvSpPr>
              <p:spPr>
                <a:xfrm>
                  <a:off x="2384279" y="4832945"/>
                  <a:ext cx="148143" cy="55988"/>
                </a:xfrm>
                <a:custGeom>
                  <a:avLst/>
                  <a:gdLst/>
                  <a:ahLst/>
                  <a:cxnLst/>
                  <a:rect l="l" t="t" r="r" b="b"/>
                  <a:pathLst>
                    <a:path w="1577" h="596" extrusionOk="0">
                      <a:moveTo>
                        <a:pt x="703" y="1"/>
                      </a:moveTo>
                      <a:cubicBezTo>
                        <a:pt x="610" y="1"/>
                        <a:pt x="516" y="12"/>
                        <a:pt x="425" y="24"/>
                      </a:cubicBezTo>
                      <a:cubicBezTo>
                        <a:pt x="292" y="42"/>
                        <a:pt x="181" y="117"/>
                        <a:pt x="99" y="226"/>
                      </a:cubicBezTo>
                      <a:cubicBezTo>
                        <a:pt x="32" y="312"/>
                        <a:pt x="1" y="408"/>
                        <a:pt x="43" y="517"/>
                      </a:cubicBezTo>
                      <a:cubicBezTo>
                        <a:pt x="62" y="567"/>
                        <a:pt x="98" y="596"/>
                        <a:pt x="133" y="596"/>
                      </a:cubicBezTo>
                      <a:cubicBezTo>
                        <a:pt x="142" y="596"/>
                        <a:pt x="152" y="594"/>
                        <a:pt x="161" y="589"/>
                      </a:cubicBezTo>
                      <a:cubicBezTo>
                        <a:pt x="202" y="568"/>
                        <a:pt x="211" y="506"/>
                        <a:pt x="182" y="450"/>
                      </a:cubicBezTo>
                      <a:cubicBezTo>
                        <a:pt x="132" y="352"/>
                        <a:pt x="146" y="271"/>
                        <a:pt x="238" y="209"/>
                      </a:cubicBezTo>
                      <a:cubicBezTo>
                        <a:pt x="295" y="171"/>
                        <a:pt x="361" y="143"/>
                        <a:pt x="426" y="124"/>
                      </a:cubicBezTo>
                      <a:cubicBezTo>
                        <a:pt x="526" y="98"/>
                        <a:pt x="625" y="86"/>
                        <a:pt x="725" y="86"/>
                      </a:cubicBezTo>
                      <a:cubicBezTo>
                        <a:pt x="845" y="86"/>
                        <a:pt x="966" y="103"/>
                        <a:pt x="1086" y="132"/>
                      </a:cubicBezTo>
                      <a:cubicBezTo>
                        <a:pt x="1205" y="159"/>
                        <a:pt x="1324" y="191"/>
                        <a:pt x="1411" y="283"/>
                      </a:cubicBezTo>
                      <a:cubicBezTo>
                        <a:pt x="1428" y="302"/>
                        <a:pt x="1443" y="311"/>
                        <a:pt x="1460" y="311"/>
                      </a:cubicBezTo>
                      <a:cubicBezTo>
                        <a:pt x="1470" y="311"/>
                        <a:pt x="1480" y="308"/>
                        <a:pt x="1492" y="303"/>
                      </a:cubicBezTo>
                      <a:cubicBezTo>
                        <a:pt x="1515" y="294"/>
                        <a:pt x="1540" y="289"/>
                        <a:pt x="1563" y="282"/>
                      </a:cubicBezTo>
                      <a:cubicBezTo>
                        <a:pt x="1567" y="274"/>
                        <a:pt x="1571" y="267"/>
                        <a:pt x="1577" y="259"/>
                      </a:cubicBezTo>
                      <a:cubicBezTo>
                        <a:pt x="1505" y="218"/>
                        <a:pt x="1437" y="165"/>
                        <a:pt x="1361" y="141"/>
                      </a:cubicBezTo>
                      <a:cubicBezTo>
                        <a:pt x="1189" y="88"/>
                        <a:pt x="1014" y="34"/>
                        <a:pt x="837" y="10"/>
                      </a:cubicBezTo>
                      <a:cubicBezTo>
                        <a:pt x="793" y="3"/>
                        <a:pt x="748"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 name="Google Shape;857;p4"/>
                <p:cNvSpPr/>
                <p:nvPr/>
              </p:nvSpPr>
              <p:spPr>
                <a:xfrm>
                  <a:off x="2382964" y="4793395"/>
                  <a:ext cx="116110" cy="43306"/>
                </a:xfrm>
                <a:custGeom>
                  <a:avLst/>
                  <a:gdLst/>
                  <a:ahLst/>
                  <a:cxnLst/>
                  <a:rect l="l" t="t" r="r" b="b"/>
                  <a:pathLst>
                    <a:path w="1236" h="461" extrusionOk="0">
                      <a:moveTo>
                        <a:pt x="459" y="0"/>
                      </a:moveTo>
                      <a:cubicBezTo>
                        <a:pt x="359" y="0"/>
                        <a:pt x="257" y="19"/>
                        <a:pt x="162" y="47"/>
                      </a:cubicBezTo>
                      <a:cubicBezTo>
                        <a:pt x="61" y="77"/>
                        <a:pt x="0" y="182"/>
                        <a:pt x="20" y="265"/>
                      </a:cubicBezTo>
                      <a:cubicBezTo>
                        <a:pt x="26" y="297"/>
                        <a:pt x="61" y="327"/>
                        <a:pt x="91" y="348"/>
                      </a:cubicBezTo>
                      <a:cubicBezTo>
                        <a:pt x="93" y="349"/>
                        <a:pt x="96" y="350"/>
                        <a:pt x="99" y="350"/>
                      </a:cubicBezTo>
                      <a:cubicBezTo>
                        <a:pt x="117" y="350"/>
                        <a:pt x="150" y="335"/>
                        <a:pt x="152" y="327"/>
                      </a:cubicBezTo>
                      <a:cubicBezTo>
                        <a:pt x="155" y="295"/>
                        <a:pt x="154" y="256"/>
                        <a:pt x="139" y="228"/>
                      </a:cubicBezTo>
                      <a:cubicBezTo>
                        <a:pt x="103" y="165"/>
                        <a:pt x="109" y="124"/>
                        <a:pt x="176" y="91"/>
                      </a:cubicBezTo>
                      <a:cubicBezTo>
                        <a:pt x="212" y="74"/>
                        <a:pt x="252" y="57"/>
                        <a:pt x="290" y="57"/>
                      </a:cubicBezTo>
                      <a:cubicBezTo>
                        <a:pt x="292" y="57"/>
                        <a:pt x="294" y="57"/>
                        <a:pt x="297" y="57"/>
                      </a:cubicBezTo>
                      <a:cubicBezTo>
                        <a:pt x="424" y="63"/>
                        <a:pt x="553" y="65"/>
                        <a:pt x="677" y="94"/>
                      </a:cubicBezTo>
                      <a:cubicBezTo>
                        <a:pt x="829" y="129"/>
                        <a:pt x="979" y="191"/>
                        <a:pt x="1043" y="344"/>
                      </a:cubicBezTo>
                      <a:cubicBezTo>
                        <a:pt x="1085" y="441"/>
                        <a:pt x="1155" y="446"/>
                        <a:pt x="1236" y="461"/>
                      </a:cubicBezTo>
                      <a:cubicBezTo>
                        <a:pt x="1233" y="447"/>
                        <a:pt x="1233" y="441"/>
                        <a:pt x="1227" y="435"/>
                      </a:cubicBezTo>
                      <a:cubicBezTo>
                        <a:pt x="1218" y="418"/>
                        <a:pt x="1208" y="401"/>
                        <a:pt x="1196" y="384"/>
                      </a:cubicBezTo>
                      <a:cubicBezTo>
                        <a:pt x="1025" y="137"/>
                        <a:pt x="784" y="10"/>
                        <a:pt x="488" y="1"/>
                      </a:cubicBezTo>
                      <a:cubicBezTo>
                        <a:pt x="478" y="1"/>
                        <a:pt x="468"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 name="Google Shape;858;p4"/>
                <p:cNvSpPr/>
                <p:nvPr/>
              </p:nvSpPr>
              <p:spPr>
                <a:xfrm>
                  <a:off x="2292216" y="4819887"/>
                  <a:ext cx="100798" cy="38328"/>
                </a:xfrm>
                <a:custGeom>
                  <a:avLst/>
                  <a:gdLst/>
                  <a:ahLst/>
                  <a:cxnLst/>
                  <a:rect l="l" t="t" r="r" b="b"/>
                  <a:pathLst>
                    <a:path w="1073" h="408" extrusionOk="0">
                      <a:moveTo>
                        <a:pt x="433" y="1"/>
                      </a:moveTo>
                      <a:cubicBezTo>
                        <a:pt x="371" y="1"/>
                        <a:pt x="310" y="8"/>
                        <a:pt x="252" y="25"/>
                      </a:cubicBezTo>
                      <a:cubicBezTo>
                        <a:pt x="154" y="52"/>
                        <a:pt x="62" y="96"/>
                        <a:pt x="21" y="194"/>
                      </a:cubicBezTo>
                      <a:cubicBezTo>
                        <a:pt x="0" y="243"/>
                        <a:pt x="3" y="308"/>
                        <a:pt x="10" y="363"/>
                      </a:cubicBezTo>
                      <a:cubicBezTo>
                        <a:pt x="11" y="381"/>
                        <a:pt x="56" y="407"/>
                        <a:pt x="82" y="408"/>
                      </a:cubicBezTo>
                      <a:cubicBezTo>
                        <a:pt x="83" y="408"/>
                        <a:pt x="83" y="408"/>
                        <a:pt x="84" y="408"/>
                      </a:cubicBezTo>
                      <a:cubicBezTo>
                        <a:pt x="105" y="408"/>
                        <a:pt x="138" y="376"/>
                        <a:pt x="140" y="356"/>
                      </a:cubicBezTo>
                      <a:cubicBezTo>
                        <a:pt x="143" y="334"/>
                        <a:pt x="121" y="304"/>
                        <a:pt x="106" y="279"/>
                      </a:cubicBezTo>
                      <a:cubicBezTo>
                        <a:pt x="98" y="267"/>
                        <a:pt x="82" y="262"/>
                        <a:pt x="65" y="252"/>
                      </a:cubicBezTo>
                      <a:cubicBezTo>
                        <a:pt x="145" y="137"/>
                        <a:pt x="276" y="81"/>
                        <a:pt x="427" y="81"/>
                      </a:cubicBezTo>
                      <a:cubicBezTo>
                        <a:pt x="617" y="81"/>
                        <a:pt x="840" y="170"/>
                        <a:pt x="1029" y="342"/>
                      </a:cubicBezTo>
                      <a:cubicBezTo>
                        <a:pt x="1045" y="324"/>
                        <a:pt x="1059" y="306"/>
                        <a:pt x="1072" y="289"/>
                      </a:cubicBezTo>
                      <a:cubicBezTo>
                        <a:pt x="904" y="106"/>
                        <a:pt x="661" y="1"/>
                        <a:pt x="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 name="Google Shape;859;p4"/>
                <p:cNvSpPr/>
                <p:nvPr/>
              </p:nvSpPr>
              <p:spPr>
                <a:xfrm>
                  <a:off x="2436793" y="4846379"/>
                  <a:ext cx="27524" cy="40112"/>
                </a:xfrm>
                <a:custGeom>
                  <a:avLst/>
                  <a:gdLst/>
                  <a:ahLst/>
                  <a:cxnLst/>
                  <a:rect l="l" t="t" r="r" b="b"/>
                  <a:pathLst>
                    <a:path w="293" h="427" extrusionOk="0">
                      <a:moveTo>
                        <a:pt x="222" y="0"/>
                      </a:moveTo>
                      <a:cubicBezTo>
                        <a:pt x="150" y="0"/>
                        <a:pt x="100" y="40"/>
                        <a:pt x="50" y="126"/>
                      </a:cubicBezTo>
                      <a:cubicBezTo>
                        <a:pt x="0" y="209"/>
                        <a:pt x="6" y="331"/>
                        <a:pt x="61" y="391"/>
                      </a:cubicBezTo>
                      <a:cubicBezTo>
                        <a:pt x="73" y="403"/>
                        <a:pt x="87" y="415"/>
                        <a:pt x="103" y="420"/>
                      </a:cubicBezTo>
                      <a:cubicBezTo>
                        <a:pt x="116" y="425"/>
                        <a:pt x="128" y="427"/>
                        <a:pt x="140" y="427"/>
                      </a:cubicBezTo>
                      <a:cubicBezTo>
                        <a:pt x="171" y="427"/>
                        <a:pt x="197" y="410"/>
                        <a:pt x="211" y="374"/>
                      </a:cubicBezTo>
                      <a:cubicBezTo>
                        <a:pt x="232" y="322"/>
                        <a:pt x="205" y="305"/>
                        <a:pt x="155" y="296"/>
                      </a:cubicBezTo>
                      <a:cubicBezTo>
                        <a:pt x="139" y="294"/>
                        <a:pt x="113" y="255"/>
                        <a:pt x="117" y="241"/>
                      </a:cubicBezTo>
                      <a:cubicBezTo>
                        <a:pt x="133" y="191"/>
                        <a:pt x="154" y="140"/>
                        <a:pt x="185" y="99"/>
                      </a:cubicBezTo>
                      <a:cubicBezTo>
                        <a:pt x="212" y="64"/>
                        <a:pt x="256" y="41"/>
                        <a:pt x="293" y="10"/>
                      </a:cubicBezTo>
                      <a:cubicBezTo>
                        <a:pt x="267" y="4"/>
                        <a:pt x="244"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60" name="Google Shape;860;p4"/>
                <p:cNvGrpSpPr/>
                <p:nvPr/>
              </p:nvGrpSpPr>
              <p:grpSpPr>
                <a:xfrm>
                  <a:off x="2196676" y="4986260"/>
                  <a:ext cx="407045" cy="74589"/>
                  <a:chOff x="2196676" y="4986260"/>
                  <a:chExt cx="407045" cy="74589"/>
                </a:xfrm>
              </p:grpSpPr>
              <p:sp>
                <p:nvSpPr>
                  <p:cNvPr id="861" name="Google Shape;861;p4"/>
                  <p:cNvSpPr/>
                  <p:nvPr/>
                </p:nvSpPr>
                <p:spPr>
                  <a:xfrm>
                    <a:off x="2319177" y="4986260"/>
                    <a:ext cx="284544" cy="70831"/>
                  </a:xfrm>
                  <a:custGeom>
                    <a:avLst/>
                    <a:gdLst/>
                    <a:ahLst/>
                    <a:cxnLst/>
                    <a:rect l="l" t="t" r="r" b="b"/>
                    <a:pathLst>
                      <a:path w="3029" h="754" extrusionOk="0">
                        <a:moveTo>
                          <a:pt x="2410" y="0"/>
                        </a:moveTo>
                        <a:cubicBezTo>
                          <a:pt x="1837" y="0"/>
                          <a:pt x="1289" y="112"/>
                          <a:pt x="791" y="440"/>
                        </a:cubicBezTo>
                        <a:cubicBezTo>
                          <a:pt x="712" y="492"/>
                          <a:pt x="637" y="552"/>
                          <a:pt x="555" y="597"/>
                        </a:cubicBezTo>
                        <a:cubicBezTo>
                          <a:pt x="491" y="634"/>
                          <a:pt x="418" y="660"/>
                          <a:pt x="345" y="680"/>
                        </a:cubicBezTo>
                        <a:cubicBezTo>
                          <a:pt x="338" y="682"/>
                          <a:pt x="330" y="683"/>
                          <a:pt x="322" y="683"/>
                        </a:cubicBezTo>
                        <a:cubicBezTo>
                          <a:pt x="295" y="683"/>
                          <a:pt x="263" y="673"/>
                          <a:pt x="239" y="661"/>
                        </a:cubicBezTo>
                        <a:cubicBezTo>
                          <a:pt x="180" y="634"/>
                          <a:pt x="181" y="598"/>
                          <a:pt x="237" y="561"/>
                        </a:cubicBezTo>
                        <a:cubicBezTo>
                          <a:pt x="299" y="520"/>
                          <a:pt x="301" y="448"/>
                          <a:pt x="233" y="425"/>
                        </a:cubicBezTo>
                        <a:cubicBezTo>
                          <a:pt x="213" y="418"/>
                          <a:pt x="189" y="415"/>
                          <a:pt x="165" y="415"/>
                        </a:cubicBezTo>
                        <a:cubicBezTo>
                          <a:pt x="132" y="415"/>
                          <a:pt x="98" y="421"/>
                          <a:pt x="74" y="435"/>
                        </a:cubicBezTo>
                        <a:cubicBezTo>
                          <a:pt x="16" y="468"/>
                          <a:pt x="0" y="539"/>
                          <a:pt x="38" y="600"/>
                        </a:cubicBezTo>
                        <a:cubicBezTo>
                          <a:pt x="63" y="641"/>
                          <a:pt x="103" y="687"/>
                          <a:pt x="146" y="704"/>
                        </a:cubicBezTo>
                        <a:cubicBezTo>
                          <a:pt x="221" y="733"/>
                          <a:pt x="302" y="751"/>
                          <a:pt x="383" y="753"/>
                        </a:cubicBezTo>
                        <a:cubicBezTo>
                          <a:pt x="388" y="754"/>
                          <a:pt x="393" y="754"/>
                          <a:pt x="398" y="754"/>
                        </a:cubicBezTo>
                        <a:cubicBezTo>
                          <a:pt x="541" y="754"/>
                          <a:pt x="663" y="684"/>
                          <a:pt x="780" y="607"/>
                        </a:cubicBezTo>
                        <a:cubicBezTo>
                          <a:pt x="915" y="517"/>
                          <a:pt x="1044" y="416"/>
                          <a:pt x="1189" y="353"/>
                        </a:cubicBezTo>
                        <a:cubicBezTo>
                          <a:pt x="1516" y="216"/>
                          <a:pt x="1857" y="168"/>
                          <a:pt x="2203" y="168"/>
                        </a:cubicBezTo>
                        <a:cubicBezTo>
                          <a:pt x="2309" y="168"/>
                          <a:pt x="2417" y="172"/>
                          <a:pt x="2524" y="180"/>
                        </a:cubicBezTo>
                        <a:cubicBezTo>
                          <a:pt x="2614" y="186"/>
                          <a:pt x="2702" y="198"/>
                          <a:pt x="2804" y="209"/>
                        </a:cubicBezTo>
                        <a:cubicBezTo>
                          <a:pt x="2848" y="204"/>
                          <a:pt x="2907" y="205"/>
                          <a:pt x="2959" y="189"/>
                        </a:cubicBezTo>
                        <a:cubicBezTo>
                          <a:pt x="2986" y="181"/>
                          <a:pt x="3005" y="145"/>
                          <a:pt x="3028" y="122"/>
                        </a:cubicBezTo>
                        <a:cubicBezTo>
                          <a:pt x="3007" y="102"/>
                          <a:pt x="2988" y="67"/>
                          <a:pt x="2964" y="61"/>
                        </a:cubicBezTo>
                        <a:cubicBezTo>
                          <a:pt x="2861" y="38"/>
                          <a:pt x="2755" y="12"/>
                          <a:pt x="2651" y="7"/>
                        </a:cubicBezTo>
                        <a:cubicBezTo>
                          <a:pt x="2570" y="3"/>
                          <a:pt x="2490" y="0"/>
                          <a:pt x="2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 name="Google Shape;862;p4"/>
                  <p:cNvSpPr/>
                  <p:nvPr/>
                </p:nvSpPr>
                <p:spPr>
                  <a:xfrm>
                    <a:off x="2252666" y="5001760"/>
                    <a:ext cx="75058" cy="59088"/>
                  </a:xfrm>
                  <a:custGeom>
                    <a:avLst/>
                    <a:gdLst/>
                    <a:ahLst/>
                    <a:cxnLst/>
                    <a:rect l="l" t="t" r="r" b="b"/>
                    <a:pathLst>
                      <a:path w="799" h="629" extrusionOk="0">
                        <a:moveTo>
                          <a:pt x="144" y="1"/>
                        </a:moveTo>
                        <a:cubicBezTo>
                          <a:pt x="144" y="1"/>
                          <a:pt x="143" y="1"/>
                          <a:pt x="142" y="1"/>
                        </a:cubicBezTo>
                        <a:cubicBezTo>
                          <a:pt x="73" y="5"/>
                          <a:pt x="33" y="57"/>
                          <a:pt x="22" y="123"/>
                        </a:cubicBezTo>
                        <a:cubicBezTo>
                          <a:pt x="1" y="235"/>
                          <a:pt x="22" y="341"/>
                          <a:pt x="94" y="431"/>
                        </a:cubicBezTo>
                        <a:cubicBezTo>
                          <a:pt x="194" y="555"/>
                          <a:pt x="391" y="629"/>
                          <a:pt x="573" y="629"/>
                        </a:cubicBezTo>
                        <a:cubicBezTo>
                          <a:pt x="654" y="629"/>
                          <a:pt x="733" y="614"/>
                          <a:pt x="798" y="582"/>
                        </a:cubicBezTo>
                        <a:cubicBezTo>
                          <a:pt x="771" y="542"/>
                          <a:pt x="743" y="527"/>
                          <a:pt x="699" y="527"/>
                        </a:cubicBezTo>
                        <a:cubicBezTo>
                          <a:pt x="689" y="527"/>
                          <a:pt x="678" y="528"/>
                          <a:pt x="666" y="530"/>
                        </a:cubicBezTo>
                        <a:cubicBezTo>
                          <a:pt x="633" y="532"/>
                          <a:pt x="600" y="534"/>
                          <a:pt x="567" y="534"/>
                        </a:cubicBezTo>
                        <a:cubicBezTo>
                          <a:pt x="494" y="534"/>
                          <a:pt x="421" y="527"/>
                          <a:pt x="352" y="509"/>
                        </a:cubicBezTo>
                        <a:cubicBezTo>
                          <a:pt x="187" y="465"/>
                          <a:pt x="106" y="328"/>
                          <a:pt x="120" y="148"/>
                        </a:cubicBezTo>
                        <a:cubicBezTo>
                          <a:pt x="129" y="148"/>
                          <a:pt x="137" y="149"/>
                          <a:pt x="147" y="149"/>
                        </a:cubicBezTo>
                        <a:cubicBezTo>
                          <a:pt x="177" y="142"/>
                          <a:pt x="214" y="140"/>
                          <a:pt x="236" y="123"/>
                        </a:cubicBezTo>
                        <a:cubicBezTo>
                          <a:pt x="249" y="113"/>
                          <a:pt x="246" y="65"/>
                          <a:pt x="233" y="50"/>
                        </a:cubicBezTo>
                        <a:cubicBezTo>
                          <a:pt x="210" y="26"/>
                          <a:pt x="17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 name="Google Shape;863;p4"/>
                  <p:cNvSpPr/>
                  <p:nvPr/>
                </p:nvSpPr>
                <p:spPr>
                  <a:xfrm>
                    <a:off x="2196676" y="4998284"/>
                    <a:ext cx="61813" cy="50446"/>
                  </a:xfrm>
                  <a:custGeom>
                    <a:avLst/>
                    <a:gdLst/>
                    <a:ahLst/>
                    <a:cxnLst/>
                    <a:rect l="l" t="t" r="r" b="b"/>
                    <a:pathLst>
                      <a:path w="658" h="537" extrusionOk="0">
                        <a:moveTo>
                          <a:pt x="129" y="0"/>
                        </a:moveTo>
                        <a:cubicBezTo>
                          <a:pt x="46" y="0"/>
                          <a:pt x="0" y="67"/>
                          <a:pt x="12" y="161"/>
                        </a:cubicBezTo>
                        <a:cubicBezTo>
                          <a:pt x="37" y="372"/>
                          <a:pt x="253" y="537"/>
                          <a:pt x="477" y="537"/>
                        </a:cubicBezTo>
                        <a:cubicBezTo>
                          <a:pt x="538" y="537"/>
                          <a:pt x="599" y="524"/>
                          <a:pt x="658" y="497"/>
                        </a:cubicBezTo>
                        <a:cubicBezTo>
                          <a:pt x="634" y="488"/>
                          <a:pt x="609" y="468"/>
                          <a:pt x="587" y="468"/>
                        </a:cubicBezTo>
                        <a:cubicBezTo>
                          <a:pt x="585" y="468"/>
                          <a:pt x="583" y="468"/>
                          <a:pt x="581" y="468"/>
                        </a:cubicBezTo>
                        <a:cubicBezTo>
                          <a:pt x="558" y="472"/>
                          <a:pt x="535" y="474"/>
                          <a:pt x="513" y="474"/>
                        </a:cubicBezTo>
                        <a:cubicBezTo>
                          <a:pt x="360" y="474"/>
                          <a:pt x="241" y="392"/>
                          <a:pt x="138" y="279"/>
                        </a:cubicBezTo>
                        <a:cubicBezTo>
                          <a:pt x="76" y="211"/>
                          <a:pt x="91" y="175"/>
                          <a:pt x="172" y="128"/>
                        </a:cubicBezTo>
                        <a:cubicBezTo>
                          <a:pt x="194" y="114"/>
                          <a:pt x="217" y="72"/>
                          <a:pt x="211" y="55"/>
                        </a:cubicBezTo>
                        <a:cubicBezTo>
                          <a:pt x="200" y="30"/>
                          <a:pt x="164" y="2"/>
                          <a:pt x="138" y="0"/>
                        </a:cubicBezTo>
                        <a:cubicBezTo>
                          <a:pt x="135" y="0"/>
                          <a:pt x="13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 name="Google Shape;864;p4"/>
                  <p:cNvSpPr/>
                  <p:nvPr/>
                </p:nvSpPr>
                <p:spPr>
                  <a:xfrm>
                    <a:off x="2290149" y="4995278"/>
                    <a:ext cx="26209" cy="52888"/>
                  </a:xfrm>
                  <a:custGeom>
                    <a:avLst/>
                    <a:gdLst/>
                    <a:ahLst/>
                    <a:cxnLst/>
                    <a:rect l="l" t="t" r="r" b="b"/>
                    <a:pathLst>
                      <a:path w="279" h="563" extrusionOk="0">
                        <a:moveTo>
                          <a:pt x="196" y="0"/>
                        </a:moveTo>
                        <a:cubicBezTo>
                          <a:pt x="168" y="0"/>
                          <a:pt x="139" y="16"/>
                          <a:pt x="116" y="47"/>
                        </a:cubicBezTo>
                        <a:cubicBezTo>
                          <a:pt x="21" y="176"/>
                          <a:pt x="1" y="323"/>
                          <a:pt x="41" y="476"/>
                        </a:cubicBezTo>
                        <a:cubicBezTo>
                          <a:pt x="57" y="540"/>
                          <a:pt x="78" y="562"/>
                          <a:pt x="134" y="562"/>
                        </a:cubicBezTo>
                        <a:cubicBezTo>
                          <a:pt x="156" y="562"/>
                          <a:pt x="183" y="559"/>
                          <a:pt x="216" y="553"/>
                        </a:cubicBezTo>
                        <a:cubicBezTo>
                          <a:pt x="195" y="532"/>
                          <a:pt x="177" y="517"/>
                          <a:pt x="163" y="501"/>
                        </a:cubicBezTo>
                        <a:cubicBezTo>
                          <a:pt x="74" y="413"/>
                          <a:pt x="48" y="280"/>
                          <a:pt x="98" y="173"/>
                        </a:cubicBezTo>
                        <a:cubicBezTo>
                          <a:pt x="109" y="149"/>
                          <a:pt x="122" y="130"/>
                          <a:pt x="141" y="130"/>
                        </a:cubicBezTo>
                        <a:cubicBezTo>
                          <a:pt x="151" y="130"/>
                          <a:pt x="162" y="135"/>
                          <a:pt x="175" y="147"/>
                        </a:cubicBezTo>
                        <a:cubicBezTo>
                          <a:pt x="192" y="163"/>
                          <a:pt x="210" y="172"/>
                          <a:pt x="226" y="172"/>
                        </a:cubicBezTo>
                        <a:cubicBezTo>
                          <a:pt x="240" y="172"/>
                          <a:pt x="252" y="165"/>
                          <a:pt x="261" y="149"/>
                        </a:cubicBezTo>
                        <a:cubicBezTo>
                          <a:pt x="275" y="121"/>
                          <a:pt x="278" y="72"/>
                          <a:pt x="263" y="44"/>
                        </a:cubicBezTo>
                        <a:cubicBezTo>
                          <a:pt x="247" y="15"/>
                          <a:pt x="222"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 name="Google Shape;865;p4"/>
                  <p:cNvSpPr/>
                  <p:nvPr/>
                </p:nvSpPr>
                <p:spPr>
                  <a:xfrm>
                    <a:off x="2367182" y="4990863"/>
                    <a:ext cx="34006" cy="31376"/>
                  </a:xfrm>
                  <a:custGeom>
                    <a:avLst/>
                    <a:gdLst/>
                    <a:ahLst/>
                    <a:cxnLst/>
                    <a:rect l="l" t="t" r="r" b="b"/>
                    <a:pathLst>
                      <a:path w="362" h="334" extrusionOk="0">
                        <a:moveTo>
                          <a:pt x="120" y="1"/>
                        </a:moveTo>
                        <a:cubicBezTo>
                          <a:pt x="116" y="1"/>
                          <a:pt x="112" y="1"/>
                          <a:pt x="108" y="2"/>
                        </a:cubicBezTo>
                        <a:cubicBezTo>
                          <a:pt x="41" y="21"/>
                          <a:pt x="1" y="101"/>
                          <a:pt x="17" y="168"/>
                        </a:cubicBezTo>
                        <a:cubicBezTo>
                          <a:pt x="43" y="273"/>
                          <a:pt x="131" y="333"/>
                          <a:pt x="222" y="333"/>
                        </a:cubicBezTo>
                        <a:cubicBezTo>
                          <a:pt x="270" y="333"/>
                          <a:pt x="319" y="317"/>
                          <a:pt x="361" y="281"/>
                        </a:cubicBezTo>
                        <a:cubicBezTo>
                          <a:pt x="289" y="260"/>
                          <a:pt x="216" y="244"/>
                          <a:pt x="149" y="219"/>
                        </a:cubicBezTo>
                        <a:cubicBezTo>
                          <a:pt x="129" y="212"/>
                          <a:pt x="116" y="179"/>
                          <a:pt x="101" y="158"/>
                        </a:cubicBezTo>
                        <a:cubicBezTo>
                          <a:pt x="120" y="147"/>
                          <a:pt x="136" y="131"/>
                          <a:pt x="156" y="122"/>
                        </a:cubicBezTo>
                        <a:cubicBezTo>
                          <a:pt x="197" y="103"/>
                          <a:pt x="215" y="68"/>
                          <a:pt x="190" y="33"/>
                        </a:cubicBezTo>
                        <a:cubicBezTo>
                          <a:pt x="178" y="15"/>
                          <a:pt x="14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66" name="Google Shape;866;p4"/>
                <p:cNvSpPr/>
                <p:nvPr/>
              </p:nvSpPr>
              <p:spPr>
                <a:xfrm>
                  <a:off x="2284324" y="4787853"/>
                  <a:ext cx="460494" cy="181116"/>
                </a:xfrm>
                <a:custGeom>
                  <a:avLst/>
                  <a:gdLst/>
                  <a:ahLst/>
                  <a:cxnLst/>
                  <a:rect l="l" t="t" r="r" b="b"/>
                  <a:pathLst>
                    <a:path w="4902" h="1928" extrusionOk="0">
                      <a:moveTo>
                        <a:pt x="1512" y="59"/>
                      </a:moveTo>
                      <a:cubicBezTo>
                        <a:pt x="1521" y="59"/>
                        <a:pt x="1530" y="60"/>
                        <a:pt x="1540" y="60"/>
                      </a:cubicBezTo>
                      <a:cubicBezTo>
                        <a:pt x="1837" y="69"/>
                        <a:pt x="2077" y="196"/>
                        <a:pt x="2248" y="443"/>
                      </a:cubicBezTo>
                      <a:cubicBezTo>
                        <a:pt x="2260" y="460"/>
                        <a:pt x="2269" y="476"/>
                        <a:pt x="2279" y="494"/>
                      </a:cubicBezTo>
                      <a:cubicBezTo>
                        <a:pt x="2282" y="500"/>
                        <a:pt x="2283" y="506"/>
                        <a:pt x="2286" y="520"/>
                      </a:cubicBezTo>
                      <a:cubicBezTo>
                        <a:pt x="2205" y="504"/>
                        <a:pt x="2137" y="500"/>
                        <a:pt x="2096" y="403"/>
                      </a:cubicBezTo>
                      <a:cubicBezTo>
                        <a:pt x="2030" y="249"/>
                        <a:pt x="1881" y="187"/>
                        <a:pt x="1730" y="153"/>
                      </a:cubicBezTo>
                      <a:cubicBezTo>
                        <a:pt x="1606" y="124"/>
                        <a:pt x="1477" y="122"/>
                        <a:pt x="1349" y="115"/>
                      </a:cubicBezTo>
                      <a:cubicBezTo>
                        <a:pt x="1348" y="115"/>
                        <a:pt x="1346" y="115"/>
                        <a:pt x="1345" y="115"/>
                      </a:cubicBezTo>
                      <a:cubicBezTo>
                        <a:pt x="1306" y="115"/>
                        <a:pt x="1265" y="133"/>
                        <a:pt x="1229" y="150"/>
                      </a:cubicBezTo>
                      <a:cubicBezTo>
                        <a:pt x="1162" y="182"/>
                        <a:pt x="1156" y="224"/>
                        <a:pt x="1192" y="287"/>
                      </a:cubicBezTo>
                      <a:cubicBezTo>
                        <a:pt x="1205" y="314"/>
                        <a:pt x="1208" y="354"/>
                        <a:pt x="1204" y="386"/>
                      </a:cubicBezTo>
                      <a:cubicBezTo>
                        <a:pt x="1203" y="395"/>
                        <a:pt x="1171" y="409"/>
                        <a:pt x="1152" y="409"/>
                      </a:cubicBezTo>
                      <a:cubicBezTo>
                        <a:pt x="1148" y="409"/>
                        <a:pt x="1145" y="408"/>
                        <a:pt x="1143" y="407"/>
                      </a:cubicBezTo>
                      <a:cubicBezTo>
                        <a:pt x="1114" y="386"/>
                        <a:pt x="1080" y="356"/>
                        <a:pt x="1073" y="324"/>
                      </a:cubicBezTo>
                      <a:cubicBezTo>
                        <a:pt x="1054" y="241"/>
                        <a:pt x="1115" y="136"/>
                        <a:pt x="1214" y="106"/>
                      </a:cubicBezTo>
                      <a:cubicBezTo>
                        <a:pt x="1310" y="79"/>
                        <a:pt x="1412" y="59"/>
                        <a:pt x="1512" y="59"/>
                      </a:cubicBezTo>
                      <a:close/>
                      <a:moveTo>
                        <a:pt x="517" y="342"/>
                      </a:moveTo>
                      <a:cubicBezTo>
                        <a:pt x="745" y="342"/>
                        <a:pt x="988" y="447"/>
                        <a:pt x="1156" y="630"/>
                      </a:cubicBezTo>
                      <a:cubicBezTo>
                        <a:pt x="1142" y="647"/>
                        <a:pt x="1128" y="665"/>
                        <a:pt x="1113" y="683"/>
                      </a:cubicBezTo>
                      <a:cubicBezTo>
                        <a:pt x="925" y="511"/>
                        <a:pt x="703" y="422"/>
                        <a:pt x="512" y="422"/>
                      </a:cubicBezTo>
                      <a:cubicBezTo>
                        <a:pt x="361" y="422"/>
                        <a:pt x="229" y="478"/>
                        <a:pt x="149" y="593"/>
                      </a:cubicBezTo>
                      <a:cubicBezTo>
                        <a:pt x="166" y="604"/>
                        <a:pt x="181" y="608"/>
                        <a:pt x="190" y="620"/>
                      </a:cubicBezTo>
                      <a:cubicBezTo>
                        <a:pt x="205" y="645"/>
                        <a:pt x="228" y="673"/>
                        <a:pt x="224" y="697"/>
                      </a:cubicBezTo>
                      <a:cubicBezTo>
                        <a:pt x="221" y="718"/>
                        <a:pt x="186" y="749"/>
                        <a:pt x="166" y="749"/>
                      </a:cubicBezTo>
                      <a:cubicBezTo>
                        <a:pt x="140" y="749"/>
                        <a:pt x="97" y="723"/>
                        <a:pt x="94" y="704"/>
                      </a:cubicBezTo>
                      <a:cubicBezTo>
                        <a:pt x="87" y="649"/>
                        <a:pt x="84" y="585"/>
                        <a:pt x="105" y="535"/>
                      </a:cubicBezTo>
                      <a:cubicBezTo>
                        <a:pt x="146" y="438"/>
                        <a:pt x="238" y="393"/>
                        <a:pt x="336" y="366"/>
                      </a:cubicBezTo>
                      <a:cubicBezTo>
                        <a:pt x="394" y="349"/>
                        <a:pt x="455" y="342"/>
                        <a:pt x="517" y="342"/>
                      </a:cubicBezTo>
                      <a:close/>
                      <a:moveTo>
                        <a:pt x="1845" y="623"/>
                      </a:moveTo>
                      <a:cubicBezTo>
                        <a:pt x="1867" y="623"/>
                        <a:pt x="1890" y="627"/>
                        <a:pt x="1916" y="633"/>
                      </a:cubicBezTo>
                      <a:cubicBezTo>
                        <a:pt x="1876" y="664"/>
                        <a:pt x="1834" y="687"/>
                        <a:pt x="1807" y="721"/>
                      </a:cubicBezTo>
                      <a:cubicBezTo>
                        <a:pt x="1776" y="762"/>
                        <a:pt x="1756" y="812"/>
                        <a:pt x="1738" y="863"/>
                      </a:cubicBezTo>
                      <a:cubicBezTo>
                        <a:pt x="1735" y="877"/>
                        <a:pt x="1761" y="915"/>
                        <a:pt x="1777" y="918"/>
                      </a:cubicBezTo>
                      <a:cubicBezTo>
                        <a:pt x="1826" y="928"/>
                        <a:pt x="1854" y="944"/>
                        <a:pt x="1833" y="996"/>
                      </a:cubicBezTo>
                      <a:cubicBezTo>
                        <a:pt x="1819" y="1031"/>
                        <a:pt x="1793" y="1049"/>
                        <a:pt x="1761" y="1049"/>
                      </a:cubicBezTo>
                      <a:cubicBezTo>
                        <a:pt x="1750" y="1049"/>
                        <a:pt x="1738" y="1047"/>
                        <a:pt x="1725" y="1042"/>
                      </a:cubicBezTo>
                      <a:cubicBezTo>
                        <a:pt x="1709" y="1037"/>
                        <a:pt x="1695" y="1026"/>
                        <a:pt x="1683" y="1012"/>
                      </a:cubicBezTo>
                      <a:cubicBezTo>
                        <a:pt x="1628" y="953"/>
                        <a:pt x="1622" y="830"/>
                        <a:pt x="1672" y="748"/>
                      </a:cubicBezTo>
                      <a:cubicBezTo>
                        <a:pt x="1722" y="662"/>
                        <a:pt x="1773" y="623"/>
                        <a:pt x="1845" y="623"/>
                      </a:cubicBezTo>
                      <a:close/>
                      <a:moveTo>
                        <a:pt x="1764" y="479"/>
                      </a:moveTo>
                      <a:cubicBezTo>
                        <a:pt x="1810" y="479"/>
                        <a:pt x="1854" y="482"/>
                        <a:pt x="1898" y="489"/>
                      </a:cubicBezTo>
                      <a:cubicBezTo>
                        <a:pt x="2077" y="513"/>
                        <a:pt x="2251" y="567"/>
                        <a:pt x="2423" y="620"/>
                      </a:cubicBezTo>
                      <a:cubicBezTo>
                        <a:pt x="2500" y="644"/>
                        <a:pt x="2568" y="697"/>
                        <a:pt x="2639" y="738"/>
                      </a:cubicBezTo>
                      <a:cubicBezTo>
                        <a:pt x="2635" y="747"/>
                        <a:pt x="2631" y="754"/>
                        <a:pt x="2627" y="762"/>
                      </a:cubicBezTo>
                      <a:cubicBezTo>
                        <a:pt x="2603" y="769"/>
                        <a:pt x="2578" y="774"/>
                        <a:pt x="2553" y="782"/>
                      </a:cubicBezTo>
                      <a:cubicBezTo>
                        <a:pt x="2541" y="787"/>
                        <a:pt x="2531" y="790"/>
                        <a:pt x="2521" y="790"/>
                      </a:cubicBezTo>
                      <a:cubicBezTo>
                        <a:pt x="2504" y="790"/>
                        <a:pt x="2490" y="781"/>
                        <a:pt x="2472" y="762"/>
                      </a:cubicBezTo>
                      <a:cubicBezTo>
                        <a:pt x="2386" y="669"/>
                        <a:pt x="2267" y="637"/>
                        <a:pt x="2148" y="609"/>
                      </a:cubicBezTo>
                      <a:cubicBezTo>
                        <a:pt x="2028" y="581"/>
                        <a:pt x="1907" y="564"/>
                        <a:pt x="1787" y="564"/>
                      </a:cubicBezTo>
                      <a:cubicBezTo>
                        <a:pt x="1687" y="564"/>
                        <a:pt x="1588" y="576"/>
                        <a:pt x="1488" y="603"/>
                      </a:cubicBezTo>
                      <a:cubicBezTo>
                        <a:pt x="1422" y="622"/>
                        <a:pt x="1356" y="650"/>
                        <a:pt x="1300" y="687"/>
                      </a:cubicBezTo>
                      <a:cubicBezTo>
                        <a:pt x="1208" y="749"/>
                        <a:pt x="1194" y="830"/>
                        <a:pt x="1244" y="929"/>
                      </a:cubicBezTo>
                      <a:cubicBezTo>
                        <a:pt x="1272" y="985"/>
                        <a:pt x="1264" y="1047"/>
                        <a:pt x="1223" y="1068"/>
                      </a:cubicBezTo>
                      <a:cubicBezTo>
                        <a:pt x="1214" y="1072"/>
                        <a:pt x="1204" y="1075"/>
                        <a:pt x="1195" y="1075"/>
                      </a:cubicBezTo>
                      <a:cubicBezTo>
                        <a:pt x="1160" y="1075"/>
                        <a:pt x="1124" y="1045"/>
                        <a:pt x="1105" y="996"/>
                      </a:cubicBezTo>
                      <a:cubicBezTo>
                        <a:pt x="1061" y="887"/>
                        <a:pt x="1095" y="790"/>
                        <a:pt x="1161" y="704"/>
                      </a:cubicBezTo>
                      <a:cubicBezTo>
                        <a:pt x="1241" y="596"/>
                        <a:pt x="1353" y="521"/>
                        <a:pt x="1487" y="503"/>
                      </a:cubicBezTo>
                      <a:cubicBezTo>
                        <a:pt x="1578" y="491"/>
                        <a:pt x="1672" y="479"/>
                        <a:pt x="1764" y="479"/>
                      </a:cubicBezTo>
                      <a:close/>
                      <a:moveTo>
                        <a:pt x="2789" y="288"/>
                      </a:moveTo>
                      <a:cubicBezTo>
                        <a:pt x="2819" y="288"/>
                        <a:pt x="2849" y="292"/>
                        <a:pt x="2879" y="300"/>
                      </a:cubicBezTo>
                      <a:cubicBezTo>
                        <a:pt x="3104" y="359"/>
                        <a:pt x="3270" y="498"/>
                        <a:pt x="3392" y="691"/>
                      </a:cubicBezTo>
                      <a:cubicBezTo>
                        <a:pt x="3455" y="791"/>
                        <a:pt x="3509" y="898"/>
                        <a:pt x="3569" y="1000"/>
                      </a:cubicBezTo>
                      <a:cubicBezTo>
                        <a:pt x="3709" y="1237"/>
                        <a:pt x="3860" y="1466"/>
                        <a:pt x="4066" y="1652"/>
                      </a:cubicBezTo>
                      <a:cubicBezTo>
                        <a:pt x="4070" y="1656"/>
                        <a:pt x="4074" y="1663"/>
                        <a:pt x="4080" y="1672"/>
                      </a:cubicBezTo>
                      <a:cubicBezTo>
                        <a:pt x="3869" y="1634"/>
                        <a:pt x="3755" y="1487"/>
                        <a:pt x="3654" y="1324"/>
                      </a:cubicBezTo>
                      <a:cubicBezTo>
                        <a:pt x="3514" y="1094"/>
                        <a:pt x="3369" y="867"/>
                        <a:pt x="3220" y="642"/>
                      </a:cubicBezTo>
                      <a:cubicBezTo>
                        <a:pt x="3133" y="508"/>
                        <a:pt x="3011" y="420"/>
                        <a:pt x="2847" y="398"/>
                      </a:cubicBezTo>
                      <a:cubicBezTo>
                        <a:pt x="2841" y="397"/>
                        <a:pt x="2834" y="396"/>
                        <a:pt x="2828" y="396"/>
                      </a:cubicBezTo>
                      <a:cubicBezTo>
                        <a:pt x="2791" y="396"/>
                        <a:pt x="2763" y="412"/>
                        <a:pt x="2759" y="452"/>
                      </a:cubicBezTo>
                      <a:cubicBezTo>
                        <a:pt x="2754" y="506"/>
                        <a:pt x="2730" y="532"/>
                        <a:pt x="2681" y="532"/>
                      </a:cubicBezTo>
                      <a:cubicBezTo>
                        <a:pt x="2679" y="532"/>
                        <a:pt x="2677" y="532"/>
                        <a:pt x="2675" y="532"/>
                      </a:cubicBezTo>
                      <a:cubicBezTo>
                        <a:pt x="2620" y="531"/>
                        <a:pt x="2579" y="505"/>
                        <a:pt x="2562" y="452"/>
                      </a:cubicBezTo>
                      <a:cubicBezTo>
                        <a:pt x="2546" y="401"/>
                        <a:pt x="2568" y="358"/>
                        <a:pt x="2614" y="334"/>
                      </a:cubicBezTo>
                      <a:cubicBezTo>
                        <a:pt x="2670" y="303"/>
                        <a:pt x="2729" y="288"/>
                        <a:pt x="2789" y="288"/>
                      </a:cubicBezTo>
                      <a:close/>
                      <a:moveTo>
                        <a:pt x="2688" y="800"/>
                      </a:moveTo>
                      <a:cubicBezTo>
                        <a:pt x="2807" y="800"/>
                        <a:pt x="2928" y="847"/>
                        <a:pt x="3033" y="941"/>
                      </a:cubicBezTo>
                      <a:cubicBezTo>
                        <a:pt x="3108" y="1007"/>
                        <a:pt x="3175" y="1081"/>
                        <a:pt x="3243" y="1152"/>
                      </a:cubicBezTo>
                      <a:cubicBezTo>
                        <a:pt x="3444" y="1361"/>
                        <a:pt x="3671" y="1535"/>
                        <a:pt x="3932" y="1661"/>
                      </a:cubicBezTo>
                      <a:cubicBezTo>
                        <a:pt x="4105" y="1744"/>
                        <a:pt x="4288" y="1782"/>
                        <a:pt x="4479" y="1782"/>
                      </a:cubicBezTo>
                      <a:cubicBezTo>
                        <a:pt x="4482" y="1782"/>
                        <a:pt x="4484" y="1782"/>
                        <a:pt x="4487" y="1782"/>
                      </a:cubicBezTo>
                      <a:cubicBezTo>
                        <a:pt x="4592" y="1782"/>
                        <a:pt x="4700" y="1783"/>
                        <a:pt x="4805" y="1790"/>
                      </a:cubicBezTo>
                      <a:cubicBezTo>
                        <a:pt x="4826" y="1791"/>
                        <a:pt x="4845" y="1819"/>
                        <a:pt x="4866" y="1837"/>
                      </a:cubicBezTo>
                      <a:cubicBezTo>
                        <a:pt x="4844" y="1853"/>
                        <a:pt x="4822" y="1883"/>
                        <a:pt x="4799" y="1885"/>
                      </a:cubicBezTo>
                      <a:cubicBezTo>
                        <a:pt x="4764" y="1889"/>
                        <a:pt x="4730" y="1889"/>
                        <a:pt x="4694" y="1889"/>
                      </a:cubicBezTo>
                      <a:cubicBezTo>
                        <a:pt x="4653" y="1889"/>
                        <a:pt x="4610" y="1888"/>
                        <a:pt x="4565" y="1888"/>
                      </a:cubicBezTo>
                      <a:cubicBezTo>
                        <a:pt x="4535" y="1890"/>
                        <a:pt x="4506" y="1891"/>
                        <a:pt x="4476" y="1891"/>
                      </a:cubicBezTo>
                      <a:cubicBezTo>
                        <a:pt x="4103" y="1891"/>
                        <a:pt x="3771" y="1737"/>
                        <a:pt x="3466" y="1512"/>
                      </a:cubicBezTo>
                      <a:cubicBezTo>
                        <a:pt x="3278" y="1373"/>
                        <a:pt x="3108" y="1209"/>
                        <a:pt x="2932" y="1053"/>
                      </a:cubicBezTo>
                      <a:cubicBezTo>
                        <a:pt x="2832" y="964"/>
                        <a:pt x="2726" y="900"/>
                        <a:pt x="2599" y="900"/>
                      </a:cubicBezTo>
                      <a:cubicBezTo>
                        <a:pt x="2569" y="900"/>
                        <a:pt x="2539" y="904"/>
                        <a:pt x="2507" y="911"/>
                      </a:cubicBezTo>
                      <a:cubicBezTo>
                        <a:pt x="2486" y="916"/>
                        <a:pt x="2459" y="921"/>
                        <a:pt x="2447" y="935"/>
                      </a:cubicBezTo>
                      <a:cubicBezTo>
                        <a:pt x="2419" y="966"/>
                        <a:pt x="2381" y="1006"/>
                        <a:pt x="2383" y="1040"/>
                      </a:cubicBezTo>
                      <a:cubicBezTo>
                        <a:pt x="2386" y="1071"/>
                        <a:pt x="2433" y="1107"/>
                        <a:pt x="2469" y="1123"/>
                      </a:cubicBezTo>
                      <a:cubicBezTo>
                        <a:pt x="2529" y="1149"/>
                        <a:pt x="2555" y="1192"/>
                        <a:pt x="2526" y="1248"/>
                      </a:cubicBezTo>
                      <a:cubicBezTo>
                        <a:pt x="2510" y="1278"/>
                        <a:pt x="2485" y="1294"/>
                        <a:pt x="2457" y="1294"/>
                      </a:cubicBezTo>
                      <a:cubicBezTo>
                        <a:pt x="2432" y="1294"/>
                        <a:pt x="2404" y="1281"/>
                        <a:pt x="2380" y="1254"/>
                      </a:cubicBezTo>
                      <a:cubicBezTo>
                        <a:pt x="2288" y="1156"/>
                        <a:pt x="2305" y="970"/>
                        <a:pt x="2414" y="891"/>
                      </a:cubicBezTo>
                      <a:cubicBezTo>
                        <a:pt x="2498" y="830"/>
                        <a:pt x="2592" y="800"/>
                        <a:pt x="2688" y="800"/>
                      </a:cubicBezTo>
                      <a:close/>
                      <a:moveTo>
                        <a:pt x="1457" y="0"/>
                      </a:moveTo>
                      <a:cubicBezTo>
                        <a:pt x="1352" y="0"/>
                        <a:pt x="1250" y="18"/>
                        <a:pt x="1155" y="77"/>
                      </a:cubicBezTo>
                      <a:cubicBezTo>
                        <a:pt x="1064" y="134"/>
                        <a:pt x="1017" y="220"/>
                        <a:pt x="1022" y="327"/>
                      </a:cubicBezTo>
                      <a:cubicBezTo>
                        <a:pt x="1026" y="397"/>
                        <a:pt x="1069" y="439"/>
                        <a:pt x="1137" y="454"/>
                      </a:cubicBezTo>
                      <a:cubicBezTo>
                        <a:pt x="1147" y="457"/>
                        <a:pt x="1157" y="458"/>
                        <a:pt x="1166" y="458"/>
                      </a:cubicBezTo>
                      <a:cubicBezTo>
                        <a:pt x="1204" y="458"/>
                        <a:pt x="1236" y="440"/>
                        <a:pt x="1256" y="402"/>
                      </a:cubicBezTo>
                      <a:cubicBezTo>
                        <a:pt x="1287" y="341"/>
                        <a:pt x="1275" y="287"/>
                        <a:pt x="1219" y="244"/>
                      </a:cubicBezTo>
                      <a:cubicBezTo>
                        <a:pt x="1215" y="242"/>
                        <a:pt x="1215" y="237"/>
                        <a:pt x="1209" y="218"/>
                      </a:cubicBezTo>
                      <a:cubicBezTo>
                        <a:pt x="1282" y="170"/>
                        <a:pt x="1358" y="155"/>
                        <a:pt x="1434" y="155"/>
                      </a:cubicBezTo>
                      <a:cubicBezTo>
                        <a:pt x="1513" y="155"/>
                        <a:pt x="1592" y="171"/>
                        <a:pt x="1668" y="186"/>
                      </a:cubicBezTo>
                      <a:cubicBezTo>
                        <a:pt x="1835" y="222"/>
                        <a:pt x="1998" y="281"/>
                        <a:pt x="2074" y="448"/>
                      </a:cubicBezTo>
                      <a:cubicBezTo>
                        <a:pt x="1941" y="444"/>
                        <a:pt x="1811" y="433"/>
                        <a:pt x="1681" y="433"/>
                      </a:cubicBezTo>
                      <a:cubicBezTo>
                        <a:pt x="1658" y="433"/>
                        <a:pt x="1636" y="433"/>
                        <a:pt x="1613" y="434"/>
                      </a:cubicBezTo>
                      <a:cubicBezTo>
                        <a:pt x="1456" y="438"/>
                        <a:pt x="1311" y="498"/>
                        <a:pt x="1185" y="597"/>
                      </a:cubicBezTo>
                      <a:cubicBezTo>
                        <a:pt x="1165" y="577"/>
                        <a:pt x="1149" y="566"/>
                        <a:pt x="1136" y="552"/>
                      </a:cubicBezTo>
                      <a:cubicBezTo>
                        <a:pt x="972" y="393"/>
                        <a:pt x="772" y="310"/>
                        <a:pt x="548" y="297"/>
                      </a:cubicBezTo>
                      <a:cubicBezTo>
                        <a:pt x="528" y="296"/>
                        <a:pt x="509" y="296"/>
                        <a:pt x="489" y="296"/>
                      </a:cubicBezTo>
                      <a:cubicBezTo>
                        <a:pt x="320" y="296"/>
                        <a:pt x="164" y="344"/>
                        <a:pt x="62" y="504"/>
                      </a:cubicBezTo>
                      <a:cubicBezTo>
                        <a:pt x="16" y="572"/>
                        <a:pt x="1" y="651"/>
                        <a:pt x="43" y="722"/>
                      </a:cubicBezTo>
                      <a:cubicBezTo>
                        <a:pt x="65" y="758"/>
                        <a:pt x="116" y="795"/>
                        <a:pt x="157" y="798"/>
                      </a:cubicBezTo>
                      <a:cubicBezTo>
                        <a:pt x="158" y="799"/>
                        <a:pt x="159" y="799"/>
                        <a:pt x="160" y="799"/>
                      </a:cubicBezTo>
                      <a:cubicBezTo>
                        <a:pt x="195" y="799"/>
                        <a:pt x="249" y="763"/>
                        <a:pt x="264" y="731"/>
                      </a:cubicBezTo>
                      <a:cubicBezTo>
                        <a:pt x="280" y="693"/>
                        <a:pt x="260" y="640"/>
                        <a:pt x="254" y="594"/>
                      </a:cubicBezTo>
                      <a:cubicBezTo>
                        <a:pt x="252" y="583"/>
                        <a:pt x="238" y="572"/>
                        <a:pt x="226" y="556"/>
                      </a:cubicBezTo>
                      <a:cubicBezTo>
                        <a:pt x="263" y="536"/>
                        <a:pt x="291" y="518"/>
                        <a:pt x="324" y="506"/>
                      </a:cubicBezTo>
                      <a:cubicBezTo>
                        <a:pt x="403" y="479"/>
                        <a:pt x="480" y="466"/>
                        <a:pt x="554" y="466"/>
                      </a:cubicBezTo>
                      <a:cubicBezTo>
                        <a:pt x="708" y="466"/>
                        <a:pt x="852" y="522"/>
                        <a:pt x="986" y="629"/>
                      </a:cubicBezTo>
                      <a:cubicBezTo>
                        <a:pt x="1052" y="681"/>
                        <a:pt x="1089" y="731"/>
                        <a:pt x="1049" y="824"/>
                      </a:cubicBezTo>
                      <a:cubicBezTo>
                        <a:pt x="1013" y="907"/>
                        <a:pt x="1034" y="996"/>
                        <a:pt x="1093" y="1068"/>
                      </a:cubicBezTo>
                      <a:cubicBezTo>
                        <a:pt x="1119" y="1099"/>
                        <a:pt x="1151" y="1120"/>
                        <a:pt x="1188" y="1120"/>
                      </a:cubicBezTo>
                      <a:cubicBezTo>
                        <a:pt x="1202" y="1120"/>
                        <a:pt x="1216" y="1117"/>
                        <a:pt x="1231" y="1111"/>
                      </a:cubicBezTo>
                      <a:cubicBezTo>
                        <a:pt x="1291" y="1089"/>
                        <a:pt x="1311" y="1039"/>
                        <a:pt x="1307" y="980"/>
                      </a:cubicBezTo>
                      <a:cubicBezTo>
                        <a:pt x="1306" y="951"/>
                        <a:pt x="1300" y="919"/>
                        <a:pt x="1283" y="897"/>
                      </a:cubicBezTo>
                      <a:cubicBezTo>
                        <a:pt x="1235" y="830"/>
                        <a:pt x="1261" y="776"/>
                        <a:pt x="1311" y="733"/>
                      </a:cubicBezTo>
                      <a:cubicBezTo>
                        <a:pt x="1417" y="644"/>
                        <a:pt x="1549" y="630"/>
                        <a:pt x="1695" y="615"/>
                      </a:cubicBezTo>
                      <a:lnTo>
                        <a:pt x="1695" y="615"/>
                      </a:lnTo>
                      <a:cubicBezTo>
                        <a:pt x="1666" y="652"/>
                        <a:pt x="1648" y="676"/>
                        <a:pt x="1633" y="700"/>
                      </a:cubicBezTo>
                      <a:cubicBezTo>
                        <a:pt x="1571" y="800"/>
                        <a:pt x="1561" y="905"/>
                        <a:pt x="1618" y="1010"/>
                      </a:cubicBezTo>
                      <a:cubicBezTo>
                        <a:pt x="1647" y="1061"/>
                        <a:pt x="1689" y="1094"/>
                        <a:pt x="1745" y="1094"/>
                      </a:cubicBezTo>
                      <a:cubicBezTo>
                        <a:pt x="1756" y="1094"/>
                        <a:pt x="1767" y="1093"/>
                        <a:pt x="1778" y="1091"/>
                      </a:cubicBezTo>
                      <a:cubicBezTo>
                        <a:pt x="1841" y="1077"/>
                        <a:pt x="1876" y="1034"/>
                        <a:pt x="1886" y="972"/>
                      </a:cubicBezTo>
                      <a:cubicBezTo>
                        <a:pt x="1897" y="895"/>
                        <a:pt x="1840" y="872"/>
                        <a:pt x="1782" y="857"/>
                      </a:cubicBezTo>
                      <a:cubicBezTo>
                        <a:pt x="1799" y="747"/>
                        <a:pt x="1917" y="641"/>
                        <a:pt x="2028" y="641"/>
                      </a:cubicBezTo>
                      <a:cubicBezTo>
                        <a:pt x="2037" y="641"/>
                        <a:pt x="2047" y="642"/>
                        <a:pt x="2056" y="644"/>
                      </a:cubicBezTo>
                      <a:cubicBezTo>
                        <a:pt x="2156" y="661"/>
                        <a:pt x="2257" y="697"/>
                        <a:pt x="2353" y="732"/>
                      </a:cubicBezTo>
                      <a:cubicBezTo>
                        <a:pt x="2389" y="745"/>
                        <a:pt x="2419" y="779"/>
                        <a:pt x="2459" y="807"/>
                      </a:cubicBezTo>
                      <a:cubicBezTo>
                        <a:pt x="2430" y="826"/>
                        <a:pt x="2414" y="840"/>
                        <a:pt x="2396" y="852"/>
                      </a:cubicBezTo>
                      <a:cubicBezTo>
                        <a:pt x="2260" y="948"/>
                        <a:pt x="2228" y="1148"/>
                        <a:pt x="2337" y="1271"/>
                      </a:cubicBezTo>
                      <a:cubicBezTo>
                        <a:pt x="2366" y="1302"/>
                        <a:pt x="2423" y="1330"/>
                        <a:pt x="2467" y="1330"/>
                      </a:cubicBezTo>
                      <a:cubicBezTo>
                        <a:pt x="2473" y="1330"/>
                        <a:pt x="2478" y="1330"/>
                        <a:pt x="2484" y="1328"/>
                      </a:cubicBezTo>
                      <a:cubicBezTo>
                        <a:pt x="2523" y="1321"/>
                        <a:pt x="2564" y="1260"/>
                        <a:pt x="2582" y="1215"/>
                      </a:cubicBezTo>
                      <a:cubicBezTo>
                        <a:pt x="2606" y="1150"/>
                        <a:pt x="2552" y="1089"/>
                        <a:pt x="2468" y="1060"/>
                      </a:cubicBezTo>
                      <a:cubicBezTo>
                        <a:pt x="2451" y="1055"/>
                        <a:pt x="2427" y="1042"/>
                        <a:pt x="2425" y="1031"/>
                      </a:cubicBezTo>
                      <a:cubicBezTo>
                        <a:pt x="2424" y="1015"/>
                        <a:pt x="2437" y="992"/>
                        <a:pt x="2451" y="981"/>
                      </a:cubicBezTo>
                      <a:cubicBezTo>
                        <a:pt x="2470" y="967"/>
                        <a:pt x="2495" y="959"/>
                        <a:pt x="2518" y="953"/>
                      </a:cubicBezTo>
                      <a:cubicBezTo>
                        <a:pt x="2546" y="947"/>
                        <a:pt x="2572" y="944"/>
                        <a:pt x="2598" y="944"/>
                      </a:cubicBezTo>
                      <a:cubicBezTo>
                        <a:pt x="2710" y="944"/>
                        <a:pt x="2804" y="999"/>
                        <a:pt x="2890" y="1077"/>
                      </a:cubicBezTo>
                      <a:cubicBezTo>
                        <a:pt x="2996" y="1173"/>
                        <a:pt x="3098" y="1276"/>
                        <a:pt x="3208" y="1369"/>
                      </a:cubicBezTo>
                      <a:cubicBezTo>
                        <a:pt x="3462" y="1586"/>
                        <a:pt x="3739" y="1765"/>
                        <a:pt x="4061" y="1866"/>
                      </a:cubicBezTo>
                      <a:cubicBezTo>
                        <a:pt x="4228" y="1919"/>
                        <a:pt x="4398" y="1928"/>
                        <a:pt x="4568" y="1928"/>
                      </a:cubicBezTo>
                      <a:cubicBezTo>
                        <a:pt x="4639" y="1928"/>
                        <a:pt x="4711" y="1926"/>
                        <a:pt x="4783" y="1925"/>
                      </a:cubicBezTo>
                      <a:cubicBezTo>
                        <a:pt x="4846" y="1925"/>
                        <a:pt x="4902" y="1882"/>
                        <a:pt x="4901" y="1830"/>
                      </a:cubicBezTo>
                      <a:cubicBezTo>
                        <a:pt x="4898" y="1759"/>
                        <a:pt x="4844" y="1750"/>
                        <a:pt x="4789" y="1749"/>
                      </a:cubicBezTo>
                      <a:cubicBezTo>
                        <a:pt x="4709" y="1747"/>
                        <a:pt x="4628" y="1743"/>
                        <a:pt x="4547" y="1743"/>
                      </a:cubicBezTo>
                      <a:cubicBezTo>
                        <a:pt x="4516" y="1743"/>
                        <a:pt x="4485" y="1743"/>
                        <a:pt x="4455" y="1745"/>
                      </a:cubicBezTo>
                      <a:cubicBezTo>
                        <a:pt x="4443" y="1745"/>
                        <a:pt x="4432" y="1746"/>
                        <a:pt x="4420" y="1746"/>
                      </a:cubicBezTo>
                      <a:cubicBezTo>
                        <a:pt x="4263" y="1746"/>
                        <a:pt x="4129" y="1685"/>
                        <a:pt x="4029" y="1563"/>
                      </a:cubicBezTo>
                      <a:cubicBezTo>
                        <a:pt x="3894" y="1396"/>
                        <a:pt x="3765" y="1223"/>
                        <a:pt x="3644" y="1044"/>
                      </a:cubicBezTo>
                      <a:cubicBezTo>
                        <a:pt x="3557" y="913"/>
                        <a:pt x="3496" y="763"/>
                        <a:pt x="3407" y="633"/>
                      </a:cubicBezTo>
                      <a:cubicBezTo>
                        <a:pt x="3264" y="421"/>
                        <a:pt x="3074" y="263"/>
                        <a:pt x="2808" y="238"/>
                      </a:cubicBezTo>
                      <a:cubicBezTo>
                        <a:pt x="2800" y="237"/>
                        <a:pt x="2792" y="236"/>
                        <a:pt x="2784" y="236"/>
                      </a:cubicBezTo>
                      <a:cubicBezTo>
                        <a:pt x="2714" y="236"/>
                        <a:pt x="2640" y="263"/>
                        <a:pt x="2576" y="290"/>
                      </a:cubicBezTo>
                      <a:cubicBezTo>
                        <a:pt x="2516" y="316"/>
                        <a:pt x="2491" y="380"/>
                        <a:pt x="2506" y="448"/>
                      </a:cubicBezTo>
                      <a:cubicBezTo>
                        <a:pt x="2521" y="516"/>
                        <a:pt x="2563" y="562"/>
                        <a:pt x="2634" y="578"/>
                      </a:cubicBezTo>
                      <a:cubicBezTo>
                        <a:pt x="2651" y="583"/>
                        <a:pt x="2666" y="585"/>
                        <a:pt x="2680" y="585"/>
                      </a:cubicBezTo>
                      <a:cubicBezTo>
                        <a:pt x="2742" y="585"/>
                        <a:pt x="2783" y="543"/>
                        <a:pt x="2825" y="444"/>
                      </a:cubicBezTo>
                      <a:cubicBezTo>
                        <a:pt x="2940" y="462"/>
                        <a:pt x="3044" y="504"/>
                        <a:pt x="3121" y="595"/>
                      </a:cubicBezTo>
                      <a:cubicBezTo>
                        <a:pt x="3345" y="858"/>
                        <a:pt x="3513" y="1159"/>
                        <a:pt x="3678" y="1461"/>
                      </a:cubicBezTo>
                      <a:cubicBezTo>
                        <a:pt x="3651" y="1449"/>
                        <a:pt x="3625" y="1436"/>
                        <a:pt x="3605" y="1417"/>
                      </a:cubicBezTo>
                      <a:cubicBezTo>
                        <a:pt x="3435" y="1262"/>
                        <a:pt x="3265" y="1107"/>
                        <a:pt x="3098" y="948"/>
                      </a:cubicBezTo>
                      <a:cubicBezTo>
                        <a:pt x="2996" y="852"/>
                        <a:pt x="2882" y="784"/>
                        <a:pt x="2742" y="762"/>
                      </a:cubicBezTo>
                      <a:cubicBezTo>
                        <a:pt x="2721" y="759"/>
                        <a:pt x="2697" y="751"/>
                        <a:pt x="2684" y="736"/>
                      </a:cubicBezTo>
                      <a:cubicBezTo>
                        <a:pt x="2603" y="647"/>
                        <a:pt x="2499" y="595"/>
                        <a:pt x="2390" y="554"/>
                      </a:cubicBezTo>
                      <a:cubicBezTo>
                        <a:pt x="2370" y="546"/>
                        <a:pt x="2349" y="527"/>
                        <a:pt x="2338" y="507"/>
                      </a:cubicBezTo>
                      <a:cubicBezTo>
                        <a:pt x="2184" y="216"/>
                        <a:pt x="1942" y="52"/>
                        <a:pt x="1616" y="11"/>
                      </a:cubicBezTo>
                      <a:cubicBezTo>
                        <a:pt x="1563" y="5"/>
                        <a:pt x="1510"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 name="Google Shape;867;p4"/>
                <p:cNvSpPr/>
                <p:nvPr/>
              </p:nvSpPr>
              <p:spPr>
                <a:xfrm>
                  <a:off x="2190852" y="4981093"/>
                  <a:ext cx="418972" cy="84264"/>
                </a:xfrm>
                <a:custGeom>
                  <a:avLst/>
                  <a:gdLst/>
                  <a:ahLst/>
                  <a:cxnLst/>
                  <a:rect l="l" t="t" r="r" b="b"/>
                  <a:pathLst>
                    <a:path w="4460" h="897" extrusionOk="0">
                      <a:moveTo>
                        <a:pt x="1996" y="104"/>
                      </a:moveTo>
                      <a:cubicBezTo>
                        <a:pt x="2020" y="104"/>
                        <a:pt x="2055" y="118"/>
                        <a:pt x="2068" y="136"/>
                      </a:cubicBezTo>
                      <a:cubicBezTo>
                        <a:pt x="2092" y="171"/>
                        <a:pt x="2075" y="205"/>
                        <a:pt x="2033" y="225"/>
                      </a:cubicBezTo>
                      <a:cubicBezTo>
                        <a:pt x="2013" y="234"/>
                        <a:pt x="1997" y="250"/>
                        <a:pt x="1978" y="261"/>
                      </a:cubicBezTo>
                      <a:cubicBezTo>
                        <a:pt x="1993" y="282"/>
                        <a:pt x="2006" y="314"/>
                        <a:pt x="2026" y="322"/>
                      </a:cubicBezTo>
                      <a:cubicBezTo>
                        <a:pt x="2095" y="348"/>
                        <a:pt x="2166" y="364"/>
                        <a:pt x="2238" y="385"/>
                      </a:cubicBezTo>
                      <a:cubicBezTo>
                        <a:pt x="2196" y="421"/>
                        <a:pt x="2147" y="437"/>
                        <a:pt x="2099" y="437"/>
                      </a:cubicBezTo>
                      <a:cubicBezTo>
                        <a:pt x="2008" y="437"/>
                        <a:pt x="1920" y="376"/>
                        <a:pt x="1894" y="271"/>
                      </a:cubicBezTo>
                      <a:cubicBezTo>
                        <a:pt x="1878" y="204"/>
                        <a:pt x="1918" y="123"/>
                        <a:pt x="1985" y="105"/>
                      </a:cubicBezTo>
                      <a:cubicBezTo>
                        <a:pt x="1988" y="104"/>
                        <a:pt x="1992" y="104"/>
                        <a:pt x="1996" y="104"/>
                      </a:cubicBezTo>
                      <a:close/>
                      <a:moveTo>
                        <a:pt x="1251" y="151"/>
                      </a:moveTo>
                      <a:cubicBezTo>
                        <a:pt x="1277" y="151"/>
                        <a:pt x="1302" y="166"/>
                        <a:pt x="1318" y="195"/>
                      </a:cubicBezTo>
                      <a:cubicBezTo>
                        <a:pt x="1333" y="223"/>
                        <a:pt x="1332" y="271"/>
                        <a:pt x="1317" y="300"/>
                      </a:cubicBezTo>
                      <a:cubicBezTo>
                        <a:pt x="1309" y="317"/>
                        <a:pt x="1296" y="324"/>
                        <a:pt x="1282" y="324"/>
                      </a:cubicBezTo>
                      <a:cubicBezTo>
                        <a:pt x="1266" y="324"/>
                        <a:pt x="1247" y="314"/>
                        <a:pt x="1230" y="298"/>
                      </a:cubicBezTo>
                      <a:cubicBezTo>
                        <a:pt x="1217" y="286"/>
                        <a:pt x="1206" y="281"/>
                        <a:pt x="1196" y="281"/>
                      </a:cubicBezTo>
                      <a:cubicBezTo>
                        <a:pt x="1178" y="281"/>
                        <a:pt x="1164" y="300"/>
                        <a:pt x="1153" y="324"/>
                      </a:cubicBezTo>
                      <a:cubicBezTo>
                        <a:pt x="1105" y="430"/>
                        <a:pt x="1131" y="562"/>
                        <a:pt x="1219" y="652"/>
                      </a:cubicBezTo>
                      <a:cubicBezTo>
                        <a:pt x="1234" y="668"/>
                        <a:pt x="1250" y="682"/>
                        <a:pt x="1273" y="704"/>
                      </a:cubicBezTo>
                      <a:cubicBezTo>
                        <a:pt x="1240" y="710"/>
                        <a:pt x="1213" y="714"/>
                        <a:pt x="1192" y="714"/>
                      </a:cubicBezTo>
                      <a:cubicBezTo>
                        <a:pt x="1136" y="714"/>
                        <a:pt x="1114" y="690"/>
                        <a:pt x="1097" y="627"/>
                      </a:cubicBezTo>
                      <a:cubicBezTo>
                        <a:pt x="1057" y="474"/>
                        <a:pt x="1077" y="327"/>
                        <a:pt x="1172" y="198"/>
                      </a:cubicBezTo>
                      <a:cubicBezTo>
                        <a:pt x="1195" y="167"/>
                        <a:pt x="1224" y="151"/>
                        <a:pt x="1251" y="151"/>
                      </a:cubicBezTo>
                      <a:close/>
                      <a:moveTo>
                        <a:pt x="192" y="183"/>
                      </a:moveTo>
                      <a:cubicBezTo>
                        <a:pt x="195" y="183"/>
                        <a:pt x="198" y="183"/>
                        <a:pt x="201" y="183"/>
                      </a:cubicBezTo>
                      <a:cubicBezTo>
                        <a:pt x="227" y="185"/>
                        <a:pt x="263" y="213"/>
                        <a:pt x="274" y="237"/>
                      </a:cubicBezTo>
                      <a:cubicBezTo>
                        <a:pt x="281" y="255"/>
                        <a:pt x="256" y="297"/>
                        <a:pt x="235" y="309"/>
                      </a:cubicBezTo>
                      <a:cubicBezTo>
                        <a:pt x="154" y="358"/>
                        <a:pt x="138" y="394"/>
                        <a:pt x="201" y="462"/>
                      </a:cubicBezTo>
                      <a:cubicBezTo>
                        <a:pt x="304" y="575"/>
                        <a:pt x="422" y="657"/>
                        <a:pt x="575" y="657"/>
                      </a:cubicBezTo>
                      <a:cubicBezTo>
                        <a:pt x="597" y="657"/>
                        <a:pt x="620" y="655"/>
                        <a:pt x="644" y="651"/>
                      </a:cubicBezTo>
                      <a:cubicBezTo>
                        <a:pt x="646" y="651"/>
                        <a:pt x="648" y="651"/>
                        <a:pt x="650" y="651"/>
                      </a:cubicBezTo>
                      <a:cubicBezTo>
                        <a:pt x="673" y="651"/>
                        <a:pt x="697" y="671"/>
                        <a:pt x="720" y="680"/>
                      </a:cubicBezTo>
                      <a:cubicBezTo>
                        <a:pt x="661" y="707"/>
                        <a:pt x="600" y="720"/>
                        <a:pt x="539" y="720"/>
                      </a:cubicBezTo>
                      <a:cubicBezTo>
                        <a:pt x="316" y="720"/>
                        <a:pt x="100" y="555"/>
                        <a:pt x="75" y="344"/>
                      </a:cubicBezTo>
                      <a:cubicBezTo>
                        <a:pt x="64" y="250"/>
                        <a:pt x="110" y="183"/>
                        <a:pt x="192" y="183"/>
                      </a:cubicBezTo>
                      <a:close/>
                      <a:moveTo>
                        <a:pt x="3772" y="56"/>
                      </a:moveTo>
                      <a:cubicBezTo>
                        <a:pt x="3854" y="56"/>
                        <a:pt x="3936" y="58"/>
                        <a:pt x="4018" y="63"/>
                      </a:cubicBezTo>
                      <a:cubicBezTo>
                        <a:pt x="4122" y="68"/>
                        <a:pt x="4228" y="94"/>
                        <a:pt x="4331" y="116"/>
                      </a:cubicBezTo>
                      <a:cubicBezTo>
                        <a:pt x="4355" y="122"/>
                        <a:pt x="4373" y="157"/>
                        <a:pt x="4395" y="177"/>
                      </a:cubicBezTo>
                      <a:cubicBezTo>
                        <a:pt x="4372" y="200"/>
                        <a:pt x="4353" y="236"/>
                        <a:pt x="4326" y="244"/>
                      </a:cubicBezTo>
                      <a:cubicBezTo>
                        <a:pt x="4271" y="260"/>
                        <a:pt x="4213" y="259"/>
                        <a:pt x="4170" y="264"/>
                      </a:cubicBezTo>
                      <a:cubicBezTo>
                        <a:pt x="4069" y="253"/>
                        <a:pt x="3980" y="241"/>
                        <a:pt x="3892" y="235"/>
                      </a:cubicBezTo>
                      <a:cubicBezTo>
                        <a:pt x="3785" y="227"/>
                        <a:pt x="3679" y="223"/>
                        <a:pt x="3573" y="223"/>
                      </a:cubicBezTo>
                      <a:cubicBezTo>
                        <a:pt x="3225" y="223"/>
                        <a:pt x="2884" y="271"/>
                        <a:pt x="2556" y="409"/>
                      </a:cubicBezTo>
                      <a:cubicBezTo>
                        <a:pt x="2411" y="471"/>
                        <a:pt x="2282" y="574"/>
                        <a:pt x="2147" y="662"/>
                      </a:cubicBezTo>
                      <a:cubicBezTo>
                        <a:pt x="2029" y="739"/>
                        <a:pt x="1908" y="809"/>
                        <a:pt x="1765" y="809"/>
                      </a:cubicBezTo>
                      <a:cubicBezTo>
                        <a:pt x="1760" y="809"/>
                        <a:pt x="1755" y="809"/>
                        <a:pt x="1750" y="808"/>
                      </a:cubicBezTo>
                      <a:cubicBezTo>
                        <a:pt x="1669" y="804"/>
                        <a:pt x="1589" y="788"/>
                        <a:pt x="1513" y="760"/>
                      </a:cubicBezTo>
                      <a:cubicBezTo>
                        <a:pt x="1470" y="742"/>
                        <a:pt x="1430" y="698"/>
                        <a:pt x="1405" y="655"/>
                      </a:cubicBezTo>
                      <a:cubicBezTo>
                        <a:pt x="1369" y="595"/>
                        <a:pt x="1384" y="523"/>
                        <a:pt x="1441" y="491"/>
                      </a:cubicBezTo>
                      <a:cubicBezTo>
                        <a:pt x="1466" y="477"/>
                        <a:pt x="1498" y="471"/>
                        <a:pt x="1531" y="471"/>
                      </a:cubicBezTo>
                      <a:cubicBezTo>
                        <a:pt x="1555" y="471"/>
                        <a:pt x="1580" y="474"/>
                        <a:pt x="1600" y="481"/>
                      </a:cubicBezTo>
                      <a:cubicBezTo>
                        <a:pt x="1668" y="503"/>
                        <a:pt x="1666" y="575"/>
                        <a:pt x="1604" y="616"/>
                      </a:cubicBezTo>
                      <a:cubicBezTo>
                        <a:pt x="1548" y="653"/>
                        <a:pt x="1547" y="688"/>
                        <a:pt x="1606" y="716"/>
                      </a:cubicBezTo>
                      <a:cubicBezTo>
                        <a:pt x="1630" y="728"/>
                        <a:pt x="1660" y="738"/>
                        <a:pt x="1688" y="738"/>
                      </a:cubicBezTo>
                      <a:cubicBezTo>
                        <a:pt x="1696" y="738"/>
                        <a:pt x="1705" y="737"/>
                        <a:pt x="1712" y="735"/>
                      </a:cubicBezTo>
                      <a:cubicBezTo>
                        <a:pt x="1785" y="715"/>
                        <a:pt x="1857" y="689"/>
                        <a:pt x="1923" y="652"/>
                      </a:cubicBezTo>
                      <a:cubicBezTo>
                        <a:pt x="2005" y="607"/>
                        <a:pt x="2079" y="548"/>
                        <a:pt x="2158" y="496"/>
                      </a:cubicBezTo>
                      <a:cubicBezTo>
                        <a:pt x="2654" y="168"/>
                        <a:pt x="3200" y="56"/>
                        <a:pt x="3772" y="56"/>
                      </a:cubicBezTo>
                      <a:close/>
                      <a:moveTo>
                        <a:pt x="802" y="220"/>
                      </a:moveTo>
                      <a:cubicBezTo>
                        <a:pt x="832" y="220"/>
                        <a:pt x="868" y="245"/>
                        <a:pt x="891" y="268"/>
                      </a:cubicBezTo>
                      <a:cubicBezTo>
                        <a:pt x="904" y="283"/>
                        <a:pt x="907" y="332"/>
                        <a:pt x="895" y="342"/>
                      </a:cubicBezTo>
                      <a:cubicBezTo>
                        <a:pt x="872" y="359"/>
                        <a:pt x="835" y="360"/>
                        <a:pt x="805" y="368"/>
                      </a:cubicBezTo>
                      <a:cubicBezTo>
                        <a:pt x="802" y="369"/>
                        <a:pt x="799" y="369"/>
                        <a:pt x="796" y="369"/>
                      </a:cubicBezTo>
                      <a:cubicBezTo>
                        <a:pt x="791" y="369"/>
                        <a:pt x="784" y="368"/>
                        <a:pt x="778" y="368"/>
                      </a:cubicBezTo>
                      <a:cubicBezTo>
                        <a:pt x="763" y="546"/>
                        <a:pt x="845" y="685"/>
                        <a:pt x="1010" y="727"/>
                      </a:cubicBezTo>
                      <a:cubicBezTo>
                        <a:pt x="1078" y="744"/>
                        <a:pt x="1152" y="753"/>
                        <a:pt x="1224" y="753"/>
                      </a:cubicBezTo>
                      <a:cubicBezTo>
                        <a:pt x="1258" y="753"/>
                        <a:pt x="1291" y="751"/>
                        <a:pt x="1324" y="747"/>
                      </a:cubicBezTo>
                      <a:cubicBezTo>
                        <a:pt x="1335" y="746"/>
                        <a:pt x="1345" y="746"/>
                        <a:pt x="1354" y="746"/>
                      </a:cubicBezTo>
                      <a:cubicBezTo>
                        <a:pt x="1400" y="746"/>
                        <a:pt x="1429" y="760"/>
                        <a:pt x="1456" y="800"/>
                      </a:cubicBezTo>
                      <a:cubicBezTo>
                        <a:pt x="1391" y="831"/>
                        <a:pt x="1312" y="846"/>
                        <a:pt x="1231" y="846"/>
                      </a:cubicBezTo>
                      <a:cubicBezTo>
                        <a:pt x="1048" y="846"/>
                        <a:pt x="852" y="773"/>
                        <a:pt x="752" y="649"/>
                      </a:cubicBezTo>
                      <a:cubicBezTo>
                        <a:pt x="680" y="559"/>
                        <a:pt x="659" y="453"/>
                        <a:pt x="680" y="340"/>
                      </a:cubicBezTo>
                      <a:cubicBezTo>
                        <a:pt x="691" y="276"/>
                        <a:pt x="731" y="224"/>
                        <a:pt x="800" y="220"/>
                      </a:cubicBezTo>
                      <a:cubicBezTo>
                        <a:pt x="801" y="220"/>
                        <a:pt x="802" y="220"/>
                        <a:pt x="802" y="220"/>
                      </a:cubicBezTo>
                      <a:close/>
                      <a:moveTo>
                        <a:pt x="3784" y="0"/>
                      </a:moveTo>
                      <a:cubicBezTo>
                        <a:pt x="3690" y="0"/>
                        <a:pt x="3595" y="5"/>
                        <a:pt x="3501" y="16"/>
                      </a:cubicBezTo>
                      <a:cubicBezTo>
                        <a:pt x="3126" y="57"/>
                        <a:pt x="2758" y="127"/>
                        <a:pt x="2411" y="286"/>
                      </a:cubicBezTo>
                      <a:cubicBezTo>
                        <a:pt x="2358" y="309"/>
                        <a:pt x="2303" y="322"/>
                        <a:pt x="2245" y="322"/>
                      </a:cubicBezTo>
                      <a:cubicBezTo>
                        <a:pt x="2183" y="322"/>
                        <a:pt x="2119" y="307"/>
                        <a:pt x="2054" y="277"/>
                      </a:cubicBezTo>
                      <a:cubicBezTo>
                        <a:pt x="2060" y="267"/>
                        <a:pt x="2071" y="266"/>
                        <a:pt x="2078" y="260"/>
                      </a:cubicBezTo>
                      <a:cubicBezTo>
                        <a:pt x="2136" y="207"/>
                        <a:pt x="2144" y="137"/>
                        <a:pt x="2101" y="83"/>
                      </a:cubicBezTo>
                      <a:cubicBezTo>
                        <a:pt x="2079" y="56"/>
                        <a:pt x="2049" y="42"/>
                        <a:pt x="2016" y="42"/>
                      </a:cubicBezTo>
                      <a:cubicBezTo>
                        <a:pt x="1988" y="42"/>
                        <a:pt x="1958" y="52"/>
                        <a:pt x="1928" y="72"/>
                      </a:cubicBezTo>
                      <a:cubicBezTo>
                        <a:pt x="1821" y="147"/>
                        <a:pt x="1801" y="277"/>
                        <a:pt x="1893" y="375"/>
                      </a:cubicBezTo>
                      <a:cubicBezTo>
                        <a:pt x="1940" y="423"/>
                        <a:pt x="2001" y="458"/>
                        <a:pt x="2053" y="499"/>
                      </a:cubicBezTo>
                      <a:cubicBezTo>
                        <a:pt x="1913" y="624"/>
                        <a:pt x="1800" y="688"/>
                        <a:pt x="1712" y="688"/>
                      </a:cubicBezTo>
                      <a:cubicBezTo>
                        <a:pt x="1683" y="688"/>
                        <a:pt x="1658" y="681"/>
                        <a:pt x="1635" y="668"/>
                      </a:cubicBezTo>
                      <a:cubicBezTo>
                        <a:pt x="1709" y="590"/>
                        <a:pt x="1722" y="543"/>
                        <a:pt x="1683" y="481"/>
                      </a:cubicBezTo>
                      <a:cubicBezTo>
                        <a:pt x="1652" y="432"/>
                        <a:pt x="1584" y="402"/>
                        <a:pt x="1520" y="402"/>
                      </a:cubicBezTo>
                      <a:cubicBezTo>
                        <a:pt x="1495" y="402"/>
                        <a:pt x="1471" y="406"/>
                        <a:pt x="1449" y="416"/>
                      </a:cubicBezTo>
                      <a:cubicBezTo>
                        <a:pt x="1356" y="455"/>
                        <a:pt x="1322" y="545"/>
                        <a:pt x="1347" y="688"/>
                      </a:cubicBezTo>
                      <a:cubicBezTo>
                        <a:pt x="1203" y="634"/>
                        <a:pt x="1139" y="478"/>
                        <a:pt x="1193" y="375"/>
                      </a:cubicBezTo>
                      <a:cubicBezTo>
                        <a:pt x="1260" y="354"/>
                        <a:pt x="1319" y="350"/>
                        <a:pt x="1352" y="321"/>
                      </a:cubicBezTo>
                      <a:cubicBezTo>
                        <a:pt x="1377" y="298"/>
                        <a:pt x="1384" y="236"/>
                        <a:pt x="1374" y="200"/>
                      </a:cubicBezTo>
                      <a:cubicBezTo>
                        <a:pt x="1357" y="141"/>
                        <a:pt x="1304" y="107"/>
                        <a:pt x="1249" y="107"/>
                      </a:cubicBezTo>
                      <a:cubicBezTo>
                        <a:pt x="1219" y="107"/>
                        <a:pt x="1189" y="117"/>
                        <a:pt x="1164" y="140"/>
                      </a:cubicBezTo>
                      <a:cubicBezTo>
                        <a:pt x="1124" y="176"/>
                        <a:pt x="1090" y="228"/>
                        <a:pt x="1069" y="277"/>
                      </a:cubicBezTo>
                      <a:cubicBezTo>
                        <a:pt x="1017" y="410"/>
                        <a:pt x="1007" y="545"/>
                        <a:pt x="1056" y="684"/>
                      </a:cubicBezTo>
                      <a:cubicBezTo>
                        <a:pt x="913" y="657"/>
                        <a:pt x="840" y="569"/>
                        <a:pt x="840" y="437"/>
                      </a:cubicBezTo>
                      <a:cubicBezTo>
                        <a:pt x="897" y="415"/>
                        <a:pt x="955" y="391"/>
                        <a:pt x="958" y="314"/>
                      </a:cubicBezTo>
                      <a:cubicBezTo>
                        <a:pt x="960" y="229"/>
                        <a:pt x="890" y="164"/>
                        <a:pt x="810" y="164"/>
                      </a:cubicBezTo>
                      <a:cubicBezTo>
                        <a:pt x="790" y="164"/>
                        <a:pt x="769" y="168"/>
                        <a:pt x="749" y="177"/>
                      </a:cubicBezTo>
                      <a:cubicBezTo>
                        <a:pt x="665" y="213"/>
                        <a:pt x="625" y="285"/>
                        <a:pt x="625" y="373"/>
                      </a:cubicBezTo>
                      <a:cubicBezTo>
                        <a:pt x="625" y="447"/>
                        <a:pt x="640" y="522"/>
                        <a:pt x="649" y="598"/>
                      </a:cubicBezTo>
                      <a:cubicBezTo>
                        <a:pt x="627" y="605"/>
                        <a:pt x="603" y="608"/>
                        <a:pt x="578" y="608"/>
                      </a:cubicBezTo>
                      <a:cubicBezTo>
                        <a:pt x="446" y="608"/>
                        <a:pt x="283" y="514"/>
                        <a:pt x="221" y="385"/>
                      </a:cubicBezTo>
                      <a:cubicBezTo>
                        <a:pt x="235" y="379"/>
                        <a:pt x="247" y="374"/>
                        <a:pt x="254" y="364"/>
                      </a:cubicBezTo>
                      <a:cubicBezTo>
                        <a:pt x="323" y="328"/>
                        <a:pt x="346" y="271"/>
                        <a:pt x="320" y="204"/>
                      </a:cubicBezTo>
                      <a:cubicBezTo>
                        <a:pt x="300" y="152"/>
                        <a:pt x="259" y="124"/>
                        <a:pt x="206" y="124"/>
                      </a:cubicBezTo>
                      <a:cubicBezTo>
                        <a:pt x="194" y="124"/>
                        <a:pt x="183" y="125"/>
                        <a:pt x="170" y="128"/>
                      </a:cubicBezTo>
                      <a:cubicBezTo>
                        <a:pt x="56" y="152"/>
                        <a:pt x="1" y="235"/>
                        <a:pt x="18" y="353"/>
                      </a:cubicBezTo>
                      <a:cubicBezTo>
                        <a:pt x="55" y="623"/>
                        <a:pt x="318" y="773"/>
                        <a:pt x="557" y="773"/>
                      </a:cubicBezTo>
                      <a:cubicBezTo>
                        <a:pt x="607" y="773"/>
                        <a:pt x="656" y="766"/>
                        <a:pt x="701" y="753"/>
                      </a:cubicBezTo>
                      <a:cubicBezTo>
                        <a:pt x="711" y="750"/>
                        <a:pt x="723" y="748"/>
                        <a:pt x="735" y="748"/>
                      </a:cubicBezTo>
                      <a:cubicBezTo>
                        <a:pt x="754" y="748"/>
                        <a:pt x="773" y="752"/>
                        <a:pt x="786" y="761"/>
                      </a:cubicBezTo>
                      <a:cubicBezTo>
                        <a:pt x="923" y="852"/>
                        <a:pt x="1065" y="897"/>
                        <a:pt x="1213" y="897"/>
                      </a:cubicBezTo>
                      <a:cubicBezTo>
                        <a:pt x="1300" y="897"/>
                        <a:pt x="1389" y="881"/>
                        <a:pt x="1481" y="850"/>
                      </a:cubicBezTo>
                      <a:cubicBezTo>
                        <a:pt x="1500" y="843"/>
                        <a:pt x="1522" y="838"/>
                        <a:pt x="1543" y="838"/>
                      </a:cubicBezTo>
                      <a:cubicBezTo>
                        <a:pt x="1551" y="838"/>
                        <a:pt x="1559" y="839"/>
                        <a:pt x="1566" y="840"/>
                      </a:cubicBezTo>
                      <a:cubicBezTo>
                        <a:pt x="1620" y="853"/>
                        <a:pt x="1672" y="860"/>
                        <a:pt x="1723" y="860"/>
                      </a:cubicBezTo>
                      <a:cubicBezTo>
                        <a:pt x="1848" y="860"/>
                        <a:pt x="1966" y="822"/>
                        <a:pt x="2079" y="753"/>
                      </a:cubicBezTo>
                      <a:cubicBezTo>
                        <a:pt x="2172" y="696"/>
                        <a:pt x="2256" y="626"/>
                        <a:pt x="2351" y="574"/>
                      </a:cubicBezTo>
                      <a:cubicBezTo>
                        <a:pt x="2483" y="503"/>
                        <a:pt x="2616" y="424"/>
                        <a:pt x="2758" y="381"/>
                      </a:cubicBezTo>
                      <a:cubicBezTo>
                        <a:pt x="3024" y="300"/>
                        <a:pt x="3295" y="265"/>
                        <a:pt x="3569" y="265"/>
                      </a:cubicBezTo>
                      <a:cubicBezTo>
                        <a:pt x="3678" y="265"/>
                        <a:pt x="3788" y="270"/>
                        <a:pt x="3898" y="281"/>
                      </a:cubicBezTo>
                      <a:cubicBezTo>
                        <a:pt x="3998" y="290"/>
                        <a:pt x="4097" y="301"/>
                        <a:pt x="4196" y="301"/>
                      </a:cubicBezTo>
                      <a:cubicBezTo>
                        <a:pt x="4208" y="301"/>
                        <a:pt x="4220" y="301"/>
                        <a:pt x="4232" y="300"/>
                      </a:cubicBezTo>
                      <a:cubicBezTo>
                        <a:pt x="4290" y="297"/>
                        <a:pt x="4352" y="270"/>
                        <a:pt x="4400" y="238"/>
                      </a:cubicBezTo>
                      <a:cubicBezTo>
                        <a:pt x="4459" y="199"/>
                        <a:pt x="4454" y="136"/>
                        <a:pt x="4393" y="98"/>
                      </a:cubicBezTo>
                      <a:cubicBezTo>
                        <a:pt x="4353" y="74"/>
                        <a:pt x="4307" y="55"/>
                        <a:pt x="4262" y="46"/>
                      </a:cubicBezTo>
                      <a:cubicBezTo>
                        <a:pt x="4102" y="16"/>
                        <a:pt x="3943" y="0"/>
                        <a:pt x="3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 name="Google Shape;868;p4"/>
                <p:cNvSpPr/>
                <p:nvPr/>
              </p:nvSpPr>
              <p:spPr>
                <a:xfrm>
                  <a:off x="2062526" y="4072480"/>
                  <a:ext cx="1016619" cy="990503"/>
                </a:xfrm>
                <a:custGeom>
                  <a:avLst/>
                  <a:gdLst/>
                  <a:ahLst/>
                  <a:cxnLst/>
                  <a:rect l="l" t="t" r="r" b="b"/>
                  <a:pathLst>
                    <a:path w="10822" h="10544" extrusionOk="0">
                      <a:moveTo>
                        <a:pt x="10049" y="0"/>
                      </a:moveTo>
                      <a:cubicBezTo>
                        <a:pt x="10000" y="0"/>
                        <a:pt x="9949" y="9"/>
                        <a:pt x="9896" y="27"/>
                      </a:cubicBezTo>
                      <a:cubicBezTo>
                        <a:pt x="9779" y="66"/>
                        <a:pt x="9685" y="133"/>
                        <a:pt x="9608" y="228"/>
                      </a:cubicBezTo>
                      <a:cubicBezTo>
                        <a:pt x="9437" y="439"/>
                        <a:pt x="9335" y="683"/>
                        <a:pt x="9314" y="947"/>
                      </a:cubicBezTo>
                      <a:cubicBezTo>
                        <a:pt x="9280" y="1404"/>
                        <a:pt x="9251" y="1861"/>
                        <a:pt x="9255" y="2319"/>
                      </a:cubicBezTo>
                      <a:cubicBezTo>
                        <a:pt x="9260" y="3110"/>
                        <a:pt x="9291" y="3904"/>
                        <a:pt x="9309" y="4695"/>
                      </a:cubicBezTo>
                      <a:lnTo>
                        <a:pt x="9309" y="4776"/>
                      </a:lnTo>
                      <a:cubicBezTo>
                        <a:pt x="9280" y="4767"/>
                        <a:pt x="9268" y="4756"/>
                        <a:pt x="9258" y="4742"/>
                      </a:cubicBezTo>
                      <a:cubicBezTo>
                        <a:pt x="9205" y="4680"/>
                        <a:pt x="9141" y="4647"/>
                        <a:pt x="9080" y="4647"/>
                      </a:cubicBezTo>
                      <a:cubicBezTo>
                        <a:pt x="9041" y="4647"/>
                        <a:pt x="9004" y="4660"/>
                        <a:pt x="8972" y="4687"/>
                      </a:cubicBezTo>
                      <a:cubicBezTo>
                        <a:pt x="8875" y="4764"/>
                        <a:pt x="8870" y="4871"/>
                        <a:pt x="8955" y="4983"/>
                      </a:cubicBezTo>
                      <a:cubicBezTo>
                        <a:pt x="8976" y="5010"/>
                        <a:pt x="8999" y="5036"/>
                        <a:pt x="9018" y="5066"/>
                      </a:cubicBezTo>
                      <a:cubicBezTo>
                        <a:pt x="9120" y="5226"/>
                        <a:pt x="9195" y="5393"/>
                        <a:pt x="9136" y="5589"/>
                      </a:cubicBezTo>
                      <a:cubicBezTo>
                        <a:pt x="9126" y="5619"/>
                        <a:pt x="9110" y="5647"/>
                        <a:pt x="9095" y="5676"/>
                      </a:cubicBezTo>
                      <a:cubicBezTo>
                        <a:pt x="9093" y="5676"/>
                        <a:pt x="9091" y="5676"/>
                        <a:pt x="9088" y="5676"/>
                      </a:cubicBezTo>
                      <a:cubicBezTo>
                        <a:pt x="9082" y="5676"/>
                        <a:pt x="9077" y="5677"/>
                        <a:pt x="9072" y="5682"/>
                      </a:cubicBezTo>
                      <a:cubicBezTo>
                        <a:pt x="9060" y="5646"/>
                        <a:pt x="9046" y="5611"/>
                        <a:pt x="9039" y="5574"/>
                      </a:cubicBezTo>
                      <a:cubicBezTo>
                        <a:pt x="9009" y="5433"/>
                        <a:pt x="8943" y="5315"/>
                        <a:pt x="8843" y="5212"/>
                      </a:cubicBezTo>
                      <a:cubicBezTo>
                        <a:pt x="8760" y="5126"/>
                        <a:pt x="8661" y="5068"/>
                        <a:pt x="8537" y="5067"/>
                      </a:cubicBezTo>
                      <a:cubicBezTo>
                        <a:pt x="8535" y="5067"/>
                        <a:pt x="8533" y="5067"/>
                        <a:pt x="8531" y="5067"/>
                      </a:cubicBezTo>
                      <a:cubicBezTo>
                        <a:pt x="8394" y="5067"/>
                        <a:pt x="8267" y="5101"/>
                        <a:pt x="8156" y="5177"/>
                      </a:cubicBezTo>
                      <a:cubicBezTo>
                        <a:pt x="8109" y="5211"/>
                        <a:pt x="8068" y="5265"/>
                        <a:pt x="8046" y="5320"/>
                      </a:cubicBezTo>
                      <a:cubicBezTo>
                        <a:pt x="8012" y="5402"/>
                        <a:pt x="8058" y="5465"/>
                        <a:pt x="8136" y="5465"/>
                      </a:cubicBezTo>
                      <a:cubicBezTo>
                        <a:pt x="8147" y="5465"/>
                        <a:pt x="8159" y="5464"/>
                        <a:pt x="8171" y="5461"/>
                      </a:cubicBezTo>
                      <a:cubicBezTo>
                        <a:pt x="8188" y="5458"/>
                        <a:pt x="8204" y="5456"/>
                        <a:pt x="8220" y="5456"/>
                      </a:cubicBezTo>
                      <a:cubicBezTo>
                        <a:pt x="8283" y="5456"/>
                        <a:pt x="8340" y="5482"/>
                        <a:pt x="8387" y="5521"/>
                      </a:cubicBezTo>
                      <a:cubicBezTo>
                        <a:pt x="8596" y="5696"/>
                        <a:pt x="8712" y="5923"/>
                        <a:pt x="8738" y="6194"/>
                      </a:cubicBezTo>
                      <a:cubicBezTo>
                        <a:pt x="8740" y="6217"/>
                        <a:pt x="8717" y="6243"/>
                        <a:pt x="8705" y="6267"/>
                      </a:cubicBezTo>
                      <a:cubicBezTo>
                        <a:pt x="8672" y="6236"/>
                        <a:pt x="8659" y="6210"/>
                        <a:pt x="8648" y="6183"/>
                      </a:cubicBezTo>
                      <a:cubicBezTo>
                        <a:pt x="8583" y="6016"/>
                        <a:pt x="8464" y="5905"/>
                        <a:pt x="8296" y="5843"/>
                      </a:cubicBezTo>
                      <a:cubicBezTo>
                        <a:pt x="8196" y="5808"/>
                        <a:pt x="8095" y="5791"/>
                        <a:pt x="7992" y="5791"/>
                      </a:cubicBezTo>
                      <a:cubicBezTo>
                        <a:pt x="7948" y="5791"/>
                        <a:pt x="7902" y="5794"/>
                        <a:pt x="7857" y="5800"/>
                      </a:cubicBezTo>
                      <a:cubicBezTo>
                        <a:pt x="7564" y="5841"/>
                        <a:pt x="7318" y="5955"/>
                        <a:pt x="7164" y="6226"/>
                      </a:cubicBezTo>
                      <a:cubicBezTo>
                        <a:pt x="7055" y="6417"/>
                        <a:pt x="7001" y="6613"/>
                        <a:pt x="7073" y="6830"/>
                      </a:cubicBezTo>
                      <a:cubicBezTo>
                        <a:pt x="7117" y="6963"/>
                        <a:pt x="7199" y="7060"/>
                        <a:pt x="7331" y="7108"/>
                      </a:cubicBezTo>
                      <a:cubicBezTo>
                        <a:pt x="7361" y="7118"/>
                        <a:pt x="7389" y="7123"/>
                        <a:pt x="7416" y="7123"/>
                      </a:cubicBezTo>
                      <a:cubicBezTo>
                        <a:pt x="7528" y="7123"/>
                        <a:pt x="7605" y="7035"/>
                        <a:pt x="7586" y="6905"/>
                      </a:cubicBezTo>
                      <a:cubicBezTo>
                        <a:pt x="7579" y="6859"/>
                        <a:pt x="7569" y="6812"/>
                        <a:pt x="7556" y="6767"/>
                      </a:cubicBezTo>
                      <a:cubicBezTo>
                        <a:pt x="7514" y="6616"/>
                        <a:pt x="7558" y="6496"/>
                        <a:pt x="7702" y="6429"/>
                      </a:cubicBezTo>
                      <a:cubicBezTo>
                        <a:pt x="7803" y="6381"/>
                        <a:pt x="7906" y="6356"/>
                        <a:pt x="8009" y="6356"/>
                      </a:cubicBezTo>
                      <a:cubicBezTo>
                        <a:pt x="8101" y="6356"/>
                        <a:pt x="8192" y="6376"/>
                        <a:pt x="8284" y="6419"/>
                      </a:cubicBezTo>
                      <a:cubicBezTo>
                        <a:pt x="8333" y="6442"/>
                        <a:pt x="8372" y="6492"/>
                        <a:pt x="8413" y="6535"/>
                      </a:cubicBezTo>
                      <a:cubicBezTo>
                        <a:pt x="8421" y="6544"/>
                        <a:pt x="8420" y="6576"/>
                        <a:pt x="8411" y="6587"/>
                      </a:cubicBezTo>
                      <a:cubicBezTo>
                        <a:pt x="8407" y="6592"/>
                        <a:pt x="8396" y="6594"/>
                        <a:pt x="8385" y="6594"/>
                      </a:cubicBezTo>
                      <a:cubicBezTo>
                        <a:pt x="8375" y="6594"/>
                        <a:pt x="8365" y="6593"/>
                        <a:pt x="8359" y="6589"/>
                      </a:cubicBezTo>
                      <a:cubicBezTo>
                        <a:pt x="8308" y="6558"/>
                        <a:pt x="8256" y="6547"/>
                        <a:pt x="8201" y="6547"/>
                      </a:cubicBezTo>
                      <a:cubicBezTo>
                        <a:pt x="8171" y="6547"/>
                        <a:pt x="8140" y="6551"/>
                        <a:pt x="8108" y="6556"/>
                      </a:cubicBezTo>
                      <a:cubicBezTo>
                        <a:pt x="7825" y="6606"/>
                        <a:pt x="7703" y="6912"/>
                        <a:pt x="7878" y="7139"/>
                      </a:cubicBezTo>
                      <a:cubicBezTo>
                        <a:pt x="7903" y="7173"/>
                        <a:pt x="7945" y="7204"/>
                        <a:pt x="7985" y="7212"/>
                      </a:cubicBezTo>
                      <a:cubicBezTo>
                        <a:pt x="7991" y="7214"/>
                        <a:pt x="7998" y="7214"/>
                        <a:pt x="8005" y="7214"/>
                      </a:cubicBezTo>
                      <a:cubicBezTo>
                        <a:pt x="8037" y="7214"/>
                        <a:pt x="8073" y="7200"/>
                        <a:pt x="8099" y="7181"/>
                      </a:cubicBezTo>
                      <a:cubicBezTo>
                        <a:pt x="8113" y="7171"/>
                        <a:pt x="8098" y="7121"/>
                        <a:pt x="8092" y="7090"/>
                      </a:cubicBezTo>
                      <a:cubicBezTo>
                        <a:pt x="8089" y="7076"/>
                        <a:pt x="8079" y="7064"/>
                        <a:pt x="8074" y="7050"/>
                      </a:cubicBezTo>
                      <a:cubicBezTo>
                        <a:pt x="8033" y="6946"/>
                        <a:pt x="8077" y="6827"/>
                        <a:pt x="8176" y="6768"/>
                      </a:cubicBezTo>
                      <a:cubicBezTo>
                        <a:pt x="8215" y="6746"/>
                        <a:pt x="8254" y="6735"/>
                        <a:pt x="8293" y="6735"/>
                      </a:cubicBezTo>
                      <a:cubicBezTo>
                        <a:pt x="8356" y="6735"/>
                        <a:pt x="8415" y="6765"/>
                        <a:pt x="8459" y="6825"/>
                      </a:cubicBezTo>
                      <a:cubicBezTo>
                        <a:pt x="8492" y="6871"/>
                        <a:pt x="8521" y="6927"/>
                        <a:pt x="8538" y="6983"/>
                      </a:cubicBezTo>
                      <a:cubicBezTo>
                        <a:pt x="8616" y="7245"/>
                        <a:pt x="8661" y="7511"/>
                        <a:pt x="8631" y="7789"/>
                      </a:cubicBezTo>
                      <a:cubicBezTo>
                        <a:pt x="8573" y="8326"/>
                        <a:pt x="8346" y="8772"/>
                        <a:pt x="7934" y="9123"/>
                      </a:cubicBezTo>
                      <a:cubicBezTo>
                        <a:pt x="7741" y="9288"/>
                        <a:pt x="7516" y="9394"/>
                        <a:pt x="7264" y="9438"/>
                      </a:cubicBezTo>
                      <a:cubicBezTo>
                        <a:pt x="6863" y="9512"/>
                        <a:pt x="6460" y="9555"/>
                        <a:pt x="6053" y="9555"/>
                      </a:cubicBezTo>
                      <a:cubicBezTo>
                        <a:pt x="5991" y="9555"/>
                        <a:pt x="5929" y="9554"/>
                        <a:pt x="5867" y="9552"/>
                      </a:cubicBezTo>
                      <a:cubicBezTo>
                        <a:pt x="5343" y="9534"/>
                        <a:pt x="4819" y="9495"/>
                        <a:pt x="4294" y="9472"/>
                      </a:cubicBezTo>
                      <a:cubicBezTo>
                        <a:pt x="3568" y="9440"/>
                        <a:pt x="2840" y="9411"/>
                        <a:pt x="2113" y="9385"/>
                      </a:cubicBezTo>
                      <a:cubicBezTo>
                        <a:pt x="2022" y="9382"/>
                        <a:pt x="1931" y="9380"/>
                        <a:pt x="1841" y="9380"/>
                      </a:cubicBezTo>
                      <a:cubicBezTo>
                        <a:pt x="1552" y="9380"/>
                        <a:pt x="1265" y="9399"/>
                        <a:pt x="978" y="9440"/>
                      </a:cubicBezTo>
                      <a:cubicBezTo>
                        <a:pt x="735" y="9474"/>
                        <a:pt x="495" y="9526"/>
                        <a:pt x="279" y="9652"/>
                      </a:cubicBezTo>
                      <a:cubicBezTo>
                        <a:pt x="98" y="9756"/>
                        <a:pt x="0" y="9963"/>
                        <a:pt x="37" y="10148"/>
                      </a:cubicBezTo>
                      <a:cubicBezTo>
                        <a:pt x="75" y="10334"/>
                        <a:pt x="260" y="10511"/>
                        <a:pt x="451" y="10540"/>
                      </a:cubicBezTo>
                      <a:cubicBezTo>
                        <a:pt x="466" y="10543"/>
                        <a:pt x="480" y="10544"/>
                        <a:pt x="495" y="10544"/>
                      </a:cubicBezTo>
                      <a:cubicBezTo>
                        <a:pt x="602" y="10544"/>
                        <a:pt x="685" y="10484"/>
                        <a:pt x="753" y="10401"/>
                      </a:cubicBezTo>
                      <a:cubicBezTo>
                        <a:pt x="827" y="10311"/>
                        <a:pt x="849" y="10211"/>
                        <a:pt x="801" y="10102"/>
                      </a:cubicBezTo>
                      <a:cubicBezTo>
                        <a:pt x="762" y="10017"/>
                        <a:pt x="707" y="9943"/>
                        <a:pt x="609" y="9933"/>
                      </a:cubicBezTo>
                      <a:cubicBezTo>
                        <a:pt x="603" y="9932"/>
                        <a:pt x="597" y="9932"/>
                        <a:pt x="592" y="9932"/>
                      </a:cubicBezTo>
                      <a:cubicBezTo>
                        <a:pt x="507" y="9932"/>
                        <a:pt x="460" y="9998"/>
                        <a:pt x="423" y="10068"/>
                      </a:cubicBezTo>
                      <a:cubicBezTo>
                        <a:pt x="409" y="10093"/>
                        <a:pt x="395" y="10104"/>
                        <a:pt x="382" y="10104"/>
                      </a:cubicBezTo>
                      <a:cubicBezTo>
                        <a:pt x="368" y="10104"/>
                        <a:pt x="353" y="10092"/>
                        <a:pt x="338" y="10072"/>
                      </a:cubicBezTo>
                      <a:cubicBezTo>
                        <a:pt x="275" y="9990"/>
                        <a:pt x="285" y="9857"/>
                        <a:pt x="368" y="9789"/>
                      </a:cubicBezTo>
                      <a:cubicBezTo>
                        <a:pt x="421" y="9747"/>
                        <a:pt x="482" y="9706"/>
                        <a:pt x="545" y="9684"/>
                      </a:cubicBezTo>
                      <a:cubicBezTo>
                        <a:pt x="790" y="9598"/>
                        <a:pt x="1045" y="9550"/>
                        <a:pt x="1303" y="9549"/>
                      </a:cubicBezTo>
                      <a:cubicBezTo>
                        <a:pt x="1380" y="9548"/>
                        <a:pt x="1457" y="9548"/>
                        <a:pt x="1534" y="9548"/>
                      </a:cubicBezTo>
                      <a:cubicBezTo>
                        <a:pt x="1930" y="9548"/>
                        <a:pt x="2326" y="9553"/>
                        <a:pt x="2721" y="9572"/>
                      </a:cubicBezTo>
                      <a:cubicBezTo>
                        <a:pt x="3430" y="9609"/>
                        <a:pt x="4138" y="9670"/>
                        <a:pt x="4847" y="9709"/>
                      </a:cubicBezTo>
                      <a:cubicBezTo>
                        <a:pt x="5293" y="9733"/>
                        <a:pt x="5738" y="9747"/>
                        <a:pt x="6184" y="9750"/>
                      </a:cubicBezTo>
                      <a:cubicBezTo>
                        <a:pt x="6188" y="9750"/>
                        <a:pt x="6193" y="9750"/>
                        <a:pt x="6198" y="9750"/>
                      </a:cubicBezTo>
                      <a:cubicBezTo>
                        <a:pt x="6678" y="9750"/>
                        <a:pt x="7149" y="9647"/>
                        <a:pt x="7617" y="9556"/>
                      </a:cubicBezTo>
                      <a:cubicBezTo>
                        <a:pt x="8270" y="9431"/>
                        <a:pt x="8787" y="9075"/>
                        <a:pt x="9187" y="8548"/>
                      </a:cubicBezTo>
                      <a:cubicBezTo>
                        <a:pt x="9318" y="8376"/>
                        <a:pt x="9422" y="8188"/>
                        <a:pt x="9474" y="7981"/>
                      </a:cubicBezTo>
                      <a:cubicBezTo>
                        <a:pt x="9557" y="7643"/>
                        <a:pt x="9644" y="7304"/>
                        <a:pt x="9704" y="6962"/>
                      </a:cubicBezTo>
                      <a:cubicBezTo>
                        <a:pt x="9825" y="6262"/>
                        <a:pt x="9859" y="5556"/>
                        <a:pt x="9838" y="4846"/>
                      </a:cubicBezTo>
                      <a:cubicBezTo>
                        <a:pt x="9834" y="4697"/>
                        <a:pt x="9838" y="4549"/>
                        <a:pt x="9845" y="4400"/>
                      </a:cubicBezTo>
                      <a:cubicBezTo>
                        <a:pt x="9852" y="4258"/>
                        <a:pt x="9876" y="4118"/>
                        <a:pt x="9953" y="3994"/>
                      </a:cubicBezTo>
                      <a:cubicBezTo>
                        <a:pt x="9989" y="3936"/>
                        <a:pt x="10040" y="3890"/>
                        <a:pt x="10112" y="3890"/>
                      </a:cubicBezTo>
                      <a:cubicBezTo>
                        <a:pt x="10120" y="3890"/>
                        <a:pt x="10127" y="3890"/>
                        <a:pt x="10136" y="3891"/>
                      </a:cubicBezTo>
                      <a:cubicBezTo>
                        <a:pt x="10217" y="3902"/>
                        <a:pt x="10256" y="3962"/>
                        <a:pt x="10282" y="4034"/>
                      </a:cubicBezTo>
                      <a:cubicBezTo>
                        <a:pt x="10353" y="4234"/>
                        <a:pt x="10291" y="4411"/>
                        <a:pt x="10114" y="4530"/>
                      </a:cubicBezTo>
                      <a:cubicBezTo>
                        <a:pt x="10083" y="4549"/>
                        <a:pt x="10052" y="4597"/>
                        <a:pt x="10055" y="4629"/>
                      </a:cubicBezTo>
                      <a:cubicBezTo>
                        <a:pt x="10057" y="4660"/>
                        <a:pt x="10096" y="4700"/>
                        <a:pt x="10129" y="4715"/>
                      </a:cubicBezTo>
                      <a:cubicBezTo>
                        <a:pt x="10160" y="4729"/>
                        <a:pt x="10188" y="4735"/>
                        <a:pt x="10216" y="4735"/>
                      </a:cubicBezTo>
                      <a:cubicBezTo>
                        <a:pt x="10285" y="4735"/>
                        <a:pt x="10344" y="4696"/>
                        <a:pt x="10397" y="4643"/>
                      </a:cubicBezTo>
                      <a:cubicBezTo>
                        <a:pt x="10490" y="4549"/>
                        <a:pt x="10541" y="4428"/>
                        <a:pt x="10564" y="4301"/>
                      </a:cubicBezTo>
                      <a:cubicBezTo>
                        <a:pt x="10614" y="4053"/>
                        <a:pt x="10592" y="3821"/>
                        <a:pt x="10373" y="3648"/>
                      </a:cubicBezTo>
                      <a:cubicBezTo>
                        <a:pt x="10366" y="3643"/>
                        <a:pt x="10366" y="3628"/>
                        <a:pt x="10355" y="3596"/>
                      </a:cubicBezTo>
                      <a:lnTo>
                        <a:pt x="10355" y="3596"/>
                      </a:lnTo>
                      <a:cubicBezTo>
                        <a:pt x="10417" y="3615"/>
                        <a:pt x="10465" y="3623"/>
                        <a:pt x="10505" y="3646"/>
                      </a:cubicBezTo>
                      <a:cubicBezTo>
                        <a:pt x="10549" y="3671"/>
                        <a:pt x="10584" y="3714"/>
                        <a:pt x="10628" y="3740"/>
                      </a:cubicBezTo>
                      <a:cubicBezTo>
                        <a:pt x="10655" y="3758"/>
                        <a:pt x="10693" y="3778"/>
                        <a:pt x="10720" y="3778"/>
                      </a:cubicBezTo>
                      <a:cubicBezTo>
                        <a:pt x="10725" y="3778"/>
                        <a:pt x="10730" y="3777"/>
                        <a:pt x="10735" y="3775"/>
                      </a:cubicBezTo>
                      <a:cubicBezTo>
                        <a:pt x="10768" y="3760"/>
                        <a:pt x="10800" y="3710"/>
                        <a:pt x="10804" y="3673"/>
                      </a:cubicBezTo>
                      <a:cubicBezTo>
                        <a:pt x="10822" y="3504"/>
                        <a:pt x="10690" y="3320"/>
                        <a:pt x="10522" y="3286"/>
                      </a:cubicBezTo>
                      <a:cubicBezTo>
                        <a:pt x="10480" y="3278"/>
                        <a:pt x="10440" y="3274"/>
                        <a:pt x="10400" y="3274"/>
                      </a:cubicBezTo>
                      <a:cubicBezTo>
                        <a:pt x="10249" y="3274"/>
                        <a:pt x="10114" y="3331"/>
                        <a:pt x="9998" y="3446"/>
                      </a:cubicBezTo>
                      <a:cubicBezTo>
                        <a:pt x="9980" y="3466"/>
                        <a:pt x="9958" y="3481"/>
                        <a:pt x="9937" y="3499"/>
                      </a:cubicBezTo>
                      <a:cubicBezTo>
                        <a:pt x="9932" y="3496"/>
                        <a:pt x="9926" y="3491"/>
                        <a:pt x="9921" y="3487"/>
                      </a:cubicBezTo>
                      <a:cubicBezTo>
                        <a:pt x="9926" y="3465"/>
                        <a:pt x="9927" y="3441"/>
                        <a:pt x="9933" y="3419"/>
                      </a:cubicBezTo>
                      <a:cubicBezTo>
                        <a:pt x="9978" y="3282"/>
                        <a:pt x="10058" y="3186"/>
                        <a:pt x="10206" y="3152"/>
                      </a:cubicBezTo>
                      <a:cubicBezTo>
                        <a:pt x="10234" y="3145"/>
                        <a:pt x="10274" y="3116"/>
                        <a:pt x="10279" y="3094"/>
                      </a:cubicBezTo>
                      <a:cubicBezTo>
                        <a:pt x="10284" y="3070"/>
                        <a:pt x="10256" y="3033"/>
                        <a:pt x="10233" y="3012"/>
                      </a:cubicBezTo>
                      <a:cubicBezTo>
                        <a:pt x="10174" y="2960"/>
                        <a:pt x="10105" y="2942"/>
                        <a:pt x="10033" y="2942"/>
                      </a:cubicBezTo>
                      <a:cubicBezTo>
                        <a:pt x="10002" y="2942"/>
                        <a:pt x="9970" y="2946"/>
                        <a:pt x="9938" y="2951"/>
                      </a:cubicBezTo>
                      <a:cubicBezTo>
                        <a:pt x="9758" y="2986"/>
                        <a:pt x="9638" y="3103"/>
                        <a:pt x="9545" y="3254"/>
                      </a:cubicBezTo>
                      <a:cubicBezTo>
                        <a:pt x="9530" y="3279"/>
                        <a:pt x="9514" y="3301"/>
                        <a:pt x="9498" y="3326"/>
                      </a:cubicBezTo>
                      <a:cubicBezTo>
                        <a:pt x="9481" y="3234"/>
                        <a:pt x="9480" y="3152"/>
                        <a:pt x="9481" y="3068"/>
                      </a:cubicBezTo>
                      <a:cubicBezTo>
                        <a:pt x="9489" y="2360"/>
                        <a:pt x="9421" y="1652"/>
                        <a:pt x="9530" y="946"/>
                      </a:cubicBezTo>
                      <a:cubicBezTo>
                        <a:pt x="9564" y="730"/>
                        <a:pt x="9595" y="515"/>
                        <a:pt x="9717" y="326"/>
                      </a:cubicBezTo>
                      <a:cubicBezTo>
                        <a:pt x="9784" y="223"/>
                        <a:pt x="9888" y="166"/>
                        <a:pt x="9995" y="166"/>
                      </a:cubicBezTo>
                      <a:cubicBezTo>
                        <a:pt x="10047" y="166"/>
                        <a:pt x="10100" y="179"/>
                        <a:pt x="10150" y="207"/>
                      </a:cubicBezTo>
                      <a:cubicBezTo>
                        <a:pt x="10305" y="290"/>
                        <a:pt x="10398" y="534"/>
                        <a:pt x="10329" y="682"/>
                      </a:cubicBezTo>
                      <a:cubicBezTo>
                        <a:pt x="10316" y="707"/>
                        <a:pt x="10291" y="724"/>
                        <a:pt x="10272" y="745"/>
                      </a:cubicBezTo>
                      <a:cubicBezTo>
                        <a:pt x="10253" y="725"/>
                        <a:pt x="10233" y="707"/>
                        <a:pt x="10216" y="686"/>
                      </a:cubicBezTo>
                      <a:cubicBezTo>
                        <a:pt x="10182" y="645"/>
                        <a:pt x="10170" y="584"/>
                        <a:pt x="10102" y="581"/>
                      </a:cubicBezTo>
                      <a:cubicBezTo>
                        <a:pt x="10100" y="580"/>
                        <a:pt x="10097" y="580"/>
                        <a:pt x="10095" y="580"/>
                      </a:cubicBezTo>
                      <a:cubicBezTo>
                        <a:pt x="9997" y="580"/>
                        <a:pt x="9903" y="653"/>
                        <a:pt x="9874" y="751"/>
                      </a:cubicBezTo>
                      <a:cubicBezTo>
                        <a:pt x="9838" y="872"/>
                        <a:pt x="9876" y="998"/>
                        <a:pt x="9964" y="1048"/>
                      </a:cubicBezTo>
                      <a:cubicBezTo>
                        <a:pt x="9975" y="1055"/>
                        <a:pt x="9986" y="1061"/>
                        <a:pt x="9998" y="1064"/>
                      </a:cubicBezTo>
                      <a:cubicBezTo>
                        <a:pt x="10028" y="1070"/>
                        <a:pt x="10057" y="1074"/>
                        <a:pt x="10086" y="1074"/>
                      </a:cubicBezTo>
                      <a:cubicBezTo>
                        <a:pt x="10161" y="1074"/>
                        <a:pt x="10231" y="1050"/>
                        <a:pt x="10295" y="993"/>
                      </a:cubicBezTo>
                      <a:cubicBezTo>
                        <a:pt x="10515" y="795"/>
                        <a:pt x="10552" y="405"/>
                        <a:pt x="10371" y="171"/>
                      </a:cubicBezTo>
                      <a:cubicBezTo>
                        <a:pt x="10283" y="57"/>
                        <a:pt x="10174" y="0"/>
                        <a:pt x="10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 name="Google Shape;869;p4"/>
                <p:cNvSpPr/>
                <p:nvPr/>
              </p:nvSpPr>
              <p:spPr>
                <a:xfrm>
                  <a:off x="2004564" y="4920500"/>
                  <a:ext cx="465285" cy="169562"/>
                </a:xfrm>
                <a:custGeom>
                  <a:avLst/>
                  <a:gdLst/>
                  <a:ahLst/>
                  <a:cxnLst/>
                  <a:rect l="l" t="t" r="r" b="b"/>
                  <a:pathLst>
                    <a:path w="4953" h="1805" extrusionOk="0">
                      <a:moveTo>
                        <a:pt x="2727" y="1"/>
                      </a:moveTo>
                      <a:cubicBezTo>
                        <a:pt x="2431" y="1"/>
                        <a:pt x="2135" y="23"/>
                        <a:pt x="1838" y="57"/>
                      </a:cubicBezTo>
                      <a:cubicBezTo>
                        <a:pt x="1346" y="112"/>
                        <a:pt x="885" y="254"/>
                        <a:pt x="460" y="512"/>
                      </a:cubicBezTo>
                      <a:cubicBezTo>
                        <a:pt x="365" y="571"/>
                        <a:pt x="254" y="635"/>
                        <a:pt x="200" y="725"/>
                      </a:cubicBezTo>
                      <a:cubicBezTo>
                        <a:pt x="3" y="1053"/>
                        <a:pt x="1" y="1402"/>
                        <a:pt x="147" y="1752"/>
                      </a:cubicBezTo>
                      <a:cubicBezTo>
                        <a:pt x="157" y="1773"/>
                        <a:pt x="172" y="1790"/>
                        <a:pt x="180" y="1805"/>
                      </a:cubicBezTo>
                      <a:cubicBezTo>
                        <a:pt x="200" y="1646"/>
                        <a:pt x="214" y="1488"/>
                        <a:pt x="239" y="1329"/>
                      </a:cubicBezTo>
                      <a:cubicBezTo>
                        <a:pt x="260" y="1194"/>
                        <a:pt x="294" y="1062"/>
                        <a:pt x="382" y="951"/>
                      </a:cubicBezTo>
                      <a:cubicBezTo>
                        <a:pt x="542" y="746"/>
                        <a:pt x="742" y="602"/>
                        <a:pt x="989" y="508"/>
                      </a:cubicBezTo>
                      <a:cubicBezTo>
                        <a:pt x="1324" y="380"/>
                        <a:pt x="1670" y="320"/>
                        <a:pt x="2021" y="316"/>
                      </a:cubicBezTo>
                      <a:cubicBezTo>
                        <a:pt x="2133" y="315"/>
                        <a:pt x="2244" y="315"/>
                        <a:pt x="2356" y="315"/>
                      </a:cubicBezTo>
                      <a:cubicBezTo>
                        <a:pt x="2895" y="315"/>
                        <a:pt x="3434" y="326"/>
                        <a:pt x="3972" y="338"/>
                      </a:cubicBezTo>
                      <a:cubicBezTo>
                        <a:pt x="4300" y="344"/>
                        <a:pt x="4625" y="369"/>
                        <a:pt x="4952" y="385"/>
                      </a:cubicBezTo>
                      <a:cubicBezTo>
                        <a:pt x="4952" y="380"/>
                        <a:pt x="4953" y="377"/>
                        <a:pt x="4953" y="375"/>
                      </a:cubicBezTo>
                      <a:cubicBezTo>
                        <a:pt x="4921" y="365"/>
                        <a:pt x="4890" y="352"/>
                        <a:pt x="4857" y="344"/>
                      </a:cubicBezTo>
                      <a:cubicBezTo>
                        <a:pt x="4425" y="250"/>
                        <a:pt x="3997" y="142"/>
                        <a:pt x="3563" y="68"/>
                      </a:cubicBezTo>
                      <a:cubicBezTo>
                        <a:pt x="3285" y="21"/>
                        <a:pt x="3006"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 name="Google Shape;870;p4"/>
                <p:cNvSpPr/>
                <p:nvPr/>
              </p:nvSpPr>
              <p:spPr>
                <a:xfrm>
                  <a:off x="2718527" y="4673525"/>
                  <a:ext cx="170031" cy="282947"/>
                </a:xfrm>
                <a:custGeom>
                  <a:avLst/>
                  <a:gdLst/>
                  <a:ahLst/>
                  <a:cxnLst/>
                  <a:rect l="l" t="t" r="r" b="b"/>
                  <a:pathLst>
                    <a:path w="1810" h="3012" extrusionOk="0">
                      <a:moveTo>
                        <a:pt x="1021" y="1"/>
                      </a:moveTo>
                      <a:cubicBezTo>
                        <a:pt x="901" y="1"/>
                        <a:pt x="780" y="29"/>
                        <a:pt x="705" y="84"/>
                      </a:cubicBezTo>
                      <a:cubicBezTo>
                        <a:pt x="614" y="151"/>
                        <a:pt x="589" y="233"/>
                        <a:pt x="619" y="343"/>
                      </a:cubicBezTo>
                      <a:cubicBezTo>
                        <a:pt x="635" y="408"/>
                        <a:pt x="650" y="473"/>
                        <a:pt x="657" y="539"/>
                      </a:cubicBezTo>
                      <a:cubicBezTo>
                        <a:pt x="668" y="641"/>
                        <a:pt x="626" y="705"/>
                        <a:pt x="531" y="741"/>
                      </a:cubicBezTo>
                      <a:cubicBezTo>
                        <a:pt x="497" y="754"/>
                        <a:pt x="462" y="760"/>
                        <a:pt x="426" y="760"/>
                      </a:cubicBezTo>
                      <a:cubicBezTo>
                        <a:pt x="301" y="760"/>
                        <a:pt x="174" y="684"/>
                        <a:pt x="98" y="555"/>
                      </a:cubicBezTo>
                      <a:cubicBezTo>
                        <a:pt x="85" y="533"/>
                        <a:pt x="72" y="511"/>
                        <a:pt x="57" y="484"/>
                      </a:cubicBezTo>
                      <a:cubicBezTo>
                        <a:pt x="9" y="596"/>
                        <a:pt x="0" y="682"/>
                        <a:pt x="22" y="781"/>
                      </a:cubicBezTo>
                      <a:cubicBezTo>
                        <a:pt x="53" y="929"/>
                        <a:pt x="137" y="988"/>
                        <a:pt x="239" y="988"/>
                      </a:cubicBezTo>
                      <a:cubicBezTo>
                        <a:pt x="288" y="988"/>
                        <a:pt x="341" y="974"/>
                        <a:pt x="395" y="950"/>
                      </a:cubicBezTo>
                      <a:cubicBezTo>
                        <a:pt x="408" y="943"/>
                        <a:pt x="418" y="931"/>
                        <a:pt x="433" y="927"/>
                      </a:cubicBezTo>
                      <a:cubicBezTo>
                        <a:pt x="455" y="922"/>
                        <a:pt x="477" y="922"/>
                        <a:pt x="500" y="919"/>
                      </a:cubicBezTo>
                      <a:lnTo>
                        <a:pt x="500" y="919"/>
                      </a:lnTo>
                      <a:cubicBezTo>
                        <a:pt x="497" y="940"/>
                        <a:pt x="501" y="963"/>
                        <a:pt x="492" y="979"/>
                      </a:cubicBezTo>
                      <a:cubicBezTo>
                        <a:pt x="414" y="1113"/>
                        <a:pt x="436" y="1243"/>
                        <a:pt x="500" y="1371"/>
                      </a:cubicBezTo>
                      <a:cubicBezTo>
                        <a:pt x="534" y="1441"/>
                        <a:pt x="584" y="1475"/>
                        <a:pt x="639" y="1475"/>
                      </a:cubicBezTo>
                      <a:cubicBezTo>
                        <a:pt x="680" y="1475"/>
                        <a:pt x="724" y="1456"/>
                        <a:pt x="767" y="1416"/>
                      </a:cubicBezTo>
                      <a:cubicBezTo>
                        <a:pt x="838" y="1350"/>
                        <a:pt x="870" y="1267"/>
                        <a:pt x="868" y="1169"/>
                      </a:cubicBezTo>
                      <a:cubicBezTo>
                        <a:pt x="865" y="1119"/>
                        <a:pt x="880" y="1083"/>
                        <a:pt x="936" y="1071"/>
                      </a:cubicBezTo>
                      <a:cubicBezTo>
                        <a:pt x="955" y="1067"/>
                        <a:pt x="976" y="1065"/>
                        <a:pt x="997" y="1065"/>
                      </a:cubicBezTo>
                      <a:cubicBezTo>
                        <a:pt x="1103" y="1065"/>
                        <a:pt x="1220" y="1116"/>
                        <a:pt x="1266" y="1206"/>
                      </a:cubicBezTo>
                      <a:cubicBezTo>
                        <a:pt x="1313" y="1294"/>
                        <a:pt x="1357" y="1398"/>
                        <a:pt x="1359" y="1496"/>
                      </a:cubicBezTo>
                      <a:cubicBezTo>
                        <a:pt x="1364" y="1629"/>
                        <a:pt x="1342" y="1768"/>
                        <a:pt x="1307" y="1898"/>
                      </a:cubicBezTo>
                      <a:cubicBezTo>
                        <a:pt x="1203" y="2276"/>
                        <a:pt x="957" y="2547"/>
                        <a:pt x="630" y="2749"/>
                      </a:cubicBezTo>
                      <a:cubicBezTo>
                        <a:pt x="480" y="2841"/>
                        <a:pt x="321" y="2916"/>
                        <a:pt x="167" y="2999"/>
                      </a:cubicBezTo>
                      <a:cubicBezTo>
                        <a:pt x="168" y="3002"/>
                        <a:pt x="168" y="3006"/>
                        <a:pt x="175" y="3011"/>
                      </a:cubicBezTo>
                      <a:cubicBezTo>
                        <a:pt x="317" y="2975"/>
                        <a:pt x="475" y="2965"/>
                        <a:pt x="603" y="2899"/>
                      </a:cubicBezTo>
                      <a:cubicBezTo>
                        <a:pt x="1435" y="2469"/>
                        <a:pt x="1810" y="1436"/>
                        <a:pt x="1495" y="554"/>
                      </a:cubicBezTo>
                      <a:cubicBezTo>
                        <a:pt x="1482" y="517"/>
                        <a:pt x="1462" y="482"/>
                        <a:pt x="1437" y="451"/>
                      </a:cubicBezTo>
                      <a:cubicBezTo>
                        <a:pt x="1402" y="406"/>
                        <a:pt x="1355" y="384"/>
                        <a:pt x="1307" y="384"/>
                      </a:cubicBezTo>
                      <a:cubicBezTo>
                        <a:pt x="1261" y="384"/>
                        <a:pt x="1215" y="404"/>
                        <a:pt x="1179" y="444"/>
                      </a:cubicBezTo>
                      <a:cubicBezTo>
                        <a:pt x="1115" y="515"/>
                        <a:pt x="1118" y="589"/>
                        <a:pt x="1161" y="670"/>
                      </a:cubicBezTo>
                      <a:cubicBezTo>
                        <a:pt x="1209" y="760"/>
                        <a:pt x="1175" y="828"/>
                        <a:pt x="1076" y="855"/>
                      </a:cubicBezTo>
                      <a:cubicBezTo>
                        <a:pt x="1059" y="860"/>
                        <a:pt x="1043" y="863"/>
                        <a:pt x="1027" y="863"/>
                      </a:cubicBezTo>
                      <a:cubicBezTo>
                        <a:pt x="962" y="863"/>
                        <a:pt x="910" y="823"/>
                        <a:pt x="869" y="773"/>
                      </a:cubicBezTo>
                      <a:cubicBezTo>
                        <a:pt x="662" y="527"/>
                        <a:pt x="790" y="169"/>
                        <a:pt x="1105" y="110"/>
                      </a:cubicBezTo>
                      <a:cubicBezTo>
                        <a:pt x="1180" y="95"/>
                        <a:pt x="1260" y="99"/>
                        <a:pt x="1338" y="95"/>
                      </a:cubicBezTo>
                      <a:cubicBezTo>
                        <a:pt x="1334" y="90"/>
                        <a:pt x="1328" y="83"/>
                        <a:pt x="1321" y="78"/>
                      </a:cubicBezTo>
                      <a:cubicBezTo>
                        <a:pt x="1249" y="26"/>
                        <a:pt x="1135" y="1"/>
                        <a:pt x="1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 name="Google Shape;871;p4"/>
                <p:cNvSpPr/>
                <p:nvPr/>
              </p:nvSpPr>
              <p:spPr>
                <a:xfrm>
                  <a:off x="1982863" y="4899363"/>
                  <a:ext cx="556407" cy="111976"/>
                </a:xfrm>
                <a:custGeom>
                  <a:avLst/>
                  <a:gdLst/>
                  <a:ahLst/>
                  <a:cxnLst/>
                  <a:rect l="l" t="t" r="r" b="b"/>
                  <a:pathLst>
                    <a:path w="5923" h="1192" extrusionOk="0">
                      <a:moveTo>
                        <a:pt x="2580" y="1"/>
                      </a:moveTo>
                      <a:cubicBezTo>
                        <a:pt x="2313" y="1"/>
                        <a:pt x="2046" y="14"/>
                        <a:pt x="1778" y="40"/>
                      </a:cubicBezTo>
                      <a:cubicBezTo>
                        <a:pt x="1397" y="76"/>
                        <a:pt x="1024" y="157"/>
                        <a:pt x="674" y="320"/>
                      </a:cubicBezTo>
                      <a:cubicBezTo>
                        <a:pt x="365" y="464"/>
                        <a:pt x="129" y="677"/>
                        <a:pt x="33" y="1018"/>
                      </a:cubicBezTo>
                      <a:cubicBezTo>
                        <a:pt x="18" y="1074"/>
                        <a:pt x="11" y="1131"/>
                        <a:pt x="0" y="1188"/>
                      </a:cubicBezTo>
                      <a:cubicBezTo>
                        <a:pt x="6" y="1188"/>
                        <a:pt x="13" y="1188"/>
                        <a:pt x="19" y="1192"/>
                      </a:cubicBezTo>
                      <a:cubicBezTo>
                        <a:pt x="80" y="1125"/>
                        <a:pt x="141" y="1056"/>
                        <a:pt x="204" y="990"/>
                      </a:cubicBezTo>
                      <a:cubicBezTo>
                        <a:pt x="271" y="921"/>
                        <a:pt x="344" y="864"/>
                        <a:pt x="445" y="859"/>
                      </a:cubicBezTo>
                      <a:cubicBezTo>
                        <a:pt x="450" y="859"/>
                        <a:pt x="453" y="853"/>
                        <a:pt x="457" y="851"/>
                      </a:cubicBezTo>
                      <a:cubicBezTo>
                        <a:pt x="737" y="625"/>
                        <a:pt x="1056" y="475"/>
                        <a:pt x="1398" y="373"/>
                      </a:cubicBezTo>
                      <a:cubicBezTo>
                        <a:pt x="1867" y="233"/>
                        <a:pt x="2352" y="207"/>
                        <a:pt x="2838" y="188"/>
                      </a:cubicBezTo>
                      <a:cubicBezTo>
                        <a:pt x="2892" y="186"/>
                        <a:pt x="2946" y="185"/>
                        <a:pt x="2999" y="185"/>
                      </a:cubicBezTo>
                      <a:cubicBezTo>
                        <a:pt x="3753" y="185"/>
                        <a:pt x="4474" y="386"/>
                        <a:pt x="5201" y="555"/>
                      </a:cubicBezTo>
                      <a:cubicBezTo>
                        <a:pt x="5277" y="573"/>
                        <a:pt x="5349" y="620"/>
                        <a:pt x="5425" y="627"/>
                      </a:cubicBezTo>
                      <a:cubicBezTo>
                        <a:pt x="5590" y="644"/>
                        <a:pt x="5756" y="646"/>
                        <a:pt x="5922" y="655"/>
                      </a:cubicBezTo>
                      <a:cubicBezTo>
                        <a:pt x="5802" y="611"/>
                        <a:pt x="5679" y="583"/>
                        <a:pt x="5560" y="547"/>
                      </a:cubicBezTo>
                      <a:cubicBezTo>
                        <a:pt x="5206" y="443"/>
                        <a:pt x="4857" y="319"/>
                        <a:pt x="4500" y="232"/>
                      </a:cubicBezTo>
                      <a:cubicBezTo>
                        <a:pt x="3866" y="78"/>
                        <a:pt x="3226"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 name="Google Shape;872;p4"/>
                <p:cNvSpPr/>
                <p:nvPr/>
              </p:nvSpPr>
              <p:spPr>
                <a:xfrm>
                  <a:off x="2031807" y="4988608"/>
                  <a:ext cx="126255" cy="149271"/>
                </a:xfrm>
                <a:custGeom>
                  <a:avLst/>
                  <a:gdLst/>
                  <a:ahLst/>
                  <a:cxnLst/>
                  <a:rect l="l" t="t" r="r" b="b"/>
                  <a:pathLst>
                    <a:path w="1344" h="1589" extrusionOk="0">
                      <a:moveTo>
                        <a:pt x="394" y="0"/>
                      </a:moveTo>
                      <a:lnTo>
                        <a:pt x="394" y="0"/>
                      </a:lnTo>
                      <a:cubicBezTo>
                        <a:pt x="371" y="15"/>
                        <a:pt x="360" y="20"/>
                        <a:pt x="350" y="25"/>
                      </a:cubicBezTo>
                      <a:cubicBezTo>
                        <a:pt x="158" y="150"/>
                        <a:pt x="99" y="346"/>
                        <a:pt x="71" y="558"/>
                      </a:cubicBezTo>
                      <a:cubicBezTo>
                        <a:pt x="1" y="1115"/>
                        <a:pt x="314" y="1530"/>
                        <a:pt x="848" y="1586"/>
                      </a:cubicBezTo>
                      <a:cubicBezTo>
                        <a:pt x="866" y="1588"/>
                        <a:pt x="884" y="1589"/>
                        <a:pt x="902" y="1589"/>
                      </a:cubicBezTo>
                      <a:cubicBezTo>
                        <a:pt x="1069" y="1589"/>
                        <a:pt x="1204" y="1501"/>
                        <a:pt x="1269" y="1341"/>
                      </a:cubicBezTo>
                      <a:cubicBezTo>
                        <a:pt x="1344" y="1163"/>
                        <a:pt x="1323" y="962"/>
                        <a:pt x="1047" y="935"/>
                      </a:cubicBezTo>
                      <a:cubicBezTo>
                        <a:pt x="1033" y="934"/>
                        <a:pt x="1018" y="933"/>
                        <a:pt x="1004" y="933"/>
                      </a:cubicBezTo>
                      <a:cubicBezTo>
                        <a:pt x="912" y="933"/>
                        <a:pt x="833" y="964"/>
                        <a:pt x="783" y="1048"/>
                      </a:cubicBezTo>
                      <a:cubicBezTo>
                        <a:pt x="725" y="1143"/>
                        <a:pt x="724" y="1245"/>
                        <a:pt x="793" y="1341"/>
                      </a:cubicBezTo>
                      <a:cubicBezTo>
                        <a:pt x="808" y="1360"/>
                        <a:pt x="818" y="1380"/>
                        <a:pt x="830" y="1403"/>
                      </a:cubicBezTo>
                      <a:cubicBezTo>
                        <a:pt x="823" y="1405"/>
                        <a:pt x="814" y="1406"/>
                        <a:pt x="804" y="1406"/>
                      </a:cubicBezTo>
                      <a:cubicBezTo>
                        <a:pt x="725" y="1406"/>
                        <a:pt x="594" y="1329"/>
                        <a:pt x="512" y="1214"/>
                      </a:cubicBezTo>
                      <a:cubicBezTo>
                        <a:pt x="246" y="841"/>
                        <a:pt x="188" y="442"/>
                        <a:pt x="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 name="Google Shape;873;p4"/>
                <p:cNvSpPr/>
                <p:nvPr/>
              </p:nvSpPr>
              <p:spPr>
                <a:xfrm>
                  <a:off x="2999603" y="4330634"/>
                  <a:ext cx="106528" cy="195207"/>
                </a:xfrm>
                <a:custGeom>
                  <a:avLst/>
                  <a:gdLst/>
                  <a:ahLst/>
                  <a:cxnLst/>
                  <a:rect l="l" t="t" r="r" b="b"/>
                  <a:pathLst>
                    <a:path w="1134" h="2078" extrusionOk="0">
                      <a:moveTo>
                        <a:pt x="413" y="0"/>
                      </a:moveTo>
                      <a:cubicBezTo>
                        <a:pt x="281" y="0"/>
                        <a:pt x="153" y="30"/>
                        <a:pt x="30" y="91"/>
                      </a:cubicBezTo>
                      <a:cubicBezTo>
                        <a:pt x="15" y="99"/>
                        <a:pt x="1" y="109"/>
                        <a:pt x="1" y="109"/>
                      </a:cubicBezTo>
                      <a:cubicBezTo>
                        <a:pt x="86" y="135"/>
                        <a:pt x="180" y="156"/>
                        <a:pt x="266" y="194"/>
                      </a:cubicBezTo>
                      <a:cubicBezTo>
                        <a:pt x="322" y="220"/>
                        <a:pt x="362" y="275"/>
                        <a:pt x="350" y="347"/>
                      </a:cubicBezTo>
                      <a:cubicBezTo>
                        <a:pt x="337" y="415"/>
                        <a:pt x="279" y="429"/>
                        <a:pt x="223" y="444"/>
                      </a:cubicBezTo>
                      <a:cubicBezTo>
                        <a:pt x="195" y="450"/>
                        <a:pt x="163" y="456"/>
                        <a:pt x="140" y="474"/>
                      </a:cubicBezTo>
                      <a:cubicBezTo>
                        <a:pt x="99" y="506"/>
                        <a:pt x="63" y="546"/>
                        <a:pt x="24" y="583"/>
                      </a:cubicBezTo>
                      <a:cubicBezTo>
                        <a:pt x="29" y="591"/>
                        <a:pt x="36" y="598"/>
                        <a:pt x="41" y="605"/>
                      </a:cubicBezTo>
                      <a:cubicBezTo>
                        <a:pt x="155" y="512"/>
                        <a:pt x="289" y="474"/>
                        <a:pt x="432" y="467"/>
                      </a:cubicBezTo>
                      <a:cubicBezTo>
                        <a:pt x="439" y="466"/>
                        <a:pt x="446" y="466"/>
                        <a:pt x="453" y="466"/>
                      </a:cubicBezTo>
                      <a:cubicBezTo>
                        <a:pt x="693" y="466"/>
                        <a:pt x="888" y="662"/>
                        <a:pt x="882" y="908"/>
                      </a:cubicBezTo>
                      <a:cubicBezTo>
                        <a:pt x="879" y="982"/>
                        <a:pt x="847" y="1037"/>
                        <a:pt x="779" y="1068"/>
                      </a:cubicBezTo>
                      <a:cubicBezTo>
                        <a:pt x="762" y="1075"/>
                        <a:pt x="746" y="1079"/>
                        <a:pt x="731" y="1079"/>
                      </a:cubicBezTo>
                      <a:cubicBezTo>
                        <a:pt x="689" y="1079"/>
                        <a:pt x="654" y="1052"/>
                        <a:pt x="622" y="1018"/>
                      </a:cubicBezTo>
                      <a:cubicBezTo>
                        <a:pt x="605" y="1002"/>
                        <a:pt x="587" y="986"/>
                        <a:pt x="569" y="971"/>
                      </a:cubicBezTo>
                      <a:lnTo>
                        <a:pt x="569" y="971"/>
                      </a:lnTo>
                      <a:cubicBezTo>
                        <a:pt x="661" y="1133"/>
                        <a:pt x="686" y="1306"/>
                        <a:pt x="651" y="1479"/>
                      </a:cubicBezTo>
                      <a:cubicBezTo>
                        <a:pt x="630" y="1603"/>
                        <a:pt x="579" y="1726"/>
                        <a:pt x="521" y="1838"/>
                      </a:cubicBezTo>
                      <a:cubicBezTo>
                        <a:pt x="458" y="1959"/>
                        <a:pt x="347" y="2029"/>
                        <a:pt x="184" y="2032"/>
                      </a:cubicBezTo>
                      <a:cubicBezTo>
                        <a:pt x="214" y="2047"/>
                        <a:pt x="225" y="2055"/>
                        <a:pt x="235" y="2058"/>
                      </a:cubicBezTo>
                      <a:cubicBezTo>
                        <a:pt x="271" y="2072"/>
                        <a:pt x="308" y="2078"/>
                        <a:pt x="343" y="2078"/>
                      </a:cubicBezTo>
                      <a:cubicBezTo>
                        <a:pt x="456" y="2078"/>
                        <a:pt x="560" y="2014"/>
                        <a:pt x="625" y="1901"/>
                      </a:cubicBezTo>
                      <a:cubicBezTo>
                        <a:pt x="724" y="1732"/>
                        <a:pt x="754" y="1550"/>
                        <a:pt x="744" y="1358"/>
                      </a:cubicBezTo>
                      <a:cubicBezTo>
                        <a:pt x="743" y="1328"/>
                        <a:pt x="748" y="1297"/>
                        <a:pt x="751" y="1261"/>
                      </a:cubicBezTo>
                      <a:cubicBezTo>
                        <a:pt x="772" y="1268"/>
                        <a:pt x="782" y="1271"/>
                        <a:pt x="789" y="1276"/>
                      </a:cubicBezTo>
                      <a:cubicBezTo>
                        <a:pt x="826" y="1308"/>
                        <a:pt x="857" y="1325"/>
                        <a:pt x="885" y="1325"/>
                      </a:cubicBezTo>
                      <a:cubicBezTo>
                        <a:pt x="919" y="1325"/>
                        <a:pt x="948" y="1301"/>
                        <a:pt x="979" y="1252"/>
                      </a:cubicBezTo>
                      <a:cubicBezTo>
                        <a:pt x="995" y="1225"/>
                        <a:pt x="1010" y="1195"/>
                        <a:pt x="1021" y="1165"/>
                      </a:cubicBezTo>
                      <a:cubicBezTo>
                        <a:pt x="1134" y="874"/>
                        <a:pt x="969" y="490"/>
                        <a:pt x="681" y="368"/>
                      </a:cubicBezTo>
                      <a:cubicBezTo>
                        <a:pt x="670" y="363"/>
                        <a:pt x="660" y="354"/>
                        <a:pt x="641" y="343"/>
                      </a:cubicBezTo>
                      <a:cubicBezTo>
                        <a:pt x="662" y="330"/>
                        <a:pt x="676" y="321"/>
                        <a:pt x="691" y="313"/>
                      </a:cubicBezTo>
                      <a:cubicBezTo>
                        <a:pt x="804" y="248"/>
                        <a:pt x="810" y="137"/>
                        <a:pt x="702" y="65"/>
                      </a:cubicBezTo>
                      <a:cubicBezTo>
                        <a:pt x="662" y="39"/>
                        <a:pt x="613" y="21"/>
                        <a:pt x="565" y="13"/>
                      </a:cubicBezTo>
                      <a:cubicBezTo>
                        <a:pt x="514" y="5"/>
                        <a:pt x="463"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 name="Google Shape;874;p4"/>
                <p:cNvSpPr/>
                <p:nvPr/>
              </p:nvSpPr>
              <p:spPr>
                <a:xfrm>
                  <a:off x="2851079" y="4056979"/>
                  <a:ext cx="97322" cy="79097"/>
                </a:xfrm>
                <a:custGeom>
                  <a:avLst/>
                  <a:gdLst/>
                  <a:ahLst/>
                  <a:cxnLst/>
                  <a:rect l="l" t="t" r="r" b="b"/>
                  <a:pathLst>
                    <a:path w="1036" h="842" extrusionOk="0">
                      <a:moveTo>
                        <a:pt x="470" y="1"/>
                      </a:moveTo>
                      <a:cubicBezTo>
                        <a:pt x="354" y="1"/>
                        <a:pt x="244" y="45"/>
                        <a:pt x="153" y="136"/>
                      </a:cubicBezTo>
                      <a:cubicBezTo>
                        <a:pt x="25" y="264"/>
                        <a:pt x="0" y="428"/>
                        <a:pt x="40" y="599"/>
                      </a:cubicBezTo>
                      <a:cubicBezTo>
                        <a:pt x="63" y="694"/>
                        <a:pt x="131" y="746"/>
                        <a:pt x="215" y="746"/>
                      </a:cubicBezTo>
                      <a:cubicBezTo>
                        <a:pt x="229" y="746"/>
                        <a:pt x="243" y="744"/>
                        <a:pt x="257" y="741"/>
                      </a:cubicBezTo>
                      <a:cubicBezTo>
                        <a:pt x="364" y="723"/>
                        <a:pt x="438" y="632"/>
                        <a:pt x="424" y="523"/>
                      </a:cubicBezTo>
                      <a:cubicBezTo>
                        <a:pt x="419" y="488"/>
                        <a:pt x="391" y="446"/>
                        <a:pt x="361" y="428"/>
                      </a:cubicBezTo>
                      <a:cubicBezTo>
                        <a:pt x="350" y="422"/>
                        <a:pt x="340" y="420"/>
                        <a:pt x="330" y="420"/>
                      </a:cubicBezTo>
                      <a:cubicBezTo>
                        <a:pt x="302" y="420"/>
                        <a:pt x="278" y="443"/>
                        <a:pt x="258" y="475"/>
                      </a:cubicBezTo>
                      <a:cubicBezTo>
                        <a:pt x="244" y="498"/>
                        <a:pt x="228" y="509"/>
                        <a:pt x="213" y="509"/>
                      </a:cubicBezTo>
                      <a:cubicBezTo>
                        <a:pt x="195" y="509"/>
                        <a:pt x="178" y="495"/>
                        <a:pt x="165" y="467"/>
                      </a:cubicBezTo>
                      <a:cubicBezTo>
                        <a:pt x="135" y="401"/>
                        <a:pt x="143" y="336"/>
                        <a:pt x="190" y="280"/>
                      </a:cubicBezTo>
                      <a:cubicBezTo>
                        <a:pt x="246" y="213"/>
                        <a:pt x="321" y="178"/>
                        <a:pt x="405" y="178"/>
                      </a:cubicBezTo>
                      <a:cubicBezTo>
                        <a:pt x="438" y="178"/>
                        <a:pt x="472" y="184"/>
                        <a:pt x="506" y="194"/>
                      </a:cubicBezTo>
                      <a:cubicBezTo>
                        <a:pt x="697" y="253"/>
                        <a:pt x="795" y="394"/>
                        <a:pt x="851" y="573"/>
                      </a:cubicBezTo>
                      <a:cubicBezTo>
                        <a:pt x="877" y="657"/>
                        <a:pt x="894" y="743"/>
                        <a:pt x="918" y="842"/>
                      </a:cubicBezTo>
                      <a:cubicBezTo>
                        <a:pt x="949" y="766"/>
                        <a:pt x="969" y="702"/>
                        <a:pt x="998" y="642"/>
                      </a:cubicBezTo>
                      <a:cubicBezTo>
                        <a:pt x="1031" y="581"/>
                        <a:pt x="1035" y="521"/>
                        <a:pt x="1018" y="456"/>
                      </a:cubicBezTo>
                      <a:cubicBezTo>
                        <a:pt x="960" y="248"/>
                        <a:pt x="837" y="91"/>
                        <a:pt x="626" y="26"/>
                      </a:cubicBezTo>
                      <a:cubicBezTo>
                        <a:pt x="573" y="9"/>
                        <a:pt x="521" y="1"/>
                        <a:pt x="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 name="Google Shape;875;p4"/>
                <p:cNvSpPr/>
                <p:nvPr/>
              </p:nvSpPr>
              <p:spPr>
                <a:xfrm>
                  <a:off x="2950377" y="3982295"/>
                  <a:ext cx="102958" cy="116580"/>
                </a:xfrm>
                <a:custGeom>
                  <a:avLst/>
                  <a:gdLst/>
                  <a:ahLst/>
                  <a:cxnLst/>
                  <a:rect l="l" t="t" r="r" b="b"/>
                  <a:pathLst>
                    <a:path w="1096" h="1241" extrusionOk="0">
                      <a:moveTo>
                        <a:pt x="773" y="0"/>
                      </a:moveTo>
                      <a:cubicBezTo>
                        <a:pt x="580" y="0"/>
                        <a:pt x="410" y="70"/>
                        <a:pt x="270" y="222"/>
                      </a:cubicBezTo>
                      <a:cubicBezTo>
                        <a:pt x="1" y="517"/>
                        <a:pt x="41" y="877"/>
                        <a:pt x="41" y="1241"/>
                      </a:cubicBezTo>
                      <a:cubicBezTo>
                        <a:pt x="119" y="1165"/>
                        <a:pt x="163" y="1096"/>
                        <a:pt x="160" y="989"/>
                      </a:cubicBezTo>
                      <a:cubicBezTo>
                        <a:pt x="153" y="799"/>
                        <a:pt x="186" y="610"/>
                        <a:pt x="263" y="432"/>
                      </a:cubicBezTo>
                      <a:cubicBezTo>
                        <a:pt x="351" y="229"/>
                        <a:pt x="517" y="136"/>
                        <a:pt x="725" y="107"/>
                      </a:cubicBezTo>
                      <a:cubicBezTo>
                        <a:pt x="737" y="105"/>
                        <a:pt x="749" y="104"/>
                        <a:pt x="761" y="104"/>
                      </a:cubicBezTo>
                      <a:cubicBezTo>
                        <a:pt x="803" y="104"/>
                        <a:pt x="843" y="118"/>
                        <a:pt x="874" y="166"/>
                      </a:cubicBezTo>
                      <a:cubicBezTo>
                        <a:pt x="844" y="197"/>
                        <a:pt x="814" y="226"/>
                        <a:pt x="787" y="255"/>
                      </a:cubicBezTo>
                      <a:cubicBezTo>
                        <a:pt x="733" y="316"/>
                        <a:pt x="746" y="431"/>
                        <a:pt x="812" y="490"/>
                      </a:cubicBezTo>
                      <a:cubicBezTo>
                        <a:pt x="833" y="509"/>
                        <a:pt x="858" y="518"/>
                        <a:pt x="884" y="518"/>
                      </a:cubicBezTo>
                      <a:cubicBezTo>
                        <a:pt x="923" y="518"/>
                        <a:pt x="966" y="498"/>
                        <a:pt x="1003" y="459"/>
                      </a:cubicBezTo>
                      <a:cubicBezTo>
                        <a:pt x="1084" y="373"/>
                        <a:pt x="1096" y="270"/>
                        <a:pt x="1064" y="162"/>
                      </a:cubicBezTo>
                      <a:cubicBezTo>
                        <a:pt x="1034" y="61"/>
                        <a:pt x="953" y="13"/>
                        <a:pt x="858" y="5"/>
                      </a:cubicBezTo>
                      <a:cubicBezTo>
                        <a:pt x="829" y="2"/>
                        <a:pt x="801" y="0"/>
                        <a:pt x="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 name="Google Shape;876;p4"/>
                <p:cNvSpPr/>
                <p:nvPr/>
              </p:nvSpPr>
              <p:spPr>
                <a:xfrm>
                  <a:off x="2893635" y="4258298"/>
                  <a:ext cx="34006" cy="35979"/>
                </a:xfrm>
                <a:custGeom>
                  <a:avLst/>
                  <a:gdLst/>
                  <a:ahLst/>
                  <a:cxnLst/>
                  <a:rect l="l" t="t" r="r" b="b"/>
                  <a:pathLst>
                    <a:path w="362" h="383" extrusionOk="0">
                      <a:moveTo>
                        <a:pt x="18" y="0"/>
                      </a:moveTo>
                      <a:cubicBezTo>
                        <a:pt x="12" y="6"/>
                        <a:pt x="7" y="13"/>
                        <a:pt x="1" y="21"/>
                      </a:cubicBezTo>
                      <a:cubicBezTo>
                        <a:pt x="59" y="218"/>
                        <a:pt x="197" y="383"/>
                        <a:pt x="339" y="383"/>
                      </a:cubicBezTo>
                      <a:cubicBezTo>
                        <a:pt x="346" y="383"/>
                        <a:pt x="354" y="382"/>
                        <a:pt x="361" y="381"/>
                      </a:cubicBezTo>
                      <a:cubicBezTo>
                        <a:pt x="347" y="342"/>
                        <a:pt x="340" y="301"/>
                        <a:pt x="317" y="275"/>
                      </a:cubicBezTo>
                      <a:cubicBezTo>
                        <a:pt x="276" y="229"/>
                        <a:pt x="225" y="196"/>
                        <a:pt x="180" y="155"/>
                      </a:cubicBezTo>
                      <a:cubicBezTo>
                        <a:pt x="125" y="104"/>
                        <a:pt x="73" y="52"/>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 name="Google Shape;877;p4"/>
                <p:cNvSpPr/>
                <p:nvPr/>
              </p:nvSpPr>
              <p:spPr>
                <a:xfrm>
                  <a:off x="2883396" y="4287796"/>
                  <a:ext cx="44622" cy="19070"/>
                </a:xfrm>
                <a:custGeom>
                  <a:avLst/>
                  <a:gdLst/>
                  <a:ahLst/>
                  <a:cxnLst/>
                  <a:rect l="l" t="t" r="r" b="b"/>
                  <a:pathLst>
                    <a:path w="475" h="203" extrusionOk="0">
                      <a:moveTo>
                        <a:pt x="151" y="1"/>
                      </a:moveTo>
                      <a:cubicBezTo>
                        <a:pt x="146" y="1"/>
                        <a:pt x="140" y="1"/>
                        <a:pt x="135" y="2"/>
                      </a:cubicBezTo>
                      <a:cubicBezTo>
                        <a:pt x="86" y="10"/>
                        <a:pt x="41" y="38"/>
                        <a:pt x="0" y="57"/>
                      </a:cubicBezTo>
                      <a:cubicBezTo>
                        <a:pt x="109" y="98"/>
                        <a:pt x="210" y="137"/>
                        <a:pt x="311" y="176"/>
                      </a:cubicBezTo>
                      <a:cubicBezTo>
                        <a:pt x="337" y="184"/>
                        <a:pt x="363" y="195"/>
                        <a:pt x="388" y="200"/>
                      </a:cubicBezTo>
                      <a:cubicBezTo>
                        <a:pt x="399" y="201"/>
                        <a:pt x="410" y="202"/>
                        <a:pt x="419" y="202"/>
                      </a:cubicBezTo>
                      <a:cubicBezTo>
                        <a:pt x="454" y="202"/>
                        <a:pt x="474" y="188"/>
                        <a:pt x="462" y="153"/>
                      </a:cubicBezTo>
                      <a:cubicBezTo>
                        <a:pt x="377" y="104"/>
                        <a:pt x="312" y="63"/>
                        <a:pt x="243" y="28"/>
                      </a:cubicBezTo>
                      <a:cubicBezTo>
                        <a:pt x="215" y="14"/>
                        <a:pt x="181"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78" name="Google Shape;878;p4"/>
                <p:cNvGrpSpPr/>
                <p:nvPr/>
              </p:nvGrpSpPr>
              <p:grpSpPr>
                <a:xfrm>
                  <a:off x="2883114" y="4252568"/>
                  <a:ext cx="45467" cy="65290"/>
                  <a:chOff x="2883114" y="4252568"/>
                  <a:chExt cx="45467" cy="65290"/>
                </a:xfrm>
              </p:grpSpPr>
              <p:sp>
                <p:nvSpPr>
                  <p:cNvPr id="879" name="Google Shape;879;p4"/>
                  <p:cNvSpPr/>
                  <p:nvPr/>
                </p:nvSpPr>
                <p:spPr>
                  <a:xfrm>
                    <a:off x="2891851" y="4252568"/>
                    <a:ext cx="36731" cy="30155"/>
                  </a:xfrm>
                  <a:custGeom>
                    <a:avLst/>
                    <a:gdLst/>
                    <a:ahLst/>
                    <a:cxnLst/>
                    <a:rect l="l" t="t" r="r" b="b"/>
                    <a:pathLst>
                      <a:path w="391" h="321" extrusionOk="0">
                        <a:moveTo>
                          <a:pt x="101" y="1"/>
                        </a:moveTo>
                        <a:cubicBezTo>
                          <a:pt x="69" y="1"/>
                          <a:pt x="36" y="6"/>
                          <a:pt x="1" y="16"/>
                        </a:cubicBezTo>
                        <a:cubicBezTo>
                          <a:pt x="127" y="47"/>
                          <a:pt x="186" y="136"/>
                          <a:pt x="252" y="221"/>
                        </a:cubicBezTo>
                        <a:cubicBezTo>
                          <a:pt x="279" y="256"/>
                          <a:pt x="315" y="283"/>
                          <a:pt x="355" y="320"/>
                        </a:cubicBezTo>
                        <a:cubicBezTo>
                          <a:pt x="390" y="134"/>
                          <a:pt x="270"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 name="Google Shape;880;p4"/>
                  <p:cNvSpPr/>
                  <p:nvPr/>
                </p:nvSpPr>
                <p:spPr>
                  <a:xfrm>
                    <a:off x="2883114" y="4300197"/>
                    <a:ext cx="44152" cy="17661"/>
                  </a:xfrm>
                  <a:custGeom>
                    <a:avLst/>
                    <a:gdLst/>
                    <a:ahLst/>
                    <a:cxnLst/>
                    <a:rect l="l" t="t" r="r" b="b"/>
                    <a:pathLst>
                      <a:path w="470" h="188" extrusionOk="0">
                        <a:moveTo>
                          <a:pt x="62" y="0"/>
                        </a:moveTo>
                        <a:cubicBezTo>
                          <a:pt x="42" y="0"/>
                          <a:pt x="22" y="3"/>
                          <a:pt x="1" y="8"/>
                        </a:cubicBezTo>
                        <a:cubicBezTo>
                          <a:pt x="112" y="68"/>
                          <a:pt x="202" y="126"/>
                          <a:pt x="300" y="173"/>
                        </a:cubicBezTo>
                        <a:cubicBezTo>
                          <a:pt x="321" y="183"/>
                          <a:pt x="341" y="188"/>
                          <a:pt x="359" y="188"/>
                        </a:cubicBezTo>
                        <a:cubicBezTo>
                          <a:pt x="402" y="188"/>
                          <a:pt x="438" y="161"/>
                          <a:pt x="470" y="108"/>
                        </a:cubicBezTo>
                        <a:lnTo>
                          <a:pt x="470" y="108"/>
                        </a:lnTo>
                        <a:cubicBezTo>
                          <a:pt x="457" y="110"/>
                          <a:pt x="445" y="111"/>
                          <a:pt x="433" y="111"/>
                        </a:cubicBezTo>
                        <a:cubicBezTo>
                          <a:pt x="300" y="111"/>
                          <a:pt x="200"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81" name="Google Shape;881;p4"/>
                <p:cNvSpPr/>
                <p:nvPr/>
              </p:nvSpPr>
              <p:spPr>
                <a:xfrm>
                  <a:off x="2956953" y="4294185"/>
                  <a:ext cx="39361" cy="13527"/>
                </a:xfrm>
                <a:custGeom>
                  <a:avLst/>
                  <a:gdLst/>
                  <a:ahLst/>
                  <a:cxnLst/>
                  <a:rect l="l" t="t" r="r" b="b"/>
                  <a:pathLst>
                    <a:path w="419" h="144" extrusionOk="0">
                      <a:moveTo>
                        <a:pt x="214" y="0"/>
                      </a:moveTo>
                      <a:cubicBezTo>
                        <a:pt x="154" y="0"/>
                        <a:pt x="94" y="18"/>
                        <a:pt x="40" y="53"/>
                      </a:cubicBezTo>
                      <a:cubicBezTo>
                        <a:pt x="20" y="67"/>
                        <a:pt x="13" y="101"/>
                        <a:pt x="0" y="125"/>
                      </a:cubicBezTo>
                      <a:cubicBezTo>
                        <a:pt x="5" y="130"/>
                        <a:pt x="10" y="137"/>
                        <a:pt x="16" y="144"/>
                      </a:cubicBezTo>
                      <a:cubicBezTo>
                        <a:pt x="152" y="120"/>
                        <a:pt x="287" y="97"/>
                        <a:pt x="418" y="74"/>
                      </a:cubicBezTo>
                      <a:cubicBezTo>
                        <a:pt x="359" y="26"/>
                        <a:pt x="286"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 name="Google Shape;882;p4"/>
                <p:cNvSpPr/>
                <p:nvPr/>
              </p:nvSpPr>
              <p:spPr>
                <a:xfrm>
                  <a:off x="2957798" y="4304236"/>
                  <a:ext cx="35885" cy="13621"/>
                </a:xfrm>
                <a:custGeom>
                  <a:avLst/>
                  <a:gdLst/>
                  <a:ahLst/>
                  <a:cxnLst/>
                  <a:rect l="l" t="t" r="r" b="b"/>
                  <a:pathLst>
                    <a:path w="382" h="145" extrusionOk="0">
                      <a:moveTo>
                        <a:pt x="381" y="1"/>
                      </a:moveTo>
                      <a:cubicBezTo>
                        <a:pt x="254" y="28"/>
                        <a:pt x="128" y="56"/>
                        <a:pt x="0" y="83"/>
                      </a:cubicBezTo>
                      <a:cubicBezTo>
                        <a:pt x="15" y="126"/>
                        <a:pt x="55" y="145"/>
                        <a:pt x="105" y="145"/>
                      </a:cubicBezTo>
                      <a:cubicBezTo>
                        <a:pt x="191" y="145"/>
                        <a:pt x="308" y="89"/>
                        <a:pt x="38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83" name="Google Shape;883;p4"/>
                <p:cNvGrpSpPr/>
                <p:nvPr/>
              </p:nvGrpSpPr>
              <p:grpSpPr>
                <a:xfrm>
                  <a:off x="2887341" y="4172905"/>
                  <a:ext cx="120058" cy="122970"/>
                  <a:chOff x="2887341" y="4172905"/>
                  <a:chExt cx="120058" cy="122970"/>
                </a:xfrm>
              </p:grpSpPr>
              <p:sp>
                <p:nvSpPr>
                  <p:cNvPr id="884" name="Google Shape;884;p4"/>
                  <p:cNvSpPr/>
                  <p:nvPr/>
                </p:nvSpPr>
                <p:spPr>
                  <a:xfrm>
                    <a:off x="2957141" y="4242328"/>
                    <a:ext cx="21982" cy="41897"/>
                  </a:xfrm>
                  <a:custGeom>
                    <a:avLst/>
                    <a:gdLst/>
                    <a:ahLst/>
                    <a:cxnLst/>
                    <a:rect l="l" t="t" r="r" b="b"/>
                    <a:pathLst>
                      <a:path w="234" h="446" extrusionOk="0">
                        <a:moveTo>
                          <a:pt x="114" y="1"/>
                        </a:moveTo>
                        <a:cubicBezTo>
                          <a:pt x="106" y="1"/>
                          <a:pt x="97" y="2"/>
                          <a:pt x="88" y="6"/>
                        </a:cubicBezTo>
                        <a:cubicBezTo>
                          <a:pt x="55" y="19"/>
                          <a:pt x="11" y="55"/>
                          <a:pt x="8" y="84"/>
                        </a:cubicBezTo>
                        <a:cubicBezTo>
                          <a:pt x="0" y="198"/>
                          <a:pt x="5" y="315"/>
                          <a:pt x="5" y="446"/>
                        </a:cubicBezTo>
                        <a:cubicBezTo>
                          <a:pt x="54" y="408"/>
                          <a:pt x="90" y="383"/>
                          <a:pt x="122" y="353"/>
                        </a:cubicBezTo>
                        <a:cubicBezTo>
                          <a:pt x="205" y="280"/>
                          <a:pt x="234" y="154"/>
                          <a:pt x="192" y="64"/>
                        </a:cubicBezTo>
                        <a:cubicBezTo>
                          <a:pt x="176" y="28"/>
                          <a:pt x="148"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 name="Google Shape;885;p4"/>
                  <p:cNvSpPr/>
                  <p:nvPr/>
                </p:nvSpPr>
                <p:spPr>
                  <a:xfrm>
                    <a:off x="2887341" y="4187372"/>
                    <a:ext cx="22358" cy="32034"/>
                  </a:xfrm>
                  <a:custGeom>
                    <a:avLst/>
                    <a:gdLst/>
                    <a:ahLst/>
                    <a:cxnLst/>
                    <a:rect l="l" t="t" r="r" b="b"/>
                    <a:pathLst>
                      <a:path w="238" h="341" extrusionOk="0">
                        <a:moveTo>
                          <a:pt x="112" y="0"/>
                        </a:moveTo>
                        <a:cubicBezTo>
                          <a:pt x="69" y="0"/>
                          <a:pt x="30" y="35"/>
                          <a:pt x="18" y="94"/>
                        </a:cubicBezTo>
                        <a:cubicBezTo>
                          <a:pt x="0" y="184"/>
                          <a:pt x="17" y="269"/>
                          <a:pt x="73" y="341"/>
                        </a:cubicBezTo>
                        <a:cubicBezTo>
                          <a:pt x="116" y="317"/>
                          <a:pt x="155" y="297"/>
                          <a:pt x="196" y="276"/>
                        </a:cubicBezTo>
                        <a:cubicBezTo>
                          <a:pt x="206" y="232"/>
                          <a:pt x="217" y="192"/>
                          <a:pt x="227" y="152"/>
                        </a:cubicBezTo>
                        <a:cubicBezTo>
                          <a:pt x="238" y="101"/>
                          <a:pt x="181" y="13"/>
                          <a:pt x="131" y="2"/>
                        </a:cubicBezTo>
                        <a:cubicBezTo>
                          <a:pt x="124"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 name="Google Shape;886;p4"/>
                  <p:cNvSpPr/>
                  <p:nvPr/>
                </p:nvSpPr>
                <p:spPr>
                  <a:xfrm>
                    <a:off x="2908666" y="4228143"/>
                    <a:ext cx="18694" cy="31564"/>
                  </a:xfrm>
                  <a:custGeom>
                    <a:avLst/>
                    <a:gdLst/>
                    <a:ahLst/>
                    <a:cxnLst/>
                    <a:rect l="l" t="t" r="r" b="b"/>
                    <a:pathLst>
                      <a:path w="199" h="336" extrusionOk="0">
                        <a:moveTo>
                          <a:pt x="87" y="1"/>
                        </a:moveTo>
                        <a:cubicBezTo>
                          <a:pt x="83" y="1"/>
                          <a:pt x="79" y="1"/>
                          <a:pt x="75" y="2"/>
                        </a:cubicBezTo>
                        <a:cubicBezTo>
                          <a:pt x="52" y="8"/>
                          <a:pt x="23" y="41"/>
                          <a:pt x="17" y="67"/>
                        </a:cubicBezTo>
                        <a:cubicBezTo>
                          <a:pt x="1" y="131"/>
                          <a:pt x="23" y="189"/>
                          <a:pt x="73" y="233"/>
                        </a:cubicBezTo>
                        <a:cubicBezTo>
                          <a:pt x="108" y="264"/>
                          <a:pt x="144" y="292"/>
                          <a:pt x="196" y="336"/>
                        </a:cubicBezTo>
                        <a:cubicBezTo>
                          <a:pt x="196" y="259"/>
                          <a:pt x="199" y="196"/>
                          <a:pt x="194" y="131"/>
                        </a:cubicBezTo>
                        <a:cubicBezTo>
                          <a:pt x="191" y="96"/>
                          <a:pt x="178" y="58"/>
                          <a:pt x="157" y="32"/>
                        </a:cubicBezTo>
                        <a:cubicBezTo>
                          <a:pt x="143" y="14"/>
                          <a:pt x="11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 name="Google Shape;887;p4"/>
                  <p:cNvSpPr/>
                  <p:nvPr/>
                </p:nvSpPr>
                <p:spPr>
                  <a:xfrm>
                    <a:off x="2979687" y="4242704"/>
                    <a:ext cx="18882" cy="28934"/>
                  </a:xfrm>
                  <a:custGeom>
                    <a:avLst/>
                    <a:gdLst/>
                    <a:ahLst/>
                    <a:cxnLst/>
                    <a:rect l="l" t="t" r="r" b="b"/>
                    <a:pathLst>
                      <a:path w="201" h="308" extrusionOk="0">
                        <a:moveTo>
                          <a:pt x="55" y="0"/>
                        </a:moveTo>
                        <a:cubicBezTo>
                          <a:pt x="38" y="0"/>
                          <a:pt x="20" y="3"/>
                          <a:pt x="1" y="8"/>
                        </a:cubicBezTo>
                        <a:cubicBezTo>
                          <a:pt x="9" y="62"/>
                          <a:pt x="29" y="116"/>
                          <a:pt x="19" y="166"/>
                        </a:cubicBezTo>
                        <a:cubicBezTo>
                          <a:pt x="9" y="230"/>
                          <a:pt x="29" y="271"/>
                          <a:pt x="76" y="308"/>
                        </a:cubicBezTo>
                        <a:cubicBezTo>
                          <a:pt x="165" y="259"/>
                          <a:pt x="200" y="166"/>
                          <a:pt x="164" y="70"/>
                        </a:cubicBezTo>
                        <a:cubicBezTo>
                          <a:pt x="146" y="25"/>
                          <a:pt x="106"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 name="Google Shape;888;p4"/>
                  <p:cNvSpPr/>
                  <p:nvPr/>
                </p:nvSpPr>
                <p:spPr>
                  <a:xfrm>
                    <a:off x="2910545" y="4200900"/>
                    <a:ext cx="18036" cy="25458"/>
                  </a:xfrm>
                  <a:custGeom>
                    <a:avLst/>
                    <a:gdLst/>
                    <a:ahLst/>
                    <a:cxnLst/>
                    <a:rect l="l" t="t" r="r" b="b"/>
                    <a:pathLst>
                      <a:path w="192" h="271" extrusionOk="0">
                        <a:moveTo>
                          <a:pt x="88" y="0"/>
                        </a:moveTo>
                        <a:cubicBezTo>
                          <a:pt x="86" y="0"/>
                          <a:pt x="84" y="1"/>
                          <a:pt x="82" y="1"/>
                        </a:cubicBezTo>
                        <a:cubicBezTo>
                          <a:pt x="20" y="3"/>
                          <a:pt x="1" y="54"/>
                          <a:pt x="1" y="105"/>
                        </a:cubicBezTo>
                        <a:cubicBezTo>
                          <a:pt x="1" y="157"/>
                          <a:pt x="0" y="216"/>
                          <a:pt x="66" y="236"/>
                        </a:cubicBezTo>
                        <a:cubicBezTo>
                          <a:pt x="100" y="249"/>
                          <a:pt x="136" y="256"/>
                          <a:pt x="184" y="270"/>
                        </a:cubicBezTo>
                        <a:cubicBezTo>
                          <a:pt x="184" y="207"/>
                          <a:pt x="191" y="147"/>
                          <a:pt x="183" y="89"/>
                        </a:cubicBezTo>
                        <a:cubicBezTo>
                          <a:pt x="177" y="39"/>
                          <a:pt x="14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 name="Google Shape;889;p4"/>
                  <p:cNvSpPr/>
                  <p:nvPr/>
                </p:nvSpPr>
                <p:spPr>
                  <a:xfrm>
                    <a:off x="2892320" y="4219876"/>
                    <a:ext cx="20197" cy="28652"/>
                  </a:xfrm>
                  <a:custGeom>
                    <a:avLst/>
                    <a:gdLst/>
                    <a:ahLst/>
                    <a:cxnLst/>
                    <a:rect l="l" t="t" r="r" b="b"/>
                    <a:pathLst>
                      <a:path w="215" h="305" extrusionOk="0">
                        <a:moveTo>
                          <a:pt x="119" y="1"/>
                        </a:moveTo>
                        <a:cubicBezTo>
                          <a:pt x="116" y="1"/>
                          <a:pt x="113" y="1"/>
                          <a:pt x="110" y="2"/>
                        </a:cubicBezTo>
                        <a:cubicBezTo>
                          <a:pt x="32" y="24"/>
                          <a:pt x="0" y="119"/>
                          <a:pt x="25" y="222"/>
                        </a:cubicBezTo>
                        <a:cubicBezTo>
                          <a:pt x="39" y="285"/>
                          <a:pt x="54" y="304"/>
                          <a:pt x="111" y="304"/>
                        </a:cubicBezTo>
                        <a:cubicBezTo>
                          <a:pt x="126" y="304"/>
                          <a:pt x="143" y="303"/>
                          <a:pt x="164" y="301"/>
                        </a:cubicBezTo>
                        <a:cubicBezTo>
                          <a:pt x="139" y="213"/>
                          <a:pt x="120" y="126"/>
                          <a:pt x="215" y="36"/>
                        </a:cubicBezTo>
                        <a:cubicBezTo>
                          <a:pt x="176" y="23"/>
                          <a:pt x="14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 name="Google Shape;890;p4"/>
                  <p:cNvSpPr/>
                  <p:nvPr/>
                </p:nvSpPr>
                <p:spPr>
                  <a:xfrm>
                    <a:off x="2956577" y="4271075"/>
                    <a:ext cx="29309" cy="24800"/>
                  </a:xfrm>
                  <a:custGeom>
                    <a:avLst/>
                    <a:gdLst/>
                    <a:ahLst/>
                    <a:cxnLst/>
                    <a:rect l="l" t="t" r="r" b="b"/>
                    <a:pathLst>
                      <a:path w="312" h="264" extrusionOk="0">
                        <a:moveTo>
                          <a:pt x="240" y="0"/>
                        </a:moveTo>
                        <a:cubicBezTo>
                          <a:pt x="194" y="40"/>
                          <a:pt x="152" y="78"/>
                          <a:pt x="105" y="114"/>
                        </a:cubicBezTo>
                        <a:cubicBezTo>
                          <a:pt x="58" y="152"/>
                          <a:pt x="1" y="181"/>
                          <a:pt x="14" y="264"/>
                        </a:cubicBezTo>
                        <a:cubicBezTo>
                          <a:pt x="234" y="197"/>
                          <a:pt x="312" y="102"/>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 name="Google Shape;891;p4"/>
                  <p:cNvSpPr/>
                  <p:nvPr/>
                </p:nvSpPr>
                <p:spPr>
                  <a:xfrm>
                    <a:off x="2986920" y="4222318"/>
                    <a:ext cx="20479" cy="23109"/>
                  </a:xfrm>
                  <a:custGeom>
                    <a:avLst/>
                    <a:gdLst/>
                    <a:ahLst/>
                    <a:cxnLst/>
                    <a:rect l="l" t="t" r="r" b="b"/>
                    <a:pathLst>
                      <a:path w="218" h="246" extrusionOk="0">
                        <a:moveTo>
                          <a:pt x="107" y="1"/>
                        </a:moveTo>
                        <a:cubicBezTo>
                          <a:pt x="75" y="1"/>
                          <a:pt x="37" y="13"/>
                          <a:pt x="0" y="38"/>
                        </a:cubicBezTo>
                        <a:cubicBezTo>
                          <a:pt x="41" y="108"/>
                          <a:pt x="78" y="172"/>
                          <a:pt x="120" y="246"/>
                        </a:cubicBezTo>
                        <a:cubicBezTo>
                          <a:pt x="198" y="156"/>
                          <a:pt x="217" y="70"/>
                          <a:pt x="180" y="31"/>
                        </a:cubicBezTo>
                        <a:cubicBezTo>
                          <a:pt x="162" y="11"/>
                          <a:pt x="137"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 name="Google Shape;892;p4"/>
                  <p:cNvSpPr/>
                  <p:nvPr/>
                </p:nvSpPr>
                <p:spPr>
                  <a:xfrm>
                    <a:off x="2893823" y="4172905"/>
                    <a:ext cx="23861" cy="23297"/>
                  </a:xfrm>
                  <a:custGeom>
                    <a:avLst/>
                    <a:gdLst/>
                    <a:ahLst/>
                    <a:cxnLst/>
                    <a:rect l="l" t="t" r="r" b="b"/>
                    <a:pathLst>
                      <a:path w="254" h="248" extrusionOk="0">
                        <a:moveTo>
                          <a:pt x="79" y="0"/>
                        </a:moveTo>
                        <a:cubicBezTo>
                          <a:pt x="73" y="0"/>
                          <a:pt x="68" y="1"/>
                          <a:pt x="63" y="2"/>
                        </a:cubicBezTo>
                        <a:cubicBezTo>
                          <a:pt x="37" y="9"/>
                          <a:pt x="21" y="56"/>
                          <a:pt x="1" y="85"/>
                        </a:cubicBezTo>
                        <a:cubicBezTo>
                          <a:pt x="6" y="92"/>
                          <a:pt x="11" y="98"/>
                          <a:pt x="18" y="105"/>
                        </a:cubicBezTo>
                        <a:cubicBezTo>
                          <a:pt x="21" y="105"/>
                          <a:pt x="23" y="105"/>
                          <a:pt x="26" y="105"/>
                        </a:cubicBezTo>
                        <a:cubicBezTo>
                          <a:pt x="107" y="105"/>
                          <a:pt x="156" y="153"/>
                          <a:pt x="194" y="219"/>
                        </a:cubicBezTo>
                        <a:cubicBezTo>
                          <a:pt x="201" y="233"/>
                          <a:pt x="222" y="238"/>
                          <a:pt x="237" y="247"/>
                        </a:cubicBezTo>
                        <a:cubicBezTo>
                          <a:pt x="241" y="229"/>
                          <a:pt x="254" y="209"/>
                          <a:pt x="249" y="196"/>
                        </a:cubicBezTo>
                        <a:cubicBezTo>
                          <a:pt x="225" y="141"/>
                          <a:pt x="202" y="82"/>
                          <a:pt x="165" y="35"/>
                        </a:cubicBezTo>
                        <a:cubicBezTo>
                          <a:pt x="149" y="15"/>
                          <a:pt x="10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 name="Google Shape;893;p4"/>
                  <p:cNvSpPr/>
                  <p:nvPr/>
                </p:nvSpPr>
                <p:spPr>
                  <a:xfrm>
                    <a:off x="2963998" y="4225982"/>
                    <a:ext cx="24424" cy="12400"/>
                  </a:xfrm>
                  <a:custGeom>
                    <a:avLst/>
                    <a:gdLst/>
                    <a:ahLst/>
                    <a:cxnLst/>
                    <a:rect l="l" t="t" r="r" b="b"/>
                    <a:pathLst>
                      <a:path w="260" h="132" extrusionOk="0">
                        <a:moveTo>
                          <a:pt x="128" y="0"/>
                        </a:moveTo>
                        <a:cubicBezTo>
                          <a:pt x="127" y="0"/>
                          <a:pt x="126" y="0"/>
                          <a:pt x="124" y="0"/>
                        </a:cubicBezTo>
                        <a:cubicBezTo>
                          <a:pt x="54" y="4"/>
                          <a:pt x="12" y="45"/>
                          <a:pt x="0" y="131"/>
                        </a:cubicBezTo>
                        <a:lnTo>
                          <a:pt x="260" y="131"/>
                        </a:lnTo>
                        <a:cubicBezTo>
                          <a:pt x="225" y="55"/>
                          <a:pt x="19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94" name="Google Shape;894;p4"/>
                <p:cNvSpPr/>
                <p:nvPr/>
              </p:nvSpPr>
              <p:spPr>
                <a:xfrm>
                  <a:off x="1978729" y="3977410"/>
                  <a:ext cx="1127468" cy="1166077"/>
                </a:xfrm>
                <a:custGeom>
                  <a:avLst/>
                  <a:gdLst/>
                  <a:ahLst/>
                  <a:cxnLst/>
                  <a:rect l="l" t="t" r="r" b="b"/>
                  <a:pathLst>
                    <a:path w="12002" h="12413" extrusionOk="0">
                      <a:moveTo>
                        <a:pt x="11114" y="53"/>
                      </a:moveTo>
                      <a:cubicBezTo>
                        <a:pt x="11143" y="53"/>
                        <a:pt x="11172" y="54"/>
                        <a:pt x="11202" y="58"/>
                      </a:cubicBezTo>
                      <a:cubicBezTo>
                        <a:pt x="11298" y="67"/>
                        <a:pt x="11378" y="114"/>
                        <a:pt x="11408" y="215"/>
                      </a:cubicBezTo>
                      <a:cubicBezTo>
                        <a:pt x="11440" y="323"/>
                        <a:pt x="11428" y="425"/>
                        <a:pt x="11347" y="512"/>
                      </a:cubicBezTo>
                      <a:cubicBezTo>
                        <a:pt x="11310" y="551"/>
                        <a:pt x="11268" y="571"/>
                        <a:pt x="11229" y="571"/>
                      </a:cubicBezTo>
                      <a:cubicBezTo>
                        <a:pt x="11202" y="571"/>
                        <a:pt x="11177" y="562"/>
                        <a:pt x="11156" y="543"/>
                      </a:cubicBezTo>
                      <a:cubicBezTo>
                        <a:pt x="11092" y="486"/>
                        <a:pt x="11078" y="371"/>
                        <a:pt x="11131" y="309"/>
                      </a:cubicBezTo>
                      <a:cubicBezTo>
                        <a:pt x="11157" y="278"/>
                        <a:pt x="11188" y="248"/>
                        <a:pt x="11217" y="218"/>
                      </a:cubicBezTo>
                      <a:cubicBezTo>
                        <a:pt x="11186" y="171"/>
                        <a:pt x="11145" y="157"/>
                        <a:pt x="11104" y="157"/>
                      </a:cubicBezTo>
                      <a:cubicBezTo>
                        <a:pt x="11093" y="157"/>
                        <a:pt x="11081" y="158"/>
                        <a:pt x="11069" y="160"/>
                      </a:cubicBezTo>
                      <a:cubicBezTo>
                        <a:pt x="10861" y="191"/>
                        <a:pt x="10695" y="283"/>
                        <a:pt x="10607" y="485"/>
                      </a:cubicBezTo>
                      <a:cubicBezTo>
                        <a:pt x="10530" y="663"/>
                        <a:pt x="10498" y="852"/>
                        <a:pt x="10504" y="1043"/>
                      </a:cubicBezTo>
                      <a:cubicBezTo>
                        <a:pt x="10506" y="1150"/>
                        <a:pt x="10462" y="1219"/>
                        <a:pt x="10385" y="1295"/>
                      </a:cubicBezTo>
                      <a:cubicBezTo>
                        <a:pt x="10385" y="929"/>
                        <a:pt x="10345" y="570"/>
                        <a:pt x="10614" y="276"/>
                      </a:cubicBezTo>
                      <a:cubicBezTo>
                        <a:pt x="10754" y="123"/>
                        <a:pt x="10922" y="53"/>
                        <a:pt x="11114" y="53"/>
                      </a:cubicBezTo>
                      <a:close/>
                      <a:moveTo>
                        <a:pt x="9756" y="849"/>
                      </a:moveTo>
                      <a:cubicBezTo>
                        <a:pt x="9807" y="849"/>
                        <a:pt x="9859" y="857"/>
                        <a:pt x="9912" y="874"/>
                      </a:cubicBezTo>
                      <a:cubicBezTo>
                        <a:pt x="10122" y="940"/>
                        <a:pt x="10244" y="1096"/>
                        <a:pt x="10304" y="1304"/>
                      </a:cubicBezTo>
                      <a:cubicBezTo>
                        <a:pt x="10321" y="1369"/>
                        <a:pt x="10317" y="1428"/>
                        <a:pt x="10284" y="1491"/>
                      </a:cubicBezTo>
                      <a:cubicBezTo>
                        <a:pt x="10255" y="1549"/>
                        <a:pt x="10234" y="1613"/>
                        <a:pt x="10204" y="1689"/>
                      </a:cubicBezTo>
                      <a:cubicBezTo>
                        <a:pt x="10181" y="1590"/>
                        <a:pt x="10164" y="1503"/>
                        <a:pt x="10137" y="1421"/>
                      </a:cubicBezTo>
                      <a:cubicBezTo>
                        <a:pt x="10081" y="1241"/>
                        <a:pt x="9983" y="1101"/>
                        <a:pt x="9792" y="1043"/>
                      </a:cubicBezTo>
                      <a:cubicBezTo>
                        <a:pt x="9757" y="1032"/>
                        <a:pt x="9723" y="1027"/>
                        <a:pt x="9690" y="1027"/>
                      </a:cubicBezTo>
                      <a:cubicBezTo>
                        <a:pt x="9606" y="1027"/>
                        <a:pt x="9532" y="1061"/>
                        <a:pt x="9476" y="1128"/>
                      </a:cubicBezTo>
                      <a:cubicBezTo>
                        <a:pt x="9429" y="1185"/>
                        <a:pt x="9423" y="1250"/>
                        <a:pt x="9451" y="1315"/>
                      </a:cubicBezTo>
                      <a:cubicBezTo>
                        <a:pt x="9464" y="1342"/>
                        <a:pt x="9481" y="1356"/>
                        <a:pt x="9499" y="1356"/>
                      </a:cubicBezTo>
                      <a:cubicBezTo>
                        <a:pt x="9514" y="1356"/>
                        <a:pt x="9530" y="1345"/>
                        <a:pt x="9544" y="1323"/>
                      </a:cubicBezTo>
                      <a:cubicBezTo>
                        <a:pt x="9564" y="1291"/>
                        <a:pt x="9588" y="1267"/>
                        <a:pt x="9616" y="1267"/>
                      </a:cubicBezTo>
                      <a:cubicBezTo>
                        <a:pt x="9626" y="1267"/>
                        <a:pt x="9636" y="1270"/>
                        <a:pt x="9647" y="1276"/>
                      </a:cubicBezTo>
                      <a:cubicBezTo>
                        <a:pt x="9676" y="1294"/>
                        <a:pt x="9704" y="1337"/>
                        <a:pt x="9710" y="1371"/>
                      </a:cubicBezTo>
                      <a:cubicBezTo>
                        <a:pt x="9724" y="1479"/>
                        <a:pt x="9651" y="1571"/>
                        <a:pt x="9543" y="1590"/>
                      </a:cubicBezTo>
                      <a:cubicBezTo>
                        <a:pt x="9529" y="1593"/>
                        <a:pt x="9516" y="1594"/>
                        <a:pt x="9502" y="1594"/>
                      </a:cubicBezTo>
                      <a:cubicBezTo>
                        <a:pt x="9418" y="1594"/>
                        <a:pt x="9349" y="1544"/>
                        <a:pt x="9326" y="1447"/>
                      </a:cubicBezTo>
                      <a:cubicBezTo>
                        <a:pt x="9287" y="1276"/>
                        <a:pt x="9311" y="1112"/>
                        <a:pt x="9439" y="984"/>
                      </a:cubicBezTo>
                      <a:cubicBezTo>
                        <a:pt x="9530" y="893"/>
                        <a:pt x="9640" y="849"/>
                        <a:pt x="9756" y="849"/>
                      </a:cubicBezTo>
                      <a:close/>
                      <a:moveTo>
                        <a:pt x="9822" y="2080"/>
                      </a:moveTo>
                      <a:cubicBezTo>
                        <a:pt x="9852" y="2080"/>
                        <a:pt x="9890" y="2095"/>
                        <a:pt x="9906" y="2114"/>
                      </a:cubicBezTo>
                      <a:cubicBezTo>
                        <a:pt x="9943" y="2161"/>
                        <a:pt x="9966" y="2221"/>
                        <a:pt x="9990" y="2276"/>
                      </a:cubicBezTo>
                      <a:cubicBezTo>
                        <a:pt x="9997" y="2289"/>
                        <a:pt x="9982" y="2309"/>
                        <a:pt x="9978" y="2326"/>
                      </a:cubicBezTo>
                      <a:cubicBezTo>
                        <a:pt x="9963" y="2318"/>
                        <a:pt x="9942" y="2313"/>
                        <a:pt x="9935" y="2299"/>
                      </a:cubicBezTo>
                      <a:cubicBezTo>
                        <a:pt x="9897" y="2234"/>
                        <a:pt x="9849" y="2185"/>
                        <a:pt x="9769" y="2185"/>
                      </a:cubicBezTo>
                      <a:cubicBezTo>
                        <a:pt x="9766" y="2185"/>
                        <a:pt x="9763" y="2185"/>
                        <a:pt x="9759" y="2185"/>
                      </a:cubicBezTo>
                      <a:cubicBezTo>
                        <a:pt x="9752" y="2179"/>
                        <a:pt x="9747" y="2173"/>
                        <a:pt x="9742" y="2166"/>
                      </a:cubicBezTo>
                      <a:cubicBezTo>
                        <a:pt x="9762" y="2138"/>
                        <a:pt x="9777" y="2091"/>
                        <a:pt x="9804" y="2082"/>
                      </a:cubicBezTo>
                      <a:cubicBezTo>
                        <a:pt x="9809" y="2080"/>
                        <a:pt x="9816" y="2080"/>
                        <a:pt x="9822" y="2080"/>
                      </a:cubicBezTo>
                      <a:close/>
                      <a:moveTo>
                        <a:pt x="9784" y="2235"/>
                      </a:moveTo>
                      <a:cubicBezTo>
                        <a:pt x="9790" y="2235"/>
                        <a:pt x="9796" y="2236"/>
                        <a:pt x="9803" y="2237"/>
                      </a:cubicBezTo>
                      <a:cubicBezTo>
                        <a:pt x="9853" y="2248"/>
                        <a:pt x="9910" y="2336"/>
                        <a:pt x="9899" y="2387"/>
                      </a:cubicBezTo>
                      <a:cubicBezTo>
                        <a:pt x="9889" y="2427"/>
                        <a:pt x="9879" y="2467"/>
                        <a:pt x="9868" y="2511"/>
                      </a:cubicBezTo>
                      <a:cubicBezTo>
                        <a:pt x="9827" y="2532"/>
                        <a:pt x="9788" y="2552"/>
                        <a:pt x="9745" y="2576"/>
                      </a:cubicBezTo>
                      <a:cubicBezTo>
                        <a:pt x="9689" y="2504"/>
                        <a:pt x="9672" y="2419"/>
                        <a:pt x="9690" y="2329"/>
                      </a:cubicBezTo>
                      <a:cubicBezTo>
                        <a:pt x="9702" y="2270"/>
                        <a:pt x="9741" y="2235"/>
                        <a:pt x="9784" y="2235"/>
                      </a:cubicBezTo>
                      <a:close/>
                      <a:moveTo>
                        <a:pt x="10007" y="2381"/>
                      </a:moveTo>
                      <a:cubicBezTo>
                        <a:pt x="10060" y="2381"/>
                        <a:pt x="10096" y="2419"/>
                        <a:pt x="10102" y="2470"/>
                      </a:cubicBezTo>
                      <a:cubicBezTo>
                        <a:pt x="10110" y="2526"/>
                        <a:pt x="10103" y="2586"/>
                        <a:pt x="10103" y="2649"/>
                      </a:cubicBezTo>
                      <a:cubicBezTo>
                        <a:pt x="10055" y="2635"/>
                        <a:pt x="10019" y="2626"/>
                        <a:pt x="9985" y="2616"/>
                      </a:cubicBezTo>
                      <a:cubicBezTo>
                        <a:pt x="9918" y="2596"/>
                        <a:pt x="9920" y="2537"/>
                        <a:pt x="9920" y="2485"/>
                      </a:cubicBezTo>
                      <a:cubicBezTo>
                        <a:pt x="9920" y="2434"/>
                        <a:pt x="9939" y="2383"/>
                        <a:pt x="10001" y="2381"/>
                      </a:cubicBezTo>
                      <a:cubicBezTo>
                        <a:pt x="10003" y="2381"/>
                        <a:pt x="10005" y="2381"/>
                        <a:pt x="10007" y="2381"/>
                      </a:cubicBezTo>
                      <a:close/>
                      <a:moveTo>
                        <a:pt x="10616" y="2646"/>
                      </a:moveTo>
                      <a:cubicBezTo>
                        <a:pt x="10687" y="2646"/>
                        <a:pt x="10713" y="2702"/>
                        <a:pt x="10748" y="2777"/>
                      </a:cubicBezTo>
                      <a:lnTo>
                        <a:pt x="10488" y="2777"/>
                      </a:lnTo>
                      <a:cubicBezTo>
                        <a:pt x="10500" y="2690"/>
                        <a:pt x="10544" y="2649"/>
                        <a:pt x="10612" y="2646"/>
                      </a:cubicBezTo>
                      <a:cubicBezTo>
                        <a:pt x="10614" y="2646"/>
                        <a:pt x="10615" y="2646"/>
                        <a:pt x="10616" y="2646"/>
                      </a:cubicBezTo>
                      <a:close/>
                      <a:moveTo>
                        <a:pt x="10839" y="2607"/>
                      </a:moveTo>
                      <a:cubicBezTo>
                        <a:pt x="10868" y="2607"/>
                        <a:pt x="10894" y="2617"/>
                        <a:pt x="10911" y="2638"/>
                      </a:cubicBezTo>
                      <a:cubicBezTo>
                        <a:pt x="10948" y="2679"/>
                        <a:pt x="10928" y="2763"/>
                        <a:pt x="10851" y="2853"/>
                      </a:cubicBezTo>
                      <a:cubicBezTo>
                        <a:pt x="10810" y="2780"/>
                        <a:pt x="10773" y="2715"/>
                        <a:pt x="10732" y="2645"/>
                      </a:cubicBezTo>
                      <a:cubicBezTo>
                        <a:pt x="10769" y="2620"/>
                        <a:pt x="10807" y="2607"/>
                        <a:pt x="10839" y="2607"/>
                      </a:cubicBezTo>
                      <a:close/>
                      <a:moveTo>
                        <a:pt x="9844" y="2582"/>
                      </a:moveTo>
                      <a:cubicBezTo>
                        <a:pt x="9869" y="2582"/>
                        <a:pt x="9901" y="2604"/>
                        <a:pt x="9940" y="2617"/>
                      </a:cubicBezTo>
                      <a:cubicBezTo>
                        <a:pt x="9845" y="2707"/>
                        <a:pt x="9864" y="2794"/>
                        <a:pt x="9889" y="2882"/>
                      </a:cubicBezTo>
                      <a:cubicBezTo>
                        <a:pt x="9868" y="2884"/>
                        <a:pt x="9851" y="2885"/>
                        <a:pt x="9836" y="2885"/>
                      </a:cubicBezTo>
                      <a:cubicBezTo>
                        <a:pt x="9779" y="2885"/>
                        <a:pt x="9764" y="2866"/>
                        <a:pt x="9750" y="2803"/>
                      </a:cubicBezTo>
                      <a:cubicBezTo>
                        <a:pt x="9725" y="2700"/>
                        <a:pt x="9757" y="2605"/>
                        <a:pt x="9835" y="2583"/>
                      </a:cubicBezTo>
                      <a:cubicBezTo>
                        <a:pt x="9838" y="2582"/>
                        <a:pt x="9841" y="2582"/>
                        <a:pt x="9844" y="2582"/>
                      </a:cubicBezTo>
                      <a:close/>
                      <a:moveTo>
                        <a:pt x="9986" y="2671"/>
                      </a:moveTo>
                      <a:cubicBezTo>
                        <a:pt x="10010" y="2671"/>
                        <a:pt x="10042" y="2685"/>
                        <a:pt x="10056" y="2702"/>
                      </a:cubicBezTo>
                      <a:cubicBezTo>
                        <a:pt x="10077" y="2728"/>
                        <a:pt x="10091" y="2767"/>
                        <a:pt x="10093" y="2801"/>
                      </a:cubicBezTo>
                      <a:cubicBezTo>
                        <a:pt x="10098" y="2863"/>
                        <a:pt x="10095" y="2927"/>
                        <a:pt x="10095" y="3005"/>
                      </a:cubicBezTo>
                      <a:cubicBezTo>
                        <a:pt x="10043" y="2961"/>
                        <a:pt x="10007" y="2934"/>
                        <a:pt x="9972" y="2903"/>
                      </a:cubicBezTo>
                      <a:cubicBezTo>
                        <a:pt x="9922" y="2858"/>
                        <a:pt x="9900" y="2801"/>
                        <a:pt x="9916" y="2737"/>
                      </a:cubicBezTo>
                      <a:cubicBezTo>
                        <a:pt x="9922" y="2711"/>
                        <a:pt x="9950" y="2679"/>
                        <a:pt x="9974" y="2672"/>
                      </a:cubicBezTo>
                      <a:cubicBezTo>
                        <a:pt x="9978" y="2671"/>
                        <a:pt x="9982" y="2671"/>
                        <a:pt x="9986" y="2671"/>
                      </a:cubicBezTo>
                      <a:close/>
                      <a:moveTo>
                        <a:pt x="10710" y="2824"/>
                      </a:moveTo>
                      <a:cubicBezTo>
                        <a:pt x="10761" y="2824"/>
                        <a:pt x="10801" y="2849"/>
                        <a:pt x="10820" y="2894"/>
                      </a:cubicBezTo>
                      <a:cubicBezTo>
                        <a:pt x="10856" y="2990"/>
                        <a:pt x="10821" y="3083"/>
                        <a:pt x="10732" y="3132"/>
                      </a:cubicBezTo>
                      <a:cubicBezTo>
                        <a:pt x="10685" y="3095"/>
                        <a:pt x="10665" y="3054"/>
                        <a:pt x="10675" y="2990"/>
                      </a:cubicBezTo>
                      <a:cubicBezTo>
                        <a:pt x="10684" y="2940"/>
                        <a:pt x="10664" y="2886"/>
                        <a:pt x="10656" y="2832"/>
                      </a:cubicBezTo>
                      <a:cubicBezTo>
                        <a:pt x="10675" y="2827"/>
                        <a:pt x="10693" y="2824"/>
                        <a:pt x="10710" y="2824"/>
                      </a:cubicBezTo>
                      <a:close/>
                      <a:moveTo>
                        <a:pt x="9821" y="2930"/>
                      </a:moveTo>
                      <a:cubicBezTo>
                        <a:pt x="9990" y="2930"/>
                        <a:pt x="10109" y="3063"/>
                        <a:pt x="10075" y="3249"/>
                      </a:cubicBezTo>
                      <a:cubicBezTo>
                        <a:pt x="10035" y="3212"/>
                        <a:pt x="9999" y="3185"/>
                        <a:pt x="9972" y="3150"/>
                      </a:cubicBezTo>
                      <a:cubicBezTo>
                        <a:pt x="9906" y="3065"/>
                        <a:pt x="9847" y="2976"/>
                        <a:pt x="9721" y="2945"/>
                      </a:cubicBezTo>
                      <a:cubicBezTo>
                        <a:pt x="9756" y="2935"/>
                        <a:pt x="9789" y="2930"/>
                        <a:pt x="9821" y="2930"/>
                      </a:cubicBezTo>
                      <a:close/>
                      <a:moveTo>
                        <a:pt x="10528" y="2821"/>
                      </a:moveTo>
                      <a:cubicBezTo>
                        <a:pt x="10563" y="2821"/>
                        <a:pt x="10591" y="2848"/>
                        <a:pt x="10607" y="2884"/>
                      </a:cubicBezTo>
                      <a:cubicBezTo>
                        <a:pt x="10649" y="2974"/>
                        <a:pt x="10620" y="3099"/>
                        <a:pt x="10537" y="3173"/>
                      </a:cubicBezTo>
                      <a:cubicBezTo>
                        <a:pt x="10505" y="3203"/>
                        <a:pt x="10469" y="3228"/>
                        <a:pt x="10420" y="3266"/>
                      </a:cubicBezTo>
                      <a:cubicBezTo>
                        <a:pt x="10420" y="3135"/>
                        <a:pt x="10413" y="3020"/>
                        <a:pt x="10423" y="2904"/>
                      </a:cubicBezTo>
                      <a:cubicBezTo>
                        <a:pt x="10426" y="2877"/>
                        <a:pt x="10470" y="2839"/>
                        <a:pt x="10502" y="2826"/>
                      </a:cubicBezTo>
                      <a:cubicBezTo>
                        <a:pt x="10511" y="2822"/>
                        <a:pt x="10520" y="2821"/>
                        <a:pt x="10528" y="2821"/>
                      </a:cubicBezTo>
                      <a:close/>
                      <a:moveTo>
                        <a:pt x="9757" y="2990"/>
                      </a:moveTo>
                      <a:cubicBezTo>
                        <a:pt x="9811" y="3042"/>
                        <a:pt x="9864" y="3094"/>
                        <a:pt x="9919" y="3144"/>
                      </a:cubicBezTo>
                      <a:cubicBezTo>
                        <a:pt x="9964" y="3185"/>
                        <a:pt x="10015" y="3218"/>
                        <a:pt x="10056" y="3264"/>
                      </a:cubicBezTo>
                      <a:cubicBezTo>
                        <a:pt x="10079" y="3291"/>
                        <a:pt x="10085" y="3332"/>
                        <a:pt x="10100" y="3369"/>
                      </a:cubicBezTo>
                      <a:cubicBezTo>
                        <a:pt x="10092" y="3370"/>
                        <a:pt x="10084" y="3371"/>
                        <a:pt x="10076" y="3371"/>
                      </a:cubicBezTo>
                      <a:cubicBezTo>
                        <a:pt x="9935" y="3371"/>
                        <a:pt x="9798" y="3206"/>
                        <a:pt x="9740" y="3010"/>
                      </a:cubicBezTo>
                      <a:cubicBezTo>
                        <a:pt x="9746" y="3003"/>
                        <a:pt x="9751" y="2996"/>
                        <a:pt x="9757" y="2990"/>
                      </a:cubicBezTo>
                      <a:close/>
                      <a:moveTo>
                        <a:pt x="10649" y="3129"/>
                      </a:moveTo>
                      <a:lnTo>
                        <a:pt x="10649" y="3129"/>
                      </a:lnTo>
                      <a:cubicBezTo>
                        <a:pt x="10721" y="3228"/>
                        <a:pt x="10643" y="3323"/>
                        <a:pt x="10423" y="3390"/>
                      </a:cubicBezTo>
                      <a:cubicBezTo>
                        <a:pt x="10410" y="3307"/>
                        <a:pt x="10467" y="3278"/>
                        <a:pt x="10514" y="3242"/>
                      </a:cubicBezTo>
                      <a:cubicBezTo>
                        <a:pt x="10561" y="3206"/>
                        <a:pt x="10604" y="3166"/>
                        <a:pt x="10649" y="3129"/>
                      </a:cubicBezTo>
                      <a:close/>
                      <a:moveTo>
                        <a:pt x="9781" y="3304"/>
                      </a:moveTo>
                      <a:cubicBezTo>
                        <a:pt x="9811" y="3304"/>
                        <a:pt x="9845" y="3317"/>
                        <a:pt x="9873" y="3331"/>
                      </a:cubicBezTo>
                      <a:cubicBezTo>
                        <a:pt x="9941" y="3366"/>
                        <a:pt x="10007" y="3407"/>
                        <a:pt x="10092" y="3456"/>
                      </a:cubicBezTo>
                      <a:cubicBezTo>
                        <a:pt x="10104" y="3490"/>
                        <a:pt x="10084" y="3505"/>
                        <a:pt x="10048" y="3505"/>
                      </a:cubicBezTo>
                      <a:cubicBezTo>
                        <a:pt x="10039" y="3505"/>
                        <a:pt x="10029" y="3504"/>
                        <a:pt x="10018" y="3502"/>
                      </a:cubicBezTo>
                      <a:cubicBezTo>
                        <a:pt x="9992" y="3498"/>
                        <a:pt x="9967" y="3487"/>
                        <a:pt x="9941" y="3478"/>
                      </a:cubicBezTo>
                      <a:cubicBezTo>
                        <a:pt x="9840" y="3439"/>
                        <a:pt x="9739" y="3402"/>
                        <a:pt x="9630" y="3361"/>
                      </a:cubicBezTo>
                      <a:cubicBezTo>
                        <a:pt x="9671" y="3342"/>
                        <a:pt x="9716" y="3316"/>
                        <a:pt x="9765" y="3305"/>
                      </a:cubicBezTo>
                      <a:cubicBezTo>
                        <a:pt x="9770" y="3304"/>
                        <a:pt x="9776" y="3304"/>
                        <a:pt x="9781" y="3304"/>
                      </a:cubicBezTo>
                      <a:close/>
                      <a:moveTo>
                        <a:pt x="10627" y="3372"/>
                      </a:moveTo>
                      <a:cubicBezTo>
                        <a:pt x="10699" y="3372"/>
                        <a:pt x="10772" y="3398"/>
                        <a:pt x="10831" y="3446"/>
                      </a:cubicBezTo>
                      <a:cubicBezTo>
                        <a:pt x="10700" y="3469"/>
                        <a:pt x="10565" y="3492"/>
                        <a:pt x="10429" y="3516"/>
                      </a:cubicBezTo>
                      <a:cubicBezTo>
                        <a:pt x="10423" y="3509"/>
                        <a:pt x="10418" y="3504"/>
                        <a:pt x="10413" y="3497"/>
                      </a:cubicBezTo>
                      <a:cubicBezTo>
                        <a:pt x="10426" y="3473"/>
                        <a:pt x="10433" y="3438"/>
                        <a:pt x="10453" y="3425"/>
                      </a:cubicBezTo>
                      <a:cubicBezTo>
                        <a:pt x="10507" y="3390"/>
                        <a:pt x="10567" y="3372"/>
                        <a:pt x="10627" y="3372"/>
                      </a:cubicBezTo>
                      <a:close/>
                      <a:moveTo>
                        <a:pt x="9689" y="3436"/>
                      </a:moveTo>
                      <a:cubicBezTo>
                        <a:pt x="9828" y="3436"/>
                        <a:pt x="9928" y="3547"/>
                        <a:pt x="10060" y="3547"/>
                      </a:cubicBezTo>
                      <a:cubicBezTo>
                        <a:pt x="10072" y="3547"/>
                        <a:pt x="10084" y="3546"/>
                        <a:pt x="10097" y="3544"/>
                      </a:cubicBezTo>
                      <a:lnTo>
                        <a:pt x="10097" y="3544"/>
                      </a:lnTo>
                      <a:cubicBezTo>
                        <a:pt x="10064" y="3597"/>
                        <a:pt x="10028" y="3624"/>
                        <a:pt x="9985" y="3624"/>
                      </a:cubicBezTo>
                      <a:cubicBezTo>
                        <a:pt x="9967" y="3624"/>
                        <a:pt x="9947" y="3619"/>
                        <a:pt x="9927" y="3609"/>
                      </a:cubicBezTo>
                      <a:cubicBezTo>
                        <a:pt x="9829" y="3563"/>
                        <a:pt x="9739" y="3506"/>
                        <a:pt x="9628" y="3444"/>
                      </a:cubicBezTo>
                      <a:cubicBezTo>
                        <a:pt x="9649" y="3439"/>
                        <a:pt x="9669" y="3436"/>
                        <a:pt x="9689" y="3436"/>
                      </a:cubicBezTo>
                      <a:close/>
                      <a:moveTo>
                        <a:pt x="10803" y="3480"/>
                      </a:moveTo>
                      <a:cubicBezTo>
                        <a:pt x="10729" y="3568"/>
                        <a:pt x="10613" y="3625"/>
                        <a:pt x="10527" y="3625"/>
                      </a:cubicBezTo>
                      <a:cubicBezTo>
                        <a:pt x="10477" y="3625"/>
                        <a:pt x="10437" y="3605"/>
                        <a:pt x="10422" y="3562"/>
                      </a:cubicBezTo>
                      <a:cubicBezTo>
                        <a:pt x="10550" y="3533"/>
                        <a:pt x="10676" y="3507"/>
                        <a:pt x="10803" y="3480"/>
                      </a:cubicBezTo>
                      <a:close/>
                      <a:moveTo>
                        <a:pt x="11281" y="3762"/>
                      </a:moveTo>
                      <a:cubicBezTo>
                        <a:pt x="11332" y="3762"/>
                        <a:pt x="11383" y="3766"/>
                        <a:pt x="11435" y="3774"/>
                      </a:cubicBezTo>
                      <a:cubicBezTo>
                        <a:pt x="11482" y="3781"/>
                        <a:pt x="11532" y="3800"/>
                        <a:pt x="11571" y="3826"/>
                      </a:cubicBezTo>
                      <a:cubicBezTo>
                        <a:pt x="11679" y="3898"/>
                        <a:pt x="11673" y="4008"/>
                        <a:pt x="11560" y="4074"/>
                      </a:cubicBezTo>
                      <a:cubicBezTo>
                        <a:pt x="11545" y="4082"/>
                        <a:pt x="11532" y="4090"/>
                        <a:pt x="11511" y="4103"/>
                      </a:cubicBezTo>
                      <a:cubicBezTo>
                        <a:pt x="11529" y="4115"/>
                        <a:pt x="11539" y="4123"/>
                        <a:pt x="11550" y="4128"/>
                      </a:cubicBezTo>
                      <a:cubicBezTo>
                        <a:pt x="11837" y="4250"/>
                        <a:pt x="12002" y="4634"/>
                        <a:pt x="11890" y="4926"/>
                      </a:cubicBezTo>
                      <a:cubicBezTo>
                        <a:pt x="11879" y="4955"/>
                        <a:pt x="11864" y="4985"/>
                        <a:pt x="11848" y="5012"/>
                      </a:cubicBezTo>
                      <a:cubicBezTo>
                        <a:pt x="11817" y="5061"/>
                        <a:pt x="11788" y="5085"/>
                        <a:pt x="11754" y="5085"/>
                      </a:cubicBezTo>
                      <a:cubicBezTo>
                        <a:pt x="11727" y="5085"/>
                        <a:pt x="11696" y="5069"/>
                        <a:pt x="11658" y="5036"/>
                      </a:cubicBezTo>
                      <a:cubicBezTo>
                        <a:pt x="11652" y="5031"/>
                        <a:pt x="11641" y="5029"/>
                        <a:pt x="11621" y="5021"/>
                      </a:cubicBezTo>
                      <a:cubicBezTo>
                        <a:pt x="11618" y="5058"/>
                        <a:pt x="11612" y="5088"/>
                        <a:pt x="11614" y="5118"/>
                      </a:cubicBezTo>
                      <a:cubicBezTo>
                        <a:pt x="11624" y="5310"/>
                        <a:pt x="11594" y="5492"/>
                        <a:pt x="11496" y="5661"/>
                      </a:cubicBezTo>
                      <a:cubicBezTo>
                        <a:pt x="11429" y="5775"/>
                        <a:pt x="11324" y="5838"/>
                        <a:pt x="11211" y="5838"/>
                      </a:cubicBezTo>
                      <a:cubicBezTo>
                        <a:pt x="11176" y="5838"/>
                        <a:pt x="11140" y="5832"/>
                        <a:pt x="11104" y="5819"/>
                      </a:cubicBezTo>
                      <a:cubicBezTo>
                        <a:pt x="11093" y="5815"/>
                        <a:pt x="11083" y="5807"/>
                        <a:pt x="11053" y="5792"/>
                      </a:cubicBezTo>
                      <a:cubicBezTo>
                        <a:pt x="11217" y="5789"/>
                        <a:pt x="11329" y="5719"/>
                        <a:pt x="11391" y="5598"/>
                      </a:cubicBezTo>
                      <a:cubicBezTo>
                        <a:pt x="11448" y="5486"/>
                        <a:pt x="11498" y="5363"/>
                        <a:pt x="11521" y="5239"/>
                      </a:cubicBezTo>
                      <a:cubicBezTo>
                        <a:pt x="11553" y="5066"/>
                        <a:pt x="11528" y="4894"/>
                        <a:pt x="11436" y="4731"/>
                      </a:cubicBezTo>
                      <a:lnTo>
                        <a:pt x="11436" y="4731"/>
                      </a:lnTo>
                      <a:cubicBezTo>
                        <a:pt x="11454" y="4746"/>
                        <a:pt x="11472" y="4762"/>
                        <a:pt x="11491" y="4778"/>
                      </a:cubicBezTo>
                      <a:cubicBezTo>
                        <a:pt x="11524" y="4812"/>
                        <a:pt x="11558" y="4839"/>
                        <a:pt x="11601" y="4839"/>
                      </a:cubicBezTo>
                      <a:cubicBezTo>
                        <a:pt x="11616" y="4839"/>
                        <a:pt x="11632" y="4835"/>
                        <a:pt x="11649" y="4828"/>
                      </a:cubicBezTo>
                      <a:cubicBezTo>
                        <a:pt x="11716" y="4797"/>
                        <a:pt x="11750" y="4741"/>
                        <a:pt x="11751" y="4668"/>
                      </a:cubicBezTo>
                      <a:cubicBezTo>
                        <a:pt x="11757" y="4423"/>
                        <a:pt x="11564" y="4226"/>
                        <a:pt x="11323" y="4226"/>
                      </a:cubicBezTo>
                      <a:cubicBezTo>
                        <a:pt x="11316" y="4226"/>
                        <a:pt x="11309" y="4226"/>
                        <a:pt x="11301" y="4227"/>
                      </a:cubicBezTo>
                      <a:cubicBezTo>
                        <a:pt x="11158" y="4234"/>
                        <a:pt x="11026" y="4272"/>
                        <a:pt x="10910" y="4365"/>
                      </a:cubicBezTo>
                      <a:cubicBezTo>
                        <a:pt x="10905" y="4358"/>
                        <a:pt x="10899" y="4351"/>
                        <a:pt x="10893" y="4343"/>
                      </a:cubicBezTo>
                      <a:cubicBezTo>
                        <a:pt x="10931" y="4306"/>
                        <a:pt x="10967" y="4266"/>
                        <a:pt x="11010" y="4234"/>
                      </a:cubicBezTo>
                      <a:cubicBezTo>
                        <a:pt x="11032" y="4216"/>
                        <a:pt x="11064" y="4210"/>
                        <a:pt x="11093" y="4204"/>
                      </a:cubicBezTo>
                      <a:cubicBezTo>
                        <a:pt x="11150" y="4189"/>
                        <a:pt x="11206" y="4175"/>
                        <a:pt x="11219" y="4107"/>
                      </a:cubicBezTo>
                      <a:cubicBezTo>
                        <a:pt x="11232" y="4035"/>
                        <a:pt x="11191" y="3981"/>
                        <a:pt x="11135" y="3955"/>
                      </a:cubicBezTo>
                      <a:cubicBezTo>
                        <a:pt x="11049" y="3916"/>
                        <a:pt x="10955" y="3896"/>
                        <a:pt x="10871" y="3869"/>
                      </a:cubicBezTo>
                      <a:cubicBezTo>
                        <a:pt x="10871" y="3869"/>
                        <a:pt x="10884" y="3859"/>
                        <a:pt x="10900" y="3852"/>
                      </a:cubicBezTo>
                      <a:cubicBezTo>
                        <a:pt x="11022" y="3790"/>
                        <a:pt x="11150" y="3762"/>
                        <a:pt x="11281" y="3762"/>
                      </a:cubicBezTo>
                      <a:close/>
                      <a:moveTo>
                        <a:pt x="8892" y="7409"/>
                      </a:moveTo>
                      <a:cubicBezTo>
                        <a:pt x="9006" y="7409"/>
                        <a:pt x="9120" y="7434"/>
                        <a:pt x="9192" y="7485"/>
                      </a:cubicBezTo>
                      <a:cubicBezTo>
                        <a:pt x="9199" y="7491"/>
                        <a:pt x="9204" y="7499"/>
                        <a:pt x="9209" y="7502"/>
                      </a:cubicBezTo>
                      <a:cubicBezTo>
                        <a:pt x="9130" y="7508"/>
                        <a:pt x="9052" y="7502"/>
                        <a:pt x="8976" y="7517"/>
                      </a:cubicBezTo>
                      <a:cubicBezTo>
                        <a:pt x="8661" y="7576"/>
                        <a:pt x="8535" y="7934"/>
                        <a:pt x="8740" y="8181"/>
                      </a:cubicBezTo>
                      <a:cubicBezTo>
                        <a:pt x="8781" y="8231"/>
                        <a:pt x="8832" y="8271"/>
                        <a:pt x="8898" y="8271"/>
                      </a:cubicBezTo>
                      <a:cubicBezTo>
                        <a:pt x="8914" y="8271"/>
                        <a:pt x="8931" y="8268"/>
                        <a:pt x="8948" y="8263"/>
                      </a:cubicBezTo>
                      <a:cubicBezTo>
                        <a:pt x="9046" y="8234"/>
                        <a:pt x="9079" y="8167"/>
                        <a:pt x="9032" y="8077"/>
                      </a:cubicBezTo>
                      <a:cubicBezTo>
                        <a:pt x="8990" y="7996"/>
                        <a:pt x="8985" y="7923"/>
                        <a:pt x="9050" y="7851"/>
                      </a:cubicBezTo>
                      <a:cubicBezTo>
                        <a:pt x="9086" y="7811"/>
                        <a:pt x="9133" y="7792"/>
                        <a:pt x="9178" y="7792"/>
                      </a:cubicBezTo>
                      <a:cubicBezTo>
                        <a:pt x="9226" y="7792"/>
                        <a:pt x="9273" y="7814"/>
                        <a:pt x="9308" y="7857"/>
                      </a:cubicBezTo>
                      <a:cubicBezTo>
                        <a:pt x="9333" y="7888"/>
                        <a:pt x="9353" y="7925"/>
                        <a:pt x="9367" y="7961"/>
                      </a:cubicBezTo>
                      <a:cubicBezTo>
                        <a:pt x="9682" y="8843"/>
                        <a:pt x="9306" y="9876"/>
                        <a:pt x="8474" y="10306"/>
                      </a:cubicBezTo>
                      <a:cubicBezTo>
                        <a:pt x="8346" y="10372"/>
                        <a:pt x="8189" y="10382"/>
                        <a:pt x="8045" y="10418"/>
                      </a:cubicBezTo>
                      <a:cubicBezTo>
                        <a:pt x="8044" y="10416"/>
                        <a:pt x="8044" y="10412"/>
                        <a:pt x="8042" y="10409"/>
                      </a:cubicBezTo>
                      <a:cubicBezTo>
                        <a:pt x="8197" y="10326"/>
                        <a:pt x="8356" y="10251"/>
                        <a:pt x="8501" y="10156"/>
                      </a:cubicBezTo>
                      <a:cubicBezTo>
                        <a:pt x="8827" y="9954"/>
                        <a:pt x="9074" y="9684"/>
                        <a:pt x="9178" y="9306"/>
                      </a:cubicBezTo>
                      <a:cubicBezTo>
                        <a:pt x="9213" y="9177"/>
                        <a:pt x="9234" y="9038"/>
                        <a:pt x="9230" y="8904"/>
                      </a:cubicBezTo>
                      <a:cubicBezTo>
                        <a:pt x="9228" y="8806"/>
                        <a:pt x="9184" y="8702"/>
                        <a:pt x="9137" y="8613"/>
                      </a:cubicBezTo>
                      <a:cubicBezTo>
                        <a:pt x="9092" y="8524"/>
                        <a:pt x="8974" y="8473"/>
                        <a:pt x="8868" y="8473"/>
                      </a:cubicBezTo>
                      <a:cubicBezTo>
                        <a:pt x="8847" y="8473"/>
                        <a:pt x="8826" y="8475"/>
                        <a:pt x="8807" y="8479"/>
                      </a:cubicBezTo>
                      <a:cubicBezTo>
                        <a:pt x="8753" y="8491"/>
                        <a:pt x="8738" y="8527"/>
                        <a:pt x="8739" y="8577"/>
                      </a:cubicBezTo>
                      <a:cubicBezTo>
                        <a:pt x="8742" y="8673"/>
                        <a:pt x="8709" y="8758"/>
                        <a:pt x="8638" y="8823"/>
                      </a:cubicBezTo>
                      <a:cubicBezTo>
                        <a:pt x="8596" y="8863"/>
                        <a:pt x="8552" y="8882"/>
                        <a:pt x="8511" y="8882"/>
                      </a:cubicBezTo>
                      <a:cubicBezTo>
                        <a:pt x="8455" y="8882"/>
                        <a:pt x="8405" y="8847"/>
                        <a:pt x="8371" y="8779"/>
                      </a:cubicBezTo>
                      <a:cubicBezTo>
                        <a:pt x="8307" y="8651"/>
                        <a:pt x="8285" y="8521"/>
                        <a:pt x="8363" y="8387"/>
                      </a:cubicBezTo>
                      <a:cubicBezTo>
                        <a:pt x="8372" y="8372"/>
                        <a:pt x="8368" y="8347"/>
                        <a:pt x="8371" y="8326"/>
                      </a:cubicBezTo>
                      <a:lnTo>
                        <a:pt x="8371" y="8326"/>
                      </a:lnTo>
                      <a:cubicBezTo>
                        <a:pt x="8349" y="8329"/>
                        <a:pt x="8325" y="8329"/>
                        <a:pt x="8304" y="8335"/>
                      </a:cubicBezTo>
                      <a:cubicBezTo>
                        <a:pt x="8290" y="8338"/>
                        <a:pt x="8279" y="8351"/>
                        <a:pt x="8267" y="8357"/>
                      </a:cubicBezTo>
                      <a:cubicBezTo>
                        <a:pt x="8213" y="8381"/>
                        <a:pt x="8160" y="8395"/>
                        <a:pt x="8111" y="8395"/>
                      </a:cubicBezTo>
                      <a:cubicBezTo>
                        <a:pt x="8009" y="8395"/>
                        <a:pt x="7925" y="8336"/>
                        <a:pt x="7893" y="8188"/>
                      </a:cubicBezTo>
                      <a:cubicBezTo>
                        <a:pt x="7871" y="8089"/>
                        <a:pt x="7880" y="8004"/>
                        <a:pt x="7928" y="7892"/>
                      </a:cubicBezTo>
                      <a:cubicBezTo>
                        <a:pt x="7943" y="7918"/>
                        <a:pt x="7957" y="7940"/>
                        <a:pt x="7969" y="7963"/>
                      </a:cubicBezTo>
                      <a:cubicBezTo>
                        <a:pt x="8045" y="8092"/>
                        <a:pt x="8172" y="8168"/>
                        <a:pt x="8297" y="8168"/>
                      </a:cubicBezTo>
                      <a:cubicBezTo>
                        <a:pt x="8333" y="8168"/>
                        <a:pt x="8368" y="8162"/>
                        <a:pt x="8402" y="8149"/>
                      </a:cubicBezTo>
                      <a:cubicBezTo>
                        <a:pt x="8497" y="8113"/>
                        <a:pt x="8541" y="8048"/>
                        <a:pt x="8528" y="7947"/>
                      </a:cubicBezTo>
                      <a:cubicBezTo>
                        <a:pt x="8521" y="7881"/>
                        <a:pt x="8506" y="7815"/>
                        <a:pt x="8490" y="7751"/>
                      </a:cubicBezTo>
                      <a:cubicBezTo>
                        <a:pt x="8460" y="7639"/>
                        <a:pt x="8485" y="7558"/>
                        <a:pt x="8576" y="7491"/>
                      </a:cubicBezTo>
                      <a:cubicBezTo>
                        <a:pt x="8652" y="7436"/>
                        <a:pt x="8772" y="7409"/>
                        <a:pt x="8892" y="7409"/>
                      </a:cubicBezTo>
                      <a:close/>
                      <a:moveTo>
                        <a:pt x="2621" y="9813"/>
                      </a:moveTo>
                      <a:cubicBezTo>
                        <a:pt x="3267" y="9813"/>
                        <a:pt x="3909" y="9889"/>
                        <a:pt x="4544" y="10044"/>
                      </a:cubicBezTo>
                      <a:cubicBezTo>
                        <a:pt x="4901" y="10131"/>
                        <a:pt x="5249" y="10254"/>
                        <a:pt x="5604" y="10358"/>
                      </a:cubicBezTo>
                      <a:cubicBezTo>
                        <a:pt x="5723" y="10393"/>
                        <a:pt x="5846" y="10423"/>
                        <a:pt x="5966" y="10466"/>
                      </a:cubicBezTo>
                      <a:cubicBezTo>
                        <a:pt x="5801" y="10458"/>
                        <a:pt x="5635" y="10456"/>
                        <a:pt x="5469" y="10439"/>
                      </a:cubicBezTo>
                      <a:cubicBezTo>
                        <a:pt x="5393" y="10431"/>
                        <a:pt x="5321" y="10384"/>
                        <a:pt x="5244" y="10366"/>
                      </a:cubicBezTo>
                      <a:cubicBezTo>
                        <a:pt x="4518" y="10198"/>
                        <a:pt x="3797" y="9997"/>
                        <a:pt x="3043" y="9997"/>
                      </a:cubicBezTo>
                      <a:cubicBezTo>
                        <a:pt x="2990" y="9997"/>
                        <a:pt x="2936" y="9998"/>
                        <a:pt x="2882" y="10000"/>
                      </a:cubicBezTo>
                      <a:cubicBezTo>
                        <a:pt x="2396" y="10018"/>
                        <a:pt x="1912" y="10044"/>
                        <a:pt x="1442" y="10185"/>
                      </a:cubicBezTo>
                      <a:cubicBezTo>
                        <a:pt x="1100" y="10288"/>
                        <a:pt x="781" y="10436"/>
                        <a:pt x="501" y="10662"/>
                      </a:cubicBezTo>
                      <a:cubicBezTo>
                        <a:pt x="497" y="10665"/>
                        <a:pt x="494" y="10671"/>
                        <a:pt x="489" y="10671"/>
                      </a:cubicBezTo>
                      <a:cubicBezTo>
                        <a:pt x="387" y="10676"/>
                        <a:pt x="314" y="10733"/>
                        <a:pt x="248" y="10801"/>
                      </a:cubicBezTo>
                      <a:cubicBezTo>
                        <a:pt x="186" y="10867"/>
                        <a:pt x="125" y="10936"/>
                        <a:pt x="63" y="11003"/>
                      </a:cubicBezTo>
                      <a:cubicBezTo>
                        <a:pt x="57" y="11003"/>
                        <a:pt x="50" y="11002"/>
                        <a:pt x="44" y="11002"/>
                      </a:cubicBezTo>
                      <a:cubicBezTo>
                        <a:pt x="55" y="10945"/>
                        <a:pt x="62" y="10887"/>
                        <a:pt x="77" y="10830"/>
                      </a:cubicBezTo>
                      <a:cubicBezTo>
                        <a:pt x="171" y="10489"/>
                        <a:pt x="409" y="10277"/>
                        <a:pt x="718" y="10132"/>
                      </a:cubicBezTo>
                      <a:cubicBezTo>
                        <a:pt x="1068" y="9969"/>
                        <a:pt x="1441" y="9889"/>
                        <a:pt x="1822" y="9851"/>
                      </a:cubicBezTo>
                      <a:cubicBezTo>
                        <a:pt x="2089" y="9825"/>
                        <a:pt x="2355" y="9813"/>
                        <a:pt x="2621" y="9813"/>
                      </a:cubicBezTo>
                      <a:close/>
                      <a:moveTo>
                        <a:pt x="10940" y="1003"/>
                      </a:moveTo>
                      <a:cubicBezTo>
                        <a:pt x="11064" y="1003"/>
                        <a:pt x="11174" y="1060"/>
                        <a:pt x="11261" y="1174"/>
                      </a:cubicBezTo>
                      <a:cubicBezTo>
                        <a:pt x="11442" y="1408"/>
                        <a:pt x="11405" y="1797"/>
                        <a:pt x="11186" y="1995"/>
                      </a:cubicBezTo>
                      <a:cubicBezTo>
                        <a:pt x="11123" y="2052"/>
                        <a:pt x="11052" y="2077"/>
                        <a:pt x="10977" y="2077"/>
                      </a:cubicBezTo>
                      <a:cubicBezTo>
                        <a:pt x="10948" y="2077"/>
                        <a:pt x="10918" y="2074"/>
                        <a:pt x="10888" y="2067"/>
                      </a:cubicBezTo>
                      <a:cubicBezTo>
                        <a:pt x="10877" y="2064"/>
                        <a:pt x="10865" y="2057"/>
                        <a:pt x="10855" y="2051"/>
                      </a:cubicBezTo>
                      <a:cubicBezTo>
                        <a:pt x="10767" y="2001"/>
                        <a:pt x="10729" y="1875"/>
                        <a:pt x="10764" y="1754"/>
                      </a:cubicBezTo>
                      <a:cubicBezTo>
                        <a:pt x="10795" y="1656"/>
                        <a:pt x="10889" y="1583"/>
                        <a:pt x="10985" y="1583"/>
                      </a:cubicBezTo>
                      <a:cubicBezTo>
                        <a:pt x="10987" y="1583"/>
                        <a:pt x="10989" y="1583"/>
                        <a:pt x="10991" y="1583"/>
                      </a:cubicBezTo>
                      <a:cubicBezTo>
                        <a:pt x="11060" y="1586"/>
                        <a:pt x="11073" y="1648"/>
                        <a:pt x="11106" y="1689"/>
                      </a:cubicBezTo>
                      <a:cubicBezTo>
                        <a:pt x="11124" y="1709"/>
                        <a:pt x="11144" y="1728"/>
                        <a:pt x="11162" y="1747"/>
                      </a:cubicBezTo>
                      <a:cubicBezTo>
                        <a:pt x="11182" y="1727"/>
                        <a:pt x="11207" y="1709"/>
                        <a:pt x="11219" y="1684"/>
                      </a:cubicBezTo>
                      <a:cubicBezTo>
                        <a:pt x="11289" y="1539"/>
                        <a:pt x="11196" y="1294"/>
                        <a:pt x="11041" y="1209"/>
                      </a:cubicBezTo>
                      <a:cubicBezTo>
                        <a:pt x="10991" y="1182"/>
                        <a:pt x="10939" y="1169"/>
                        <a:pt x="10887" y="1169"/>
                      </a:cubicBezTo>
                      <a:cubicBezTo>
                        <a:pt x="10779" y="1169"/>
                        <a:pt x="10675" y="1225"/>
                        <a:pt x="10608" y="1329"/>
                      </a:cubicBezTo>
                      <a:cubicBezTo>
                        <a:pt x="10485" y="1518"/>
                        <a:pt x="10454" y="1733"/>
                        <a:pt x="10421" y="1949"/>
                      </a:cubicBezTo>
                      <a:cubicBezTo>
                        <a:pt x="10313" y="2654"/>
                        <a:pt x="10380" y="3363"/>
                        <a:pt x="10372" y="4071"/>
                      </a:cubicBezTo>
                      <a:cubicBezTo>
                        <a:pt x="10371" y="4154"/>
                        <a:pt x="10372" y="4237"/>
                        <a:pt x="10388" y="4329"/>
                      </a:cubicBezTo>
                      <a:cubicBezTo>
                        <a:pt x="10404" y="4306"/>
                        <a:pt x="10419" y="4281"/>
                        <a:pt x="10435" y="4257"/>
                      </a:cubicBezTo>
                      <a:cubicBezTo>
                        <a:pt x="10527" y="4104"/>
                        <a:pt x="10649" y="3989"/>
                        <a:pt x="10829" y="3954"/>
                      </a:cubicBezTo>
                      <a:cubicBezTo>
                        <a:pt x="10862" y="3947"/>
                        <a:pt x="10895" y="3943"/>
                        <a:pt x="10927" y="3943"/>
                      </a:cubicBezTo>
                      <a:cubicBezTo>
                        <a:pt x="10997" y="3943"/>
                        <a:pt x="11065" y="3962"/>
                        <a:pt x="11124" y="4015"/>
                      </a:cubicBezTo>
                      <a:cubicBezTo>
                        <a:pt x="11146" y="4035"/>
                        <a:pt x="11175" y="4073"/>
                        <a:pt x="11170" y="4096"/>
                      </a:cubicBezTo>
                      <a:cubicBezTo>
                        <a:pt x="11166" y="4121"/>
                        <a:pt x="11126" y="4148"/>
                        <a:pt x="11096" y="4154"/>
                      </a:cubicBezTo>
                      <a:cubicBezTo>
                        <a:pt x="10949" y="4189"/>
                        <a:pt x="10868" y="4287"/>
                        <a:pt x="10824" y="4422"/>
                      </a:cubicBezTo>
                      <a:cubicBezTo>
                        <a:pt x="10816" y="4444"/>
                        <a:pt x="10815" y="4467"/>
                        <a:pt x="10811" y="4490"/>
                      </a:cubicBezTo>
                      <a:cubicBezTo>
                        <a:pt x="10816" y="4494"/>
                        <a:pt x="10823" y="4498"/>
                        <a:pt x="10827" y="4501"/>
                      </a:cubicBezTo>
                      <a:cubicBezTo>
                        <a:pt x="10847" y="4484"/>
                        <a:pt x="10869" y="4468"/>
                        <a:pt x="10888" y="4449"/>
                      </a:cubicBezTo>
                      <a:cubicBezTo>
                        <a:pt x="11005" y="4335"/>
                        <a:pt x="11139" y="4276"/>
                        <a:pt x="11289" y="4276"/>
                      </a:cubicBezTo>
                      <a:cubicBezTo>
                        <a:pt x="11329" y="4276"/>
                        <a:pt x="11371" y="4280"/>
                        <a:pt x="11413" y="4289"/>
                      </a:cubicBezTo>
                      <a:cubicBezTo>
                        <a:pt x="11580" y="4321"/>
                        <a:pt x="11712" y="4505"/>
                        <a:pt x="11694" y="4676"/>
                      </a:cubicBezTo>
                      <a:cubicBezTo>
                        <a:pt x="11690" y="4713"/>
                        <a:pt x="11658" y="4763"/>
                        <a:pt x="11626" y="4778"/>
                      </a:cubicBezTo>
                      <a:cubicBezTo>
                        <a:pt x="11622" y="4780"/>
                        <a:pt x="11617" y="4781"/>
                        <a:pt x="11612" y="4781"/>
                      </a:cubicBezTo>
                      <a:cubicBezTo>
                        <a:pt x="11585" y="4781"/>
                        <a:pt x="11545" y="4759"/>
                        <a:pt x="11518" y="4743"/>
                      </a:cubicBezTo>
                      <a:cubicBezTo>
                        <a:pt x="11475" y="4716"/>
                        <a:pt x="11441" y="4674"/>
                        <a:pt x="11395" y="4649"/>
                      </a:cubicBezTo>
                      <a:cubicBezTo>
                        <a:pt x="11356" y="4627"/>
                        <a:pt x="11307" y="4618"/>
                        <a:pt x="11245" y="4598"/>
                      </a:cubicBezTo>
                      <a:lnTo>
                        <a:pt x="11245" y="4598"/>
                      </a:lnTo>
                      <a:cubicBezTo>
                        <a:pt x="11256" y="4630"/>
                        <a:pt x="11256" y="4645"/>
                        <a:pt x="11264" y="4651"/>
                      </a:cubicBezTo>
                      <a:cubicBezTo>
                        <a:pt x="11482" y="4824"/>
                        <a:pt x="11505" y="5054"/>
                        <a:pt x="11455" y="5304"/>
                      </a:cubicBezTo>
                      <a:cubicBezTo>
                        <a:pt x="11430" y="5431"/>
                        <a:pt x="11382" y="5552"/>
                        <a:pt x="11288" y="5646"/>
                      </a:cubicBezTo>
                      <a:cubicBezTo>
                        <a:pt x="11235" y="5699"/>
                        <a:pt x="11174" y="5738"/>
                        <a:pt x="11105" y="5738"/>
                      </a:cubicBezTo>
                      <a:cubicBezTo>
                        <a:pt x="11078" y="5738"/>
                        <a:pt x="11050" y="5732"/>
                        <a:pt x="11020" y="5718"/>
                      </a:cubicBezTo>
                      <a:cubicBezTo>
                        <a:pt x="10988" y="5703"/>
                        <a:pt x="10948" y="5662"/>
                        <a:pt x="10945" y="5631"/>
                      </a:cubicBezTo>
                      <a:cubicBezTo>
                        <a:pt x="10943" y="5599"/>
                        <a:pt x="10975" y="5553"/>
                        <a:pt x="11005" y="5532"/>
                      </a:cubicBezTo>
                      <a:cubicBezTo>
                        <a:pt x="11182" y="5413"/>
                        <a:pt x="11244" y="5237"/>
                        <a:pt x="11172" y="5036"/>
                      </a:cubicBezTo>
                      <a:cubicBezTo>
                        <a:pt x="11146" y="4965"/>
                        <a:pt x="11108" y="4906"/>
                        <a:pt x="11027" y="4894"/>
                      </a:cubicBezTo>
                      <a:cubicBezTo>
                        <a:pt x="11018" y="4893"/>
                        <a:pt x="11010" y="4892"/>
                        <a:pt x="11003" y="4892"/>
                      </a:cubicBezTo>
                      <a:cubicBezTo>
                        <a:pt x="10931" y="4892"/>
                        <a:pt x="10879" y="4938"/>
                        <a:pt x="10844" y="4997"/>
                      </a:cubicBezTo>
                      <a:cubicBezTo>
                        <a:pt x="10768" y="5121"/>
                        <a:pt x="10743" y="5262"/>
                        <a:pt x="10736" y="5403"/>
                      </a:cubicBezTo>
                      <a:cubicBezTo>
                        <a:pt x="10728" y="5552"/>
                        <a:pt x="10724" y="5701"/>
                        <a:pt x="10728" y="5848"/>
                      </a:cubicBezTo>
                      <a:cubicBezTo>
                        <a:pt x="10749" y="6558"/>
                        <a:pt x="10716" y="7266"/>
                        <a:pt x="10594" y="7965"/>
                      </a:cubicBezTo>
                      <a:cubicBezTo>
                        <a:pt x="10535" y="8307"/>
                        <a:pt x="10448" y="8646"/>
                        <a:pt x="10364" y="8983"/>
                      </a:cubicBezTo>
                      <a:cubicBezTo>
                        <a:pt x="10313" y="9193"/>
                        <a:pt x="10209" y="9380"/>
                        <a:pt x="10077" y="9550"/>
                      </a:cubicBezTo>
                      <a:cubicBezTo>
                        <a:pt x="9676" y="10077"/>
                        <a:pt x="9161" y="10433"/>
                        <a:pt x="8507" y="10559"/>
                      </a:cubicBezTo>
                      <a:cubicBezTo>
                        <a:pt x="8038" y="10650"/>
                        <a:pt x="7569" y="10753"/>
                        <a:pt x="7089" y="10753"/>
                      </a:cubicBezTo>
                      <a:cubicBezTo>
                        <a:pt x="7084" y="10753"/>
                        <a:pt x="7079" y="10753"/>
                        <a:pt x="7075" y="10753"/>
                      </a:cubicBezTo>
                      <a:cubicBezTo>
                        <a:pt x="6628" y="10750"/>
                        <a:pt x="6182" y="10735"/>
                        <a:pt x="5738" y="10712"/>
                      </a:cubicBezTo>
                      <a:cubicBezTo>
                        <a:pt x="5029" y="10671"/>
                        <a:pt x="4320" y="10610"/>
                        <a:pt x="3611" y="10575"/>
                      </a:cubicBezTo>
                      <a:cubicBezTo>
                        <a:pt x="3228" y="10557"/>
                        <a:pt x="2843" y="10550"/>
                        <a:pt x="2459" y="10550"/>
                      </a:cubicBezTo>
                      <a:cubicBezTo>
                        <a:pt x="2370" y="10550"/>
                        <a:pt x="2282" y="10551"/>
                        <a:pt x="2194" y="10551"/>
                      </a:cubicBezTo>
                      <a:cubicBezTo>
                        <a:pt x="1936" y="10552"/>
                        <a:pt x="1680" y="10601"/>
                        <a:pt x="1436" y="10687"/>
                      </a:cubicBezTo>
                      <a:cubicBezTo>
                        <a:pt x="1373" y="10708"/>
                        <a:pt x="1312" y="10750"/>
                        <a:pt x="1259" y="10793"/>
                      </a:cubicBezTo>
                      <a:cubicBezTo>
                        <a:pt x="1176" y="10858"/>
                        <a:pt x="1166" y="10992"/>
                        <a:pt x="1229" y="11075"/>
                      </a:cubicBezTo>
                      <a:cubicBezTo>
                        <a:pt x="1244" y="11095"/>
                        <a:pt x="1259" y="11107"/>
                        <a:pt x="1273" y="11107"/>
                      </a:cubicBezTo>
                      <a:cubicBezTo>
                        <a:pt x="1286" y="11107"/>
                        <a:pt x="1299" y="11096"/>
                        <a:pt x="1313" y="11071"/>
                      </a:cubicBezTo>
                      <a:cubicBezTo>
                        <a:pt x="1350" y="11001"/>
                        <a:pt x="1398" y="10935"/>
                        <a:pt x="1481" y="10935"/>
                      </a:cubicBezTo>
                      <a:cubicBezTo>
                        <a:pt x="1487" y="10935"/>
                        <a:pt x="1492" y="10935"/>
                        <a:pt x="1499" y="10936"/>
                      </a:cubicBezTo>
                      <a:cubicBezTo>
                        <a:pt x="1597" y="10946"/>
                        <a:pt x="1653" y="11019"/>
                        <a:pt x="1691" y="11105"/>
                      </a:cubicBezTo>
                      <a:cubicBezTo>
                        <a:pt x="1740" y="11215"/>
                        <a:pt x="1717" y="11315"/>
                        <a:pt x="1643" y="11404"/>
                      </a:cubicBezTo>
                      <a:cubicBezTo>
                        <a:pt x="1574" y="11485"/>
                        <a:pt x="1493" y="11546"/>
                        <a:pt x="1386" y="11546"/>
                      </a:cubicBezTo>
                      <a:cubicBezTo>
                        <a:pt x="1372" y="11546"/>
                        <a:pt x="1357" y="11545"/>
                        <a:pt x="1342" y="11543"/>
                      </a:cubicBezTo>
                      <a:cubicBezTo>
                        <a:pt x="1151" y="11514"/>
                        <a:pt x="966" y="11336"/>
                        <a:pt x="928" y="11151"/>
                      </a:cubicBezTo>
                      <a:cubicBezTo>
                        <a:pt x="890" y="10966"/>
                        <a:pt x="988" y="10759"/>
                        <a:pt x="1169" y="10655"/>
                      </a:cubicBezTo>
                      <a:cubicBezTo>
                        <a:pt x="1386" y="10530"/>
                        <a:pt x="1626" y="10478"/>
                        <a:pt x="1869" y="10443"/>
                      </a:cubicBezTo>
                      <a:cubicBezTo>
                        <a:pt x="2157" y="10401"/>
                        <a:pt x="2446" y="10383"/>
                        <a:pt x="2735" y="10383"/>
                      </a:cubicBezTo>
                      <a:cubicBezTo>
                        <a:pt x="2824" y="10383"/>
                        <a:pt x="2913" y="10385"/>
                        <a:pt x="3003" y="10388"/>
                      </a:cubicBezTo>
                      <a:cubicBezTo>
                        <a:pt x="3730" y="10414"/>
                        <a:pt x="4458" y="10443"/>
                        <a:pt x="5185" y="10475"/>
                      </a:cubicBezTo>
                      <a:cubicBezTo>
                        <a:pt x="5709" y="10499"/>
                        <a:pt x="6234" y="10537"/>
                        <a:pt x="6757" y="10556"/>
                      </a:cubicBezTo>
                      <a:cubicBezTo>
                        <a:pt x="6818" y="10558"/>
                        <a:pt x="6880" y="10559"/>
                        <a:pt x="6941" y="10559"/>
                      </a:cubicBezTo>
                      <a:cubicBezTo>
                        <a:pt x="7348" y="10559"/>
                        <a:pt x="7753" y="10515"/>
                        <a:pt x="8155" y="10442"/>
                      </a:cubicBezTo>
                      <a:cubicBezTo>
                        <a:pt x="8407" y="10396"/>
                        <a:pt x="8631" y="10293"/>
                        <a:pt x="8825" y="10127"/>
                      </a:cubicBezTo>
                      <a:cubicBezTo>
                        <a:pt x="9235" y="9776"/>
                        <a:pt x="9463" y="9328"/>
                        <a:pt x="9521" y="8791"/>
                      </a:cubicBezTo>
                      <a:cubicBezTo>
                        <a:pt x="9551" y="8513"/>
                        <a:pt x="9507" y="8248"/>
                        <a:pt x="9428" y="7986"/>
                      </a:cubicBezTo>
                      <a:cubicBezTo>
                        <a:pt x="9411" y="7930"/>
                        <a:pt x="9383" y="7876"/>
                        <a:pt x="9349" y="7829"/>
                      </a:cubicBezTo>
                      <a:cubicBezTo>
                        <a:pt x="9306" y="7768"/>
                        <a:pt x="9247" y="7738"/>
                        <a:pt x="9183" y="7738"/>
                      </a:cubicBezTo>
                      <a:cubicBezTo>
                        <a:pt x="9145" y="7738"/>
                        <a:pt x="9105" y="7749"/>
                        <a:pt x="9066" y="7772"/>
                      </a:cubicBezTo>
                      <a:cubicBezTo>
                        <a:pt x="8967" y="7830"/>
                        <a:pt x="8924" y="7948"/>
                        <a:pt x="8965" y="8053"/>
                      </a:cubicBezTo>
                      <a:cubicBezTo>
                        <a:pt x="8970" y="8066"/>
                        <a:pt x="8980" y="8078"/>
                        <a:pt x="8982" y="8093"/>
                      </a:cubicBezTo>
                      <a:cubicBezTo>
                        <a:pt x="8988" y="8125"/>
                        <a:pt x="9002" y="8176"/>
                        <a:pt x="8989" y="8185"/>
                      </a:cubicBezTo>
                      <a:cubicBezTo>
                        <a:pt x="8963" y="8203"/>
                        <a:pt x="8925" y="8218"/>
                        <a:pt x="8893" y="8218"/>
                      </a:cubicBezTo>
                      <a:cubicBezTo>
                        <a:pt x="8887" y="8218"/>
                        <a:pt x="8881" y="8217"/>
                        <a:pt x="8875" y="8216"/>
                      </a:cubicBezTo>
                      <a:cubicBezTo>
                        <a:pt x="8836" y="8207"/>
                        <a:pt x="8794" y="8176"/>
                        <a:pt x="8769" y="8141"/>
                      </a:cubicBezTo>
                      <a:cubicBezTo>
                        <a:pt x="8594" y="7913"/>
                        <a:pt x="8715" y="7608"/>
                        <a:pt x="8998" y="7560"/>
                      </a:cubicBezTo>
                      <a:cubicBezTo>
                        <a:pt x="9031" y="7554"/>
                        <a:pt x="9063" y="7550"/>
                        <a:pt x="9095" y="7550"/>
                      </a:cubicBezTo>
                      <a:cubicBezTo>
                        <a:pt x="9148" y="7550"/>
                        <a:pt x="9200" y="7561"/>
                        <a:pt x="9250" y="7592"/>
                      </a:cubicBezTo>
                      <a:cubicBezTo>
                        <a:pt x="9256" y="7595"/>
                        <a:pt x="9267" y="7597"/>
                        <a:pt x="9277" y="7597"/>
                      </a:cubicBezTo>
                      <a:cubicBezTo>
                        <a:pt x="9288" y="7597"/>
                        <a:pt x="9298" y="7595"/>
                        <a:pt x="9302" y="7591"/>
                      </a:cubicBezTo>
                      <a:cubicBezTo>
                        <a:pt x="9311" y="7579"/>
                        <a:pt x="9312" y="7548"/>
                        <a:pt x="9303" y="7537"/>
                      </a:cubicBezTo>
                      <a:cubicBezTo>
                        <a:pt x="9262" y="7496"/>
                        <a:pt x="9224" y="7444"/>
                        <a:pt x="9173" y="7422"/>
                      </a:cubicBezTo>
                      <a:cubicBezTo>
                        <a:pt x="9084" y="7379"/>
                        <a:pt x="8992" y="7359"/>
                        <a:pt x="8901" y="7359"/>
                      </a:cubicBezTo>
                      <a:cubicBezTo>
                        <a:pt x="8797" y="7359"/>
                        <a:pt x="8694" y="7385"/>
                        <a:pt x="8593" y="7432"/>
                      </a:cubicBezTo>
                      <a:cubicBezTo>
                        <a:pt x="8449" y="7499"/>
                        <a:pt x="8403" y="7619"/>
                        <a:pt x="8446" y="7770"/>
                      </a:cubicBezTo>
                      <a:cubicBezTo>
                        <a:pt x="8460" y="7815"/>
                        <a:pt x="8470" y="7862"/>
                        <a:pt x="8476" y="7908"/>
                      </a:cubicBezTo>
                      <a:cubicBezTo>
                        <a:pt x="8495" y="8037"/>
                        <a:pt x="8419" y="8126"/>
                        <a:pt x="8307" y="8126"/>
                      </a:cubicBezTo>
                      <a:cubicBezTo>
                        <a:pt x="8281" y="8126"/>
                        <a:pt x="8252" y="8121"/>
                        <a:pt x="8222" y="8111"/>
                      </a:cubicBezTo>
                      <a:cubicBezTo>
                        <a:pt x="8089" y="8063"/>
                        <a:pt x="8007" y="7966"/>
                        <a:pt x="7964" y="7834"/>
                      </a:cubicBezTo>
                      <a:cubicBezTo>
                        <a:pt x="7893" y="7617"/>
                        <a:pt x="7945" y="7420"/>
                        <a:pt x="8054" y="7229"/>
                      </a:cubicBezTo>
                      <a:cubicBezTo>
                        <a:pt x="8208" y="6958"/>
                        <a:pt x="8454" y="6843"/>
                        <a:pt x="8748" y="6803"/>
                      </a:cubicBezTo>
                      <a:cubicBezTo>
                        <a:pt x="8793" y="6797"/>
                        <a:pt x="8837" y="6794"/>
                        <a:pt x="8881" y="6794"/>
                      </a:cubicBezTo>
                      <a:cubicBezTo>
                        <a:pt x="8985" y="6794"/>
                        <a:pt x="9086" y="6811"/>
                        <a:pt x="9187" y="6847"/>
                      </a:cubicBezTo>
                      <a:cubicBezTo>
                        <a:pt x="9354" y="6909"/>
                        <a:pt x="9473" y="7020"/>
                        <a:pt x="9539" y="7186"/>
                      </a:cubicBezTo>
                      <a:cubicBezTo>
                        <a:pt x="9549" y="7214"/>
                        <a:pt x="9562" y="7240"/>
                        <a:pt x="9596" y="7271"/>
                      </a:cubicBezTo>
                      <a:cubicBezTo>
                        <a:pt x="9606" y="7246"/>
                        <a:pt x="9631" y="7220"/>
                        <a:pt x="9628" y="7196"/>
                      </a:cubicBezTo>
                      <a:cubicBezTo>
                        <a:pt x="9602" y="6926"/>
                        <a:pt x="9486" y="6698"/>
                        <a:pt x="9277" y="6524"/>
                      </a:cubicBezTo>
                      <a:cubicBezTo>
                        <a:pt x="9230" y="6485"/>
                        <a:pt x="9173" y="6460"/>
                        <a:pt x="9111" y="6460"/>
                      </a:cubicBezTo>
                      <a:cubicBezTo>
                        <a:pt x="9094" y="6460"/>
                        <a:pt x="9078" y="6461"/>
                        <a:pt x="9061" y="6465"/>
                      </a:cubicBezTo>
                      <a:cubicBezTo>
                        <a:pt x="9049" y="6467"/>
                        <a:pt x="9038" y="6469"/>
                        <a:pt x="9027" y="6469"/>
                      </a:cubicBezTo>
                      <a:cubicBezTo>
                        <a:pt x="8948" y="6469"/>
                        <a:pt x="8903" y="6405"/>
                        <a:pt x="8936" y="6322"/>
                      </a:cubicBezTo>
                      <a:cubicBezTo>
                        <a:pt x="8959" y="6269"/>
                        <a:pt x="9000" y="6214"/>
                        <a:pt x="9047" y="6181"/>
                      </a:cubicBezTo>
                      <a:cubicBezTo>
                        <a:pt x="9157" y="6105"/>
                        <a:pt x="9286" y="6069"/>
                        <a:pt x="9421" y="6069"/>
                      </a:cubicBezTo>
                      <a:cubicBezTo>
                        <a:pt x="9423" y="6069"/>
                        <a:pt x="9425" y="6069"/>
                        <a:pt x="9427" y="6069"/>
                      </a:cubicBezTo>
                      <a:cubicBezTo>
                        <a:pt x="9551" y="6072"/>
                        <a:pt x="9650" y="6129"/>
                        <a:pt x="9734" y="6215"/>
                      </a:cubicBezTo>
                      <a:cubicBezTo>
                        <a:pt x="9834" y="6317"/>
                        <a:pt x="9900" y="6437"/>
                        <a:pt x="9930" y="6577"/>
                      </a:cubicBezTo>
                      <a:cubicBezTo>
                        <a:pt x="9937" y="6615"/>
                        <a:pt x="9951" y="6649"/>
                        <a:pt x="9963" y="6685"/>
                      </a:cubicBezTo>
                      <a:cubicBezTo>
                        <a:pt x="9971" y="6687"/>
                        <a:pt x="9979" y="6687"/>
                        <a:pt x="9987" y="6688"/>
                      </a:cubicBezTo>
                      <a:cubicBezTo>
                        <a:pt x="10000" y="6659"/>
                        <a:pt x="10018" y="6631"/>
                        <a:pt x="10026" y="6592"/>
                      </a:cubicBezTo>
                      <a:cubicBezTo>
                        <a:pt x="10086" y="6396"/>
                        <a:pt x="10011" y="6228"/>
                        <a:pt x="9908" y="6068"/>
                      </a:cubicBezTo>
                      <a:cubicBezTo>
                        <a:pt x="9889" y="6038"/>
                        <a:pt x="9866" y="6013"/>
                        <a:pt x="9845" y="5986"/>
                      </a:cubicBezTo>
                      <a:cubicBezTo>
                        <a:pt x="9761" y="5874"/>
                        <a:pt x="9767" y="5767"/>
                        <a:pt x="9861" y="5689"/>
                      </a:cubicBezTo>
                      <a:cubicBezTo>
                        <a:pt x="9893" y="5663"/>
                        <a:pt x="9931" y="5650"/>
                        <a:pt x="9969" y="5650"/>
                      </a:cubicBezTo>
                      <a:cubicBezTo>
                        <a:pt x="10030" y="5650"/>
                        <a:pt x="10095" y="5682"/>
                        <a:pt x="10149" y="5745"/>
                      </a:cubicBezTo>
                      <a:cubicBezTo>
                        <a:pt x="10160" y="5758"/>
                        <a:pt x="10170" y="5770"/>
                        <a:pt x="10200" y="5779"/>
                      </a:cubicBezTo>
                      <a:cubicBezTo>
                        <a:pt x="10200" y="5751"/>
                        <a:pt x="10201" y="5724"/>
                        <a:pt x="10200" y="5698"/>
                      </a:cubicBezTo>
                      <a:cubicBezTo>
                        <a:pt x="10180" y="4906"/>
                        <a:pt x="10150" y="4114"/>
                        <a:pt x="10144" y="3322"/>
                      </a:cubicBezTo>
                      <a:cubicBezTo>
                        <a:pt x="10142" y="2864"/>
                        <a:pt x="10170" y="2407"/>
                        <a:pt x="10205" y="1950"/>
                      </a:cubicBezTo>
                      <a:cubicBezTo>
                        <a:pt x="10226" y="1686"/>
                        <a:pt x="10328" y="1442"/>
                        <a:pt x="10499" y="1231"/>
                      </a:cubicBezTo>
                      <a:cubicBezTo>
                        <a:pt x="10574" y="1136"/>
                        <a:pt x="10670" y="1069"/>
                        <a:pt x="10786" y="1030"/>
                      </a:cubicBezTo>
                      <a:cubicBezTo>
                        <a:pt x="10839" y="1012"/>
                        <a:pt x="10891" y="1003"/>
                        <a:pt x="10940" y="1003"/>
                      </a:cubicBezTo>
                      <a:close/>
                      <a:moveTo>
                        <a:pt x="3004" y="10038"/>
                      </a:moveTo>
                      <a:cubicBezTo>
                        <a:pt x="3283" y="10038"/>
                        <a:pt x="3562" y="10057"/>
                        <a:pt x="3839" y="10104"/>
                      </a:cubicBezTo>
                      <a:cubicBezTo>
                        <a:pt x="4273" y="10178"/>
                        <a:pt x="4702" y="10287"/>
                        <a:pt x="5133" y="10381"/>
                      </a:cubicBezTo>
                      <a:cubicBezTo>
                        <a:pt x="5165" y="10388"/>
                        <a:pt x="5197" y="10402"/>
                        <a:pt x="5229" y="10412"/>
                      </a:cubicBezTo>
                      <a:cubicBezTo>
                        <a:pt x="5228" y="10417"/>
                        <a:pt x="5228" y="10420"/>
                        <a:pt x="5227" y="10424"/>
                      </a:cubicBezTo>
                      <a:cubicBezTo>
                        <a:pt x="4900" y="10408"/>
                        <a:pt x="4575" y="10383"/>
                        <a:pt x="4249" y="10375"/>
                      </a:cubicBezTo>
                      <a:cubicBezTo>
                        <a:pt x="3700" y="10363"/>
                        <a:pt x="3151" y="10351"/>
                        <a:pt x="2602" y="10351"/>
                      </a:cubicBezTo>
                      <a:cubicBezTo>
                        <a:pt x="2500" y="10351"/>
                        <a:pt x="2399" y="10351"/>
                        <a:pt x="2297" y="10352"/>
                      </a:cubicBezTo>
                      <a:cubicBezTo>
                        <a:pt x="1946" y="10356"/>
                        <a:pt x="1600" y="10418"/>
                        <a:pt x="1265" y="10545"/>
                      </a:cubicBezTo>
                      <a:cubicBezTo>
                        <a:pt x="1018" y="10639"/>
                        <a:pt x="818" y="10783"/>
                        <a:pt x="658" y="10987"/>
                      </a:cubicBezTo>
                      <a:cubicBezTo>
                        <a:pt x="572" y="11100"/>
                        <a:pt x="536" y="11230"/>
                        <a:pt x="515" y="11366"/>
                      </a:cubicBezTo>
                      <a:cubicBezTo>
                        <a:pt x="490" y="11523"/>
                        <a:pt x="476" y="11682"/>
                        <a:pt x="456" y="11842"/>
                      </a:cubicBezTo>
                      <a:cubicBezTo>
                        <a:pt x="448" y="11828"/>
                        <a:pt x="433" y="11809"/>
                        <a:pt x="423" y="11788"/>
                      </a:cubicBezTo>
                      <a:cubicBezTo>
                        <a:pt x="278" y="11437"/>
                        <a:pt x="279" y="11090"/>
                        <a:pt x="476" y="10762"/>
                      </a:cubicBezTo>
                      <a:cubicBezTo>
                        <a:pt x="531" y="10670"/>
                        <a:pt x="641" y="10607"/>
                        <a:pt x="737" y="10548"/>
                      </a:cubicBezTo>
                      <a:cubicBezTo>
                        <a:pt x="1161" y="10290"/>
                        <a:pt x="1623" y="10149"/>
                        <a:pt x="2114" y="10093"/>
                      </a:cubicBezTo>
                      <a:cubicBezTo>
                        <a:pt x="2411" y="10060"/>
                        <a:pt x="2708" y="10038"/>
                        <a:pt x="3004" y="10038"/>
                      </a:cubicBezTo>
                      <a:close/>
                      <a:moveTo>
                        <a:pt x="959" y="10764"/>
                      </a:moveTo>
                      <a:cubicBezTo>
                        <a:pt x="753" y="11206"/>
                        <a:pt x="812" y="11605"/>
                        <a:pt x="1077" y="11979"/>
                      </a:cubicBezTo>
                      <a:cubicBezTo>
                        <a:pt x="1158" y="12094"/>
                        <a:pt x="1288" y="12171"/>
                        <a:pt x="1368" y="12171"/>
                      </a:cubicBezTo>
                      <a:cubicBezTo>
                        <a:pt x="1378" y="12171"/>
                        <a:pt x="1387" y="12170"/>
                        <a:pt x="1395" y="12168"/>
                      </a:cubicBezTo>
                      <a:cubicBezTo>
                        <a:pt x="1382" y="12146"/>
                        <a:pt x="1373" y="12124"/>
                        <a:pt x="1358" y="12106"/>
                      </a:cubicBezTo>
                      <a:cubicBezTo>
                        <a:pt x="1289" y="12010"/>
                        <a:pt x="1290" y="11909"/>
                        <a:pt x="1348" y="11813"/>
                      </a:cubicBezTo>
                      <a:cubicBezTo>
                        <a:pt x="1398" y="11730"/>
                        <a:pt x="1478" y="11698"/>
                        <a:pt x="1571" y="11698"/>
                      </a:cubicBezTo>
                      <a:cubicBezTo>
                        <a:pt x="1584" y="11698"/>
                        <a:pt x="1598" y="11699"/>
                        <a:pt x="1612" y="11700"/>
                      </a:cubicBezTo>
                      <a:cubicBezTo>
                        <a:pt x="1888" y="11728"/>
                        <a:pt x="1909" y="11929"/>
                        <a:pt x="1834" y="12106"/>
                      </a:cubicBezTo>
                      <a:cubicBezTo>
                        <a:pt x="1769" y="12266"/>
                        <a:pt x="1634" y="12354"/>
                        <a:pt x="1467" y="12354"/>
                      </a:cubicBezTo>
                      <a:cubicBezTo>
                        <a:pt x="1449" y="12354"/>
                        <a:pt x="1431" y="12353"/>
                        <a:pt x="1413" y="12351"/>
                      </a:cubicBezTo>
                      <a:cubicBezTo>
                        <a:pt x="879" y="12296"/>
                        <a:pt x="566" y="11880"/>
                        <a:pt x="636" y="11323"/>
                      </a:cubicBezTo>
                      <a:cubicBezTo>
                        <a:pt x="664" y="11111"/>
                        <a:pt x="723" y="10917"/>
                        <a:pt x="915" y="10790"/>
                      </a:cubicBezTo>
                      <a:cubicBezTo>
                        <a:pt x="925" y="10784"/>
                        <a:pt x="936" y="10779"/>
                        <a:pt x="959" y="10764"/>
                      </a:cubicBezTo>
                      <a:close/>
                      <a:moveTo>
                        <a:pt x="11096" y="0"/>
                      </a:moveTo>
                      <a:cubicBezTo>
                        <a:pt x="10904" y="0"/>
                        <a:pt x="10734" y="71"/>
                        <a:pt x="10593" y="217"/>
                      </a:cubicBezTo>
                      <a:cubicBezTo>
                        <a:pt x="10422" y="392"/>
                        <a:pt x="10331" y="605"/>
                        <a:pt x="10331" y="853"/>
                      </a:cubicBezTo>
                      <a:lnTo>
                        <a:pt x="10331" y="1172"/>
                      </a:lnTo>
                      <a:cubicBezTo>
                        <a:pt x="10266" y="1091"/>
                        <a:pt x="10218" y="1018"/>
                        <a:pt x="10159" y="957"/>
                      </a:cubicBezTo>
                      <a:cubicBezTo>
                        <a:pt x="10055" y="851"/>
                        <a:pt x="9924" y="798"/>
                        <a:pt x="9788" y="798"/>
                      </a:cubicBezTo>
                      <a:cubicBezTo>
                        <a:pt x="9702" y="798"/>
                        <a:pt x="9615" y="819"/>
                        <a:pt x="9530" y="861"/>
                      </a:cubicBezTo>
                      <a:cubicBezTo>
                        <a:pt x="9339" y="957"/>
                        <a:pt x="9233" y="1174"/>
                        <a:pt x="9266" y="1406"/>
                      </a:cubicBezTo>
                      <a:cubicBezTo>
                        <a:pt x="9287" y="1546"/>
                        <a:pt x="9384" y="1639"/>
                        <a:pt x="9510" y="1641"/>
                      </a:cubicBezTo>
                      <a:cubicBezTo>
                        <a:pt x="9511" y="1641"/>
                        <a:pt x="9512" y="1641"/>
                        <a:pt x="9512" y="1641"/>
                      </a:cubicBezTo>
                      <a:cubicBezTo>
                        <a:pt x="9639" y="1641"/>
                        <a:pt x="9748" y="1544"/>
                        <a:pt x="9767" y="1417"/>
                      </a:cubicBezTo>
                      <a:cubicBezTo>
                        <a:pt x="9781" y="1333"/>
                        <a:pt x="9752" y="1262"/>
                        <a:pt x="9693" y="1230"/>
                      </a:cubicBezTo>
                      <a:cubicBezTo>
                        <a:pt x="9669" y="1217"/>
                        <a:pt x="9646" y="1211"/>
                        <a:pt x="9624" y="1211"/>
                      </a:cubicBezTo>
                      <a:cubicBezTo>
                        <a:pt x="9581" y="1211"/>
                        <a:pt x="9542" y="1234"/>
                        <a:pt x="9507" y="1271"/>
                      </a:cubicBezTo>
                      <a:cubicBezTo>
                        <a:pt x="9506" y="1272"/>
                        <a:pt x="9505" y="1273"/>
                        <a:pt x="9503" y="1273"/>
                      </a:cubicBezTo>
                      <a:cubicBezTo>
                        <a:pt x="9498" y="1273"/>
                        <a:pt x="9489" y="1271"/>
                        <a:pt x="9469" y="1270"/>
                      </a:cubicBezTo>
                      <a:cubicBezTo>
                        <a:pt x="9493" y="1221"/>
                        <a:pt x="9504" y="1172"/>
                        <a:pt x="9534" y="1140"/>
                      </a:cubicBezTo>
                      <a:cubicBezTo>
                        <a:pt x="9578" y="1091"/>
                        <a:pt x="9631" y="1072"/>
                        <a:pt x="9688" y="1072"/>
                      </a:cubicBezTo>
                      <a:cubicBezTo>
                        <a:pt x="9718" y="1072"/>
                        <a:pt x="9749" y="1077"/>
                        <a:pt x="9781" y="1086"/>
                      </a:cubicBezTo>
                      <a:cubicBezTo>
                        <a:pt x="9952" y="1138"/>
                        <a:pt x="10035" y="1267"/>
                        <a:pt x="10096" y="1425"/>
                      </a:cubicBezTo>
                      <a:cubicBezTo>
                        <a:pt x="10216" y="1735"/>
                        <a:pt x="10126" y="2045"/>
                        <a:pt x="10100" y="2361"/>
                      </a:cubicBezTo>
                      <a:cubicBezTo>
                        <a:pt x="10074" y="2338"/>
                        <a:pt x="10059" y="2310"/>
                        <a:pt x="10044" y="2284"/>
                      </a:cubicBezTo>
                      <a:cubicBezTo>
                        <a:pt x="10003" y="2209"/>
                        <a:pt x="9973" y="2127"/>
                        <a:pt x="9919" y="2063"/>
                      </a:cubicBezTo>
                      <a:cubicBezTo>
                        <a:pt x="9903" y="2044"/>
                        <a:pt x="9863" y="2036"/>
                        <a:pt x="9826" y="2036"/>
                      </a:cubicBezTo>
                      <a:cubicBezTo>
                        <a:pt x="9808" y="2036"/>
                        <a:pt x="9791" y="2038"/>
                        <a:pt x="9777" y="2041"/>
                      </a:cubicBezTo>
                      <a:cubicBezTo>
                        <a:pt x="9724" y="2055"/>
                        <a:pt x="9704" y="2109"/>
                        <a:pt x="9709" y="2168"/>
                      </a:cubicBezTo>
                      <a:cubicBezTo>
                        <a:pt x="9710" y="2183"/>
                        <a:pt x="9710" y="2205"/>
                        <a:pt x="9700" y="2215"/>
                      </a:cubicBezTo>
                      <a:cubicBezTo>
                        <a:pt x="9596" y="2338"/>
                        <a:pt x="9626" y="2462"/>
                        <a:pt x="9693" y="2587"/>
                      </a:cubicBezTo>
                      <a:cubicBezTo>
                        <a:pt x="9700" y="2603"/>
                        <a:pt x="9710" y="2619"/>
                        <a:pt x="9710" y="2635"/>
                      </a:cubicBezTo>
                      <a:cubicBezTo>
                        <a:pt x="9713" y="2718"/>
                        <a:pt x="9711" y="2803"/>
                        <a:pt x="9711" y="2893"/>
                      </a:cubicBezTo>
                      <a:cubicBezTo>
                        <a:pt x="9631" y="2929"/>
                        <a:pt x="9633" y="2928"/>
                        <a:pt x="9687" y="3023"/>
                      </a:cubicBezTo>
                      <a:cubicBezTo>
                        <a:pt x="9725" y="3093"/>
                        <a:pt x="9756" y="3168"/>
                        <a:pt x="9793" y="3245"/>
                      </a:cubicBezTo>
                      <a:cubicBezTo>
                        <a:pt x="9683" y="3264"/>
                        <a:pt x="9607" y="3327"/>
                        <a:pt x="9542" y="3403"/>
                      </a:cubicBezTo>
                      <a:cubicBezTo>
                        <a:pt x="9511" y="3441"/>
                        <a:pt x="9520" y="3462"/>
                        <a:pt x="9565" y="3480"/>
                      </a:cubicBezTo>
                      <a:cubicBezTo>
                        <a:pt x="9620" y="3501"/>
                        <a:pt x="9674" y="3524"/>
                        <a:pt x="9725" y="3554"/>
                      </a:cubicBezTo>
                      <a:cubicBezTo>
                        <a:pt x="9809" y="3602"/>
                        <a:pt x="9890" y="3661"/>
                        <a:pt x="9981" y="3661"/>
                      </a:cubicBezTo>
                      <a:cubicBezTo>
                        <a:pt x="10013" y="3661"/>
                        <a:pt x="10047" y="3654"/>
                        <a:pt x="10082" y="3637"/>
                      </a:cubicBezTo>
                      <a:cubicBezTo>
                        <a:pt x="10102" y="4314"/>
                        <a:pt x="10122" y="4988"/>
                        <a:pt x="10140" y="5668"/>
                      </a:cubicBezTo>
                      <a:cubicBezTo>
                        <a:pt x="10124" y="5657"/>
                        <a:pt x="10115" y="5651"/>
                        <a:pt x="10104" y="5645"/>
                      </a:cubicBezTo>
                      <a:cubicBezTo>
                        <a:pt x="10060" y="5617"/>
                        <a:pt x="10015" y="5604"/>
                        <a:pt x="9972" y="5604"/>
                      </a:cubicBezTo>
                      <a:cubicBezTo>
                        <a:pt x="9901" y="5604"/>
                        <a:pt x="9834" y="5640"/>
                        <a:pt x="9786" y="5709"/>
                      </a:cubicBezTo>
                      <a:cubicBezTo>
                        <a:pt x="9717" y="5807"/>
                        <a:pt x="9726" y="5900"/>
                        <a:pt x="9798" y="6012"/>
                      </a:cubicBezTo>
                      <a:cubicBezTo>
                        <a:pt x="9866" y="6116"/>
                        <a:pt x="9932" y="6224"/>
                        <a:pt x="9981" y="6339"/>
                      </a:cubicBezTo>
                      <a:cubicBezTo>
                        <a:pt x="10008" y="6404"/>
                        <a:pt x="9999" y="6484"/>
                        <a:pt x="10005" y="6556"/>
                      </a:cubicBezTo>
                      <a:cubicBezTo>
                        <a:pt x="9998" y="6556"/>
                        <a:pt x="9991" y="6558"/>
                        <a:pt x="9984" y="6558"/>
                      </a:cubicBezTo>
                      <a:cubicBezTo>
                        <a:pt x="9960" y="6493"/>
                        <a:pt x="9941" y="6426"/>
                        <a:pt x="9908" y="6367"/>
                      </a:cubicBezTo>
                      <a:cubicBezTo>
                        <a:pt x="9875" y="6305"/>
                        <a:pt x="9834" y="6244"/>
                        <a:pt x="9786" y="6191"/>
                      </a:cubicBezTo>
                      <a:cubicBezTo>
                        <a:pt x="9689" y="6082"/>
                        <a:pt x="9570" y="6014"/>
                        <a:pt x="9422" y="6014"/>
                      </a:cubicBezTo>
                      <a:cubicBezTo>
                        <a:pt x="9420" y="6014"/>
                        <a:pt x="9417" y="6014"/>
                        <a:pt x="9415" y="6014"/>
                      </a:cubicBezTo>
                      <a:cubicBezTo>
                        <a:pt x="9275" y="6017"/>
                        <a:pt x="9137" y="6052"/>
                        <a:pt x="9024" y="6135"/>
                      </a:cubicBezTo>
                      <a:cubicBezTo>
                        <a:pt x="8970" y="6176"/>
                        <a:pt x="8920" y="6238"/>
                        <a:pt x="8895" y="6301"/>
                      </a:cubicBezTo>
                      <a:cubicBezTo>
                        <a:pt x="8845" y="6419"/>
                        <a:pt x="8919" y="6515"/>
                        <a:pt x="9037" y="6515"/>
                      </a:cubicBezTo>
                      <a:cubicBezTo>
                        <a:pt x="9048" y="6515"/>
                        <a:pt x="9059" y="6514"/>
                        <a:pt x="9070" y="6513"/>
                      </a:cubicBezTo>
                      <a:cubicBezTo>
                        <a:pt x="9081" y="6511"/>
                        <a:pt x="9093" y="6510"/>
                        <a:pt x="9105" y="6510"/>
                      </a:cubicBezTo>
                      <a:cubicBezTo>
                        <a:pt x="9130" y="6510"/>
                        <a:pt x="9156" y="6514"/>
                        <a:pt x="9178" y="6525"/>
                      </a:cubicBezTo>
                      <a:cubicBezTo>
                        <a:pt x="9418" y="6647"/>
                        <a:pt x="9501" y="6874"/>
                        <a:pt x="9571" y="7109"/>
                      </a:cubicBezTo>
                      <a:cubicBezTo>
                        <a:pt x="9503" y="6992"/>
                        <a:pt x="9414" y="6895"/>
                        <a:pt x="9289" y="6834"/>
                      </a:cubicBezTo>
                      <a:cubicBezTo>
                        <a:pt x="9155" y="6768"/>
                        <a:pt x="9011" y="6737"/>
                        <a:pt x="8868" y="6737"/>
                      </a:cubicBezTo>
                      <a:cubicBezTo>
                        <a:pt x="8485" y="6737"/>
                        <a:pt x="8112" y="6959"/>
                        <a:pt x="7953" y="7325"/>
                      </a:cubicBezTo>
                      <a:cubicBezTo>
                        <a:pt x="7891" y="7469"/>
                        <a:pt x="7865" y="7613"/>
                        <a:pt x="7897" y="7768"/>
                      </a:cubicBezTo>
                      <a:cubicBezTo>
                        <a:pt x="7903" y="7799"/>
                        <a:pt x="7896" y="7836"/>
                        <a:pt x="7882" y="7866"/>
                      </a:cubicBezTo>
                      <a:cubicBezTo>
                        <a:pt x="7827" y="8002"/>
                        <a:pt x="7819" y="8139"/>
                        <a:pt x="7876" y="8278"/>
                      </a:cubicBezTo>
                      <a:cubicBezTo>
                        <a:pt x="7919" y="8384"/>
                        <a:pt x="8000" y="8439"/>
                        <a:pt x="8110" y="8439"/>
                      </a:cubicBezTo>
                      <a:cubicBezTo>
                        <a:pt x="8117" y="8439"/>
                        <a:pt x="8125" y="8439"/>
                        <a:pt x="8133" y="8438"/>
                      </a:cubicBezTo>
                      <a:cubicBezTo>
                        <a:pt x="8186" y="8434"/>
                        <a:pt x="8238" y="8418"/>
                        <a:pt x="8295" y="8408"/>
                      </a:cubicBezTo>
                      <a:lnTo>
                        <a:pt x="8295" y="8408"/>
                      </a:lnTo>
                      <a:cubicBezTo>
                        <a:pt x="8246" y="8555"/>
                        <a:pt x="8267" y="8693"/>
                        <a:pt x="8337" y="8827"/>
                      </a:cubicBezTo>
                      <a:cubicBezTo>
                        <a:pt x="8381" y="8899"/>
                        <a:pt x="8439" y="8935"/>
                        <a:pt x="8503" y="8935"/>
                      </a:cubicBezTo>
                      <a:cubicBezTo>
                        <a:pt x="8547" y="8935"/>
                        <a:pt x="8594" y="8917"/>
                        <a:pt x="8640" y="8882"/>
                      </a:cubicBezTo>
                      <a:cubicBezTo>
                        <a:pt x="8729" y="8813"/>
                        <a:pt x="8779" y="8719"/>
                        <a:pt x="8780" y="8606"/>
                      </a:cubicBezTo>
                      <a:cubicBezTo>
                        <a:pt x="8780" y="8545"/>
                        <a:pt x="8808" y="8528"/>
                        <a:pt x="8858" y="8528"/>
                      </a:cubicBezTo>
                      <a:cubicBezTo>
                        <a:pt x="8861" y="8528"/>
                        <a:pt x="8864" y="8528"/>
                        <a:pt x="8867" y="8528"/>
                      </a:cubicBezTo>
                      <a:cubicBezTo>
                        <a:pt x="8972" y="8533"/>
                        <a:pt x="9058" y="8573"/>
                        <a:pt x="9109" y="8671"/>
                      </a:cubicBezTo>
                      <a:cubicBezTo>
                        <a:pt x="9161" y="8769"/>
                        <a:pt x="9188" y="8869"/>
                        <a:pt x="9181" y="8978"/>
                      </a:cubicBezTo>
                      <a:cubicBezTo>
                        <a:pt x="9152" y="9360"/>
                        <a:pt x="9010" y="9691"/>
                        <a:pt x="8716" y="9942"/>
                      </a:cubicBezTo>
                      <a:cubicBezTo>
                        <a:pt x="8585" y="10052"/>
                        <a:pt x="8440" y="10151"/>
                        <a:pt x="8290" y="10237"/>
                      </a:cubicBezTo>
                      <a:cubicBezTo>
                        <a:pt x="8103" y="10345"/>
                        <a:pt x="7905" y="10433"/>
                        <a:pt x="7689" y="10463"/>
                      </a:cubicBezTo>
                      <a:cubicBezTo>
                        <a:pt x="7442" y="10496"/>
                        <a:pt x="7193" y="10514"/>
                        <a:pt x="6943" y="10514"/>
                      </a:cubicBezTo>
                      <a:cubicBezTo>
                        <a:pt x="6797" y="10514"/>
                        <a:pt x="6650" y="10508"/>
                        <a:pt x="6503" y="10495"/>
                      </a:cubicBezTo>
                      <a:cubicBezTo>
                        <a:pt x="6299" y="10476"/>
                        <a:pt x="6088" y="10457"/>
                        <a:pt x="5889" y="10404"/>
                      </a:cubicBezTo>
                      <a:cubicBezTo>
                        <a:pt x="5520" y="10308"/>
                        <a:pt x="5158" y="10187"/>
                        <a:pt x="4794" y="10075"/>
                      </a:cubicBezTo>
                      <a:cubicBezTo>
                        <a:pt x="4167" y="9882"/>
                        <a:pt x="3522" y="9801"/>
                        <a:pt x="2869" y="9778"/>
                      </a:cubicBezTo>
                      <a:cubicBezTo>
                        <a:pt x="2748" y="9774"/>
                        <a:pt x="2626" y="9771"/>
                        <a:pt x="2505" y="9771"/>
                      </a:cubicBezTo>
                      <a:cubicBezTo>
                        <a:pt x="2114" y="9771"/>
                        <a:pt x="1724" y="9797"/>
                        <a:pt x="1339" y="9881"/>
                      </a:cubicBezTo>
                      <a:cubicBezTo>
                        <a:pt x="1037" y="9947"/>
                        <a:pt x="745" y="10036"/>
                        <a:pt x="483" y="10206"/>
                      </a:cubicBezTo>
                      <a:cubicBezTo>
                        <a:pt x="246" y="10360"/>
                        <a:pt x="87" y="10569"/>
                        <a:pt x="19" y="10845"/>
                      </a:cubicBezTo>
                      <a:cubicBezTo>
                        <a:pt x="5" y="10899"/>
                        <a:pt x="1" y="10956"/>
                        <a:pt x="3" y="11013"/>
                      </a:cubicBezTo>
                      <a:cubicBezTo>
                        <a:pt x="3" y="11038"/>
                        <a:pt x="27" y="11062"/>
                        <a:pt x="41" y="11085"/>
                      </a:cubicBezTo>
                      <a:cubicBezTo>
                        <a:pt x="62" y="11072"/>
                        <a:pt x="87" y="11059"/>
                        <a:pt x="103" y="11041"/>
                      </a:cubicBezTo>
                      <a:cubicBezTo>
                        <a:pt x="178" y="10959"/>
                        <a:pt x="252" y="10876"/>
                        <a:pt x="328" y="10795"/>
                      </a:cubicBezTo>
                      <a:cubicBezTo>
                        <a:pt x="349" y="10775"/>
                        <a:pt x="377" y="10762"/>
                        <a:pt x="406" y="10742"/>
                      </a:cubicBezTo>
                      <a:lnTo>
                        <a:pt x="406" y="10742"/>
                      </a:lnTo>
                      <a:cubicBezTo>
                        <a:pt x="365" y="10874"/>
                        <a:pt x="316" y="10995"/>
                        <a:pt x="292" y="11118"/>
                      </a:cubicBezTo>
                      <a:cubicBezTo>
                        <a:pt x="240" y="11383"/>
                        <a:pt x="287" y="11636"/>
                        <a:pt x="417" y="11870"/>
                      </a:cubicBezTo>
                      <a:cubicBezTo>
                        <a:pt x="430" y="11895"/>
                        <a:pt x="466" y="11907"/>
                        <a:pt x="490" y="11924"/>
                      </a:cubicBezTo>
                      <a:cubicBezTo>
                        <a:pt x="497" y="11894"/>
                        <a:pt x="511" y="11865"/>
                        <a:pt x="509" y="11837"/>
                      </a:cubicBezTo>
                      <a:cubicBezTo>
                        <a:pt x="494" y="11633"/>
                        <a:pt x="532" y="11437"/>
                        <a:pt x="588" y="11242"/>
                      </a:cubicBezTo>
                      <a:lnTo>
                        <a:pt x="588" y="11242"/>
                      </a:lnTo>
                      <a:cubicBezTo>
                        <a:pt x="587" y="11306"/>
                        <a:pt x="579" y="11372"/>
                        <a:pt x="574" y="11435"/>
                      </a:cubicBezTo>
                      <a:cubicBezTo>
                        <a:pt x="536" y="11947"/>
                        <a:pt x="884" y="12361"/>
                        <a:pt x="1394" y="12410"/>
                      </a:cubicBezTo>
                      <a:cubicBezTo>
                        <a:pt x="1412" y="12411"/>
                        <a:pt x="1430" y="12412"/>
                        <a:pt x="1448" y="12412"/>
                      </a:cubicBezTo>
                      <a:cubicBezTo>
                        <a:pt x="1685" y="12412"/>
                        <a:pt x="1869" y="12265"/>
                        <a:pt x="1912" y="12025"/>
                      </a:cubicBezTo>
                      <a:cubicBezTo>
                        <a:pt x="1932" y="11915"/>
                        <a:pt x="1925" y="11800"/>
                        <a:pt x="1826" y="11728"/>
                      </a:cubicBezTo>
                      <a:cubicBezTo>
                        <a:pt x="1751" y="11673"/>
                        <a:pt x="1669" y="11645"/>
                        <a:pt x="1583" y="11645"/>
                      </a:cubicBezTo>
                      <a:cubicBezTo>
                        <a:pt x="1533" y="11645"/>
                        <a:pt x="1482" y="11654"/>
                        <a:pt x="1430" y="11674"/>
                      </a:cubicBezTo>
                      <a:cubicBezTo>
                        <a:pt x="1342" y="11708"/>
                        <a:pt x="1275" y="11776"/>
                        <a:pt x="1261" y="11875"/>
                      </a:cubicBezTo>
                      <a:cubicBezTo>
                        <a:pt x="1252" y="11946"/>
                        <a:pt x="1260" y="12018"/>
                        <a:pt x="1260" y="12089"/>
                      </a:cubicBezTo>
                      <a:cubicBezTo>
                        <a:pt x="1041" y="11957"/>
                        <a:pt x="820" y="11460"/>
                        <a:pt x="890" y="11248"/>
                      </a:cubicBezTo>
                      <a:lnTo>
                        <a:pt x="890" y="11248"/>
                      </a:lnTo>
                      <a:cubicBezTo>
                        <a:pt x="956" y="11377"/>
                        <a:pt x="1041" y="11483"/>
                        <a:pt x="1168" y="11550"/>
                      </a:cubicBezTo>
                      <a:cubicBezTo>
                        <a:pt x="1240" y="11588"/>
                        <a:pt x="1311" y="11607"/>
                        <a:pt x="1378" y="11607"/>
                      </a:cubicBezTo>
                      <a:cubicBezTo>
                        <a:pt x="1503" y="11607"/>
                        <a:pt x="1616" y="11543"/>
                        <a:pt x="1700" y="11419"/>
                      </a:cubicBezTo>
                      <a:cubicBezTo>
                        <a:pt x="1810" y="11260"/>
                        <a:pt x="1772" y="11052"/>
                        <a:pt x="1616" y="10939"/>
                      </a:cubicBezTo>
                      <a:cubicBezTo>
                        <a:pt x="1570" y="10905"/>
                        <a:pt x="1523" y="10889"/>
                        <a:pt x="1478" y="10889"/>
                      </a:cubicBezTo>
                      <a:cubicBezTo>
                        <a:pt x="1413" y="10889"/>
                        <a:pt x="1353" y="10923"/>
                        <a:pt x="1306" y="10989"/>
                      </a:cubicBezTo>
                      <a:cubicBezTo>
                        <a:pt x="1295" y="11005"/>
                        <a:pt x="1284" y="11021"/>
                        <a:pt x="1269" y="11041"/>
                      </a:cubicBezTo>
                      <a:cubicBezTo>
                        <a:pt x="1223" y="10941"/>
                        <a:pt x="1234" y="10866"/>
                        <a:pt x="1312" y="10810"/>
                      </a:cubicBezTo>
                      <a:cubicBezTo>
                        <a:pt x="1362" y="10772"/>
                        <a:pt x="1420" y="10739"/>
                        <a:pt x="1481" y="10722"/>
                      </a:cubicBezTo>
                      <a:cubicBezTo>
                        <a:pt x="1595" y="10688"/>
                        <a:pt x="1712" y="10664"/>
                        <a:pt x="1828" y="10641"/>
                      </a:cubicBezTo>
                      <a:cubicBezTo>
                        <a:pt x="2043" y="10602"/>
                        <a:pt x="2259" y="10591"/>
                        <a:pt x="2475" y="10591"/>
                      </a:cubicBezTo>
                      <a:cubicBezTo>
                        <a:pt x="2601" y="10591"/>
                        <a:pt x="2726" y="10594"/>
                        <a:pt x="2851" y="10599"/>
                      </a:cubicBezTo>
                      <a:cubicBezTo>
                        <a:pt x="3850" y="10636"/>
                        <a:pt x="4848" y="10688"/>
                        <a:pt x="5845" y="10781"/>
                      </a:cubicBezTo>
                      <a:cubicBezTo>
                        <a:pt x="6125" y="10807"/>
                        <a:pt x="6404" y="10820"/>
                        <a:pt x="6683" y="10820"/>
                      </a:cubicBezTo>
                      <a:cubicBezTo>
                        <a:pt x="7306" y="10820"/>
                        <a:pt x="7925" y="10754"/>
                        <a:pt x="8539" y="10618"/>
                      </a:cubicBezTo>
                      <a:cubicBezTo>
                        <a:pt x="9180" y="10475"/>
                        <a:pt x="9693" y="10133"/>
                        <a:pt x="10094" y="9618"/>
                      </a:cubicBezTo>
                      <a:cubicBezTo>
                        <a:pt x="10263" y="9402"/>
                        <a:pt x="10385" y="9162"/>
                        <a:pt x="10444" y="8895"/>
                      </a:cubicBezTo>
                      <a:cubicBezTo>
                        <a:pt x="10509" y="8610"/>
                        <a:pt x="10567" y="8324"/>
                        <a:pt x="10620" y="8037"/>
                      </a:cubicBezTo>
                      <a:cubicBezTo>
                        <a:pt x="10751" y="7315"/>
                        <a:pt x="10795" y="6587"/>
                        <a:pt x="10775" y="5856"/>
                      </a:cubicBezTo>
                      <a:cubicBezTo>
                        <a:pt x="10769" y="5714"/>
                        <a:pt x="10768" y="5573"/>
                        <a:pt x="10782" y="5432"/>
                      </a:cubicBezTo>
                      <a:cubicBezTo>
                        <a:pt x="10792" y="5319"/>
                        <a:pt x="10821" y="5208"/>
                        <a:pt x="10850" y="5098"/>
                      </a:cubicBezTo>
                      <a:cubicBezTo>
                        <a:pt x="10860" y="5061"/>
                        <a:pt x="10887" y="5022"/>
                        <a:pt x="10916" y="4994"/>
                      </a:cubicBezTo>
                      <a:cubicBezTo>
                        <a:pt x="10945" y="4965"/>
                        <a:pt x="10976" y="4951"/>
                        <a:pt x="11006" y="4951"/>
                      </a:cubicBezTo>
                      <a:cubicBezTo>
                        <a:pt x="11049" y="4951"/>
                        <a:pt x="11089" y="4979"/>
                        <a:pt x="11114" y="5031"/>
                      </a:cubicBezTo>
                      <a:cubicBezTo>
                        <a:pt x="11200" y="5207"/>
                        <a:pt x="11143" y="5399"/>
                        <a:pt x="10976" y="5501"/>
                      </a:cubicBezTo>
                      <a:cubicBezTo>
                        <a:pt x="10880" y="5559"/>
                        <a:pt x="10862" y="5659"/>
                        <a:pt x="10934" y="5747"/>
                      </a:cubicBezTo>
                      <a:cubicBezTo>
                        <a:pt x="11009" y="5841"/>
                        <a:pt x="11110" y="5887"/>
                        <a:pt x="11211" y="5887"/>
                      </a:cubicBezTo>
                      <a:cubicBezTo>
                        <a:pt x="11332" y="5887"/>
                        <a:pt x="11454" y="5821"/>
                        <a:pt x="11531" y="5692"/>
                      </a:cubicBezTo>
                      <a:cubicBezTo>
                        <a:pt x="11601" y="5574"/>
                        <a:pt x="11647" y="5448"/>
                        <a:pt x="11657" y="5308"/>
                      </a:cubicBezTo>
                      <a:cubicBezTo>
                        <a:pt x="11661" y="5247"/>
                        <a:pt x="11666" y="5186"/>
                        <a:pt x="11670" y="5125"/>
                      </a:cubicBezTo>
                      <a:cubicBezTo>
                        <a:pt x="11693" y="5129"/>
                        <a:pt x="11713" y="5130"/>
                        <a:pt x="11731" y="5130"/>
                      </a:cubicBezTo>
                      <a:cubicBezTo>
                        <a:pt x="11806" y="5130"/>
                        <a:pt x="11848" y="5099"/>
                        <a:pt x="11894" y="5019"/>
                      </a:cubicBezTo>
                      <a:cubicBezTo>
                        <a:pt x="11972" y="4886"/>
                        <a:pt x="11986" y="4740"/>
                        <a:pt x="11956" y="4593"/>
                      </a:cubicBezTo>
                      <a:cubicBezTo>
                        <a:pt x="11914" y="4382"/>
                        <a:pt x="11805" y="4210"/>
                        <a:pt x="11612" y="4101"/>
                      </a:cubicBezTo>
                      <a:cubicBezTo>
                        <a:pt x="11741" y="3939"/>
                        <a:pt x="11697" y="3796"/>
                        <a:pt x="11497" y="3744"/>
                      </a:cubicBezTo>
                      <a:cubicBezTo>
                        <a:pt x="11430" y="3727"/>
                        <a:pt x="11359" y="3718"/>
                        <a:pt x="11289" y="3718"/>
                      </a:cubicBezTo>
                      <a:cubicBezTo>
                        <a:pt x="11275" y="3718"/>
                        <a:pt x="11261" y="3719"/>
                        <a:pt x="11248" y="3719"/>
                      </a:cubicBezTo>
                      <a:cubicBezTo>
                        <a:pt x="10927" y="3736"/>
                        <a:pt x="10675" y="3893"/>
                        <a:pt x="10462" y="4120"/>
                      </a:cubicBezTo>
                      <a:cubicBezTo>
                        <a:pt x="10452" y="4132"/>
                        <a:pt x="10439" y="4141"/>
                        <a:pt x="10421" y="4156"/>
                      </a:cubicBezTo>
                      <a:lnTo>
                        <a:pt x="10421" y="3645"/>
                      </a:lnTo>
                      <a:cubicBezTo>
                        <a:pt x="10463" y="3663"/>
                        <a:pt x="10502" y="3671"/>
                        <a:pt x="10539" y="3671"/>
                      </a:cubicBezTo>
                      <a:cubicBezTo>
                        <a:pt x="10696" y="3671"/>
                        <a:pt x="10809" y="3531"/>
                        <a:pt x="10959" y="3509"/>
                      </a:cubicBezTo>
                      <a:cubicBezTo>
                        <a:pt x="10959" y="3495"/>
                        <a:pt x="10961" y="3482"/>
                        <a:pt x="10962" y="3469"/>
                      </a:cubicBezTo>
                      <a:cubicBezTo>
                        <a:pt x="10867" y="3419"/>
                        <a:pt x="10770" y="3367"/>
                        <a:pt x="10675" y="3317"/>
                      </a:cubicBezTo>
                      <a:cubicBezTo>
                        <a:pt x="10706" y="3250"/>
                        <a:pt x="10727" y="3173"/>
                        <a:pt x="10810" y="3134"/>
                      </a:cubicBezTo>
                      <a:cubicBezTo>
                        <a:pt x="10840" y="3119"/>
                        <a:pt x="10868" y="3070"/>
                        <a:pt x="10868" y="3037"/>
                      </a:cubicBezTo>
                      <a:cubicBezTo>
                        <a:pt x="10869" y="2934"/>
                        <a:pt x="10915" y="2853"/>
                        <a:pt x="10958" y="2765"/>
                      </a:cubicBezTo>
                      <a:cubicBezTo>
                        <a:pt x="11011" y="2657"/>
                        <a:pt x="10952" y="2558"/>
                        <a:pt x="10842" y="2558"/>
                      </a:cubicBezTo>
                      <a:cubicBezTo>
                        <a:pt x="10836" y="2558"/>
                        <a:pt x="10831" y="2558"/>
                        <a:pt x="10825" y="2558"/>
                      </a:cubicBezTo>
                      <a:cubicBezTo>
                        <a:pt x="10726" y="2568"/>
                        <a:pt x="10624" y="2589"/>
                        <a:pt x="10533" y="2630"/>
                      </a:cubicBezTo>
                      <a:cubicBezTo>
                        <a:pt x="10483" y="2651"/>
                        <a:pt x="10453" y="2723"/>
                        <a:pt x="10414" y="2769"/>
                      </a:cubicBezTo>
                      <a:cubicBezTo>
                        <a:pt x="10414" y="2754"/>
                        <a:pt x="10416" y="2729"/>
                        <a:pt x="10414" y="2705"/>
                      </a:cubicBezTo>
                      <a:cubicBezTo>
                        <a:pt x="10406" y="2411"/>
                        <a:pt x="10445" y="2121"/>
                        <a:pt x="10495" y="1833"/>
                      </a:cubicBezTo>
                      <a:cubicBezTo>
                        <a:pt x="10523" y="1669"/>
                        <a:pt x="10558" y="1507"/>
                        <a:pt x="10652" y="1364"/>
                      </a:cubicBezTo>
                      <a:cubicBezTo>
                        <a:pt x="10709" y="1277"/>
                        <a:pt x="10795" y="1231"/>
                        <a:pt x="10884" y="1231"/>
                      </a:cubicBezTo>
                      <a:cubicBezTo>
                        <a:pt x="10927" y="1231"/>
                        <a:pt x="10971" y="1241"/>
                        <a:pt x="11013" y="1264"/>
                      </a:cubicBezTo>
                      <a:cubicBezTo>
                        <a:pt x="11139" y="1328"/>
                        <a:pt x="11223" y="1543"/>
                        <a:pt x="11172" y="1643"/>
                      </a:cubicBezTo>
                      <a:cubicBezTo>
                        <a:pt x="11119" y="1608"/>
                        <a:pt x="11067" y="1554"/>
                        <a:pt x="11006" y="1541"/>
                      </a:cubicBezTo>
                      <a:cubicBezTo>
                        <a:pt x="10993" y="1538"/>
                        <a:pt x="10980" y="1537"/>
                        <a:pt x="10966" y="1537"/>
                      </a:cubicBezTo>
                      <a:cubicBezTo>
                        <a:pt x="10864" y="1537"/>
                        <a:pt x="10759" y="1620"/>
                        <a:pt x="10722" y="1722"/>
                      </a:cubicBezTo>
                      <a:cubicBezTo>
                        <a:pt x="10670" y="1864"/>
                        <a:pt x="10706" y="2024"/>
                        <a:pt x="10809" y="2092"/>
                      </a:cubicBezTo>
                      <a:cubicBezTo>
                        <a:pt x="10856" y="2124"/>
                        <a:pt x="10913" y="2140"/>
                        <a:pt x="10973" y="2140"/>
                      </a:cubicBezTo>
                      <a:cubicBezTo>
                        <a:pt x="11070" y="2140"/>
                        <a:pt x="11172" y="2097"/>
                        <a:pt x="11246" y="2014"/>
                      </a:cubicBezTo>
                      <a:cubicBezTo>
                        <a:pt x="11406" y="1833"/>
                        <a:pt x="11472" y="1618"/>
                        <a:pt x="11415" y="1380"/>
                      </a:cubicBezTo>
                      <a:cubicBezTo>
                        <a:pt x="11351" y="1114"/>
                        <a:pt x="11158" y="962"/>
                        <a:pt x="10935" y="962"/>
                      </a:cubicBezTo>
                      <a:cubicBezTo>
                        <a:pt x="10833" y="962"/>
                        <a:pt x="10725" y="993"/>
                        <a:pt x="10620" y="1060"/>
                      </a:cubicBezTo>
                      <a:cubicBezTo>
                        <a:pt x="10600" y="1073"/>
                        <a:pt x="10579" y="1085"/>
                        <a:pt x="10545" y="1106"/>
                      </a:cubicBezTo>
                      <a:cubicBezTo>
                        <a:pt x="10550" y="1037"/>
                        <a:pt x="10547" y="978"/>
                        <a:pt x="10561" y="925"/>
                      </a:cubicBezTo>
                      <a:cubicBezTo>
                        <a:pt x="10595" y="774"/>
                        <a:pt x="10624" y="619"/>
                        <a:pt x="10681" y="476"/>
                      </a:cubicBezTo>
                      <a:cubicBezTo>
                        <a:pt x="10738" y="331"/>
                        <a:pt x="10922" y="225"/>
                        <a:pt x="11064" y="225"/>
                      </a:cubicBezTo>
                      <a:cubicBezTo>
                        <a:pt x="11084" y="225"/>
                        <a:pt x="11104" y="228"/>
                        <a:pt x="11122" y="232"/>
                      </a:cubicBezTo>
                      <a:cubicBezTo>
                        <a:pt x="11108" y="249"/>
                        <a:pt x="11093" y="265"/>
                        <a:pt x="11079" y="283"/>
                      </a:cubicBezTo>
                      <a:cubicBezTo>
                        <a:pt x="11017" y="367"/>
                        <a:pt x="11039" y="513"/>
                        <a:pt x="11125" y="585"/>
                      </a:cubicBezTo>
                      <a:cubicBezTo>
                        <a:pt x="11154" y="610"/>
                        <a:pt x="11189" y="622"/>
                        <a:pt x="11226" y="622"/>
                      </a:cubicBezTo>
                      <a:cubicBezTo>
                        <a:pt x="11277" y="622"/>
                        <a:pt x="11332" y="598"/>
                        <a:pt x="11378" y="549"/>
                      </a:cubicBezTo>
                      <a:cubicBezTo>
                        <a:pt x="11471" y="453"/>
                        <a:pt x="11488" y="336"/>
                        <a:pt x="11456" y="211"/>
                      </a:cubicBezTo>
                      <a:cubicBezTo>
                        <a:pt x="11424" y="89"/>
                        <a:pt x="11332" y="26"/>
                        <a:pt x="11215" y="9"/>
                      </a:cubicBezTo>
                      <a:cubicBezTo>
                        <a:pt x="11174" y="3"/>
                        <a:pt x="11134" y="0"/>
                        <a:pt x="1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 name="Google Shape;895;p4"/>
                <p:cNvSpPr/>
                <p:nvPr/>
              </p:nvSpPr>
              <p:spPr>
                <a:xfrm>
                  <a:off x="2756010" y="4199209"/>
                  <a:ext cx="110943" cy="202159"/>
                </a:xfrm>
                <a:custGeom>
                  <a:avLst/>
                  <a:gdLst/>
                  <a:ahLst/>
                  <a:cxnLst/>
                  <a:rect l="l" t="t" r="r" b="b"/>
                  <a:pathLst>
                    <a:path w="1181" h="2152" extrusionOk="0">
                      <a:moveTo>
                        <a:pt x="389" y="0"/>
                      </a:moveTo>
                      <a:cubicBezTo>
                        <a:pt x="376" y="0"/>
                        <a:pt x="362" y="2"/>
                        <a:pt x="347" y="5"/>
                      </a:cubicBezTo>
                      <a:cubicBezTo>
                        <a:pt x="270" y="22"/>
                        <a:pt x="248" y="89"/>
                        <a:pt x="227" y="153"/>
                      </a:cubicBezTo>
                      <a:cubicBezTo>
                        <a:pt x="221" y="171"/>
                        <a:pt x="236" y="196"/>
                        <a:pt x="241" y="218"/>
                      </a:cubicBezTo>
                      <a:cubicBezTo>
                        <a:pt x="262" y="211"/>
                        <a:pt x="288" y="210"/>
                        <a:pt x="303" y="195"/>
                      </a:cubicBezTo>
                      <a:cubicBezTo>
                        <a:pt x="337" y="165"/>
                        <a:pt x="372" y="149"/>
                        <a:pt x="405" y="149"/>
                      </a:cubicBezTo>
                      <a:cubicBezTo>
                        <a:pt x="448" y="149"/>
                        <a:pt x="487" y="176"/>
                        <a:pt x="513" y="230"/>
                      </a:cubicBezTo>
                      <a:cubicBezTo>
                        <a:pt x="533" y="269"/>
                        <a:pt x="544" y="314"/>
                        <a:pt x="548" y="357"/>
                      </a:cubicBezTo>
                      <a:cubicBezTo>
                        <a:pt x="563" y="531"/>
                        <a:pt x="574" y="704"/>
                        <a:pt x="584" y="877"/>
                      </a:cubicBezTo>
                      <a:cubicBezTo>
                        <a:pt x="585" y="899"/>
                        <a:pt x="577" y="919"/>
                        <a:pt x="573" y="941"/>
                      </a:cubicBezTo>
                      <a:cubicBezTo>
                        <a:pt x="541" y="910"/>
                        <a:pt x="527" y="879"/>
                        <a:pt x="508" y="851"/>
                      </a:cubicBezTo>
                      <a:cubicBezTo>
                        <a:pt x="461" y="773"/>
                        <a:pt x="379" y="730"/>
                        <a:pt x="295" y="730"/>
                      </a:cubicBezTo>
                      <a:cubicBezTo>
                        <a:pt x="249" y="730"/>
                        <a:pt x="202" y="743"/>
                        <a:pt x="159" y="770"/>
                      </a:cubicBezTo>
                      <a:cubicBezTo>
                        <a:pt x="42" y="842"/>
                        <a:pt x="1" y="1018"/>
                        <a:pt x="76" y="1130"/>
                      </a:cubicBezTo>
                      <a:cubicBezTo>
                        <a:pt x="105" y="1174"/>
                        <a:pt x="143" y="1195"/>
                        <a:pt x="180" y="1195"/>
                      </a:cubicBezTo>
                      <a:cubicBezTo>
                        <a:pt x="215" y="1195"/>
                        <a:pt x="250" y="1176"/>
                        <a:pt x="278" y="1135"/>
                      </a:cubicBezTo>
                      <a:cubicBezTo>
                        <a:pt x="174" y="1127"/>
                        <a:pt x="121" y="1074"/>
                        <a:pt x="129" y="986"/>
                      </a:cubicBezTo>
                      <a:cubicBezTo>
                        <a:pt x="136" y="903"/>
                        <a:pt x="210" y="836"/>
                        <a:pt x="292" y="836"/>
                      </a:cubicBezTo>
                      <a:cubicBezTo>
                        <a:pt x="298" y="836"/>
                        <a:pt x="304" y="836"/>
                        <a:pt x="310" y="837"/>
                      </a:cubicBezTo>
                      <a:cubicBezTo>
                        <a:pt x="386" y="845"/>
                        <a:pt x="440" y="889"/>
                        <a:pt x="459" y="962"/>
                      </a:cubicBezTo>
                      <a:cubicBezTo>
                        <a:pt x="480" y="1035"/>
                        <a:pt x="490" y="1112"/>
                        <a:pt x="496" y="1188"/>
                      </a:cubicBezTo>
                      <a:cubicBezTo>
                        <a:pt x="511" y="1391"/>
                        <a:pt x="522" y="1597"/>
                        <a:pt x="535" y="1803"/>
                      </a:cubicBezTo>
                      <a:cubicBezTo>
                        <a:pt x="541" y="1939"/>
                        <a:pt x="603" y="2050"/>
                        <a:pt x="700" y="2152"/>
                      </a:cubicBezTo>
                      <a:cubicBezTo>
                        <a:pt x="711" y="2106"/>
                        <a:pt x="716" y="2061"/>
                        <a:pt x="711" y="2016"/>
                      </a:cubicBezTo>
                      <a:cubicBezTo>
                        <a:pt x="698" y="1865"/>
                        <a:pt x="680" y="1713"/>
                        <a:pt x="672" y="1559"/>
                      </a:cubicBezTo>
                      <a:cubicBezTo>
                        <a:pt x="667" y="1457"/>
                        <a:pt x="680" y="1354"/>
                        <a:pt x="742" y="1266"/>
                      </a:cubicBezTo>
                      <a:cubicBezTo>
                        <a:pt x="786" y="1206"/>
                        <a:pt x="841" y="1171"/>
                        <a:pt x="912" y="1171"/>
                      </a:cubicBezTo>
                      <a:cubicBezTo>
                        <a:pt x="923" y="1171"/>
                        <a:pt x="934" y="1172"/>
                        <a:pt x="946" y="1174"/>
                      </a:cubicBezTo>
                      <a:cubicBezTo>
                        <a:pt x="1012" y="1183"/>
                        <a:pt x="1055" y="1219"/>
                        <a:pt x="1070" y="1285"/>
                      </a:cubicBezTo>
                      <a:cubicBezTo>
                        <a:pt x="1083" y="1347"/>
                        <a:pt x="1078" y="1405"/>
                        <a:pt x="1026" y="1447"/>
                      </a:cubicBezTo>
                      <a:cubicBezTo>
                        <a:pt x="1004" y="1464"/>
                        <a:pt x="983" y="1472"/>
                        <a:pt x="963" y="1472"/>
                      </a:cubicBezTo>
                      <a:cubicBezTo>
                        <a:pt x="931" y="1472"/>
                        <a:pt x="900" y="1454"/>
                        <a:pt x="872" y="1426"/>
                      </a:cubicBezTo>
                      <a:lnTo>
                        <a:pt x="872" y="1426"/>
                      </a:lnTo>
                      <a:cubicBezTo>
                        <a:pt x="840" y="1488"/>
                        <a:pt x="853" y="1539"/>
                        <a:pt x="893" y="1579"/>
                      </a:cubicBezTo>
                      <a:cubicBezTo>
                        <a:pt x="915" y="1602"/>
                        <a:pt x="940" y="1612"/>
                        <a:pt x="966" y="1612"/>
                      </a:cubicBezTo>
                      <a:cubicBezTo>
                        <a:pt x="989" y="1612"/>
                        <a:pt x="1013" y="1604"/>
                        <a:pt x="1037" y="1591"/>
                      </a:cubicBezTo>
                      <a:cubicBezTo>
                        <a:pt x="1129" y="1538"/>
                        <a:pt x="1155" y="1449"/>
                        <a:pt x="1165" y="1352"/>
                      </a:cubicBezTo>
                      <a:cubicBezTo>
                        <a:pt x="1180" y="1219"/>
                        <a:pt x="1089" y="1101"/>
                        <a:pt x="945" y="1069"/>
                      </a:cubicBezTo>
                      <a:cubicBezTo>
                        <a:pt x="930" y="1066"/>
                        <a:pt x="916" y="1064"/>
                        <a:pt x="901" y="1064"/>
                      </a:cubicBezTo>
                      <a:cubicBezTo>
                        <a:pt x="801" y="1064"/>
                        <a:pt x="698" y="1137"/>
                        <a:pt x="665" y="1238"/>
                      </a:cubicBezTo>
                      <a:cubicBezTo>
                        <a:pt x="657" y="1259"/>
                        <a:pt x="651" y="1281"/>
                        <a:pt x="643" y="1303"/>
                      </a:cubicBezTo>
                      <a:cubicBezTo>
                        <a:pt x="637" y="1302"/>
                        <a:pt x="631" y="1301"/>
                        <a:pt x="626" y="1301"/>
                      </a:cubicBezTo>
                      <a:cubicBezTo>
                        <a:pt x="622" y="1301"/>
                        <a:pt x="618" y="1302"/>
                        <a:pt x="615" y="1303"/>
                      </a:cubicBezTo>
                      <a:cubicBezTo>
                        <a:pt x="615" y="1272"/>
                        <a:pt x="614" y="1243"/>
                        <a:pt x="615" y="1213"/>
                      </a:cubicBezTo>
                      <a:cubicBezTo>
                        <a:pt x="627" y="966"/>
                        <a:pt x="647" y="718"/>
                        <a:pt x="651" y="471"/>
                      </a:cubicBezTo>
                      <a:cubicBezTo>
                        <a:pt x="652" y="337"/>
                        <a:pt x="632" y="199"/>
                        <a:pt x="542" y="86"/>
                      </a:cubicBezTo>
                      <a:cubicBezTo>
                        <a:pt x="501" y="35"/>
                        <a:pt x="452" y="0"/>
                        <a:pt x="389"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96" name="Google Shape;896;p4"/>
                <p:cNvGrpSpPr/>
                <p:nvPr/>
              </p:nvGrpSpPr>
              <p:grpSpPr>
                <a:xfrm>
                  <a:off x="2730175" y="4343692"/>
                  <a:ext cx="217474" cy="291591"/>
                  <a:chOff x="2730175" y="4343692"/>
                  <a:chExt cx="217474" cy="291591"/>
                </a:xfrm>
              </p:grpSpPr>
              <p:sp>
                <p:nvSpPr>
                  <p:cNvPr id="897" name="Google Shape;897;p4"/>
                  <p:cNvSpPr/>
                  <p:nvPr/>
                </p:nvSpPr>
                <p:spPr>
                  <a:xfrm>
                    <a:off x="2834640" y="4372814"/>
                    <a:ext cx="113010" cy="262468"/>
                  </a:xfrm>
                  <a:custGeom>
                    <a:avLst/>
                    <a:gdLst/>
                    <a:ahLst/>
                    <a:cxnLst/>
                    <a:rect l="l" t="t" r="r" b="b"/>
                    <a:pathLst>
                      <a:path w="1203" h="2794" extrusionOk="0">
                        <a:moveTo>
                          <a:pt x="86" y="0"/>
                        </a:moveTo>
                        <a:cubicBezTo>
                          <a:pt x="68" y="68"/>
                          <a:pt x="46" y="123"/>
                          <a:pt x="40" y="177"/>
                        </a:cubicBezTo>
                        <a:cubicBezTo>
                          <a:pt x="1" y="503"/>
                          <a:pt x="90" y="807"/>
                          <a:pt x="223" y="1097"/>
                        </a:cubicBezTo>
                        <a:cubicBezTo>
                          <a:pt x="320" y="1309"/>
                          <a:pt x="449" y="1505"/>
                          <a:pt x="538" y="1720"/>
                        </a:cubicBezTo>
                        <a:cubicBezTo>
                          <a:pt x="682" y="2066"/>
                          <a:pt x="727" y="2421"/>
                          <a:pt x="562" y="2793"/>
                        </a:cubicBezTo>
                        <a:cubicBezTo>
                          <a:pt x="612" y="2758"/>
                          <a:pt x="671" y="2733"/>
                          <a:pt x="708" y="2690"/>
                        </a:cubicBezTo>
                        <a:cubicBezTo>
                          <a:pt x="1002" y="2366"/>
                          <a:pt x="1203" y="2005"/>
                          <a:pt x="1139" y="1543"/>
                        </a:cubicBezTo>
                        <a:cubicBezTo>
                          <a:pt x="1082" y="1130"/>
                          <a:pt x="938" y="771"/>
                          <a:pt x="555" y="553"/>
                        </a:cubicBezTo>
                        <a:cubicBezTo>
                          <a:pt x="546" y="547"/>
                          <a:pt x="538" y="541"/>
                          <a:pt x="530" y="536"/>
                        </a:cubicBezTo>
                        <a:cubicBezTo>
                          <a:pt x="346" y="414"/>
                          <a:pt x="209" y="252"/>
                          <a:pt x="119" y="49"/>
                        </a:cubicBezTo>
                        <a:cubicBezTo>
                          <a:pt x="113" y="37"/>
                          <a:pt x="104" y="26"/>
                          <a:pt x="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 name="Google Shape;898;p4"/>
                  <p:cNvSpPr/>
                  <p:nvPr/>
                </p:nvSpPr>
                <p:spPr>
                  <a:xfrm>
                    <a:off x="2730175" y="4343692"/>
                    <a:ext cx="121464" cy="223671"/>
                  </a:xfrm>
                  <a:custGeom>
                    <a:avLst/>
                    <a:gdLst/>
                    <a:ahLst/>
                    <a:cxnLst/>
                    <a:rect l="l" t="t" r="r" b="b"/>
                    <a:pathLst>
                      <a:path w="1293" h="2381" extrusionOk="0">
                        <a:moveTo>
                          <a:pt x="420" y="0"/>
                        </a:moveTo>
                        <a:cubicBezTo>
                          <a:pt x="247" y="142"/>
                          <a:pt x="140" y="317"/>
                          <a:pt x="103" y="523"/>
                        </a:cubicBezTo>
                        <a:cubicBezTo>
                          <a:pt x="0" y="1085"/>
                          <a:pt x="167" y="1559"/>
                          <a:pt x="615" y="1916"/>
                        </a:cubicBezTo>
                        <a:cubicBezTo>
                          <a:pt x="826" y="2086"/>
                          <a:pt x="1060" y="2226"/>
                          <a:pt x="1285" y="2380"/>
                        </a:cubicBezTo>
                        <a:cubicBezTo>
                          <a:pt x="1287" y="2378"/>
                          <a:pt x="1290" y="2378"/>
                          <a:pt x="1292" y="2375"/>
                        </a:cubicBezTo>
                        <a:cubicBezTo>
                          <a:pt x="1225" y="2287"/>
                          <a:pt x="1158" y="2199"/>
                          <a:pt x="1090" y="2112"/>
                        </a:cubicBezTo>
                        <a:cubicBezTo>
                          <a:pt x="977" y="1967"/>
                          <a:pt x="904" y="1804"/>
                          <a:pt x="863" y="1624"/>
                        </a:cubicBezTo>
                        <a:cubicBezTo>
                          <a:pt x="851" y="1574"/>
                          <a:pt x="827" y="1523"/>
                          <a:pt x="796" y="1481"/>
                        </a:cubicBezTo>
                        <a:cubicBezTo>
                          <a:pt x="474" y="1064"/>
                          <a:pt x="317" y="603"/>
                          <a:pt x="420" y="72"/>
                        </a:cubicBezTo>
                        <a:cubicBezTo>
                          <a:pt x="425" y="53"/>
                          <a:pt x="420" y="31"/>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 name="Google Shape;899;p4"/>
                  <p:cNvSpPr/>
                  <p:nvPr/>
                </p:nvSpPr>
                <p:spPr>
                  <a:xfrm>
                    <a:off x="2811060" y="4393012"/>
                    <a:ext cx="82197" cy="238795"/>
                  </a:xfrm>
                  <a:custGeom>
                    <a:avLst/>
                    <a:gdLst/>
                    <a:ahLst/>
                    <a:cxnLst/>
                    <a:rect l="l" t="t" r="r" b="b"/>
                    <a:pathLst>
                      <a:path w="875" h="2542" extrusionOk="0">
                        <a:moveTo>
                          <a:pt x="217" y="1"/>
                        </a:moveTo>
                        <a:cubicBezTo>
                          <a:pt x="104" y="197"/>
                          <a:pt x="34" y="401"/>
                          <a:pt x="22" y="623"/>
                        </a:cubicBezTo>
                        <a:cubicBezTo>
                          <a:pt x="0" y="1001"/>
                          <a:pt x="73" y="1351"/>
                          <a:pt x="333" y="1645"/>
                        </a:cubicBezTo>
                        <a:cubicBezTo>
                          <a:pt x="384" y="1702"/>
                          <a:pt x="424" y="1769"/>
                          <a:pt x="472" y="1829"/>
                        </a:cubicBezTo>
                        <a:cubicBezTo>
                          <a:pt x="637" y="2037"/>
                          <a:pt x="763" y="2259"/>
                          <a:pt x="742" y="2542"/>
                        </a:cubicBezTo>
                        <a:cubicBezTo>
                          <a:pt x="811" y="2442"/>
                          <a:pt x="844" y="2335"/>
                          <a:pt x="855" y="2222"/>
                        </a:cubicBezTo>
                        <a:cubicBezTo>
                          <a:pt x="874" y="1954"/>
                          <a:pt x="840" y="1696"/>
                          <a:pt x="726" y="1453"/>
                        </a:cubicBezTo>
                        <a:cubicBezTo>
                          <a:pt x="663" y="1319"/>
                          <a:pt x="590" y="1189"/>
                          <a:pt x="518" y="1060"/>
                        </a:cubicBezTo>
                        <a:cubicBezTo>
                          <a:pt x="338" y="736"/>
                          <a:pt x="226" y="394"/>
                          <a:pt x="230" y="20"/>
                        </a:cubicBezTo>
                        <a:cubicBezTo>
                          <a:pt x="230" y="16"/>
                          <a:pt x="224" y="1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 name="Google Shape;900;p4"/>
                  <p:cNvSpPr/>
                  <p:nvPr/>
                </p:nvSpPr>
                <p:spPr>
                  <a:xfrm>
                    <a:off x="2769631" y="4349423"/>
                    <a:ext cx="48285" cy="128886"/>
                  </a:xfrm>
                  <a:custGeom>
                    <a:avLst/>
                    <a:gdLst/>
                    <a:ahLst/>
                    <a:cxnLst/>
                    <a:rect l="l" t="t" r="r" b="b"/>
                    <a:pathLst>
                      <a:path w="514" h="1372" extrusionOk="0">
                        <a:moveTo>
                          <a:pt x="62" y="0"/>
                        </a:moveTo>
                        <a:cubicBezTo>
                          <a:pt x="0" y="246"/>
                          <a:pt x="11" y="491"/>
                          <a:pt x="68" y="729"/>
                        </a:cubicBezTo>
                        <a:cubicBezTo>
                          <a:pt x="126" y="972"/>
                          <a:pt x="261" y="1176"/>
                          <a:pt x="408" y="1372"/>
                        </a:cubicBezTo>
                        <a:cubicBezTo>
                          <a:pt x="416" y="1340"/>
                          <a:pt x="414" y="1310"/>
                          <a:pt x="412" y="1281"/>
                        </a:cubicBezTo>
                        <a:cubicBezTo>
                          <a:pt x="394" y="1088"/>
                          <a:pt x="414" y="899"/>
                          <a:pt x="482" y="719"/>
                        </a:cubicBezTo>
                        <a:cubicBezTo>
                          <a:pt x="514" y="636"/>
                          <a:pt x="500" y="571"/>
                          <a:pt x="454" y="506"/>
                        </a:cubicBezTo>
                        <a:cubicBezTo>
                          <a:pt x="433" y="475"/>
                          <a:pt x="412" y="444"/>
                          <a:pt x="385" y="419"/>
                        </a:cubicBezTo>
                        <a:cubicBezTo>
                          <a:pt x="251" y="301"/>
                          <a:pt x="124" y="177"/>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1" name="Google Shape;901;p4"/>
                <p:cNvGrpSpPr/>
                <p:nvPr/>
              </p:nvGrpSpPr>
              <p:grpSpPr>
                <a:xfrm>
                  <a:off x="2842155" y="4646751"/>
                  <a:ext cx="224426" cy="261061"/>
                  <a:chOff x="2842155" y="4646751"/>
                  <a:chExt cx="224426" cy="261061"/>
                </a:xfrm>
              </p:grpSpPr>
              <p:sp>
                <p:nvSpPr>
                  <p:cNvPr id="902" name="Google Shape;902;p4"/>
                  <p:cNvSpPr/>
                  <p:nvPr/>
                </p:nvSpPr>
                <p:spPr>
                  <a:xfrm>
                    <a:off x="2842155" y="4705465"/>
                    <a:ext cx="157819" cy="202347"/>
                  </a:xfrm>
                  <a:custGeom>
                    <a:avLst/>
                    <a:gdLst/>
                    <a:ahLst/>
                    <a:cxnLst/>
                    <a:rect l="l" t="t" r="r" b="b"/>
                    <a:pathLst>
                      <a:path w="1680" h="2154" extrusionOk="0">
                        <a:moveTo>
                          <a:pt x="1636" y="1"/>
                        </a:moveTo>
                        <a:cubicBezTo>
                          <a:pt x="1631" y="1"/>
                          <a:pt x="1626" y="1"/>
                          <a:pt x="1622" y="2"/>
                        </a:cubicBezTo>
                        <a:cubicBezTo>
                          <a:pt x="1410" y="61"/>
                          <a:pt x="1195" y="113"/>
                          <a:pt x="989" y="184"/>
                        </a:cubicBezTo>
                        <a:cubicBezTo>
                          <a:pt x="822" y="242"/>
                          <a:pt x="695" y="363"/>
                          <a:pt x="596" y="510"/>
                        </a:cubicBezTo>
                        <a:cubicBezTo>
                          <a:pt x="463" y="709"/>
                          <a:pt x="406" y="934"/>
                          <a:pt x="347" y="1159"/>
                        </a:cubicBezTo>
                        <a:cubicBezTo>
                          <a:pt x="284" y="1398"/>
                          <a:pt x="215" y="1634"/>
                          <a:pt x="67" y="1841"/>
                        </a:cubicBezTo>
                        <a:cubicBezTo>
                          <a:pt x="27" y="1897"/>
                          <a:pt x="13" y="1979"/>
                          <a:pt x="7" y="2049"/>
                        </a:cubicBezTo>
                        <a:cubicBezTo>
                          <a:pt x="0" y="2120"/>
                          <a:pt x="22" y="2154"/>
                          <a:pt x="71" y="2154"/>
                        </a:cubicBezTo>
                        <a:cubicBezTo>
                          <a:pt x="88" y="2154"/>
                          <a:pt x="108" y="2150"/>
                          <a:pt x="131" y="2141"/>
                        </a:cubicBezTo>
                        <a:cubicBezTo>
                          <a:pt x="489" y="2013"/>
                          <a:pt x="787" y="1806"/>
                          <a:pt x="953" y="1458"/>
                        </a:cubicBezTo>
                        <a:cubicBezTo>
                          <a:pt x="1066" y="1222"/>
                          <a:pt x="1157" y="974"/>
                          <a:pt x="1241" y="726"/>
                        </a:cubicBezTo>
                        <a:cubicBezTo>
                          <a:pt x="1334" y="456"/>
                          <a:pt x="1420" y="187"/>
                          <a:pt x="1680" y="2"/>
                        </a:cubicBezTo>
                        <a:cubicBezTo>
                          <a:pt x="1660" y="2"/>
                          <a:pt x="1647" y="1"/>
                          <a:pt x="1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 name="Google Shape;903;p4"/>
                  <p:cNvSpPr/>
                  <p:nvPr/>
                </p:nvSpPr>
                <p:spPr>
                  <a:xfrm>
                    <a:off x="2970386" y="4646751"/>
                    <a:ext cx="96195" cy="140534"/>
                  </a:xfrm>
                  <a:custGeom>
                    <a:avLst/>
                    <a:gdLst/>
                    <a:ahLst/>
                    <a:cxnLst/>
                    <a:rect l="l" t="t" r="r" b="b"/>
                    <a:pathLst>
                      <a:path w="1024" h="1496" extrusionOk="0">
                        <a:moveTo>
                          <a:pt x="888" y="0"/>
                        </a:moveTo>
                        <a:cubicBezTo>
                          <a:pt x="512" y="0"/>
                          <a:pt x="61" y="283"/>
                          <a:pt x="1" y="623"/>
                        </a:cubicBezTo>
                        <a:cubicBezTo>
                          <a:pt x="102" y="607"/>
                          <a:pt x="200" y="586"/>
                          <a:pt x="300" y="576"/>
                        </a:cubicBezTo>
                        <a:cubicBezTo>
                          <a:pt x="305" y="576"/>
                          <a:pt x="310" y="576"/>
                          <a:pt x="316" y="576"/>
                        </a:cubicBezTo>
                        <a:cubicBezTo>
                          <a:pt x="360" y="576"/>
                          <a:pt x="404" y="591"/>
                          <a:pt x="449" y="597"/>
                        </a:cubicBezTo>
                        <a:cubicBezTo>
                          <a:pt x="428" y="638"/>
                          <a:pt x="414" y="686"/>
                          <a:pt x="386" y="722"/>
                        </a:cubicBezTo>
                        <a:cubicBezTo>
                          <a:pt x="205" y="944"/>
                          <a:pt x="145" y="1208"/>
                          <a:pt x="112" y="1496"/>
                        </a:cubicBezTo>
                        <a:cubicBezTo>
                          <a:pt x="138" y="1476"/>
                          <a:pt x="153" y="1466"/>
                          <a:pt x="165" y="1453"/>
                        </a:cubicBezTo>
                        <a:cubicBezTo>
                          <a:pt x="265" y="1346"/>
                          <a:pt x="353" y="1227"/>
                          <a:pt x="398" y="1087"/>
                        </a:cubicBezTo>
                        <a:cubicBezTo>
                          <a:pt x="450" y="924"/>
                          <a:pt x="497" y="760"/>
                          <a:pt x="537" y="593"/>
                        </a:cubicBezTo>
                        <a:cubicBezTo>
                          <a:pt x="600" y="318"/>
                          <a:pt x="693" y="74"/>
                          <a:pt x="1023" y="13"/>
                        </a:cubicBezTo>
                        <a:cubicBezTo>
                          <a:pt x="980" y="4"/>
                          <a:pt x="934"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 name="Google Shape;904;p4"/>
                  <p:cNvSpPr/>
                  <p:nvPr/>
                </p:nvSpPr>
                <p:spPr>
                  <a:xfrm>
                    <a:off x="2872780" y="4710820"/>
                    <a:ext cx="130107" cy="194550"/>
                  </a:xfrm>
                  <a:custGeom>
                    <a:avLst/>
                    <a:gdLst/>
                    <a:ahLst/>
                    <a:cxnLst/>
                    <a:rect l="l" t="t" r="r" b="b"/>
                    <a:pathLst>
                      <a:path w="1385" h="2071" extrusionOk="0">
                        <a:moveTo>
                          <a:pt x="1369" y="1"/>
                        </a:moveTo>
                        <a:cubicBezTo>
                          <a:pt x="1338" y="27"/>
                          <a:pt x="1304" y="49"/>
                          <a:pt x="1276" y="78"/>
                        </a:cubicBezTo>
                        <a:cubicBezTo>
                          <a:pt x="1142" y="210"/>
                          <a:pt x="1071" y="379"/>
                          <a:pt x="1010" y="551"/>
                        </a:cubicBezTo>
                        <a:cubicBezTo>
                          <a:pt x="947" y="734"/>
                          <a:pt x="884" y="917"/>
                          <a:pt x="822" y="1099"/>
                        </a:cubicBezTo>
                        <a:cubicBezTo>
                          <a:pt x="679" y="1521"/>
                          <a:pt x="426" y="1848"/>
                          <a:pt x="22" y="2049"/>
                        </a:cubicBezTo>
                        <a:cubicBezTo>
                          <a:pt x="15" y="2053"/>
                          <a:pt x="10" y="2060"/>
                          <a:pt x="0" y="2068"/>
                        </a:cubicBezTo>
                        <a:cubicBezTo>
                          <a:pt x="10" y="2069"/>
                          <a:pt x="15" y="2071"/>
                          <a:pt x="19" y="2071"/>
                        </a:cubicBezTo>
                        <a:cubicBezTo>
                          <a:pt x="20" y="2071"/>
                          <a:pt x="21" y="2070"/>
                          <a:pt x="22" y="2070"/>
                        </a:cubicBezTo>
                        <a:cubicBezTo>
                          <a:pt x="34" y="2068"/>
                          <a:pt x="46" y="2065"/>
                          <a:pt x="57" y="2060"/>
                        </a:cubicBezTo>
                        <a:cubicBezTo>
                          <a:pt x="579" y="1831"/>
                          <a:pt x="968" y="1489"/>
                          <a:pt x="1074" y="896"/>
                        </a:cubicBezTo>
                        <a:cubicBezTo>
                          <a:pt x="1127" y="586"/>
                          <a:pt x="1159" y="267"/>
                          <a:pt x="1385" y="14"/>
                        </a:cubicBezTo>
                        <a:cubicBezTo>
                          <a:pt x="1379" y="11"/>
                          <a:pt x="1374" y="7"/>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05" name="Google Shape;905;p4"/>
                <p:cNvSpPr/>
                <p:nvPr/>
              </p:nvSpPr>
              <p:spPr>
                <a:xfrm>
                  <a:off x="2976305" y="4653797"/>
                  <a:ext cx="89807" cy="159698"/>
                </a:xfrm>
                <a:custGeom>
                  <a:avLst/>
                  <a:gdLst/>
                  <a:ahLst/>
                  <a:cxnLst/>
                  <a:rect l="l" t="t" r="r" b="b"/>
                  <a:pathLst>
                    <a:path w="956" h="1700" extrusionOk="0">
                      <a:moveTo>
                        <a:pt x="955" y="0"/>
                      </a:moveTo>
                      <a:lnTo>
                        <a:pt x="955" y="0"/>
                      </a:lnTo>
                      <a:cubicBezTo>
                        <a:pt x="860" y="6"/>
                        <a:pt x="785" y="38"/>
                        <a:pt x="723" y="103"/>
                      </a:cubicBezTo>
                      <a:cubicBezTo>
                        <a:pt x="612" y="216"/>
                        <a:pt x="560" y="359"/>
                        <a:pt x="522" y="511"/>
                      </a:cubicBezTo>
                      <a:cubicBezTo>
                        <a:pt x="483" y="673"/>
                        <a:pt x="438" y="836"/>
                        <a:pt x="387" y="996"/>
                      </a:cubicBezTo>
                      <a:cubicBezTo>
                        <a:pt x="340" y="1142"/>
                        <a:pt x="262" y="1277"/>
                        <a:pt x="142" y="1370"/>
                      </a:cubicBezTo>
                      <a:cubicBezTo>
                        <a:pt x="30" y="1457"/>
                        <a:pt x="15" y="1572"/>
                        <a:pt x="1" y="1700"/>
                      </a:cubicBezTo>
                      <a:cubicBezTo>
                        <a:pt x="111" y="1598"/>
                        <a:pt x="218" y="1497"/>
                        <a:pt x="309" y="1384"/>
                      </a:cubicBezTo>
                      <a:cubicBezTo>
                        <a:pt x="442" y="1219"/>
                        <a:pt x="491" y="1018"/>
                        <a:pt x="537" y="817"/>
                      </a:cubicBezTo>
                      <a:cubicBezTo>
                        <a:pt x="607" y="511"/>
                        <a:pt x="706" y="217"/>
                        <a:pt x="95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06" name="Google Shape;906;p4"/>
                <p:cNvGrpSpPr/>
                <p:nvPr/>
              </p:nvGrpSpPr>
              <p:grpSpPr>
                <a:xfrm>
                  <a:off x="2954510" y="4534584"/>
                  <a:ext cx="135182" cy="174166"/>
                  <a:chOff x="2954510" y="4534584"/>
                  <a:chExt cx="135182" cy="174166"/>
                </a:xfrm>
              </p:grpSpPr>
              <p:sp>
                <p:nvSpPr>
                  <p:cNvPr id="907" name="Google Shape;907;p4"/>
                  <p:cNvSpPr/>
                  <p:nvPr/>
                </p:nvSpPr>
                <p:spPr>
                  <a:xfrm>
                    <a:off x="2954510" y="4578831"/>
                    <a:ext cx="76655" cy="129919"/>
                  </a:xfrm>
                  <a:custGeom>
                    <a:avLst/>
                    <a:gdLst/>
                    <a:ahLst/>
                    <a:cxnLst/>
                    <a:rect l="l" t="t" r="r" b="b"/>
                    <a:pathLst>
                      <a:path w="816" h="1383" extrusionOk="0">
                        <a:moveTo>
                          <a:pt x="673" y="1"/>
                        </a:moveTo>
                        <a:cubicBezTo>
                          <a:pt x="672" y="1"/>
                          <a:pt x="670" y="1"/>
                          <a:pt x="669" y="1"/>
                        </a:cubicBezTo>
                        <a:cubicBezTo>
                          <a:pt x="589" y="2"/>
                          <a:pt x="529" y="51"/>
                          <a:pt x="527" y="116"/>
                        </a:cubicBezTo>
                        <a:cubicBezTo>
                          <a:pt x="527" y="136"/>
                          <a:pt x="534" y="164"/>
                          <a:pt x="548" y="174"/>
                        </a:cubicBezTo>
                        <a:cubicBezTo>
                          <a:pt x="550" y="175"/>
                          <a:pt x="553" y="176"/>
                          <a:pt x="556" y="176"/>
                        </a:cubicBezTo>
                        <a:cubicBezTo>
                          <a:pt x="570" y="176"/>
                          <a:pt x="591" y="164"/>
                          <a:pt x="607" y="160"/>
                        </a:cubicBezTo>
                        <a:cubicBezTo>
                          <a:pt x="625" y="155"/>
                          <a:pt x="653" y="141"/>
                          <a:pt x="665" y="141"/>
                        </a:cubicBezTo>
                        <a:cubicBezTo>
                          <a:pt x="667" y="141"/>
                          <a:pt x="669" y="142"/>
                          <a:pt x="670" y="143"/>
                        </a:cubicBezTo>
                        <a:cubicBezTo>
                          <a:pt x="685" y="160"/>
                          <a:pt x="698" y="193"/>
                          <a:pt x="694" y="214"/>
                        </a:cubicBezTo>
                        <a:cubicBezTo>
                          <a:pt x="679" y="271"/>
                          <a:pt x="660" y="328"/>
                          <a:pt x="629" y="377"/>
                        </a:cubicBezTo>
                        <a:cubicBezTo>
                          <a:pt x="495" y="588"/>
                          <a:pt x="355" y="794"/>
                          <a:pt x="220" y="1005"/>
                        </a:cubicBezTo>
                        <a:cubicBezTo>
                          <a:pt x="145" y="1123"/>
                          <a:pt x="80" y="1247"/>
                          <a:pt x="0" y="1382"/>
                        </a:cubicBezTo>
                        <a:cubicBezTo>
                          <a:pt x="9" y="1383"/>
                          <a:pt x="16" y="1383"/>
                          <a:pt x="24" y="1383"/>
                        </a:cubicBezTo>
                        <a:cubicBezTo>
                          <a:pt x="87" y="1383"/>
                          <a:pt x="110" y="1362"/>
                          <a:pt x="121" y="1316"/>
                        </a:cubicBezTo>
                        <a:cubicBezTo>
                          <a:pt x="130" y="1274"/>
                          <a:pt x="147" y="1230"/>
                          <a:pt x="171" y="1194"/>
                        </a:cubicBezTo>
                        <a:cubicBezTo>
                          <a:pt x="300" y="1001"/>
                          <a:pt x="433" y="812"/>
                          <a:pt x="566" y="622"/>
                        </a:cubicBezTo>
                        <a:cubicBezTo>
                          <a:pt x="606" y="565"/>
                          <a:pt x="655" y="514"/>
                          <a:pt x="691" y="457"/>
                        </a:cubicBezTo>
                        <a:cubicBezTo>
                          <a:pt x="754" y="355"/>
                          <a:pt x="815" y="252"/>
                          <a:pt x="811" y="127"/>
                        </a:cubicBezTo>
                        <a:cubicBezTo>
                          <a:pt x="809" y="51"/>
                          <a:pt x="752" y="1"/>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 name="Google Shape;908;p4"/>
                  <p:cNvSpPr/>
                  <p:nvPr/>
                </p:nvSpPr>
                <p:spPr>
                  <a:xfrm>
                    <a:off x="3029758" y="4534584"/>
                    <a:ext cx="25270" cy="63879"/>
                  </a:xfrm>
                  <a:custGeom>
                    <a:avLst/>
                    <a:gdLst/>
                    <a:ahLst/>
                    <a:cxnLst/>
                    <a:rect l="l" t="t" r="r" b="b"/>
                    <a:pathLst>
                      <a:path w="269" h="680" extrusionOk="0">
                        <a:moveTo>
                          <a:pt x="101" y="0"/>
                        </a:moveTo>
                        <a:cubicBezTo>
                          <a:pt x="92" y="0"/>
                          <a:pt x="83" y="2"/>
                          <a:pt x="74" y="4"/>
                        </a:cubicBezTo>
                        <a:cubicBezTo>
                          <a:pt x="46" y="12"/>
                          <a:pt x="22" y="40"/>
                          <a:pt x="8" y="65"/>
                        </a:cubicBezTo>
                        <a:cubicBezTo>
                          <a:pt x="1" y="76"/>
                          <a:pt x="19" y="112"/>
                          <a:pt x="36" y="122"/>
                        </a:cubicBezTo>
                        <a:cubicBezTo>
                          <a:pt x="158" y="198"/>
                          <a:pt x="195" y="317"/>
                          <a:pt x="114" y="434"/>
                        </a:cubicBezTo>
                        <a:cubicBezTo>
                          <a:pt x="62" y="513"/>
                          <a:pt x="53" y="589"/>
                          <a:pt x="77" y="680"/>
                        </a:cubicBezTo>
                        <a:cubicBezTo>
                          <a:pt x="121" y="599"/>
                          <a:pt x="169" y="522"/>
                          <a:pt x="205" y="437"/>
                        </a:cubicBezTo>
                        <a:cubicBezTo>
                          <a:pt x="248" y="333"/>
                          <a:pt x="268" y="222"/>
                          <a:pt x="229" y="112"/>
                        </a:cubicBezTo>
                        <a:cubicBezTo>
                          <a:pt x="204" y="44"/>
                          <a:pt x="155"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 name="Google Shape;909;p4"/>
                  <p:cNvSpPr/>
                  <p:nvPr/>
                </p:nvSpPr>
                <p:spPr>
                  <a:xfrm>
                    <a:off x="3058035" y="4548487"/>
                    <a:ext cx="31658" cy="21982"/>
                  </a:xfrm>
                  <a:custGeom>
                    <a:avLst/>
                    <a:gdLst/>
                    <a:ahLst/>
                    <a:cxnLst/>
                    <a:rect l="l" t="t" r="r" b="b"/>
                    <a:pathLst>
                      <a:path w="337" h="234" extrusionOk="0">
                        <a:moveTo>
                          <a:pt x="208" y="0"/>
                        </a:moveTo>
                        <a:cubicBezTo>
                          <a:pt x="120" y="0"/>
                          <a:pt x="32" y="77"/>
                          <a:pt x="0" y="170"/>
                        </a:cubicBezTo>
                        <a:cubicBezTo>
                          <a:pt x="8" y="166"/>
                          <a:pt x="14" y="165"/>
                          <a:pt x="19" y="162"/>
                        </a:cubicBezTo>
                        <a:cubicBezTo>
                          <a:pt x="69" y="141"/>
                          <a:pt x="116" y="110"/>
                          <a:pt x="168" y="104"/>
                        </a:cubicBezTo>
                        <a:cubicBezTo>
                          <a:pt x="171" y="104"/>
                          <a:pt x="175" y="103"/>
                          <a:pt x="178" y="103"/>
                        </a:cubicBezTo>
                        <a:cubicBezTo>
                          <a:pt x="240" y="103"/>
                          <a:pt x="249" y="164"/>
                          <a:pt x="270" y="211"/>
                        </a:cubicBezTo>
                        <a:cubicBezTo>
                          <a:pt x="277" y="228"/>
                          <a:pt x="289" y="234"/>
                          <a:pt x="299" y="234"/>
                        </a:cubicBezTo>
                        <a:cubicBezTo>
                          <a:pt x="314" y="234"/>
                          <a:pt x="327" y="223"/>
                          <a:pt x="329" y="208"/>
                        </a:cubicBezTo>
                        <a:cubicBezTo>
                          <a:pt x="336" y="161"/>
                          <a:pt x="334" y="105"/>
                          <a:pt x="315" y="63"/>
                        </a:cubicBezTo>
                        <a:cubicBezTo>
                          <a:pt x="301" y="33"/>
                          <a:pt x="252" y="3"/>
                          <a:pt x="218" y="1"/>
                        </a:cubicBezTo>
                        <a:cubicBezTo>
                          <a:pt x="215" y="0"/>
                          <a:pt x="212"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10" name="Google Shape;910;p4"/>
                <p:cNvSpPr/>
                <p:nvPr/>
              </p:nvSpPr>
              <p:spPr>
                <a:xfrm>
                  <a:off x="2723036" y="4193384"/>
                  <a:ext cx="228932" cy="446403"/>
                </a:xfrm>
                <a:custGeom>
                  <a:avLst/>
                  <a:gdLst/>
                  <a:ahLst/>
                  <a:cxnLst/>
                  <a:rect l="l" t="t" r="r" b="b"/>
                  <a:pathLst>
                    <a:path w="2437" h="4752" extrusionOk="0">
                      <a:moveTo>
                        <a:pt x="739" y="60"/>
                      </a:moveTo>
                      <a:cubicBezTo>
                        <a:pt x="801" y="60"/>
                        <a:pt x="850" y="94"/>
                        <a:pt x="891" y="145"/>
                      </a:cubicBezTo>
                      <a:cubicBezTo>
                        <a:pt x="981" y="257"/>
                        <a:pt x="1001" y="396"/>
                        <a:pt x="999" y="531"/>
                      </a:cubicBezTo>
                      <a:cubicBezTo>
                        <a:pt x="996" y="778"/>
                        <a:pt x="977" y="1026"/>
                        <a:pt x="964" y="1272"/>
                      </a:cubicBezTo>
                      <a:cubicBezTo>
                        <a:pt x="963" y="1303"/>
                        <a:pt x="964" y="1333"/>
                        <a:pt x="964" y="1363"/>
                      </a:cubicBezTo>
                      <a:cubicBezTo>
                        <a:pt x="975" y="1364"/>
                        <a:pt x="984" y="1364"/>
                        <a:pt x="994" y="1365"/>
                      </a:cubicBezTo>
                      <a:cubicBezTo>
                        <a:pt x="1001" y="1342"/>
                        <a:pt x="1008" y="1320"/>
                        <a:pt x="1013" y="1296"/>
                      </a:cubicBezTo>
                      <a:cubicBezTo>
                        <a:pt x="1047" y="1196"/>
                        <a:pt x="1150" y="1124"/>
                        <a:pt x="1251" y="1124"/>
                      </a:cubicBezTo>
                      <a:cubicBezTo>
                        <a:pt x="1265" y="1124"/>
                        <a:pt x="1280" y="1126"/>
                        <a:pt x="1294" y="1129"/>
                      </a:cubicBezTo>
                      <a:cubicBezTo>
                        <a:pt x="1435" y="1161"/>
                        <a:pt x="1527" y="1280"/>
                        <a:pt x="1513" y="1411"/>
                      </a:cubicBezTo>
                      <a:cubicBezTo>
                        <a:pt x="1503" y="1509"/>
                        <a:pt x="1477" y="1597"/>
                        <a:pt x="1385" y="1651"/>
                      </a:cubicBezTo>
                      <a:cubicBezTo>
                        <a:pt x="1362" y="1664"/>
                        <a:pt x="1339" y="1671"/>
                        <a:pt x="1316" y="1671"/>
                      </a:cubicBezTo>
                      <a:cubicBezTo>
                        <a:pt x="1289" y="1671"/>
                        <a:pt x="1264" y="1661"/>
                        <a:pt x="1242" y="1638"/>
                      </a:cubicBezTo>
                      <a:cubicBezTo>
                        <a:pt x="1203" y="1599"/>
                        <a:pt x="1187" y="1547"/>
                        <a:pt x="1219" y="1484"/>
                      </a:cubicBezTo>
                      <a:lnTo>
                        <a:pt x="1219" y="1484"/>
                      </a:lnTo>
                      <a:cubicBezTo>
                        <a:pt x="1249" y="1514"/>
                        <a:pt x="1279" y="1531"/>
                        <a:pt x="1311" y="1531"/>
                      </a:cubicBezTo>
                      <a:cubicBezTo>
                        <a:pt x="1331" y="1531"/>
                        <a:pt x="1352" y="1524"/>
                        <a:pt x="1373" y="1507"/>
                      </a:cubicBezTo>
                      <a:cubicBezTo>
                        <a:pt x="1428" y="1465"/>
                        <a:pt x="1431" y="1406"/>
                        <a:pt x="1419" y="1344"/>
                      </a:cubicBezTo>
                      <a:cubicBezTo>
                        <a:pt x="1404" y="1278"/>
                        <a:pt x="1361" y="1242"/>
                        <a:pt x="1295" y="1233"/>
                      </a:cubicBezTo>
                      <a:cubicBezTo>
                        <a:pt x="1283" y="1232"/>
                        <a:pt x="1271" y="1231"/>
                        <a:pt x="1259" y="1231"/>
                      </a:cubicBezTo>
                      <a:cubicBezTo>
                        <a:pt x="1189" y="1231"/>
                        <a:pt x="1134" y="1265"/>
                        <a:pt x="1090" y="1326"/>
                      </a:cubicBezTo>
                      <a:cubicBezTo>
                        <a:pt x="1028" y="1415"/>
                        <a:pt x="1016" y="1515"/>
                        <a:pt x="1021" y="1618"/>
                      </a:cubicBezTo>
                      <a:cubicBezTo>
                        <a:pt x="1028" y="1772"/>
                        <a:pt x="1048" y="1923"/>
                        <a:pt x="1059" y="2076"/>
                      </a:cubicBezTo>
                      <a:cubicBezTo>
                        <a:pt x="1064" y="2120"/>
                        <a:pt x="1059" y="2165"/>
                        <a:pt x="1048" y="2211"/>
                      </a:cubicBezTo>
                      <a:cubicBezTo>
                        <a:pt x="951" y="2109"/>
                        <a:pt x="891" y="1999"/>
                        <a:pt x="883" y="1861"/>
                      </a:cubicBezTo>
                      <a:cubicBezTo>
                        <a:pt x="871" y="1658"/>
                        <a:pt x="860" y="1452"/>
                        <a:pt x="845" y="1247"/>
                      </a:cubicBezTo>
                      <a:cubicBezTo>
                        <a:pt x="837" y="1171"/>
                        <a:pt x="827" y="1095"/>
                        <a:pt x="808" y="1022"/>
                      </a:cubicBezTo>
                      <a:cubicBezTo>
                        <a:pt x="789" y="950"/>
                        <a:pt x="736" y="905"/>
                        <a:pt x="659" y="897"/>
                      </a:cubicBezTo>
                      <a:cubicBezTo>
                        <a:pt x="652" y="896"/>
                        <a:pt x="646" y="895"/>
                        <a:pt x="639" y="895"/>
                      </a:cubicBezTo>
                      <a:cubicBezTo>
                        <a:pt x="557" y="895"/>
                        <a:pt x="485" y="962"/>
                        <a:pt x="478" y="1044"/>
                      </a:cubicBezTo>
                      <a:cubicBezTo>
                        <a:pt x="469" y="1135"/>
                        <a:pt x="521" y="1187"/>
                        <a:pt x="626" y="1194"/>
                      </a:cubicBezTo>
                      <a:cubicBezTo>
                        <a:pt x="599" y="1234"/>
                        <a:pt x="563" y="1254"/>
                        <a:pt x="528" y="1254"/>
                      </a:cubicBezTo>
                      <a:cubicBezTo>
                        <a:pt x="491" y="1254"/>
                        <a:pt x="453" y="1233"/>
                        <a:pt x="424" y="1189"/>
                      </a:cubicBezTo>
                      <a:cubicBezTo>
                        <a:pt x="350" y="1076"/>
                        <a:pt x="391" y="901"/>
                        <a:pt x="507" y="829"/>
                      </a:cubicBezTo>
                      <a:cubicBezTo>
                        <a:pt x="550" y="802"/>
                        <a:pt x="597" y="790"/>
                        <a:pt x="643" y="790"/>
                      </a:cubicBezTo>
                      <a:cubicBezTo>
                        <a:pt x="727" y="790"/>
                        <a:pt x="809" y="832"/>
                        <a:pt x="857" y="910"/>
                      </a:cubicBezTo>
                      <a:cubicBezTo>
                        <a:pt x="876" y="940"/>
                        <a:pt x="889" y="970"/>
                        <a:pt x="922" y="1001"/>
                      </a:cubicBezTo>
                      <a:cubicBezTo>
                        <a:pt x="925" y="979"/>
                        <a:pt x="934" y="957"/>
                        <a:pt x="933" y="936"/>
                      </a:cubicBezTo>
                      <a:cubicBezTo>
                        <a:pt x="923" y="763"/>
                        <a:pt x="913" y="590"/>
                        <a:pt x="897" y="417"/>
                      </a:cubicBezTo>
                      <a:cubicBezTo>
                        <a:pt x="893" y="373"/>
                        <a:pt x="882" y="329"/>
                        <a:pt x="862" y="289"/>
                      </a:cubicBezTo>
                      <a:cubicBezTo>
                        <a:pt x="836" y="235"/>
                        <a:pt x="796" y="208"/>
                        <a:pt x="752" y="208"/>
                      </a:cubicBezTo>
                      <a:cubicBezTo>
                        <a:pt x="720" y="208"/>
                        <a:pt x="685" y="223"/>
                        <a:pt x="651" y="254"/>
                      </a:cubicBezTo>
                      <a:cubicBezTo>
                        <a:pt x="638" y="269"/>
                        <a:pt x="610" y="270"/>
                        <a:pt x="589" y="278"/>
                      </a:cubicBezTo>
                      <a:cubicBezTo>
                        <a:pt x="584" y="256"/>
                        <a:pt x="569" y="231"/>
                        <a:pt x="576" y="212"/>
                      </a:cubicBezTo>
                      <a:cubicBezTo>
                        <a:pt x="597" y="149"/>
                        <a:pt x="619" y="83"/>
                        <a:pt x="696" y="65"/>
                      </a:cubicBezTo>
                      <a:cubicBezTo>
                        <a:pt x="711" y="62"/>
                        <a:pt x="725" y="60"/>
                        <a:pt x="739" y="60"/>
                      </a:cubicBezTo>
                      <a:close/>
                      <a:moveTo>
                        <a:pt x="558" y="1661"/>
                      </a:moveTo>
                      <a:lnTo>
                        <a:pt x="558" y="1661"/>
                      </a:lnTo>
                      <a:cubicBezTo>
                        <a:pt x="620" y="1838"/>
                        <a:pt x="747" y="1962"/>
                        <a:pt x="881" y="2080"/>
                      </a:cubicBezTo>
                      <a:cubicBezTo>
                        <a:pt x="908" y="2105"/>
                        <a:pt x="928" y="2137"/>
                        <a:pt x="950" y="2167"/>
                      </a:cubicBezTo>
                      <a:cubicBezTo>
                        <a:pt x="997" y="2232"/>
                        <a:pt x="1011" y="2296"/>
                        <a:pt x="978" y="2380"/>
                      </a:cubicBezTo>
                      <a:cubicBezTo>
                        <a:pt x="910" y="2560"/>
                        <a:pt x="892" y="2749"/>
                        <a:pt x="908" y="2942"/>
                      </a:cubicBezTo>
                      <a:cubicBezTo>
                        <a:pt x="910" y="2971"/>
                        <a:pt x="912" y="3000"/>
                        <a:pt x="904" y="3033"/>
                      </a:cubicBezTo>
                      <a:cubicBezTo>
                        <a:pt x="757" y="2837"/>
                        <a:pt x="620" y="2633"/>
                        <a:pt x="564" y="2390"/>
                      </a:cubicBezTo>
                      <a:cubicBezTo>
                        <a:pt x="507" y="2152"/>
                        <a:pt x="496" y="1907"/>
                        <a:pt x="558" y="1661"/>
                      </a:cubicBezTo>
                      <a:close/>
                      <a:moveTo>
                        <a:pt x="496" y="1601"/>
                      </a:moveTo>
                      <a:cubicBezTo>
                        <a:pt x="496" y="1632"/>
                        <a:pt x="501" y="1654"/>
                        <a:pt x="496" y="1673"/>
                      </a:cubicBezTo>
                      <a:cubicBezTo>
                        <a:pt x="392" y="2204"/>
                        <a:pt x="548" y="2665"/>
                        <a:pt x="872" y="3082"/>
                      </a:cubicBezTo>
                      <a:cubicBezTo>
                        <a:pt x="903" y="3123"/>
                        <a:pt x="927" y="3175"/>
                        <a:pt x="939" y="3226"/>
                      </a:cubicBezTo>
                      <a:cubicBezTo>
                        <a:pt x="980" y="3404"/>
                        <a:pt x="1053" y="3567"/>
                        <a:pt x="1166" y="3713"/>
                      </a:cubicBezTo>
                      <a:cubicBezTo>
                        <a:pt x="1234" y="3800"/>
                        <a:pt x="1301" y="3888"/>
                        <a:pt x="1368" y="3976"/>
                      </a:cubicBezTo>
                      <a:lnTo>
                        <a:pt x="1361" y="3980"/>
                      </a:lnTo>
                      <a:cubicBezTo>
                        <a:pt x="1136" y="3827"/>
                        <a:pt x="901" y="3687"/>
                        <a:pt x="691" y="3517"/>
                      </a:cubicBezTo>
                      <a:cubicBezTo>
                        <a:pt x="244" y="3160"/>
                        <a:pt x="76" y="2686"/>
                        <a:pt x="179" y="2124"/>
                      </a:cubicBezTo>
                      <a:cubicBezTo>
                        <a:pt x="218" y="1919"/>
                        <a:pt x="322" y="1744"/>
                        <a:pt x="496" y="1601"/>
                      </a:cubicBezTo>
                      <a:close/>
                      <a:moveTo>
                        <a:pt x="1151" y="2124"/>
                      </a:moveTo>
                      <a:cubicBezTo>
                        <a:pt x="1158" y="2134"/>
                        <a:pt x="1165" y="2138"/>
                        <a:pt x="1165" y="2143"/>
                      </a:cubicBezTo>
                      <a:cubicBezTo>
                        <a:pt x="1162" y="2518"/>
                        <a:pt x="1273" y="2859"/>
                        <a:pt x="1452" y="3183"/>
                      </a:cubicBezTo>
                      <a:cubicBezTo>
                        <a:pt x="1524" y="3314"/>
                        <a:pt x="1597" y="3443"/>
                        <a:pt x="1661" y="3577"/>
                      </a:cubicBezTo>
                      <a:cubicBezTo>
                        <a:pt x="1775" y="3821"/>
                        <a:pt x="1808" y="4079"/>
                        <a:pt x="1790" y="4345"/>
                      </a:cubicBezTo>
                      <a:cubicBezTo>
                        <a:pt x="1781" y="4460"/>
                        <a:pt x="1748" y="4567"/>
                        <a:pt x="1679" y="4667"/>
                      </a:cubicBezTo>
                      <a:cubicBezTo>
                        <a:pt x="1702" y="4384"/>
                        <a:pt x="1575" y="4162"/>
                        <a:pt x="1405" y="3952"/>
                      </a:cubicBezTo>
                      <a:cubicBezTo>
                        <a:pt x="1358" y="3893"/>
                        <a:pt x="1318" y="3826"/>
                        <a:pt x="1268" y="3769"/>
                      </a:cubicBezTo>
                      <a:cubicBezTo>
                        <a:pt x="1008" y="3476"/>
                        <a:pt x="935" y="3126"/>
                        <a:pt x="956" y="2747"/>
                      </a:cubicBezTo>
                      <a:cubicBezTo>
                        <a:pt x="970" y="2525"/>
                        <a:pt x="1038" y="2320"/>
                        <a:pt x="1151" y="2124"/>
                      </a:cubicBezTo>
                      <a:close/>
                      <a:moveTo>
                        <a:pt x="1275" y="1911"/>
                      </a:moveTo>
                      <a:cubicBezTo>
                        <a:pt x="1294" y="1937"/>
                        <a:pt x="1304" y="1947"/>
                        <a:pt x="1309" y="1961"/>
                      </a:cubicBezTo>
                      <a:cubicBezTo>
                        <a:pt x="1398" y="2163"/>
                        <a:pt x="1534" y="2325"/>
                        <a:pt x="1719" y="2447"/>
                      </a:cubicBezTo>
                      <a:cubicBezTo>
                        <a:pt x="1729" y="2452"/>
                        <a:pt x="1735" y="2459"/>
                        <a:pt x="1744" y="2464"/>
                      </a:cubicBezTo>
                      <a:cubicBezTo>
                        <a:pt x="2126" y="2684"/>
                        <a:pt x="2270" y="3041"/>
                        <a:pt x="2328" y="3454"/>
                      </a:cubicBezTo>
                      <a:cubicBezTo>
                        <a:pt x="2392" y="3916"/>
                        <a:pt x="2193" y="4277"/>
                        <a:pt x="1898" y="4601"/>
                      </a:cubicBezTo>
                      <a:cubicBezTo>
                        <a:pt x="1859" y="4643"/>
                        <a:pt x="1800" y="4669"/>
                        <a:pt x="1750" y="4703"/>
                      </a:cubicBezTo>
                      <a:cubicBezTo>
                        <a:pt x="1915" y="4331"/>
                        <a:pt x="1870" y="3976"/>
                        <a:pt x="1727" y="3631"/>
                      </a:cubicBezTo>
                      <a:cubicBezTo>
                        <a:pt x="1638" y="3417"/>
                        <a:pt x="1509" y="3221"/>
                        <a:pt x="1413" y="3009"/>
                      </a:cubicBezTo>
                      <a:cubicBezTo>
                        <a:pt x="1279" y="2717"/>
                        <a:pt x="1191" y="2415"/>
                        <a:pt x="1229" y="2088"/>
                      </a:cubicBezTo>
                      <a:cubicBezTo>
                        <a:pt x="1235" y="2033"/>
                        <a:pt x="1258" y="1979"/>
                        <a:pt x="1275" y="1911"/>
                      </a:cubicBezTo>
                      <a:close/>
                      <a:moveTo>
                        <a:pt x="717" y="0"/>
                      </a:moveTo>
                      <a:cubicBezTo>
                        <a:pt x="594" y="27"/>
                        <a:pt x="537" y="114"/>
                        <a:pt x="526" y="233"/>
                      </a:cubicBezTo>
                      <a:cubicBezTo>
                        <a:pt x="523" y="261"/>
                        <a:pt x="541" y="311"/>
                        <a:pt x="559" y="318"/>
                      </a:cubicBezTo>
                      <a:cubicBezTo>
                        <a:pt x="569" y="321"/>
                        <a:pt x="580" y="323"/>
                        <a:pt x="592" y="323"/>
                      </a:cubicBezTo>
                      <a:cubicBezTo>
                        <a:pt x="619" y="323"/>
                        <a:pt x="649" y="315"/>
                        <a:pt x="666" y="301"/>
                      </a:cubicBezTo>
                      <a:cubicBezTo>
                        <a:pt x="700" y="273"/>
                        <a:pt x="729" y="258"/>
                        <a:pt x="754" y="258"/>
                      </a:cubicBezTo>
                      <a:cubicBezTo>
                        <a:pt x="789" y="258"/>
                        <a:pt x="814" y="288"/>
                        <a:pt x="826" y="350"/>
                      </a:cubicBezTo>
                      <a:cubicBezTo>
                        <a:pt x="851" y="473"/>
                        <a:pt x="861" y="599"/>
                        <a:pt x="877" y="724"/>
                      </a:cubicBezTo>
                      <a:cubicBezTo>
                        <a:pt x="880" y="759"/>
                        <a:pt x="880" y="794"/>
                        <a:pt x="883" y="842"/>
                      </a:cubicBezTo>
                      <a:cubicBezTo>
                        <a:pt x="852" y="817"/>
                        <a:pt x="836" y="802"/>
                        <a:pt x="818" y="789"/>
                      </a:cubicBezTo>
                      <a:cubicBezTo>
                        <a:pt x="767" y="753"/>
                        <a:pt x="706" y="735"/>
                        <a:pt x="644" y="735"/>
                      </a:cubicBezTo>
                      <a:cubicBezTo>
                        <a:pt x="566" y="735"/>
                        <a:pt x="487" y="764"/>
                        <a:pt x="428" y="820"/>
                      </a:cubicBezTo>
                      <a:cubicBezTo>
                        <a:pt x="325" y="919"/>
                        <a:pt x="301" y="1095"/>
                        <a:pt x="379" y="1209"/>
                      </a:cubicBezTo>
                      <a:cubicBezTo>
                        <a:pt x="414" y="1261"/>
                        <a:pt x="461" y="1297"/>
                        <a:pt x="521" y="1297"/>
                      </a:cubicBezTo>
                      <a:cubicBezTo>
                        <a:pt x="530" y="1297"/>
                        <a:pt x="539" y="1296"/>
                        <a:pt x="548" y="1294"/>
                      </a:cubicBezTo>
                      <a:cubicBezTo>
                        <a:pt x="616" y="1282"/>
                        <a:pt x="663" y="1238"/>
                        <a:pt x="678" y="1167"/>
                      </a:cubicBezTo>
                      <a:cubicBezTo>
                        <a:pt x="682" y="1153"/>
                        <a:pt x="681" y="1129"/>
                        <a:pt x="672" y="1121"/>
                      </a:cubicBezTo>
                      <a:cubicBezTo>
                        <a:pt x="669" y="1118"/>
                        <a:pt x="664" y="1116"/>
                        <a:pt x="658" y="1116"/>
                      </a:cubicBezTo>
                      <a:cubicBezTo>
                        <a:pt x="648" y="1116"/>
                        <a:pt x="635" y="1120"/>
                        <a:pt x="625" y="1120"/>
                      </a:cubicBezTo>
                      <a:cubicBezTo>
                        <a:pt x="623" y="1120"/>
                        <a:pt x="621" y="1120"/>
                        <a:pt x="619" y="1120"/>
                      </a:cubicBezTo>
                      <a:cubicBezTo>
                        <a:pt x="604" y="1120"/>
                        <a:pt x="585" y="1122"/>
                        <a:pt x="570" y="1122"/>
                      </a:cubicBezTo>
                      <a:cubicBezTo>
                        <a:pt x="556" y="1122"/>
                        <a:pt x="546" y="1120"/>
                        <a:pt x="543" y="1115"/>
                      </a:cubicBezTo>
                      <a:cubicBezTo>
                        <a:pt x="527" y="1086"/>
                        <a:pt x="517" y="1037"/>
                        <a:pt x="532" y="1013"/>
                      </a:cubicBezTo>
                      <a:cubicBezTo>
                        <a:pt x="552" y="982"/>
                        <a:pt x="596" y="945"/>
                        <a:pt x="629" y="945"/>
                      </a:cubicBezTo>
                      <a:cubicBezTo>
                        <a:pt x="630" y="945"/>
                        <a:pt x="631" y="945"/>
                        <a:pt x="632" y="945"/>
                      </a:cubicBezTo>
                      <a:cubicBezTo>
                        <a:pt x="673" y="948"/>
                        <a:pt x="733" y="981"/>
                        <a:pt x="747" y="1017"/>
                      </a:cubicBezTo>
                      <a:cubicBezTo>
                        <a:pt x="775" y="1090"/>
                        <a:pt x="786" y="1174"/>
                        <a:pt x="794" y="1254"/>
                      </a:cubicBezTo>
                      <a:cubicBezTo>
                        <a:pt x="816" y="1471"/>
                        <a:pt x="833" y="1688"/>
                        <a:pt x="853" y="1905"/>
                      </a:cubicBezTo>
                      <a:cubicBezTo>
                        <a:pt x="856" y="1932"/>
                        <a:pt x="862" y="1959"/>
                        <a:pt x="869" y="2005"/>
                      </a:cubicBezTo>
                      <a:cubicBezTo>
                        <a:pt x="724" y="1880"/>
                        <a:pt x="619" y="1754"/>
                        <a:pt x="599" y="1574"/>
                      </a:cubicBezTo>
                      <a:cubicBezTo>
                        <a:pt x="596" y="1547"/>
                        <a:pt x="584" y="1513"/>
                        <a:pt x="565" y="1501"/>
                      </a:cubicBezTo>
                      <a:cubicBezTo>
                        <a:pt x="563" y="1500"/>
                        <a:pt x="560" y="1499"/>
                        <a:pt x="557" y="1499"/>
                      </a:cubicBezTo>
                      <a:cubicBezTo>
                        <a:pt x="542" y="1499"/>
                        <a:pt x="513" y="1515"/>
                        <a:pt x="495" y="1528"/>
                      </a:cubicBezTo>
                      <a:cubicBezTo>
                        <a:pt x="299" y="1675"/>
                        <a:pt x="180" y="1874"/>
                        <a:pt x="126" y="2111"/>
                      </a:cubicBezTo>
                      <a:cubicBezTo>
                        <a:pt x="1" y="2660"/>
                        <a:pt x="255" y="3303"/>
                        <a:pt x="728" y="3605"/>
                      </a:cubicBezTo>
                      <a:cubicBezTo>
                        <a:pt x="945" y="3744"/>
                        <a:pt x="1156" y="3888"/>
                        <a:pt x="1367" y="4037"/>
                      </a:cubicBezTo>
                      <a:cubicBezTo>
                        <a:pt x="1425" y="4076"/>
                        <a:pt x="1476" y="4131"/>
                        <a:pt x="1515" y="4189"/>
                      </a:cubicBezTo>
                      <a:cubicBezTo>
                        <a:pt x="1613" y="4333"/>
                        <a:pt x="1638" y="4500"/>
                        <a:pt x="1642" y="4670"/>
                      </a:cubicBezTo>
                      <a:cubicBezTo>
                        <a:pt x="1643" y="4723"/>
                        <a:pt x="1661" y="4751"/>
                        <a:pt x="1696" y="4751"/>
                      </a:cubicBezTo>
                      <a:cubicBezTo>
                        <a:pt x="1709" y="4751"/>
                        <a:pt x="1724" y="4748"/>
                        <a:pt x="1741" y="4740"/>
                      </a:cubicBezTo>
                      <a:cubicBezTo>
                        <a:pt x="1808" y="4711"/>
                        <a:pt x="1882" y="4679"/>
                        <a:pt x="1930" y="4628"/>
                      </a:cubicBezTo>
                      <a:cubicBezTo>
                        <a:pt x="2232" y="4297"/>
                        <a:pt x="2436" y="3928"/>
                        <a:pt x="2371" y="3455"/>
                      </a:cubicBezTo>
                      <a:cubicBezTo>
                        <a:pt x="2312" y="3026"/>
                        <a:pt x="2165" y="2653"/>
                        <a:pt x="1766" y="2420"/>
                      </a:cubicBezTo>
                      <a:cubicBezTo>
                        <a:pt x="1567" y="2305"/>
                        <a:pt x="1432" y="2128"/>
                        <a:pt x="1341" y="1917"/>
                      </a:cubicBezTo>
                      <a:cubicBezTo>
                        <a:pt x="1331" y="1894"/>
                        <a:pt x="1302" y="1860"/>
                        <a:pt x="1285" y="1860"/>
                      </a:cubicBezTo>
                      <a:cubicBezTo>
                        <a:pt x="1285" y="1860"/>
                        <a:pt x="1285" y="1860"/>
                        <a:pt x="1285" y="1860"/>
                      </a:cubicBezTo>
                      <a:cubicBezTo>
                        <a:pt x="1260" y="1864"/>
                        <a:pt x="1232" y="1890"/>
                        <a:pt x="1214" y="1914"/>
                      </a:cubicBezTo>
                      <a:cubicBezTo>
                        <a:pt x="1178" y="1966"/>
                        <a:pt x="1148" y="2021"/>
                        <a:pt x="1116" y="2074"/>
                      </a:cubicBezTo>
                      <a:cubicBezTo>
                        <a:pt x="1110" y="2072"/>
                        <a:pt x="1104" y="2070"/>
                        <a:pt x="1097" y="2069"/>
                      </a:cubicBezTo>
                      <a:cubicBezTo>
                        <a:pt x="1079" y="1858"/>
                        <a:pt x="1044" y="1648"/>
                        <a:pt x="1099" y="1437"/>
                      </a:cubicBezTo>
                      <a:cubicBezTo>
                        <a:pt x="1109" y="1396"/>
                        <a:pt x="1139" y="1357"/>
                        <a:pt x="1167" y="1325"/>
                      </a:cubicBezTo>
                      <a:cubicBezTo>
                        <a:pt x="1193" y="1296"/>
                        <a:pt x="1225" y="1282"/>
                        <a:pt x="1261" y="1282"/>
                      </a:cubicBezTo>
                      <a:cubicBezTo>
                        <a:pt x="1279" y="1282"/>
                        <a:pt x="1298" y="1285"/>
                        <a:pt x="1317" y="1292"/>
                      </a:cubicBezTo>
                      <a:cubicBezTo>
                        <a:pt x="1372" y="1313"/>
                        <a:pt x="1400" y="1387"/>
                        <a:pt x="1371" y="1441"/>
                      </a:cubicBezTo>
                      <a:cubicBezTo>
                        <a:pt x="1355" y="1470"/>
                        <a:pt x="1337" y="1483"/>
                        <a:pt x="1317" y="1483"/>
                      </a:cubicBezTo>
                      <a:cubicBezTo>
                        <a:pt x="1299" y="1483"/>
                        <a:pt x="1278" y="1473"/>
                        <a:pt x="1255" y="1457"/>
                      </a:cubicBezTo>
                      <a:cubicBezTo>
                        <a:pt x="1241" y="1447"/>
                        <a:pt x="1229" y="1443"/>
                        <a:pt x="1219" y="1443"/>
                      </a:cubicBezTo>
                      <a:cubicBezTo>
                        <a:pt x="1190" y="1443"/>
                        <a:pt x="1171" y="1472"/>
                        <a:pt x="1166" y="1506"/>
                      </a:cubicBezTo>
                      <a:cubicBezTo>
                        <a:pt x="1152" y="1575"/>
                        <a:pt x="1168" y="1641"/>
                        <a:pt x="1227" y="1687"/>
                      </a:cubicBezTo>
                      <a:cubicBezTo>
                        <a:pt x="1256" y="1709"/>
                        <a:pt x="1288" y="1720"/>
                        <a:pt x="1319" y="1720"/>
                      </a:cubicBezTo>
                      <a:cubicBezTo>
                        <a:pt x="1349" y="1720"/>
                        <a:pt x="1379" y="1711"/>
                        <a:pt x="1409" y="1695"/>
                      </a:cubicBezTo>
                      <a:cubicBezTo>
                        <a:pt x="1562" y="1614"/>
                        <a:pt x="1620" y="1373"/>
                        <a:pt x="1522" y="1220"/>
                      </a:cubicBezTo>
                      <a:cubicBezTo>
                        <a:pt x="1463" y="1127"/>
                        <a:pt x="1366" y="1078"/>
                        <a:pt x="1265" y="1078"/>
                      </a:cubicBezTo>
                      <a:cubicBezTo>
                        <a:pt x="1200" y="1078"/>
                        <a:pt x="1133" y="1098"/>
                        <a:pt x="1074" y="1140"/>
                      </a:cubicBezTo>
                      <a:cubicBezTo>
                        <a:pt x="1058" y="1152"/>
                        <a:pt x="1042" y="1163"/>
                        <a:pt x="1016" y="1183"/>
                      </a:cubicBezTo>
                      <a:cubicBezTo>
                        <a:pt x="1021" y="1131"/>
                        <a:pt x="1023" y="1094"/>
                        <a:pt x="1027" y="1058"/>
                      </a:cubicBezTo>
                      <a:cubicBezTo>
                        <a:pt x="1051" y="809"/>
                        <a:pt x="1079" y="559"/>
                        <a:pt x="1023" y="311"/>
                      </a:cubicBezTo>
                      <a:cubicBezTo>
                        <a:pt x="990" y="159"/>
                        <a:pt x="914" y="42"/>
                        <a:pt x="752" y="3"/>
                      </a:cubicBezTo>
                      <a:cubicBezTo>
                        <a:pt x="741" y="3"/>
                        <a:pt x="732" y="3"/>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 name="Google Shape;911;p4"/>
                <p:cNvSpPr/>
                <p:nvPr/>
              </p:nvSpPr>
              <p:spPr>
                <a:xfrm>
                  <a:off x="2837552" y="4530262"/>
                  <a:ext cx="257583" cy="382618"/>
                </a:xfrm>
                <a:custGeom>
                  <a:avLst/>
                  <a:gdLst/>
                  <a:ahLst/>
                  <a:cxnLst/>
                  <a:rect l="l" t="t" r="r" b="b"/>
                  <a:pathLst>
                    <a:path w="2742" h="4073" extrusionOk="0">
                      <a:moveTo>
                        <a:pt x="2555" y="194"/>
                      </a:moveTo>
                      <a:cubicBezTo>
                        <a:pt x="2558" y="194"/>
                        <a:pt x="2562" y="194"/>
                        <a:pt x="2565" y="195"/>
                      </a:cubicBezTo>
                      <a:cubicBezTo>
                        <a:pt x="2599" y="196"/>
                        <a:pt x="2648" y="227"/>
                        <a:pt x="2662" y="257"/>
                      </a:cubicBezTo>
                      <a:cubicBezTo>
                        <a:pt x="2681" y="299"/>
                        <a:pt x="2683" y="355"/>
                        <a:pt x="2676" y="402"/>
                      </a:cubicBezTo>
                      <a:cubicBezTo>
                        <a:pt x="2674" y="418"/>
                        <a:pt x="2661" y="429"/>
                        <a:pt x="2647" y="429"/>
                      </a:cubicBezTo>
                      <a:cubicBezTo>
                        <a:pt x="2636" y="429"/>
                        <a:pt x="2624" y="422"/>
                        <a:pt x="2617" y="405"/>
                      </a:cubicBezTo>
                      <a:cubicBezTo>
                        <a:pt x="2597" y="358"/>
                        <a:pt x="2586" y="297"/>
                        <a:pt x="2528" y="297"/>
                      </a:cubicBezTo>
                      <a:cubicBezTo>
                        <a:pt x="2523" y="297"/>
                        <a:pt x="2519" y="297"/>
                        <a:pt x="2515" y="298"/>
                      </a:cubicBezTo>
                      <a:cubicBezTo>
                        <a:pt x="2463" y="304"/>
                        <a:pt x="2416" y="335"/>
                        <a:pt x="2366" y="356"/>
                      </a:cubicBezTo>
                      <a:cubicBezTo>
                        <a:pt x="2361" y="359"/>
                        <a:pt x="2355" y="361"/>
                        <a:pt x="2347" y="364"/>
                      </a:cubicBezTo>
                      <a:cubicBezTo>
                        <a:pt x="2379" y="270"/>
                        <a:pt x="2466" y="194"/>
                        <a:pt x="2555" y="194"/>
                      </a:cubicBezTo>
                      <a:close/>
                      <a:moveTo>
                        <a:pt x="2147" y="47"/>
                      </a:moveTo>
                      <a:cubicBezTo>
                        <a:pt x="2200" y="47"/>
                        <a:pt x="2250" y="91"/>
                        <a:pt x="2275" y="159"/>
                      </a:cubicBezTo>
                      <a:cubicBezTo>
                        <a:pt x="2314" y="270"/>
                        <a:pt x="2294" y="381"/>
                        <a:pt x="2251" y="484"/>
                      </a:cubicBezTo>
                      <a:cubicBezTo>
                        <a:pt x="2216" y="568"/>
                        <a:pt x="2167" y="645"/>
                        <a:pt x="2123" y="726"/>
                      </a:cubicBezTo>
                      <a:cubicBezTo>
                        <a:pt x="2097" y="635"/>
                        <a:pt x="2108" y="558"/>
                        <a:pt x="2160" y="481"/>
                      </a:cubicBezTo>
                      <a:cubicBezTo>
                        <a:pt x="2241" y="364"/>
                        <a:pt x="2202" y="245"/>
                        <a:pt x="2082" y="169"/>
                      </a:cubicBezTo>
                      <a:cubicBezTo>
                        <a:pt x="2066" y="159"/>
                        <a:pt x="2047" y="122"/>
                        <a:pt x="2054" y="112"/>
                      </a:cubicBezTo>
                      <a:cubicBezTo>
                        <a:pt x="2068" y="86"/>
                        <a:pt x="2094" y="59"/>
                        <a:pt x="2120" y="51"/>
                      </a:cubicBezTo>
                      <a:cubicBezTo>
                        <a:pt x="2129" y="49"/>
                        <a:pt x="2138" y="47"/>
                        <a:pt x="2147" y="47"/>
                      </a:cubicBezTo>
                      <a:close/>
                      <a:moveTo>
                        <a:pt x="1916" y="519"/>
                      </a:moveTo>
                      <a:cubicBezTo>
                        <a:pt x="1997" y="519"/>
                        <a:pt x="2054" y="567"/>
                        <a:pt x="2056" y="645"/>
                      </a:cubicBezTo>
                      <a:cubicBezTo>
                        <a:pt x="2060" y="770"/>
                        <a:pt x="1999" y="873"/>
                        <a:pt x="1936" y="975"/>
                      </a:cubicBezTo>
                      <a:cubicBezTo>
                        <a:pt x="1899" y="1032"/>
                        <a:pt x="1852" y="1083"/>
                        <a:pt x="1811" y="1140"/>
                      </a:cubicBezTo>
                      <a:cubicBezTo>
                        <a:pt x="1678" y="1330"/>
                        <a:pt x="1547" y="1520"/>
                        <a:pt x="1416" y="1712"/>
                      </a:cubicBezTo>
                      <a:cubicBezTo>
                        <a:pt x="1392" y="1748"/>
                        <a:pt x="1376" y="1792"/>
                        <a:pt x="1366" y="1835"/>
                      </a:cubicBezTo>
                      <a:cubicBezTo>
                        <a:pt x="1355" y="1880"/>
                        <a:pt x="1332" y="1900"/>
                        <a:pt x="1269" y="1900"/>
                      </a:cubicBezTo>
                      <a:cubicBezTo>
                        <a:pt x="1261" y="1900"/>
                        <a:pt x="1254" y="1900"/>
                        <a:pt x="1245" y="1899"/>
                      </a:cubicBezTo>
                      <a:cubicBezTo>
                        <a:pt x="1325" y="1763"/>
                        <a:pt x="1389" y="1640"/>
                        <a:pt x="1465" y="1523"/>
                      </a:cubicBezTo>
                      <a:cubicBezTo>
                        <a:pt x="1600" y="1312"/>
                        <a:pt x="1740" y="1106"/>
                        <a:pt x="1874" y="896"/>
                      </a:cubicBezTo>
                      <a:cubicBezTo>
                        <a:pt x="1905" y="847"/>
                        <a:pt x="1924" y="789"/>
                        <a:pt x="1939" y="732"/>
                      </a:cubicBezTo>
                      <a:cubicBezTo>
                        <a:pt x="1945" y="711"/>
                        <a:pt x="1930" y="679"/>
                        <a:pt x="1915" y="661"/>
                      </a:cubicBezTo>
                      <a:cubicBezTo>
                        <a:pt x="1914" y="660"/>
                        <a:pt x="1912" y="659"/>
                        <a:pt x="1910" y="659"/>
                      </a:cubicBezTo>
                      <a:cubicBezTo>
                        <a:pt x="1898" y="659"/>
                        <a:pt x="1870" y="673"/>
                        <a:pt x="1852" y="679"/>
                      </a:cubicBezTo>
                      <a:cubicBezTo>
                        <a:pt x="1835" y="683"/>
                        <a:pt x="1815" y="694"/>
                        <a:pt x="1802" y="694"/>
                      </a:cubicBezTo>
                      <a:cubicBezTo>
                        <a:pt x="1798" y="694"/>
                        <a:pt x="1795" y="693"/>
                        <a:pt x="1793" y="692"/>
                      </a:cubicBezTo>
                      <a:cubicBezTo>
                        <a:pt x="1779" y="682"/>
                        <a:pt x="1772" y="654"/>
                        <a:pt x="1772" y="634"/>
                      </a:cubicBezTo>
                      <a:cubicBezTo>
                        <a:pt x="1773" y="568"/>
                        <a:pt x="1836" y="520"/>
                        <a:pt x="1914" y="519"/>
                      </a:cubicBezTo>
                      <a:cubicBezTo>
                        <a:pt x="1914" y="519"/>
                        <a:pt x="1915" y="519"/>
                        <a:pt x="1916" y="519"/>
                      </a:cubicBezTo>
                      <a:close/>
                      <a:moveTo>
                        <a:pt x="2303" y="1239"/>
                      </a:moveTo>
                      <a:cubicBezTo>
                        <a:pt x="2349" y="1239"/>
                        <a:pt x="2395" y="1243"/>
                        <a:pt x="2438" y="1252"/>
                      </a:cubicBezTo>
                      <a:cubicBezTo>
                        <a:pt x="2108" y="1313"/>
                        <a:pt x="2015" y="1558"/>
                        <a:pt x="1952" y="1832"/>
                      </a:cubicBezTo>
                      <a:cubicBezTo>
                        <a:pt x="1914" y="1998"/>
                        <a:pt x="1865" y="2163"/>
                        <a:pt x="1813" y="2326"/>
                      </a:cubicBezTo>
                      <a:cubicBezTo>
                        <a:pt x="1769" y="2467"/>
                        <a:pt x="1681" y="2585"/>
                        <a:pt x="1580" y="2692"/>
                      </a:cubicBezTo>
                      <a:cubicBezTo>
                        <a:pt x="1567" y="2706"/>
                        <a:pt x="1550" y="2715"/>
                        <a:pt x="1526" y="2736"/>
                      </a:cubicBezTo>
                      <a:cubicBezTo>
                        <a:pt x="1559" y="2448"/>
                        <a:pt x="1619" y="2184"/>
                        <a:pt x="1801" y="1961"/>
                      </a:cubicBezTo>
                      <a:cubicBezTo>
                        <a:pt x="1829" y="1926"/>
                        <a:pt x="1843" y="1878"/>
                        <a:pt x="1864" y="1836"/>
                      </a:cubicBezTo>
                      <a:cubicBezTo>
                        <a:pt x="1821" y="1829"/>
                        <a:pt x="1777" y="1814"/>
                        <a:pt x="1733" y="1814"/>
                      </a:cubicBezTo>
                      <a:cubicBezTo>
                        <a:pt x="1727" y="1814"/>
                        <a:pt x="1721" y="1815"/>
                        <a:pt x="1715" y="1815"/>
                      </a:cubicBezTo>
                      <a:cubicBezTo>
                        <a:pt x="1615" y="1825"/>
                        <a:pt x="1516" y="1845"/>
                        <a:pt x="1416" y="1862"/>
                      </a:cubicBezTo>
                      <a:cubicBezTo>
                        <a:pt x="1477" y="1521"/>
                        <a:pt x="1927" y="1239"/>
                        <a:pt x="2303" y="1239"/>
                      </a:cubicBezTo>
                      <a:close/>
                      <a:moveTo>
                        <a:pt x="2432" y="1315"/>
                      </a:moveTo>
                      <a:lnTo>
                        <a:pt x="2432" y="1315"/>
                      </a:lnTo>
                      <a:cubicBezTo>
                        <a:pt x="2183" y="1532"/>
                        <a:pt x="2084" y="1826"/>
                        <a:pt x="2014" y="2132"/>
                      </a:cubicBezTo>
                      <a:cubicBezTo>
                        <a:pt x="1968" y="2333"/>
                        <a:pt x="1920" y="2534"/>
                        <a:pt x="1786" y="2699"/>
                      </a:cubicBezTo>
                      <a:cubicBezTo>
                        <a:pt x="1694" y="2813"/>
                        <a:pt x="1586" y="2916"/>
                        <a:pt x="1478" y="3015"/>
                      </a:cubicBezTo>
                      <a:cubicBezTo>
                        <a:pt x="1492" y="2889"/>
                        <a:pt x="1507" y="2773"/>
                        <a:pt x="1619" y="2685"/>
                      </a:cubicBezTo>
                      <a:cubicBezTo>
                        <a:pt x="1739" y="2592"/>
                        <a:pt x="1817" y="2458"/>
                        <a:pt x="1864" y="2311"/>
                      </a:cubicBezTo>
                      <a:cubicBezTo>
                        <a:pt x="1915" y="2151"/>
                        <a:pt x="1960" y="1988"/>
                        <a:pt x="1999" y="1826"/>
                      </a:cubicBezTo>
                      <a:cubicBezTo>
                        <a:pt x="2037" y="1673"/>
                        <a:pt x="2089" y="1531"/>
                        <a:pt x="2200" y="1418"/>
                      </a:cubicBezTo>
                      <a:cubicBezTo>
                        <a:pt x="2263" y="1353"/>
                        <a:pt x="2337" y="1321"/>
                        <a:pt x="2432" y="1315"/>
                      </a:cubicBezTo>
                      <a:close/>
                      <a:moveTo>
                        <a:pt x="1745" y="1925"/>
                      </a:moveTo>
                      <a:cubicBezTo>
                        <a:pt x="1749" y="1929"/>
                        <a:pt x="1754" y="1933"/>
                        <a:pt x="1760" y="1936"/>
                      </a:cubicBezTo>
                      <a:cubicBezTo>
                        <a:pt x="1534" y="2189"/>
                        <a:pt x="1502" y="2508"/>
                        <a:pt x="1450" y="2820"/>
                      </a:cubicBezTo>
                      <a:cubicBezTo>
                        <a:pt x="1345" y="3412"/>
                        <a:pt x="954" y="3756"/>
                        <a:pt x="433" y="3985"/>
                      </a:cubicBezTo>
                      <a:cubicBezTo>
                        <a:pt x="423" y="3990"/>
                        <a:pt x="410" y="3992"/>
                        <a:pt x="398" y="3995"/>
                      </a:cubicBezTo>
                      <a:cubicBezTo>
                        <a:pt x="397" y="3995"/>
                        <a:pt x="396" y="3995"/>
                        <a:pt x="395" y="3995"/>
                      </a:cubicBezTo>
                      <a:cubicBezTo>
                        <a:pt x="391" y="3995"/>
                        <a:pt x="386" y="3994"/>
                        <a:pt x="376" y="3992"/>
                      </a:cubicBezTo>
                      <a:cubicBezTo>
                        <a:pt x="387" y="3985"/>
                        <a:pt x="392" y="3978"/>
                        <a:pt x="398" y="3974"/>
                      </a:cubicBezTo>
                      <a:cubicBezTo>
                        <a:pt x="802" y="3773"/>
                        <a:pt x="1055" y="3444"/>
                        <a:pt x="1198" y="3024"/>
                      </a:cubicBezTo>
                      <a:cubicBezTo>
                        <a:pt x="1260" y="2840"/>
                        <a:pt x="1323" y="2658"/>
                        <a:pt x="1386" y="2477"/>
                      </a:cubicBezTo>
                      <a:cubicBezTo>
                        <a:pt x="1447" y="2303"/>
                        <a:pt x="1517" y="2135"/>
                        <a:pt x="1652" y="2002"/>
                      </a:cubicBezTo>
                      <a:cubicBezTo>
                        <a:pt x="1681" y="1975"/>
                        <a:pt x="1714" y="1951"/>
                        <a:pt x="1745" y="1925"/>
                      </a:cubicBezTo>
                      <a:close/>
                      <a:moveTo>
                        <a:pt x="1685" y="1866"/>
                      </a:moveTo>
                      <a:cubicBezTo>
                        <a:pt x="1696" y="1866"/>
                        <a:pt x="1709" y="1867"/>
                        <a:pt x="1729" y="1867"/>
                      </a:cubicBezTo>
                      <a:cubicBezTo>
                        <a:pt x="1470" y="2052"/>
                        <a:pt x="1383" y="2321"/>
                        <a:pt x="1291" y="2591"/>
                      </a:cubicBezTo>
                      <a:cubicBezTo>
                        <a:pt x="1207" y="2839"/>
                        <a:pt x="1116" y="3086"/>
                        <a:pt x="1005" y="3323"/>
                      </a:cubicBezTo>
                      <a:cubicBezTo>
                        <a:pt x="836" y="3671"/>
                        <a:pt x="538" y="3878"/>
                        <a:pt x="181" y="4006"/>
                      </a:cubicBezTo>
                      <a:cubicBezTo>
                        <a:pt x="158" y="4015"/>
                        <a:pt x="138" y="4019"/>
                        <a:pt x="121" y="4019"/>
                      </a:cubicBezTo>
                      <a:cubicBezTo>
                        <a:pt x="73" y="4019"/>
                        <a:pt x="51" y="3985"/>
                        <a:pt x="57" y="3914"/>
                      </a:cubicBezTo>
                      <a:cubicBezTo>
                        <a:pt x="65" y="3842"/>
                        <a:pt x="77" y="3762"/>
                        <a:pt x="117" y="3706"/>
                      </a:cubicBezTo>
                      <a:cubicBezTo>
                        <a:pt x="266" y="3500"/>
                        <a:pt x="334" y="3264"/>
                        <a:pt x="397" y="3024"/>
                      </a:cubicBezTo>
                      <a:cubicBezTo>
                        <a:pt x="457" y="2798"/>
                        <a:pt x="514" y="2574"/>
                        <a:pt x="646" y="2375"/>
                      </a:cubicBezTo>
                      <a:cubicBezTo>
                        <a:pt x="746" y="2228"/>
                        <a:pt x="871" y="2107"/>
                        <a:pt x="1039" y="2049"/>
                      </a:cubicBezTo>
                      <a:cubicBezTo>
                        <a:pt x="1245" y="1978"/>
                        <a:pt x="1460" y="1926"/>
                        <a:pt x="1672" y="1867"/>
                      </a:cubicBezTo>
                      <a:cubicBezTo>
                        <a:pt x="1676" y="1866"/>
                        <a:pt x="1680" y="1866"/>
                        <a:pt x="1685" y="1866"/>
                      </a:cubicBezTo>
                      <a:close/>
                      <a:moveTo>
                        <a:pt x="2148" y="0"/>
                      </a:moveTo>
                      <a:cubicBezTo>
                        <a:pt x="2129" y="0"/>
                        <a:pt x="2111" y="4"/>
                        <a:pt x="2094" y="13"/>
                      </a:cubicBezTo>
                      <a:cubicBezTo>
                        <a:pt x="2055" y="33"/>
                        <a:pt x="2020" y="77"/>
                        <a:pt x="2004" y="118"/>
                      </a:cubicBezTo>
                      <a:cubicBezTo>
                        <a:pt x="1987" y="168"/>
                        <a:pt x="2032" y="194"/>
                        <a:pt x="2071" y="221"/>
                      </a:cubicBezTo>
                      <a:cubicBezTo>
                        <a:pt x="2103" y="245"/>
                        <a:pt x="2134" y="283"/>
                        <a:pt x="2146" y="320"/>
                      </a:cubicBezTo>
                      <a:cubicBezTo>
                        <a:pt x="2172" y="404"/>
                        <a:pt x="2128" y="472"/>
                        <a:pt x="2071" y="529"/>
                      </a:cubicBezTo>
                      <a:cubicBezTo>
                        <a:pt x="2013" y="491"/>
                        <a:pt x="1958" y="471"/>
                        <a:pt x="1907" y="471"/>
                      </a:cubicBezTo>
                      <a:cubicBezTo>
                        <a:pt x="1858" y="471"/>
                        <a:pt x="1813" y="489"/>
                        <a:pt x="1775" y="525"/>
                      </a:cubicBezTo>
                      <a:cubicBezTo>
                        <a:pt x="1726" y="571"/>
                        <a:pt x="1708" y="660"/>
                        <a:pt x="1741" y="709"/>
                      </a:cubicBezTo>
                      <a:cubicBezTo>
                        <a:pt x="1760" y="738"/>
                        <a:pt x="1781" y="748"/>
                        <a:pt x="1804" y="748"/>
                      </a:cubicBezTo>
                      <a:cubicBezTo>
                        <a:pt x="1830" y="748"/>
                        <a:pt x="1858" y="734"/>
                        <a:pt x="1886" y="722"/>
                      </a:cubicBezTo>
                      <a:cubicBezTo>
                        <a:pt x="1893" y="727"/>
                        <a:pt x="1898" y="732"/>
                        <a:pt x="1906" y="736"/>
                      </a:cubicBezTo>
                      <a:cubicBezTo>
                        <a:pt x="1873" y="800"/>
                        <a:pt x="1846" y="870"/>
                        <a:pt x="1806" y="931"/>
                      </a:cubicBezTo>
                      <a:cubicBezTo>
                        <a:pt x="1677" y="1130"/>
                        <a:pt x="1540" y="1325"/>
                        <a:pt x="1413" y="1525"/>
                      </a:cubicBezTo>
                      <a:cubicBezTo>
                        <a:pt x="1351" y="1621"/>
                        <a:pt x="1292" y="1725"/>
                        <a:pt x="1250" y="1832"/>
                      </a:cubicBezTo>
                      <a:cubicBezTo>
                        <a:pt x="1222" y="1904"/>
                        <a:pt x="1186" y="1941"/>
                        <a:pt x="1114" y="1966"/>
                      </a:cubicBezTo>
                      <a:cubicBezTo>
                        <a:pt x="841" y="2058"/>
                        <a:pt x="640" y="2236"/>
                        <a:pt x="525" y="2498"/>
                      </a:cubicBezTo>
                      <a:cubicBezTo>
                        <a:pt x="455" y="2656"/>
                        <a:pt x="407" y="2824"/>
                        <a:pt x="360" y="2990"/>
                      </a:cubicBezTo>
                      <a:cubicBezTo>
                        <a:pt x="290" y="3233"/>
                        <a:pt x="226" y="3475"/>
                        <a:pt x="75" y="3687"/>
                      </a:cubicBezTo>
                      <a:cubicBezTo>
                        <a:pt x="30" y="3749"/>
                        <a:pt x="18" y="3840"/>
                        <a:pt x="11" y="3919"/>
                      </a:cubicBezTo>
                      <a:cubicBezTo>
                        <a:pt x="1" y="4031"/>
                        <a:pt x="45" y="4073"/>
                        <a:pt x="149" y="4073"/>
                      </a:cubicBezTo>
                      <a:cubicBezTo>
                        <a:pt x="154" y="4073"/>
                        <a:pt x="159" y="4073"/>
                        <a:pt x="165" y="4072"/>
                      </a:cubicBezTo>
                      <a:cubicBezTo>
                        <a:pt x="321" y="4067"/>
                        <a:pt x="470" y="4037"/>
                        <a:pt x="608" y="3961"/>
                      </a:cubicBezTo>
                      <a:cubicBezTo>
                        <a:pt x="964" y="3763"/>
                        <a:pt x="1280" y="3524"/>
                        <a:pt x="1429" y="3119"/>
                      </a:cubicBezTo>
                      <a:cubicBezTo>
                        <a:pt x="1439" y="3092"/>
                        <a:pt x="1465" y="3066"/>
                        <a:pt x="1490" y="3049"/>
                      </a:cubicBezTo>
                      <a:cubicBezTo>
                        <a:pt x="1805" y="2827"/>
                        <a:pt x="1994" y="2527"/>
                        <a:pt x="2060" y="2145"/>
                      </a:cubicBezTo>
                      <a:cubicBezTo>
                        <a:pt x="2096" y="1935"/>
                        <a:pt x="2172" y="1737"/>
                        <a:pt x="2287" y="1559"/>
                      </a:cubicBezTo>
                      <a:cubicBezTo>
                        <a:pt x="2338" y="1484"/>
                        <a:pt x="2416" y="1424"/>
                        <a:pt x="2478" y="1356"/>
                      </a:cubicBezTo>
                      <a:cubicBezTo>
                        <a:pt x="2500" y="1331"/>
                        <a:pt x="2536" y="1296"/>
                        <a:pt x="2531" y="1273"/>
                      </a:cubicBezTo>
                      <a:cubicBezTo>
                        <a:pt x="2525" y="1246"/>
                        <a:pt x="2483" y="1212"/>
                        <a:pt x="2453" y="1210"/>
                      </a:cubicBezTo>
                      <a:cubicBezTo>
                        <a:pt x="2403" y="1206"/>
                        <a:pt x="2353" y="1202"/>
                        <a:pt x="2303" y="1202"/>
                      </a:cubicBezTo>
                      <a:cubicBezTo>
                        <a:pt x="2262" y="1202"/>
                        <a:pt x="2221" y="1205"/>
                        <a:pt x="2180" y="1210"/>
                      </a:cubicBezTo>
                      <a:cubicBezTo>
                        <a:pt x="1994" y="1234"/>
                        <a:pt x="1824" y="1304"/>
                        <a:pt x="1667" y="1412"/>
                      </a:cubicBezTo>
                      <a:cubicBezTo>
                        <a:pt x="1719" y="1327"/>
                        <a:pt x="1782" y="1252"/>
                        <a:pt x="1838" y="1172"/>
                      </a:cubicBezTo>
                      <a:cubicBezTo>
                        <a:pt x="1989" y="955"/>
                        <a:pt x="2136" y="733"/>
                        <a:pt x="2288" y="519"/>
                      </a:cubicBezTo>
                      <a:cubicBezTo>
                        <a:pt x="2335" y="454"/>
                        <a:pt x="2397" y="400"/>
                        <a:pt x="2462" y="353"/>
                      </a:cubicBezTo>
                      <a:cubicBezTo>
                        <a:pt x="2477" y="341"/>
                        <a:pt x="2493" y="335"/>
                        <a:pt x="2508" y="335"/>
                      </a:cubicBezTo>
                      <a:cubicBezTo>
                        <a:pt x="2533" y="335"/>
                        <a:pt x="2556" y="354"/>
                        <a:pt x="2572" y="394"/>
                      </a:cubicBezTo>
                      <a:cubicBezTo>
                        <a:pt x="2583" y="425"/>
                        <a:pt x="2622" y="444"/>
                        <a:pt x="2649" y="468"/>
                      </a:cubicBezTo>
                      <a:cubicBezTo>
                        <a:pt x="2676" y="437"/>
                        <a:pt x="2721" y="410"/>
                        <a:pt x="2728" y="374"/>
                      </a:cubicBezTo>
                      <a:cubicBezTo>
                        <a:pt x="2742" y="298"/>
                        <a:pt x="2715" y="227"/>
                        <a:pt x="2652" y="177"/>
                      </a:cubicBezTo>
                      <a:cubicBezTo>
                        <a:pt x="2626" y="156"/>
                        <a:pt x="2599" y="148"/>
                        <a:pt x="2573" y="148"/>
                      </a:cubicBezTo>
                      <a:cubicBezTo>
                        <a:pt x="2538" y="148"/>
                        <a:pt x="2503" y="162"/>
                        <a:pt x="2469" y="178"/>
                      </a:cubicBezTo>
                      <a:cubicBezTo>
                        <a:pt x="2427" y="199"/>
                        <a:pt x="2390" y="231"/>
                        <a:pt x="2356" y="255"/>
                      </a:cubicBezTo>
                      <a:cubicBezTo>
                        <a:pt x="2334" y="198"/>
                        <a:pt x="2319" y="138"/>
                        <a:pt x="2292" y="87"/>
                      </a:cubicBezTo>
                      <a:cubicBezTo>
                        <a:pt x="2262" y="35"/>
                        <a:pt x="2203" y="0"/>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2" name="Google Shape;912;p4"/>
              <p:cNvGrpSpPr/>
              <p:nvPr/>
            </p:nvGrpSpPr>
            <p:grpSpPr>
              <a:xfrm rot="3044935" flipH="1">
                <a:off x="8311104" y="4484155"/>
                <a:ext cx="669356" cy="434232"/>
                <a:chOff x="4515285" y="1708730"/>
                <a:chExt cx="805621" cy="522631"/>
              </a:xfrm>
            </p:grpSpPr>
            <p:sp>
              <p:nvSpPr>
                <p:cNvPr id="913" name="Google Shape;913;p4"/>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14" name="Google Shape;914;p4"/>
                <p:cNvGrpSpPr/>
                <p:nvPr/>
              </p:nvGrpSpPr>
              <p:grpSpPr>
                <a:xfrm>
                  <a:off x="4522137" y="1713611"/>
                  <a:ext cx="795489" cy="294538"/>
                  <a:chOff x="5647347" y="521807"/>
                  <a:chExt cx="1057268" cy="391464"/>
                </a:xfrm>
              </p:grpSpPr>
              <p:sp>
                <p:nvSpPr>
                  <p:cNvPr id="915" name="Google Shape;915;p4"/>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 name="Google Shape;916;p4"/>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 name="Google Shape;917;p4"/>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 name="Google Shape;918;p4"/>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 name="Google Shape;919;p4"/>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20" name="Google Shape;920;p4"/>
                  <p:cNvGrpSpPr/>
                  <p:nvPr/>
                </p:nvGrpSpPr>
                <p:grpSpPr>
                  <a:xfrm>
                    <a:off x="5647347" y="542275"/>
                    <a:ext cx="1057268" cy="370996"/>
                    <a:chOff x="5647347" y="542275"/>
                    <a:chExt cx="1057268" cy="370996"/>
                  </a:xfrm>
                </p:grpSpPr>
                <p:sp>
                  <p:nvSpPr>
                    <p:cNvPr id="921" name="Google Shape;921;p4"/>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 name="Google Shape;922;p4"/>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 name="Google Shape;923;p4"/>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 name="Google Shape;924;p4"/>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 name="Google Shape;925;p4"/>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 name="Google Shape;926;p4"/>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 name="Google Shape;927;p4"/>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 name="Google Shape;928;p4"/>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 name="Google Shape;929;p4"/>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 name="Google Shape;930;p4"/>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 name="Google Shape;931;p4"/>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 name="Google Shape;932;p4"/>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 name="Google Shape;933;p4"/>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 name="Google Shape;934;p4"/>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 name="Google Shape;935;p4"/>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 name="Google Shape;936;p4"/>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 name="Google Shape;937;p4"/>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 name="Google Shape;938;p4"/>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939" name="Google Shape;939;p4"/>
                <p:cNvGrpSpPr/>
                <p:nvPr/>
              </p:nvGrpSpPr>
              <p:grpSpPr>
                <a:xfrm>
                  <a:off x="4661312" y="1773058"/>
                  <a:ext cx="515440" cy="454172"/>
                  <a:chOff x="5832322" y="600817"/>
                  <a:chExt cx="685061" cy="603632"/>
                </a:xfrm>
              </p:grpSpPr>
              <p:sp>
                <p:nvSpPr>
                  <p:cNvPr id="940" name="Google Shape;940;p4"/>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 name="Google Shape;941;p4"/>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 name="Google Shape;942;p4"/>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 name="Google Shape;943;p4"/>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 name="Google Shape;944;p4"/>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 name="Google Shape;945;p4"/>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 name="Google Shape;946;p4"/>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 name="Google Shape;947;p4"/>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 name="Google Shape;948;p4"/>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 name="Google Shape;949;p4"/>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 name="Google Shape;950;p4"/>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 name="Google Shape;951;p4"/>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 name="Google Shape;952;p4"/>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 name="Google Shape;953;p4"/>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 name="Google Shape;954;p4"/>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 name="Google Shape;955;p4"/>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 name="Google Shape;956;p4"/>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 name="Google Shape;957;p4"/>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 name="Google Shape;958;p4"/>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 name="Google Shape;959;p4"/>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 name="Google Shape;960;p4"/>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 name="Google Shape;961;p4"/>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 name="Google Shape;962;p4"/>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 name="Google Shape;963;p4"/>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64" name="Google Shape;964;p4"/>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5" name="Google Shape;965;p4"/>
              <p:cNvGrpSpPr/>
              <p:nvPr/>
            </p:nvGrpSpPr>
            <p:grpSpPr>
              <a:xfrm rot="10800000" flipH="1">
                <a:off x="6944610" y="183646"/>
                <a:ext cx="1946589" cy="1937551"/>
                <a:chOff x="2841743" y="2449291"/>
                <a:chExt cx="1609816" cy="1602341"/>
              </a:xfrm>
            </p:grpSpPr>
            <p:sp>
              <p:nvSpPr>
                <p:cNvPr id="966" name="Google Shape;966;p4"/>
                <p:cNvSpPr/>
                <p:nvPr/>
              </p:nvSpPr>
              <p:spPr>
                <a:xfrm>
                  <a:off x="2922921" y="3811397"/>
                  <a:ext cx="553460" cy="202591"/>
                </a:xfrm>
                <a:custGeom>
                  <a:avLst/>
                  <a:gdLst/>
                  <a:ahLst/>
                  <a:cxnLst/>
                  <a:rect l="l" t="t" r="r" b="b"/>
                  <a:pathLst>
                    <a:path w="13247" h="4849" extrusionOk="0">
                      <a:moveTo>
                        <a:pt x="4244" y="0"/>
                      </a:moveTo>
                      <a:cubicBezTo>
                        <a:pt x="3702" y="0"/>
                        <a:pt x="3283" y="402"/>
                        <a:pt x="3263" y="961"/>
                      </a:cubicBezTo>
                      <a:cubicBezTo>
                        <a:pt x="3249" y="1400"/>
                        <a:pt x="3404" y="1854"/>
                        <a:pt x="3996" y="1984"/>
                      </a:cubicBezTo>
                      <a:cubicBezTo>
                        <a:pt x="4096" y="2006"/>
                        <a:pt x="4121" y="2065"/>
                        <a:pt x="4074" y="2139"/>
                      </a:cubicBezTo>
                      <a:cubicBezTo>
                        <a:pt x="4031" y="2209"/>
                        <a:pt x="3970" y="2278"/>
                        <a:pt x="3900" y="2314"/>
                      </a:cubicBezTo>
                      <a:cubicBezTo>
                        <a:pt x="3230" y="2662"/>
                        <a:pt x="2628" y="3099"/>
                        <a:pt x="2100" y="3641"/>
                      </a:cubicBezTo>
                      <a:cubicBezTo>
                        <a:pt x="1856" y="3892"/>
                        <a:pt x="1563" y="4084"/>
                        <a:pt x="1208" y="4148"/>
                      </a:cubicBezTo>
                      <a:cubicBezTo>
                        <a:pt x="1171" y="4155"/>
                        <a:pt x="1135" y="4158"/>
                        <a:pt x="1100" y="4158"/>
                      </a:cubicBezTo>
                      <a:cubicBezTo>
                        <a:pt x="760" y="4158"/>
                        <a:pt x="506" y="3852"/>
                        <a:pt x="584" y="3497"/>
                      </a:cubicBezTo>
                      <a:cubicBezTo>
                        <a:pt x="625" y="3306"/>
                        <a:pt x="746" y="3188"/>
                        <a:pt x="956" y="3134"/>
                      </a:cubicBezTo>
                      <a:cubicBezTo>
                        <a:pt x="862" y="3068"/>
                        <a:pt x="763" y="3036"/>
                        <a:pt x="669" y="3036"/>
                      </a:cubicBezTo>
                      <a:cubicBezTo>
                        <a:pt x="525" y="3036"/>
                        <a:pt x="393" y="3110"/>
                        <a:pt x="308" y="3252"/>
                      </a:cubicBezTo>
                      <a:cubicBezTo>
                        <a:pt x="0" y="3766"/>
                        <a:pt x="240" y="4216"/>
                        <a:pt x="821" y="4385"/>
                      </a:cubicBezTo>
                      <a:cubicBezTo>
                        <a:pt x="913" y="4412"/>
                        <a:pt x="1003" y="4424"/>
                        <a:pt x="1092" y="4424"/>
                      </a:cubicBezTo>
                      <a:cubicBezTo>
                        <a:pt x="1365" y="4424"/>
                        <a:pt x="1623" y="4310"/>
                        <a:pt x="1864" y="4162"/>
                      </a:cubicBezTo>
                      <a:cubicBezTo>
                        <a:pt x="2002" y="4076"/>
                        <a:pt x="2123" y="3961"/>
                        <a:pt x="2256" y="3865"/>
                      </a:cubicBezTo>
                      <a:cubicBezTo>
                        <a:pt x="2302" y="3832"/>
                        <a:pt x="2359" y="3818"/>
                        <a:pt x="2411" y="3795"/>
                      </a:cubicBezTo>
                      <a:cubicBezTo>
                        <a:pt x="2427" y="3844"/>
                        <a:pt x="2450" y="3894"/>
                        <a:pt x="2455" y="3945"/>
                      </a:cubicBezTo>
                      <a:cubicBezTo>
                        <a:pt x="2504" y="4459"/>
                        <a:pt x="2911" y="4848"/>
                        <a:pt x="3379" y="4848"/>
                      </a:cubicBezTo>
                      <a:cubicBezTo>
                        <a:pt x="3430" y="4848"/>
                        <a:pt x="3481" y="4844"/>
                        <a:pt x="3533" y="4834"/>
                      </a:cubicBezTo>
                      <a:cubicBezTo>
                        <a:pt x="3841" y="4778"/>
                        <a:pt x="4062" y="4591"/>
                        <a:pt x="4181" y="4299"/>
                      </a:cubicBezTo>
                      <a:cubicBezTo>
                        <a:pt x="4276" y="4065"/>
                        <a:pt x="4228" y="3844"/>
                        <a:pt x="4069" y="3648"/>
                      </a:cubicBezTo>
                      <a:cubicBezTo>
                        <a:pt x="3984" y="3545"/>
                        <a:pt x="3866" y="3496"/>
                        <a:pt x="3749" y="3496"/>
                      </a:cubicBezTo>
                      <a:cubicBezTo>
                        <a:pt x="3595" y="3496"/>
                        <a:pt x="3444" y="3580"/>
                        <a:pt x="3375" y="3735"/>
                      </a:cubicBezTo>
                      <a:cubicBezTo>
                        <a:pt x="3461" y="3795"/>
                        <a:pt x="3561" y="3840"/>
                        <a:pt x="3624" y="3916"/>
                      </a:cubicBezTo>
                      <a:cubicBezTo>
                        <a:pt x="3662" y="3961"/>
                        <a:pt x="3659" y="4057"/>
                        <a:pt x="3645" y="4124"/>
                      </a:cubicBezTo>
                      <a:cubicBezTo>
                        <a:pt x="3612" y="4292"/>
                        <a:pt x="3429" y="4409"/>
                        <a:pt x="3229" y="4409"/>
                      </a:cubicBezTo>
                      <a:cubicBezTo>
                        <a:pt x="3210" y="4409"/>
                        <a:pt x="3190" y="4408"/>
                        <a:pt x="3170" y="4406"/>
                      </a:cubicBezTo>
                      <a:cubicBezTo>
                        <a:pt x="2929" y="4379"/>
                        <a:pt x="2802" y="4217"/>
                        <a:pt x="2710" y="4012"/>
                      </a:cubicBezTo>
                      <a:cubicBezTo>
                        <a:pt x="2627" y="3827"/>
                        <a:pt x="2699" y="3688"/>
                        <a:pt x="2818" y="3547"/>
                      </a:cubicBezTo>
                      <a:cubicBezTo>
                        <a:pt x="3298" y="2976"/>
                        <a:pt x="3879" y="2537"/>
                        <a:pt x="4575" y="2275"/>
                      </a:cubicBezTo>
                      <a:cubicBezTo>
                        <a:pt x="5597" y="1890"/>
                        <a:pt x="6642" y="1583"/>
                        <a:pt x="7724" y="1411"/>
                      </a:cubicBezTo>
                      <a:cubicBezTo>
                        <a:pt x="8258" y="1326"/>
                        <a:pt x="8795" y="1296"/>
                        <a:pt x="9334" y="1296"/>
                      </a:cubicBezTo>
                      <a:cubicBezTo>
                        <a:pt x="9610" y="1296"/>
                        <a:pt x="9887" y="1304"/>
                        <a:pt x="10164" y="1316"/>
                      </a:cubicBezTo>
                      <a:cubicBezTo>
                        <a:pt x="10534" y="1332"/>
                        <a:pt x="10904" y="1361"/>
                        <a:pt x="11273" y="1361"/>
                      </a:cubicBezTo>
                      <a:cubicBezTo>
                        <a:pt x="11622" y="1361"/>
                        <a:pt x="11968" y="1335"/>
                        <a:pt x="12312" y="1249"/>
                      </a:cubicBezTo>
                      <a:cubicBezTo>
                        <a:pt x="12596" y="1177"/>
                        <a:pt x="12869" y="1051"/>
                        <a:pt x="13138" y="932"/>
                      </a:cubicBezTo>
                      <a:cubicBezTo>
                        <a:pt x="13194" y="908"/>
                        <a:pt x="13212" y="801"/>
                        <a:pt x="13247" y="732"/>
                      </a:cubicBezTo>
                      <a:lnTo>
                        <a:pt x="13247" y="732"/>
                      </a:lnTo>
                      <a:cubicBezTo>
                        <a:pt x="13245" y="732"/>
                        <a:pt x="13243" y="732"/>
                        <a:pt x="13242" y="732"/>
                      </a:cubicBezTo>
                      <a:cubicBezTo>
                        <a:pt x="13199" y="732"/>
                        <a:pt x="13153" y="726"/>
                        <a:pt x="13111" y="726"/>
                      </a:cubicBezTo>
                      <a:cubicBezTo>
                        <a:pt x="13081" y="726"/>
                        <a:pt x="13053" y="729"/>
                        <a:pt x="13029" y="741"/>
                      </a:cubicBezTo>
                      <a:cubicBezTo>
                        <a:pt x="12360" y="1079"/>
                        <a:pt x="11658" y="1209"/>
                        <a:pt x="10940" y="1209"/>
                      </a:cubicBezTo>
                      <a:cubicBezTo>
                        <a:pt x="10682" y="1209"/>
                        <a:pt x="10421" y="1192"/>
                        <a:pt x="10159" y="1162"/>
                      </a:cubicBezTo>
                      <a:cubicBezTo>
                        <a:pt x="9757" y="1116"/>
                        <a:pt x="9358" y="1094"/>
                        <a:pt x="8962" y="1094"/>
                      </a:cubicBezTo>
                      <a:cubicBezTo>
                        <a:pt x="7543" y="1094"/>
                        <a:pt x="6166" y="1379"/>
                        <a:pt x="4814" y="1873"/>
                      </a:cubicBezTo>
                      <a:cubicBezTo>
                        <a:pt x="4682" y="1921"/>
                        <a:pt x="4571" y="1945"/>
                        <a:pt x="4473" y="1945"/>
                      </a:cubicBezTo>
                      <a:cubicBezTo>
                        <a:pt x="4296" y="1945"/>
                        <a:pt x="4164" y="1863"/>
                        <a:pt x="4044" y="1689"/>
                      </a:cubicBezTo>
                      <a:cubicBezTo>
                        <a:pt x="3837" y="1386"/>
                        <a:pt x="3847" y="965"/>
                        <a:pt x="4069" y="719"/>
                      </a:cubicBezTo>
                      <a:cubicBezTo>
                        <a:pt x="4159" y="619"/>
                        <a:pt x="4278" y="568"/>
                        <a:pt x="4394" y="568"/>
                      </a:cubicBezTo>
                      <a:cubicBezTo>
                        <a:pt x="4478" y="568"/>
                        <a:pt x="4559" y="594"/>
                        <a:pt x="4627" y="650"/>
                      </a:cubicBezTo>
                      <a:cubicBezTo>
                        <a:pt x="4781" y="775"/>
                        <a:pt x="4773" y="918"/>
                        <a:pt x="4607" y="1138"/>
                      </a:cubicBezTo>
                      <a:cubicBezTo>
                        <a:pt x="4636" y="1145"/>
                        <a:pt x="4665" y="1148"/>
                        <a:pt x="4694" y="1148"/>
                      </a:cubicBezTo>
                      <a:cubicBezTo>
                        <a:pt x="4913" y="1148"/>
                        <a:pt x="5093" y="960"/>
                        <a:pt x="5095" y="709"/>
                      </a:cubicBezTo>
                      <a:cubicBezTo>
                        <a:pt x="5096" y="347"/>
                        <a:pt x="4782" y="50"/>
                        <a:pt x="4358" y="6"/>
                      </a:cubicBezTo>
                      <a:cubicBezTo>
                        <a:pt x="4319" y="2"/>
                        <a:pt x="4281" y="0"/>
                        <a:pt x="4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67" name="Google Shape;967;p4"/>
                <p:cNvGrpSpPr/>
                <p:nvPr/>
              </p:nvGrpSpPr>
              <p:grpSpPr>
                <a:xfrm>
                  <a:off x="3170633" y="3791677"/>
                  <a:ext cx="201461" cy="153791"/>
                  <a:chOff x="2334761" y="3675097"/>
                  <a:chExt cx="296747" cy="226530"/>
                </a:xfrm>
              </p:grpSpPr>
              <p:sp>
                <p:nvSpPr>
                  <p:cNvPr id="968" name="Google Shape;968;p4"/>
                  <p:cNvSpPr/>
                  <p:nvPr/>
                </p:nvSpPr>
                <p:spPr>
                  <a:xfrm>
                    <a:off x="2352854" y="3677558"/>
                    <a:ext cx="122649" cy="60678"/>
                  </a:xfrm>
                  <a:custGeom>
                    <a:avLst/>
                    <a:gdLst/>
                    <a:ahLst/>
                    <a:cxnLst/>
                    <a:rect l="l" t="t" r="r" b="b"/>
                    <a:pathLst>
                      <a:path w="1993" h="986" extrusionOk="0">
                        <a:moveTo>
                          <a:pt x="299" y="1"/>
                        </a:moveTo>
                        <a:cubicBezTo>
                          <a:pt x="203" y="1"/>
                          <a:pt x="104" y="13"/>
                          <a:pt x="1" y="37"/>
                        </a:cubicBezTo>
                        <a:cubicBezTo>
                          <a:pt x="93" y="223"/>
                          <a:pt x="170" y="387"/>
                          <a:pt x="254" y="549"/>
                        </a:cubicBezTo>
                        <a:cubicBezTo>
                          <a:pt x="407" y="839"/>
                          <a:pt x="650" y="986"/>
                          <a:pt x="977" y="986"/>
                        </a:cubicBezTo>
                        <a:cubicBezTo>
                          <a:pt x="1141" y="986"/>
                          <a:pt x="1305" y="962"/>
                          <a:pt x="1469" y="959"/>
                        </a:cubicBezTo>
                        <a:cubicBezTo>
                          <a:pt x="1494" y="958"/>
                          <a:pt x="1519" y="958"/>
                          <a:pt x="1544" y="958"/>
                        </a:cubicBezTo>
                        <a:cubicBezTo>
                          <a:pt x="1677" y="958"/>
                          <a:pt x="1815" y="966"/>
                          <a:pt x="1992" y="970"/>
                        </a:cubicBezTo>
                        <a:cubicBezTo>
                          <a:pt x="1866" y="747"/>
                          <a:pt x="1768" y="550"/>
                          <a:pt x="1648" y="366"/>
                        </a:cubicBezTo>
                        <a:cubicBezTo>
                          <a:pt x="1554" y="223"/>
                          <a:pt x="1398" y="200"/>
                          <a:pt x="1230" y="195"/>
                        </a:cubicBezTo>
                        <a:cubicBezTo>
                          <a:pt x="1078" y="189"/>
                          <a:pt x="917" y="168"/>
                          <a:pt x="780" y="107"/>
                        </a:cubicBezTo>
                        <a:cubicBezTo>
                          <a:pt x="621" y="37"/>
                          <a:pt x="464" y="1"/>
                          <a:pt x="2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 name="Google Shape;969;p4"/>
                  <p:cNvSpPr/>
                  <p:nvPr/>
                </p:nvSpPr>
                <p:spPr>
                  <a:xfrm>
                    <a:off x="2334761" y="3819348"/>
                    <a:ext cx="98772" cy="82279"/>
                  </a:xfrm>
                  <a:custGeom>
                    <a:avLst/>
                    <a:gdLst/>
                    <a:ahLst/>
                    <a:cxnLst/>
                    <a:rect l="l" t="t" r="r" b="b"/>
                    <a:pathLst>
                      <a:path w="1605" h="1337" extrusionOk="0">
                        <a:moveTo>
                          <a:pt x="1604" y="1"/>
                        </a:moveTo>
                        <a:lnTo>
                          <a:pt x="1604" y="1"/>
                        </a:lnTo>
                        <a:cubicBezTo>
                          <a:pt x="1517" y="14"/>
                          <a:pt x="1435" y="18"/>
                          <a:pt x="1359" y="43"/>
                        </a:cubicBezTo>
                        <a:cubicBezTo>
                          <a:pt x="1169" y="104"/>
                          <a:pt x="973" y="154"/>
                          <a:pt x="798" y="245"/>
                        </a:cubicBezTo>
                        <a:cubicBezTo>
                          <a:pt x="629" y="332"/>
                          <a:pt x="441" y="436"/>
                          <a:pt x="341" y="584"/>
                        </a:cubicBezTo>
                        <a:cubicBezTo>
                          <a:pt x="191" y="807"/>
                          <a:pt x="113" y="1073"/>
                          <a:pt x="0" y="1331"/>
                        </a:cubicBezTo>
                        <a:cubicBezTo>
                          <a:pt x="33" y="1335"/>
                          <a:pt x="67" y="1337"/>
                          <a:pt x="100" y="1337"/>
                        </a:cubicBezTo>
                        <a:cubicBezTo>
                          <a:pt x="753" y="1337"/>
                          <a:pt x="1527" y="661"/>
                          <a:pt x="16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 name="Google Shape;970;p4"/>
                  <p:cNvSpPr/>
                  <p:nvPr/>
                </p:nvSpPr>
                <p:spPr>
                  <a:xfrm>
                    <a:off x="2520551" y="3675097"/>
                    <a:ext cx="110957" cy="70094"/>
                  </a:xfrm>
                  <a:custGeom>
                    <a:avLst/>
                    <a:gdLst/>
                    <a:ahLst/>
                    <a:cxnLst/>
                    <a:rect l="l" t="t" r="r" b="b"/>
                    <a:pathLst>
                      <a:path w="1803" h="1139" extrusionOk="0">
                        <a:moveTo>
                          <a:pt x="399" y="0"/>
                        </a:moveTo>
                        <a:cubicBezTo>
                          <a:pt x="274" y="0"/>
                          <a:pt x="141" y="28"/>
                          <a:pt x="1" y="84"/>
                        </a:cubicBezTo>
                        <a:cubicBezTo>
                          <a:pt x="188" y="349"/>
                          <a:pt x="363" y="623"/>
                          <a:pt x="563" y="879"/>
                        </a:cubicBezTo>
                        <a:cubicBezTo>
                          <a:pt x="713" y="1073"/>
                          <a:pt x="920" y="1139"/>
                          <a:pt x="1147" y="1139"/>
                        </a:cubicBezTo>
                        <a:cubicBezTo>
                          <a:pt x="1193" y="1139"/>
                          <a:pt x="1239" y="1136"/>
                          <a:pt x="1287" y="1131"/>
                        </a:cubicBezTo>
                        <a:cubicBezTo>
                          <a:pt x="1442" y="1113"/>
                          <a:pt x="1598" y="1092"/>
                          <a:pt x="1754" y="1072"/>
                        </a:cubicBezTo>
                        <a:cubicBezTo>
                          <a:pt x="1769" y="1058"/>
                          <a:pt x="1787" y="1045"/>
                          <a:pt x="1802" y="1031"/>
                        </a:cubicBezTo>
                        <a:cubicBezTo>
                          <a:pt x="1721" y="953"/>
                          <a:pt x="1639" y="875"/>
                          <a:pt x="1555" y="800"/>
                        </a:cubicBezTo>
                        <a:cubicBezTo>
                          <a:pt x="1408" y="669"/>
                          <a:pt x="1229" y="563"/>
                          <a:pt x="1116" y="408"/>
                        </a:cubicBezTo>
                        <a:cubicBezTo>
                          <a:pt x="925" y="142"/>
                          <a:pt x="683" y="0"/>
                          <a:pt x="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1" name="Google Shape;971;p4"/>
                <p:cNvGrpSpPr/>
                <p:nvPr/>
              </p:nvGrpSpPr>
              <p:grpSpPr>
                <a:xfrm>
                  <a:off x="2848803" y="3968531"/>
                  <a:ext cx="98809" cy="78044"/>
                  <a:chOff x="1860716" y="3935598"/>
                  <a:chExt cx="145542" cy="114957"/>
                </a:xfrm>
              </p:grpSpPr>
              <p:sp>
                <p:nvSpPr>
                  <p:cNvPr id="972" name="Google Shape;972;p4"/>
                  <p:cNvSpPr/>
                  <p:nvPr/>
                </p:nvSpPr>
                <p:spPr>
                  <a:xfrm>
                    <a:off x="1860716" y="3935598"/>
                    <a:ext cx="114895" cy="114957"/>
                  </a:xfrm>
                  <a:custGeom>
                    <a:avLst/>
                    <a:gdLst/>
                    <a:ahLst/>
                    <a:cxnLst/>
                    <a:rect l="l" t="t" r="r" b="b"/>
                    <a:pathLst>
                      <a:path w="1867" h="1868" extrusionOk="0">
                        <a:moveTo>
                          <a:pt x="1496" y="1"/>
                        </a:moveTo>
                        <a:cubicBezTo>
                          <a:pt x="1001" y="1"/>
                          <a:pt x="407" y="320"/>
                          <a:pt x="175" y="733"/>
                        </a:cubicBezTo>
                        <a:cubicBezTo>
                          <a:pt x="1" y="1043"/>
                          <a:pt x="25" y="1412"/>
                          <a:pt x="242" y="1673"/>
                        </a:cubicBezTo>
                        <a:cubicBezTo>
                          <a:pt x="338" y="1790"/>
                          <a:pt x="450" y="1867"/>
                          <a:pt x="592" y="1867"/>
                        </a:cubicBezTo>
                        <a:cubicBezTo>
                          <a:pt x="623" y="1867"/>
                          <a:pt x="655" y="1864"/>
                          <a:pt x="688" y="1856"/>
                        </a:cubicBezTo>
                        <a:cubicBezTo>
                          <a:pt x="872" y="1815"/>
                          <a:pt x="983" y="1698"/>
                          <a:pt x="1028" y="1495"/>
                        </a:cubicBezTo>
                        <a:cubicBezTo>
                          <a:pt x="977" y="1481"/>
                          <a:pt x="926" y="1471"/>
                          <a:pt x="878" y="1456"/>
                        </a:cubicBezTo>
                        <a:cubicBezTo>
                          <a:pt x="686" y="1397"/>
                          <a:pt x="535" y="1290"/>
                          <a:pt x="488" y="1084"/>
                        </a:cubicBezTo>
                        <a:cubicBezTo>
                          <a:pt x="444" y="882"/>
                          <a:pt x="512" y="708"/>
                          <a:pt x="661" y="572"/>
                        </a:cubicBezTo>
                        <a:cubicBezTo>
                          <a:pt x="883" y="369"/>
                          <a:pt x="1158" y="305"/>
                          <a:pt x="1452" y="293"/>
                        </a:cubicBezTo>
                        <a:cubicBezTo>
                          <a:pt x="1587" y="288"/>
                          <a:pt x="1721" y="278"/>
                          <a:pt x="1859" y="269"/>
                        </a:cubicBezTo>
                        <a:cubicBezTo>
                          <a:pt x="1866" y="70"/>
                          <a:pt x="1764" y="29"/>
                          <a:pt x="1640" y="10"/>
                        </a:cubicBezTo>
                        <a:cubicBezTo>
                          <a:pt x="1593" y="4"/>
                          <a:pt x="1545" y="1"/>
                          <a:pt x="14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 name="Google Shape;973;p4"/>
                  <p:cNvSpPr/>
                  <p:nvPr/>
                </p:nvSpPr>
                <p:spPr>
                  <a:xfrm>
                    <a:off x="1938319" y="3957814"/>
                    <a:ext cx="67940" cy="84371"/>
                  </a:xfrm>
                  <a:custGeom>
                    <a:avLst/>
                    <a:gdLst/>
                    <a:ahLst/>
                    <a:cxnLst/>
                    <a:rect l="l" t="t" r="r" b="b"/>
                    <a:pathLst>
                      <a:path w="1104" h="1371" extrusionOk="0">
                        <a:moveTo>
                          <a:pt x="602" y="1"/>
                        </a:moveTo>
                        <a:cubicBezTo>
                          <a:pt x="595" y="1"/>
                          <a:pt x="589" y="2"/>
                          <a:pt x="583" y="5"/>
                        </a:cubicBezTo>
                        <a:cubicBezTo>
                          <a:pt x="450" y="67"/>
                          <a:pt x="299" y="128"/>
                          <a:pt x="207" y="236"/>
                        </a:cubicBezTo>
                        <a:cubicBezTo>
                          <a:pt x="1" y="479"/>
                          <a:pt x="28" y="965"/>
                          <a:pt x="228" y="1212"/>
                        </a:cubicBezTo>
                        <a:cubicBezTo>
                          <a:pt x="316" y="1319"/>
                          <a:pt x="458" y="1370"/>
                          <a:pt x="602" y="1370"/>
                        </a:cubicBezTo>
                        <a:cubicBezTo>
                          <a:pt x="796" y="1370"/>
                          <a:pt x="994" y="1278"/>
                          <a:pt x="1069" y="1106"/>
                        </a:cubicBezTo>
                        <a:cubicBezTo>
                          <a:pt x="1104" y="1026"/>
                          <a:pt x="1090" y="927"/>
                          <a:pt x="1099" y="836"/>
                        </a:cubicBezTo>
                        <a:cubicBezTo>
                          <a:pt x="1079" y="827"/>
                          <a:pt x="1060" y="820"/>
                          <a:pt x="1040" y="811"/>
                        </a:cubicBezTo>
                        <a:cubicBezTo>
                          <a:pt x="940" y="925"/>
                          <a:pt x="831" y="986"/>
                          <a:pt x="711" y="986"/>
                        </a:cubicBezTo>
                        <a:cubicBezTo>
                          <a:pt x="643" y="986"/>
                          <a:pt x="571" y="966"/>
                          <a:pt x="497" y="925"/>
                        </a:cubicBezTo>
                        <a:cubicBezTo>
                          <a:pt x="348" y="845"/>
                          <a:pt x="281" y="711"/>
                          <a:pt x="295" y="546"/>
                        </a:cubicBezTo>
                        <a:cubicBezTo>
                          <a:pt x="317" y="282"/>
                          <a:pt x="498" y="161"/>
                          <a:pt x="738" y="103"/>
                        </a:cubicBezTo>
                        <a:cubicBezTo>
                          <a:pt x="740" y="86"/>
                          <a:pt x="745" y="71"/>
                          <a:pt x="749" y="54"/>
                        </a:cubicBezTo>
                        <a:cubicBezTo>
                          <a:pt x="700" y="39"/>
                          <a:pt x="642" y="1"/>
                          <a:pt x="6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4" name="Google Shape;974;p4"/>
                <p:cNvGrpSpPr/>
                <p:nvPr/>
              </p:nvGrpSpPr>
              <p:grpSpPr>
                <a:xfrm>
                  <a:off x="2870153" y="3869178"/>
                  <a:ext cx="81512" cy="97681"/>
                  <a:chOff x="1892163" y="3789254"/>
                  <a:chExt cx="120065" cy="143881"/>
                </a:xfrm>
              </p:grpSpPr>
              <p:sp>
                <p:nvSpPr>
                  <p:cNvPr id="975" name="Google Shape;975;p4"/>
                  <p:cNvSpPr/>
                  <p:nvPr/>
                </p:nvSpPr>
                <p:spPr>
                  <a:xfrm>
                    <a:off x="1939549" y="3850426"/>
                    <a:ext cx="34155" cy="82710"/>
                  </a:xfrm>
                  <a:custGeom>
                    <a:avLst/>
                    <a:gdLst/>
                    <a:ahLst/>
                    <a:cxnLst/>
                    <a:rect l="l" t="t" r="r" b="b"/>
                    <a:pathLst>
                      <a:path w="555" h="1344" extrusionOk="0">
                        <a:moveTo>
                          <a:pt x="399" y="1"/>
                        </a:moveTo>
                        <a:cubicBezTo>
                          <a:pt x="320" y="55"/>
                          <a:pt x="211" y="90"/>
                          <a:pt x="163" y="164"/>
                        </a:cubicBezTo>
                        <a:cubicBezTo>
                          <a:pt x="0" y="420"/>
                          <a:pt x="33" y="964"/>
                          <a:pt x="228" y="1187"/>
                        </a:cubicBezTo>
                        <a:cubicBezTo>
                          <a:pt x="290" y="1259"/>
                          <a:pt x="407" y="1285"/>
                          <a:pt x="524" y="1344"/>
                        </a:cubicBezTo>
                        <a:cubicBezTo>
                          <a:pt x="534" y="940"/>
                          <a:pt x="554" y="589"/>
                          <a:pt x="546" y="239"/>
                        </a:cubicBezTo>
                        <a:cubicBezTo>
                          <a:pt x="545" y="159"/>
                          <a:pt x="451" y="80"/>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 name="Google Shape;976;p4"/>
                  <p:cNvSpPr/>
                  <p:nvPr/>
                </p:nvSpPr>
                <p:spPr>
                  <a:xfrm>
                    <a:off x="1970504" y="3789254"/>
                    <a:ext cx="41724" cy="62955"/>
                  </a:xfrm>
                  <a:custGeom>
                    <a:avLst/>
                    <a:gdLst/>
                    <a:ahLst/>
                    <a:cxnLst/>
                    <a:rect l="l" t="t" r="r" b="b"/>
                    <a:pathLst>
                      <a:path w="678" h="1023" extrusionOk="0">
                        <a:moveTo>
                          <a:pt x="425" y="1"/>
                        </a:moveTo>
                        <a:cubicBezTo>
                          <a:pt x="333" y="1"/>
                          <a:pt x="249" y="54"/>
                          <a:pt x="197" y="136"/>
                        </a:cubicBezTo>
                        <a:cubicBezTo>
                          <a:pt x="132" y="235"/>
                          <a:pt x="101" y="361"/>
                          <a:pt x="70" y="477"/>
                        </a:cubicBezTo>
                        <a:cubicBezTo>
                          <a:pt x="46" y="564"/>
                          <a:pt x="65" y="661"/>
                          <a:pt x="39" y="746"/>
                        </a:cubicBezTo>
                        <a:cubicBezTo>
                          <a:pt x="0" y="868"/>
                          <a:pt x="14" y="958"/>
                          <a:pt x="139" y="1023"/>
                        </a:cubicBezTo>
                        <a:cubicBezTo>
                          <a:pt x="412" y="874"/>
                          <a:pt x="577" y="653"/>
                          <a:pt x="639" y="358"/>
                        </a:cubicBezTo>
                        <a:cubicBezTo>
                          <a:pt x="665" y="230"/>
                          <a:pt x="677" y="89"/>
                          <a:pt x="532" y="25"/>
                        </a:cubicBezTo>
                        <a:cubicBezTo>
                          <a:pt x="496" y="9"/>
                          <a:pt x="460"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 name="Google Shape;977;p4"/>
                  <p:cNvSpPr/>
                  <p:nvPr/>
                </p:nvSpPr>
                <p:spPr>
                  <a:xfrm>
                    <a:off x="1908533" y="3832517"/>
                    <a:ext cx="28678" cy="74463"/>
                  </a:xfrm>
                  <a:custGeom>
                    <a:avLst/>
                    <a:gdLst/>
                    <a:ahLst/>
                    <a:cxnLst/>
                    <a:rect l="l" t="t" r="r" b="b"/>
                    <a:pathLst>
                      <a:path w="466" h="1210" extrusionOk="0">
                        <a:moveTo>
                          <a:pt x="286" y="1"/>
                        </a:moveTo>
                        <a:cubicBezTo>
                          <a:pt x="231" y="48"/>
                          <a:pt x="145" y="84"/>
                          <a:pt x="123" y="144"/>
                        </a:cubicBezTo>
                        <a:cubicBezTo>
                          <a:pt x="0" y="479"/>
                          <a:pt x="112" y="791"/>
                          <a:pt x="253" y="1090"/>
                        </a:cubicBezTo>
                        <a:cubicBezTo>
                          <a:pt x="281" y="1147"/>
                          <a:pt x="385" y="1167"/>
                          <a:pt x="465" y="1209"/>
                        </a:cubicBezTo>
                        <a:cubicBezTo>
                          <a:pt x="439" y="849"/>
                          <a:pt x="421" y="511"/>
                          <a:pt x="388" y="175"/>
                        </a:cubicBezTo>
                        <a:cubicBezTo>
                          <a:pt x="381" y="114"/>
                          <a:pt x="321" y="59"/>
                          <a:pt x="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 name="Google Shape;978;p4"/>
                  <p:cNvSpPr/>
                  <p:nvPr/>
                </p:nvSpPr>
                <p:spPr>
                  <a:xfrm>
                    <a:off x="1892163" y="3906120"/>
                    <a:ext cx="52555" cy="26462"/>
                  </a:xfrm>
                  <a:custGeom>
                    <a:avLst/>
                    <a:gdLst/>
                    <a:ahLst/>
                    <a:cxnLst/>
                    <a:rect l="l" t="t" r="r" b="b"/>
                    <a:pathLst>
                      <a:path w="854" h="430" extrusionOk="0">
                        <a:moveTo>
                          <a:pt x="356" y="0"/>
                        </a:moveTo>
                        <a:cubicBezTo>
                          <a:pt x="282" y="0"/>
                          <a:pt x="211" y="17"/>
                          <a:pt x="149" y="55"/>
                        </a:cubicBezTo>
                        <a:cubicBezTo>
                          <a:pt x="13" y="137"/>
                          <a:pt x="1" y="286"/>
                          <a:pt x="145" y="353"/>
                        </a:cubicBezTo>
                        <a:cubicBezTo>
                          <a:pt x="264" y="409"/>
                          <a:pt x="406" y="426"/>
                          <a:pt x="539" y="430"/>
                        </a:cubicBezTo>
                        <a:cubicBezTo>
                          <a:pt x="541" y="430"/>
                          <a:pt x="544" y="430"/>
                          <a:pt x="546" y="430"/>
                        </a:cubicBezTo>
                        <a:cubicBezTo>
                          <a:pt x="648" y="430"/>
                          <a:pt x="752" y="386"/>
                          <a:pt x="853" y="362"/>
                        </a:cubicBezTo>
                        <a:cubicBezTo>
                          <a:pt x="802" y="147"/>
                          <a:pt x="571"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 name="Google Shape;979;p4"/>
                  <p:cNvSpPr/>
                  <p:nvPr/>
                </p:nvSpPr>
                <p:spPr>
                  <a:xfrm>
                    <a:off x="1977089" y="3849256"/>
                    <a:ext cx="34647" cy="56001"/>
                  </a:xfrm>
                  <a:custGeom>
                    <a:avLst/>
                    <a:gdLst/>
                    <a:ahLst/>
                    <a:cxnLst/>
                    <a:rect l="l" t="t" r="r" b="b"/>
                    <a:pathLst>
                      <a:path w="563" h="910" extrusionOk="0">
                        <a:moveTo>
                          <a:pt x="419" y="1"/>
                        </a:moveTo>
                        <a:cubicBezTo>
                          <a:pt x="372" y="1"/>
                          <a:pt x="328" y="5"/>
                          <a:pt x="291" y="23"/>
                        </a:cubicBezTo>
                        <a:cubicBezTo>
                          <a:pt x="145" y="94"/>
                          <a:pt x="48" y="210"/>
                          <a:pt x="53" y="396"/>
                        </a:cubicBezTo>
                        <a:cubicBezTo>
                          <a:pt x="56" y="551"/>
                          <a:pt x="23" y="706"/>
                          <a:pt x="1" y="909"/>
                        </a:cubicBezTo>
                        <a:cubicBezTo>
                          <a:pt x="195" y="670"/>
                          <a:pt x="367" y="474"/>
                          <a:pt x="516" y="264"/>
                        </a:cubicBezTo>
                        <a:cubicBezTo>
                          <a:pt x="563" y="199"/>
                          <a:pt x="548" y="90"/>
                          <a:pt x="563" y="2"/>
                        </a:cubicBezTo>
                        <a:lnTo>
                          <a:pt x="563" y="2"/>
                        </a:lnTo>
                        <a:cubicBezTo>
                          <a:pt x="552" y="3"/>
                          <a:pt x="541" y="3"/>
                          <a:pt x="530" y="3"/>
                        </a:cubicBezTo>
                        <a:cubicBezTo>
                          <a:pt x="493" y="3"/>
                          <a:pt x="455" y="1"/>
                          <a:pt x="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 name="Google Shape;980;p4"/>
                  <p:cNvSpPr/>
                  <p:nvPr/>
                </p:nvSpPr>
                <p:spPr>
                  <a:xfrm>
                    <a:off x="1936349" y="3809809"/>
                    <a:ext cx="34524" cy="46709"/>
                  </a:xfrm>
                  <a:custGeom>
                    <a:avLst/>
                    <a:gdLst/>
                    <a:ahLst/>
                    <a:cxnLst/>
                    <a:rect l="l" t="t" r="r" b="b"/>
                    <a:pathLst>
                      <a:path w="561" h="759" extrusionOk="0">
                        <a:moveTo>
                          <a:pt x="364" y="0"/>
                        </a:moveTo>
                        <a:cubicBezTo>
                          <a:pt x="327" y="0"/>
                          <a:pt x="291" y="9"/>
                          <a:pt x="279" y="25"/>
                        </a:cubicBezTo>
                        <a:cubicBezTo>
                          <a:pt x="183" y="152"/>
                          <a:pt x="80" y="283"/>
                          <a:pt x="33" y="431"/>
                        </a:cubicBezTo>
                        <a:cubicBezTo>
                          <a:pt x="1" y="534"/>
                          <a:pt x="52" y="663"/>
                          <a:pt x="64" y="758"/>
                        </a:cubicBezTo>
                        <a:cubicBezTo>
                          <a:pt x="183" y="685"/>
                          <a:pt x="295" y="611"/>
                          <a:pt x="410" y="543"/>
                        </a:cubicBezTo>
                        <a:cubicBezTo>
                          <a:pt x="530" y="472"/>
                          <a:pt x="561" y="91"/>
                          <a:pt x="441" y="16"/>
                        </a:cubicBezTo>
                        <a:cubicBezTo>
                          <a:pt x="423" y="5"/>
                          <a:pt x="393" y="0"/>
                          <a:pt x="3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81" name="Google Shape;981;p4"/>
                <p:cNvSpPr/>
                <p:nvPr/>
              </p:nvSpPr>
              <p:spPr>
                <a:xfrm>
                  <a:off x="3393235" y="3850377"/>
                  <a:ext cx="878968" cy="177022"/>
                </a:xfrm>
                <a:custGeom>
                  <a:avLst/>
                  <a:gdLst/>
                  <a:ahLst/>
                  <a:cxnLst/>
                  <a:rect l="l" t="t" r="r" b="b"/>
                  <a:pathLst>
                    <a:path w="21038" h="4237" extrusionOk="0">
                      <a:moveTo>
                        <a:pt x="12079" y="1"/>
                      </a:moveTo>
                      <a:cubicBezTo>
                        <a:pt x="12054" y="1"/>
                        <a:pt x="12029" y="4"/>
                        <a:pt x="12003" y="11"/>
                      </a:cubicBezTo>
                      <a:cubicBezTo>
                        <a:pt x="11901" y="38"/>
                        <a:pt x="11793" y="89"/>
                        <a:pt x="11716" y="159"/>
                      </a:cubicBezTo>
                      <a:cubicBezTo>
                        <a:pt x="11310" y="538"/>
                        <a:pt x="11338" y="1253"/>
                        <a:pt x="11765" y="1612"/>
                      </a:cubicBezTo>
                      <a:cubicBezTo>
                        <a:pt x="11809" y="1651"/>
                        <a:pt x="11839" y="1710"/>
                        <a:pt x="11879" y="1764"/>
                      </a:cubicBezTo>
                      <a:cubicBezTo>
                        <a:pt x="11848" y="1783"/>
                        <a:pt x="11834" y="1795"/>
                        <a:pt x="11819" y="1798"/>
                      </a:cubicBezTo>
                      <a:cubicBezTo>
                        <a:pt x="11489" y="1856"/>
                        <a:pt x="11155" y="1897"/>
                        <a:pt x="10831" y="1977"/>
                      </a:cubicBezTo>
                      <a:cubicBezTo>
                        <a:pt x="10754" y="1996"/>
                        <a:pt x="10680" y="2005"/>
                        <a:pt x="10608" y="2005"/>
                      </a:cubicBezTo>
                      <a:cubicBezTo>
                        <a:pt x="10378" y="2005"/>
                        <a:pt x="10172" y="1917"/>
                        <a:pt x="9965" y="1811"/>
                      </a:cubicBezTo>
                      <a:cubicBezTo>
                        <a:pt x="9623" y="1634"/>
                        <a:pt x="9417" y="1231"/>
                        <a:pt x="9471" y="859"/>
                      </a:cubicBezTo>
                      <a:cubicBezTo>
                        <a:pt x="9484" y="777"/>
                        <a:pt x="9530" y="700"/>
                        <a:pt x="9576" y="586"/>
                      </a:cubicBezTo>
                      <a:cubicBezTo>
                        <a:pt x="9618" y="655"/>
                        <a:pt x="9634" y="675"/>
                        <a:pt x="9645" y="699"/>
                      </a:cubicBezTo>
                      <a:cubicBezTo>
                        <a:pt x="9704" y="813"/>
                        <a:pt x="9791" y="872"/>
                        <a:pt x="9889" y="872"/>
                      </a:cubicBezTo>
                      <a:cubicBezTo>
                        <a:pt x="9945" y="872"/>
                        <a:pt x="10006" y="852"/>
                        <a:pt x="10067" y="812"/>
                      </a:cubicBezTo>
                      <a:cubicBezTo>
                        <a:pt x="10207" y="719"/>
                        <a:pt x="10259" y="588"/>
                        <a:pt x="10223" y="425"/>
                      </a:cubicBezTo>
                      <a:cubicBezTo>
                        <a:pt x="10189" y="262"/>
                        <a:pt x="10038" y="141"/>
                        <a:pt x="9854" y="123"/>
                      </a:cubicBezTo>
                      <a:cubicBezTo>
                        <a:pt x="9836" y="121"/>
                        <a:pt x="9819" y="120"/>
                        <a:pt x="9801" y="120"/>
                      </a:cubicBezTo>
                      <a:cubicBezTo>
                        <a:pt x="9516" y="120"/>
                        <a:pt x="9212" y="327"/>
                        <a:pt x="9092" y="627"/>
                      </a:cubicBezTo>
                      <a:cubicBezTo>
                        <a:pt x="9030" y="783"/>
                        <a:pt x="8986" y="951"/>
                        <a:pt x="8958" y="1118"/>
                      </a:cubicBezTo>
                      <a:cubicBezTo>
                        <a:pt x="8905" y="1434"/>
                        <a:pt x="8905" y="1745"/>
                        <a:pt x="9156" y="1997"/>
                      </a:cubicBezTo>
                      <a:cubicBezTo>
                        <a:pt x="9177" y="2017"/>
                        <a:pt x="9185" y="2051"/>
                        <a:pt x="9225" y="2124"/>
                      </a:cubicBezTo>
                      <a:cubicBezTo>
                        <a:pt x="8645" y="2057"/>
                        <a:pt x="8100" y="2001"/>
                        <a:pt x="7557" y="1933"/>
                      </a:cubicBezTo>
                      <a:cubicBezTo>
                        <a:pt x="7484" y="1922"/>
                        <a:pt x="7397" y="1871"/>
                        <a:pt x="7351" y="1811"/>
                      </a:cubicBezTo>
                      <a:cubicBezTo>
                        <a:pt x="7246" y="1679"/>
                        <a:pt x="7149" y="1537"/>
                        <a:pt x="7073" y="1387"/>
                      </a:cubicBezTo>
                      <a:cubicBezTo>
                        <a:pt x="6970" y="1183"/>
                        <a:pt x="6925" y="960"/>
                        <a:pt x="7003" y="733"/>
                      </a:cubicBezTo>
                      <a:cubicBezTo>
                        <a:pt x="7020" y="678"/>
                        <a:pt x="7063" y="633"/>
                        <a:pt x="7109" y="560"/>
                      </a:cubicBezTo>
                      <a:cubicBezTo>
                        <a:pt x="7169" y="670"/>
                        <a:pt x="7232" y="740"/>
                        <a:pt x="7313" y="740"/>
                      </a:cubicBezTo>
                      <a:cubicBezTo>
                        <a:pt x="7348" y="740"/>
                        <a:pt x="7387" y="727"/>
                        <a:pt x="7429" y="699"/>
                      </a:cubicBezTo>
                      <a:cubicBezTo>
                        <a:pt x="7546" y="625"/>
                        <a:pt x="7597" y="440"/>
                        <a:pt x="7507" y="320"/>
                      </a:cubicBezTo>
                      <a:cubicBezTo>
                        <a:pt x="7447" y="237"/>
                        <a:pt x="7350" y="163"/>
                        <a:pt x="7254" y="129"/>
                      </a:cubicBezTo>
                      <a:cubicBezTo>
                        <a:pt x="7217" y="115"/>
                        <a:pt x="7177" y="109"/>
                        <a:pt x="7137" y="109"/>
                      </a:cubicBezTo>
                      <a:cubicBezTo>
                        <a:pt x="6971" y="109"/>
                        <a:pt x="6786" y="217"/>
                        <a:pt x="6675" y="383"/>
                      </a:cubicBezTo>
                      <a:cubicBezTo>
                        <a:pt x="6481" y="677"/>
                        <a:pt x="6409" y="1005"/>
                        <a:pt x="6435" y="1355"/>
                      </a:cubicBezTo>
                      <a:cubicBezTo>
                        <a:pt x="6442" y="1464"/>
                        <a:pt x="6453" y="1573"/>
                        <a:pt x="6464" y="1686"/>
                      </a:cubicBezTo>
                      <a:cubicBezTo>
                        <a:pt x="6278" y="1617"/>
                        <a:pt x="6107" y="1560"/>
                        <a:pt x="5941" y="1490"/>
                      </a:cubicBezTo>
                      <a:cubicBezTo>
                        <a:pt x="4973" y="1090"/>
                        <a:pt x="4000" y="695"/>
                        <a:pt x="3038" y="276"/>
                      </a:cubicBezTo>
                      <a:cubicBezTo>
                        <a:pt x="2652" y="107"/>
                        <a:pt x="2268" y="27"/>
                        <a:pt x="1886" y="27"/>
                      </a:cubicBezTo>
                      <a:cubicBezTo>
                        <a:pt x="1470" y="27"/>
                        <a:pt x="1056" y="122"/>
                        <a:pt x="643" y="303"/>
                      </a:cubicBezTo>
                      <a:cubicBezTo>
                        <a:pt x="418" y="403"/>
                        <a:pt x="214" y="555"/>
                        <a:pt x="0" y="683"/>
                      </a:cubicBezTo>
                      <a:cubicBezTo>
                        <a:pt x="10" y="690"/>
                        <a:pt x="18" y="699"/>
                        <a:pt x="22" y="709"/>
                      </a:cubicBezTo>
                      <a:cubicBezTo>
                        <a:pt x="240" y="624"/>
                        <a:pt x="452" y="520"/>
                        <a:pt x="676" y="456"/>
                      </a:cubicBezTo>
                      <a:cubicBezTo>
                        <a:pt x="907" y="390"/>
                        <a:pt x="1138" y="363"/>
                        <a:pt x="1370" y="363"/>
                      </a:cubicBezTo>
                      <a:cubicBezTo>
                        <a:pt x="1659" y="363"/>
                        <a:pt x="1949" y="405"/>
                        <a:pt x="2241" y="463"/>
                      </a:cubicBezTo>
                      <a:cubicBezTo>
                        <a:pt x="3038" y="622"/>
                        <a:pt x="3734" y="1015"/>
                        <a:pt x="4432" y="1393"/>
                      </a:cubicBezTo>
                      <a:cubicBezTo>
                        <a:pt x="5434" y="1938"/>
                        <a:pt x="6491" y="2297"/>
                        <a:pt x="7603" y="2517"/>
                      </a:cubicBezTo>
                      <a:cubicBezTo>
                        <a:pt x="8367" y="2668"/>
                        <a:pt x="9132" y="2744"/>
                        <a:pt x="9897" y="2744"/>
                      </a:cubicBezTo>
                      <a:cubicBezTo>
                        <a:pt x="10623" y="2744"/>
                        <a:pt x="11349" y="2676"/>
                        <a:pt x="12075" y="2537"/>
                      </a:cubicBezTo>
                      <a:cubicBezTo>
                        <a:pt x="13093" y="2342"/>
                        <a:pt x="14033" y="1941"/>
                        <a:pt x="14956" y="1478"/>
                      </a:cubicBezTo>
                      <a:cubicBezTo>
                        <a:pt x="15589" y="1160"/>
                        <a:pt x="16249" y="886"/>
                        <a:pt x="16962" y="810"/>
                      </a:cubicBezTo>
                      <a:cubicBezTo>
                        <a:pt x="17469" y="756"/>
                        <a:pt x="17980" y="734"/>
                        <a:pt x="18490" y="719"/>
                      </a:cubicBezTo>
                      <a:cubicBezTo>
                        <a:pt x="18504" y="718"/>
                        <a:pt x="18518" y="718"/>
                        <a:pt x="18531" y="718"/>
                      </a:cubicBezTo>
                      <a:cubicBezTo>
                        <a:pt x="18790" y="718"/>
                        <a:pt x="19035" y="802"/>
                        <a:pt x="19244" y="965"/>
                      </a:cubicBezTo>
                      <a:cubicBezTo>
                        <a:pt x="19646" y="1278"/>
                        <a:pt x="19804" y="1691"/>
                        <a:pt x="19695" y="2189"/>
                      </a:cubicBezTo>
                      <a:cubicBezTo>
                        <a:pt x="19580" y="2708"/>
                        <a:pt x="19290" y="3087"/>
                        <a:pt x="18768" y="3252"/>
                      </a:cubicBezTo>
                      <a:cubicBezTo>
                        <a:pt x="18715" y="3269"/>
                        <a:pt x="18656" y="3273"/>
                        <a:pt x="18597" y="3273"/>
                      </a:cubicBezTo>
                      <a:cubicBezTo>
                        <a:pt x="18558" y="3273"/>
                        <a:pt x="18519" y="3271"/>
                        <a:pt x="18480" y="3271"/>
                      </a:cubicBezTo>
                      <a:cubicBezTo>
                        <a:pt x="18464" y="3271"/>
                        <a:pt x="18448" y="3272"/>
                        <a:pt x="18432" y="3272"/>
                      </a:cubicBezTo>
                      <a:lnTo>
                        <a:pt x="18424" y="3219"/>
                      </a:lnTo>
                      <a:cubicBezTo>
                        <a:pt x="18449" y="3201"/>
                        <a:pt x="18471" y="3177"/>
                        <a:pt x="18497" y="3168"/>
                      </a:cubicBezTo>
                      <a:cubicBezTo>
                        <a:pt x="18951" y="3012"/>
                        <a:pt x="19164" y="2676"/>
                        <a:pt x="19214" y="2215"/>
                      </a:cubicBezTo>
                      <a:cubicBezTo>
                        <a:pt x="19264" y="1769"/>
                        <a:pt x="19009" y="1385"/>
                        <a:pt x="18579" y="1261"/>
                      </a:cubicBezTo>
                      <a:cubicBezTo>
                        <a:pt x="18456" y="1225"/>
                        <a:pt x="18329" y="1208"/>
                        <a:pt x="18201" y="1208"/>
                      </a:cubicBezTo>
                      <a:cubicBezTo>
                        <a:pt x="17784" y="1208"/>
                        <a:pt x="17369" y="1395"/>
                        <a:pt x="17111" y="1728"/>
                      </a:cubicBezTo>
                      <a:cubicBezTo>
                        <a:pt x="16823" y="2101"/>
                        <a:pt x="16716" y="2511"/>
                        <a:pt x="16883" y="2979"/>
                      </a:cubicBezTo>
                      <a:cubicBezTo>
                        <a:pt x="17162" y="3763"/>
                        <a:pt x="17779" y="4228"/>
                        <a:pt x="18610" y="4236"/>
                      </a:cubicBezTo>
                      <a:cubicBezTo>
                        <a:pt x="18621" y="4236"/>
                        <a:pt x="18631" y="4236"/>
                        <a:pt x="18642" y="4236"/>
                      </a:cubicBezTo>
                      <a:cubicBezTo>
                        <a:pt x="19438" y="4236"/>
                        <a:pt x="20127" y="3968"/>
                        <a:pt x="20558" y="3273"/>
                      </a:cubicBezTo>
                      <a:cubicBezTo>
                        <a:pt x="21037" y="2503"/>
                        <a:pt x="20946" y="1698"/>
                        <a:pt x="20531" y="921"/>
                      </a:cubicBezTo>
                      <a:cubicBezTo>
                        <a:pt x="20287" y="462"/>
                        <a:pt x="19895" y="184"/>
                        <a:pt x="19381" y="97"/>
                      </a:cubicBezTo>
                      <a:cubicBezTo>
                        <a:pt x="19106" y="50"/>
                        <a:pt x="18826" y="16"/>
                        <a:pt x="18548" y="12"/>
                      </a:cubicBezTo>
                      <a:cubicBezTo>
                        <a:pt x="18516" y="12"/>
                        <a:pt x="18485" y="12"/>
                        <a:pt x="18453" y="12"/>
                      </a:cubicBezTo>
                      <a:cubicBezTo>
                        <a:pt x="17440" y="12"/>
                        <a:pt x="16468" y="250"/>
                        <a:pt x="15516" y="575"/>
                      </a:cubicBezTo>
                      <a:cubicBezTo>
                        <a:pt x="14566" y="900"/>
                        <a:pt x="13621" y="1246"/>
                        <a:pt x="12674" y="1578"/>
                      </a:cubicBezTo>
                      <a:cubicBezTo>
                        <a:pt x="12626" y="1595"/>
                        <a:pt x="12570" y="1608"/>
                        <a:pt x="12518" y="1608"/>
                      </a:cubicBezTo>
                      <a:cubicBezTo>
                        <a:pt x="12495" y="1608"/>
                        <a:pt x="12472" y="1605"/>
                        <a:pt x="12452" y="1600"/>
                      </a:cubicBezTo>
                      <a:cubicBezTo>
                        <a:pt x="12162" y="1528"/>
                        <a:pt x="11941" y="1356"/>
                        <a:pt x="11840" y="1075"/>
                      </a:cubicBezTo>
                      <a:cubicBezTo>
                        <a:pt x="11802" y="967"/>
                        <a:pt x="11828" y="829"/>
                        <a:pt x="11847" y="709"/>
                      </a:cubicBezTo>
                      <a:cubicBezTo>
                        <a:pt x="11856" y="657"/>
                        <a:pt x="11884" y="627"/>
                        <a:pt x="11934" y="627"/>
                      </a:cubicBezTo>
                      <a:cubicBezTo>
                        <a:pt x="11955" y="627"/>
                        <a:pt x="11980" y="633"/>
                        <a:pt x="12009" y="644"/>
                      </a:cubicBezTo>
                      <a:cubicBezTo>
                        <a:pt x="12042" y="658"/>
                        <a:pt x="12081" y="664"/>
                        <a:pt x="12122" y="664"/>
                      </a:cubicBezTo>
                      <a:cubicBezTo>
                        <a:pt x="12174" y="664"/>
                        <a:pt x="12228" y="653"/>
                        <a:pt x="12268" y="633"/>
                      </a:cubicBezTo>
                      <a:cubicBezTo>
                        <a:pt x="12391" y="571"/>
                        <a:pt x="12429" y="357"/>
                        <a:pt x="12371" y="218"/>
                      </a:cubicBezTo>
                      <a:cubicBezTo>
                        <a:pt x="12317" y="88"/>
                        <a:pt x="12206" y="1"/>
                        <a:pt x="120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 name="Google Shape;982;p4"/>
                <p:cNvSpPr/>
                <p:nvPr/>
              </p:nvSpPr>
              <p:spPr>
                <a:xfrm>
                  <a:off x="4231586" y="3854472"/>
                  <a:ext cx="145269" cy="180949"/>
                </a:xfrm>
                <a:custGeom>
                  <a:avLst/>
                  <a:gdLst/>
                  <a:ahLst/>
                  <a:cxnLst/>
                  <a:rect l="l" t="t" r="r" b="b"/>
                  <a:pathLst>
                    <a:path w="3477" h="4331" extrusionOk="0">
                      <a:moveTo>
                        <a:pt x="539" y="1"/>
                      </a:moveTo>
                      <a:cubicBezTo>
                        <a:pt x="359" y="1"/>
                        <a:pt x="181" y="22"/>
                        <a:pt x="6" y="77"/>
                      </a:cubicBezTo>
                      <a:cubicBezTo>
                        <a:pt x="5" y="95"/>
                        <a:pt x="4" y="114"/>
                        <a:pt x="1" y="132"/>
                      </a:cubicBezTo>
                      <a:cubicBezTo>
                        <a:pt x="72" y="132"/>
                        <a:pt x="144" y="130"/>
                        <a:pt x="215" y="130"/>
                      </a:cubicBezTo>
                      <a:cubicBezTo>
                        <a:pt x="264" y="130"/>
                        <a:pt x="314" y="131"/>
                        <a:pt x="363" y="134"/>
                      </a:cubicBezTo>
                      <a:cubicBezTo>
                        <a:pt x="1493" y="192"/>
                        <a:pt x="2402" y="932"/>
                        <a:pt x="2682" y="2030"/>
                      </a:cubicBezTo>
                      <a:cubicBezTo>
                        <a:pt x="2808" y="2522"/>
                        <a:pt x="2788" y="3013"/>
                        <a:pt x="2567" y="3478"/>
                      </a:cubicBezTo>
                      <a:cubicBezTo>
                        <a:pt x="2438" y="3750"/>
                        <a:pt x="2227" y="3933"/>
                        <a:pt x="1913" y="3970"/>
                      </a:cubicBezTo>
                      <a:cubicBezTo>
                        <a:pt x="1890" y="3972"/>
                        <a:pt x="1867" y="3974"/>
                        <a:pt x="1844" y="3974"/>
                      </a:cubicBezTo>
                      <a:cubicBezTo>
                        <a:pt x="1634" y="3974"/>
                        <a:pt x="1437" y="3859"/>
                        <a:pt x="1339" y="3663"/>
                      </a:cubicBezTo>
                      <a:cubicBezTo>
                        <a:pt x="1236" y="3456"/>
                        <a:pt x="1238" y="3244"/>
                        <a:pt x="1384" y="3058"/>
                      </a:cubicBezTo>
                      <a:cubicBezTo>
                        <a:pt x="1481" y="2932"/>
                        <a:pt x="1601" y="2888"/>
                        <a:pt x="1731" y="2888"/>
                      </a:cubicBezTo>
                      <a:cubicBezTo>
                        <a:pt x="1808" y="2888"/>
                        <a:pt x="1888" y="2903"/>
                        <a:pt x="1969" y="2926"/>
                      </a:cubicBezTo>
                      <a:cubicBezTo>
                        <a:pt x="2010" y="2939"/>
                        <a:pt x="2051" y="2949"/>
                        <a:pt x="2102" y="2961"/>
                      </a:cubicBezTo>
                      <a:cubicBezTo>
                        <a:pt x="2006" y="2789"/>
                        <a:pt x="1837" y="2704"/>
                        <a:pt x="1663" y="2704"/>
                      </a:cubicBezTo>
                      <a:cubicBezTo>
                        <a:pt x="1488" y="2704"/>
                        <a:pt x="1309" y="2789"/>
                        <a:pt x="1192" y="2956"/>
                      </a:cubicBezTo>
                      <a:cubicBezTo>
                        <a:pt x="975" y="3266"/>
                        <a:pt x="965" y="3667"/>
                        <a:pt x="1171" y="3944"/>
                      </a:cubicBezTo>
                      <a:cubicBezTo>
                        <a:pt x="1352" y="4189"/>
                        <a:pt x="1624" y="4331"/>
                        <a:pt x="1903" y="4331"/>
                      </a:cubicBezTo>
                      <a:cubicBezTo>
                        <a:pt x="1994" y="4331"/>
                        <a:pt x="2086" y="4316"/>
                        <a:pt x="2176" y="4285"/>
                      </a:cubicBezTo>
                      <a:cubicBezTo>
                        <a:pt x="2696" y="4106"/>
                        <a:pt x="2991" y="3717"/>
                        <a:pt x="3120" y="3203"/>
                      </a:cubicBezTo>
                      <a:cubicBezTo>
                        <a:pt x="3476" y="1783"/>
                        <a:pt x="2376" y="212"/>
                        <a:pt x="910" y="27"/>
                      </a:cubicBezTo>
                      <a:cubicBezTo>
                        <a:pt x="785" y="11"/>
                        <a:pt x="662" y="1"/>
                        <a:pt x="5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 name="Google Shape;983;p4"/>
                <p:cNvSpPr/>
                <p:nvPr/>
              </p:nvSpPr>
              <p:spPr>
                <a:xfrm>
                  <a:off x="4240193" y="3863580"/>
                  <a:ext cx="111594" cy="152581"/>
                </a:xfrm>
                <a:custGeom>
                  <a:avLst/>
                  <a:gdLst/>
                  <a:ahLst/>
                  <a:cxnLst/>
                  <a:rect l="l" t="t" r="r" b="b"/>
                  <a:pathLst>
                    <a:path w="2671" h="3652" extrusionOk="0">
                      <a:moveTo>
                        <a:pt x="12" y="1"/>
                      </a:moveTo>
                      <a:cubicBezTo>
                        <a:pt x="9" y="16"/>
                        <a:pt x="4" y="33"/>
                        <a:pt x="0" y="48"/>
                      </a:cubicBezTo>
                      <a:cubicBezTo>
                        <a:pt x="1314" y="580"/>
                        <a:pt x="2117" y="1483"/>
                        <a:pt x="2140" y="2946"/>
                      </a:cubicBezTo>
                      <a:cubicBezTo>
                        <a:pt x="2125" y="2959"/>
                        <a:pt x="2108" y="2972"/>
                        <a:pt x="2092" y="2985"/>
                      </a:cubicBezTo>
                      <a:cubicBezTo>
                        <a:pt x="2046" y="2956"/>
                        <a:pt x="2005" y="2920"/>
                        <a:pt x="1958" y="2902"/>
                      </a:cubicBezTo>
                      <a:cubicBezTo>
                        <a:pt x="1836" y="2852"/>
                        <a:pt x="1716" y="2789"/>
                        <a:pt x="1590" y="2769"/>
                      </a:cubicBezTo>
                      <a:cubicBezTo>
                        <a:pt x="1565" y="2766"/>
                        <a:pt x="1542" y="2764"/>
                        <a:pt x="1519" y="2764"/>
                      </a:cubicBezTo>
                      <a:cubicBezTo>
                        <a:pt x="1306" y="2764"/>
                        <a:pt x="1167" y="2917"/>
                        <a:pt x="1159" y="3147"/>
                      </a:cubicBezTo>
                      <a:cubicBezTo>
                        <a:pt x="1151" y="3447"/>
                        <a:pt x="1375" y="3652"/>
                        <a:pt x="1643" y="3652"/>
                      </a:cubicBezTo>
                      <a:cubicBezTo>
                        <a:pt x="1732" y="3652"/>
                        <a:pt x="1826" y="3629"/>
                        <a:pt x="1917" y="3580"/>
                      </a:cubicBezTo>
                      <a:cubicBezTo>
                        <a:pt x="2168" y="3446"/>
                        <a:pt x="2287" y="3212"/>
                        <a:pt x="2355" y="2950"/>
                      </a:cubicBezTo>
                      <a:cubicBezTo>
                        <a:pt x="2670" y="1736"/>
                        <a:pt x="1908" y="431"/>
                        <a:pt x="693" y="115"/>
                      </a:cubicBezTo>
                      <a:cubicBezTo>
                        <a:pt x="471" y="57"/>
                        <a:pt x="240" y="38"/>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 name="Google Shape;984;p4"/>
                <p:cNvSpPr/>
                <p:nvPr/>
              </p:nvSpPr>
              <p:spPr>
                <a:xfrm>
                  <a:off x="3954462" y="3907365"/>
                  <a:ext cx="106539" cy="139587"/>
                </a:xfrm>
                <a:custGeom>
                  <a:avLst/>
                  <a:gdLst/>
                  <a:ahLst/>
                  <a:cxnLst/>
                  <a:rect l="l" t="t" r="r" b="b"/>
                  <a:pathLst>
                    <a:path w="2550" h="3341" extrusionOk="0">
                      <a:moveTo>
                        <a:pt x="2522" y="0"/>
                      </a:moveTo>
                      <a:cubicBezTo>
                        <a:pt x="2484" y="18"/>
                        <a:pt x="2445" y="37"/>
                        <a:pt x="2408" y="55"/>
                      </a:cubicBezTo>
                      <a:cubicBezTo>
                        <a:pt x="1859" y="343"/>
                        <a:pt x="1312" y="633"/>
                        <a:pt x="764" y="923"/>
                      </a:cubicBezTo>
                      <a:cubicBezTo>
                        <a:pt x="718" y="949"/>
                        <a:pt x="672" y="984"/>
                        <a:pt x="635" y="1023"/>
                      </a:cubicBezTo>
                      <a:cubicBezTo>
                        <a:pt x="322" y="1343"/>
                        <a:pt x="122" y="1722"/>
                        <a:pt x="53" y="2162"/>
                      </a:cubicBezTo>
                      <a:cubicBezTo>
                        <a:pt x="1" y="2495"/>
                        <a:pt x="18" y="2822"/>
                        <a:pt x="222" y="3111"/>
                      </a:cubicBezTo>
                      <a:cubicBezTo>
                        <a:pt x="328" y="3262"/>
                        <a:pt x="487" y="3341"/>
                        <a:pt x="661" y="3341"/>
                      </a:cubicBezTo>
                      <a:cubicBezTo>
                        <a:pt x="728" y="3341"/>
                        <a:pt x="796" y="3329"/>
                        <a:pt x="864" y="3306"/>
                      </a:cubicBezTo>
                      <a:cubicBezTo>
                        <a:pt x="1056" y="3240"/>
                        <a:pt x="1174" y="3034"/>
                        <a:pt x="1167" y="2786"/>
                      </a:cubicBezTo>
                      <a:cubicBezTo>
                        <a:pt x="1160" y="2604"/>
                        <a:pt x="1060" y="2496"/>
                        <a:pt x="920" y="2496"/>
                      </a:cubicBezTo>
                      <a:cubicBezTo>
                        <a:pt x="867" y="2496"/>
                        <a:pt x="808" y="2512"/>
                        <a:pt x="747" y="2545"/>
                      </a:cubicBezTo>
                      <a:cubicBezTo>
                        <a:pt x="701" y="2569"/>
                        <a:pt x="664" y="2582"/>
                        <a:pt x="636" y="2582"/>
                      </a:cubicBezTo>
                      <a:cubicBezTo>
                        <a:pt x="585" y="2582"/>
                        <a:pt x="566" y="2537"/>
                        <a:pt x="579" y="2441"/>
                      </a:cubicBezTo>
                      <a:cubicBezTo>
                        <a:pt x="604" y="2269"/>
                        <a:pt x="642" y="2094"/>
                        <a:pt x="705" y="1933"/>
                      </a:cubicBezTo>
                      <a:cubicBezTo>
                        <a:pt x="1003" y="1168"/>
                        <a:pt x="1594" y="672"/>
                        <a:pt x="2272" y="259"/>
                      </a:cubicBezTo>
                      <a:cubicBezTo>
                        <a:pt x="2372" y="198"/>
                        <a:pt x="2458" y="114"/>
                        <a:pt x="2549" y="41"/>
                      </a:cubicBezTo>
                      <a:cubicBezTo>
                        <a:pt x="2541" y="27"/>
                        <a:pt x="2532" y="13"/>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 name="Google Shape;985;p4"/>
                <p:cNvSpPr/>
                <p:nvPr/>
              </p:nvSpPr>
              <p:spPr>
                <a:xfrm>
                  <a:off x="4037352" y="3887185"/>
                  <a:ext cx="89535" cy="131189"/>
                </a:xfrm>
                <a:custGeom>
                  <a:avLst/>
                  <a:gdLst/>
                  <a:ahLst/>
                  <a:cxnLst/>
                  <a:rect l="l" t="t" r="r" b="b"/>
                  <a:pathLst>
                    <a:path w="2143" h="3140" extrusionOk="0">
                      <a:moveTo>
                        <a:pt x="2025" y="0"/>
                      </a:moveTo>
                      <a:cubicBezTo>
                        <a:pt x="1686" y="0"/>
                        <a:pt x="1354" y="74"/>
                        <a:pt x="1070" y="245"/>
                      </a:cubicBezTo>
                      <a:cubicBezTo>
                        <a:pt x="531" y="568"/>
                        <a:pt x="192" y="1063"/>
                        <a:pt x="75" y="1693"/>
                      </a:cubicBezTo>
                      <a:cubicBezTo>
                        <a:pt x="0" y="2096"/>
                        <a:pt x="0" y="2494"/>
                        <a:pt x="206" y="2864"/>
                      </a:cubicBezTo>
                      <a:cubicBezTo>
                        <a:pt x="304" y="3043"/>
                        <a:pt x="473" y="3139"/>
                        <a:pt x="643" y="3139"/>
                      </a:cubicBezTo>
                      <a:cubicBezTo>
                        <a:pt x="725" y="3139"/>
                        <a:pt x="806" y="3117"/>
                        <a:pt x="880" y="3072"/>
                      </a:cubicBezTo>
                      <a:cubicBezTo>
                        <a:pt x="1115" y="2928"/>
                        <a:pt x="1199" y="2576"/>
                        <a:pt x="1055" y="2345"/>
                      </a:cubicBezTo>
                      <a:cubicBezTo>
                        <a:pt x="996" y="2252"/>
                        <a:pt x="932" y="2203"/>
                        <a:pt x="856" y="2203"/>
                      </a:cubicBezTo>
                      <a:cubicBezTo>
                        <a:pt x="811" y="2203"/>
                        <a:pt x="763" y="2220"/>
                        <a:pt x="709" y="2255"/>
                      </a:cubicBezTo>
                      <a:cubicBezTo>
                        <a:pt x="672" y="2279"/>
                        <a:pt x="642" y="2290"/>
                        <a:pt x="619" y="2290"/>
                      </a:cubicBezTo>
                      <a:cubicBezTo>
                        <a:pt x="572" y="2290"/>
                        <a:pt x="550" y="2247"/>
                        <a:pt x="541" y="2182"/>
                      </a:cubicBezTo>
                      <a:cubicBezTo>
                        <a:pt x="522" y="2025"/>
                        <a:pt x="492" y="1862"/>
                        <a:pt x="511" y="1708"/>
                      </a:cubicBezTo>
                      <a:cubicBezTo>
                        <a:pt x="585" y="1109"/>
                        <a:pt x="945" y="701"/>
                        <a:pt x="1440" y="398"/>
                      </a:cubicBezTo>
                      <a:cubicBezTo>
                        <a:pt x="1668" y="257"/>
                        <a:pt x="1908" y="134"/>
                        <a:pt x="2143" y="3"/>
                      </a:cubicBezTo>
                      <a:cubicBezTo>
                        <a:pt x="2103" y="1"/>
                        <a:pt x="2064" y="0"/>
                        <a:pt x="2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 name="Google Shape;986;p4"/>
                <p:cNvSpPr/>
                <p:nvPr/>
              </p:nvSpPr>
              <p:spPr>
                <a:xfrm>
                  <a:off x="4094256" y="3885514"/>
                  <a:ext cx="121663" cy="96721"/>
                </a:xfrm>
                <a:custGeom>
                  <a:avLst/>
                  <a:gdLst/>
                  <a:ahLst/>
                  <a:cxnLst/>
                  <a:rect l="l" t="t" r="r" b="b"/>
                  <a:pathLst>
                    <a:path w="2912" h="2315" extrusionOk="0">
                      <a:moveTo>
                        <a:pt x="1631" y="1"/>
                      </a:moveTo>
                      <a:cubicBezTo>
                        <a:pt x="1121" y="1"/>
                        <a:pt x="569" y="216"/>
                        <a:pt x="261" y="576"/>
                      </a:cubicBezTo>
                      <a:cubicBezTo>
                        <a:pt x="96" y="770"/>
                        <a:pt x="1" y="990"/>
                        <a:pt x="7" y="1256"/>
                      </a:cubicBezTo>
                      <a:cubicBezTo>
                        <a:pt x="33" y="1202"/>
                        <a:pt x="60" y="1149"/>
                        <a:pt x="86" y="1095"/>
                      </a:cubicBezTo>
                      <a:cubicBezTo>
                        <a:pt x="349" y="577"/>
                        <a:pt x="881" y="255"/>
                        <a:pt x="1454" y="255"/>
                      </a:cubicBezTo>
                      <a:cubicBezTo>
                        <a:pt x="1510" y="255"/>
                        <a:pt x="1567" y="258"/>
                        <a:pt x="1624" y="264"/>
                      </a:cubicBezTo>
                      <a:cubicBezTo>
                        <a:pt x="2240" y="332"/>
                        <a:pt x="2605" y="794"/>
                        <a:pt x="2528" y="1408"/>
                      </a:cubicBezTo>
                      <a:cubicBezTo>
                        <a:pt x="2480" y="1794"/>
                        <a:pt x="2309" y="2101"/>
                        <a:pt x="1968" y="2315"/>
                      </a:cubicBezTo>
                      <a:cubicBezTo>
                        <a:pt x="2084" y="2278"/>
                        <a:pt x="2196" y="2233"/>
                        <a:pt x="2287" y="2163"/>
                      </a:cubicBezTo>
                      <a:cubicBezTo>
                        <a:pt x="2580" y="1939"/>
                        <a:pt x="2724" y="1628"/>
                        <a:pt x="2802" y="1272"/>
                      </a:cubicBezTo>
                      <a:cubicBezTo>
                        <a:pt x="2912" y="781"/>
                        <a:pt x="2555" y="225"/>
                        <a:pt x="2118" y="76"/>
                      </a:cubicBezTo>
                      <a:cubicBezTo>
                        <a:pt x="1968" y="25"/>
                        <a:pt x="1802" y="1"/>
                        <a:pt x="1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 name="Google Shape;987;p4"/>
                <p:cNvSpPr/>
                <p:nvPr/>
              </p:nvSpPr>
              <p:spPr>
                <a:xfrm>
                  <a:off x="4279549" y="3753365"/>
                  <a:ext cx="54189" cy="100147"/>
                </a:xfrm>
                <a:custGeom>
                  <a:avLst/>
                  <a:gdLst/>
                  <a:ahLst/>
                  <a:cxnLst/>
                  <a:rect l="l" t="t" r="r" b="b"/>
                  <a:pathLst>
                    <a:path w="1297" h="2397" extrusionOk="0">
                      <a:moveTo>
                        <a:pt x="632" y="0"/>
                      </a:moveTo>
                      <a:cubicBezTo>
                        <a:pt x="627" y="0"/>
                        <a:pt x="621" y="1"/>
                        <a:pt x="615" y="1"/>
                      </a:cubicBezTo>
                      <a:cubicBezTo>
                        <a:pt x="428" y="7"/>
                        <a:pt x="266" y="185"/>
                        <a:pt x="278" y="358"/>
                      </a:cubicBezTo>
                      <a:cubicBezTo>
                        <a:pt x="288" y="503"/>
                        <a:pt x="393" y="582"/>
                        <a:pt x="574" y="582"/>
                      </a:cubicBezTo>
                      <a:cubicBezTo>
                        <a:pt x="593" y="582"/>
                        <a:pt x="613" y="581"/>
                        <a:pt x="633" y="579"/>
                      </a:cubicBezTo>
                      <a:cubicBezTo>
                        <a:pt x="658" y="577"/>
                        <a:pt x="681" y="576"/>
                        <a:pt x="702" y="576"/>
                      </a:cubicBezTo>
                      <a:cubicBezTo>
                        <a:pt x="865" y="576"/>
                        <a:pt x="918" y="641"/>
                        <a:pt x="932" y="835"/>
                      </a:cubicBezTo>
                      <a:cubicBezTo>
                        <a:pt x="937" y="906"/>
                        <a:pt x="935" y="978"/>
                        <a:pt x="923" y="1048"/>
                      </a:cubicBezTo>
                      <a:cubicBezTo>
                        <a:pt x="837" y="1524"/>
                        <a:pt x="598" y="1907"/>
                        <a:pt x="209" y="2192"/>
                      </a:cubicBezTo>
                      <a:cubicBezTo>
                        <a:pt x="143" y="2240"/>
                        <a:pt x="76" y="2284"/>
                        <a:pt x="0" y="2335"/>
                      </a:cubicBezTo>
                      <a:cubicBezTo>
                        <a:pt x="66" y="2377"/>
                        <a:pt x="129" y="2396"/>
                        <a:pt x="190" y="2396"/>
                      </a:cubicBezTo>
                      <a:cubicBezTo>
                        <a:pt x="250" y="2396"/>
                        <a:pt x="308" y="2377"/>
                        <a:pt x="366" y="2338"/>
                      </a:cubicBezTo>
                      <a:cubicBezTo>
                        <a:pt x="703" y="2113"/>
                        <a:pt x="980" y="1834"/>
                        <a:pt x="1118" y="1447"/>
                      </a:cubicBezTo>
                      <a:cubicBezTo>
                        <a:pt x="1260" y="1045"/>
                        <a:pt x="1296" y="641"/>
                        <a:pt x="1045" y="262"/>
                      </a:cubicBezTo>
                      <a:cubicBezTo>
                        <a:pt x="946" y="113"/>
                        <a:pt x="821" y="0"/>
                        <a:pt x="6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88" name="Google Shape;988;p4"/>
                <p:cNvGrpSpPr/>
                <p:nvPr/>
              </p:nvGrpSpPr>
              <p:grpSpPr>
                <a:xfrm>
                  <a:off x="4266681" y="3734188"/>
                  <a:ext cx="119490" cy="143806"/>
                  <a:chOff x="3949209" y="3590417"/>
                  <a:chExt cx="176005" cy="211822"/>
                </a:xfrm>
              </p:grpSpPr>
              <p:sp>
                <p:nvSpPr>
                  <p:cNvPr id="989" name="Google Shape;989;p4"/>
                  <p:cNvSpPr/>
                  <p:nvPr/>
                </p:nvSpPr>
                <p:spPr>
                  <a:xfrm>
                    <a:off x="3949209" y="3590417"/>
                    <a:ext cx="118157" cy="180743"/>
                  </a:xfrm>
                  <a:custGeom>
                    <a:avLst/>
                    <a:gdLst/>
                    <a:ahLst/>
                    <a:cxnLst/>
                    <a:rect l="l" t="t" r="r" b="b"/>
                    <a:pathLst>
                      <a:path w="1920" h="2937" extrusionOk="0">
                        <a:moveTo>
                          <a:pt x="976" y="1"/>
                        </a:moveTo>
                        <a:cubicBezTo>
                          <a:pt x="800" y="1"/>
                          <a:pt x="615" y="55"/>
                          <a:pt x="442" y="153"/>
                        </a:cubicBezTo>
                        <a:cubicBezTo>
                          <a:pt x="54" y="374"/>
                          <a:pt x="0" y="884"/>
                          <a:pt x="316" y="1177"/>
                        </a:cubicBezTo>
                        <a:cubicBezTo>
                          <a:pt x="409" y="1262"/>
                          <a:pt x="516" y="1306"/>
                          <a:pt x="627" y="1306"/>
                        </a:cubicBezTo>
                        <a:cubicBezTo>
                          <a:pt x="743" y="1306"/>
                          <a:pt x="863" y="1259"/>
                          <a:pt x="974" y="1161"/>
                        </a:cubicBezTo>
                        <a:cubicBezTo>
                          <a:pt x="936" y="1159"/>
                          <a:pt x="915" y="1157"/>
                          <a:pt x="898" y="1157"/>
                        </a:cubicBezTo>
                        <a:cubicBezTo>
                          <a:pt x="895" y="1157"/>
                          <a:pt x="892" y="1157"/>
                          <a:pt x="890" y="1157"/>
                        </a:cubicBezTo>
                        <a:cubicBezTo>
                          <a:pt x="878" y="1158"/>
                          <a:pt x="866" y="1158"/>
                          <a:pt x="854" y="1158"/>
                        </a:cubicBezTo>
                        <a:cubicBezTo>
                          <a:pt x="699" y="1158"/>
                          <a:pt x="582" y="1093"/>
                          <a:pt x="514" y="946"/>
                        </a:cubicBezTo>
                        <a:cubicBezTo>
                          <a:pt x="440" y="788"/>
                          <a:pt x="490" y="646"/>
                          <a:pt x="596" y="521"/>
                        </a:cubicBezTo>
                        <a:cubicBezTo>
                          <a:pt x="689" y="409"/>
                          <a:pt x="815" y="354"/>
                          <a:pt x="946" y="354"/>
                        </a:cubicBezTo>
                        <a:cubicBezTo>
                          <a:pt x="1099" y="354"/>
                          <a:pt x="1259" y="429"/>
                          <a:pt x="1381" y="578"/>
                        </a:cubicBezTo>
                        <a:cubicBezTo>
                          <a:pt x="1620" y="867"/>
                          <a:pt x="1684" y="1204"/>
                          <a:pt x="1623" y="1569"/>
                        </a:cubicBezTo>
                        <a:cubicBezTo>
                          <a:pt x="1544" y="2050"/>
                          <a:pt x="1294" y="2422"/>
                          <a:pt x="911" y="2715"/>
                        </a:cubicBezTo>
                        <a:lnTo>
                          <a:pt x="671" y="2897"/>
                        </a:lnTo>
                        <a:cubicBezTo>
                          <a:pt x="677" y="2909"/>
                          <a:pt x="681" y="2923"/>
                          <a:pt x="686" y="2937"/>
                        </a:cubicBezTo>
                        <a:cubicBezTo>
                          <a:pt x="756" y="2923"/>
                          <a:pt x="831" y="2921"/>
                          <a:pt x="898" y="2898"/>
                        </a:cubicBezTo>
                        <a:cubicBezTo>
                          <a:pt x="1191" y="2795"/>
                          <a:pt x="1412" y="2598"/>
                          <a:pt x="1557" y="2329"/>
                        </a:cubicBezTo>
                        <a:cubicBezTo>
                          <a:pt x="1853" y="1777"/>
                          <a:pt x="1920" y="1193"/>
                          <a:pt x="1719" y="594"/>
                        </a:cubicBezTo>
                        <a:cubicBezTo>
                          <a:pt x="1580" y="177"/>
                          <a:pt x="1293" y="1"/>
                          <a:pt x="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 name="Google Shape;990;p4"/>
                  <p:cNvSpPr/>
                  <p:nvPr/>
                </p:nvSpPr>
                <p:spPr>
                  <a:xfrm>
                    <a:off x="4005888" y="3717990"/>
                    <a:ext cx="119326" cy="84248"/>
                  </a:xfrm>
                  <a:custGeom>
                    <a:avLst/>
                    <a:gdLst/>
                    <a:ahLst/>
                    <a:cxnLst/>
                    <a:rect l="l" t="t" r="r" b="b"/>
                    <a:pathLst>
                      <a:path w="1939" h="1369" extrusionOk="0">
                        <a:moveTo>
                          <a:pt x="1557" y="1"/>
                        </a:moveTo>
                        <a:cubicBezTo>
                          <a:pt x="1420" y="1"/>
                          <a:pt x="1283" y="69"/>
                          <a:pt x="1233" y="191"/>
                        </a:cubicBezTo>
                        <a:cubicBezTo>
                          <a:pt x="1198" y="276"/>
                          <a:pt x="1195" y="403"/>
                          <a:pt x="1235" y="481"/>
                        </a:cubicBezTo>
                        <a:cubicBezTo>
                          <a:pt x="1266" y="539"/>
                          <a:pt x="1388" y="555"/>
                          <a:pt x="1472" y="581"/>
                        </a:cubicBezTo>
                        <a:cubicBezTo>
                          <a:pt x="1481" y="584"/>
                          <a:pt x="1491" y="585"/>
                          <a:pt x="1503" y="585"/>
                        </a:cubicBezTo>
                        <a:cubicBezTo>
                          <a:pt x="1532" y="585"/>
                          <a:pt x="1571" y="578"/>
                          <a:pt x="1637" y="575"/>
                        </a:cubicBezTo>
                        <a:lnTo>
                          <a:pt x="1637" y="575"/>
                        </a:lnTo>
                        <a:cubicBezTo>
                          <a:pt x="1575" y="670"/>
                          <a:pt x="1546" y="744"/>
                          <a:pt x="1493" y="790"/>
                        </a:cubicBezTo>
                        <a:cubicBezTo>
                          <a:pt x="1319" y="948"/>
                          <a:pt x="1115" y="1026"/>
                          <a:pt x="907" y="1026"/>
                        </a:cubicBezTo>
                        <a:cubicBezTo>
                          <a:pt x="728" y="1026"/>
                          <a:pt x="545" y="969"/>
                          <a:pt x="373" y="855"/>
                        </a:cubicBezTo>
                        <a:cubicBezTo>
                          <a:pt x="349" y="839"/>
                          <a:pt x="314" y="831"/>
                          <a:pt x="279" y="831"/>
                        </a:cubicBezTo>
                        <a:cubicBezTo>
                          <a:pt x="257" y="831"/>
                          <a:pt x="235" y="834"/>
                          <a:pt x="217" y="840"/>
                        </a:cubicBezTo>
                        <a:cubicBezTo>
                          <a:pt x="144" y="861"/>
                          <a:pt x="79" y="906"/>
                          <a:pt x="1" y="945"/>
                        </a:cubicBezTo>
                        <a:cubicBezTo>
                          <a:pt x="152" y="1040"/>
                          <a:pt x="293" y="1134"/>
                          <a:pt x="438" y="1219"/>
                        </a:cubicBezTo>
                        <a:cubicBezTo>
                          <a:pt x="605" y="1317"/>
                          <a:pt x="776" y="1369"/>
                          <a:pt x="947" y="1369"/>
                        </a:cubicBezTo>
                        <a:cubicBezTo>
                          <a:pt x="1101" y="1369"/>
                          <a:pt x="1255" y="1327"/>
                          <a:pt x="1407" y="1237"/>
                        </a:cubicBezTo>
                        <a:cubicBezTo>
                          <a:pt x="1730" y="1046"/>
                          <a:pt x="1910" y="751"/>
                          <a:pt x="1930" y="373"/>
                        </a:cubicBezTo>
                        <a:cubicBezTo>
                          <a:pt x="1939" y="189"/>
                          <a:pt x="1828" y="57"/>
                          <a:pt x="1653" y="13"/>
                        </a:cubicBezTo>
                        <a:cubicBezTo>
                          <a:pt x="1622" y="5"/>
                          <a:pt x="1590"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1" name="Google Shape;991;p4"/>
                <p:cNvGrpSpPr/>
                <p:nvPr/>
              </p:nvGrpSpPr>
              <p:grpSpPr>
                <a:xfrm>
                  <a:off x="3314940" y="3865168"/>
                  <a:ext cx="769788" cy="147064"/>
                  <a:chOff x="2547321" y="3783346"/>
                  <a:chExt cx="1133875" cy="216621"/>
                </a:xfrm>
              </p:grpSpPr>
              <p:sp>
                <p:nvSpPr>
                  <p:cNvPr id="992" name="Google Shape;992;p4"/>
                  <p:cNvSpPr/>
                  <p:nvPr/>
                </p:nvSpPr>
                <p:spPr>
                  <a:xfrm>
                    <a:off x="2632985" y="3790054"/>
                    <a:ext cx="1048211" cy="209913"/>
                  </a:xfrm>
                  <a:custGeom>
                    <a:avLst/>
                    <a:gdLst/>
                    <a:ahLst/>
                    <a:cxnLst/>
                    <a:rect l="l" t="t" r="r" b="b"/>
                    <a:pathLst>
                      <a:path w="17033" h="3411" extrusionOk="0">
                        <a:moveTo>
                          <a:pt x="1843" y="0"/>
                        </a:moveTo>
                        <a:cubicBezTo>
                          <a:pt x="1328" y="0"/>
                          <a:pt x="842" y="138"/>
                          <a:pt x="401" y="495"/>
                        </a:cubicBezTo>
                        <a:cubicBezTo>
                          <a:pt x="324" y="557"/>
                          <a:pt x="251" y="647"/>
                          <a:pt x="221" y="738"/>
                        </a:cubicBezTo>
                        <a:cubicBezTo>
                          <a:pt x="1" y="1412"/>
                          <a:pt x="49" y="2045"/>
                          <a:pt x="512" y="2618"/>
                        </a:cubicBezTo>
                        <a:cubicBezTo>
                          <a:pt x="644" y="2785"/>
                          <a:pt x="752" y="2973"/>
                          <a:pt x="871" y="3150"/>
                        </a:cubicBezTo>
                        <a:cubicBezTo>
                          <a:pt x="922" y="3227"/>
                          <a:pt x="975" y="3303"/>
                          <a:pt x="1049" y="3410"/>
                        </a:cubicBezTo>
                        <a:cubicBezTo>
                          <a:pt x="1076" y="3059"/>
                          <a:pt x="915" y="2594"/>
                          <a:pt x="650" y="2350"/>
                        </a:cubicBezTo>
                        <a:cubicBezTo>
                          <a:pt x="440" y="2155"/>
                          <a:pt x="373" y="1936"/>
                          <a:pt x="365" y="1665"/>
                        </a:cubicBezTo>
                        <a:cubicBezTo>
                          <a:pt x="342" y="785"/>
                          <a:pt x="953" y="186"/>
                          <a:pt x="1749" y="112"/>
                        </a:cubicBezTo>
                        <a:cubicBezTo>
                          <a:pt x="1832" y="105"/>
                          <a:pt x="1915" y="101"/>
                          <a:pt x="1997" y="101"/>
                        </a:cubicBezTo>
                        <a:cubicBezTo>
                          <a:pt x="2490" y="101"/>
                          <a:pt x="2959" y="233"/>
                          <a:pt x="3405" y="459"/>
                        </a:cubicBezTo>
                        <a:cubicBezTo>
                          <a:pt x="3830" y="675"/>
                          <a:pt x="4248" y="908"/>
                          <a:pt x="4668" y="1136"/>
                        </a:cubicBezTo>
                        <a:cubicBezTo>
                          <a:pt x="6273" y="2008"/>
                          <a:pt x="7975" y="2525"/>
                          <a:pt x="9811" y="2561"/>
                        </a:cubicBezTo>
                        <a:cubicBezTo>
                          <a:pt x="9932" y="2564"/>
                          <a:pt x="10053" y="2565"/>
                          <a:pt x="10174" y="2565"/>
                        </a:cubicBezTo>
                        <a:cubicBezTo>
                          <a:pt x="11680" y="2565"/>
                          <a:pt x="13156" y="2366"/>
                          <a:pt x="14550" y="1753"/>
                        </a:cubicBezTo>
                        <a:cubicBezTo>
                          <a:pt x="15397" y="1379"/>
                          <a:pt x="16206" y="921"/>
                          <a:pt x="17032" y="500"/>
                        </a:cubicBezTo>
                        <a:lnTo>
                          <a:pt x="17032" y="500"/>
                        </a:lnTo>
                        <a:cubicBezTo>
                          <a:pt x="16459" y="639"/>
                          <a:pt x="15914" y="866"/>
                          <a:pt x="15378" y="1118"/>
                        </a:cubicBezTo>
                        <a:cubicBezTo>
                          <a:pt x="15015" y="1289"/>
                          <a:pt x="14661" y="1482"/>
                          <a:pt x="14290" y="1632"/>
                        </a:cubicBezTo>
                        <a:cubicBezTo>
                          <a:pt x="13079" y="2120"/>
                          <a:pt x="11815" y="2341"/>
                          <a:pt x="10509" y="2353"/>
                        </a:cubicBezTo>
                        <a:cubicBezTo>
                          <a:pt x="10470" y="2353"/>
                          <a:pt x="10432" y="2353"/>
                          <a:pt x="10393" y="2353"/>
                        </a:cubicBezTo>
                        <a:cubicBezTo>
                          <a:pt x="8878" y="2353"/>
                          <a:pt x="7404" y="2116"/>
                          <a:pt x="5998" y="1544"/>
                        </a:cubicBezTo>
                        <a:cubicBezTo>
                          <a:pt x="5338" y="1275"/>
                          <a:pt x="4704" y="942"/>
                          <a:pt x="4072" y="612"/>
                        </a:cubicBezTo>
                        <a:cubicBezTo>
                          <a:pt x="3578" y="355"/>
                          <a:pt x="3065" y="177"/>
                          <a:pt x="2522" y="71"/>
                        </a:cubicBezTo>
                        <a:cubicBezTo>
                          <a:pt x="2292" y="26"/>
                          <a:pt x="2065"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 name="Google Shape;993;p4"/>
                  <p:cNvSpPr/>
                  <p:nvPr/>
                </p:nvSpPr>
                <p:spPr>
                  <a:xfrm>
                    <a:off x="2755081" y="3805809"/>
                    <a:ext cx="77048" cy="155389"/>
                  </a:xfrm>
                  <a:custGeom>
                    <a:avLst/>
                    <a:gdLst/>
                    <a:ahLst/>
                    <a:cxnLst/>
                    <a:rect l="l" t="t" r="r" b="b"/>
                    <a:pathLst>
                      <a:path w="1252" h="2525" extrusionOk="0">
                        <a:moveTo>
                          <a:pt x="411" y="1"/>
                        </a:moveTo>
                        <a:cubicBezTo>
                          <a:pt x="329" y="1"/>
                          <a:pt x="270" y="47"/>
                          <a:pt x="219" y="124"/>
                        </a:cubicBezTo>
                        <a:cubicBezTo>
                          <a:pt x="78" y="342"/>
                          <a:pt x="0" y="578"/>
                          <a:pt x="21" y="841"/>
                        </a:cubicBezTo>
                        <a:cubicBezTo>
                          <a:pt x="80" y="1577"/>
                          <a:pt x="503" y="2088"/>
                          <a:pt x="1055" y="2524"/>
                        </a:cubicBezTo>
                        <a:cubicBezTo>
                          <a:pt x="1069" y="2512"/>
                          <a:pt x="1081" y="2507"/>
                          <a:pt x="1085" y="2499"/>
                        </a:cubicBezTo>
                        <a:cubicBezTo>
                          <a:pt x="1096" y="2480"/>
                          <a:pt x="1107" y="2460"/>
                          <a:pt x="1114" y="2440"/>
                        </a:cubicBezTo>
                        <a:cubicBezTo>
                          <a:pt x="1251" y="2107"/>
                          <a:pt x="1219" y="1789"/>
                          <a:pt x="1044" y="1476"/>
                        </a:cubicBezTo>
                        <a:cubicBezTo>
                          <a:pt x="945" y="1300"/>
                          <a:pt x="845" y="1117"/>
                          <a:pt x="788" y="926"/>
                        </a:cubicBezTo>
                        <a:cubicBezTo>
                          <a:pt x="706" y="652"/>
                          <a:pt x="797" y="418"/>
                          <a:pt x="1045" y="257"/>
                        </a:cubicBezTo>
                        <a:cubicBezTo>
                          <a:pt x="1065" y="243"/>
                          <a:pt x="1082" y="224"/>
                          <a:pt x="1129" y="182"/>
                        </a:cubicBezTo>
                        <a:cubicBezTo>
                          <a:pt x="894" y="120"/>
                          <a:pt x="687" y="68"/>
                          <a:pt x="483" y="11"/>
                        </a:cubicBezTo>
                        <a:cubicBezTo>
                          <a:pt x="457" y="4"/>
                          <a:pt x="433"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 name="Google Shape;994;p4"/>
                  <p:cNvSpPr/>
                  <p:nvPr/>
                </p:nvSpPr>
                <p:spPr>
                  <a:xfrm>
                    <a:off x="2547321" y="3783346"/>
                    <a:ext cx="130772" cy="171020"/>
                  </a:xfrm>
                  <a:custGeom>
                    <a:avLst/>
                    <a:gdLst/>
                    <a:ahLst/>
                    <a:cxnLst/>
                    <a:rect l="l" t="t" r="r" b="b"/>
                    <a:pathLst>
                      <a:path w="2125" h="2779" extrusionOk="0">
                        <a:moveTo>
                          <a:pt x="2124" y="0"/>
                        </a:moveTo>
                        <a:lnTo>
                          <a:pt x="2124" y="0"/>
                        </a:lnTo>
                        <a:cubicBezTo>
                          <a:pt x="749" y="267"/>
                          <a:pt x="1" y="1743"/>
                          <a:pt x="155" y="2779"/>
                        </a:cubicBezTo>
                        <a:cubicBezTo>
                          <a:pt x="239" y="2473"/>
                          <a:pt x="308" y="2187"/>
                          <a:pt x="398" y="1909"/>
                        </a:cubicBezTo>
                        <a:cubicBezTo>
                          <a:pt x="621" y="1219"/>
                          <a:pt x="1058" y="706"/>
                          <a:pt x="1690" y="350"/>
                        </a:cubicBezTo>
                        <a:cubicBezTo>
                          <a:pt x="1840" y="266"/>
                          <a:pt x="1963" y="133"/>
                          <a:pt x="21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5" name="Google Shape;995;p4"/>
                <p:cNvGrpSpPr/>
                <p:nvPr/>
              </p:nvGrpSpPr>
              <p:grpSpPr>
                <a:xfrm>
                  <a:off x="3317948" y="3879832"/>
                  <a:ext cx="198161" cy="134488"/>
                  <a:chOff x="2551752" y="3804947"/>
                  <a:chExt cx="291885" cy="198097"/>
                </a:xfrm>
              </p:grpSpPr>
              <p:sp>
                <p:nvSpPr>
                  <p:cNvPr id="996" name="Google Shape;996;p4"/>
                  <p:cNvSpPr/>
                  <p:nvPr/>
                </p:nvSpPr>
                <p:spPr>
                  <a:xfrm>
                    <a:off x="2657602" y="3804947"/>
                    <a:ext cx="85233" cy="198097"/>
                  </a:xfrm>
                  <a:custGeom>
                    <a:avLst/>
                    <a:gdLst/>
                    <a:ahLst/>
                    <a:cxnLst/>
                    <a:rect l="l" t="t" r="r" b="b"/>
                    <a:pathLst>
                      <a:path w="1385" h="3219" extrusionOk="0">
                        <a:moveTo>
                          <a:pt x="1385" y="0"/>
                        </a:moveTo>
                        <a:cubicBezTo>
                          <a:pt x="761" y="10"/>
                          <a:pt x="1" y="558"/>
                          <a:pt x="79" y="1457"/>
                        </a:cubicBezTo>
                        <a:cubicBezTo>
                          <a:pt x="95" y="1637"/>
                          <a:pt x="155" y="1795"/>
                          <a:pt x="279" y="1932"/>
                        </a:cubicBezTo>
                        <a:cubicBezTo>
                          <a:pt x="594" y="2282"/>
                          <a:pt x="785" y="2685"/>
                          <a:pt x="756" y="3218"/>
                        </a:cubicBezTo>
                        <a:cubicBezTo>
                          <a:pt x="996" y="2984"/>
                          <a:pt x="1109" y="2740"/>
                          <a:pt x="1146" y="2454"/>
                        </a:cubicBezTo>
                        <a:cubicBezTo>
                          <a:pt x="1202" y="2026"/>
                          <a:pt x="1122" y="1627"/>
                          <a:pt x="960" y="1233"/>
                        </a:cubicBezTo>
                        <a:cubicBezTo>
                          <a:pt x="779" y="790"/>
                          <a:pt x="867" y="456"/>
                          <a:pt x="1226" y="139"/>
                        </a:cubicBezTo>
                        <a:cubicBezTo>
                          <a:pt x="1272" y="97"/>
                          <a:pt x="1321" y="56"/>
                          <a:pt x="1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 name="Google Shape;997;p4"/>
                  <p:cNvSpPr/>
                  <p:nvPr/>
                </p:nvSpPr>
                <p:spPr>
                  <a:xfrm>
                    <a:off x="2551752" y="3819348"/>
                    <a:ext cx="90833" cy="150035"/>
                  </a:xfrm>
                  <a:custGeom>
                    <a:avLst/>
                    <a:gdLst/>
                    <a:ahLst/>
                    <a:cxnLst/>
                    <a:rect l="l" t="t" r="r" b="b"/>
                    <a:pathLst>
                      <a:path w="1476" h="2438" extrusionOk="0">
                        <a:moveTo>
                          <a:pt x="1476" y="1"/>
                        </a:moveTo>
                        <a:cubicBezTo>
                          <a:pt x="841" y="269"/>
                          <a:pt x="1" y="1878"/>
                          <a:pt x="223" y="2438"/>
                        </a:cubicBezTo>
                        <a:cubicBezTo>
                          <a:pt x="337" y="2363"/>
                          <a:pt x="449" y="2285"/>
                          <a:pt x="564" y="2212"/>
                        </a:cubicBezTo>
                        <a:cubicBezTo>
                          <a:pt x="725" y="2110"/>
                          <a:pt x="897" y="2022"/>
                          <a:pt x="1052" y="1910"/>
                        </a:cubicBezTo>
                        <a:cubicBezTo>
                          <a:pt x="1266" y="1755"/>
                          <a:pt x="1378" y="1551"/>
                          <a:pt x="1318" y="1269"/>
                        </a:cubicBezTo>
                        <a:cubicBezTo>
                          <a:pt x="1292" y="1143"/>
                          <a:pt x="1290" y="1005"/>
                          <a:pt x="1309" y="877"/>
                        </a:cubicBezTo>
                        <a:cubicBezTo>
                          <a:pt x="1355" y="577"/>
                          <a:pt x="1421" y="282"/>
                          <a:pt x="1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 name="Google Shape;998;p4"/>
                  <p:cNvSpPr/>
                  <p:nvPr/>
                </p:nvSpPr>
                <p:spPr>
                  <a:xfrm>
                    <a:off x="2806098" y="3822055"/>
                    <a:ext cx="37539" cy="130403"/>
                  </a:xfrm>
                  <a:custGeom>
                    <a:avLst/>
                    <a:gdLst/>
                    <a:ahLst/>
                    <a:cxnLst/>
                    <a:rect l="l" t="t" r="r" b="b"/>
                    <a:pathLst>
                      <a:path w="610" h="2119" extrusionOk="0">
                        <a:moveTo>
                          <a:pt x="397" y="1"/>
                        </a:moveTo>
                        <a:cubicBezTo>
                          <a:pt x="342" y="1"/>
                          <a:pt x="290" y="32"/>
                          <a:pt x="216" y="94"/>
                        </a:cubicBezTo>
                        <a:cubicBezTo>
                          <a:pt x="75" y="213"/>
                          <a:pt x="1" y="370"/>
                          <a:pt x="37" y="548"/>
                        </a:cubicBezTo>
                        <a:cubicBezTo>
                          <a:pt x="68" y="702"/>
                          <a:pt x="114" y="862"/>
                          <a:pt x="197" y="992"/>
                        </a:cubicBezTo>
                        <a:cubicBezTo>
                          <a:pt x="419" y="1342"/>
                          <a:pt x="546" y="1699"/>
                          <a:pt x="421" y="2119"/>
                        </a:cubicBezTo>
                        <a:cubicBezTo>
                          <a:pt x="541" y="1925"/>
                          <a:pt x="605" y="1716"/>
                          <a:pt x="557" y="1493"/>
                        </a:cubicBezTo>
                        <a:cubicBezTo>
                          <a:pt x="516" y="1306"/>
                          <a:pt x="463" y="1121"/>
                          <a:pt x="401" y="939"/>
                        </a:cubicBezTo>
                        <a:cubicBezTo>
                          <a:pt x="292" y="615"/>
                          <a:pt x="295" y="323"/>
                          <a:pt x="609" y="106"/>
                        </a:cubicBezTo>
                        <a:cubicBezTo>
                          <a:pt x="517" y="35"/>
                          <a:pt x="455" y="1"/>
                          <a:pt x="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99" name="Google Shape;999;p4"/>
                <p:cNvSpPr/>
                <p:nvPr/>
              </p:nvSpPr>
              <p:spPr>
                <a:xfrm>
                  <a:off x="4270274" y="3020129"/>
                  <a:ext cx="177774" cy="707711"/>
                </a:xfrm>
                <a:custGeom>
                  <a:avLst/>
                  <a:gdLst/>
                  <a:ahLst/>
                  <a:cxnLst/>
                  <a:rect l="l" t="t" r="r" b="b"/>
                  <a:pathLst>
                    <a:path w="4255" h="16939" extrusionOk="0">
                      <a:moveTo>
                        <a:pt x="1874" y="1"/>
                      </a:moveTo>
                      <a:cubicBezTo>
                        <a:pt x="1844" y="1"/>
                        <a:pt x="1815" y="2"/>
                        <a:pt x="1785" y="4"/>
                      </a:cubicBezTo>
                      <a:cubicBezTo>
                        <a:pt x="826" y="68"/>
                        <a:pt x="314" y="1256"/>
                        <a:pt x="681" y="2012"/>
                      </a:cubicBezTo>
                      <a:cubicBezTo>
                        <a:pt x="789" y="2234"/>
                        <a:pt x="1066" y="2406"/>
                        <a:pt x="1315" y="2406"/>
                      </a:cubicBezTo>
                      <a:cubicBezTo>
                        <a:pt x="1334" y="2406"/>
                        <a:pt x="1354" y="2405"/>
                        <a:pt x="1373" y="2402"/>
                      </a:cubicBezTo>
                      <a:cubicBezTo>
                        <a:pt x="1667" y="2370"/>
                        <a:pt x="1921" y="2251"/>
                        <a:pt x="2116" y="2019"/>
                      </a:cubicBezTo>
                      <a:cubicBezTo>
                        <a:pt x="2157" y="1969"/>
                        <a:pt x="2190" y="1914"/>
                        <a:pt x="2259" y="1816"/>
                      </a:cubicBezTo>
                      <a:cubicBezTo>
                        <a:pt x="2438" y="2079"/>
                        <a:pt x="2602" y="2279"/>
                        <a:pt x="2725" y="2506"/>
                      </a:cubicBezTo>
                      <a:cubicBezTo>
                        <a:pt x="3020" y="3051"/>
                        <a:pt x="3137" y="3651"/>
                        <a:pt x="3196" y="4261"/>
                      </a:cubicBezTo>
                      <a:cubicBezTo>
                        <a:pt x="3311" y="5447"/>
                        <a:pt x="3181" y="6620"/>
                        <a:pt x="2984" y="7787"/>
                      </a:cubicBezTo>
                      <a:cubicBezTo>
                        <a:pt x="2745" y="9210"/>
                        <a:pt x="2058" y="10447"/>
                        <a:pt x="1345" y="11666"/>
                      </a:cubicBezTo>
                      <a:cubicBezTo>
                        <a:pt x="969" y="12307"/>
                        <a:pt x="607" y="12951"/>
                        <a:pt x="349" y="13649"/>
                      </a:cubicBezTo>
                      <a:cubicBezTo>
                        <a:pt x="154" y="14177"/>
                        <a:pt x="0" y="14715"/>
                        <a:pt x="36" y="15288"/>
                      </a:cubicBezTo>
                      <a:cubicBezTo>
                        <a:pt x="64" y="15731"/>
                        <a:pt x="142" y="16160"/>
                        <a:pt x="418" y="16528"/>
                      </a:cubicBezTo>
                      <a:cubicBezTo>
                        <a:pt x="627" y="16803"/>
                        <a:pt x="880" y="16939"/>
                        <a:pt x="1190" y="16939"/>
                      </a:cubicBezTo>
                      <a:cubicBezTo>
                        <a:pt x="1291" y="16939"/>
                        <a:pt x="1399" y="16924"/>
                        <a:pt x="1513" y="16895"/>
                      </a:cubicBezTo>
                      <a:cubicBezTo>
                        <a:pt x="1921" y="16789"/>
                        <a:pt x="2242" y="16435"/>
                        <a:pt x="2296" y="16029"/>
                      </a:cubicBezTo>
                      <a:cubicBezTo>
                        <a:pt x="2321" y="15848"/>
                        <a:pt x="2230" y="15640"/>
                        <a:pt x="2092" y="15575"/>
                      </a:cubicBezTo>
                      <a:cubicBezTo>
                        <a:pt x="2042" y="15550"/>
                        <a:pt x="1995" y="15540"/>
                        <a:pt x="1951" y="15540"/>
                      </a:cubicBezTo>
                      <a:cubicBezTo>
                        <a:pt x="1842" y="15540"/>
                        <a:pt x="1749" y="15604"/>
                        <a:pt x="1660" y="15683"/>
                      </a:cubicBezTo>
                      <a:cubicBezTo>
                        <a:pt x="1639" y="15701"/>
                        <a:pt x="1620" y="15720"/>
                        <a:pt x="1600" y="15739"/>
                      </a:cubicBezTo>
                      <a:cubicBezTo>
                        <a:pt x="1460" y="15873"/>
                        <a:pt x="1314" y="15939"/>
                        <a:pt x="1177" y="15939"/>
                      </a:cubicBezTo>
                      <a:cubicBezTo>
                        <a:pt x="997" y="15939"/>
                        <a:pt x="831" y="15826"/>
                        <a:pt x="710" y="15604"/>
                      </a:cubicBezTo>
                      <a:cubicBezTo>
                        <a:pt x="530" y="15273"/>
                        <a:pt x="480" y="14906"/>
                        <a:pt x="546" y="14547"/>
                      </a:cubicBezTo>
                      <a:cubicBezTo>
                        <a:pt x="675" y="13840"/>
                        <a:pt x="988" y="13200"/>
                        <a:pt x="1352" y="12591"/>
                      </a:cubicBezTo>
                      <a:cubicBezTo>
                        <a:pt x="2021" y="11472"/>
                        <a:pt x="2692" y="10356"/>
                        <a:pt x="3179" y="9143"/>
                      </a:cubicBezTo>
                      <a:cubicBezTo>
                        <a:pt x="3883" y="7393"/>
                        <a:pt x="4255" y="5587"/>
                        <a:pt x="3978" y="3698"/>
                      </a:cubicBezTo>
                      <a:cubicBezTo>
                        <a:pt x="3805" y="2511"/>
                        <a:pt x="3427" y="1392"/>
                        <a:pt x="2705" y="413"/>
                      </a:cubicBezTo>
                      <a:cubicBezTo>
                        <a:pt x="2497" y="131"/>
                        <a:pt x="2206" y="1"/>
                        <a:pt x="1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 name="Google Shape;1000;p4"/>
                <p:cNvSpPr/>
                <p:nvPr/>
              </p:nvSpPr>
              <p:spPr>
                <a:xfrm>
                  <a:off x="4270943" y="3161303"/>
                  <a:ext cx="119658" cy="203427"/>
                </a:xfrm>
                <a:custGeom>
                  <a:avLst/>
                  <a:gdLst/>
                  <a:ahLst/>
                  <a:cxnLst/>
                  <a:rect l="l" t="t" r="r" b="b"/>
                  <a:pathLst>
                    <a:path w="2864" h="4869" extrusionOk="0">
                      <a:moveTo>
                        <a:pt x="419" y="0"/>
                      </a:moveTo>
                      <a:cubicBezTo>
                        <a:pt x="165" y="0"/>
                        <a:pt x="1" y="205"/>
                        <a:pt x="54" y="501"/>
                      </a:cubicBezTo>
                      <a:cubicBezTo>
                        <a:pt x="133" y="944"/>
                        <a:pt x="453" y="1236"/>
                        <a:pt x="826" y="1402"/>
                      </a:cubicBezTo>
                      <a:cubicBezTo>
                        <a:pt x="1159" y="1549"/>
                        <a:pt x="1449" y="1716"/>
                        <a:pt x="1681" y="1988"/>
                      </a:cubicBezTo>
                      <a:cubicBezTo>
                        <a:pt x="2011" y="2374"/>
                        <a:pt x="2253" y="2808"/>
                        <a:pt x="2369" y="3304"/>
                      </a:cubicBezTo>
                      <a:cubicBezTo>
                        <a:pt x="2491" y="3822"/>
                        <a:pt x="2599" y="4341"/>
                        <a:pt x="2714" y="4860"/>
                      </a:cubicBezTo>
                      <a:cubicBezTo>
                        <a:pt x="2732" y="4862"/>
                        <a:pt x="2750" y="4864"/>
                        <a:pt x="2771" y="4869"/>
                      </a:cubicBezTo>
                      <a:cubicBezTo>
                        <a:pt x="2796" y="4565"/>
                        <a:pt x="2864" y="4258"/>
                        <a:pt x="2833" y="3961"/>
                      </a:cubicBezTo>
                      <a:cubicBezTo>
                        <a:pt x="2792" y="3572"/>
                        <a:pt x="2688" y="3185"/>
                        <a:pt x="2581" y="2805"/>
                      </a:cubicBezTo>
                      <a:cubicBezTo>
                        <a:pt x="2411" y="2206"/>
                        <a:pt x="2186" y="1628"/>
                        <a:pt x="1868" y="1090"/>
                      </a:cubicBezTo>
                      <a:cubicBezTo>
                        <a:pt x="1572" y="586"/>
                        <a:pt x="1155" y="210"/>
                        <a:pt x="592" y="30"/>
                      </a:cubicBezTo>
                      <a:cubicBezTo>
                        <a:pt x="531" y="10"/>
                        <a:pt x="473" y="0"/>
                        <a:pt x="419"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 name="Google Shape;1001;p4"/>
                <p:cNvSpPr/>
                <p:nvPr/>
              </p:nvSpPr>
              <p:spPr>
                <a:xfrm>
                  <a:off x="4258827" y="3004002"/>
                  <a:ext cx="112472" cy="134030"/>
                </a:xfrm>
                <a:custGeom>
                  <a:avLst/>
                  <a:gdLst/>
                  <a:ahLst/>
                  <a:cxnLst/>
                  <a:rect l="l" t="t" r="r" b="b"/>
                  <a:pathLst>
                    <a:path w="2692" h="3208" extrusionOk="0">
                      <a:moveTo>
                        <a:pt x="1948" y="0"/>
                      </a:moveTo>
                      <a:cubicBezTo>
                        <a:pt x="1884" y="0"/>
                        <a:pt x="1818" y="6"/>
                        <a:pt x="1749" y="18"/>
                      </a:cubicBezTo>
                      <a:cubicBezTo>
                        <a:pt x="413" y="252"/>
                        <a:pt x="0" y="1861"/>
                        <a:pt x="495" y="2755"/>
                      </a:cubicBezTo>
                      <a:cubicBezTo>
                        <a:pt x="650" y="3035"/>
                        <a:pt x="898" y="3207"/>
                        <a:pt x="1216" y="3207"/>
                      </a:cubicBezTo>
                      <a:cubicBezTo>
                        <a:pt x="1232" y="3207"/>
                        <a:pt x="1248" y="3207"/>
                        <a:pt x="1265" y="3206"/>
                      </a:cubicBezTo>
                      <a:cubicBezTo>
                        <a:pt x="1491" y="3193"/>
                        <a:pt x="1719" y="3133"/>
                        <a:pt x="1935" y="3060"/>
                      </a:cubicBezTo>
                      <a:cubicBezTo>
                        <a:pt x="2168" y="2981"/>
                        <a:pt x="2313" y="2797"/>
                        <a:pt x="2405" y="2559"/>
                      </a:cubicBezTo>
                      <a:lnTo>
                        <a:pt x="2405" y="2559"/>
                      </a:lnTo>
                      <a:cubicBezTo>
                        <a:pt x="2254" y="2648"/>
                        <a:pt x="2120" y="2745"/>
                        <a:pt x="1972" y="2809"/>
                      </a:cubicBezTo>
                      <a:cubicBezTo>
                        <a:pt x="1847" y="2864"/>
                        <a:pt x="1721" y="2890"/>
                        <a:pt x="1599" y="2890"/>
                      </a:cubicBezTo>
                      <a:cubicBezTo>
                        <a:pt x="1229" y="2890"/>
                        <a:pt x="905" y="2649"/>
                        <a:pt x="789" y="2249"/>
                      </a:cubicBezTo>
                      <a:cubicBezTo>
                        <a:pt x="609" y="1620"/>
                        <a:pt x="846" y="903"/>
                        <a:pt x="1379" y="519"/>
                      </a:cubicBezTo>
                      <a:cubicBezTo>
                        <a:pt x="1620" y="345"/>
                        <a:pt x="1872" y="256"/>
                        <a:pt x="2136" y="256"/>
                      </a:cubicBezTo>
                      <a:cubicBezTo>
                        <a:pt x="2316" y="256"/>
                        <a:pt x="2501" y="298"/>
                        <a:pt x="2691" y="384"/>
                      </a:cubicBezTo>
                      <a:cubicBezTo>
                        <a:pt x="2495" y="125"/>
                        <a:pt x="2243" y="0"/>
                        <a:pt x="1948"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 name="Google Shape;1002;p4"/>
                <p:cNvSpPr/>
                <p:nvPr/>
              </p:nvSpPr>
              <p:spPr>
                <a:xfrm>
                  <a:off x="4270776" y="3224850"/>
                  <a:ext cx="110174" cy="209777"/>
                </a:xfrm>
                <a:custGeom>
                  <a:avLst/>
                  <a:gdLst/>
                  <a:ahLst/>
                  <a:cxnLst/>
                  <a:rect l="l" t="t" r="r" b="b"/>
                  <a:pathLst>
                    <a:path w="2637" h="5021" extrusionOk="0">
                      <a:moveTo>
                        <a:pt x="665" y="0"/>
                      </a:moveTo>
                      <a:cubicBezTo>
                        <a:pt x="603" y="0"/>
                        <a:pt x="539" y="7"/>
                        <a:pt x="474" y="22"/>
                      </a:cubicBezTo>
                      <a:cubicBezTo>
                        <a:pt x="147" y="94"/>
                        <a:pt x="0" y="378"/>
                        <a:pt x="130" y="687"/>
                      </a:cubicBezTo>
                      <a:cubicBezTo>
                        <a:pt x="214" y="891"/>
                        <a:pt x="383" y="971"/>
                        <a:pt x="587" y="977"/>
                      </a:cubicBezTo>
                      <a:cubicBezTo>
                        <a:pt x="966" y="991"/>
                        <a:pt x="1254" y="1168"/>
                        <a:pt x="1495" y="1446"/>
                      </a:cubicBezTo>
                      <a:cubicBezTo>
                        <a:pt x="1731" y="1717"/>
                        <a:pt x="1881" y="2032"/>
                        <a:pt x="1994" y="2368"/>
                      </a:cubicBezTo>
                      <a:cubicBezTo>
                        <a:pt x="2221" y="3047"/>
                        <a:pt x="2202" y="3742"/>
                        <a:pt x="2142" y="4441"/>
                      </a:cubicBezTo>
                      <a:cubicBezTo>
                        <a:pt x="2126" y="4630"/>
                        <a:pt x="2105" y="4819"/>
                        <a:pt x="2085" y="5009"/>
                      </a:cubicBezTo>
                      <a:lnTo>
                        <a:pt x="2147" y="5020"/>
                      </a:lnTo>
                      <a:cubicBezTo>
                        <a:pt x="2307" y="4589"/>
                        <a:pt x="2467" y="4158"/>
                        <a:pt x="2625" y="3726"/>
                      </a:cubicBezTo>
                      <a:cubicBezTo>
                        <a:pt x="2637" y="3693"/>
                        <a:pt x="2634" y="3651"/>
                        <a:pt x="2629" y="3612"/>
                      </a:cubicBezTo>
                      <a:cubicBezTo>
                        <a:pt x="2534" y="2871"/>
                        <a:pt x="2413" y="2133"/>
                        <a:pt x="2146" y="1431"/>
                      </a:cubicBezTo>
                      <a:cubicBezTo>
                        <a:pt x="1960" y="945"/>
                        <a:pt x="1666" y="531"/>
                        <a:pt x="1246" y="214"/>
                      </a:cubicBezTo>
                      <a:cubicBezTo>
                        <a:pt x="1069" y="81"/>
                        <a:pt x="878" y="0"/>
                        <a:pt x="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 name="Google Shape;1003;p4"/>
                <p:cNvSpPr/>
                <p:nvPr/>
              </p:nvSpPr>
              <p:spPr>
                <a:xfrm>
                  <a:off x="4271444" y="3277325"/>
                  <a:ext cx="88156" cy="187091"/>
                </a:xfrm>
                <a:custGeom>
                  <a:avLst/>
                  <a:gdLst/>
                  <a:ahLst/>
                  <a:cxnLst/>
                  <a:rect l="l" t="t" r="r" b="b"/>
                  <a:pathLst>
                    <a:path w="2110" h="4478" extrusionOk="0">
                      <a:moveTo>
                        <a:pt x="868" y="0"/>
                      </a:moveTo>
                      <a:cubicBezTo>
                        <a:pt x="387" y="0"/>
                        <a:pt x="1" y="508"/>
                        <a:pt x="12" y="903"/>
                      </a:cubicBezTo>
                      <a:cubicBezTo>
                        <a:pt x="17" y="1083"/>
                        <a:pt x="190" y="1251"/>
                        <a:pt x="347" y="1256"/>
                      </a:cubicBezTo>
                      <a:cubicBezTo>
                        <a:pt x="351" y="1256"/>
                        <a:pt x="355" y="1256"/>
                        <a:pt x="359" y="1256"/>
                      </a:cubicBezTo>
                      <a:cubicBezTo>
                        <a:pt x="530" y="1256"/>
                        <a:pt x="649" y="1145"/>
                        <a:pt x="684" y="939"/>
                      </a:cubicBezTo>
                      <a:cubicBezTo>
                        <a:pt x="696" y="864"/>
                        <a:pt x="699" y="785"/>
                        <a:pt x="693" y="709"/>
                      </a:cubicBezTo>
                      <a:cubicBezTo>
                        <a:pt x="686" y="619"/>
                        <a:pt x="710" y="577"/>
                        <a:pt x="774" y="577"/>
                      </a:cubicBezTo>
                      <a:cubicBezTo>
                        <a:pt x="792" y="577"/>
                        <a:pt x="813" y="580"/>
                        <a:pt x="838" y="587"/>
                      </a:cubicBezTo>
                      <a:cubicBezTo>
                        <a:pt x="1057" y="646"/>
                        <a:pt x="1257" y="744"/>
                        <a:pt x="1375" y="941"/>
                      </a:cubicBezTo>
                      <a:cubicBezTo>
                        <a:pt x="1505" y="1162"/>
                        <a:pt x="1629" y="1393"/>
                        <a:pt x="1715" y="1632"/>
                      </a:cubicBezTo>
                      <a:cubicBezTo>
                        <a:pt x="1947" y="2291"/>
                        <a:pt x="1928" y="2970"/>
                        <a:pt x="1831" y="3652"/>
                      </a:cubicBezTo>
                      <a:cubicBezTo>
                        <a:pt x="1793" y="3920"/>
                        <a:pt x="1753" y="4190"/>
                        <a:pt x="1713" y="4461"/>
                      </a:cubicBezTo>
                      <a:cubicBezTo>
                        <a:pt x="1726" y="4466"/>
                        <a:pt x="1740" y="4471"/>
                        <a:pt x="1754" y="4477"/>
                      </a:cubicBezTo>
                      <a:cubicBezTo>
                        <a:pt x="1818" y="4323"/>
                        <a:pt x="1913" y="4174"/>
                        <a:pt x="1939" y="4014"/>
                      </a:cubicBezTo>
                      <a:cubicBezTo>
                        <a:pt x="2048" y="3328"/>
                        <a:pt x="2109" y="2639"/>
                        <a:pt x="2037" y="1946"/>
                      </a:cubicBezTo>
                      <a:cubicBezTo>
                        <a:pt x="1973" y="1331"/>
                        <a:pt x="1798" y="750"/>
                        <a:pt x="1390" y="265"/>
                      </a:cubicBezTo>
                      <a:cubicBezTo>
                        <a:pt x="1320" y="182"/>
                        <a:pt x="1237" y="94"/>
                        <a:pt x="1142" y="56"/>
                      </a:cubicBezTo>
                      <a:cubicBezTo>
                        <a:pt x="1049" y="18"/>
                        <a:pt x="957" y="0"/>
                        <a:pt x="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 name="Google Shape;1004;p4"/>
                <p:cNvSpPr/>
                <p:nvPr/>
              </p:nvSpPr>
              <p:spPr>
                <a:xfrm>
                  <a:off x="4319616" y="3529467"/>
                  <a:ext cx="44078" cy="99729"/>
                </a:xfrm>
                <a:custGeom>
                  <a:avLst/>
                  <a:gdLst/>
                  <a:ahLst/>
                  <a:cxnLst/>
                  <a:rect l="l" t="t" r="r" b="b"/>
                  <a:pathLst>
                    <a:path w="1055" h="2387" extrusionOk="0">
                      <a:moveTo>
                        <a:pt x="562" y="1"/>
                      </a:moveTo>
                      <a:cubicBezTo>
                        <a:pt x="498" y="105"/>
                        <a:pt x="423" y="245"/>
                        <a:pt x="332" y="374"/>
                      </a:cubicBezTo>
                      <a:cubicBezTo>
                        <a:pt x="97" y="709"/>
                        <a:pt x="6" y="1091"/>
                        <a:pt x="4" y="1491"/>
                      </a:cubicBezTo>
                      <a:cubicBezTo>
                        <a:pt x="1" y="1786"/>
                        <a:pt x="78" y="2059"/>
                        <a:pt x="303" y="2268"/>
                      </a:cubicBezTo>
                      <a:cubicBezTo>
                        <a:pt x="390" y="2347"/>
                        <a:pt x="499" y="2386"/>
                        <a:pt x="606" y="2386"/>
                      </a:cubicBezTo>
                      <a:cubicBezTo>
                        <a:pt x="699" y="2386"/>
                        <a:pt x="790" y="2357"/>
                        <a:pt x="864" y="2299"/>
                      </a:cubicBezTo>
                      <a:cubicBezTo>
                        <a:pt x="1006" y="2189"/>
                        <a:pt x="1054" y="2000"/>
                        <a:pt x="985" y="1840"/>
                      </a:cubicBezTo>
                      <a:cubicBezTo>
                        <a:pt x="927" y="1710"/>
                        <a:pt x="820" y="1642"/>
                        <a:pt x="666" y="1642"/>
                      </a:cubicBezTo>
                      <a:cubicBezTo>
                        <a:pt x="614" y="1642"/>
                        <a:pt x="558" y="1650"/>
                        <a:pt x="496" y="1665"/>
                      </a:cubicBezTo>
                      <a:cubicBezTo>
                        <a:pt x="476" y="1669"/>
                        <a:pt x="459" y="1672"/>
                        <a:pt x="443" y="1672"/>
                      </a:cubicBezTo>
                      <a:cubicBezTo>
                        <a:pt x="383" y="1672"/>
                        <a:pt x="358" y="1636"/>
                        <a:pt x="355" y="1564"/>
                      </a:cubicBezTo>
                      <a:cubicBezTo>
                        <a:pt x="348" y="1417"/>
                        <a:pt x="325" y="1264"/>
                        <a:pt x="348" y="1122"/>
                      </a:cubicBezTo>
                      <a:cubicBezTo>
                        <a:pt x="410" y="739"/>
                        <a:pt x="491" y="359"/>
                        <a:pt x="5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 name="Google Shape;1005;p4"/>
                <p:cNvSpPr/>
                <p:nvPr/>
              </p:nvSpPr>
              <p:spPr>
                <a:xfrm>
                  <a:off x="4268018" y="3446617"/>
                  <a:ext cx="55985" cy="72655"/>
                </a:xfrm>
                <a:custGeom>
                  <a:avLst/>
                  <a:gdLst/>
                  <a:ahLst/>
                  <a:cxnLst/>
                  <a:rect l="l" t="t" r="r" b="b"/>
                  <a:pathLst>
                    <a:path w="1340" h="1739" extrusionOk="0">
                      <a:moveTo>
                        <a:pt x="604" y="1"/>
                      </a:moveTo>
                      <a:cubicBezTo>
                        <a:pt x="540" y="1"/>
                        <a:pt x="475" y="18"/>
                        <a:pt x="407" y="57"/>
                      </a:cubicBezTo>
                      <a:cubicBezTo>
                        <a:pt x="173" y="192"/>
                        <a:pt x="0" y="623"/>
                        <a:pt x="80" y="880"/>
                      </a:cubicBezTo>
                      <a:cubicBezTo>
                        <a:pt x="116" y="997"/>
                        <a:pt x="188" y="1062"/>
                        <a:pt x="266" y="1062"/>
                      </a:cubicBezTo>
                      <a:cubicBezTo>
                        <a:pt x="321" y="1062"/>
                        <a:pt x="380" y="1029"/>
                        <a:pt x="430" y="958"/>
                      </a:cubicBezTo>
                      <a:cubicBezTo>
                        <a:pt x="503" y="854"/>
                        <a:pt x="537" y="709"/>
                        <a:pt x="555" y="579"/>
                      </a:cubicBezTo>
                      <a:cubicBezTo>
                        <a:pt x="571" y="467"/>
                        <a:pt x="590" y="415"/>
                        <a:pt x="640" y="415"/>
                      </a:cubicBezTo>
                      <a:cubicBezTo>
                        <a:pt x="669" y="415"/>
                        <a:pt x="709" y="433"/>
                        <a:pt x="767" y="467"/>
                      </a:cubicBezTo>
                      <a:cubicBezTo>
                        <a:pt x="931" y="566"/>
                        <a:pt x="1055" y="708"/>
                        <a:pt x="1069" y="896"/>
                      </a:cubicBezTo>
                      <a:cubicBezTo>
                        <a:pt x="1090" y="1167"/>
                        <a:pt x="1075" y="1439"/>
                        <a:pt x="1075" y="1739"/>
                      </a:cubicBezTo>
                      <a:cubicBezTo>
                        <a:pt x="1154" y="1591"/>
                        <a:pt x="1278" y="1458"/>
                        <a:pt x="1294" y="1312"/>
                      </a:cubicBezTo>
                      <a:cubicBezTo>
                        <a:pt x="1339" y="851"/>
                        <a:pt x="1239" y="424"/>
                        <a:pt x="865" y="107"/>
                      </a:cubicBezTo>
                      <a:cubicBezTo>
                        <a:pt x="785" y="39"/>
                        <a:pt x="697" y="1"/>
                        <a:pt x="6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 name="Google Shape;1006;p4"/>
                <p:cNvSpPr/>
                <p:nvPr/>
              </p:nvSpPr>
              <p:spPr>
                <a:xfrm>
                  <a:off x="4296470" y="3599740"/>
                  <a:ext cx="45039" cy="81596"/>
                </a:xfrm>
                <a:custGeom>
                  <a:avLst/>
                  <a:gdLst/>
                  <a:ahLst/>
                  <a:cxnLst/>
                  <a:rect l="l" t="t" r="r" b="b"/>
                  <a:pathLst>
                    <a:path w="1078" h="1953" extrusionOk="0">
                      <a:moveTo>
                        <a:pt x="246" y="0"/>
                      </a:moveTo>
                      <a:lnTo>
                        <a:pt x="246" y="0"/>
                      </a:lnTo>
                      <a:cubicBezTo>
                        <a:pt x="104" y="337"/>
                        <a:pt x="0" y="636"/>
                        <a:pt x="19" y="962"/>
                      </a:cubicBezTo>
                      <a:cubicBezTo>
                        <a:pt x="34" y="1233"/>
                        <a:pt x="57" y="1501"/>
                        <a:pt x="215" y="1735"/>
                      </a:cubicBezTo>
                      <a:cubicBezTo>
                        <a:pt x="313" y="1879"/>
                        <a:pt x="433" y="1952"/>
                        <a:pt x="560" y="1952"/>
                      </a:cubicBezTo>
                      <a:cubicBezTo>
                        <a:pt x="657" y="1952"/>
                        <a:pt x="758" y="1910"/>
                        <a:pt x="858" y="1824"/>
                      </a:cubicBezTo>
                      <a:cubicBezTo>
                        <a:pt x="933" y="1761"/>
                        <a:pt x="1005" y="1693"/>
                        <a:pt x="1077" y="1627"/>
                      </a:cubicBezTo>
                      <a:cubicBezTo>
                        <a:pt x="1071" y="1620"/>
                        <a:pt x="1066" y="1612"/>
                        <a:pt x="1061" y="1602"/>
                      </a:cubicBezTo>
                      <a:cubicBezTo>
                        <a:pt x="1009" y="1618"/>
                        <a:pt x="958" y="1633"/>
                        <a:pt x="907" y="1651"/>
                      </a:cubicBezTo>
                      <a:cubicBezTo>
                        <a:pt x="823" y="1681"/>
                        <a:pt x="746" y="1696"/>
                        <a:pt x="676" y="1696"/>
                      </a:cubicBezTo>
                      <a:cubicBezTo>
                        <a:pt x="501" y="1696"/>
                        <a:pt x="370" y="1601"/>
                        <a:pt x="294" y="1393"/>
                      </a:cubicBezTo>
                      <a:cubicBezTo>
                        <a:pt x="218" y="1187"/>
                        <a:pt x="191" y="956"/>
                        <a:pt x="184" y="735"/>
                      </a:cubicBezTo>
                      <a:cubicBezTo>
                        <a:pt x="178" y="507"/>
                        <a:pt x="220" y="276"/>
                        <a:pt x="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 name="Google Shape;1007;p4"/>
                <p:cNvSpPr/>
                <p:nvPr/>
              </p:nvSpPr>
              <p:spPr>
                <a:xfrm>
                  <a:off x="2841743" y="3786078"/>
                  <a:ext cx="641991" cy="265554"/>
                </a:xfrm>
                <a:custGeom>
                  <a:avLst/>
                  <a:gdLst/>
                  <a:ahLst/>
                  <a:cxnLst/>
                  <a:rect l="l" t="t" r="r" b="b"/>
                  <a:pathLst>
                    <a:path w="15366" h="6356" extrusionOk="0">
                      <a:moveTo>
                        <a:pt x="8466" y="175"/>
                      </a:moveTo>
                      <a:cubicBezTo>
                        <a:pt x="8631" y="175"/>
                        <a:pt x="8788" y="211"/>
                        <a:pt x="8947" y="281"/>
                      </a:cubicBezTo>
                      <a:cubicBezTo>
                        <a:pt x="9084" y="342"/>
                        <a:pt x="9245" y="363"/>
                        <a:pt x="9398" y="369"/>
                      </a:cubicBezTo>
                      <a:cubicBezTo>
                        <a:pt x="9565" y="374"/>
                        <a:pt x="9721" y="397"/>
                        <a:pt x="9815" y="540"/>
                      </a:cubicBezTo>
                      <a:cubicBezTo>
                        <a:pt x="9935" y="723"/>
                        <a:pt x="10033" y="920"/>
                        <a:pt x="10158" y="1143"/>
                      </a:cubicBezTo>
                      <a:cubicBezTo>
                        <a:pt x="9981" y="1139"/>
                        <a:pt x="9843" y="1131"/>
                        <a:pt x="9711" y="1131"/>
                      </a:cubicBezTo>
                      <a:cubicBezTo>
                        <a:pt x="9686" y="1131"/>
                        <a:pt x="9661" y="1131"/>
                        <a:pt x="9636" y="1132"/>
                      </a:cubicBezTo>
                      <a:cubicBezTo>
                        <a:pt x="9471" y="1136"/>
                        <a:pt x="9308" y="1160"/>
                        <a:pt x="9145" y="1160"/>
                      </a:cubicBezTo>
                      <a:cubicBezTo>
                        <a:pt x="8817" y="1160"/>
                        <a:pt x="8574" y="1013"/>
                        <a:pt x="8422" y="723"/>
                      </a:cubicBezTo>
                      <a:cubicBezTo>
                        <a:pt x="8337" y="561"/>
                        <a:pt x="8260" y="397"/>
                        <a:pt x="8169" y="211"/>
                      </a:cubicBezTo>
                      <a:cubicBezTo>
                        <a:pt x="8272" y="187"/>
                        <a:pt x="8370" y="175"/>
                        <a:pt x="8466" y="175"/>
                      </a:cubicBezTo>
                      <a:close/>
                      <a:moveTo>
                        <a:pt x="11290" y="134"/>
                      </a:moveTo>
                      <a:cubicBezTo>
                        <a:pt x="11574" y="134"/>
                        <a:pt x="11816" y="276"/>
                        <a:pt x="12007" y="542"/>
                      </a:cubicBezTo>
                      <a:cubicBezTo>
                        <a:pt x="12119" y="697"/>
                        <a:pt x="12299" y="803"/>
                        <a:pt x="12446" y="934"/>
                      </a:cubicBezTo>
                      <a:cubicBezTo>
                        <a:pt x="12530" y="1009"/>
                        <a:pt x="12610" y="1087"/>
                        <a:pt x="12693" y="1165"/>
                      </a:cubicBezTo>
                      <a:cubicBezTo>
                        <a:pt x="12678" y="1179"/>
                        <a:pt x="12660" y="1193"/>
                        <a:pt x="12645" y="1206"/>
                      </a:cubicBezTo>
                      <a:cubicBezTo>
                        <a:pt x="12489" y="1226"/>
                        <a:pt x="12334" y="1248"/>
                        <a:pt x="12178" y="1265"/>
                      </a:cubicBezTo>
                      <a:cubicBezTo>
                        <a:pt x="12130" y="1270"/>
                        <a:pt x="12083" y="1273"/>
                        <a:pt x="12037" y="1273"/>
                      </a:cubicBezTo>
                      <a:cubicBezTo>
                        <a:pt x="11810" y="1273"/>
                        <a:pt x="11603" y="1207"/>
                        <a:pt x="11453" y="1013"/>
                      </a:cubicBezTo>
                      <a:cubicBezTo>
                        <a:pt x="11254" y="757"/>
                        <a:pt x="11079" y="483"/>
                        <a:pt x="10892" y="218"/>
                      </a:cubicBezTo>
                      <a:cubicBezTo>
                        <a:pt x="11032" y="162"/>
                        <a:pt x="11165" y="134"/>
                        <a:pt x="11290" y="134"/>
                      </a:cubicBezTo>
                      <a:close/>
                      <a:moveTo>
                        <a:pt x="2378" y="1990"/>
                      </a:moveTo>
                      <a:cubicBezTo>
                        <a:pt x="2413" y="1990"/>
                        <a:pt x="2449" y="1998"/>
                        <a:pt x="2485" y="2014"/>
                      </a:cubicBezTo>
                      <a:cubicBezTo>
                        <a:pt x="2630" y="2078"/>
                        <a:pt x="2618" y="2219"/>
                        <a:pt x="2592" y="2347"/>
                      </a:cubicBezTo>
                      <a:cubicBezTo>
                        <a:pt x="2530" y="2642"/>
                        <a:pt x="2365" y="2863"/>
                        <a:pt x="2092" y="3012"/>
                      </a:cubicBezTo>
                      <a:cubicBezTo>
                        <a:pt x="1967" y="2947"/>
                        <a:pt x="1953" y="2857"/>
                        <a:pt x="1992" y="2735"/>
                      </a:cubicBezTo>
                      <a:cubicBezTo>
                        <a:pt x="2018" y="2650"/>
                        <a:pt x="1999" y="2553"/>
                        <a:pt x="2023" y="2466"/>
                      </a:cubicBezTo>
                      <a:cubicBezTo>
                        <a:pt x="2054" y="2350"/>
                        <a:pt x="2085" y="2224"/>
                        <a:pt x="2150" y="2125"/>
                      </a:cubicBezTo>
                      <a:cubicBezTo>
                        <a:pt x="2202" y="2043"/>
                        <a:pt x="2286" y="1990"/>
                        <a:pt x="2378" y="1990"/>
                      </a:cubicBezTo>
                      <a:close/>
                      <a:moveTo>
                        <a:pt x="1762" y="2323"/>
                      </a:moveTo>
                      <a:cubicBezTo>
                        <a:pt x="1791" y="2323"/>
                        <a:pt x="1821" y="2328"/>
                        <a:pt x="1839" y="2339"/>
                      </a:cubicBezTo>
                      <a:cubicBezTo>
                        <a:pt x="1959" y="2414"/>
                        <a:pt x="1928" y="2795"/>
                        <a:pt x="1808" y="2866"/>
                      </a:cubicBezTo>
                      <a:cubicBezTo>
                        <a:pt x="1693" y="2934"/>
                        <a:pt x="1581" y="3008"/>
                        <a:pt x="1462" y="3081"/>
                      </a:cubicBezTo>
                      <a:cubicBezTo>
                        <a:pt x="1450" y="2986"/>
                        <a:pt x="1399" y="2857"/>
                        <a:pt x="1431" y="2754"/>
                      </a:cubicBezTo>
                      <a:cubicBezTo>
                        <a:pt x="1478" y="2606"/>
                        <a:pt x="1581" y="2475"/>
                        <a:pt x="1677" y="2348"/>
                      </a:cubicBezTo>
                      <a:cubicBezTo>
                        <a:pt x="1689" y="2332"/>
                        <a:pt x="1725" y="2323"/>
                        <a:pt x="1762" y="2323"/>
                      </a:cubicBezTo>
                      <a:close/>
                      <a:moveTo>
                        <a:pt x="9475" y="2479"/>
                      </a:moveTo>
                      <a:lnTo>
                        <a:pt x="9475" y="2479"/>
                      </a:lnTo>
                      <a:cubicBezTo>
                        <a:pt x="9398" y="3139"/>
                        <a:pt x="8624" y="3815"/>
                        <a:pt x="7971" y="3815"/>
                      </a:cubicBezTo>
                      <a:cubicBezTo>
                        <a:pt x="7938" y="3815"/>
                        <a:pt x="7904" y="3813"/>
                        <a:pt x="7871" y="3809"/>
                      </a:cubicBezTo>
                      <a:cubicBezTo>
                        <a:pt x="7984" y="3551"/>
                        <a:pt x="8062" y="3285"/>
                        <a:pt x="8212" y="3062"/>
                      </a:cubicBezTo>
                      <a:cubicBezTo>
                        <a:pt x="8311" y="2914"/>
                        <a:pt x="8500" y="2810"/>
                        <a:pt x="8668" y="2723"/>
                      </a:cubicBezTo>
                      <a:cubicBezTo>
                        <a:pt x="8843" y="2632"/>
                        <a:pt x="9040" y="2582"/>
                        <a:pt x="9230" y="2521"/>
                      </a:cubicBezTo>
                      <a:cubicBezTo>
                        <a:pt x="9306" y="2496"/>
                        <a:pt x="9388" y="2492"/>
                        <a:pt x="9475" y="2479"/>
                      </a:cubicBezTo>
                      <a:close/>
                      <a:moveTo>
                        <a:pt x="2479" y="2965"/>
                      </a:moveTo>
                      <a:cubicBezTo>
                        <a:pt x="2515" y="2965"/>
                        <a:pt x="2553" y="2967"/>
                        <a:pt x="2590" y="2967"/>
                      </a:cubicBezTo>
                      <a:cubicBezTo>
                        <a:pt x="2601" y="2967"/>
                        <a:pt x="2612" y="2967"/>
                        <a:pt x="2623" y="2966"/>
                      </a:cubicBezTo>
                      <a:lnTo>
                        <a:pt x="2623" y="2966"/>
                      </a:lnTo>
                      <a:cubicBezTo>
                        <a:pt x="2608" y="3054"/>
                        <a:pt x="2623" y="3163"/>
                        <a:pt x="2576" y="3228"/>
                      </a:cubicBezTo>
                      <a:cubicBezTo>
                        <a:pt x="2427" y="3439"/>
                        <a:pt x="2255" y="3634"/>
                        <a:pt x="2061" y="3873"/>
                      </a:cubicBezTo>
                      <a:cubicBezTo>
                        <a:pt x="2083" y="3670"/>
                        <a:pt x="2116" y="3515"/>
                        <a:pt x="2113" y="3360"/>
                      </a:cubicBezTo>
                      <a:cubicBezTo>
                        <a:pt x="2108" y="3174"/>
                        <a:pt x="2205" y="3058"/>
                        <a:pt x="2351" y="2987"/>
                      </a:cubicBezTo>
                      <a:cubicBezTo>
                        <a:pt x="2388" y="2969"/>
                        <a:pt x="2432" y="2965"/>
                        <a:pt x="2479" y="2965"/>
                      </a:cubicBezTo>
                      <a:close/>
                      <a:moveTo>
                        <a:pt x="1233" y="2693"/>
                      </a:moveTo>
                      <a:cubicBezTo>
                        <a:pt x="1269" y="2752"/>
                        <a:pt x="1329" y="2807"/>
                        <a:pt x="1336" y="2868"/>
                      </a:cubicBezTo>
                      <a:cubicBezTo>
                        <a:pt x="1368" y="3204"/>
                        <a:pt x="1387" y="3542"/>
                        <a:pt x="1413" y="3902"/>
                      </a:cubicBezTo>
                      <a:cubicBezTo>
                        <a:pt x="1331" y="3859"/>
                        <a:pt x="1228" y="3838"/>
                        <a:pt x="1201" y="3782"/>
                      </a:cubicBezTo>
                      <a:cubicBezTo>
                        <a:pt x="1059" y="3483"/>
                        <a:pt x="948" y="3171"/>
                        <a:pt x="1070" y="2836"/>
                      </a:cubicBezTo>
                      <a:cubicBezTo>
                        <a:pt x="1093" y="2776"/>
                        <a:pt x="1178" y="2740"/>
                        <a:pt x="1233" y="2693"/>
                      </a:cubicBezTo>
                      <a:close/>
                      <a:moveTo>
                        <a:pt x="1036" y="3888"/>
                      </a:moveTo>
                      <a:cubicBezTo>
                        <a:pt x="1251" y="3888"/>
                        <a:pt x="1482" y="4034"/>
                        <a:pt x="1534" y="4249"/>
                      </a:cubicBezTo>
                      <a:cubicBezTo>
                        <a:pt x="1433" y="4272"/>
                        <a:pt x="1330" y="4316"/>
                        <a:pt x="1229" y="4316"/>
                      </a:cubicBezTo>
                      <a:cubicBezTo>
                        <a:pt x="1226" y="4316"/>
                        <a:pt x="1222" y="4316"/>
                        <a:pt x="1219" y="4315"/>
                      </a:cubicBezTo>
                      <a:cubicBezTo>
                        <a:pt x="1086" y="4313"/>
                        <a:pt x="944" y="4295"/>
                        <a:pt x="825" y="4240"/>
                      </a:cubicBezTo>
                      <a:cubicBezTo>
                        <a:pt x="681" y="4173"/>
                        <a:pt x="693" y="4024"/>
                        <a:pt x="830" y="3942"/>
                      </a:cubicBezTo>
                      <a:cubicBezTo>
                        <a:pt x="891" y="3905"/>
                        <a:pt x="963" y="3888"/>
                        <a:pt x="1036" y="3888"/>
                      </a:cubicBezTo>
                      <a:close/>
                      <a:moveTo>
                        <a:pt x="1850" y="2984"/>
                      </a:moveTo>
                      <a:cubicBezTo>
                        <a:pt x="1901" y="3063"/>
                        <a:pt x="1994" y="3141"/>
                        <a:pt x="1997" y="3221"/>
                      </a:cubicBezTo>
                      <a:cubicBezTo>
                        <a:pt x="2004" y="3571"/>
                        <a:pt x="1984" y="3922"/>
                        <a:pt x="1974" y="4326"/>
                      </a:cubicBezTo>
                      <a:cubicBezTo>
                        <a:pt x="1858" y="4268"/>
                        <a:pt x="1741" y="4242"/>
                        <a:pt x="1679" y="4170"/>
                      </a:cubicBezTo>
                      <a:cubicBezTo>
                        <a:pt x="1486" y="3947"/>
                        <a:pt x="1451" y="3403"/>
                        <a:pt x="1615" y="3147"/>
                      </a:cubicBezTo>
                      <a:cubicBezTo>
                        <a:pt x="1662" y="3073"/>
                        <a:pt x="1771" y="3038"/>
                        <a:pt x="1850" y="2984"/>
                      </a:cubicBezTo>
                      <a:close/>
                      <a:moveTo>
                        <a:pt x="6187" y="606"/>
                      </a:moveTo>
                      <a:cubicBezTo>
                        <a:pt x="6224" y="606"/>
                        <a:pt x="6262" y="608"/>
                        <a:pt x="6301" y="612"/>
                      </a:cubicBezTo>
                      <a:cubicBezTo>
                        <a:pt x="6725" y="656"/>
                        <a:pt x="7039" y="953"/>
                        <a:pt x="7038" y="1315"/>
                      </a:cubicBezTo>
                      <a:cubicBezTo>
                        <a:pt x="7036" y="1566"/>
                        <a:pt x="6856" y="1754"/>
                        <a:pt x="6637" y="1754"/>
                      </a:cubicBezTo>
                      <a:cubicBezTo>
                        <a:pt x="6608" y="1754"/>
                        <a:pt x="6579" y="1751"/>
                        <a:pt x="6550" y="1744"/>
                      </a:cubicBezTo>
                      <a:cubicBezTo>
                        <a:pt x="6716" y="1524"/>
                        <a:pt x="6724" y="1381"/>
                        <a:pt x="6570" y="1256"/>
                      </a:cubicBezTo>
                      <a:cubicBezTo>
                        <a:pt x="6502" y="1200"/>
                        <a:pt x="6421" y="1174"/>
                        <a:pt x="6337" y="1174"/>
                      </a:cubicBezTo>
                      <a:cubicBezTo>
                        <a:pt x="6221" y="1174"/>
                        <a:pt x="6102" y="1225"/>
                        <a:pt x="6012" y="1325"/>
                      </a:cubicBezTo>
                      <a:cubicBezTo>
                        <a:pt x="5790" y="1571"/>
                        <a:pt x="5780" y="1992"/>
                        <a:pt x="5987" y="2295"/>
                      </a:cubicBezTo>
                      <a:cubicBezTo>
                        <a:pt x="6107" y="2469"/>
                        <a:pt x="6239" y="2551"/>
                        <a:pt x="6416" y="2551"/>
                      </a:cubicBezTo>
                      <a:cubicBezTo>
                        <a:pt x="6514" y="2551"/>
                        <a:pt x="6625" y="2527"/>
                        <a:pt x="6757" y="2479"/>
                      </a:cubicBezTo>
                      <a:cubicBezTo>
                        <a:pt x="8109" y="1985"/>
                        <a:pt x="9486" y="1700"/>
                        <a:pt x="10905" y="1700"/>
                      </a:cubicBezTo>
                      <a:cubicBezTo>
                        <a:pt x="11301" y="1700"/>
                        <a:pt x="11700" y="1722"/>
                        <a:pt x="12102" y="1768"/>
                      </a:cubicBezTo>
                      <a:cubicBezTo>
                        <a:pt x="12364" y="1798"/>
                        <a:pt x="12625" y="1815"/>
                        <a:pt x="12883" y="1815"/>
                      </a:cubicBezTo>
                      <a:cubicBezTo>
                        <a:pt x="13601" y="1815"/>
                        <a:pt x="14303" y="1685"/>
                        <a:pt x="14972" y="1347"/>
                      </a:cubicBezTo>
                      <a:cubicBezTo>
                        <a:pt x="14996" y="1335"/>
                        <a:pt x="15024" y="1332"/>
                        <a:pt x="15054" y="1332"/>
                      </a:cubicBezTo>
                      <a:cubicBezTo>
                        <a:pt x="15096" y="1332"/>
                        <a:pt x="15142" y="1338"/>
                        <a:pt x="15185" y="1338"/>
                      </a:cubicBezTo>
                      <a:cubicBezTo>
                        <a:pt x="15186" y="1338"/>
                        <a:pt x="15188" y="1338"/>
                        <a:pt x="15190" y="1338"/>
                      </a:cubicBezTo>
                      <a:lnTo>
                        <a:pt x="15190" y="1338"/>
                      </a:lnTo>
                      <a:cubicBezTo>
                        <a:pt x="15155" y="1407"/>
                        <a:pt x="15137" y="1514"/>
                        <a:pt x="15081" y="1538"/>
                      </a:cubicBezTo>
                      <a:cubicBezTo>
                        <a:pt x="14812" y="1657"/>
                        <a:pt x="14539" y="1783"/>
                        <a:pt x="14255" y="1855"/>
                      </a:cubicBezTo>
                      <a:cubicBezTo>
                        <a:pt x="13911" y="1941"/>
                        <a:pt x="13565" y="1967"/>
                        <a:pt x="13216" y="1967"/>
                      </a:cubicBezTo>
                      <a:cubicBezTo>
                        <a:pt x="12847" y="1967"/>
                        <a:pt x="12477" y="1938"/>
                        <a:pt x="12107" y="1922"/>
                      </a:cubicBezTo>
                      <a:cubicBezTo>
                        <a:pt x="11830" y="1910"/>
                        <a:pt x="11553" y="1902"/>
                        <a:pt x="11277" y="1902"/>
                      </a:cubicBezTo>
                      <a:cubicBezTo>
                        <a:pt x="10738" y="1902"/>
                        <a:pt x="10201" y="1932"/>
                        <a:pt x="9667" y="2017"/>
                      </a:cubicBezTo>
                      <a:cubicBezTo>
                        <a:pt x="8585" y="2189"/>
                        <a:pt x="7540" y="2496"/>
                        <a:pt x="6518" y="2881"/>
                      </a:cubicBezTo>
                      <a:cubicBezTo>
                        <a:pt x="5822" y="3143"/>
                        <a:pt x="5241" y="3582"/>
                        <a:pt x="4761" y="4153"/>
                      </a:cubicBezTo>
                      <a:cubicBezTo>
                        <a:pt x="4642" y="4294"/>
                        <a:pt x="4570" y="4433"/>
                        <a:pt x="4653" y="4618"/>
                      </a:cubicBezTo>
                      <a:cubicBezTo>
                        <a:pt x="4745" y="4823"/>
                        <a:pt x="4872" y="4985"/>
                        <a:pt x="5113" y="5012"/>
                      </a:cubicBezTo>
                      <a:cubicBezTo>
                        <a:pt x="5133" y="5014"/>
                        <a:pt x="5153" y="5015"/>
                        <a:pt x="5172" y="5015"/>
                      </a:cubicBezTo>
                      <a:cubicBezTo>
                        <a:pt x="5372" y="5015"/>
                        <a:pt x="5555" y="4898"/>
                        <a:pt x="5588" y="4730"/>
                      </a:cubicBezTo>
                      <a:cubicBezTo>
                        <a:pt x="5602" y="4663"/>
                        <a:pt x="5605" y="4567"/>
                        <a:pt x="5567" y="4522"/>
                      </a:cubicBezTo>
                      <a:cubicBezTo>
                        <a:pt x="5504" y="4446"/>
                        <a:pt x="5404" y="4401"/>
                        <a:pt x="5318" y="4341"/>
                      </a:cubicBezTo>
                      <a:cubicBezTo>
                        <a:pt x="5387" y="4186"/>
                        <a:pt x="5538" y="4102"/>
                        <a:pt x="5692" y="4102"/>
                      </a:cubicBezTo>
                      <a:cubicBezTo>
                        <a:pt x="5809" y="4102"/>
                        <a:pt x="5927" y="4151"/>
                        <a:pt x="6012" y="4254"/>
                      </a:cubicBezTo>
                      <a:cubicBezTo>
                        <a:pt x="6171" y="4450"/>
                        <a:pt x="6219" y="4671"/>
                        <a:pt x="6124" y="4905"/>
                      </a:cubicBezTo>
                      <a:cubicBezTo>
                        <a:pt x="6005" y="5197"/>
                        <a:pt x="5784" y="5384"/>
                        <a:pt x="5476" y="5440"/>
                      </a:cubicBezTo>
                      <a:cubicBezTo>
                        <a:pt x="5424" y="5450"/>
                        <a:pt x="5373" y="5454"/>
                        <a:pt x="5322" y="5454"/>
                      </a:cubicBezTo>
                      <a:cubicBezTo>
                        <a:pt x="4854" y="5454"/>
                        <a:pt x="4447" y="5065"/>
                        <a:pt x="4398" y="4551"/>
                      </a:cubicBezTo>
                      <a:cubicBezTo>
                        <a:pt x="4393" y="4500"/>
                        <a:pt x="4370" y="4450"/>
                        <a:pt x="4354" y="4401"/>
                      </a:cubicBezTo>
                      <a:cubicBezTo>
                        <a:pt x="4302" y="4424"/>
                        <a:pt x="4245" y="4438"/>
                        <a:pt x="4199" y="4471"/>
                      </a:cubicBezTo>
                      <a:cubicBezTo>
                        <a:pt x="4066" y="4567"/>
                        <a:pt x="3945" y="4682"/>
                        <a:pt x="3807" y="4768"/>
                      </a:cubicBezTo>
                      <a:cubicBezTo>
                        <a:pt x="3566" y="4916"/>
                        <a:pt x="3308" y="5030"/>
                        <a:pt x="3035" y="5030"/>
                      </a:cubicBezTo>
                      <a:cubicBezTo>
                        <a:pt x="2946" y="5030"/>
                        <a:pt x="2856" y="5018"/>
                        <a:pt x="2764" y="4991"/>
                      </a:cubicBezTo>
                      <a:cubicBezTo>
                        <a:pt x="2183" y="4822"/>
                        <a:pt x="1943" y="4372"/>
                        <a:pt x="2251" y="3858"/>
                      </a:cubicBezTo>
                      <a:cubicBezTo>
                        <a:pt x="2336" y="3716"/>
                        <a:pt x="2468" y="3642"/>
                        <a:pt x="2612" y="3642"/>
                      </a:cubicBezTo>
                      <a:cubicBezTo>
                        <a:pt x="2706" y="3642"/>
                        <a:pt x="2805" y="3674"/>
                        <a:pt x="2899" y="3740"/>
                      </a:cubicBezTo>
                      <a:cubicBezTo>
                        <a:pt x="2689" y="3794"/>
                        <a:pt x="2568" y="3912"/>
                        <a:pt x="2527" y="4103"/>
                      </a:cubicBezTo>
                      <a:cubicBezTo>
                        <a:pt x="2449" y="4458"/>
                        <a:pt x="2703" y="4764"/>
                        <a:pt x="3043" y="4764"/>
                      </a:cubicBezTo>
                      <a:cubicBezTo>
                        <a:pt x="3078" y="4764"/>
                        <a:pt x="3114" y="4761"/>
                        <a:pt x="3151" y="4754"/>
                      </a:cubicBezTo>
                      <a:cubicBezTo>
                        <a:pt x="3506" y="4690"/>
                        <a:pt x="3799" y="4498"/>
                        <a:pt x="4043" y="4247"/>
                      </a:cubicBezTo>
                      <a:cubicBezTo>
                        <a:pt x="4571" y="3705"/>
                        <a:pt x="5173" y="3268"/>
                        <a:pt x="5843" y="2920"/>
                      </a:cubicBezTo>
                      <a:cubicBezTo>
                        <a:pt x="5913" y="2884"/>
                        <a:pt x="5974" y="2815"/>
                        <a:pt x="6017" y="2745"/>
                      </a:cubicBezTo>
                      <a:cubicBezTo>
                        <a:pt x="6064" y="2671"/>
                        <a:pt x="6039" y="2612"/>
                        <a:pt x="5939" y="2590"/>
                      </a:cubicBezTo>
                      <a:cubicBezTo>
                        <a:pt x="5347" y="2460"/>
                        <a:pt x="5192" y="2006"/>
                        <a:pt x="5206" y="1567"/>
                      </a:cubicBezTo>
                      <a:cubicBezTo>
                        <a:pt x="5226" y="1008"/>
                        <a:pt x="5645" y="606"/>
                        <a:pt x="6187" y="606"/>
                      </a:cubicBezTo>
                      <a:close/>
                      <a:moveTo>
                        <a:pt x="2032" y="4729"/>
                      </a:moveTo>
                      <a:cubicBezTo>
                        <a:pt x="2072" y="4729"/>
                        <a:pt x="2130" y="4767"/>
                        <a:pt x="2179" y="4782"/>
                      </a:cubicBezTo>
                      <a:cubicBezTo>
                        <a:pt x="2175" y="4799"/>
                        <a:pt x="2170" y="4814"/>
                        <a:pt x="2168" y="4831"/>
                      </a:cubicBezTo>
                      <a:cubicBezTo>
                        <a:pt x="1928" y="4889"/>
                        <a:pt x="1747" y="5010"/>
                        <a:pt x="1725" y="5274"/>
                      </a:cubicBezTo>
                      <a:cubicBezTo>
                        <a:pt x="1711" y="5439"/>
                        <a:pt x="1778" y="5573"/>
                        <a:pt x="1927" y="5653"/>
                      </a:cubicBezTo>
                      <a:cubicBezTo>
                        <a:pt x="2001" y="5694"/>
                        <a:pt x="2073" y="5714"/>
                        <a:pt x="2141" y="5714"/>
                      </a:cubicBezTo>
                      <a:cubicBezTo>
                        <a:pt x="2261" y="5714"/>
                        <a:pt x="2370" y="5653"/>
                        <a:pt x="2470" y="5539"/>
                      </a:cubicBezTo>
                      <a:cubicBezTo>
                        <a:pt x="2490" y="5548"/>
                        <a:pt x="2509" y="5555"/>
                        <a:pt x="2529" y="5564"/>
                      </a:cubicBezTo>
                      <a:cubicBezTo>
                        <a:pt x="2520" y="5655"/>
                        <a:pt x="2534" y="5754"/>
                        <a:pt x="2499" y="5834"/>
                      </a:cubicBezTo>
                      <a:cubicBezTo>
                        <a:pt x="2424" y="6006"/>
                        <a:pt x="2226" y="6098"/>
                        <a:pt x="2032" y="6098"/>
                      </a:cubicBezTo>
                      <a:cubicBezTo>
                        <a:pt x="1888" y="6098"/>
                        <a:pt x="1746" y="6047"/>
                        <a:pt x="1658" y="5940"/>
                      </a:cubicBezTo>
                      <a:cubicBezTo>
                        <a:pt x="1458" y="5692"/>
                        <a:pt x="1432" y="5205"/>
                        <a:pt x="1637" y="4963"/>
                      </a:cubicBezTo>
                      <a:cubicBezTo>
                        <a:pt x="1728" y="4856"/>
                        <a:pt x="1880" y="4795"/>
                        <a:pt x="2013" y="4733"/>
                      </a:cubicBezTo>
                      <a:cubicBezTo>
                        <a:pt x="2019" y="4730"/>
                        <a:pt x="2025" y="4729"/>
                        <a:pt x="2032" y="4729"/>
                      </a:cubicBezTo>
                      <a:close/>
                      <a:moveTo>
                        <a:pt x="1665" y="4368"/>
                      </a:moveTo>
                      <a:cubicBezTo>
                        <a:pt x="1714" y="4368"/>
                        <a:pt x="1762" y="4371"/>
                        <a:pt x="1809" y="4377"/>
                      </a:cubicBezTo>
                      <a:cubicBezTo>
                        <a:pt x="1933" y="4396"/>
                        <a:pt x="2035" y="4437"/>
                        <a:pt x="2028" y="4636"/>
                      </a:cubicBezTo>
                      <a:cubicBezTo>
                        <a:pt x="1890" y="4645"/>
                        <a:pt x="1756" y="4655"/>
                        <a:pt x="1621" y="4660"/>
                      </a:cubicBezTo>
                      <a:cubicBezTo>
                        <a:pt x="1327" y="4672"/>
                        <a:pt x="1052" y="4736"/>
                        <a:pt x="830" y="4939"/>
                      </a:cubicBezTo>
                      <a:cubicBezTo>
                        <a:pt x="681" y="5075"/>
                        <a:pt x="613" y="5249"/>
                        <a:pt x="657" y="5451"/>
                      </a:cubicBezTo>
                      <a:cubicBezTo>
                        <a:pt x="704" y="5657"/>
                        <a:pt x="855" y="5764"/>
                        <a:pt x="1047" y="5823"/>
                      </a:cubicBezTo>
                      <a:cubicBezTo>
                        <a:pt x="1095" y="5838"/>
                        <a:pt x="1146" y="5848"/>
                        <a:pt x="1197" y="5862"/>
                      </a:cubicBezTo>
                      <a:cubicBezTo>
                        <a:pt x="1152" y="6065"/>
                        <a:pt x="1041" y="6182"/>
                        <a:pt x="857" y="6223"/>
                      </a:cubicBezTo>
                      <a:cubicBezTo>
                        <a:pt x="824" y="6231"/>
                        <a:pt x="792" y="6234"/>
                        <a:pt x="761" y="6234"/>
                      </a:cubicBezTo>
                      <a:cubicBezTo>
                        <a:pt x="619" y="6234"/>
                        <a:pt x="507" y="6157"/>
                        <a:pt x="411" y="6040"/>
                      </a:cubicBezTo>
                      <a:cubicBezTo>
                        <a:pt x="194" y="5779"/>
                        <a:pt x="170" y="5410"/>
                        <a:pt x="344" y="5100"/>
                      </a:cubicBezTo>
                      <a:cubicBezTo>
                        <a:pt x="576" y="4687"/>
                        <a:pt x="1170" y="4368"/>
                        <a:pt x="1665" y="4368"/>
                      </a:cubicBezTo>
                      <a:close/>
                      <a:moveTo>
                        <a:pt x="11239" y="1"/>
                      </a:moveTo>
                      <a:cubicBezTo>
                        <a:pt x="11102" y="1"/>
                        <a:pt x="10963" y="28"/>
                        <a:pt x="10826" y="85"/>
                      </a:cubicBezTo>
                      <a:cubicBezTo>
                        <a:pt x="10690" y="142"/>
                        <a:pt x="10677" y="207"/>
                        <a:pt x="10767" y="319"/>
                      </a:cubicBezTo>
                      <a:cubicBezTo>
                        <a:pt x="10912" y="505"/>
                        <a:pt x="11063" y="690"/>
                        <a:pt x="11195" y="886"/>
                      </a:cubicBezTo>
                      <a:cubicBezTo>
                        <a:pt x="11437" y="1248"/>
                        <a:pt x="11666" y="1403"/>
                        <a:pt x="12019" y="1403"/>
                      </a:cubicBezTo>
                      <a:cubicBezTo>
                        <a:pt x="12112" y="1403"/>
                        <a:pt x="12214" y="1392"/>
                        <a:pt x="12326" y="1372"/>
                      </a:cubicBezTo>
                      <a:cubicBezTo>
                        <a:pt x="12402" y="1358"/>
                        <a:pt x="12465" y="1350"/>
                        <a:pt x="12519" y="1350"/>
                      </a:cubicBezTo>
                      <a:cubicBezTo>
                        <a:pt x="12691" y="1350"/>
                        <a:pt x="12776" y="1432"/>
                        <a:pt x="12917" y="1675"/>
                      </a:cubicBezTo>
                      <a:cubicBezTo>
                        <a:pt x="12740" y="1670"/>
                        <a:pt x="12579" y="1671"/>
                        <a:pt x="12419" y="1661"/>
                      </a:cubicBezTo>
                      <a:cubicBezTo>
                        <a:pt x="11920" y="1629"/>
                        <a:pt x="11423" y="1600"/>
                        <a:pt x="10925" y="1552"/>
                      </a:cubicBezTo>
                      <a:cubicBezTo>
                        <a:pt x="10592" y="1520"/>
                        <a:pt x="10349" y="1347"/>
                        <a:pt x="10215" y="1026"/>
                      </a:cubicBezTo>
                      <a:cubicBezTo>
                        <a:pt x="10143" y="854"/>
                        <a:pt x="10061" y="680"/>
                        <a:pt x="9962" y="522"/>
                      </a:cubicBezTo>
                      <a:cubicBezTo>
                        <a:pt x="9841" y="328"/>
                        <a:pt x="9661" y="245"/>
                        <a:pt x="9436" y="245"/>
                      </a:cubicBezTo>
                      <a:cubicBezTo>
                        <a:pt x="9419" y="245"/>
                        <a:pt x="9401" y="246"/>
                        <a:pt x="9384" y="247"/>
                      </a:cubicBezTo>
                      <a:cubicBezTo>
                        <a:pt x="9369" y="247"/>
                        <a:pt x="9354" y="248"/>
                        <a:pt x="9340" y="248"/>
                      </a:cubicBezTo>
                      <a:cubicBezTo>
                        <a:pt x="9231" y="248"/>
                        <a:pt x="9113" y="225"/>
                        <a:pt x="9019" y="177"/>
                      </a:cubicBezTo>
                      <a:cubicBezTo>
                        <a:pt x="8840" y="85"/>
                        <a:pt x="8659" y="52"/>
                        <a:pt x="8473" y="52"/>
                      </a:cubicBezTo>
                      <a:cubicBezTo>
                        <a:pt x="8371" y="52"/>
                        <a:pt x="8268" y="62"/>
                        <a:pt x="8164" y="78"/>
                      </a:cubicBezTo>
                      <a:cubicBezTo>
                        <a:pt x="8048" y="96"/>
                        <a:pt x="8001" y="166"/>
                        <a:pt x="8053" y="275"/>
                      </a:cubicBezTo>
                      <a:cubicBezTo>
                        <a:pt x="8144" y="467"/>
                        <a:pt x="8231" y="663"/>
                        <a:pt x="8337" y="846"/>
                      </a:cubicBezTo>
                      <a:cubicBezTo>
                        <a:pt x="8523" y="1158"/>
                        <a:pt x="8807" y="1295"/>
                        <a:pt x="9157" y="1295"/>
                      </a:cubicBezTo>
                      <a:cubicBezTo>
                        <a:pt x="9171" y="1295"/>
                        <a:pt x="9185" y="1294"/>
                        <a:pt x="9200" y="1294"/>
                      </a:cubicBezTo>
                      <a:cubicBezTo>
                        <a:pt x="9406" y="1288"/>
                        <a:pt x="9615" y="1284"/>
                        <a:pt x="9819" y="1262"/>
                      </a:cubicBezTo>
                      <a:cubicBezTo>
                        <a:pt x="9850" y="1259"/>
                        <a:pt x="9880" y="1257"/>
                        <a:pt x="9908" y="1257"/>
                      </a:cubicBezTo>
                      <a:cubicBezTo>
                        <a:pt x="10140" y="1257"/>
                        <a:pt x="10325" y="1360"/>
                        <a:pt x="10488" y="1564"/>
                      </a:cubicBezTo>
                      <a:cubicBezTo>
                        <a:pt x="10419" y="1572"/>
                        <a:pt x="10362" y="1582"/>
                        <a:pt x="10304" y="1583"/>
                      </a:cubicBezTo>
                      <a:cubicBezTo>
                        <a:pt x="9179" y="1623"/>
                        <a:pt x="8100" y="1893"/>
                        <a:pt x="7033" y="2224"/>
                      </a:cubicBezTo>
                      <a:cubicBezTo>
                        <a:pt x="6916" y="2260"/>
                        <a:pt x="6805" y="2313"/>
                        <a:pt x="6697" y="2366"/>
                      </a:cubicBezTo>
                      <a:cubicBezTo>
                        <a:pt x="6607" y="2409"/>
                        <a:pt x="6526" y="2431"/>
                        <a:pt x="6452" y="2431"/>
                      </a:cubicBezTo>
                      <a:cubicBezTo>
                        <a:pt x="6321" y="2431"/>
                        <a:pt x="6211" y="2364"/>
                        <a:pt x="6106" y="2224"/>
                      </a:cubicBezTo>
                      <a:cubicBezTo>
                        <a:pt x="5944" y="2006"/>
                        <a:pt x="5924" y="1706"/>
                        <a:pt x="6062" y="1484"/>
                      </a:cubicBezTo>
                      <a:cubicBezTo>
                        <a:pt x="6123" y="1383"/>
                        <a:pt x="6206" y="1307"/>
                        <a:pt x="6316" y="1307"/>
                      </a:cubicBezTo>
                      <a:cubicBezTo>
                        <a:pt x="6340" y="1307"/>
                        <a:pt x="6366" y="1311"/>
                        <a:pt x="6393" y="1319"/>
                      </a:cubicBezTo>
                      <a:cubicBezTo>
                        <a:pt x="6452" y="1335"/>
                        <a:pt x="6521" y="1400"/>
                        <a:pt x="6538" y="1457"/>
                      </a:cubicBezTo>
                      <a:cubicBezTo>
                        <a:pt x="6549" y="1499"/>
                        <a:pt x="6485" y="1566"/>
                        <a:pt x="6447" y="1614"/>
                      </a:cubicBezTo>
                      <a:cubicBezTo>
                        <a:pt x="6409" y="1666"/>
                        <a:pt x="6361" y="1711"/>
                        <a:pt x="6317" y="1758"/>
                      </a:cubicBezTo>
                      <a:cubicBezTo>
                        <a:pt x="6384" y="1803"/>
                        <a:pt x="6446" y="1872"/>
                        <a:pt x="6519" y="1888"/>
                      </a:cubicBezTo>
                      <a:cubicBezTo>
                        <a:pt x="6547" y="1894"/>
                        <a:pt x="6575" y="1896"/>
                        <a:pt x="6603" y="1896"/>
                      </a:cubicBezTo>
                      <a:cubicBezTo>
                        <a:pt x="6828" y="1896"/>
                        <a:pt x="7053" y="1723"/>
                        <a:pt x="7123" y="1494"/>
                      </a:cubicBezTo>
                      <a:cubicBezTo>
                        <a:pt x="7206" y="1226"/>
                        <a:pt x="7117" y="923"/>
                        <a:pt x="6885" y="739"/>
                      </a:cubicBezTo>
                      <a:cubicBezTo>
                        <a:pt x="6669" y="568"/>
                        <a:pt x="6439" y="483"/>
                        <a:pt x="6198" y="483"/>
                      </a:cubicBezTo>
                      <a:cubicBezTo>
                        <a:pt x="6047" y="483"/>
                        <a:pt x="5891" y="517"/>
                        <a:pt x="5733" y="584"/>
                      </a:cubicBezTo>
                      <a:cubicBezTo>
                        <a:pt x="5325" y="758"/>
                        <a:pt x="5081" y="1057"/>
                        <a:pt x="5062" y="1520"/>
                      </a:cubicBezTo>
                      <a:cubicBezTo>
                        <a:pt x="5035" y="2144"/>
                        <a:pt x="5262" y="2501"/>
                        <a:pt x="5883" y="2752"/>
                      </a:cubicBezTo>
                      <a:cubicBezTo>
                        <a:pt x="5640" y="2894"/>
                        <a:pt x="5401" y="3013"/>
                        <a:pt x="5187" y="3165"/>
                      </a:cubicBezTo>
                      <a:cubicBezTo>
                        <a:pt x="4851" y="3405"/>
                        <a:pt x="4533" y="3669"/>
                        <a:pt x="4209" y="3924"/>
                      </a:cubicBezTo>
                      <a:cubicBezTo>
                        <a:pt x="3981" y="4105"/>
                        <a:pt x="3766" y="4305"/>
                        <a:pt x="3528" y="4473"/>
                      </a:cubicBezTo>
                      <a:cubicBezTo>
                        <a:pt x="3413" y="4554"/>
                        <a:pt x="3263" y="4595"/>
                        <a:pt x="3123" y="4626"/>
                      </a:cubicBezTo>
                      <a:cubicBezTo>
                        <a:pt x="3091" y="4634"/>
                        <a:pt x="3059" y="4637"/>
                        <a:pt x="3029" y="4637"/>
                      </a:cubicBezTo>
                      <a:cubicBezTo>
                        <a:pt x="2848" y="4637"/>
                        <a:pt x="2705" y="4512"/>
                        <a:pt x="2663" y="4321"/>
                      </a:cubicBezTo>
                      <a:cubicBezTo>
                        <a:pt x="2612" y="4091"/>
                        <a:pt x="2704" y="3943"/>
                        <a:pt x="2939" y="3869"/>
                      </a:cubicBezTo>
                      <a:cubicBezTo>
                        <a:pt x="3089" y="3823"/>
                        <a:pt x="3120" y="3731"/>
                        <a:pt x="2988" y="3645"/>
                      </a:cubicBezTo>
                      <a:cubicBezTo>
                        <a:pt x="2850" y="3556"/>
                        <a:pt x="2675" y="3523"/>
                        <a:pt x="2525" y="3468"/>
                      </a:cubicBezTo>
                      <a:cubicBezTo>
                        <a:pt x="2580" y="3385"/>
                        <a:pt x="2684" y="3265"/>
                        <a:pt x="2747" y="3125"/>
                      </a:cubicBezTo>
                      <a:cubicBezTo>
                        <a:pt x="2814" y="2978"/>
                        <a:pt x="2735" y="2881"/>
                        <a:pt x="2529" y="2805"/>
                      </a:cubicBezTo>
                      <a:cubicBezTo>
                        <a:pt x="2586" y="2659"/>
                        <a:pt x="2658" y="2518"/>
                        <a:pt x="2696" y="2367"/>
                      </a:cubicBezTo>
                      <a:cubicBezTo>
                        <a:pt x="2753" y="2147"/>
                        <a:pt x="2684" y="1972"/>
                        <a:pt x="2539" y="1905"/>
                      </a:cubicBezTo>
                      <a:cubicBezTo>
                        <a:pt x="2492" y="1883"/>
                        <a:pt x="2441" y="1872"/>
                        <a:pt x="2389" y="1872"/>
                      </a:cubicBezTo>
                      <a:cubicBezTo>
                        <a:pt x="2267" y="1872"/>
                        <a:pt x="2141" y="1931"/>
                        <a:pt x="2050" y="2046"/>
                      </a:cubicBezTo>
                      <a:cubicBezTo>
                        <a:pt x="1971" y="2144"/>
                        <a:pt x="1908" y="2203"/>
                        <a:pt x="1761" y="2203"/>
                      </a:cubicBezTo>
                      <a:cubicBezTo>
                        <a:pt x="1756" y="2203"/>
                        <a:pt x="1751" y="2203"/>
                        <a:pt x="1746" y="2203"/>
                      </a:cubicBezTo>
                      <a:cubicBezTo>
                        <a:pt x="1743" y="2203"/>
                        <a:pt x="1740" y="2203"/>
                        <a:pt x="1738" y="2203"/>
                      </a:cubicBezTo>
                      <a:cubicBezTo>
                        <a:pt x="1517" y="2203"/>
                        <a:pt x="1420" y="2411"/>
                        <a:pt x="1332" y="2589"/>
                      </a:cubicBezTo>
                      <a:cubicBezTo>
                        <a:pt x="1080" y="2590"/>
                        <a:pt x="957" y="2666"/>
                        <a:pt x="931" y="2915"/>
                      </a:cubicBezTo>
                      <a:cubicBezTo>
                        <a:pt x="909" y="3127"/>
                        <a:pt x="951" y="3345"/>
                        <a:pt x="974" y="3561"/>
                      </a:cubicBezTo>
                      <a:cubicBezTo>
                        <a:pt x="981" y="3630"/>
                        <a:pt x="1017" y="3696"/>
                        <a:pt x="1043" y="3777"/>
                      </a:cubicBezTo>
                      <a:cubicBezTo>
                        <a:pt x="842" y="3808"/>
                        <a:pt x="646" y="3839"/>
                        <a:pt x="609" y="4061"/>
                      </a:cubicBezTo>
                      <a:cubicBezTo>
                        <a:pt x="575" y="4251"/>
                        <a:pt x="730" y="4335"/>
                        <a:pt x="859" y="4408"/>
                      </a:cubicBezTo>
                      <a:cubicBezTo>
                        <a:pt x="674" y="4578"/>
                        <a:pt x="474" y="4727"/>
                        <a:pt x="317" y="4914"/>
                      </a:cubicBezTo>
                      <a:cubicBezTo>
                        <a:pt x="0" y="5295"/>
                        <a:pt x="24" y="5832"/>
                        <a:pt x="345" y="6166"/>
                      </a:cubicBezTo>
                      <a:cubicBezTo>
                        <a:pt x="470" y="6295"/>
                        <a:pt x="622" y="6356"/>
                        <a:pt x="770" y="6356"/>
                      </a:cubicBezTo>
                      <a:cubicBezTo>
                        <a:pt x="1001" y="6356"/>
                        <a:pt x="1221" y="6208"/>
                        <a:pt x="1306" y="5940"/>
                      </a:cubicBezTo>
                      <a:cubicBezTo>
                        <a:pt x="1347" y="5808"/>
                        <a:pt x="1325" y="5730"/>
                        <a:pt x="1170" y="5713"/>
                      </a:cubicBezTo>
                      <a:cubicBezTo>
                        <a:pt x="981" y="5692"/>
                        <a:pt x="827" y="5612"/>
                        <a:pt x="781" y="5410"/>
                      </a:cubicBezTo>
                      <a:cubicBezTo>
                        <a:pt x="743" y="5239"/>
                        <a:pt x="845" y="5044"/>
                        <a:pt x="1041" y="4950"/>
                      </a:cubicBezTo>
                      <a:cubicBezTo>
                        <a:pt x="1208" y="4870"/>
                        <a:pt x="1389" y="4825"/>
                        <a:pt x="1565" y="4764"/>
                      </a:cubicBezTo>
                      <a:cubicBezTo>
                        <a:pt x="1574" y="4779"/>
                        <a:pt x="1585" y="4794"/>
                        <a:pt x="1594" y="4809"/>
                      </a:cubicBezTo>
                      <a:cubicBezTo>
                        <a:pt x="1566" y="4851"/>
                        <a:pt x="1540" y="4892"/>
                        <a:pt x="1513" y="4933"/>
                      </a:cubicBezTo>
                      <a:cubicBezTo>
                        <a:pt x="1315" y="5239"/>
                        <a:pt x="1329" y="5712"/>
                        <a:pt x="1549" y="6002"/>
                      </a:cubicBezTo>
                      <a:cubicBezTo>
                        <a:pt x="1671" y="6163"/>
                        <a:pt x="1831" y="6223"/>
                        <a:pt x="2011" y="6223"/>
                      </a:cubicBezTo>
                      <a:cubicBezTo>
                        <a:pt x="2052" y="6223"/>
                        <a:pt x="2094" y="6220"/>
                        <a:pt x="2136" y="6214"/>
                      </a:cubicBezTo>
                      <a:cubicBezTo>
                        <a:pt x="2361" y="6183"/>
                        <a:pt x="2552" y="6076"/>
                        <a:pt x="2624" y="5855"/>
                      </a:cubicBezTo>
                      <a:cubicBezTo>
                        <a:pt x="2660" y="5745"/>
                        <a:pt x="2643" y="5600"/>
                        <a:pt x="2601" y="5490"/>
                      </a:cubicBezTo>
                      <a:cubicBezTo>
                        <a:pt x="2571" y="5409"/>
                        <a:pt x="2540" y="5374"/>
                        <a:pt x="2500" y="5374"/>
                      </a:cubicBezTo>
                      <a:cubicBezTo>
                        <a:pt x="2461" y="5374"/>
                        <a:pt x="2415" y="5406"/>
                        <a:pt x="2354" y="5461"/>
                      </a:cubicBezTo>
                      <a:cubicBezTo>
                        <a:pt x="2292" y="5516"/>
                        <a:pt x="2189" y="5566"/>
                        <a:pt x="2109" y="5566"/>
                      </a:cubicBezTo>
                      <a:cubicBezTo>
                        <a:pt x="2097" y="5566"/>
                        <a:pt x="2085" y="5565"/>
                        <a:pt x="2074" y="5562"/>
                      </a:cubicBezTo>
                      <a:cubicBezTo>
                        <a:pt x="1989" y="5543"/>
                        <a:pt x="1879" y="5431"/>
                        <a:pt x="1869" y="5350"/>
                      </a:cubicBezTo>
                      <a:cubicBezTo>
                        <a:pt x="1857" y="5255"/>
                        <a:pt x="1915" y="5114"/>
                        <a:pt x="1990" y="5054"/>
                      </a:cubicBezTo>
                      <a:cubicBezTo>
                        <a:pt x="2068" y="4993"/>
                        <a:pt x="2157" y="4955"/>
                        <a:pt x="2252" y="4955"/>
                      </a:cubicBezTo>
                      <a:cubicBezTo>
                        <a:pt x="2320" y="4955"/>
                        <a:pt x="2392" y="4974"/>
                        <a:pt x="2465" y="5017"/>
                      </a:cubicBezTo>
                      <a:cubicBezTo>
                        <a:pt x="2642" y="5119"/>
                        <a:pt x="2824" y="5164"/>
                        <a:pt x="3007" y="5164"/>
                      </a:cubicBezTo>
                      <a:cubicBezTo>
                        <a:pt x="3191" y="5164"/>
                        <a:pt x="3376" y="5118"/>
                        <a:pt x="3557" y="5039"/>
                      </a:cubicBezTo>
                      <a:cubicBezTo>
                        <a:pt x="3797" y="4932"/>
                        <a:pt x="4017" y="4775"/>
                        <a:pt x="4229" y="4651"/>
                      </a:cubicBezTo>
                      <a:cubicBezTo>
                        <a:pt x="4312" y="4815"/>
                        <a:pt x="4380" y="5006"/>
                        <a:pt x="4492" y="5167"/>
                      </a:cubicBezTo>
                      <a:cubicBezTo>
                        <a:pt x="4695" y="5456"/>
                        <a:pt x="4968" y="5604"/>
                        <a:pt x="5289" y="5604"/>
                      </a:cubicBezTo>
                      <a:cubicBezTo>
                        <a:pt x="5367" y="5604"/>
                        <a:pt x="5448" y="5596"/>
                        <a:pt x="5532" y="5578"/>
                      </a:cubicBezTo>
                      <a:cubicBezTo>
                        <a:pt x="5916" y="5495"/>
                        <a:pt x="6178" y="5252"/>
                        <a:pt x="6286" y="4862"/>
                      </a:cubicBezTo>
                      <a:cubicBezTo>
                        <a:pt x="6385" y="4498"/>
                        <a:pt x="6165" y="3978"/>
                        <a:pt x="5692" y="3978"/>
                      </a:cubicBezTo>
                      <a:cubicBezTo>
                        <a:pt x="5646" y="3978"/>
                        <a:pt x="5597" y="3983"/>
                        <a:pt x="5546" y="3993"/>
                      </a:cubicBezTo>
                      <a:cubicBezTo>
                        <a:pt x="5355" y="4033"/>
                        <a:pt x="5200" y="4184"/>
                        <a:pt x="5169" y="4370"/>
                      </a:cubicBezTo>
                      <a:cubicBezTo>
                        <a:pt x="5151" y="4474"/>
                        <a:pt x="5172" y="4541"/>
                        <a:pt x="5290" y="4541"/>
                      </a:cubicBezTo>
                      <a:cubicBezTo>
                        <a:pt x="5296" y="4541"/>
                        <a:pt x="5302" y="4541"/>
                        <a:pt x="5309" y="4541"/>
                      </a:cubicBezTo>
                      <a:cubicBezTo>
                        <a:pt x="5311" y="4540"/>
                        <a:pt x="5314" y="4540"/>
                        <a:pt x="5317" y="4540"/>
                      </a:cubicBezTo>
                      <a:cubicBezTo>
                        <a:pt x="5370" y="4540"/>
                        <a:pt x="5455" y="4564"/>
                        <a:pt x="5456" y="4584"/>
                      </a:cubicBezTo>
                      <a:cubicBezTo>
                        <a:pt x="5463" y="4650"/>
                        <a:pt x="5458" y="4744"/>
                        <a:pt x="5417" y="4782"/>
                      </a:cubicBezTo>
                      <a:cubicBezTo>
                        <a:pt x="5355" y="4837"/>
                        <a:pt x="5258" y="4875"/>
                        <a:pt x="5174" y="4881"/>
                      </a:cubicBezTo>
                      <a:cubicBezTo>
                        <a:pt x="5166" y="4882"/>
                        <a:pt x="5158" y="4882"/>
                        <a:pt x="5150" y="4882"/>
                      </a:cubicBezTo>
                      <a:cubicBezTo>
                        <a:pt x="4966" y="4882"/>
                        <a:pt x="4867" y="4748"/>
                        <a:pt x="4785" y="4598"/>
                      </a:cubicBezTo>
                      <a:cubicBezTo>
                        <a:pt x="4704" y="4449"/>
                        <a:pt x="4767" y="4333"/>
                        <a:pt x="4867" y="4220"/>
                      </a:cubicBezTo>
                      <a:cubicBezTo>
                        <a:pt x="5455" y="3567"/>
                        <a:pt x="6156" y="3083"/>
                        <a:pt x="7006" y="2843"/>
                      </a:cubicBezTo>
                      <a:cubicBezTo>
                        <a:pt x="7837" y="2611"/>
                        <a:pt x="8677" y="2401"/>
                        <a:pt x="9513" y="2182"/>
                      </a:cubicBezTo>
                      <a:cubicBezTo>
                        <a:pt x="9576" y="2166"/>
                        <a:pt x="9642" y="2164"/>
                        <a:pt x="9731" y="2150"/>
                      </a:cubicBezTo>
                      <a:lnTo>
                        <a:pt x="9731" y="2150"/>
                      </a:lnTo>
                      <a:cubicBezTo>
                        <a:pt x="9633" y="2311"/>
                        <a:pt x="9510" y="2329"/>
                        <a:pt x="9368" y="2376"/>
                      </a:cubicBezTo>
                      <a:cubicBezTo>
                        <a:pt x="8993" y="2499"/>
                        <a:pt x="8576" y="2541"/>
                        <a:pt x="8260" y="2810"/>
                      </a:cubicBezTo>
                      <a:cubicBezTo>
                        <a:pt x="7964" y="3063"/>
                        <a:pt x="7893" y="3435"/>
                        <a:pt x="7777" y="3778"/>
                      </a:cubicBezTo>
                      <a:cubicBezTo>
                        <a:pt x="7729" y="3919"/>
                        <a:pt x="7825" y="3963"/>
                        <a:pt x="7940" y="3963"/>
                      </a:cubicBezTo>
                      <a:cubicBezTo>
                        <a:pt x="7950" y="3963"/>
                        <a:pt x="7959" y="3963"/>
                        <a:pt x="7968" y="3962"/>
                      </a:cubicBezTo>
                      <a:cubicBezTo>
                        <a:pt x="8353" y="3938"/>
                        <a:pt x="8688" y="3798"/>
                        <a:pt x="8970" y="3530"/>
                      </a:cubicBezTo>
                      <a:cubicBezTo>
                        <a:pt x="9071" y="3435"/>
                        <a:pt x="9192" y="3358"/>
                        <a:pt x="9282" y="3251"/>
                      </a:cubicBezTo>
                      <a:cubicBezTo>
                        <a:pt x="9370" y="3148"/>
                        <a:pt x="9444" y="3027"/>
                        <a:pt x="9499" y="2903"/>
                      </a:cubicBezTo>
                      <a:cubicBezTo>
                        <a:pt x="9549" y="2794"/>
                        <a:pt x="9557" y="2666"/>
                        <a:pt x="9600" y="2553"/>
                      </a:cubicBezTo>
                      <a:cubicBezTo>
                        <a:pt x="9724" y="2228"/>
                        <a:pt x="9986" y="2086"/>
                        <a:pt x="10313" y="2080"/>
                      </a:cubicBezTo>
                      <a:cubicBezTo>
                        <a:pt x="10751" y="2073"/>
                        <a:pt x="11190" y="2067"/>
                        <a:pt x="11628" y="2067"/>
                      </a:cubicBezTo>
                      <a:cubicBezTo>
                        <a:pt x="11920" y="2067"/>
                        <a:pt x="12212" y="2069"/>
                        <a:pt x="12504" y="2076"/>
                      </a:cubicBezTo>
                      <a:cubicBezTo>
                        <a:pt x="12655" y="2079"/>
                        <a:pt x="12807" y="2082"/>
                        <a:pt x="12958" y="2082"/>
                      </a:cubicBezTo>
                      <a:cubicBezTo>
                        <a:pt x="13544" y="2082"/>
                        <a:pt x="14126" y="2042"/>
                        <a:pt x="14688" y="1836"/>
                      </a:cubicBezTo>
                      <a:cubicBezTo>
                        <a:pt x="14852" y="1777"/>
                        <a:pt x="15012" y="1697"/>
                        <a:pt x="15160" y="1604"/>
                      </a:cubicBezTo>
                      <a:cubicBezTo>
                        <a:pt x="15270" y="1536"/>
                        <a:pt x="15365" y="1420"/>
                        <a:pt x="15279" y="1282"/>
                      </a:cubicBezTo>
                      <a:cubicBezTo>
                        <a:pt x="15238" y="1215"/>
                        <a:pt x="15182" y="1192"/>
                        <a:pt x="15122" y="1192"/>
                      </a:cubicBezTo>
                      <a:cubicBezTo>
                        <a:pt x="15065" y="1192"/>
                        <a:pt x="15005" y="1212"/>
                        <a:pt x="14948" y="1235"/>
                      </a:cubicBezTo>
                      <a:cubicBezTo>
                        <a:pt x="14491" y="1422"/>
                        <a:pt x="14032" y="1604"/>
                        <a:pt x="13533" y="1646"/>
                      </a:cubicBezTo>
                      <a:cubicBezTo>
                        <a:pt x="13504" y="1649"/>
                        <a:pt x="13473" y="1650"/>
                        <a:pt x="13443" y="1656"/>
                      </a:cubicBezTo>
                      <a:cubicBezTo>
                        <a:pt x="13376" y="1669"/>
                        <a:pt x="13317" y="1676"/>
                        <a:pt x="13264" y="1676"/>
                      </a:cubicBezTo>
                      <a:cubicBezTo>
                        <a:pt x="13004" y="1676"/>
                        <a:pt x="12902" y="1515"/>
                        <a:pt x="12805" y="1248"/>
                      </a:cubicBezTo>
                      <a:cubicBezTo>
                        <a:pt x="12724" y="1023"/>
                        <a:pt x="12605" y="879"/>
                        <a:pt x="12394" y="772"/>
                      </a:cubicBezTo>
                      <a:cubicBezTo>
                        <a:pt x="12277" y="715"/>
                        <a:pt x="12179" y="595"/>
                        <a:pt x="12104" y="482"/>
                      </a:cubicBezTo>
                      <a:cubicBezTo>
                        <a:pt x="11899" y="173"/>
                        <a:pt x="11580" y="1"/>
                        <a:pt x="11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 name="Google Shape;1008;p4"/>
                <p:cNvSpPr/>
                <p:nvPr/>
              </p:nvSpPr>
              <p:spPr>
                <a:xfrm>
                  <a:off x="3314940" y="3729258"/>
                  <a:ext cx="1077632" cy="322333"/>
                </a:xfrm>
                <a:custGeom>
                  <a:avLst/>
                  <a:gdLst/>
                  <a:ahLst/>
                  <a:cxnLst/>
                  <a:rect l="l" t="t" r="r" b="b"/>
                  <a:pathLst>
                    <a:path w="25793" h="7715" extrusionOk="0">
                      <a:moveTo>
                        <a:pt x="23717" y="578"/>
                      </a:moveTo>
                      <a:cubicBezTo>
                        <a:pt x="23908" y="578"/>
                        <a:pt x="24034" y="690"/>
                        <a:pt x="24131" y="839"/>
                      </a:cubicBezTo>
                      <a:cubicBezTo>
                        <a:pt x="24383" y="1218"/>
                        <a:pt x="24346" y="1622"/>
                        <a:pt x="24204" y="2024"/>
                      </a:cubicBezTo>
                      <a:cubicBezTo>
                        <a:pt x="24067" y="2413"/>
                        <a:pt x="23790" y="2691"/>
                        <a:pt x="23453" y="2915"/>
                      </a:cubicBezTo>
                      <a:cubicBezTo>
                        <a:pt x="23396" y="2953"/>
                        <a:pt x="23337" y="2973"/>
                        <a:pt x="23276" y="2973"/>
                      </a:cubicBezTo>
                      <a:cubicBezTo>
                        <a:pt x="23216" y="2973"/>
                        <a:pt x="23154" y="2953"/>
                        <a:pt x="23088" y="2912"/>
                      </a:cubicBezTo>
                      <a:cubicBezTo>
                        <a:pt x="23164" y="2863"/>
                        <a:pt x="23232" y="2818"/>
                        <a:pt x="23295" y="2770"/>
                      </a:cubicBezTo>
                      <a:cubicBezTo>
                        <a:pt x="23686" y="2483"/>
                        <a:pt x="23924" y="2100"/>
                        <a:pt x="24010" y="1625"/>
                      </a:cubicBezTo>
                      <a:cubicBezTo>
                        <a:pt x="24022" y="1556"/>
                        <a:pt x="24023" y="1484"/>
                        <a:pt x="24018" y="1412"/>
                      </a:cubicBezTo>
                      <a:cubicBezTo>
                        <a:pt x="24003" y="1218"/>
                        <a:pt x="23951" y="1153"/>
                        <a:pt x="23789" y="1153"/>
                      </a:cubicBezTo>
                      <a:cubicBezTo>
                        <a:pt x="23768" y="1153"/>
                        <a:pt x="23745" y="1154"/>
                        <a:pt x="23720" y="1156"/>
                      </a:cubicBezTo>
                      <a:cubicBezTo>
                        <a:pt x="23700" y="1158"/>
                        <a:pt x="23680" y="1159"/>
                        <a:pt x="23661" y="1159"/>
                      </a:cubicBezTo>
                      <a:cubicBezTo>
                        <a:pt x="23480" y="1159"/>
                        <a:pt x="23375" y="1080"/>
                        <a:pt x="23365" y="935"/>
                      </a:cubicBezTo>
                      <a:cubicBezTo>
                        <a:pt x="23351" y="762"/>
                        <a:pt x="23515" y="585"/>
                        <a:pt x="23702" y="578"/>
                      </a:cubicBezTo>
                      <a:cubicBezTo>
                        <a:pt x="23707" y="578"/>
                        <a:pt x="23712" y="578"/>
                        <a:pt x="23717" y="578"/>
                      </a:cubicBezTo>
                      <a:close/>
                      <a:moveTo>
                        <a:pt x="23753" y="119"/>
                      </a:moveTo>
                      <a:cubicBezTo>
                        <a:pt x="24069" y="119"/>
                        <a:pt x="24358" y="295"/>
                        <a:pt x="24497" y="712"/>
                      </a:cubicBezTo>
                      <a:cubicBezTo>
                        <a:pt x="24697" y="1311"/>
                        <a:pt x="24631" y="1895"/>
                        <a:pt x="24335" y="2447"/>
                      </a:cubicBezTo>
                      <a:cubicBezTo>
                        <a:pt x="24189" y="2716"/>
                        <a:pt x="23969" y="2914"/>
                        <a:pt x="23676" y="3016"/>
                      </a:cubicBezTo>
                      <a:cubicBezTo>
                        <a:pt x="23609" y="3039"/>
                        <a:pt x="23535" y="3041"/>
                        <a:pt x="23464" y="3055"/>
                      </a:cubicBezTo>
                      <a:cubicBezTo>
                        <a:pt x="23459" y="3041"/>
                        <a:pt x="23454" y="3027"/>
                        <a:pt x="23449" y="3015"/>
                      </a:cubicBezTo>
                      <a:lnTo>
                        <a:pt x="23689" y="2833"/>
                      </a:lnTo>
                      <a:cubicBezTo>
                        <a:pt x="24072" y="2540"/>
                        <a:pt x="24321" y="2168"/>
                        <a:pt x="24400" y="1687"/>
                      </a:cubicBezTo>
                      <a:cubicBezTo>
                        <a:pt x="24461" y="1320"/>
                        <a:pt x="24398" y="985"/>
                        <a:pt x="24158" y="696"/>
                      </a:cubicBezTo>
                      <a:cubicBezTo>
                        <a:pt x="24036" y="547"/>
                        <a:pt x="23877" y="472"/>
                        <a:pt x="23724" y="472"/>
                      </a:cubicBezTo>
                      <a:cubicBezTo>
                        <a:pt x="23593" y="472"/>
                        <a:pt x="23467" y="527"/>
                        <a:pt x="23374" y="639"/>
                      </a:cubicBezTo>
                      <a:cubicBezTo>
                        <a:pt x="23268" y="764"/>
                        <a:pt x="23217" y="906"/>
                        <a:pt x="23292" y="1064"/>
                      </a:cubicBezTo>
                      <a:cubicBezTo>
                        <a:pt x="23359" y="1211"/>
                        <a:pt x="23477" y="1276"/>
                        <a:pt x="23629" y="1276"/>
                      </a:cubicBezTo>
                      <a:cubicBezTo>
                        <a:pt x="23641" y="1276"/>
                        <a:pt x="23654" y="1276"/>
                        <a:pt x="23667" y="1275"/>
                      </a:cubicBezTo>
                      <a:cubicBezTo>
                        <a:pt x="23669" y="1275"/>
                        <a:pt x="23672" y="1275"/>
                        <a:pt x="23675" y="1275"/>
                      </a:cubicBezTo>
                      <a:cubicBezTo>
                        <a:pt x="23694" y="1275"/>
                        <a:pt x="23716" y="1277"/>
                        <a:pt x="23754" y="1279"/>
                      </a:cubicBezTo>
                      <a:cubicBezTo>
                        <a:pt x="23643" y="1376"/>
                        <a:pt x="23524" y="1424"/>
                        <a:pt x="23408" y="1424"/>
                      </a:cubicBezTo>
                      <a:cubicBezTo>
                        <a:pt x="23297" y="1424"/>
                        <a:pt x="23188" y="1380"/>
                        <a:pt x="23093" y="1295"/>
                      </a:cubicBezTo>
                      <a:cubicBezTo>
                        <a:pt x="22777" y="1003"/>
                        <a:pt x="22832" y="490"/>
                        <a:pt x="23220" y="271"/>
                      </a:cubicBezTo>
                      <a:cubicBezTo>
                        <a:pt x="23393" y="173"/>
                        <a:pt x="23577" y="119"/>
                        <a:pt x="23753" y="119"/>
                      </a:cubicBezTo>
                      <a:close/>
                      <a:moveTo>
                        <a:pt x="25258" y="2192"/>
                      </a:moveTo>
                      <a:cubicBezTo>
                        <a:pt x="25291" y="2192"/>
                        <a:pt x="25324" y="2196"/>
                        <a:pt x="25355" y="2204"/>
                      </a:cubicBezTo>
                      <a:cubicBezTo>
                        <a:pt x="25530" y="2249"/>
                        <a:pt x="25643" y="2380"/>
                        <a:pt x="25632" y="2564"/>
                      </a:cubicBezTo>
                      <a:cubicBezTo>
                        <a:pt x="25612" y="2942"/>
                        <a:pt x="25432" y="3237"/>
                        <a:pt x="25110" y="3428"/>
                      </a:cubicBezTo>
                      <a:cubicBezTo>
                        <a:pt x="24958" y="3518"/>
                        <a:pt x="24804" y="3560"/>
                        <a:pt x="24650" y="3560"/>
                      </a:cubicBezTo>
                      <a:cubicBezTo>
                        <a:pt x="24479" y="3560"/>
                        <a:pt x="24308" y="3508"/>
                        <a:pt x="24140" y="3410"/>
                      </a:cubicBezTo>
                      <a:cubicBezTo>
                        <a:pt x="23994" y="3325"/>
                        <a:pt x="23853" y="3231"/>
                        <a:pt x="23702" y="3136"/>
                      </a:cubicBezTo>
                      <a:cubicBezTo>
                        <a:pt x="23779" y="3097"/>
                        <a:pt x="23845" y="3053"/>
                        <a:pt x="23919" y="3031"/>
                      </a:cubicBezTo>
                      <a:cubicBezTo>
                        <a:pt x="23937" y="3026"/>
                        <a:pt x="23959" y="3023"/>
                        <a:pt x="23981" y="3023"/>
                      </a:cubicBezTo>
                      <a:cubicBezTo>
                        <a:pt x="24016" y="3023"/>
                        <a:pt x="24051" y="3030"/>
                        <a:pt x="24075" y="3046"/>
                      </a:cubicBezTo>
                      <a:cubicBezTo>
                        <a:pt x="24247" y="3160"/>
                        <a:pt x="24430" y="3217"/>
                        <a:pt x="24609" y="3217"/>
                      </a:cubicBezTo>
                      <a:cubicBezTo>
                        <a:pt x="24817" y="3217"/>
                        <a:pt x="25020" y="3139"/>
                        <a:pt x="25195" y="2981"/>
                      </a:cubicBezTo>
                      <a:cubicBezTo>
                        <a:pt x="25247" y="2935"/>
                        <a:pt x="25277" y="2861"/>
                        <a:pt x="25339" y="2766"/>
                      </a:cubicBezTo>
                      <a:lnTo>
                        <a:pt x="25339" y="2766"/>
                      </a:lnTo>
                      <a:cubicBezTo>
                        <a:pt x="25273" y="2769"/>
                        <a:pt x="25234" y="2776"/>
                        <a:pt x="25205" y="2776"/>
                      </a:cubicBezTo>
                      <a:cubicBezTo>
                        <a:pt x="25193" y="2776"/>
                        <a:pt x="25183" y="2775"/>
                        <a:pt x="25174" y="2772"/>
                      </a:cubicBezTo>
                      <a:cubicBezTo>
                        <a:pt x="25090" y="2745"/>
                        <a:pt x="24968" y="2730"/>
                        <a:pt x="24937" y="2672"/>
                      </a:cubicBezTo>
                      <a:cubicBezTo>
                        <a:pt x="24896" y="2594"/>
                        <a:pt x="24900" y="2467"/>
                        <a:pt x="24935" y="2382"/>
                      </a:cubicBezTo>
                      <a:cubicBezTo>
                        <a:pt x="24985" y="2259"/>
                        <a:pt x="25122" y="2192"/>
                        <a:pt x="25258" y="2192"/>
                      </a:cubicBezTo>
                      <a:close/>
                      <a:moveTo>
                        <a:pt x="4602" y="3883"/>
                      </a:moveTo>
                      <a:cubicBezTo>
                        <a:pt x="4660" y="3883"/>
                        <a:pt x="4721" y="3918"/>
                        <a:pt x="4814" y="3989"/>
                      </a:cubicBezTo>
                      <a:cubicBezTo>
                        <a:pt x="4500" y="4206"/>
                        <a:pt x="4497" y="4497"/>
                        <a:pt x="4606" y="4821"/>
                      </a:cubicBezTo>
                      <a:cubicBezTo>
                        <a:pt x="4668" y="5002"/>
                        <a:pt x="4722" y="5188"/>
                        <a:pt x="4762" y="5375"/>
                      </a:cubicBezTo>
                      <a:cubicBezTo>
                        <a:pt x="4810" y="5598"/>
                        <a:pt x="4746" y="5806"/>
                        <a:pt x="4626" y="6001"/>
                      </a:cubicBezTo>
                      <a:cubicBezTo>
                        <a:pt x="4751" y="5581"/>
                        <a:pt x="4624" y="5224"/>
                        <a:pt x="4402" y="4874"/>
                      </a:cubicBezTo>
                      <a:cubicBezTo>
                        <a:pt x="4319" y="4744"/>
                        <a:pt x="4273" y="4584"/>
                        <a:pt x="4242" y="4430"/>
                      </a:cubicBezTo>
                      <a:cubicBezTo>
                        <a:pt x="4205" y="4250"/>
                        <a:pt x="4280" y="4095"/>
                        <a:pt x="4421" y="3976"/>
                      </a:cubicBezTo>
                      <a:cubicBezTo>
                        <a:pt x="4495" y="3914"/>
                        <a:pt x="4547" y="3883"/>
                        <a:pt x="4602" y="3883"/>
                      </a:cubicBezTo>
                      <a:close/>
                      <a:moveTo>
                        <a:pt x="2123" y="3252"/>
                      </a:moveTo>
                      <a:cubicBezTo>
                        <a:pt x="1962" y="3385"/>
                        <a:pt x="1839" y="3519"/>
                        <a:pt x="1689" y="3602"/>
                      </a:cubicBezTo>
                      <a:cubicBezTo>
                        <a:pt x="1057" y="3959"/>
                        <a:pt x="620" y="4471"/>
                        <a:pt x="397" y="5161"/>
                      </a:cubicBezTo>
                      <a:cubicBezTo>
                        <a:pt x="308" y="5440"/>
                        <a:pt x="239" y="5726"/>
                        <a:pt x="155" y="6032"/>
                      </a:cubicBezTo>
                      <a:cubicBezTo>
                        <a:pt x="1" y="4996"/>
                        <a:pt x="749" y="3520"/>
                        <a:pt x="2123" y="3252"/>
                      </a:cubicBezTo>
                      <a:close/>
                      <a:moveTo>
                        <a:pt x="20282" y="3742"/>
                      </a:moveTo>
                      <a:cubicBezTo>
                        <a:pt x="20453" y="3742"/>
                        <a:pt x="20619" y="3767"/>
                        <a:pt x="20769" y="3818"/>
                      </a:cubicBezTo>
                      <a:cubicBezTo>
                        <a:pt x="21207" y="3966"/>
                        <a:pt x="21563" y="4521"/>
                        <a:pt x="21454" y="5013"/>
                      </a:cubicBezTo>
                      <a:cubicBezTo>
                        <a:pt x="21375" y="5369"/>
                        <a:pt x="21232" y="5680"/>
                        <a:pt x="20939" y="5905"/>
                      </a:cubicBezTo>
                      <a:cubicBezTo>
                        <a:pt x="20849" y="5974"/>
                        <a:pt x="20737" y="6019"/>
                        <a:pt x="20619" y="6056"/>
                      </a:cubicBezTo>
                      <a:cubicBezTo>
                        <a:pt x="20960" y="5843"/>
                        <a:pt x="21133" y="5535"/>
                        <a:pt x="21180" y="5149"/>
                      </a:cubicBezTo>
                      <a:cubicBezTo>
                        <a:pt x="21258" y="4536"/>
                        <a:pt x="20892" y="4073"/>
                        <a:pt x="20276" y="4005"/>
                      </a:cubicBezTo>
                      <a:cubicBezTo>
                        <a:pt x="20220" y="3999"/>
                        <a:pt x="20163" y="3996"/>
                        <a:pt x="20107" y="3996"/>
                      </a:cubicBezTo>
                      <a:cubicBezTo>
                        <a:pt x="19534" y="3996"/>
                        <a:pt x="19001" y="4317"/>
                        <a:pt x="18738" y="4837"/>
                      </a:cubicBezTo>
                      <a:cubicBezTo>
                        <a:pt x="18711" y="4889"/>
                        <a:pt x="18686" y="4942"/>
                        <a:pt x="18660" y="4996"/>
                      </a:cubicBezTo>
                      <a:cubicBezTo>
                        <a:pt x="18654" y="4730"/>
                        <a:pt x="18749" y="4510"/>
                        <a:pt x="18913" y="4317"/>
                      </a:cubicBezTo>
                      <a:cubicBezTo>
                        <a:pt x="19221" y="3958"/>
                        <a:pt x="19773" y="3742"/>
                        <a:pt x="20282" y="3742"/>
                      </a:cubicBezTo>
                      <a:close/>
                      <a:moveTo>
                        <a:pt x="3788" y="3620"/>
                      </a:moveTo>
                      <a:cubicBezTo>
                        <a:pt x="3810" y="3620"/>
                        <a:pt x="3834" y="3623"/>
                        <a:pt x="3860" y="3630"/>
                      </a:cubicBezTo>
                      <a:cubicBezTo>
                        <a:pt x="4064" y="3687"/>
                        <a:pt x="4271" y="3739"/>
                        <a:pt x="4506" y="3801"/>
                      </a:cubicBezTo>
                      <a:cubicBezTo>
                        <a:pt x="4458" y="3844"/>
                        <a:pt x="4442" y="3863"/>
                        <a:pt x="4422" y="3876"/>
                      </a:cubicBezTo>
                      <a:cubicBezTo>
                        <a:pt x="4175" y="4037"/>
                        <a:pt x="4084" y="4271"/>
                        <a:pt x="4166" y="4546"/>
                      </a:cubicBezTo>
                      <a:cubicBezTo>
                        <a:pt x="4223" y="4738"/>
                        <a:pt x="4322" y="4919"/>
                        <a:pt x="4421" y="5095"/>
                      </a:cubicBezTo>
                      <a:cubicBezTo>
                        <a:pt x="4596" y="5409"/>
                        <a:pt x="4628" y="5726"/>
                        <a:pt x="4492" y="6060"/>
                      </a:cubicBezTo>
                      <a:cubicBezTo>
                        <a:pt x="4483" y="6078"/>
                        <a:pt x="4473" y="6099"/>
                        <a:pt x="4462" y="6118"/>
                      </a:cubicBezTo>
                      <a:cubicBezTo>
                        <a:pt x="4457" y="6125"/>
                        <a:pt x="4446" y="6130"/>
                        <a:pt x="4431" y="6142"/>
                      </a:cubicBezTo>
                      <a:cubicBezTo>
                        <a:pt x="3879" y="5708"/>
                        <a:pt x="3456" y="5195"/>
                        <a:pt x="3398" y="4460"/>
                      </a:cubicBezTo>
                      <a:cubicBezTo>
                        <a:pt x="3377" y="4197"/>
                        <a:pt x="3453" y="3961"/>
                        <a:pt x="3596" y="3743"/>
                      </a:cubicBezTo>
                      <a:cubicBezTo>
                        <a:pt x="3647" y="3666"/>
                        <a:pt x="3707" y="3620"/>
                        <a:pt x="3788" y="3620"/>
                      </a:cubicBezTo>
                      <a:close/>
                      <a:moveTo>
                        <a:pt x="1548" y="3839"/>
                      </a:moveTo>
                      <a:lnTo>
                        <a:pt x="1548" y="3839"/>
                      </a:lnTo>
                      <a:cubicBezTo>
                        <a:pt x="1493" y="4120"/>
                        <a:pt x="1427" y="4415"/>
                        <a:pt x="1381" y="4717"/>
                      </a:cubicBezTo>
                      <a:cubicBezTo>
                        <a:pt x="1361" y="4844"/>
                        <a:pt x="1364" y="4982"/>
                        <a:pt x="1390" y="5108"/>
                      </a:cubicBezTo>
                      <a:cubicBezTo>
                        <a:pt x="1450" y="5389"/>
                        <a:pt x="1338" y="5595"/>
                        <a:pt x="1123" y="5750"/>
                      </a:cubicBezTo>
                      <a:cubicBezTo>
                        <a:pt x="970" y="5860"/>
                        <a:pt x="799" y="5949"/>
                        <a:pt x="636" y="6051"/>
                      </a:cubicBezTo>
                      <a:cubicBezTo>
                        <a:pt x="520" y="6124"/>
                        <a:pt x="409" y="6201"/>
                        <a:pt x="295" y="6278"/>
                      </a:cubicBezTo>
                      <a:cubicBezTo>
                        <a:pt x="73" y="5716"/>
                        <a:pt x="913" y="4107"/>
                        <a:pt x="1548" y="3839"/>
                      </a:cubicBezTo>
                      <a:close/>
                      <a:moveTo>
                        <a:pt x="3232" y="3361"/>
                      </a:moveTo>
                      <a:cubicBezTo>
                        <a:pt x="3455" y="3361"/>
                        <a:pt x="3682" y="3387"/>
                        <a:pt x="3913" y="3432"/>
                      </a:cubicBezTo>
                      <a:cubicBezTo>
                        <a:pt x="4456" y="3537"/>
                        <a:pt x="4969" y="3716"/>
                        <a:pt x="5463" y="3973"/>
                      </a:cubicBezTo>
                      <a:cubicBezTo>
                        <a:pt x="6095" y="4302"/>
                        <a:pt x="6729" y="4636"/>
                        <a:pt x="7389" y="4905"/>
                      </a:cubicBezTo>
                      <a:cubicBezTo>
                        <a:pt x="8795" y="5478"/>
                        <a:pt x="10269" y="5714"/>
                        <a:pt x="11783" y="5714"/>
                      </a:cubicBezTo>
                      <a:cubicBezTo>
                        <a:pt x="11822" y="5714"/>
                        <a:pt x="11861" y="5714"/>
                        <a:pt x="11900" y="5714"/>
                      </a:cubicBezTo>
                      <a:cubicBezTo>
                        <a:pt x="13206" y="5701"/>
                        <a:pt x="14470" y="5481"/>
                        <a:pt x="15681" y="4993"/>
                      </a:cubicBezTo>
                      <a:cubicBezTo>
                        <a:pt x="16053" y="4843"/>
                        <a:pt x="16405" y="4650"/>
                        <a:pt x="16769" y="4479"/>
                      </a:cubicBezTo>
                      <a:cubicBezTo>
                        <a:pt x="17306" y="4228"/>
                        <a:pt x="17850" y="4000"/>
                        <a:pt x="18424" y="3862"/>
                      </a:cubicBezTo>
                      <a:lnTo>
                        <a:pt x="18424" y="3862"/>
                      </a:lnTo>
                      <a:cubicBezTo>
                        <a:pt x="17598" y="4283"/>
                        <a:pt x="16789" y="4743"/>
                        <a:pt x="15940" y="5112"/>
                      </a:cubicBezTo>
                      <a:cubicBezTo>
                        <a:pt x="14543" y="5726"/>
                        <a:pt x="13064" y="5926"/>
                        <a:pt x="11554" y="5926"/>
                      </a:cubicBezTo>
                      <a:cubicBezTo>
                        <a:pt x="11437" y="5926"/>
                        <a:pt x="11319" y="5925"/>
                        <a:pt x="11202" y="5922"/>
                      </a:cubicBezTo>
                      <a:cubicBezTo>
                        <a:pt x="9365" y="5886"/>
                        <a:pt x="7664" y="5369"/>
                        <a:pt x="6059" y="4497"/>
                      </a:cubicBezTo>
                      <a:cubicBezTo>
                        <a:pt x="5638" y="4270"/>
                        <a:pt x="5221" y="4037"/>
                        <a:pt x="4794" y="3820"/>
                      </a:cubicBezTo>
                      <a:cubicBezTo>
                        <a:pt x="4352" y="3594"/>
                        <a:pt x="3885" y="3461"/>
                        <a:pt x="3394" y="3461"/>
                      </a:cubicBezTo>
                      <a:cubicBezTo>
                        <a:pt x="3310" y="3461"/>
                        <a:pt x="3225" y="3465"/>
                        <a:pt x="3140" y="3473"/>
                      </a:cubicBezTo>
                      <a:cubicBezTo>
                        <a:pt x="2344" y="3547"/>
                        <a:pt x="1732" y="4146"/>
                        <a:pt x="1756" y="5025"/>
                      </a:cubicBezTo>
                      <a:cubicBezTo>
                        <a:pt x="1763" y="5297"/>
                        <a:pt x="1832" y="5517"/>
                        <a:pt x="2041" y="5711"/>
                      </a:cubicBezTo>
                      <a:cubicBezTo>
                        <a:pt x="2304" y="5954"/>
                        <a:pt x="2465" y="6419"/>
                        <a:pt x="2439" y="6770"/>
                      </a:cubicBezTo>
                      <a:cubicBezTo>
                        <a:pt x="2366" y="6665"/>
                        <a:pt x="2313" y="6589"/>
                        <a:pt x="2262" y="6511"/>
                      </a:cubicBezTo>
                      <a:cubicBezTo>
                        <a:pt x="2143" y="6333"/>
                        <a:pt x="2036" y="6144"/>
                        <a:pt x="1902" y="5979"/>
                      </a:cubicBezTo>
                      <a:cubicBezTo>
                        <a:pt x="1440" y="5407"/>
                        <a:pt x="1391" y="4774"/>
                        <a:pt x="1612" y="4099"/>
                      </a:cubicBezTo>
                      <a:cubicBezTo>
                        <a:pt x="1642" y="4009"/>
                        <a:pt x="1715" y="3918"/>
                        <a:pt x="1792" y="3856"/>
                      </a:cubicBezTo>
                      <a:cubicBezTo>
                        <a:pt x="2232" y="3499"/>
                        <a:pt x="2719" y="3361"/>
                        <a:pt x="3232" y="3361"/>
                      </a:cubicBezTo>
                      <a:close/>
                      <a:moveTo>
                        <a:pt x="3176" y="3603"/>
                      </a:moveTo>
                      <a:lnTo>
                        <a:pt x="3176" y="3603"/>
                      </a:lnTo>
                      <a:cubicBezTo>
                        <a:pt x="3111" y="3659"/>
                        <a:pt x="3063" y="3700"/>
                        <a:pt x="3017" y="3742"/>
                      </a:cubicBezTo>
                      <a:cubicBezTo>
                        <a:pt x="2658" y="4059"/>
                        <a:pt x="2568" y="4393"/>
                        <a:pt x="2751" y="4835"/>
                      </a:cubicBezTo>
                      <a:cubicBezTo>
                        <a:pt x="2913" y="5230"/>
                        <a:pt x="2991" y="5631"/>
                        <a:pt x="2937" y="6057"/>
                      </a:cubicBezTo>
                      <a:cubicBezTo>
                        <a:pt x="2901" y="6344"/>
                        <a:pt x="2788" y="6588"/>
                        <a:pt x="2548" y="6822"/>
                      </a:cubicBezTo>
                      <a:cubicBezTo>
                        <a:pt x="2577" y="6289"/>
                        <a:pt x="2386" y="5886"/>
                        <a:pt x="2070" y="5535"/>
                      </a:cubicBezTo>
                      <a:cubicBezTo>
                        <a:pt x="1946" y="5397"/>
                        <a:pt x="1886" y="5241"/>
                        <a:pt x="1870" y="5060"/>
                      </a:cubicBezTo>
                      <a:cubicBezTo>
                        <a:pt x="1792" y="4161"/>
                        <a:pt x="2552" y="3613"/>
                        <a:pt x="3176" y="3603"/>
                      </a:cubicBezTo>
                      <a:close/>
                      <a:moveTo>
                        <a:pt x="22157" y="3217"/>
                      </a:moveTo>
                      <a:cubicBezTo>
                        <a:pt x="22385" y="3253"/>
                        <a:pt x="22616" y="3273"/>
                        <a:pt x="22838" y="3331"/>
                      </a:cubicBezTo>
                      <a:cubicBezTo>
                        <a:pt x="24053" y="3648"/>
                        <a:pt x="24815" y="4952"/>
                        <a:pt x="24500" y="6166"/>
                      </a:cubicBezTo>
                      <a:cubicBezTo>
                        <a:pt x="24433" y="6428"/>
                        <a:pt x="24312" y="6662"/>
                        <a:pt x="24062" y="6796"/>
                      </a:cubicBezTo>
                      <a:cubicBezTo>
                        <a:pt x="23970" y="6846"/>
                        <a:pt x="23876" y="6868"/>
                        <a:pt x="23787" y="6868"/>
                      </a:cubicBezTo>
                      <a:cubicBezTo>
                        <a:pt x="23519" y="6868"/>
                        <a:pt x="23295" y="6664"/>
                        <a:pt x="23304" y="6364"/>
                      </a:cubicBezTo>
                      <a:cubicBezTo>
                        <a:pt x="23311" y="6133"/>
                        <a:pt x="23451" y="5980"/>
                        <a:pt x="23663" y="5980"/>
                      </a:cubicBezTo>
                      <a:cubicBezTo>
                        <a:pt x="23686" y="5980"/>
                        <a:pt x="23709" y="5982"/>
                        <a:pt x="23734" y="5985"/>
                      </a:cubicBezTo>
                      <a:cubicBezTo>
                        <a:pt x="23861" y="6004"/>
                        <a:pt x="23982" y="6068"/>
                        <a:pt x="24102" y="6118"/>
                      </a:cubicBezTo>
                      <a:cubicBezTo>
                        <a:pt x="24151" y="6137"/>
                        <a:pt x="24192" y="6173"/>
                        <a:pt x="24237" y="6201"/>
                      </a:cubicBezTo>
                      <a:cubicBezTo>
                        <a:pt x="24253" y="6189"/>
                        <a:pt x="24270" y="6174"/>
                        <a:pt x="24286" y="6161"/>
                      </a:cubicBezTo>
                      <a:cubicBezTo>
                        <a:pt x="24263" y="4697"/>
                        <a:pt x="23460" y="3795"/>
                        <a:pt x="22145" y="3266"/>
                      </a:cubicBezTo>
                      <a:cubicBezTo>
                        <a:pt x="22148" y="3250"/>
                        <a:pt x="22153" y="3232"/>
                        <a:pt x="22157" y="3217"/>
                      </a:cubicBezTo>
                      <a:close/>
                      <a:moveTo>
                        <a:pt x="19317" y="3780"/>
                      </a:moveTo>
                      <a:cubicBezTo>
                        <a:pt x="19356" y="3780"/>
                        <a:pt x="19395" y="3781"/>
                        <a:pt x="19434" y="3783"/>
                      </a:cubicBezTo>
                      <a:cubicBezTo>
                        <a:pt x="19198" y="3914"/>
                        <a:pt x="18959" y="4038"/>
                        <a:pt x="18733" y="4177"/>
                      </a:cubicBezTo>
                      <a:cubicBezTo>
                        <a:pt x="18238" y="4481"/>
                        <a:pt x="17879" y="4888"/>
                        <a:pt x="17805" y="5487"/>
                      </a:cubicBezTo>
                      <a:cubicBezTo>
                        <a:pt x="17786" y="5641"/>
                        <a:pt x="17815" y="5804"/>
                        <a:pt x="17835" y="5960"/>
                      </a:cubicBezTo>
                      <a:cubicBezTo>
                        <a:pt x="17842" y="6026"/>
                        <a:pt x="17865" y="6068"/>
                        <a:pt x="17912" y="6068"/>
                      </a:cubicBezTo>
                      <a:cubicBezTo>
                        <a:pt x="17936" y="6068"/>
                        <a:pt x="17965" y="6057"/>
                        <a:pt x="18003" y="6034"/>
                      </a:cubicBezTo>
                      <a:cubicBezTo>
                        <a:pt x="18057" y="5999"/>
                        <a:pt x="18105" y="5983"/>
                        <a:pt x="18150" y="5983"/>
                      </a:cubicBezTo>
                      <a:cubicBezTo>
                        <a:pt x="18226" y="5983"/>
                        <a:pt x="18290" y="6031"/>
                        <a:pt x="18349" y="6124"/>
                      </a:cubicBezTo>
                      <a:cubicBezTo>
                        <a:pt x="18494" y="6355"/>
                        <a:pt x="18408" y="6707"/>
                        <a:pt x="18174" y="6851"/>
                      </a:cubicBezTo>
                      <a:cubicBezTo>
                        <a:pt x="18100" y="6896"/>
                        <a:pt x="18019" y="6918"/>
                        <a:pt x="17938" y="6918"/>
                      </a:cubicBezTo>
                      <a:cubicBezTo>
                        <a:pt x="17767" y="6918"/>
                        <a:pt x="17598" y="6821"/>
                        <a:pt x="17499" y="6642"/>
                      </a:cubicBezTo>
                      <a:cubicBezTo>
                        <a:pt x="17293" y="6272"/>
                        <a:pt x="17293" y="5876"/>
                        <a:pt x="17369" y="5472"/>
                      </a:cubicBezTo>
                      <a:cubicBezTo>
                        <a:pt x="17486" y="4842"/>
                        <a:pt x="17824" y="4347"/>
                        <a:pt x="18364" y="4023"/>
                      </a:cubicBezTo>
                      <a:cubicBezTo>
                        <a:pt x="18645" y="3854"/>
                        <a:pt x="18978" y="3780"/>
                        <a:pt x="19317" y="3780"/>
                      </a:cubicBezTo>
                      <a:close/>
                      <a:moveTo>
                        <a:pt x="13958" y="2899"/>
                      </a:moveTo>
                      <a:cubicBezTo>
                        <a:pt x="14085" y="2899"/>
                        <a:pt x="14197" y="2986"/>
                        <a:pt x="14250" y="3116"/>
                      </a:cubicBezTo>
                      <a:cubicBezTo>
                        <a:pt x="14307" y="3255"/>
                        <a:pt x="14268" y="3469"/>
                        <a:pt x="14147" y="3531"/>
                      </a:cubicBezTo>
                      <a:cubicBezTo>
                        <a:pt x="14107" y="3552"/>
                        <a:pt x="14054" y="3562"/>
                        <a:pt x="14002" y="3562"/>
                      </a:cubicBezTo>
                      <a:cubicBezTo>
                        <a:pt x="13961" y="3562"/>
                        <a:pt x="13921" y="3556"/>
                        <a:pt x="13889" y="3542"/>
                      </a:cubicBezTo>
                      <a:cubicBezTo>
                        <a:pt x="13859" y="3531"/>
                        <a:pt x="13834" y="3525"/>
                        <a:pt x="13813" y="3525"/>
                      </a:cubicBezTo>
                      <a:cubicBezTo>
                        <a:pt x="13763" y="3525"/>
                        <a:pt x="13735" y="3555"/>
                        <a:pt x="13725" y="3607"/>
                      </a:cubicBezTo>
                      <a:cubicBezTo>
                        <a:pt x="13705" y="3727"/>
                        <a:pt x="13681" y="3865"/>
                        <a:pt x="13719" y="3973"/>
                      </a:cubicBezTo>
                      <a:cubicBezTo>
                        <a:pt x="13820" y="4254"/>
                        <a:pt x="14040" y="4426"/>
                        <a:pt x="14330" y="4498"/>
                      </a:cubicBezTo>
                      <a:cubicBezTo>
                        <a:pt x="14351" y="4503"/>
                        <a:pt x="14373" y="4506"/>
                        <a:pt x="14397" y="4506"/>
                      </a:cubicBezTo>
                      <a:cubicBezTo>
                        <a:pt x="14449" y="4506"/>
                        <a:pt x="14504" y="4493"/>
                        <a:pt x="14552" y="4476"/>
                      </a:cubicBezTo>
                      <a:cubicBezTo>
                        <a:pt x="15500" y="4145"/>
                        <a:pt x="16445" y="3799"/>
                        <a:pt x="17396" y="3473"/>
                      </a:cubicBezTo>
                      <a:cubicBezTo>
                        <a:pt x="18347" y="3148"/>
                        <a:pt x="19319" y="2910"/>
                        <a:pt x="20332" y="2910"/>
                      </a:cubicBezTo>
                      <a:cubicBezTo>
                        <a:pt x="20364" y="2910"/>
                        <a:pt x="20396" y="2910"/>
                        <a:pt x="20427" y="2910"/>
                      </a:cubicBezTo>
                      <a:cubicBezTo>
                        <a:pt x="20705" y="2914"/>
                        <a:pt x="20985" y="2948"/>
                        <a:pt x="21260" y="2995"/>
                      </a:cubicBezTo>
                      <a:cubicBezTo>
                        <a:pt x="21774" y="3082"/>
                        <a:pt x="22166" y="3360"/>
                        <a:pt x="22411" y="3819"/>
                      </a:cubicBezTo>
                      <a:cubicBezTo>
                        <a:pt x="22825" y="4596"/>
                        <a:pt x="22917" y="5401"/>
                        <a:pt x="22437" y="6171"/>
                      </a:cubicBezTo>
                      <a:cubicBezTo>
                        <a:pt x="22006" y="6866"/>
                        <a:pt x="21317" y="7134"/>
                        <a:pt x="20521" y="7134"/>
                      </a:cubicBezTo>
                      <a:cubicBezTo>
                        <a:pt x="20511" y="7134"/>
                        <a:pt x="20500" y="7134"/>
                        <a:pt x="20489" y="7134"/>
                      </a:cubicBezTo>
                      <a:cubicBezTo>
                        <a:pt x="19657" y="7126"/>
                        <a:pt x="19041" y="6661"/>
                        <a:pt x="18762" y="5877"/>
                      </a:cubicBezTo>
                      <a:cubicBezTo>
                        <a:pt x="18595" y="5409"/>
                        <a:pt x="18702" y="4999"/>
                        <a:pt x="18990" y="4626"/>
                      </a:cubicBezTo>
                      <a:cubicBezTo>
                        <a:pt x="19248" y="4293"/>
                        <a:pt x="19664" y="4106"/>
                        <a:pt x="20081" y="4106"/>
                      </a:cubicBezTo>
                      <a:cubicBezTo>
                        <a:pt x="20208" y="4106"/>
                        <a:pt x="20335" y="4123"/>
                        <a:pt x="20458" y="4159"/>
                      </a:cubicBezTo>
                      <a:cubicBezTo>
                        <a:pt x="20888" y="4283"/>
                        <a:pt x="21143" y="4667"/>
                        <a:pt x="21093" y="5112"/>
                      </a:cubicBezTo>
                      <a:cubicBezTo>
                        <a:pt x="21043" y="5572"/>
                        <a:pt x="20830" y="5908"/>
                        <a:pt x="20377" y="6066"/>
                      </a:cubicBezTo>
                      <a:cubicBezTo>
                        <a:pt x="20350" y="6075"/>
                        <a:pt x="20328" y="6099"/>
                        <a:pt x="20303" y="6117"/>
                      </a:cubicBezTo>
                      <a:lnTo>
                        <a:pt x="20312" y="6170"/>
                      </a:lnTo>
                      <a:cubicBezTo>
                        <a:pt x="20330" y="6169"/>
                        <a:pt x="20348" y="6169"/>
                        <a:pt x="20366" y="6169"/>
                      </a:cubicBezTo>
                      <a:cubicBezTo>
                        <a:pt x="20400" y="6169"/>
                        <a:pt x="20434" y="6170"/>
                        <a:pt x="20468" y="6170"/>
                      </a:cubicBezTo>
                      <a:cubicBezTo>
                        <a:pt x="20530" y="6170"/>
                        <a:pt x="20591" y="6167"/>
                        <a:pt x="20647" y="6150"/>
                      </a:cubicBezTo>
                      <a:cubicBezTo>
                        <a:pt x="21169" y="5985"/>
                        <a:pt x="21460" y="5606"/>
                        <a:pt x="21574" y="5087"/>
                      </a:cubicBezTo>
                      <a:cubicBezTo>
                        <a:pt x="21683" y="4589"/>
                        <a:pt x="21525" y="4177"/>
                        <a:pt x="21123" y="3863"/>
                      </a:cubicBezTo>
                      <a:cubicBezTo>
                        <a:pt x="20914" y="3700"/>
                        <a:pt x="20669" y="3616"/>
                        <a:pt x="20410" y="3616"/>
                      </a:cubicBezTo>
                      <a:cubicBezTo>
                        <a:pt x="20397" y="3616"/>
                        <a:pt x="20383" y="3616"/>
                        <a:pt x="20369" y="3617"/>
                      </a:cubicBezTo>
                      <a:cubicBezTo>
                        <a:pt x="19859" y="3632"/>
                        <a:pt x="19348" y="3654"/>
                        <a:pt x="18842" y="3708"/>
                      </a:cubicBezTo>
                      <a:cubicBezTo>
                        <a:pt x="18128" y="3784"/>
                        <a:pt x="17468" y="4058"/>
                        <a:pt x="16836" y="4376"/>
                      </a:cubicBezTo>
                      <a:cubicBezTo>
                        <a:pt x="15912" y="4839"/>
                        <a:pt x="14971" y="5240"/>
                        <a:pt x="13954" y="5435"/>
                      </a:cubicBezTo>
                      <a:cubicBezTo>
                        <a:pt x="13228" y="5573"/>
                        <a:pt x="12502" y="5642"/>
                        <a:pt x="11777" y="5642"/>
                      </a:cubicBezTo>
                      <a:cubicBezTo>
                        <a:pt x="11011" y="5642"/>
                        <a:pt x="10246" y="5566"/>
                        <a:pt x="9482" y="5415"/>
                      </a:cubicBezTo>
                      <a:cubicBezTo>
                        <a:pt x="8371" y="5195"/>
                        <a:pt x="7312" y="4836"/>
                        <a:pt x="6311" y="4291"/>
                      </a:cubicBezTo>
                      <a:cubicBezTo>
                        <a:pt x="5614" y="3912"/>
                        <a:pt x="4917" y="3520"/>
                        <a:pt x="4120" y="3361"/>
                      </a:cubicBezTo>
                      <a:cubicBezTo>
                        <a:pt x="3828" y="3302"/>
                        <a:pt x="3539" y="3260"/>
                        <a:pt x="3250" y="3260"/>
                      </a:cubicBezTo>
                      <a:cubicBezTo>
                        <a:pt x="3018" y="3260"/>
                        <a:pt x="2786" y="3287"/>
                        <a:pt x="2555" y="3354"/>
                      </a:cubicBezTo>
                      <a:cubicBezTo>
                        <a:pt x="2331" y="3418"/>
                        <a:pt x="2118" y="3522"/>
                        <a:pt x="1901" y="3607"/>
                      </a:cubicBezTo>
                      <a:cubicBezTo>
                        <a:pt x="1892" y="3598"/>
                        <a:pt x="1884" y="3591"/>
                        <a:pt x="1874" y="3582"/>
                      </a:cubicBezTo>
                      <a:cubicBezTo>
                        <a:pt x="2088" y="3454"/>
                        <a:pt x="2292" y="3302"/>
                        <a:pt x="2522" y="3200"/>
                      </a:cubicBezTo>
                      <a:cubicBezTo>
                        <a:pt x="2934" y="3020"/>
                        <a:pt x="3347" y="2925"/>
                        <a:pt x="3764" y="2925"/>
                      </a:cubicBezTo>
                      <a:cubicBezTo>
                        <a:pt x="4146" y="2925"/>
                        <a:pt x="4530" y="3005"/>
                        <a:pt x="4917" y="3174"/>
                      </a:cubicBezTo>
                      <a:cubicBezTo>
                        <a:pt x="5879" y="3593"/>
                        <a:pt x="6851" y="3986"/>
                        <a:pt x="7820" y="4388"/>
                      </a:cubicBezTo>
                      <a:cubicBezTo>
                        <a:pt x="7985" y="4457"/>
                        <a:pt x="8157" y="4513"/>
                        <a:pt x="8343" y="4584"/>
                      </a:cubicBezTo>
                      <a:cubicBezTo>
                        <a:pt x="8332" y="4471"/>
                        <a:pt x="8321" y="4363"/>
                        <a:pt x="8313" y="4253"/>
                      </a:cubicBezTo>
                      <a:cubicBezTo>
                        <a:pt x="8287" y="3903"/>
                        <a:pt x="8359" y="3575"/>
                        <a:pt x="8554" y="3281"/>
                      </a:cubicBezTo>
                      <a:cubicBezTo>
                        <a:pt x="8665" y="3115"/>
                        <a:pt x="8852" y="3006"/>
                        <a:pt x="9018" y="3006"/>
                      </a:cubicBezTo>
                      <a:cubicBezTo>
                        <a:pt x="9058" y="3006"/>
                        <a:pt x="9097" y="3012"/>
                        <a:pt x="9133" y="3026"/>
                      </a:cubicBezTo>
                      <a:cubicBezTo>
                        <a:pt x="9229" y="3062"/>
                        <a:pt x="9325" y="3134"/>
                        <a:pt x="9386" y="3217"/>
                      </a:cubicBezTo>
                      <a:cubicBezTo>
                        <a:pt x="9475" y="3338"/>
                        <a:pt x="9425" y="3522"/>
                        <a:pt x="9308" y="3597"/>
                      </a:cubicBezTo>
                      <a:cubicBezTo>
                        <a:pt x="9265" y="3625"/>
                        <a:pt x="9227" y="3638"/>
                        <a:pt x="9192" y="3638"/>
                      </a:cubicBezTo>
                      <a:cubicBezTo>
                        <a:pt x="9111" y="3638"/>
                        <a:pt x="9048" y="3569"/>
                        <a:pt x="8988" y="3458"/>
                      </a:cubicBezTo>
                      <a:cubicBezTo>
                        <a:pt x="8942" y="3530"/>
                        <a:pt x="8899" y="3576"/>
                        <a:pt x="8881" y="3630"/>
                      </a:cubicBezTo>
                      <a:cubicBezTo>
                        <a:pt x="8803" y="3857"/>
                        <a:pt x="8849" y="4080"/>
                        <a:pt x="8952" y="4285"/>
                      </a:cubicBezTo>
                      <a:cubicBezTo>
                        <a:pt x="9029" y="4435"/>
                        <a:pt x="9126" y="4577"/>
                        <a:pt x="9230" y="4709"/>
                      </a:cubicBezTo>
                      <a:cubicBezTo>
                        <a:pt x="9276" y="4769"/>
                        <a:pt x="9363" y="4821"/>
                        <a:pt x="9437" y="4830"/>
                      </a:cubicBezTo>
                      <a:cubicBezTo>
                        <a:pt x="9979" y="4900"/>
                        <a:pt x="10523" y="4956"/>
                        <a:pt x="11104" y="5022"/>
                      </a:cubicBezTo>
                      <a:cubicBezTo>
                        <a:pt x="11066" y="4950"/>
                        <a:pt x="11057" y="4916"/>
                        <a:pt x="11036" y="4895"/>
                      </a:cubicBezTo>
                      <a:cubicBezTo>
                        <a:pt x="10785" y="4642"/>
                        <a:pt x="10785" y="4332"/>
                        <a:pt x="10837" y="4015"/>
                      </a:cubicBezTo>
                      <a:cubicBezTo>
                        <a:pt x="10865" y="3849"/>
                        <a:pt x="10910" y="3682"/>
                        <a:pt x="10972" y="3525"/>
                      </a:cubicBezTo>
                      <a:cubicBezTo>
                        <a:pt x="11089" y="3224"/>
                        <a:pt x="11395" y="3018"/>
                        <a:pt x="11680" y="3018"/>
                      </a:cubicBezTo>
                      <a:cubicBezTo>
                        <a:pt x="11698" y="3018"/>
                        <a:pt x="11715" y="3019"/>
                        <a:pt x="11733" y="3021"/>
                      </a:cubicBezTo>
                      <a:cubicBezTo>
                        <a:pt x="11917" y="3039"/>
                        <a:pt x="12069" y="3160"/>
                        <a:pt x="12103" y="3323"/>
                      </a:cubicBezTo>
                      <a:cubicBezTo>
                        <a:pt x="12138" y="3486"/>
                        <a:pt x="12086" y="3617"/>
                        <a:pt x="11947" y="3710"/>
                      </a:cubicBezTo>
                      <a:cubicBezTo>
                        <a:pt x="11885" y="3751"/>
                        <a:pt x="11825" y="3771"/>
                        <a:pt x="11768" y="3771"/>
                      </a:cubicBezTo>
                      <a:cubicBezTo>
                        <a:pt x="11670" y="3771"/>
                        <a:pt x="11583" y="3711"/>
                        <a:pt x="11524" y="3597"/>
                      </a:cubicBezTo>
                      <a:cubicBezTo>
                        <a:pt x="11513" y="3573"/>
                        <a:pt x="11497" y="3553"/>
                        <a:pt x="11455" y="3484"/>
                      </a:cubicBezTo>
                      <a:cubicBezTo>
                        <a:pt x="11410" y="3598"/>
                        <a:pt x="11362" y="3676"/>
                        <a:pt x="11350" y="3757"/>
                      </a:cubicBezTo>
                      <a:cubicBezTo>
                        <a:pt x="11296" y="4129"/>
                        <a:pt x="11502" y="4532"/>
                        <a:pt x="11844" y="4709"/>
                      </a:cubicBezTo>
                      <a:cubicBezTo>
                        <a:pt x="12049" y="4815"/>
                        <a:pt x="12257" y="4903"/>
                        <a:pt x="12487" y="4903"/>
                      </a:cubicBezTo>
                      <a:cubicBezTo>
                        <a:pt x="12559" y="4903"/>
                        <a:pt x="12633" y="4894"/>
                        <a:pt x="12710" y="4875"/>
                      </a:cubicBezTo>
                      <a:cubicBezTo>
                        <a:pt x="13035" y="4795"/>
                        <a:pt x="13369" y="4755"/>
                        <a:pt x="13699" y="4696"/>
                      </a:cubicBezTo>
                      <a:cubicBezTo>
                        <a:pt x="13713" y="4693"/>
                        <a:pt x="13725" y="4681"/>
                        <a:pt x="13758" y="4662"/>
                      </a:cubicBezTo>
                      <a:cubicBezTo>
                        <a:pt x="13719" y="4608"/>
                        <a:pt x="13690" y="4548"/>
                        <a:pt x="13644" y="4510"/>
                      </a:cubicBezTo>
                      <a:cubicBezTo>
                        <a:pt x="13217" y="4151"/>
                        <a:pt x="13188" y="3436"/>
                        <a:pt x="13595" y="3057"/>
                      </a:cubicBezTo>
                      <a:cubicBezTo>
                        <a:pt x="13672" y="2987"/>
                        <a:pt x="13780" y="2937"/>
                        <a:pt x="13882" y="2909"/>
                      </a:cubicBezTo>
                      <a:cubicBezTo>
                        <a:pt x="13908" y="2902"/>
                        <a:pt x="13933" y="2899"/>
                        <a:pt x="13958" y="2899"/>
                      </a:cubicBezTo>
                      <a:close/>
                      <a:moveTo>
                        <a:pt x="22482" y="2998"/>
                      </a:moveTo>
                      <a:cubicBezTo>
                        <a:pt x="22604" y="2998"/>
                        <a:pt x="22727" y="3007"/>
                        <a:pt x="22851" y="3023"/>
                      </a:cubicBezTo>
                      <a:cubicBezTo>
                        <a:pt x="24317" y="3207"/>
                        <a:pt x="25420" y="4780"/>
                        <a:pt x="25061" y="6199"/>
                      </a:cubicBezTo>
                      <a:cubicBezTo>
                        <a:pt x="24932" y="6713"/>
                        <a:pt x="24636" y="7103"/>
                        <a:pt x="24118" y="7281"/>
                      </a:cubicBezTo>
                      <a:cubicBezTo>
                        <a:pt x="24028" y="7312"/>
                        <a:pt x="23936" y="7327"/>
                        <a:pt x="23845" y="7327"/>
                      </a:cubicBezTo>
                      <a:cubicBezTo>
                        <a:pt x="23566" y="7327"/>
                        <a:pt x="23294" y="7185"/>
                        <a:pt x="23112" y="6940"/>
                      </a:cubicBezTo>
                      <a:cubicBezTo>
                        <a:pt x="22906" y="6662"/>
                        <a:pt x="22916" y="6262"/>
                        <a:pt x="23133" y="5952"/>
                      </a:cubicBezTo>
                      <a:cubicBezTo>
                        <a:pt x="23250" y="5785"/>
                        <a:pt x="23429" y="5700"/>
                        <a:pt x="23603" y="5700"/>
                      </a:cubicBezTo>
                      <a:cubicBezTo>
                        <a:pt x="23778" y="5700"/>
                        <a:pt x="23947" y="5785"/>
                        <a:pt x="24043" y="5957"/>
                      </a:cubicBezTo>
                      <a:cubicBezTo>
                        <a:pt x="23992" y="5944"/>
                        <a:pt x="23951" y="5934"/>
                        <a:pt x="23911" y="5922"/>
                      </a:cubicBezTo>
                      <a:cubicBezTo>
                        <a:pt x="23830" y="5899"/>
                        <a:pt x="23750" y="5884"/>
                        <a:pt x="23673" y="5884"/>
                      </a:cubicBezTo>
                      <a:cubicBezTo>
                        <a:pt x="23543" y="5884"/>
                        <a:pt x="23422" y="5928"/>
                        <a:pt x="23325" y="6052"/>
                      </a:cubicBezTo>
                      <a:cubicBezTo>
                        <a:pt x="23179" y="6240"/>
                        <a:pt x="23178" y="6450"/>
                        <a:pt x="23281" y="6659"/>
                      </a:cubicBezTo>
                      <a:cubicBezTo>
                        <a:pt x="23379" y="6855"/>
                        <a:pt x="23576" y="6969"/>
                        <a:pt x="23788" y="6969"/>
                      </a:cubicBezTo>
                      <a:cubicBezTo>
                        <a:pt x="23810" y="6969"/>
                        <a:pt x="23832" y="6968"/>
                        <a:pt x="23855" y="6966"/>
                      </a:cubicBezTo>
                      <a:cubicBezTo>
                        <a:pt x="24168" y="6930"/>
                        <a:pt x="24379" y="6747"/>
                        <a:pt x="24508" y="6474"/>
                      </a:cubicBezTo>
                      <a:cubicBezTo>
                        <a:pt x="24730" y="6008"/>
                        <a:pt x="24749" y="5518"/>
                        <a:pt x="24624" y="5025"/>
                      </a:cubicBezTo>
                      <a:cubicBezTo>
                        <a:pt x="24343" y="3928"/>
                        <a:pt x="23434" y="3188"/>
                        <a:pt x="22305" y="3129"/>
                      </a:cubicBezTo>
                      <a:cubicBezTo>
                        <a:pt x="22259" y="3127"/>
                        <a:pt x="22214" y="3126"/>
                        <a:pt x="22169" y="3126"/>
                      </a:cubicBezTo>
                      <a:cubicBezTo>
                        <a:pt x="22093" y="3126"/>
                        <a:pt x="22018" y="3128"/>
                        <a:pt x="21942" y="3128"/>
                      </a:cubicBezTo>
                      <a:lnTo>
                        <a:pt x="21946" y="3074"/>
                      </a:lnTo>
                      <a:cubicBezTo>
                        <a:pt x="22122" y="3019"/>
                        <a:pt x="22301" y="2998"/>
                        <a:pt x="22482" y="2998"/>
                      </a:cubicBezTo>
                      <a:close/>
                      <a:moveTo>
                        <a:pt x="17830" y="4263"/>
                      </a:moveTo>
                      <a:cubicBezTo>
                        <a:pt x="17840" y="4276"/>
                        <a:pt x="17848" y="4290"/>
                        <a:pt x="17856" y="4304"/>
                      </a:cubicBezTo>
                      <a:cubicBezTo>
                        <a:pt x="17763" y="4377"/>
                        <a:pt x="17679" y="4461"/>
                        <a:pt x="17580" y="4522"/>
                      </a:cubicBezTo>
                      <a:cubicBezTo>
                        <a:pt x="16902" y="4935"/>
                        <a:pt x="16311" y="5431"/>
                        <a:pt x="16014" y="6196"/>
                      </a:cubicBezTo>
                      <a:cubicBezTo>
                        <a:pt x="15950" y="6358"/>
                        <a:pt x="15912" y="6533"/>
                        <a:pt x="15887" y="6705"/>
                      </a:cubicBezTo>
                      <a:cubicBezTo>
                        <a:pt x="15874" y="6801"/>
                        <a:pt x="15893" y="6846"/>
                        <a:pt x="15944" y="6846"/>
                      </a:cubicBezTo>
                      <a:cubicBezTo>
                        <a:pt x="15972" y="6846"/>
                        <a:pt x="16009" y="6833"/>
                        <a:pt x="16056" y="6809"/>
                      </a:cubicBezTo>
                      <a:cubicBezTo>
                        <a:pt x="16118" y="6775"/>
                        <a:pt x="16177" y="6759"/>
                        <a:pt x="16230" y="6759"/>
                      </a:cubicBezTo>
                      <a:cubicBezTo>
                        <a:pt x="16369" y="6759"/>
                        <a:pt x="16469" y="6866"/>
                        <a:pt x="16475" y="7049"/>
                      </a:cubicBezTo>
                      <a:cubicBezTo>
                        <a:pt x="16482" y="7297"/>
                        <a:pt x="16364" y="7503"/>
                        <a:pt x="16172" y="7569"/>
                      </a:cubicBezTo>
                      <a:cubicBezTo>
                        <a:pt x="16104" y="7592"/>
                        <a:pt x="16036" y="7604"/>
                        <a:pt x="15969" y="7604"/>
                      </a:cubicBezTo>
                      <a:cubicBezTo>
                        <a:pt x="15795" y="7604"/>
                        <a:pt x="15636" y="7525"/>
                        <a:pt x="15530" y="7374"/>
                      </a:cubicBezTo>
                      <a:cubicBezTo>
                        <a:pt x="15325" y="7085"/>
                        <a:pt x="15308" y="6758"/>
                        <a:pt x="15361" y="6425"/>
                      </a:cubicBezTo>
                      <a:cubicBezTo>
                        <a:pt x="15431" y="5984"/>
                        <a:pt x="15632" y="5604"/>
                        <a:pt x="15943" y="5286"/>
                      </a:cubicBezTo>
                      <a:cubicBezTo>
                        <a:pt x="15980" y="5247"/>
                        <a:pt x="16025" y="5212"/>
                        <a:pt x="16072" y="5186"/>
                      </a:cubicBezTo>
                      <a:cubicBezTo>
                        <a:pt x="16620" y="4896"/>
                        <a:pt x="17167" y="4607"/>
                        <a:pt x="17716" y="4318"/>
                      </a:cubicBezTo>
                      <a:cubicBezTo>
                        <a:pt x="17753" y="4300"/>
                        <a:pt x="17792" y="4281"/>
                        <a:pt x="17830" y="4263"/>
                      </a:cubicBezTo>
                      <a:close/>
                      <a:moveTo>
                        <a:pt x="23696" y="1"/>
                      </a:moveTo>
                      <a:cubicBezTo>
                        <a:pt x="23424" y="1"/>
                        <a:pt x="23149" y="115"/>
                        <a:pt x="22951" y="356"/>
                      </a:cubicBezTo>
                      <a:cubicBezTo>
                        <a:pt x="22713" y="645"/>
                        <a:pt x="22727" y="1058"/>
                        <a:pt x="22983" y="1336"/>
                      </a:cubicBezTo>
                      <a:cubicBezTo>
                        <a:pt x="23107" y="1471"/>
                        <a:pt x="23251" y="1538"/>
                        <a:pt x="23408" y="1538"/>
                      </a:cubicBezTo>
                      <a:cubicBezTo>
                        <a:pt x="23545" y="1538"/>
                        <a:pt x="23691" y="1487"/>
                        <a:pt x="23842" y="1383"/>
                      </a:cubicBezTo>
                      <a:cubicBezTo>
                        <a:pt x="23850" y="1380"/>
                        <a:pt x="23862" y="1382"/>
                        <a:pt x="23892" y="1380"/>
                      </a:cubicBezTo>
                      <a:lnTo>
                        <a:pt x="23892" y="1380"/>
                      </a:lnTo>
                      <a:cubicBezTo>
                        <a:pt x="23892" y="1439"/>
                        <a:pt x="23898" y="1499"/>
                        <a:pt x="23891" y="1556"/>
                      </a:cubicBezTo>
                      <a:cubicBezTo>
                        <a:pt x="23811" y="2115"/>
                        <a:pt x="23518" y="2534"/>
                        <a:pt x="23036" y="2819"/>
                      </a:cubicBezTo>
                      <a:cubicBezTo>
                        <a:pt x="22967" y="2862"/>
                        <a:pt x="22874" y="2882"/>
                        <a:pt x="22791" y="2882"/>
                      </a:cubicBezTo>
                      <a:cubicBezTo>
                        <a:pt x="22785" y="2882"/>
                        <a:pt x="22779" y="2881"/>
                        <a:pt x="22773" y="2881"/>
                      </a:cubicBezTo>
                      <a:cubicBezTo>
                        <a:pt x="22694" y="2878"/>
                        <a:pt x="22614" y="2876"/>
                        <a:pt x="22535" y="2876"/>
                      </a:cubicBezTo>
                      <a:cubicBezTo>
                        <a:pt x="22297" y="2876"/>
                        <a:pt x="22061" y="2897"/>
                        <a:pt x="21831" y="2985"/>
                      </a:cubicBezTo>
                      <a:cubicBezTo>
                        <a:pt x="21815" y="2991"/>
                        <a:pt x="21797" y="2994"/>
                        <a:pt x="21778" y="2994"/>
                      </a:cubicBezTo>
                      <a:cubicBezTo>
                        <a:pt x="21739" y="2994"/>
                        <a:pt x="21696" y="2983"/>
                        <a:pt x="21660" y="2973"/>
                      </a:cubicBezTo>
                      <a:cubicBezTo>
                        <a:pt x="21415" y="2912"/>
                        <a:pt x="21174" y="2806"/>
                        <a:pt x="20927" y="2792"/>
                      </a:cubicBezTo>
                      <a:cubicBezTo>
                        <a:pt x="20852" y="2788"/>
                        <a:pt x="20777" y="2787"/>
                        <a:pt x="20702" y="2787"/>
                      </a:cubicBezTo>
                      <a:cubicBezTo>
                        <a:pt x="20396" y="2787"/>
                        <a:pt x="20089" y="2816"/>
                        <a:pt x="19783" y="2835"/>
                      </a:cubicBezTo>
                      <a:cubicBezTo>
                        <a:pt x="19564" y="2849"/>
                        <a:pt x="19344" y="2873"/>
                        <a:pt x="19128" y="2911"/>
                      </a:cubicBezTo>
                      <a:cubicBezTo>
                        <a:pt x="18227" y="3072"/>
                        <a:pt x="17362" y="3360"/>
                        <a:pt x="16502" y="3665"/>
                      </a:cubicBezTo>
                      <a:cubicBezTo>
                        <a:pt x="15871" y="3892"/>
                        <a:pt x="15243" y="4128"/>
                        <a:pt x="14611" y="4347"/>
                      </a:cubicBezTo>
                      <a:cubicBezTo>
                        <a:pt x="14547" y="4369"/>
                        <a:pt x="14482" y="4379"/>
                        <a:pt x="14417" y="4379"/>
                      </a:cubicBezTo>
                      <a:cubicBezTo>
                        <a:pt x="14164" y="4379"/>
                        <a:pt x="13917" y="4222"/>
                        <a:pt x="13820" y="3981"/>
                      </a:cubicBezTo>
                      <a:cubicBezTo>
                        <a:pt x="13781" y="3883"/>
                        <a:pt x="13786" y="3768"/>
                        <a:pt x="13771" y="3651"/>
                      </a:cubicBezTo>
                      <a:cubicBezTo>
                        <a:pt x="13811" y="3651"/>
                        <a:pt x="13832" y="3650"/>
                        <a:pt x="13846" y="3650"/>
                      </a:cubicBezTo>
                      <a:cubicBezTo>
                        <a:pt x="13853" y="3650"/>
                        <a:pt x="13859" y="3650"/>
                        <a:pt x="13864" y="3651"/>
                      </a:cubicBezTo>
                      <a:cubicBezTo>
                        <a:pt x="13919" y="3662"/>
                        <a:pt x="13969" y="3668"/>
                        <a:pt x="14013" y="3668"/>
                      </a:cubicBezTo>
                      <a:cubicBezTo>
                        <a:pt x="14150" y="3668"/>
                        <a:pt x="14239" y="3612"/>
                        <a:pt x="14317" y="3486"/>
                      </a:cubicBezTo>
                      <a:cubicBezTo>
                        <a:pt x="14421" y="3318"/>
                        <a:pt x="14410" y="3119"/>
                        <a:pt x="14290" y="2962"/>
                      </a:cubicBezTo>
                      <a:cubicBezTo>
                        <a:pt x="14201" y="2844"/>
                        <a:pt x="14070" y="2784"/>
                        <a:pt x="13931" y="2784"/>
                      </a:cubicBezTo>
                      <a:cubicBezTo>
                        <a:pt x="13792" y="2784"/>
                        <a:pt x="13645" y="2845"/>
                        <a:pt x="13523" y="2969"/>
                      </a:cubicBezTo>
                      <a:cubicBezTo>
                        <a:pt x="13213" y="3287"/>
                        <a:pt x="13117" y="3671"/>
                        <a:pt x="13252" y="4094"/>
                      </a:cubicBezTo>
                      <a:cubicBezTo>
                        <a:pt x="13311" y="4279"/>
                        <a:pt x="13428" y="4445"/>
                        <a:pt x="13527" y="4635"/>
                      </a:cubicBezTo>
                      <a:cubicBezTo>
                        <a:pt x="13208" y="4683"/>
                        <a:pt x="12879" y="4740"/>
                        <a:pt x="12547" y="4780"/>
                      </a:cubicBezTo>
                      <a:cubicBezTo>
                        <a:pt x="12501" y="4785"/>
                        <a:pt x="12457" y="4788"/>
                        <a:pt x="12414" y="4788"/>
                      </a:cubicBezTo>
                      <a:cubicBezTo>
                        <a:pt x="12045" y="4788"/>
                        <a:pt x="11769" y="4590"/>
                        <a:pt x="11563" y="4276"/>
                      </a:cubicBezTo>
                      <a:cubicBezTo>
                        <a:pt x="11464" y="4125"/>
                        <a:pt x="11425" y="3950"/>
                        <a:pt x="11455" y="3794"/>
                      </a:cubicBezTo>
                      <a:lnTo>
                        <a:pt x="11455" y="3794"/>
                      </a:lnTo>
                      <a:cubicBezTo>
                        <a:pt x="11579" y="3816"/>
                        <a:pt x="11694" y="3858"/>
                        <a:pt x="11800" y="3858"/>
                      </a:cubicBezTo>
                      <a:cubicBezTo>
                        <a:pt x="11815" y="3858"/>
                        <a:pt x="11830" y="3857"/>
                        <a:pt x="11845" y="3855"/>
                      </a:cubicBezTo>
                      <a:cubicBezTo>
                        <a:pt x="12094" y="3821"/>
                        <a:pt x="12247" y="3598"/>
                        <a:pt x="12221" y="3355"/>
                      </a:cubicBezTo>
                      <a:cubicBezTo>
                        <a:pt x="12195" y="3099"/>
                        <a:pt x="11983" y="2908"/>
                        <a:pt x="11711" y="2908"/>
                      </a:cubicBezTo>
                      <a:cubicBezTo>
                        <a:pt x="11701" y="2908"/>
                        <a:pt x="11691" y="2909"/>
                        <a:pt x="11681" y="2909"/>
                      </a:cubicBezTo>
                      <a:cubicBezTo>
                        <a:pt x="11283" y="2930"/>
                        <a:pt x="11005" y="3145"/>
                        <a:pt x="10861" y="3503"/>
                      </a:cubicBezTo>
                      <a:cubicBezTo>
                        <a:pt x="10685" y="3944"/>
                        <a:pt x="10598" y="4400"/>
                        <a:pt x="10855" y="4896"/>
                      </a:cubicBezTo>
                      <a:cubicBezTo>
                        <a:pt x="10412" y="4843"/>
                        <a:pt x="9999" y="4805"/>
                        <a:pt x="9589" y="4741"/>
                      </a:cubicBezTo>
                      <a:cubicBezTo>
                        <a:pt x="9173" y="4678"/>
                        <a:pt x="8849" y="4103"/>
                        <a:pt x="8985" y="3685"/>
                      </a:cubicBezTo>
                      <a:lnTo>
                        <a:pt x="8985" y="3685"/>
                      </a:lnTo>
                      <a:cubicBezTo>
                        <a:pt x="9067" y="3718"/>
                        <a:pt x="9140" y="3735"/>
                        <a:pt x="9205" y="3735"/>
                      </a:cubicBezTo>
                      <a:cubicBezTo>
                        <a:pt x="9314" y="3735"/>
                        <a:pt x="9400" y="3689"/>
                        <a:pt x="9469" y="3599"/>
                      </a:cubicBezTo>
                      <a:cubicBezTo>
                        <a:pt x="9585" y="3444"/>
                        <a:pt x="9574" y="3218"/>
                        <a:pt x="9441" y="3066"/>
                      </a:cubicBezTo>
                      <a:cubicBezTo>
                        <a:pt x="9338" y="2949"/>
                        <a:pt x="9192" y="2886"/>
                        <a:pt x="9041" y="2886"/>
                      </a:cubicBezTo>
                      <a:cubicBezTo>
                        <a:pt x="8968" y="2886"/>
                        <a:pt x="8894" y="2901"/>
                        <a:pt x="8823" y="2931"/>
                      </a:cubicBezTo>
                      <a:cubicBezTo>
                        <a:pt x="8539" y="3051"/>
                        <a:pt x="8358" y="3270"/>
                        <a:pt x="8288" y="3561"/>
                      </a:cubicBezTo>
                      <a:cubicBezTo>
                        <a:pt x="8223" y="3826"/>
                        <a:pt x="8198" y="4103"/>
                        <a:pt x="8155" y="4383"/>
                      </a:cubicBezTo>
                      <a:cubicBezTo>
                        <a:pt x="8079" y="4357"/>
                        <a:pt x="7980" y="4327"/>
                        <a:pt x="7885" y="4287"/>
                      </a:cubicBezTo>
                      <a:cubicBezTo>
                        <a:pt x="6871" y="3864"/>
                        <a:pt x="5857" y="3440"/>
                        <a:pt x="4845" y="3014"/>
                      </a:cubicBezTo>
                      <a:cubicBezTo>
                        <a:pt x="4517" y="2875"/>
                        <a:pt x="4178" y="2793"/>
                        <a:pt x="3832" y="2793"/>
                      </a:cubicBezTo>
                      <a:cubicBezTo>
                        <a:pt x="3725" y="2793"/>
                        <a:pt x="3617" y="2801"/>
                        <a:pt x="3508" y="2817"/>
                      </a:cubicBezTo>
                      <a:cubicBezTo>
                        <a:pt x="3059" y="2885"/>
                        <a:pt x="2619" y="3008"/>
                        <a:pt x="2175" y="3109"/>
                      </a:cubicBezTo>
                      <a:cubicBezTo>
                        <a:pt x="1029" y="3367"/>
                        <a:pt x="361" y="4098"/>
                        <a:pt x="87" y="5218"/>
                      </a:cubicBezTo>
                      <a:cubicBezTo>
                        <a:pt x="4" y="5560"/>
                        <a:pt x="14" y="5905"/>
                        <a:pt x="84" y="6248"/>
                      </a:cubicBezTo>
                      <a:cubicBezTo>
                        <a:pt x="108" y="6362"/>
                        <a:pt x="162" y="6427"/>
                        <a:pt x="229" y="6427"/>
                      </a:cubicBezTo>
                      <a:cubicBezTo>
                        <a:pt x="261" y="6427"/>
                        <a:pt x="297" y="6411"/>
                        <a:pt x="334" y="6378"/>
                      </a:cubicBezTo>
                      <a:cubicBezTo>
                        <a:pt x="688" y="6057"/>
                        <a:pt x="1213" y="5962"/>
                        <a:pt x="1468" y="5498"/>
                      </a:cubicBezTo>
                      <a:cubicBezTo>
                        <a:pt x="1504" y="5554"/>
                        <a:pt x="1527" y="5585"/>
                        <a:pt x="1548" y="5617"/>
                      </a:cubicBezTo>
                      <a:cubicBezTo>
                        <a:pt x="1801" y="5994"/>
                        <a:pt x="2050" y="6376"/>
                        <a:pt x="2310" y="6749"/>
                      </a:cubicBezTo>
                      <a:cubicBezTo>
                        <a:pt x="2385" y="6856"/>
                        <a:pt x="2451" y="6908"/>
                        <a:pt x="2519" y="6908"/>
                      </a:cubicBezTo>
                      <a:cubicBezTo>
                        <a:pt x="2586" y="6908"/>
                        <a:pt x="2655" y="6857"/>
                        <a:pt x="2738" y="6757"/>
                      </a:cubicBezTo>
                      <a:cubicBezTo>
                        <a:pt x="2914" y="6543"/>
                        <a:pt x="3015" y="6299"/>
                        <a:pt x="3044" y="6024"/>
                      </a:cubicBezTo>
                      <a:cubicBezTo>
                        <a:pt x="3088" y="5608"/>
                        <a:pt x="3027" y="5215"/>
                        <a:pt x="2863" y="4832"/>
                      </a:cubicBezTo>
                      <a:cubicBezTo>
                        <a:pt x="2614" y="4250"/>
                        <a:pt x="2889" y="3885"/>
                        <a:pt x="3381" y="3597"/>
                      </a:cubicBezTo>
                      <a:cubicBezTo>
                        <a:pt x="3398" y="3588"/>
                        <a:pt x="3418" y="3585"/>
                        <a:pt x="3441" y="3585"/>
                      </a:cubicBezTo>
                      <a:cubicBezTo>
                        <a:pt x="3466" y="3585"/>
                        <a:pt x="3494" y="3588"/>
                        <a:pt x="3522" y="3588"/>
                      </a:cubicBezTo>
                      <a:cubicBezTo>
                        <a:pt x="3528" y="3588"/>
                        <a:pt x="3534" y="3588"/>
                        <a:pt x="3539" y="3588"/>
                      </a:cubicBezTo>
                      <a:lnTo>
                        <a:pt x="3539" y="3588"/>
                      </a:lnTo>
                      <a:cubicBezTo>
                        <a:pt x="3233" y="4242"/>
                        <a:pt x="3214" y="4511"/>
                        <a:pt x="3414" y="5042"/>
                      </a:cubicBezTo>
                      <a:cubicBezTo>
                        <a:pt x="3595" y="5524"/>
                        <a:pt x="3942" y="5869"/>
                        <a:pt x="4329" y="6186"/>
                      </a:cubicBezTo>
                      <a:cubicBezTo>
                        <a:pt x="4377" y="6226"/>
                        <a:pt x="4419" y="6246"/>
                        <a:pt x="4458" y="6246"/>
                      </a:cubicBezTo>
                      <a:cubicBezTo>
                        <a:pt x="4499" y="6246"/>
                        <a:pt x="4539" y="6225"/>
                        <a:pt x="4582" y="6182"/>
                      </a:cubicBezTo>
                      <a:cubicBezTo>
                        <a:pt x="4859" y="5910"/>
                        <a:pt x="4928" y="5579"/>
                        <a:pt x="4846" y="5213"/>
                      </a:cubicBezTo>
                      <a:cubicBezTo>
                        <a:pt x="4805" y="5025"/>
                        <a:pt x="4722" y="4847"/>
                        <a:pt x="4690" y="4658"/>
                      </a:cubicBezTo>
                      <a:cubicBezTo>
                        <a:pt x="4669" y="4529"/>
                        <a:pt x="4675" y="4381"/>
                        <a:pt x="4720" y="4260"/>
                      </a:cubicBezTo>
                      <a:cubicBezTo>
                        <a:pt x="4768" y="4134"/>
                        <a:pt x="4856" y="4073"/>
                        <a:pt x="4960" y="4073"/>
                      </a:cubicBezTo>
                      <a:cubicBezTo>
                        <a:pt x="5013" y="4073"/>
                        <a:pt x="5071" y="4089"/>
                        <a:pt x="5130" y="4121"/>
                      </a:cubicBezTo>
                      <a:cubicBezTo>
                        <a:pt x="5386" y="4260"/>
                        <a:pt x="5640" y="4403"/>
                        <a:pt x="5897" y="4542"/>
                      </a:cubicBezTo>
                      <a:cubicBezTo>
                        <a:pt x="7745" y="5557"/>
                        <a:pt x="9639" y="6047"/>
                        <a:pt x="11574" y="6047"/>
                      </a:cubicBezTo>
                      <a:cubicBezTo>
                        <a:pt x="12907" y="6047"/>
                        <a:pt x="14259" y="5814"/>
                        <a:pt x="15630" y="5360"/>
                      </a:cubicBezTo>
                      <a:cubicBezTo>
                        <a:pt x="15653" y="5353"/>
                        <a:pt x="15676" y="5352"/>
                        <a:pt x="15736" y="5339"/>
                      </a:cubicBezTo>
                      <a:lnTo>
                        <a:pt x="15736" y="5339"/>
                      </a:lnTo>
                      <a:cubicBezTo>
                        <a:pt x="15479" y="5648"/>
                        <a:pt x="15325" y="5967"/>
                        <a:pt x="15257" y="6323"/>
                      </a:cubicBezTo>
                      <a:cubicBezTo>
                        <a:pt x="15185" y="6700"/>
                        <a:pt x="15197" y="7070"/>
                        <a:pt x="15413" y="7405"/>
                      </a:cubicBezTo>
                      <a:cubicBezTo>
                        <a:pt x="15543" y="7608"/>
                        <a:pt x="15741" y="7715"/>
                        <a:pt x="15960" y="7715"/>
                      </a:cubicBezTo>
                      <a:cubicBezTo>
                        <a:pt x="16040" y="7715"/>
                        <a:pt x="16122" y="7701"/>
                        <a:pt x="16205" y="7672"/>
                      </a:cubicBezTo>
                      <a:cubicBezTo>
                        <a:pt x="16480" y="7576"/>
                        <a:pt x="16657" y="7199"/>
                        <a:pt x="16564" y="6908"/>
                      </a:cubicBezTo>
                      <a:cubicBezTo>
                        <a:pt x="16509" y="6736"/>
                        <a:pt x="16404" y="6653"/>
                        <a:pt x="16233" y="6653"/>
                      </a:cubicBezTo>
                      <a:cubicBezTo>
                        <a:pt x="16167" y="6653"/>
                        <a:pt x="16092" y="6666"/>
                        <a:pt x="16005" y="6690"/>
                      </a:cubicBezTo>
                      <a:cubicBezTo>
                        <a:pt x="15956" y="6093"/>
                        <a:pt x="16931" y="4815"/>
                        <a:pt x="17493" y="4728"/>
                      </a:cubicBezTo>
                      <a:lnTo>
                        <a:pt x="17493" y="4728"/>
                      </a:lnTo>
                      <a:cubicBezTo>
                        <a:pt x="17431" y="4898"/>
                        <a:pt x="17353" y="5068"/>
                        <a:pt x="17304" y="5247"/>
                      </a:cubicBezTo>
                      <a:cubicBezTo>
                        <a:pt x="17173" y="5720"/>
                        <a:pt x="17152" y="6192"/>
                        <a:pt x="17375" y="6646"/>
                      </a:cubicBezTo>
                      <a:cubicBezTo>
                        <a:pt x="17493" y="6889"/>
                        <a:pt x="17697" y="7019"/>
                        <a:pt x="17930" y="7019"/>
                      </a:cubicBezTo>
                      <a:cubicBezTo>
                        <a:pt x="17953" y="7019"/>
                        <a:pt x="17976" y="7018"/>
                        <a:pt x="17999" y="7015"/>
                      </a:cubicBezTo>
                      <a:cubicBezTo>
                        <a:pt x="18241" y="6987"/>
                        <a:pt x="18424" y="6814"/>
                        <a:pt x="18503" y="6535"/>
                      </a:cubicBezTo>
                      <a:cubicBezTo>
                        <a:pt x="18607" y="6168"/>
                        <a:pt x="18410" y="5891"/>
                        <a:pt x="18079" y="5891"/>
                      </a:cubicBezTo>
                      <a:cubicBezTo>
                        <a:pt x="18035" y="5891"/>
                        <a:pt x="17990" y="5896"/>
                        <a:pt x="17942" y="5906"/>
                      </a:cubicBezTo>
                      <a:cubicBezTo>
                        <a:pt x="17747" y="5375"/>
                        <a:pt x="18217" y="4456"/>
                        <a:pt x="18708" y="4324"/>
                      </a:cubicBezTo>
                      <a:lnTo>
                        <a:pt x="18708" y="4324"/>
                      </a:lnTo>
                      <a:cubicBezTo>
                        <a:pt x="18650" y="4541"/>
                        <a:pt x="18542" y="4780"/>
                        <a:pt x="18528" y="5023"/>
                      </a:cubicBezTo>
                      <a:cubicBezTo>
                        <a:pt x="18503" y="5467"/>
                        <a:pt x="18608" y="5896"/>
                        <a:pt x="18839" y="6285"/>
                      </a:cubicBezTo>
                      <a:cubicBezTo>
                        <a:pt x="19126" y="6765"/>
                        <a:pt x="19526" y="7103"/>
                        <a:pt x="20087" y="7199"/>
                      </a:cubicBezTo>
                      <a:cubicBezTo>
                        <a:pt x="20242" y="7226"/>
                        <a:pt x="20395" y="7240"/>
                        <a:pt x="20548" y="7240"/>
                      </a:cubicBezTo>
                      <a:cubicBezTo>
                        <a:pt x="20888" y="7240"/>
                        <a:pt x="21221" y="7172"/>
                        <a:pt x="21542" y="7031"/>
                      </a:cubicBezTo>
                      <a:cubicBezTo>
                        <a:pt x="22209" y="6734"/>
                        <a:pt x="22677" y="6253"/>
                        <a:pt x="22809" y="5515"/>
                      </a:cubicBezTo>
                      <a:cubicBezTo>
                        <a:pt x="22932" y="4837"/>
                        <a:pt x="22814" y="4192"/>
                        <a:pt x="22422" y="3612"/>
                      </a:cubicBezTo>
                      <a:cubicBezTo>
                        <a:pt x="22390" y="3565"/>
                        <a:pt x="22358" y="3517"/>
                        <a:pt x="22315" y="3455"/>
                      </a:cubicBezTo>
                      <a:lnTo>
                        <a:pt x="22315" y="3455"/>
                      </a:lnTo>
                      <a:cubicBezTo>
                        <a:pt x="23173" y="3627"/>
                        <a:pt x="24209" y="4975"/>
                        <a:pt x="24144" y="5855"/>
                      </a:cubicBezTo>
                      <a:cubicBezTo>
                        <a:pt x="24111" y="5835"/>
                        <a:pt x="24102" y="5792"/>
                        <a:pt x="24077" y="5767"/>
                      </a:cubicBezTo>
                      <a:cubicBezTo>
                        <a:pt x="23945" y="5640"/>
                        <a:pt x="23775" y="5578"/>
                        <a:pt x="23605" y="5578"/>
                      </a:cubicBezTo>
                      <a:cubicBezTo>
                        <a:pt x="23404" y="5578"/>
                        <a:pt x="23204" y="5666"/>
                        <a:pt x="23070" y="5836"/>
                      </a:cubicBezTo>
                      <a:cubicBezTo>
                        <a:pt x="22822" y="6151"/>
                        <a:pt x="22775" y="6605"/>
                        <a:pt x="22961" y="6920"/>
                      </a:cubicBezTo>
                      <a:cubicBezTo>
                        <a:pt x="23141" y="7226"/>
                        <a:pt x="23491" y="7431"/>
                        <a:pt x="23838" y="7431"/>
                      </a:cubicBezTo>
                      <a:cubicBezTo>
                        <a:pt x="23892" y="7431"/>
                        <a:pt x="23946" y="7426"/>
                        <a:pt x="23999" y="7416"/>
                      </a:cubicBezTo>
                      <a:cubicBezTo>
                        <a:pt x="24629" y="7294"/>
                        <a:pt x="25002" y="6866"/>
                        <a:pt x="25159" y="6282"/>
                      </a:cubicBezTo>
                      <a:cubicBezTo>
                        <a:pt x="25416" y="5328"/>
                        <a:pt x="25116" y="4496"/>
                        <a:pt x="24502" y="3757"/>
                      </a:cubicBezTo>
                      <a:cubicBezTo>
                        <a:pt x="24467" y="3716"/>
                        <a:pt x="24433" y="3677"/>
                        <a:pt x="24384" y="3622"/>
                      </a:cubicBezTo>
                      <a:cubicBezTo>
                        <a:pt x="24413" y="3622"/>
                        <a:pt x="24432" y="3621"/>
                        <a:pt x="24447" y="3621"/>
                      </a:cubicBezTo>
                      <a:cubicBezTo>
                        <a:pt x="24455" y="3621"/>
                        <a:pt x="24461" y="3621"/>
                        <a:pt x="24467" y="3622"/>
                      </a:cubicBezTo>
                      <a:cubicBezTo>
                        <a:pt x="24522" y="3629"/>
                        <a:pt x="24576" y="3633"/>
                        <a:pt x="24630" y="3633"/>
                      </a:cubicBezTo>
                      <a:cubicBezTo>
                        <a:pt x="25201" y="3633"/>
                        <a:pt x="25673" y="3229"/>
                        <a:pt x="25750" y="2648"/>
                      </a:cubicBezTo>
                      <a:cubicBezTo>
                        <a:pt x="25792" y="2328"/>
                        <a:pt x="25564" y="2076"/>
                        <a:pt x="25269" y="2076"/>
                      </a:cubicBezTo>
                      <a:cubicBezTo>
                        <a:pt x="25225" y="2076"/>
                        <a:pt x="25179" y="2082"/>
                        <a:pt x="25132" y="2094"/>
                      </a:cubicBezTo>
                      <a:cubicBezTo>
                        <a:pt x="24937" y="2145"/>
                        <a:pt x="24781" y="2328"/>
                        <a:pt x="24772" y="2518"/>
                      </a:cubicBezTo>
                      <a:cubicBezTo>
                        <a:pt x="24764" y="2710"/>
                        <a:pt x="24854" y="2819"/>
                        <a:pt x="25086" y="2900"/>
                      </a:cubicBezTo>
                      <a:cubicBezTo>
                        <a:pt x="25092" y="2901"/>
                        <a:pt x="25092" y="2916"/>
                        <a:pt x="25096" y="2926"/>
                      </a:cubicBezTo>
                      <a:cubicBezTo>
                        <a:pt x="24941" y="3050"/>
                        <a:pt x="24768" y="3112"/>
                        <a:pt x="24599" y="3112"/>
                      </a:cubicBezTo>
                      <a:cubicBezTo>
                        <a:pt x="24424" y="3112"/>
                        <a:pt x="24253" y="3045"/>
                        <a:pt x="24111" y="2910"/>
                      </a:cubicBezTo>
                      <a:cubicBezTo>
                        <a:pt x="24120" y="2897"/>
                        <a:pt x="24125" y="2880"/>
                        <a:pt x="24137" y="2871"/>
                      </a:cubicBezTo>
                      <a:cubicBezTo>
                        <a:pt x="24699" y="2421"/>
                        <a:pt x="24882" y="1284"/>
                        <a:pt x="24589" y="593"/>
                      </a:cubicBezTo>
                      <a:cubicBezTo>
                        <a:pt x="24425" y="208"/>
                        <a:pt x="24063" y="1"/>
                        <a:pt x="23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 name="Google Shape;1009;p4"/>
                <p:cNvSpPr/>
                <p:nvPr/>
              </p:nvSpPr>
              <p:spPr>
                <a:xfrm>
                  <a:off x="4186966" y="2834041"/>
                  <a:ext cx="67015" cy="87738"/>
                </a:xfrm>
                <a:custGeom>
                  <a:avLst/>
                  <a:gdLst/>
                  <a:ahLst/>
                  <a:cxnLst/>
                  <a:rect l="l" t="t" r="r" b="b"/>
                  <a:pathLst>
                    <a:path w="1604" h="2100" extrusionOk="0">
                      <a:moveTo>
                        <a:pt x="233" y="1"/>
                      </a:moveTo>
                      <a:lnTo>
                        <a:pt x="233" y="1"/>
                      </a:lnTo>
                      <a:cubicBezTo>
                        <a:pt x="191" y="581"/>
                        <a:pt x="0" y="1148"/>
                        <a:pt x="340" y="1692"/>
                      </a:cubicBezTo>
                      <a:cubicBezTo>
                        <a:pt x="396" y="1779"/>
                        <a:pt x="463" y="1800"/>
                        <a:pt x="563" y="1820"/>
                      </a:cubicBezTo>
                      <a:cubicBezTo>
                        <a:pt x="868" y="1882"/>
                        <a:pt x="1168" y="1973"/>
                        <a:pt x="1469" y="2052"/>
                      </a:cubicBezTo>
                      <a:cubicBezTo>
                        <a:pt x="1519" y="2067"/>
                        <a:pt x="1568" y="2088"/>
                        <a:pt x="1604" y="2100"/>
                      </a:cubicBezTo>
                      <a:cubicBezTo>
                        <a:pt x="1542" y="1653"/>
                        <a:pt x="1496" y="1206"/>
                        <a:pt x="1410" y="766"/>
                      </a:cubicBezTo>
                      <a:cubicBezTo>
                        <a:pt x="1387" y="638"/>
                        <a:pt x="1273" y="506"/>
                        <a:pt x="1166" y="419"/>
                      </a:cubicBezTo>
                      <a:cubicBezTo>
                        <a:pt x="902" y="205"/>
                        <a:pt x="584" y="96"/>
                        <a:pt x="2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 name="Google Shape;1010;p4"/>
                <p:cNvSpPr/>
                <p:nvPr/>
              </p:nvSpPr>
              <p:spPr>
                <a:xfrm>
                  <a:off x="4372175" y="2584240"/>
                  <a:ext cx="73575" cy="69104"/>
                </a:xfrm>
                <a:custGeom>
                  <a:avLst/>
                  <a:gdLst/>
                  <a:ahLst/>
                  <a:cxnLst/>
                  <a:rect l="l" t="t" r="r" b="b"/>
                  <a:pathLst>
                    <a:path w="1761" h="1654" extrusionOk="0">
                      <a:moveTo>
                        <a:pt x="975" y="0"/>
                      </a:moveTo>
                      <a:cubicBezTo>
                        <a:pt x="781" y="0"/>
                        <a:pt x="581" y="82"/>
                        <a:pt x="433" y="250"/>
                      </a:cubicBezTo>
                      <a:cubicBezTo>
                        <a:pt x="140" y="583"/>
                        <a:pt x="40" y="978"/>
                        <a:pt x="14" y="1404"/>
                      </a:cubicBezTo>
                      <a:cubicBezTo>
                        <a:pt x="8" y="1502"/>
                        <a:pt x="4" y="1598"/>
                        <a:pt x="1" y="1654"/>
                      </a:cubicBezTo>
                      <a:cubicBezTo>
                        <a:pt x="132" y="1504"/>
                        <a:pt x="285" y="1339"/>
                        <a:pt x="426" y="1165"/>
                      </a:cubicBezTo>
                      <a:cubicBezTo>
                        <a:pt x="455" y="1130"/>
                        <a:pt x="453" y="1064"/>
                        <a:pt x="455" y="1011"/>
                      </a:cubicBezTo>
                      <a:cubicBezTo>
                        <a:pt x="463" y="744"/>
                        <a:pt x="621" y="523"/>
                        <a:pt x="849" y="464"/>
                      </a:cubicBezTo>
                      <a:cubicBezTo>
                        <a:pt x="883" y="454"/>
                        <a:pt x="917" y="450"/>
                        <a:pt x="949" y="450"/>
                      </a:cubicBezTo>
                      <a:cubicBezTo>
                        <a:pt x="1104" y="450"/>
                        <a:pt x="1228" y="554"/>
                        <a:pt x="1268" y="727"/>
                      </a:cubicBezTo>
                      <a:cubicBezTo>
                        <a:pt x="1319" y="935"/>
                        <a:pt x="1213" y="1133"/>
                        <a:pt x="995" y="1185"/>
                      </a:cubicBezTo>
                      <a:cubicBezTo>
                        <a:pt x="1047" y="1094"/>
                        <a:pt x="1089" y="1032"/>
                        <a:pt x="1120" y="965"/>
                      </a:cubicBezTo>
                      <a:cubicBezTo>
                        <a:pt x="1187" y="820"/>
                        <a:pt x="1158" y="652"/>
                        <a:pt x="1050" y="594"/>
                      </a:cubicBezTo>
                      <a:cubicBezTo>
                        <a:pt x="1008" y="571"/>
                        <a:pt x="967" y="561"/>
                        <a:pt x="928" y="561"/>
                      </a:cubicBezTo>
                      <a:cubicBezTo>
                        <a:pt x="840" y="561"/>
                        <a:pt x="762" y="612"/>
                        <a:pt x="695" y="681"/>
                      </a:cubicBezTo>
                      <a:cubicBezTo>
                        <a:pt x="477" y="901"/>
                        <a:pt x="556" y="1450"/>
                        <a:pt x="838" y="1574"/>
                      </a:cubicBezTo>
                      <a:cubicBezTo>
                        <a:pt x="877" y="1592"/>
                        <a:pt x="927" y="1600"/>
                        <a:pt x="979" y="1600"/>
                      </a:cubicBezTo>
                      <a:cubicBezTo>
                        <a:pt x="1049" y="1600"/>
                        <a:pt x="1122" y="1585"/>
                        <a:pt x="1176" y="1557"/>
                      </a:cubicBezTo>
                      <a:cubicBezTo>
                        <a:pt x="1581" y="1354"/>
                        <a:pt x="1760" y="759"/>
                        <a:pt x="1557" y="355"/>
                      </a:cubicBezTo>
                      <a:cubicBezTo>
                        <a:pt x="1438" y="121"/>
                        <a:pt x="1210" y="0"/>
                        <a:pt x="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11" name="Google Shape;1011;p4"/>
                <p:cNvGrpSpPr/>
                <p:nvPr/>
              </p:nvGrpSpPr>
              <p:grpSpPr>
                <a:xfrm>
                  <a:off x="4146690" y="2454179"/>
                  <a:ext cx="145100" cy="168246"/>
                  <a:chOff x="3772465" y="1705001"/>
                  <a:chExt cx="213729" cy="247822"/>
                </a:xfrm>
              </p:grpSpPr>
              <p:sp>
                <p:nvSpPr>
                  <p:cNvPr id="1012" name="Google Shape;1012;p4"/>
                  <p:cNvSpPr/>
                  <p:nvPr/>
                </p:nvSpPr>
                <p:spPr>
                  <a:xfrm>
                    <a:off x="3801328" y="1752449"/>
                    <a:ext cx="184866" cy="200374"/>
                  </a:xfrm>
                  <a:custGeom>
                    <a:avLst/>
                    <a:gdLst/>
                    <a:ahLst/>
                    <a:cxnLst/>
                    <a:rect l="l" t="t" r="r" b="b"/>
                    <a:pathLst>
                      <a:path w="3004" h="3256" extrusionOk="0">
                        <a:moveTo>
                          <a:pt x="29" y="0"/>
                        </a:moveTo>
                        <a:cubicBezTo>
                          <a:pt x="19" y="18"/>
                          <a:pt x="10" y="36"/>
                          <a:pt x="1" y="55"/>
                        </a:cubicBezTo>
                        <a:cubicBezTo>
                          <a:pt x="47" y="99"/>
                          <a:pt x="88" y="156"/>
                          <a:pt x="143" y="186"/>
                        </a:cubicBezTo>
                        <a:cubicBezTo>
                          <a:pt x="1131" y="734"/>
                          <a:pt x="1842" y="1561"/>
                          <a:pt x="2471" y="2472"/>
                        </a:cubicBezTo>
                        <a:cubicBezTo>
                          <a:pt x="2564" y="2606"/>
                          <a:pt x="2618" y="2766"/>
                          <a:pt x="2702" y="2907"/>
                        </a:cubicBezTo>
                        <a:cubicBezTo>
                          <a:pt x="2774" y="3029"/>
                          <a:pt x="2862" y="3138"/>
                          <a:pt x="2944" y="3255"/>
                        </a:cubicBezTo>
                        <a:cubicBezTo>
                          <a:pt x="2964" y="3242"/>
                          <a:pt x="2984" y="3229"/>
                          <a:pt x="3003" y="3215"/>
                        </a:cubicBezTo>
                        <a:cubicBezTo>
                          <a:pt x="2916" y="2867"/>
                          <a:pt x="2861" y="2513"/>
                          <a:pt x="2668" y="2192"/>
                        </a:cubicBezTo>
                        <a:cubicBezTo>
                          <a:pt x="2229" y="1463"/>
                          <a:pt x="1709" y="811"/>
                          <a:pt x="974" y="363"/>
                        </a:cubicBezTo>
                        <a:cubicBezTo>
                          <a:pt x="756" y="230"/>
                          <a:pt x="512" y="136"/>
                          <a:pt x="274" y="36"/>
                        </a:cubicBezTo>
                        <a:cubicBezTo>
                          <a:pt x="201" y="5"/>
                          <a:pt x="111" y="12"/>
                          <a:pt x="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 name="Google Shape;1013;p4"/>
                  <p:cNvSpPr/>
                  <p:nvPr/>
                </p:nvSpPr>
                <p:spPr>
                  <a:xfrm>
                    <a:off x="3842744" y="1705001"/>
                    <a:ext cx="140865" cy="176620"/>
                  </a:xfrm>
                  <a:custGeom>
                    <a:avLst/>
                    <a:gdLst/>
                    <a:ahLst/>
                    <a:cxnLst/>
                    <a:rect l="l" t="t" r="r" b="b"/>
                    <a:pathLst>
                      <a:path w="2289" h="2870" extrusionOk="0">
                        <a:moveTo>
                          <a:pt x="34" y="1"/>
                        </a:moveTo>
                        <a:cubicBezTo>
                          <a:pt x="23" y="1"/>
                          <a:pt x="11" y="1"/>
                          <a:pt x="0" y="2"/>
                        </a:cubicBezTo>
                        <a:cubicBezTo>
                          <a:pt x="95" y="126"/>
                          <a:pt x="161" y="220"/>
                          <a:pt x="238" y="306"/>
                        </a:cubicBezTo>
                        <a:cubicBezTo>
                          <a:pt x="576" y="694"/>
                          <a:pt x="937" y="1064"/>
                          <a:pt x="1252" y="1471"/>
                        </a:cubicBezTo>
                        <a:cubicBezTo>
                          <a:pt x="1434" y="1705"/>
                          <a:pt x="1533" y="2002"/>
                          <a:pt x="1690" y="2260"/>
                        </a:cubicBezTo>
                        <a:cubicBezTo>
                          <a:pt x="1825" y="2483"/>
                          <a:pt x="1990" y="2688"/>
                          <a:pt x="2118" y="2869"/>
                        </a:cubicBezTo>
                        <a:cubicBezTo>
                          <a:pt x="2289" y="1876"/>
                          <a:pt x="857" y="1"/>
                          <a:pt x="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 name="Google Shape;1014;p4"/>
                  <p:cNvSpPr/>
                  <p:nvPr/>
                </p:nvSpPr>
                <p:spPr>
                  <a:xfrm>
                    <a:off x="3772465" y="1813313"/>
                    <a:ext cx="185358" cy="117049"/>
                  </a:xfrm>
                  <a:custGeom>
                    <a:avLst/>
                    <a:gdLst/>
                    <a:ahLst/>
                    <a:cxnLst/>
                    <a:rect l="l" t="t" r="r" b="b"/>
                    <a:pathLst>
                      <a:path w="3012" h="1902" extrusionOk="0">
                        <a:moveTo>
                          <a:pt x="266" y="1"/>
                        </a:moveTo>
                        <a:cubicBezTo>
                          <a:pt x="163" y="1"/>
                          <a:pt x="73" y="19"/>
                          <a:pt x="1" y="59"/>
                        </a:cubicBezTo>
                        <a:cubicBezTo>
                          <a:pt x="109" y="116"/>
                          <a:pt x="182" y="170"/>
                          <a:pt x="266" y="196"/>
                        </a:cubicBezTo>
                        <a:cubicBezTo>
                          <a:pt x="927" y="403"/>
                          <a:pt x="1517" y="745"/>
                          <a:pt x="2028" y="1201"/>
                        </a:cubicBezTo>
                        <a:cubicBezTo>
                          <a:pt x="2318" y="1459"/>
                          <a:pt x="2630" y="1669"/>
                          <a:pt x="2955" y="1868"/>
                        </a:cubicBezTo>
                        <a:cubicBezTo>
                          <a:pt x="2973" y="1880"/>
                          <a:pt x="2992" y="1890"/>
                          <a:pt x="3012" y="1901"/>
                        </a:cubicBezTo>
                        <a:cubicBezTo>
                          <a:pt x="2979" y="1342"/>
                          <a:pt x="1147" y="1"/>
                          <a:pt x="2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15" name="Google Shape;1015;p4"/>
                <p:cNvSpPr/>
                <p:nvPr/>
              </p:nvSpPr>
              <p:spPr>
                <a:xfrm>
                  <a:off x="4274327" y="2815032"/>
                  <a:ext cx="39106" cy="97640"/>
                </a:xfrm>
                <a:custGeom>
                  <a:avLst/>
                  <a:gdLst/>
                  <a:ahLst/>
                  <a:cxnLst/>
                  <a:rect l="l" t="t" r="r" b="b"/>
                  <a:pathLst>
                    <a:path w="936" h="2337" extrusionOk="0">
                      <a:moveTo>
                        <a:pt x="532" y="1"/>
                      </a:moveTo>
                      <a:cubicBezTo>
                        <a:pt x="484" y="1"/>
                        <a:pt x="434" y="9"/>
                        <a:pt x="385" y="28"/>
                      </a:cubicBezTo>
                      <a:cubicBezTo>
                        <a:pt x="192" y="101"/>
                        <a:pt x="0" y="380"/>
                        <a:pt x="5" y="587"/>
                      </a:cubicBezTo>
                      <a:cubicBezTo>
                        <a:pt x="9" y="730"/>
                        <a:pt x="77" y="841"/>
                        <a:pt x="208" y="902"/>
                      </a:cubicBezTo>
                      <a:cubicBezTo>
                        <a:pt x="247" y="920"/>
                        <a:pt x="285" y="929"/>
                        <a:pt x="322" y="929"/>
                      </a:cubicBezTo>
                      <a:cubicBezTo>
                        <a:pt x="396" y="929"/>
                        <a:pt x="464" y="895"/>
                        <a:pt x="526" y="838"/>
                      </a:cubicBezTo>
                      <a:cubicBezTo>
                        <a:pt x="624" y="747"/>
                        <a:pt x="667" y="633"/>
                        <a:pt x="611" y="511"/>
                      </a:cubicBezTo>
                      <a:cubicBezTo>
                        <a:pt x="583" y="448"/>
                        <a:pt x="517" y="371"/>
                        <a:pt x="459" y="363"/>
                      </a:cubicBezTo>
                      <a:cubicBezTo>
                        <a:pt x="456" y="362"/>
                        <a:pt x="452" y="362"/>
                        <a:pt x="449" y="362"/>
                      </a:cubicBezTo>
                      <a:cubicBezTo>
                        <a:pt x="394" y="362"/>
                        <a:pt x="327" y="423"/>
                        <a:pt x="274" y="465"/>
                      </a:cubicBezTo>
                      <a:cubicBezTo>
                        <a:pt x="238" y="492"/>
                        <a:pt x="220" y="539"/>
                        <a:pt x="171" y="612"/>
                      </a:cubicBezTo>
                      <a:cubicBezTo>
                        <a:pt x="119" y="415"/>
                        <a:pt x="195" y="326"/>
                        <a:pt x="318" y="265"/>
                      </a:cubicBezTo>
                      <a:cubicBezTo>
                        <a:pt x="362" y="243"/>
                        <a:pt x="405" y="232"/>
                        <a:pt x="445" y="232"/>
                      </a:cubicBezTo>
                      <a:cubicBezTo>
                        <a:pt x="518" y="232"/>
                        <a:pt x="584" y="268"/>
                        <a:pt x="642" y="337"/>
                      </a:cubicBezTo>
                      <a:cubicBezTo>
                        <a:pt x="757" y="474"/>
                        <a:pt x="765" y="670"/>
                        <a:pt x="677" y="830"/>
                      </a:cubicBezTo>
                      <a:cubicBezTo>
                        <a:pt x="645" y="886"/>
                        <a:pt x="635" y="959"/>
                        <a:pt x="624" y="1025"/>
                      </a:cubicBezTo>
                      <a:cubicBezTo>
                        <a:pt x="599" y="1176"/>
                        <a:pt x="595" y="1332"/>
                        <a:pt x="554" y="1478"/>
                      </a:cubicBezTo>
                      <a:cubicBezTo>
                        <a:pt x="478" y="1750"/>
                        <a:pt x="430" y="2023"/>
                        <a:pt x="475" y="2337"/>
                      </a:cubicBezTo>
                      <a:cubicBezTo>
                        <a:pt x="506" y="2280"/>
                        <a:pt x="528" y="2246"/>
                        <a:pt x="542" y="2209"/>
                      </a:cubicBezTo>
                      <a:cubicBezTo>
                        <a:pt x="771" y="1631"/>
                        <a:pt x="897" y="1031"/>
                        <a:pt x="925" y="411"/>
                      </a:cubicBezTo>
                      <a:cubicBezTo>
                        <a:pt x="936" y="177"/>
                        <a:pt x="748" y="1"/>
                        <a:pt x="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 name="Google Shape;1016;p4"/>
                <p:cNvSpPr/>
                <p:nvPr/>
              </p:nvSpPr>
              <p:spPr>
                <a:xfrm>
                  <a:off x="4215250" y="2627900"/>
                  <a:ext cx="59662" cy="46752"/>
                </a:xfrm>
                <a:custGeom>
                  <a:avLst/>
                  <a:gdLst/>
                  <a:ahLst/>
                  <a:cxnLst/>
                  <a:rect l="l" t="t" r="r" b="b"/>
                  <a:pathLst>
                    <a:path w="1428" h="1119" extrusionOk="0">
                      <a:moveTo>
                        <a:pt x="501" y="1"/>
                      </a:moveTo>
                      <a:cubicBezTo>
                        <a:pt x="389" y="1"/>
                        <a:pt x="295" y="53"/>
                        <a:pt x="207" y="161"/>
                      </a:cubicBezTo>
                      <a:cubicBezTo>
                        <a:pt x="39" y="366"/>
                        <a:pt x="0" y="629"/>
                        <a:pt x="142" y="797"/>
                      </a:cubicBezTo>
                      <a:cubicBezTo>
                        <a:pt x="238" y="910"/>
                        <a:pt x="361" y="1011"/>
                        <a:pt x="491" y="1086"/>
                      </a:cubicBezTo>
                      <a:cubicBezTo>
                        <a:pt x="529" y="1108"/>
                        <a:pt x="571" y="1118"/>
                        <a:pt x="612" y="1118"/>
                      </a:cubicBezTo>
                      <a:cubicBezTo>
                        <a:pt x="724" y="1118"/>
                        <a:pt x="834" y="1045"/>
                        <a:pt x="876" y="941"/>
                      </a:cubicBezTo>
                      <a:cubicBezTo>
                        <a:pt x="938" y="788"/>
                        <a:pt x="846" y="550"/>
                        <a:pt x="695" y="519"/>
                      </a:cubicBezTo>
                      <a:cubicBezTo>
                        <a:pt x="687" y="517"/>
                        <a:pt x="678" y="516"/>
                        <a:pt x="670" y="516"/>
                      </a:cubicBezTo>
                      <a:cubicBezTo>
                        <a:pt x="609" y="516"/>
                        <a:pt x="538" y="554"/>
                        <a:pt x="483" y="587"/>
                      </a:cubicBezTo>
                      <a:cubicBezTo>
                        <a:pt x="438" y="616"/>
                        <a:pt x="415" y="679"/>
                        <a:pt x="379" y="733"/>
                      </a:cubicBezTo>
                      <a:cubicBezTo>
                        <a:pt x="296" y="595"/>
                        <a:pt x="400" y="416"/>
                        <a:pt x="569" y="385"/>
                      </a:cubicBezTo>
                      <a:cubicBezTo>
                        <a:pt x="592" y="380"/>
                        <a:pt x="614" y="378"/>
                        <a:pt x="636" y="378"/>
                      </a:cubicBezTo>
                      <a:cubicBezTo>
                        <a:pt x="757" y="378"/>
                        <a:pt x="850" y="445"/>
                        <a:pt x="921" y="549"/>
                      </a:cubicBezTo>
                      <a:cubicBezTo>
                        <a:pt x="1084" y="788"/>
                        <a:pt x="1083" y="789"/>
                        <a:pt x="1428" y="918"/>
                      </a:cubicBezTo>
                      <a:cubicBezTo>
                        <a:pt x="1218" y="577"/>
                        <a:pt x="1104" y="219"/>
                        <a:pt x="737" y="59"/>
                      </a:cubicBezTo>
                      <a:cubicBezTo>
                        <a:pt x="648" y="21"/>
                        <a:pt x="571" y="1"/>
                        <a:pt x="50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17" name="Google Shape;1017;p4"/>
                <p:cNvGrpSpPr/>
                <p:nvPr/>
              </p:nvGrpSpPr>
              <p:grpSpPr>
                <a:xfrm>
                  <a:off x="4167162" y="2682339"/>
                  <a:ext cx="127679" cy="290286"/>
                  <a:chOff x="3802620" y="2041074"/>
                  <a:chExt cx="188067" cy="427583"/>
                </a:xfrm>
              </p:grpSpPr>
              <p:sp>
                <p:nvSpPr>
                  <p:cNvPr id="1018" name="Google Shape;1018;p4"/>
                  <p:cNvSpPr/>
                  <p:nvPr/>
                </p:nvSpPr>
                <p:spPr>
                  <a:xfrm>
                    <a:off x="3887853" y="2133692"/>
                    <a:ext cx="82279" cy="150342"/>
                  </a:xfrm>
                  <a:custGeom>
                    <a:avLst/>
                    <a:gdLst/>
                    <a:ahLst/>
                    <a:cxnLst/>
                    <a:rect l="l" t="t" r="r" b="b"/>
                    <a:pathLst>
                      <a:path w="1337" h="2443" extrusionOk="0">
                        <a:moveTo>
                          <a:pt x="324" y="1"/>
                        </a:moveTo>
                        <a:cubicBezTo>
                          <a:pt x="143" y="402"/>
                          <a:pt x="59" y="821"/>
                          <a:pt x="11" y="1248"/>
                        </a:cubicBezTo>
                        <a:cubicBezTo>
                          <a:pt x="1" y="1338"/>
                          <a:pt x="49" y="1440"/>
                          <a:pt x="89" y="1529"/>
                        </a:cubicBezTo>
                        <a:cubicBezTo>
                          <a:pt x="229" y="1833"/>
                          <a:pt x="375" y="2133"/>
                          <a:pt x="524" y="2443"/>
                        </a:cubicBezTo>
                        <a:cubicBezTo>
                          <a:pt x="535" y="2434"/>
                          <a:pt x="553" y="2423"/>
                          <a:pt x="561" y="2408"/>
                        </a:cubicBezTo>
                        <a:cubicBezTo>
                          <a:pt x="727" y="2137"/>
                          <a:pt x="894" y="1865"/>
                          <a:pt x="1056" y="1592"/>
                        </a:cubicBezTo>
                        <a:cubicBezTo>
                          <a:pt x="1336" y="1121"/>
                          <a:pt x="1159" y="491"/>
                          <a:pt x="682" y="230"/>
                        </a:cubicBezTo>
                        <a:cubicBezTo>
                          <a:pt x="563" y="164"/>
                          <a:pt x="452" y="84"/>
                          <a:pt x="3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 name="Google Shape;1019;p4"/>
                  <p:cNvSpPr/>
                  <p:nvPr/>
                </p:nvSpPr>
                <p:spPr>
                  <a:xfrm>
                    <a:off x="3802620" y="2132400"/>
                    <a:ext cx="110834" cy="153296"/>
                  </a:xfrm>
                  <a:custGeom>
                    <a:avLst/>
                    <a:gdLst/>
                    <a:ahLst/>
                    <a:cxnLst/>
                    <a:rect l="l" t="t" r="r" b="b"/>
                    <a:pathLst>
                      <a:path w="1801" h="2491" extrusionOk="0">
                        <a:moveTo>
                          <a:pt x="169" y="0"/>
                        </a:moveTo>
                        <a:cubicBezTo>
                          <a:pt x="0" y="411"/>
                          <a:pt x="24" y="789"/>
                          <a:pt x="225" y="1155"/>
                        </a:cubicBezTo>
                        <a:cubicBezTo>
                          <a:pt x="292" y="1273"/>
                          <a:pt x="386" y="1378"/>
                          <a:pt x="460" y="1492"/>
                        </a:cubicBezTo>
                        <a:cubicBezTo>
                          <a:pt x="521" y="1583"/>
                          <a:pt x="601" y="1674"/>
                          <a:pt x="623" y="1775"/>
                        </a:cubicBezTo>
                        <a:cubicBezTo>
                          <a:pt x="665" y="1969"/>
                          <a:pt x="787" y="2034"/>
                          <a:pt x="959" y="2093"/>
                        </a:cubicBezTo>
                        <a:cubicBezTo>
                          <a:pt x="1190" y="2174"/>
                          <a:pt x="1408" y="2294"/>
                          <a:pt x="1631" y="2399"/>
                        </a:cubicBezTo>
                        <a:cubicBezTo>
                          <a:pt x="1672" y="2421"/>
                          <a:pt x="1713" y="2444"/>
                          <a:pt x="1801" y="2491"/>
                        </a:cubicBezTo>
                        <a:cubicBezTo>
                          <a:pt x="1720" y="2313"/>
                          <a:pt x="1659" y="2181"/>
                          <a:pt x="1602" y="2046"/>
                        </a:cubicBezTo>
                        <a:cubicBezTo>
                          <a:pt x="1489" y="1780"/>
                          <a:pt x="1376" y="1512"/>
                          <a:pt x="1265" y="1244"/>
                        </a:cubicBezTo>
                        <a:cubicBezTo>
                          <a:pt x="1255" y="1223"/>
                          <a:pt x="1254" y="1199"/>
                          <a:pt x="1243" y="1182"/>
                        </a:cubicBezTo>
                        <a:cubicBezTo>
                          <a:pt x="941" y="749"/>
                          <a:pt x="591" y="360"/>
                          <a:pt x="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 name="Google Shape;1020;p4"/>
                  <p:cNvSpPr/>
                  <p:nvPr/>
                </p:nvSpPr>
                <p:spPr>
                  <a:xfrm>
                    <a:off x="3817698" y="2043720"/>
                    <a:ext cx="55694" cy="139942"/>
                  </a:xfrm>
                  <a:custGeom>
                    <a:avLst/>
                    <a:gdLst/>
                    <a:ahLst/>
                    <a:cxnLst/>
                    <a:rect l="l" t="t" r="r" b="b"/>
                    <a:pathLst>
                      <a:path w="905" h="2274" extrusionOk="0">
                        <a:moveTo>
                          <a:pt x="431" y="0"/>
                        </a:moveTo>
                        <a:cubicBezTo>
                          <a:pt x="408" y="454"/>
                          <a:pt x="188" y="834"/>
                          <a:pt x="15" y="1233"/>
                        </a:cubicBezTo>
                        <a:cubicBezTo>
                          <a:pt x="0" y="1264"/>
                          <a:pt x="21" y="1328"/>
                          <a:pt x="47" y="1356"/>
                        </a:cubicBezTo>
                        <a:cubicBezTo>
                          <a:pt x="320" y="1656"/>
                          <a:pt x="600" y="1950"/>
                          <a:pt x="905" y="2274"/>
                        </a:cubicBezTo>
                        <a:cubicBezTo>
                          <a:pt x="729" y="1499"/>
                          <a:pt x="790" y="711"/>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 name="Google Shape;1021;p4"/>
                  <p:cNvSpPr/>
                  <p:nvPr/>
                </p:nvSpPr>
                <p:spPr>
                  <a:xfrm>
                    <a:off x="3923670" y="2243481"/>
                    <a:ext cx="43386" cy="150219"/>
                  </a:xfrm>
                  <a:custGeom>
                    <a:avLst/>
                    <a:gdLst/>
                    <a:ahLst/>
                    <a:cxnLst/>
                    <a:rect l="l" t="t" r="r" b="b"/>
                    <a:pathLst>
                      <a:path w="705" h="2441" extrusionOk="0">
                        <a:moveTo>
                          <a:pt x="448" y="1"/>
                        </a:moveTo>
                        <a:cubicBezTo>
                          <a:pt x="300" y="295"/>
                          <a:pt x="153" y="591"/>
                          <a:pt x="4" y="885"/>
                        </a:cubicBezTo>
                        <a:cubicBezTo>
                          <a:pt x="2" y="890"/>
                          <a:pt x="0" y="896"/>
                          <a:pt x="2" y="901"/>
                        </a:cubicBezTo>
                        <a:cubicBezTo>
                          <a:pt x="87" y="1408"/>
                          <a:pt x="173" y="1914"/>
                          <a:pt x="260" y="2421"/>
                        </a:cubicBezTo>
                        <a:cubicBezTo>
                          <a:pt x="262" y="2432"/>
                          <a:pt x="274" y="2441"/>
                          <a:pt x="277" y="2441"/>
                        </a:cubicBezTo>
                        <a:cubicBezTo>
                          <a:pt x="277" y="2441"/>
                          <a:pt x="277" y="2440"/>
                          <a:pt x="277" y="2440"/>
                        </a:cubicBezTo>
                        <a:cubicBezTo>
                          <a:pt x="415" y="2095"/>
                          <a:pt x="556" y="1747"/>
                          <a:pt x="692" y="1397"/>
                        </a:cubicBezTo>
                        <a:cubicBezTo>
                          <a:pt x="705" y="1367"/>
                          <a:pt x="695" y="1320"/>
                          <a:pt x="680" y="1290"/>
                        </a:cubicBezTo>
                        <a:cubicBezTo>
                          <a:pt x="465" y="889"/>
                          <a:pt x="389" y="468"/>
                          <a:pt x="501" y="17"/>
                        </a:cubicBezTo>
                        <a:cubicBezTo>
                          <a:pt x="483" y="12"/>
                          <a:pt x="467" y="7"/>
                          <a:pt x="4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 name="Google Shape;1022;p4"/>
                  <p:cNvSpPr/>
                  <p:nvPr/>
                </p:nvSpPr>
                <p:spPr>
                  <a:xfrm>
                    <a:off x="3854868" y="2041074"/>
                    <a:ext cx="48309" cy="144373"/>
                  </a:xfrm>
                  <a:custGeom>
                    <a:avLst/>
                    <a:gdLst/>
                    <a:ahLst/>
                    <a:cxnLst/>
                    <a:rect l="l" t="t" r="r" b="b"/>
                    <a:pathLst>
                      <a:path w="785" h="2346" extrusionOk="0">
                        <a:moveTo>
                          <a:pt x="0" y="1"/>
                        </a:moveTo>
                        <a:lnTo>
                          <a:pt x="0" y="1"/>
                        </a:lnTo>
                        <a:cubicBezTo>
                          <a:pt x="95" y="382"/>
                          <a:pt x="212" y="765"/>
                          <a:pt x="284" y="1159"/>
                        </a:cubicBezTo>
                        <a:cubicBezTo>
                          <a:pt x="358" y="1552"/>
                          <a:pt x="389" y="1958"/>
                          <a:pt x="436" y="2346"/>
                        </a:cubicBezTo>
                        <a:cubicBezTo>
                          <a:pt x="544" y="2052"/>
                          <a:pt x="650" y="1761"/>
                          <a:pt x="754" y="1469"/>
                        </a:cubicBezTo>
                        <a:cubicBezTo>
                          <a:pt x="769" y="1428"/>
                          <a:pt x="784" y="1384"/>
                          <a:pt x="779" y="1344"/>
                        </a:cubicBezTo>
                        <a:cubicBezTo>
                          <a:pt x="750" y="1160"/>
                          <a:pt x="717" y="978"/>
                          <a:pt x="678" y="797"/>
                        </a:cubicBezTo>
                        <a:cubicBezTo>
                          <a:pt x="593" y="399"/>
                          <a:pt x="325" y="15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 name="Google Shape;1023;p4"/>
                  <p:cNvSpPr/>
                  <p:nvPr/>
                </p:nvSpPr>
                <p:spPr>
                  <a:xfrm>
                    <a:off x="3865330" y="2380962"/>
                    <a:ext cx="96741" cy="87694"/>
                  </a:xfrm>
                  <a:custGeom>
                    <a:avLst/>
                    <a:gdLst/>
                    <a:ahLst/>
                    <a:cxnLst/>
                    <a:rect l="l" t="t" r="r" b="b"/>
                    <a:pathLst>
                      <a:path w="1572" h="1425" extrusionOk="0">
                        <a:moveTo>
                          <a:pt x="23" y="0"/>
                        </a:moveTo>
                        <a:cubicBezTo>
                          <a:pt x="15" y="22"/>
                          <a:pt x="7" y="44"/>
                          <a:pt x="1" y="65"/>
                        </a:cubicBezTo>
                        <a:cubicBezTo>
                          <a:pt x="482" y="517"/>
                          <a:pt x="966" y="967"/>
                          <a:pt x="1453" y="1425"/>
                        </a:cubicBezTo>
                        <a:cubicBezTo>
                          <a:pt x="1513" y="1208"/>
                          <a:pt x="1572" y="998"/>
                          <a:pt x="1433" y="758"/>
                        </a:cubicBezTo>
                        <a:cubicBezTo>
                          <a:pt x="1265" y="468"/>
                          <a:pt x="1049" y="279"/>
                          <a:pt x="724" y="201"/>
                        </a:cubicBezTo>
                        <a:cubicBezTo>
                          <a:pt x="487" y="146"/>
                          <a:pt x="256" y="68"/>
                          <a:pt x="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 name="Google Shape;1024;p4"/>
                  <p:cNvSpPr/>
                  <p:nvPr/>
                </p:nvSpPr>
                <p:spPr>
                  <a:xfrm>
                    <a:off x="3950440" y="2335484"/>
                    <a:ext cx="40247" cy="97664"/>
                  </a:xfrm>
                  <a:custGeom>
                    <a:avLst/>
                    <a:gdLst/>
                    <a:ahLst/>
                    <a:cxnLst/>
                    <a:rect l="l" t="t" r="r" b="b"/>
                    <a:pathLst>
                      <a:path w="654" h="1587" extrusionOk="0">
                        <a:moveTo>
                          <a:pt x="342" y="0"/>
                        </a:moveTo>
                        <a:cubicBezTo>
                          <a:pt x="168" y="342"/>
                          <a:pt x="24" y="682"/>
                          <a:pt x="8" y="1043"/>
                        </a:cubicBezTo>
                        <a:cubicBezTo>
                          <a:pt x="1" y="1213"/>
                          <a:pt x="137" y="1390"/>
                          <a:pt x="218" y="1586"/>
                        </a:cubicBezTo>
                        <a:cubicBezTo>
                          <a:pt x="564" y="1062"/>
                          <a:pt x="654" y="461"/>
                          <a:pt x="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25" name="Google Shape;1025;p4"/>
                <p:cNvSpPr/>
                <p:nvPr/>
              </p:nvSpPr>
              <p:spPr>
                <a:xfrm>
                  <a:off x="4367997" y="2667089"/>
                  <a:ext cx="43284" cy="38605"/>
                </a:xfrm>
                <a:custGeom>
                  <a:avLst/>
                  <a:gdLst/>
                  <a:ahLst/>
                  <a:cxnLst/>
                  <a:rect l="l" t="t" r="r" b="b"/>
                  <a:pathLst>
                    <a:path w="1036" h="924" extrusionOk="0">
                      <a:moveTo>
                        <a:pt x="648" y="1"/>
                      </a:moveTo>
                      <a:cubicBezTo>
                        <a:pt x="558" y="1"/>
                        <a:pt x="471" y="37"/>
                        <a:pt x="388" y="97"/>
                      </a:cubicBezTo>
                      <a:cubicBezTo>
                        <a:pt x="117" y="296"/>
                        <a:pt x="42" y="588"/>
                        <a:pt x="1" y="895"/>
                      </a:cubicBezTo>
                      <a:cubicBezTo>
                        <a:pt x="16" y="905"/>
                        <a:pt x="31" y="914"/>
                        <a:pt x="45" y="924"/>
                      </a:cubicBezTo>
                      <a:cubicBezTo>
                        <a:pt x="171" y="750"/>
                        <a:pt x="300" y="580"/>
                        <a:pt x="423" y="404"/>
                      </a:cubicBezTo>
                      <a:cubicBezTo>
                        <a:pt x="481" y="321"/>
                        <a:pt x="544" y="246"/>
                        <a:pt x="643" y="246"/>
                      </a:cubicBezTo>
                      <a:cubicBezTo>
                        <a:pt x="657" y="246"/>
                        <a:pt x="672" y="248"/>
                        <a:pt x="688" y="251"/>
                      </a:cubicBezTo>
                      <a:cubicBezTo>
                        <a:pt x="739" y="262"/>
                        <a:pt x="781" y="315"/>
                        <a:pt x="814" y="365"/>
                      </a:cubicBezTo>
                      <a:cubicBezTo>
                        <a:pt x="810" y="365"/>
                        <a:pt x="806" y="365"/>
                        <a:pt x="803" y="365"/>
                      </a:cubicBezTo>
                      <a:cubicBezTo>
                        <a:pt x="568" y="365"/>
                        <a:pt x="461" y="466"/>
                        <a:pt x="491" y="662"/>
                      </a:cubicBezTo>
                      <a:cubicBezTo>
                        <a:pt x="507" y="761"/>
                        <a:pt x="561" y="817"/>
                        <a:pt x="642" y="817"/>
                      </a:cubicBezTo>
                      <a:cubicBezTo>
                        <a:pt x="665" y="817"/>
                        <a:pt x="690" y="813"/>
                        <a:pt x="717" y="804"/>
                      </a:cubicBezTo>
                      <a:cubicBezTo>
                        <a:pt x="883" y="748"/>
                        <a:pt x="976" y="623"/>
                        <a:pt x="1007" y="456"/>
                      </a:cubicBezTo>
                      <a:cubicBezTo>
                        <a:pt x="1036" y="301"/>
                        <a:pt x="946" y="112"/>
                        <a:pt x="820" y="46"/>
                      </a:cubicBezTo>
                      <a:cubicBezTo>
                        <a:pt x="761" y="15"/>
                        <a:pt x="704" y="1"/>
                        <a:pt x="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 name="Google Shape;1026;p4"/>
                <p:cNvSpPr/>
                <p:nvPr/>
              </p:nvSpPr>
              <p:spPr>
                <a:xfrm>
                  <a:off x="4274703" y="2856018"/>
                  <a:ext cx="22018" cy="30374"/>
                </a:xfrm>
                <a:custGeom>
                  <a:avLst/>
                  <a:gdLst/>
                  <a:ahLst/>
                  <a:cxnLst/>
                  <a:rect l="l" t="t" r="r" b="b"/>
                  <a:pathLst>
                    <a:path w="527" h="727" extrusionOk="0">
                      <a:moveTo>
                        <a:pt x="0" y="0"/>
                      </a:moveTo>
                      <a:cubicBezTo>
                        <a:pt x="106" y="235"/>
                        <a:pt x="218" y="482"/>
                        <a:pt x="330" y="727"/>
                      </a:cubicBezTo>
                      <a:cubicBezTo>
                        <a:pt x="345" y="727"/>
                        <a:pt x="359" y="726"/>
                        <a:pt x="373" y="724"/>
                      </a:cubicBezTo>
                      <a:cubicBezTo>
                        <a:pt x="426" y="494"/>
                        <a:pt x="480" y="266"/>
                        <a:pt x="526" y="60"/>
                      </a:cubicBezTo>
                      <a:cubicBezTo>
                        <a:pt x="346" y="40"/>
                        <a:pt x="191" y="2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27" name="Google Shape;1027;p4"/>
                <p:cNvGrpSpPr/>
                <p:nvPr/>
              </p:nvGrpSpPr>
              <p:grpSpPr>
                <a:xfrm>
                  <a:off x="4325340" y="2717601"/>
                  <a:ext cx="104574" cy="195028"/>
                  <a:chOff x="4035612" y="2093014"/>
                  <a:chExt cx="154035" cy="287270"/>
                </a:xfrm>
              </p:grpSpPr>
              <p:sp>
                <p:nvSpPr>
                  <p:cNvPr id="1028" name="Google Shape;1028;p4"/>
                  <p:cNvSpPr/>
                  <p:nvPr/>
                </p:nvSpPr>
                <p:spPr>
                  <a:xfrm>
                    <a:off x="4057705" y="2218126"/>
                    <a:ext cx="125234" cy="104310"/>
                  </a:xfrm>
                  <a:custGeom>
                    <a:avLst/>
                    <a:gdLst/>
                    <a:ahLst/>
                    <a:cxnLst/>
                    <a:rect l="l" t="t" r="r" b="b"/>
                    <a:pathLst>
                      <a:path w="2035" h="1695" extrusionOk="0">
                        <a:moveTo>
                          <a:pt x="2008" y="1"/>
                        </a:moveTo>
                        <a:cubicBezTo>
                          <a:pt x="1766" y="84"/>
                          <a:pt x="1522" y="163"/>
                          <a:pt x="1282" y="258"/>
                        </a:cubicBezTo>
                        <a:cubicBezTo>
                          <a:pt x="1200" y="290"/>
                          <a:pt x="1130" y="356"/>
                          <a:pt x="1060" y="415"/>
                        </a:cubicBezTo>
                        <a:cubicBezTo>
                          <a:pt x="872" y="574"/>
                          <a:pt x="686" y="738"/>
                          <a:pt x="501" y="899"/>
                        </a:cubicBezTo>
                        <a:cubicBezTo>
                          <a:pt x="277" y="1092"/>
                          <a:pt x="85" y="1308"/>
                          <a:pt x="12" y="1605"/>
                        </a:cubicBezTo>
                        <a:cubicBezTo>
                          <a:pt x="7" y="1624"/>
                          <a:pt x="7" y="1645"/>
                          <a:pt x="1" y="1695"/>
                        </a:cubicBezTo>
                        <a:cubicBezTo>
                          <a:pt x="278" y="1526"/>
                          <a:pt x="566" y="1474"/>
                          <a:pt x="862" y="1474"/>
                        </a:cubicBezTo>
                        <a:cubicBezTo>
                          <a:pt x="907" y="1474"/>
                          <a:pt x="952" y="1476"/>
                          <a:pt x="997" y="1478"/>
                        </a:cubicBezTo>
                        <a:cubicBezTo>
                          <a:pt x="1002" y="1478"/>
                          <a:pt x="1007" y="1478"/>
                          <a:pt x="1012" y="1478"/>
                        </a:cubicBezTo>
                        <a:cubicBezTo>
                          <a:pt x="1104" y="1478"/>
                          <a:pt x="1157" y="1430"/>
                          <a:pt x="1155" y="1334"/>
                        </a:cubicBezTo>
                        <a:cubicBezTo>
                          <a:pt x="1150" y="966"/>
                          <a:pt x="1354" y="736"/>
                          <a:pt x="1646" y="554"/>
                        </a:cubicBezTo>
                        <a:cubicBezTo>
                          <a:pt x="1838" y="434"/>
                          <a:pt x="1957" y="252"/>
                          <a:pt x="2034" y="44"/>
                        </a:cubicBezTo>
                        <a:cubicBezTo>
                          <a:pt x="2025" y="28"/>
                          <a:pt x="2016" y="13"/>
                          <a:pt x="2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 name="Google Shape;1029;p4"/>
                  <p:cNvSpPr/>
                  <p:nvPr/>
                </p:nvSpPr>
                <p:spPr>
                  <a:xfrm>
                    <a:off x="4035612" y="2314929"/>
                    <a:ext cx="89725" cy="65355"/>
                  </a:xfrm>
                  <a:custGeom>
                    <a:avLst/>
                    <a:gdLst/>
                    <a:ahLst/>
                    <a:cxnLst/>
                    <a:rect l="l" t="t" r="r" b="b"/>
                    <a:pathLst>
                      <a:path w="1458" h="1062" extrusionOk="0">
                        <a:moveTo>
                          <a:pt x="1335" y="1"/>
                        </a:moveTo>
                        <a:cubicBezTo>
                          <a:pt x="1006" y="1"/>
                          <a:pt x="699" y="27"/>
                          <a:pt x="425" y="210"/>
                        </a:cubicBezTo>
                        <a:cubicBezTo>
                          <a:pt x="370" y="245"/>
                          <a:pt x="304" y="284"/>
                          <a:pt x="281" y="339"/>
                        </a:cubicBezTo>
                        <a:cubicBezTo>
                          <a:pt x="180" y="577"/>
                          <a:pt x="92" y="823"/>
                          <a:pt x="0" y="1062"/>
                        </a:cubicBezTo>
                        <a:cubicBezTo>
                          <a:pt x="292" y="947"/>
                          <a:pt x="578" y="842"/>
                          <a:pt x="856" y="721"/>
                        </a:cubicBezTo>
                        <a:cubicBezTo>
                          <a:pt x="1168" y="587"/>
                          <a:pt x="1347" y="332"/>
                          <a:pt x="1458" y="2"/>
                        </a:cubicBezTo>
                        <a:cubicBezTo>
                          <a:pt x="1416" y="1"/>
                          <a:pt x="1375" y="1"/>
                          <a:pt x="1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 name="Google Shape;1030;p4"/>
                  <p:cNvSpPr/>
                  <p:nvPr/>
                </p:nvSpPr>
                <p:spPr>
                  <a:xfrm>
                    <a:off x="4067243" y="2180832"/>
                    <a:ext cx="56801" cy="100126"/>
                  </a:xfrm>
                  <a:custGeom>
                    <a:avLst/>
                    <a:gdLst/>
                    <a:ahLst/>
                    <a:cxnLst/>
                    <a:rect l="l" t="t" r="r" b="b"/>
                    <a:pathLst>
                      <a:path w="923" h="1627" extrusionOk="0">
                        <a:moveTo>
                          <a:pt x="739" y="0"/>
                        </a:moveTo>
                        <a:cubicBezTo>
                          <a:pt x="482" y="75"/>
                          <a:pt x="317" y="192"/>
                          <a:pt x="264" y="451"/>
                        </a:cubicBezTo>
                        <a:cubicBezTo>
                          <a:pt x="186" y="836"/>
                          <a:pt x="89" y="1218"/>
                          <a:pt x="1" y="1602"/>
                        </a:cubicBezTo>
                        <a:cubicBezTo>
                          <a:pt x="15" y="1610"/>
                          <a:pt x="29" y="1619"/>
                          <a:pt x="43" y="1626"/>
                        </a:cubicBezTo>
                        <a:cubicBezTo>
                          <a:pt x="321" y="1376"/>
                          <a:pt x="601" y="1129"/>
                          <a:pt x="873" y="873"/>
                        </a:cubicBezTo>
                        <a:cubicBezTo>
                          <a:pt x="908" y="841"/>
                          <a:pt x="923" y="760"/>
                          <a:pt x="911" y="708"/>
                        </a:cubicBezTo>
                        <a:cubicBezTo>
                          <a:pt x="862" y="474"/>
                          <a:pt x="799" y="242"/>
                          <a:pt x="7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 name="Google Shape;1031;p4"/>
                  <p:cNvSpPr/>
                  <p:nvPr/>
                </p:nvSpPr>
                <p:spPr>
                  <a:xfrm>
                    <a:off x="4137092" y="2143724"/>
                    <a:ext cx="51817" cy="80987"/>
                  </a:xfrm>
                  <a:custGeom>
                    <a:avLst/>
                    <a:gdLst/>
                    <a:ahLst/>
                    <a:cxnLst/>
                    <a:rect l="l" t="t" r="r" b="b"/>
                    <a:pathLst>
                      <a:path w="842" h="1316" extrusionOk="0">
                        <a:moveTo>
                          <a:pt x="778" y="0"/>
                        </a:moveTo>
                        <a:cubicBezTo>
                          <a:pt x="643" y="59"/>
                          <a:pt x="507" y="115"/>
                          <a:pt x="377" y="182"/>
                        </a:cubicBezTo>
                        <a:cubicBezTo>
                          <a:pt x="342" y="199"/>
                          <a:pt x="308" y="253"/>
                          <a:pt x="302" y="293"/>
                        </a:cubicBezTo>
                        <a:cubicBezTo>
                          <a:pt x="259" y="643"/>
                          <a:pt x="207" y="989"/>
                          <a:pt x="1" y="1315"/>
                        </a:cubicBezTo>
                        <a:cubicBezTo>
                          <a:pt x="246" y="1248"/>
                          <a:pt x="465" y="1189"/>
                          <a:pt x="681" y="1127"/>
                        </a:cubicBezTo>
                        <a:cubicBezTo>
                          <a:pt x="781" y="1098"/>
                          <a:pt x="837" y="1030"/>
                          <a:pt x="837" y="921"/>
                        </a:cubicBezTo>
                        <a:cubicBezTo>
                          <a:pt x="838" y="623"/>
                          <a:pt x="839" y="323"/>
                          <a:pt x="842" y="25"/>
                        </a:cubicBezTo>
                        <a:cubicBezTo>
                          <a:pt x="821" y="18"/>
                          <a:pt x="798" y="8"/>
                          <a:pt x="7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 name="Google Shape;1032;p4"/>
                  <p:cNvSpPr/>
                  <p:nvPr/>
                </p:nvSpPr>
                <p:spPr>
                  <a:xfrm>
                    <a:off x="4116845" y="2117815"/>
                    <a:ext cx="40678" cy="104618"/>
                  </a:xfrm>
                  <a:custGeom>
                    <a:avLst/>
                    <a:gdLst/>
                    <a:ahLst/>
                    <a:cxnLst/>
                    <a:rect l="l" t="t" r="r" b="b"/>
                    <a:pathLst>
                      <a:path w="661" h="1700" extrusionOk="0">
                        <a:moveTo>
                          <a:pt x="339" y="1"/>
                        </a:moveTo>
                        <a:lnTo>
                          <a:pt x="339" y="1"/>
                        </a:lnTo>
                        <a:cubicBezTo>
                          <a:pt x="311" y="87"/>
                          <a:pt x="274" y="169"/>
                          <a:pt x="262" y="253"/>
                        </a:cubicBezTo>
                        <a:cubicBezTo>
                          <a:pt x="242" y="377"/>
                          <a:pt x="246" y="505"/>
                          <a:pt x="225" y="629"/>
                        </a:cubicBezTo>
                        <a:cubicBezTo>
                          <a:pt x="211" y="718"/>
                          <a:pt x="200" y="840"/>
                          <a:pt x="140" y="883"/>
                        </a:cubicBezTo>
                        <a:cubicBezTo>
                          <a:pt x="0" y="981"/>
                          <a:pt x="27" y="1078"/>
                          <a:pt x="74" y="1204"/>
                        </a:cubicBezTo>
                        <a:cubicBezTo>
                          <a:pt x="128" y="1353"/>
                          <a:pt x="165" y="1507"/>
                          <a:pt x="222" y="1700"/>
                        </a:cubicBezTo>
                        <a:cubicBezTo>
                          <a:pt x="527" y="1136"/>
                          <a:pt x="660" y="594"/>
                          <a:pt x="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 name="Google Shape;1033;p4"/>
                  <p:cNvSpPr/>
                  <p:nvPr/>
                </p:nvSpPr>
                <p:spPr>
                  <a:xfrm>
                    <a:off x="4159000" y="2098430"/>
                    <a:ext cx="30647" cy="50155"/>
                  </a:xfrm>
                  <a:custGeom>
                    <a:avLst/>
                    <a:gdLst/>
                    <a:ahLst/>
                    <a:cxnLst/>
                    <a:rect l="l" t="t" r="r" b="b"/>
                    <a:pathLst>
                      <a:path w="498" h="815" extrusionOk="0">
                        <a:moveTo>
                          <a:pt x="447" y="1"/>
                        </a:moveTo>
                        <a:lnTo>
                          <a:pt x="447" y="1"/>
                        </a:lnTo>
                        <a:cubicBezTo>
                          <a:pt x="223" y="78"/>
                          <a:pt x="6" y="467"/>
                          <a:pt x="0" y="815"/>
                        </a:cubicBezTo>
                        <a:cubicBezTo>
                          <a:pt x="24" y="810"/>
                          <a:pt x="34" y="809"/>
                          <a:pt x="44" y="806"/>
                        </a:cubicBezTo>
                        <a:cubicBezTo>
                          <a:pt x="291" y="733"/>
                          <a:pt x="498" y="640"/>
                          <a:pt x="409" y="308"/>
                        </a:cubicBezTo>
                        <a:cubicBezTo>
                          <a:pt x="384" y="216"/>
                          <a:pt x="432" y="106"/>
                          <a:pt x="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 name="Google Shape;1034;p4"/>
                  <p:cNvSpPr/>
                  <p:nvPr/>
                </p:nvSpPr>
                <p:spPr>
                  <a:xfrm>
                    <a:off x="4140046" y="2093014"/>
                    <a:ext cx="36801" cy="48124"/>
                  </a:xfrm>
                  <a:custGeom>
                    <a:avLst/>
                    <a:gdLst/>
                    <a:ahLst/>
                    <a:cxnLst/>
                    <a:rect l="l" t="t" r="r" b="b"/>
                    <a:pathLst>
                      <a:path w="598" h="782" extrusionOk="0">
                        <a:moveTo>
                          <a:pt x="597" y="1"/>
                        </a:moveTo>
                        <a:lnTo>
                          <a:pt x="597" y="1"/>
                        </a:lnTo>
                        <a:cubicBezTo>
                          <a:pt x="424" y="13"/>
                          <a:pt x="212" y="45"/>
                          <a:pt x="112" y="214"/>
                        </a:cubicBezTo>
                        <a:cubicBezTo>
                          <a:pt x="0" y="398"/>
                          <a:pt x="130" y="597"/>
                          <a:pt x="181" y="782"/>
                        </a:cubicBezTo>
                        <a:cubicBezTo>
                          <a:pt x="325" y="513"/>
                          <a:pt x="459" y="260"/>
                          <a:pt x="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5" name="Google Shape;1035;p4"/>
                <p:cNvGrpSpPr/>
                <p:nvPr/>
              </p:nvGrpSpPr>
              <p:grpSpPr>
                <a:xfrm>
                  <a:off x="4284312" y="2888689"/>
                  <a:ext cx="149780" cy="155170"/>
                  <a:chOff x="3975179" y="2345022"/>
                  <a:chExt cx="220622" cy="228560"/>
                </a:xfrm>
              </p:grpSpPr>
              <p:sp>
                <p:nvSpPr>
                  <p:cNvPr id="1036" name="Google Shape;1036;p4"/>
                  <p:cNvSpPr/>
                  <p:nvPr/>
                </p:nvSpPr>
                <p:spPr>
                  <a:xfrm>
                    <a:off x="4008288" y="2345022"/>
                    <a:ext cx="48801" cy="168804"/>
                  </a:xfrm>
                  <a:custGeom>
                    <a:avLst/>
                    <a:gdLst/>
                    <a:ahLst/>
                    <a:cxnLst/>
                    <a:rect l="l" t="t" r="r" b="b"/>
                    <a:pathLst>
                      <a:path w="793" h="2743" extrusionOk="0">
                        <a:moveTo>
                          <a:pt x="732" y="0"/>
                        </a:moveTo>
                        <a:cubicBezTo>
                          <a:pt x="701" y="55"/>
                          <a:pt x="667" y="108"/>
                          <a:pt x="641" y="165"/>
                        </a:cubicBezTo>
                        <a:cubicBezTo>
                          <a:pt x="536" y="398"/>
                          <a:pt x="452" y="644"/>
                          <a:pt x="328" y="866"/>
                        </a:cubicBezTo>
                        <a:cubicBezTo>
                          <a:pt x="126" y="1230"/>
                          <a:pt x="1" y="1607"/>
                          <a:pt x="20" y="2026"/>
                        </a:cubicBezTo>
                        <a:cubicBezTo>
                          <a:pt x="31" y="2274"/>
                          <a:pt x="78" y="2515"/>
                          <a:pt x="189" y="2743"/>
                        </a:cubicBezTo>
                        <a:cubicBezTo>
                          <a:pt x="362" y="2700"/>
                          <a:pt x="520" y="2659"/>
                          <a:pt x="675" y="2620"/>
                        </a:cubicBezTo>
                        <a:cubicBezTo>
                          <a:pt x="675" y="2607"/>
                          <a:pt x="678" y="2601"/>
                          <a:pt x="675" y="2596"/>
                        </a:cubicBezTo>
                        <a:cubicBezTo>
                          <a:pt x="669" y="2576"/>
                          <a:pt x="663" y="2553"/>
                          <a:pt x="654" y="2534"/>
                        </a:cubicBezTo>
                        <a:cubicBezTo>
                          <a:pt x="414" y="1978"/>
                          <a:pt x="396" y="1419"/>
                          <a:pt x="629" y="854"/>
                        </a:cubicBezTo>
                        <a:cubicBezTo>
                          <a:pt x="675" y="743"/>
                          <a:pt x="715" y="625"/>
                          <a:pt x="735" y="508"/>
                        </a:cubicBezTo>
                        <a:cubicBezTo>
                          <a:pt x="765" y="346"/>
                          <a:pt x="774" y="180"/>
                          <a:pt x="792" y="16"/>
                        </a:cubicBezTo>
                        <a:cubicBezTo>
                          <a:pt x="773" y="11"/>
                          <a:pt x="753" y="6"/>
                          <a:pt x="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 name="Google Shape;1037;p4"/>
                  <p:cNvSpPr/>
                  <p:nvPr/>
                </p:nvSpPr>
                <p:spPr>
                  <a:xfrm>
                    <a:off x="3975179" y="2373639"/>
                    <a:ext cx="60248" cy="155019"/>
                  </a:xfrm>
                  <a:custGeom>
                    <a:avLst/>
                    <a:gdLst/>
                    <a:ahLst/>
                    <a:cxnLst/>
                    <a:rect l="l" t="t" r="r" b="b"/>
                    <a:pathLst>
                      <a:path w="979" h="2519" extrusionOk="0">
                        <a:moveTo>
                          <a:pt x="910" y="0"/>
                        </a:moveTo>
                        <a:cubicBezTo>
                          <a:pt x="717" y="260"/>
                          <a:pt x="497" y="506"/>
                          <a:pt x="333" y="784"/>
                        </a:cubicBezTo>
                        <a:cubicBezTo>
                          <a:pt x="78" y="1215"/>
                          <a:pt x="1" y="1688"/>
                          <a:pt x="159" y="2178"/>
                        </a:cubicBezTo>
                        <a:cubicBezTo>
                          <a:pt x="197" y="2297"/>
                          <a:pt x="273" y="2402"/>
                          <a:pt x="335" y="2519"/>
                        </a:cubicBezTo>
                        <a:cubicBezTo>
                          <a:pt x="461" y="2438"/>
                          <a:pt x="552" y="2380"/>
                          <a:pt x="654" y="2317"/>
                        </a:cubicBezTo>
                        <a:cubicBezTo>
                          <a:pt x="276" y="1491"/>
                          <a:pt x="506" y="745"/>
                          <a:pt x="979" y="32"/>
                        </a:cubicBezTo>
                        <a:cubicBezTo>
                          <a:pt x="957" y="22"/>
                          <a:pt x="934" y="11"/>
                          <a:pt x="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 name="Google Shape;1038;p4"/>
                  <p:cNvSpPr/>
                  <p:nvPr/>
                </p:nvSpPr>
                <p:spPr>
                  <a:xfrm>
                    <a:off x="4112968" y="2461334"/>
                    <a:ext cx="63263" cy="93725"/>
                  </a:xfrm>
                  <a:custGeom>
                    <a:avLst/>
                    <a:gdLst/>
                    <a:ahLst/>
                    <a:cxnLst/>
                    <a:rect l="l" t="t" r="r" b="b"/>
                    <a:pathLst>
                      <a:path w="1028" h="1523" extrusionOk="0">
                        <a:moveTo>
                          <a:pt x="757" y="1"/>
                        </a:moveTo>
                        <a:cubicBezTo>
                          <a:pt x="662" y="1"/>
                          <a:pt x="577" y="63"/>
                          <a:pt x="498" y="121"/>
                        </a:cubicBezTo>
                        <a:cubicBezTo>
                          <a:pt x="149" y="374"/>
                          <a:pt x="0" y="1080"/>
                          <a:pt x="233" y="1522"/>
                        </a:cubicBezTo>
                        <a:cubicBezTo>
                          <a:pt x="259" y="1140"/>
                          <a:pt x="428" y="916"/>
                          <a:pt x="719" y="760"/>
                        </a:cubicBezTo>
                        <a:cubicBezTo>
                          <a:pt x="818" y="706"/>
                          <a:pt x="891" y="578"/>
                          <a:pt x="946" y="469"/>
                        </a:cubicBezTo>
                        <a:cubicBezTo>
                          <a:pt x="1028" y="309"/>
                          <a:pt x="996" y="113"/>
                          <a:pt x="889" y="43"/>
                        </a:cubicBezTo>
                        <a:cubicBezTo>
                          <a:pt x="843" y="13"/>
                          <a:pt x="799" y="1"/>
                          <a:pt x="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 name="Google Shape;1039;p4"/>
                  <p:cNvSpPr/>
                  <p:nvPr/>
                </p:nvSpPr>
                <p:spPr>
                  <a:xfrm>
                    <a:off x="4039489" y="2363669"/>
                    <a:ext cx="43632" cy="147204"/>
                  </a:xfrm>
                  <a:custGeom>
                    <a:avLst/>
                    <a:gdLst/>
                    <a:ahLst/>
                    <a:cxnLst/>
                    <a:rect l="l" t="t" r="r" b="b"/>
                    <a:pathLst>
                      <a:path w="709" h="2392" extrusionOk="0">
                        <a:moveTo>
                          <a:pt x="430" y="0"/>
                        </a:moveTo>
                        <a:lnTo>
                          <a:pt x="430" y="0"/>
                        </a:lnTo>
                        <a:cubicBezTo>
                          <a:pt x="307" y="272"/>
                          <a:pt x="215" y="544"/>
                          <a:pt x="134" y="819"/>
                        </a:cubicBezTo>
                        <a:cubicBezTo>
                          <a:pt x="0" y="1273"/>
                          <a:pt x="19" y="1721"/>
                          <a:pt x="209" y="2156"/>
                        </a:cubicBezTo>
                        <a:cubicBezTo>
                          <a:pt x="235" y="2217"/>
                          <a:pt x="280" y="2293"/>
                          <a:pt x="336" y="2314"/>
                        </a:cubicBezTo>
                        <a:cubicBezTo>
                          <a:pt x="452" y="2356"/>
                          <a:pt x="580" y="2367"/>
                          <a:pt x="709" y="2391"/>
                        </a:cubicBezTo>
                        <a:cubicBezTo>
                          <a:pt x="700" y="2366"/>
                          <a:pt x="700" y="2348"/>
                          <a:pt x="692" y="2337"/>
                        </a:cubicBezTo>
                        <a:cubicBezTo>
                          <a:pt x="306" y="1757"/>
                          <a:pt x="158" y="1143"/>
                          <a:pt x="385" y="460"/>
                        </a:cubicBezTo>
                        <a:cubicBezTo>
                          <a:pt x="434" y="317"/>
                          <a:pt x="416" y="153"/>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 name="Google Shape;1040;p4"/>
                  <p:cNvSpPr/>
                  <p:nvPr/>
                </p:nvSpPr>
                <p:spPr>
                  <a:xfrm>
                    <a:off x="4059982" y="2401824"/>
                    <a:ext cx="64925" cy="98341"/>
                  </a:xfrm>
                  <a:custGeom>
                    <a:avLst/>
                    <a:gdLst/>
                    <a:ahLst/>
                    <a:cxnLst/>
                    <a:rect l="l" t="t" r="r" b="b"/>
                    <a:pathLst>
                      <a:path w="1055" h="1598" extrusionOk="0">
                        <a:moveTo>
                          <a:pt x="1054" y="1"/>
                        </a:moveTo>
                        <a:lnTo>
                          <a:pt x="1054" y="1"/>
                        </a:lnTo>
                        <a:cubicBezTo>
                          <a:pt x="748" y="26"/>
                          <a:pt x="562" y="95"/>
                          <a:pt x="354" y="259"/>
                        </a:cubicBezTo>
                        <a:cubicBezTo>
                          <a:pt x="47" y="499"/>
                          <a:pt x="1" y="627"/>
                          <a:pt x="127" y="998"/>
                        </a:cubicBezTo>
                        <a:cubicBezTo>
                          <a:pt x="195" y="1203"/>
                          <a:pt x="293" y="1397"/>
                          <a:pt x="378" y="1598"/>
                        </a:cubicBezTo>
                        <a:cubicBezTo>
                          <a:pt x="323" y="937"/>
                          <a:pt x="450" y="382"/>
                          <a:pt x="10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 name="Google Shape;1041;p4"/>
                  <p:cNvSpPr/>
                  <p:nvPr/>
                </p:nvSpPr>
                <p:spPr>
                  <a:xfrm>
                    <a:off x="4126691" y="2463426"/>
                    <a:ext cx="69109" cy="110157"/>
                  </a:xfrm>
                  <a:custGeom>
                    <a:avLst/>
                    <a:gdLst/>
                    <a:ahLst/>
                    <a:cxnLst/>
                    <a:rect l="l" t="t" r="r" b="b"/>
                    <a:pathLst>
                      <a:path w="1123" h="1790" extrusionOk="0">
                        <a:moveTo>
                          <a:pt x="881" y="1"/>
                        </a:moveTo>
                        <a:lnTo>
                          <a:pt x="835" y="19"/>
                        </a:lnTo>
                        <a:cubicBezTo>
                          <a:pt x="895" y="205"/>
                          <a:pt x="909" y="399"/>
                          <a:pt x="781" y="549"/>
                        </a:cubicBezTo>
                        <a:cubicBezTo>
                          <a:pt x="665" y="689"/>
                          <a:pt x="521" y="810"/>
                          <a:pt x="370" y="912"/>
                        </a:cubicBezTo>
                        <a:cubicBezTo>
                          <a:pt x="103" y="1092"/>
                          <a:pt x="0" y="1550"/>
                          <a:pt x="218" y="1790"/>
                        </a:cubicBezTo>
                        <a:cubicBezTo>
                          <a:pt x="223" y="1737"/>
                          <a:pt x="228" y="1711"/>
                          <a:pt x="228" y="1687"/>
                        </a:cubicBezTo>
                        <a:cubicBezTo>
                          <a:pt x="228" y="1371"/>
                          <a:pt x="313" y="1130"/>
                          <a:pt x="667" y="1029"/>
                        </a:cubicBezTo>
                        <a:cubicBezTo>
                          <a:pt x="943" y="948"/>
                          <a:pt x="1122" y="545"/>
                          <a:pt x="1039" y="266"/>
                        </a:cubicBezTo>
                        <a:cubicBezTo>
                          <a:pt x="1012" y="169"/>
                          <a:pt x="935" y="89"/>
                          <a:pt x="8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 name="Google Shape;1042;p4"/>
                  <p:cNvSpPr/>
                  <p:nvPr/>
                </p:nvSpPr>
                <p:spPr>
                  <a:xfrm>
                    <a:off x="4080659" y="2417148"/>
                    <a:ext cx="34647" cy="115941"/>
                  </a:xfrm>
                  <a:custGeom>
                    <a:avLst/>
                    <a:gdLst/>
                    <a:ahLst/>
                    <a:cxnLst/>
                    <a:rect l="l" t="t" r="r" b="b"/>
                    <a:pathLst>
                      <a:path w="563" h="1884" extrusionOk="0">
                        <a:moveTo>
                          <a:pt x="555" y="1"/>
                        </a:moveTo>
                        <a:lnTo>
                          <a:pt x="555" y="1"/>
                        </a:lnTo>
                        <a:cubicBezTo>
                          <a:pt x="11" y="427"/>
                          <a:pt x="0" y="1422"/>
                          <a:pt x="562" y="1884"/>
                        </a:cubicBezTo>
                        <a:cubicBezTo>
                          <a:pt x="540" y="1741"/>
                          <a:pt x="537" y="1592"/>
                          <a:pt x="491" y="1458"/>
                        </a:cubicBezTo>
                        <a:cubicBezTo>
                          <a:pt x="362" y="1081"/>
                          <a:pt x="282" y="706"/>
                          <a:pt x="418" y="315"/>
                        </a:cubicBezTo>
                        <a:cubicBezTo>
                          <a:pt x="453" y="216"/>
                          <a:pt x="501" y="120"/>
                          <a:pt x="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43" name="Google Shape;1043;p4"/>
                <p:cNvSpPr/>
                <p:nvPr/>
              </p:nvSpPr>
              <p:spPr>
                <a:xfrm>
                  <a:off x="4143724" y="2449291"/>
                  <a:ext cx="307835" cy="577525"/>
                </a:xfrm>
                <a:custGeom>
                  <a:avLst/>
                  <a:gdLst/>
                  <a:ahLst/>
                  <a:cxnLst/>
                  <a:rect l="l" t="t" r="r" b="b"/>
                  <a:pathLst>
                    <a:path w="7368" h="13823" extrusionOk="0">
                      <a:moveTo>
                        <a:pt x="1248" y="119"/>
                      </a:moveTo>
                      <a:cubicBezTo>
                        <a:pt x="2070" y="119"/>
                        <a:pt x="3501" y="1994"/>
                        <a:pt x="3331" y="2986"/>
                      </a:cubicBezTo>
                      <a:cubicBezTo>
                        <a:pt x="3203" y="2805"/>
                        <a:pt x="3038" y="2600"/>
                        <a:pt x="2903" y="2377"/>
                      </a:cubicBezTo>
                      <a:cubicBezTo>
                        <a:pt x="2747" y="2119"/>
                        <a:pt x="2647" y="1822"/>
                        <a:pt x="2465" y="1588"/>
                      </a:cubicBezTo>
                      <a:cubicBezTo>
                        <a:pt x="2150" y="1181"/>
                        <a:pt x="1789" y="811"/>
                        <a:pt x="1451" y="423"/>
                      </a:cubicBezTo>
                      <a:cubicBezTo>
                        <a:pt x="1374" y="337"/>
                        <a:pt x="1308" y="243"/>
                        <a:pt x="1213" y="120"/>
                      </a:cubicBezTo>
                      <a:cubicBezTo>
                        <a:pt x="1225" y="119"/>
                        <a:pt x="1236" y="119"/>
                        <a:pt x="1248" y="119"/>
                      </a:cubicBezTo>
                      <a:close/>
                      <a:moveTo>
                        <a:pt x="338" y="1878"/>
                      </a:moveTo>
                      <a:cubicBezTo>
                        <a:pt x="1219" y="1878"/>
                        <a:pt x="3050" y="3219"/>
                        <a:pt x="3083" y="3778"/>
                      </a:cubicBezTo>
                      <a:cubicBezTo>
                        <a:pt x="3063" y="3767"/>
                        <a:pt x="3044" y="3757"/>
                        <a:pt x="3026" y="3745"/>
                      </a:cubicBezTo>
                      <a:cubicBezTo>
                        <a:pt x="2701" y="3546"/>
                        <a:pt x="2389" y="3336"/>
                        <a:pt x="2099" y="3078"/>
                      </a:cubicBezTo>
                      <a:cubicBezTo>
                        <a:pt x="1588" y="2622"/>
                        <a:pt x="998" y="2280"/>
                        <a:pt x="337" y="2073"/>
                      </a:cubicBezTo>
                      <a:cubicBezTo>
                        <a:pt x="253" y="2047"/>
                        <a:pt x="180" y="1993"/>
                        <a:pt x="72" y="1937"/>
                      </a:cubicBezTo>
                      <a:cubicBezTo>
                        <a:pt x="144" y="1897"/>
                        <a:pt x="234" y="1878"/>
                        <a:pt x="338" y="1878"/>
                      </a:cubicBezTo>
                      <a:close/>
                      <a:moveTo>
                        <a:pt x="569" y="888"/>
                      </a:moveTo>
                      <a:cubicBezTo>
                        <a:pt x="651" y="900"/>
                        <a:pt x="741" y="893"/>
                        <a:pt x="814" y="924"/>
                      </a:cubicBezTo>
                      <a:cubicBezTo>
                        <a:pt x="1052" y="1024"/>
                        <a:pt x="1296" y="1118"/>
                        <a:pt x="1514" y="1251"/>
                      </a:cubicBezTo>
                      <a:cubicBezTo>
                        <a:pt x="2249" y="1699"/>
                        <a:pt x="2769" y="2351"/>
                        <a:pt x="3208" y="3080"/>
                      </a:cubicBezTo>
                      <a:cubicBezTo>
                        <a:pt x="3401" y="3401"/>
                        <a:pt x="3457" y="3755"/>
                        <a:pt x="3543" y="4103"/>
                      </a:cubicBezTo>
                      <a:cubicBezTo>
                        <a:pt x="3523" y="4116"/>
                        <a:pt x="3503" y="4130"/>
                        <a:pt x="3484" y="4143"/>
                      </a:cubicBezTo>
                      <a:cubicBezTo>
                        <a:pt x="3402" y="4026"/>
                        <a:pt x="3314" y="3917"/>
                        <a:pt x="3242" y="3795"/>
                      </a:cubicBezTo>
                      <a:cubicBezTo>
                        <a:pt x="3158" y="3654"/>
                        <a:pt x="3104" y="3494"/>
                        <a:pt x="3011" y="3360"/>
                      </a:cubicBezTo>
                      <a:cubicBezTo>
                        <a:pt x="2382" y="2449"/>
                        <a:pt x="1671" y="1622"/>
                        <a:pt x="683" y="1074"/>
                      </a:cubicBezTo>
                      <a:cubicBezTo>
                        <a:pt x="628" y="1044"/>
                        <a:pt x="587" y="987"/>
                        <a:pt x="541" y="943"/>
                      </a:cubicBezTo>
                      <a:cubicBezTo>
                        <a:pt x="550" y="924"/>
                        <a:pt x="559" y="906"/>
                        <a:pt x="569" y="888"/>
                      </a:cubicBezTo>
                      <a:close/>
                      <a:moveTo>
                        <a:pt x="6443" y="3230"/>
                      </a:moveTo>
                      <a:cubicBezTo>
                        <a:pt x="6678" y="3230"/>
                        <a:pt x="6906" y="3351"/>
                        <a:pt x="7025" y="3585"/>
                      </a:cubicBezTo>
                      <a:cubicBezTo>
                        <a:pt x="7228" y="3989"/>
                        <a:pt x="7049" y="4584"/>
                        <a:pt x="6644" y="4787"/>
                      </a:cubicBezTo>
                      <a:cubicBezTo>
                        <a:pt x="6590" y="4815"/>
                        <a:pt x="6517" y="4830"/>
                        <a:pt x="6447" y="4830"/>
                      </a:cubicBezTo>
                      <a:cubicBezTo>
                        <a:pt x="6395" y="4830"/>
                        <a:pt x="6345" y="4822"/>
                        <a:pt x="6306" y="4804"/>
                      </a:cubicBezTo>
                      <a:cubicBezTo>
                        <a:pt x="6024" y="4680"/>
                        <a:pt x="5945" y="4131"/>
                        <a:pt x="6163" y="3911"/>
                      </a:cubicBezTo>
                      <a:cubicBezTo>
                        <a:pt x="6230" y="3842"/>
                        <a:pt x="6308" y="3791"/>
                        <a:pt x="6396" y="3791"/>
                      </a:cubicBezTo>
                      <a:cubicBezTo>
                        <a:pt x="6435" y="3791"/>
                        <a:pt x="6476" y="3801"/>
                        <a:pt x="6518" y="3824"/>
                      </a:cubicBezTo>
                      <a:cubicBezTo>
                        <a:pt x="6626" y="3882"/>
                        <a:pt x="6655" y="4050"/>
                        <a:pt x="6588" y="4195"/>
                      </a:cubicBezTo>
                      <a:cubicBezTo>
                        <a:pt x="6557" y="4262"/>
                        <a:pt x="6514" y="4324"/>
                        <a:pt x="6462" y="4415"/>
                      </a:cubicBezTo>
                      <a:cubicBezTo>
                        <a:pt x="6681" y="4362"/>
                        <a:pt x="6786" y="4164"/>
                        <a:pt x="6736" y="3957"/>
                      </a:cubicBezTo>
                      <a:cubicBezTo>
                        <a:pt x="6696" y="3784"/>
                        <a:pt x="6572" y="3680"/>
                        <a:pt x="6417" y="3680"/>
                      </a:cubicBezTo>
                      <a:cubicBezTo>
                        <a:pt x="6385" y="3680"/>
                        <a:pt x="6351" y="3684"/>
                        <a:pt x="6317" y="3694"/>
                      </a:cubicBezTo>
                      <a:cubicBezTo>
                        <a:pt x="6089" y="3753"/>
                        <a:pt x="5931" y="3974"/>
                        <a:pt x="5923" y="4241"/>
                      </a:cubicBezTo>
                      <a:cubicBezTo>
                        <a:pt x="5921" y="4294"/>
                        <a:pt x="5923" y="4360"/>
                        <a:pt x="5894" y="4395"/>
                      </a:cubicBezTo>
                      <a:cubicBezTo>
                        <a:pt x="5753" y="4569"/>
                        <a:pt x="5600" y="4734"/>
                        <a:pt x="5469" y="4884"/>
                      </a:cubicBezTo>
                      <a:cubicBezTo>
                        <a:pt x="5472" y="4828"/>
                        <a:pt x="5476" y="4732"/>
                        <a:pt x="5482" y="4634"/>
                      </a:cubicBezTo>
                      <a:cubicBezTo>
                        <a:pt x="5508" y="4208"/>
                        <a:pt x="5608" y="3813"/>
                        <a:pt x="5901" y="3480"/>
                      </a:cubicBezTo>
                      <a:cubicBezTo>
                        <a:pt x="6049" y="3312"/>
                        <a:pt x="6249" y="3230"/>
                        <a:pt x="6443" y="3230"/>
                      </a:cubicBezTo>
                      <a:close/>
                      <a:moveTo>
                        <a:pt x="2212" y="4276"/>
                      </a:moveTo>
                      <a:cubicBezTo>
                        <a:pt x="2282" y="4276"/>
                        <a:pt x="2359" y="4296"/>
                        <a:pt x="2447" y="4334"/>
                      </a:cubicBezTo>
                      <a:cubicBezTo>
                        <a:pt x="2815" y="4494"/>
                        <a:pt x="2930" y="4852"/>
                        <a:pt x="3138" y="5192"/>
                      </a:cubicBezTo>
                      <a:cubicBezTo>
                        <a:pt x="2794" y="5063"/>
                        <a:pt x="2795" y="5062"/>
                        <a:pt x="2631" y="4824"/>
                      </a:cubicBezTo>
                      <a:cubicBezTo>
                        <a:pt x="2561" y="4720"/>
                        <a:pt x="2468" y="4653"/>
                        <a:pt x="2347" y="4653"/>
                      </a:cubicBezTo>
                      <a:cubicBezTo>
                        <a:pt x="2325" y="4653"/>
                        <a:pt x="2303" y="4655"/>
                        <a:pt x="2280" y="4660"/>
                      </a:cubicBezTo>
                      <a:cubicBezTo>
                        <a:pt x="2110" y="4691"/>
                        <a:pt x="2006" y="4870"/>
                        <a:pt x="2089" y="5008"/>
                      </a:cubicBezTo>
                      <a:cubicBezTo>
                        <a:pt x="2125" y="4954"/>
                        <a:pt x="2149" y="4891"/>
                        <a:pt x="2194" y="4862"/>
                      </a:cubicBezTo>
                      <a:cubicBezTo>
                        <a:pt x="2248" y="4829"/>
                        <a:pt x="2320" y="4791"/>
                        <a:pt x="2380" y="4791"/>
                      </a:cubicBezTo>
                      <a:cubicBezTo>
                        <a:pt x="2389" y="4791"/>
                        <a:pt x="2398" y="4792"/>
                        <a:pt x="2406" y="4794"/>
                      </a:cubicBezTo>
                      <a:cubicBezTo>
                        <a:pt x="2557" y="4825"/>
                        <a:pt x="2648" y="5063"/>
                        <a:pt x="2587" y="5216"/>
                      </a:cubicBezTo>
                      <a:cubicBezTo>
                        <a:pt x="2544" y="5320"/>
                        <a:pt x="2434" y="5393"/>
                        <a:pt x="2322" y="5393"/>
                      </a:cubicBezTo>
                      <a:cubicBezTo>
                        <a:pt x="2281" y="5393"/>
                        <a:pt x="2240" y="5383"/>
                        <a:pt x="2202" y="5361"/>
                      </a:cubicBezTo>
                      <a:cubicBezTo>
                        <a:pt x="2071" y="5286"/>
                        <a:pt x="1949" y="5185"/>
                        <a:pt x="1851" y="5072"/>
                      </a:cubicBezTo>
                      <a:cubicBezTo>
                        <a:pt x="1711" y="4904"/>
                        <a:pt x="1750" y="4641"/>
                        <a:pt x="1918" y="4436"/>
                      </a:cubicBezTo>
                      <a:cubicBezTo>
                        <a:pt x="2006" y="4328"/>
                        <a:pt x="2100" y="4276"/>
                        <a:pt x="2212" y="4276"/>
                      </a:cubicBezTo>
                      <a:close/>
                      <a:moveTo>
                        <a:pt x="6016" y="5214"/>
                      </a:moveTo>
                      <a:cubicBezTo>
                        <a:pt x="6072" y="5214"/>
                        <a:pt x="6129" y="5228"/>
                        <a:pt x="6188" y="5259"/>
                      </a:cubicBezTo>
                      <a:cubicBezTo>
                        <a:pt x="6314" y="5325"/>
                        <a:pt x="6404" y="5514"/>
                        <a:pt x="6375" y="5669"/>
                      </a:cubicBezTo>
                      <a:cubicBezTo>
                        <a:pt x="6344" y="5836"/>
                        <a:pt x="6251" y="5961"/>
                        <a:pt x="6085" y="6017"/>
                      </a:cubicBezTo>
                      <a:cubicBezTo>
                        <a:pt x="6058" y="6026"/>
                        <a:pt x="6033" y="6030"/>
                        <a:pt x="6010" y="6030"/>
                      </a:cubicBezTo>
                      <a:cubicBezTo>
                        <a:pt x="5929" y="6030"/>
                        <a:pt x="5875" y="5974"/>
                        <a:pt x="5859" y="5875"/>
                      </a:cubicBezTo>
                      <a:cubicBezTo>
                        <a:pt x="5829" y="5679"/>
                        <a:pt x="5936" y="5578"/>
                        <a:pt x="6171" y="5578"/>
                      </a:cubicBezTo>
                      <a:cubicBezTo>
                        <a:pt x="6174" y="5578"/>
                        <a:pt x="6178" y="5578"/>
                        <a:pt x="6182" y="5578"/>
                      </a:cubicBezTo>
                      <a:cubicBezTo>
                        <a:pt x="6149" y="5528"/>
                        <a:pt x="6107" y="5475"/>
                        <a:pt x="6056" y="5464"/>
                      </a:cubicBezTo>
                      <a:cubicBezTo>
                        <a:pt x="6040" y="5461"/>
                        <a:pt x="6025" y="5459"/>
                        <a:pt x="6011" y="5459"/>
                      </a:cubicBezTo>
                      <a:cubicBezTo>
                        <a:pt x="5912" y="5459"/>
                        <a:pt x="5849" y="5534"/>
                        <a:pt x="5791" y="5617"/>
                      </a:cubicBezTo>
                      <a:cubicBezTo>
                        <a:pt x="5668" y="5793"/>
                        <a:pt x="5539" y="5963"/>
                        <a:pt x="5413" y="6136"/>
                      </a:cubicBezTo>
                      <a:cubicBezTo>
                        <a:pt x="5398" y="6126"/>
                        <a:pt x="5383" y="6117"/>
                        <a:pt x="5369" y="6108"/>
                      </a:cubicBezTo>
                      <a:cubicBezTo>
                        <a:pt x="5410" y="5801"/>
                        <a:pt x="5485" y="5509"/>
                        <a:pt x="5756" y="5310"/>
                      </a:cubicBezTo>
                      <a:cubicBezTo>
                        <a:pt x="5839" y="5250"/>
                        <a:pt x="5926" y="5214"/>
                        <a:pt x="6016" y="5214"/>
                      </a:cubicBezTo>
                      <a:close/>
                      <a:moveTo>
                        <a:pt x="6641" y="6423"/>
                      </a:moveTo>
                      <a:lnTo>
                        <a:pt x="6641" y="6423"/>
                      </a:lnTo>
                      <a:cubicBezTo>
                        <a:pt x="6503" y="6683"/>
                        <a:pt x="6369" y="6936"/>
                        <a:pt x="6226" y="7203"/>
                      </a:cubicBezTo>
                      <a:cubicBezTo>
                        <a:pt x="6176" y="7018"/>
                        <a:pt x="6045" y="6819"/>
                        <a:pt x="6156" y="6636"/>
                      </a:cubicBezTo>
                      <a:cubicBezTo>
                        <a:pt x="6256" y="6467"/>
                        <a:pt x="6468" y="6435"/>
                        <a:pt x="6641" y="6423"/>
                      </a:cubicBezTo>
                      <a:close/>
                      <a:moveTo>
                        <a:pt x="6799" y="6511"/>
                      </a:moveTo>
                      <a:lnTo>
                        <a:pt x="6799" y="6511"/>
                      </a:lnTo>
                      <a:cubicBezTo>
                        <a:pt x="6784" y="6616"/>
                        <a:pt x="6736" y="6726"/>
                        <a:pt x="6761" y="6818"/>
                      </a:cubicBezTo>
                      <a:cubicBezTo>
                        <a:pt x="6850" y="7150"/>
                        <a:pt x="6643" y="7243"/>
                        <a:pt x="6396" y="7316"/>
                      </a:cubicBezTo>
                      <a:cubicBezTo>
                        <a:pt x="6386" y="7319"/>
                        <a:pt x="6376" y="7320"/>
                        <a:pt x="6352" y="7325"/>
                      </a:cubicBezTo>
                      <a:cubicBezTo>
                        <a:pt x="6359" y="6977"/>
                        <a:pt x="6575" y="6588"/>
                        <a:pt x="6799" y="6511"/>
                      </a:cubicBezTo>
                      <a:close/>
                      <a:moveTo>
                        <a:pt x="1236" y="5621"/>
                      </a:moveTo>
                      <a:cubicBezTo>
                        <a:pt x="1595" y="6330"/>
                        <a:pt x="1535" y="7120"/>
                        <a:pt x="1710" y="7895"/>
                      </a:cubicBezTo>
                      <a:cubicBezTo>
                        <a:pt x="1405" y="7571"/>
                        <a:pt x="1126" y="7275"/>
                        <a:pt x="852" y="6977"/>
                      </a:cubicBezTo>
                      <a:cubicBezTo>
                        <a:pt x="826" y="6949"/>
                        <a:pt x="805" y="6885"/>
                        <a:pt x="819" y="6854"/>
                      </a:cubicBezTo>
                      <a:cubicBezTo>
                        <a:pt x="993" y="6455"/>
                        <a:pt x="1213" y="6075"/>
                        <a:pt x="1236" y="5621"/>
                      </a:cubicBezTo>
                      <a:close/>
                      <a:moveTo>
                        <a:pt x="1410" y="5579"/>
                      </a:moveTo>
                      <a:cubicBezTo>
                        <a:pt x="1735" y="5736"/>
                        <a:pt x="2003" y="5977"/>
                        <a:pt x="2088" y="6375"/>
                      </a:cubicBezTo>
                      <a:cubicBezTo>
                        <a:pt x="2127" y="6556"/>
                        <a:pt x="2160" y="6738"/>
                        <a:pt x="2189" y="6922"/>
                      </a:cubicBezTo>
                      <a:cubicBezTo>
                        <a:pt x="2194" y="6962"/>
                        <a:pt x="2179" y="7006"/>
                        <a:pt x="2164" y="7047"/>
                      </a:cubicBezTo>
                      <a:cubicBezTo>
                        <a:pt x="2060" y="7339"/>
                        <a:pt x="1953" y="7630"/>
                        <a:pt x="1846" y="7925"/>
                      </a:cubicBezTo>
                      <a:cubicBezTo>
                        <a:pt x="1799" y="7537"/>
                        <a:pt x="1768" y="7133"/>
                        <a:pt x="1694" y="6737"/>
                      </a:cubicBezTo>
                      <a:cubicBezTo>
                        <a:pt x="1622" y="6343"/>
                        <a:pt x="1505" y="5960"/>
                        <a:pt x="1410" y="5579"/>
                      </a:cubicBezTo>
                      <a:close/>
                      <a:moveTo>
                        <a:pt x="6007" y="6826"/>
                      </a:moveTo>
                      <a:lnTo>
                        <a:pt x="6007" y="6826"/>
                      </a:lnTo>
                      <a:cubicBezTo>
                        <a:pt x="6327" y="7419"/>
                        <a:pt x="6195" y="7960"/>
                        <a:pt x="5890" y="8525"/>
                      </a:cubicBezTo>
                      <a:cubicBezTo>
                        <a:pt x="5834" y="8332"/>
                        <a:pt x="5796" y="8178"/>
                        <a:pt x="5743" y="8029"/>
                      </a:cubicBezTo>
                      <a:cubicBezTo>
                        <a:pt x="5696" y="7903"/>
                        <a:pt x="5668" y="7806"/>
                        <a:pt x="5808" y="7708"/>
                      </a:cubicBezTo>
                      <a:cubicBezTo>
                        <a:pt x="5868" y="7665"/>
                        <a:pt x="5879" y="7543"/>
                        <a:pt x="5893" y="7454"/>
                      </a:cubicBezTo>
                      <a:cubicBezTo>
                        <a:pt x="5914" y="7330"/>
                        <a:pt x="5910" y="7202"/>
                        <a:pt x="5930" y="7078"/>
                      </a:cubicBezTo>
                      <a:cubicBezTo>
                        <a:pt x="5942" y="6994"/>
                        <a:pt x="5980" y="6912"/>
                        <a:pt x="6007" y="6826"/>
                      </a:cubicBezTo>
                      <a:close/>
                      <a:moveTo>
                        <a:pt x="6774" y="7247"/>
                      </a:moveTo>
                      <a:cubicBezTo>
                        <a:pt x="6794" y="7255"/>
                        <a:pt x="6817" y="7264"/>
                        <a:pt x="6838" y="7273"/>
                      </a:cubicBezTo>
                      <a:cubicBezTo>
                        <a:pt x="6835" y="7570"/>
                        <a:pt x="6834" y="7870"/>
                        <a:pt x="6833" y="8168"/>
                      </a:cubicBezTo>
                      <a:cubicBezTo>
                        <a:pt x="6833" y="8277"/>
                        <a:pt x="6777" y="8346"/>
                        <a:pt x="6677" y="8374"/>
                      </a:cubicBezTo>
                      <a:cubicBezTo>
                        <a:pt x="6461" y="8436"/>
                        <a:pt x="6242" y="8495"/>
                        <a:pt x="5997" y="8562"/>
                      </a:cubicBezTo>
                      <a:cubicBezTo>
                        <a:pt x="6203" y="8236"/>
                        <a:pt x="6255" y="7890"/>
                        <a:pt x="6298" y="7541"/>
                      </a:cubicBezTo>
                      <a:cubicBezTo>
                        <a:pt x="6304" y="7500"/>
                        <a:pt x="6338" y="7447"/>
                        <a:pt x="6373" y="7429"/>
                      </a:cubicBezTo>
                      <a:cubicBezTo>
                        <a:pt x="6503" y="7361"/>
                        <a:pt x="6639" y="7306"/>
                        <a:pt x="6774" y="7247"/>
                      </a:cubicBezTo>
                      <a:close/>
                      <a:moveTo>
                        <a:pt x="5599" y="7849"/>
                      </a:moveTo>
                      <a:cubicBezTo>
                        <a:pt x="5659" y="8091"/>
                        <a:pt x="5721" y="8323"/>
                        <a:pt x="5772" y="8557"/>
                      </a:cubicBezTo>
                      <a:cubicBezTo>
                        <a:pt x="5783" y="8609"/>
                        <a:pt x="5769" y="8690"/>
                        <a:pt x="5734" y="8722"/>
                      </a:cubicBezTo>
                      <a:cubicBezTo>
                        <a:pt x="5462" y="8978"/>
                        <a:pt x="5182" y="9225"/>
                        <a:pt x="4904" y="9475"/>
                      </a:cubicBezTo>
                      <a:cubicBezTo>
                        <a:pt x="4890" y="9468"/>
                        <a:pt x="4876" y="9459"/>
                        <a:pt x="4862" y="9451"/>
                      </a:cubicBezTo>
                      <a:cubicBezTo>
                        <a:pt x="4950" y="9067"/>
                        <a:pt x="5047" y="8685"/>
                        <a:pt x="5125" y="8300"/>
                      </a:cubicBezTo>
                      <a:cubicBezTo>
                        <a:pt x="5178" y="8041"/>
                        <a:pt x="5343" y="7924"/>
                        <a:pt x="5599" y="7849"/>
                      </a:cubicBezTo>
                      <a:close/>
                      <a:moveTo>
                        <a:pt x="2270" y="7084"/>
                      </a:moveTo>
                      <a:cubicBezTo>
                        <a:pt x="2398" y="7167"/>
                        <a:pt x="2509" y="7248"/>
                        <a:pt x="2628" y="7313"/>
                      </a:cubicBezTo>
                      <a:cubicBezTo>
                        <a:pt x="3105" y="7574"/>
                        <a:pt x="3282" y="8204"/>
                        <a:pt x="3002" y="8675"/>
                      </a:cubicBezTo>
                      <a:cubicBezTo>
                        <a:pt x="2840" y="8948"/>
                        <a:pt x="2673" y="9220"/>
                        <a:pt x="2507" y="9491"/>
                      </a:cubicBezTo>
                      <a:cubicBezTo>
                        <a:pt x="2499" y="9506"/>
                        <a:pt x="2481" y="9517"/>
                        <a:pt x="2470" y="9526"/>
                      </a:cubicBezTo>
                      <a:cubicBezTo>
                        <a:pt x="2321" y="9216"/>
                        <a:pt x="2175" y="8916"/>
                        <a:pt x="2035" y="8612"/>
                      </a:cubicBezTo>
                      <a:cubicBezTo>
                        <a:pt x="1995" y="8523"/>
                        <a:pt x="1947" y="8421"/>
                        <a:pt x="1957" y="8331"/>
                      </a:cubicBezTo>
                      <a:cubicBezTo>
                        <a:pt x="2005" y="7904"/>
                        <a:pt x="2089" y="7485"/>
                        <a:pt x="2270" y="7084"/>
                      </a:cubicBezTo>
                      <a:close/>
                      <a:moveTo>
                        <a:pt x="730" y="7061"/>
                      </a:moveTo>
                      <a:cubicBezTo>
                        <a:pt x="1152" y="7420"/>
                        <a:pt x="1502" y="7810"/>
                        <a:pt x="1804" y="8243"/>
                      </a:cubicBezTo>
                      <a:cubicBezTo>
                        <a:pt x="1815" y="8260"/>
                        <a:pt x="1816" y="8284"/>
                        <a:pt x="1826" y="8305"/>
                      </a:cubicBezTo>
                      <a:cubicBezTo>
                        <a:pt x="1937" y="8572"/>
                        <a:pt x="2050" y="8840"/>
                        <a:pt x="2163" y="9107"/>
                      </a:cubicBezTo>
                      <a:cubicBezTo>
                        <a:pt x="2220" y="9243"/>
                        <a:pt x="2282" y="9375"/>
                        <a:pt x="2364" y="9550"/>
                      </a:cubicBezTo>
                      <a:cubicBezTo>
                        <a:pt x="2277" y="9504"/>
                        <a:pt x="2235" y="9479"/>
                        <a:pt x="2192" y="9460"/>
                      </a:cubicBezTo>
                      <a:cubicBezTo>
                        <a:pt x="1969" y="9355"/>
                        <a:pt x="1751" y="9233"/>
                        <a:pt x="1520" y="9154"/>
                      </a:cubicBezTo>
                      <a:cubicBezTo>
                        <a:pt x="1348" y="9095"/>
                        <a:pt x="1226" y="9030"/>
                        <a:pt x="1184" y="8835"/>
                      </a:cubicBezTo>
                      <a:cubicBezTo>
                        <a:pt x="1162" y="8735"/>
                        <a:pt x="1082" y="8644"/>
                        <a:pt x="1021" y="8553"/>
                      </a:cubicBezTo>
                      <a:cubicBezTo>
                        <a:pt x="947" y="8439"/>
                        <a:pt x="853" y="8334"/>
                        <a:pt x="786" y="8215"/>
                      </a:cubicBezTo>
                      <a:cubicBezTo>
                        <a:pt x="585" y="7849"/>
                        <a:pt x="561" y="7471"/>
                        <a:pt x="730" y="7061"/>
                      </a:cubicBezTo>
                      <a:close/>
                      <a:moveTo>
                        <a:pt x="6712" y="8458"/>
                      </a:moveTo>
                      <a:cubicBezTo>
                        <a:pt x="6722" y="8472"/>
                        <a:pt x="6731" y="8485"/>
                        <a:pt x="6740" y="8499"/>
                      </a:cubicBezTo>
                      <a:cubicBezTo>
                        <a:pt x="6663" y="8707"/>
                        <a:pt x="6544" y="8889"/>
                        <a:pt x="6352" y="9009"/>
                      </a:cubicBezTo>
                      <a:cubicBezTo>
                        <a:pt x="6060" y="9191"/>
                        <a:pt x="5856" y="9421"/>
                        <a:pt x="5861" y="9789"/>
                      </a:cubicBezTo>
                      <a:cubicBezTo>
                        <a:pt x="5863" y="9885"/>
                        <a:pt x="5810" y="9933"/>
                        <a:pt x="5718" y="9933"/>
                      </a:cubicBezTo>
                      <a:cubicBezTo>
                        <a:pt x="5713" y="9933"/>
                        <a:pt x="5708" y="9933"/>
                        <a:pt x="5703" y="9933"/>
                      </a:cubicBezTo>
                      <a:cubicBezTo>
                        <a:pt x="5658" y="9931"/>
                        <a:pt x="5613" y="9929"/>
                        <a:pt x="5568" y="9929"/>
                      </a:cubicBezTo>
                      <a:cubicBezTo>
                        <a:pt x="5272" y="9929"/>
                        <a:pt x="4984" y="9981"/>
                        <a:pt x="4707" y="10150"/>
                      </a:cubicBezTo>
                      <a:cubicBezTo>
                        <a:pt x="4713" y="10100"/>
                        <a:pt x="4713" y="10079"/>
                        <a:pt x="4718" y="10060"/>
                      </a:cubicBezTo>
                      <a:cubicBezTo>
                        <a:pt x="4792" y="9763"/>
                        <a:pt x="4983" y="9547"/>
                        <a:pt x="5207" y="9354"/>
                      </a:cubicBezTo>
                      <a:cubicBezTo>
                        <a:pt x="5392" y="9193"/>
                        <a:pt x="5578" y="9029"/>
                        <a:pt x="5766" y="8870"/>
                      </a:cubicBezTo>
                      <a:cubicBezTo>
                        <a:pt x="5836" y="8811"/>
                        <a:pt x="5906" y="8745"/>
                        <a:pt x="5988" y="8713"/>
                      </a:cubicBezTo>
                      <a:cubicBezTo>
                        <a:pt x="6228" y="8618"/>
                        <a:pt x="6472" y="8539"/>
                        <a:pt x="6712" y="8458"/>
                      </a:cubicBezTo>
                      <a:close/>
                      <a:moveTo>
                        <a:pt x="3135" y="9737"/>
                      </a:moveTo>
                      <a:lnTo>
                        <a:pt x="3135" y="9737"/>
                      </a:lnTo>
                      <a:cubicBezTo>
                        <a:pt x="3326" y="9758"/>
                        <a:pt x="3481" y="9777"/>
                        <a:pt x="3661" y="9797"/>
                      </a:cubicBezTo>
                      <a:cubicBezTo>
                        <a:pt x="3615" y="10001"/>
                        <a:pt x="3561" y="10229"/>
                        <a:pt x="3508" y="10459"/>
                      </a:cubicBezTo>
                      <a:cubicBezTo>
                        <a:pt x="3493" y="10460"/>
                        <a:pt x="3478" y="10462"/>
                        <a:pt x="3465" y="10464"/>
                      </a:cubicBezTo>
                      <a:cubicBezTo>
                        <a:pt x="3353" y="10218"/>
                        <a:pt x="3241" y="9971"/>
                        <a:pt x="3135" y="9737"/>
                      </a:cubicBezTo>
                      <a:close/>
                      <a:moveTo>
                        <a:pt x="5692" y="10029"/>
                      </a:moveTo>
                      <a:cubicBezTo>
                        <a:pt x="5729" y="10029"/>
                        <a:pt x="5766" y="10029"/>
                        <a:pt x="5804" y="10030"/>
                      </a:cubicBezTo>
                      <a:cubicBezTo>
                        <a:pt x="5693" y="10358"/>
                        <a:pt x="5514" y="10614"/>
                        <a:pt x="5203" y="10749"/>
                      </a:cubicBezTo>
                      <a:cubicBezTo>
                        <a:pt x="4925" y="10870"/>
                        <a:pt x="4639" y="10975"/>
                        <a:pt x="4347" y="11090"/>
                      </a:cubicBezTo>
                      <a:cubicBezTo>
                        <a:pt x="4439" y="10851"/>
                        <a:pt x="4527" y="10605"/>
                        <a:pt x="4628" y="10367"/>
                      </a:cubicBezTo>
                      <a:cubicBezTo>
                        <a:pt x="4651" y="10312"/>
                        <a:pt x="4717" y="10273"/>
                        <a:pt x="4772" y="10238"/>
                      </a:cubicBezTo>
                      <a:cubicBezTo>
                        <a:pt x="5049" y="10053"/>
                        <a:pt x="5360" y="10029"/>
                        <a:pt x="5692" y="10029"/>
                      </a:cubicBezTo>
                      <a:close/>
                      <a:moveTo>
                        <a:pt x="3658" y="8755"/>
                      </a:moveTo>
                      <a:cubicBezTo>
                        <a:pt x="3874" y="8755"/>
                        <a:pt x="4062" y="8931"/>
                        <a:pt x="4051" y="9165"/>
                      </a:cubicBezTo>
                      <a:cubicBezTo>
                        <a:pt x="4023" y="9785"/>
                        <a:pt x="3897" y="10385"/>
                        <a:pt x="3668" y="10963"/>
                      </a:cubicBezTo>
                      <a:cubicBezTo>
                        <a:pt x="3654" y="11000"/>
                        <a:pt x="3632" y="11034"/>
                        <a:pt x="3601" y="11091"/>
                      </a:cubicBezTo>
                      <a:cubicBezTo>
                        <a:pt x="3556" y="10777"/>
                        <a:pt x="3604" y="10504"/>
                        <a:pt x="3680" y="10232"/>
                      </a:cubicBezTo>
                      <a:cubicBezTo>
                        <a:pt x="3721" y="10086"/>
                        <a:pt x="3725" y="9930"/>
                        <a:pt x="3750" y="9779"/>
                      </a:cubicBezTo>
                      <a:cubicBezTo>
                        <a:pt x="3761" y="9713"/>
                        <a:pt x="3771" y="9640"/>
                        <a:pt x="3803" y="9584"/>
                      </a:cubicBezTo>
                      <a:cubicBezTo>
                        <a:pt x="3891" y="9424"/>
                        <a:pt x="3883" y="9228"/>
                        <a:pt x="3768" y="9091"/>
                      </a:cubicBezTo>
                      <a:cubicBezTo>
                        <a:pt x="3710" y="9022"/>
                        <a:pt x="3644" y="8986"/>
                        <a:pt x="3571" y="8986"/>
                      </a:cubicBezTo>
                      <a:cubicBezTo>
                        <a:pt x="3531" y="8986"/>
                        <a:pt x="3488" y="8997"/>
                        <a:pt x="3444" y="9019"/>
                      </a:cubicBezTo>
                      <a:cubicBezTo>
                        <a:pt x="3321" y="9080"/>
                        <a:pt x="3245" y="9169"/>
                        <a:pt x="3298" y="9366"/>
                      </a:cubicBezTo>
                      <a:cubicBezTo>
                        <a:pt x="3346" y="9293"/>
                        <a:pt x="3365" y="9246"/>
                        <a:pt x="3400" y="9219"/>
                      </a:cubicBezTo>
                      <a:cubicBezTo>
                        <a:pt x="3453" y="9177"/>
                        <a:pt x="3520" y="9116"/>
                        <a:pt x="3575" y="9116"/>
                      </a:cubicBezTo>
                      <a:cubicBezTo>
                        <a:pt x="3578" y="9116"/>
                        <a:pt x="3582" y="9116"/>
                        <a:pt x="3585" y="9117"/>
                      </a:cubicBezTo>
                      <a:cubicBezTo>
                        <a:pt x="3643" y="9125"/>
                        <a:pt x="3709" y="9202"/>
                        <a:pt x="3737" y="9265"/>
                      </a:cubicBezTo>
                      <a:cubicBezTo>
                        <a:pt x="3793" y="9387"/>
                        <a:pt x="3750" y="9501"/>
                        <a:pt x="3652" y="9592"/>
                      </a:cubicBezTo>
                      <a:cubicBezTo>
                        <a:pt x="3590" y="9649"/>
                        <a:pt x="3522" y="9683"/>
                        <a:pt x="3448" y="9683"/>
                      </a:cubicBezTo>
                      <a:cubicBezTo>
                        <a:pt x="3411" y="9683"/>
                        <a:pt x="3373" y="9674"/>
                        <a:pt x="3334" y="9656"/>
                      </a:cubicBezTo>
                      <a:cubicBezTo>
                        <a:pt x="3203" y="9595"/>
                        <a:pt x="3135" y="9484"/>
                        <a:pt x="3131" y="9341"/>
                      </a:cubicBezTo>
                      <a:cubicBezTo>
                        <a:pt x="3126" y="9134"/>
                        <a:pt x="3318" y="8855"/>
                        <a:pt x="3511" y="8782"/>
                      </a:cubicBezTo>
                      <a:cubicBezTo>
                        <a:pt x="3560" y="8763"/>
                        <a:pt x="3610" y="8755"/>
                        <a:pt x="3658" y="8755"/>
                      </a:cubicBezTo>
                      <a:close/>
                      <a:moveTo>
                        <a:pt x="2979" y="8866"/>
                      </a:moveTo>
                      <a:cubicBezTo>
                        <a:pt x="2996" y="8873"/>
                        <a:pt x="3014" y="8878"/>
                        <a:pt x="3031" y="8884"/>
                      </a:cubicBezTo>
                      <a:cubicBezTo>
                        <a:pt x="2919" y="9335"/>
                        <a:pt x="2995" y="9756"/>
                        <a:pt x="3209" y="10157"/>
                      </a:cubicBezTo>
                      <a:cubicBezTo>
                        <a:pt x="3224" y="10187"/>
                        <a:pt x="3234" y="10234"/>
                        <a:pt x="3222" y="10264"/>
                      </a:cubicBezTo>
                      <a:cubicBezTo>
                        <a:pt x="3085" y="10614"/>
                        <a:pt x="2944" y="10962"/>
                        <a:pt x="2806" y="11307"/>
                      </a:cubicBezTo>
                      <a:cubicBezTo>
                        <a:pt x="2806" y="11307"/>
                        <a:pt x="2806" y="11308"/>
                        <a:pt x="2806" y="11308"/>
                      </a:cubicBezTo>
                      <a:cubicBezTo>
                        <a:pt x="2804" y="11308"/>
                        <a:pt x="2791" y="11299"/>
                        <a:pt x="2789" y="11288"/>
                      </a:cubicBezTo>
                      <a:cubicBezTo>
                        <a:pt x="2702" y="10781"/>
                        <a:pt x="2616" y="10275"/>
                        <a:pt x="2531" y="9768"/>
                      </a:cubicBezTo>
                      <a:cubicBezTo>
                        <a:pt x="2530" y="9763"/>
                        <a:pt x="2531" y="9757"/>
                        <a:pt x="2533" y="9752"/>
                      </a:cubicBezTo>
                      <a:cubicBezTo>
                        <a:pt x="2681" y="9458"/>
                        <a:pt x="2830" y="9163"/>
                        <a:pt x="2979" y="8866"/>
                      </a:cubicBezTo>
                      <a:close/>
                      <a:moveTo>
                        <a:pt x="1268" y="9211"/>
                      </a:moveTo>
                      <a:lnTo>
                        <a:pt x="1268" y="9211"/>
                      </a:lnTo>
                      <a:cubicBezTo>
                        <a:pt x="1619" y="9307"/>
                        <a:pt x="1937" y="9416"/>
                        <a:pt x="2201" y="9629"/>
                      </a:cubicBezTo>
                      <a:cubicBezTo>
                        <a:pt x="2307" y="9716"/>
                        <a:pt x="2422" y="9849"/>
                        <a:pt x="2445" y="9976"/>
                      </a:cubicBezTo>
                      <a:cubicBezTo>
                        <a:pt x="2530" y="10415"/>
                        <a:pt x="2577" y="10862"/>
                        <a:pt x="2640" y="11311"/>
                      </a:cubicBezTo>
                      <a:cubicBezTo>
                        <a:pt x="2605" y="11297"/>
                        <a:pt x="2555" y="11277"/>
                        <a:pt x="2503" y="11262"/>
                      </a:cubicBezTo>
                      <a:cubicBezTo>
                        <a:pt x="2203" y="11183"/>
                        <a:pt x="1903" y="11092"/>
                        <a:pt x="1598" y="11030"/>
                      </a:cubicBezTo>
                      <a:cubicBezTo>
                        <a:pt x="1498" y="11011"/>
                        <a:pt x="1431" y="10991"/>
                        <a:pt x="1375" y="10903"/>
                      </a:cubicBezTo>
                      <a:cubicBezTo>
                        <a:pt x="1035" y="10358"/>
                        <a:pt x="1226" y="9792"/>
                        <a:pt x="1268" y="9211"/>
                      </a:cubicBezTo>
                      <a:close/>
                      <a:moveTo>
                        <a:pt x="3305" y="10364"/>
                      </a:moveTo>
                      <a:lnTo>
                        <a:pt x="3305" y="10364"/>
                      </a:lnTo>
                      <a:cubicBezTo>
                        <a:pt x="3617" y="10823"/>
                        <a:pt x="3525" y="11425"/>
                        <a:pt x="3181" y="11949"/>
                      </a:cubicBezTo>
                      <a:cubicBezTo>
                        <a:pt x="3100" y="11753"/>
                        <a:pt x="2964" y="11576"/>
                        <a:pt x="2971" y="11406"/>
                      </a:cubicBezTo>
                      <a:cubicBezTo>
                        <a:pt x="2987" y="11044"/>
                        <a:pt x="3131" y="10704"/>
                        <a:pt x="3305" y="10364"/>
                      </a:cubicBezTo>
                      <a:close/>
                      <a:moveTo>
                        <a:pt x="1603" y="11102"/>
                      </a:moveTo>
                      <a:cubicBezTo>
                        <a:pt x="1836" y="11171"/>
                        <a:pt x="2067" y="11249"/>
                        <a:pt x="2304" y="11304"/>
                      </a:cubicBezTo>
                      <a:cubicBezTo>
                        <a:pt x="2629" y="11381"/>
                        <a:pt x="2845" y="11570"/>
                        <a:pt x="3013" y="11860"/>
                      </a:cubicBezTo>
                      <a:cubicBezTo>
                        <a:pt x="3152" y="12101"/>
                        <a:pt x="3093" y="12310"/>
                        <a:pt x="3033" y="12527"/>
                      </a:cubicBezTo>
                      <a:cubicBezTo>
                        <a:pt x="2544" y="12070"/>
                        <a:pt x="2062" y="11618"/>
                        <a:pt x="1581" y="11167"/>
                      </a:cubicBezTo>
                      <a:cubicBezTo>
                        <a:pt x="1588" y="11145"/>
                        <a:pt x="1595" y="11125"/>
                        <a:pt x="1603" y="11102"/>
                      </a:cubicBezTo>
                      <a:close/>
                      <a:moveTo>
                        <a:pt x="5023" y="1546"/>
                      </a:moveTo>
                      <a:cubicBezTo>
                        <a:pt x="5042" y="1546"/>
                        <a:pt x="5062" y="1547"/>
                        <a:pt x="5082" y="1547"/>
                      </a:cubicBezTo>
                      <a:cubicBezTo>
                        <a:pt x="5121" y="1629"/>
                        <a:pt x="5177" y="1706"/>
                        <a:pt x="5196" y="1793"/>
                      </a:cubicBezTo>
                      <a:cubicBezTo>
                        <a:pt x="5247" y="2016"/>
                        <a:pt x="5295" y="2243"/>
                        <a:pt x="5321" y="2472"/>
                      </a:cubicBezTo>
                      <a:cubicBezTo>
                        <a:pt x="5418" y="3333"/>
                        <a:pt x="5408" y="4196"/>
                        <a:pt x="5330" y="5056"/>
                      </a:cubicBezTo>
                      <a:cubicBezTo>
                        <a:pt x="5236" y="6101"/>
                        <a:pt x="5146" y="7148"/>
                        <a:pt x="4995" y="8184"/>
                      </a:cubicBezTo>
                      <a:cubicBezTo>
                        <a:pt x="4898" y="8855"/>
                        <a:pt x="4708" y="9515"/>
                        <a:pt x="4534" y="10174"/>
                      </a:cubicBezTo>
                      <a:cubicBezTo>
                        <a:pt x="4348" y="10874"/>
                        <a:pt x="3999" y="11508"/>
                        <a:pt x="3692" y="12159"/>
                      </a:cubicBezTo>
                      <a:cubicBezTo>
                        <a:pt x="3608" y="12336"/>
                        <a:pt x="3561" y="12543"/>
                        <a:pt x="3549" y="12741"/>
                      </a:cubicBezTo>
                      <a:cubicBezTo>
                        <a:pt x="3534" y="12950"/>
                        <a:pt x="3685" y="13139"/>
                        <a:pt x="3864" y="13176"/>
                      </a:cubicBezTo>
                      <a:cubicBezTo>
                        <a:pt x="3876" y="13179"/>
                        <a:pt x="3889" y="13180"/>
                        <a:pt x="3902" y="13180"/>
                      </a:cubicBezTo>
                      <a:cubicBezTo>
                        <a:pt x="3969" y="13180"/>
                        <a:pt x="4042" y="13149"/>
                        <a:pt x="4112" y="13137"/>
                      </a:cubicBezTo>
                      <a:cubicBezTo>
                        <a:pt x="4090" y="13078"/>
                        <a:pt x="4075" y="13013"/>
                        <a:pt x="4045" y="12958"/>
                      </a:cubicBezTo>
                      <a:cubicBezTo>
                        <a:pt x="3982" y="12837"/>
                        <a:pt x="3916" y="12723"/>
                        <a:pt x="4014" y="12592"/>
                      </a:cubicBezTo>
                      <a:cubicBezTo>
                        <a:pt x="4078" y="12507"/>
                        <a:pt x="4170" y="12462"/>
                        <a:pt x="4273" y="12462"/>
                      </a:cubicBezTo>
                      <a:cubicBezTo>
                        <a:pt x="4319" y="12462"/>
                        <a:pt x="4367" y="12471"/>
                        <a:pt x="4415" y="12489"/>
                      </a:cubicBezTo>
                      <a:cubicBezTo>
                        <a:pt x="4591" y="12556"/>
                        <a:pt x="4660" y="12692"/>
                        <a:pt x="4684" y="12871"/>
                      </a:cubicBezTo>
                      <a:cubicBezTo>
                        <a:pt x="4718" y="13141"/>
                        <a:pt x="4331" y="13641"/>
                        <a:pt x="4052" y="13667"/>
                      </a:cubicBezTo>
                      <a:cubicBezTo>
                        <a:pt x="4018" y="13670"/>
                        <a:pt x="3985" y="13672"/>
                        <a:pt x="3952" y="13672"/>
                      </a:cubicBezTo>
                      <a:cubicBezTo>
                        <a:pt x="3802" y="13672"/>
                        <a:pt x="3663" y="13635"/>
                        <a:pt x="3546" y="13524"/>
                      </a:cubicBezTo>
                      <a:cubicBezTo>
                        <a:pt x="3332" y="13325"/>
                        <a:pt x="3213" y="13079"/>
                        <a:pt x="3186" y="12786"/>
                      </a:cubicBezTo>
                      <a:cubicBezTo>
                        <a:pt x="3157" y="12479"/>
                        <a:pt x="3238" y="12199"/>
                        <a:pt x="3368" y="11926"/>
                      </a:cubicBezTo>
                      <a:cubicBezTo>
                        <a:pt x="3653" y="11331"/>
                        <a:pt x="3932" y="10735"/>
                        <a:pt x="4060" y="10079"/>
                      </a:cubicBezTo>
                      <a:cubicBezTo>
                        <a:pt x="4330" y="8687"/>
                        <a:pt x="4136" y="7345"/>
                        <a:pt x="3637" y="6034"/>
                      </a:cubicBezTo>
                      <a:cubicBezTo>
                        <a:pt x="3322" y="5206"/>
                        <a:pt x="2882" y="4449"/>
                        <a:pt x="2314" y="3766"/>
                      </a:cubicBezTo>
                      <a:cubicBezTo>
                        <a:pt x="2248" y="3688"/>
                        <a:pt x="2202" y="3590"/>
                        <a:pt x="2146" y="3503"/>
                      </a:cubicBezTo>
                      <a:cubicBezTo>
                        <a:pt x="2158" y="3492"/>
                        <a:pt x="2170" y="3481"/>
                        <a:pt x="2181" y="3471"/>
                      </a:cubicBezTo>
                      <a:cubicBezTo>
                        <a:pt x="2252" y="3485"/>
                        <a:pt x="2335" y="3485"/>
                        <a:pt x="2393" y="3522"/>
                      </a:cubicBezTo>
                      <a:cubicBezTo>
                        <a:pt x="2722" y="3729"/>
                        <a:pt x="3045" y="3945"/>
                        <a:pt x="3372" y="4155"/>
                      </a:cubicBezTo>
                      <a:cubicBezTo>
                        <a:pt x="3449" y="4205"/>
                        <a:pt x="3535" y="4241"/>
                        <a:pt x="3618" y="4284"/>
                      </a:cubicBezTo>
                      <a:cubicBezTo>
                        <a:pt x="3623" y="4185"/>
                        <a:pt x="3647" y="4085"/>
                        <a:pt x="3632" y="3989"/>
                      </a:cubicBezTo>
                      <a:cubicBezTo>
                        <a:pt x="3573" y="3576"/>
                        <a:pt x="3502" y="3167"/>
                        <a:pt x="3440" y="2755"/>
                      </a:cubicBezTo>
                      <a:cubicBezTo>
                        <a:pt x="3432" y="2707"/>
                        <a:pt x="3461" y="2655"/>
                        <a:pt x="3472" y="2604"/>
                      </a:cubicBezTo>
                      <a:cubicBezTo>
                        <a:pt x="3524" y="2619"/>
                        <a:pt x="3589" y="2618"/>
                        <a:pt x="3623" y="2650"/>
                      </a:cubicBezTo>
                      <a:cubicBezTo>
                        <a:pt x="3759" y="2776"/>
                        <a:pt x="3897" y="2905"/>
                        <a:pt x="4009" y="3052"/>
                      </a:cubicBezTo>
                      <a:cubicBezTo>
                        <a:pt x="4132" y="3212"/>
                        <a:pt x="4225" y="3396"/>
                        <a:pt x="4336" y="3566"/>
                      </a:cubicBezTo>
                      <a:cubicBezTo>
                        <a:pt x="4359" y="3600"/>
                        <a:pt x="4414" y="3645"/>
                        <a:pt x="4438" y="3645"/>
                      </a:cubicBezTo>
                      <a:cubicBezTo>
                        <a:pt x="4440" y="3645"/>
                        <a:pt x="4442" y="3645"/>
                        <a:pt x="4443" y="3644"/>
                      </a:cubicBezTo>
                      <a:cubicBezTo>
                        <a:pt x="4483" y="3626"/>
                        <a:pt x="4511" y="3572"/>
                        <a:pt x="4536" y="3528"/>
                      </a:cubicBezTo>
                      <a:cubicBezTo>
                        <a:pt x="4550" y="3506"/>
                        <a:pt x="4542" y="3474"/>
                        <a:pt x="4550" y="3447"/>
                      </a:cubicBezTo>
                      <a:cubicBezTo>
                        <a:pt x="4675" y="2874"/>
                        <a:pt x="4799" y="2300"/>
                        <a:pt x="4929" y="1727"/>
                      </a:cubicBezTo>
                      <a:cubicBezTo>
                        <a:pt x="4943" y="1663"/>
                        <a:pt x="4989" y="1606"/>
                        <a:pt x="5023" y="1546"/>
                      </a:cubicBezTo>
                      <a:close/>
                      <a:moveTo>
                        <a:pt x="1362" y="1"/>
                      </a:moveTo>
                      <a:cubicBezTo>
                        <a:pt x="1295" y="1"/>
                        <a:pt x="1220" y="21"/>
                        <a:pt x="1193" y="58"/>
                      </a:cubicBezTo>
                      <a:cubicBezTo>
                        <a:pt x="1153" y="109"/>
                        <a:pt x="1168" y="248"/>
                        <a:pt x="1211" y="308"/>
                      </a:cubicBezTo>
                      <a:cubicBezTo>
                        <a:pt x="1310" y="444"/>
                        <a:pt x="1452" y="548"/>
                        <a:pt x="1560" y="679"/>
                      </a:cubicBezTo>
                      <a:cubicBezTo>
                        <a:pt x="1883" y="1065"/>
                        <a:pt x="2202" y="1457"/>
                        <a:pt x="2521" y="1849"/>
                      </a:cubicBezTo>
                      <a:cubicBezTo>
                        <a:pt x="2554" y="1890"/>
                        <a:pt x="2574" y="1942"/>
                        <a:pt x="2611" y="2011"/>
                      </a:cubicBezTo>
                      <a:cubicBezTo>
                        <a:pt x="2343" y="1780"/>
                        <a:pt x="2116" y="1541"/>
                        <a:pt x="1847" y="1360"/>
                      </a:cubicBezTo>
                      <a:cubicBezTo>
                        <a:pt x="1546" y="1157"/>
                        <a:pt x="1209" y="1003"/>
                        <a:pt x="884" y="834"/>
                      </a:cubicBezTo>
                      <a:cubicBezTo>
                        <a:pt x="829" y="807"/>
                        <a:pt x="761" y="790"/>
                        <a:pt x="698" y="790"/>
                      </a:cubicBezTo>
                      <a:cubicBezTo>
                        <a:pt x="685" y="790"/>
                        <a:pt x="672" y="791"/>
                        <a:pt x="659" y="792"/>
                      </a:cubicBezTo>
                      <a:cubicBezTo>
                        <a:pt x="587" y="801"/>
                        <a:pt x="481" y="839"/>
                        <a:pt x="462" y="890"/>
                      </a:cubicBezTo>
                      <a:cubicBezTo>
                        <a:pt x="443" y="945"/>
                        <a:pt x="502" y="1038"/>
                        <a:pt x="546" y="1098"/>
                      </a:cubicBezTo>
                      <a:cubicBezTo>
                        <a:pt x="579" y="1143"/>
                        <a:pt x="642" y="1169"/>
                        <a:pt x="695" y="1199"/>
                      </a:cubicBezTo>
                      <a:cubicBezTo>
                        <a:pt x="1375" y="1585"/>
                        <a:pt x="1927" y="2115"/>
                        <a:pt x="2413" y="2720"/>
                      </a:cubicBezTo>
                      <a:cubicBezTo>
                        <a:pt x="2426" y="2736"/>
                        <a:pt x="2444" y="2751"/>
                        <a:pt x="2460" y="2766"/>
                      </a:cubicBezTo>
                      <a:cubicBezTo>
                        <a:pt x="2450" y="2775"/>
                        <a:pt x="2440" y="2786"/>
                        <a:pt x="2430" y="2795"/>
                      </a:cubicBezTo>
                      <a:cubicBezTo>
                        <a:pt x="2376" y="2755"/>
                        <a:pt x="2325" y="2712"/>
                        <a:pt x="2270" y="2672"/>
                      </a:cubicBezTo>
                      <a:cubicBezTo>
                        <a:pt x="1785" y="2305"/>
                        <a:pt x="1282" y="1974"/>
                        <a:pt x="689" y="1805"/>
                      </a:cubicBezTo>
                      <a:cubicBezTo>
                        <a:pt x="566" y="1770"/>
                        <a:pt x="432" y="1750"/>
                        <a:pt x="302" y="1750"/>
                      </a:cubicBezTo>
                      <a:cubicBezTo>
                        <a:pt x="280" y="1750"/>
                        <a:pt x="258" y="1751"/>
                        <a:pt x="236" y="1752"/>
                      </a:cubicBezTo>
                      <a:cubicBezTo>
                        <a:pt x="155" y="1756"/>
                        <a:pt x="79" y="1842"/>
                        <a:pt x="0" y="1891"/>
                      </a:cubicBezTo>
                      <a:cubicBezTo>
                        <a:pt x="52" y="1966"/>
                        <a:pt x="88" y="2072"/>
                        <a:pt x="161" y="2109"/>
                      </a:cubicBezTo>
                      <a:cubicBezTo>
                        <a:pt x="340" y="2202"/>
                        <a:pt x="538" y="2259"/>
                        <a:pt x="725" y="2337"/>
                      </a:cubicBezTo>
                      <a:cubicBezTo>
                        <a:pt x="1247" y="2556"/>
                        <a:pt x="1707" y="2875"/>
                        <a:pt x="2139" y="3236"/>
                      </a:cubicBezTo>
                      <a:cubicBezTo>
                        <a:pt x="2167" y="3261"/>
                        <a:pt x="2191" y="3291"/>
                        <a:pt x="2212" y="3313"/>
                      </a:cubicBezTo>
                      <a:cubicBezTo>
                        <a:pt x="2155" y="3365"/>
                        <a:pt x="2068" y="3408"/>
                        <a:pt x="2060" y="3463"/>
                      </a:cubicBezTo>
                      <a:cubicBezTo>
                        <a:pt x="2048" y="3535"/>
                        <a:pt x="2082" y="3628"/>
                        <a:pt x="2125" y="3691"/>
                      </a:cubicBezTo>
                      <a:cubicBezTo>
                        <a:pt x="2253" y="3876"/>
                        <a:pt x="2394" y="4050"/>
                        <a:pt x="2552" y="4258"/>
                      </a:cubicBezTo>
                      <a:cubicBezTo>
                        <a:pt x="2494" y="4245"/>
                        <a:pt x="2466" y="4241"/>
                        <a:pt x="2440" y="4232"/>
                      </a:cubicBezTo>
                      <a:cubicBezTo>
                        <a:pt x="2350" y="4199"/>
                        <a:pt x="2271" y="4181"/>
                        <a:pt x="2200" y="4181"/>
                      </a:cubicBezTo>
                      <a:cubicBezTo>
                        <a:pt x="2063" y="4181"/>
                        <a:pt x="1952" y="4244"/>
                        <a:pt x="1838" y="4378"/>
                      </a:cubicBezTo>
                      <a:cubicBezTo>
                        <a:pt x="1661" y="4581"/>
                        <a:pt x="1598" y="4873"/>
                        <a:pt x="1725" y="5064"/>
                      </a:cubicBezTo>
                      <a:cubicBezTo>
                        <a:pt x="1816" y="5203"/>
                        <a:pt x="1937" y="5335"/>
                        <a:pt x="2074" y="5426"/>
                      </a:cubicBezTo>
                      <a:cubicBezTo>
                        <a:pt x="2163" y="5486"/>
                        <a:pt x="2252" y="5515"/>
                        <a:pt x="2334" y="5515"/>
                      </a:cubicBezTo>
                      <a:cubicBezTo>
                        <a:pt x="2493" y="5515"/>
                        <a:pt x="2630" y="5408"/>
                        <a:pt x="2710" y="5215"/>
                      </a:cubicBezTo>
                      <a:cubicBezTo>
                        <a:pt x="2719" y="5197"/>
                        <a:pt x="2733" y="5180"/>
                        <a:pt x="2745" y="5156"/>
                      </a:cubicBezTo>
                      <a:cubicBezTo>
                        <a:pt x="2940" y="5199"/>
                        <a:pt x="3099" y="5297"/>
                        <a:pt x="3205" y="5457"/>
                      </a:cubicBezTo>
                      <a:cubicBezTo>
                        <a:pt x="3310" y="5617"/>
                        <a:pt x="3410" y="5784"/>
                        <a:pt x="3483" y="5961"/>
                      </a:cubicBezTo>
                      <a:cubicBezTo>
                        <a:pt x="3829" y="6802"/>
                        <a:pt x="4025" y="7678"/>
                        <a:pt x="4060" y="8589"/>
                      </a:cubicBezTo>
                      <a:cubicBezTo>
                        <a:pt x="4062" y="8658"/>
                        <a:pt x="4062" y="8727"/>
                        <a:pt x="4067" y="8832"/>
                      </a:cubicBezTo>
                      <a:cubicBezTo>
                        <a:pt x="3920" y="8709"/>
                        <a:pt x="3783" y="8652"/>
                        <a:pt x="3653" y="8652"/>
                      </a:cubicBezTo>
                      <a:cubicBezTo>
                        <a:pt x="3474" y="8652"/>
                        <a:pt x="3307" y="8760"/>
                        <a:pt x="3143" y="8953"/>
                      </a:cubicBezTo>
                      <a:cubicBezTo>
                        <a:pt x="3180" y="8726"/>
                        <a:pt x="3224" y="8546"/>
                        <a:pt x="3235" y="8363"/>
                      </a:cubicBezTo>
                      <a:cubicBezTo>
                        <a:pt x="3244" y="8199"/>
                        <a:pt x="3232" y="8033"/>
                        <a:pt x="3204" y="7872"/>
                      </a:cubicBezTo>
                      <a:cubicBezTo>
                        <a:pt x="3154" y="7590"/>
                        <a:pt x="3006" y="7367"/>
                        <a:pt x="2740" y="7249"/>
                      </a:cubicBezTo>
                      <a:cubicBezTo>
                        <a:pt x="2389" y="7094"/>
                        <a:pt x="2226" y="6839"/>
                        <a:pt x="2213" y="6453"/>
                      </a:cubicBezTo>
                      <a:cubicBezTo>
                        <a:pt x="2198" y="5984"/>
                        <a:pt x="1789" y="5590"/>
                        <a:pt x="1329" y="5423"/>
                      </a:cubicBezTo>
                      <a:cubicBezTo>
                        <a:pt x="1301" y="5413"/>
                        <a:pt x="1273" y="5408"/>
                        <a:pt x="1248" y="5408"/>
                      </a:cubicBezTo>
                      <a:cubicBezTo>
                        <a:pt x="1174" y="5408"/>
                        <a:pt x="1117" y="5449"/>
                        <a:pt x="1118" y="5533"/>
                      </a:cubicBezTo>
                      <a:cubicBezTo>
                        <a:pt x="1122" y="6102"/>
                        <a:pt x="796" y="6552"/>
                        <a:pt x="601" y="7050"/>
                      </a:cubicBezTo>
                      <a:cubicBezTo>
                        <a:pt x="412" y="7532"/>
                        <a:pt x="469" y="7986"/>
                        <a:pt x="757" y="8413"/>
                      </a:cubicBezTo>
                      <a:cubicBezTo>
                        <a:pt x="814" y="8499"/>
                        <a:pt x="880" y="8581"/>
                        <a:pt x="944" y="8663"/>
                      </a:cubicBezTo>
                      <a:cubicBezTo>
                        <a:pt x="1110" y="8881"/>
                        <a:pt x="1162" y="9123"/>
                        <a:pt x="1126" y="9395"/>
                      </a:cubicBezTo>
                      <a:cubicBezTo>
                        <a:pt x="1095" y="9623"/>
                        <a:pt x="1080" y="9854"/>
                        <a:pt x="1063" y="10084"/>
                      </a:cubicBezTo>
                      <a:cubicBezTo>
                        <a:pt x="1033" y="10518"/>
                        <a:pt x="1168" y="10899"/>
                        <a:pt x="1462" y="11218"/>
                      </a:cubicBezTo>
                      <a:cubicBezTo>
                        <a:pt x="1610" y="11378"/>
                        <a:pt x="1777" y="11524"/>
                        <a:pt x="1934" y="11675"/>
                      </a:cubicBezTo>
                      <a:cubicBezTo>
                        <a:pt x="2238" y="11969"/>
                        <a:pt x="2554" y="12252"/>
                        <a:pt x="2842" y="12561"/>
                      </a:cubicBezTo>
                      <a:cubicBezTo>
                        <a:pt x="2956" y="12683"/>
                        <a:pt x="3011" y="12861"/>
                        <a:pt x="3091" y="13015"/>
                      </a:cubicBezTo>
                      <a:cubicBezTo>
                        <a:pt x="3183" y="13189"/>
                        <a:pt x="3250" y="13379"/>
                        <a:pt x="3365" y="13535"/>
                      </a:cubicBezTo>
                      <a:cubicBezTo>
                        <a:pt x="3504" y="13726"/>
                        <a:pt x="3691" y="13823"/>
                        <a:pt x="3898" y="13823"/>
                      </a:cubicBezTo>
                      <a:cubicBezTo>
                        <a:pt x="3996" y="13823"/>
                        <a:pt x="4099" y="13801"/>
                        <a:pt x="4202" y="13757"/>
                      </a:cubicBezTo>
                      <a:cubicBezTo>
                        <a:pt x="4544" y="13615"/>
                        <a:pt x="4744" y="13348"/>
                        <a:pt x="4800" y="12985"/>
                      </a:cubicBezTo>
                      <a:cubicBezTo>
                        <a:pt x="4843" y="12703"/>
                        <a:pt x="4670" y="12457"/>
                        <a:pt x="4398" y="12387"/>
                      </a:cubicBezTo>
                      <a:cubicBezTo>
                        <a:pt x="4353" y="12376"/>
                        <a:pt x="4310" y="12370"/>
                        <a:pt x="4270" y="12370"/>
                      </a:cubicBezTo>
                      <a:cubicBezTo>
                        <a:pt x="4150" y="12370"/>
                        <a:pt x="4045" y="12420"/>
                        <a:pt x="3953" y="12522"/>
                      </a:cubicBezTo>
                      <a:cubicBezTo>
                        <a:pt x="3829" y="12661"/>
                        <a:pt x="3822" y="12806"/>
                        <a:pt x="3902" y="12965"/>
                      </a:cubicBezTo>
                      <a:cubicBezTo>
                        <a:pt x="3915" y="12989"/>
                        <a:pt x="3926" y="13012"/>
                        <a:pt x="3937" y="13037"/>
                      </a:cubicBezTo>
                      <a:cubicBezTo>
                        <a:pt x="3923" y="13049"/>
                        <a:pt x="3910" y="13063"/>
                        <a:pt x="3897" y="13075"/>
                      </a:cubicBezTo>
                      <a:cubicBezTo>
                        <a:pt x="3835" y="13007"/>
                        <a:pt x="3735" y="12945"/>
                        <a:pt x="3719" y="12867"/>
                      </a:cubicBezTo>
                      <a:cubicBezTo>
                        <a:pt x="3690" y="12728"/>
                        <a:pt x="3673" y="12562"/>
                        <a:pt x="3724" y="12438"/>
                      </a:cubicBezTo>
                      <a:cubicBezTo>
                        <a:pt x="3856" y="12120"/>
                        <a:pt x="4025" y="11817"/>
                        <a:pt x="4188" y="11512"/>
                      </a:cubicBezTo>
                      <a:cubicBezTo>
                        <a:pt x="4329" y="11249"/>
                        <a:pt x="4567" y="11089"/>
                        <a:pt x="4843" y="11019"/>
                      </a:cubicBezTo>
                      <a:cubicBezTo>
                        <a:pt x="5590" y="10836"/>
                        <a:pt x="5945" y="10346"/>
                        <a:pt x="6010" y="9608"/>
                      </a:cubicBezTo>
                      <a:cubicBezTo>
                        <a:pt x="6031" y="9375"/>
                        <a:pt x="6205" y="9261"/>
                        <a:pt x="6374" y="9148"/>
                      </a:cubicBezTo>
                      <a:cubicBezTo>
                        <a:pt x="6746" y="8899"/>
                        <a:pt x="6923" y="8534"/>
                        <a:pt x="6953" y="8105"/>
                      </a:cubicBezTo>
                      <a:cubicBezTo>
                        <a:pt x="6973" y="7840"/>
                        <a:pt x="6950" y="7567"/>
                        <a:pt x="6912" y="7303"/>
                      </a:cubicBezTo>
                      <a:cubicBezTo>
                        <a:pt x="6872" y="7034"/>
                        <a:pt x="6834" y="6773"/>
                        <a:pt x="6909" y="6503"/>
                      </a:cubicBezTo>
                      <a:cubicBezTo>
                        <a:pt x="6949" y="6364"/>
                        <a:pt x="6906" y="6313"/>
                        <a:pt x="6770" y="6313"/>
                      </a:cubicBezTo>
                      <a:cubicBezTo>
                        <a:pt x="6759" y="6313"/>
                        <a:pt x="6748" y="6314"/>
                        <a:pt x="6736" y="6314"/>
                      </a:cubicBezTo>
                      <a:cubicBezTo>
                        <a:pt x="6178" y="6344"/>
                        <a:pt x="5849" y="6637"/>
                        <a:pt x="5826" y="7200"/>
                      </a:cubicBezTo>
                      <a:cubicBezTo>
                        <a:pt x="5812" y="7533"/>
                        <a:pt x="5728" y="7757"/>
                        <a:pt x="5382" y="7835"/>
                      </a:cubicBezTo>
                      <a:cubicBezTo>
                        <a:pt x="5321" y="7848"/>
                        <a:pt x="5268" y="7895"/>
                        <a:pt x="5182" y="7941"/>
                      </a:cubicBezTo>
                      <a:cubicBezTo>
                        <a:pt x="5208" y="7760"/>
                        <a:pt x="5230" y="7608"/>
                        <a:pt x="5250" y="7453"/>
                      </a:cubicBezTo>
                      <a:cubicBezTo>
                        <a:pt x="5291" y="7136"/>
                        <a:pt x="5321" y="6818"/>
                        <a:pt x="5372" y="6504"/>
                      </a:cubicBezTo>
                      <a:cubicBezTo>
                        <a:pt x="5409" y="6268"/>
                        <a:pt x="5544" y="6082"/>
                        <a:pt x="5721" y="5922"/>
                      </a:cubicBezTo>
                      <a:cubicBezTo>
                        <a:pt x="5824" y="6085"/>
                        <a:pt x="5907" y="6155"/>
                        <a:pt x="6013" y="6155"/>
                      </a:cubicBezTo>
                      <a:cubicBezTo>
                        <a:pt x="6054" y="6155"/>
                        <a:pt x="6098" y="6145"/>
                        <a:pt x="6148" y="6126"/>
                      </a:cubicBezTo>
                      <a:cubicBezTo>
                        <a:pt x="6361" y="6046"/>
                        <a:pt x="6518" y="5798"/>
                        <a:pt x="6493" y="5579"/>
                      </a:cubicBezTo>
                      <a:cubicBezTo>
                        <a:pt x="6459" y="5297"/>
                        <a:pt x="6265" y="5129"/>
                        <a:pt x="6039" y="5129"/>
                      </a:cubicBezTo>
                      <a:cubicBezTo>
                        <a:pt x="5933" y="5129"/>
                        <a:pt x="5820" y="5166"/>
                        <a:pt x="5713" y="5245"/>
                      </a:cubicBezTo>
                      <a:cubicBezTo>
                        <a:pt x="5648" y="5294"/>
                        <a:pt x="5590" y="5351"/>
                        <a:pt x="5491" y="5435"/>
                      </a:cubicBezTo>
                      <a:cubicBezTo>
                        <a:pt x="5586" y="5062"/>
                        <a:pt x="5621" y="4717"/>
                        <a:pt x="5933" y="4483"/>
                      </a:cubicBezTo>
                      <a:cubicBezTo>
                        <a:pt x="5987" y="4586"/>
                        <a:pt x="6026" y="4677"/>
                        <a:pt x="6080" y="4758"/>
                      </a:cubicBezTo>
                      <a:cubicBezTo>
                        <a:pt x="6177" y="4899"/>
                        <a:pt x="6311" y="4972"/>
                        <a:pt x="6457" y="4972"/>
                      </a:cubicBezTo>
                      <a:cubicBezTo>
                        <a:pt x="6536" y="4972"/>
                        <a:pt x="6619" y="4951"/>
                        <a:pt x="6702" y="4906"/>
                      </a:cubicBezTo>
                      <a:cubicBezTo>
                        <a:pt x="7160" y="4664"/>
                        <a:pt x="7367" y="4003"/>
                        <a:pt x="7129" y="3544"/>
                      </a:cubicBezTo>
                      <a:cubicBezTo>
                        <a:pt x="6988" y="3272"/>
                        <a:pt x="6714" y="3127"/>
                        <a:pt x="6438" y="3127"/>
                      </a:cubicBezTo>
                      <a:cubicBezTo>
                        <a:pt x="6233" y="3127"/>
                        <a:pt x="6026" y="3207"/>
                        <a:pt x="5871" y="3375"/>
                      </a:cubicBezTo>
                      <a:cubicBezTo>
                        <a:pt x="5741" y="3514"/>
                        <a:pt x="5640" y="3680"/>
                        <a:pt x="5518" y="3845"/>
                      </a:cubicBezTo>
                      <a:cubicBezTo>
                        <a:pt x="5514" y="3807"/>
                        <a:pt x="5509" y="3770"/>
                        <a:pt x="5507" y="3732"/>
                      </a:cubicBezTo>
                      <a:cubicBezTo>
                        <a:pt x="5460" y="3152"/>
                        <a:pt x="5419" y="2572"/>
                        <a:pt x="5361" y="1993"/>
                      </a:cubicBezTo>
                      <a:cubicBezTo>
                        <a:pt x="5347" y="1850"/>
                        <a:pt x="5285" y="1705"/>
                        <a:pt x="5219" y="1575"/>
                      </a:cubicBezTo>
                      <a:cubicBezTo>
                        <a:pt x="5191" y="1517"/>
                        <a:pt x="5102" y="1447"/>
                        <a:pt x="5046" y="1447"/>
                      </a:cubicBezTo>
                      <a:cubicBezTo>
                        <a:pt x="5043" y="1447"/>
                        <a:pt x="5039" y="1448"/>
                        <a:pt x="5036" y="1448"/>
                      </a:cubicBezTo>
                      <a:cubicBezTo>
                        <a:pt x="4966" y="1459"/>
                        <a:pt x="4878" y="1539"/>
                        <a:pt x="4853" y="1608"/>
                      </a:cubicBezTo>
                      <a:cubicBezTo>
                        <a:pt x="4758" y="1882"/>
                        <a:pt x="4678" y="2164"/>
                        <a:pt x="4605" y="2445"/>
                      </a:cubicBezTo>
                      <a:cubicBezTo>
                        <a:pt x="4523" y="2766"/>
                        <a:pt x="4455" y="3092"/>
                        <a:pt x="4368" y="3463"/>
                      </a:cubicBezTo>
                      <a:cubicBezTo>
                        <a:pt x="4346" y="3399"/>
                        <a:pt x="4341" y="3339"/>
                        <a:pt x="4310" y="3298"/>
                      </a:cubicBezTo>
                      <a:cubicBezTo>
                        <a:pt x="4156" y="3090"/>
                        <a:pt x="4003" y="2884"/>
                        <a:pt x="3838" y="2687"/>
                      </a:cubicBezTo>
                      <a:cubicBezTo>
                        <a:pt x="3779" y="2616"/>
                        <a:pt x="3691" y="2529"/>
                        <a:pt x="3616" y="2526"/>
                      </a:cubicBezTo>
                      <a:cubicBezTo>
                        <a:pt x="3359" y="2518"/>
                        <a:pt x="3340" y="2316"/>
                        <a:pt x="3278" y="2155"/>
                      </a:cubicBezTo>
                      <a:cubicBezTo>
                        <a:pt x="2983" y="1382"/>
                        <a:pt x="2548" y="714"/>
                        <a:pt x="1860" y="234"/>
                      </a:cubicBezTo>
                      <a:cubicBezTo>
                        <a:pt x="1731" y="144"/>
                        <a:pt x="1588" y="64"/>
                        <a:pt x="1439" y="12"/>
                      </a:cubicBezTo>
                      <a:cubicBezTo>
                        <a:pt x="1418" y="5"/>
                        <a:pt x="1391" y="1"/>
                        <a:pt x="1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 name="Google Shape;1044;p4"/>
                <p:cNvSpPr/>
                <p:nvPr/>
              </p:nvSpPr>
              <p:spPr>
                <a:xfrm>
                  <a:off x="4258910" y="2880459"/>
                  <a:ext cx="191352" cy="852145"/>
                </a:xfrm>
                <a:custGeom>
                  <a:avLst/>
                  <a:gdLst/>
                  <a:ahLst/>
                  <a:cxnLst/>
                  <a:rect l="l" t="t" r="r" b="b"/>
                  <a:pathLst>
                    <a:path w="4580" h="20396" extrusionOk="0">
                      <a:moveTo>
                        <a:pt x="3040" y="1121"/>
                      </a:moveTo>
                      <a:lnTo>
                        <a:pt x="3040" y="1121"/>
                      </a:lnTo>
                      <a:cubicBezTo>
                        <a:pt x="2436" y="1503"/>
                        <a:pt x="2309" y="2057"/>
                        <a:pt x="2363" y="2718"/>
                      </a:cubicBezTo>
                      <a:cubicBezTo>
                        <a:pt x="2279" y="2520"/>
                        <a:pt x="2181" y="2323"/>
                        <a:pt x="2111" y="2118"/>
                      </a:cubicBezTo>
                      <a:cubicBezTo>
                        <a:pt x="1987" y="1747"/>
                        <a:pt x="2033" y="1619"/>
                        <a:pt x="2338" y="1379"/>
                      </a:cubicBezTo>
                      <a:cubicBezTo>
                        <a:pt x="2548" y="1215"/>
                        <a:pt x="2734" y="1144"/>
                        <a:pt x="3040" y="1121"/>
                      </a:cubicBezTo>
                      <a:close/>
                      <a:moveTo>
                        <a:pt x="2083" y="500"/>
                      </a:moveTo>
                      <a:lnTo>
                        <a:pt x="2083" y="500"/>
                      </a:lnTo>
                      <a:cubicBezTo>
                        <a:pt x="2069" y="653"/>
                        <a:pt x="2087" y="817"/>
                        <a:pt x="2038" y="960"/>
                      </a:cubicBezTo>
                      <a:cubicBezTo>
                        <a:pt x="1810" y="1644"/>
                        <a:pt x="1958" y="2257"/>
                        <a:pt x="2345" y="2837"/>
                      </a:cubicBezTo>
                      <a:cubicBezTo>
                        <a:pt x="2352" y="2848"/>
                        <a:pt x="2353" y="2866"/>
                        <a:pt x="2362" y="2891"/>
                      </a:cubicBezTo>
                      <a:cubicBezTo>
                        <a:pt x="2233" y="2867"/>
                        <a:pt x="2105" y="2856"/>
                        <a:pt x="1988" y="2814"/>
                      </a:cubicBezTo>
                      <a:cubicBezTo>
                        <a:pt x="1934" y="2794"/>
                        <a:pt x="1889" y="2717"/>
                        <a:pt x="1862" y="2656"/>
                      </a:cubicBezTo>
                      <a:cubicBezTo>
                        <a:pt x="1672" y="2221"/>
                        <a:pt x="1653" y="1773"/>
                        <a:pt x="1787" y="1319"/>
                      </a:cubicBezTo>
                      <a:cubicBezTo>
                        <a:pt x="1870" y="1043"/>
                        <a:pt x="1960" y="772"/>
                        <a:pt x="2083" y="500"/>
                      </a:cubicBezTo>
                      <a:close/>
                      <a:moveTo>
                        <a:pt x="1878" y="197"/>
                      </a:moveTo>
                      <a:cubicBezTo>
                        <a:pt x="1898" y="203"/>
                        <a:pt x="1919" y="208"/>
                        <a:pt x="1938" y="213"/>
                      </a:cubicBezTo>
                      <a:cubicBezTo>
                        <a:pt x="1920" y="378"/>
                        <a:pt x="1911" y="543"/>
                        <a:pt x="1881" y="705"/>
                      </a:cubicBezTo>
                      <a:cubicBezTo>
                        <a:pt x="1860" y="823"/>
                        <a:pt x="1821" y="940"/>
                        <a:pt x="1775" y="1051"/>
                      </a:cubicBezTo>
                      <a:cubicBezTo>
                        <a:pt x="1542" y="1616"/>
                        <a:pt x="1560" y="2175"/>
                        <a:pt x="1800" y="2731"/>
                      </a:cubicBezTo>
                      <a:cubicBezTo>
                        <a:pt x="1809" y="2752"/>
                        <a:pt x="1815" y="2773"/>
                        <a:pt x="1821" y="2793"/>
                      </a:cubicBezTo>
                      <a:cubicBezTo>
                        <a:pt x="1824" y="2798"/>
                        <a:pt x="1821" y="2805"/>
                        <a:pt x="1821" y="2817"/>
                      </a:cubicBezTo>
                      <a:cubicBezTo>
                        <a:pt x="1666" y="2857"/>
                        <a:pt x="1508" y="2897"/>
                        <a:pt x="1335" y="2940"/>
                      </a:cubicBezTo>
                      <a:cubicBezTo>
                        <a:pt x="1224" y="2711"/>
                        <a:pt x="1177" y="2470"/>
                        <a:pt x="1166" y="2223"/>
                      </a:cubicBezTo>
                      <a:cubicBezTo>
                        <a:pt x="1147" y="1805"/>
                        <a:pt x="1272" y="1427"/>
                        <a:pt x="1474" y="1063"/>
                      </a:cubicBezTo>
                      <a:cubicBezTo>
                        <a:pt x="1598" y="841"/>
                        <a:pt x="1682" y="595"/>
                        <a:pt x="1787" y="362"/>
                      </a:cubicBezTo>
                      <a:cubicBezTo>
                        <a:pt x="1813" y="305"/>
                        <a:pt x="1847" y="252"/>
                        <a:pt x="1878" y="197"/>
                      </a:cubicBezTo>
                      <a:close/>
                      <a:moveTo>
                        <a:pt x="1519" y="662"/>
                      </a:moveTo>
                      <a:cubicBezTo>
                        <a:pt x="1542" y="673"/>
                        <a:pt x="1563" y="684"/>
                        <a:pt x="1587" y="694"/>
                      </a:cubicBezTo>
                      <a:cubicBezTo>
                        <a:pt x="1116" y="1407"/>
                        <a:pt x="884" y="2153"/>
                        <a:pt x="1262" y="2979"/>
                      </a:cubicBezTo>
                      <a:cubicBezTo>
                        <a:pt x="1162" y="3042"/>
                        <a:pt x="1071" y="3100"/>
                        <a:pt x="943" y="3181"/>
                      </a:cubicBezTo>
                      <a:cubicBezTo>
                        <a:pt x="881" y="3063"/>
                        <a:pt x="806" y="2959"/>
                        <a:pt x="767" y="2840"/>
                      </a:cubicBezTo>
                      <a:cubicBezTo>
                        <a:pt x="609" y="2350"/>
                        <a:pt x="686" y="1877"/>
                        <a:pt x="941" y="1446"/>
                      </a:cubicBezTo>
                      <a:cubicBezTo>
                        <a:pt x="1106" y="1168"/>
                        <a:pt x="1324" y="924"/>
                        <a:pt x="1519" y="662"/>
                      </a:cubicBezTo>
                      <a:close/>
                      <a:moveTo>
                        <a:pt x="2877" y="1370"/>
                      </a:moveTo>
                      <a:cubicBezTo>
                        <a:pt x="2826" y="1489"/>
                        <a:pt x="2775" y="1583"/>
                        <a:pt x="2740" y="1684"/>
                      </a:cubicBezTo>
                      <a:cubicBezTo>
                        <a:pt x="2604" y="2075"/>
                        <a:pt x="2684" y="2450"/>
                        <a:pt x="2813" y="2827"/>
                      </a:cubicBezTo>
                      <a:cubicBezTo>
                        <a:pt x="2859" y="2962"/>
                        <a:pt x="2863" y="3110"/>
                        <a:pt x="2884" y="3253"/>
                      </a:cubicBezTo>
                      <a:cubicBezTo>
                        <a:pt x="2322" y="2790"/>
                        <a:pt x="2332" y="1796"/>
                        <a:pt x="2877" y="1370"/>
                      </a:cubicBezTo>
                      <a:close/>
                      <a:moveTo>
                        <a:pt x="3604" y="2088"/>
                      </a:moveTo>
                      <a:cubicBezTo>
                        <a:pt x="3646" y="2088"/>
                        <a:pt x="3690" y="2100"/>
                        <a:pt x="3736" y="2130"/>
                      </a:cubicBezTo>
                      <a:cubicBezTo>
                        <a:pt x="3843" y="2200"/>
                        <a:pt x="3875" y="2396"/>
                        <a:pt x="3793" y="2556"/>
                      </a:cubicBezTo>
                      <a:cubicBezTo>
                        <a:pt x="3738" y="2665"/>
                        <a:pt x="3667" y="2794"/>
                        <a:pt x="3566" y="2847"/>
                      </a:cubicBezTo>
                      <a:cubicBezTo>
                        <a:pt x="3273" y="3002"/>
                        <a:pt x="3105" y="3227"/>
                        <a:pt x="3080" y="3609"/>
                      </a:cubicBezTo>
                      <a:cubicBezTo>
                        <a:pt x="2848" y="3168"/>
                        <a:pt x="2997" y="2461"/>
                        <a:pt x="3345" y="2208"/>
                      </a:cubicBezTo>
                      <a:cubicBezTo>
                        <a:pt x="3424" y="2150"/>
                        <a:pt x="3509" y="2088"/>
                        <a:pt x="3604" y="2088"/>
                      </a:cubicBezTo>
                      <a:close/>
                      <a:moveTo>
                        <a:pt x="3951" y="2120"/>
                      </a:moveTo>
                      <a:cubicBezTo>
                        <a:pt x="4005" y="2210"/>
                        <a:pt x="4082" y="2290"/>
                        <a:pt x="4109" y="2386"/>
                      </a:cubicBezTo>
                      <a:cubicBezTo>
                        <a:pt x="4192" y="2665"/>
                        <a:pt x="4013" y="3068"/>
                        <a:pt x="3737" y="3148"/>
                      </a:cubicBezTo>
                      <a:cubicBezTo>
                        <a:pt x="3383" y="3250"/>
                        <a:pt x="3299" y="3491"/>
                        <a:pt x="3298" y="3807"/>
                      </a:cubicBezTo>
                      <a:cubicBezTo>
                        <a:pt x="3298" y="3832"/>
                        <a:pt x="3293" y="3858"/>
                        <a:pt x="3288" y="3911"/>
                      </a:cubicBezTo>
                      <a:cubicBezTo>
                        <a:pt x="3069" y="3669"/>
                        <a:pt x="3172" y="3213"/>
                        <a:pt x="3440" y="3032"/>
                      </a:cubicBezTo>
                      <a:cubicBezTo>
                        <a:pt x="3591" y="2930"/>
                        <a:pt x="3735" y="2807"/>
                        <a:pt x="3851" y="2669"/>
                      </a:cubicBezTo>
                      <a:cubicBezTo>
                        <a:pt x="3979" y="2520"/>
                        <a:pt x="3965" y="2326"/>
                        <a:pt x="3905" y="2139"/>
                      </a:cubicBezTo>
                      <a:lnTo>
                        <a:pt x="3951" y="2120"/>
                      </a:lnTo>
                      <a:close/>
                      <a:moveTo>
                        <a:pt x="1946" y="2957"/>
                      </a:moveTo>
                      <a:cubicBezTo>
                        <a:pt x="2241" y="2957"/>
                        <a:pt x="2493" y="3082"/>
                        <a:pt x="2689" y="3341"/>
                      </a:cubicBezTo>
                      <a:cubicBezTo>
                        <a:pt x="2500" y="3255"/>
                        <a:pt x="2315" y="3213"/>
                        <a:pt x="2135" y="3213"/>
                      </a:cubicBezTo>
                      <a:cubicBezTo>
                        <a:pt x="1871" y="3213"/>
                        <a:pt x="1618" y="3303"/>
                        <a:pt x="1377" y="3476"/>
                      </a:cubicBezTo>
                      <a:cubicBezTo>
                        <a:pt x="844" y="3859"/>
                        <a:pt x="607" y="4577"/>
                        <a:pt x="787" y="5206"/>
                      </a:cubicBezTo>
                      <a:cubicBezTo>
                        <a:pt x="903" y="5605"/>
                        <a:pt x="1228" y="5847"/>
                        <a:pt x="1598" y="5847"/>
                      </a:cubicBezTo>
                      <a:cubicBezTo>
                        <a:pt x="1719" y="5847"/>
                        <a:pt x="1845" y="5821"/>
                        <a:pt x="1970" y="5766"/>
                      </a:cubicBezTo>
                      <a:cubicBezTo>
                        <a:pt x="2118" y="5702"/>
                        <a:pt x="2250" y="5605"/>
                        <a:pt x="2403" y="5516"/>
                      </a:cubicBezTo>
                      <a:lnTo>
                        <a:pt x="2403" y="5516"/>
                      </a:lnTo>
                      <a:cubicBezTo>
                        <a:pt x="2311" y="5754"/>
                        <a:pt x="2165" y="5938"/>
                        <a:pt x="1933" y="6017"/>
                      </a:cubicBezTo>
                      <a:cubicBezTo>
                        <a:pt x="1717" y="6090"/>
                        <a:pt x="1489" y="6151"/>
                        <a:pt x="1263" y="6163"/>
                      </a:cubicBezTo>
                      <a:cubicBezTo>
                        <a:pt x="1246" y="6164"/>
                        <a:pt x="1230" y="6164"/>
                        <a:pt x="1214" y="6164"/>
                      </a:cubicBezTo>
                      <a:cubicBezTo>
                        <a:pt x="896" y="6164"/>
                        <a:pt x="648" y="5992"/>
                        <a:pt x="493" y="5712"/>
                      </a:cubicBezTo>
                      <a:cubicBezTo>
                        <a:pt x="0" y="4816"/>
                        <a:pt x="411" y="3207"/>
                        <a:pt x="1747" y="2975"/>
                      </a:cubicBezTo>
                      <a:cubicBezTo>
                        <a:pt x="1816" y="2963"/>
                        <a:pt x="1882" y="2957"/>
                        <a:pt x="1946" y="2957"/>
                      </a:cubicBezTo>
                      <a:close/>
                      <a:moveTo>
                        <a:pt x="705" y="6720"/>
                      </a:moveTo>
                      <a:cubicBezTo>
                        <a:pt x="759" y="6720"/>
                        <a:pt x="818" y="6730"/>
                        <a:pt x="879" y="6749"/>
                      </a:cubicBezTo>
                      <a:cubicBezTo>
                        <a:pt x="1442" y="6931"/>
                        <a:pt x="1858" y="7306"/>
                        <a:pt x="2155" y="7810"/>
                      </a:cubicBezTo>
                      <a:cubicBezTo>
                        <a:pt x="2471" y="8349"/>
                        <a:pt x="2697" y="8927"/>
                        <a:pt x="2868" y="9525"/>
                      </a:cubicBezTo>
                      <a:cubicBezTo>
                        <a:pt x="2974" y="9905"/>
                        <a:pt x="3078" y="10290"/>
                        <a:pt x="3119" y="10681"/>
                      </a:cubicBezTo>
                      <a:cubicBezTo>
                        <a:pt x="3152" y="10977"/>
                        <a:pt x="3082" y="11286"/>
                        <a:pt x="3058" y="11589"/>
                      </a:cubicBezTo>
                      <a:cubicBezTo>
                        <a:pt x="3038" y="11586"/>
                        <a:pt x="3020" y="11585"/>
                        <a:pt x="3002" y="11582"/>
                      </a:cubicBezTo>
                      <a:cubicBezTo>
                        <a:pt x="2887" y="11063"/>
                        <a:pt x="2779" y="10543"/>
                        <a:pt x="2656" y="10024"/>
                      </a:cubicBezTo>
                      <a:cubicBezTo>
                        <a:pt x="2539" y="9528"/>
                        <a:pt x="2297" y="9094"/>
                        <a:pt x="1967" y="8708"/>
                      </a:cubicBezTo>
                      <a:cubicBezTo>
                        <a:pt x="1735" y="8436"/>
                        <a:pt x="1444" y="8269"/>
                        <a:pt x="1113" y="8121"/>
                      </a:cubicBezTo>
                      <a:cubicBezTo>
                        <a:pt x="740" y="7956"/>
                        <a:pt x="421" y="7664"/>
                        <a:pt x="340" y="7221"/>
                      </a:cubicBezTo>
                      <a:cubicBezTo>
                        <a:pt x="287" y="6924"/>
                        <a:pt x="451" y="6720"/>
                        <a:pt x="705" y="6720"/>
                      </a:cubicBezTo>
                      <a:close/>
                      <a:moveTo>
                        <a:pt x="950" y="8244"/>
                      </a:moveTo>
                      <a:cubicBezTo>
                        <a:pt x="1162" y="8244"/>
                        <a:pt x="1353" y="8325"/>
                        <a:pt x="1530" y="8459"/>
                      </a:cubicBezTo>
                      <a:cubicBezTo>
                        <a:pt x="1950" y="8775"/>
                        <a:pt x="2245" y="9189"/>
                        <a:pt x="2430" y="9675"/>
                      </a:cubicBezTo>
                      <a:cubicBezTo>
                        <a:pt x="2698" y="10377"/>
                        <a:pt x="2818" y="11115"/>
                        <a:pt x="2912" y="11857"/>
                      </a:cubicBezTo>
                      <a:cubicBezTo>
                        <a:pt x="2918" y="11895"/>
                        <a:pt x="2922" y="11937"/>
                        <a:pt x="2909" y="11971"/>
                      </a:cubicBezTo>
                      <a:cubicBezTo>
                        <a:pt x="2751" y="12403"/>
                        <a:pt x="2591" y="12834"/>
                        <a:pt x="2431" y="13264"/>
                      </a:cubicBezTo>
                      <a:cubicBezTo>
                        <a:pt x="2410" y="13260"/>
                        <a:pt x="2390" y="13255"/>
                        <a:pt x="2369" y="13252"/>
                      </a:cubicBezTo>
                      <a:cubicBezTo>
                        <a:pt x="2389" y="13062"/>
                        <a:pt x="2410" y="12873"/>
                        <a:pt x="2426" y="12685"/>
                      </a:cubicBezTo>
                      <a:cubicBezTo>
                        <a:pt x="2486" y="11987"/>
                        <a:pt x="2504" y="11290"/>
                        <a:pt x="2277" y="10613"/>
                      </a:cubicBezTo>
                      <a:cubicBezTo>
                        <a:pt x="2163" y="10275"/>
                        <a:pt x="2013" y="9960"/>
                        <a:pt x="1779" y="9690"/>
                      </a:cubicBezTo>
                      <a:cubicBezTo>
                        <a:pt x="1538" y="9415"/>
                        <a:pt x="1249" y="9235"/>
                        <a:pt x="871" y="9221"/>
                      </a:cubicBezTo>
                      <a:cubicBezTo>
                        <a:pt x="666" y="9214"/>
                        <a:pt x="498" y="9136"/>
                        <a:pt x="413" y="8931"/>
                      </a:cubicBezTo>
                      <a:cubicBezTo>
                        <a:pt x="282" y="8622"/>
                        <a:pt x="431" y="8338"/>
                        <a:pt x="758" y="8266"/>
                      </a:cubicBezTo>
                      <a:cubicBezTo>
                        <a:pt x="824" y="8251"/>
                        <a:pt x="888" y="8244"/>
                        <a:pt x="950" y="8244"/>
                      </a:cubicBezTo>
                      <a:close/>
                      <a:moveTo>
                        <a:pt x="1170" y="9497"/>
                      </a:moveTo>
                      <a:cubicBezTo>
                        <a:pt x="1258" y="9497"/>
                        <a:pt x="1350" y="9514"/>
                        <a:pt x="1442" y="9552"/>
                      </a:cubicBezTo>
                      <a:cubicBezTo>
                        <a:pt x="1537" y="9592"/>
                        <a:pt x="1622" y="9680"/>
                        <a:pt x="1690" y="9762"/>
                      </a:cubicBezTo>
                      <a:cubicBezTo>
                        <a:pt x="2098" y="10247"/>
                        <a:pt x="2273" y="10827"/>
                        <a:pt x="2337" y="11442"/>
                      </a:cubicBezTo>
                      <a:cubicBezTo>
                        <a:pt x="2409" y="12135"/>
                        <a:pt x="2348" y="12826"/>
                        <a:pt x="2239" y="13511"/>
                      </a:cubicBezTo>
                      <a:cubicBezTo>
                        <a:pt x="2213" y="13671"/>
                        <a:pt x="2118" y="13820"/>
                        <a:pt x="2054" y="13973"/>
                      </a:cubicBezTo>
                      <a:cubicBezTo>
                        <a:pt x="2040" y="13970"/>
                        <a:pt x="2027" y="13965"/>
                        <a:pt x="2013" y="13960"/>
                      </a:cubicBezTo>
                      <a:cubicBezTo>
                        <a:pt x="2052" y="13689"/>
                        <a:pt x="2093" y="13420"/>
                        <a:pt x="2131" y="13149"/>
                      </a:cubicBezTo>
                      <a:cubicBezTo>
                        <a:pt x="2228" y="12468"/>
                        <a:pt x="2248" y="11787"/>
                        <a:pt x="2015" y="11129"/>
                      </a:cubicBezTo>
                      <a:cubicBezTo>
                        <a:pt x="1929" y="10889"/>
                        <a:pt x="1805" y="10659"/>
                        <a:pt x="1675" y="10438"/>
                      </a:cubicBezTo>
                      <a:cubicBezTo>
                        <a:pt x="1557" y="10241"/>
                        <a:pt x="1357" y="10143"/>
                        <a:pt x="1138" y="10083"/>
                      </a:cubicBezTo>
                      <a:cubicBezTo>
                        <a:pt x="1113" y="10076"/>
                        <a:pt x="1093" y="10073"/>
                        <a:pt x="1075" y="10073"/>
                      </a:cubicBezTo>
                      <a:cubicBezTo>
                        <a:pt x="1010" y="10073"/>
                        <a:pt x="986" y="10116"/>
                        <a:pt x="993" y="10206"/>
                      </a:cubicBezTo>
                      <a:cubicBezTo>
                        <a:pt x="998" y="10282"/>
                        <a:pt x="996" y="10361"/>
                        <a:pt x="984" y="10435"/>
                      </a:cubicBezTo>
                      <a:cubicBezTo>
                        <a:pt x="949" y="10641"/>
                        <a:pt x="830" y="10753"/>
                        <a:pt x="659" y="10753"/>
                      </a:cubicBezTo>
                      <a:cubicBezTo>
                        <a:pt x="655" y="10753"/>
                        <a:pt x="651" y="10753"/>
                        <a:pt x="647" y="10753"/>
                      </a:cubicBezTo>
                      <a:cubicBezTo>
                        <a:pt x="490" y="10748"/>
                        <a:pt x="317" y="10579"/>
                        <a:pt x="312" y="10399"/>
                      </a:cubicBezTo>
                      <a:cubicBezTo>
                        <a:pt x="301" y="10004"/>
                        <a:pt x="688" y="9497"/>
                        <a:pt x="1170" y="9497"/>
                      </a:cubicBezTo>
                      <a:close/>
                      <a:moveTo>
                        <a:pt x="819" y="13551"/>
                      </a:moveTo>
                      <a:cubicBezTo>
                        <a:pt x="913" y="13551"/>
                        <a:pt x="1002" y="13590"/>
                        <a:pt x="1082" y="13658"/>
                      </a:cubicBezTo>
                      <a:cubicBezTo>
                        <a:pt x="1457" y="13975"/>
                        <a:pt x="1557" y="14404"/>
                        <a:pt x="1511" y="14863"/>
                      </a:cubicBezTo>
                      <a:cubicBezTo>
                        <a:pt x="1495" y="15008"/>
                        <a:pt x="1371" y="15142"/>
                        <a:pt x="1293" y="15290"/>
                      </a:cubicBezTo>
                      <a:cubicBezTo>
                        <a:pt x="1293" y="14990"/>
                        <a:pt x="1309" y="14719"/>
                        <a:pt x="1286" y="14447"/>
                      </a:cubicBezTo>
                      <a:cubicBezTo>
                        <a:pt x="1272" y="14260"/>
                        <a:pt x="1149" y="14117"/>
                        <a:pt x="984" y="14018"/>
                      </a:cubicBezTo>
                      <a:cubicBezTo>
                        <a:pt x="926" y="13984"/>
                        <a:pt x="886" y="13967"/>
                        <a:pt x="856" y="13967"/>
                      </a:cubicBezTo>
                      <a:cubicBezTo>
                        <a:pt x="806" y="13967"/>
                        <a:pt x="788" y="14018"/>
                        <a:pt x="772" y="14129"/>
                      </a:cubicBezTo>
                      <a:cubicBezTo>
                        <a:pt x="754" y="14261"/>
                        <a:pt x="721" y="14406"/>
                        <a:pt x="647" y="14509"/>
                      </a:cubicBezTo>
                      <a:cubicBezTo>
                        <a:pt x="596" y="14579"/>
                        <a:pt x="538" y="14611"/>
                        <a:pt x="483" y="14611"/>
                      </a:cubicBezTo>
                      <a:cubicBezTo>
                        <a:pt x="405" y="14611"/>
                        <a:pt x="334" y="14547"/>
                        <a:pt x="297" y="14431"/>
                      </a:cubicBezTo>
                      <a:cubicBezTo>
                        <a:pt x="217" y="14173"/>
                        <a:pt x="390" y="13743"/>
                        <a:pt x="623" y="13607"/>
                      </a:cubicBezTo>
                      <a:cubicBezTo>
                        <a:pt x="690" y="13569"/>
                        <a:pt x="756" y="13551"/>
                        <a:pt x="819" y="13551"/>
                      </a:cubicBezTo>
                      <a:close/>
                      <a:moveTo>
                        <a:pt x="2015" y="15535"/>
                      </a:moveTo>
                      <a:cubicBezTo>
                        <a:pt x="1945" y="15893"/>
                        <a:pt x="1863" y="16273"/>
                        <a:pt x="1800" y="16655"/>
                      </a:cubicBezTo>
                      <a:cubicBezTo>
                        <a:pt x="1778" y="16798"/>
                        <a:pt x="1801" y="16951"/>
                        <a:pt x="1806" y="17098"/>
                      </a:cubicBezTo>
                      <a:cubicBezTo>
                        <a:pt x="1809" y="17170"/>
                        <a:pt x="1835" y="17206"/>
                        <a:pt x="1895" y="17206"/>
                      </a:cubicBezTo>
                      <a:cubicBezTo>
                        <a:pt x="1910" y="17206"/>
                        <a:pt x="1928" y="17204"/>
                        <a:pt x="1948" y="17199"/>
                      </a:cubicBezTo>
                      <a:cubicBezTo>
                        <a:pt x="2010" y="17184"/>
                        <a:pt x="2067" y="17176"/>
                        <a:pt x="2118" y="17176"/>
                      </a:cubicBezTo>
                      <a:cubicBezTo>
                        <a:pt x="2272" y="17176"/>
                        <a:pt x="2378" y="17244"/>
                        <a:pt x="2436" y="17374"/>
                      </a:cubicBezTo>
                      <a:cubicBezTo>
                        <a:pt x="2507" y="17533"/>
                        <a:pt x="2457" y="17723"/>
                        <a:pt x="2316" y="17832"/>
                      </a:cubicBezTo>
                      <a:cubicBezTo>
                        <a:pt x="2241" y="17891"/>
                        <a:pt x="2149" y="17920"/>
                        <a:pt x="2056" y="17920"/>
                      </a:cubicBezTo>
                      <a:cubicBezTo>
                        <a:pt x="1949" y="17920"/>
                        <a:pt x="1840" y="17881"/>
                        <a:pt x="1754" y="17802"/>
                      </a:cubicBezTo>
                      <a:cubicBezTo>
                        <a:pt x="1530" y="17593"/>
                        <a:pt x="1453" y="17319"/>
                        <a:pt x="1455" y="17025"/>
                      </a:cubicBezTo>
                      <a:cubicBezTo>
                        <a:pt x="1458" y="16625"/>
                        <a:pt x="1548" y="16244"/>
                        <a:pt x="1784" y="15908"/>
                      </a:cubicBezTo>
                      <a:cubicBezTo>
                        <a:pt x="1875" y="15779"/>
                        <a:pt x="1951" y="15639"/>
                        <a:pt x="2015" y="15535"/>
                      </a:cubicBezTo>
                      <a:close/>
                      <a:moveTo>
                        <a:pt x="1145" y="17219"/>
                      </a:moveTo>
                      <a:lnTo>
                        <a:pt x="1145" y="17219"/>
                      </a:lnTo>
                      <a:cubicBezTo>
                        <a:pt x="1119" y="17493"/>
                        <a:pt x="1077" y="17725"/>
                        <a:pt x="1083" y="17953"/>
                      </a:cubicBezTo>
                      <a:cubicBezTo>
                        <a:pt x="1091" y="18174"/>
                        <a:pt x="1117" y="18404"/>
                        <a:pt x="1193" y="18610"/>
                      </a:cubicBezTo>
                      <a:cubicBezTo>
                        <a:pt x="1271" y="18817"/>
                        <a:pt x="1402" y="18912"/>
                        <a:pt x="1577" y="18912"/>
                      </a:cubicBezTo>
                      <a:cubicBezTo>
                        <a:pt x="1646" y="18912"/>
                        <a:pt x="1723" y="18897"/>
                        <a:pt x="1806" y="18868"/>
                      </a:cubicBezTo>
                      <a:cubicBezTo>
                        <a:pt x="1857" y="18850"/>
                        <a:pt x="1908" y="18836"/>
                        <a:pt x="1960" y="18820"/>
                      </a:cubicBezTo>
                      <a:cubicBezTo>
                        <a:pt x="1965" y="18827"/>
                        <a:pt x="1971" y="18836"/>
                        <a:pt x="1976" y="18843"/>
                      </a:cubicBezTo>
                      <a:cubicBezTo>
                        <a:pt x="1903" y="18909"/>
                        <a:pt x="1832" y="18977"/>
                        <a:pt x="1757" y="19042"/>
                      </a:cubicBezTo>
                      <a:cubicBezTo>
                        <a:pt x="1657" y="19127"/>
                        <a:pt x="1556" y="19170"/>
                        <a:pt x="1459" y="19170"/>
                      </a:cubicBezTo>
                      <a:cubicBezTo>
                        <a:pt x="1332" y="19170"/>
                        <a:pt x="1212" y="19097"/>
                        <a:pt x="1114" y="18952"/>
                      </a:cubicBezTo>
                      <a:cubicBezTo>
                        <a:pt x="956" y="18718"/>
                        <a:pt x="933" y="18450"/>
                        <a:pt x="918" y="18180"/>
                      </a:cubicBezTo>
                      <a:cubicBezTo>
                        <a:pt x="899" y="17852"/>
                        <a:pt x="1003" y="17554"/>
                        <a:pt x="1145" y="17219"/>
                      </a:cubicBezTo>
                      <a:close/>
                      <a:moveTo>
                        <a:pt x="2144" y="3340"/>
                      </a:moveTo>
                      <a:cubicBezTo>
                        <a:pt x="2477" y="3340"/>
                        <a:pt x="2767" y="3470"/>
                        <a:pt x="2976" y="3752"/>
                      </a:cubicBezTo>
                      <a:cubicBezTo>
                        <a:pt x="3697" y="4731"/>
                        <a:pt x="4076" y="5852"/>
                        <a:pt x="4249" y="7037"/>
                      </a:cubicBezTo>
                      <a:cubicBezTo>
                        <a:pt x="4525" y="8926"/>
                        <a:pt x="4152" y="10731"/>
                        <a:pt x="3449" y="12481"/>
                      </a:cubicBezTo>
                      <a:cubicBezTo>
                        <a:pt x="2963" y="13694"/>
                        <a:pt x="2291" y="14811"/>
                        <a:pt x="1623" y="15929"/>
                      </a:cubicBezTo>
                      <a:cubicBezTo>
                        <a:pt x="1257" y="16540"/>
                        <a:pt x="945" y="17179"/>
                        <a:pt x="817" y="17886"/>
                      </a:cubicBezTo>
                      <a:cubicBezTo>
                        <a:pt x="751" y="18247"/>
                        <a:pt x="801" y="18612"/>
                        <a:pt x="980" y="18943"/>
                      </a:cubicBezTo>
                      <a:cubicBezTo>
                        <a:pt x="1101" y="19166"/>
                        <a:pt x="1266" y="19279"/>
                        <a:pt x="1446" y="19279"/>
                      </a:cubicBezTo>
                      <a:cubicBezTo>
                        <a:pt x="1584" y="19279"/>
                        <a:pt x="1730" y="19213"/>
                        <a:pt x="1871" y="19079"/>
                      </a:cubicBezTo>
                      <a:cubicBezTo>
                        <a:pt x="1891" y="19059"/>
                        <a:pt x="1909" y="19040"/>
                        <a:pt x="1930" y="19022"/>
                      </a:cubicBezTo>
                      <a:cubicBezTo>
                        <a:pt x="2020" y="18943"/>
                        <a:pt x="2114" y="18879"/>
                        <a:pt x="2223" y="18879"/>
                      </a:cubicBezTo>
                      <a:cubicBezTo>
                        <a:pt x="2267" y="18879"/>
                        <a:pt x="2313" y="18890"/>
                        <a:pt x="2363" y="18914"/>
                      </a:cubicBezTo>
                      <a:cubicBezTo>
                        <a:pt x="2501" y="18979"/>
                        <a:pt x="2591" y="19187"/>
                        <a:pt x="2567" y="19368"/>
                      </a:cubicBezTo>
                      <a:cubicBezTo>
                        <a:pt x="2513" y="19776"/>
                        <a:pt x="2192" y="20129"/>
                        <a:pt x="1784" y="20234"/>
                      </a:cubicBezTo>
                      <a:cubicBezTo>
                        <a:pt x="1670" y="20264"/>
                        <a:pt x="1561" y="20278"/>
                        <a:pt x="1459" y="20278"/>
                      </a:cubicBezTo>
                      <a:cubicBezTo>
                        <a:pt x="1150" y="20278"/>
                        <a:pt x="897" y="20142"/>
                        <a:pt x="689" y="19868"/>
                      </a:cubicBezTo>
                      <a:cubicBezTo>
                        <a:pt x="411" y="19500"/>
                        <a:pt x="336" y="19070"/>
                        <a:pt x="307" y="18626"/>
                      </a:cubicBezTo>
                      <a:cubicBezTo>
                        <a:pt x="271" y="18056"/>
                        <a:pt x="425" y="17518"/>
                        <a:pt x="620" y="16988"/>
                      </a:cubicBezTo>
                      <a:cubicBezTo>
                        <a:pt x="878" y="16291"/>
                        <a:pt x="1240" y="15646"/>
                        <a:pt x="1615" y="15005"/>
                      </a:cubicBezTo>
                      <a:cubicBezTo>
                        <a:pt x="2330" y="13785"/>
                        <a:pt x="3017" y="12549"/>
                        <a:pt x="3255" y="11126"/>
                      </a:cubicBezTo>
                      <a:cubicBezTo>
                        <a:pt x="3451" y="9958"/>
                        <a:pt x="3582" y="8785"/>
                        <a:pt x="3467" y="7600"/>
                      </a:cubicBezTo>
                      <a:cubicBezTo>
                        <a:pt x="3409" y="6990"/>
                        <a:pt x="3291" y="6390"/>
                        <a:pt x="2996" y="5846"/>
                      </a:cubicBezTo>
                      <a:cubicBezTo>
                        <a:pt x="2874" y="5622"/>
                        <a:pt x="2712" y="5422"/>
                        <a:pt x="2531" y="5159"/>
                      </a:cubicBezTo>
                      <a:cubicBezTo>
                        <a:pt x="2461" y="5257"/>
                        <a:pt x="2428" y="5312"/>
                        <a:pt x="2387" y="5358"/>
                      </a:cubicBezTo>
                      <a:cubicBezTo>
                        <a:pt x="2192" y="5589"/>
                        <a:pt x="1938" y="5708"/>
                        <a:pt x="1644" y="5741"/>
                      </a:cubicBezTo>
                      <a:cubicBezTo>
                        <a:pt x="1625" y="5744"/>
                        <a:pt x="1605" y="5745"/>
                        <a:pt x="1586" y="5745"/>
                      </a:cubicBezTo>
                      <a:cubicBezTo>
                        <a:pt x="1337" y="5745"/>
                        <a:pt x="1059" y="5573"/>
                        <a:pt x="952" y="5351"/>
                      </a:cubicBezTo>
                      <a:cubicBezTo>
                        <a:pt x="585" y="4595"/>
                        <a:pt x="1098" y="3407"/>
                        <a:pt x="2055" y="3343"/>
                      </a:cubicBezTo>
                      <a:cubicBezTo>
                        <a:pt x="2085" y="3341"/>
                        <a:pt x="2115" y="3340"/>
                        <a:pt x="2144" y="3340"/>
                      </a:cubicBezTo>
                      <a:close/>
                      <a:moveTo>
                        <a:pt x="1919" y="1"/>
                      </a:moveTo>
                      <a:cubicBezTo>
                        <a:pt x="1887" y="1"/>
                        <a:pt x="1855" y="32"/>
                        <a:pt x="1816" y="94"/>
                      </a:cubicBezTo>
                      <a:cubicBezTo>
                        <a:pt x="1773" y="164"/>
                        <a:pt x="1741" y="243"/>
                        <a:pt x="1689" y="306"/>
                      </a:cubicBezTo>
                      <a:cubicBezTo>
                        <a:pt x="1489" y="554"/>
                        <a:pt x="1277" y="791"/>
                        <a:pt x="1080" y="1040"/>
                      </a:cubicBezTo>
                      <a:cubicBezTo>
                        <a:pt x="812" y="1379"/>
                        <a:pt x="633" y="1761"/>
                        <a:pt x="591" y="2194"/>
                      </a:cubicBezTo>
                      <a:cubicBezTo>
                        <a:pt x="555" y="2572"/>
                        <a:pt x="602" y="2939"/>
                        <a:pt x="863" y="3244"/>
                      </a:cubicBezTo>
                      <a:cubicBezTo>
                        <a:pt x="840" y="3269"/>
                        <a:pt x="827" y="3286"/>
                        <a:pt x="811" y="3301"/>
                      </a:cubicBezTo>
                      <a:cubicBezTo>
                        <a:pt x="235" y="3902"/>
                        <a:pt x="50" y="4608"/>
                        <a:pt x="246" y="5413"/>
                      </a:cubicBezTo>
                      <a:cubicBezTo>
                        <a:pt x="367" y="5906"/>
                        <a:pt x="775" y="6275"/>
                        <a:pt x="1225" y="6275"/>
                      </a:cubicBezTo>
                      <a:cubicBezTo>
                        <a:pt x="1231" y="6275"/>
                        <a:pt x="1238" y="6275"/>
                        <a:pt x="1245" y="6274"/>
                      </a:cubicBezTo>
                      <a:cubicBezTo>
                        <a:pt x="1806" y="6260"/>
                        <a:pt x="2301" y="6100"/>
                        <a:pt x="2532" y="5512"/>
                      </a:cubicBezTo>
                      <a:cubicBezTo>
                        <a:pt x="2538" y="5498"/>
                        <a:pt x="2550" y="5486"/>
                        <a:pt x="2575" y="5453"/>
                      </a:cubicBezTo>
                      <a:cubicBezTo>
                        <a:pt x="2645" y="5546"/>
                        <a:pt x="2714" y="5630"/>
                        <a:pt x="2771" y="5720"/>
                      </a:cubicBezTo>
                      <a:cubicBezTo>
                        <a:pt x="3081" y="6208"/>
                        <a:pt x="3214" y="6757"/>
                        <a:pt x="3298" y="7320"/>
                      </a:cubicBezTo>
                      <a:cubicBezTo>
                        <a:pt x="3456" y="8369"/>
                        <a:pt x="3353" y="9412"/>
                        <a:pt x="3194" y="10456"/>
                      </a:cubicBezTo>
                      <a:cubicBezTo>
                        <a:pt x="3184" y="10404"/>
                        <a:pt x="3175" y="10351"/>
                        <a:pt x="3168" y="10299"/>
                      </a:cubicBezTo>
                      <a:cubicBezTo>
                        <a:pt x="3004" y="9410"/>
                        <a:pt x="2713" y="8565"/>
                        <a:pt x="2273" y="7778"/>
                      </a:cubicBezTo>
                      <a:cubicBezTo>
                        <a:pt x="1973" y="7242"/>
                        <a:pt x="1532" y="6854"/>
                        <a:pt x="949" y="6646"/>
                      </a:cubicBezTo>
                      <a:cubicBezTo>
                        <a:pt x="870" y="6618"/>
                        <a:pt x="789" y="6601"/>
                        <a:pt x="711" y="6601"/>
                      </a:cubicBezTo>
                      <a:cubicBezTo>
                        <a:pt x="592" y="6601"/>
                        <a:pt x="478" y="6640"/>
                        <a:pt x="379" y="6739"/>
                      </a:cubicBezTo>
                      <a:cubicBezTo>
                        <a:pt x="210" y="6908"/>
                        <a:pt x="195" y="7118"/>
                        <a:pt x="250" y="7338"/>
                      </a:cubicBezTo>
                      <a:cubicBezTo>
                        <a:pt x="270" y="7411"/>
                        <a:pt x="297" y="7489"/>
                        <a:pt x="343" y="7547"/>
                      </a:cubicBezTo>
                      <a:cubicBezTo>
                        <a:pt x="465" y="7702"/>
                        <a:pt x="597" y="7846"/>
                        <a:pt x="729" y="7994"/>
                      </a:cubicBezTo>
                      <a:cubicBezTo>
                        <a:pt x="766" y="8036"/>
                        <a:pt x="809" y="8070"/>
                        <a:pt x="865" y="8120"/>
                      </a:cubicBezTo>
                      <a:cubicBezTo>
                        <a:pt x="814" y="8134"/>
                        <a:pt x="793" y="8139"/>
                        <a:pt x="772" y="8144"/>
                      </a:cubicBezTo>
                      <a:cubicBezTo>
                        <a:pt x="416" y="8232"/>
                        <a:pt x="241" y="8447"/>
                        <a:pt x="266" y="8767"/>
                      </a:cubicBezTo>
                      <a:cubicBezTo>
                        <a:pt x="292" y="9089"/>
                        <a:pt x="515" y="9296"/>
                        <a:pt x="871" y="9327"/>
                      </a:cubicBezTo>
                      <a:cubicBezTo>
                        <a:pt x="941" y="9333"/>
                        <a:pt x="1010" y="9343"/>
                        <a:pt x="1080" y="9353"/>
                      </a:cubicBezTo>
                      <a:cubicBezTo>
                        <a:pt x="1030" y="9389"/>
                        <a:pt x="980" y="9402"/>
                        <a:pt x="930" y="9418"/>
                      </a:cubicBezTo>
                      <a:cubicBezTo>
                        <a:pt x="543" y="9542"/>
                        <a:pt x="214" y="9953"/>
                        <a:pt x="198" y="10334"/>
                      </a:cubicBezTo>
                      <a:cubicBezTo>
                        <a:pt x="187" y="10585"/>
                        <a:pt x="389" y="10838"/>
                        <a:pt x="621" y="10864"/>
                      </a:cubicBezTo>
                      <a:cubicBezTo>
                        <a:pt x="637" y="10865"/>
                        <a:pt x="653" y="10866"/>
                        <a:pt x="668" y="10866"/>
                      </a:cubicBezTo>
                      <a:cubicBezTo>
                        <a:pt x="884" y="10866"/>
                        <a:pt x="1055" y="10700"/>
                        <a:pt x="1096" y="10438"/>
                      </a:cubicBezTo>
                      <a:cubicBezTo>
                        <a:pt x="1108" y="10363"/>
                        <a:pt x="1113" y="10288"/>
                        <a:pt x="1123" y="10201"/>
                      </a:cubicBezTo>
                      <a:cubicBezTo>
                        <a:pt x="1371" y="10259"/>
                        <a:pt x="1534" y="10408"/>
                        <a:pt x="1651" y="10606"/>
                      </a:cubicBezTo>
                      <a:cubicBezTo>
                        <a:pt x="1966" y="11134"/>
                        <a:pt x="2120" y="11715"/>
                        <a:pt x="2088" y="12323"/>
                      </a:cubicBezTo>
                      <a:cubicBezTo>
                        <a:pt x="2056" y="12935"/>
                        <a:pt x="1968" y="13546"/>
                        <a:pt x="1883" y="14156"/>
                      </a:cubicBezTo>
                      <a:cubicBezTo>
                        <a:pt x="1862" y="14316"/>
                        <a:pt x="1765" y="14467"/>
                        <a:pt x="1692" y="14643"/>
                      </a:cubicBezTo>
                      <a:cubicBezTo>
                        <a:pt x="1660" y="14602"/>
                        <a:pt x="1650" y="14596"/>
                        <a:pt x="1649" y="14587"/>
                      </a:cubicBezTo>
                      <a:cubicBezTo>
                        <a:pt x="1640" y="14539"/>
                        <a:pt x="1632" y="14489"/>
                        <a:pt x="1625" y="14441"/>
                      </a:cubicBezTo>
                      <a:cubicBezTo>
                        <a:pt x="1583" y="14112"/>
                        <a:pt x="1457" y="13826"/>
                        <a:pt x="1212" y="13600"/>
                      </a:cubicBezTo>
                      <a:cubicBezTo>
                        <a:pt x="1088" y="13485"/>
                        <a:pt x="947" y="13429"/>
                        <a:pt x="810" y="13429"/>
                      </a:cubicBezTo>
                      <a:cubicBezTo>
                        <a:pt x="634" y="13429"/>
                        <a:pt x="467" y="13523"/>
                        <a:pt x="355" y="13710"/>
                      </a:cubicBezTo>
                      <a:cubicBezTo>
                        <a:pt x="265" y="13861"/>
                        <a:pt x="205" y="14042"/>
                        <a:pt x="174" y="14216"/>
                      </a:cubicBezTo>
                      <a:cubicBezTo>
                        <a:pt x="131" y="14468"/>
                        <a:pt x="256" y="14684"/>
                        <a:pt x="422" y="14715"/>
                      </a:cubicBezTo>
                      <a:cubicBezTo>
                        <a:pt x="436" y="14717"/>
                        <a:pt x="451" y="14719"/>
                        <a:pt x="466" y="14719"/>
                      </a:cubicBezTo>
                      <a:cubicBezTo>
                        <a:pt x="634" y="14719"/>
                        <a:pt x="808" y="14551"/>
                        <a:pt x="861" y="14324"/>
                      </a:cubicBezTo>
                      <a:cubicBezTo>
                        <a:pt x="878" y="14254"/>
                        <a:pt x="887" y="14180"/>
                        <a:pt x="901" y="14104"/>
                      </a:cubicBezTo>
                      <a:cubicBezTo>
                        <a:pt x="1111" y="14216"/>
                        <a:pt x="1210" y="14371"/>
                        <a:pt x="1221" y="14637"/>
                      </a:cubicBezTo>
                      <a:cubicBezTo>
                        <a:pt x="1241" y="15067"/>
                        <a:pt x="1157" y="15478"/>
                        <a:pt x="969" y="15867"/>
                      </a:cubicBezTo>
                      <a:cubicBezTo>
                        <a:pt x="601" y="16632"/>
                        <a:pt x="245" y="17404"/>
                        <a:pt x="188" y="18265"/>
                      </a:cubicBezTo>
                      <a:cubicBezTo>
                        <a:pt x="150" y="18856"/>
                        <a:pt x="229" y="19429"/>
                        <a:pt x="586" y="19931"/>
                      </a:cubicBezTo>
                      <a:cubicBezTo>
                        <a:pt x="813" y="20247"/>
                        <a:pt x="1105" y="20396"/>
                        <a:pt x="1455" y="20396"/>
                      </a:cubicBezTo>
                      <a:cubicBezTo>
                        <a:pt x="1533" y="20396"/>
                        <a:pt x="1613" y="20389"/>
                        <a:pt x="1696" y="20374"/>
                      </a:cubicBezTo>
                      <a:cubicBezTo>
                        <a:pt x="2139" y="20297"/>
                        <a:pt x="2443" y="20042"/>
                        <a:pt x="2603" y="19623"/>
                      </a:cubicBezTo>
                      <a:cubicBezTo>
                        <a:pt x="2698" y="19373"/>
                        <a:pt x="2714" y="19114"/>
                        <a:pt x="2514" y="18913"/>
                      </a:cubicBezTo>
                      <a:cubicBezTo>
                        <a:pt x="2386" y="18784"/>
                        <a:pt x="2235" y="18727"/>
                        <a:pt x="2071" y="18727"/>
                      </a:cubicBezTo>
                      <a:cubicBezTo>
                        <a:pt x="1982" y="18727"/>
                        <a:pt x="1889" y="18744"/>
                        <a:pt x="1794" y="18775"/>
                      </a:cubicBezTo>
                      <a:cubicBezTo>
                        <a:pt x="1717" y="18800"/>
                        <a:pt x="1650" y="18813"/>
                        <a:pt x="1590" y="18813"/>
                      </a:cubicBezTo>
                      <a:cubicBezTo>
                        <a:pt x="1418" y="18813"/>
                        <a:pt x="1310" y="18707"/>
                        <a:pt x="1250" y="18481"/>
                      </a:cubicBezTo>
                      <a:cubicBezTo>
                        <a:pt x="1121" y="17998"/>
                        <a:pt x="1216" y="17525"/>
                        <a:pt x="1319" y="17080"/>
                      </a:cubicBezTo>
                      <a:cubicBezTo>
                        <a:pt x="1396" y="17286"/>
                        <a:pt x="1453" y="17516"/>
                        <a:pt x="1562" y="17720"/>
                      </a:cubicBezTo>
                      <a:cubicBezTo>
                        <a:pt x="1672" y="17922"/>
                        <a:pt x="1852" y="18021"/>
                        <a:pt x="2051" y="18021"/>
                      </a:cubicBezTo>
                      <a:cubicBezTo>
                        <a:pt x="2112" y="18021"/>
                        <a:pt x="2175" y="18012"/>
                        <a:pt x="2238" y="17993"/>
                      </a:cubicBezTo>
                      <a:cubicBezTo>
                        <a:pt x="2492" y="17918"/>
                        <a:pt x="2640" y="17659"/>
                        <a:pt x="2575" y="17396"/>
                      </a:cubicBezTo>
                      <a:cubicBezTo>
                        <a:pt x="2524" y="17186"/>
                        <a:pt x="2325" y="17044"/>
                        <a:pt x="2106" y="17044"/>
                      </a:cubicBezTo>
                      <a:cubicBezTo>
                        <a:pt x="2071" y="17044"/>
                        <a:pt x="2035" y="17048"/>
                        <a:pt x="1999" y="17055"/>
                      </a:cubicBezTo>
                      <a:cubicBezTo>
                        <a:pt x="1969" y="17062"/>
                        <a:pt x="1939" y="17065"/>
                        <a:pt x="1873" y="17072"/>
                      </a:cubicBezTo>
                      <a:cubicBezTo>
                        <a:pt x="1897" y="16821"/>
                        <a:pt x="1896" y="16583"/>
                        <a:pt x="1943" y="16354"/>
                      </a:cubicBezTo>
                      <a:cubicBezTo>
                        <a:pt x="2113" y="15546"/>
                        <a:pt x="2444" y="14798"/>
                        <a:pt x="2837" y="14076"/>
                      </a:cubicBezTo>
                      <a:cubicBezTo>
                        <a:pt x="3701" y="12486"/>
                        <a:pt x="4284" y="10807"/>
                        <a:pt x="4440" y="8991"/>
                      </a:cubicBezTo>
                      <a:cubicBezTo>
                        <a:pt x="4579" y="7370"/>
                        <a:pt x="4269" y="5842"/>
                        <a:pt x="3540" y="4395"/>
                      </a:cubicBezTo>
                      <a:cubicBezTo>
                        <a:pt x="3405" y="4128"/>
                        <a:pt x="3390" y="3860"/>
                        <a:pt x="3436" y="3579"/>
                      </a:cubicBezTo>
                      <a:cubicBezTo>
                        <a:pt x="3459" y="3437"/>
                        <a:pt x="3535" y="3342"/>
                        <a:pt x="3680" y="3299"/>
                      </a:cubicBezTo>
                      <a:cubicBezTo>
                        <a:pt x="4046" y="3192"/>
                        <a:pt x="4201" y="2917"/>
                        <a:pt x="4233" y="2561"/>
                      </a:cubicBezTo>
                      <a:cubicBezTo>
                        <a:pt x="4266" y="2209"/>
                        <a:pt x="4044" y="1962"/>
                        <a:pt x="3732" y="1962"/>
                      </a:cubicBezTo>
                      <a:cubicBezTo>
                        <a:pt x="3674" y="1962"/>
                        <a:pt x="3614" y="1971"/>
                        <a:pt x="3551" y="1989"/>
                      </a:cubicBezTo>
                      <a:cubicBezTo>
                        <a:pt x="3425" y="2024"/>
                        <a:pt x="3287" y="2093"/>
                        <a:pt x="3200" y="2189"/>
                      </a:cubicBezTo>
                      <a:cubicBezTo>
                        <a:pt x="3068" y="2336"/>
                        <a:pt x="2976" y="2517"/>
                        <a:pt x="2870" y="2680"/>
                      </a:cubicBezTo>
                      <a:cubicBezTo>
                        <a:pt x="2871" y="2681"/>
                        <a:pt x="2871" y="2681"/>
                        <a:pt x="2871" y="2681"/>
                      </a:cubicBezTo>
                      <a:cubicBezTo>
                        <a:pt x="2871" y="2681"/>
                        <a:pt x="2860" y="2667"/>
                        <a:pt x="2854" y="2651"/>
                      </a:cubicBezTo>
                      <a:cubicBezTo>
                        <a:pt x="2699" y="2135"/>
                        <a:pt x="2734" y="1664"/>
                        <a:pt x="3147" y="1267"/>
                      </a:cubicBezTo>
                      <a:cubicBezTo>
                        <a:pt x="3192" y="1224"/>
                        <a:pt x="3192" y="1135"/>
                        <a:pt x="3214" y="1068"/>
                      </a:cubicBezTo>
                      <a:cubicBezTo>
                        <a:pt x="3154" y="1050"/>
                        <a:pt x="3092" y="1012"/>
                        <a:pt x="3034" y="1012"/>
                      </a:cubicBezTo>
                      <a:cubicBezTo>
                        <a:pt x="3031" y="1012"/>
                        <a:pt x="3028" y="1012"/>
                        <a:pt x="3025" y="1012"/>
                      </a:cubicBezTo>
                      <a:cubicBezTo>
                        <a:pt x="2764" y="1032"/>
                        <a:pt x="2517" y="1105"/>
                        <a:pt x="2307" y="1272"/>
                      </a:cubicBezTo>
                      <a:cubicBezTo>
                        <a:pt x="2223" y="1339"/>
                        <a:pt x="2144" y="1411"/>
                        <a:pt x="2026" y="1513"/>
                      </a:cubicBezTo>
                      <a:cubicBezTo>
                        <a:pt x="2078" y="1268"/>
                        <a:pt x="2126" y="1066"/>
                        <a:pt x="2162" y="864"/>
                      </a:cubicBezTo>
                      <a:cubicBezTo>
                        <a:pt x="2212" y="589"/>
                        <a:pt x="2173" y="327"/>
                        <a:pt x="2020" y="89"/>
                      </a:cubicBezTo>
                      <a:cubicBezTo>
                        <a:pt x="1982" y="30"/>
                        <a:pt x="1950" y="1"/>
                        <a:pt x="19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 name="Google Shape;1045;p4"/>
                <p:cNvSpPr/>
                <p:nvPr/>
              </p:nvSpPr>
              <p:spPr>
                <a:xfrm>
                  <a:off x="4233341" y="2513841"/>
                  <a:ext cx="136788" cy="506666"/>
                </a:xfrm>
                <a:custGeom>
                  <a:avLst/>
                  <a:gdLst/>
                  <a:ahLst/>
                  <a:cxnLst/>
                  <a:rect l="l" t="t" r="r" b="b"/>
                  <a:pathLst>
                    <a:path w="3274" h="12127" extrusionOk="0">
                      <a:moveTo>
                        <a:pt x="2876" y="0"/>
                      </a:moveTo>
                      <a:cubicBezTo>
                        <a:pt x="2845" y="61"/>
                        <a:pt x="2798" y="118"/>
                        <a:pt x="2784" y="182"/>
                      </a:cubicBezTo>
                      <a:cubicBezTo>
                        <a:pt x="2654" y="755"/>
                        <a:pt x="2530" y="1329"/>
                        <a:pt x="2405" y="1902"/>
                      </a:cubicBezTo>
                      <a:cubicBezTo>
                        <a:pt x="2397" y="1929"/>
                        <a:pt x="2405" y="1961"/>
                        <a:pt x="2391" y="1983"/>
                      </a:cubicBezTo>
                      <a:cubicBezTo>
                        <a:pt x="2366" y="2027"/>
                        <a:pt x="2338" y="2081"/>
                        <a:pt x="2298" y="2099"/>
                      </a:cubicBezTo>
                      <a:cubicBezTo>
                        <a:pt x="2297" y="2100"/>
                        <a:pt x="2295" y="2100"/>
                        <a:pt x="2293" y="2100"/>
                      </a:cubicBezTo>
                      <a:cubicBezTo>
                        <a:pt x="2269" y="2100"/>
                        <a:pt x="2214" y="2055"/>
                        <a:pt x="2191" y="2021"/>
                      </a:cubicBezTo>
                      <a:cubicBezTo>
                        <a:pt x="2080" y="1851"/>
                        <a:pt x="1987" y="1667"/>
                        <a:pt x="1864" y="1507"/>
                      </a:cubicBezTo>
                      <a:cubicBezTo>
                        <a:pt x="1752" y="1360"/>
                        <a:pt x="1614" y="1231"/>
                        <a:pt x="1478" y="1105"/>
                      </a:cubicBezTo>
                      <a:cubicBezTo>
                        <a:pt x="1444" y="1073"/>
                        <a:pt x="1379" y="1074"/>
                        <a:pt x="1327" y="1059"/>
                      </a:cubicBezTo>
                      <a:cubicBezTo>
                        <a:pt x="1316" y="1110"/>
                        <a:pt x="1287" y="1162"/>
                        <a:pt x="1295" y="1210"/>
                      </a:cubicBezTo>
                      <a:cubicBezTo>
                        <a:pt x="1357" y="1622"/>
                        <a:pt x="1428" y="2031"/>
                        <a:pt x="1487" y="2444"/>
                      </a:cubicBezTo>
                      <a:cubicBezTo>
                        <a:pt x="1502" y="2540"/>
                        <a:pt x="1478" y="2640"/>
                        <a:pt x="1473" y="2739"/>
                      </a:cubicBezTo>
                      <a:cubicBezTo>
                        <a:pt x="1390" y="2696"/>
                        <a:pt x="1304" y="2660"/>
                        <a:pt x="1227" y="2610"/>
                      </a:cubicBezTo>
                      <a:cubicBezTo>
                        <a:pt x="900" y="2400"/>
                        <a:pt x="577" y="2184"/>
                        <a:pt x="248" y="1977"/>
                      </a:cubicBezTo>
                      <a:cubicBezTo>
                        <a:pt x="190" y="1940"/>
                        <a:pt x="107" y="1940"/>
                        <a:pt x="36" y="1926"/>
                      </a:cubicBezTo>
                      <a:cubicBezTo>
                        <a:pt x="25" y="1936"/>
                        <a:pt x="13" y="1947"/>
                        <a:pt x="1" y="1958"/>
                      </a:cubicBezTo>
                      <a:cubicBezTo>
                        <a:pt x="57" y="2045"/>
                        <a:pt x="103" y="2143"/>
                        <a:pt x="169" y="2221"/>
                      </a:cubicBezTo>
                      <a:cubicBezTo>
                        <a:pt x="737" y="2904"/>
                        <a:pt x="1177" y="3661"/>
                        <a:pt x="1492" y="4489"/>
                      </a:cubicBezTo>
                      <a:cubicBezTo>
                        <a:pt x="1991" y="5800"/>
                        <a:pt x="2185" y="7142"/>
                        <a:pt x="1915" y="8534"/>
                      </a:cubicBezTo>
                      <a:cubicBezTo>
                        <a:pt x="1787" y="9190"/>
                        <a:pt x="1508" y="9786"/>
                        <a:pt x="1223" y="10381"/>
                      </a:cubicBezTo>
                      <a:cubicBezTo>
                        <a:pt x="1093" y="10654"/>
                        <a:pt x="1012" y="10934"/>
                        <a:pt x="1041" y="11241"/>
                      </a:cubicBezTo>
                      <a:cubicBezTo>
                        <a:pt x="1068" y="11534"/>
                        <a:pt x="1187" y="11780"/>
                        <a:pt x="1401" y="11979"/>
                      </a:cubicBezTo>
                      <a:cubicBezTo>
                        <a:pt x="1518" y="12090"/>
                        <a:pt x="1657" y="12127"/>
                        <a:pt x="1807" y="12127"/>
                      </a:cubicBezTo>
                      <a:cubicBezTo>
                        <a:pt x="1840" y="12127"/>
                        <a:pt x="1873" y="12125"/>
                        <a:pt x="1907" y="12122"/>
                      </a:cubicBezTo>
                      <a:cubicBezTo>
                        <a:pt x="2186" y="12096"/>
                        <a:pt x="2573" y="11596"/>
                        <a:pt x="2539" y="11326"/>
                      </a:cubicBezTo>
                      <a:cubicBezTo>
                        <a:pt x="2515" y="11147"/>
                        <a:pt x="2446" y="11011"/>
                        <a:pt x="2270" y="10944"/>
                      </a:cubicBezTo>
                      <a:cubicBezTo>
                        <a:pt x="2222" y="10926"/>
                        <a:pt x="2174" y="10917"/>
                        <a:pt x="2128" y="10917"/>
                      </a:cubicBezTo>
                      <a:cubicBezTo>
                        <a:pt x="2025" y="10917"/>
                        <a:pt x="1933" y="10962"/>
                        <a:pt x="1869" y="11047"/>
                      </a:cubicBezTo>
                      <a:cubicBezTo>
                        <a:pt x="1771" y="11178"/>
                        <a:pt x="1837" y="11292"/>
                        <a:pt x="1900" y="11413"/>
                      </a:cubicBezTo>
                      <a:cubicBezTo>
                        <a:pt x="1930" y="11468"/>
                        <a:pt x="1945" y="11533"/>
                        <a:pt x="1967" y="11592"/>
                      </a:cubicBezTo>
                      <a:cubicBezTo>
                        <a:pt x="1897" y="11604"/>
                        <a:pt x="1824" y="11635"/>
                        <a:pt x="1757" y="11635"/>
                      </a:cubicBezTo>
                      <a:cubicBezTo>
                        <a:pt x="1744" y="11635"/>
                        <a:pt x="1731" y="11634"/>
                        <a:pt x="1719" y="11631"/>
                      </a:cubicBezTo>
                      <a:cubicBezTo>
                        <a:pt x="1540" y="11594"/>
                        <a:pt x="1389" y="11405"/>
                        <a:pt x="1404" y="11196"/>
                      </a:cubicBezTo>
                      <a:cubicBezTo>
                        <a:pt x="1416" y="10998"/>
                        <a:pt x="1463" y="10791"/>
                        <a:pt x="1547" y="10614"/>
                      </a:cubicBezTo>
                      <a:cubicBezTo>
                        <a:pt x="1854" y="9963"/>
                        <a:pt x="2203" y="9329"/>
                        <a:pt x="2389" y="8629"/>
                      </a:cubicBezTo>
                      <a:cubicBezTo>
                        <a:pt x="2563" y="7970"/>
                        <a:pt x="2753" y="7310"/>
                        <a:pt x="2850" y="6639"/>
                      </a:cubicBezTo>
                      <a:cubicBezTo>
                        <a:pt x="3001" y="5603"/>
                        <a:pt x="3091" y="4556"/>
                        <a:pt x="3185" y="3511"/>
                      </a:cubicBezTo>
                      <a:cubicBezTo>
                        <a:pt x="3263" y="2651"/>
                        <a:pt x="3273" y="1788"/>
                        <a:pt x="3176" y="927"/>
                      </a:cubicBezTo>
                      <a:cubicBezTo>
                        <a:pt x="3150" y="698"/>
                        <a:pt x="3102" y="471"/>
                        <a:pt x="3051" y="248"/>
                      </a:cubicBezTo>
                      <a:cubicBezTo>
                        <a:pt x="3032" y="161"/>
                        <a:pt x="2976" y="84"/>
                        <a:pt x="2937" y="2"/>
                      </a:cubicBezTo>
                      <a:cubicBezTo>
                        <a:pt x="2914" y="1"/>
                        <a:pt x="2895" y="0"/>
                        <a:pt x="2876"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sp>
        <p:nvSpPr>
          <p:cNvPr id="1046" name="Google Shape;1046;p4"/>
          <p:cNvSpPr txBox="1"/>
          <p:nvPr>
            <p:ph type="body" idx="1"/>
          </p:nvPr>
        </p:nvSpPr>
        <p:spPr>
          <a:xfrm>
            <a:off x="713225" y="1152475"/>
            <a:ext cx="7717500" cy="34164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1pPr>
            <a:lvl2pPr marL="914400" lvl="1" indent="-317500" rtl="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2pPr>
            <a:lvl3pPr marL="1371600" lvl="2" indent="-317500" rtl="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3pPr>
            <a:lvl4pPr marL="1828800" lvl="3" indent="-317500" rtl="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4pPr>
            <a:lvl5pPr marL="2286000" lvl="4" indent="-317500" rtl="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5pPr>
            <a:lvl6pPr marL="2743200" lvl="5" indent="-317500" rtl="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6pPr>
            <a:lvl7pPr marL="3200400" lvl="6" indent="-317500" rtl="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7pPr>
            <a:lvl8pPr marL="3657600" lvl="7" indent="-317500" rtl="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8pPr>
            <a:lvl9pPr marL="4114800" lvl="8" indent="-317500" rtl="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3">
  <p:cSld name="CUSTOM_10_1_1">
    <p:spTree>
      <p:nvGrpSpPr>
        <p:cNvPr id="6510" name="Shape 6510"/>
        <p:cNvGrpSpPr/>
        <p:nvPr/>
      </p:nvGrpSpPr>
      <p:grpSpPr>
        <a:xfrm>
          <a:off x="0" y="0"/>
          <a:ext cx="0" cy="0"/>
          <a:chOff x="0" y="0"/>
          <a:chExt cx="0" cy="0"/>
        </a:xfrm>
      </p:grpSpPr>
      <p:sp>
        <p:nvSpPr>
          <p:cNvPr id="6511" name="Google Shape;6511;p31"/>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6512" name="Google Shape;6512;p31"/>
          <p:cNvGrpSpPr/>
          <p:nvPr/>
        </p:nvGrpSpPr>
        <p:grpSpPr>
          <a:xfrm rot="10800000">
            <a:off x="45301" y="-3290"/>
            <a:ext cx="9053399" cy="5150080"/>
            <a:chOff x="45292" y="-19056"/>
            <a:chExt cx="9053399" cy="5150080"/>
          </a:xfrm>
        </p:grpSpPr>
        <p:grpSp>
          <p:nvGrpSpPr>
            <p:cNvPr id="6513" name="Google Shape;6513;p31"/>
            <p:cNvGrpSpPr/>
            <p:nvPr/>
          </p:nvGrpSpPr>
          <p:grpSpPr>
            <a:xfrm flipH="1">
              <a:off x="45292" y="121911"/>
              <a:ext cx="9053399" cy="4893677"/>
              <a:chOff x="45292" y="121911"/>
              <a:chExt cx="9053399" cy="4893677"/>
            </a:xfrm>
          </p:grpSpPr>
          <p:grpSp>
            <p:nvGrpSpPr>
              <p:cNvPr id="6514" name="Google Shape;6514;p31"/>
              <p:cNvGrpSpPr/>
              <p:nvPr/>
            </p:nvGrpSpPr>
            <p:grpSpPr>
              <a:xfrm>
                <a:off x="342926" y="262229"/>
                <a:ext cx="8458517" cy="4619092"/>
                <a:chOff x="275008" y="367567"/>
                <a:chExt cx="6871815" cy="3531146"/>
              </a:xfrm>
            </p:grpSpPr>
            <p:sp>
              <p:nvSpPr>
                <p:cNvPr id="6515" name="Google Shape;6515;p31"/>
                <p:cNvSpPr/>
                <p:nvPr/>
              </p:nvSpPr>
              <p:spPr>
                <a:xfrm>
                  <a:off x="398742" y="378459"/>
                  <a:ext cx="6737191" cy="311246"/>
                </a:xfrm>
                <a:custGeom>
                  <a:avLst/>
                  <a:gdLst/>
                  <a:ahLst/>
                  <a:cxnLst/>
                  <a:rect l="l" t="t" r="r" b="b"/>
                  <a:pathLst>
                    <a:path w="77319" h="3572" extrusionOk="0">
                      <a:moveTo>
                        <a:pt x="1907" y="1"/>
                      </a:moveTo>
                      <a:cubicBezTo>
                        <a:pt x="1111" y="1"/>
                        <a:pt x="436" y="621"/>
                        <a:pt x="369" y="1411"/>
                      </a:cubicBezTo>
                      <a:lnTo>
                        <a:pt x="362" y="1965"/>
                      </a:lnTo>
                      <a:lnTo>
                        <a:pt x="362" y="2893"/>
                      </a:lnTo>
                      <a:cubicBezTo>
                        <a:pt x="362" y="3008"/>
                        <a:pt x="282" y="3108"/>
                        <a:pt x="171" y="3132"/>
                      </a:cubicBezTo>
                      <a:cubicBezTo>
                        <a:pt x="115" y="3143"/>
                        <a:pt x="58" y="3159"/>
                        <a:pt x="1" y="3175"/>
                      </a:cubicBezTo>
                      <a:lnTo>
                        <a:pt x="1" y="3572"/>
                      </a:lnTo>
                      <a:cubicBezTo>
                        <a:pt x="174" y="3503"/>
                        <a:pt x="358" y="3466"/>
                        <a:pt x="549" y="3466"/>
                      </a:cubicBezTo>
                      <a:cubicBezTo>
                        <a:pt x="653" y="3466"/>
                        <a:pt x="736" y="3382"/>
                        <a:pt x="736" y="3278"/>
                      </a:cubicBezTo>
                      <a:lnTo>
                        <a:pt x="736" y="1542"/>
                      </a:lnTo>
                      <a:cubicBezTo>
                        <a:pt x="736" y="1470"/>
                        <a:pt x="742" y="1397"/>
                        <a:pt x="757" y="1320"/>
                      </a:cubicBezTo>
                      <a:lnTo>
                        <a:pt x="770" y="1268"/>
                      </a:lnTo>
                      <a:cubicBezTo>
                        <a:pt x="901" y="743"/>
                        <a:pt x="1367" y="374"/>
                        <a:pt x="1905" y="374"/>
                      </a:cubicBezTo>
                      <a:lnTo>
                        <a:pt x="6619" y="374"/>
                      </a:lnTo>
                      <a:lnTo>
                        <a:pt x="6602" y="450"/>
                      </a:lnTo>
                      <a:cubicBezTo>
                        <a:pt x="6481" y="996"/>
                        <a:pt x="5987" y="1392"/>
                        <a:pt x="5426" y="1392"/>
                      </a:cubicBezTo>
                      <a:lnTo>
                        <a:pt x="877" y="1392"/>
                      </a:lnTo>
                      <a:lnTo>
                        <a:pt x="864" y="1768"/>
                      </a:lnTo>
                      <a:lnTo>
                        <a:pt x="5427" y="1768"/>
                      </a:lnTo>
                      <a:cubicBezTo>
                        <a:pt x="6201" y="1768"/>
                        <a:pt x="6873" y="1193"/>
                        <a:pt x="6991" y="429"/>
                      </a:cubicBezTo>
                      <a:lnTo>
                        <a:pt x="6999" y="375"/>
                      </a:lnTo>
                      <a:lnTo>
                        <a:pt x="77319" y="375"/>
                      </a:lnTo>
                      <a:lnTo>
                        <a:pt x="773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6" name="Google Shape;6516;p31"/>
                <p:cNvSpPr/>
                <p:nvPr/>
              </p:nvSpPr>
              <p:spPr>
                <a:xfrm>
                  <a:off x="275008" y="367567"/>
                  <a:ext cx="6871815" cy="3531146"/>
                </a:xfrm>
                <a:custGeom>
                  <a:avLst/>
                  <a:gdLst/>
                  <a:ahLst/>
                  <a:cxnLst/>
                  <a:rect l="l" t="t" r="r" b="b"/>
                  <a:pathLst>
                    <a:path w="78864" h="40525" extrusionOk="0">
                      <a:moveTo>
                        <a:pt x="7883" y="624"/>
                      </a:moveTo>
                      <a:cubicBezTo>
                        <a:pt x="7748" y="1074"/>
                        <a:pt x="7324" y="1393"/>
                        <a:pt x="6848" y="1393"/>
                      </a:cubicBezTo>
                      <a:lnTo>
                        <a:pt x="2319" y="1393"/>
                      </a:lnTo>
                      <a:cubicBezTo>
                        <a:pt x="2441" y="943"/>
                        <a:pt x="2855" y="624"/>
                        <a:pt x="3327" y="624"/>
                      </a:cubicBezTo>
                      <a:close/>
                      <a:moveTo>
                        <a:pt x="1657" y="2218"/>
                      </a:moveTo>
                      <a:lnTo>
                        <a:pt x="1657" y="3018"/>
                      </a:lnTo>
                      <a:cubicBezTo>
                        <a:pt x="1657" y="3075"/>
                        <a:pt x="1619" y="3123"/>
                        <a:pt x="1566" y="3134"/>
                      </a:cubicBezTo>
                      <a:cubicBezTo>
                        <a:pt x="1518" y="3144"/>
                        <a:pt x="1470" y="3158"/>
                        <a:pt x="1422" y="3170"/>
                      </a:cubicBezTo>
                      <a:lnTo>
                        <a:pt x="1422" y="2755"/>
                      </a:lnTo>
                      <a:cubicBezTo>
                        <a:pt x="1422" y="2548"/>
                        <a:pt x="1510" y="2356"/>
                        <a:pt x="1657" y="2218"/>
                      </a:cubicBezTo>
                      <a:close/>
                      <a:moveTo>
                        <a:pt x="78740" y="127"/>
                      </a:moveTo>
                      <a:lnTo>
                        <a:pt x="78740" y="502"/>
                      </a:lnTo>
                      <a:lnTo>
                        <a:pt x="8419" y="502"/>
                      </a:lnTo>
                      <a:lnTo>
                        <a:pt x="8411" y="555"/>
                      </a:lnTo>
                      <a:cubicBezTo>
                        <a:pt x="8293" y="1319"/>
                        <a:pt x="7622" y="1894"/>
                        <a:pt x="6847" y="1894"/>
                      </a:cubicBezTo>
                      <a:lnTo>
                        <a:pt x="2284" y="1894"/>
                      </a:lnTo>
                      <a:lnTo>
                        <a:pt x="2299" y="1520"/>
                      </a:lnTo>
                      <a:lnTo>
                        <a:pt x="6848" y="1520"/>
                      </a:lnTo>
                      <a:lnTo>
                        <a:pt x="6848" y="1519"/>
                      </a:lnTo>
                      <a:cubicBezTo>
                        <a:pt x="7409" y="1519"/>
                        <a:pt x="7904" y="1123"/>
                        <a:pt x="8025" y="576"/>
                      </a:cubicBezTo>
                      <a:lnTo>
                        <a:pt x="8041" y="500"/>
                      </a:lnTo>
                      <a:lnTo>
                        <a:pt x="3327" y="500"/>
                      </a:lnTo>
                      <a:cubicBezTo>
                        <a:pt x="2789" y="500"/>
                        <a:pt x="2322" y="870"/>
                        <a:pt x="2191" y="1395"/>
                      </a:cubicBezTo>
                      <a:lnTo>
                        <a:pt x="2178" y="1447"/>
                      </a:lnTo>
                      <a:cubicBezTo>
                        <a:pt x="2165" y="1525"/>
                        <a:pt x="2157" y="1597"/>
                        <a:pt x="2157" y="1669"/>
                      </a:cubicBezTo>
                      <a:lnTo>
                        <a:pt x="2157" y="3406"/>
                      </a:lnTo>
                      <a:cubicBezTo>
                        <a:pt x="2157" y="3509"/>
                        <a:pt x="2074" y="3593"/>
                        <a:pt x="1970" y="3593"/>
                      </a:cubicBezTo>
                      <a:cubicBezTo>
                        <a:pt x="1780" y="3593"/>
                        <a:pt x="1596" y="3628"/>
                        <a:pt x="1422" y="3699"/>
                      </a:cubicBezTo>
                      <a:lnTo>
                        <a:pt x="1422" y="3302"/>
                      </a:lnTo>
                      <a:cubicBezTo>
                        <a:pt x="1479" y="3284"/>
                        <a:pt x="1535" y="3270"/>
                        <a:pt x="1592" y="3258"/>
                      </a:cubicBezTo>
                      <a:cubicBezTo>
                        <a:pt x="1703" y="3235"/>
                        <a:pt x="1783" y="3134"/>
                        <a:pt x="1783" y="3019"/>
                      </a:cubicBezTo>
                      <a:lnTo>
                        <a:pt x="1783" y="2091"/>
                      </a:lnTo>
                      <a:lnTo>
                        <a:pt x="1790" y="1537"/>
                      </a:lnTo>
                      <a:cubicBezTo>
                        <a:pt x="1857" y="747"/>
                        <a:pt x="2532" y="127"/>
                        <a:pt x="3328" y="127"/>
                      </a:cubicBezTo>
                      <a:close/>
                      <a:moveTo>
                        <a:pt x="798" y="4403"/>
                      </a:moveTo>
                      <a:lnTo>
                        <a:pt x="798" y="6825"/>
                      </a:lnTo>
                      <a:cubicBezTo>
                        <a:pt x="798" y="6955"/>
                        <a:pt x="731" y="7073"/>
                        <a:pt x="625" y="7140"/>
                      </a:cubicBezTo>
                      <a:lnTo>
                        <a:pt x="625" y="5064"/>
                      </a:lnTo>
                      <a:cubicBezTo>
                        <a:pt x="623" y="4832"/>
                        <a:pt x="684" y="4604"/>
                        <a:pt x="798" y="4403"/>
                      </a:cubicBezTo>
                      <a:close/>
                      <a:moveTo>
                        <a:pt x="1659" y="1626"/>
                      </a:moveTo>
                      <a:cubicBezTo>
                        <a:pt x="1659" y="1640"/>
                        <a:pt x="1656" y="1655"/>
                        <a:pt x="1656" y="1668"/>
                      </a:cubicBezTo>
                      <a:lnTo>
                        <a:pt x="1656" y="2055"/>
                      </a:lnTo>
                      <a:cubicBezTo>
                        <a:pt x="1430" y="2218"/>
                        <a:pt x="1296" y="2477"/>
                        <a:pt x="1296" y="2756"/>
                      </a:cubicBezTo>
                      <a:lnTo>
                        <a:pt x="1296" y="3210"/>
                      </a:lnTo>
                      <a:lnTo>
                        <a:pt x="1296" y="3256"/>
                      </a:lnTo>
                      <a:lnTo>
                        <a:pt x="1296" y="6825"/>
                      </a:lnTo>
                      <a:cubicBezTo>
                        <a:pt x="1296" y="7253"/>
                        <a:pt x="977" y="7625"/>
                        <a:pt x="551" y="7687"/>
                      </a:cubicBezTo>
                      <a:lnTo>
                        <a:pt x="498" y="7694"/>
                      </a:lnTo>
                      <a:lnTo>
                        <a:pt x="498" y="40402"/>
                      </a:lnTo>
                      <a:lnTo>
                        <a:pt x="123" y="40402"/>
                      </a:lnTo>
                      <a:lnTo>
                        <a:pt x="123" y="5064"/>
                      </a:lnTo>
                      <a:cubicBezTo>
                        <a:pt x="123" y="4515"/>
                        <a:pt x="374" y="3993"/>
                        <a:pt x="797" y="3643"/>
                      </a:cubicBezTo>
                      <a:lnTo>
                        <a:pt x="797" y="4176"/>
                      </a:lnTo>
                      <a:cubicBezTo>
                        <a:pt x="604" y="4429"/>
                        <a:pt x="498" y="4744"/>
                        <a:pt x="498" y="5064"/>
                      </a:cubicBezTo>
                      <a:lnTo>
                        <a:pt x="498" y="7325"/>
                      </a:lnTo>
                      <a:lnTo>
                        <a:pt x="581" y="7297"/>
                      </a:lnTo>
                      <a:cubicBezTo>
                        <a:pt x="785" y="7230"/>
                        <a:pt x="922" y="7041"/>
                        <a:pt x="922" y="6825"/>
                      </a:cubicBezTo>
                      <a:lnTo>
                        <a:pt x="922" y="2756"/>
                      </a:lnTo>
                      <a:cubicBezTo>
                        <a:pt x="922" y="2264"/>
                        <a:pt x="1215" y="1821"/>
                        <a:pt x="1659" y="1626"/>
                      </a:cubicBezTo>
                      <a:close/>
                      <a:moveTo>
                        <a:pt x="3327" y="1"/>
                      </a:moveTo>
                      <a:cubicBezTo>
                        <a:pt x="2480" y="1"/>
                        <a:pt x="1760" y="650"/>
                        <a:pt x="1670" y="1486"/>
                      </a:cubicBezTo>
                      <a:cubicBezTo>
                        <a:pt x="1147" y="1688"/>
                        <a:pt x="798" y="2192"/>
                        <a:pt x="798" y="2755"/>
                      </a:cubicBezTo>
                      <a:lnTo>
                        <a:pt x="798" y="3480"/>
                      </a:lnTo>
                      <a:cubicBezTo>
                        <a:pt x="298" y="3852"/>
                        <a:pt x="1" y="4441"/>
                        <a:pt x="1" y="5063"/>
                      </a:cubicBezTo>
                      <a:lnTo>
                        <a:pt x="1" y="40525"/>
                      </a:lnTo>
                      <a:lnTo>
                        <a:pt x="625" y="40525"/>
                      </a:lnTo>
                      <a:lnTo>
                        <a:pt x="625" y="7801"/>
                      </a:lnTo>
                      <a:cubicBezTo>
                        <a:pt x="1083" y="7708"/>
                        <a:pt x="1423" y="7297"/>
                        <a:pt x="1423" y="6825"/>
                      </a:cubicBezTo>
                      <a:lnTo>
                        <a:pt x="1423" y="3834"/>
                      </a:lnTo>
                      <a:cubicBezTo>
                        <a:pt x="1596" y="3757"/>
                        <a:pt x="1780" y="3718"/>
                        <a:pt x="1971" y="3718"/>
                      </a:cubicBezTo>
                      <a:cubicBezTo>
                        <a:pt x="2144" y="3718"/>
                        <a:pt x="2284" y="3578"/>
                        <a:pt x="2284" y="3406"/>
                      </a:cubicBezTo>
                      <a:lnTo>
                        <a:pt x="2284" y="2018"/>
                      </a:lnTo>
                      <a:lnTo>
                        <a:pt x="6850" y="2018"/>
                      </a:lnTo>
                      <a:cubicBezTo>
                        <a:pt x="7665" y="2018"/>
                        <a:pt x="8376" y="1423"/>
                        <a:pt x="8526" y="624"/>
                      </a:cubicBezTo>
                      <a:lnTo>
                        <a:pt x="78864" y="624"/>
                      </a:lnTo>
                      <a:lnTo>
                        <a:pt x="788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7" name="Google Shape;6517;p31"/>
                <p:cNvSpPr/>
                <p:nvPr/>
              </p:nvSpPr>
              <p:spPr>
                <a:xfrm>
                  <a:off x="285813" y="509077"/>
                  <a:ext cx="133839" cy="3378747"/>
                </a:xfrm>
                <a:custGeom>
                  <a:avLst/>
                  <a:gdLst/>
                  <a:ahLst/>
                  <a:cxnLst/>
                  <a:rect l="l" t="t" r="r" b="b"/>
                  <a:pathLst>
                    <a:path w="1536" h="38776" extrusionOk="0">
                      <a:moveTo>
                        <a:pt x="1535" y="1"/>
                      </a:moveTo>
                      <a:lnTo>
                        <a:pt x="1535" y="1"/>
                      </a:lnTo>
                      <a:cubicBezTo>
                        <a:pt x="1091" y="197"/>
                        <a:pt x="798" y="639"/>
                        <a:pt x="798" y="1131"/>
                      </a:cubicBezTo>
                      <a:lnTo>
                        <a:pt x="798" y="5200"/>
                      </a:lnTo>
                      <a:cubicBezTo>
                        <a:pt x="798" y="5414"/>
                        <a:pt x="661" y="5605"/>
                        <a:pt x="457" y="5672"/>
                      </a:cubicBezTo>
                      <a:lnTo>
                        <a:pt x="374" y="5699"/>
                      </a:lnTo>
                      <a:lnTo>
                        <a:pt x="374" y="3439"/>
                      </a:lnTo>
                      <a:cubicBezTo>
                        <a:pt x="374" y="3119"/>
                        <a:pt x="481" y="2804"/>
                        <a:pt x="673" y="2551"/>
                      </a:cubicBezTo>
                      <a:lnTo>
                        <a:pt x="673" y="2018"/>
                      </a:lnTo>
                      <a:cubicBezTo>
                        <a:pt x="250" y="2367"/>
                        <a:pt x="0" y="2888"/>
                        <a:pt x="0" y="3439"/>
                      </a:cubicBezTo>
                      <a:lnTo>
                        <a:pt x="0" y="38776"/>
                      </a:lnTo>
                      <a:lnTo>
                        <a:pt x="374" y="38776"/>
                      </a:lnTo>
                      <a:lnTo>
                        <a:pt x="374" y="6069"/>
                      </a:lnTo>
                      <a:lnTo>
                        <a:pt x="427" y="6062"/>
                      </a:lnTo>
                      <a:cubicBezTo>
                        <a:pt x="853" y="6000"/>
                        <a:pt x="1173" y="5629"/>
                        <a:pt x="1173" y="5200"/>
                      </a:cubicBezTo>
                      <a:lnTo>
                        <a:pt x="1173" y="1631"/>
                      </a:lnTo>
                      <a:lnTo>
                        <a:pt x="1173" y="1585"/>
                      </a:lnTo>
                      <a:lnTo>
                        <a:pt x="1173" y="1131"/>
                      </a:lnTo>
                      <a:lnTo>
                        <a:pt x="1172" y="1131"/>
                      </a:lnTo>
                      <a:cubicBezTo>
                        <a:pt x="1172" y="852"/>
                        <a:pt x="1306" y="593"/>
                        <a:pt x="1532" y="430"/>
                      </a:cubicBezTo>
                      <a:lnTo>
                        <a:pt x="1532" y="43"/>
                      </a:lnTo>
                      <a:cubicBezTo>
                        <a:pt x="1532" y="30"/>
                        <a:pt x="1533" y="15"/>
                        <a:pt x="153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518" name="Google Shape;6518;p31"/>
              <p:cNvGrpSpPr/>
              <p:nvPr/>
            </p:nvGrpSpPr>
            <p:grpSpPr>
              <a:xfrm>
                <a:off x="342601" y="262122"/>
                <a:ext cx="8458517" cy="4618967"/>
                <a:chOff x="656319" y="1269782"/>
                <a:chExt cx="6871815" cy="3531320"/>
              </a:xfrm>
            </p:grpSpPr>
            <p:sp>
              <p:nvSpPr>
                <p:cNvPr id="6519" name="Google Shape;6519;p31"/>
                <p:cNvSpPr/>
                <p:nvPr/>
              </p:nvSpPr>
              <p:spPr>
                <a:xfrm>
                  <a:off x="7383559" y="1280762"/>
                  <a:ext cx="133839" cy="3378660"/>
                </a:xfrm>
                <a:custGeom>
                  <a:avLst/>
                  <a:gdLst/>
                  <a:ahLst/>
                  <a:cxnLst/>
                  <a:rect l="l" t="t" r="r" b="b"/>
                  <a:pathLst>
                    <a:path w="1536" h="38775" extrusionOk="0">
                      <a:moveTo>
                        <a:pt x="1161" y="0"/>
                      </a:moveTo>
                      <a:lnTo>
                        <a:pt x="1161" y="32706"/>
                      </a:lnTo>
                      <a:lnTo>
                        <a:pt x="1108" y="32714"/>
                      </a:lnTo>
                      <a:cubicBezTo>
                        <a:pt x="684" y="32777"/>
                        <a:pt x="364" y="33147"/>
                        <a:pt x="364" y="33577"/>
                      </a:cubicBezTo>
                      <a:lnTo>
                        <a:pt x="364" y="37145"/>
                      </a:lnTo>
                      <a:lnTo>
                        <a:pt x="364" y="37190"/>
                      </a:lnTo>
                      <a:lnTo>
                        <a:pt x="364" y="37644"/>
                      </a:lnTo>
                      <a:cubicBezTo>
                        <a:pt x="364" y="37923"/>
                        <a:pt x="230" y="38184"/>
                        <a:pt x="2" y="38345"/>
                      </a:cubicBezTo>
                      <a:lnTo>
                        <a:pt x="2" y="38732"/>
                      </a:lnTo>
                      <a:cubicBezTo>
                        <a:pt x="2" y="38747"/>
                        <a:pt x="1" y="38760"/>
                        <a:pt x="0" y="38774"/>
                      </a:cubicBezTo>
                      <a:cubicBezTo>
                        <a:pt x="444" y="38578"/>
                        <a:pt x="738" y="38137"/>
                        <a:pt x="738" y="37644"/>
                      </a:cubicBezTo>
                      <a:lnTo>
                        <a:pt x="738" y="33577"/>
                      </a:lnTo>
                      <a:cubicBezTo>
                        <a:pt x="738" y="33361"/>
                        <a:pt x="874" y="33171"/>
                        <a:pt x="1079" y="33104"/>
                      </a:cubicBezTo>
                      <a:lnTo>
                        <a:pt x="1161" y="33077"/>
                      </a:lnTo>
                      <a:lnTo>
                        <a:pt x="1161" y="35336"/>
                      </a:lnTo>
                      <a:cubicBezTo>
                        <a:pt x="1161" y="35656"/>
                        <a:pt x="1055" y="35971"/>
                        <a:pt x="863" y="36224"/>
                      </a:cubicBezTo>
                      <a:lnTo>
                        <a:pt x="863" y="36757"/>
                      </a:lnTo>
                      <a:cubicBezTo>
                        <a:pt x="1285" y="36408"/>
                        <a:pt x="1535" y="35887"/>
                        <a:pt x="1535" y="35336"/>
                      </a:cubicBezTo>
                      <a:lnTo>
                        <a:pt x="153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0" name="Google Shape;6520;p31"/>
                <p:cNvSpPr/>
                <p:nvPr/>
              </p:nvSpPr>
              <p:spPr>
                <a:xfrm>
                  <a:off x="656319" y="1269782"/>
                  <a:ext cx="6871815" cy="3531320"/>
                </a:xfrm>
                <a:custGeom>
                  <a:avLst/>
                  <a:gdLst/>
                  <a:ahLst/>
                  <a:cxnLst/>
                  <a:rect l="l" t="t" r="r" b="b"/>
                  <a:pathLst>
                    <a:path w="78864" h="40527" extrusionOk="0">
                      <a:moveTo>
                        <a:pt x="78240" y="33388"/>
                      </a:moveTo>
                      <a:lnTo>
                        <a:pt x="78240" y="35462"/>
                      </a:lnTo>
                      <a:cubicBezTo>
                        <a:pt x="78240" y="35694"/>
                        <a:pt x="78179" y="35923"/>
                        <a:pt x="78067" y="36123"/>
                      </a:cubicBezTo>
                      <a:lnTo>
                        <a:pt x="78067" y="33703"/>
                      </a:lnTo>
                      <a:cubicBezTo>
                        <a:pt x="78067" y="33571"/>
                        <a:pt x="78134" y="33454"/>
                        <a:pt x="78240" y="33388"/>
                      </a:cubicBezTo>
                      <a:close/>
                      <a:moveTo>
                        <a:pt x="77442" y="37356"/>
                      </a:moveTo>
                      <a:lnTo>
                        <a:pt x="77442" y="37772"/>
                      </a:lnTo>
                      <a:cubicBezTo>
                        <a:pt x="77442" y="37979"/>
                        <a:pt x="77355" y="38171"/>
                        <a:pt x="77205" y="38310"/>
                      </a:cubicBezTo>
                      <a:lnTo>
                        <a:pt x="77205" y="37509"/>
                      </a:lnTo>
                      <a:cubicBezTo>
                        <a:pt x="77205" y="37452"/>
                        <a:pt x="77245" y="37404"/>
                        <a:pt x="77297" y="37392"/>
                      </a:cubicBezTo>
                      <a:cubicBezTo>
                        <a:pt x="77347" y="37382"/>
                        <a:pt x="77394" y="37371"/>
                        <a:pt x="77442" y="37356"/>
                      </a:cubicBezTo>
                      <a:close/>
                      <a:moveTo>
                        <a:pt x="78739" y="126"/>
                      </a:moveTo>
                      <a:lnTo>
                        <a:pt x="78739" y="35462"/>
                      </a:lnTo>
                      <a:cubicBezTo>
                        <a:pt x="78739" y="36012"/>
                        <a:pt x="78489" y="36534"/>
                        <a:pt x="78067" y="36884"/>
                      </a:cubicBezTo>
                      <a:lnTo>
                        <a:pt x="78067" y="36350"/>
                      </a:lnTo>
                      <a:cubicBezTo>
                        <a:pt x="78259" y="36097"/>
                        <a:pt x="78365" y="35784"/>
                        <a:pt x="78365" y="35462"/>
                      </a:cubicBezTo>
                      <a:lnTo>
                        <a:pt x="78365" y="33203"/>
                      </a:lnTo>
                      <a:lnTo>
                        <a:pt x="78283" y="33230"/>
                      </a:lnTo>
                      <a:cubicBezTo>
                        <a:pt x="78078" y="33297"/>
                        <a:pt x="77942" y="33487"/>
                        <a:pt x="77942" y="33703"/>
                      </a:cubicBezTo>
                      <a:lnTo>
                        <a:pt x="77942" y="37770"/>
                      </a:lnTo>
                      <a:cubicBezTo>
                        <a:pt x="77942" y="38263"/>
                        <a:pt x="77649" y="38705"/>
                        <a:pt x="77204" y="38900"/>
                      </a:cubicBezTo>
                      <a:cubicBezTo>
                        <a:pt x="77204" y="38886"/>
                        <a:pt x="77207" y="38873"/>
                        <a:pt x="77207" y="38858"/>
                      </a:cubicBezTo>
                      <a:lnTo>
                        <a:pt x="77207" y="38471"/>
                      </a:lnTo>
                      <a:cubicBezTo>
                        <a:pt x="77433" y="38310"/>
                        <a:pt x="77569" y="38049"/>
                        <a:pt x="77569" y="37770"/>
                      </a:cubicBezTo>
                      <a:lnTo>
                        <a:pt x="77569" y="37316"/>
                      </a:lnTo>
                      <a:lnTo>
                        <a:pt x="77569" y="37271"/>
                      </a:lnTo>
                      <a:lnTo>
                        <a:pt x="77569" y="33703"/>
                      </a:lnTo>
                      <a:cubicBezTo>
                        <a:pt x="77569" y="33273"/>
                        <a:pt x="77889" y="32902"/>
                        <a:pt x="78314" y="32840"/>
                      </a:cubicBezTo>
                      <a:lnTo>
                        <a:pt x="78365" y="32832"/>
                      </a:lnTo>
                      <a:lnTo>
                        <a:pt x="78365" y="126"/>
                      </a:lnTo>
                      <a:close/>
                      <a:moveTo>
                        <a:pt x="76546" y="39133"/>
                      </a:moveTo>
                      <a:cubicBezTo>
                        <a:pt x="76423" y="39583"/>
                        <a:pt x="76010" y="39902"/>
                        <a:pt x="75539" y="39902"/>
                      </a:cubicBezTo>
                      <a:lnTo>
                        <a:pt x="70982" y="39902"/>
                      </a:lnTo>
                      <a:cubicBezTo>
                        <a:pt x="71118" y="39452"/>
                        <a:pt x="71542" y="39133"/>
                        <a:pt x="72017" y="39133"/>
                      </a:cubicBezTo>
                      <a:close/>
                      <a:moveTo>
                        <a:pt x="77441" y="36828"/>
                      </a:moveTo>
                      <a:lnTo>
                        <a:pt x="77441" y="37226"/>
                      </a:lnTo>
                      <a:cubicBezTo>
                        <a:pt x="77384" y="37243"/>
                        <a:pt x="77327" y="37258"/>
                        <a:pt x="77270" y="37269"/>
                      </a:cubicBezTo>
                      <a:cubicBezTo>
                        <a:pt x="77159" y="37293"/>
                        <a:pt x="77079" y="37393"/>
                        <a:pt x="77079" y="37508"/>
                      </a:cubicBezTo>
                      <a:lnTo>
                        <a:pt x="77079" y="38437"/>
                      </a:lnTo>
                      <a:lnTo>
                        <a:pt x="77073" y="38990"/>
                      </a:lnTo>
                      <a:cubicBezTo>
                        <a:pt x="77008" y="39783"/>
                        <a:pt x="76333" y="40401"/>
                        <a:pt x="75537" y="40401"/>
                      </a:cubicBezTo>
                      <a:lnTo>
                        <a:pt x="125" y="40401"/>
                      </a:lnTo>
                      <a:lnTo>
                        <a:pt x="125" y="40026"/>
                      </a:lnTo>
                      <a:lnTo>
                        <a:pt x="70445" y="40026"/>
                      </a:lnTo>
                      <a:lnTo>
                        <a:pt x="70453" y="39974"/>
                      </a:lnTo>
                      <a:cubicBezTo>
                        <a:pt x="70571" y="39209"/>
                        <a:pt x="71242" y="38633"/>
                        <a:pt x="72015" y="38633"/>
                      </a:cubicBezTo>
                      <a:lnTo>
                        <a:pt x="76578" y="38633"/>
                      </a:lnTo>
                      <a:lnTo>
                        <a:pt x="76564" y="39008"/>
                      </a:lnTo>
                      <a:lnTo>
                        <a:pt x="72015" y="39008"/>
                      </a:lnTo>
                      <a:cubicBezTo>
                        <a:pt x="71455" y="39008"/>
                        <a:pt x="70960" y="39405"/>
                        <a:pt x="70839" y="39950"/>
                      </a:cubicBezTo>
                      <a:lnTo>
                        <a:pt x="70822" y="40026"/>
                      </a:lnTo>
                      <a:lnTo>
                        <a:pt x="75536" y="40026"/>
                      </a:lnTo>
                      <a:cubicBezTo>
                        <a:pt x="76073" y="40026"/>
                        <a:pt x="76541" y="39657"/>
                        <a:pt x="76671" y="39132"/>
                      </a:cubicBezTo>
                      <a:lnTo>
                        <a:pt x="76684" y="39080"/>
                      </a:lnTo>
                      <a:cubicBezTo>
                        <a:pt x="76698" y="39003"/>
                        <a:pt x="76704" y="38930"/>
                        <a:pt x="76704" y="38858"/>
                      </a:cubicBezTo>
                      <a:lnTo>
                        <a:pt x="76704" y="37121"/>
                      </a:lnTo>
                      <a:cubicBezTo>
                        <a:pt x="76704" y="37017"/>
                        <a:pt x="76789" y="36934"/>
                        <a:pt x="76892" y="36934"/>
                      </a:cubicBezTo>
                      <a:cubicBezTo>
                        <a:pt x="77081" y="36934"/>
                        <a:pt x="77266" y="36899"/>
                        <a:pt x="77441" y="36828"/>
                      </a:cubicBezTo>
                      <a:close/>
                      <a:moveTo>
                        <a:pt x="78238" y="0"/>
                      </a:moveTo>
                      <a:lnTo>
                        <a:pt x="78238" y="32726"/>
                      </a:lnTo>
                      <a:lnTo>
                        <a:pt x="78240" y="32726"/>
                      </a:lnTo>
                      <a:cubicBezTo>
                        <a:pt x="77782" y="32819"/>
                        <a:pt x="77442" y="33230"/>
                        <a:pt x="77442" y="33703"/>
                      </a:cubicBezTo>
                      <a:lnTo>
                        <a:pt x="77442" y="36693"/>
                      </a:lnTo>
                      <a:cubicBezTo>
                        <a:pt x="77269" y="36770"/>
                        <a:pt x="77085" y="36809"/>
                        <a:pt x="76893" y="36809"/>
                      </a:cubicBezTo>
                      <a:cubicBezTo>
                        <a:pt x="76722" y="36809"/>
                        <a:pt x="76580" y="36948"/>
                        <a:pt x="76580" y="37122"/>
                      </a:cubicBezTo>
                      <a:lnTo>
                        <a:pt x="76580" y="38508"/>
                      </a:lnTo>
                      <a:lnTo>
                        <a:pt x="72015" y="38508"/>
                      </a:lnTo>
                      <a:cubicBezTo>
                        <a:pt x="71198" y="38508"/>
                        <a:pt x="70486" y="39103"/>
                        <a:pt x="70338" y="39901"/>
                      </a:cubicBezTo>
                      <a:lnTo>
                        <a:pt x="0" y="39901"/>
                      </a:lnTo>
                      <a:lnTo>
                        <a:pt x="0" y="40526"/>
                      </a:lnTo>
                      <a:lnTo>
                        <a:pt x="75537" y="40526"/>
                      </a:lnTo>
                      <a:cubicBezTo>
                        <a:pt x="76384" y="40526"/>
                        <a:pt x="77104" y="39877"/>
                        <a:pt x="77194" y="39040"/>
                      </a:cubicBezTo>
                      <a:cubicBezTo>
                        <a:pt x="77717" y="38838"/>
                        <a:pt x="78066" y="38334"/>
                        <a:pt x="78066" y="37771"/>
                      </a:cubicBezTo>
                      <a:lnTo>
                        <a:pt x="78066" y="37046"/>
                      </a:lnTo>
                      <a:cubicBezTo>
                        <a:pt x="78566" y="36674"/>
                        <a:pt x="78863" y="36086"/>
                        <a:pt x="78863" y="35463"/>
                      </a:cubicBezTo>
                      <a:lnTo>
                        <a:pt x="788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1" name="Google Shape;6521;p31"/>
                <p:cNvSpPr/>
                <p:nvPr/>
              </p:nvSpPr>
              <p:spPr>
                <a:xfrm>
                  <a:off x="667212" y="4478860"/>
                  <a:ext cx="6737104" cy="311420"/>
                </a:xfrm>
                <a:custGeom>
                  <a:avLst/>
                  <a:gdLst/>
                  <a:ahLst/>
                  <a:cxnLst/>
                  <a:rect l="l" t="t" r="r" b="b"/>
                  <a:pathLst>
                    <a:path w="77318" h="3574" extrusionOk="0">
                      <a:moveTo>
                        <a:pt x="77318" y="0"/>
                      </a:moveTo>
                      <a:cubicBezTo>
                        <a:pt x="77144" y="70"/>
                        <a:pt x="76960" y="106"/>
                        <a:pt x="76769" y="106"/>
                      </a:cubicBezTo>
                      <a:cubicBezTo>
                        <a:pt x="76666" y="106"/>
                        <a:pt x="76583" y="190"/>
                        <a:pt x="76583" y="294"/>
                      </a:cubicBezTo>
                      <a:lnTo>
                        <a:pt x="76583" y="2030"/>
                      </a:lnTo>
                      <a:cubicBezTo>
                        <a:pt x="76583" y="2102"/>
                        <a:pt x="76576" y="2175"/>
                        <a:pt x="76562" y="2252"/>
                      </a:cubicBezTo>
                      <a:lnTo>
                        <a:pt x="76548" y="2304"/>
                      </a:lnTo>
                      <a:cubicBezTo>
                        <a:pt x="76418" y="2830"/>
                        <a:pt x="75951" y="3198"/>
                        <a:pt x="75414" y="3198"/>
                      </a:cubicBezTo>
                      <a:lnTo>
                        <a:pt x="70700" y="3198"/>
                      </a:lnTo>
                      <a:lnTo>
                        <a:pt x="70716" y="3122"/>
                      </a:lnTo>
                      <a:cubicBezTo>
                        <a:pt x="70838" y="2577"/>
                        <a:pt x="71332" y="2180"/>
                        <a:pt x="71893" y="2180"/>
                      </a:cubicBezTo>
                      <a:lnTo>
                        <a:pt x="76442" y="2180"/>
                      </a:lnTo>
                      <a:lnTo>
                        <a:pt x="76455" y="1805"/>
                      </a:lnTo>
                      <a:lnTo>
                        <a:pt x="71893" y="1805"/>
                      </a:lnTo>
                      <a:cubicBezTo>
                        <a:pt x="71119" y="1805"/>
                        <a:pt x="70447" y="2381"/>
                        <a:pt x="70330" y="3146"/>
                      </a:cubicBezTo>
                      <a:lnTo>
                        <a:pt x="70323" y="3198"/>
                      </a:lnTo>
                      <a:lnTo>
                        <a:pt x="0" y="3198"/>
                      </a:lnTo>
                      <a:lnTo>
                        <a:pt x="0" y="3573"/>
                      </a:lnTo>
                      <a:lnTo>
                        <a:pt x="75412" y="3573"/>
                      </a:lnTo>
                      <a:cubicBezTo>
                        <a:pt x="76208" y="3573"/>
                        <a:pt x="76883" y="2954"/>
                        <a:pt x="76950" y="2163"/>
                      </a:cubicBezTo>
                      <a:lnTo>
                        <a:pt x="76956" y="1609"/>
                      </a:lnTo>
                      <a:lnTo>
                        <a:pt x="76956" y="681"/>
                      </a:lnTo>
                      <a:cubicBezTo>
                        <a:pt x="76956" y="565"/>
                        <a:pt x="77037" y="465"/>
                        <a:pt x="77148" y="441"/>
                      </a:cubicBezTo>
                      <a:cubicBezTo>
                        <a:pt x="77204" y="430"/>
                        <a:pt x="77261" y="415"/>
                        <a:pt x="77318" y="398"/>
                      </a:cubicBezTo>
                      <a:lnTo>
                        <a:pt x="773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522" name="Google Shape;6522;p31"/>
              <p:cNvGrpSpPr/>
              <p:nvPr/>
            </p:nvGrpSpPr>
            <p:grpSpPr>
              <a:xfrm>
                <a:off x="45292" y="3725211"/>
                <a:ext cx="1398574" cy="1290377"/>
                <a:chOff x="1733871" y="3875215"/>
                <a:chExt cx="1242514" cy="1146390"/>
              </a:xfrm>
            </p:grpSpPr>
            <p:sp>
              <p:nvSpPr>
                <p:cNvPr id="6523" name="Google Shape;6523;p31"/>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4" name="Google Shape;6524;p31"/>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5" name="Google Shape;6525;p31"/>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6" name="Google Shape;6526;p31"/>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7" name="Google Shape;6527;p31"/>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8" name="Google Shape;6528;p31"/>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9" name="Google Shape;6529;p31"/>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0" name="Google Shape;6530;p31"/>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1" name="Google Shape;6531;p31"/>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2" name="Google Shape;6532;p31"/>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3" name="Google Shape;6533;p31"/>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4" name="Google Shape;6534;p31"/>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5" name="Google Shape;6535;p31"/>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6" name="Google Shape;6536;p31"/>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7" name="Google Shape;6537;p31"/>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8" name="Google Shape;6538;p31"/>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9" name="Google Shape;6539;p31"/>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0" name="Google Shape;6540;p31"/>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1" name="Google Shape;6541;p31"/>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2" name="Google Shape;6542;p31"/>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3" name="Google Shape;6543;p31"/>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4" name="Google Shape;6544;p31"/>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5" name="Google Shape;6545;p31"/>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6" name="Google Shape;6546;p31"/>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7" name="Google Shape;6547;p31"/>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8" name="Google Shape;6548;p31"/>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9" name="Google Shape;6549;p31"/>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0" name="Google Shape;6550;p31"/>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1" name="Google Shape;6551;p31"/>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2" name="Google Shape;6552;p31"/>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3" name="Google Shape;6553;p31"/>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4" name="Google Shape;6554;p31"/>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5" name="Google Shape;6555;p31"/>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6" name="Google Shape;6556;p31"/>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7" name="Google Shape;6557;p31"/>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8" name="Google Shape;6558;p31"/>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9" name="Google Shape;6559;p31"/>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0" name="Google Shape;6560;p31"/>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1" name="Google Shape;6561;p31"/>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2" name="Google Shape;6562;p31"/>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3" name="Google Shape;6563;p31"/>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4" name="Google Shape;6564;p31"/>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5" name="Google Shape;6565;p31"/>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6" name="Google Shape;6566;p31"/>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7" name="Google Shape;6567;p31"/>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8" name="Google Shape;6568;p31"/>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9" name="Google Shape;6569;p31"/>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0" name="Google Shape;6570;p31"/>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1" name="Google Shape;6571;p31"/>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572" name="Google Shape;6572;p31"/>
              <p:cNvGrpSpPr/>
              <p:nvPr/>
            </p:nvGrpSpPr>
            <p:grpSpPr>
              <a:xfrm rot="10800000">
                <a:off x="7700117" y="121911"/>
                <a:ext cx="1398574" cy="1290377"/>
                <a:chOff x="1733871" y="3875215"/>
                <a:chExt cx="1242514" cy="1146390"/>
              </a:xfrm>
            </p:grpSpPr>
            <p:sp>
              <p:nvSpPr>
                <p:cNvPr id="6573" name="Google Shape;6573;p31"/>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4" name="Google Shape;6574;p31"/>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5" name="Google Shape;6575;p31"/>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6" name="Google Shape;6576;p31"/>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7" name="Google Shape;6577;p31"/>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8" name="Google Shape;6578;p31"/>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9" name="Google Shape;6579;p31"/>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0" name="Google Shape;6580;p31"/>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1" name="Google Shape;6581;p31"/>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2" name="Google Shape;6582;p31"/>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3" name="Google Shape;6583;p31"/>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4" name="Google Shape;6584;p31"/>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5" name="Google Shape;6585;p31"/>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6" name="Google Shape;6586;p31"/>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7" name="Google Shape;6587;p31"/>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8" name="Google Shape;6588;p31"/>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9" name="Google Shape;6589;p31"/>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0" name="Google Shape;6590;p31"/>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1" name="Google Shape;6591;p31"/>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2" name="Google Shape;6592;p31"/>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3" name="Google Shape;6593;p31"/>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4" name="Google Shape;6594;p31"/>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5" name="Google Shape;6595;p31"/>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6" name="Google Shape;6596;p31"/>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7" name="Google Shape;6597;p31"/>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8" name="Google Shape;6598;p31"/>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9" name="Google Shape;6599;p31"/>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0" name="Google Shape;6600;p31"/>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1" name="Google Shape;6601;p31"/>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2" name="Google Shape;6602;p31"/>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3" name="Google Shape;6603;p31"/>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4" name="Google Shape;6604;p31"/>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5" name="Google Shape;6605;p31"/>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6" name="Google Shape;6606;p31"/>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7" name="Google Shape;6607;p31"/>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8" name="Google Shape;6608;p31"/>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9" name="Google Shape;6609;p31"/>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0" name="Google Shape;6610;p31"/>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1" name="Google Shape;6611;p31"/>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2" name="Google Shape;6612;p31"/>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3" name="Google Shape;6613;p31"/>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4" name="Google Shape;6614;p31"/>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5" name="Google Shape;6615;p31"/>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6" name="Google Shape;6616;p31"/>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7" name="Google Shape;6617;p31"/>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8" name="Google Shape;6618;p31"/>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9" name="Google Shape;6619;p31"/>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0" name="Google Shape;6620;p31"/>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1" name="Google Shape;6621;p31"/>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6622" name="Google Shape;6622;p31"/>
            <p:cNvGrpSpPr/>
            <p:nvPr/>
          </p:nvGrpSpPr>
          <p:grpSpPr>
            <a:xfrm rot="-6781881" flipH="1">
              <a:off x="524397" y="36386"/>
              <a:ext cx="377659" cy="388775"/>
              <a:chOff x="4938660" y="425165"/>
              <a:chExt cx="559672" cy="576145"/>
            </a:xfrm>
          </p:grpSpPr>
          <p:sp>
            <p:nvSpPr>
              <p:cNvPr id="6623" name="Google Shape;6623;p31"/>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4" name="Google Shape;6624;p31"/>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5" name="Google Shape;6625;p31"/>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626" name="Google Shape;6626;p31"/>
              <p:cNvGrpSpPr/>
              <p:nvPr/>
            </p:nvGrpSpPr>
            <p:grpSpPr>
              <a:xfrm>
                <a:off x="4944600" y="430289"/>
                <a:ext cx="540129" cy="565048"/>
                <a:chOff x="7190876" y="359628"/>
                <a:chExt cx="727251" cy="760802"/>
              </a:xfrm>
            </p:grpSpPr>
            <p:sp>
              <p:nvSpPr>
                <p:cNvPr id="6627" name="Google Shape;6627;p31"/>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8" name="Google Shape;6628;p31"/>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9" name="Google Shape;6629;p31"/>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0" name="Google Shape;6630;p31"/>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1" name="Google Shape;6631;p31"/>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2" name="Google Shape;6632;p31"/>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3" name="Google Shape;6633;p31"/>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4" name="Google Shape;6634;p31"/>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5" name="Google Shape;6635;p31"/>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6" name="Google Shape;6636;p31"/>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7" name="Google Shape;6637;p31"/>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8" name="Google Shape;6638;p31"/>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9" name="Google Shape;6639;p31"/>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0" name="Google Shape;6640;p31"/>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1" name="Google Shape;6641;p31"/>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642" name="Google Shape;6642;p31"/>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643" name="Google Shape;6643;p31"/>
            <p:cNvGrpSpPr/>
            <p:nvPr/>
          </p:nvGrpSpPr>
          <p:grpSpPr>
            <a:xfrm rot="7584899">
              <a:off x="7974716" y="4687765"/>
              <a:ext cx="301695" cy="310575"/>
              <a:chOff x="4938660" y="425165"/>
              <a:chExt cx="559672" cy="576145"/>
            </a:xfrm>
          </p:grpSpPr>
          <p:sp>
            <p:nvSpPr>
              <p:cNvPr id="6644" name="Google Shape;6644;p31"/>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5" name="Google Shape;6645;p31"/>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6" name="Google Shape;6646;p31"/>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647" name="Google Shape;6647;p31"/>
              <p:cNvGrpSpPr/>
              <p:nvPr/>
            </p:nvGrpSpPr>
            <p:grpSpPr>
              <a:xfrm>
                <a:off x="4944600" y="430289"/>
                <a:ext cx="540129" cy="565048"/>
                <a:chOff x="7190876" y="359628"/>
                <a:chExt cx="727251" cy="760802"/>
              </a:xfrm>
            </p:grpSpPr>
            <p:sp>
              <p:nvSpPr>
                <p:cNvPr id="6648" name="Google Shape;6648;p31"/>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9" name="Google Shape;6649;p31"/>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0" name="Google Shape;6650;p31"/>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1" name="Google Shape;6651;p31"/>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2" name="Google Shape;6652;p31"/>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3" name="Google Shape;6653;p31"/>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4" name="Google Shape;6654;p31"/>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5" name="Google Shape;6655;p31"/>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6" name="Google Shape;6656;p31"/>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7" name="Google Shape;6657;p31"/>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8" name="Google Shape;6658;p31"/>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9" name="Google Shape;6659;p31"/>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0" name="Google Shape;6660;p31"/>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1" name="Google Shape;6661;p31"/>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2" name="Google Shape;6662;p31"/>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663" name="Google Shape;6663;p31"/>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664" name="Google Shape;6664;p31"/>
            <p:cNvGrpSpPr/>
            <p:nvPr/>
          </p:nvGrpSpPr>
          <p:grpSpPr>
            <a:xfrm rot="-6781924" flipH="1">
              <a:off x="1143036" y="4645214"/>
              <a:ext cx="280661" cy="288922"/>
              <a:chOff x="4938660" y="425165"/>
              <a:chExt cx="559672" cy="576145"/>
            </a:xfrm>
          </p:grpSpPr>
          <p:sp>
            <p:nvSpPr>
              <p:cNvPr id="6665" name="Google Shape;6665;p31"/>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6" name="Google Shape;6666;p31"/>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7" name="Google Shape;6667;p31"/>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668" name="Google Shape;6668;p31"/>
              <p:cNvGrpSpPr/>
              <p:nvPr/>
            </p:nvGrpSpPr>
            <p:grpSpPr>
              <a:xfrm>
                <a:off x="4944600" y="430289"/>
                <a:ext cx="540129" cy="565048"/>
                <a:chOff x="7190876" y="359628"/>
                <a:chExt cx="727251" cy="760802"/>
              </a:xfrm>
            </p:grpSpPr>
            <p:sp>
              <p:nvSpPr>
                <p:cNvPr id="6669" name="Google Shape;6669;p31"/>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0" name="Google Shape;6670;p31"/>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1" name="Google Shape;6671;p31"/>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2" name="Google Shape;6672;p31"/>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3" name="Google Shape;6673;p31"/>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4" name="Google Shape;6674;p31"/>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5" name="Google Shape;6675;p31"/>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6" name="Google Shape;6676;p31"/>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7" name="Google Shape;6677;p31"/>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8" name="Google Shape;6678;p31"/>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9" name="Google Shape;6679;p31"/>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0" name="Google Shape;6680;p31"/>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1" name="Google Shape;6681;p31"/>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2" name="Google Shape;6682;p31"/>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3" name="Google Shape;6683;p31"/>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684" name="Google Shape;6684;p31"/>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685" name="Google Shape;6685;p31"/>
            <p:cNvGrpSpPr/>
            <p:nvPr/>
          </p:nvGrpSpPr>
          <p:grpSpPr>
            <a:xfrm rot="-9121079" flipH="1">
              <a:off x="238669" y="3925463"/>
              <a:ext cx="208508" cy="214645"/>
              <a:chOff x="4938660" y="425165"/>
              <a:chExt cx="559672" cy="576145"/>
            </a:xfrm>
          </p:grpSpPr>
          <p:sp>
            <p:nvSpPr>
              <p:cNvPr id="6686" name="Google Shape;6686;p31"/>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7" name="Google Shape;6687;p31"/>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8" name="Google Shape;6688;p31"/>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689" name="Google Shape;6689;p31"/>
              <p:cNvGrpSpPr/>
              <p:nvPr/>
            </p:nvGrpSpPr>
            <p:grpSpPr>
              <a:xfrm>
                <a:off x="4944600" y="430289"/>
                <a:ext cx="540129" cy="565048"/>
                <a:chOff x="7190876" y="359628"/>
                <a:chExt cx="727251" cy="760802"/>
              </a:xfrm>
            </p:grpSpPr>
            <p:sp>
              <p:nvSpPr>
                <p:cNvPr id="6690" name="Google Shape;6690;p31"/>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1" name="Google Shape;6691;p31"/>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2" name="Google Shape;6692;p31"/>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3" name="Google Shape;6693;p31"/>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4" name="Google Shape;6694;p31"/>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5" name="Google Shape;6695;p31"/>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6" name="Google Shape;6696;p31"/>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7" name="Google Shape;6697;p31"/>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8" name="Google Shape;6698;p31"/>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9" name="Google Shape;6699;p31"/>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0" name="Google Shape;6700;p31"/>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1" name="Google Shape;6701;p31"/>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2" name="Google Shape;6702;p31"/>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3" name="Google Shape;6703;p31"/>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4" name="Google Shape;6704;p31"/>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705" name="Google Shape;6705;p31"/>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706" name="Google Shape;6706;p31"/>
            <p:cNvGrpSpPr/>
            <p:nvPr/>
          </p:nvGrpSpPr>
          <p:grpSpPr>
            <a:xfrm rot="-10604717">
              <a:off x="8669174" y="4352267"/>
              <a:ext cx="301646" cy="310525"/>
              <a:chOff x="4938660" y="425165"/>
              <a:chExt cx="559672" cy="576145"/>
            </a:xfrm>
          </p:grpSpPr>
          <p:sp>
            <p:nvSpPr>
              <p:cNvPr id="6707" name="Google Shape;6707;p31"/>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8" name="Google Shape;6708;p31"/>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9" name="Google Shape;6709;p31"/>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710" name="Google Shape;6710;p31"/>
              <p:cNvGrpSpPr/>
              <p:nvPr/>
            </p:nvGrpSpPr>
            <p:grpSpPr>
              <a:xfrm>
                <a:off x="4944600" y="430289"/>
                <a:ext cx="540129" cy="565048"/>
                <a:chOff x="7190876" y="359628"/>
                <a:chExt cx="727251" cy="760802"/>
              </a:xfrm>
            </p:grpSpPr>
            <p:sp>
              <p:nvSpPr>
                <p:cNvPr id="6711" name="Google Shape;6711;p31"/>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2" name="Google Shape;6712;p31"/>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3" name="Google Shape;6713;p31"/>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4" name="Google Shape;6714;p31"/>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5" name="Google Shape;6715;p31"/>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6" name="Google Shape;6716;p31"/>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7" name="Google Shape;6717;p31"/>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8" name="Google Shape;6718;p31"/>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9" name="Google Shape;6719;p31"/>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0" name="Google Shape;6720;p31"/>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1" name="Google Shape;6721;p31"/>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2" name="Google Shape;6722;p31"/>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3" name="Google Shape;6723;p31"/>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4" name="Google Shape;6724;p31"/>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5" name="Google Shape;6725;p31"/>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726" name="Google Shape;6726;p31"/>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727" name="Google Shape;6727;p31"/>
            <p:cNvGrpSpPr/>
            <p:nvPr/>
          </p:nvGrpSpPr>
          <p:grpSpPr>
            <a:xfrm rot="-7754970" flipH="1">
              <a:off x="99719" y="4392437"/>
              <a:ext cx="805623" cy="522632"/>
              <a:chOff x="4515285" y="1708730"/>
              <a:chExt cx="805621" cy="522631"/>
            </a:xfrm>
          </p:grpSpPr>
          <p:sp>
            <p:nvSpPr>
              <p:cNvPr id="6728" name="Google Shape;6728;p31"/>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729" name="Google Shape;6729;p31"/>
              <p:cNvGrpSpPr/>
              <p:nvPr/>
            </p:nvGrpSpPr>
            <p:grpSpPr>
              <a:xfrm>
                <a:off x="4522137" y="1713611"/>
                <a:ext cx="795489" cy="294538"/>
                <a:chOff x="5647347" y="521807"/>
                <a:chExt cx="1057268" cy="391464"/>
              </a:xfrm>
            </p:grpSpPr>
            <p:sp>
              <p:nvSpPr>
                <p:cNvPr id="6730" name="Google Shape;6730;p31"/>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1" name="Google Shape;6731;p31"/>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2" name="Google Shape;6732;p31"/>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3" name="Google Shape;6733;p31"/>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4" name="Google Shape;6734;p31"/>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735" name="Google Shape;6735;p31"/>
                <p:cNvGrpSpPr/>
                <p:nvPr/>
              </p:nvGrpSpPr>
              <p:grpSpPr>
                <a:xfrm>
                  <a:off x="5647347" y="542275"/>
                  <a:ext cx="1057268" cy="370996"/>
                  <a:chOff x="5647347" y="542275"/>
                  <a:chExt cx="1057268" cy="370996"/>
                </a:xfrm>
              </p:grpSpPr>
              <p:sp>
                <p:nvSpPr>
                  <p:cNvPr id="6736" name="Google Shape;6736;p31"/>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7" name="Google Shape;6737;p31"/>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8" name="Google Shape;6738;p31"/>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9" name="Google Shape;6739;p31"/>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0" name="Google Shape;6740;p31"/>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1" name="Google Shape;6741;p31"/>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2" name="Google Shape;6742;p31"/>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3" name="Google Shape;6743;p31"/>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4" name="Google Shape;6744;p31"/>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5" name="Google Shape;6745;p31"/>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6" name="Google Shape;6746;p31"/>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7" name="Google Shape;6747;p31"/>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8" name="Google Shape;6748;p31"/>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9" name="Google Shape;6749;p31"/>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0" name="Google Shape;6750;p31"/>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1" name="Google Shape;6751;p31"/>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2" name="Google Shape;6752;p31"/>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3" name="Google Shape;6753;p31"/>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6754" name="Google Shape;6754;p31"/>
              <p:cNvGrpSpPr/>
              <p:nvPr/>
            </p:nvGrpSpPr>
            <p:grpSpPr>
              <a:xfrm>
                <a:off x="4661312" y="1773058"/>
                <a:ext cx="515440" cy="454172"/>
                <a:chOff x="5832322" y="600817"/>
                <a:chExt cx="685061" cy="603632"/>
              </a:xfrm>
            </p:grpSpPr>
            <p:sp>
              <p:nvSpPr>
                <p:cNvPr id="6755" name="Google Shape;6755;p31"/>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6" name="Google Shape;6756;p31"/>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7" name="Google Shape;6757;p31"/>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8" name="Google Shape;6758;p31"/>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9" name="Google Shape;6759;p31"/>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0" name="Google Shape;6760;p31"/>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1" name="Google Shape;6761;p31"/>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2" name="Google Shape;6762;p31"/>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3" name="Google Shape;6763;p31"/>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4" name="Google Shape;6764;p31"/>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5" name="Google Shape;6765;p31"/>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6" name="Google Shape;6766;p31"/>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7" name="Google Shape;6767;p31"/>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8" name="Google Shape;6768;p31"/>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9" name="Google Shape;6769;p31"/>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0" name="Google Shape;6770;p31"/>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1" name="Google Shape;6771;p31"/>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2" name="Google Shape;6772;p31"/>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3" name="Google Shape;6773;p31"/>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4" name="Google Shape;6774;p31"/>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5" name="Google Shape;6775;p31"/>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6" name="Google Shape;6776;p31"/>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7" name="Google Shape;6777;p31"/>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8" name="Google Shape;6778;p31"/>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779" name="Google Shape;6779;p31"/>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4">
  <p:cSld name="CUSTOM_10_1_1_1">
    <p:spTree>
      <p:nvGrpSpPr>
        <p:cNvPr id="6780" name="Shape 6780"/>
        <p:cNvGrpSpPr/>
        <p:nvPr/>
      </p:nvGrpSpPr>
      <p:grpSpPr>
        <a:xfrm>
          <a:off x="0" y="0"/>
          <a:ext cx="0" cy="0"/>
          <a:chOff x="0" y="0"/>
          <a:chExt cx="0" cy="0"/>
        </a:xfrm>
      </p:grpSpPr>
      <p:sp>
        <p:nvSpPr>
          <p:cNvPr id="6781" name="Google Shape;6781;p32"/>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6782" name="Google Shape;6782;p32"/>
          <p:cNvGrpSpPr/>
          <p:nvPr/>
        </p:nvGrpSpPr>
        <p:grpSpPr>
          <a:xfrm>
            <a:off x="138936" y="-63073"/>
            <a:ext cx="8866145" cy="5068471"/>
            <a:chOff x="138936" y="-63073"/>
            <a:chExt cx="8866145" cy="5068471"/>
          </a:xfrm>
        </p:grpSpPr>
        <p:grpSp>
          <p:nvGrpSpPr>
            <p:cNvPr id="6783" name="Google Shape;6783;p32"/>
            <p:cNvGrpSpPr/>
            <p:nvPr/>
          </p:nvGrpSpPr>
          <p:grpSpPr>
            <a:xfrm rot="10800000">
              <a:off x="6655217" y="114684"/>
              <a:ext cx="2349864" cy="4867282"/>
              <a:chOff x="138393" y="76208"/>
              <a:chExt cx="2349864" cy="4867282"/>
            </a:xfrm>
          </p:grpSpPr>
          <p:grpSp>
            <p:nvGrpSpPr>
              <p:cNvPr id="6784" name="Google Shape;6784;p32"/>
              <p:cNvGrpSpPr/>
              <p:nvPr/>
            </p:nvGrpSpPr>
            <p:grpSpPr>
              <a:xfrm rot="-5400000" flipH="1">
                <a:off x="352936" y="1453428"/>
                <a:ext cx="538112" cy="226723"/>
                <a:chOff x="5765455" y="1947993"/>
                <a:chExt cx="858369" cy="361658"/>
              </a:xfrm>
            </p:grpSpPr>
            <p:sp>
              <p:nvSpPr>
                <p:cNvPr id="6785" name="Google Shape;6785;p32"/>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6" name="Google Shape;6786;p32"/>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787" name="Google Shape;6787;p32"/>
                <p:cNvGrpSpPr/>
                <p:nvPr/>
              </p:nvGrpSpPr>
              <p:grpSpPr>
                <a:xfrm>
                  <a:off x="5771457" y="2005258"/>
                  <a:ext cx="311479" cy="175217"/>
                  <a:chOff x="4431653" y="1513404"/>
                  <a:chExt cx="413981" cy="232877"/>
                </a:xfrm>
              </p:grpSpPr>
              <p:sp>
                <p:nvSpPr>
                  <p:cNvPr id="6788" name="Google Shape;6788;p32"/>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9" name="Google Shape;6789;p32"/>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0" name="Google Shape;6790;p32"/>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1" name="Google Shape;6791;p32"/>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2" name="Google Shape;6792;p32"/>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793" name="Google Shape;6793;p32"/>
                <p:cNvGrpSpPr/>
                <p:nvPr/>
              </p:nvGrpSpPr>
              <p:grpSpPr>
                <a:xfrm>
                  <a:off x="5986874" y="1954086"/>
                  <a:ext cx="411735" cy="349103"/>
                  <a:chOff x="4717959" y="1445393"/>
                  <a:chExt cx="547229" cy="463986"/>
                </a:xfrm>
              </p:grpSpPr>
              <p:sp>
                <p:nvSpPr>
                  <p:cNvPr id="6794" name="Google Shape;6794;p32"/>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5" name="Google Shape;6795;p32"/>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6" name="Google Shape;6796;p32"/>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7" name="Google Shape;6797;p32"/>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8" name="Google Shape;6798;p32"/>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9" name="Google Shape;6799;p32"/>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800" name="Google Shape;6800;p32"/>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01" name="Google Shape;6801;p32"/>
              <p:cNvGrpSpPr/>
              <p:nvPr/>
            </p:nvGrpSpPr>
            <p:grpSpPr>
              <a:xfrm rot="-7418544">
                <a:off x="901441" y="4397363"/>
                <a:ext cx="164432" cy="308586"/>
                <a:chOff x="5166319" y="2259335"/>
                <a:chExt cx="164435" cy="308590"/>
              </a:xfrm>
            </p:grpSpPr>
            <p:grpSp>
              <p:nvGrpSpPr>
                <p:cNvPr id="6802" name="Google Shape;6802;p32"/>
                <p:cNvGrpSpPr/>
                <p:nvPr/>
              </p:nvGrpSpPr>
              <p:grpSpPr>
                <a:xfrm>
                  <a:off x="5169922" y="2402383"/>
                  <a:ext cx="157067" cy="160932"/>
                  <a:chOff x="6429427" y="832961"/>
                  <a:chExt cx="211481" cy="216686"/>
                </a:xfrm>
              </p:grpSpPr>
              <p:sp>
                <p:nvSpPr>
                  <p:cNvPr id="6803" name="Google Shape;6803;p3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4" name="Google Shape;6804;p3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5" name="Google Shape;6805;p3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6" name="Google Shape;6806;p3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7" name="Google Shape;6807;p3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8" name="Google Shape;6808;p3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9" name="Google Shape;6809;p3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0" name="Google Shape;6810;p3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1" name="Google Shape;6811;p3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812" name="Google Shape;6812;p32"/>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13" name="Google Shape;6813;p32"/>
              <p:cNvGrpSpPr/>
              <p:nvPr/>
            </p:nvGrpSpPr>
            <p:grpSpPr>
              <a:xfrm rot="-1309170" flipH="1">
                <a:off x="556411" y="224773"/>
                <a:ext cx="164442" cy="308603"/>
                <a:chOff x="5166319" y="2259335"/>
                <a:chExt cx="164435" cy="308590"/>
              </a:xfrm>
            </p:grpSpPr>
            <p:grpSp>
              <p:nvGrpSpPr>
                <p:cNvPr id="6814" name="Google Shape;6814;p32"/>
                <p:cNvGrpSpPr/>
                <p:nvPr/>
              </p:nvGrpSpPr>
              <p:grpSpPr>
                <a:xfrm>
                  <a:off x="5169922" y="2402383"/>
                  <a:ext cx="157067" cy="160932"/>
                  <a:chOff x="6429427" y="832961"/>
                  <a:chExt cx="211481" cy="216686"/>
                </a:xfrm>
              </p:grpSpPr>
              <p:sp>
                <p:nvSpPr>
                  <p:cNvPr id="6815" name="Google Shape;6815;p3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6" name="Google Shape;6816;p3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7" name="Google Shape;6817;p3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8" name="Google Shape;6818;p3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9" name="Google Shape;6819;p3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0" name="Google Shape;6820;p3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1" name="Google Shape;6821;p3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2" name="Google Shape;6822;p3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3" name="Google Shape;6823;p3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824" name="Google Shape;6824;p32"/>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25" name="Google Shape;6825;p32"/>
              <p:cNvGrpSpPr/>
              <p:nvPr/>
            </p:nvGrpSpPr>
            <p:grpSpPr>
              <a:xfrm rot="10800000" flipH="1">
                <a:off x="138393" y="638276"/>
                <a:ext cx="2349864" cy="4305213"/>
                <a:chOff x="138393" y="154331"/>
                <a:chExt cx="2349864" cy="4305213"/>
              </a:xfrm>
            </p:grpSpPr>
            <p:sp>
              <p:nvSpPr>
                <p:cNvPr id="6826" name="Google Shape;6826;p32"/>
                <p:cNvSpPr/>
                <p:nvPr/>
              </p:nvSpPr>
              <p:spPr>
                <a:xfrm flipH="1">
                  <a:off x="435102" y="607764"/>
                  <a:ext cx="188898" cy="3851780"/>
                </a:xfrm>
                <a:custGeom>
                  <a:avLst/>
                  <a:gdLst/>
                  <a:ahLst/>
                  <a:cxnLst/>
                  <a:rect l="l" t="t" r="r" b="b"/>
                  <a:pathLst>
                    <a:path w="1946" h="41146" extrusionOk="0">
                      <a:moveTo>
                        <a:pt x="1546" y="1416"/>
                      </a:moveTo>
                      <a:lnTo>
                        <a:pt x="1546" y="7097"/>
                      </a:lnTo>
                      <a:cubicBezTo>
                        <a:pt x="1498" y="7198"/>
                        <a:pt x="1452" y="7303"/>
                        <a:pt x="1409" y="7409"/>
                      </a:cubicBezTo>
                      <a:cubicBezTo>
                        <a:pt x="1168" y="6984"/>
                        <a:pt x="1038" y="6504"/>
                        <a:pt x="1038" y="6004"/>
                      </a:cubicBezTo>
                      <a:lnTo>
                        <a:pt x="1038" y="2025"/>
                      </a:lnTo>
                      <a:cubicBezTo>
                        <a:pt x="1038" y="1721"/>
                        <a:pt x="1258" y="1468"/>
                        <a:pt x="1546" y="1416"/>
                      </a:cubicBezTo>
                      <a:close/>
                      <a:moveTo>
                        <a:pt x="1462" y="7890"/>
                      </a:moveTo>
                      <a:cubicBezTo>
                        <a:pt x="1533" y="7980"/>
                        <a:pt x="1606" y="8068"/>
                        <a:pt x="1688" y="8150"/>
                      </a:cubicBezTo>
                      <a:lnTo>
                        <a:pt x="1688" y="10585"/>
                      </a:lnTo>
                      <a:cubicBezTo>
                        <a:pt x="1688" y="11036"/>
                        <a:pt x="1512" y="11461"/>
                        <a:pt x="1192" y="11780"/>
                      </a:cubicBezTo>
                      <a:cubicBezTo>
                        <a:pt x="1157" y="11817"/>
                        <a:pt x="1121" y="11853"/>
                        <a:pt x="1086" y="11892"/>
                      </a:cubicBezTo>
                      <a:lnTo>
                        <a:pt x="1086" y="10122"/>
                      </a:lnTo>
                      <a:cubicBezTo>
                        <a:pt x="1086" y="9366"/>
                        <a:pt x="1217" y="8607"/>
                        <a:pt x="1462" y="7890"/>
                      </a:cubicBezTo>
                      <a:close/>
                      <a:moveTo>
                        <a:pt x="864" y="12532"/>
                      </a:moveTo>
                      <a:lnTo>
                        <a:pt x="864" y="28613"/>
                      </a:lnTo>
                      <a:cubicBezTo>
                        <a:pt x="473" y="28015"/>
                        <a:pt x="262" y="27318"/>
                        <a:pt x="262" y="26588"/>
                      </a:cubicBezTo>
                      <a:lnTo>
                        <a:pt x="262" y="14559"/>
                      </a:lnTo>
                      <a:cubicBezTo>
                        <a:pt x="262" y="13827"/>
                        <a:pt x="473" y="13129"/>
                        <a:pt x="864" y="12532"/>
                      </a:cubicBezTo>
                      <a:close/>
                      <a:moveTo>
                        <a:pt x="1086" y="29256"/>
                      </a:moveTo>
                      <a:cubicBezTo>
                        <a:pt x="1121" y="29294"/>
                        <a:pt x="1157" y="29331"/>
                        <a:pt x="1192" y="29368"/>
                      </a:cubicBezTo>
                      <a:cubicBezTo>
                        <a:pt x="1512" y="29687"/>
                        <a:pt x="1688" y="30112"/>
                        <a:pt x="1688" y="30562"/>
                      </a:cubicBezTo>
                      <a:lnTo>
                        <a:pt x="1688" y="32997"/>
                      </a:lnTo>
                      <a:cubicBezTo>
                        <a:pt x="1571" y="33117"/>
                        <a:pt x="1468" y="33246"/>
                        <a:pt x="1374" y="33380"/>
                      </a:cubicBezTo>
                      <a:cubicBezTo>
                        <a:pt x="1184" y="32114"/>
                        <a:pt x="1086" y="30836"/>
                        <a:pt x="1086" y="29557"/>
                      </a:cubicBezTo>
                      <a:lnTo>
                        <a:pt x="1086" y="29256"/>
                      </a:lnTo>
                      <a:close/>
                      <a:moveTo>
                        <a:pt x="1256" y="34043"/>
                      </a:moveTo>
                      <a:cubicBezTo>
                        <a:pt x="1340" y="34522"/>
                        <a:pt x="1436" y="34997"/>
                        <a:pt x="1546" y="35469"/>
                      </a:cubicBezTo>
                      <a:lnTo>
                        <a:pt x="1546" y="39729"/>
                      </a:lnTo>
                      <a:cubicBezTo>
                        <a:pt x="1258" y="39677"/>
                        <a:pt x="1038" y="39425"/>
                        <a:pt x="1038" y="39120"/>
                      </a:cubicBezTo>
                      <a:lnTo>
                        <a:pt x="1038" y="35142"/>
                      </a:lnTo>
                      <a:cubicBezTo>
                        <a:pt x="1038" y="34759"/>
                        <a:pt x="1113" y="34387"/>
                        <a:pt x="1256" y="34043"/>
                      </a:cubicBezTo>
                      <a:close/>
                      <a:moveTo>
                        <a:pt x="1509" y="0"/>
                      </a:moveTo>
                      <a:lnTo>
                        <a:pt x="1509" y="1159"/>
                      </a:lnTo>
                      <a:cubicBezTo>
                        <a:pt x="1093" y="1232"/>
                        <a:pt x="779" y="1597"/>
                        <a:pt x="779" y="2026"/>
                      </a:cubicBezTo>
                      <a:lnTo>
                        <a:pt x="779" y="6006"/>
                      </a:lnTo>
                      <a:cubicBezTo>
                        <a:pt x="779" y="6602"/>
                        <a:pt x="946" y="7179"/>
                        <a:pt x="1265" y="7677"/>
                      </a:cubicBezTo>
                      <a:cubicBezTo>
                        <a:pt x="973" y="8471"/>
                        <a:pt x="825" y="9292"/>
                        <a:pt x="825" y="10120"/>
                      </a:cubicBezTo>
                      <a:lnTo>
                        <a:pt x="825" y="12142"/>
                      </a:lnTo>
                      <a:cubicBezTo>
                        <a:pt x="286" y="12837"/>
                        <a:pt x="1" y="13674"/>
                        <a:pt x="1" y="14560"/>
                      </a:cubicBezTo>
                      <a:lnTo>
                        <a:pt x="1" y="26589"/>
                      </a:lnTo>
                      <a:cubicBezTo>
                        <a:pt x="1" y="27474"/>
                        <a:pt x="286" y="28311"/>
                        <a:pt x="825" y="29007"/>
                      </a:cubicBezTo>
                      <a:lnTo>
                        <a:pt x="825" y="29557"/>
                      </a:lnTo>
                      <a:cubicBezTo>
                        <a:pt x="825" y="30913"/>
                        <a:pt x="936" y="32293"/>
                        <a:pt x="1154" y="33659"/>
                      </a:cubicBezTo>
                      <a:cubicBezTo>
                        <a:pt x="908" y="34113"/>
                        <a:pt x="779" y="34624"/>
                        <a:pt x="779" y="35140"/>
                      </a:cubicBezTo>
                      <a:lnTo>
                        <a:pt x="779" y="39119"/>
                      </a:lnTo>
                      <a:cubicBezTo>
                        <a:pt x="779" y="39547"/>
                        <a:pt x="1091" y="39914"/>
                        <a:pt x="1509" y="39985"/>
                      </a:cubicBezTo>
                      <a:lnTo>
                        <a:pt x="1509" y="41145"/>
                      </a:lnTo>
                      <a:lnTo>
                        <a:pt x="1805" y="41145"/>
                      </a:lnTo>
                      <a:lnTo>
                        <a:pt x="1805" y="35451"/>
                      </a:lnTo>
                      <a:lnTo>
                        <a:pt x="1802" y="35421"/>
                      </a:lnTo>
                      <a:cubicBezTo>
                        <a:pt x="1675" y="34882"/>
                        <a:pt x="1562" y="34307"/>
                        <a:pt x="1464" y="33715"/>
                      </a:cubicBezTo>
                      <a:cubicBezTo>
                        <a:pt x="1588" y="33501"/>
                        <a:pt x="1735" y="33310"/>
                        <a:pt x="1901" y="33145"/>
                      </a:cubicBezTo>
                      <a:lnTo>
                        <a:pt x="1944" y="33102"/>
                      </a:lnTo>
                      <a:lnTo>
                        <a:pt x="1944" y="30561"/>
                      </a:lnTo>
                      <a:cubicBezTo>
                        <a:pt x="1944" y="30043"/>
                        <a:pt x="1740" y="29553"/>
                        <a:pt x="1374" y="29185"/>
                      </a:cubicBezTo>
                      <a:cubicBezTo>
                        <a:pt x="1287" y="29100"/>
                        <a:pt x="1202" y="29006"/>
                        <a:pt x="1122" y="28905"/>
                      </a:cubicBezTo>
                      <a:lnTo>
                        <a:pt x="1122" y="12242"/>
                      </a:lnTo>
                      <a:cubicBezTo>
                        <a:pt x="1203" y="12142"/>
                        <a:pt x="1288" y="12047"/>
                        <a:pt x="1374" y="11961"/>
                      </a:cubicBezTo>
                      <a:cubicBezTo>
                        <a:pt x="1742" y="11592"/>
                        <a:pt x="1945" y="11105"/>
                        <a:pt x="1945" y="10585"/>
                      </a:cubicBezTo>
                      <a:lnTo>
                        <a:pt x="1945" y="8044"/>
                      </a:lnTo>
                      <a:lnTo>
                        <a:pt x="1901" y="8002"/>
                      </a:lnTo>
                      <a:cubicBezTo>
                        <a:pt x="1793" y="7894"/>
                        <a:pt x="1693" y="7774"/>
                        <a:pt x="1597" y="7638"/>
                      </a:cubicBezTo>
                      <a:cubicBezTo>
                        <a:pt x="1666" y="7463"/>
                        <a:pt x="1728" y="7320"/>
                        <a:pt x="1791" y="7187"/>
                      </a:cubicBezTo>
                      <a:lnTo>
                        <a:pt x="1802" y="7165"/>
                      </a:lnTo>
                      <a:lnTo>
                        <a:pt x="1805" y="0"/>
                      </a:ln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827" name="Google Shape;6827;p32"/>
                <p:cNvGrpSpPr/>
                <p:nvPr/>
              </p:nvGrpSpPr>
              <p:grpSpPr>
                <a:xfrm>
                  <a:off x="138393" y="154331"/>
                  <a:ext cx="2349864" cy="2338891"/>
                  <a:chOff x="689851" y="543425"/>
                  <a:chExt cx="2371204" cy="2360132"/>
                </a:xfrm>
              </p:grpSpPr>
              <p:sp>
                <p:nvSpPr>
                  <p:cNvPr id="6828" name="Google Shape;6828;p32"/>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829" name="Google Shape;6829;p32"/>
                  <p:cNvGrpSpPr/>
                  <p:nvPr/>
                </p:nvGrpSpPr>
                <p:grpSpPr>
                  <a:xfrm>
                    <a:off x="2279990" y="699799"/>
                    <a:ext cx="296624" cy="226530"/>
                    <a:chOff x="2279990" y="699799"/>
                    <a:chExt cx="296624" cy="226530"/>
                  </a:xfrm>
                </p:grpSpPr>
                <p:sp>
                  <p:nvSpPr>
                    <p:cNvPr id="6830" name="Google Shape;6830;p32"/>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1" name="Google Shape;6831;p32"/>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2" name="Google Shape;6832;p32"/>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33" name="Google Shape;6833;p32"/>
                  <p:cNvGrpSpPr/>
                  <p:nvPr/>
                </p:nvGrpSpPr>
                <p:grpSpPr>
                  <a:xfrm>
                    <a:off x="2905178" y="550933"/>
                    <a:ext cx="145542" cy="114895"/>
                    <a:chOff x="2905178" y="550933"/>
                    <a:chExt cx="145542" cy="114895"/>
                  </a:xfrm>
                </p:grpSpPr>
                <p:sp>
                  <p:nvSpPr>
                    <p:cNvPr id="6834" name="Google Shape;6834;p32"/>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5" name="Google Shape;6835;p32"/>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36" name="Google Shape;6836;p32"/>
                  <p:cNvGrpSpPr/>
                  <p:nvPr/>
                </p:nvGrpSpPr>
                <p:grpSpPr>
                  <a:xfrm>
                    <a:off x="2899147" y="668291"/>
                    <a:ext cx="120126" cy="143881"/>
                    <a:chOff x="2899147" y="668291"/>
                    <a:chExt cx="120126" cy="143881"/>
                  </a:xfrm>
                </p:grpSpPr>
                <p:sp>
                  <p:nvSpPr>
                    <p:cNvPr id="6837" name="Google Shape;6837;p32"/>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8" name="Google Shape;6838;p32"/>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9" name="Google Shape;6839;p32"/>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0" name="Google Shape;6840;p32"/>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1" name="Google Shape;6841;p32"/>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2" name="Google Shape;6842;p32"/>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843" name="Google Shape;6843;p32"/>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4" name="Google Shape;6844;p32"/>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5" name="Google Shape;6845;p32"/>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6" name="Google Shape;6846;p32"/>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7" name="Google Shape;6847;p32"/>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8" name="Google Shape;6848;p32"/>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849" name="Google Shape;6849;p32"/>
                  <p:cNvGrpSpPr/>
                  <p:nvPr/>
                </p:nvGrpSpPr>
                <p:grpSpPr>
                  <a:xfrm>
                    <a:off x="920688" y="2132708"/>
                    <a:ext cx="188067" cy="427644"/>
                    <a:chOff x="920688" y="2132708"/>
                    <a:chExt cx="188067" cy="427644"/>
                  </a:xfrm>
                </p:grpSpPr>
                <p:sp>
                  <p:nvSpPr>
                    <p:cNvPr id="6850" name="Google Shape;6850;p32"/>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1" name="Google Shape;6851;p32"/>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2" name="Google Shape;6852;p32"/>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3" name="Google Shape;6853;p32"/>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4" name="Google Shape;6854;p32"/>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5" name="Google Shape;6855;p32"/>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6" name="Google Shape;6856;p32"/>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7" name="Google Shape;6857;p32"/>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858" name="Google Shape;6858;p32"/>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9" name="Google Shape;6859;p32"/>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860" name="Google Shape;6860;p32"/>
                  <p:cNvGrpSpPr/>
                  <p:nvPr/>
                </p:nvGrpSpPr>
                <p:grpSpPr>
                  <a:xfrm>
                    <a:off x="721729" y="2221080"/>
                    <a:ext cx="154035" cy="287332"/>
                    <a:chOff x="721729" y="2221080"/>
                    <a:chExt cx="154035" cy="287332"/>
                  </a:xfrm>
                </p:grpSpPr>
                <p:sp>
                  <p:nvSpPr>
                    <p:cNvPr id="6861" name="Google Shape;6861;p32"/>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2" name="Google Shape;6862;p32"/>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3" name="Google Shape;6863;p32"/>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4" name="Google Shape;6864;p32"/>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5" name="Google Shape;6865;p32"/>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6" name="Google Shape;6866;p32"/>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7" name="Google Shape;6867;p32"/>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68" name="Google Shape;6868;p32"/>
                  <p:cNvGrpSpPr/>
                  <p:nvPr/>
                </p:nvGrpSpPr>
                <p:grpSpPr>
                  <a:xfrm>
                    <a:off x="998845" y="875251"/>
                    <a:ext cx="508814" cy="440690"/>
                    <a:chOff x="998845" y="875251"/>
                    <a:chExt cx="508814" cy="440690"/>
                  </a:xfrm>
                </p:grpSpPr>
                <p:sp>
                  <p:nvSpPr>
                    <p:cNvPr id="6869" name="Google Shape;6869;p32"/>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0" name="Google Shape;6870;p32"/>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1" name="Google Shape;6871;p32"/>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2" name="Google Shape;6872;p32"/>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3" name="Google Shape;6873;p32"/>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4" name="Google Shape;6874;p32"/>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5" name="Google Shape;6875;p32"/>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6" name="Google Shape;6876;p32"/>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7" name="Google Shape;6877;p32"/>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8" name="Google Shape;6878;p32"/>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9" name="Google Shape;6879;p32"/>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0" name="Google Shape;6880;p32"/>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1" name="Google Shape;6881;p32"/>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2" name="Google Shape;6882;p32"/>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3" name="Google Shape;6883;p32"/>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884" name="Google Shape;6884;p32"/>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5" name="Google Shape;6885;p32"/>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6" name="Google Shape;6886;p32"/>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887" name="Google Shape;6887;p32"/>
                  <p:cNvGrpSpPr/>
                  <p:nvPr/>
                </p:nvGrpSpPr>
                <p:grpSpPr>
                  <a:xfrm>
                    <a:off x="836809" y="595673"/>
                    <a:ext cx="379395" cy="387027"/>
                    <a:chOff x="836809" y="595673"/>
                    <a:chExt cx="379395" cy="387027"/>
                  </a:xfrm>
                </p:grpSpPr>
                <p:sp>
                  <p:nvSpPr>
                    <p:cNvPr id="6888" name="Google Shape;6888;p32"/>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9" name="Google Shape;6889;p32"/>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0" name="Google Shape;6890;p32"/>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91" name="Google Shape;6891;p32"/>
                  <p:cNvGrpSpPr/>
                  <p:nvPr/>
                </p:nvGrpSpPr>
                <p:grpSpPr>
                  <a:xfrm>
                    <a:off x="786161" y="550318"/>
                    <a:ext cx="636018" cy="460691"/>
                    <a:chOff x="786161" y="550318"/>
                    <a:chExt cx="636018" cy="460691"/>
                  </a:xfrm>
                </p:grpSpPr>
                <p:sp>
                  <p:nvSpPr>
                    <p:cNvPr id="6892" name="Google Shape;6892;p32"/>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3" name="Google Shape;6893;p32"/>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4" name="Google Shape;6894;p32"/>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5" name="Google Shape;6895;p32"/>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6" name="Google Shape;6896;p32"/>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897" name="Google Shape;6897;p32"/>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898" name="Google Shape;6898;p32"/>
                  <p:cNvGrpSpPr/>
                  <p:nvPr/>
                </p:nvGrpSpPr>
                <p:grpSpPr>
                  <a:xfrm>
                    <a:off x="2067738" y="598381"/>
                    <a:ext cx="292008" cy="198097"/>
                    <a:chOff x="2067738" y="598381"/>
                    <a:chExt cx="292008" cy="198097"/>
                  </a:xfrm>
                </p:grpSpPr>
                <p:sp>
                  <p:nvSpPr>
                    <p:cNvPr id="6899" name="Google Shape;6899;p32"/>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0" name="Google Shape;6900;p32"/>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1" name="Google Shape;6901;p32"/>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902" name="Google Shape;6902;p32"/>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3" name="Google Shape;6903;p32"/>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4" name="Google Shape;6904;p32"/>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905" name="Google Shape;6905;p32"/>
                  <p:cNvGrpSpPr/>
                  <p:nvPr/>
                </p:nvGrpSpPr>
                <p:grpSpPr>
                  <a:xfrm>
                    <a:off x="793854" y="1165599"/>
                    <a:ext cx="166405" cy="595648"/>
                    <a:chOff x="793854" y="1165599"/>
                    <a:chExt cx="166405" cy="595648"/>
                  </a:xfrm>
                </p:grpSpPr>
                <p:sp>
                  <p:nvSpPr>
                    <p:cNvPr id="6906" name="Google Shape;6906;p32"/>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7" name="Google Shape;6907;p32"/>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8" name="Google Shape;6908;p32"/>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9" name="Google Shape;6909;p32"/>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910" name="Google Shape;6910;p32"/>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911" name="Google Shape;6911;p32"/>
                  <p:cNvGrpSpPr/>
                  <p:nvPr/>
                </p:nvGrpSpPr>
                <p:grpSpPr>
                  <a:xfrm>
                    <a:off x="715636" y="2027781"/>
                    <a:ext cx="220560" cy="228560"/>
                    <a:chOff x="715636" y="2027781"/>
                    <a:chExt cx="220560" cy="228560"/>
                  </a:xfrm>
                </p:grpSpPr>
                <p:sp>
                  <p:nvSpPr>
                    <p:cNvPr id="6912" name="Google Shape;6912;p32"/>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3" name="Google Shape;6913;p32"/>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4" name="Google Shape;6914;p32"/>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5" name="Google Shape;6915;p32"/>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6" name="Google Shape;6916;p32"/>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7" name="Google Shape;6917;p32"/>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8" name="Google Shape;6918;p32"/>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919" name="Google Shape;6919;p32"/>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920" name="Google Shape;6920;p32"/>
                  <p:cNvGrpSpPr/>
                  <p:nvPr/>
                </p:nvGrpSpPr>
                <p:grpSpPr>
                  <a:xfrm>
                    <a:off x="1062908" y="937961"/>
                    <a:ext cx="217298" cy="231699"/>
                    <a:chOff x="1062908" y="937961"/>
                    <a:chExt cx="217298" cy="231699"/>
                  </a:xfrm>
                </p:grpSpPr>
                <p:sp>
                  <p:nvSpPr>
                    <p:cNvPr id="6921" name="Google Shape;6921;p32"/>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2" name="Google Shape;6922;p32"/>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3" name="Google Shape;6923;p32"/>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4" name="Google Shape;6924;p32"/>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5" name="Google Shape;6925;p32"/>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926" name="Google Shape;6926;p32"/>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7" name="Google Shape;6927;p32"/>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8" name="Google Shape;6928;p32"/>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9" name="Google Shape;6929;p32"/>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0" name="Google Shape;6930;p32"/>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1" name="Google Shape;6931;p32"/>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2" name="Google Shape;6932;p32"/>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6933" name="Google Shape;6933;p32"/>
              <p:cNvGrpSpPr/>
              <p:nvPr/>
            </p:nvGrpSpPr>
            <p:grpSpPr>
              <a:xfrm rot="10800000">
                <a:off x="235717" y="76208"/>
                <a:ext cx="1127468" cy="1166077"/>
                <a:chOff x="1978729" y="3977410"/>
                <a:chExt cx="1127468" cy="1166077"/>
              </a:xfrm>
            </p:grpSpPr>
            <p:sp>
              <p:nvSpPr>
                <p:cNvPr id="6934" name="Google Shape;6934;p32"/>
                <p:cNvSpPr/>
                <p:nvPr/>
              </p:nvSpPr>
              <p:spPr>
                <a:xfrm>
                  <a:off x="2499265" y="4863007"/>
                  <a:ext cx="242271" cy="102582"/>
                </a:xfrm>
                <a:custGeom>
                  <a:avLst/>
                  <a:gdLst/>
                  <a:ahLst/>
                  <a:cxnLst/>
                  <a:rect l="l" t="t" r="r" b="b"/>
                  <a:pathLst>
                    <a:path w="2579" h="1092" extrusionOk="0">
                      <a:moveTo>
                        <a:pt x="401" y="0"/>
                      </a:moveTo>
                      <a:cubicBezTo>
                        <a:pt x="306" y="0"/>
                        <a:pt x="211" y="30"/>
                        <a:pt x="128" y="91"/>
                      </a:cubicBezTo>
                      <a:cubicBezTo>
                        <a:pt x="19" y="170"/>
                        <a:pt x="1" y="356"/>
                        <a:pt x="93" y="454"/>
                      </a:cubicBezTo>
                      <a:cubicBezTo>
                        <a:pt x="117" y="481"/>
                        <a:pt x="145" y="494"/>
                        <a:pt x="170" y="494"/>
                      </a:cubicBezTo>
                      <a:cubicBezTo>
                        <a:pt x="198" y="494"/>
                        <a:pt x="223" y="478"/>
                        <a:pt x="239" y="448"/>
                      </a:cubicBezTo>
                      <a:cubicBezTo>
                        <a:pt x="268" y="392"/>
                        <a:pt x="242" y="348"/>
                        <a:pt x="182" y="322"/>
                      </a:cubicBezTo>
                      <a:cubicBezTo>
                        <a:pt x="146" y="305"/>
                        <a:pt x="99" y="270"/>
                        <a:pt x="97" y="239"/>
                      </a:cubicBezTo>
                      <a:cubicBezTo>
                        <a:pt x="93" y="207"/>
                        <a:pt x="133" y="167"/>
                        <a:pt x="160" y="135"/>
                      </a:cubicBezTo>
                      <a:cubicBezTo>
                        <a:pt x="172" y="119"/>
                        <a:pt x="198" y="115"/>
                        <a:pt x="221" y="110"/>
                      </a:cubicBezTo>
                      <a:cubicBezTo>
                        <a:pt x="252" y="103"/>
                        <a:pt x="281" y="100"/>
                        <a:pt x="310" y="100"/>
                      </a:cubicBezTo>
                      <a:cubicBezTo>
                        <a:pt x="439" y="100"/>
                        <a:pt x="545" y="164"/>
                        <a:pt x="645" y="253"/>
                      </a:cubicBezTo>
                      <a:cubicBezTo>
                        <a:pt x="821" y="409"/>
                        <a:pt x="991" y="573"/>
                        <a:pt x="1179" y="712"/>
                      </a:cubicBezTo>
                      <a:cubicBezTo>
                        <a:pt x="1483" y="937"/>
                        <a:pt x="1815" y="1091"/>
                        <a:pt x="2188" y="1091"/>
                      </a:cubicBezTo>
                      <a:cubicBezTo>
                        <a:pt x="2218" y="1091"/>
                        <a:pt x="2247" y="1090"/>
                        <a:pt x="2277" y="1088"/>
                      </a:cubicBezTo>
                      <a:cubicBezTo>
                        <a:pt x="2324" y="1088"/>
                        <a:pt x="2368" y="1090"/>
                        <a:pt x="2411" y="1090"/>
                      </a:cubicBezTo>
                      <a:cubicBezTo>
                        <a:pt x="2445" y="1090"/>
                        <a:pt x="2479" y="1089"/>
                        <a:pt x="2512" y="1085"/>
                      </a:cubicBezTo>
                      <a:cubicBezTo>
                        <a:pt x="2535" y="1083"/>
                        <a:pt x="2557" y="1053"/>
                        <a:pt x="2579" y="1037"/>
                      </a:cubicBezTo>
                      <a:cubicBezTo>
                        <a:pt x="2559" y="1019"/>
                        <a:pt x="2541" y="991"/>
                        <a:pt x="2518" y="990"/>
                      </a:cubicBezTo>
                      <a:cubicBezTo>
                        <a:pt x="2429" y="984"/>
                        <a:pt x="2339" y="982"/>
                        <a:pt x="2250" y="982"/>
                      </a:cubicBezTo>
                      <a:cubicBezTo>
                        <a:pt x="2233" y="982"/>
                        <a:pt x="2216" y="982"/>
                        <a:pt x="2200" y="982"/>
                      </a:cubicBezTo>
                      <a:cubicBezTo>
                        <a:pt x="2197" y="982"/>
                        <a:pt x="2195" y="982"/>
                        <a:pt x="2192" y="982"/>
                      </a:cubicBezTo>
                      <a:cubicBezTo>
                        <a:pt x="2000" y="982"/>
                        <a:pt x="1819" y="944"/>
                        <a:pt x="1646" y="861"/>
                      </a:cubicBezTo>
                      <a:cubicBezTo>
                        <a:pt x="1384" y="734"/>
                        <a:pt x="1158" y="559"/>
                        <a:pt x="956" y="352"/>
                      </a:cubicBezTo>
                      <a:cubicBezTo>
                        <a:pt x="888" y="280"/>
                        <a:pt x="821" y="207"/>
                        <a:pt x="747" y="141"/>
                      </a:cubicBezTo>
                      <a:cubicBezTo>
                        <a:pt x="642" y="47"/>
                        <a:pt x="521"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5" name="Google Shape;6935;p32"/>
                <p:cNvSpPr/>
                <p:nvPr/>
              </p:nvSpPr>
              <p:spPr>
                <a:xfrm>
                  <a:off x="2523408" y="4814720"/>
                  <a:ext cx="144198" cy="130295"/>
                </a:xfrm>
                <a:custGeom>
                  <a:avLst/>
                  <a:gdLst/>
                  <a:ahLst/>
                  <a:cxnLst/>
                  <a:rect l="l" t="t" r="r" b="b"/>
                  <a:pathLst>
                    <a:path w="1535" h="1387" extrusionOk="0">
                      <a:moveTo>
                        <a:pt x="244" y="0"/>
                      </a:moveTo>
                      <a:cubicBezTo>
                        <a:pt x="184" y="0"/>
                        <a:pt x="125" y="16"/>
                        <a:pt x="69" y="47"/>
                      </a:cubicBezTo>
                      <a:cubicBezTo>
                        <a:pt x="23" y="70"/>
                        <a:pt x="1" y="113"/>
                        <a:pt x="17" y="164"/>
                      </a:cubicBezTo>
                      <a:cubicBezTo>
                        <a:pt x="34" y="218"/>
                        <a:pt x="74" y="244"/>
                        <a:pt x="130" y="245"/>
                      </a:cubicBezTo>
                      <a:cubicBezTo>
                        <a:pt x="131" y="245"/>
                        <a:pt x="132" y="245"/>
                        <a:pt x="133" y="245"/>
                      </a:cubicBezTo>
                      <a:cubicBezTo>
                        <a:pt x="185" y="245"/>
                        <a:pt x="209" y="219"/>
                        <a:pt x="214" y="164"/>
                      </a:cubicBezTo>
                      <a:cubicBezTo>
                        <a:pt x="218" y="124"/>
                        <a:pt x="247" y="109"/>
                        <a:pt x="282" y="109"/>
                      </a:cubicBezTo>
                      <a:cubicBezTo>
                        <a:pt x="289" y="109"/>
                        <a:pt x="296" y="110"/>
                        <a:pt x="302" y="111"/>
                      </a:cubicBezTo>
                      <a:cubicBezTo>
                        <a:pt x="466" y="132"/>
                        <a:pt x="589" y="221"/>
                        <a:pt x="676" y="354"/>
                      </a:cubicBezTo>
                      <a:cubicBezTo>
                        <a:pt x="824" y="580"/>
                        <a:pt x="969" y="807"/>
                        <a:pt x="1110" y="1036"/>
                      </a:cubicBezTo>
                      <a:cubicBezTo>
                        <a:pt x="1211" y="1200"/>
                        <a:pt x="1324" y="1348"/>
                        <a:pt x="1535" y="1386"/>
                      </a:cubicBezTo>
                      <a:cubicBezTo>
                        <a:pt x="1529" y="1377"/>
                        <a:pt x="1525" y="1371"/>
                        <a:pt x="1521" y="1365"/>
                      </a:cubicBezTo>
                      <a:cubicBezTo>
                        <a:pt x="1315" y="1179"/>
                        <a:pt x="1164" y="949"/>
                        <a:pt x="1024" y="712"/>
                      </a:cubicBezTo>
                      <a:cubicBezTo>
                        <a:pt x="966" y="611"/>
                        <a:pt x="910" y="504"/>
                        <a:pt x="847" y="404"/>
                      </a:cubicBezTo>
                      <a:cubicBezTo>
                        <a:pt x="725" y="211"/>
                        <a:pt x="559" y="72"/>
                        <a:pt x="335" y="13"/>
                      </a:cubicBezTo>
                      <a:cubicBezTo>
                        <a:pt x="305" y="4"/>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6" name="Google Shape;6936;p32"/>
                <p:cNvSpPr/>
                <p:nvPr/>
              </p:nvSpPr>
              <p:spPr>
                <a:xfrm>
                  <a:off x="2384279" y="4832945"/>
                  <a:ext cx="148143" cy="55988"/>
                </a:xfrm>
                <a:custGeom>
                  <a:avLst/>
                  <a:gdLst/>
                  <a:ahLst/>
                  <a:cxnLst/>
                  <a:rect l="l" t="t" r="r" b="b"/>
                  <a:pathLst>
                    <a:path w="1577" h="596" extrusionOk="0">
                      <a:moveTo>
                        <a:pt x="703" y="1"/>
                      </a:moveTo>
                      <a:cubicBezTo>
                        <a:pt x="610" y="1"/>
                        <a:pt x="516" y="12"/>
                        <a:pt x="425" y="24"/>
                      </a:cubicBezTo>
                      <a:cubicBezTo>
                        <a:pt x="292" y="42"/>
                        <a:pt x="181" y="117"/>
                        <a:pt x="99" y="226"/>
                      </a:cubicBezTo>
                      <a:cubicBezTo>
                        <a:pt x="32" y="312"/>
                        <a:pt x="1" y="408"/>
                        <a:pt x="43" y="517"/>
                      </a:cubicBezTo>
                      <a:cubicBezTo>
                        <a:pt x="62" y="567"/>
                        <a:pt x="98" y="596"/>
                        <a:pt x="133" y="596"/>
                      </a:cubicBezTo>
                      <a:cubicBezTo>
                        <a:pt x="142" y="596"/>
                        <a:pt x="152" y="594"/>
                        <a:pt x="161" y="589"/>
                      </a:cubicBezTo>
                      <a:cubicBezTo>
                        <a:pt x="202" y="568"/>
                        <a:pt x="211" y="506"/>
                        <a:pt x="182" y="450"/>
                      </a:cubicBezTo>
                      <a:cubicBezTo>
                        <a:pt x="132" y="352"/>
                        <a:pt x="146" y="271"/>
                        <a:pt x="238" y="209"/>
                      </a:cubicBezTo>
                      <a:cubicBezTo>
                        <a:pt x="295" y="171"/>
                        <a:pt x="361" y="143"/>
                        <a:pt x="426" y="124"/>
                      </a:cubicBezTo>
                      <a:cubicBezTo>
                        <a:pt x="526" y="98"/>
                        <a:pt x="625" y="86"/>
                        <a:pt x="725" y="86"/>
                      </a:cubicBezTo>
                      <a:cubicBezTo>
                        <a:pt x="845" y="86"/>
                        <a:pt x="966" y="103"/>
                        <a:pt x="1086" y="132"/>
                      </a:cubicBezTo>
                      <a:cubicBezTo>
                        <a:pt x="1205" y="159"/>
                        <a:pt x="1324" y="191"/>
                        <a:pt x="1411" y="283"/>
                      </a:cubicBezTo>
                      <a:cubicBezTo>
                        <a:pt x="1428" y="302"/>
                        <a:pt x="1443" y="311"/>
                        <a:pt x="1460" y="311"/>
                      </a:cubicBezTo>
                      <a:cubicBezTo>
                        <a:pt x="1470" y="311"/>
                        <a:pt x="1480" y="308"/>
                        <a:pt x="1492" y="303"/>
                      </a:cubicBezTo>
                      <a:cubicBezTo>
                        <a:pt x="1515" y="294"/>
                        <a:pt x="1540" y="289"/>
                        <a:pt x="1563" y="282"/>
                      </a:cubicBezTo>
                      <a:cubicBezTo>
                        <a:pt x="1567" y="274"/>
                        <a:pt x="1571" y="267"/>
                        <a:pt x="1577" y="259"/>
                      </a:cubicBezTo>
                      <a:cubicBezTo>
                        <a:pt x="1505" y="218"/>
                        <a:pt x="1437" y="165"/>
                        <a:pt x="1361" y="141"/>
                      </a:cubicBezTo>
                      <a:cubicBezTo>
                        <a:pt x="1189" y="88"/>
                        <a:pt x="1014" y="34"/>
                        <a:pt x="837" y="10"/>
                      </a:cubicBezTo>
                      <a:cubicBezTo>
                        <a:pt x="793" y="3"/>
                        <a:pt x="748"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7" name="Google Shape;6937;p32"/>
                <p:cNvSpPr/>
                <p:nvPr/>
              </p:nvSpPr>
              <p:spPr>
                <a:xfrm>
                  <a:off x="2382964" y="4793395"/>
                  <a:ext cx="116110" cy="43306"/>
                </a:xfrm>
                <a:custGeom>
                  <a:avLst/>
                  <a:gdLst/>
                  <a:ahLst/>
                  <a:cxnLst/>
                  <a:rect l="l" t="t" r="r" b="b"/>
                  <a:pathLst>
                    <a:path w="1236" h="461" extrusionOk="0">
                      <a:moveTo>
                        <a:pt x="459" y="0"/>
                      </a:moveTo>
                      <a:cubicBezTo>
                        <a:pt x="359" y="0"/>
                        <a:pt x="257" y="19"/>
                        <a:pt x="162" y="47"/>
                      </a:cubicBezTo>
                      <a:cubicBezTo>
                        <a:pt x="61" y="77"/>
                        <a:pt x="0" y="182"/>
                        <a:pt x="20" y="265"/>
                      </a:cubicBezTo>
                      <a:cubicBezTo>
                        <a:pt x="26" y="297"/>
                        <a:pt x="61" y="327"/>
                        <a:pt x="91" y="348"/>
                      </a:cubicBezTo>
                      <a:cubicBezTo>
                        <a:pt x="93" y="349"/>
                        <a:pt x="96" y="350"/>
                        <a:pt x="99" y="350"/>
                      </a:cubicBezTo>
                      <a:cubicBezTo>
                        <a:pt x="117" y="350"/>
                        <a:pt x="150" y="335"/>
                        <a:pt x="152" y="327"/>
                      </a:cubicBezTo>
                      <a:cubicBezTo>
                        <a:pt x="155" y="295"/>
                        <a:pt x="154" y="256"/>
                        <a:pt x="139" y="228"/>
                      </a:cubicBezTo>
                      <a:cubicBezTo>
                        <a:pt x="103" y="165"/>
                        <a:pt x="109" y="124"/>
                        <a:pt x="176" y="91"/>
                      </a:cubicBezTo>
                      <a:cubicBezTo>
                        <a:pt x="212" y="74"/>
                        <a:pt x="252" y="57"/>
                        <a:pt x="290" y="57"/>
                      </a:cubicBezTo>
                      <a:cubicBezTo>
                        <a:pt x="292" y="57"/>
                        <a:pt x="294" y="57"/>
                        <a:pt x="297" y="57"/>
                      </a:cubicBezTo>
                      <a:cubicBezTo>
                        <a:pt x="424" y="63"/>
                        <a:pt x="553" y="65"/>
                        <a:pt x="677" y="94"/>
                      </a:cubicBezTo>
                      <a:cubicBezTo>
                        <a:pt x="829" y="129"/>
                        <a:pt x="979" y="191"/>
                        <a:pt x="1043" y="344"/>
                      </a:cubicBezTo>
                      <a:cubicBezTo>
                        <a:pt x="1085" y="441"/>
                        <a:pt x="1155" y="446"/>
                        <a:pt x="1236" y="461"/>
                      </a:cubicBezTo>
                      <a:cubicBezTo>
                        <a:pt x="1233" y="447"/>
                        <a:pt x="1233" y="441"/>
                        <a:pt x="1227" y="435"/>
                      </a:cubicBezTo>
                      <a:cubicBezTo>
                        <a:pt x="1218" y="418"/>
                        <a:pt x="1208" y="401"/>
                        <a:pt x="1196" y="384"/>
                      </a:cubicBezTo>
                      <a:cubicBezTo>
                        <a:pt x="1025" y="137"/>
                        <a:pt x="784" y="10"/>
                        <a:pt x="488" y="1"/>
                      </a:cubicBezTo>
                      <a:cubicBezTo>
                        <a:pt x="478" y="1"/>
                        <a:pt x="468"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8" name="Google Shape;6938;p32"/>
                <p:cNvSpPr/>
                <p:nvPr/>
              </p:nvSpPr>
              <p:spPr>
                <a:xfrm>
                  <a:off x="2292216" y="4819887"/>
                  <a:ext cx="100798" cy="38328"/>
                </a:xfrm>
                <a:custGeom>
                  <a:avLst/>
                  <a:gdLst/>
                  <a:ahLst/>
                  <a:cxnLst/>
                  <a:rect l="l" t="t" r="r" b="b"/>
                  <a:pathLst>
                    <a:path w="1073" h="408" extrusionOk="0">
                      <a:moveTo>
                        <a:pt x="433" y="1"/>
                      </a:moveTo>
                      <a:cubicBezTo>
                        <a:pt x="371" y="1"/>
                        <a:pt x="310" y="8"/>
                        <a:pt x="252" y="25"/>
                      </a:cubicBezTo>
                      <a:cubicBezTo>
                        <a:pt x="154" y="52"/>
                        <a:pt x="62" y="96"/>
                        <a:pt x="21" y="194"/>
                      </a:cubicBezTo>
                      <a:cubicBezTo>
                        <a:pt x="0" y="243"/>
                        <a:pt x="3" y="308"/>
                        <a:pt x="10" y="363"/>
                      </a:cubicBezTo>
                      <a:cubicBezTo>
                        <a:pt x="11" y="381"/>
                        <a:pt x="56" y="407"/>
                        <a:pt x="82" y="408"/>
                      </a:cubicBezTo>
                      <a:cubicBezTo>
                        <a:pt x="83" y="408"/>
                        <a:pt x="83" y="408"/>
                        <a:pt x="84" y="408"/>
                      </a:cubicBezTo>
                      <a:cubicBezTo>
                        <a:pt x="105" y="408"/>
                        <a:pt x="138" y="376"/>
                        <a:pt x="140" y="356"/>
                      </a:cubicBezTo>
                      <a:cubicBezTo>
                        <a:pt x="143" y="334"/>
                        <a:pt x="121" y="304"/>
                        <a:pt x="106" y="279"/>
                      </a:cubicBezTo>
                      <a:cubicBezTo>
                        <a:pt x="98" y="267"/>
                        <a:pt x="82" y="262"/>
                        <a:pt x="65" y="252"/>
                      </a:cubicBezTo>
                      <a:cubicBezTo>
                        <a:pt x="145" y="137"/>
                        <a:pt x="276" y="81"/>
                        <a:pt x="427" y="81"/>
                      </a:cubicBezTo>
                      <a:cubicBezTo>
                        <a:pt x="617" y="81"/>
                        <a:pt x="840" y="170"/>
                        <a:pt x="1029" y="342"/>
                      </a:cubicBezTo>
                      <a:cubicBezTo>
                        <a:pt x="1045" y="324"/>
                        <a:pt x="1059" y="306"/>
                        <a:pt x="1072" y="289"/>
                      </a:cubicBezTo>
                      <a:cubicBezTo>
                        <a:pt x="904" y="106"/>
                        <a:pt x="661" y="1"/>
                        <a:pt x="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9" name="Google Shape;6939;p32"/>
                <p:cNvSpPr/>
                <p:nvPr/>
              </p:nvSpPr>
              <p:spPr>
                <a:xfrm>
                  <a:off x="2436793" y="4846379"/>
                  <a:ext cx="27524" cy="40112"/>
                </a:xfrm>
                <a:custGeom>
                  <a:avLst/>
                  <a:gdLst/>
                  <a:ahLst/>
                  <a:cxnLst/>
                  <a:rect l="l" t="t" r="r" b="b"/>
                  <a:pathLst>
                    <a:path w="293" h="427" extrusionOk="0">
                      <a:moveTo>
                        <a:pt x="222" y="0"/>
                      </a:moveTo>
                      <a:cubicBezTo>
                        <a:pt x="150" y="0"/>
                        <a:pt x="100" y="40"/>
                        <a:pt x="50" y="126"/>
                      </a:cubicBezTo>
                      <a:cubicBezTo>
                        <a:pt x="0" y="209"/>
                        <a:pt x="6" y="331"/>
                        <a:pt x="61" y="391"/>
                      </a:cubicBezTo>
                      <a:cubicBezTo>
                        <a:pt x="73" y="403"/>
                        <a:pt x="87" y="415"/>
                        <a:pt x="103" y="420"/>
                      </a:cubicBezTo>
                      <a:cubicBezTo>
                        <a:pt x="116" y="425"/>
                        <a:pt x="128" y="427"/>
                        <a:pt x="140" y="427"/>
                      </a:cubicBezTo>
                      <a:cubicBezTo>
                        <a:pt x="171" y="427"/>
                        <a:pt x="197" y="410"/>
                        <a:pt x="211" y="374"/>
                      </a:cubicBezTo>
                      <a:cubicBezTo>
                        <a:pt x="232" y="322"/>
                        <a:pt x="205" y="305"/>
                        <a:pt x="155" y="296"/>
                      </a:cubicBezTo>
                      <a:cubicBezTo>
                        <a:pt x="139" y="294"/>
                        <a:pt x="113" y="255"/>
                        <a:pt x="117" y="241"/>
                      </a:cubicBezTo>
                      <a:cubicBezTo>
                        <a:pt x="133" y="191"/>
                        <a:pt x="154" y="140"/>
                        <a:pt x="185" y="99"/>
                      </a:cubicBezTo>
                      <a:cubicBezTo>
                        <a:pt x="212" y="64"/>
                        <a:pt x="256" y="41"/>
                        <a:pt x="293" y="10"/>
                      </a:cubicBezTo>
                      <a:cubicBezTo>
                        <a:pt x="267" y="4"/>
                        <a:pt x="244"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940" name="Google Shape;6940;p32"/>
                <p:cNvGrpSpPr/>
                <p:nvPr/>
              </p:nvGrpSpPr>
              <p:grpSpPr>
                <a:xfrm>
                  <a:off x="2196676" y="4986260"/>
                  <a:ext cx="407045" cy="74589"/>
                  <a:chOff x="2196676" y="4986260"/>
                  <a:chExt cx="407045" cy="74589"/>
                </a:xfrm>
              </p:grpSpPr>
              <p:sp>
                <p:nvSpPr>
                  <p:cNvPr id="6941" name="Google Shape;6941;p32"/>
                  <p:cNvSpPr/>
                  <p:nvPr/>
                </p:nvSpPr>
                <p:spPr>
                  <a:xfrm>
                    <a:off x="2319177" y="4986260"/>
                    <a:ext cx="284544" cy="70831"/>
                  </a:xfrm>
                  <a:custGeom>
                    <a:avLst/>
                    <a:gdLst/>
                    <a:ahLst/>
                    <a:cxnLst/>
                    <a:rect l="l" t="t" r="r" b="b"/>
                    <a:pathLst>
                      <a:path w="3029" h="754" extrusionOk="0">
                        <a:moveTo>
                          <a:pt x="2410" y="0"/>
                        </a:moveTo>
                        <a:cubicBezTo>
                          <a:pt x="1837" y="0"/>
                          <a:pt x="1289" y="112"/>
                          <a:pt x="791" y="440"/>
                        </a:cubicBezTo>
                        <a:cubicBezTo>
                          <a:pt x="712" y="492"/>
                          <a:pt x="637" y="552"/>
                          <a:pt x="555" y="597"/>
                        </a:cubicBezTo>
                        <a:cubicBezTo>
                          <a:pt x="491" y="634"/>
                          <a:pt x="418" y="660"/>
                          <a:pt x="345" y="680"/>
                        </a:cubicBezTo>
                        <a:cubicBezTo>
                          <a:pt x="338" y="682"/>
                          <a:pt x="330" y="683"/>
                          <a:pt x="322" y="683"/>
                        </a:cubicBezTo>
                        <a:cubicBezTo>
                          <a:pt x="295" y="683"/>
                          <a:pt x="263" y="673"/>
                          <a:pt x="239" y="661"/>
                        </a:cubicBezTo>
                        <a:cubicBezTo>
                          <a:pt x="180" y="634"/>
                          <a:pt x="181" y="598"/>
                          <a:pt x="237" y="561"/>
                        </a:cubicBezTo>
                        <a:cubicBezTo>
                          <a:pt x="299" y="520"/>
                          <a:pt x="301" y="448"/>
                          <a:pt x="233" y="425"/>
                        </a:cubicBezTo>
                        <a:cubicBezTo>
                          <a:pt x="213" y="418"/>
                          <a:pt x="189" y="415"/>
                          <a:pt x="165" y="415"/>
                        </a:cubicBezTo>
                        <a:cubicBezTo>
                          <a:pt x="132" y="415"/>
                          <a:pt x="98" y="421"/>
                          <a:pt x="74" y="435"/>
                        </a:cubicBezTo>
                        <a:cubicBezTo>
                          <a:pt x="16" y="468"/>
                          <a:pt x="0" y="539"/>
                          <a:pt x="38" y="600"/>
                        </a:cubicBezTo>
                        <a:cubicBezTo>
                          <a:pt x="63" y="641"/>
                          <a:pt x="103" y="687"/>
                          <a:pt x="146" y="704"/>
                        </a:cubicBezTo>
                        <a:cubicBezTo>
                          <a:pt x="221" y="733"/>
                          <a:pt x="302" y="751"/>
                          <a:pt x="383" y="753"/>
                        </a:cubicBezTo>
                        <a:cubicBezTo>
                          <a:pt x="388" y="754"/>
                          <a:pt x="393" y="754"/>
                          <a:pt x="398" y="754"/>
                        </a:cubicBezTo>
                        <a:cubicBezTo>
                          <a:pt x="541" y="754"/>
                          <a:pt x="663" y="684"/>
                          <a:pt x="780" y="607"/>
                        </a:cubicBezTo>
                        <a:cubicBezTo>
                          <a:pt x="915" y="517"/>
                          <a:pt x="1044" y="416"/>
                          <a:pt x="1189" y="353"/>
                        </a:cubicBezTo>
                        <a:cubicBezTo>
                          <a:pt x="1516" y="216"/>
                          <a:pt x="1857" y="168"/>
                          <a:pt x="2203" y="168"/>
                        </a:cubicBezTo>
                        <a:cubicBezTo>
                          <a:pt x="2309" y="168"/>
                          <a:pt x="2417" y="172"/>
                          <a:pt x="2524" y="180"/>
                        </a:cubicBezTo>
                        <a:cubicBezTo>
                          <a:pt x="2614" y="186"/>
                          <a:pt x="2702" y="198"/>
                          <a:pt x="2804" y="209"/>
                        </a:cubicBezTo>
                        <a:cubicBezTo>
                          <a:pt x="2848" y="204"/>
                          <a:pt x="2907" y="205"/>
                          <a:pt x="2959" y="189"/>
                        </a:cubicBezTo>
                        <a:cubicBezTo>
                          <a:pt x="2986" y="181"/>
                          <a:pt x="3005" y="145"/>
                          <a:pt x="3028" y="122"/>
                        </a:cubicBezTo>
                        <a:cubicBezTo>
                          <a:pt x="3007" y="102"/>
                          <a:pt x="2988" y="67"/>
                          <a:pt x="2964" y="61"/>
                        </a:cubicBezTo>
                        <a:cubicBezTo>
                          <a:pt x="2861" y="38"/>
                          <a:pt x="2755" y="12"/>
                          <a:pt x="2651" y="7"/>
                        </a:cubicBezTo>
                        <a:cubicBezTo>
                          <a:pt x="2570" y="3"/>
                          <a:pt x="2490" y="0"/>
                          <a:pt x="2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2" name="Google Shape;6942;p32"/>
                  <p:cNvSpPr/>
                  <p:nvPr/>
                </p:nvSpPr>
                <p:spPr>
                  <a:xfrm>
                    <a:off x="2252666" y="5001760"/>
                    <a:ext cx="75058" cy="59088"/>
                  </a:xfrm>
                  <a:custGeom>
                    <a:avLst/>
                    <a:gdLst/>
                    <a:ahLst/>
                    <a:cxnLst/>
                    <a:rect l="l" t="t" r="r" b="b"/>
                    <a:pathLst>
                      <a:path w="799" h="629" extrusionOk="0">
                        <a:moveTo>
                          <a:pt x="144" y="1"/>
                        </a:moveTo>
                        <a:cubicBezTo>
                          <a:pt x="144" y="1"/>
                          <a:pt x="143" y="1"/>
                          <a:pt x="142" y="1"/>
                        </a:cubicBezTo>
                        <a:cubicBezTo>
                          <a:pt x="73" y="5"/>
                          <a:pt x="33" y="57"/>
                          <a:pt x="22" y="123"/>
                        </a:cubicBezTo>
                        <a:cubicBezTo>
                          <a:pt x="1" y="235"/>
                          <a:pt x="22" y="341"/>
                          <a:pt x="94" y="431"/>
                        </a:cubicBezTo>
                        <a:cubicBezTo>
                          <a:pt x="194" y="555"/>
                          <a:pt x="391" y="629"/>
                          <a:pt x="573" y="629"/>
                        </a:cubicBezTo>
                        <a:cubicBezTo>
                          <a:pt x="654" y="629"/>
                          <a:pt x="733" y="614"/>
                          <a:pt x="798" y="582"/>
                        </a:cubicBezTo>
                        <a:cubicBezTo>
                          <a:pt x="771" y="542"/>
                          <a:pt x="743" y="527"/>
                          <a:pt x="699" y="527"/>
                        </a:cubicBezTo>
                        <a:cubicBezTo>
                          <a:pt x="689" y="527"/>
                          <a:pt x="678" y="528"/>
                          <a:pt x="666" y="530"/>
                        </a:cubicBezTo>
                        <a:cubicBezTo>
                          <a:pt x="633" y="532"/>
                          <a:pt x="600" y="534"/>
                          <a:pt x="567" y="534"/>
                        </a:cubicBezTo>
                        <a:cubicBezTo>
                          <a:pt x="494" y="534"/>
                          <a:pt x="421" y="527"/>
                          <a:pt x="352" y="509"/>
                        </a:cubicBezTo>
                        <a:cubicBezTo>
                          <a:pt x="187" y="465"/>
                          <a:pt x="106" y="328"/>
                          <a:pt x="120" y="148"/>
                        </a:cubicBezTo>
                        <a:cubicBezTo>
                          <a:pt x="129" y="148"/>
                          <a:pt x="137" y="149"/>
                          <a:pt x="147" y="149"/>
                        </a:cubicBezTo>
                        <a:cubicBezTo>
                          <a:pt x="177" y="142"/>
                          <a:pt x="214" y="140"/>
                          <a:pt x="236" y="123"/>
                        </a:cubicBezTo>
                        <a:cubicBezTo>
                          <a:pt x="249" y="113"/>
                          <a:pt x="246" y="65"/>
                          <a:pt x="233" y="50"/>
                        </a:cubicBezTo>
                        <a:cubicBezTo>
                          <a:pt x="210" y="26"/>
                          <a:pt x="17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3" name="Google Shape;6943;p32"/>
                  <p:cNvSpPr/>
                  <p:nvPr/>
                </p:nvSpPr>
                <p:spPr>
                  <a:xfrm>
                    <a:off x="2196676" y="4998284"/>
                    <a:ext cx="61813" cy="50446"/>
                  </a:xfrm>
                  <a:custGeom>
                    <a:avLst/>
                    <a:gdLst/>
                    <a:ahLst/>
                    <a:cxnLst/>
                    <a:rect l="l" t="t" r="r" b="b"/>
                    <a:pathLst>
                      <a:path w="658" h="537" extrusionOk="0">
                        <a:moveTo>
                          <a:pt x="129" y="0"/>
                        </a:moveTo>
                        <a:cubicBezTo>
                          <a:pt x="46" y="0"/>
                          <a:pt x="0" y="67"/>
                          <a:pt x="12" y="161"/>
                        </a:cubicBezTo>
                        <a:cubicBezTo>
                          <a:pt x="37" y="372"/>
                          <a:pt x="253" y="537"/>
                          <a:pt x="477" y="537"/>
                        </a:cubicBezTo>
                        <a:cubicBezTo>
                          <a:pt x="538" y="537"/>
                          <a:pt x="599" y="524"/>
                          <a:pt x="658" y="497"/>
                        </a:cubicBezTo>
                        <a:cubicBezTo>
                          <a:pt x="634" y="488"/>
                          <a:pt x="609" y="468"/>
                          <a:pt x="587" y="468"/>
                        </a:cubicBezTo>
                        <a:cubicBezTo>
                          <a:pt x="585" y="468"/>
                          <a:pt x="583" y="468"/>
                          <a:pt x="581" y="468"/>
                        </a:cubicBezTo>
                        <a:cubicBezTo>
                          <a:pt x="558" y="472"/>
                          <a:pt x="535" y="474"/>
                          <a:pt x="513" y="474"/>
                        </a:cubicBezTo>
                        <a:cubicBezTo>
                          <a:pt x="360" y="474"/>
                          <a:pt x="241" y="392"/>
                          <a:pt x="138" y="279"/>
                        </a:cubicBezTo>
                        <a:cubicBezTo>
                          <a:pt x="76" y="211"/>
                          <a:pt x="91" y="175"/>
                          <a:pt x="172" y="128"/>
                        </a:cubicBezTo>
                        <a:cubicBezTo>
                          <a:pt x="194" y="114"/>
                          <a:pt x="217" y="72"/>
                          <a:pt x="211" y="55"/>
                        </a:cubicBezTo>
                        <a:cubicBezTo>
                          <a:pt x="200" y="30"/>
                          <a:pt x="164" y="2"/>
                          <a:pt x="138" y="0"/>
                        </a:cubicBezTo>
                        <a:cubicBezTo>
                          <a:pt x="135" y="0"/>
                          <a:pt x="13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4" name="Google Shape;6944;p32"/>
                  <p:cNvSpPr/>
                  <p:nvPr/>
                </p:nvSpPr>
                <p:spPr>
                  <a:xfrm>
                    <a:off x="2290149" y="4995278"/>
                    <a:ext cx="26209" cy="52888"/>
                  </a:xfrm>
                  <a:custGeom>
                    <a:avLst/>
                    <a:gdLst/>
                    <a:ahLst/>
                    <a:cxnLst/>
                    <a:rect l="l" t="t" r="r" b="b"/>
                    <a:pathLst>
                      <a:path w="279" h="563" extrusionOk="0">
                        <a:moveTo>
                          <a:pt x="196" y="0"/>
                        </a:moveTo>
                        <a:cubicBezTo>
                          <a:pt x="168" y="0"/>
                          <a:pt x="139" y="16"/>
                          <a:pt x="116" y="47"/>
                        </a:cubicBezTo>
                        <a:cubicBezTo>
                          <a:pt x="21" y="176"/>
                          <a:pt x="1" y="323"/>
                          <a:pt x="41" y="476"/>
                        </a:cubicBezTo>
                        <a:cubicBezTo>
                          <a:pt x="57" y="540"/>
                          <a:pt x="78" y="562"/>
                          <a:pt x="134" y="562"/>
                        </a:cubicBezTo>
                        <a:cubicBezTo>
                          <a:pt x="156" y="562"/>
                          <a:pt x="183" y="559"/>
                          <a:pt x="216" y="553"/>
                        </a:cubicBezTo>
                        <a:cubicBezTo>
                          <a:pt x="195" y="532"/>
                          <a:pt x="177" y="517"/>
                          <a:pt x="163" y="501"/>
                        </a:cubicBezTo>
                        <a:cubicBezTo>
                          <a:pt x="74" y="413"/>
                          <a:pt x="48" y="280"/>
                          <a:pt x="98" y="173"/>
                        </a:cubicBezTo>
                        <a:cubicBezTo>
                          <a:pt x="109" y="149"/>
                          <a:pt x="122" y="130"/>
                          <a:pt x="141" y="130"/>
                        </a:cubicBezTo>
                        <a:cubicBezTo>
                          <a:pt x="151" y="130"/>
                          <a:pt x="162" y="135"/>
                          <a:pt x="175" y="147"/>
                        </a:cubicBezTo>
                        <a:cubicBezTo>
                          <a:pt x="192" y="163"/>
                          <a:pt x="210" y="172"/>
                          <a:pt x="226" y="172"/>
                        </a:cubicBezTo>
                        <a:cubicBezTo>
                          <a:pt x="240" y="172"/>
                          <a:pt x="252" y="165"/>
                          <a:pt x="261" y="149"/>
                        </a:cubicBezTo>
                        <a:cubicBezTo>
                          <a:pt x="275" y="121"/>
                          <a:pt x="278" y="72"/>
                          <a:pt x="263" y="44"/>
                        </a:cubicBezTo>
                        <a:cubicBezTo>
                          <a:pt x="247" y="15"/>
                          <a:pt x="222"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5" name="Google Shape;6945;p32"/>
                  <p:cNvSpPr/>
                  <p:nvPr/>
                </p:nvSpPr>
                <p:spPr>
                  <a:xfrm>
                    <a:off x="2367182" y="4990863"/>
                    <a:ext cx="34006" cy="31376"/>
                  </a:xfrm>
                  <a:custGeom>
                    <a:avLst/>
                    <a:gdLst/>
                    <a:ahLst/>
                    <a:cxnLst/>
                    <a:rect l="l" t="t" r="r" b="b"/>
                    <a:pathLst>
                      <a:path w="362" h="334" extrusionOk="0">
                        <a:moveTo>
                          <a:pt x="120" y="1"/>
                        </a:moveTo>
                        <a:cubicBezTo>
                          <a:pt x="116" y="1"/>
                          <a:pt x="112" y="1"/>
                          <a:pt x="108" y="2"/>
                        </a:cubicBezTo>
                        <a:cubicBezTo>
                          <a:pt x="41" y="21"/>
                          <a:pt x="1" y="101"/>
                          <a:pt x="17" y="168"/>
                        </a:cubicBezTo>
                        <a:cubicBezTo>
                          <a:pt x="43" y="273"/>
                          <a:pt x="131" y="333"/>
                          <a:pt x="222" y="333"/>
                        </a:cubicBezTo>
                        <a:cubicBezTo>
                          <a:pt x="270" y="333"/>
                          <a:pt x="319" y="317"/>
                          <a:pt x="361" y="281"/>
                        </a:cubicBezTo>
                        <a:cubicBezTo>
                          <a:pt x="289" y="260"/>
                          <a:pt x="216" y="244"/>
                          <a:pt x="149" y="219"/>
                        </a:cubicBezTo>
                        <a:cubicBezTo>
                          <a:pt x="129" y="212"/>
                          <a:pt x="116" y="179"/>
                          <a:pt x="101" y="158"/>
                        </a:cubicBezTo>
                        <a:cubicBezTo>
                          <a:pt x="120" y="147"/>
                          <a:pt x="136" y="131"/>
                          <a:pt x="156" y="122"/>
                        </a:cubicBezTo>
                        <a:cubicBezTo>
                          <a:pt x="197" y="103"/>
                          <a:pt x="215" y="68"/>
                          <a:pt x="190" y="33"/>
                        </a:cubicBezTo>
                        <a:cubicBezTo>
                          <a:pt x="178" y="15"/>
                          <a:pt x="14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946" name="Google Shape;6946;p32"/>
                <p:cNvSpPr/>
                <p:nvPr/>
              </p:nvSpPr>
              <p:spPr>
                <a:xfrm>
                  <a:off x="2284324" y="4787853"/>
                  <a:ext cx="460494" cy="181116"/>
                </a:xfrm>
                <a:custGeom>
                  <a:avLst/>
                  <a:gdLst/>
                  <a:ahLst/>
                  <a:cxnLst/>
                  <a:rect l="l" t="t" r="r" b="b"/>
                  <a:pathLst>
                    <a:path w="4902" h="1928" extrusionOk="0">
                      <a:moveTo>
                        <a:pt x="1512" y="59"/>
                      </a:moveTo>
                      <a:cubicBezTo>
                        <a:pt x="1521" y="59"/>
                        <a:pt x="1530" y="60"/>
                        <a:pt x="1540" y="60"/>
                      </a:cubicBezTo>
                      <a:cubicBezTo>
                        <a:pt x="1837" y="69"/>
                        <a:pt x="2077" y="196"/>
                        <a:pt x="2248" y="443"/>
                      </a:cubicBezTo>
                      <a:cubicBezTo>
                        <a:pt x="2260" y="460"/>
                        <a:pt x="2269" y="476"/>
                        <a:pt x="2279" y="494"/>
                      </a:cubicBezTo>
                      <a:cubicBezTo>
                        <a:pt x="2282" y="500"/>
                        <a:pt x="2283" y="506"/>
                        <a:pt x="2286" y="520"/>
                      </a:cubicBezTo>
                      <a:cubicBezTo>
                        <a:pt x="2205" y="504"/>
                        <a:pt x="2137" y="500"/>
                        <a:pt x="2096" y="403"/>
                      </a:cubicBezTo>
                      <a:cubicBezTo>
                        <a:pt x="2030" y="249"/>
                        <a:pt x="1881" y="187"/>
                        <a:pt x="1730" y="153"/>
                      </a:cubicBezTo>
                      <a:cubicBezTo>
                        <a:pt x="1606" y="124"/>
                        <a:pt x="1477" y="122"/>
                        <a:pt x="1349" y="115"/>
                      </a:cubicBezTo>
                      <a:cubicBezTo>
                        <a:pt x="1348" y="115"/>
                        <a:pt x="1346" y="115"/>
                        <a:pt x="1345" y="115"/>
                      </a:cubicBezTo>
                      <a:cubicBezTo>
                        <a:pt x="1306" y="115"/>
                        <a:pt x="1265" y="133"/>
                        <a:pt x="1229" y="150"/>
                      </a:cubicBezTo>
                      <a:cubicBezTo>
                        <a:pt x="1162" y="182"/>
                        <a:pt x="1156" y="224"/>
                        <a:pt x="1192" y="287"/>
                      </a:cubicBezTo>
                      <a:cubicBezTo>
                        <a:pt x="1205" y="314"/>
                        <a:pt x="1208" y="354"/>
                        <a:pt x="1204" y="386"/>
                      </a:cubicBezTo>
                      <a:cubicBezTo>
                        <a:pt x="1203" y="395"/>
                        <a:pt x="1171" y="409"/>
                        <a:pt x="1152" y="409"/>
                      </a:cubicBezTo>
                      <a:cubicBezTo>
                        <a:pt x="1148" y="409"/>
                        <a:pt x="1145" y="408"/>
                        <a:pt x="1143" y="407"/>
                      </a:cubicBezTo>
                      <a:cubicBezTo>
                        <a:pt x="1114" y="386"/>
                        <a:pt x="1080" y="356"/>
                        <a:pt x="1073" y="324"/>
                      </a:cubicBezTo>
                      <a:cubicBezTo>
                        <a:pt x="1054" y="241"/>
                        <a:pt x="1115" y="136"/>
                        <a:pt x="1214" y="106"/>
                      </a:cubicBezTo>
                      <a:cubicBezTo>
                        <a:pt x="1310" y="79"/>
                        <a:pt x="1412" y="59"/>
                        <a:pt x="1512" y="59"/>
                      </a:cubicBezTo>
                      <a:close/>
                      <a:moveTo>
                        <a:pt x="517" y="342"/>
                      </a:moveTo>
                      <a:cubicBezTo>
                        <a:pt x="745" y="342"/>
                        <a:pt x="988" y="447"/>
                        <a:pt x="1156" y="630"/>
                      </a:cubicBezTo>
                      <a:cubicBezTo>
                        <a:pt x="1142" y="647"/>
                        <a:pt x="1128" y="665"/>
                        <a:pt x="1113" y="683"/>
                      </a:cubicBezTo>
                      <a:cubicBezTo>
                        <a:pt x="925" y="511"/>
                        <a:pt x="703" y="422"/>
                        <a:pt x="512" y="422"/>
                      </a:cubicBezTo>
                      <a:cubicBezTo>
                        <a:pt x="361" y="422"/>
                        <a:pt x="229" y="478"/>
                        <a:pt x="149" y="593"/>
                      </a:cubicBezTo>
                      <a:cubicBezTo>
                        <a:pt x="166" y="604"/>
                        <a:pt x="181" y="608"/>
                        <a:pt x="190" y="620"/>
                      </a:cubicBezTo>
                      <a:cubicBezTo>
                        <a:pt x="205" y="645"/>
                        <a:pt x="228" y="673"/>
                        <a:pt x="224" y="697"/>
                      </a:cubicBezTo>
                      <a:cubicBezTo>
                        <a:pt x="221" y="718"/>
                        <a:pt x="186" y="749"/>
                        <a:pt x="166" y="749"/>
                      </a:cubicBezTo>
                      <a:cubicBezTo>
                        <a:pt x="140" y="749"/>
                        <a:pt x="97" y="723"/>
                        <a:pt x="94" y="704"/>
                      </a:cubicBezTo>
                      <a:cubicBezTo>
                        <a:pt x="87" y="649"/>
                        <a:pt x="84" y="585"/>
                        <a:pt x="105" y="535"/>
                      </a:cubicBezTo>
                      <a:cubicBezTo>
                        <a:pt x="146" y="438"/>
                        <a:pt x="238" y="393"/>
                        <a:pt x="336" y="366"/>
                      </a:cubicBezTo>
                      <a:cubicBezTo>
                        <a:pt x="394" y="349"/>
                        <a:pt x="455" y="342"/>
                        <a:pt x="517" y="342"/>
                      </a:cubicBezTo>
                      <a:close/>
                      <a:moveTo>
                        <a:pt x="1845" y="623"/>
                      </a:moveTo>
                      <a:cubicBezTo>
                        <a:pt x="1867" y="623"/>
                        <a:pt x="1890" y="627"/>
                        <a:pt x="1916" y="633"/>
                      </a:cubicBezTo>
                      <a:cubicBezTo>
                        <a:pt x="1876" y="664"/>
                        <a:pt x="1834" y="687"/>
                        <a:pt x="1807" y="721"/>
                      </a:cubicBezTo>
                      <a:cubicBezTo>
                        <a:pt x="1776" y="762"/>
                        <a:pt x="1756" y="812"/>
                        <a:pt x="1738" y="863"/>
                      </a:cubicBezTo>
                      <a:cubicBezTo>
                        <a:pt x="1735" y="877"/>
                        <a:pt x="1761" y="915"/>
                        <a:pt x="1777" y="918"/>
                      </a:cubicBezTo>
                      <a:cubicBezTo>
                        <a:pt x="1826" y="928"/>
                        <a:pt x="1854" y="944"/>
                        <a:pt x="1833" y="996"/>
                      </a:cubicBezTo>
                      <a:cubicBezTo>
                        <a:pt x="1819" y="1031"/>
                        <a:pt x="1793" y="1049"/>
                        <a:pt x="1761" y="1049"/>
                      </a:cubicBezTo>
                      <a:cubicBezTo>
                        <a:pt x="1750" y="1049"/>
                        <a:pt x="1738" y="1047"/>
                        <a:pt x="1725" y="1042"/>
                      </a:cubicBezTo>
                      <a:cubicBezTo>
                        <a:pt x="1709" y="1037"/>
                        <a:pt x="1695" y="1026"/>
                        <a:pt x="1683" y="1012"/>
                      </a:cubicBezTo>
                      <a:cubicBezTo>
                        <a:pt x="1628" y="953"/>
                        <a:pt x="1622" y="830"/>
                        <a:pt x="1672" y="748"/>
                      </a:cubicBezTo>
                      <a:cubicBezTo>
                        <a:pt x="1722" y="662"/>
                        <a:pt x="1773" y="623"/>
                        <a:pt x="1845" y="623"/>
                      </a:cubicBezTo>
                      <a:close/>
                      <a:moveTo>
                        <a:pt x="1764" y="479"/>
                      </a:moveTo>
                      <a:cubicBezTo>
                        <a:pt x="1810" y="479"/>
                        <a:pt x="1854" y="482"/>
                        <a:pt x="1898" y="489"/>
                      </a:cubicBezTo>
                      <a:cubicBezTo>
                        <a:pt x="2077" y="513"/>
                        <a:pt x="2251" y="567"/>
                        <a:pt x="2423" y="620"/>
                      </a:cubicBezTo>
                      <a:cubicBezTo>
                        <a:pt x="2500" y="644"/>
                        <a:pt x="2568" y="697"/>
                        <a:pt x="2639" y="738"/>
                      </a:cubicBezTo>
                      <a:cubicBezTo>
                        <a:pt x="2635" y="747"/>
                        <a:pt x="2631" y="754"/>
                        <a:pt x="2627" y="762"/>
                      </a:cubicBezTo>
                      <a:cubicBezTo>
                        <a:pt x="2603" y="769"/>
                        <a:pt x="2578" y="774"/>
                        <a:pt x="2553" y="782"/>
                      </a:cubicBezTo>
                      <a:cubicBezTo>
                        <a:pt x="2541" y="787"/>
                        <a:pt x="2531" y="790"/>
                        <a:pt x="2521" y="790"/>
                      </a:cubicBezTo>
                      <a:cubicBezTo>
                        <a:pt x="2504" y="790"/>
                        <a:pt x="2490" y="781"/>
                        <a:pt x="2472" y="762"/>
                      </a:cubicBezTo>
                      <a:cubicBezTo>
                        <a:pt x="2386" y="669"/>
                        <a:pt x="2267" y="637"/>
                        <a:pt x="2148" y="609"/>
                      </a:cubicBezTo>
                      <a:cubicBezTo>
                        <a:pt x="2028" y="581"/>
                        <a:pt x="1907" y="564"/>
                        <a:pt x="1787" y="564"/>
                      </a:cubicBezTo>
                      <a:cubicBezTo>
                        <a:pt x="1687" y="564"/>
                        <a:pt x="1588" y="576"/>
                        <a:pt x="1488" y="603"/>
                      </a:cubicBezTo>
                      <a:cubicBezTo>
                        <a:pt x="1422" y="622"/>
                        <a:pt x="1356" y="650"/>
                        <a:pt x="1300" y="687"/>
                      </a:cubicBezTo>
                      <a:cubicBezTo>
                        <a:pt x="1208" y="749"/>
                        <a:pt x="1194" y="830"/>
                        <a:pt x="1244" y="929"/>
                      </a:cubicBezTo>
                      <a:cubicBezTo>
                        <a:pt x="1272" y="985"/>
                        <a:pt x="1264" y="1047"/>
                        <a:pt x="1223" y="1068"/>
                      </a:cubicBezTo>
                      <a:cubicBezTo>
                        <a:pt x="1214" y="1072"/>
                        <a:pt x="1204" y="1075"/>
                        <a:pt x="1195" y="1075"/>
                      </a:cubicBezTo>
                      <a:cubicBezTo>
                        <a:pt x="1160" y="1075"/>
                        <a:pt x="1124" y="1045"/>
                        <a:pt x="1105" y="996"/>
                      </a:cubicBezTo>
                      <a:cubicBezTo>
                        <a:pt x="1061" y="887"/>
                        <a:pt x="1095" y="790"/>
                        <a:pt x="1161" y="704"/>
                      </a:cubicBezTo>
                      <a:cubicBezTo>
                        <a:pt x="1241" y="596"/>
                        <a:pt x="1353" y="521"/>
                        <a:pt x="1487" y="503"/>
                      </a:cubicBezTo>
                      <a:cubicBezTo>
                        <a:pt x="1578" y="491"/>
                        <a:pt x="1672" y="479"/>
                        <a:pt x="1764" y="479"/>
                      </a:cubicBezTo>
                      <a:close/>
                      <a:moveTo>
                        <a:pt x="2789" y="288"/>
                      </a:moveTo>
                      <a:cubicBezTo>
                        <a:pt x="2819" y="288"/>
                        <a:pt x="2849" y="292"/>
                        <a:pt x="2879" y="300"/>
                      </a:cubicBezTo>
                      <a:cubicBezTo>
                        <a:pt x="3104" y="359"/>
                        <a:pt x="3270" y="498"/>
                        <a:pt x="3392" y="691"/>
                      </a:cubicBezTo>
                      <a:cubicBezTo>
                        <a:pt x="3455" y="791"/>
                        <a:pt x="3509" y="898"/>
                        <a:pt x="3569" y="1000"/>
                      </a:cubicBezTo>
                      <a:cubicBezTo>
                        <a:pt x="3709" y="1237"/>
                        <a:pt x="3860" y="1466"/>
                        <a:pt x="4066" y="1652"/>
                      </a:cubicBezTo>
                      <a:cubicBezTo>
                        <a:pt x="4070" y="1656"/>
                        <a:pt x="4074" y="1663"/>
                        <a:pt x="4080" y="1672"/>
                      </a:cubicBezTo>
                      <a:cubicBezTo>
                        <a:pt x="3869" y="1634"/>
                        <a:pt x="3755" y="1487"/>
                        <a:pt x="3654" y="1324"/>
                      </a:cubicBezTo>
                      <a:cubicBezTo>
                        <a:pt x="3514" y="1094"/>
                        <a:pt x="3369" y="867"/>
                        <a:pt x="3220" y="642"/>
                      </a:cubicBezTo>
                      <a:cubicBezTo>
                        <a:pt x="3133" y="508"/>
                        <a:pt x="3011" y="420"/>
                        <a:pt x="2847" y="398"/>
                      </a:cubicBezTo>
                      <a:cubicBezTo>
                        <a:pt x="2841" y="397"/>
                        <a:pt x="2834" y="396"/>
                        <a:pt x="2828" y="396"/>
                      </a:cubicBezTo>
                      <a:cubicBezTo>
                        <a:pt x="2791" y="396"/>
                        <a:pt x="2763" y="412"/>
                        <a:pt x="2759" y="452"/>
                      </a:cubicBezTo>
                      <a:cubicBezTo>
                        <a:pt x="2754" y="506"/>
                        <a:pt x="2730" y="532"/>
                        <a:pt x="2681" y="532"/>
                      </a:cubicBezTo>
                      <a:cubicBezTo>
                        <a:pt x="2679" y="532"/>
                        <a:pt x="2677" y="532"/>
                        <a:pt x="2675" y="532"/>
                      </a:cubicBezTo>
                      <a:cubicBezTo>
                        <a:pt x="2620" y="531"/>
                        <a:pt x="2579" y="505"/>
                        <a:pt x="2562" y="452"/>
                      </a:cubicBezTo>
                      <a:cubicBezTo>
                        <a:pt x="2546" y="401"/>
                        <a:pt x="2568" y="358"/>
                        <a:pt x="2614" y="334"/>
                      </a:cubicBezTo>
                      <a:cubicBezTo>
                        <a:pt x="2670" y="303"/>
                        <a:pt x="2729" y="288"/>
                        <a:pt x="2789" y="288"/>
                      </a:cubicBezTo>
                      <a:close/>
                      <a:moveTo>
                        <a:pt x="2688" y="800"/>
                      </a:moveTo>
                      <a:cubicBezTo>
                        <a:pt x="2807" y="800"/>
                        <a:pt x="2928" y="847"/>
                        <a:pt x="3033" y="941"/>
                      </a:cubicBezTo>
                      <a:cubicBezTo>
                        <a:pt x="3108" y="1007"/>
                        <a:pt x="3175" y="1081"/>
                        <a:pt x="3243" y="1152"/>
                      </a:cubicBezTo>
                      <a:cubicBezTo>
                        <a:pt x="3444" y="1361"/>
                        <a:pt x="3671" y="1535"/>
                        <a:pt x="3932" y="1661"/>
                      </a:cubicBezTo>
                      <a:cubicBezTo>
                        <a:pt x="4105" y="1744"/>
                        <a:pt x="4288" y="1782"/>
                        <a:pt x="4479" y="1782"/>
                      </a:cubicBezTo>
                      <a:cubicBezTo>
                        <a:pt x="4482" y="1782"/>
                        <a:pt x="4484" y="1782"/>
                        <a:pt x="4487" y="1782"/>
                      </a:cubicBezTo>
                      <a:cubicBezTo>
                        <a:pt x="4592" y="1782"/>
                        <a:pt x="4700" y="1783"/>
                        <a:pt x="4805" y="1790"/>
                      </a:cubicBezTo>
                      <a:cubicBezTo>
                        <a:pt x="4826" y="1791"/>
                        <a:pt x="4845" y="1819"/>
                        <a:pt x="4866" y="1837"/>
                      </a:cubicBezTo>
                      <a:cubicBezTo>
                        <a:pt x="4844" y="1853"/>
                        <a:pt x="4822" y="1883"/>
                        <a:pt x="4799" y="1885"/>
                      </a:cubicBezTo>
                      <a:cubicBezTo>
                        <a:pt x="4764" y="1889"/>
                        <a:pt x="4730" y="1889"/>
                        <a:pt x="4694" y="1889"/>
                      </a:cubicBezTo>
                      <a:cubicBezTo>
                        <a:pt x="4653" y="1889"/>
                        <a:pt x="4610" y="1888"/>
                        <a:pt x="4565" y="1888"/>
                      </a:cubicBezTo>
                      <a:cubicBezTo>
                        <a:pt x="4535" y="1890"/>
                        <a:pt x="4506" y="1891"/>
                        <a:pt x="4476" y="1891"/>
                      </a:cubicBezTo>
                      <a:cubicBezTo>
                        <a:pt x="4103" y="1891"/>
                        <a:pt x="3771" y="1737"/>
                        <a:pt x="3466" y="1512"/>
                      </a:cubicBezTo>
                      <a:cubicBezTo>
                        <a:pt x="3278" y="1373"/>
                        <a:pt x="3108" y="1209"/>
                        <a:pt x="2932" y="1053"/>
                      </a:cubicBezTo>
                      <a:cubicBezTo>
                        <a:pt x="2832" y="964"/>
                        <a:pt x="2726" y="900"/>
                        <a:pt x="2599" y="900"/>
                      </a:cubicBezTo>
                      <a:cubicBezTo>
                        <a:pt x="2569" y="900"/>
                        <a:pt x="2539" y="904"/>
                        <a:pt x="2507" y="911"/>
                      </a:cubicBezTo>
                      <a:cubicBezTo>
                        <a:pt x="2486" y="916"/>
                        <a:pt x="2459" y="921"/>
                        <a:pt x="2447" y="935"/>
                      </a:cubicBezTo>
                      <a:cubicBezTo>
                        <a:pt x="2419" y="966"/>
                        <a:pt x="2381" y="1006"/>
                        <a:pt x="2383" y="1040"/>
                      </a:cubicBezTo>
                      <a:cubicBezTo>
                        <a:pt x="2386" y="1071"/>
                        <a:pt x="2433" y="1107"/>
                        <a:pt x="2469" y="1123"/>
                      </a:cubicBezTo>
                      <a:cubicBezTo>
                        <a:pt x="2529" y="1149"/>
                        <a:pt x="2555" y="1192"/>
                        <a:pt x="2526" y="1248"/>
                      </a:cubicBezTo>
                      <a:cubicBezTo>
                        <a:pt x="2510" y="1278"/>
                        <a:pt x="2485" y="1294"/>
                        <a:pt x="2457" y="1294"/>
                      </a:cubicBezTo>
                      <a:cubicBezTo>
                        <a:pt x="2432" y="1294"/>
                        <a:pt x="2404" y="1281"/>
                        <a:pt x="2380" y="1254"/>
                      </a:cubicBezTo>
                      <a:cubicBezTo>
                        <a:pt x="2288" y="1156"/>
                        <a:pt x="2305" y="970"/>
                        <a:pt x="2414" y="891"/>
                      </a:cubicBezTo>
                      <a:cubicBezTo>
                        <a:pt x="2498" y="830"/>
                        <a:pt x="2592" y="800"/>
                        <a:pt x="2688" y="800"/>
                      </a:cubicBezTo>
                      <a:close/>
                      <a:moveTo>
                        <a:pt x="1457" y="0"/>
                      </a:moveTo>
                      <a:cubicBezTo>
                        <a:pt x="1352" y="0"/>
                        <a:pt x="1250" y="18"/>
                        <a:pt x="1155" y="77"/>
                      </a:cubicBezTo>
                      <a:cubicBezTo>
                        <a:pt x="1064" y="134"/>
                        <a:pt x="1017" y="220"/>
                        <a:pt x="1022" y="327"/>
                      </a:cubicBezTo>
                      <a:cubicBezTo>
                        <a:pt x="1026" y="397"/>
                        <a:pt x="1069" y="439"/>
                        <a:pt x="1137" y="454"/>
                      </a:cubicBezTo>
                      <a:cubicBezTo>
                        <a:pt x="1147" y="457"/>
                        <a:pt x="1157" y="458"/>
                        <a:pt x="1166" y="458"/>
                      </a:cubicBezTo>
                      <a:cubicBezTo>
                        <a:pt x="1204" y="458"/>
                        <a:pt x="1236" y="440"/>
                        <a:pt x="1256" y="402"/>
                      </a:cubicBezTo>
                      <a:cubicBezTo>
                        <a:pt x="1287" y="341"/>
                        <a:pt x="1275" y="287"/>
                        <a:pt x="1219" y="244"/>
                      </a:cubicBezTo>
                      <a:cubicBezTo>
                        <a:pt x="1215" y="242"/>
                        <a:pt x="1215" y="237"/>
                        <a:pt x="1209" y="218"/>
                      </a:cubicBezTo>
                      <a:cubicBezTo>
                        <a:pt x="1282" y="170"/>
                        <a:pt x="1358" y="155"/>
                        <a:pt x="1434" y="155"/>
                      </a:cubicBezTo>
                      <a:cubicBezTo>
                        <a:pt x="1513" y="155"/>
                        <a:pt x="1592" y="171"/>
                        <a:pt x="1668" y="186"/>
                      </a:cubicBezTo>
                      <a:cubicBezTo>
                        <a:pt x="1835" y="222"/>
                        <a:pt x="1998" y="281"/>
                        <a:pt x="2074" y="448"/>
                      </a:cubicBezTo>
                      <a:cubicBezTo>
                        <a:pt x="1941" y="444"/>
                        <a:pt x="1811" y="433"/>
                        <a:pt x="1681" y="433"/>
                      </a:cubicBezTo>
                      <a:cubicBezTo>
                        <a:pt x="1658" y="433"/>
                        <a:pt x="1636" y="433"/>
                        <a:pt x="1613" y="434"/>
                      </a:cubicBezTo>
                      <a:cubicBezTo>
                        <a:pt x="1456" y="438"/>
                        <a:pt x="1311" y="498"/>
                        <a:pt x="1185" y="597"/>
                      </a:cubicBezTo>
                      <a:cubicBezTo>
                        <a:pt x="1165" y="577"/>
                        <a:pt x="1149" y="566"/>
                        <a:pt x="1136" y="552"/>
                      </a:cubicBezTo>
                      <a:cubicBezTo>
                        <a:pt x="972" y="393"/>
                        <a:pt x="772" y="310"/>
                        <a:pt x="548" y="297"/>
                      </a:cubicBezTo>
                      <a:cubicBezTo>
                        <a:pt x="528" y="296"/>
                        <a:pt x="509" y="296"/>
                        <a:pt x="489" y="296"/>
                      </a:cubicBezTo>
                      <a:cubicBezTo>
                        <a:pt x="320" y="296"/>
                        <a:pt x="164" y="344"/>
                        <a:pt x="62" y="504"/>
                      </a:cubicBezTo>
                      <a:cubicBezTo>
                        <a:pt x="16" y="572"/>
                        <a:pt x="1" y="651"/>
                        <a:pt x="43" y="722"/>
                      </a:cubicBezTo>
                      <a:cubicBezTo>
                        <a:pt x="65" y="758"/>
                        <a:pt x="116" y="795"/>
                        <a:pt x="157" y="798"/>
                      </a:cubicBezTo>
                      <a:cubicBezTo>
                        <a:pt x="158" y="799"/>
                        <a:pt x="159" y="799"/>
                        <a:pt x="160" y="799"/>
                      </a:cubicBezTo>
                      <a:cubicBezTo>
                        <a:pt x="195" y="799"/>
                        <a:pt x="249" y="763"/>
                        <a:pt x="264" y="731"/>
                      </a:cubicBezTo>
                      <a:cubicBezTo>
                        <a:pt x="280" y="693"/>
                        <a:pt x="260" y="640"/>
                        <a:pt x="254" y="594"/>
                      </a:cubicBezTo>
                      <a:cubicBezTo>
                        <a:pt x="252" y="583"/>
                        <a:pt x="238" y="572"/>
                        <a:pt x="226" y="556"/>
                      </a:cubicBezTo>
                      <a:cubicBezTo>
                        <a:pt x="263" y="536"/>
                        <a:pt x="291" y="518"/>
                        <a:pt x="324" y="506"/>
                      </a:cubicBezTo>
                      <a:cubicBezTo>
                        <a:pt x="403" y="479"/>
                        <a:pt x="480" y="466"/>
                        <a:pt x="554" y="466"/>
                      </a:cubicBezTo>
                      <a:cubicBezTo>
                        <a:pt x="708" y="466"/>
                        <a:pt x="852" y="522"/>
                        <a:pt x="986" y="629"/>
                      </a:cubicBezTo>
                      <a:cubicBezTo>
                        <a:pt x="1052" y="681"/>
                        <a:pt x="1089" y="731"/>
                        <a:pt x="1049" y="824"/>
                      </a:cubicBezTo>
                      <a:cubicBezTo>
                        <a:pt x="1013" y="907"/>
                        <a:pt x="1034" y="996"/>
                        <a:pt x="1093" y="1068"/>
                      </a:cubicBezTo>
                      <a:cubicBezTo>
                        <a:pt x="1119" y="1099"/>
                        <a:pt x="1151" y="1120"/>
                        <a:pt x="1188" y="1120"/>
                      </a:cubicBezTo>
                      <a:cubicBezTo>
                        <a:pt x="1202" y="1120"/>
                        <a:pt x="1216" y="1117"/>
                        <a:pt x="1231" y="1111"/>
                      </a:cubicBezTo>
                      <a:cubicBezTo>
                        <a:pt x="1291" y="1089"/>
                        <a:pt x="1311" y="1039"/>
                        <a:pt x="1307" y="980"/>
                      </a:cubicBezTo>
                      <a:cubicBezTo>
                        <a:pt x="1306" y="951"/>
                        <a:pt x="1300" y="919"/>
                        <a:pt x="1283" y="897"/>
                      </a:cubicBezTo>
                      <a:cubicBezTo>
                        <a:pt x="1235" y="830"/>
                        <a:pt x="1261" y="776"/>
                        <a:pt x="1311" y="733"/>
                      </a:cubicBezTo>
                      <a:cubicBezTo>
                        <a:pt x="1417" y="644"/>
                        <a:pt x="1549" y="630"/>
                        <a:pt x="1695" y="615"/>
                      </a:cubicBezTo>
                      <a:lnTo>
                        <a:pt x="1695" y="615"/>
                      </a:lnTo>
                      <a:cubicBezTo>
                        <a:pt x="1666" y="652"/>
                        <a:pt x="1648" y="676"/>
                        <a:pt x="1633" y="700"/>
                      </a:cubicBezTo>
                      <a:cubicBezTo>
                        <a:pt x="1571" y="800"/>
                        <a:pt x="1561" y="905"/>
                        <a:pt x="1618" y="1010"/>
                      </a:cubicBezTo>
                      <a:cubicBezTo>
                        <a:pt x="1647" y="1061"/>
                        <a:pt x="1689" y="1094"/>
                        <a:pt x="1745" y="1094"/>
                      </a:cubicBezTo>
                      <a:cubicBezTo>
                        <a:pt x="1756" y="1094"/>
                        <a:pt x="1767" y="1093"/>
                        <a:pt x="1778" y="1091"/>
                      </a:cubicBezTo>
                      <a:cubicBezTo>
                        <a:pt x="1841" y="1077"/>
                        <a:pt x="1876" y="1034"/>
                        <a:pt x="1886" y="972"/>
                      </a:cubicBezTo>
                      <a:cubicBezTo>
                        <a:pt x="1897" y="895"/>
                        <a:pt x="1840" y="872"/>
                        <a:pt x="1782" y="857"/>
                      </a:cubicBezTo>
                      <a:cubicBezTo>
                        <a:pt x="1799" y="747"/>
                        <a:pt x="1917" y="641"/>
                        <a:pt x="2028" y="641"/>
                      </a:cubicBezTo>
                      <a:cubicBezTo>
                        <a:pt x="2037" y="641"/>
                        <a:pt x="2047" y="642"/>
                        <a:pt x="2056" y="644"/>
                      </a:cubicBezTo>
                      <a:cubicBezTo>
                        <a:pt x="2156" y="661"/>
                        <a:pt x="2257" y="697"/>
                        <a:pt x="2353" y="732"/>
                      </a:cubicBezTo>
                      <a:cubicBezTo>
                        <a:pt x="2389" y="745"/>
                        <a:pt x="2419" y="779"/>
                        <a:pt x="2459" y="807"/>
                      </a:cubicBezTo>
                      <a:cubicBezTo>
                        <a:pt x="2430" y="826"/>
                        <a:pt x="2414" y="840"/>
                        <a:pt x="2396" y="852"/>
                      </a:cubicBezTo>
                      <a:cubicBezTo>
                        <a:pt x="2260" y="948"/>
                        <a:pt x="2228" y="1148"/>
                        <a:pt x="2337" y="1271"/>
                      </a:cubicBezTo>
                      <a:cubicBezTo>
                        <a:pt x="2366" y="1302"/>
                        <a:pt x="2423" y="1330"/>
                        <a:pt x="2467" y="1330"/>
                      </a:cubicBezTo>
                      <a:cubicBezTo>
                        <a:pt x="2473" y="1330"/>
                        <a:pt x="2478" y="1330"/>
                        <a:pt x="2484" y="1328"/>
                      </a:cubicBezTo>
                      <a:cubicBezTo>
                        <a:pt x="2523" y="1321"/>
                        <a:pt x="2564" y="1260"/>
                        <a:pt x="2582" y="1215"/>
                      </a:cubicBezTo>
                      <a:cubicBezTo>
                        <a:pt x="2606" y="1150"/>
                        <a:pt x="2552" y="1089"/>
                        <a:pt x="2468" y="1060"/>
                      </a:cubicBezTo>
                      <a:cubicBezTo>
                        <a:pt x="2451" y="1055"/>
                        <a:pt x="2427" y="1042"/>
                        <a:pt x="2425" y="1031"/>
                      </a:cubicBezTo>
                      <a:cubicBezTo>
                        <a:pt x="2424" y="1015"/>
                        <a:pt x="2437" y="992"/>
                        <a:pt x="2451" y="981"/>
                      </a:cubicBezTo>
                      <a:cubicBezTo>
                        <a:pt x="2470" y="967"/>
                        <a:pt x="2495" y="959"/>
                        <a:pt x="2518" y="953"/>
                      </a:cubicBezTo>
                      <a:cubicBezTo>
                        <a:pt x="2546" y="947"/>
                        <a:pt x="2572" y="944"/>
                        <a:pt x="2598" y="944"/>
                      </a:cubicBezTo>
                      <a:cubicBezTo>
                        <a:pt x="2710" y="944"/>
                        <a:pt x="2804" y="999"/>
                        <a:pt x="2890" y="1077"/>
                      </a:cubicBezTo>
                      <a:cubicBezTo>
                        <a:pt x="2996" y="1173"/>
                        <a:pt x="3098" y="1276"/>
                        <a:pt x="3208" y="1369"/>
                      </a:cubicBezTo>
                      <a:cubicBezTo>
                        <a:pt x="3462" y="1586"/>
                        <a:pt x="3739" y="1765"/>
                        <a:pt x="4061" y="1866"/>
                      </a:cubicBezTo>
                      <a:cubicBezTo>
                        <a:pt x="4228" y="1919"/>
                        <a:pt x="4398" y="1928"/>
                        <a:pt x="4568" y="1928"/>
                      </a:cubicBezTo>
                      <a:cubicBezTo>
                        <a:pt x="4639" y="1928"/>
                        <a:pt x="4711" y="1926"/>
                        <a:pt x="4783" y="1925"/>
                      </a:cubicBezTo>
                      <a:cubicBezTo>
                        <a:pt x="4846" y="1925"/>
                        <a:pt x="4902" y="1882"/>
                        <a:pt x="4901" y="1830"/>
                      </a:cubicBezTo>
                      <a:cubicBezTo>
                        <a:pt x="4898" y="1759"/>
                        <a:pt x="4844" y="1750"/>
                        <a:pt x="4789" y="1749"/>
                      </a:cubicBezTo>
                      <a:cubicBezTo>
                        <a:pt x="4709" y="1747"/>
                        <a:pt x="4628" y="1743"/>
                        <a:pt x="4547" y="1743"/>
                      </a:cubicBezTo>
                      <a:cubicBezTo>
                        <a:pt x="4516" y="1743"/>
                        <a:pt x="4485" y="1743"/>
                        <a:pt x="4455" y="1745"/>
                      </a:cubicBezTo>
                      <a:cubicBezTo>
                        <a:pt x="4443" y="1745"/>
                        <a:pt x="4432" y="1746"/>
                        <a:pt x="4420" y="1746"/>
                      </a:cubicBezTo>
                      <a:cubicBezTo>
                        <a:pt x="4263" y="1746"/>
                        <a:pt x="4129" y="1685"/>
                        <a:pt x="4029" y="1563"/>
                      </a:cubicBezTo>
                      <a:cubicBezTo>
                        <a:pt x="3894" y="1396"/>
                        <a:pt x="3765" y="1223"/>
                        <a:pt x="3644" y="1044"/>
                      </a:cubicBezTo>
                      <a:cubicBezTo>
                        <a:pt x="3557" y="913"/>
                        <a:pt x="3496" y="763"/>
                        <a:pt x="3407" y="633"/>
                      </a:cubicBezTo>
                      <a:cubicBezTo>
                        <a:pt x="3264" y="421"/>
                        <a:pt x="3074" y="263"/>
                        <a:pt x="2808" y="238"/>
                      </a:cubicBezTo>
                      <a:cubicBezTo>
                        <a:pt x="2800" y="237"/>
                        <a:pt x="2792" y="236"/>
                        <a:pt x="2784" y="236"/>
                      </a:cubicBezTo>
                      <a:cubicBezTo>
                        <a:pt x="2714" y="236"/>
                        <a:pt x="2640" y="263"/>
                        <a:pt x="2576" y="290"/>
                      </a:cubicBezTo>
                      <a:cubicBezTo>
                        <a:pt x="2516" y="316"/>
                        <a:pt x="2491" y="380"/>
                        <a:pt x="2506" y="448"/>
                      </a:cubicBezTo>
                      <a:cubicBezTo>
                        <a:pt x="2521" y="516"/>
                        <a:pt x="2563" y="562"/>
                        <a:pt x="2634" y="578"/>
                      </a:cubicBezTo>
                      <a:cubicBezTo>
                        <a:pt x="2651" y="583"/>
                        <a:pt x="2666" y="585"/>
                        <a:pt x="2680" y="585"/>
                      </a:cubicBezTo>
                      <a:cubicBezTo>
                        <a:pt x="2742" y="585"/>
                        <a:pt x="2783" y="543"/>
                        <a:pt x="2825" y="444"/>
                      </a:cubicBezTo>
                      <a:cubicBezTo>
                        <a:pt x="2940" y="462"/>
                        <a:pt x="3044" y="504"/>
                        <a:pt x="3121" y="595"/>
                      </a:cubicBezTo>
                      <a:cubicBezTo>
                        <a:pt x="3345" y="858"/>
                        <a:pt x="3513" y="1159"/>
                        <a:pt x="3678" y="1461"/>
                      </a:cubicBezTo>
                      <a:cubicBezTo>
                        <a:pt x="3651" y="1449"/>
                        <a:pt x="3625" y="1436"/>
                        <a:pt x="3605" y="1417"/>
                      </a:cubicBezTo>
                      <a:cubicBezTo>
                        <a:pt x="3435" y="1262"/>
                        <a:pt x="3265" y="1107"/>
                        <a:pt x="3098" y="948"/>
                      </a:cubicBezTo>
                      <a:cubicBezTo>
                        <a:pt x="2996" y="852"/>
                        <a:pt x="2882" y="784"/>
                        <a:pt x="2742" y="762"/>
                      </a:cubicBezTo>
                      <a:cubicBezTo>
                        <a:pt x="2721" y="759"/>
                        <a:pt x="2697" y="751"/>
                        <a:pt x="2684" y="736"/>
                      </a:cubicBezTo>
                      <a:cubicBezTo>
                        <a:pt x="2603" y="647"/>
                        <a:pt x="2499" y="595"/>
                        <a:pt x="2390" y="554"/>
                      </a:cubicBezTo>
                      <a:cubicBezTo>
                        <a:pt x="2370" y="546"/>
                        <a:pt x="2349" y="527"/>
                        <a:pt x="2338" y="507"/>
                      </a:cubicBezTo>
                      <a:cubicBezTo>
                        <a:pt x="2184" y="216"/>
                        <a:pt x="1942" y="52"/>
                        <a:pt x="1616" y="11"/>
                      </a:cubicBezTo>
                      <a:cubicBezTo>
                        <a:pt x="1563" y="5"/>
                        <a:pt x="1510"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7" name="Google Shape;6947;p32"/>
                <p:cNvSpPr/>
                <p:nvPr/>
              </p:nvSpPr>
              <p:spPr>
                <a:xfrm>
                  <a:off x="2190852" y="4981093"/>
                  <a:ext cx="418972" cy="84264"/>
                </a:xfrm>
                <a:custGeom>
                  <a:avLst/>
                  <a:gdLst/>
                  <a:ahLst/>
                  <a:cxnLst/>
                  <a:rect l="l" t="t" r="r" b="b"/>
                  <a:pathLst>
                    <a:path w="4460" h="897" extrusionOk="0">
                      <a:moveTo>
                        <a:pt x="1996" y="104"/>
                      </a:moveTo>
                      <a:cubicBezTo>
                        <a:pt x="2020" y="104"/>
                        <a:pt x="2055" y="118"/>
                        <a:pt x="2068" y="136"/>
                      </a:cubicBezTo>
                      <a:cubicBezTo>
                        <a:pt x="2092" y="171"/>
                        <a:pt x="2075" y="205"/>
                        <a:pt x="2033" y="225"/>
                      </a:cubicBezTo>
                      <a:cubicBezTo>
                        <a:pt x="2013" y="234"/>
                        <a:pt x="1997" y="250"/>
                        <a:pt x="1978" y="261"/>
                      </a:cubicBezTo>
                      <a:cubicBezTo>
                        <a:pt x="1993" y="282"/>
                        <a:pt x="2006" y="314"/>
                        <a:pt x="2026" y="322"/>
                      </a:cubicBezTo>
                      <a:cubicBezTo>
                        <a:pt x="2095" y="348"/>
                        <a:pt x="2166" y="364"/>
                        <a:pt x="2238" y="385"/>
                      </a:cubicBezTo>
                      <a:cubicBezTo>
                        <a:pt x="2196" y="421"/>
                        <a:pt x="2147" y="437"/>
                        <a:pt x="2099" y="437"/>
                      </a:cubicBezTo>
                      <a:cubicBezTo>
                        <a:pt x="2008" y="437"/>
                        <a:pt x="1920" y="376"/>
                        <a:pt x="1894" y="271"/>
                      </a:cubicBezTo>
                      <a:cubicBezTo>
                        <a:pt x="1878" y="204"/>
                        <a:pt x="1918" y="123"/>
                        <a:pt x="1985" y="105"/>
                      </a:cubicBezTo>
                      <a:cubicBezTo>
                        <a:pt x="1988" y="104"/>
                        <a:pt x="1992" y="104"/>
                        <a:pt x="1996" y="104"/>
                      </a:cubicBezTo>
                      <a:close/>
                      <a:moveTo>
                        <a:pt x="1251" y="151"/>
                      </a:moveTo>
                      <a:cubicBezTo>
                        <a:pt x="1277" y="151"/>
                        <a:pt x="1302" y="166"/>
                        <a:pt x="1318" y="195"/>
                      </a:cubicBezTo>
                      <a:cubicBezTo>
                        <a:pt x="1333" y="223"/>
                        <a:pt x="1332" y="271"/>
                        <a:pt x="1317" y="300"/>
                      </a:cubicBezTo>
                      <a:cubicBezTo>
                        <a:pt x="1309" y="317"/>
                        <a:pt x="1296" y="324"/>
                        <a:pt x="1282" y="324"/>
                      </a:cubicBezTo>
                      <a:cubicBezTo>
                        <a:pt x="1266" y="324"/>
                        <a:pt x="1247" y="314"/>
                        <a:pt x="1230" y="298"/>
                      </a:cubicBezTo>
                      <a:cubicBezTo>
                        <a:pt x="1217" y="286"/>
                        <a:pt x="1206" y="281"/>
                        <a:pt x="1196" y="281"/>
                      </a:cubicBezTo>
                      <a:cubicBezTo>
                        <a:pt x="1178" y="281"/>
                        <a:pt x="1164" y="300"/>
                        <a:pt x="1153" y="324"/>
                      </a:cubicBezTo>
                      <a:cubicBezTo>
                        <a:pt x="1105" y="430"/>
                        <a:pt x="1131" y="562"/>
                        <a:pt x="1219" y="652"/>
                      </a:cubicBezTo>
                      <a:cubicBezTo>
                        <a:pt x="1234" y="668"/>
                        <a:pt x="1250" y="682"/>
                        <a:pt x="1273" y="704"/>
                      </a:cubicBezTo>
                      <a:cubicBezTo>
                        <a:pt x="1240" y="710"/>
                        <a:pt x="1213" y="714"/>
                        <a:pt x="1192" y="714"/>
                      </a:cubicBezTo>
                      <a:cubicBezTo>
                        <a:pt x="1136" y="714"/>
                        <a:pt x="1114" y="690"/>
                        <a:pt x="1097" y="627"/>
                      </a:cubicBezTo>
                      <a:cubicBezTo>
                        <a:pt x="1057" y="474"/>
                        <a:pt x="1077" y="327"/>
                        <a:pt x="1172" y="198"/>
                      </a:cubicBezTo>
                      <a:cubicBezTo>
                        <a:pt x="1195" y="167"/>
                        <a:pt x="1224" y="151"/>
                        <a:pt x="1251" y="151"/>
                      </a:cubicBezTo>
                      <a:close/>
                      <a:moveTo>
                        <a:pt x="192" y="183"/>
                      </a:moveTo>
                      <a:cubicBezTo>
                        <a:pt x="195" y="183"/>
                        <a:pt x="198" y="183"/>
                        <a:pt x="201" y="183"/>
                      </a:cubicBezTo>
                      <a:cubicBezTo>
                        <a:pt x="227" y="185"/>
                        <a:pt x="263" y="213"/>
                        <a:pt x="274" y="237"/>
                      </a:cubicBezTo>
                      <a:cubicBezTo>
                        <a:pt x="281" y="255"/>
                        <a:pt x="256" y="297"/>
                        <a:pt x="235" y="309"/>
                      </a:cubicBezTo>
                      <a:cubicBezTo>
                        <a:pt x="154" y="358"/>
                        <a:pt x="138" y="394"/>
                        <a:pt x="201" y="462"/>
                      </a:cubicBezTo>
                      <a:cubicBezTo>
                        <a:pt x="304" y="575"/>
                        <a:pt x="422" y="657"/>
                        <a:pt x="575" y="657"/>
                      </a:cubicBezTo>
                      <a:cubicBezTo>
                        <a:pt x="597" y="657"/>
                        <a:pt x="620" y="655"/>
                        <a:pt x="644" y="651"/>
                      </a:cubicBezTo>
                      <a:cubicBezTo>
                        <a:pt x="646" y="651"/>
                        <a:pt x="648" y="651"/>
                        <a:pt x="650" y="651"/>
                      </a:cubicBezTo>
                      <a:cubicBezTo>
                        <a:pt x="673" y="651"/>
                        <a:pt x="697" y="671"/>
                        <a:pt x="720" y="680"/>
                      </a:cubicBezTo>
                      <a:cubicBezTo>
                        <a:pt x="661" y="707"/>
                        <a:pt x="600" y="720"/>
                        <a:pt x="539" y="720"/>
                      </a:cubicBezTo>
                      <a:cubicBezTo>
                        <a:pt x="316" y="720"/>
                        <a:pt x="100" y="555"/>
                        <a:pt x="75" y="344"/>
                      </a:cubicBezTo>
                      <a:cubicBezTo>
                        <a:pt x="64" y="250"/>
                        <a:pt x="110" y="183"/>
                        <a:pt x="192" y="183"/>
                      </a:cubicBezTo>
                      <a:close/>
                      <a:moveTo>
                        <a:pt x="3772" y="56"/>
                      </a:moveTo>
                      <a:cubicBezTo>
                        <a:pt x="3854" y="56"/>
                        <a:pt x="3936" y="58"/>
                        <a:pt x="4018" y="63"/>
                      </a:cubicBezTo>
                      <a:cubicBezTo>
                        <a:pt x="4122" y="68"/>
                        <a:pt x="4228" y="94"/>
                        <a:pt x="4331" y="116"/>
                      </a:cubicBezTo>
                      <a:cubicBezTo>
                        <a:pt x="4355" y="122"/>
                        <a:pt x="4373" y="157"/>
                        <a:pt x="4395" y="177"/>
                      </a:cubicBezTo>
                      <a:cubicBezTo>
                        <a:pt x="4372" y="200"/>
                        <a:pt x="4353" y="236"/>
                        <a:pt x="4326" y="244"/>
                      </a:cubicBezTo>
                      <a:cubicBezTo>
                        <a:pt x="4271" y="260"/>
                        <a:pt x="4213" y="259"/>
                        <a:pt x="4170" y="264"/>
                      </a:cubicBezTo>
                      <a:cubicBezTo>
                        <a:pt x="4069" y="253"/>
                        <a:pt x="3980" y="241"/>
                        <a:pt x="3892" y="235"/>
                      </a:cubicBezTo>
                      <a:cubicBezTo>
                        <a:pt x="3785" y="227"/>
                        <a:pt x="3679" y="223"/>
                        <a:pt x="3573" y="223"/>
                      </a:cubicBezTo>
                      <a:cubicBezTo>
                        <a:pt x="3225" y="223"/>
                        <a:pt x="2884" y="271"/>
                        <a:pt x="2556" y="409"/>
                      </a:cubicBezTo>
                      <a:cubicBezTo>
                        <a:pt x="2411" y="471"/>
                        <a:pt x="2282" y="574"/>
                        <a:pt x="2147" y="662"/>
                      </a:cubicBezTo>
                      <a:cubicBezTo>
                        <a:pt x="2029" y="739"/>
                        <a:pt x="1908" y="809"/>
                        <a:pt x="1765" y="809"/>
                      </a:cubicBezTo>
                      <a:cubicBezTo>
                        <a:pt x="1760" y="809"/>
                        <a:pt x="1755" y="809"/>
                        <a:pt x="1750" y="808"/>
                      </a:cubicBezTo>
                      <a:cubicBezTo>
                        <a:pt x="1669" y="804"/>
                        <a:pt x="1589" y="788"/>
                        <a:pt x="1513" y="760"/>
                      </a:cubicBezTo>
                      <a:cubicBezTo>
                        <a:pt x="1470" y="742"/>
                        <a:pt x="1430" y="698"/>
                        <a:pt x="1405" y="655"/>
                      </a:cubicBezTo>
                      <a:cubicBezTo>
                        <a:pt x="1369" y="595"/>
                        <a:pt x="1384" y="523"/>
                        <a:pt x="1441" y="491"/>
                      </a:cubicBezTo>
                      <a:cubicBezTo>
                        <a:pt x="1466" y="477"/>
                        <a:pt x="1498" y="471"/>
                        <a:pt x="1531" y="471"/>
                      </a:cubicBezTo>
                      <a:cubicBezTo>
                        <a:pt x="1555" y="471"/>
                        <a:pt x="1580" y="474"/>
                        <a:pt x="1600" y="481"/>
                      </a:cubicBezTo>
                      <a:cubicBezTo>
                        <a:pt x="1668" y="503"/>
                        <a:pt x="1666" y="575"/>
                        <a:pt x="1604" y="616"/>
                      </a:cubicBezTo>
                      <a:cubicBezTo>
                        <a:pt x="1548" y="653"/>
                        <a:pt x="1547" y="688"/>
                        <a:pt x="1606" y="716"/>
                      </a:cubicBezTo>
                      <a:cubicBezTo>
                        <a:pt x="1630" y="728"/>
                        <a:pt x="1660" y="738"/>
                        <a:pt x="1688" y="738"/>
                      </a:cubicBezTo>
                      <a:cubicBezTo>
                        <a:pt x="1696" y="738"/>
                        <a:pt x="1705" y="737"/>
                        <a:pt x="1712" y="735"/>
                      </a:cubicBezTo>
                      <a:cubicBezTo>
                        <a:pt x="1785" y="715"/>
                        <a:pt x="1857" y="689"/>
                        <a:pt x="1923" y="652"/>
                      </a:cubicBezTo>
                      <a:cubicBezTo>
                        <a:pt x="2005" y="607"/>
                        <a:pt x="2079" y="548"/>
                        <a:pt x="2158" y="496"/>
                      </a:cubicBezTo>
                      <a:cubicBezTo>
                        <a:pt x="2654" y="168"/>
                        <a:pt x="3200" y="56"/>
                        <a:pt x="3772" y="56"/>
                      </a:cubicBezTo>
                      <a:close/>
                      <a:moveTo>
                        <a:pt x="802" y="220"/>
                      </a:moveTo>
                      <a:cubicBezTo>
                        <a:pt x="832" y="220"/>
                        <a:pt x="868" y="245"/>
                        <a:pt x="891" y="268"/>
                      </a:cubicBezTo>
                      <a:cubicBezTo>
                        <a:pt x="904" y="283"/>
                        <a:pt x="907" y="332"/>
                        <a:pt x="895" y="342"/>
                      </a:cubicBezTo>
                      <a:cubicBezTo>
                        <a:pt x="872" y="359"/>
                        <a:pt x="835" y="360"/>
                        <a:pt x="805" y="368"/>
                      </a:cubicBezTo>
                      <a:cubicBezTo>
                        <a:pt x="802" y="369"/>
                        <a:pt x="799" y="369"/>
                        <a:pt x="796" y="369"/>
                      </a:cubicBezTo>
                      <a:cubicBezTo>
                        <a:pt x="791" y="369"/>
                        <a:pt x="784" y="368"/>
                        <a:pt x="778" y="368"/>
                      </a:cubicBezTo>
                      <a:cubicBezTo>
                        <a:pt x="763" y="546"/>
                        <a:pt x="845" y="685"/>
                        <a:pt x="1010" y="727"/>
                      </a:cubicBezTo>
                      <a:cubicBezTo>
                        <a:pt x="1078" y="744"/>
                        <a:pt x="1152" y="753"/>
                        <a:pt x="1224" y="753"/>
                      </a:cubicBezTo>
                      <a:cubicBezTo>
                        <a:pt x="1258" y="753"/>
                        <a:pt x="1291" y="751"/>
                        <a:pt x="1324" y="747"/>
                      </a:cubicBezTo>
                      <a:cubicBezTo>
                        <a:pt x="1335" y="746"/>
                        <a:pt x="1345" y="746"/>
                        <a:pt x="1354" y="746"/>
                      </a:cubicBezTo>
                      <a:cubicBezTo>
                        <a:pt x="1400" y="746"/>
                        <a:pt x="1429" y="760"/>
                        <a:pt x="1456" y="800"/>
                      </a:cubicBezTo>
                      <a:cubicBezTo>
                        <a:pt x="1391" y="831"/>
                        <a:pt x="1312" y="846"/>
                        <a:pt x="1231" y="846"/>
                      </a:cubicBezTo>
                      <a:cubicBezTo>
                        <a:pt x="1048" y="846"/>
                        <a:pt x="852" y="773"/>
                        <a:pt x="752" y="649"/>
                      </a:cubicBezTo>
                      <a:cubicBezTo>
                        <a:pt x="680" y="559"/>
                        <a:pt x="659" y="453"/>
                        <a:pt x="680" y="340"/>
                      </a:cubicBezTo>
                      <a:cubicBezTo>
                        <a:pt x="691" y="276"/>
                        <a:pt x="731" y="224"/>
                        <a:pt x="800" y="220"/>
                      </a:cubicBezTo>
                      <a:cubicBezTo>
                        <a:pt x="801" y="220"/>
                        <a:pt x="802" y="220"/>
                        <a:pt x="802" y="220"/>
                      </a:cubicBezTo>
                      <a:close/>
                      <a:moveTo>
                        <a:pt x="3784" y="0"/>
                      </a:moveTo>
                      <a:cubicBezTo>
                        <a:pt x="3690" y="0"/>
                        <a:pt x="3595" y="5"/>
                        <a:pt x="3501" y="16"/>
                      </a:cubicBezTo>
                      <a:cubicBezTo>
                        <a:pt x="3126" y="57"/>
                        <a:pt x="2758" y="127"/>
                        <a:pt x="2411" y="286"/>
                      </a:cubicBezTo>
                      <a:cubicBezTo>
                        <a:pt x="2358" y="309"/>
                        <a:pt x="2303" y="322"/>
                        <a:pt x="2245" y="322"/>
                      </a:cubicBezTo>
                      <a:cubicBezTo>
                        <a:pt x="2183" y="322"/>
                        <a:pt x="2119" y="307"/>
                        <a:pt x="2054" y="277"/>
                      </a:cubicBezTo>
                      <a:cubicBezTo>
                        <a:pt x="2060" y="267"/>
                        <a:pt x="2071" y="266"/>
                        <a:pt x="2078" y="260"/>
                      </a:cubicBezTo>
                      <a:cubicBezTo>
                        <a:pt x="2136" y="207"/>
                        <a:pt x="2144" y="137"/>
                        <a:pt x="2101" y="83"/>
                      </a:cubicBezTo>
                      <a:cubicBezTo>
                        <a:pt x="2079" y="56"/>
                        <a:pt x="2049" y="42"/>
                        <a:pt x="2016" y="42"/>
                      </a:cubicBezTo>
                      <a:cubicBezTo>
                        <a:pt x="1988" y="42"/>
                        <a:pt x="1958" y="52"/>
                        <a:pt x="1928" y="72"/>
                      </a:cubicBezTo>
                      <a:cubicBezTo>
                        <a:pt x="1821" y="147"/>
                        <a:pt x="1801" y="277"/>
                        <a:pt x="1893" y="375"/>
                      </a:cubicBezTo>
                      <a:cubicBezTo>
                        <a:pt x="1940" y="423"/>
                        <a:pt x="2001" y="458"/>
                        <a:pt x="2053" y="499"/>
                      </a:cubicBezTo>
                      <a:cubicBezTo>
                        <a:pt x="1913" y="624"/>
                        <a:pt x="1800" y="688"/>
                        <a:pt x="1712" y="688"/>
                      </a:cubicBezTo>
                      <a:cubicBezTo>
                        <a:pt x="1683" y="688"/>
                        <a:pt x="1658" y="681"/>
                        <a:pt x="1635" y="668"/>
                      </a:cubicBezTo>
                      <a:cubicBezTo>
                        <a:pt x="1709" y="590"/>
                        <a:pt x="1722" y="543"/>
                        <a:pt x="1683" y="481"/>
                      </a:cubicBezTo>
                      <a:cubicBezTo>
                        <a:pt x="1652" y="432"/>
                        <a:pt x="1584" y="402"/>
                        <a:pt x="1520" y="402"/>
                      </a:cubicBezTo>
                      <a:cubicBezTo>
                        <a:pt x="1495" y="402"/>
                        <a:pt x="1471" y="406"/>
                        <a:pt x="1449" y="416"/>
                      </a:cubicBezTo>
                      <a:cubicBezTo>
                        <a:pt x="1356" y="455"/>
                        <a:pt x="1322" y="545"/>
                        <a:pt x="1347" y="688"/>
                      </a:cubicBezTo>
                      <a:cubicBezTo>
                        <a:pt x="1203" y="634"/>
                        <a:pt x="1139" y="478"/>
                        <a:pt x="1193" y="375"/>
                      </a:cubicBezTo>
                      <a:cubicBezTo>
                        <a:pt x="1260" y="354"/>
                        <a:pt x="1319" y="350"/>
                        <a:pt x="1352" y="321"/>
                      </a:cubicBezTo>
                      <a:cubicBezTo>
                        <a:pt x="1377" y="298"/>
                        <a:pt x="1384" y="236"/>
                        <a:pt x="1374" y="200"/>
                      </a:cubicBezTo>
                      <a:cubicBezTo>
                        <a:pt x="1357" y="141"/>
                        <a:pt x="1304" y="107"/>
                        <a:pt x="1249" y="107"/>
                      </a:cubicBezTo>
                      <a:cubicBezTo>
                        <a:pt x="1219" y="107"/>
                        <a:pt x="1189" y="117"/>
                        <a:pt x="1164" y="140"/>
                      </a:cubicBezTo>
                      <a:cubicBezTo>
                        <a:pt x="1124" y="176"/>
                        <a:pt x="1090" y="228"/>
                        <a:pt x="1069" y="277"/>
                      </a:cubicBezTo>
                      <a:cubicBezTo>
                        <a:pt x="1017" y="410"/>
                        <a:pt x="1007" y="545"/>
                        <a:pt x="1056" y="684"/>
                      </a:cubicBezTo>
                      <a:cubicBezTo>
                        <a:pt x="913" y="657"/>
                        <a:pt x="840" y="569"/>
                        <a:pt x="840" y="437"/>
                      </a:cubicBezTo>
                      <a:cubicBezTo>
                        <a:pt x="897" y="415"/>
                        <a:pt x="955" y="391"/>
                        <a:pt x="958" y="314"/>
                      </a:cubicBezTo>
                      <a:cubicBezTo>
                        <a:pt x="960" y="229"/>
                        <a:pt x="890" y="164"/>
                        <a:pt x="810" y="164"/>
                      </a:cubicBezTo>
                      <a:cubicBezTo>
                        <a:pt x="790" y="164"/>
                        <a:pt x="769" y="168"/>
                        <a:pt x="749" y="177"/>
                      </a:cubicBezTo>
                      <a:cubicBezTo>
                        <a:pt x="665" y="213"/>
                        <a:pt x="625" y="285"/>
                        <a:pt x="625" y="373"/>
                      </a:cubicBezTo>
                      <a:cubicBezTo>
                        <a:pt x="625" y="447"/>
                        <a:pt x="640" y="522"/>
                        <a:pt x="649" y="598"/>
                      </a:cubicBezTo>
                      <a:cubicBezTo>
                        <a:pt x="627" y="605"/>
                        <a:pt x="603" y="608"/>
                        <a:pt x="578" y="608"/>
                      </a:cubicBezTo>
                      <a:cubicBezTo>
                        <a:pt x="446" y="608"/>
                        <a:pt x="283" y="514"/>
                        <a:pt x="221" y="385"/>
                      </a:cubicBezTo>
                      <a:cubicBezTo>
                        <a:pt x="235" y="379"/>
                        <a:pt x="247" y="374"/>
                        <a:pt x="254" y="364"/>
                      </a:cubicBezTo>
                      <a:cubicBezTo>
                        <a:pt x="323" y="328"/>
                        <a:pt x="346" y="271"/>
                        <a:pt x="320" y="204"/>
                      </a:cubicBezTo>
                      <a:cubicBezTo>
                        <a:pt x="300" y="152"/>
                        <a:pt x="259" y="124"/>
                        <a:pt x="206" y="124"/>
                      </a:cubicBezTo>
                      <a:cubicBezTo>
                        <a:pt x="194" y="124"/>
                        <a:pt x="183" y="125"/>
                        <a:pt x="170" y="128"/>
                      </a:cubicBezTo>
                      <a:cubicBezTo>
                        <a:pt x="56" y="152"/>
                        <a:pt x="1" y="235"/>
                        <a:pt x="18" y="353"/>
                      </a:cubicBezTo>
                      <a:cubicBezTo>
                        <a:pt x="55" y="623"/>
                        <a:pt x="318" y="773"/>
                        <a:pt x="557" y="773"/>
                      </a:cubicBezTo>
                      <a:cubicBezTo>
                        <a:pt x="607" y="773"/>
                        <a:pt x="656" y="766"/>
                        <a:pt x="701" y="753"/>
                      </a:cubicBezTo>
                      <a:cubicBezTo>
                        <a:pt x="711" y="750"/>
                        <a:pt x="723" y="748"/>
                        <a:pt x="735" y="748"/>
                      </a:cubicBezTo>
                      <a:cubicBezTo>
                        <a:pt x="754" y="748"/>
                        <a:pt x="773" y="752"/>
                        <a:pt x="786" y="761"/>
                      </a:cubicBezTo>
                      <a:cubicBezTo>
                        <a:pt x="923" y="852"/>
                        <a:pt x="1065" y="897"/>
                        <a:pt x="1213" y="897"/>
                      </a:cubicBezTo>
                      <a:cubicBezTo>
                        <a:pt x="1300" y="897"/>
                        <a:pt x="1389" y="881"/>
                        <a:pt x="1481" y="850"/>
                      </a:cubicBezTo>
                      <a:cubicBezTo>
                        <a:pt x="1500" y="843"/>
                        <a:pt x="1522" y="838"/>
                        <a:pt x="1543" y="838"/>
                      </a:cubicBezTo>
                      <a:cubicBezTo>
                        <a:pt x="1551" y="838"/>
                        <a:pt x="1559" y="839"/>
                        <a:pt x="1566" y="840"/>
                      </a:cubicBezTo>
                      <a:cubicBezTo>
                        <a:pt x="1620" y="853"/>
                        <a:pt x="1672" y="860"/>
                        <a:pt x="1723" y="860"/>
                      </a:cubicBezTo>
                      <a:cubicBezTo>
                        <a:pt x="1848" y="860"/>
                        <a:pt x="1966" y="822"/>
                        <a:pt x="2079" y="753"/>
                      </a:cubicBezTo>
                      <a:cubicBezTo>
                        <a:pt x="2172" y="696"/>
                        <a:pt x="2256" y="626"/>
                        <a:pt x="2351" y="574"/>
                      </a:cubicBezTo>
                      <a:cubicBezTo>
                        <a:pt x="2483" y="503"/>
                        <a:pt x="2616" y="424"/>
                        <a:pt x="2758" y="381"/>
                      </a:cubicBezTo>
                      <a:cubicBezTo>
                        <a:pt x="3024" y="300"/>
                        <a:pt x="3295" y="265"/>
                        <a:pt x="3569" y="265"/>
                      </a:cubicBezTo>
                      <a:cubicBezTo>
                        <a:pt x="3678" y="265"/>
                        <a:pt x="3788" y="270"/>
                        <a:pt x="3898" y="281"/>
                      </a:cubicBezTo>
                      <a:cubicBezTo>
                        <a:pt x="3998" y="290"/>
                        <a:pt x="4097" y="301"/>
                        <a:pt x="4196" y="301"/>
                      </a:cubicBezTo>
                      <a:cubicBezTo>
                        <a:pt x="4208" y="301"/>
                        <a:pt x="4220" y="301"/>
                        <a:pt x="4232" y="300"/>
                      </a:cubicBezTo>
                      <a:cubicBezTo>
                        <a:pt x="4290" y="297"/>
                        <a:pt x="4352" y="270"/>
                        <a:pt x="4400" y="238"/>
                      </a:cubicBezTo>
                      <a:cubicBezTo>
                        <a:pt x="4459" y="199"/>
                        <a:pt x="4454" y="136"/>
                        <a:pt x="4393" y="98"/>
                      </a:cubicBezTo>
                      <a:cubicBezTo>
                        <a:pt x="4353" y="74"/>
                        <a:pt x="4307" y="55"/>
                        <a:pt x="4262" y="46"/>
                      </a:cubicBezTo>
                      <a:cubicBezTo>
                        <a:pt x="4102" y="16"/>
                        <a:pt x="3943" y="0"/>
                        <a:pt x="3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8" name="Google Shape;6948;p32"/>
                <p:cNvSpPr/>
                <p:nvPr/>
              </p:nvSpPr>
              <p:spPr>
                <a:xfrm>
                  <a:off x="2062526" y="4072480"/>
                  <a:ext cx="1016619" cy="990503"/>
                </a:xfrm>
                <a:custGeom>
                  <a:avLst/>
                  <a:gdLst/>
                  <a:ahLst/>
                  <a:cxnLst/>
                  <a:rect l="l" t="t" r="r" b="b"/>
                  <a:pathLst>
                    <a:path w="10822" h="10544" extrusionOk="0">
                      <a:moveTo>
                        <a:pt x="10049" y="0"/>
                      </a:moveTo>
                      <a:cubicBezTo>
                        <a:pt x="10000" y="0"/>
                        <a:pt x="9949" y="9"/>
                        <a:pt x="9896" y="27"/>
                      </a:cubicBezTo>
                      <a:cubicBezTo>
                        <a:pt x="9779" y="66"/>
                        <a:pt x="9685" y="133"/>
                        <a:pt x="9608" y="228"/>
                      </a:cubicBezTo>
                      <a:cubicBezTo>
                        <a:pt x="9437" y="439"/>
                        <a:pt x="9335" y="683"/>
                        <a:pt x="9314" y="947"/>
                      </a:cubicBezTo>
                      <a:cubicBezTo>
                        <a:pt x="9280" y="1404"/>
                        <a:pt x="9251" y="1861"/>
                        <a:pt x="9255" y="2319"/>
                      </a:cubicBezTo>
                      <a:cubicBezTo>
                        <a:pt x="9260" y="3110"/>
                        <a:pt x="9291" y="3904"/>
                        <a:pt x="9309" y="4695"/>
                      </a:cubicBezTo>
                      <a:lnTo>
                        <a:pt x="9309" y="4776"/>
                      </a:lnTo>
                      <a:cubicBezTo>
                        <a:pt x="9280" y="4767"/>
                        <a:pt x="9268" y="4756"/>
                        <a:pt x="9258" y="4742"/>
                      </a:cubicBezTo>
                      <a:cubicBezTo>
                        <a:pt x="9205" y="4680"/>
                        <a:pt x="9141" y="4647"/>
                        <a:pt x="9080" y="4647"/>
                      </a:cubicBezTo>
                      <a:cubicBezTo>
                        <a:pt x="9041" y="4647"/>
                        <a:pt x="9004" y="4660"/>
                        <a:pt x="8972" y="4687"/>
                      </a:cubicBezTo>
                      <a:cubicBezTo>
                        <a:pt x="8875" y="4764"/>
                        <a:pt x="8870" y="4871"/>
                        <a:pt x="8955" y="4983"/>
                      </a:cubicBezTo>
                      <a:cubicBezTo>
                        <a:pt x="8976" y="5010"/>
                        <a:pt x="8999" y="5036"/>
                        <a:pt x="9018" y="5066"/>
                      </a:cubicBezTo>
                      <a:cubicBezTo>
                        <a:pt x="9120" y="5226"/>
                        <a:pt x="9195" y="5393"/>
                        <a:pt x="9136" y="5589"/>
                      </a:cubicBezTo>
                      <a:cubicBezTo>
                        <a:pt x="9126" y="5619"/>
                        <a:pt x="9110" y="5647"/>
                        <a:pt x="9095" y="5676"/>
                      </a:cubicBezTo>
                      <a:cubicBezTo>
                        <a:pt x="9093" y="5676"/>
                        <a:pt x="9091" y="5676"/>
                        <a:pt x="9088" y="5676"/>
                      </a:cubicBezTo>
                      <a:cubicBezTo>
                        <a:pt x="9082" y="5676"/>
                        <a:pt x="9077" y="5677"/>
                        <a:pt x="9072" y="5682"/>
                      </a:cubicBezTo>
                      <a:cubicBezTo>
                        <a:pt x="9060" y="5646"/>
                        <a:pt x="9046" y="5611"/>
                        <a:pt x="9039" y="5574"/>
                      </a:cubicBezTo>
                      <a:cubicBezTo>
                        <a:pt x="9009" y="5433"/>
                        <a:pt x="8943" y="5315"/>
                        <a:pt x="8843" y="5212"/>
                      </a:cubicBezTo>
                      <a:cubicBezTo>
                        <a:pt x="8760" y="5126"/>
                        <a:pt x="8661" y="5068"/>
                        <a:pt x="8537" y="5067"/>
                      </a:cubicBezTo>
                      <a:cubicBezTo>
                        <a:pt x="8535" y="5067"/>
                        <a:pt x="8533" y="5067"/>
                        <a:pt x="8531" y="5067"/>
                      </a:cubicBezTo>
                      <a:cubicBezTo>
                        <a:pt x="8394" y="5067"/>
                        <a:pt x="8267" y="5101"/>
                        <a:pt x="8156" y="5177"/>
                      </a:cubicBezTo>
                      <a:cubicBezTo>
                        <a:pt x="8109" y="5211"/>
                        <a:pt x="8068" y="5265"/>
                        <a:pt x="8046" y="5320"/>
                      </a:cubicBezTo>
                      <a:cubicBezTo>
                        <a:pt x="8012" y="5402"/>
                        <a:pt x="8058" y="5465"/>
                        <a:pt x="8136" y="5465"/>
                      </a:cubicBezTo>
                      <a:cubicBezTo>
                        <a:pt x="8147" y="5465"/>
                        <a:pt x="8159" y="5464"/>
                        <a:pt x="8171" y="5461"/>
                      </a:cubicBezTo>
                      <a:cubicBezTo>
                        <a:pt x="8188" y="5458"/>
                        <a:pt x="8204" y="5456"/>
                        <a:pt x="8220" y="5456"/>
                      </a:cubicBezTo>
                      <a:cubicBezTo>
                        <a:pt x="8283" y="5456"/>
                        <a:pt x="8340" y="5482"/>
                        <a:pt x="8387" y="5521"/>
                      </a:cubicBezTo>
                      <a:cubicBezTo>
                        <a:pt x="8596" y="5696"/>
                        <a:pt x="8712" y="5923"/>
                        <a:pt x="8738" y="6194"/>
                      </a:cubicBezTo>
                      <a:cubicBezTo>
                        <a:pt x="8740" y="6217"/>
                        <a:pt x="8717" y="6243"/>
                        <a:pt x="8705" y="6267"/>
                      </a:cubicBezTo>
                      <a:cubicBezTo>
                        <a:pt x="8672" y="6236"/>
                        <a:pt x="8659" y="6210"/>
                        <a:pt x="8648" y="6183"/>
                      </a:cubicBezTo>
                      <a:cubicBezTo>
                        <a:pt x="8583" y="6016"/>
                        <a:pt x="8464" y="5905"/>
                        <a:pt x="8296" y="5843"/>
                      </a:cubicBezTo>
                      <a:cubicBezTo>
                        <a:pt x="8196" y="5808"/>
                        <a:pt x="8095" y="5791"/>
                        <a:pt x="7992" y="5791"/>
                      </a:cubicBezTo>
                      <a:cubicBezTo>
                        <a:pt x="7948" y="5791"/>
                        <a:pt x="7902" y="5794"/>
                        <a:pt x="7857" y="5800"/>
                      </a:cubicBezTo>
                      <a:cubicBezTo>
                        <a:pt x="7564" y="5841"/>
                        <a:pt x="7318" y="5955"/>
                        <a:pt x="7164" y="6226"/>
                      </a:cubicBezTo>
                      <a:cubicBezTo>
                        <a:pt x="7055" y="6417"/>
                        <a:pt x="7001" y="6613"/>
                        <a:pt x="7073" y="6830"/>
                      </a:cubicBezTo>
                      <a:cubicBezTo>
                        <a:pt x="7117" y="6963"/>
                        <a:pt x="7199" y="7060"/>
                        <a:pt x="7331" y="7108"/>
                      </a:cubicBezTo>
                      <a:cubicBezTo>
                        <a:pt x="7361" y="7118"/>
                        <a:pt x="7389" y="7123"/>
                        <a:pt x="7416" y="7123"/>
                      </a:cubicBezTo>
                      <a:cubicBezTo>
                        <a:pt x="7528" y="7123"/>
                        <a:pt x="7605" y="7035"/>
                        <a:pt x="7586" y="6905"/>
                      </a:cubicBezTo>
                      <a:cubicBezTo>
                        <a:pt x="7579" y="6859"/>
                        <a:pt x="7569" y="6812"/>
                        <a:pt x="7556" y="6767"/>
                      </a:cubicBezTo>
                      <a:cubicBezTo>
                        <a:pt x="7514" y="6616"/>
                        <a:pt x="7558" y="6496"/>
                        <a:pt x="7702" y="6429"/>
                      </a:cubicBezTo>
                      <a:cubicBezTo>
                        <a:pt x="7803" y="6381"/>
                        <a:pt x="7906" y="6356"/>
                        <a:pt x="8009" y="6356"/>
                      </a:cubicBezTo>
                      <a:cubicBezTo>
                        <a:pt x="8101" y="6356"/>
                        <a:pt x="8192" y="6376"/>
                        <a:pt x="8284" y="6419"/>
                      </a:cubicBezTo>
                      <a:cubicBezTo>
                        <a:pt x="8333" y="6442"/>
                        <a:pt x="8372" y="6492"/>
                        <a:pt x="8413" y="6535"/>
                      </a:cubicBezTo>
                      <a:cubicBezTo>
                        <a:pt x="8421" y="6544"/>
                        <a:pt x="8420" y="6576"/>
                        <a:pt x="8411" y="6587"/>
                      </a:cubicBezTo>
                      <a:cubicBezTo>
                        <a:pt x="8407" y="6592"/>
                        <a:pt x="8396" y="6594"/>
                        <a:pt x="8385" y="6594"/>
                      </a:cubicBezTo>
                      <a:cubicBezTo>
                        <a:pt x="8375" y="6594"/>
                        <a:pt x="8365" y="6593"/>
                        <a:pt x="8359" y="6589"/>
                      </a:cubicBezTo>
                      <a:cubicBezTo>
                        <a:pt x="8308" y="6558"/>
                        <a:pt x="8256" y="6547"/>
                        <a:pt x="8201" y="6547"/>
                      </a:cubicBezTo>
                      <a:cubicBezTo>
                        <a:pt x="8171" y="6547"/>
                        <a:pt x="8140" y="6551"/>
                        <a:pt x="8108" y="6556"/>
                      </a:cubicBezTo>
                      <a:cubicBezTo>
                        <a:pt x="7825" y="6606"/>
                        <a:pt x="7703" y="6912"/>
                        <a:pt x="7878" y="7139"/>
                      </a:cubicBezTo>
                      <a:cubicBezTo>
                        <a:pt x="7903" y="7173"/>
                        <a:pt x="7945" y="7204"/>
                        <a:pt x="7985" y="7212"/>
                      </a:cubicBezTo>
                      <a:cubicBezTo>
                        <a:pt x="7991" y="7214"/>
                        <a:pt x="7998" y="7214"/>
                        <a:pt x="8005" y="7214"/>
                      </a:cubicBezTo>
                      <a:cubicBezTo>
                        <a:pt x="8037" y="7214"/>
                        <a:pt x="8073" y="7200"/>
                        <a:pt x="8099" y="7181"/>
                      </a:cubicBezTo>
                      <a:cubicBezTo>
                        <a:pt x="8113" y="7171"/>
                        <a:pt x="8098" y="7121"/>
                        <a:pt x="8092" y="7090"/>
                      </a:cubicBezTo>
                      <a:cubicBezTo>
                        <a:pt x="8089" y="7076"/>
                        <a:pt x="8079" y="7064"/>
                        <a:pt x="8074" y="7050"/>
                      </a:cubicBezTo>
                      <a:cubicBezTo>
                        <a:pt x="8033" y="6946"/>
                        <a:pt x="8077" y="6827"/>
                        <a:pt x="8176" y="6768"/>
                      </a:cubicBezTo>
                      <a:cubicBezTo>
                        <a:pt x="8215" y="6746"/>
                        <a:pt x="8254" y="6735"/>
                        <a:pt x="8293" y="6735"/>
                      </a:cubicBezTo>
                      <a:cubicBezTo>
                        <a:pt x="8356" y="6735"/>
                        <a:pt x="8415" y="6765"/>
                        <a:pt x="8459" y="6825"/>
                      </a:cubicBezTo>
                      <a:cubicBezTo>
                        <a:pt x="8492" y="6871"/>
                        <a:pt x="8521" y="6927"/>
                        <a:pt x="8538" y="6983"/>
                      </a:cubicBezTo>
                      <a:cubicBezTo>
                        <a:pt x="8616" y="7245"/>
                        <a:pt x="8661" y="7511"/>
                        <a:pt x="8631" y="7789"/>
                      </a:cubicBezTo>
                      <a:cubicBezTo>
                        <a:pt x="8573" y="8326"/>
                        <a:pt x="8346" y="8772"/>
                        <a:pt x="7934" y="9123"/>
                      </a:cubicBezTo>
                      <a:cubicBezTo>
                        <a:pt x="7741" y="9288"/>
                        <a:pt x="7516" y="9394"/>
                        <a:pt x="7264" y="9438"/>
                      </a:cubicBezTo>
                      <a:cubicBezTo>
                        <a:pt x="6863" y="9512"/>
                        <a:pt x="6460" y="9555"/>
                        <a:pt x="6053" y="9555"/>
                      </a:cubicBezTo>
                      <a:cubicBezTo>
                        <a:pt x="5991" y="9555"/>
                        <a:pt x="5929" y="9554"/>
                        <a:pt x="5867" y="9552"/>
                      </a:cubicBezTo>
                      <a:cubicBezTo>
                        <a:pt x="5343" y="9534"/>
                        <a:pt x="4819" y="9495"/>
                        <a:pt x="4294" y="9472"/>
                      </a:cubicBezTo>
                      <a:cubicBezTo>
                        <a:pt x="3568" y="9440"/>
                        <a:pt x="2840" y="9411"/>
                        <a:pt x="2113" y="9385"/>
                      </a:cubicBezTo>
                      <a:cubicBezTo>
                        <a:pt x="2022" y="9382"/>
                        <a:pt x="1931" y="9380"/>
                        <a:pt x="1841" y="9380"/>
                      </a:cubicBezTo>
                      <a:cubicBezTo>
                        <a:pt x="1552" y="9380"/>
                        <a:pt x="1265" y="9399"/>
                        <a:pt x="978" y="9440"/>
                      </a:cubicBezTo>
                      <a:cubicBezTo>
                        <a:pt x="735" y="9474"/>
                        <a:pt x="495" y="9526"/>
                        <a:pt x="279" y="9652"/>
                      </a:cubicBezTo>
                      <a:cubicBezTo>
                        <a:pt x="98" y="9756"/>
                        <a:pt x="0" y="9963"/>
                        <a:pt x="37" y="10148"/>
                      </a:cubicBezTo>
                      <a:cubicBezTo>
                        <a:pt x="75" y="10334"/>
                        <a:pt x="260" y="10511"/>
                        <a:pt x="451" y="10540"/>
                      </a:cubicBezTo>
                      <a:cubicBezTo>
                        <a:pt x="466" y="10543"/>
                        <a:pt x="480" y="10544"/>
                        <a:pt x="495" y="10544"/>
                      </a:cubicBezTo>
                      <a:cubicBezTo>
                        <a:pt x="602" y="10544"/>
                        <a:pt x="685" y="10484"/>
                        <a:pt x="753" y="10401"/>
                      </a:cubicBezTo>
                      <a:cubicBezTo>
                        <a:pt x="827" y="10311"/>
                        <a:pt x="849" y="10211"/>
                        <a:pt x="801" y="10102"/>
                      </a:cubicBezTo>
                      <a:cubicBezTo>
                        <a:pt x="762" y="10017"/>
                        <a:pt x="707" y="9943"/>
                        <a:pt x="609" y="9933"/>
                      </a:cubicBezTo>
                      <a:cubicBezTo>
                        <a:pt x="603" y="9932"/>
                        <a:pt x="597" y="9932"/>
                        <a:pt x="592" y="9932"/>
                      </a:cubicBezTo>
                      <a:cubicBezTo>
                        <a:pt x="507" y="9932"/>
                        <a:pt x="460" y="9998"/>
                        <a:pt x="423" y="10068"/>
                      </a:cubicBezTo>
                      <a:cubicBezTo>
                        <a:pt x="409" y="10093"/>
                        <a:pt x="395" y="10104"/>
                        <a:pt x="382" y="10104"/>
                      </a:cubicBezTo>
                      <a:cubicBezTo>
                        <a:pt x="368" y="10104"/>
                        <a:pt x="353" y="10092"/>
                        <a:pt x="338" y="10072"/>
                      </a:cubicBezTo>
                      <a:cubicBezTo>
                        <a:pt x="275" y="9990"/>
                        <a:pt x="285" y="9857"/>
                        <a:pt x="368" y="9789"/>
                      </a:cubicBezTo>
                      <a:cubicBezTo>
                        <a:pt x="421" y="9747"/>
                        <a:pt x="482" y="9706"/>
                        <a:pt x="545" y="9684"/>
                      </a:cubicBezTo>
                      <a:cubicBezTo>
                        <a:pt x="790" y="9598"/>
                        <a:pt x="1045" y="9550"/>
                        <a:pt x="1303" y="9549"/>
                      </a:cubicBezTo>
                      <a:cubicBezTo>
                        <a:pt x="1380" y="9548"/>
                        <a:pt x="1457" y="9548"/>
                        <a:pt x="1534" y="9548"/>
                      </a:cubicBezTo>
                      <a:cubicBezTo>
                        <a:pt x="1930" y="9548"/>
                        <a:pt x="2326" y="9553"/>
                        <a:pt x="2721" y="9572"/>
                      </a:cubicBezTo>
                      <a:cubicBezTo>
                        <a:pt x="3430" y="9609"/>
                        <a:pt x="4138" y="9670"/>
                        <a:pt x="4847" y="9709"/>
                      </a:cubicBezTo>
                      <a:cubicBezTo>
                        <a:pt x="5293" y="9733"/>
                        <a:pt x="5738" y="9747"/>
                        <a:pt x="6184" y="9750"/>
                      </a:cubicBezTo>
                      <a:cubicBezTo>
                        <a:pt x="6188" y="9750"/>
                        <a:pt x="6193" y="9750"/>
                        <a:pt x="6198" y="9750"/>
                      </a:cubicBezTo>
                      <a:cubicBezTo>
                        <a:pt x="6678" y="9750"/>
                        <a:pt x="7149" y="9647"/>
                        <a:pt x="7617" y="9556"/>
                      </a:cubicBezTo>
                      <a:cubicBezTo>
                        <a:pt x="8270" y="9431"/>
                        <a:pt x="8787" y="9075"/>
                        <a:pt x="9187" y="8548"/>
                      </a:cubicBezTo>
                      <a:cubicBezTo>
                        <a:pt x="9318" y="8376"/>
                        <a:pt x="9422" y="8188"/>
                        <a:pt x="9474" y="7981"/>
                      </a:cubicBezTo>
                      <a:cubicBezTo>
                        <a:pt x="9557" y="7643"/>
                        <a:pt x="9644" y="7304"/>
                        <a:pt x="9704" y="6962"/>
                      </a:cubicBezTo>
                      <a:cubicBezTo>
                        <a:pt x="9825" y="6262"/>
                        <a:pt x="9859" y="5556"/>
                        <a:pt x="9838" y="4846"/>
                      </a:cubicBezTo>
                      <a:cubicBezTo>
                        <a:pt x="9834" y="4697"/>
                        <a:pt x="9838" y="4549"/>
                        <a:pt x="9845" y="4400"/>
                      </a:cubicBezTo>
                      <a:cubicBezTo>
                        <a:pt x="9852" y="4258"/>
                        <a:pt x="9876" y="4118"/>
                        <a:pt x="9953" y="3994"/>
                      </a:cubicBezTo>
                      <a:cubicBezTo>
                        <a:pt x="9989" y="3936"/>
                        <a:pt x="10040" y="3890"/>
                        <a:pt x="10112" y="3890"/>
                      </a:cubicBezTo>
                      <a:cubicBezTo>
                        <a:pt x="10120" y="3890"/>
                        <a:pt x="10127" y="3890"/>
                        <a:pt x="10136" y="3891"/>
                      </a:cubicBezTo>
                      <a:cubicBezTo>
                        <a:pt x="10217" y="3902"/>
                        <a:pt x="10256" y="3962"/>
                        <a:pt x="10282" y="4034"/>
                      </a:cubicBezTo>
                      <a:cubicBezTo>
                        <a:pt x="10353" y="4234"/>
                        <a:pt x="10291" y="4411"/>
                        <a:pt x="10114" y="4530"/>
                      </a:cubicBezTo>
                      <a:cubicBezTo>
                        <a:pt x="10083" y="4549"/>
                        <a:pt x="10052" y="4597"/>
                        <a:pt x="10055" y="4629"/>
                      </a:cubicBezTo>
                      <a:cubicBezTo>
                        <a:pt x="10057" y="4660"/>
                        <a:pt x="10096" y="4700"/>
                        <a:pt x="10129" y="4715"/>
                      </a:cubicBezTo>
                      <a:cubicBezTo>
                        <a:pt x="10160" y="4729"/>
                        <a:pt x="10188" y="4735"/>
                        <a:pt x="10216" y="4735"/>
                      </a:cubicBezTo>
                      <a:cubicBezTo>
                        <a:pt x="10285" y="4735"/>
                        <a:pt x="10344" y="4696"/>
                        <a:pt x="10397" y="4643"/>
                      </a:cubicBezTo>
                      <a:cubicBezTo>
                        <a:pt x="10490" y="4549"/>
                        <a:pt x="10541" y="4428"/>
                        <a:pt x="10564" y="4301"/>
                      </a:cubicBezTo>
                      <a:cubicBezTo>
                        <a:pt x="10614" y="4053"/>
                        <a:pt x="10592" y="3821"/>
                        <a:pt x="10373" y="3648"/>
                      </a:cubicBezTo>
                      <a:cubicBezTo>
                        <a:pt x="10366" y="3643"/>
                        <a:pt x="10366" y="3628"/>
                        <a:pt x="10355" y="3596"/>
                      </a:cubicBezTo>
                      <a:lnTo>
                        <a:pt x="10355" y="3596"/>
                      </a:lnTo>
                      <a:cubicBezTo>
                        <a:pt x="10417" y="3615"/>
                        <a:pt x="10465" y="3623"/>
                        <a:pt x="10505" y="3646"/>
                      </a:cubicBezTo>
                      <a:cubicBezTo>
                        <a:pt x="10549" y="3671"/>
                        <a:pt x="10584" y="3714"/>
                        <a:pt x="10628" y="3740"/>
                      </a:cubicBezTo>
                      <a:cubicBezTo>
                        <a:pt x="10655" y="3758"/>
                        <a:pt x="10693" y="3778"/>
                        <a:pt x="10720" y="3778"/>
                      </a:cubicBezTo>
                      <a:cubicBezTo>
                        <a:pt x="10725" y="3778"/>
                        <a:pt x="10730" y="3777"/>
                        <a:pt x="10735" y="3775"/>
                      </a:cubicBezTo>
                      <a:cubicBezTo>
                        <a:pt x="10768" y="3760"/>
                        <a:pt x="10800" y="3710"/>
                        <a:pt x="10804" y="3673"/>
                      </a:cubicBezTo>
                      <a:cubicBezTo>
                        <a:pt x="10822" y="3504"/>
                        <a:pt x="10690" y="3320"/>
                        <a:pt x="10522" y="3286"/>
                      </a:cubicBezTo>
                      <a:cubicBezTo>
                        <a:pt x="10480" y="3278"/>
                        <a:pt x="10440" y="3274"/>
                        <a:pt x="10400" y="3274"/>
                      </a:cubicBezTo>
                      <a:cubicBezTo>
                        <a:pt x="10249" y="3274"/>
                        <a:pt x="10114" y="3331"/>
                        <a:pt x="9998" y="3446"/>
                      </a:cubicBezTo>
                      <a:cubicBezTo>
                        <a:pt x="9980" y="3466"/>
                        <a:pt x="9958" y="3481"/>
                        <a:pt x="9937" y="3499"/>
                      </a:cubicBezTo>
                      <a:cubicBezTo>
                        <a:pt x="9932" y="3496"/>
                        <a:pt x="9926" y="3491"/>
                        <a:pt x="9921" y="3487"/>
                      </a:cubicBezTo>
                      <a:cubicBezTo>
                        <a:pt x="9926" y="3465"/>
                        <a:pt x="9927" y="3441"/>
                        <a:pt x="9933" y="3419"/>
                      </a:cubicBezTo>
                      <a:cubicBezTo>
                        <a:pt x="9978" y="3282"/>
                        <a:pt x="10058" y="3186"/>
                        <a:pt x="10206" y="3152"/>
                      </a:cubicBezTo>
                      <a:cubicBezTo>
                        <a:pt x="10234" y="3145"/>
                        <a:pt x="10274" y="3116"/>
                        <a:pt x="10279" y="3094"/>
                      </a:cubicBezTo>
                      <a:cubicBezTo>
                        <a:pt x="10284" y="3070"/>
                        <a:pt x="10256" y="3033"/>
                        <a:pt x="10233" y="3012"/>
                      </a:cubicBezTo>
                      <a:cubicBezTo>
                        <a:pt x="10174" y="2960"/>
                        <a:pt x="10105" y="2942"/>
                        <a:pt x="10033" y="2942"/>
                      </a:cubicBezTo>
                      <a:cubicBezTo>
                        <a:pt x="10002" y="2942"/>
                        <a:pt x="9970" y="2946"/>
                        <a:pt x="9938" y="2951"/>
                      </a:cubicBezTo>
                      <a:cubicBezTo>
                        <a:pt x="9758" y="2986"/>
                        <a:pt x="9638" y="3103"/>
                        <a:pt x="9545" y="3254"/>
                      </a:cubicBezTo>
                      <a:cubicBezTo>
                        <a:pt x="9530" y="3279"/>
                        <a:pt x="9514" y="3301"/>
                        <a:pt x="9498" y="3326"/>
                      </a:cubicBezTo>
                      <a:cubicBezTo>
                        <a:pt x="9481" y="3234"/>
                        <a:pt x="9480" y="3152"/>
                        <a:pt x="9481" y="3068"/>
                      </a:cubicBezTo>
                      <a:cubicBezTo>
                        <a:pt x="9489" y="2360"/>
                        <a:pt x="9421" y="1652"/>
                        <a:pt x="9530" y="946"/>
                      </a:cubicBezTo>
                      <a:cubicBezTo>
                        <a:pt x="9564" y="730"/>
                        <a:pt x="9595" y="515"/>
                        <a:pt x="9717" y="326"/>
                      </a:cubicBezTo>
                      <a:cubicBezTo>
                        <a:pt x="9784" y="223"/>
                        <a:pt x="9888" y="166"/>
                        <a:pt x="9995" y="166"/>
                      </a:cubicBezTo>
                      <a:cubicBezTo>
                        <a:pt x="10047" y="166"/>
                        <a:pt x="10100" y="179"/>
                        <a:pt x="10150" y="207"/>
                      </a:cubicBezTo>
                      <a:cubicBezTo>
                        <a:pt x="10305" y="290"/>
                        <a:pt x="10398" y="534"/>
                        <a:pt x="10329" y="682"/>
                      </a:cubicBezTo>
                      <a:cubicBezTo>
                        <a:pt x="10316" y="707"/>
                        <a:pt x="10291" y="724"/>
                        <a:pt x="10272" y="745"/>
                      </a:cubicBezTo>
                      <a:cubicBezTo>
                        <a:pt x="10253" y="725"/>
                        <a:pt x="10233" y="707"/>
                        <a:pt x="10216" y="686"/>
                      </a:cubicBezTo>
                      <a:cubicBezTo>
                        <a:pt x="10182" y="645"/>
                        <a:pt x="10170" y="584"/>
                        <a:pt x="10102" y="581"/>
                      </a:cubicBezTo>
                      <a:cubicBezTo>
                        <a:pt x="10100" y="580"/>
                        <a:pt x="10097" y="580"/>
                        <a:pt x="10095" y="580"/>
                      </a:cubicBezTo>
                      <a:cubicBezTo>
                        <a:pt x="9997" y="580"/>
                        <a:pt x="9903" y="653"/>
                        <a:pt x="9874" y="751"/>
                      </a:cubicBezTo>
                      <a:cubicBezTo>
                        <a:pt x="9838" y="872"/>
                        <a:pt x="9876" y="998"/>
                        <a:pt x="9964" y="1048"/>
                      </a:cubicBezTo>
                      <a:cubicBezTo>
                        <a:pt x="9975" y="1055"/>
                        <a:pt x="9986" y="1061"/>
                        <a:pt x="9998" y="1064"/>
                      </a:cubicBezTo>
                      <a:cubicBezTo>
                        <a:pt x="10028" y="1070"/>
                        <a:pt x="10057" y="1074"/>
                        <a:pt x="10086" y="1074"/>
                      </a:cubicBezTo>
                      <a:cubicBezTo>
                        <a:pt x="10161" y="1074"/>
                        <a:pt x="10231" y="1050"/>
                        <a:pt x="10295" y="993"/>
                      </a:cubicBezTo>
                      <a:cubicBezTo>
                        <a:pt x="10515" y="795"/>
                        <a:pt x="10552" y="405"/>
                        <a:pt x="10371" y="171"/>
                      </a:cubicBezTo>
                      <a:cubicBezTo>
                        <a:pt x="10283" y="57"/>
                        <a:pt x="10174" y="0"/>
                        <a:pt x="10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9" name="Google Shape;6949;p32"/>
                <p:cNvSpPr/>
                <p:nvPr/>
              </p:nvSpPr>
              <p:spPr>
                <a:xfrm>
                  <a:off x="2004564" y="4920500"/>
                  <a:ext cx="465285" cy="169562"/>
                </a:xfrm>
                <a:custGeom>
                  <a:avLst/>
                  <a:gdLst/>
                  <a:ahLst/>
                  <a:cxnLst/>
                  <a:rect l="l" t="t" r="r" b="b"/>
                  <a:pathLst>
                    <a:path w="4953" h="1805" extrusionOk="0">
                      <a:moveTo>
                        <a:pt x="2727" y="1"/>
                      </a:moveTo>
                      <a:cubicBezTo>
                        <a:pt x="2431" y="1"/>
                        <a:pt x="2135" y="23"/>
                        <a:pt x="1838" y="57"/>
                      </a:cubicBezTo>
                      <a:cubicBezTo>
                        <a:pt x="1346" y="112"/>
                        <a:pt x="885" y="254"/>
                        <a:pt x="460" y="512"/>
                      </a:cubicBezTo>
                      <a:cubicBezTo>
                        <a:pt x="365" y="571"/>
                        <a:pt x="254" y="635"/>
                        <a:pt x="200" y="725"/>
                      </a:cubicBezTo>
                      <a:cubicBezTo>
                        <a:pt x="3" y="1053"/>
                        <a:pt x="1" y="1402"/>
                        <a:pt x="147" y="1752"/>
                      </a:cubicBezTo>
                      <a:cubicBezTo>
                        <a:pt x="157" y="1773"/>
                        <a:pt x="172" y="1790"/>
                        <a:pt x="180" y="1805"/>
                      </a:cubicBezTo>
                      <a:cubicBezTo>
                        <a:pt x="200" y="1646"/>
                        <a:pt x="214" y="1488"/>
                        <a:pt x="239" y="1329"/>
                      </a:cubicBezTo>
                      <a:cubicBezTo>
                        <a:pt x="260" y="1194"/>
                        <a:pt x="294" y="1062"/>
                        <a:pt x="382" y="951"/>
                      </a:cubicBezTo>
                      <a:cubicBezTo>
                        <a:pt x="542" y="746"/>
                        <a:pt x="742" y="602"/>
                        <a:pt x="989" y="508"/>
                      </a:cubicBezTo>
                      <a:cubicBezTo>
                        <a:pt x="1324" y="380"/>
                        <a:pt x="1670" y="320"/>
                        <a:pt x="2021" y="316"/>
                      </a:cubicBezTo>
                      <a:cubicBezTo>
                        <a:pt x="2133" y="315"/>
                        <a:pt x="2244" y="315"/>
                        <a:pt x="2356" y="315"/>
                      </a:cubicBezTo>
                      <a:cubicBezTo>
                        <a:pt x="2895" y="315"/>
                        <a:pt x="3434" y="326"/>
                        <a:pt x="3972" y="338"/>
                      </a:cubicBezTo>
                      <a:cubicBezTo>
                        <a:pt x="4300" y="344"/>
                        <a:pt x="4625" y="369"/>
                        <a:pt x="4952" y="385"/>
                      </a:cubicBezTo>
                      <a:cubicBezTo>
                        <a:pt x="4952" y="380"/>
                        <a:pt x="4953" y="377"/>
                        <a:pt x="4953" y="375"/>
                      </a:cubicBezTo>
                      <a:cubicBezTo>
                        <a:pt x="4921" y="365"/>
                        <a:pt x="4890" y="352"/>
                        <a:pt x="4857" y="344"/>
                      </a:cubicBezTo>
                      <a:cubicBezTo>
                        <a:pt x="4425" y="250"/>
                        <a:pt x="3997" y="142"/>
                        <a:pt x="3563" y="68"/>
                      </a:cubicBezTo>
                      <a:cubicBezTo>
                        <a:pt x="3285" y="21"/>
                        <a:pt x="3006"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0" name="Google Shape;6950;p32"/>
                <p:cNvSpPr/>
                <p:nvPr/>
              </p:nvSpPr>
              <p:spPr>
                <a:xfrm>
                  <a:off x="2718527" y="4673525"/>
                  <a:ext cx="170031" cy="282947"/>
                </a:xfrm>
                <a:custGeom>
                  <a:avLst/>
                  <a:gdLst/>
                  <a:ahLst/>
                  <a:cxnLst/>
                  <a:rect l="l" t="t" r="r" b="b"/>
                  <a:pathLst>
                    <a:path w="1810" h="3012" extrusionOk="0">
                      <a:moveTo>
                        <a:pt x="1021" y="1"/>
                      </a:moveTo>
                      <a:cubicBezTo>
                        <a:pt x="901" y="1"/>
                        <a:pt x="780" y="29"/>
                        <a:pt x="705" y="84"/>
                      </a:cubicBezTo>
                      <a:cubicBezTo>
                        <a:pt x="614" y="151"/>
                        <a:pt x="589" y="233"/>
                        <a:pt x="619" y="343"/>
                      </a:cubicBezTo>
                      <a:cubicBezTo>
                        <a:pt x="635" y="408"/>
                        <a:pt x="650" y="473"/>
                        <a:pt x="657" y="539"/>
                      </a:cubicBezTo>
                      <a:cubicBezTo>
                        <a:pt x="668" y="641"/>
                        <a:pt x="626" y="705"/>
                        <a:pt x="531" y="741"/>
                      </a:cubicBezTo>
                      <a:cubicBezTo>
                        <a:pt x="497" y="754"/>
                        <a:pt x="462" y="760"/>
                        <a:pt x="426" y="760"/>
                      </a:cubicBezTo>
                      <a:cubicBezTo>
                        <a:pt x="301" y="760"/>
                        <a:pt x="174" y="684"/>
                        <a:pt x="98" y="555"/>
                      </a:cubicBezTo>
                      <a:cubicBezTo>
                        <a:pt x="85" y="533"/>
                        <a:pt x="72" y="511"/>
                        <a:pt x="57" y="484"/>
                      </a:cubicBezTo>
                      <a:cubicBezTo>
                        <a:pt x="9" y="596"/>
                        <a:pt x="0" y="682"/>
                        <a:pt x="22" y="781"/>
                      </a:cubicBezTo>
                      <a:cubicBezTo>
                        <a:pt x="53" y="929"/>
                        <a:pt x="137" y="988"/>
                        <a:pt x="239" y="988"/>
                      </a:cubicBezTo>
                      <a:cubicBezTo>
                        <a:pt x="288" y="988"/>
                        <a:pt x="341" y="974"/>
                        <a:pt x="395" y="950"/>
                      </a:cubicBezTo>
                      <a:cubicBezTo>
                        <a:pt x="408" y="943"/>
                        <a:pt x="418" y="931"/>
                        <a:pt x="433" y="927"/>
                      </a:cubicBezTo>
                      <a:cubicBezTo>
                        <a:pt x="455" y="922"/>
                        <a:pt x="477" y="922"/>
                        <a:pt x="500" y="919"/>
                      </a:cubicBezTo>
                      <a:lnTo>
                        <a:pt x="500" y="919"/>
                      </a:lnTo>
                      <a:cubicBezTo>
                        <a:pt x="497" y="940"/>
                        <a:pt x="501" y="963"/>
                        <a:pt x="492" y="979"/>
                      </a:cubicBezTo>
                      <a:cubicBezTo>
                        <a:pt x="414" y="1113"/>
                        <a:pt x="436" y="1243"/>
                        <a:pt x="500" y="1371"/>
                      </a:cubicBezTo>
                      <a:cubicBezTo>
                        <a:pt x="534" y="1441"/>
                        <a:pt x="584" y="1475"/>
                        <a:pt x="639" y="1475"/>
                      </a:cubicBezTo>
                      <a:cubicBezTo>
                        <a:pt x="680" y="1475"/>
                        <a:pt x="724" y="1456"/>
                        <a:pt x="767" y="1416"/>
                      </a:cubicBezTo>
                      <a:cubicBezTo>
                        <a:pt x="838" y="1350"/>
                        <a:pt x="870" y="1267"/>
                        <a:pt x="868" y="1169"/>
                      </a:cubicBezTo>
                      <a:cubicBezTo>
                        <a:pt x="865" y="1119"/>
                        <a:pt x="880" y="1083"/>
                        <a:pt x="936" y="1071"/>
                      </a:cubicBezTo>
                      <a:cubicBezTo>
                        <a:pt x="955" y="1067"/>
                        <a:pt x="976" y="1065"/>
                        <a:pt x="997" y="1065"/>
                      </a:cubicBezTo>
                      <a:cubicBezTo>
                        <a:pt x="1103" y="1065"/>
                        <a:pt x="1220" y="1116"/>
                        <a:pt x="1266" y="1206"/>
                      </a:cubicBezTo>
                      <a:cubicBezTo>
                        <a:pt x="1313" y="1294"/>
                        <a:pt x="1357" y="1398"/>
                        <a:pt x="1359" y="1496"/>
                      </a:cubicBezTo>
                      <a:cubicBezTo>
                        <a:pt x="1364" y="1629"/>
                        <a:pt x="1342" y="1768"/>
                        <a:pt x="1307" y="1898"/>
                      </a:cubicBezTo>
                      <a:cubicBezTo>
                        <a:pt x="1203" y="2276"/>
                        <a:pt x="957" y="2547"/>
                        <a:pt x="630" y="2749"/>
                      </a:cubicBezTo>
                      <a:cubicBezTo>
                        <a:pt x="480" y="2841"/>
                        <a:pt x="321" y="2916"/>
                        <a:pt x="167" y="2999"/>
                      </a:cubicBezTo>
                      <a:cubicBezTo>
                        <a:pt x="168" y="3002"/>
                        <a:pt x="168" y="3006"/>
                        <a:pt x="175" y="3011"/>
                      </a:cubicBezTo>
                      <a:cubicBezTo>
                        <a:pt x="317" y="2975"/>
                        <a:pt x="475" y="2965"/>
                        <a:pt x="603" y="2899"/>
                      </a:cubicBezTo>
                      <a:cubicBezTo>
                        <a:pt x="1435" y="2469"/>
                        <a:pt x="1810" y="1436"/>
                        <a:pt x="1495" y="554"/>
                      </a:cubicBezTo>
                      <a:cubicBezTo>
                        <a:pt x="1482" y="517"/>
                        <a:pt x="1462" y="482"/>
                        <a:pt x="1437" y="451"/>
                      </a:cubicBezTo>
                      <a:cubicBezTo>
                        <a:pt x="1402" y="406"/>
                        <a:pt x="1355" y="384"/>
                        <a:pt x="1307" y="384"/>
                      </a:cubicBezTo>
                      <a:cubicBezTo>
                        <a:pt x="1261" y="384"/>
                        <a:pt x="1215" y="404"/>
                        <a:pt x="1179" y="444"/>
                      </a:cubicBezTo>
                      <a:cubicBezTo>
                        <a:pt x="1115" y="515"/>
                        <a:pt x="1118" y="589"/>
                        <a:pt x="1161" y="670"/>
                      </a:cubicBezTo>
                      <a:cubicBezTo>
                        <a:pt x="1209" y="760"/>
                        <a:pt x="1175" y="828"/>
                        <a:pt x="1076" y="855"/>
                      </a:cubicBezTo>
                      <a:cubicBezTo>
                        <a:pt x="1059" y="860"/>
                        <a:pt x="1043" y="863"/>
                        <a:pt x="1027" y="863"/>
                      </a:cubicBezTo>
                      <a:cubicBezTo>
                        <a:pt x="962" y="863"/>
                        <a:pt x="910" y="823"/>
                        <a:pt x="869" y="773"/>
                      </a:cubicBezTo>
                      <a:cubicBezTo>
                        <a:pt x="662" y="527"/>
                        <a:pt x="790" y="169"/>
                        <a:pt x="1105" y="110"/>
                      </a:cubicBezTo>
                      <a:cubicBezTo>
                        <a:pt x="1180" y="95"/>
                        <a:pt x="1260" y="99"/>
                        <a:pt x="1338" y="95"/>
                      </a:cubicBezTo>
                      <a:cubicBezTo>
                        <a:pt x="1334" y="90"/>
                        <a:pt x="1328" y="83"/>
                        <a:pt x="1321" y="78"/>
                      </a:cubicBezTo>
                      <a:cubicBezTo>
                        <a:pt x="1249" y="26"/>
                        <a:pt x="1135" y="1"/>
                        <a:pt x="1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1" name="Google Shape;6951;p32"/>
                <p:cNvSpPr/>
                <p:nvPr/>
              </p:nvSpPr>
              <p:spPr>
                <a:xfrm>
                  <a:off x="1982863" y="4899363"/>
                  <a:ext cx="556407" cy="111976"/>
                </a:xfrm>
                <a:custGeom>
                  <a:avLst/>
                  <a:gdLst/>
                  <a:ahLst/>
                  <a:cxnLst/>
                  <a:rect l="l" t="t" r="r" b="b"/>
                  <a:pathLst>
                    <a:path w="5923" h="1192" extrusionOk="0">
                      <a:moveTo>
                        <a:pt x="2580" y="1"/>
                      </a:moveTo>
                      <a:cubicBezTo>
                        <a:pt x="2313" y="1"/>
                        <a:pt x="2046" y="14"/>
                        <a:pt x="1778" y="40"/>
                      </a:cubicBezTo>
                      <a:cubicBezTo>
                        <a:pt x="1397" y="76"/>
                        <a:pt x="1024" y="157"/>
                        <a:pt x="674" y="320"/>
                      </a:cubicBezTo>
                      <a:cubicBezTo>
                        <a:pt x="365" y="464"/>
                        <a:pt x="129" y="677"/>
                        <a:pt x="33" y="1018"/>
                      </a:cubicBezTo>
                      <a:cubicBezTo>
                        <a:pt x="18" y="1074"/>
                        <a:pt x="11" y="1131"/>
                        <a:pt x="0" y="1188"/>
                      </a:cubicBezTo>
                      <a:cubicBezTo>
                        <a:pt x="6" y="1188"/>
                        <a:pt x="13" y="1188"/>
                        <a:pt x="19" y="1192"/>
                      </a:cubicBezTo>
                      <a:cubicBezTo>
                        <a:pt x="80" y="1125"/>
                        <a:pt x="141" y="1056"/>
                        <a:pt x="204" y="990"/>
                      </a:cubicBezTo>
                      <a:cubicBezTo>
                        <a:pt x="271" y="921"/>
                        <a:pt x="344" y="864"/>
                        <a:pt x="445" y="859"/>
                      </a:cubicBezTo>
                      <a:cubicBezTo>
                        <a:pt x="450" y="859"/>
                        <a:pt x="453" y="853"/>
                        <a:pt x="457" y="851"/>
                      </a:cubicBezTo>
                      <a:cubicBezTo>
                        <a:pt x="737" y="625"/>
                        <a:pt x="1056" y="475"/>
                        <a:pt x="1398" y="373"/>
                      </a:cubicBezTo>
                      <a:cubicBezTo>
                        <a:pt x="1867" y="233"/>
                        <a:pt x="2352" y="207"/>
                        <a:pt x="2838" y="188"/>
                      </a:cubicBezTo>
                      <a:cubicBezTo>
                        <a:pt x="2892" y="186"/>
                        <a:pt x="2946" y="185"/>
                        <a:pt x="2999" y="185"/>
                      </a:cubicBezTo>
                      <a:cubicBezTo>
                        <a:pt x="3753" y="185"/>
                        <a:pt x="4474" y="386"/>
                        <a:pt x="5201" y="555"/>
                      </a:cubicBezTo>
                      <a:cubicBezTo>
                        <a:pt x="5277" y="573"/>
                        <a:pt x="5349" y="620"/>
                        <a:pt x="5425" y="627"/>
                      </a:cubicBezTo>
                      <a:cubicBezTo>
                        <a:pt x="5590" y="644"/>
                        <a:pt x="5756" y="646"/>
                        <a:pt x="5922" y="655"/>
                      </a:cubicBezTo>
                      <a:cubicBezTo>
                        <a:pt x="5802" y="611"/>
                        <a:pt x="5679" y="583"/>
                        <a:pt x="5560" y="547"/>
                      </a:cubicBezTo>
                      <a:cubicBezTo>
                        <a:pt x="5206" y="443"/>
                        <a:pt x="4857" y="319"/>
                        <a:pt x="4500" y="232"/>
                      </a:cubicBezTo>
                      <a:cubicBezTo>
                        <a:pt x="3866" y="78"/>
                        <a:pt x="3226"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2" name="Google Shape;6952;p32"/>
                <p:cNvSpPr/>
                <p:nvPr/>
              </p:nvSpPr>
              <p:spPr>
                <a:xfrm>
                  <a:off x="2031807" y="4988608"/>
                  <a:ext cx="126255" cy="149271"/>
                </a:xfrm>
                <a:custGeom>
                  <a:avLst/>
                  <a:gdLst/>
                  <a:ahLst/>
                  <a:cxnLst/>
                  <a:rect l="l" t="t" r="r" b="b"/>
                  <a:pathLst>
                    <a:path w="1344" h="1589" extrusionOk="0">
                      <a:moveTo>
                        <a:pt x="394" y="0"/>
                      </a:moveTo>
                      <a:lnTo>
                        <a:pt x="394" y="0"/>
                      </a:lnTo>
                      <a:cubicBezTo>
                        <a:pt x="371" y="15"/>
                        <a:pt x="360" y="20"/>
                        <a:pt x="350" y="25"/>
                      </a:cubicBezTo>
                      <a:cubicBezTo>
                        <a:pt x="158" y="150"/>
                        <a:pt x="99" y="346"/>
                        <a:pt x="71" y="558"/>
                      </a:cubicBezTo>
                      <a:cubicBezTo>
                        <a:pt x="1" y="1115"/>
                        <a:pt x="314" y="1530"/>
                        <a:pt x="848" y="1586"/>
                      </a:cubicBezTo>
                      <a:cubicBezTo>
                        <a:pt x="866" y="1588"/>
                        <a:pt x="884" y="1589"/>
                        <a:pt x="902" y="1589"/>
                      </a:cubicBezTo>
                      <a:cubicBezTo>
                        <a:pt x="1069" y="1589"/>
                        <a:pt x="1204" y="1501"/>
                        <a:pt x="1269" y="1341"/>
                      </a:cubicBezTo>
                      <a:cubicBezTo>
                        <a:pt x="1344" y="1163"/>
                        <a:pt x="1323" y="962"/>
                        <a:pt x="1047" y="935"/>
                      </a:cubicBezTo>
                      <a:cubicBezTo>
                        <a:pt x="1033" y="934"/>
                        <a:pt x="1018" y="933"/>
                        <a:pt x="1004" y="933"/>
                      </a:cubicBezTo>
                      <a:cubicBezTo>
                        <a:pt x="912" y="933"/>
                        <a:pt x="833" y="964"/>
                        <a:pt x="783" y="1048"/>
                      </a:cubicBezTo>
                      <a:cubicBezTo>
                        <a:pt x="725" y="1143"/>
                        <a:pt x="724" y="1245"/>
                        <a:pt x="793" y="1341"/>
                      </a:cubicBezTo>
                      <a:cubicBezTo>
                        <a:pt x="808" y="1360"/>
                        <a:pt x="818" y="1380"/>
                        <a:pt x="830" y="1403"/>
                      </a:cubicBezTo>
                      <a:cubicBezTo>
                        <a:pt x="823" y="1405"/>
                        <a:pt x="814" y="1406"/>
                        <a:pt x="804" y="1406"/>
                      </a:cubicBezTo>
                      <a:cubicBezTo>
                        <a:pt x="725" y="1406"/>
                        <a:pt x="594" y="1329"/>
                        <a:pt x="512" y="1214"/>
                      </a:cubicBezTo>
                      <a:cubicBezTo>
                        <a:pt x="246" y="841"/>
                        <a:pt x="188" y="442"/>
                        <a:pt x="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3" name="Google Shape;6953;p32"/>
                <p:cNvSpPr/>
                <p:nvPr/>
              </p:nvSpPr>
              <p:spPr>
                <a:xfrm>
                  <a:off x="2999603" y="4330634"/>
                  <a:ext cx="106528" cy="195207"/>
                </a:xfrm>
                <a:custGeom>
                  <a:avLst/>
                  <a:gdLst/>
                  <a:ahLst/>
                  <a:cxnLst/>
                  <a:rect l="l" t="t" r="r" b="b"/>
                  <a:pathLst>
                    <a:path w="1134" h="2078" extrusionOk="0">
                      <a:moveTo>
                        <a:pt x="413" y="0"/>
                      </a:moveTo>
                      <a:cubicBezTo>
                        <a:pt x="281" y="0"/>
                        <a:pt x="153" y="30"/>
                        <a:pt x="30" y="91"/>
                      </a:cubicBezTo>
                      <a:cubicBezTo>
                        <a:pt x="15" y="99"/>
                        <a:pt x="1" y="109"/>
                        <a:pt x="1" y="109"/>
                      </a:cubicBezTo>
                      <a:cubicBezTo>
                        <a:pt x="86" y="135"/>
                        <a:pt x="180" y="156"/>
                        <a:pt x="266" y="194"/>
                      </a:cubicBezTo>
                      <a:cubicBezTo>
                        <a:pt x="322" y="220"/>
                        <a:pt x="362" y="275"/>
                        <a:pt x="350" y="347"/>
                      </a:cubicBezTo>
                      <a:cubicBezTo>
                        <a:pt x="337" y="415"/>
                        <a:pt x="279" y="429"/>
                        <a:pt x="223" y="444"/>
                      </a:cubicBezTo>
                      <a:cubicBezTo>
                        <a:pt x="195" y="450"/>
                        <a:pt x="163" y="456"/>
                        <a:pt x="140" y="474"/>
                      </a:cubicBezTo>
                      <a:cubicBezTo>
                        <a:pt x="99" y="506"/>
                        <a:pt x="63" y="546"/>
                        <a:pt x="24" y="583"/>
                      </a:cubicBezTo>
                      <a:cubicBezTo>
                        <a:pt x="29" y="591"/>
                        <a:pt x="36" y="598"/>
                        <a:pt x="41" y="605"/>
                      </a:cubicBezTo>
                      <a:cubicBezTo>
                        <a:pt x="155" y="512"/>
                        <a:pt x="289" y="474"/>
                        <a:pt x="432" y="467"/>
                      </a:cubicBezTo>
                      <a:cubicBezTo>
                        <a:pt x="439" y="466"/>
                        <a:pt x="446" y="466"/>
                        <a:pt x="453" y="466"/>
                      </a:cubicBezTo>
                      <a:cubicBezTo>
                        <a:pt x="693" y="466"/>
                        <a:pt x="888" y="662"/>
                        <a:pt x="882" y="908"/>
                      </a:cubicBezTo>
                      <a:cubicBezTo>
                        <a:pt x="879" y="982"/>
                        <a:pt x="847" y="1037"/>
                        <a:pt x="779" y="1068"/>
                      </a:cubicBezTo>
                      <a:cubicBezTo>
                        <a:pt x="762" y="1075"/>
                        <a:pt x="746" y="1079"/>
                        <a:pt x="731" y="1079"/>
                      </a:cubicBezTo>
                      <a:cubicBezTo>
                        <a:pt x="689" y="1079"/>
                        <a:pt x="654" y="1052"/>
                        <a:pt x="622" y="1018"/>
                      </a:cubicBezTo>
                      <a:cubicBezTo>
                        <a:pt x="605" y="1002"/>
                        <a:pt x="587" y="986"/>
                        <a:pt x="569" y="971"/>
                      </a:cubicBezTo>
                      <a:lnTo>
                        <a:pt x="569" y="971"/>
                      </a:lnTo>
                      <a:cubicBezTo>
                        <a:pt x="661" y="1133"/>
                        <a:pt x="686" y="1306"/>
                        <a:pt x="651" y="1479"/>
                      </a:cubicBezTo>
                      <a:cubicBezTo>
                        <a:pt x="630" y="1603"/>
                        <a:pt x="579" y="1726"/>
                        <a:pt x="521" y="1838"/>
                      </a:cubicBezTo>
                      <a:cubicBezTo>
                        <a:pt x="458" y="1959"/>
                        <a:pt x="347" y="2029"/>
                        <a:pt x="184" y="2032"/>
                      </a:cubicBezTo>
                      <a:cubicBezTo>
                        <a:pt x="214" y="2047"/>
                        <a:pt x="225" y="2055"/>
                        <a:pt x="235" y="2058"/>
                      </a:cubicBezTo>
                      <a:cubicBezTo>
                        <a:pt x="271" y="2072"/>
                        <a:pt x="308" y="2078"/>
                        <a:pt x="343" y="2078"/>
                      </a:cubicBezTo>
                      <a:cubicBezTo>
                        <a:pt x="456" y="2078"/>
                        <a:pt x="560" y="2014"/>
                        <a:pt x="625" y="1901"/>
                      </a:cubicBezTo>
                      <a:cubicBezTo>
                        <a:pt x="724" y="1732"/>
                        <a:pt x="754" y="1550"/>
                        <a:pt x="744" y="1358"/>
                      </a:cubicBezTo>
                      <a:cubicBezTo>
                        <a:pt x="743" y="1328"/>
                        <a:pt x="748" y="1297"/>
                        <a:pt x="751" y="1261"/>
                      </a:cubicBezTo>
                      <a:cubicBezTo>
                        <a:pt x="772" y="1268"/>
                        <a:pt x="782" y="1271"/>
                        <a:pt x="789" y="1276"/>
                      </a:cubicBezTo>
                      <a:cubicBezTo>
                        <a:pt x="826" y="1308"/>
                        <a:pt x="857" y="1325"/>
                        <a:pt x="885" y="1325"/>
                      </a:cubicBezTo>
                      <a:cubicBezTo>
                        <a:pt x="919" y="1325"/>
                        <a:pt x="948" y="1301"/>
                        <a:pt x="979" y="1252"/>
                      </a:cubicBezTo>
                      <a:cubicBezTo>
                        <a:pt x="995" y="1225"/>
                        <a:pt x="1010" y="1195"/>
                        <a:pt x="1021" y="1165"/>
                      </a:cubicBezTo>
                      <a:cubicBezTo>
                        <a:pt x="1134" y="874"/>
                        <a:pt x="969" y="490"/>
                        <a:pt x="681" y="368"/>
                      </a:cubicBezTo>
                      <a:cubicBezTo>
                        <a:pt x="670" y="363"/>
                        <a:pt x="660" y="354"/>
                        <a:pt x="641" y="343"/>
                      </a:cubicBezTo>
                      <a:cubicBezTo>
                        <a:pt x="662" y="330"/>
                        <a:pt x="676" y="321"/>
                        <a:pt x="691" y="313"/>
                      </a:cubicBezTo>
                      <a:cubicBezTo>
                        <a:pt x="804" y="248"/>
                        <a:pt x="810" y="137"/>
                        <a:pt x="702" y="65"/>
                      </a:cubicBezTo>
                      <a:cubicBezTo>
                        <a:pt x="662" y="39"/>
                        <a:pt x="613" y="21"/>
                        <a:pt x="565" y="13"/>
                      </a:cubicBezTo>
                      <a:cubicBezTo>
                        <a:pt x="514" y="5"/>
                        <a:pt x="463"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4" name="Google Shape;6954;p32"/>
                <p:cNvSpPr/>
                <p:nvPr/>
              </p:nvSpPr>
              <p:spPr>
                <a:xfrm>
                  <a:off x="2851079" y="4056979"/>
                  <a:ext cx="97322" cy="79097"/>
                </a:xfrm>
                <a:custGeom>
                  <a:avLst/>
                  <a:gdLst/>
                  <a:ahLst/>
                  <a:cxnLst/>
                  <a:rect l="l" t="t" r="r" b="b"/>
                  <a:pathLst>
                    <a:path w="1036" h="842" extrusionOk="0">
                      <a:moveTo>
                        <a:pt x="470" y="1"/>
                      </a:moveTo>
                      <a:cubicBezTo>
                        <a:pt x="354" y="1"/>
                        <a:pt x="244" y="45"/>
                        <a:pt x="153" y="136"/>
                      </a:cubicBezTo>
                      <a:cubicBezTo>
                        <a:pt x="25" y="264"/>
                        <a:pt x="0" y="428"/>
                        <a:pt x="40" y="599"/>
                      </a:cubicBezTo>
                      <a:cubicBezTo>
                        <a:pt x="63" y="694"/>
                        <a:pt x="131" y="746"/>
                        <a:pt x="215" y="746"/>
                      </a:cubicBezTo>
                      <a:cubicBezTo>
                        <a:pt x="229" y="746"/>
                        <a:pt x="243" y="744"/>
                        <a:pt x="257" y="741"/>
                      </a:cubicBezTo>
                      <a:cubicBezTo>
                        <a:pt x="364" y="723"/>
                        <a:pt x="438" y="632"/>
                        <a:pt x="424" y="523"/>
                      </a:cubicBezTo>
                      <a:cubicBezTo>
                        <a:pt x="419" y="488"/>
                        <a:pt x="391" y="446"/>
                        <a:pt x="361" y="428"/>
                      </a:cubicBezTo>
                      <a:cubicBezTo>
                        <a:pt x="350" y="422"/>
                        <a:pt x="340" y="420"/>
                        <a:pt x="330" y="420"/>
                      </a:cubicBezTo>
                      <a:cubicBezTo>
                        <a:pt x="302" y="420"/>
                        <a:pt x="278" y="443"/>
                        <a:pt x="258" y="475"/>
                      </a:cubicBezTo>
                      <a:cubicBezTo>
                        <a:pt x="244" y="498"/>
                        <a:pt x="228" y="509"/>
                        <a:pt x="213" y="509"/>
                      </a:cubicBezTo>
                      <a:cubicBezTo>
                        <a:pt x="195" y="509"/>
                        <a:pt x="178" y="495"/>
                        <a:pt x="165" y="467"/>
                      </a:cubicBezTo>
                      <a:cubicBezTo>
                        <a:pt x="135" y="401"/>
                        <a:pt x="143" y="336"/>
                        <a:pt x="190" y="280"/>
                      </a:cubicBezTo>
                      <a:cubicBezTo>
                        <a:pt x="246" y="213"/>
                        <a:pt x="321" y="178"/>
                        <a:pt x="405" y="178"/>
                      </a:cubicBezTo>
                      <a:cubicBezTo>
                        <a:pt x="438" y="178"/>
                        <a:pt x="472" y="184"/>
                        <a:pt x="506" y="194"/>
                      </a:cubicBezTo>
                      <a:cubicBezTo>
                        <a:pt x="697" y="253"/>
                        <a:pt x="795" y="394"/>
                        <a:pt x="851" y="573"/>
                      </a:cubicBezTo>
                      <a:cubicBezTo>
                        <a:pt x="877" y="657"/>
                        <a:pt x="894" y="743"/>
                        <a:pt x="918" y="842"/>
                      </a:cubicBezTo>
                      <a:cubicBezTo>
                        <a:pt x="949" y="766"/>
                        <a:pt x="969" y="702"/>
                        <a:pt x="998" y="642"/>
                      </a:cubicBezTo>
                      <a:cubicBezTo>
                        <a:pt x="1031" y="581"/>
                        <a:pt x="1035" y="521"/>
                        <a:pt x="1018" y="456"/>
                      </a:cubicBezTo>
                      <a:cubicBezTo>
                        <a:pt x="960" y="248"/>
                        <a:pt x="837" y="91"/>
                        <a:pt x="626" y="26"/>
                      </a:cubicBezTo>
                      <a:cubicBezTo>
                        <a:pt x="573" y="9"/>
                        <a:pt x="521" y="1"/>
                        <a:pt x="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5" name="Google Shape;6955;p32"/>
                <p:cNvSpPr/>
                <p:nvPr/>
              </p:nvSpPr>
              <p:spPr>
                <a:xfrm>
                  <a:off x="2950377" y="3982295"/>
                  <a:ext cx="102958" cy="116580"/>
                </a:xfrm>
                <a:custGeom>
                  <a:avLst/>
                  <a:gdLst/>
                  <a:ahLst/>
                  <a:cxnLst/>
                  <a:rect l="l" t="t" r="r" b="b"/>
                  <a:pathLst>
                    <a:path w="1096" h="1241" extrusionOk="0">
                      <a:moveTo>
                        <a:pt x="773" y="0"/>
                      </a:moveTo>
                      <a:cubicBezTo>
                        <a:pt x="580" y="0"/>
                        <a:pt x="410" y="70"/>
                        <a:pt x="270" y="222"/>
                      </a:cubicBezTo>
                      <a:cubicBezTo>
                        <a:pt x="1" y="517"/>
                        <a:pt x="41" y="877"/>
                        <a:pt x="41" y="1241"/>
                      </a:cubicBezTo>
                      <a:cubicBezTo>
                        <a:pt x="119" y="1165"/>
                        <a:pt x="163" y="1096"/>
                        <a:pt x="160" y="989"/>
                      </a:cubicBezTo>
                      <a:cubicBezTo>
                        <a:pt x="153" y="799"/>
                        <a:pt x="186" y="610"/>
                        <a:pt x="263" y="432"/>
                      </a:cubicBezTo>
                      <a:cubicBezTo>
                        <a:pt x="351" y="229"/>
                        <a:pt x="517" y="136"/>
                        <a:pt x="725" y="107"/>
                      </a:cubicBezTo>
                      <a:cubicBezTo>
                        <a:pt x="737" y="105"/>
                        <a:pt x="749" y="104"/>
                        <a:pt x="761" y="104"/>
                      </a:cubicBezTo>
                      <a:cubicBezTo>
                        <a:pt x="803" y="104"/>
                        <a:pt x="843" y="118"/>
                        <a:pt x="874" y="166"/>
                      </a:cubicBezTo>
                      <a:cubicBezTo>
                        <a:pt x="844" y="197"/>
                        <a:pt x="814" y="226"/>
                        <a:pt x="787" y="255"/>
                      </a:cubicBezTo>
                      <a:cubicBezTo>
                        <a:pt x="733" y="316"/>
                        <a:pt x="746" y="431"/>
                        <a:pt x="812" y="490"/>
                      </a:cubicBezTo>
                      <a:cubicBezTo>
                        <a:pt x="833" y="509"/>
                        <a:pt x="858" y="518"/>
                        <a:pt x="884" y="518"/>
                      </a:cubicBezTo>
                      <a:cubicBezTo>
                        <a:pt x="923" y="518"/>
                        <a:pt x="966" y="498"/>
                        <a:pt x="1003" y="459"/>
                      </a:cubicBezTo>
                      <a:cubicBezTo>
                        <a:pt x="1084" y="373"/>
                        <a:pt x="1096" y="270"/>
                        <a:pt x="1064" y="162"/>
                      </a:cubicBezTo>
                      <a:cubicBezTo>
                        <a:pt x="1034" y="61"/>
                        <a:pt x="953" y="13"/>
                        <a:pt x="858" y="5"/>
                      </a:cubicBezTo>
                      <a:cubicBezTo>
                        <a:pt x="829" y="2"/>
                        <a:pt x="801" y="0"/>
                        <a:pt x="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6" name="Google Shape;6956;p32"/>
                <p:cNvSpPr/>
                <p:nvPr/>
              </p:nvSpPr>
              <p:spPr>
                <a:xfrm>
                  <a:off x="2893635" y="4258298"/>
                  <a:ext cx="34006" cy="35979"/>
                </a:xfrm>
                <a:custGeom>
                  <a:avLst/>
                  <a:gdLst/>
                  <a:ahLst/>
                  <a:cxnLst/>
                  <a:rect l="l" t="t" r="r" b="b"/>
                  <a:pathLst>
                    <a:path w="362" h="383" extrusionOk="0">
                      <a:moveTo>
                        <a:pt x="18" y="0"/>
                      </a:moveTo>
                      <a:cubicBezTo>
                        <a:pt x="12" y="6"/>
                        <a:pt x="7" y="13"/>
                        <a:pt x="1" y="21"/>
                      </a:cubicBezTo>
                      <a:cubicBezTo>
                        <a:pt x="59" y="218"/>
                        <a:pt x="197" y="383"/>
                        <a:pt x="339" y="383"/>
                      </a:cubicBezTo>
                      <a:cubicBezTo>
                        <a:pt x="346" y="383"/>
                        <a:pt x="354" y="382"/>
                        <a:pt x="361" y="381"/>
                      </a:cubicBezTo>
                      <a:cubicBezTo>
                        <a:pt x="347" y="342"/>
                        <a:pt x="340" y="301"/>
                        <a:pt x="317" y="275"/>
                      </a:cubicBezTo>
                      <a:cubicBezTo>
                        <a:pt x="276" y="229"/>
                        <a:pt x="225" y="196"/>
                        <a:pt x="180" y="155"/>
                      </a:cubicBezTo>
                      <a:cubicBezTo>
                        <a:pt x="125" y="104"/>
                        <a:pt x="73" y="52"/>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7" name="Google Shape;6957;p32"/>
                <p:cNvSpPr/>
                <p:nvPr/>
              </p:nvSpPr>
              <p:spPr>
                <a:xfrm>
                  <a:off x="2883396" y="4287796"/>
                  <a:ext cx="44622" cy="19070"/>
                </a:xfrm>
                <a:custGeom>
                  <a:avLst/>
                  <a:gdLst/>
                  <a:ahLst/>
                  <a:cxnLst/>
                  <a:rect l="l" t="t" r="r" b="b"/>
                  <a:pathLst>
                    <a:path w="475" h="203" extrusionOk="0">
                      <a:moveTo>
                        <a:pt x="151" y="1"/>
                      </a:moveTo>
                      <a:cubicBezTo>
                        <a:pt x="146" y="1"/>
                        <a:pt x="140" y="1"/>
                        <a:pt x="135" y="2"/>
                      </a:cubicBezTo>
                      <a:cubicBezTo>
                        <a:pt x="86" y="10"/>
                        <a:pt x="41" y="38"/>
                        <a:pt x="0" y="57"/>
                      </a:cubicBezTo>
                      <a:cubicBezTo>
                        <a:pt x="109" y="98"/>
                        <a:pt x="210" y="137"/>
                        <a:pt x="311" y="176"/>
                      </a:cubicBezTo>
                      <a:cubicBezTo>
                        <a:pt x="337" y="184"/>
                        <a:pt x="363" y="195"/>
                        <a:pt x="388" y="200"/>
                      </a:cubicBezTo>
                      <a:cubicBezTo>
                        <a:pt x="399" y="201"/>
                        <a:pt x="410" y="202"/>
                        <a:pt x="419" y="202"/>
                      </a:cubicBezTo>
                      <a:cubicBezTo>
                        <a:pt x="454" y="202"/>
                        <a:pt x="474" y="188"/>
                        <a:pt x="462" y="153"/>
                      </a:cubicBezTo>
                      <a:cubicBezTo>
                        <a:pt x="377" y="104"/>
                        <a:pt x="312" y="63"/>
                        <a:pt x="243" y="28"/>
                      </a:cubicBezTo>
                      <a:cubicBezTo>
                        <a:pt x="215" y="14"/>
                        <a:pt x="181"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958" name="Google Shape;6958;p32"/>
                <p:cNvGrpSpPr/>
                <p:nvPr/>
              </p:nvGrpSpPr>
              <p:grpSpPr>
                <a:xfrm>
                  <a:off x="2883114" y="4252568"/>
                  <a:ext cx="45467" cy="65290"/>
                  <a:chOff x="2883114" y="4252568"/>
                  <a:chExt cx="45467" cy="65290"/>
                </a:xfrm>
              </p:grpSpPr>
              <p:sp>
                <p:nvSpPr>
                  <p:cNvPr id="6959" name="Google Shape;6959;p32"/>
                  <p:cNvSpPr/>
                  <p:nvPr/>
                </p:nvSpPr>
                <p:spPr>
                  <a:xfrm>
                    <a:off x="2891851" y="4252568"/>
                    <a:ext cx="36731" cy="30155"/>
                  </a:xfrm>
                  <a:custGeom>
                    <a:avLst/>
                    <a:gdLst/>
                    <a:ahLst/>
                    <a:cxnLst/>
                    <a:rect l="l" t="t" r="r" b="b"/>
                    <a:pathLst>
                      <a:path w="391" h="321" extrusionOk="0">
                        <a:moveTo>
                          <a:pt x="101" y="1"/>
                        </a:moveTo>
                        <a:cubicBezTo>
                          <a:pt x="69" y="1"/>
                          <a:pt x="36" y="6"/>
                          <a:pt x="1" y="16"/>
                        </a:cubicBezTo>
                        <a:cubicBezTo>
                          <a:pt x="127" y="47"/>
                          <a:pt x="186" y="136"/>
                          <a:pt x="252" y="221"/>
                        </a:cubicBezTo>
                        <a:cubicBezTo>
                          <a:pt x="279" y="256"/>
                          <a:pt x="315" y="283"/>
                          <a:pt x="355" y="320"/>
                        </a:cubicBezTo>
                        <a:cubicBezTo>
                          <a:pt x="390" y="134"/>
                          <a:pt x="270"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0" name="Google Shape;6960;p32"/>
                  <p:cNvSpPr/>
                  <p:nvPr/>
                </p:nvSpPr>
                <p:spPr>
                  <a:xfrm>
                    <a:off x="2883114" y="4300197"/>
                    <a:ext cx="44152" cy="17661"/>
                  </a:xfrm>
                  <a:custGeom>
                    <a:avLst/>
                    <a:gdLst/>
                    <a:ahLst/>
                    <a:cxnLst/>
                    <a:rect l="l" t="t" r="r" b="b"/>
                    <a:pathLst>
                      <a:path w="470" h="188" extrusionOk="0">
                        <a:moveTo>
                          <a:pt x="62" y="0"/>
                        </a:moveTo>
                        <a:cubicBezTo>
                          <a:pt x="42" y="0"/>
                          <a:pt x="22" y="3"/>
                          <a:pt x="1" y="8"/>
                        </a:cubicBezTo>
                        <a:cubicBezTo>
                          <a:pt x="112" y="68"/>
                          <a:pt x="202" y="126"/>
                          <a:pt x="300" y="173"/>
                        </a:cubicBezTo>
                        <a:cubicBezTo>
                          <a:pt x="321" y="183"/>
                          <a:pt x="341" y="188"/>
                          <a:pt x="359" y="188"/>
                        </a:cubicBezTo>
                        <a:cubicBezTo>
                          <a:pt x="402" y="188"/>
                          <a:pt x="438" y="161"/>
                          <a:pt x="470" y="108"/>
                        </a:cubicBezTo>
                        <a:lnTo>
                          <a:pt x="470" y="108"/>
                        </a:lnTo>
                        <a:cubicBezTo>
                          <a:pt x="457" y="110"/>
                          <a:pt x="445" y="111"/>
                          <a:pt x="433" y="111"/>
                        </a:cubicBezTo>
                        <a:cubicBezTo>
                          <a:pt x="300" y="111"/>
                          <a:pt x="200"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961" name="Google Shape;6961;p32"/>
                <p:cNvSpPr/>
                <p:nvPr/>
              </p:nvSpPr>
              <p:spPr>
                <a:xfrm>
                  <a:off x="2956953" y="4294185"/>
                  <a:ext cx="39361" cy="13527"/>
                </a:xfrm>
                <a:custGeom>
                  <a:avLst/>
                  <a:gdLst/>
                  <a:ahLst/>
                  <a:cxnLst/>
                  <a:rect l="l" t="t" r="r" b="b"/>
                  <a:pathLst>
                    <a:path w="419" h="144" extrusionOk="0">
                      <a:moveTo>
                        <a:pt x="214" y="0"/>
                      </a:moveTo>
                      <a:cubicBezTo>
                        <a:pt x="154" y="0"/>
                        <a:pt x="94" y="18"/>
                        <a:pt x="40" y="53"/>
                      </a:cubicBezTo>
                      <a:cubicBezTo>
                        <a:pt x="20" y="67"/>
                        <a:pt x="13" y="101"/>
                        <a:pt x="0" y="125"/>
                      </a:cubicBezTo>
                      <a:cubicBezTo>
                        <a:pt x="5" y="130"/>
                        <a:pt x="10" y="137"/>
                        <a:pt x="16" y="144"/>
                      </a:cubicBezTo>
                      <a:cubicBezTo>
                        <a:pt x="152" y="120"/>
                        <a:pt x="287" y="97"/>
                        <a:pt x="418" y="74"/>
                      </a:cubicBezTo>
                      <a:cubicBezTo>
                        <a:pt x="359" y="26"/>
                        <a:pt x="286"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2" name="Google Shape;6962;p32"/>
                <p:cNvSpPr/>
                <p:nvPr/>
              </p:nvSpPr>
              <p:spPr>
                <a:xfrm>
                  <a:off x="2957798" y="4304236"/>
                  <a:ext cx="35885" cy="13621"/>
                </a:xfrm>
                <a:custGeom>
                  <a:avLst/>
                  <a:gdLst/>
                  <a:ahLst/>
                  <a:cxnLst/>
                  <a:rect l="l" t="t" r="r" b="b"/>
                  <a:pathLst>
                    <a:path w="382" h="145" extrusionOk="0">
                      <a:moveTo>
                        <a:pt x="381" y="1"/>
                      </a:moveTo>
                      <a:cubicBezTo>
                        <a:pt x="254" y="28"/>
                        <a:pt x="128" y="56"/>
                        <a:pt x="0" y="83"/>
                      </a:cubicBezTo>
                      <a:cubicBezTo>
                        <a:pt x="15" y="126"/>
                        <a:pt x="55" y="145"/>
                        <a:pt x="105" y="145"/>
                      </a:cubicBezTo>
                      <a:cubicBezTo>
                        <a:pt x="191" y="145"/>
                        <a:pt x="308" y="89"/>
                        <a:pt x="38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963" name="Google Shape;6963;p32"/>
                <p:cNvGrpSpPr/>
                <p:nvPr/>
              </p:nvGrpSpPr>
              <p:grpSpPr>
                <a:xfrm>
                  <a:off x="2887341" y="4172905"/>
                  <a:ext cx="120058" cy="122970"/>
                  <a:chOff x="2887341" y="4172905"/>
                  <a:chExt cx="120058" cy="122970"/>
                </a:xfrm>
              </p:grpSpPr>
              <p:sp>
                <p:nvSpPr>
                  <p:cNvPr id="6964" name="Google Shape;6964;p32"/>
                  <p:cNvSpPr/>
                  <p:nvPr/>
                </p:nvSpPr>
                <p:spPr>
                  <a:xfrm>
                    <a:off x="2957141" y="4242328"/>
                    <a:ext cx="21982" cy="41897"/>
                  </a:xfrm>
                  <a:custGeom>
                    <a:avLst/>
                    <a:gdLst/>
                    <a:ahLst/>
                    <a:cxnLst/>
                    <a:rect l="l" t="t" r="r" b="b"/>
                    <a:pathLst>
                      <a:path w="234" h="446" extrusionOk="0">
                        <a:moveTo>
                          <a:pt x="114" y="1"/>
                        </a:moveTo>
                        <a:cubicBezTo>
                          <a:pt x="106" y="1"/>
                          <a:pt x="97" y="2"/>
                          <a:pt x="88" y="6"/>
                        </a:cubicBezTo>
                        <a:cubicBezTo>
                          <a:pt x="55" y="19"/>
                          <a:pt x="11" y="55"/>
                          <a:pt x="8" y="84"/>
                        </a:cubicBezTo>
                        <a:cubicBezTo>
                          <a:pt x="0" y="198"/>
                          <a:pt x="5" y="315"/>
                          <a:pt x="5" y="446"/>
                        </a:cubicBezTo>
                        <a:cubicBezTo>
                          <a:pt x="54" y="408"/>
                          <a:pt x="90" y="383"/>
                          <a:pt x="122" y="353"/>
                        </a:cubicBezTo>
                        <a:cubicBezTo>
                          <a:pt x="205" y="280"/>
                          <a:pt x="234" y="154"/>
                          <a:pt x="192" y="64"/>
                        </a:cubicBezTo>
                        <a:cubicBezTo>
                          <a:pt x="176" y="28"/>
                          <a:pt x="148"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5" name="Google Shape;6965;p32"/>
                  <p:cNvSpPr/>
                  <p:nvPr/>
                </p:nvSpPr>
                <p:spPr>
                  <a:xfrm>
                    <a:off x="2887341" y="4187372"/>
                    <a:ext cx="22358" cy="32034"/>
                  </a:xfrm>
                  <a:custGeom>
                    <a:avLst/>
                    <a:gdLst/>
                    <a:ahLst/>
                    <a:cxnLst/>
                    <a:rect l="l" t="t" r="r" b="b"/>
                    <a:pathLst>
                      <a:path w="238" h="341" extrusionOk="0">
                        <a:moveTo>
                          <a:pt x="112" y="0"/>
                        </a:moveTo>
                        <a:cubicBezTo>
                          <a:pt x="69" y="0"/>
                          <a:pt x="30" y="35"/>
                          <a:pt x="18" y="94"/>
                        </a:cubicBezTo>
                        <a:cubicBezTo>
                          <a:pt x="0" y="184"/>
                          <a:pt x="17" y="269"/>
                          <a:pt x="73" y="341"/>
                        </a:cubicBezTo>
                        <a:cubicBezTo>
                          <a:pt x="116" y="317"/>
                          <a:pt x="155" y="297"/>
                          <a:pt x="196" y="276"/>
                        </a:cubicBezTo>
                        <a:cubicBezTo>
                          <a:pt x="206" y="232"/>
                          <a:pt x="217" y="192"/>
                          <a:pt x="227" y="152"/>
                        </a:cubicBezTo>
                        <a:cubicBezTo>
                          <a:pt x="238" y="101"/>
                          <a:pt x="181" y="13"/>
                          <a:pt x="131" y="2"/>
                        </a:cubicBezTo>
                        <a:cubicBezTo>
                          <a:pt x="124"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6" name="Google Shape;6966;p32"/>
                  <p:cNvSpPr/>
                  <p:nvPr/>
                </p:nvSpPr>
                <p:spPr>
                  <a:xfrm>
                    <a:off x="2908666" y="4228143"/>
                    <a:ext cx="18694" cy="31564"/>
                  </a:xfrm>
                  <a:custGeom>
                    <a:avLst/>
                    <a:gdLst/>
                    <a:ahLst/>
                    <a:cxnLst/>
                    <a:rect l="l" t="t" r="r" b="b"/>
                    <a:pathLst>
                      <a:path w="199" h="336" extrusionOk="0">
                        <a:moveTo>
                          <a:pt x="87" y="1"/>
                        </a:moveTo>
                        <a:cubicBezTo>
                          <a:pt x="83" y="1"/>
                          <a:pt x="79" y="1"/>
                          <a:pt x="75" y="2"/>
                        </a:cubicBezTo>
                        <a:cubicBezTo>
                          <a:pt x="52" y="8"/>
                          <a:pt x="23" y="41"/>
                          <a:pt x="17" y="67"/>
                        </a:cubicBezTo>
                        <a:cubicBezTo>
                          <a:pt x="1" y="131"/>
                          <a:pt x="23" y="189"/>
                          <a:pt x="73" y="233"/>
                        </a:cubicBezTo>
                        <a:cubicBezTo>
                          <a:pt x="108" y="264"/>
                          <a:pt x="144" y="292"/>
                          <a:pt x="196" y="336"/>
                        </a:cubicBezTo>
                        <a:cubicBezTo>
                          <a:pt x="196" y="259"/>
                          <a:pt x="199" y="196"/>
                          <a:pt x="194" y="131"/>
                        </a:cubicBezTo>
                        <a:cubicBezTo>
                          <a:pt x="191" y="96"/>
                          <a:pt x="178" y="58"/>
                          <a:pt x="157" y="32"/>
                        </a:cubicBezTo>
                        <a:cubicBezTo>
                          <a:pt x="143" y="14"/>
                          <a:pt x="11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7" name="Google Shape;6967;p32"/>
                  <p:cNvSpPr/>
                  <p:nvPr/>
                </p:nvSpPr>
                <p:spPr>
                  <a:xfrm>
                    <a:off x="2979687" y="4242704"/>
                    <a:ext cx="18882" cy="28934"/>
                  </a:xfrm>
                  <a:custGeom>
                    <a:avLst/>
                    <a:gdLst/>
                    <a:ahLst/>
                    <a:cxnLst/>
                    <a:rect l="l" t="t" r="r" b="b"/>
                    <a:pathLst>
                      <a:path w="201" h="308" extrusionOk="0">
                        <a:moveTo>
                          <a:pt x="55" y="0"/>
                        </a:moveTo>
                        <a:cubicBezTo>
                          <a:pt x="38" y="0"/>
                          <a:pt x="20" y="3"/>
                          <a:pt x="1" y="8"/>
                        </a:cubicBezTo>
                        <a:cubicBezTo>
                          <a:pt x="9" y="62"/>
                          <a:pt x="29" y="116"/>
                          <a:pt x="19" y="166"/>
                        </a:cubicBezTo>
                        <a:cubicBezTo>
                          <a:pt x="9" y="230"/>
                          <a:pt x="29" y="271"/>
                          <a:pt x="76" y="308"/>
                        </a:cubicBezTo>
                        <a:cubicBezTo>
                          <a:pt x="165" y="259"/>
                          <a:pt x="200" y="166"/>
                          <a:pt x="164" y="70"/>
                        </a:cubicBezTo>
                        <a:cubicBezTo>
                          <a:pt x="146" y="25"/>
                          <a:pt x="106"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8" name="Google Shape;6968;p32"/>
                  <p:cNvSpPr/>
                  <p:nvPr/>
                </p:nvSpPr>
                <p:spPr>
                  <a:xfrm>
                    <a:off x="2910545" y="4200900"/>
                    <a:ext cx="18036" cy="25458"/>
                  </a:xfrm>
                  <a:custGeom>
                    <a:avLst/>
                    <a:gdLst/>
                    <a:ahLst/>
                    <a:cxnLst/>
                    <a:rect l="l" t="t" r="r" b="b"/>
                    <a:pathLst>
                      <a:path w="192" h="271" extrusionOk="0">
                        <a:moveTo>
                          <a:pt x="88" y="0"/>
                        </a:moveTo>
                        <a:cubicBezTo>
                          <a:pt x="86" y="0"/>
                          <a:pt x="84" y="1"/>
                          <a:pt x="82" y="1"/>
                        </a:cubicBezTo>
                        <a:cubicBezTo>
                          <a:pt x="20" y="3"/>
                          <a:pt x="1" y="54"/>
                          <a:pt x="1" y="105"/>
                        </a:cubicBezTo>
                        <a:cubicBezTo>
                          <a:pt x="1" y="157"/>
                          <a:pt x="0" y="216"/>
                          <a:pt x="66" y="236"/>
                        </a:cubicBezTo>
                        <a:cubicBezTo>
                          <a:pt x="100" y="249"/>
                          <a:pt x="136" y="256"/>
                          <a:pt x="184" y="270"/>
                        </a:cubicBezTo>
                        <a:cubicBezTo>
                          <a:pt x="184" y="207"/>
                          <a:pt x="191" y="147"/>
                          <a:pt x="183" y="89"/>
                        </a:cubicBezTo>
                        <a:cubicBezTo>
                          <a:pt x="177" y="39"/>
                          <a:pt x="14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9" name="Google Shape;6969;p32"/>
                  <p:cNvSpPr/>
                  <p:nvPr/>
                </p:nvSpPr>
                <p:spPr>
                  <a:xfrm>
                    <a:off x="2892320" y="4219876"/>
                    <a:ext cx="20197" cy="28652"/>
                  </a:xfrm>
                  <a:custGeom>
                    <a:avLst/>
                    <a:gdLst/>
                    <a:ahLst/>
                    <a:cxnLst/>
                    <a:rect l="l" t="t" r="r" b="b"/>
                    <a:pathLst>
                      <a:path w="215" h="305" extrusionOk="0">
                        <a:moveTo>
                          <a:pt x="119" y="1"/>
                        </a:moveTo>
                        <a:cubicBezTo>
                          <a:pt x="116" y="1"/>
                          <a:pt x="113" y="1"/>
                          <a:pt x="110" y="2"/>
                        </a:cubicBezTo>
                        <a:cubicBezTo>
                          <a:pt x="32" y="24"/>
                          <a:pt x="0" y="119"/>
                          <a:pt x="25" y="222"/>
                        </a:cubicBezTo>
                        <a:cubicBezTo>
                          <a:pt x="39" y="285"/>
                          <a:pt x="54" y="304"/>
                          <a:pt x="111" y="304"/>
                        </a:cubicBezTo>
                        <a:cubicBezTo>
                          <a:pt x="126" y="304"/>
                          <a:pt x="143" y="303"/>
                          <a:pt x="164" y="301"/>
                        </a:cubicBezTo>
                        <a:cubicBezTo>
                          <a:pt x="139" y="213"/>
                          <a:pt x="120" y="126"/>
                          <a:pt x="215" y="36"/>
                        </a:cubicBezTo>
                        <a:cubicBezTo>
                          <a:pt x="176" y="23"/>
                          <a:pt x="14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0" name="Google Shape;6970;p32"/>
                  <p:cNvSpPr/>
                  <p:nvPr/>
                </p:nvSpPr>
                <p:spPr>
                  <a:xfrm>
                    <a:off x="2956577" y="4271075"/>
                    <a:ext cx="29309" cy="24800"/>
                  </a:xfrm>
                  <a:custGeom>
                    <a:avLst/>
                    <a:gdLst/>
                    <a:ahLst/>
                    <a:cxnLst/>
                    <a:rect l="l" t="t" r="r" b="b"/>
                    <a:pathLst>
                      <a:path w="312" h="264" extrusionOk="0">
                        <a:moveTo>
                          <a:pt x="240" y="0"/>
                        </a:moveTo>
                        <a:cubicBezTo>
                          <a:pt x="194" y="40"/>
                          <a:pt x="152" y="78"/>
                          <a:pt x="105" y="114"/>
                        </a:cubicBezTo>
                        <a:cubicBezTo>
                          <a:pt x="58" y="152"/>
                          <a:pt x="1" y="181"/>
                          <a:pt x="14" y="264"/>
                        </a:cubicBezTo>
                        <a:cubicBezTo>
                          <a:pt x="234" y="197"/>
                          <a:pt x="312" y="102"/>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1" name="Google Shape;6971;p32"/>
                  <p:cNvSpPr/>
                  <p:nvPr/>
                </p:nvSpPr>
                <p:spPr>
                  <a:xfrm>
                    <a:off x="2986920" y="4222318"/>
                    <a:ext cx="20479" cy="23109"/>
                  </a:xfrm>
                  <a:custGeom>
                    <a:avLst/>
                    <a:gdLst/>
                    <a:ahLst/>
                    <a:cxnLst/>
                    <a:rect l="l" t="t" r="r" b="b"/>
                    <a:pathLst>
                      <a:path w="218" h="246" extrusionOk="0">
                        <a:moveTo>
                          <a:pt x="107" y="1"/>
                        </a:moveTo>
                        <a:cubicBezTo>
                          <a:pt x="75" y="1"/>
                          <a:pt x="37" y="13"/>
                          <a:pt x="0" y="38"/>
                        </a:cubicBezTo>
                        <a:cubicBezTo>
                          <a:pt x="41" y="108"/>
                          <a:pt x="78" y="172"/>
                          <a:pt x="120" y="246"/>
                        </a:cubicBezTo>
                        <a:cubicBezTo>
                          <a:pt x="198" y="156"/>
                          <a:pt x="217" y="70"/>
                          <a:pt x="180" y="31"/>
                        </a:cubicBezTo>
                        <a:cubicBezTo>
                          <a:pt x="162" y="11"/>
                          <a:pt x="137"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2" name="Google Shape;6972;p32"/>
                  <p:cNvSpPr/>
                  <p:nvPr/>
                </p:nvSpPr>
                <p:spPr>
                  <a:xfrm>
                    <a:off x="2893823" y="4172905"/>
                    <a:ext cx="23861" cy="23297"/>
                  </a:xfrm>
                  <a:custGeom>
                    <a:avLst/>
                    <a:gdLst/>
                    <a:ahLst/>
                    <a:cxnLst/>
                    <a:rect l="l" t="t" r="r" b="b"/>
                    <a:pathLst>
                      <a:path w="254" h="248" extrusionOk="0">
                        <a:moveTo>
                          <a:pt x="79" y="0"/>
                        </a:moveTo>
                        <a:cubicBezTo>
                          <a:pt x="73" y="0"/>
                          <a:pt x="68" y="1"/>
                          <a:pt x="63" y="2"/>
                        </a:cubicBezTo>
                        <a:cubicBezTo>
                          <a:pt x="37" y="9"/>
                          <a:pt x="21" y="56"/>
                          <a:pt x="1" y="85"/>
                        </a:cubicBezTo>
                        <a:cubicBezTo>
                          <a:pt x="6" y="92"/>
                          <a:pt x="11" y="98"/>
                          <a:pt x="18" y="105"/>
                        </a:cubicBezTo>
                        <a:cubicBezTo>
                          <a:pt x="21" y="105"/>
                          <a:pt x="23" y="105"/>
                          <a:pt x="26" y="105"/>
                        </a:cubicBezTo>
                        <a:cubicBezTo>
                          <a:pt x="107" y="105"/>
                          <a:pt x="156" y="153"/>
                          <a:pt x="194" y="219"/>
                        </a:cubicBezTo>
                        <a:cubicBezTo>
                          <a:pt x="201" y="233"/>
                          <a:pt x="222" y="238"/>
                          <a:pt x="237" y="247"/>
                        </a:cubicBezTo>
                        <a:cubicBezTo>
                          <a:pt x="241" y="229"/>
                          <a:pt x="254" y="209"/>
                          <a:pt x="249" y="196"/>
                        </a:cubicBezTo>
                        <a:cubicBezTo>
                          <a:pt x="225" y="141"/>
                          <a:pt x="202" y="82"/>
                          <a:pt x="165" y="35"/>
                        </a:cubicBezTo>
                        <a:cubicBezTo>
                          <a:pt x="149" y="15"/>
                          <a:pt x="10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3" name="Google Shape;6973;p32"/>
                  <p:cNvSpPr/>
                  <p:nvPr/>
                </p:nvSpPr>
                <p:spPr>
                  <a:xfrm>
                    <a:off x="2963998" y="4225982"/>
                    <a:ext cx="24424" cy="12400"/>
                  </a:xfrm>
                  <a:custGeom>
                    <a:avLst/>
                    <a:gdLst/>
                    <a:ahLst/>
                    <a:cxnLst/>
                    <a:rect l="l" t="t" r="r" b="b"/>
                    <a:pathLst>
                      <a:path w="260" h="132" extrusionOk="0">
                        <a:moveTo>
                          <a:pt x="128" y="0"/>
                        </a:moveTo>
                        <a:cubicBezTo>
                          <a:pt x="127" y="0"/>
                          <a:pt x="126" y="0"/>
                          <a:pt x="124" y="0"/>
                        </a:cubicBezTo>
                        <a:cubicBezTo>
                          <a:pt x="54" y="4"/>
                          <a:pt x="12" y="45"/>
                          <a:pt x="0" y="131"/>
                        </a:cubicBezTo>
                        <a:lnTo>
                          <a:pt x="260" y="131"/>
                        </a:lnTo>
                        <a:cubicBezTo>
                          <a:pt x="225" y="55"/>
                          <a:pt x="19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974" name="Google Shape;6974;p32"/>
                <p:cNvSpPr/>
                <p:nvPr/>
              </p:nvSpPr>
              <p:spPr>
                <a:xfrm>
                  <a:off x="1978729" y="3977410"/>
                  <a:ext cx="1127468" cy="1166077"/>
                </a:xfrm>
                <a:custGeom>
                  <a:avLst/>
                  <a:gdLst/>
                  <a:ahLst/>
                  <a:cxnLst/>
                  <a:rect l="l" t="t" r="r" b="b"/>
                  <a:pathLst>
                    <a:path w="12002" h="12413" extrusionOk="0">
                      <a:moveTo>
                        <a:pt x="11114" y="53"/>
                      </a:moveTo>
                      <a:cubicBezTo>
                        <a:pt x="11143" y="53"/>
                        <a:pt x="11172" y="54"/>
                        <a:pt x="11202" y="58"/>
                      </a:cubicBezTo>
                      <a:cubicBezTo>
                        <a:pt x="11298" y="67"/>
                        <a:pt x="11378" y="114"/>
                        <a:pt x="11408" y="215"/>
                      </a:cubicBezTo>
                      <a:cubicBezTo>
                        <a:pt x="11440" y="323"/>
                        <a:pt x="11428" y="425"/>
                        <a:pt x="11347" y="512"/>
                      </a:cubicBezTo>
                      <a:cubicBezTo>
                        <a:pt x="11310" y="551"/>
                        <a:pt x="11268" y="571"/>
                        <a:pt x="11229" y="571"/>
                      </a:cubicBezTo>
                      <a:cubicBezTo>
                        <a:pt x="11202" y="571"/>
                        <a:pt x="11177" y="562"/>
                        <a:pt x="11156" y="543"/>
                      </a:cubicBezTo>
                      <a:cubicBezTo>
                        <a:pt x="11092" y="486"/>
                        <a:pt x="11078" y="371"/>
                        <a:pt x="11131" y="309"/>
                      </a:cubicBezTo>
                      <a:cubicBezTo>
                        <a:pt x="11157" y="278"/>
                        <a:pt x="11188" y="248"/>
                        <a:pt x="11217" y="218"/>
                      </a:cubicBezTo>
                      <a:cubicBezTo>
                        <a:pt x="11186" y="171"/>
                        <a:pt x="11145" y="157"/>
                        <a:pt x="11104" y="157"/>
                      </a:cubicBezTo>
                      <a:cubicBezTo>
                        <a:pt x="11093" y="157"/>
                        <a:pt x="11081" y="158"/>
                        <a:pt x="11069" y="160"/>
                      </a:cubicBezTo>
                      <a:cubicBezTo>
                        <a:pt x="10861" y="191"/>
                        <a:pt x="10695" y="283"/>
                        <a:pt x="10607" y="485"/>
                      </a:cubicBezTo>
                      <a:cubicBezTo>
                        <a:pt x="10530" y="663"/>
                        <a:pt x="10498" y="852"/>
                        <a:pt x="10504" y="1043"/>
                      </a:cubicBezTo>
                      <a:cubicBezTo>
                        <a:pt x="10506" y="1150"/>
                        <a:pt x="10462" y="1219"/>
                        <a:pt x="10385" y="1295"/>
                      </a:cubicBezTo>
                      <a:cubicBezTo>
                        <a:pt x="10385" y="929"/>
                        <a:pt x="10345" y="570"/>
                        <a:pt x="10614" y="276"/>
                      </a:cubicBezTo>
                      <a:cubicBezTo>
                        <a:pt x="10754" y="123"/>
                        <a:pt x="10922" y="53"/>
                        <a:pt x="11114" y="53"/>
                      </a:cubicBezTo>
                      <a:close/>
                      <a:moveTo>
                        <a:pt x="9756" y="849"/>
                      </a:moveTo>
                      <a:cubicBezTo>
                        <a:pt x="9807" y="849"/>
                        <a:pt x="9859" y="857"/>
                        <a:pt x="9912" y="874"/>
                      </a:cubicBezTo>
                      <a:cubicBezTo>
                        <a:pt x="10122" y="940"/>
                        <a:pt x="10244" y="1096"/>
                        <a:pt x="10304" y="1304"/>
                      </a:cubicBezTo>
                      <a:cubicBezTo>
                        <a:pt x="10321" y="1369"/>
                        <a:pt x="10317" y="1428"/>
                        <a:pt x="10284" y="1491"/>
                      </a:cubicBezTo>
                      <a:cubicBezTo>
                        <a:pt x="10255" y="1549"/>
                        <a:pt x="10234" y="1613"/>
                        <a:pt x="10204" y="1689"/>
                      </a:cubicBezTo>
                      <a:cubicBezTo>
                        <a:pt x="10181" y="1590"/>
                        <a:pt x="10164" y="1503"/>
                        <a:pt x="10137" y="1421"/>
                      </a:cubicBezTo>
                      <a:cubicBezTo>
                        <a:pt x="10081" y="1241"/>
                        <a:pt x="9983" y="1101"/>
                        <a:pt x="9792" y="1043"/>
                      </a:cubicBezTo>
                      <a:cubicBezTo>
                        <a:pt x="9757" y="1032"/>
                        <a:pt x="9723" y="1027"/>
                        <a:pt x="9690" y="1027"/>
                      </a:cubicBezTo>
                      <a:cubicBezTo>
                        <a:pt x="9606" y="1027"/>
                        <a:pt x="9532" y="1061"/>
                        <a:pt x="9476" y="1128"/>
                      </a:cubicBezTo>
                      <a:cubicBezTo>
                        <a:pt x="9429" y="1185"/>
                        <a:pt x="9423" y="1250"/>
                        <a:pt x="9451" y="1315"/>
                      </a:cubicBezTo>
                      <a:cubicBezTo>
                        <a:pt x="9464" y="1342"/>
                        <a:pt x="9481" y="1356"/>
                        <a:pt x="9499" y="1356"/>
                      </a:cubicBezTo>
                      <a:cubicBezTo>
                        <a:pt x="9514" y="1356"/>
                        <a:pt x="9530" y="1345"/>
                        <a:pt x="9544" y="1323"/>
                      </a:cubicBezTo>
                      <a:cubicBezTo>
                        <a:pt x="9564" y="1291"/>
                        <a:pt x="9588" y="1267"/>
                        <a:pt x="9616" y="1267"/>
                      </a:cubicBezTo>
                      <a:cubicBezTo>
                        <a:pt x="9626" y="1267"/>
                        <a:pt x="9636" y="1270"/>
                        <a:pt x="9647" y="1276"/>
                      </a:cubicBezTo>
                      <a:cubicBezTo>
                        <a:pt x="9676" y="1294"/>
                        <a:pt x="9704" y="1337"/>
                        <a:pt x="9710" y="1371"/>
                      </a:cubicBezTo>
                      <a:cubicBezTo>
                        <a:pt x="9724" y="1479"/>
                        <a:pt x="9651" y="1571"/>
                        <a:pt x="9543" y="1590"/>
                      </a:cubicBezTo>
                      <a:cubicBezTo>
                        <a:pt x="9529" y="1593"/>
                        <a:pt x="9516" y="1594"/>
                        <a:pt x="9502" y="1594"/>
                      </a:cubicBezTo>
                      <a:cubicBezTo>
                        <a:pt x="9418" y="1594"/>
                        <a:pt x="9349" y="1544"/>
                        <a:pt x="9326" y="1447"/>
                      </a:cubicBezTo>
                      <a:cubicBezTo>
                        <a:pt x="9287" y="1276"/>
                        <a:pt x="9311" y="1112"/>
                        <a:pt x="9439" y="984"/>
                      </a:cubicBezTo>
                      <a:cubicBezTo>
                        <a:pt x="9530" y="893"/>
                        <a:pt x="9640" y="849"/>
                        <a:pt x="9756" y="849"/>
                      </a:cubicBezTo>
                      <a:close/>
                      <a:moveTo>
                        <a:pt x="9822" y="2080"/>
                      </a:moveTo>
                      <a:cubicBezTo>
                        <a:pt x="9852" y="2080"/>
                        <a:pt x="9890" y="2095"/>
                        <a:pt x="9906" y="2114"/>
                      </a:cubicBezTo>
                      <a:cubicBezTo>
                        <a:pt x="9943" y="2161"/>
                        <a:pt x="9966" y="2221"/>
                        <a:pt x="9990" y="2276"/>
                      </a:cubicBezTo>
                      <a:cubicBezTo>
                        <a:pt x="9997" y="2289"/>
                        <a:pt x="9982" y="2309"/>
                        <a:pt x="9978" y="2326"/>
                      </a:cubicBezTo>
                      <a:cubicBezTo>
                        <a:pt x="9963" y="2318"/>
                        <a:pt x="9942" y="2313"/>
                        <a:pt x="9935" y="2299"/>
                      </a:cubicBezTo>
                      <a:cubicBezTo>
                        <a:pt x="9897" y="2234"/>
                        <a:pt x="9849" y="2185"/>
                        <a:pt x="9769" y="2185"/>
                      </a:cubicBezTo>
                      <a:cubicBezTo>
                        <a:pt x="9766" y="2185"/>
                        <a:pt x="9763" y="2185"/>
                        <a:pt x="9759" y="2185"/>
                      </a:cubicBezTo>
                      <a:cubicBezTo>
                        <a:pt x="9752" y="2179"/>
                        <a:pt x="9747" y="2173"/>
                        <a:pt x="9742" y="2166"/>
                      </a:cubicBezTo>
                      <a:cubicBezTo>
                        <a:pt x="9762" y="2138"/>
                        <a:pt x="9777" y="2091"/>
                        <a:pt x="9804" y="2082"/>
                      </a:cubicBezTo>
                      <a:cubicBezTo>
                        <a:pt x="9809" y="2080"/>
                        <a:pt x="9816" y="2080"/>
                        <a:pt x="9822" y="2080"/>
                      </a:cubicBezTo>
                      <a:close/>
                      <a:moveTo>
                        <a:pt x="9784" y="2235"/>
                      </a:moveTo>
                      <a:cubicBezTo>
                        <a:pt x="9790" y="2235"/>
                        <a:pt x="9796" y="2236"/>
                        <a:pt x="9803" y="2237"/>
                      </a:cubicBezTo>
                      <a:cubicBezTo>
                        <a:pt x="9853" y="2248"/>
                        <a:pt x="9910" y="2336"/>
                        <a:pt x="9899" y="2387"/>
                      </a:cubicBezTo>
                      <a:cubicBezTo>
                        <a:pt x="9889" y="2427"/>
                        <a:pt x="9879" y="2467"/>
                        <a:pt x="9868" y="2511"/>
                      </a:cubicBezTo>
                      <a:cubicBezTo>
                        <a:pt x="9827" y="2532"/>
                        <a:pt x="9788" y="2552"/>
                        <a:pt x="9745" y="2576"/>
                      </a:cubicBezTo>
                      <a:cubicBezTo>
                        <a:pt x="9689" y="2504"/>
                        <a:pt x="9672" y="2419"/>
                        <a:pt x="9690" y="2329"/>
                      </a:cubicBezTo>
                      <a:cubicBezTo>
                        <a:pt x="9702" y="2270"/>
                        <a:pt x="9741" y="2235"/>
                        <a:pt x="9784" y="2235"/>
                      </a:cubicBezTo>
                      <a:close/>
                      <a:moveTo>
                        <a:pt x="10007" y="2381"/>
                      </a:moveTo>
                      <a:cubicBezTo>
                        <a:pt x="10060" y="2381"/>
                        <a:pt x="10096" y="2419"/>
                        <a:pt x="10102" y="2470"/>
                      </a:cubicBezTo>
                      <a:cubicBezTo>
                        <a:pt x="10110" y="2526"/>
                        <a:pt x="10103" y="2586"/>
                        <a:pt x="10103" y="2649"/>
                      </a:cubicBezTo>
                      <a:cubicBezTo>
                        <a:pt x="10055" y="2635"/>
                        <a:pt x="10019" y="2626"/>
                        <a:pt x="9985" y="2616"/>
                      </a:cubicBezTo>
                      <a:cubicBezTo>
                        <a:pt x="9918" y="2596"/>
                        <a:pt x="9920" y="2537"/>
                        <a:pt x="9920" y="2485"/>
                      </a:cubicBezTo>
                      <a:cubicBezTo>
                        <a:pt x="9920" y="2434"/>
                        <a:pt x="9939" y="2383"/>
                        <a:pt x="10001" y="2381"/>
                      </a:cubicBezTo>
                      <a:cubicBezTo>
                        <a:pt x="10003" y="2381"/>
                        <a:pt x="10005" y="2381"/>
                        <a:pt x="10007" y="2381"/>
                      </a:cubicBezTo>
                      <a:close/>
                      <a:moveTo>
                        <a:pt x="10616" y="2646"/>
                      </a:moveTo>
                      <a:cubicBezTo>
                        <a:pt x="10687" y="2646"/>
                        <a:pt x="10713" y="2702"/>
                        <a:pt x="10748" y="2777"/>
                      </a:cubicBezTo>
                      <a:lnTo>
                        <a:pt x="10488" y="2777"/>
                      </a:lnTo>
                      <a:cubicBezTo>
                        <a:pt x="10500" y="2690"/>
                        <a:pt x="10544" y="2649"/>
                        <a:pt x="10612" y="2646"/>
                      </a:cubicBezTo>
                      <a:cubicBezTo>
                        <a:pt x="10614" y="2646"/>
                        <a:pt x="10615" y="2646"/>
                        <a:pt x="10616" y="2646"/>
                      </a:cubicBezTo>
                      <a:close/>
                      <a:moveTo>
                        <a:pt x="10839" y="2607"/>
                      </a:moveTo>
                      <a:cubicBezTo>
                        <a:pt x="10868" y="2607"/>
                        <a:pt x="10894" y="2617"/>
                        <a:pt x="10911" y="2638"/>
                      </a:cubicBezTo>
                      <a:cubicBezTo>
                        <a:pt x="10948" y="2679"/>
                        <a:pt x="10928" y="2763"/>
                        <a:pt x="10851" y="2853"/>
                      </a:cubicBezTo>
                      <a:cubicBezTo>
                        <a:pt x="10810" y="2780"/>
                        <a:pt x="10773" y="2715"/>
                        <a:pt x="10732" y="2645"/>
                      </a:cubicBezTo>
                      <a:cubicBezTo>
                        <a:pt x="10769" y="2620"/>
                        <a:pt x="10807" y="2607"/>
                        <a:pt x="10839" y="2607"/>
                      </a:cubicBezTo>
                      <a:close/>
                      <a:moveTo>
                        <a:pt x="9844" y="2582"/>
                      </a:moveTo>
                      <a:cubicBezTo>
                        <a:pt x="9869" y="2582"/>
                        <a:pt x="9901" y="2604"/>
                        <a:pt x="9940" y="2617"/>
                      </a:cubicBezTo>
                      <a:cubicBezTo>
                        <a:pt x="9845" y="2707"/>
                        <a:pt x="9864" y="2794"/>
                        <a:pt x="9889" y="2882"/>
                      </a:cubicBezTo>
                      <a:cubicBezTo>
                        <a:pt x="9868" y="2884"/>
                        <a:pt x="9851" y="2885"/>
                        <a:pt x="9836" y="2885"/>
                      </a:cubicBezTo>
                      <a:cubicBezTo>
                        <a:pt x="9779" y="2885"/>
                        <a:pt x="9764" y="2866"/>
                        <a:pt x="9750" y="2803"/>
                      </a:cubicBezTo>
                      <a:cubicBezTo>
                        <a:pt x="9725" y="2700"/>
                        <a:pt x="9757" y="2605"/>
                        <a:pt x="9835" y="2583"/>
                      </a:cubicBezTo>
                      <a:cubicBezTo>
                        <a:pt x="9838" y="2582"/>
                        <a:pt x="9841" y="2582"/>
                        <a:pt x="9844" y="2582"/>
                      </a:cubicBezTo>
                      <a:close/>
                      <a:moveTo>
                        <a:pt x="9986" y="2671"/>
                      </a:moveTo>
                      <a:cubicBezTo>
                        <a:pt x="10010" y="2671"/>
                        <a:pt x="10042" y="2685"/>
                        <a:pt x="10056" y="2702"/>
                      </a:cubicBezTo>
                      <a:cubicBezTo>
                        <a:pt x="10077" y="2728"/>
                        <a:pt x="10091" y="2767"/>
                        <a:pt x="10093" y="2801"/>
                      </a:cubicBezTo>
                      <a:cubicBezTo>
                        <a:pt x="10098" y="2863"/>
                        <a:pt x="10095" y="2927"/>
                        <a:pt x="10095" y="3005"/>
                      </a:cubicBezTo>
                      <a:cubicBezTo>
                        <a:pt x="10043" y="2961"/>
                        <a:pt x="10007" y="2934"/>
                        <a:pt x="9972" y="2903"/>
                      </a:cubicBezTo>
                      <a:cubicBezTo>
                        <a:pt x="9922" y="2858"/>
                        <a:pt x="9900" y="2801"/>
                        <a:pt x="9916" y="2737"/>
                      </a:cubicBezTo>
                      <a:cubicBezTo>
                        <a:pt x="9922" y="2711"/>
                        <a:pt x="9950" y="2679"/>
                        <a:pt x="9974" y="2672"/>
                      </a:cubicBezTo>
                      <a:cubicBezTo>
                        <a:pt x="9978" y="2671"/>
                        <a:pt x="9982" y="2671"/>
                        <a:pt x="9986" y="2671"/>
                      </a:cubicBezTo>
                      <a:close/>
                      <a:moveTo>
                        <a:pt x="10710" y="2824"/>
                      </a:moveTo>
                      <a:cubicBezTo>
                        <a:pt x="10761" y="2824"/>
                        <a:pt x="10801" y="2849"/>
                        <a:pt x="10820" y="2894"/>
                      </a:cubicBezTo>
                      <a:cubicBezTo>
                        <a:pt x="10856" y="2990"/>
                        <a:pt x="10821" y="3083"/>
                        <a:pt x="10732" y="3132"/>
                      </a:cubicBezTo>
                      <a:cubicBezTo>
                        <a:pt x="10685" y="3095"/>
                        <a:pt x="10665" y="3054"/>
                        <a:pt x="10675" y="2990"/>
                      </a:cubicBezTo>
                      <a:cubicBezTo>
                        <a:pt x="10684" y="2940"/>
                        <a:pt x="10664" y="2886"/>
                        <a:pt x="10656" y="2832"/>
                      </a:cubicBezTo>
                      <a:cubicBezTo>
                        <a:pt x="10675" y="2827"/>
                        <a:pt x="10693" y="2824"/>
                        <a:pt x="10710" y="2824"/>
                      </a:cubicBezTo>
                      <a:close/>
                      <a:moveTo>
                        <a:pt x="9821" y="2930"/>
                      </a:moveTo>
                      <a:cubicBezTo>
                        <a:pt x="9990" y="2930"/>
                        <a:pt x="10109" y="3063"/>
                        <a:pt x="10075" y="3249"/>
                      </a:cubicBezTo>
                      <a:cubicBezTo>
                        <a:pt x="10035" y="3212"/>
                        <a:pt x="9999" y="3185"/>
                        <a:pt x="9972" y="3150"/>
                      </a:cubicBezTo>
                      <a:cubicBezTo>
                        <a:pt x="9906" y="3065"/>
                        <a:pt x="9847" y="2976"/>
                        <a:pt x="9721" y="2945"/>
                      </a:cubicBezTo>
                      <a:cubicBezTo>
                        <a:pt x="9756" y="2935"/>
                        <a:pt x="9789" y="2930"/>
                        <a:pt x="9821" y="2930"/>
                      </a:cubicBezTo>
                      <a:close/>
                      <a:moveTo>
                        <a:pt x="10528" y="2821"/>
                      </a:moveTo>
                      <a:cubicBezTo>
                        <a:pt x="10563" y="2821"/>
                        <a:pt x="10591" y="2848"/>
                        <a:pt x="10607" y="2884"/>
                      </a:cubicBezTo>
                      <a:cubicBezTo>
                        <a:pt x="10649" y="2974"/>
                        <a:pt x="10620" y="3099"/>
                        <a:pt x="10537" y="3173"/>
                      </a:cubicBezTo>
                      <a:cubicBezTo>
                        <a:pt x="10505" y="3203"/>
                        <a:pt x="10469" y="3228"/>
                        <a:pt x="10420" y="3266"/>
                      </a:cubicBezTo>
                      <a:cubicBezTo>
                        <a:pt x="10420" y="3135"/>
                        <a:pt x="10413" y="3020"/>
                        <a:pt x="10423" y="2904"/>
                      </a:cubicBezTo>
                      <a:cubicBezTo>
                        <a:pt x="10426" y="2877"/>
                        <a:pt x="10470" y="2839"/>
                        <a:pt x="10502" y="2826"/>
                      </a:cubicBezTo>
                      <a:cubicBezTo>
                        <a:pt x="10511" y="2822"/>
                        <a:pt x="10520" y="2821"/>
                        <a:pt x="10528" y="2821"/>
                      </a:cubicBezTo>
                      <a:close/>
                      <a:moveTo>
                        <a:pt x="9757" y="2990"/>
                      </a:moveTo>
                      <a:cubicBezTo>
                        <a:pt x="9811" y="3042"/>
                        <a:pt x="9864" y="3094"/>
                        <a:pt x="9919" y="3144"/>
                      </a:cubicBezTo>
                      <a:cubicBezTo>
                        <a:pt x="9964" y="3185"/>
                        <a:pt x="10015" y="3218"/>
                        <a:pt x="10056" y="3264"/>
                      </a:cubicBezTo>
                      <a:cubicBezTo>
                        <a:pt x="10079" y="3291"/>
                        <a:pt x="10085" y="3332"/>
                        <a:pt x="10100" y="3369"/>
                      </a:cubicBezTo>
                      <a:cubicBezTo>
                        <a:pt x="10092" y="3370"/>
                        <a:pt x="10084" y="3371"/>
                        <a:pt x="10076" y="3371"/>
                      </a:cubicBezTo>
                      <a:cubicBezTo>
                        <a:pt x="9935" y="3371"/>
                        <a:pt x="9798" y="3206"/>
                        <a:pt x="9740" y="3010"/>
                      </a:cubicBezTo>
                      <a:cubicBezTo>
                        <a:pt x="9746" y="3003"/>
                        <a:pt x="9751" y="2996"/>
                        <a:pt x="9757" y="2990"/>
                      </a:cubicBezTo>
                      <a:close/>
                      <a:moveTo>
                        <a:pt x="10649" y="3129"/>
                      </a:moveTo>
                      <a:lnTo>
                        <a:pt x="10649" y="3129"/>
                      </a:lnTo>
                      <a:cubicBezTo>
                        <a:pt x="10721" y="3228"/>
                        <a:pt x="10643" y="3323"/>
                        <a:pt x="10423" y="3390"/>
                      </a:cubicBezTo>
                      <a:cubicBezTo>
                        <a:pt x="10410" y="3307"/>
                        <a:pt x="10467" y="3278"/>
                        <a:pt x="10514" y="3242"/>
                      </a:cubicBezTo>
                      <a:cubicBezTo>
                        <a:pt x="10561" y="3206"/>
                        <a:pt x="10604" y="3166"/>
                        <a:pt x="10649" y="3129"/>
                      </a:cubicBezTo>
                      <a:close/>
                      <a:moveTo>
                        <a:pt x="9781" y="3304"/>
                      </a:moveTo>
                      <a:cubicBezTo>
                        <a:pt x="9811" y="3304"/>
                        <a:pt x="9845" y="3317"/>
                        <a:pt x="9873" y="3331"/>
                      </a:cubicBezTo>
                      <a:cubicBezTo>
                        <a:pt x="9941" y="3366"/>
                        <a:pt x="10007" y="3407"/>
                        <a:pt x="10092" y="3456"/>
                      </a:cubicBezTo>
                      <a:cubicBezTo>
                        <a:pt x="10104" y="3490"/>
                        <a:pt x="10084" y="3505"/>
                        <a:pt x="10048" y="3505"/>
                      </a:cubicBezTo>
                      <a:cubicBezTo>
                        <a:pt x="10039" y="3505"/>
                        <a:pt x="10029" y="3504"/>
                        <a:pt x="10018" y="3502"/>
                      </a:cubicBezTo>
                      <a:cubicBezTo>
                        <a:pt x="9992" y="3498"/>
                        <a:pt x="9967" y="3487"/>
                        <a:pt x="9941" y="3478"/>
                      </a:cubicBezTo>
                      <a:cubicBezTo>
                        <a:pt x="9840" y="3439"/>
                        <a:pt x="9739" y="3402"/>
                        <a:pt x="9630" y="3361"/>
                      </a:cubicBezTo>
                      <a:cubicBezTo>
                        <a:pt x="9671" y="3342"/>
                        <a:pt x="9716" y="3316"/>
                        <a:pt x="9765" y="3305"/>
                      </a:cubicBezTo>
                      <a:cubicBezTo>
                        <a:pt x="9770" y="3304"/>
                        <a:pt x="9776" y="3304"/>
                        <a:pt x="9781" y="3304"/>
                      </a:cubicBezTo>
                      <a:close/>
                      <a:moveTo>
                        <a:pt x="10627" y="3372"/>
                      </a:moveTo>
                      <a:cubicBezTo>
                        <a:pt x="10699" y="3372"/>
                        <a:pt x="10772" y="3398"/>
                        <a:pt x="10831" y="3446"/>
                      </a:cubicBezTo>
                      <a:cubicBezTo>
                        <a:pt x="10700" y="3469"/>
                        <a:pt x="10565" y="3492"/>
                        <a:pt x="10429" y="3516"/>
                      </a:cubicBezTo>
                      <a:cubicBezTo>
                        <a:pt x="10423" y="3509"/>
                        <a:pt x="10418" y="3504"/>
                        <a:pt x="10413" y="3497"/>
                      </a:cubicBezTo>
                      <a:cubicBezTo>
                        <a:pt x="10426" y="3473"/>
                        <a:pt x="10433" y="3438"/>
                        <a:pt x="10453" y="3425"/>
                      </a:cubicBezTo>
                      <a:cubicBezTo>
                        <a:pt x="10507" y="3390"/>
                        <a:pt x="10567" y="3372"/>
                        <a:pt x="10627" y="3372"/>
                      </a:cubicBezTo>
                      <a:close/>
                      <a:moveTo>
                        <a:pt x="9689" y="3436"/>
                      </a:moveTo>
                      <a:cubicBezTo>
                        <a:pt x="9828" y="3436"/>
                        <a:pt x="9928" y="3547"/>
                        <a:pt x="10060" y="3547"/>
                      </a:cubicBezTo>
                      <a:cubicBezTo>
                        <a:pt x="10072" y="3547"/>
                        <a:pt x="10084" y="3546"/>
                        <a:pt x="10097" y="3544"/>
                      </a:cubicBezTo>
                      <a:lnTo>
                        <a:pt x="10097" y="3544"/>
                      </a:lnTo>
                      <a:cubicBezTo>
                        <a:pt x="10064" y="3597"/>
                        <a:pt x="10028" y="3624"/>
                        <a:pt x="9985" y="3624"/>
                      </a:cubicBezTo>
                      <a:cubicBezTo>
                        <a:pt x="9967" y="3624"/>
                        <a:pt x="9947" y="3619"/>
                        <a:pt x="9927" y="3609"/>
                      </a:cubicBezTo>
                      <a:cubicBezTo>
                        <a:pt x="9829" y="3563"/>
                        <a:pt x="9739" y="3506"/>
                        <a:pt x="9628" y="3444"/>
                      </a:cubicBezTo>
                      <a:cubicBezTo>
                        <a:pt x="9649" y="3439"/>
                        <a:pt x="9669" y="3436"/>
                        <a:pt x="9689" y="3436"/>
                      </a:cubicBezTo>
                      <a:close/>
                      <a:moveTo>
                        <a:pt x="10803" y="3480"/>
                      </a:moveTo>
                      <a:cubicBezTo>
                        <a:pt x="10729" y="3568"/>
                        <a:pt x="10613" y="3625"/>
                        <a:pt x="10527" y="3625"/>
                      </a:cubicBezTo>
                      <a:cubicBezTo>
                        <a:pt x="10477" y="3625"/>
                        <a:pt x="10437" y="3605"/>
                        <a:pt x="10422" y="3562"/>
                      </a:cubicBezTo>
                      <a:cubicBezTo>
                        <a:pt x="10550" y="3533"/>
                        <a:pt x="10676" y="3507"/>
                        <a:pt x="10803" y="3480"/>
                      </a:cubicBezTo>
                      <a:close/>
                      <a:moveTo>
                        <a:pt x="11281" y="3762"/>
                      </a:moveTo>
                      <a:cubicBezTo>
                        <a:pt x="11332" y="3762"/>
                        <a:pt x="11383" y="3766"/>
                        <a:pt x="11435" y="3774"/>
                      </a:cubicBezTo>
                      <a:cubicBezTo>
                        <a:pt x="11482" y="3781"/>
                        <a:pt x="11532" y="3800"/>
                        <a:pt x="11571" y="3826"/>
                      </a:cubicBezTo>
                      <a:cubicBezTo>
                        <a:pt x="11679" y="3898"/>
                        <a:pt x="11673" y="4008"/>
                        <a:pt x="11560" y="4074"/>
                      </a:cubicBezTo>
                      <a:cubicBezTo>
                        <a:pt x="11545" y="4082"/>
                        <a:pt x="11532" y="4090"/>
                        <a:pt x="11511" y="4103"/>
                      </a:cubicBezTo>
                      <a:cubicBezTo>
                        <a:pt x="11529" y="4115"/>
                        <a:pt x="11539" y="4123"/>
                        <a:pt x="11550" y="4128"/>
                      </a:cubicBezTo>
                      <a:cubicBezTo>
                        <a:pt x="11837" y="4250"/>
                        <a:pt x="12002" y="4634"/>
                        <a:pt x="11890" y="4926"/>
                      </a:cubicBezTo>
                      <a:cubicBezTo>
                        <a:pt x="11879" y="4955"/>
                        <a:pt x="11864" y="4985"/>
                        <a:pt x="11848" y="5012"/>
                      </a:cubicBezTo>
                      <a:cubicBezTo>
                        <a:pt x="11817" y="5061"/>
                        <a:pt x="11788" y="5085"/>
                        <a:pt x="11754" y="5085"/>
                      </a:cubicBezTo>
                      <a:cubicBezTo>
                        <a:pt x="11727" y="5085"/>
                        <a:pt x="11696" y="5069"/>
                        <a:pt x="11658" y="5036"/>
                      </a:cubicBezTo>
                      <a:cubicBezTo>
                        <a:pt x="11652" y="5031"/>
                        <a:pt x="11641" y="5029"/>
                        <a:pt x="11621" y="5021"/>
                      </a:cubicBezTo>
                      <a:cubicBezTo>
                        <a:pt x="11618" y="5058"/>
                        <a:pt x="11612" y="5088"/>
                        <a:pt x="11614" y="5118"/>
                      </a:cubicBezTo>
                      <a:cubicBezTo>
                        <a:pt x="11624" y="5310"/>
                        <a:pt x="11594" y="5492"/>
                        <a:pt x="11496" y="5661"/>
                      </a:cubicBezTo>
                      <a:cubicBezTo>
                        <a:pt x="11429" y="5775"/>
                        <a:pt x="11324" y="5838"/>
                        <a:pt x="11211" y="5838"/>
                      </a:cubicBezTo>
                      <a:cubicBezTo>
                        <a:pt x="11176" y="5838"/>
                        <a:pt x="11140" y="5832"/>
                        <a:pt x="11104" y="5819"/>
                      </a:cubicBezTo>
                      <a:cubicBezTo>
                        <a:pt x="11093" y="5815"/>
                        <a:pt x="11083" y="5807"/>
                        <a:pt x="11053" y="5792"/>
                      </a:cubicBezTo>
                      <a:cubicBezTo>
                        <a:pt x="11217" y="5789"/>
                        <a:pt x="11329" y="5719"/>
                        <a:pt x="11391" y="5598"/>
                      </a:cubicBezTo>
                      <a:cubicBezTo>
                        <a:pt x="11448" y="5486"/>
                        <a:pt x="11498" y="5363"/>
                        <a:pt x="11521" y="5239"/>
                      </a:cubicBezTo>
                      <a:cubicBezTo>
                        <a:pt x="11553" y="5066"/>
                        <a:pt x="11528" y="4894"/>
                        <a:pt x="11436" y="4731"/>
                      </a:cubicBezTo>
                      <a:lnTo>
                        <a:pt x="11436" y="4731"/>
                      </a:lnTo>
                      <a:cubicBezTo>
                        <a:pt x="11454" y="4746"/>
                        <a:pt x="11472" y="4762"/>
                        <a:pt x="11491" y="4778"/>
                      </a:cubicBezTo>
                      <a:cubicBezTo>
                        <a:pt x="11524" y="4812"/>
                        <a:pt x="11558" y="4839"/>
                        <a:pt x="11601" y="4839"/>
                      </a:cubicBezTo>
                      <a:cubicBezTo>
                        <a:pt x="11616" y="4839"/>
                        <a:pt x="11632" y="4835"/>
                        <a:pt x="11649" y="4828"/>
                      </a:cubicBezTo>
                      <a:cubicBezTo>
                        <a:pt x="11716" y="4797"/>
                        <a:pt x="11750" y="4741"/>
                        <a:pt x="11751" y="4668"/>
                      </a:cubicBezTo>
                      <a:cubicBezTo>
                        <a:pt x="11757" y="4423"/>
                        <a:pt x="11564" y="4226"/>
                        <a:pt x="11323" y="4226"/>
                      </a:cubicBezTo>
                      <a:cubicBezTo>
                        <a:pt x="11316" y="4226"/>
                        <a:pt x="11309" y="4226"/>
                        <a:pt x="11301" y="4227"/>
                      </a:cubicBezTo>
                      <a:cubicBezTo>
                        <a:pt x="11158" y="4234"/>
                        <a:pt x="11026" y="4272"/>
                        <a:pt x="10910" y="4365"/>
                      </a:cubicBezTo>
                      <a:cubicBezTo>
                        <a:pt x="10905" y="4358"/>
                        <a:pt x="10899" y="4351"/>
                        <a:pt x="10893" y="4343"/>
                      </a:cubicBezTo>
                      <a:cubicBezTo>
                        <a:pt x="10931" y="4306"/>
                        <a:pt x="10967" y="4266"/>
                        <a:pt x="11010" y="4234"/>
                      </a:cubicBezTo>
                      <a:cubicBezTo>
                        <a:pt x="11032" y="4216"/>
                        <a:pt x="11064" y="4210"/>
                        <a:pt x="11093" y="4204"/>
                      </a:cubicBezTo>
                      <a:cubicBezTo>
                        <a:pt x="11150" y="4189"/>
                        <a:pt x="11206" y="4175"/>
                        <a:pt x="11219" y="4107"/>
                      </a:cubicBezTo>
                      <a:cubicBezTo>
                        <a:pt x="11232" y="4035"/>
                        <a:pt x="11191" y="3981"/>
                        <a:pt x="11135" y="3955"/>
                      </a:cubicBezTo>
                      <a:cubicBezTo>
                        <a:pt x="11049" y="3916"/>
                        <a:pt x="10955" y="3896"/>
                        <a:pt x="10871" y="3869"/>
                      </a:cubicBezTo>
                      <a:cubicBezTo>
                        <a:pt x="10871" y="3869"/>
                        <a:pt x="10884" y="3859"/>
                        <a:pt x="10900" y="3852"/>
                      </a:cubicBezTo>
                      <a:cubicBezTo>
                        <a:pt x="11022" y="3790"/>
                        <a:pt x="11150" y="3762"/>
                        <a:pt x="11281" y="3762"/>
                      </a:cubicBezTo>
                      <a:close/>
                      <a:moveTo>
                        <a:pt x="8892" y="7409"/>
                      </a:moveTo>
                      <a:cubicBezTo>
                        <a:pt x="9006" y="7409"/>
                        <a:pt x="9120" y="7434"/>
                        <a:pt x="9192" y="7485"/>
                      </a:cubicBezTo>
                      <a:cubicBezTo>
                        <a:pt x="9199" y="7491"/>
                        <a:pt x="9204" y="7499"/>
                        <a:pt x="9209" y="7502"/>
                      </a:cubicBezTo>
                      <a:cubicBezTo>
                        <a:pt x="9130" y="7508"/>
                        <a:pt x="9052" y="7502"/>
                        <a:pt x="8976" y="7517"/>
                      </a:cubicBezTo>
                      <a:cubicBezTo>
                        <a:pt x="8661" y="7576"/>
                        <a:pt x="8535" y="7934"/>
                        <a:pt x="8740" y="8181"/>
                      </a:cubicBezTo>
                      <a:cubicBezTo>
                        <a:pt x="8781" y="8231"/>
                        <a:pt x="8832" y="8271"/>
                        <a:pt x="8898" y="8271"/>
                      </a:cubicBezTo>
                      <a:cubicBezTo>
                        <a:pt x="8914" y="8271"/>
                        <a:pt x="8931" y="8268"/>
                        <a:pt x="8948" y="8263"/>
                      </a:cubicBezTo>
                      <a:cubicBezTo>
                        <a:pt x="9046" y="8234"/>
                        <a:pt x="9079" y="8167"/>
                        <a:pt x="9032" y="8077"/>
                      </a:cubicBezTo>
                      <a:cubicBezTo>
                        <a:pt x="8990" y="7996"/>
                        <a:pt x="8985" y="7923"/>
                        <a:pt x="9050" y="7851"/>
                      </a:cubicBezTo>
                      <a:cubicBezTo>
                        <a:pt x="9086" y="7811"/>
                        <a:pt x="9133" y="7792"/>
                        <a:pt x="9178" y="7792"/>
                      </a:cubicBezTo>
                      <a:cubicBezTo>
                        <a:pt x="9226" y="7792"/>
                        <a:pt x="9273" y="7814"/>
                        <a:pt x="9308" y="7857"/>
                      </a:cubicBezTo>
                      <a:cubicBezTo>
                        <a:pt x="9333" y="7888"/>
                        <a:pt x="9353" y="7925"/>
                        <a:pt x="9367" y="7961"/>
                      </a:cubicBezTo>
                      <a:cubicBezTo>
                        <a:pt x="9682" y="8843"/>
                        <a:pt x="9306" y="9876"/>
                        <a:pt x="8474" y="10306"/>
                      </a:cubicBezTo>
                      <a:cubicBezTo>
                        <a:pt x="8346" y="10372"/>
                        <a:pt x="8189" y="10382"/>
                        <a:pt x="8045" y="10418"/>
                      </a:cubicBezTo>
                      <a:cubicBezTo>
                        <a:pt x="8044" y="10416"/>
                        <a:pt x="8044" y="10412"/>
                        <a:pt x="8042" y="10409"/>
                      </a:cubicBezTo>
                      <a:cubicBezTo>
                        <a:pt x="8197" y="10326"/>
                        <a:pt x="8356" y="10251"/>
                        <a:pt x="8501" y="10156"/>
                      </a:cubicBezTo>
                      <a:cubicBezTo>
                        <a:pt x="8827" y="9954"/>
                        <a:pt x="9074" y="9684"/>
                        <a:pt x="9178" y="9306"/>
                      </a:cubicBezTo>
                      <a:cubicBezTo>
                        <a:pt x="9213" y="9177"/>
                        <a:pt x="9234" y="9038"/>
                        <a:pt x="9230" y="8904"/>
                      </a:cubicBezTo>
                      <a:cubicBezTo>
                        <a:pt x="9228" y="8806"/>
                        <a:pt x="9184" y="8702"/>
                        <a:pt x="9137" y="8613"/>
                      </a:cubicBezTo>
                      <a:cubicBezTo>
                        <a:pt x="9092" y="8524"/>
                        <a:pt x="8974" y="8473"/>
                        <a:pt x="8868" y="8473"/>
                      </a:cubicBezTo>
                      <a:cubicBezTo>
                        <a:pt x="8847" y="8473"/>
                        <a:pt x="8826" y="8475"/>
                        <a:pt x="8807" y="8479"/>
                      </a:cubicBezTo>
                      <a:cubicBezTo>
                        <a:pt x="8753" y="8491"/>
                        <a:pt x="8738" y="8527"/>
                        <a:pt x="8739" y="8577"/>
                      </a:cubicBezTo>
                      <a:cubicBezTo>
                        <a:pt x="8742" y="8673"/>
                        <a:pt x="8709" y="8758"/>
                        <a:pt x="8638" y="8823"/>
                      </a:cubicBezTo>
                      <a:cubicBezTo>
                        <a:pt x="8596" y="8863"/>
                        <a:pt x="8552" y="8882"/>
                        <a:pt x="8511" y="8882"/>
                      </a:cubicBezTo>
                      <a:cubicBezTo>
                        <a:pt x="8455" y="8882"/>
                        <a:pt x="8405" y="8847"/>
                        <a:pt x="8371" y="8779"/>
                      </a:cubicBezTo>
                      <a:cubicBezTo>
                        <a:pt x="8307" y="8651"/>
                        <a:pt x="8285" y="8521"/>
                        <a:pt x="8363" y="8387"/>
                      </a:cubicBezTo>
                      <a:cubicBezTo>
                        <a:pt x="8372" y="8372"/>
                        <a:pt x="8368" y="8347"/>
                        <a:pt x="8371" y="8326"/>
                      </a:cubicBezTo>
                      <a:lnTo>
                        <a:pt x="8371" y="8326"/>
                      </a:lnTo>
                      <a:cubicBezTo>
                        <a:pt x="8349" y="8329"/>
                        <a:pt x="8325" y="8329"/>
                        <a:pt x="8304" y="8335"/>
                      </a:cubicBezTo>
                      <a:cubicBezTo>
                        <a:pt x="8290" y="8338"/>
                        <a:pt x="8279" y="8351"/>
                        <a:pt x="8267" y="8357"/>
                      </a:cubicBezTo>
                      <a:cubicBezTo>
                        <a:pt x="8213" y="8381"/>
                        <a:pt x="8160" y="8395"/>
                        <a:pt x="8111" y="8395"/>
                      </a:cubicBezTo>
                      <a:cubicBezTo>
                        <a:pt x="8009" y="8395"/>
                        <a:pt x="7925" y="8336"/>
                        <a:pt x="7893" y="8188"/>
                      </a:cubicBezTo>
                      <a:cubicBezTo>
                        <a:pt x="7871" y="8089"/>
                        <a:pt x="7880" y="8004"/>
                        <a:pt x="7928" y="7892"/>
                      </a:cubicBezTo>
                      <a:cubicBezTo>
                        <a:pt x="7943" y="7918"/>
                        <a:pt x="7957" y="7940"/>
                        <a:pt x="7969" y="7963"/>
                      </a:cubicBezTo>
                      <a:cubicBezTo>
                        <a:pt x="8045" y="8092"/>
                        <a:pt x="8172" y="8168"/>
                        <a:pt x="8297" y="8168"/>
                      </a:cubicBezTo>
                      <a:cubicBezTo>
                        <a:pt x="8333" y="8168"/>
                        <a:pt x="8368" y="8162"/>
                        <a:pt x="8402" y="8149"/>
                      </a:cubicBezTo>
                      <a:cubicBezTo>
                        <a:pt x="8497" y="8113"/>
                        <a:pt x="8541" y="8048"/>
                        <a:pt x="8528" y="7947"/>
                      </a:cubicBezTo>
                      <a:cubicBezTo>
                        <a:pt x="8521" y="7881"/>
                        <a:pt x="8506" y="7815"/>
                        <a:pt x="8490" y="7751"/>
                      </a:cubicBezTo>
                      <a:cubicBezTo>
                        <a:pt x="8460" y="7639"/>
                        <a:pt x="8485" y="7558"/>
                        <a:pt x="8576" y="7491"/>
                      </a:cubicBezTo>
                      <a:cubicBezTo>
                        <a:pt x="8652" y="7436"/>
                        <a:pt x="8772" y="7409"/>
                        <a:pt x="8892" y="7409"/>
                      </a:cubicBezTo>
                      <a:close/>
                      <a:moveTo>
                        <a:pt x="2621" y="9813"/>
                      </a:moveTo>
                      <a:cubicBezTo>
                        <a:pt x="3267" y="9813"/>
                        <a:pt x="3909" y="9889"/>
                        <a:pt x="4544" y="10044"/>
                      </a:cubicBezTo>
                      <a:cubicBezTo>
                        <a:pt x="4901" y="10131"/>
                        <a:pt x="5249" y="10254"/>
                        <a:pt x="5604" y="10358"/>
                      </a:cubicBezTo>
                      <a:cubicBezTo>
                        <a:pt x="5723" y="10393"/>
                        <a:pt x="5846" y="10423"/>
                        <a:pt x="5966" y="10466"/>
                      </a:cubicBezTo>
                      <a:cubicBezTo>
                        <a:pt x="5801" y="10458"/>
                        <a:pt x="5635" y="10456"/>
                        <a:pt x="5469" y="10439"/>
                      </a:cubicBezTo>
                      <a:cubicBezTo>
                        <a:pt x="5393" y="10431"/>
                        <a:pt x="5321" y="10384"/>
                        <a:pt x="5244" y="10366"/>
                      </a:cubicBezTo>
                      <a:cubicBezTo>
                        <a:pt x="4518" y="10198"/>
                        <a:pt x="3797" y="9997"/>
                        <a:pt x="3043" y="9997"/>
                      </a:cubicBezTo>
                      <a:cubicBezTo>
                        <a:pt x="2990" y="9997"/>
                        <a:pt x="2936" y="9998"/>
                        <a:pt x="2882" y="10000"/>
                      </a:cubicBezTo>
                      <a:cubicBezTo>
                        <a:pt x="2396" y="10018"/>
                        <a:pt x="1912" y="10044"/>
                        <a:pt x="1442" y="10185"/>
                      </a:cubicBezTo>
                      <a:cubicBezTo>
                        <a:pt x="1100" y="10288"/>
                        <a:pt x="781" y="10436"/>
                        <a:pt x="501" y="10662"/>
                      </a:cubicBezTo>
                      <a:cubicBezTo>
                        <a:pt x="497" y="10665"/>
                        <a:pt x="494" y="10671"/>
                        <a:pt x="489" y="10671"/>
                      </a:cubicBezTo>
                      <a:cubicBezTo>
                        <a:pt x="387" y="10676"/>
                        <a:pt x="314" y="10733"/>
                        <a:pt x="248" y="10801"/>
                      </a:cubicBezTo>
                      <a:cubicBezTo>
                        <a:pt x="186" y="10867"/>
                        <a:pt x="125" y="10936"/>
                        <a:pt x="63" y="11003"/>
                      </a:cubicBezTo>
                      <a:cubicBezTo>
                        <a:pt x="57" y="11003"/>
                        <a:pt x="50" y="11002"/>
                        <a:pt x="44" y="11002"/>
                      </a:cubicBezTo>
                      <a:cubicBezTo>
                        <a:pt x="55" y="10945"/>
                        <a:pt x="62" y="10887"/>
                        <a:pt x="77" y="10830"/>
                      </a:cubicBezTo>
                      <a:cubicBezTo>
                        <a:pt x="171" y="10489"/>
                        <a:pt x="409" y="10277"/>
                        <a:pt x="718" y="10132"/>
                      </a:cubicBezTo>
                      <a:cubicBezTo>
                        <a:pt x="1068" y="9969"/>
                        <a:pt x="1441" y="9889"/>
                        <a:pt x="1822" y="9851"/>
                      </a:cubicBezTo>
                      <a:cubicBezTo>
                        <a:pt x="2089" y="9825"/>
                        <a:pt x="2355" y="9813"/>
                        <a:pt x="2621" y="9813"/>
                      </a:cubicBezTo>
                      <a:close/>
                      <a:moveTo>
                        <a:pt x="10940" y="1003"/>
                      </a:moveTo>
                      <a:cubicBezTo>
                        <a:pt x="11064" y="1003"/>
                        <a:pt x="11174" y="1060"/>
                        <a:pt x="11261" y="1174"/>
                      </a:cubicBezTo>
                      <a:cubicBezTo>
                        <a:pt x="11442" y="1408"/>
                        <a:pt x="11405" y="1797"/>
                        <a:pt x="11186" y="1995"/>
                      </a:cubicBezTo>
                      <a:cubicBezTo>
                        <a:pt x="11123" y="2052"/>
                        <a:pt x="11052" y="2077"/>
                        <a:pt x="10977" y="2077"/>
                      </a:cubicBezTo>
                      <a:cubicBezTo>
                        <a:pt x="10948" y="2077"/>
                        <a:pt x="10918" y="2074"/>
                        <a:pt x="10888" y="2067"/>
                      </a:cubicBezTo>
                      <a:cubicBezTo>
                        <a:pt x="10877" y="2064"/>
                        <a:pt x="10865" y="2057"/>
                        <a:pt x="10855" y="2051"/>
                      </a:cubicBezTo>
                      <a:cubicBezTo>
                        <a:pt x="10767" y="2001"/>
                        <a:pt x="10729" y="1875"/>
                        <a:pt x="10764" y="1754"/>
                      </a:cubicBezTo>
                      <a:cubicBezTo>
                        <a:pt x="10795" y="1656"/>
                        <a:pt x="10889" y="1583"/>
                        <a:pt x="10985" y="1583"/>
                      </a:cubicBezTo>
                      <a:cubicBezTo>
                        <a:pt x="10987" y="1583"/>
                        <a:pt x="10989" y="1583"/>
                        <a:pt x="10991" y="1583"/>
                      </a:cubicBezTo>
                      <a:cubicBezTo>
                        <a:pt x="11060" y="1586"/>
                        <a:pt x="11073" y="1648"/>
                        <a:pt x="11106" y="1689"/>
                      </a:cubicBezTo>
                      <a:cubicBezTo>
                        <a:pt x="11124" y="1709"/>
                        <a:pt x="11144" y="1728"/>
                        <a:pt x="11162" y="1747"/>
                      </a:cubicBezTo>
                      <a:cubicBezTo>
                        <a:pt x="11182" y="1727"/>
                        <a:pt x="11207" y="1709"/>
                        <a:pt x="11219" y="1684"/>
                      </a:cubicBezTo>
                      <a:cubicBezTo>
                        <a:pt x="11289" y="1539"/>
                        <a:pt x="11196" y="1294"/>
                        <a:pt x="11041" y="1209"/>
                      </a:cubicBezTo>
                      <a:cubicBezTo>
                        <a:pt x="10991" y="1182"/>
                        <a:pt x="10939" y="1169"/>
                        <a:pt x="10887" y="1169"/>
                      </a:cubicBezTo>
                      <a:cubicBezTo>
                        <a:pt x="10779" y="1169"/>
                        <a:pt x="10675" y="1225"/>
                        <a:pt x="10608" y="1329"/>
                      </a:cubicBezTo>
                      <a:cubicBezTo>
                        <a:pt x="10485" y="1518"/>
                        <a:pt x="10454" y="1733"/>
                        <a:pt x="10421" y="1949"/>
                      </a:cubicBezTo>
                      <a:cubicBezTo>
                        <a:pt x="10313" y="2654"/>
                        <a:pt x="10380" y="3363"/>
                        <a:pt x="10372" y="4071"/>
                      </a:cubicBezTo>
                      <a:cubicBezTo>
                        <a:pt x="10371" y="4154"/>
                        <a:pt x="10372" y="4237"/>
                        <a:pt x="10388" y="4329"/>
                      </a:cubicBezTo>
                      <a:cubicBezTo>
                        <a:pt x="10404" y="4306"/>
                        <a:pt x="10419" y="4281"/>
                        <a:pt x="10435" y="4257"/>
                      </a:cubicBezTo>
                      <a:cubicBezTo>
                        <a:pt x="10527" y="4104"/>
                        <a:pt x="10649" y="3989"/>
                        <a:pt x="10829" y="3954"/>
                      </a:cubicBezTo>
                      <a:cubicBezTo>
                        <a:pt x="10862" y="3947"/>
                        <a:pt x="10895" y="3943"/>
                        <a:pt x="10927" y="3943"/>
                      </a:cubicBezTo>
                      <a:cubicBezTo>
                        <a:pt x="10997" y="3943"/>
                        <a:pt x="11065" y="3962"/>
                        <a:pt x="11124" y="4015"/>
                      </a:cubicBezTo>
                      <a:cubicBezTo>
                        <a:pt x="11146" y="4035"/>
                        <a:pt x="11175" y="4073"/>
                        <a:pt x="11170" y="4096"/>
                      </a:cubicBezTo>
                      <a:cubicBezTo>
                        <a:pt x="11166" y="4121"/>
                        <a:pt x="11126" y="4148"/>
                        <a:pt x="11096" y="4154"/>
                      </a:cubicBezTo>
                      <a:cubicBezTo>
                        <a:pt x="10949" y="4189"/>
                        <a:pt x="10868" y="4287"/>
                        <a:pt x="10824" y="4422"/>
                      </a:cubicBezTo>
                      <a:cubicBezTo>
                        <a:pt x="10816" y="4444"/>
                        <a:pt x="10815" y="4467"/>
                        <a:pt x="10811" y="4490"/>
                      </a:cubicBezTo>
                      <a:cubicBezTo>
                        <a:pt x="10816" y="4494"/>
                        <a:pt x="10823" y="4498"/>
                        <a:pt x="10827" y="4501"/>
                      </a:cubicBezTo>
                      <a:cubicBezTo>
                        <a:pt x="10847" y="4484"/>
                        <a:pt x="10869" y="4468"/>
                        <a:pt x="10888" y="4449"/>
                      </a:cubicBezTo>
                      <a:cubicBezTo>
                        <a:pt x="11005" y="4335"/>
                        <a:pt x="11139" y="4276"/>
                        <a:pt x="11289" y="4276"/>
                      </a:cubicBezTo>
                      <a:cubicBezTo>
                        <a:pt x="11329" y="4276"/>
                        <a:pt x="11371" y="4280"/>
                        <a:pt x="11413" y="4289"/>
                      </a:cubicBezTo>
                      <a:cubicBezTo>
                        <a:pt x="11580" y="4321"/>
                        <a:pt x="11712" y="4505"/>
                        <a:pt x="11694" y="4676"/>
                      </a:cubicBezTo>
                      <a:cubicBezTo>
                        <a:pt x="11690" y="4713"/>
                        <a:pt x="11658" y="4763"/>
                        <a:pt x="11626" y="4778"/>
                      </a:cubicBezTo>
                      <a:cubicBezTo>
                        <a:pt x="11622" y="4780"/>
                        <a:pt x="11617" y="4781"/>
                        <a:pt x="11612" y="4781"/>
                      </a:cubicBezTo>
                      <a:cubicBezTo>
                        <a:pt x="11585" y="4781"/>
                        <a:pt x="11545" y="4759"/>
                        <a:pt x="11518" y="4743"/>
                      </a:cubicBezTo>
                      <a:cubicBezTo>
                        <a:pt x="11475" y="4716"/>
                        <a:pt x="11441" y="4674"/>
                        <a:pt x="11395" y="4649"/>
                      </a:cubicBezTo>
                      <a:cubicBezTo>
                        <a:pt x="11356" y="4627"/>
                        <a:pt x="11307" y="4618"/>
                        <a:pt x="11245" y="4598"/>
                      </a:cubicBezTo>
                      <a:lnTo>
                        <a:pt x="11245" y="4598"/>
                      </a:lnTo>
                      <a:cubicBezTo>
                        <a:pt x="11256" y="4630"/>
                        <a:pt x="11256" y="4645"/>
                        <a:pt x="11264" y="4651"/>
                      </a:cubicBezTo>
                      <a:cubicBezTo>
                        <a:pt x="11482" y="4824"/>
                        <a:pt x="11505" y="5054"/>
                        <a:pt x="11455" y="5304"/>
                      </a:cubicBezTo>
                      <a:cubicBezTo>
                        <a:pt x="11430" y="5431"/>
                        <a:pt x="11382" y="5552"/>
                        <a:pt x="11288" y="5646"/>
                      </a:cubicBezTo>
                      <a:cubicBezTo>
                        <a:pt x="11235" y="5699"/>
                        <a:pt x="11174" y="5738"/>
                        <a:pt x="11105" y="5738"/>
                      </a:cubicBezTo>
                      <a:cubicBezTo>
                        <a:pt x="11078" y="5738"/>
                        <a:pt x="11050" y="5732"/>
                        <a:pt x="11020" y="5718"/>
                      </a:cubicBezTo>
                      <a:cubicBezTo>
                        <a:pt x="10988" y="5703"/>
                        <a:pt x="10948" y="5662"/>
                        <a:pt x="10945" y="5631"/>
                      </a:cubicBezTo>
                      <a:cubicBezTo>
                        <a:pt x="10943" y="5599"/>
                        <a:pt x="10975" y="5553"/>
                        <a:pt x="11005" y="5532"/>
                      </a:cubicBezTo>
                      <a:cubicBezTo>
                        <a:pt x="11182" y="5413"/>
                        <a:pt x="11244" y="5237"/>
                        <a:pt x="11172" y="5036"/>
                      </a:cubicBezTo>
                      <a:cubicBezTo>
                        <a:pt x="11146" y="4965"/>
                        <a:pt x="11108" y="4906"/>
                        <a:pt x="11027" y="4894"/>
                      </a:cubicBezTo>
                      <a:cubicBezTo>
                        <a:pt x="11018" y="4893"/>
                        <a:pt x="11010" y="4892"/>
                        <a:pt x="11003" y="4892"/>
                      </a:cubicBezTo>
                      <a:cubicBezTo>
                        <a:pt x="10931" y="4892"/>
                        <a:pt x="10879" y="4938"/>
                        <a:pt x="10844" y="4997"/>
                      </a:cubicBezTo>
                      <a:cubicBezTo>
                        <a:pt x="10768" y="5121"/>
                        <a:pt x="10743" y="5262"/>
                        <a:pt x="10736" y="5403"/>
                      </a:cubicBezTo>
                      <a:cubicBezTo>
                        <a:pt x="10728" y="5552"/>
                        <a:pt x="10724" y="5701"/>
                        <a:pt x="10728" y="5848"/>
                      </a:cubicBezTo>
                      <a:cubicBezTo>
                        <a:pt x="10749" y="6558"/>
                        <a:pt x="10716" y="7266"/>
                        <a:pt x="10594" y="7965"/>
                      </a:cubicBezTo>
                      <a:cubicBezTo>
                        <a:pt x="10535" y="8307"/>
                        <a:pt x="10448" y="8646"/>
                        <a:pt x="10364" y="8983"/>
                      </a:cubicBezTo>
                      <a:cubicBezTo>
                        <a:pt x="10313" y="9193"/>
                        <a:pt x="10209" y="9380"/>
                        <a:pt x="10077" y="9550"/>
                      </a:cubicBezTo>
                      <a:cubicBezTo>
                        <a:pt x="9676" y="10077"/>
                        <a:pt x="9161" y="10433"/>
                        <a:pt x="8507" y="10559"/>
                      </a:cubicBezTo>
                      <a:cubicBezTo>
                        <a:pt x="8038" y="10650"/>
                        <a:pt x="7569" y="10753"/>
                        <a:pt x="7089" y="10753"/>
                      </a:cubicBezTo>
                      <a:cubicBezTo>
                        <a:pt x="7084" y="10753"/>
                        <a:pt x="7079" y="10753"/>
                        <a:pt x="7075" y="10753"/>
                      </a:cubicBezTo>
                      <a:cubicBezTo>
                        <a:pt x="6628" y="10750"/>
                        <a:pt x="6182" y="10735"/>
                        <a:pt x="5738" y="10712"/>
                      </a:cubicBezTo>
                      <a:cubicBezTo>
                        <a:pt x="5029" y="10671"/>
                        <a:pt x="4320" y="10610"/>
                        <a:pt x="3611" y="10575"/>
                      </a:cubicBezTo>
                      <a:cubicBezTo>
                        <a:pt x="3228" y="10557"/>
                        <a:pt x="2843" y="10550"/>
                        <a:pt x="2459" y="10550"/>
                      </a:cubicBezTo>
                      <a:cubicBezTo>
                        <a:pt x="2370" y="10550"/>
                        <a:pt x="2282" y="10551"/>
                        <a:pt x="2194" y="10551"/>
                      </a:cubicBezTo>
                      <a:cubicBezTo>
                        <a:pt x="1936" y="10552"/>
                        <a:pt x="1680" y="10601"/>
                        <a:pt x="1436" y="10687"/>
                      </a:cubicBezTo>
                      <a:cubicBezTo>
                        <a:pt x="1373" y="10708"/>
                        <a:pt x="1312" y="10750"/>
                        <a:pt x="1259" y="10793"/>
                      </a:cubicBezTo>
                      <a:cubicBezTo>
                        <a:pt x="1176" y="10858"/>
                        <a:pt x="1166" y="10992"/>
                        <a:pt x="1229" y="11075"/>
                      </a:cubicBezTo>
                      <a:cubicBezTo>
                        <a:pt x="1244" y="11095"/>
                        <a:pt x="1259" y="11107"/>
                        <a:pt x="1273" y="11107"/>
                      </a:cubicBezTo>
                      <a:cubicBezTo>
                        <a:pt x="1286" y="11107"/>
                        <a:pt x="1299" y="11096"/>
                        <a:pt x="1313" y="11071"/>
                      </a:cubicBezTo>
                      <a:cubicBezTo>
                        <a:pt x="1350" y="11001"/>
                        <a:pt x="1398" y="10935"/>
                        <a:pt x="1481" y="10935"/>
                      </a:cubicBezTo>
                      <a:cubicBezTo>
                        <a:pt x="1487" y="10935"/>
                        <a:pt x="1492" y="10935"/>
                        <a:pt x="1499" y="10936"/>
                      </a:cubicBezTo>
                      <a:cubicBezTo>
                        <a:pt x="1597" y="10946"/>
                        <a:pt x="1653" y="11019"/>
                        <a:pt x="1691" y="11105"/>
                      </a:cubicBezTo>
                      <a:cubicBezTo>
                        <a:pt x="1740" y="11215"/>
                        <a:pt x="1717" y="11315"/>
                        <a:pt x="1643" y="11404"/>
                      </a:cubicBezTo>
                      <a:cubicBezTo>
                        <a:pt x="1574" y="11485"/>
                        <a:pt x="1493" y="11546"/>
                        <a:pt x="1386" y="11546"/>
                      </a:cubicBezTo>
                      <a:cubicBezTo>
                        <a:pt x="1372" y="11546"/>
                        <a:pt x="1357" y="11545"/>
                        <a:pt x="1342" y="11543"/>
                      </a:cubicBezTo>
                      <a:cubicBezTo>
                        <a:pt x="1151" y="11514"/>
                        <a:pt x="966" y="11336"/>
                        <a:pt x="928" y="11151"/>
                      </a:cubicBezTo>
                      <a:cubicBezTo>
                        <a:pt x="890" y="10966"/>
                        <a:pt x="988" y="10759"/>
                        <a:pt x="1169" y="10655"/>
                      </a:cubicBezTo>
                      <a:cubicBezTo>
                        <a:pt x="1386" y="10530"/>
                        <a:pt x="1626" y="10478"/>
                        <a:pt x="1869" y="10443"/>
                      </a:cubicBezTo>
                      <a:cubicBezTo>
                        <a:pt x="2157" y="10401"/>
                        <a:pt x="2446" y="10383"/>
                        <a:pt x="2735" y="10383"/>
                      </a:cubicBezTo>
                      <a:cubicBezTo>
                        <a:pt x="2824" y="10383"/>
                        <a:pt x="2913" y="10385"/>
                        <a:pt x="3003" y="10388"/>
                      </a:cubicBezTo>
                      <a:cubicBezTo>
                        <a:pt x="3730" y="10414"/>
                        <a:pt x="4458" y="10443"/>
                        <a:pt x="5185" y="10475"/>
                      </a:cubicBezTo>
                      <a:cubicBezTo>
                        <a:pt x="5709" y="10499"/>
                        <a:pt x="6234" y="10537"/>
                        <a:pt x="6757" y="10556"/>
                      </a:cubicBezTo>
                      <a:cubicBezTo>
                        <a:pt x="6818" y="10558"/>
                        <a:pt x="6880" y="10559"/>
                        <a:pt x="6941" y="10559"/>
                      </a:cubicBezTo>
                      <a:cubicBezTo>
                        <a:pt x="7348" y="10559"/>
                        <a:pt x="7753" y="10515"/>
                        <a:pt x="8155" y="10442"/>
                      </a:cubicBezTo>
                      <a:cubicBezTo>
                        <a:pt x="8407" y="10396"/>
                        <a:pt x="8631" y="10293"/>
                        <a:pt x="8825" y="10127"/>
                      </a:cubicBezTo>
                      <a:cubicBezTo>
                        <a:pt x="9235" y="9776"/>
                        <a:pt x="9463" y="9328"/>
                        <a:pt x="9521" y="8791"/>
                      </a:cubicBezTo>
                      <a:cubicBezTo>
                        <a:pt x="9551" y="8513"/>
                        <a:pt x="9507" y="8248"/>
                        <a:pt x="9428" y="7986"/>
                      </a:cubicBezTo>
                      <a:cubicBezTo>
                        <a:pt x="9411" y="7930"/>
                        <a:pt x="9383" y="7876"/>
                        <a:pt x="9349" y="7829"/>
                      </a:cubicBezTo>
                      <a:cubicBezTo>
                        <a:pt x="9306" y="7768"/>
                        <a:pt x="9247" y="7738"/>
                        <a:pt x="9183" y="7738"/>
                      </a:cubicBezTo>
                      <a:cubicBezTo>
                        <a:pt x="9145" y="7738"/>
                        <a:pt x="9105" y="7749"/>
                        <a:pt x="9066" y="7772"/>
                      </a:cubicBezTo>
                      <a:cubicBezTo>
                        <a:pt x="8967" y="7830"/>
                        <a:pt x="8924" y="7948"/>
                        <a:pt x="8965" y="8053"/>
                      </a:cubicBezTo>
                      <a:cubicBezTo>
                        <a:pt x="8970" y="8066"/>
                        <a:pt x="8980" y="8078"/>
                        <a:pt x="8982" y="8093"/>
                      </a:cubicBezTo>
                      <a:cubicBezTo>
                        <a:pt x="8988" y="8125"/>
                        <a:pt x="9002" y="8176"/>
                        <a:pt x="8989" y="8185"/>
                      </a:cubicBezTo>
                      <a:cubicBezTo>
                        <a:pt x="8963" y="8203"/>
                        <a:pt x="8925" y="8218"/>
                        <a:pt x="8893" y="8218"/>
                      </a:cubicBezTo>
                      <a:cubicBezTo>
                        <a:pt x="8887" y="8218"/>
                        <a:pt x="8881" y="8217"/>
                        <a:pt x="8875" y="8216"/>
                      </a:cubicBezTo>
                      <a:cubicBezTo>
                        <a:pt x="8836" y="8207"/>
                        <a:pt x="8794" y="8176"/>
                        <a:pt x="8769" y="8141"/>
                      </a:cubicBezTo>
                      <a:cubicBezTo>
                        <a:pt x="8594" y="7913"/>
                        <a:pt x="8715" y="7608"/>
                        <a:pt x="8998" y="7560"/>
                      </a:cubicBezTo>
                      <a:cubicBezTo>
                        <a:pt x="9031" y="7554"/>
                        <a:pt x="9063" y="7550"/>
                        <a:pt x="9095" y="7550"/>
                      </a:cubicBezTo>
                      <a:cubicBezTo>
                        <a:pt x="9148" y="7550"/>
                        <a:pt x="9200" y="7561"/>
                        <a:pt x="9250" y="7592"/>
                      </a:cubicBezTo>
                      <a:cubicBezTo>
                        <a:pt x="9256" y="7595"/>
                        <a:pt x="9267" y="7597"/>
                        <a:pt x="9277" y="7597"/>
                      </a:cubicBezTo>
                      <a:cubicBezTo>
                        <a:pt x="9288" y="7597"/>
                        <a:pt x="9298" y="7595"/>
                        <a:pt x="9302" y="7591"/>
                      </a:cubicBezTo>
                      <a:cubicBezTo>
                        <a:pt x="9311" y="7579"/>
                        <a:pt x="9312" y="7548"/>
                        <a:pt x="9303" y="7537"/>
                      </a:cubicBezTo>
                      <a:cubicBezTo>
                        <a:pt x="9262" y="7496"/>
                        <a:pt x="9224" y="7444"/>
                        <a:pt x="9173" y="7422"/>
                      </a:cubicBezTo>
                      <a:cubicBezTo>
                        <a:pt x="9084" y="7379"/>
                        <a:pt x="8992" y="7359"/>
                        <a:pt x="8901" y="7359"/>
                      </a:cubicBezTo>
                      <a:cubicBezTo>
                        <a:pt x="8797" y="7359"/>
                        <a:pt x="8694" y="7385"/>
                        <a:pt x="8593" y="7432"/>
                      </a:cubicBezTo>
                      <a:cubicBezTo>
                        <a:pt x="8449" y="7499"/>
                        <a:pt x="8403" y="7619"/>
                        <a:pt x="8446" y="7770"/>
                      </a:cubicBezTo>
                      <a:cubicBezTo>
                        <a:pt x="8460" y="7815"/>
                        <a:pt x="8470" y="7862"/>
                        <a:pt x="8476" y="7908"/>
                      </a:cubicBezTo>
                      <a:cubicBezTo>
                        <a:pt x="8495" y="8037"/>
                        <a:pt x="8419" y="8126"/>
                        <a:pt x="8307" y="8126"/>
                      </a:cubicBezTo>
                      <a:cubicBezTo>
                        <a:pt x="8281" y="8126"/>
                        <a:pt x="8252" y="8121"/>
                        <a:pt x="8222" y="8111"/>
                      </a:cubicBezTo>
                      <a:cubicBezTo>
                        <a:pt x="8089" y="8063"/>
                        <a:pt x="8007" y="7966"/>
                        <a:pt x="7964" y="7834"/>
                      </a:cubicBezTo>
                      <a:cubicBezTo>
                        <a:pt x="7893" y="7617"/>
                        <a:pt x="7945" y="7420"/>
                        <a:pt x="8054" y="7229"/>
                      </a:cubicBezTo>
                      <a:cubicBezTo>
                        <a:pt x="8208" y="6958"/>
                        <a:pt x="8454" y="6843"/>
                        <a:pt x="8748" y="6803"/>
                      </a:cubicBezTo>
                      <a:cubicBezTo>
                        <a:pt x="8793" y="6797"/>
                        <a:pt x="8837" y="6794"/>
                        <a:pt x="8881" y="6794"/>
                      </a:cubicBezTo>
                      <a:cubicBezTo>
                        <a:pt x="8985" y="6794"/>
                        <a:pt x="9086" y="6811"/>
                        <a:pt x="9187" y="6847"/>
                      </a:cubicBezTo>
                      <a:cubicBezTo>
                        <a:pt x="9354" y="6909"/>
                        <a:pt x="9473" y="7020"/>
                        <a:pt x="9539" y="7186"/>
                      </a:cubicBezTo>
                      <a:cubicBezTo>
                        <a:pt x="9549" y="7214"/>
                        <a:pt x="9562" y="7240"/>
                        <a:pt x="9596" y="7271"/>
                      </a:cubicBezTo>
                      <a:cubicBezTo>
                        <a:pt x="9606" y="7246"/>
                        <a:pt x="9631" y="7220"/>
                        <a:pt x="9628" y="7196"/>
                      </a:cubicBezTo>
                      <a:cubicBezTo>
                        <a:pt x="9602" y="6926"/>
                        <a:pt x="9486" y="6698"/>
                        <a:pt x="9277" y="6524"/>
                      </a:cubicBezTo>
                      <a:cubicBezTo>
                        <a:pt x="9230" y="6485"/>
                        <a:pt x="9173" y="6460"/>
                        <a:pt x="9111" y="6460"/>
                      </a:cubicBezTo>
                      <a:cubicBezTo>
                        <a:pt x="9094" y="6460"/>
                        <a:pt x="9078" y="6461"/>
                        <a:pt x="9061" y="6465"/>
                      </a:cubicBezTo>
                      <a:cubicBezTo>
                        <a:pt x="9049" y="6467"/>
                        <a:pt x="9038" y="6469"/>
                        <a:pt x="9027" y="6469"/>
                      </a:cubicBezTo>
                      <a:cubicBezTo>
                        <a:pt x="8948" y="6469"/>
                        <a:pt x="8903" y="6405"/>
                        <a:pt x="8936" y="6322"/>
                      </a:cubicBezTo>
                      <a:cubicBezTo>
                        <a:pt x="8959" y="6269"/>
                        <a:pt x="9000" y="6214"/>
                        <a:pt x="9047" y="6181"/>
                      </a:cubicBezTo>
                      <a:cubicBezTo>
                        <a:pt x="9157" y="6105"/>
                        <a:pt x="9286" y="6069"/>
                        <a:pt x="9421" y="6069"/>
                      </a:cubicBezTo>
                      <a:cubicBezTo>
                        <a:pt x="9423" y="6069"/>
                        <a:pt x="9425" y="6069"/>
                        <a:pt x="9427" y="6069"/>
                      </a:cubicBezTo>
                      <a:cubicBezTo>
                        <a:pt x="9551" y="6072"/>
                        <a:pt x="9650" y="6129"/>
                        <a:pt x="9734" y="6215"/>
                      </a:cubicBezTo>
                      <a:cubicBezTo>
                        <a:pt x="9834" y="6317"/>
                        <a:pt x="9900" y="6437"/>
                        <a:pt x="9930" y="6577"/>
                      </a:cubicBezTo>
                      <a:cubicBezTo>
                        <a:pt x="9937" y="6615"/>
                        <a:pt x="9951" y="6649"/>
                        <a:pt x="9963" y="6685"/>
                      </a:cubicBezTo>
                      <a:cubicBezTo>
                        <a:pt x="9971" y="6687"/>
                        <a:pt x="9979" y="6687"/>
                        <a:pt x="9987" y="6688"/>
                      </a:cubicBezTo>
                      <a:cubicBezTo>
                        <a:pt x="10000" y="6659"/>
                        <a:pt x="10018" y="6631"/>
                        <a:pt x="10026" y="6592"/>
                      </a:cubicBezTo>
                      <a:cubicBezTo>
                        <a:pt x="10086" y="6396"/>
                        <a:pt x="10011" y="6228"/>
                        <a:pt x="9908" y="6068"/>
                      </a:cubicBezTo>
                      <a:cubicBezTo>
                        <a:pt x="9889" y="6038"/>
                        <a:pt x="9866" y="6013"/>
                        <a:pt x="9845" y="5986"/>
                      </a:cubicBezTo>
                      <a:cubicBezTo>
                        <a:pt x="9761" y="5874"/>
                        <a:pt x="9767" y="5767"/>
                        <a:pt x="9861" y="5689"/>
                      </a:cubicBezTo>
                      <a:cubicBezTo>
                        <a:pt x="9893" y="5663"/>
                        <a:pt x="9931" y="5650"/>
                        <a:pt x="9969" y="5650"/>
                      </a:cubicBezTo>
                      <a:cubicBezTo>
                        <a:pt x="10030" y="5650"/>
                        <a:pt x="10095" y="5682"/>
                        <a:pt x="10149" y="5745"/>
                      </a:cubicBezTo>
                      <a:cubicBezTo>
                        <a:pt x="10160" y="5758"/>
                        <a:pt x="10170" y="5770"/>
                        <a:pt x="10200" y="5779"/>
                      </a:cubicBezTo>
                      <a:cubicBezTo>
                        <a:pt x="10200" y="5751"/>
                        <a:pt x="10201" y="5724"/>
                        <a:pt x="10200" y="5698"/>
                      </a:cubicBezTo>
                      <a:cubicBezTo>
                        <a:pt x="10180" y="4906"/>
                        <a:pt x="10150" y="4114"/>
                        <a:pt x="10144" y="3322"/>
                      </a:cubicBezTo>
                      <a:cubicBezTo>
                        <a:pt x="10142" y="2864"/>
                        <a:pt x="10170" y="2407"/>
                        <a:pt x="10205" y="1950"/>
                      </a:cubicBezTo>
                      <a:cubicBezTo>
                        <a:pt x="10226" y="1686"/>
                        <a:pt x="10328" y="1442"/>
                        <a:pt x="10499" y="1231"/>
                      </a:cubicBezTo>
                      <a:cubicBezTo>
                        <a:pt x="10574" y="1136"/>
                        <a:pt x="10670" y="1069"/>
                        <a:pt x="10786" y="1030"/>
                      </a:cubicBezTo>
                      <a:cubicBezTo>
                        <a:pt x="10839" y="1012"/>
                        <a:pt x="10891" y="1003"/>
                        <a:pt x="10940" y="1003"/>
                      </a:cubicBezTo>
                      <a:close/>
                      <a:moveTo>
                        <a:pt x="3004" y="10038"/>
                      </a:moveTo>
                      <a:cubicBezTo>
                        <a:pt x="3283" y="10038"/>
                        <a:pt x="3562" y="10057"/>
                        <a:pt x="3839" y="10104"/>
                      </a:cubicBezTo>
                      <a:cubicBezTo>
                        <a:pt x="4273" y="10178"/>
                        <a:pt x="4702" y="10287"/>
                        <a:pt x="5133" y="10381"/>
                      </a:cubicBezTo>
                      <a:cubicBezTo>
                        <a:pt x="5165" y="10388"/>
                        <a:pt x="5197" y="10402"/>
                        <a:pt x="5229" y="10412"/>
                      </a:cubicBezTo>
                      <a:cubicBezTo>
                        <a:pt x="5228" y="10417"/>
                        <a:pt x="5228" y="10420"/>
                        <a:pt x="5227" y="10424"/>
                      </a:cubicBezTo>
                      <a:cubicBezTo>
                        <a:pt x="4900" y="10408"/>
                        <a:pt x="4575" y="10383"/>
                        <a:pt x="4249" y="10375"/>
                      </a:cubicBezTo>
                      <a:cubicBezTo>
                        <a:pt x="3700" y="10363"/>
                        <a:pt x="3151" y="10351"/>
                        <a:pt x="2602" y="10351"/>
                      </a:cubicBezTo>
                      <a:cubicBezTo>
                        <a:pt x="2500" y="10351"/>
                        <a:pt x="2399" y="10351"/>
                        <a:pt x="2297" y="10352"/>
                      </a:cubicBezTo>
                      <a:cubicBezTo>
                        <a:pt x="1946" y="10356"/>
                        <a:pt x="1600" y="10418"/>
                        <a:pt x="1265" y="10545"/>
                      </a:cubicBezTo>
                      <a:cubicBezTo>
                        <a:pt x="1018" y="10639"/>
                        <a:pt x="818" y="10783"/>
                        <a:pt x="658" y="10987"/>
                      </a:cubicBezTo>
                      <a:cubicBezTo>
                        <a:pt x="572" y="11100"/>
                        <a:pt x="536" y="11230"/>
                        <a:pt x="515" y="11366"/>
                      </a:cubicBezTo>
                      <a:cubicBezTo>
                        <a:pt x="490" y="11523"/>
                        <a:pt x="476" y="11682"/>
                        <a:pt x="456" y="11842"/>
                      </a:cubicBezTo>
                      <a:cubicBezTo>
                        <a:pt x="448" y="11828"/>
                        <a:pt x="433" y="11809"/>
                        <a:pt x="423" y="11788"/>
                      </a:cubicBezTo>
                      <a:cubicBezTo>
                        <a:pt x="278" y="11437"/>
                        <a:pt x="279" y="11090"/>
                        <a:pt x="476" y="10762"/>
                      </a:cubicBezTo>
                      <a:cubicBezTo>
                        <a:pt x="531" y="10670"/>
                        <a:pt x="641" y="10607"/>
                        <a:pt x="737" y="10548"/>
                      </a:cubicBezTo>
                      <a:cubicBezTo>
                        <a:pt x="1161" y="10290"/>
                        <a:pt x="1623" y="10149"/>
                        <a:pt x="2114" y="10093"/>
                      </a:cubicBezTo>
                      <a:cubicBezTo>
                        <a:pt x="2411" y="10060"/>
                        <a:pt x="2708" y="10038"/>
                        <a:pt x="3004" y="10038"/>
                      </a:cubicBezTo>
                      <a:close/>
                      <a:moveTo>
                        <a:pt x="959" y="10764"/>
                      </a:moveTo>
                      <a:cubicBezTo>
                        <a:pt x="753" y="11206"/>
                        <a:pt x="812" y="11605"/>
                        <a:pt x="1077" y="11979"/>
                      </a:cubicBezTo>
                      <a:cubicBezTo>
                        <a:pt x="1158" y="12094"/>
                        <a:pt x="1288" y="12171"/>
                        <a:pt x="1368" y="12171"/>
                      </a:cubicBezTo>
                      <a:cubicBezTo>
                        <a:pt x="1378" y="12171"/>
                        <a:pt x="1387" y="12170"/>
                        <a:pt x="1395" y="12168"/>
                      </a:cubicBezTo>
                      <a:cubicBezTo>
                        <a:pt x="1382" y="12146"/>
                        <a:pt x="1373" y="12124"/>
                        <a:pt x="1358" y="12106"/>
                      </a:cubicBezTo>
                      <a:cubicBezTo>
                        <a:pt x="1289" y="12010"/>
                        <a:pt x="1290" y="11909"/>
                        <a:pt x="1348" y="11813"/>
                      </a:cubicBezTo>
                      <a:cubicBezTo>
                        <a:pt x="1398" y="11730"/>
                        <a:pt x="1478" y="11698"/>
                        <a:pt x="1571" y="11698"/>
                      </a:cubicBezTo>
                      <a:cubicBezTo>
                        <a:pt x="1584" y="11698"/>
                        <a:pt x="1598" y="11699"/>
                        <a:pt x="1612" y="11700"/>
                      </a:cubicBezTo>
                      <a:cubicBezTo>
                        <a:pt x="1888" y="11728"/>
                        <a:pt x="1909" y="11929"/>
                        <a:pt x="1834" y="12106"/>
                      </a:cubicBezTo>
                      <a:cubicBezTo>
                        <a:pt x="1769" y="12266"/>
                        <a:pt x="1634" y="12354"/>
                        <a:pt x="1467" y="12354"/>
                      </a:cubicBezTo>
                      <a:cubicBezTo>
                        <a:pt x="1449" y="12354"/>
                        <a:pt x="1431" y="12353"/>
                        <a:pt x="1413" y="12351"/>
                      </a:cubicBezTo>
                      <a:cubicBezTo>
                        <a:pt x="879" y="12296"/>
                        <a:pt x="566" y="11880"/>
                        <a:pt x="636" y="11323"/>
                      </a:cubicBezTo>
                      <a:cubicBezTo>
                        <a:pt x="664" y="11111"/>
                        <a:pt x="723" y="10917"/>
                        <a:pt x="915" y="10790"/>
                      </a:cubicBezTo>
                      <a:cubicBezTo>
                        <a:pt x="925" y="10784"/>
                        <a:pt x="936" y="10779"/>
                        <a:pt x="959" y="10764"/>
                      </a:cubicBezTo>
                      <a:close/>
                      <a:moveTo>
                        <a:pt x="11096" y="0"/>
                      </a:moveTo>
                      <a:cubicBezTo>
                        <a:pt x="10904" y="0"/>
                        <a:pt x="10734" y="71"/>
                        <a:pt x="10593" y="217"/>
                      </a:cubicBezTo>
                      <a:cubicBezTo>
                        <a:pt x="10422" y="392"/>
                        <a:pt x="10331" y="605"/>
                        <a:pt x="10331" y="853"/>
                      </a:cubicBezTo>
                      <a:lnTo>
                        <a:pt x="10331" y="1172"/>
                      </a:lnTo>
                      <a:cubicBezTo>
                        <a:pt x="10266" y="1091"/>
                        <a:pt x="10218" y="1018"/>
                        <a:pt x="10159" y="957"/>
                      </a:cubicBezTo>
                      <a:cubicBezTo>
                        <a:pt x="10055" y="851"/>
                        <a:pt x="9924" y="798"/>
                        <a:pt x="9788" y="798"/>
                      </a:cubicBezTo>
                      <a:cubicBezTo>
                        <a:pt x="9702" y="798"/>
                        <a:pt x="9615" y="819"/>
                        <a:pt x="9530" y="861"/>
                      </a:cubicBezTo>
                      <a:cubicBezTo>
                        <a:pt x="9339" y="957"/>
                        <a:pt x="9233" y="1174"/>
                        <a:pt x="9266" y="1406"/>
                      </a:cubicBezTo>
                      <a:cubicBezTo>
                        <a:pt x="9287" y="1546"/>
                        <a:pt x="9384" y="1639"/>
                        <a:pt x="9510" y="1641"/>
                      </a:cubicBezTo>
                      <a:cubicBezTo>
                        <a:pt x="9511" y="1641"/>
                        <a:pt x="9512" y="1641"/>
                        <a:pt x="9512" y="1641"/>
                      </a:cubicBezTo>
                      <a:cubicBezTo>
                        <a:pt x="9639" y="1641"/>
                        <a:pt x="9748" y="1544"/>
                        <a:pt x="9767" y="1417"/>
                      </a:cubicBezTo>
                      <a:cubicBezTo>
                        <a:pt x="9781" y="1333"/>
                        <a:pt x="9752" y="1262"/>
                        <a:pt x="9693" y="1230"/>
                      </a:cubicBezTo>
                      <a:cubicBezTo>
                        <a:pt x="9669" y="1217"/>
                        <a:pt x="9646" y="1211"/>
                        <a:pt x="9624" y="1211"/>
                      </a:cubicBezTo>
                      <a:cubicBezTo>
                        <a:pt x="9581" y="1211"/>
                        <a:pt x="9542" y="1234"/>
                        <a:pt x="9507" y="1271"/>
                      </a:cubicBezTo>
                      <a:cubicBezTo>
                        <a:pt x="9506" y="1272"/>
                        <a:pt x="9505" y="1273"/>
                        <a:pt x="9503" y="1273"/>
                      </a:cubicBezTo>
                      <a:cubicBezTo>
                        <a:pt x="9498" y="1273"/>
                        <a:pt x="9489" y="1271"/>
                        <a:pt x="9469" y="1270"/>
                      </a:cubicBezTo>
                      <a:cubicBezTo>
                        <a:pt x="9493" y="1221"/>
                        <a:pt x="9504" y="1172"/>
                        <a:pt x="9534" y="1140"/>
                      </a:cubicBezTo>
                      <a:cubicBezTo>
                        <a:pt x="9578" y="1091"/>
                        <a:pt x="9631" y="1072"/>
                        <a:pt x="9688" y="1072"/>
                      </a:cubicBezTo>
                      <a:cubicBezTo>
                        <a:pt x="9718" y="1072"/>
                        <a:pt x="9749" y="1077"/>
                        <a:pt x="9781" y="1086"/>
                      </a:cubicBezTo>
                      <a:cubicBezTo>
                        <a:pt x="9952" y="1138"/>
                        <a:pt x="10035" y="1267"/>
                        <a:pt x="10096" y="1425"/>
                      </a:cubicBezTo>
                      <a:cubicBezTo>
                        <a:pt x="10216" y="1735"/>
                        <a:pt x="10126" y="2045"/>
                        <a:pt x="10100" y="2361"/>
                      </a:cubicBezTo>
                      <a:cubicBezTo>
                        <a:pt x="10074" y="2338"/>
                        <a:pt x="10059" y="2310"/>
                        <a:pt x="10044" y="2284"/>
                      </a:cubicBezTo>
                      <a:cubicBezTo>
                        <a:pt x="10003" y="2209"/>
                        <a:pt x="9973" y="2127"/>
                        <a:pt x="9919" y="2063"/>
                      </a:cubicBezTo>
                      <a:cubicBezTo>
                        <a:pt x="9903" y="2044"/>
                        <a:pt x="9863" y="2036"/>
                        <a:pt x="9826" y="2036"/>
                      </a:cubicBezTo>
                      <a:cubicBezTo>
                        <a:pt x="9808" y="2036"/>
                        <a:pt x="9791" y="2038"/>
                        <a:pt x="9777" y="2041"/>
                      </a:cubicBezTo>
                      <a:cubicBezTo>
                        <a:pt x="9724" y="2055"/>
                        <a:pt x="9704" y="2109"/>
                        <a:pt x="9709" y="2168"/>
                      </a:cubicBezTo>
                      <a:cubicBezTo>
                        <a:pt x="9710" y="2183"/>
                        <a:pt x="9710" y="2205"/>
                        <a:pt x="9700" y="2215"/>
                      </a:cubicBezTo>
                      <a:cubicBezTo>
                        <a:pt x="9596" y="2338"/>
                        <a:pt x="9626" y="2462"/>
                        <a:pt x="9693" y="2587"/>
                      </a:cubicBezTo>
                      <a:cubicBezTo>
                        <a:pt x="9700" y="2603"/>
                        <a:pt x="9710" y="2619"/>
                        <a:pt x="9710" y="2635"/>
                      </a:cubicBezTo>
                      <a:cubicBezTo>
                        <a:pt x="9713" y="2718"/>
                        <a:pt x="9711" y="2803"/>
                        <a:pt x="9711" y="2893"/>
                      </a:cubicBezTo>
                      <a:cubicBezTo>
                        <a:pt x="9631" y="2929"/>
                        <a:pt x="9633" y="2928"/>
                        <a:pt x="9687" y="3023"/>
                      </a:cubicBezTo>
                      <a:cubicBezTo>
                        <a:pt x="9725" y="3093"/>
                        <a:pt x="9756" y="3168"/>
                        <a:pt x="9793" y="3245"/>
                      </a:cubicBezTo>
                      <a:cubicBezTo>
                        <a:pt x="9683" y="3264"/>
                        <a:pt x="9607" y="3327"/>
                        <a:pt x="9542" y="3403"/>
                      </a:cubicBezTo>
                      <a:cubicBezTo>
                        <a:pt x="9511" y="3441"/>
                        <a:pt x="9520" y="3462"/>
                        <a:pt x="9565" y="3480"/>
                      </a:cubicBezTo>
                      <a:cubicBezTo>
                        <a:pt x="9620" y="3501"/>
                        <a:pt x="9674" y="3524"/>
                        <a:pt x="9725" y="3554"/>
                      </a:cubicBezTo>
                      <a:cubicBezTo>
                        <a:pt x="9809" y="3602"/>
                        <a:pt x="9890" y="3661"/>
                        <a:pt x="9981" y="3661"/>
                      </a:cubicBezTo>
                      <a:cubicBezTo>
                        <a:pt x="10013" y="3661"/>
                        <a:pt x="10047" y="3654"/>
                        <a:pt x="10082" y="3637"/>
                      </a:cubicBezTo>
                      <a:cubicBezTo>
                        <a:pt x="10102" y="4314"/>
                        <a:pt x="10122" y="4988"/>
                        <a:pt x="10140" y="5668"/>
                      </a:cubicBezTo>
                      <a:cubicBezTo>
                        <a:pt x="10124" y="5657"/>
                        <a:pt x="10115" y="5651"/>
                        <a:pt x="10104" y="5645"/>
                      </a:cubicBezTo>
                      <a:cubicBezTo>
                        <a:pt x="10060" y="5617"/>
                        <a:pt x="10015" y="5604"/>
                        <a:pt x="9972" y="5604"/>
                      </a:cubicBezTo>
                      <a:cubicBezTo>
                        <a:pt x="9901" y="5604"/>
                        <a:pt x="9834" y="5640"/>
                        <a:pt x="9786" y="5709"/>
                      </a:cubicBezTo>
                      <a:cubicBezTo>
                        <a:pt x="9717" y="5807"/>
                        <a:pt x="9726" y="5900"/>
                        <a:pt x="9798" y="6012"/>
                      </a:cubicBezTo>
                      <a:cubicBezTo>
                        <a:pt x="9866" y="6116"/>
                        <a:pt x="9932" y="6224"/>
                        <a:pt x="9981" y="6339"/>
                      </a:cubicBezTo>
                      <a:cubicBezTo>
                        <a:pt x="10008" y="6404"/>
                        <a:pt x="9999" y="6484"/>
                        <a:pt x="10005" y="6556"/>
                      </a:cubicBezTo>
                      <a:cubicBezTo>
                        <a:pt x="9998" y="6556"/>
                        <a:pt x="9991" y="6558"/>
                        <a:pt x="9984" y="6558"/>
                      </a:cubicBezTo>
                      <a:cubicBezTo>
                        <a:pt x="9960" y="6493"/>
                        <a:pt x="9941" y="6426"/>
                        <a:pt x="9908" y="6367"/>
                      </a:cubicBezTo>
                      <a:cubicBezTo>
                        <a:pt x="9875" y="6305"/>
                        <a:pt x="9834" y="6244"/>
                        <a:pt x="9786" y="6191"/>
                      </a:cubicBezTo>
                      <a:cubicBezTo>
                        <a:pt x="9689" y="6082"/>
                        <a:pt x="9570" y="6014"/>
                        <a:pt x="9422" y="6014"/>
                      </a:cubicBezTo>
                      <a:cubicBezTo>
                        <a:pt x="9420" y="6014"/>
                        <a:pt x="9417" y="6014"/>
                        <a:pt x="9415" y="6014"/>
                      </a:cubicBezTo>
                      <a:cubicBezTo>
                        <a:pt x="9275" y="6017"/>
                        <a:pt x="9137" y="6052"/>
                        <a:pt x="9024" y="6135"/>
                      </a:cubicBezTo>
                      <a:cubicBezTo>
                        <a:pt x="8970" y="6176"/>
                        <a:pt x="8920" y="6238"/>
                        <a:pt x="8895" y="6301"/>
                      </a:cubicBezTo>
                      <a:cubicBezTo>
                        <a:pt x="8845" y="6419"/>
                        <a:pt x="8919" y="6515"/>
                        <a:pt x="9037" y="6515"/>
                      </a:cubicBezTo>
                      <a:cubicBezTo>
                        <a:pt x="9048" y="6515"/>
                        <a:pt x="9059" y="6514"/>
                        <a:pt x="9070" y="6513"/>
                      </a:cubicBezTo>
                      <a:cubicBezTo>
                        <a:pt x="9081" y="6511"/>
                        <a:pt x="9093" y="6510"/>
                        <a:pt x="9105" y="6510"/>
                      </a:cubicBezTo>
                      <a:cubicBezTo>
                        <a:pt x="9130" y="6510"/>
                        <a:pt x="9156" y="6514"/>
                        <a:pt x="9178" y="6525"/>
                      </a:cubicBezTo>
                      <a:cubicBezTo>
                        <a:pt x="9418" y="6647"/>
                        <a:pt x="9501" y="6874"/>
                        <a:pt x="9571" y="7109"/>
                      </a:cubicBezTo>
                      <a:cubicBezTo>
                        <a:pt x="9503" y="6992"/>
                        <a:pt x="9414" y="6895"/>
                        <a:pt x="9289" y="6834"/>
                      </a:cubicBezTo>
                      <a:cubicBezTo>
                        <a:pt x="9155" y="6768"/>
                        <a:pt x="9011" y="6737"/>
                        <a:pt x="8868" y="6737"/>
                      </a:cubicBezTo>
                      <a:cubicBezTo>
                        <a:pt x="8485" y="6737"/>
                        <a:pt x="8112" y="6959"/>
                        <a:pt x="7953" y="7325"/>
                      </a:cubicBezTo>
                      <a:cubicBezTo>
                        <a:pt x="7891" y="7469"/>
                        <a:pt x="7865" y="7613"/>
                        <a:pt x="7897" y="7768"/>
                      </a:cubicBezTo>
                      <a:cubicBezTo>
                        <a:pt x="7903" y="7799"/>
                        <a:pt x="7896" y="7836"/>
                        <a:pt x="7882" y="7866"/>
                      </a:cubicBezTo>
                      <a:cubicBezTo>
                        <a:pt x="7827" y="8002"/>
                        <a:pt x="7819" y="8139"/>
                        <a:pt x="7876" y="8278"/>
                      </a:cubicBezTo>
                      <a:cubicBezTo>
                        <a:pt x="7919" y="8384"/>
                        <a:pt x="8000" y="8439"/>
                        <a:pt x="8110" y="8439"/>
                      </a:cubicBezTo>
                      <a:cubicBezTo>
                        <a:pt x="8117" y="8439"/>
                        <a:pt x="8125" y="8439"/>
                        <a:pt x="8133" y="8438"/>
                      </a:cubicBezTo>
                      <a:cubicBezTo>
                        <a:pt x="8186" y="8434"/>
                        <a:pt x="8238" y="8418"/>
                        <a:pt x="8295" y="8408"/>
                      </a:cubicBezTo>
                      <a:lnTo>
                        <a:pt x="8295" y="8408"/>
                      </a:lnTo>
                      <a:cubicBezTo>
                        <a:pt x="8246" y="8555"/>
                        <a:pt x="8267" y="8693"/>
                        <a:pt x="8337" y="8827"/>
                      </a:cubicBezTo>
                      <a:cubicBezTo>
                        <a:pt x="8381" y="8899"/>
                        <a:pt x="8439" y="8935"/>
                        <a:pt x="8503" y="8935"/>
                      </a:cubicBezTo>
                      <a:cubicBezTo>
                        <a:pt x="8547" y="8935"/>
                        <a:pt x="8594" y="8917"/>
                        <a:pt x="8640" y="8882"/>
                      </a:cubicBezTo>
                      <a:cubicBezTo>
                        <a:pt x="8729" y="8813"/>
                        <a:pt x="8779" y="8719"/>
                        <a:pt x="8780" y="8606"/>
                      </a:cubicBezTo>
                      <a:cubicBezTo>
                        <a:pt x="8780" y="8545"/>
                        <a:pt x="8808" y="8528"/>
                        <a:pt x="8858" y="8528"/>
                      </a:cubicBezTo>
                      <a:cubicBezTo>
                        <a:pt x="8861" y="8528"/>
                        <a:pt x="8864" y="8528"/>
                        <a:pt x="8867" y="8528"/>
                      </a:cubicBezTo>
                      <a:cubicBezTo>
                        <a:pt x="8972" y="8533"/>
                        <a:pt x="9058" y="8573"/>
                        <a:pt x="9109" y="8671"/>
                      </a:cubicBezTo>
                      <a:cubicBezTo>
                        <a:pt x="9161" y="8769"/>
                        <a:pt x="9188" y="8869"/>
                        <a:pt x="9181" y="8978"/>
                      </a:cubicBezTo>
                      <a:cubicBezTo>
                        <a:pt x="9152" y="9360"/>
                        <a:pt x="9010" y="9691"/>
                        <a:pt x="8716" y="9942"/>
                      </a:cubicBezTo>
                      <a:cubicBezTo>
                        <a:pt x="8585" y="10052"/>
                        <a:pt x="8440" y="10151"/>
                        <a:pt x="8290" y="10237"/>
                      </a:cubicBezTo>
                      <a:cubicBezTo>
                        <a:pt x="8103" y="10345"/>
                        <a:pt x="7905" y="10433"/>
                        <a:pt x="7689" y="10463"/>
                      </a:cubicBezTo>
                      <a:cubicBezTo>
                        <a:pt x="7442" y="10496"/>
                        <a:pt x="7193" y="10514"/>
                        <a:pt x="6943" y="10514"/>
                      </a:cubicBezTo>
                      <a:cubicBezTo>
                        <a:pt x="6797" y="10514"/>
                        <a:pt x="6650" y="10508"/>
                        <a:pt x="6503" y="10495"/>
                      </a:cubicBezTo>
                      <a:cubicBezTo>
                        <a:pt x="6299" y="10476"/>
                        <a:pt x="6088" y="10457"/>
                        <a:pt x="5889" y="10404"/>
                      </a:cubicBezTo>
                      <a:cubicBezTo>
                        <a:pt x="5520" y="10308"/>
                        <a:pt x="5158" y="10187"/>
                        <a:pt x="4794" y="10075"/>
                      </a:cubicBezTo>
                      <a:cubicBezTo>
                        <a:pt x="4167" y="9882"/>
                        <a:pt x="3522" y="9801"/>
                        <a:pt x="2869" y="9778"/>
                      </a:cubicBezTo>
                      <a:cubicBezTo>
                        <a:pt x="2748" y="9774"/>
                        <a:pt x="2626" y="9771"/>
                        <a:pt x="2505" y="9771"/>
                      </a:cubicBezTo>
                      <a:cubicBezTo>
                        <a:pt x="2114" y="9771"/>
                        <a:pt x="1724" y="9797"/>
                        <a:pt x="1339" y="9881"/>
                      </a:cubicBezTo>
                      <a:cubicBezTo>
                        <a:pt x="1037" y="9947"/>
                        <a:pt x="745" y="10036"/>
                        <a:pt x="483" y="10206"/>
                      </a:cubicBezTo>
                      <a:cubicBezTo>
                        <a:pt x="246" y="10360"/>
                        <a:pt x="87" y="10569"/>
                        <a:pt x="19" y="10845"/>
                      </a:cubicBezTo>
                      <a:cubicBezTo>
                        <a:pt x="5" y="10899"/>
                        <a:pt x="1" y="10956"/>
                        <a:pt x="3" y="11013"/>
                      </a:cubicBezTo>
                      <a:cubicBezTo>
                        <a:pt x="3" y="11038"/>
                        <a:pt x="27" y="11062"/>
                        <a:pt x="41" y="11085"/>
                      </a:cubicBezTo>
                      <a:cubicBezTo>
                        <a:pt x="62" y="11072"/>
                        <a:pt x="87" y="11059"/>
                        <a:pt x="103" y="11041"/>
                      </a:cubicBezTo>
                      <a:cubicBezTo>
                        <a:pt x="178" y="10959"/>
                        <a:pt x="252" y="10876"/>
                        <a:pt x="328" y="10795"/>
                      </a:cubicBezTo>
                      <a:cubicBezTo>
                        <a:pt x="349" y="10775"/>
                        <a:pt x="377" y="10762"/>
                        <a:pt x="406" y="10742"/>
                      </a:cubicBezTo>
                      <a:lnTo>
                        <a:pt x="406" y="10742"/>
                      </a:lnTo>
                      <a:cubicBezTo>
                        <a:pt x="365" y="10874"/>
                        <a:pt x="316" y="10995"/>
                        <a:pt x="292" y="11118"/>
                      </a:cubicBezTo>
                      <a:cubicBezTo>
                        <a:pt x="240" y="11383"/>
                        <a:pt x="287" y="11636"/>
                        <a:pt x="417" y="11870"/>
                      </a:cubicBezTo>
                      <a:cubicBezTo>
                        <a:pt x="430" y="11895"/>
                        <a:pt x="466" y="11907"/>
                        <a:pt x="490" y="11924"/>
                      </a:cubicBezTo>
                      <a:cubicBezTo>
                        <a:pt x="497" y="11894"/>
                        <a:pt x="511" y="11865"/>
                        <a:pt x="509" y="11837"/>
                      </a:cubicBezTo>
                      <a:cubicBezTo>
                        <a:pt x="494" y="11633"/>
                        <a:pt x="532" y="11437"/>
                        <a:pt x="588" y="11242"/>
                      </a:cubicBezTo>
                      <a:lnTo>
                        <a:pt x="588" y="11242"/>
                      </a:lnTo>
                      <a:cubicBezTo>
                        <a:pt x="587" y="11306"/>
                        <a:pt x="579" y="11372"/>
                        <a:pt x="574" y="11435"/>
                      </a:cubicBezTo>
                      <a:cubicBezTo>
                        <a:pt x="536" y="11947"/>
                        <a:pt x="884" y="12361"/>
                        <a:pt x="1394" y="12410"/>
                      </a:cubicBezTo>
                      <a:cubicBezTo>
                        <a:pt x="1412" y="12411"/>
                        <a:pt x="1430" y="12412"/>
                        <a:pt x="1448" y="12412"/>
                      </a:cubicBezTo>
                      <a:cubicBezTo>
                        <a:pt x="1685" y="12412"/>
                        <a:pt x="1869" y="12265"/>
                        <a:pt x="1912" y="12025"/>
                      </a:cubicBezTo>
                      <a:cubicBezTo>
                        <a:pt x="1932" y="11915"/>
                        <a:pt x="1925" y="11800"/>
                        <a:pt x="1826" y="11728"/>
                      </a:cubicBezTo>
                      <a:cubicBezTo>
                        <a:pt x="1751" y="11673"/>
                        <a:pt x="1669" y="11645"/>
                        <a:pt x="1583" y="11645"/>
                      </a:cubicBezTo>
                      <a:cubicBezTo>
                        <a:pt x="1533" y="11645"/>
                        <a:pt x="1482" y="11654"/>
                        <a:pt x="1430" y="11674"/>
                      </a:cubicBezTo>
                      <a:cubicBezTo>
                        <a:pt x="1342" y="11708"/>
                        <a:pt x="1275" y="11776"/>
                        <a:pt x="1261" y="11875"/>
                      </a:cubicBezTo>
                      <a:cubicBezTo>
                        <a:pt x="1252" y="11946"/>
                        <a:pt x="1260" y="12018"/>
                        <a:pt x="1260" y="12089"/>
                      </a:cubicBezTo>
                      <a:cubicBezTo>
                        <a:pt x="1041" y="11957"/>
                        <a:pt x="820" y="11460"/>
                        <a:pt x="890" y="11248"/>
                      </a:cubicBezTo>
                      <a:lnTo>
                        <a:pt x="890" y="11248"/>
                      </a:lnTo>
                      <a:cubicBezTo>
                        <a:pt x="956" y="11377"/>
                        <a:pt x="1041" y="11483"/>
                        <a:pt x="1168" y="11550"/>
                      </a:cubicBezTo>
                      <a:cubicBezTo>
                        <a:pt x="1240" y="11588"/>
                        <a:pt x="1311" y="11607"/>
                        <a:pt x="1378" y="11607"/>
                      </a:cubicBezTo>
                      <a:cubicBezTo>
                        <a:pt x="1503" y="11607"/>
                        <a:pt x="1616" y="11543"/>
                        <a:pt x="1700" y="11419"/>
                      </a:cubicBezTo>
                      <a:cubicBezTo>
                        <a:pt x="1810" y="11260"/>
                        <a:pt x="1772" y="11052"/>
                        <a:pt x="1616" y="10939"/>
                      </a:cubicBezTo>
                      <a:cubicBezTo>
                        <a:pt x="1570" y="10905"/>
                        <a:pt x="1523" y="10889"/>
                        <a:pt x="1478" y="10889"/>
                      </a:cubicBezTo>
                      <a:cubicBezTo>
                        <a:pt x="1413" y="10889"/>
                        <a:pt x="1353" y="10923"/>
                        <a:pt x="1306" y="10989"/>
                      </a:cubicBezTo>
                      <a:cubicBezTo>
                        <a:pt x="1295" y="11005"/>
                        <a:pt x="1284" y="11021"/>
                        <a:pt x="1269" y="11041"/>
                      </a:cubicBezTo>
                      <a:cubicBezTo>
                        <a:pt x="1223" y="10941"/>
                        <a:pt x="1234" y="10866"/>
                        <a:pt x="1312" y="10810"/>
                      </a:cubicBezTo>
                      <a:cubicBezTo>
                        <a:pt x="1362" y="10772"/>
                        <a:pt x="1420" y="10739"/>
                        <a:pt x="1481" y="10722"/>
                      </a:cubicBezTo>
                      <a:cubicBezTo>
                        <a:pt x="1595" y="10688"/>
                        <a:pt x="1712" y="10664"/>
                        <a:pt x="1828" y="10641"/>
                      </a:cubicBezTo>
                      <a:cubicBezTo>
                        <a:pt x="2043" y="10602"/>
                        <a:pt x="2259" y="10591"/>
                        <a:pt x="2475" y="10591"/>
                      </a:cubicBezTo>
                      <a:cubicBezTo>
                        <a:pt x="2601" y="10591"/>
                        <a:pt x="2726" y="10594"/>
                        <a:pt x="2851" y="10599"/>
                      </a:cubicBezTo>
                      <a:cubicBezTo>
                        <a:pt x="3850" y="10636"/>
                        <a:pt x="4848" y="10688"/>
                        <a:pt x="5845" y="10781"/>
                      </a:cubicBezTo>
                      <a:cubicBezTo>
                        <a:pt x="6125" y="10807"/>
                        <a:pt x="6404" y="10820"/>
                        <a:pt x="6683" y="10820"/>
                      </a:cubicBezTo>
                      <a:cubicBezTo>
                        <a:pt x="7306" y="10820"/>
                        <a:pt x="7925" y="10754"/>
                        <a:pt x="8539" y="10618"/>
                      </a:cubicBezTo>
                      <a:cubicBezTo>
                        <a:pt x="9180" y="10475"/>
                        <a:pt x="9693" y="10133"/>
                        <a:pt x="10094" y="9618"/>
                      </a:cubicBezTo>
                      <a:cubicBezTo>
                        <a:pt x="10263" y="9402"/>
                        <a:pt x="10385" y="9162"/>
                        <a:pt x="10444" y="8895"/>
                      </a:cubicBezTo>
                      <a:cubicBezTo>
                        <a:pt x="10509" y="8610"/>
                        <a:pt x="10567" y="8324"/>
                        <a:pt x="10620" y="8037"/>
                      </a:cubicBezTo>
                      <a:cubicBezTo>
                        <a:pt x="10751" y="7315"/>
                        <a:pt x="10795" y="6587"/>
                        <a:pt x="10775" y="5856"/>
                      </a:cubicBezTo>
                      <a:cubicBezTo>
                        <a:pt x="10769" y="5714"/>
                        <a:pt x="10768" y="5573"/>
                        <a:pt x="10782" y="5432"/>
                      </a:cubicBezTo>
                      <a:cubicBezTo>
                        <a:pt x="10792" y="5319"/>
                        <a:pt x="10821" y="5208"/>
                        <a:pt x="10850" y="5098"/>
                      </a:cubicBezTo>
                      <a:cubicBezTo>
                        <a:pt x="10860" y="5061"/>
                        <a:pt x="10887" y="5022"/>
                        <a:pt x="10916" y="4994"/>
                      </a:cubicBezTo>
                      <a:cubicBezTo>
                        <a:pt x="10945" y="4965"/>
                        <a:pt x="10976" y="4951"/>
                        <a:pt x="11006" y="4951"/>
                      </a:cubicBezTo>
                      <a:cubicBezTo>
                        <a:pt x="11049" y="4951"/>
                        <a:pt x="11089" y="4979"/>
                        <a:pt x="11114" y="5031"/>
                      </a:cubicBezTo>
                      <a:cubicBezTo>
                        <a:pt x="11200" y="5207"/>
                        <a:pt x="11143" y="5399"/>
                        <a:pt x="10976" y="5501"/>
                      </a:cubicBezTo>
                      <a:cubicBezTo>
                        <a:pt x="10880" y="5559"/>
                        <a:pt x="10862" y="5659"/>
                        <a:pt x="10934" y="5747"/>
                      </a:cubicBezTo>
                      <a:cubicBezTo>
                        <a:pt x="11009" y="5841"/>
                        <a:pt x="11110" y="5887"/>
                        <a:pt x="11211" y="5887"/>
                      </a:cubicBezTo>
                      <a:cubicBezTo>
                        <a:pt x="11332" y="5887"/>
                        <a:pt x="11454" y="5821"/>
                        <a:pt x="11531" y="5692"/>
                      </a:cubicBezTo>
                      <a:cubicBezTo>
                        <a:pt x="11601" y="5574"/>
                        <a:pt x="11647" y="5448"/>
                        <a:pt x="11657" y="5308"/>
                      </a:cubicBezTo>
                      <a:cubicBezTo>
                        <a:pt x="11661" y="5247"/>
                        <a:pt x="11666" y="5186"/>
                        <a:pt x="11670" y="5125"/>
                      </a:cubicBezTo>
                      <a:cubicBezTo>
                        <a:pt x="11693" y="5129"/>
                        <a:pt x="11713" y="5130"/>
                        <a:pt x="11731" y="5130"/>
                      </a:cubicBezTo>
                      <a:cubicBezTo>
                        <a:pt x="11806" y="5130"/>
                        <a:pt x="11848" y="5099"/>
                        <a:pt x="11894" y="5019"/>
                      </a:cubicBezTo>
                      <a:cubicBezTo>
                        <a:pt x="11972" y="4886"/>
                        <a:pt x="11986" y="4740"/>
                        <a:pt x="11956" y="4593"/>
                      </a:cubicBezTo>
                      <a:cubicBezTo>
                        <a:pt x="11914" y="4382"/>
                        <a:pt x="11805" y="4210"/>
                        <a:pt x="11612" y="4101"/>
                      </a:cubicBezTo>
                      <a:cubicBezTo>
                        <a:pt x="11741" y="3939"/>
                        <a:pt x="11697" y="3796"/>
                        <a:pt x="11497" y="3744"/>
                      </a:cubicBezTo>
                      <a:cubicBezTo>
                        <a:pt x="11430" y="3727"/>
                        <a:pt x="11359" y="3718"/>
                        <a:pt x="11289" y="3718"/>
                      </a:cubicBezTo>
                      <a:cubicBezTo>
                        <a:pt x="11275" y="3718"/>
                        <a:pt x="11261" y="3719"/>
                        <a:pt x="11248" y="3719"/>
                      </a:cubicBezTo>
                      <a:cubicBezTo>
                        <a:pt x="10927" y="3736"/>
                        <a:pt x="10675" y="3893"/>
                        <a:pt x="10462" y="4120"/>
                      </a:cubicBezTo>
                      <a:cubicBezTo>
                        <a:pt x="10452" y="4132"/>
                        <a:pt x="10439" y="4141"/>
                        <a:pt x="10421" y="4156"/>
                      </a:cubicBezTo>
                      <a:lnTo>
                        <a:pt x="10421" y="3645"/>
                      </a:lnTo>
                      <a:cubicBezTo>
                        <a:pt x="10463" y="3663"/>
                        <a:pt x="10502" y="3671"/>
                        <a:pt x="10539" y="3671"/>
                      </a:cubicBezTo>
                      <a:cubicBezTo>
                        <a:pt x="10696" y="3671"/>
                        <a:pt x="10809" y="3531"/>
                        <a:pt x="10959" y="3509"/>
                      </a:cubicBezTo>
                      <a:cubicBezTo>
                        <a:pt x="10959" y="3495"/>
                        <a:pt x="10961" y="3482"/>
                        <a:pt x="10962" y="3469"/>
                      </a:cubicBezTo>
                      <a:cubicBezTo>
                        <a:pt x="10867" y="3419"/>
                        <a:pt x="10770" y="3367"/>
                        <a:pt x="10675" y="3317"/>
                      </a:cubicBezTo>
                      <a:cubicBezTo>
                        <a:pt x="10706" y="3250"/>
                        <a:pt x="10727" y="3173"/>
                        <a:pt x="10810" y="3134"/>
                      </a:cubicBezTo>
                      <a:cubicBezTo>
                        <a:pt x="10840" y="3119"/>
                        <a:pt x="10868" y="3070"/>
                        <a:pt x="10868" y="3037"/>
                      </a:cubicBezTo>
                      <a:cubicBezTo>
                        <a:pt x="10869" y="2934"/>
                        <a:pt x="10915" y="2853"/>
                        <a:pt x="10958" y="2765"/>
                      </a:cubicBezTo>
                      <a:cubicBezTo>
                        <a:pt x="11011" y="2657"/>
                        <a:pt x="10952" y="2558"/>
                        <a:pt x="10842" y="2558"/>
                      </a:cubicBezTo>
                      <a:cubicBezTo>
                        <a:pt x="10836" y="2558"/>
                        <a:pt x="10831" y="2558"/>
                        <a:pt x="10825" y="2558"/>
                      </a:cubicBezTo>
                      <a:cubicBezTo>
                        <a:pt x="10726" y="2568"/>
                        <a:pt x="10624" y="2589"/>
                        <a:pt x="10533" y="2630"/>
                      </a:cubicBezTo>
                      <a:cubicBezTo>
                        <a:pt x="10483" y="2651"/>
                        <a:pt x="10453" y="2723"/>
                        <a:pt x="10414" y="2769"/>
                      </a:cubicBezTo>
                      <a:cubicBezTo>
                        <a:pt x="10414" y="2754"/>
                        <a:pt x="10416" y="2729"/>
                        <a:pt x="10414" y="2705"/>
                      </a:cubicBezTo>
                      <a:cubicBezTo>
                        <a:pt x="10406" y="2411"/>
                        <a:pt x="10445" y="2121"/>
                        <a:pt x="10495" y="1833"/>
                      </a:cubicBezTo>
                      <a:cubicBezTo>
                        <a:pt x="10523" y="1669"/>
                        <a:pt x="10558" y="1507"/>
                        <a:pt x="10652" y="1364"/>
                      </a:cubicBezTo>
                      <a:cubicBezTo>
                        <a:pt x="10709" y="1277"/>
                        <a:pt x="10795" y="1231"/>
                        <a:pt x="10884" y="1231"/>
                      </a:cubicBezTo>
                      <a:cubicBezTo>
                        <a:pt x="10927" y="1231"/>
                        <a:pt x="10971" y="1241"/>
                        <a:pt x="11013" y="1264"/>
                      </a:cubicBezTo>
                      <a:cubicBezTo>
                        <a:pt x="11139" y="1328"/>
                        <a:pt x="11223" y="1543"/>
                        <a:pt x="11172" y="1643"/>
                      </a:cubicBezTo>
                      <a:cubicBezTo>
                        <a:pt x="11119" y="1608"/>
                        <a:pt x="11067" y="1554"/>
                        <a:pt x="11006" y="1541"/>
                      </a:cubicBezTo>
                      <a:cubicBezTo>
                        <a:pt x="10993" y="1538"/>
                        <a:pt x="10980" y="1537"/>
                        <a:pt x="10966" y="1537"/>
                      </a:cubicBezTo>
                      <a:cubicBezTo>
                        <a:pt x="10864" y="1537"/>
                        <a:pt x="10759" y="1620"/>
                        <a:pt x="10722" y="1722"/>
                      </a:cubicBezTo>
                      <a:cubicBezTo>
                        <a:pt x="10670" y="1864"/>
                        <a:pt x="10706" y="2024"/>
                        <a:pt x="10809" y="2092"/>
                      </a:cubicBezTo>
                      <a:cubicBezTo>
                        <a:pt x="10856" y="2124"/>
                        <a:pt x="10913" y="2140"/>
                        <a:pt x="10973" y="2140"/>
                      </a:cubicBezTo>
                      <a:cubicBezTo>
                        <a:pt x="11070" y="2140"/>
                        <a:pt x="11172" y="2097"/>
                        <a:pt x="11246" y="2014"/>
                      </a:cubicBezTo>
                      <a:cubicBezTo>
                        <a:pt x="11406" y="1833"/>
                        <a:pt x="11472" y="1618"/>
                        <a:pt x="11415" y="1380"/>
                      </a:cubicBezTo>
                      <a:cubicBezTo>
                        <a:pt x="11351" y="1114"/>
                        <a:pt x="11158" y="962"/>
                        <a:pt x="10935" y="962"/>
                      </a:cubicBezTo>
                      <a:cubicBezTo>
                        <a:pt x="10833" y="962"/>
                        <a:pt x="10725" y="993"/>
                        <a:pt x="10620" y="1060"/>
                      </a:cubicBezTo>
                      <a:cubicBezTo>
                        <a:pt x="10600" y="1073"/>
                        <a:pt x="10579" y="1085"/>
                        <a:pt x="10545" y="1106"/>
                      </a:cubicBezTo>
                      <a:cubicBezTo>
                        <a:pt x="10550" y="1037"/>
                        <a:pt x="10547" y="978"/>
                        <a:pt x="10561" y="925"/>
                      </a:cubicBezTo>
                      <a:cubicBezTo>
                        <a:pt x="10595" y="774"/>
                        <a:pt x="10624" y="619"/>
                        <a:pt x="10681" y="476"/>
                      </a:cubicBezTo>
                      <a:cubicBezTo>
                        <a:pt x="10738" y="331"/>
                        <a:pt x="10922" y="225"/>
                        <a:pt x="11064" y="225"/>
                      </a:cubicBezTo>
                      <a:cubicBezTo>
                        <a:pt x="11084" y="225"/>
                        <a:pt x="11104" y="228"/>
                        <a:pt x="11122" y="232"/>
                      </a:cubicBezTo>
                      <a:cubicBezTo>
                        <a:pt x="11108" y="249"/>
                        <a:pt x="11093" y="265"/>
                        <a:pt x="11079" y="283"/>
                      </a:cubicBezTo>
                      <a:cubicBezTo>
                        <a:pt x="11017" y="367"/>
                        <a:pt x="11039" y="513"/>
                        <a:pt x="11125" y="585"/>
                      </a:cubicBezTo>
                      <a:cubicBezTo>
                        <a:pt x="11154" y="610"/>
                        <a:pt x="11189" y="622"/>
                        <a:pt x="11226" y="622"/>
                      </a:cubicBezTo>
                      <a:cubicBezTo>
                        <a:pt x="11277" y="622"/>
                        <a:pt x="11332" y="598"/>
                        <a:pt x="11378" y="549"/>
                      </a:cubicBezTo>
                      <a:cubicBezTo>
                        <a:pt x="11471" y="453"/>
                        <a:pt x="11488" y="336"/>
                        <a:pt x="11456" y="211"/>
                      </a:cubicBezTo>
                      <a:cubicBezTo>
                        <a:pt x="11424" y="89"/>
                        <a:pt x="11332" y="26"/>
                        <a:pt x="11215" y="9"/>
                      </a:cubicBezTo>
                      <a:cubicBezTo>
                        <a:pt x="11174" y="3"/>
                        <a:pt x="11134" y="0"/>
                        <a:pt x="1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5" name="Google Shape;6975;p32"/>
                <p:cNvSpPr/>
                <p:nvPr/>
              </p:nvSpPr>
              <p:spPr>
                <a:xfrm>
                  <a:off x="2756010" y="4199209"/>
                  <a:ext cx="110943" cy="202159"/>
                </a:xfrm>
                <a:custGeom>
                  <a:avLst/>
                  <a:gdLst/>
                  <a:ahLst/>
                  <a:cxnLst/>
                  <a:rect l="l" t="t" r="r" b="b"/>
                  <a:pathLst>
                    <a:path w="1181" h="2152" extrusionOk="0">
                      <a:moveTo>
                        <a:pt x="389" y="0"/>
                      </a:moveTo>
                      <a:cubicBezTo>
                        <a:pt x="376" y="0"/>
                        <a:pt x="362" y="2"/>
                        <a:pt x="347" y="5"/>
                      </a:cubicBezTo>
                      <a:cubicBezTo>
                        <a:pt x="270" y="22"/>
                        <a:pt x="248" y="89"/>
                        <a:pt x="227" y="153"/>
                      </a:cubicBezTo>
                      <a:cubicBezTo>
                        <a:pt x="221" y="171"/>
                        <a:pt x="236" y="196"/>
                        <a:pt x="241" y="218"/>
                      </a:cubicBezTo>
                      <a:cubicBezTo>
                        <a:pt x="262" y="211"/>
                        <a:pt x="288" y="210"/>
                        <a:pt x="303" y="195"/>
                      </a:cubicBezTo>
                      <a:cubicBezTo>
                        <a:pt x="337" y="165"/>
                        <a:pt x="372" y="149"/>
                        <a:pt x="405" y="149"/>
                      </a:cubicBezTo>
                      <a:cubicBezTo>
                        <a:pt x="448" y="149"/>
                        <a:pt x="487" y="176"/>
                        <a:pt x="513" y="230"/>
                      </a:cubicBezTo>
                      <a:cubicBezTo>
                        <a:pt x="533" y="269"/>
                        <a:pt x="544" y="314"/>
                        <a:pt x="548" y="357"/>
                      </a:cubicBezTo>
                      <a:cubicBezTo>
                        <a:pt x="563" y="531"/>
                        <a:pt x="574" y="704"/>
                        <a:pt x="584" y="877"/>
                      </a:cubicBezTo>
                      <a:cubicBezTo>
                        <a:pt x="585" y="899"/>
                        <a:pt x="577" y="919"/>
                        <a:pt x="573" y="941"/>
                      </a:cubicBezTo>
                      <a:cubicBezTo>
                        <a:pt x="541" y="910"/>
                        <a:pt x="527" y="879"/>
                        <a:pt x="508" y="851"/>
                      </a:cubicBezTo>
                      <a:cubicBezTo>
                        <a:pt x="461" y="773"/>
                        <a:pt x="379" y="730"/>
                        <a:pt x="295" y="730"/>
                      </a:cubicBezTo>
                      <a:cubicBezTo>
                        <a:pt x="249" y="730"/>
                        <a:pt x="202" y="743"/>
                        <a:pt x="159" y="770"/>
                      </a:cubicBezTo>
                      <a:cubicBezTo>
                        <a:pt x="42" y="842"/>
                        <a:pt x="1" y="1018"/>
                        <a:pt x="76" y="1130"/>
                      </a:cubicBezTo>
                      <a:cubicBezTo>
                        <a:pt x="105" y="1174"/>
                        <a:pt x="143" y="1195"/>
                        <a:pt x="180" y="1195"/>
                      </a:cubicBezTo>
                      <a:cubicBezTo>
                        <a:pt x="215" y="1195"/>
                        <a:pt x="250" y="1176"/>
                        <a:pt x="278" y="1135"/>
                      </a:cubicBezTo>
                      <a:cubicBezTo>
                        <a:pt x="174" y="1127"/>
                        <a:pt x="121" y="1074"/>
                        <a:pt x="129" y="986"/>
                      </a:cubicBezTo>
                      <a:cubicBezTo>
                        <a:pt x="136" y="903"/>
                        <a:pt x="210" y="836"/>
                        <a:pt x="292" y="836"/>
                      </a:cubicBezTo>
                      <a:cubicBezTo>
                        <a:pt x="298" y="836"/>
                        <a:pt x="304" y="836"/>
                        <a:pt x="310" y="837"/>
                      </a:cubicBezTo>
                      <a:cubicBezTo>
                        <a:pt x="386" y="845"/>
                        <a:pt x="440" y="889"/>
                        <a:pt x="459" y="962"/>
                      </a:cubicBezTo>
                      <a:cubicBezTo>
                        <a:pt x="480" y="1035"/>
                        <a:pt x="490" y="1112"/>
                        <a:pt x="496" y="1188"/>
                      </a:cubicBezTo>
                      <a:cubicBezTo>
                        <a:pt x="511" y="1391"/>
                        <a:pt x="522" y="1597"/>
                        <a:pt x="535" y="1803"/>
                      </a:cubicBezTo>
                      <a:cubicBezTo>
                        <a:pt x="541" y="1939"/>
                        <a:pt x="603" y="2050"/>
                        <a:pt x="700" y="2152"/>
                      </a:cubicBezTo>
                      <a:cubicBezTo>
                        <a:pt x="711" y="2106"/>
                        <a:pt x="716" y="2061"/>
                        <a:pt x="711" y="2016"/>
                      </a:cubicBezTo>
                      <a:cubicBezTo>
                        <a:pt x="698" y="1865"/>
                        <a:pt x="680" y="1713"/>
                        <a:pt x="672" y="1559"/>
                      </a:cubicBezTo>
                      <a:cubicBezTo>
                        <a:pt x="667" y="1457"/>
                        <a:pt x="680" y="1354"/>
                        <a:pt x="742" y="1266"/>
                      </a:cubicBezTo>
                      <a:cubicBezTo>
                        <a:pt x="786" y="1206"/>
                        <a:pt x="841" y="1171"/>
                        <a:pt x="912" y="1171"/>
                      </a:cubicBezTo>
                      <a:cubicBezTo>
                        <a:pt x="923" y="1171"/>
                        <a:pt x="934" y="1172"/>
                        <a:pt x="946" y="1174"/>
                      </a:cubicBezTo>
                      <a:cubicBezTo>
                        <a:pt x="1012" y="1183"/>
                        <a:pt x="1055" y="1219"/>
                        <a:pt x="1070" y="1285"/>
                      </a:cubicBezTo>
                      <a:cubicBezTo>
                        <a:pt x="1083" y="1347"/>
                        <a:pt x="1078" y="1405"/>
                        <a:pt x="1026" y="1447"/>
                      </a:cubicBezTo>
                      <a:cubicBezTo>
                        <a:pt x="1004" y="1464"/>
                        <a:pt x="983" y="1472"/>
                        <a:pt x="963" y="1472"/>
                      </a:cubicBezTo>
                      <a:cubicBezTo>
                        <a:pt x="931" y="1472"/>
                        <a:pt x="900" y="1454"/>
                        <a:pt x="872" y="1426"/>
                      </a:cubicBezTo>
                      <a:lnTo>
                        <a:pt x="872" y="1426"/>
                      </a:lnTo>
                      <a:cubicBezTo>
                        <a:pt x="840" y="1488"/>
                        <a:pt x="853" y="1539"/>
                        <a:pt x="893" y="1579"/>
                      </a:cubicBezTo>
                      <a:cubicBezTo>
                        <a:pt x="915" y="1602"/>
                        <a:pt x="940" y="1612"/>
                        <a:pt x="966" y="1612"/>
                      </a:cubicBezTo>
                      <a:cubicBezTo>
                        <a:pt x="989" y="1612"/>
                        <a:pt x="1013" y="1604"/>
                        <a:pt x="1037" y="1591"/>
                      </a:cubicBezTo>
                      <a:cubicBezTo>
                        <a:pt x="1129" y="1538"/>
                        <a:pt x="1155" y="1449"/>
                        <a:pt x="1165" y="1352"/>
                      </a:cubicBezTo>
                      <a:cubicBezTo>
                        <a:pt x="1180" y="1219"/>
                        <a:pt x="1089" y="1101"/>
                        <a:pt x="945" y="1069"/>
                      </a:cubicBezTo>
                      <a:cubicBezTo>
                        <a:pt x="930" y="1066"/>
                        <a:pt x="916" y="1064"/>
                        <a:pt x="901" y="1064"/>
                      </a:cubicBezTo>
                      <a:cubicBezTo>
                        <a:pt x="801" y="1064"/>
                        <a:pt x="698" y="1137"/>
                        <a:pt x="665" y="1238"/>
                      </a:cubicBezTo>
                      <a:cubicBezTo>
                        <a:pt x="657" y="1259"/>
                        <a:pt x="651" y="1281"/>
                        <a:pt x="643" y="1303"/>
                      </a:cubicBezTo>
                      <a:cubicBezTo>
                        <a:pt x="637" y="1302"/>
                        <a:pt x="631" y="1301"/>
                        <a:pt x="626" y="1301"/>
                      </a:cubicBezTo>
                      <a:cubicBezTo>
                        <a:pt x="622" y="1301"/>
                        <a:pt x="618" y="1302"/>
                        <a:pt x="615" y="1303"/>
                      </a:cubicBezTo>
                      <a:cubicBezTo>
                        <a:pt x="615" y="1272"/>
                        <a:pt x="614" y="1243"/>
                        <a:pt x="615" y="1213"/>
                      </a:cubicBezTo>
                      <a:cubicBezTo>
                        <a:pt x="627" y="966"/>
                        <a:pt x="647" y="718"/>
                        <a:pt x="651" y="471"/>
                      </a:cubicBezTo>
                      <a:cubicBezTo>
                        <a:pt x="652" y="337"/>
                        <a:pt x="632" y="199"/>
                        <a:pt x="542" y="86"/>
                      </a:cubicBezTo>
                      <a:cubicBezTo>
                        <a:pt x="501" y="35"/>
                        <a:pt x="452" y="0"/>
                        <a:pt x="389"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976" name="Google Shape;6976;p32"/>
                <p:cNvGrpSpPr/>
                <p:nvPr/>
              </p:nvGrpSpPr>
              <p:grpSpPr>
                <a:xfrm>
                  <a:off x="2730175" y="4343692"/>
                  <a:ext cx="217474" cy="291591"/>
                  <a:chOff x="2730175" y="4343692"/>
                  <a:chExt cx="217474" cy="291591"/>
                </a:xfrm>
              </p:grpSpPr>
              <p:sp>
                <p:nvSpPr>
                  <p:cNvPr id="6977" name="Google Shape;6977;p32"/>
                  <p:cNvSpPr/>
                  <p:nvPr/>
                </p:nvSpPr>
                <p:spPr>
                  <a:xfrm>
                    <a:off x="2834640" y="4372814"/>
                    <a:ext cx="113010" cy="262468"/>
                  </a:xfrm>
                  <a:custGeom>
                    <a:avLst/>
                    <a:gdLst/>
                    <a:ahLst/>
                    <a:cxnLst/>
                    <a:rect l="l" t="t" r="r" b="b"/>
                    <a:pathLst>
                      <a:path w="1203" h="2794" extrusionOk="0">
                        <a:moveTo>
                          <a:pt x="86" y="0"/>
                        </a:moveTo>
                        <a:cubicBezTo>
                          <a:pt x="68" y="68"/>
                          <a:pt x="46" y="123"/>
                          <a:pt x="40" y="177"/>
                        </a:cubicBezTo>
                        <a:cubicBezTo>
                          <a:pt x="1" y="503"/>
                          <a:pt x="90" y="807"/>
                          <a:pt x="223" y="1097"/>
                        </a:cubicBezTo>
                        <a:cubicBezTo>
                          <a:pt x="320" y="1309"/>
                          <a:pt x="449" y="1505"/>
                          <a:pt x="538" y="1720"/>
                        </a:cubicBezTo>
                        <a:cubicBezTo>
                          <a:pt x="682" y="2066"/>
                          <a:pt x="727" y="2421"/>
                          <a:pt x="562" y="2793"/>
                        </a:cubicBezTo>
                        <a:cubicBezTo>
                          <a:pt x="612" y="2758"/>
                          <a:pt x="671" y="2733"/>
                          <a:pt x="708" y="2690"/>
                        </a:cubicBezTo>
                        <a:cubicBezTo>
                          <a:pt x="1002" y="2366"/>
                          <a:pt x="1203" y="2005"/>
                          <a:pt x="1139" y="1543"/>
                        </a:cubicBezTo>
                        <a:cubicBezTo>
                          <a:pt x="1082" y="1130"/>
                          <a:pt x="938" y="771"/>
                          <a:pt x="555" y="553"/>
                        </a:cubicBezTo>
                        <a:cubicBezTo>
                          <a:pt x="546" y="547"/>
                          <a:pt x="538" y="541"/>
                          <a:pt x="530" y="536"/>
                        </a:cubicBezTo>
                        <a:cubicBezTo>
                          <a:pt x="346" y="414"/>
                          <a:pt x="209" y="252"/>
                          <a:pt x="119" y="49"/>
                        </a:cubicBezTo>
                        <a:cubicBezTo>
                          <a:pt x="113" y="37"/>
                          <a:pt x="104" y="26"/>
                          <a:pt x="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8" name="Google Shape;6978;p32"/>
                  <p:cNvSpPr/>
                  <p:nvPr/>
                </p:nvSpPr>
                <p:spPr>
                  <a:xfrm>
                    <a:off x="2730175" y="4343692"/>
                    <a:ext cx="121464" cy="223671"/>
                  </a:xfrm>
                  <a:custGeom>
                    <a:avLst/>
                    <a:gdLst/>
                    <a:ahLst/>
                    <a:cxnLst/>
                    <a:rect l="l" t="t" r="r" b="b"/>
                    <a:pathLst>
                      <a:path w="1293" h="2381" extrusionOk="0">
                        <a:moveTo>
                          <a:pt x="420" y="0"/>
                        </a:moveTo>
                        <a:cubicBezTo>
                          <a:pt x="247" y="142"/>
                          <a:pt x="140" y="317"/>
                          <a:pt x="103" y="523"/>
                        </a:cubicBezTo>
                        <a:cubicBezTo>
                          <a:pt x="0" y="1085"/>
                          <a:pt x="167" y="1559"/>
                          <a:pt x="615" y="1916"/>
                        </a:cubicBezTo>
                        <a:cubicBezTo>
                          <a:pt x="826" y="2086"/>
                          <a:pt x="1060" y="2226"/>
                          <a:pt x="1285" y="2380"/>
                        </a:cubicBezTo>
                        <a:cubicBezTo>
                          <a:pt x="1287" y="2378"/>
                          <a:pt x="1290" y="2378"/>
                          <a:pt x="1292" y="2375"/>
                        </a:cubicBezTo>
                        <a:cubicBezTo>
                          <a:pt x="1225" y="2287"/>
                          <a:pt x="1158" y="2199"/>
                          <a:pt x="1090" y="2112"/>
                        </a:cubicBezTo>
                        <a:cubicBezTo>
                          <a:pt x="977" y="1967"/>
                          <a:pt x="904" y="1804"/>
                          <a:pt x="863" y="1624"/>
                        </a:cubicBezTo>
                        <a:cubicBezTo>
                          <a:pt x="851" y="1574"/>
                          <a:pt x="827" y="1523"/>
                          <a:pt x="796" y="1481"/>
                        </a:cubicBezTo>
                        <a:cubicBezTo>
                          <a:pt x="474" y="1064"/>
                          <a:pt x="317" y="603"/>
                          <a:pt x="420" y="72"/>
                        </a:cubicBezTo>
                        <a:cubicBezTo>
                          <a:pt x="425" y="53"/>
                          <a:pt x="420" y="31"/>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9" name="Google Shape;6979;p32"/>
                  <p:cNvSpPr/>
                  <p:nvPr/>
                </p:nvSpPr>
                <p:spPr>
                  <a:xfrm>
                    <a:off x="2811060" y="4393012"/>
                    <a:ext cx="82197" cy="238795"/>
                  </a:xfrm>
                  <a:custGeom>
                    <a:avLst/>
                    <a:gdLst/>
                    <a:ahLst/>
                    <a:cxnLst/>
                    <a:rect l="l" t="t" r="r" b="b"/>
                    <a:pathLst>
                      <a:path w="875" h="2542" extrusionOk="0">
                        <a:moveTo>
                          <a:pt x="217" y="1"/>
                        </a:moveTo>
                        <a:cubicBezTo>
                          <a:pt x="104" y="197"/>
                          <a:pt x="34" y="401"/>
                          <a:pt x="22" y="623"/>
                        </a:cubicBezTo>
                        <a:cubicBezTo>
                          <a:pt x="0" y="1001"/>
                          <a:pt x="73" y="1351"/>
                          <a:pt x="333" y="1645"/>
                        </a:cubicBezTo>
                        <a:cubicBezTo>
                          <a:pt x="384" y="1702"/>
                          <a:pt x="424" y="1769"/>
                          <a:pt x="472" y="1829"/>
                        </a:cubicBezTo>
                        <a:cubicBezTo>
                          <a:pt x="637" y="2037"/>
                          <a:pt x="763" y="2259"/>
                          <a:pt x="742" y="2542"/>
                        </a:cubicBezTo>
                        <a:cubicBezTo>
                          <a:pt x="811" y="2442"/>
                          <a:pt x="844" y="2335"/>
                          <a:pt x="855" y="2222"/>
                        </a:cubicBezTo>
                        <a:cubicBezTo>
                          <a:pt x="874" y="1954"/>
                          <a:pt x="840" y="1696"/>
                          <a:pt x="726" y="1453"/>
                        </a:cubicBezTo>
                        <a:cubicBezTo>
                          <a:pt x="663" y="1319"/>
                          <a:pt x="590" y="1189"/>
                          <a:pt x="518" y="1060"/>
                        </a:cubicBezTo>
                        <a:cubicBezTo>
                          <a:pt x="338" y="736"/>
                          <a:pt x="226" y="394"/>
                          <a:pt x="230" y="20"/>
                        </a:cubicBezTo>
                        <a:cubicBezTo>
                          <a:pt x="230" y="16"/>
                          <a:pt x="224" y="1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0" name="Google Shape;6980;p32"/>
                  <p:cNvSpPr/>
                  <p:nvPr/>
                </p:nvSpPr>
                <p:spPr>
                  <a:xfrm>
                    <a:off x="2769631" y="4349423"/>
                    <a:ext cx="48285" cy="128886"/>
                  </a:xfrm>
                  <a:custGeom>
                    <a:avLst/>
                    <a:gdLst/>
                    <a:ahLst/>
                    <a:cxnLst/>
                    <a:rect l="l" t="t" r="r" b="b"/>
                    <a:pathLst>
                      <a:path w="514" h="1372" extrusionOk="0">
                        <a:moveTo>
                          <a:pt x="62" y="0"/>
                        </a:moveTo>
                        <a:cubicBezTo>
                          <a:pt x="0" y="246"/>
                          <a:pt x="11" y="491"/>
                          <a:pt x="68" y="729"/>
                        </a:cubicBezTo>
                        <a:cubicBezTo>
                          <a:pt x="126" y="972"/>
                          <a:pt x="261" y="1176"/>
                          <a:pt x="408" y="1372"/>
                        </a:cubicBezTo>
                        <a:cubicBezTo>
                          <a:pt x="416" y="1340"/>
                          <a:pt x="414" y="1310"/>
                          <a:pt x="412" y="1281"/>
                        </a:cubicBezTo>
                        <a:cubicBezTo>
                          <a:pt x="394" y="1088"/>
                          <a:pt x="414" y="899"/>
                          <a:pt x="482" y="719"/>
                        </a:cubicBezTo>
                        <a:cubicBezTo>
                          <a:pt x="514" y="636"/>
                          <a:pt x="500" y="571"/>
                          <a:pt x="454" y="506"/>
                        </a:cubicBezTo>
                        <a:cubicBezTo>
                          <a:pt x="433" y="475"/>
                          <a:pt x="412" y="444"/>
                          <a:pt x="385" y="419"/>
                        </a:cubicBezTo>
                        <a:cubicBezTo>
                          <a:pt x="251" y="301"/>
                          <a:pt x="124" y="177"/>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81" name="Google Shape;6981;p32"/>
                <p:cNvGrpSpPr/>
                <p:nvPr/>
              </p:nvGrpSpPr>
              <p:grpSpPr>
                <a:xfrm>
                  <a:off x="2842155" y="4646751"/>
                  <a:ext cx="224426" cy="261061"/>
                  <a:chOff x="2842155" y="4646751"/>
                  <a:chExt cx="224426" cy="261061"/>
                </a:xfrm>
              </p:grpSpPr>
              <p:sp>
                <p:nvSpPr>
                  <p:cNvPr id="6982" name="Google Shape;6982;p32"/>
                  <p:cNvSpPr/>
                  <p:nvPr/>
                </p:nvSpPr>
                <p:spPr>
                  <a:xfrm>
                    <a:off x="2842155" y="4705465"/>
                    <a:ext cx="157819" cy="202347"/>
                  </a:xfrm>
                  <a:custGeom>
                    <a:avLst/>
                    <a:gdLst/>
                    <a:ahLst/>
                    <a:cxnLst/>
                    <a:rect l="l" t="t" r="r" b="b"/>
                    <a:pathLst>
                      <a:path w="1680" h="2154" extrusionOk="0">
                        <a:moveTo>
                          <a:pt x="1636" y="1"/>
                        </a:moveTo>
                        <a:cubicBezTo>
                          <a:pt x="1631" y="1"/>
                          <a:pt x="1626" y="1"/>
                          <a:pt x="1622" y="2"/>
                        </a:cubicBezTo>
                        <a:cubicBezTo>
                          <a:pt x="1410" y="61"/>
                          <a:pt x="1195" y="113"/>
                          <a:pt x="989" y="184"/>
                        </a:cubicBezTo>
                        <a:cubicBezTo>
                          <a:pt x="822" y="242"/>
                          <a:pt x="695" y="363"/>
                          <a:pt x="596" y="510"/>
                        </a:cubicBezTo>
                        <a:cubicBezTo>
                          <a:pt x="463" y="709"/>
                          <a:pt x="406" y="934"/>
                          <a:pt x="347" y="1159"/>
                        </a:cubicBezTo>
                        <a:cubicBezTo>
                          <a:pt x="284" y="1398"/>
                          <a:pt x="215" y="1634"/>
                          <a:pt x="67" y="1841"/>
                        </a:cubicBezTo>
                        <a:cubicBezTo>
                          <a:pt x="27" y="1897"/>
                          <a:pt x="13" y="1979"/>
                          <a:pt x="7" y="2049"/>
                        </a:cubicBezTo>
                        <a:cubicBezTo>
                          <a:pt x="0" y="2120"/>
                          <a:pt x="22" y="2154"/>
                          <a:pt x="71" y="2154"/>
                        </a:cubicBezTo>
                        <a:cubicBezTo>
                          <a:pt x="88" y="2154"/>
                          <a:pt x="108" y="2150"/>
                          <a:pt x="131" y="2141"/>
                        </a:cubicBezTo>
                        <a:cubicBezTo>
                          <a:pt x="489" y="2013"/>
                          <a:pt x="787" y="1806"/>
                          <a:pt x="953" y="1458"/>
                        </a:cubicBezTo>
                        <a:cubicBezTo>
                          <a:pt x="1066" y="1222"/>
                          <a:pt x="1157" y="974"/>
                          <a:pt x="1241" y="726"/>
                        </a:cubicBezTo>
                        <a:cubicBezTo>
                          <a:pt x="1334" y="456"/>
                          <a:pt x="1420" y="187"/>
                          <a:pt x="1680" y="2"/>
                        </a:cubicBezTo>
                        <a:cubicBezTo>
                          <a:pt x="1660" y="2"/>
                          <a:pt x="1647" y="1"/>
                          <a:pt x="1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3" name="Google Shape;6983;p32"/>
                  <p:cNvSpPr/>
                  <p:nvPr/>
                </p:nvSpPr>
                <p:spPr>
                  <a:xfrm>
                    <a:off x="2970386" y="4646751"/>
                    <a:ext cx="96195" cy="140534"/>
                  </a:xfrm>
                  <a:custGeom>
                    <a:avLst/>
                    <a:gdLst/>
                    <a:ahLst/>
                    <a:cxnLst/>
                    <a:rect l="l" t="t" r="r" b="b"/>
                    <a:pathLst>
                      <a:path w="1024" h="1496" extrusionOk="0">
                        <a:moveTo>
                          <a:pt x="888" y="0"/>
                        </a:moveTo>
                        <a:cubicBezTo>
                          <a:pt x="512" y="0"/>
                          <a:pt x="61" y="283"/>
                          <a:pt x="1" y="623"/>
                        </a:cubicBezTo>
                        <a:cubicBezTo>
                          <a:pt x="102" y="607"/>
                          <a:pt x="200" y="586"/>
                          <a:pt x="300" y="576"/>
                        </a:cubicBezTo>
                        <a:cubicBezTo>
                          <a:pt x="305" y="576"/>
                          <a:pt x="310" y="576"/>
                          <a:pt x="316" y="576"/>
                        </a:cubicBezTo>
                        <a:cubicBezTo>
                          <a:pt x="360" y="576"/>
                          <a:pt x="404" y="591"/>
                          <a:pt x="449" y="597"/>
                        </a:cubicBezTo>
                        <a:cubicBezTo>
                          <a:pt x="428" y="638"/>
                          <a:pt x="414" y="686"/>
                          <a:pt x="386" y="722"/>
                        </a:cubicBezTo>
                        <a:cubicBezTo>
                          <a:pt x="205" y="944"/>
                          <a:pt x="145" y="1208"/>
                          <a:pt x="112" y="1496"/>
                        </a:cubicBezTo>
                        <a:cubicBezTo>
                          <a:pt x="138" y="1476"/>
                          <a:pt x="153" y="1466"/>
                          <a:pt x="165" y="1453"/>
                        </a:cubicBezTo>
                        <a:cubicBezTo>
                          <a:pt x="265" y="1346"/>
                          <a:pt x="353" y="1227"/>
                          <a:pt x="398" y="1087"/>
                        </a:cubicBezTo>
                        <a:cubicBezTo>
                          <a:pt x="450" y="924"/>
                          <a:pt x="497" y="760"/>
                          <a:pt x="537" y="593"/>
                        </a:cubicBezTo>
                        <a:cubicBezTo>
                          <a:pt x="600" y="318"/>
                          <a:pt x="693" y="74"/>
                          <a:pt x="1023" y="13"/>
                        </a:cubicBezTo>
                        <a:cubicBezTo>
                          <a:pt x="980" y="4"/>
                          <a:pt x="934"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4" name="Google Shape;6984;p32"/>
                  <p:cNvSpPr/>
                  <p:nvPr/>
                </p:nvSpPr>
                <p:spPr>
                  <a:xfrm>
                    <a:off x="2872780" y="4710820"/>
                    <a:ext cx="130107" cy="194550"/>
                  </a:xfrm>
                  <a:custGeom>
                    <a:avLst/>
                    <a:gdLst/>
                    <a:ahLst/>
                    <a:cxnLst/>
                    <a:rect l="l" t="t" r="r" b="b"/>
                    <a:pathLst>
                      <a:path w="1385" h="2071" extrusionOk="0">
                        <a:moveTo>
                          <a:pt x="1369" y="1"/>
                        </a:moveTo>
                        <a:cubicBezTo>
                          <a:pt x="1338" y="27"/>
                          <a:pt x="1304" y="49"/>
                          <a:pt x="1276" y="78"/>
                        </a:cubicBezTo>
                        <a:cubicBezTo>
                          <a:pt x="1142" y="210"/>
                          <a:pt x="1071" y="379"/>
                          <a:pt x="1010" y="551"/>
                        </a:cubicBezTo>
                        <a:cubicBezTo>
                          <a:pt x="947" y="734"/>
                          <a:pt x="884" y="917"/>
                          <a:pt x="822" y="1099"/>
                        </a:cubicBezTo>
                        <a:cubicBezTo>
                          <a:pt x="679" y="1521"/>
                          <a:pt x="426" y="1848"/>
                          <a:pt x="22" y="2049"/>
                        </a:cubicBezTo>
                        <a:cubicBezTo>
                          <a:pt x="15" y="2053"/>
                          <a:pt x="10" y="2060"/>
                          <a:pt x="0" y="2068"/>
                        </a:cubicBezTo>
                        <a:cubicBezTo>
                          <a:pt x="10" y="2069"/>
                          <a:pt x="15" y="2071"/>
                          <a:pt x="19" y="2071"/>
                        </a:cubicBezTo>
                        <a:cubicBezTo>
                          <a:pt x="20" y="2071"/>
                          <a:pt x="21" y="2070"/>
                          <a:pt x="22" y="2070"/>
                        </a:cubicBezTo>
                        <a:cubicBezTo>
                          <a:pt x="34" y="2068"/>
                          <a:pt x="46" y="2065"/>
                          <a:pt x="57" y="2060"/>
                        </a:cubicBezTo>
                        <a:cubicBezTo>
                          <a:pt x="579" y="1831"/>
                          <a:pt x="968" y="1489"/>
                          <a:pt x="1074" y="896"/>
                        </a:cubicBezTo>
                        <a:cubicBezTo>
                          <a:pt x="1127" y="586"/>
                          <a:pt x="1159" y="267"/>
                          <a:pt x="1385" y="14"/>
                        </a:cubicBezTo>
                        <a:cubicBezTo>
                          <a:pt x="1379" y="11"/>
                          <a:pt x="1374" y="7"/>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985" name="Google Shape;6985;p32"/>
                <p:cNvSpPr/>
                <p:nvPr/>
              </p:nvSpPr>
              <p:spPr>
                <a:xfrm>
                  <a:off x="2976305" y="4653797"/>
                  <a:ext cx="89807" cy="159698"/>
                </a:xfrm>
                <a:custGeom>
                  <a:avLst/>
                  <a:gdLst/>
                  <a:ahLst/>
                  <a:cxnLst/>
                  <a:rect l="l" t="t" r="r" b="b"/>
                  <a:pathLst>
                    <a:path w="956" h="1700" extrusionOk="0">
                      <a:moveTo>
                        <a:pt x="955" y="0"/>
                      </a:moveTo>
                      <a:lnTo>
                        <a:pt x="955" y="0"/>
                      </a:lnTo>
                      <a:cubicBezTo>
                        <a:pt x="860" y="6"/>
                        <a:pt x="785" y="38"/>
                        <a:pt x="723" y="103"/>
                      </a:cubicBezTo>
                      <a:cubicBezTo>
                        <a:pt x="612" y="216"/>
                        <a:pt x="560" y="359"/>
                        <a:pt x="522" y="511"/>
                      </a:cubicBezTo>
                      <a:cubicBezTo>
                        <a:pt x="483" y="673"/>
                        <a:pt x="438" y="836"/>
                        <a:pt x="387" y="996"/>
                      </a:cubicBezTo>
                      <a:cubicBezTo>
                        <a:pt x="340" y="1142"/>
                        <a:pt x="262" y="1277"/>
                        <a:pt x="142" y="1370"/>
                      </a:cubicBezTo>
                      <a:cubicBezTo>
                        <a:pt x="30" y="1457"/>
                        <a:pt x="15" y="1572"/>
                        <a:pt x="1" y="1700"/>
                      </a:cubicBezTo>
                      <a:cubicBezTo>
                        <a:pt x="111" y="1598"/>
                        <a:pt x="218" y="1497"/>
                        <a:pt x="309" y="1384"/>
                      </a:cubicBezTo>
                      <a:cubicBezTo>
                        <a:pt x="442" y="1219"/>
                        <a:pt x="491" y="1018"/>
                        <a:pt x="537" y="817"/>
                      </a:cubicBezTo>
                      <a:cubicBezTo>
                        <a:pt x="607" y="511"/>
                        <a:pt x="706" y="217"/>
                        <a:pt x="95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986" name="Google Shape;6986;p32"/>
                <p:cNvGrpSpPr/>
                <p:nvPr/>
              </p:nvGrpSpPr>
              <p:grpSpPr>
                <a:xfrm>
                  <a:off x="2954510" y="4534584"/>
                  <a:ext cx="135182" cy="174166"/>
                  <a:chOff x="2954510" y="4534584"/>
                  <a:chExt cx="135182" cy="174166"/>
                </a:xfrm>
              </p:grpSpPr>
              <p:sp>
                <p:nvSpPr>
                  <p:cNvPr id="6987" name="Google Shape;6987;p32"/>
                  <p:cNvSpPr/>
                  <p:nvPr/>
                </p:nvSpPr>
                <p:spPr>
                  <a:xfrm>
                    <a:off x="2954510" y="4578831"/>
                    <a:ext cx="76655" cy="129919"/>
                  </a:xfrm>
                  <a:custGeom>
                    <a:avLst/>
                    <a:gdLst/>
                    <a:ahLst/>
                    <a:cxnLst/>
                    <a:rect l="l" t="t" r="r" b="b"/>
                    <a:pathLst>
                      <a:path w="816" h="1383" extrusionOk="0">
                        <a:moveTo>
                          <a:pt x="673" y="1"/>
                        </a:moveTo>
                        <a:cubicBezTo>
                          <a:pt x="672" y="1"/>
                          <a:pt x="670" y="1"/>
                          <a:pt x="669" y="1"/>
                        </a:cubicBezTo>
                        <a:cubicBezTo>
                          <a:pt x="589" y="2"/>
                          <a:pt x="529" y="51"/>
                          <a:pt x="527" y="116"/>
                        </a:cubicBezTo>
                        <a:cubicBezTo>
                          <a:pt x="527" y="136"/>
                          <a:pt x="534" y="164"/>
                          <a:pt x="548" y="174"/>
                        </a:cubicBezTo>
                        <a:cubicBezTo>
                          <a:pt x="550" y="175"/>
                          <a:pt x="553" y="176"/>
                          <a:pt x="556" y="176"/>
                        </a:cubicBezTo>
                        <a:cubicBezTo>
                          <a:pt x="570" y="176"/>
                          <a:pt x="591" y="164"/>
                          <a:pt x="607" y="160"/>
                        </a:cubicBezTo>
                        <a:cubicBezTo>
                          <a:pt x="625" y="155"/>
                          <a:pt x="653" y="141"/>
                          <a:pt x="665" y="141"/>
                        </a:cubicBezTo>
                        <a:cubicBezTo>
                          <a:pt x="667" y="141"/>
                          <a:pt x="669" y="142"/>
                          <a:pt x="670" y="143"/>
                        </a:cubicBezTo>
                        <a:cubicBezTo>
                          <a:pt x="685" y="160"/>
                          <a:pt x="698" y="193"/>
                          <a:pt x="694" y="214"/>
                        </a:cubicBezTo>
                        <a:cubicBezTo>
                          <a:pt x="679" y="271"/>
                          <a:pt x="660" y="328"/>
                          <a:pt x="629" y="377"/>
                        </a:cubicBezTo>
                        <a:cubicBezTo>
                          <a:pt x="495" y="588"/>
                          <a:pt x="355" y="794"/>
                          <a:pt x="220" y="1005"/>
                        </a:cubicBezTo>
                        <a:cubicBezTo>
                          <a:pt x="145" y="1123"/>
                          <a:pt x="80" y="1247"/>
                          <a:pt x="0" y="1382"/>
                        </a:cubicBezTo>
                        <a:cubicBezTo>
                          <a:pt x="9" y="1383"/>
                          <a:pt x="16" y="1383"/>
                          <a:pt x="24" y="1383"/>
                        </a:cubicBezTo>
                        <a:cubicBezTo>
                          <a:pt x="87" y="1383"/>
                          <a:pt x="110" y="1362"/>
                          <a:pt x="121" y="1316"/>
                        </a:cubicBezTo>
                        <a:cubicBezTo>
                          <a:pt x="130" y="1274"/>
                          <a:pt x="147" y="1230"/>
                          <a:pt x="171" y="1194"/>
                        </a:cubicBezTo>
                        <a:cubicBezTo>
                          <a:pt x="300" y="1001"/>
                          <a:pt x="433" y="812"/>
                          <a:pt x="566" y="622"/>
                        </a:cubicBezTo>
                        <a:cubicBezTo>
                          <a:pt x="606" y="565"/>
                          <a:pt x="655" y="514"/>
                          <a:pt x="691" y="457"/>
                        </a:cubicBezTo>
                        <a:cubicBezTo>
                          <a:pt x="754" y="355"/>
                          <a:pt x="815" y="252"/>
                          <a:pt x="811" y="127"/>
                        </a:cubicBezTo>
                        <a:cubicBezTo>
                          <a:pt x="809" y="51"/>
                          <a:pt x="752" y="1"/>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8" name="Google Shape;6988;p32"/>
                  <p:cNvSpPr/>
                  <p:nvPr/>
                </p:nvSpPr>
                <p:spPr>
                  <a:xfrm>
                    <a:off x="3029758" y="4534584"/>
                    <a:ext cx="25270" cy="63879"/>
                  </a:xfrm>
                  <a:custGeom>
                    <a:avLst/>
                    <a:gdLst/>
                    <a:ahLst/>
                    <a:cxnLst/>
                    <a:rect l="l" t="t" r="r" b="b"/>
                    <a:pathLst>
                      <a:path w="269" h="680" extrusionOk="0">
                        <a:moveTo>
                          <a:pt x="101" y="0"/>
                        </a:moveTo>
                        <a:cubicBezTo>
                          <a:pt x="92" y="0"/>
                          <a:pt x="83" y="2"/>
                          <a:pt x="74" y="4"/>
                        </a:cubicBezTo>
                        <a:cubicBezTo>
                          <a:pt x="46" y="12"/>
                          <a:pt x="22" y="40"/>
                          <a:pt x="8" y="65"/>
                        </a:cubicBezTo>
                        <a:cubicBezTo>
                          <a:pt x="1" y="76"/>
                          <a:pt x="19" y="112"/>
                          <a:pt x="36" y="122"/>
                        </a:cubicBezTo>
                        <a:cubicBezTo>
                          <a:pt x="158" y="198"/>
                          <a:pt x="195" y="317"/>
                          <a:pt x="114" y="434"/>
                        </a:cubicBezTo>
                        <a:cubicBezTo>
                          <a:pt x="62" y="513"/>
                          <a:pt x="53" y="589"/>
                          <a:pt x="77" y="680"/>
                        </a:cubicBezTo>
                        <a:cubicBezTo>
                          <a:pt x="121" y="599"/>
                          <a:pt x="169" y="522"/>
                          <a:pt x="205" y="437"/>
                        </a:cubicBezTo>
                        <a:cubicBezTo>
                          <a:pt x="248" y="333"/>
                          <a:pt x="268" y="222"/>
                          <a:pt x="229" y="112"/>
                        </a:cubicBezTo>
                        <a:cubicBezTo>
                          <a:pt x="204" y="44"/>
                          <a:pt x="155"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9" name="Google Shape;6989;p32"/>
                  <p:cNvSpPr/>
                  <p:nvPr/>
                </p:nvSpPr>
                <p:spPr>
                  <a:xfrm>
                    <a:off x="3058035" y="4548487"/>
                    <a:ext cx="31658" cy="21982"/>
                  </a:xfrm>
                  <a:custGeom>
                    <a:avLst/>
                    <a:gdLst/>
                    <a:ahLst/>
                    <a:cxnLst/>
                    <a:rect l="l" t="t" r="r" b="b"/>
                    <a:pathLst>
                      <a:path w="337" h="234" extrusionOk="0">
                        <a:moveTo>
                          <a:pt x="208" y="0"/>
                        </a:moveTo>
                        <a:cubicBezTo>
                          <a:pt x="120" y="0"/>
                          <a:pt x="32" y="77"/>
                          <a:pt x="0" y="170"/>
                        </a:cubicBezTo>
                        <a:cubicBezTo>
                          <a:pt x="8" y="166"/>
                          <a:pt x="14" y="165"/>
                          <a:pt x="19" y="162"/>
                        </a:cubicBezTo>
                        <a:cubicBezTo>
                          <a:pt x="69" y="141"/>
                          <a:pt x="116" y="110"/>
                          <a:pt x="168" y="104"/>
                        </a:cubicBezTo>
                        <a:cubicBezTo>
                          <a:pt x="171" y="104"/>
                          <a:pt x="175" y="103"/>
                          <a:pt x="178" y="103"/>
                        </a:cubicBezTo>
                        <a:cubicBezTo>
                          <a:pt x="240" y="103"/>
                          <a:pt x="249" y="164"/>
                          <a:pt x="270" y="211"/>
                        </a:cubicBezTo>
                        <a:cubicBezTo>
                          <a:pt x="277" y="228"/>
                          <a:pt x="289" y="234"/>
                          <a:pt x="299" y="234"/>
                        </a:cubicBezTo>
                        <a:cubicBezTo>
                          <a:pt x="314" y="234"/>
                          <a:pt x="327" y="223"/>
                          <a:pt x="329" y="208"/>
                        </a:cubicBezTo>
                        <a:cubicBezTo>
                          <a:pt x="336" y="161"/>
                          <a:pt x="334" y="105"/>
                          <a:pt x="315" y="63"/>
                        </a:cubicBezTo>
                        <a:cubicBezTo>
                          <a:pt x="301" y="33"/>
                          <a:pt x="252" y="3"/>
                          <a:pt x="218" y="1"/>
                        </a:cubicBezTo>
                        <a:cubicBezTo>
                          <a:pt x="215" y="0"/>
                          <a:pt x="212"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990" name="Google Shape;6990;p32"/>
                <p:cNvSpPr/>
                <p:nvPr/>
              </p:nvSpPr>
              <p:spPr>
                <a:xfrm>
                  <a:off x="2723036" y="4193384"/>
                  <a:ext cx="228932" cy="446403"/>
                </a:xfrm>
                <a:custGeom>
                  <a:avLst/>
                  <a:gdLst/>
                  <a:ahLst/>
                  <a:cxnLst/>
                  <a:rect l="l" t="t" r="r" b="b"/>
                  <a:pathLst>
                    <a:path w="2437" h="4752" extrusionOk="0">
                      <a:moveTo>
                        <a:pt x="739" y="60"/>
                      </a:moveTo>
                      <a:cubicBezTo>
                        <a:pt x="801" y="60"/>
                        <a:pt x="850" y="94"/>
                        <a:pt x="891" y="145"/>
                      </a:cubicBezTo>
                      <a:cubicBezTo>
                        <a:pt x="981" y="257"/>
                        <a:pt x="1001" y="396"/>
                        <a:pt x="999" y="531"/>
                      </a:cubicBezTo>
                      <a:cubicBezTo>
                        <a:pt x="996" y="778"/>
                        <a:pt x="977" y="1026"/>
                        <a:pt x="964" y="1272"/>
                      </a:cubicBezTo>
                      <a:cubicBezTo>
                        <a:pt x="963" y="1303"/>
                        <a:pt x="964" y="1333"/>
                        <a:pt x="964" y="1363"/>
                      </a:cubicBezTo>
                      <a:cubicBezTo>
                        <a:pt x="975" y="1364"/>
                        <a:pt x="984" y="1364"/>
                        <a:pt x="994" y="1365"/>
                      </a:cubicBezTo>
                      <a:cubicBezTo>
                        <a:pt x="1001" y="1342"/>
                        <a:pt x="1008" y="1320"/>
                        <a:pt x="1013" y="1296"/>
                      </a:cubicBezTo>
                      <a:cubicBezTo>
                        <a:pt x="1047" y="1196"/>
                        <a:pt x="1150" y="1124"/>
                        <a:pt x="1251" y="1124"/>
                      </a:cubicBezTo>
                      <a:cubicBezTo>
                        <a:pt x="1265" y="1124"/>
                        <a:pt x="1280" y="1126"/>
                        <a:pt x="1294" y="1129"/>
                      </a:cubicBezTo>
                      <a:cubicBezTo>
                        <a:pt x="1435" y="1161"/>
                        <a:pt x="1527" y="1280"/>
                        <a:pt x="1513" y="1411"/>
                      </a:cubicBezTo>
                      <a:cubicBezTo>
                        <a:pt x="1503" y="1509"/>
                        <a:pt x="1477" y="1597"/>
                        <a:pt x="1385" y="1651"/>
                      </a:cubicBezTo>
                      <a:cubicBezTo>
                        <a:pt x="1362" y="1664"/>
                        <a:pt x="1339" y="1671"/>
                        <a:pt x="1316" y="1671"/>
                      </a:cubicBezTo>
                      <a:cubicBezTo>
                        <a:pt x="1289" y="1671"/>
                        <a:pt x="1264" y="1661"/>
                        <a:pt x="1242" y="1638"/>
                      </a:cubicBezTo>
                      <a:cubicBezTo>
                        <a:pt x="1203" y="1599"/>
                        <a:pt x="1187" y="1547"/>
                        <a:pt x="1219" y="1484"/>
                      </a:cubicBezTo>
                      <a:lnTo>
                        <a:pt x="1219" y="1484"/>
                      </a:lnTo>
                      <a:cubicBezTo>
                        <a:pt x="1249" y="1514"/>
                        <a:pt x="1279" y="1531"/>
                        <a:pt x="1311" y="1531"/>
                      </a:cubicBezTo>
                      <a:cubicBezTo>
                        <a:pt x="1331" y="1531"/>
                        <a:pt x="1352" y="1524"/>
                        <a:pt x="1373" y="1507"/>
                      </a:cubicBezTo>
                      <a:cubicBezTo>
                        <a:pt x="1428" y="1465"/>
                        <a:pt x="1431" y="1406"/>
                        <a:pt x="1419" y="1344"/>
                      </a:cubicBezTo>
                      <a:cubicBezTo>
                        <a:pt x="1404" y="1278"/>
                        <a:pt x="1361" y="1242"/>
                        <a:pt x="1295" y="1233"/>
                      </a:cubicBezTo>
                      <a:cubicBezTo>
                        <a:pt x="1283" y="1232"/>
                        <a:pt x="1271" y="1231"/>
                        <a:pt x="1259" y="1231"/>
                      </a:cubicBezTo>
                      <a:cubicBezTo>
                        <a:pt x="1189" y="1231"/>
                        <a:pt x="1134" y="1265"/>
                        <a:pt x="1090" y="1326"/>
                      </a:cubicBezTo>
                      <a:cubicBezTo>
                        <a:pt x="1028" y="1415"/>
                        <a:pt x="1016" y="1515"/>
                        <a:pt x="1021" y="1618"/>
                      </a:cubicBezTo>
                      <a:cubicBezTo>
                        <a:pt x="1028" y="1772"/>
                        <a:pt x="1048" y="1923"/>
                        <a:pt x="1059" y="2076"/>
                      </a:cubicBezTo>
                      <a:cubicBezTo>
                        <a:pt x="1064" y="2120"/>
                        <a:pt x="1059" y="2165"/>
                        <a:pt x="1048" y="2211"/>
                      </a:cubicBezTo>
                      <a:cubicBezTo>
                        <a:pt x="951" y="2109"/>
                        <a:pt x="891" y="1999"/>
                        <a:pt x="883" y="1861"/>
                      </a:cubicBezTo>
                      <a:cubicBezTo>
                        <a:pt x="871" y="1658"/>
                        <a:pt x="860" y="1452"/>
                        <a:pt x="845" y="1247"/>
                      </a:cubicBezTo>
                      <a:cubicBezTo>
                        <a:pt x="837" y="1171"/>
                        <a:pt x="827" y="1095"/>
                        <a:pt x="808" y="1022"/>
                      </a:cubicBezTo>
                      <a:cubicBezTo>
                        <a:pt x="789" y="950"/>
                        <a:pt x="736" y="905"/>
                        <a:pt x="659" y="897"/>
                      </a:cubicBezTo>
                      <a:cubicBezTo>
                        <a:pt x="652" y="896"/>
                        <a:pt x="646" y="895"/>
                        <a:pt x="639" y="895"/>
                      </a:cubicBezTo>
                      <a:cubicBezTo>
                        <a:pt x="557" y="895"/>
                        <a:pt x="485" y="962"/>
                        <a:pt x="478" y="1044"/>
                      </a:cubicBezTo>
                      <a:cubicBezTo>
                        <a:pt x="469" y="1135"/>
                        <a:pt x="521" y="1187"/>
                        <a:pt x="626" y="1194"/>
                      </a:cubicBezTo>
                      <a:cubicBezTo>
                        <a:pt x="599" y="1234"/>
                        <a:pt x="563" y="1254"/>
                        <a:pt x="528" y="1254"/>
                      </a:cubicBezTo>
                      <a:cubicBezTo>
                        <a:pt x="491" y="1254"/>
                        <a:pt x="453" y="1233"/>
                        <a:pt x="424" y="1189"/>
                      </a:cubicBezTo>
                      <a:cubicBezTo>
                        <a:pt x="350" y="1076"/>
                        <a:pt x="391" y="901"/>
                        <a:pt x="507" y="829"/>
                      </a:cubicBezTo>
                      <a:cubicBezTo>
                        <a:pt x="550" y="802"/>
                        <a:pt x="597" y="790"/>
                        <a:pt x="643" y="790"/>
                      </a:cubicBezTo>
                      <a:cubicBezTo>
                        <a:pt x="727" y="790"/>
                        <a:pt x="809" y="832"/>
                        <a:pt x="857" y="910"/>
                      </a:cubicBezTo>
                      <a:cubicBezTo>
                        <a:pt x="876" y="940"/>
                        <a:pt x="889" y="970"/>
                        <a:pt x="922" y="1001"/>
                      </a:cubicBezTo>
                      <a:cubicBezTo>
                        <a:pt x="925" y="979"/>
                        <a:pt x="934" y="957"/>
                        <a:pt x="933" y="936"/>
                      </a:cubicBezTo>
                      <a:cubicBezTo>
                        <a:pt x="923" y="763"/>
                        <a:pt x="913" y="590"/>
                        <a:pt x="897" y="417"/>
                      </a:cubicBezTo>
                      <a:cubicBezTo>
                        <a:pt x="893" y="373"/>
                        <a:pt x="882" y="329"/>
                        <a:pt x="862" y="289"/>
                      </a:cubicBezTo>
                      <a:cubicBezTo>
                        <a:pt x="836" y="235"/>
                        <a:pt x="796" y="208"/>
                        <a:pt x="752" y="208"/>
                      </a:cubicBezTo>
                      <a:cubicBezTo>
                        <a:pt x="720" y="208"/>
                        <a:pt x="685" y="223"/>
                        <a:pt x="651" y="254"/>
                      </a:cubicBezTo>
                      <a:cubicBezTo>
                        <a:pt x="638" y="269"/>
                        <a:pt x="610" y="270"/>
                        <a:pt x="589" y="278"/>
                      </a:cubicBezTo>
                      <a:cubicBezTo>
                        <a:pt x="584" y="256"/>
                        <a:pt x="569" y="231"/>
                        <a:pt x="576" y="212"/>
                      </a:cubicBezTo>
                      <a:cubicBezTo>
                        <a:pt x="597" y="149"/>
                        <a:pt x="619" y="83"/>
                        <a:pt x="696" y="65"/>
                      </a:cubicBezTo>
                      <a:cubicBezTo>
                        <a:pt x="711" y="62"/>
                        <a:pt x="725" y="60"/>
                        <a:pt x="739" y="60"/>
                      </a:cubicBezTo>
                      <a:close/>
                      <a:moveTo>
                        <a:pt x="558" y="1661"/>
                      </a:moveTo>
                      <a:lnTo>
                        <a:pt x="558" y="1661"/>
                      </a:lnTo>
                      <a:cubicBezTo>
                        <a:pt x="620" y="1838"/>
                        <a:pt x="747" y="1962"/>
                        <a:pt x="881" y="2080"/>
                      </a:cubicBezTo>
                      <a:cubicBezTo>
                        <a:pt x="908" y="2105"/>
                        <a:pt x="928" y="2137"/>
                        <a:pt x="950" y="2167"/>
                      </a:cubicBezTo>
                      <a:cubicBezTo>
                        <a:pt x="997" y="2232"/>
                        <a:pt x="1011" y="2296"/>
                        <a:pt x="978" y="2380"/>
                      </a:cubicBezTo>
                      <a:cubicBezTo>
                        <a:pt x="910" y="2560"/>
                        <a:pt x="892" y="2749"/>
                        <a:pt x="908" y="2942"/>
                      </a:cubicBezTo>
                      <a:cubicBezTo>
                        <a:pt x="910" y="2971"/>
                        <a:pt x="912" y="3000"/>
                        <a:pt x="904" y="3033"/>
                      </a:cubicBezTo>
                      <a:cubicBezTo>
                        <a:pt x="757" y="2837"/>
                        <a:pt x="620" y="2633"/>
                        <a:pt x="564" y="2390"/>
                      </a:cubicBezTo>
                      <a:cubicBezTo>
                        <a:pt x="507" y="2152"/>
                        <a:pt x="496" y="1907"/>
                        <a:pt x="558" y="1661"/>
                      </a:cubicBezTo>
                      <a:close/>
                      <a:moveTo>
                        <a:pt x="496" y="1601"/>
                      </a:moveTo>
                      <a:cubicBezTo>
                        <a:pt x="496" y="1632"/>
                        <a:pt x="501" y="1654"/>
                        <a:pt x="496" y="1673"/>
                      </a:cubicBezTo>
                      <a:cubicBezTo>
                        <a:pt x="392" y="2204"/>
                        <a:pt x="548" y="2665"/>
                        <a:pt x="872" y="3082"/>
                      </a:cubicBezTo>
                      <a:cubicBezTo>
                        <a:pt x="903" y="3123"/>
                        <a:pt x="927" y="3175"/>
                        <a:pt x="939" y="3226"/>
                      </a:cubicBezTo>
                      <a:cubicBezTo>
                        <a:pt x="980" y="3404"/>
                        <a:pt x="1053" y="3567"/>
                        <a:pt x="1166" y="3713"/>
                      </a:cubicBezTo>
                      <a:cubicBezTo>
                        <a:pt x="1234" y="3800"/>
                        <a:pt x="1301" y="3888"/>
                        <a:pt x="1368" y="3976"/>
                      </a:cubicBezTo>
                      <a:lnTo>
                        <a:pt x="1361" y="3980"/>
                      </a:lnTo>
                      <a:cubicBezTo>
                        <a:pt x="1136" y="3827"/>
                        <a:pt x="901" y="3687"/>
                        <a:pt x="691" y="3517"/>
                      </a:cubicBezTo>
                      <a:cubicBezTo>
                        <a:pt x="244" y="3160"/>
                        <a:pt x="76" y="2686"/>
                        <a:pt x="179" y="2124"/>
                      </a:cubicBezTo>
                      <a:cubicBezTo>
                        <a:pt x="218" y="1919"/>
                        <a:pt x="322" y="1744"/>
                        <a:pt x="496" y="1601"/>
                      </a:cubicBezTo>
                      <a:close/>
                      <a:moveTo>
                        <a:pt x="1151" y="2124"/>
                      </a:moveTo>
                      <a:cubicBezTo>
                        <a:pt x="1158" y="2134"/>
                        <a:pt x="1165" y="2138"/>
                        <a:pt x="1165" y="2143"/>
                      </a:cubicBezTo>
                      <a:cubicBezTo>
                        <a:pt x="1162" y="2518"/>
                        <a:pt x="1273" y="2859"/>
                        <a:pt x="1452" y="3183"/>
                      </a:cubicBezTo>
                      <a:cubicBezTo>
                        <a:pt x="1524" y="3314"/>
                        <a:pt x="1597" y="3443"/>
                        <a:pt x="1661" y="3577"/>
                      </a:cubicBezTo>
                      <a:cubicBezTo>
                        <a:pt x="1775" y="3821"/>
                        <a:pt x="1808" y="4079"/>
                        <a:pt x="1790" y="4345"/>
                      </a:cubicBezTo>
                      <a:cubicBezTo>
                        <a:pt x="1781" y="4460"/>
                        <a:pt x="1748" y="4567"/>
                        <a:pt x="1679" y="4667"/>
                      </a:cubicBezTo>
                      <a:cubicBezTo>
                        <a:pt x="1702" y="4384"/>
                        <a:pt x="1575" y="4162"/>
                        <a:pt x="1405" y="3952"/>
                      </a:cubicBezTo>
                      <a:cubicBezTo>
                        <a:pt x="1358" y="3893"/>
                        <a:pt x="1318" y="3826"/>
                        <a:pt x="1268" y="3769"/>
                      </a:cubicBezTo>
                      <a:cubicBezTo>
                        <a:pt x="1008" y="3476"/>
                        <a:pt x="935" y="3126"/>
                        <a:pt x="956" y="2747"/>
                      </a:cubicBezTo>
                      <a:cubicBezTo>
                        <a:pt x="970" y="2525"/>
                        <a:pt x="1038" y="2320"/>
                        <a:pt x="1151" y="2124"/>
                      </a:cubicBezTo>
                      <a:close/>
                      <a:moveTo>
                        <a:pt x="1275" y="1911"/>
                      </a:moveTo>
                      <a:cubicBezTo>
                        <a:pt x="1294" y="1937"/>
                        <a:pt x="1304" y="1947"/>
                        <a:pt x="1309" y="1961"/>
                      </a:cubicBezTo>
                      <a:cubicBezTo>
                        <a:pt x="1398" y="2163"/>
                        <a:pt x="1534" y="2325"/>
                        <a:pt x="1719" y="2447"/>
                      </a:cubicBezTo>
                      <a:cubicBezTo>
                        <a:pt x="1729" y="2452"/>
                        <a:pt x="1735" y="2459"/>
                        <a:pt x="1744" y="2464"/>
                      </a:cubicBezTo>
                      <a:cubicBezTo>
                        <a:pt x="2126" y="2684"/>
                        <a:pt x="2270" y="3041"/>
                        <a:pt x="2328" y="3454"/>
                      </a:cubicBezTo>
                      <a:cubicBezTo>
                        <a:pt x="2392" y="3916"/>
                        <a:pt x="2193" y="4277"/>
                        <a:pt x="1898" y="4601"/>
                      </a:cubicBezTo>
                      <a:cubicBezTo>
                        <a:pt x="1859" y="4643"/>
                        <a:pt x="1800" y="4669"/>
                        <a:pt x="1750" y="4703"/>
                      </a:cubicBezTo>
                      <a:cubicBezTo>
                        <a:pt x="1915" y="4331"/>
                        <a:pt x="1870" y="3976"/>
                        <a:pt x="1727" y="3631"/>
                      </a:cubicBezTo>
                      <a:cubicBezTo>
                        <a:pt x="1638" y="3417"/>
                        <a:pt x="1509" y="3221"/>
                        <a:pt x="1413" y="3009"/>
                      </a:cubicBezTo>
                      <a:cubicBezTo>
                        <a:pt x="1279" y="2717"/>
                        <a:pt x="1191" y="2415"/>
                        <a:pt x="1229" y="2088"/>
                      </a:cubicBezTo>
                      <a:cubicBezTo>
                        <a:pt x="1235" y="2033"/>
                        <a:pt x="1258" y="1979"/>
                        <a:pt x="1275" y="1911"/>
                      </a:cubicBezTo>
                      <a:close/>
                      <a:moveTo>
                        <a:pt x="717" y="0"/>
                      </a:moveTo>
                      <a:cubicBezTo>
                        <a:pt x="594" y="27"/>
                        <a:pt x="537" y="114"/>
                        <a:pt x="526" y="233"/>
                      </a:cubicBezTo>
                      <a:cubicBezTo>
                        <a:pt x="523" y="261"/>
                        <a:pt x="541" y="311"/>
                        <a:pt x="559" y="318"/>
                      </a:cubicBezTo>
                      <a:cubicBezTo>
                        <a:pt x="569" y="321"/>
                        <a:pt x="580" y="323"/>
                        <a:pt x="592" y="323"/>
                      </a:cubicBezTo>
                      <a:cubicBezTo>
                        <a:pt x="619" y="323"/>
                        <a:pt x="649" y="315"/>
                        <a:pt x="666" y="301"/>
                      </a:cubicBezTo>
                      <a:cubicBezTo>
                        <a:pt x="700" y="273"/>
                        <a:pt x="729" y="258"/>
                        <a:pt x="754" y="258"/>
                      </a:cubicBezTo>
                      <a:cubicBezTo>
                        <a:pt x="789" y="258"/>
                        <a:pt x="814" y="288"/>
                        <a:pt x="826" y="350"/>
                      </a:cubicBezTo>
                      <a:cubicBezTo>
                        <a:pt x="851" y="473"/>
                        <a:pt x="861" y="599"/>
                        <a:pt x="877" y="724"/>
                      </a:cubicBezTo>
                      <a:cubicBezTo>
                        <a:pt x="880" y="759"/>
                        <a:pt x="880" y="794"/>
                        <a:pt x="883" y="842"/>
                      </a:cubicBezTo>
                      <a:cubicBezTo>
                        <a:pt x="852" y="817"/>
                        <a:pt x="836" y="802"/>
                        <a:pt x="818" y="789"/>
                      </a:cubicBezTo>
                      <a:cubicBezTo>
                        <a:pt x="767" y="753"/>
                        <a:pt x="706" y="735"/>
                        <a:pt x="644" y="735"/>
                      </a:cubicBezTo>
                      <a:cubicBezTo>
                        <a:pt x="566" y="735"/>
                        <a:pt x="487" y="764"/>
                        <a:pt x="428" y="820"/>
                      </a:cubicBezTo>
                      <a:cubicBezTo>
                        <a:pt x="325" y="919"/>
                        <a:pt x="301" y="1095"/>
                        <a:pt x="379" y="1209"/>
                      </a:cubicBezTo>
                      <a:cubicBezTo>
                        <a:pt x="414" y="1261"/>
                        <a:pt x="461" y="1297"/>
                        <a:pt x="521" y="1297"/>
                      </a:cubicBezTo>
                      <a:cubicBezTo>
                        <a:pt x="530" y="1297"/>
                        <a:pt x="539" y="1296"/>
                        <a:pt x="548" y="1294"/>
                      </a:cubicBezTo>
                      <a:cubicBezTo>
                        <a:pt x="616" y="1282"/>
                        <a:pt x="663" y="1238"/>
                        <a:pt x="678" y="1167"/>
                      </a:cubicBezTo>
                      <a:cubicBezTo>
                        <a:pt x="682" y="1153"/>
                        <a:pt x="681" y="1129"/>
                        <a:pt x="672" y="1121"/>
                      </a:cubicBezTo>
                      <a:cubicBezTo>
                        <a:pt x="669" y="1118"/>
                        <a:pt x="664" y="1116"/>
                        <a:pt x="658" y="1116"/>
                      </a:cubicBezTo>
                      <a:cubicBezTo>
                        <a:pt x="648" y="1116"/>
                        <a:pt x="635" y="1120"/>
                        <a:pt x="625" y="1120"/>
                      </a:cubicBezTo>
                      <a:cubicBezTo>
                        <a:pt x="623" y="1120"/>
                        <a:pt x="621" y="1120"/>
                        <a:pt x="619" y="1120"/>
                      </a:cubicBezTo>
                      <a:cubicBezTo>
                        <a:pt x="604" y="1120"/>
                        <a:pt x="585" y="1122"/>
                        <a:pt x="570" y="1122"/>
                      </a:cubicBezTo>
                      <a:cubicBezTo>
                        <a:pt x="556" y="1122"/>
                        <a:pt x="546" y="1120"/>
                        <a:pt x="543" y="1115"/>
                      </a:cubicBezTo>
                      <a:cubicBezTo>
                        <a:pt x="527" y="1086"/>
                        <a:pt x="517" y="1037"/>
                        <a:pt x="532" y="1013"/>
                      </a:cubicBezTo>
                      <a:cubicBezTo>
                        <a:pt x="552" y="982"/>
                        <a:pt x="596" y="945"/>
                        <a:pt x="629" y="945"/>
                      </a:cubicBezTo>
                      <a:cubicBezTo>
                        <a:pt x="630" y="945"/>
                        <a:pt x="631" y="945"/>
                        <a:pt x="632" y="945"/>
                      </a:cubicBezTo>
                      <a:cubicBezTo>
                        <a:pt x="673" y="948"/>
                        <a:pt x="733" y="981"/>
                        <a:pt x="747" y="1017"/>
                      </a:cubicBezTo>
                      <a:cubicBezTo>
                        <a:pt x="775" y="1090"/>
                        <a:pt x="786" y="1174"/>
                        <a:pt x="794" y="1254"/>
                      </a:cubicBezTo>
                      <a:cubicBezTo>
                        <a:pt x="816" y="1471"/>
                        <a:pt x="833" y="1688"/>
                        <a:pt x="853" y="1905"/>
                      </a:cubicBezTo>
                      <a:cubicBezTo>
                        <a:pt x="856" y="1932"/>
                        <a:pt x="862" y="1959"/>
                        <a:pt x="869" y="2005"/>
                      </a:cubicBezTo>
                      <a:cubicBezTo>
                        <a:pt x="724" y="1880"/>
                        <a:pt x="619" y="1754"/>
                        <a:pt x="599" y="1574"/>
                      </a:cubicBezTo>
                      <a:cubicBezTo>
                        <a:pt x="596" y="1547"/>
                        <a:pt x="584" y="1513"/>
                        <a:pt x="565" y="1501"/>
                      </a:cubicBezTo>
                      <a:cubicBezTo>
                        <a:pt x="563" y="1500"/>
                        <a:pt x="560" y="1499"/>
                        <a:pt x="557" y="1499"/>
                      </a:cubicBezTo>
                      <a:cubicBezTo>
                        <a:pt x="542" y="1499"/>
                        <a:pt x="513" y="1515"/>
                        <a:pt x="495" y="1528"/>
                      </a:cubicBezTo>
                      <a:cubicBezTo>
                        <a:pt x="299" y="1675"/>
                        <a:pt x="180" y="1874"/>
                        <a:pt x="126" y="2111"/>
                      </a:cubicBezTo>
                      <a:cubicBezTo>
                        <a:pt x="1" y="2660"/>
                        <a:pt x="255" y="3303"/>
                        <a:pt x="728" y="3605"/>
                      </a:cubicBezTo>
                      <a:cubicBezTo>
                        <a:pt x="945" y="3744"/>
                        <a:pt x="1156" y="3888"/>
                        <a:pt x="1367" y="4037"/>
                      </a:cubicBezTo>
                      <a:cubicBezTo>
                        <a:pt x="1425" y="4076"/>
                        <a:pt x="1476" y="4131"/>
                        <a:pt x="1515" y="4189"/>
                      </a:cubicBezTo>
                      <a:cubicBezTo>
                        <a:pt x="1613" y="4333"/>
                        <a:pt x="1638" y="4500"/>
                        <a:pt x="1642" y="4670"/>
                      </a:cubicBezTo>
                      <a:cubicBezTo>
                        <a:pt x="1643" y="4723"/>
                        <a:pt x="1661" y="4751"/>
                        <a:pt x="1696" y="4751"/>
                      </a:cubicBezTo>
                      <a:cubicBezTo>
                        <a:pt x="1709" y="4751"/>
                        <a:pt x="1724" y="4748"/>
                        <a:pt x="1741" y="4740"/>
                      </a:cubicBezTo>
                      <a:cubicBezTo>
                        <a:pt x="1808" y="4711"/>
                        <a:pt x="1882" y="4679"/>
                        <a:pt x="1930" y="4628"/>
                      </a:cubicBezTo>
                      <a:cubicBezTo>
                        <a:pt x="2232" y="4297"/>
                        <a:pt x="2436" y="3928"/>
                        <a:pt x="2371" y="3455"/>
                      </a:cubicBezTo>
                      <a:cubicBezTo>
                        <a:pt x="2312" y="3026"/>
                        <a:pt x="2165" y="2653"/>
                        <a:pt x="1766" y="2420"/>
                      </a:cubicBezTo>
                      <a:cubicBezTo>
                        <a:pt x="1567" y="2305"/>
                        <a:pt x="1432" y="2128"/>
                        <a:pt x="1341" y="1917"/>
                      </a:cubicBezTo>
                      <a:cubicBezTo>
                        <a:pt x="1331" y="1894"/>
                        <a:pt x="1302" y="1860"/>
                        <a:pt x="1285" y="1860"/>
                      </a:cubicBezTo>
                      <a:cubicBezTo>
                        <a:pt x="1285" y="1860"/>
                        <a:pt x="1285" y="1860"/>
                        <a:pt x="1285" y="1860"/>
                      </a:cubicBezTo>
                      <a:cubicBezTo>
                        <a:pt x="1260" y="1864"/>
                        <a:pt x="1232" y="1890"/>
                        <a:pt x="1214" y="1914"/>
                      </a:cubicBezTo>
                      <a:cubicBezTo>
                        <a:pt x="1178" y="1966"/>
                        <a:pt x="1148" y="2021"/>
                        <a:pt x="1116" y="2074"/>
                      </a:cubicBezTo>
                      <a:cubicBezTo>
                        <a:pt x="1110" y="2072"/>
                        <a:pt x="1104" y="2070"/>
                        <a:pt x="1097" y="2069"/>
                      </a:cubicBezTo>
                      <a:cubicBezTo>
                        <a:pt x="1079" y="1858"/>
                        <a:pt x="1044" y="1648"/>
                        <a:pt x="1099" y="1437"/>
                      </a:cubicBezTo>
                      <a:cubicBezTo>
                        <a:pt x="1109" y="1396"/>
                        <a:pt x="1139" y="1357"/>
                        <a:pt x="1167" y="1325"/>
                      </a:cubicBezTo>
                      <a:cubicBezTo>
                        <a:pt x="1193" y="1296"/>
                        <a:pt x="1225" y="1282"/>
                        <a:pt x="1261" y="1282"/>
                      </a:cubicBezTo>
                      <a:cubicBezTo>
                        <a:pt x="1279" y="1282"/>
                        <a:pt x="1298" y="1285"/>
                        <a:pt x="1317" y="1292"/>
                      </a:cubicBezTo>
                      <a:cubicBezTo>
                        <a:pt x="1372" y="1313"/>
                        <a:pt x="1400" y="1387"/>
                        <a:pt x="1371" y="1441"/>
                      </a:cubicBezTo>
                      <a:cubicBezTo>
                        <a:pt x="1355" y="1470"/>
                        <a:pt x="1337" y="1483"/>
                        <a:pt x="1317" y="1483"/>
                      </a:cubicBezTo>
                      <a:cubicBezTo>
                        <a:pt x="1299" y="1483"/>
                        <a:pt x="1278" y="1473"/>
                        <a:pt x="1255" y="1457"/>
                      </a:cubicBezTo>
                      <a:cubicBezTo>
                        <a:pt x="1241" y="1447"/>
                        <a:pt x="1229" y="1443"/>
                        <a:pt x="1219" y="1443"/>
                      </a:cubicBezTo>
                      <a:cubicBezTo>
                        <a:pt x="1190" y="1443"/>
                        <a:pt x="1171" y="1472"/>
                        <a:pt x="1166" y="1506"/>
                      </a:cubicBezTo>
                      <a:cubicBezTo>
                        <a:pt x="1152" y="1575"/>
                        <a:pt x="1168" y="1641"/>
                        <a:pt x="1227" y="1687"/>
                      </a:cubicBezTo>
                      <a:cubicBezTo>
                        <a:pt x="1256" y="1709"/>
                        <a:pt x="1288" y="1720"/>
                        <a:pt x="1319" y="1720"/>
                      </a:cubicBezTo>
                      <a:cubicBezTo>
                        <a:pt x="1349" y="1720"/>
                        <a:pt x="1379" y="1711"/>
                        <a:pt x="1409" y="1695"/>
                      </a:cubicBezTo>
                      <a:cubicBezTo>
                        <a:pt x="1562" y="1614"/>
                        <a:pt x="1620" y="1373"/>
                        <a:pt x="1522" y="1220"/>
                      </a:cubicBezTo>
                      <a:cubicBezTo>
                        <a:pt x="1463" y="1127"/>
                        <a:pt x="1366" y="1078"/>
                        <a:pt x="1265" y="1078"/>
                      </a:cubicBezTo>
                      <a:cubicBezTo>
                        <a:pt x="1200" y="1078"/>
                        <a:pt x="1133" y="1098"/>
                        <a:pt x="1074" y="1140"/>
                      </a:cubicBezTo>
                      <a:cubicBezTo>
                        <a:pt x="1058" y="1152"/>
                        <a:pt x="1042" y="1163"/>
                        <a:pt x="1016" y="1183"/>
                      </a:cubicBezTo>
                      <a:cubicBezTo>
                        <a:pt x="1021" y="1131"/>
                        <a:pt x="1023" y="1094"/>
                        <a:pt x="1027" y="1058"/>
                      </a:cubicBezTo>
                      <a:cubicBezTo>
                        <a:pt x="1051" y="809"/>
                        <a:pt x="1079" y="559"/>
                        <a:pt x="1023" y="311"/>
                      </a:cubicBezTo>
                      <a:cubicBezTo>
                        <a:pt x="990" y="159"/>
                        <a:pt x="914" y="42"/>
                        <a:pt x="752" y="3"/>
                      </a:cubicBezTo>
                      <a:cubicBezTo>
                        <a:pt x="741" y="3"/>
                        <a:pt x="732" y="3"/>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1" name="Google Shape;6991;p32"/>
                <p:cNvSpPr/>
                <p:nvPr/>
              </p:nvSpPr>
              <p:spPr>
                <a:xfrm>
                  <a:off x="2837552" y="4530262"/>
                  <a:ext cx="257583" cy="382618"/>
                </a:xfrm>
                <a:custGeom>
                  <a:avLst/>
                  <a:gdLst/>
                  <a:ahLst/>
                  <a:cxnLst/>
                  <a:rect l="l" t="t" r="r" b="b"/>
                  <a:pathLst>
                    <a:path w="2742" h="4073" extrusionOk="0">
                      <a:moveTo>
                        <a:pt x="2555" y="194"/>
                      </a:moveTo>
                      <a:cubicBezTo>
                        <a:pt x="2558" y="194"/>
                        <a:pt x="2562" y="194"/>
                        <a:pt x="2565" y="195"/>
                      </a:cubicBezTo>
                      <a:cubicBezTo>
                        <a:pt x="2599" y="196"/>
                        <a:pt x="2648" y="227"/>
                        <a:pt x="2662" y="257"/>
                      </a:cubicBezTo>
                      <a:cubicBezTo>
                        <a:pt x="2681" y="299"/>
                        <a:pt x="2683" y="355"/>
                        <a:pt x="2676" y="402"/>
                      </a:cubicBezTo>
                      <a:cubicBezTo>
                        <a:pt x="2674" y="418"/>
                        <a:pt x="2661" y="429"/>
                        <a:pt x="2647" y="429"/>
                      </a:cubicBezTo>
                      <a:cubicBezTo>
                        <a:pt x="2636" y="429"/>
                        <a:pt x="2624" y="422"/>
                        <a:pt x="2617" y="405"/>
                      </a:cubicBezTo>
                      <a:cubicBezTo>
                        <a:pt x="2597" y="358"/>
                        <a:pt x="2586" y="297"/>
                        <a:pt x="2528" y="297"/>
                      </a:cubicBezTo>
                      <a:cubicBezTo>
                        <a:pt x="2523" y="297"/>
                        <a:pt x="2519" y="297"/>
                        <a:pt x="2515" y="298"/>
                      </a:cubicBezTo>
                      <a:cubicBezTo>
                        <a:pt x="2463" y="304"/>
                        <a:pt x="2416" y="335"/>
                        <a:pt x="2366" y="356"/>
                      </a:cubicBezTo>
                      <a:cubicBezTo>
                        <a:pt x="2361" y="359"/>
                        <a:pt x="2355" y="361"/>
                        <a:pt x="2347" y="364"/>
                      </a:cubicBezTo>
                      <a:cubicBezTo>
                        <a:pt x="2379" y="270"/>
                        <a:pt x="2466" y="194"/>
                        <a:pt x="2555" y="194"/>
                      </a:cubicBezTo>
                      <a:close/>
                      <a:moveTo>
                        <a:pt x="2147" y="47"/>
                      </a:moveTo>
                      <a:cubicBezTo>
                        <a:pt x="2200" y="47"/>
                        <a:pt x="2250" y="91"/>
                        <a:pt x="2275" y="159"/>
                      </a:cubicBezTo>
                      <a:cubicBezTo>
                        <a:pt x="2314" y="270"/>
                        <a:pt x="2294" y="381"/>
                        <a:pt x="2251" y="484"/>
                      </a:cubicBezTo>
                      <a:cubicBezTo>
                        <a:pt x="2216" y="568"/>
                        <a:pt x="2167" y="645"/>
                        <a:pt x="2123" y="726"/>
                      </a:cubicBezTo>
                      <a:cubicBezTo>
                        <a:pt x="2097" y="635"/>
                        <a:pt x="2108" y="558"/>
                        <a:pt x="2160" y="481"/>
                      </a:cubicBezTo>
                      <a:cubicBezTo>
                        <a:pt x="2241" y="364"/>
                        <a:pt x="2202" y="245"/>
                        <a:pt x="2082" y="169"/>
                      </a:cubicBezTo>
                      <a:cubicBezTo>
                        <a:pt x="2066" y="159"/>
                        <a:pt x="2047" y="122"/>
                        <a:pt x="2054" y="112"/>
                      </a:cubicBezTo>
                      <a:cubicBezTo>
                        <a:pt x="2068" y="86"/>
                        <a:pt x="2094" y="59"/>
                        <a:pt x="2120" y="51"/>
                      </a:cubicBezTo>
                      <a:cubicBezTo>
                        <a:pt x="2129" y="49"/>
                        <a:pt x="2138" y="47"/>
                        <a:pt x="2147" y="47"/>
                      </a:cubicBezTo>
                      <a:close/>
                      <a:moveTo>
                        <a:pt x="1916" y="519"/>
                      </a:moveTo>
                      <a:cubicBezTo>
                        <a:pt x="1997" y="519"/>
                        <a:pt x="2054" y="567"/>
                        <a:pt x="2056" y="645"/>
                      </a:cubicBezTo>
                      <a:cubicBezTo>
                        <a:pt x="2060" y="770"/>
                        <a:pt x="1999" y="873"/>
                        <a:pt x="1936" y="975"/>
                      </a:cubicBezTo>
                      <a:cubicBezTo>
                        <a:pt x="1899" y="1032"/>
                        <a:pt x="1852" y="1083"/>
                        <a:pt x="1811" y="1140"/>
                      </a:cubicBezTo>
                      <a:cubicBezTo>
                        <a:pt x="1678" y="1330"/>
                        <a:pt x="1547" y="1520"/>
                        <a:pt x="1416" y="1712"/>
                      </a:cubicBezTo>
                      <a:cubicBezTo>
                        <a:pt x="1392" y="1748"/>
                        <a:pt x="1376" y="1792"/>
                        <a:pt x="1366" y="1835"/>
                      </a:cubicBezTo>
                      <a:cubicBezTo>
                        <a:pt x="1355" y="1880"/>
                        <a:pt x="1332" y="1900"/>
                        <a:pt x="1269" y="1900"/>
                      </a:cubicBezTo>
                      <a:cubicBezTo>
                        <a:pt x="1261" y="1900"/>
                        <a:pt x="1254" y="1900"/>
                        <a:pt x="1245" y="1899"/>
                      </a:cubicBezTo>
                      <a:cubicBezTo>
                        <a:pt x="1325" y="1763"/>
                        <a:pt x="1389" y="1640"/>
                        <a:pt x="1465" y="1523"/>
                      </a:cubicBezTo>
                      <a:cubicBezTo>
                        <a:pt x="1600" y="1312"/>
                        <a:pt x="1740" y="1106"/>
                        <a:pt x="1874" y="896"/>
                      </a:cubicBezTo>
                      <a:cubicBezTo>
                        <a:pt x="1905" y="847"/>
                        <a:pt x="1924" y="789"/>
                        <a:pt x="1939" y="732"/>
                      </a:cubicBezTo>
                      <a:cubicBezTo>
                        <a:pt x="1945" y="711"/>
                        <a:pt x="1930" y="679"/>
                        <a:pt x="1915" y="661"/>
                      </a:cubicBezTo>
                      <a:cubicBezTo>
                        <a:pt x="1914" y="660"/>
                        <a:pt x="1912" y="659"/>
                        <a:pt x="1910" y="659"/>
                      </a:cubicBezTo>
                      <a:cubicBezTo>
                        <a:pt x="1898" y="659"/>
                        <a:pt x="1870" y="673"/>
                        <a:pt x="1852" y="679"/>
                      </a:cubicBezTo>
                      <a:cubicBezTo>
                        <a:pt x="1835" y="683"/>
                        <a:pt x="1815" y="694"/>
                        <a:pt x="1802" y="694"/>
                      </a:cubicBezTo>
                      <a:cubicBezTo>
                        <a:pt x="1798" y="694"/>
                        <a:pt x="1795" y="693"/>
                        <a:pt x="1793" y="692"/>
                      </a:cubicBezTo>
                      <a:cubicBezTo>
                        <a:pt x="1779" y="682"/>
                        <a:pt x="1772" y="654"/>
                        <a:pt x="1772" y="634"/>
                      </a:cubicBezTo>
                      <a:cubicBezTo>
                        <a:pt x="1773" y="568"/>
                        <a:pt x="1836" y="520"/>
                        <a:pt x="1914" y="519"/>
                      </a:cubicBezTo>
                      <a:cubicBezTo>
                        <a:pt x="1914" y="519"/>
                        <a:pt x="1915" y="519"/>
                        <a:pt x="1916" y="519"/>
                      </a:cubicBezTo>
                      <a:close/>
                      <a:moveTo>
                        <a:pt x="2303" y="1239"/>
                      </a:moveTo>
                      <a:cubicBezTo>
                        <a:pt x="2349" y="1239"/>
                        <a:pt x="2395" y="1243"/>
                        <a:pt x="2438" y="1252"/>
                      </a:cubicBezTo>
                      <a:cubicBezTo>
                        <a:pt x="2108" y="1313"/>
                        <a:pt x="2015" y="1558"/>
                        <a:pt x="1952" y="1832"/>
                      </a:cubicBezTo>
                      <a:cubicBezTo>
                        <a:pt x="1914" y="1998"/>
                        <a:pt x="1865" y="2163"/>
                        <a:pt x="1813" y="2326"/>
                      </a:cubicBezTo>
                      <a:cubicBezTo>
                        <a:pt x="1769" y="2467"/>
                        <a:pt x="1681" y="2585"/>
                        <a:pt x="1580" y="2692"/>
                      </a:cubicBezTo>
                      <a:cubicBezTo>
                        <a:pt x="1567" y="2706"/>
                        <a:pt x="1550" y="2715"/>
                        <a:pt x="1526" y="2736"/>
                      </a:cubicBezTo>
                      <a:cubicBezTo>
                        <a:pt x="1559" y="2448"/>
                        <a:pt x="1619" y="2184"/>
                        <a:pt x="1801" y="1961"/>
                      </a:cubicBezTo>
                      <a:cubicBezTo>
                        <a:pt x="1829" y="1926"/>
                        <a:pt x="1843" y="1878"/>
                        <a:pt x="1864" y="1836"/>
                      </a:cubicBezTo>
                      <a:cubicBezTo>
                        <a:pt x="1821" y="1829"/>
                        <a:pt x="1777" y="1814"/>
                        <a:pt x="1733" y="1814"/>
                      </a:cubicBezTo>
                      <a:cubicBezTo>
                        <a:pt x="1727" y="1814"/>
                        <a:pt x="1721" y="1815"/>
                        <a:pt x="1715" y="1815"/>
                      </a:cubicBezTo>
                      <a:cubicBezTo>
                        <a:pt x="1615" y="1825"/>
                        <a:pt x="1516" y="1845"/>
                        <a:pt x="1416" y="1862"/>
                      </a:cubicBezTo>
                      <a:cubicBezTo>
                        <a:pt x="1477" y="1521"/>
                        <a:pt x="1927" y="1239"/>
                        <a:pt x="2303" y="1239"/>
                      </a:cubicBezTo>
                      <a:close/>
                      <a:moveTo>
                        <a:pt x="2432" y="1315"/>
                      </a:moveTo>
                      <a:lnTo>
                        <a:pt x="2432" y="1315"/>
                      </a:lnTo>
                      <a:cubicBezTo>
                        <a:pt x="2183" y="1532"/>
                        <a:pt x="2084" y="1826"/>
                        <a:pt x="2014" y="2132"/>
                      </a:cubicBezTo>
                      <a:cubicBezTo>
                        <a:pt x="1968" y="2333"/>
                        <a:pt x="1920" y="2534"/>
                        <a:pt x="1786" y="2699"/>
                      </a:cubicBezTo>
                      <a:cubicBezTo>
                        <a:pt x="1694" y="2813"/>
                        <a:pt x="1586" y="2916"/>
                        <a:pt x="1478" y="3015"/>
                      </a:cubicBezTo>
                      <a:cubicBezTo>
                        <a:pt x="1492" y="2889"/>
                        <a:pt x="1507" y="2773"/>
                        <a:pt x="1619" y="2685"/>
                      </a:cubicBezTo>
                      <a:cubicBezTo>
                        <a:pt x="1739" y="2592"/>
                        <a:pt x="1817" y="2458"/>
                        <a:pt x="1864" y="2311"/>
                      </a:cubicBezTo>
                      <a:cubicBezTo>
                        <a:pt x="1915" y="2151"/>
                        <a:pt x="1960" y="1988"/>
                        <a:pt x="1999" y="1826"/>
                      </a:cubicBezTo>
                      <a:cubicBezTo>
                        <a:pt x="2037" y="1673"/>
                        <a:pt x="2089" y="1531"/>
                        <a:pt x="2200" y="1418"/>
                      </a:cubicBezTo>
                      <a:cubicBezTo>
                        <a:pt x="2263" y="1353"/>
                        <a:pt x="2337" y="1321"/>
                        <a:pt x="2432" y="1315"/>
                      </a:cubicBezTo>
                      <a:close/>
                      <a:moveTo>
                        <a:pt x="1745" y="1925"/>
                      </a:moveTo>
                      <a:cubicBezTo>
                        <a:pt x="1749" y="1929"/>
                        <a:pt x="1754" y="1933"/>
                        <a:pt x="1760" y="1936"/>
                      </a:cubicBezTo>
                      <a:cubicBezTo>
                        <a:pt x="1534" y="2189"/>
                        <a:pt x="1502" y="2508"/>
                        <a:pt x="1450" y="2820"/>
                      </a:cubicBezTo>
                      <a:cubicBezTo>
                        <a:pt x="1345" y="3412"/>
                        <a:pt x="954" y="3756"/>
                        <a:pt x="433" y="3985"/>
                      </a:cubicBezTo>
                      <a:cubicBezTo>
                        <a:pt x="423" y="3990"/>
                        <a:pt x="410" y="3992"/>
                        <a:pt x="398" y="3995"/>
                      </a:cubicBezTo>
                      <a:cubicBezTo>
                        <a:pt x="397" y="3995"/>
                        <a:pt x="396" y="3995"/>
                        <a:pt x="395" y="3995"/>
                      </a:cubicBezTo>
                      <a:cubicBezTo>
                        <a:pt x="391" y="3995"/>
                        <a:pt x="386" y="3994"/>
                        <a:pt x="376" y="3992"/>
                      </a:cubicBezTo>
                      <a:cubicBezTo>
                        <a:pt x="387" y="3985"/>
                        <a:pt x="392" y="3978"/>
                        <a:pt x="398" y="3974"/>
                      </a:cubicBezTo>
                      <a:cubicBezTo>
                        <a:pt x="802" y="3773"/>
                        <a:pt x="1055" y="3444"/>
                        <a:pt x="1198" y="3024"/>
                      </a:cubicBezTo>
                      <a:cubicBezTo>
                        <a:pt x="1260" y="2840"/>
                        <a:pt x="1323" y="2658"/>
                        <a:pt x="1386" y="2477"/>
                      </a:cubicBezTo>
                      <a:cubicBezTo>
                        <a:pt x="1447" y="2303"/>
                        <a:pt x="1517" y="2135"/>
                        <a:pt x="1652" y="2002"/>
                      </a:cubicBezTo>
                      <a:cubicBezTo>
                        <a:pt x="1681" y="1975"/>
                        <a:pt x="1714" y="1951"/>
                        <a:pt x="1745" y="1925"/>
                      </a:cubicBezTo>
                      <a:close/>
                      <a:moveTo>
                        <a:pt x="1685" y="1866"/>
                      </a:moveTo>
                      <a:cubicBezTo>
                        <a:pt x="1696" y="1866"/>
                        <a:pt x="1709" y="1867"/>
                        <a:pt x="1729" y="1867"/>
                      </a:cubicBezTo>
                      <a:cubicBezTo>
                        <a:pt x="1470" y="2052"/>
                        <a:pt x="1383" y="2321"/>
                        <a:pt x="1291" y="2591"/>
                      </a:cubicBezTo>
                      <a:cubicBezTo>
                        <a:pt x="1207" y="2839"/>
                        <a:pt x="1116" y="3086"/>
                        <a:pt x="1005" y="3323"/>
                      </a:cubicBezTo>
                      <a:cubicBezTo>
                        <a:pt x="836" y="3671"/>
                        <a:pt x="538" y="3878"/>
                        <a:pt x="181" y="4006"/>
                      </a:cubicBezTo>
                      <a:cubicBezTo>
                        <a:pt x="158" y="4015"/>
                        <a:pt x="138" y="4019"/>
                        <a:pt x="121" y="4019"/>
                      </a:cubicBezTo>
                      <a:cubicBezTo>
                        <a:pt x="73" y="4019"/>
                        <a:pt x="51" y="3985"/>
                        <a:pt x="57" y="3914"/>
                      </a:cubicBezTo>
                      <a:cubicBezTo>
                        <a:pt x="65" y="3842"/>
                        <a:pt x="77" y="3762"/>
                        <a:pt x="117" y="3706"/>
                      </a:cubicBezTo>
                      <a:cubicBezTo>
                        <a:pt x="266" y="3500"/>
                        <a:pt x="334" y="3264"/>
                        <a:pt x="397" y="3024"/>
                      </a:cubicBezTo>
                      <a:cubicBezTo>
                        <a:pt x="457" y="2798"/>
                        <a:pt x="514" y="2574"/>
                        <a:pt x="646" y="2375"/>
                      </a:cubicBezTo>
                      <a:cubicBezTo>
                        <a:pt x="746" y="2228"/>
                        <a:pt x="871" y="2107"/>
                        <a:pt x="1039" y="2049"/>
                      </a:cubicBezTo>
                      <a:cubicBezTo>
                        <a:pt x="1245" y="1978"/>
                        <a:pt x="1460" y="1926"/>
                        <a:pt x="1672" y="1867"/>
                      </a:cubicBezTo>
                      <a:cubicBezTo>
                        <a:pt x="1676" y="1866"/>
                        <a:pt x="1680" y="1866"/>
                        <a:pt x="1685" y="1866"/>
                      </a:cubicBezTo>
                      <a:close/>
                      <a:moveTo>
                        <a:pt x="2148" y="0"/>
                      </a:moveTo>
                      <a:cubicBezTo>
                        <a:pt x="2129" y="0"/>
                        <a:pt x="2111" y="4"/>
                        <a:pt x="2094" y="13"/>
                      </a:cubicBezTo>
                      <a:cubicBezTo>
                        <a:pt x="2055" y="33"/>
                        <a:pt x="2020" y="77"/>
                        <a:pt x="2004" y="118"/>
                      </a:cubicBezTo>
                      <a:cubicBezTo>
                        <a:pt x="1987" y="168"/>
                        <a:pt x="2032" y="194"/>
                        <a:pt x="2071" y="221"/>
                      </a:cubicBezTo>
                      <a:cubicBezTo>
                        <a:pt x="2103" y="245"/>
                        <a:pt x="2134" y="283"/>
                        <a:pt x="2146" y="320"/>
                      </a:cubicBezTo>
                      <a:cubicBezTo>
                        <a:pt x="2172" y="404"/>
                        <a:pt x="2128" y="472"/>
                        <a:pt x="2071" y="529"/>
                      </a:cubicBezTo>
                      <a:cubicBezTo>
                        <a:pt x="2013" y="491"/>
                        <a:pt x="1958" y="471"/>
                        <a:pt x="1907" y="471"/>
                      </a:cubicBezTo>
                      <a:cubicBezTo>
                        <a:pt x="1858" y="471"/>
                        <a:pt x="1813" y="489"/>
                        <a:pt x="1775" y="525"/>
                      </a:cubicBezTo>
                      <a:cubicBezTo>
                        <a:pt x="1726" y="571"/>
                        <a:pt x="1708" y="660"/>
                        <a:pt x="1741" y="709"/>
                      </a:cubicBezTo>
                      <a:cubicBezTo>
                        <a:pt x="1760" y="738"/>
                        <a:pt x="1781" y="748"/>
                        <a:pt x="1804" y="748"/>
                      </a:cubicBezTo>
                      <a:cubicBezTo>
                        <a:pt x="1830" y="748"/>
                        <a:pt x="1858" y="734"/>
                        <a:pt x="1886" y="722"/>
                      </a:cubicBezTo>
                      <a:cubicBezTo>
                        <a:pt x="1893" y="727"/>
                        <a:pt x="1898" y="732"/>
                        <a:pt x="1906" y="736"/>
                      </a:cubicBezTo>
                      <a:cubicBezTo>
                        <a:pt x="1873" y="800"/>
                        <a:pt x="1846" y="870"/>
                        <a:pt x="1806" y="931"/>
                      </a:cubicBezTo>
                      <a:cubicBezTo>
                        <a:pt x="1677" y="1130"/>
                        <a:pt x="1540" y="1325"/>
                        <a:pt x="1413" y="1525"/>
                      </a:cubicBezTo>
                      <a:cubicBezTo>
                        <a:pt x="1351" y="1621"/>
                        <a:pt x="1292" y="1725"/>
                        <a:pt x="1250" y="1832"/>
                      </a:cubicBezTo>
                      <a:cubicBezTo>
                        <a:pt x="1222" y="1904"/>
                        <a:pt x="1186" y="1941"/>
                        <a:pt x="1114" y="1966"/>
                      </a:cubicBezTo>
                      <a:cubicBezTo>
                        <a:pt x="841" y="2058"/>
                        <a:pt x="640" y="2236"/>
                        <a:pt x="525" y="2498"/>
                      </a:cubicBezTo>
                      <a:cubicBezTo>
                        <a:pt x="455" y="2656"/>
                        <a:pt x="407" y="2824"/>
                        <a:pt x="360" y="2990"/>
                      </a:cubicBezTo>
                      <a:cubicBezTo>
                        <a:pt x="290" y="3233"/>
                        <a:pt x="226" y="3475"/>
                        <a:pt x="75" y="3687"/>
                      </a:cubicBezTo>
                      <a:cubicBezTo>
                        <a:pt x="30" y="3749"/>
                        <a:pt x="18" y="3840"/>
                        <a:pt x="11" y="3919"/>
                      </a:cubicBezTo>
                      <a:cubicBezTo>
                        <a:pt x="1" y="4031"/>
                        <a:pt x="45" y="4073"/>
                        <a:pt x="149" y="4073"/>
                      </a:cubicBezTo>
                      <a:cubicBezTo>
                        <a:pt x="154" y="4073"/>
                        <a:pt x="159" y="4073"/>
                        <a:pt x="165" y="4072"/>
                      </a:cubicBezTo>
                      <a:cubicBezTo>
                        <a:pt x="321" y="4067"/>
                        <a:pt x="470" y="4037"/>
                        <a:pt x="608" y="3961"/>
                      </a:cubicBezTo>
                      <a:cubicBezTo>
                        <a:pt x="964" y="3763"/>
                        <a:pt x="1280" y="3524"/>
                        <a:pt x="1429" y="3119"/>
                      </a:cubicBezTo>
                      <a:cubicBezTo>
                        <a:pt x="1439" y="3092"/>
                        <a:pt x="1465" y="3066"/>
                        <a:pt x="1490" y="3049"/>
                      </a:cubicBezTo>
                      <a:cubicBezTo>
                        <a:pt x="1805" y="2827"/>
                        <a:pt x="1994" y="2527"/>
                        <a:pt x="2060" y="2145"/>
                      </a:cubicBezTo>
                      <a:cubicBezTo>
                        <a:pt x="2096" y="1935"/>
                        <a:pt x="2172" y="1737"/>
                        <a:pt x="2287" y="1559"/>
                      </a:cubicBezTo>
                      <a:cubicBezTo>
                        <a:pt x="2338" y="1484"/>
                        <a:pt x="2416" y="1424"/>
                        <a:pt x="2478" y="1356"/>
                      </a:cubicBezTo>
                      <a:cubicBezTo>
                        <a:pt x="2500" y="1331"/>
                        <a:pt x="2536" y="1296"/>
                        <a:pt x="2531" y="1273"/>
                      </a:cubicBezTo>
                      <a:cubicBezTo>
                        <a:pt x="2525" y="1246"/>
                        <a:pt x="2483" y="1212"/>
                        <a:pt x="2453" y="1210"/>
                      </a:cubicBezTo>
                      <a:cubicBezTo>
                        <a:pt x="2403" y="1206"/>
                        <a:pt x="2353" y="1202"/>
                        <a:pt x="2303" y="1202"/>
                      </a:cubicBezTo>
                      <a:cubicBezTo>
                        <a:pt x="2262" y="1202"/>
                        <a:pt x="2221" y="1205"/>
                        <a:pt x="2180" y="1210"/>
                      </a:cubicBezTo>
                      <a:cubicBezTo>
                        <a:pt x="1994" y="1234"/>
                        <a:pt x="1824" y="1304"/>
                        <a:pt x="1667" y="1412"/>
                      </a:cubicBezTo>
                      <a:cubicBezTo>
                        <a:pt x="1719" y="1327"/>
                        <a:pt x="1782" y="1252"/>
                        <a:pt x="1838" y="1172"/>
                      </a:cubicBezTo>
                      <a:cubicBezTo>
                        <a:pt x="1989" y="955"/>
                        <a:pt x="2136" y="733"/>
                        <a:pt x="2288" y="519"/>
                      </a:cubicBezTo>
                      <a:cubicBezTo>
                        <a:pt x="2335" y="454"/>
                        <a:pt x="2397" y="400"/>
                        <a:pt x="2462" y="353"/>
                      </a:cubicBezTo>
                      <a:cubicBezTo>
                        <a:pt x="2477" y="341"/>
                        <a:pt x="2493" y="335"/>
                        <a:pt x="2508" y="335"/>
                      </a:cubicBezTo>
                      <a:cubicBezTo>
                        <a:pt x="2533" y="335"/>
                        <a:pt x="2556" y="354"/>
                        <a:pt x="2572" y="394"/>
                      </a:cubicBezTo>
                      <a:cubicBezTo>
                        <a:pt x="2583" y="425"/>
                        <a:pt x="2622" y="444"/>
                        <a:pt x="2649" y="468"/>
                      </a:cubicBezTo>
                      <a:cubicBezTo>
                        <a:pt x="2676" y="437"/>
                        <a:pt x="2721" y="410"/>
                        <a:pt x="2728" y="374"/>
                      </a:cubicBezTo>
                      <a:cubicBezTo>
                        <a:pt x="2742" y="298"/>
                        <a:pt x="2715" y="227"/>
                        <a:pt x="2652" y="177"/>
                      </a:cubicBezTo>
                      <a:cubicBezTo>
                        <a:pt x="2626" y="156"/>
                        <a:pt x="2599" y="148"/>
                        <a:pt x="2573" y="148"/>
                      </a:cubicBezTo>
                      <a:cubicBezTo>
                        <a:pt x="2538" y="148"/>
                        <a:pt x="2503" y="162"/>
                        <a:pt x="2469" y="178"/>
                      </a:cubicBezTo>
                      <a:cubicBezTo>
                        <a:pt x="2427" y="199"/>
                        <a:pt x="2390" y="231"/>
                        <a:pt x="2356" y="255"/>
                      </a:cubicBezTo>
                      <a:cubicBezTo>
                        <a:pt x="2334" y="198"/>
                        <a:pt x="2319" y="138"/>
                        <a:pt x="2292" y="87"/>
                      </a:cubicBezTo>
                      <a:cubicBezTo>
                        <a:pt x="2262" y="35"/>
                        <a:pt x="2203" y="0"/>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92" name="Google Shape;6992;p32"/>
              <p:cNvGrpSpPr/>
              <p:nvPr/>
            </p:nvGrpSpPr>
            <p:grpSpPr>
              <a:xfrm rot="5400000">
                <a:off x="158528" y="2139564"/>
                <a:ext cx="637339" cy="268567"/>
                <a:chOff x="5765455" y="1947993"/>
                <a:chExt cx="858369" cy="361658"/>
              </a:xfrm>
            </p:grpSpPr>
            <p:sp>
              <p:nvSpPr>
                <p:cNvPr id="6993" name="Google Shape;6993;p32"/>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4" name="Google Shape;6994;p32"/>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995" name="Google Shape;6995;p32"/>
                <p:cNvGrpSpPr/>
                <p:nvPr/>
              </p:nvGrpSpPr>
              <p:grpSpPr>
                <a:xfrm>
                  <a:off x="5771457" y="2005258"/>
                  <a:ext cx="311479" cy="175217"/>
                  <a:chOff x="4431653" y="1513404"/>
                  <a:chExt cx="413981" cy="232877"/>
                </a:xfrm>
              </p:grpSpPr>
              <p:sp>
                <p:nvSpPr>
                  <p:cNvPr id="6996" name="Google Shape;6996;p32"/>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7" name="Google Shape;6997;p32"/>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8" name="Google Shape;6998;p32"/>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9" name="Google Shape;6999;p32"/>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0" name="Google Shape;7000;p32"/>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01" name="Google Shape;7001;p32"/>
                <p:cNvGrpSpPr/>
                <p:nvPr/>
              </p:nvGrpSpPr>
              <p:grpSpPr>
                <a:xfrm>
                  <a:off x="5986874" y="1954086"/>
                  <a:ext cx="411735" cy="349103"/>
                  <a:chOff x="4717959" y="1445393"/>
                  <a:chExt cx="547229" cy="463986"/>
                </a:xfrm>
              </p:grpSpPr>
              <p:sp>
                <p:nvSpPr>
                  <p:cNvPr id="7002" name="Google Shape;7002;p32"/>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3" name="Google Shape;7003;p32"/>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4" name="Google Shape;7004;p32"/>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5" name="Google Shape;7005;p32"/>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6" name="Google Shape;7006;p32"/>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7" name="Google Shape;7007;p32"/>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008" name="Google Shape;7008;p32"/>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009" name="Google Shape;7009;p32"/>
            <p:cNvGrpSpPr/>
            <p:nvPr/>
          </p:nvGrpSpPr>
          <p:grpSpPr>
            <a:xfrm rot="10800000">
              <a:off x="138936" y="-63073"/>
              <a:ext cx="2146405" cy="5068471"/>
              <a:chOff x="6944610" y="183646"/>
              <a:chExt cx="2081060" cy="4914166"/>
            </a:xfrm>
          </p:grpSpPr>
          <p:sp>
            <p:nvSpPr>
              <p:cNvPr id="7010" name="Google Shape;7010;p32"/>
              <p:cNvSpPr/>
              <p:nvPr/>
            </p:nvSpPr>
            <p:spPr>
              <a:xfrm>
                <a:off x="8519999" y="529642"/>
                <a:ext cx="188898" cy="3851780"/>
              </a:xfrm>
              <a:custGeom>
                <a:avLst/>
                <a:gdLst/>
                <a:ahLst/>
                <a:cxnLst/>
                <a:rect l="l" t="t" r="r" b="b"/>
                <a:pathLst>
                  <a:path w="1946" h="41146" extrusionOk="0">
                    <a:moveTo>
                      <a:pt x="1546" y="1416"/>
                    </a:moveTo>
                    <a:lnTo>
                      <a:pt x="1546" y="7097"/>
                    </a:lnTo>
                    <a:cubicBezTo>
                      <a:pt x="1498" y="7198"/>
                      <a:pt x="1452" y="7303"/>
                      <a:pt x="1409" y="7409"/>
                    </a:cubicBezTo>
                    <a:cubicBezTo>
                      <a:pt x="1168" y="6984"/>
                      <a:pt x="1038" y="6504"/>
                      <a:pt x="1038" y="6004"/>
                    </a:cubicBezTo>
                    <a:lnTo>
                      <a:pt x="1038" y="2025"/>
                    </a:lnTo>
                    <a:cubicBezTo>
                      <a:pt x="1038" y="1721"/>
                      <a:pt x="1258" y="1468"/>
                      <a:pt x="1546" y="1416"/>
                    </a:cubicBezTo>
                    <a:close/>
                    <a:moveTo>
                      <a:pt x="1462" y="7890"/>
                    </a:moveTo>
                    <a:cubicBezTo>
                      <a:pt x="1533" y="7980"/>
                      <a:pt x="1606" y="8068"/>
                      <a:pt x="1688" y="8150"/>
                    </a:cubicBezTo>
                    <a:lnTo>
                      <a:pt x="1688" y="10585"/>
                    </a:lnTo>
                    <a:cubicBezTo>
                      <a:pt x="1688" y="11036"/>
                      <a:pt x="1512" y="11461"/>
                      <a:pt x="1192" y="11780"/>
                    </a:cubicBezTo>
                    <a:cubicBezTo>
                      <a:pt x="1157" y="11817"/>
                      <a:pt x="1121" y="11853"/>
                      <a:pt x="1086" y="11892"/>
                    </a:cubicBezTo>
                    <a:lnTo>
                      <a:pt x="1086" y="10122"/>
                    </a:lnTo>
                    <a:cubicBezTo>
                      <a:pt x="1086" y="9366"/>
                      <a:pt x="1217" y="8607"/>
                      <a:pt x="1462" y="7890"/>
                    </a:cubicBezTo>
                    <a:close/>
                    <a:moveTo>
                      <a:pt x="864" y="12532"/>
                    </a:moveTo>
                    <a:lnTo>
                      <a:pt x="864" y="28613"/>
                    </a:lnTo>
                    <a:cubicBezTo>
                      <a:pt x="473" y="28015"/>
                      <a:pt x="262" y="27318"/>
                      <a:pt x="262" y="26588"/>
                    </a:cubicBezTo>
                    <a:lnTo>
                      <a:pt x="262" y="14559"/>
                    </a:lnTo>
                    <a:cubicBezTo>
                      <a:pt x="262" y="13827"/>
                      <a:pt x="473" y="13129"/>
                      <a:pt x="864" y="12532"/>
                    </a:cubicBezTo>
                    <a:close/>
                    <a:moveTo>
                      <a:pt x="1086" y="29256"/>
                    </a:moveTo>
                    <a:cubicBezTo>
                      <a:pt x="1121" y="29294"/>
                      <a:pt x="1157" y="29331"/>
                      <a:pt x="1192" y="29368"/>
                    </a:cubicBezTo>
                    <a:cubicBezTo>
                      <a:pt x="1512" y="29687"/>
                      <a:pt x="1688" y="30112"/>
                      <a:pt x="1688" y="30562"/>
                    </a:cubicBezTo>
                    <a:lnTo>
                      <a:pt x="1688" y="32997"/>
                    </a:lnTo>
                    <a:cubicBezTo>
                      <a:pt x="1571" y="33117"/>
                      <a:pt x="1468" y="33246"/>
                      <a:pt x="1374" y="33380"/>
                    </a:cubicBezTo>
                    <a:cubicBezTo>
                      <a:pt x="1184" y="32114"/>
                      <a:pt x="1086" y="30836"/>
                      <a:pt x="1086" y="29557"/>
                    </a:cubicBezTo>
                    <a:lnTo>
                      <a:pt x="1086" y="29256"/>
                    </a:lnTo>
                    <a:close/>
                    <a:moveTo>
                      <a:pt x="1256" y="34043"/>
                    </a:moveTo>
                    <a:cubicBezTo>
                      <a:pt x="1340" y="34522"/>
                      <a:pt x="1436" y="34997"/>
                      <a:pt x="1546" y="35469"/>
                    </a:cubicBezTo>
                    <a:lnTo>
                      <a:pt x="1546" y="39729"/>
                    </a:lnTo>
                    <a:cubicBezTo>
                      <a:pt x="1258" y="39677"/>
                      <a:pt x="1038" y="39425"/>
                      <a:pt x="1038" y="39120"/>
                    </a:cubicBezTo>
                    <a:lnTo>
                      <a:pt x="1038" y="35142"/>
                    </a:lnTo>
                    <a:cubicBezTo>
                      <a:pt x="1038" y="34759"/>
                      <a:pt x="1113" y="34387"/>
                      <a:pt x="1256" y="34043"/>
                    </a:cubicBezTo>
                    <a:close/>
                    <a:moveTo>
                      <a:pt x="1509" y="0"/>
                    </a:moveTo>
                    <a:lnTo>
                      <a:pt x="1509" y="1159"/>
                    </a:lnTo>
                    <a:cubicBezTo>
                      <a:pt x="1093" y="1232"/>
                      <a:pt x="779" y="1597"/>
                      <a:pt x="779" y="2026"/>
                    </a:cubicBezTo>
                    <a:lnTo>
                      <a:pt x="779" y="6006"/>
                    </a:lnTo>
                    <a:cubicBezTo>
                      <a:pt x="779" y="6602"/>
                      <a:pt x="946" y="7179"/>
                      <a:pt x="1265" y="7677"/>
                    </a:cubicBezTo>
                    <a:cubicBezTo>
                      <a:pt x="973" y="8471"/>
                      <a:pt x="825" y="9292"/>
                      <a:pt x="825" y="10120"/>
                    </a:cubicBezTo>
                    <a:lnTo>
                      <a:pt x="825" y="12142"/>
                    </a:lnTo>
                    <a:cubicBezTo>
                      <a:pt x="286" y="12837"/>
                      <a:pt x="1" y="13674"/>
                      <a:pt x="1" y="14560"/>
                    </a:cubicBezTo>
                    <a:lnTo>
                      <a:pt x="1" y="26589"/>
                    </a:lnTo>
                    <a:cubicBezTo>
                      <a:pt x="1" y="27474"/>
                      <a:pt x="286" y="28311"/>
                      <a:pt x="825" y="29007"/>
                    </a:cubicBezTo>
                    <a:lnTo>
                      <a:pt x="825" y="29557"/>
                    </a:lnTo>
                    <a:cubicBezTo>
                      <a:pt x="825" y="30913"/>
                      <a:pt x="936" y="32293"/>
                      <a:pt x="1154" y="33659"/>
                    </a:cubicBezTo>
                    <a:cubicBezTo>
                      <a:pt x="908" y="34113"/>
                      <a:pt x="779" y="34624"/>
                      <a:pt x="779" y="35140"/>
                    </a:cubicBezTo>
                    <a:lnTo>
                      <a:pt x="779" y="39119"/>
                    </a:lnTo>
                    <a:cubicBezTo>
                      <a:pt x="779" y="39547"/>
                      <a:pt x="1091" y="39914"/>
                      <a:pt x="1509" y="39985"/>
                    </a:cubicBezTo>
                    <a:lnTo>
                      <a:pt x="1509" y="41145"/>
                    </a:lnTo>
                    <a:lnTo>
                      <a:pt x="1805" y="41145"/>
                    </a:lnTo>
                    <a:lnTo>
                      <a:pt x="1805" y="35451"/>
                    </a:lnTo>
                    <a:lnTo>
                      <a:pt x="1802" y="35421"/>
                    </a:lnTo>
                    <a:cubicBezTo>
                      <a:pt x="1675" y="34882"/>
                      <a:pt x="1562" y="34307"/>
                      <a:pt x="1464" y="33715"/>
                    </a:cubicBezTo>
                    <a:cubicBezTo>
                      <a:pt x="1588" y="33501"/>
                      <a:pt x="1735" y="33310"/>
                      <a:pt x="1901" y="33145"/>
                    </a:cubicBezTo>
                    <a:lnTo>
                      <a:pt x="1944" y="33102"/>
                    </a:lnTo>
                    <a:lnTo>
                      <a:pt x="1944" y="30561"/>
                    </a:lnTo>
                    <a:cubicBezTo>
                      <a:pt x="1944" y="30043"/>
                      <a:pt x="1740" y="29553"/>
                      <a:pt x="1374" y="29185"/>
                    </a:cubicBezTo>
                    <a:cubicBezTo>
                      <a:pt x="1287" y="29100"/>
                      <a:pt x="1202" y="29006"/>
                      <a:pt x="1122" y="28905"/>
                    </a:cubicBezTo>
                    <a:lnTo>
                      <a:pt x="1122" y="12242"/>
                    </a:lnTo>
                    <a:cubicBezTo>
                      <a:pt x="1203" y="12142"/>
                      <a:pt x="1288" y="12047"/>
                      <a:pt x="1374" y="11961"/>
                    </a:cubicBezTo>
                    <a:cubicBezTo>
                      <a:pt x="1742" y="11592"/>
                      <a:pt x="1945" y="11105"/>
                      <a:pt x="1945" y="10585"/>
                    </a:cubicBezTo>
                    <a:lnTo>
                      <a:pt x="1945" y="8044"/>
                    </a:lnTo>
                    <a:lnTo>
                      <a:pt x="1901" y="8002"/>
                    </a:lnTo>
                    <a:cubicBezTo>
                      <a:pt x="1793" y="7894"/>
                      <a:pt x="1693" y="7774"/>
                      <a:pt x="1597" y="7638"/>
                    </a:cubicBezTo>
                    <a:cubicBezTo>
                      <a:pt x="1666" y="7463"/>
                      <a:pt x="1728" y="7320"/>
                      <a:pt x="1791" y="7187"/>
                    </a:cubicBezTo>
                    <a:lnTo>
                      <a:pt x="1802" y="7165"/>
                    </a:lnTo>
                    <a:lnTo>
                      <a:pt x="1805" y="0"/>
                    </a:ln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011" name="Google Shape;7011;p32"/>
              <p:cNvGrpSpPr/>
              <p:nvPr/>
            </p:nvGrpSpPr>
            <p:grpSpPr>
              <a:xfrm rot="10800000" flipH="1">
                <a:off x="8195144" y="4404021"/>
                <a:ext cx="164435" cy="308590"/>
                <a:chOff x="5166319" y="2259335"/>
                <a:chExt cx="164435" cy="308590"/>
              </a:xfrm>
            </p:grpSpPr>
            <p:grpSp>
              <p:nvGrpSpPr>
                <p:cNvPr id="7012" name="Google Shape;7012;p32"/>
                <p:cNvGrpSpPr/>
                <p:nvPr/>
              </p:nvGrpSpPr>
              <p:grpSpPr>
                <a:xfrm>
                  <a:off x="5169922" y="2402383"/>
                  <a:ext cx="157067" cy="160932"/>
                  <a:chOff x="6429427" y="832961"/>
                  <a:chExt cx="211481" cy="216686"/>
                </a:xfrm>
              </p:grpSpPr>
              <p:sp>
                <p:nvSpPr>
                  <p:cNvPr id="7013" name="Google Shape;7013;p3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4" name="Google Shape;7014;p3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5" name="Google Shape;7015;p3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6" name="Google Shape;7016;p3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7" name="Google Shape;7017;p3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8" name="Google Shape;7018;p3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9" name="Google Shape;7019;p3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0" name="Google Shape;7020;p3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1" name="Google Shape;7021;p3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022" name="Google Shape;7022;p32"/>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23" name="Google Shape;7023;p32"/>
              <p:cNvGrpSpPr/>
              <p:nvPr/>
            </p:nvGrpSpPr>
            <p:grpSpPr>
              <a:xfrm flipH="1">
                <a:off x="8195159" y="405048"/>
                <a:ext cx="504235" cy="436724"/>
                <a:chOff x="998845" y="875251"/>
                <a:chExt cx="508814" cy="440690"/>
              </a:xfrm>
            </p:grpSpPr>
            <p:sp>
              <p:nvSpPr>
                <p:cNvPr id="7024" name="Google Shape;7024;p32"/>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5" name="Google Shape;7025;p32"/>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6" name="Google Shape;7026;p32"/>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7" name="Google Shape;7027;p32"/>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8" name="Google Shape;7028;p32"/>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9" name="Google Shape;7029;p32"/>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0" name="Google Shape;7030;p32"/>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1" name="Google Shape;7031;p32"/>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2" name="Google Shape;7032;p32"/>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3" name="Google Shape;7033;p32"/>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4" name="Google Shape;7034;p32"/>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5" name="Google Shape;7035;p32"/>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6" name="Google Shape;7036;p32"/>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7" name="Google Shape;7037;p32"/>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8" name="Google Shape;7038;p32"/>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039" name="Google Shape;7039;p32"/>
              <p:cNvSpPr/>
              <p:nvPr/>
            </p:nvSpPr>
            <p:spPr>
              <a:xfrm flipH="1">
                <a:off x="8586145" y="403279"/>
                <a:ext cx="119287" cy="129532"/>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040" name="Google Shape;7040;p32"/>
              <p:cNvGrpSpPr/>
              <p:nvPr/>
            </p:nvGrpSpPr>
            <p:grpSpPr>
              <a:xfrm flipH="1">
                <a:off x="8420565" y="467193"/>
                <a:ext cx="215342" cy="229613"/>
                <a:chOff x="1062908" y="937961"/>
                <a:chExt cx="217298" cy="231699"/>
              </a:xfrm>
            </p:grpSpPr>
            <p:sp>
              <p:nvSpPr>
                <p:cNvPr id="7041" name="Google Shape;7041;p32"/>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2" name="Google Shape;7042;p32"/>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3" name="Google Shape;7043;p32"/>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4" name="Google Shape;7044;p32"/>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5" name="Google Shape;7045;p32"/>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046" name="Google Shape;7046;p32"/>
              <p:cNvSpPr/>
              <p:nvPr/>
            </p:nvSpPr>
            <p:spPr>
              <a:xfrm flipH="1">
                <a:off x="7332478" y="364431"/>
                <a:ext cx="1437538" cy="1429671"/>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7" name="Google Shape;7047;p32"/>
              <p:cNvSpPr/>
              <p:nvPr/>
            </p:nvSpPr>
            <p:spPr>
              <a:xfrm flipH="1">
                <a:off x="7344309" y="371383"/>
                <a:ext cx="1417230" cy="1408875"/>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048" name="Google Shape;7048;p32"/>
              <p:cNvGrpSpPr/>
              <p:nvPr/>
            </p:nvGrpSpPr>
            <p:grpSpPr>
              <a:xfrm rot="1501948" flipH="1">
                <a:off x="8043914" y="293722"/>
                <a:ext cx="164422" cy="308567"/>
                <a:chOff x="5166319" y="2259335"/>
                <a:chExt cx="164435" cy="308590"/>
              </a:xfrm>
            </p:grpSpPr>
            <p:grpSp>
              <p:nvGrpSpPr>
                <p:cNvPr id="7049" name="Google Shape;7049;p32"/>
                <p:cNvGrpSpPr/>
                <p:nvPr/>
              </p:nvGrpSpPr>
              <p:grpSpPr>
                <a:xfrm>
                  <a:off x="5169922" y="2402383"/>
                  <a:ext cx="157067" cy="160932"/>
                  <a:chOff x="6429427" y="832961"/>
                  <a:chExt cx="211481" cy="216686"/>
                </a:xfrm>
              </p:grpSpPr>
              <p:sp>
                <p:nvSpPr>
                  <p:cNvPr id="7050" name="Google Shape;7050;p3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1" name="Google Shape;7051;p3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2" name="Google Shape;7052;p3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3" name="Google Shape;7053;p3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4" name="Google Shape;7054;p3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5" name="Google Shape;7055;p3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6" name="Google Shape;7056;p3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7" name="Google Shape;7057;p3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8" name="Google Shape;7058;p3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059" name="Google Shape;7059;p32"/>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60" name="Google Shape;7060;p32"/>
              <p:cNvGrpSpPr/>
              <p:nvPr/>
            </p:nvGrpSpPr>
            <p:grpSpPr>
              <a:xfrm rot="-814410" flipH="1">
                <a:off x="8620070" y="1894668"/>
                <a:ext cx="164440" cy="308599"/>
                <a:chOff x="5166319" y="2259335"/>
                <a:chExt cx="164435" cy="308590"/>
              </a:xfrm>
            </p:grpSpPr>
            <p:grpSp>
              <p:nvGrpSpPr>
                <p:cNvPr id="7061" name="Google Shape;7061;p32"/>
                <p:cNvGrpSpPr/>
                <p:nvPr/>
              </p:nvGrpSpPr>
              <p:grpSpPr>
                <a:xfrm>
                  <a:off x="5169922" y="2402383"/>
                  <a:ext cx="157067" cy="160932"/>
                  <a:chOff x="6429427" y="832961"/>
                  <a:chExt cx="211481" cy="216686"/>
                </a:xfrm>
              </p:grpSpPr>
              <p:sp>
                <p:nvSpPr>
                  <p:cNvPr id="7062" name="Google Shape;7062;p32"/>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3" name="Google Shape;7063;p32"/>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4" name="Google Shape;7064;p32"/>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5" name="Google Shape;7065;p32"/>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6" name="Google Shape;7066;p32"/>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7" name="Google Shape;7067;p32"/>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8" name="Google Shape;7068;p32"/>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9" name="Google Shape;7069;p32"/>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0" name="Google Shape;7070;p32"/>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071" name="Google Shape;7071;p32"/>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72" name="Google Shape;7072;p32"/>
              <p:cNvGrpSpPr/>
              <p:nvPr/>
            </p:nvGrpSpPr>
            <p:grpSpPr>
              <a:xfrm rot="4634475" flipH="1">
                <a:off x="8182381" y="3037070"/>
                <a:ext cx="742364" cy="312781"/>
                <a:chOff x="5765455" y="1947993"/>
                <a:chExt cx="858369" cy="361658"/>
              </a:xfrm>
            </p:grpSpPr>
            <p:sp>
              <p:nvSpPr>
                <p:cNvPr id="7073" name="Google Shape;7073;p32"/>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4" name="Google Shape;7074;p32"/>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075" name="Google Shape;7075;p32"/>
                <p:cNvGrpSpPr/>
                <p:nvPr/>
              </p:nvGrpSpPr>
              <p:grpSpPr>
                <a:xfrm>
                  <a:off x="5771457" y="2005258"/>
                  <a:ext cx="311479" cy="175217"/>
                  <a:chOff x="4431653" y="1513404"/>
                  <a:chExt cx="413981" cy="232877"/>
                </a:xfrm>
              </p:grpSpPr>
              <p:sp>
                <p:nvSpPr>
                  <p:cNvPr id="7076" name="Google Shape;7076;p32"/>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7" name="Google Shape;7077;p32"/>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8" name="Google Shape;7078;p32"/>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9" name="Google Shape;7079;p32"/>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0" name="Google Shape;7080;p32"/>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81" name="Google Shape;7081;p32"/>
                <p:cNvGrpSpPr/>
                <p:nvPr/>
              </p:nvGrpSpPr>
              <p:grpSpPr>
                <a:xfrm>
                  <a:off x="5986874" y="1954086"/>
                  <a:ext cx="411735" cy="349103"/>
                  <a:chOff x="4717959" y="1445393"/>
                  <a:chExt cx="547229" cy="463986"/>
                </a:xfrm>
              </p:grpSpPr>
              <p:sp>
                <p:nvSpPr>
                  <p:cNvPr id="7082" name="Google Shape;7082;p32"/>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3" name="Google Shape;7083;p32"/>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4" name="Google Shape;7084;p32"/>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5" name="Google Shape;7085;p32"/>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6" name="Google Shape;7086;p32"/>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7" name="Google Shape;7087;p32"/>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088" name="Google Shape;7088;p32"/>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89" name="Google Shape;7089;p32"/>
              <p:cNvGrpSpPr/>
              <p:nvPr/>
            </p:nvGrpSpPr>
            <p:grpSpPr>
              <a:xfrm rot="-6224748">
                <a:off x="8307925" y="2582862"/>
                <a:ext cx="858317" cy="361636"/>
                <a:chOff x="5765455" y="1947993"/>
                <a:chExt cx="858369" cy="361658"/>
              </a:xfrm>
            </p:grpSpPr>
            <p:sp>
              <p:nvSpPr>
                <p:cNvPr id="7090" name="Google Shape;7090;p32"/>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1" name="Google Shape;7091;p32"/>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092" name="Google Shape;7092;p32"/>
                <p:cNvGrpSpPr/>
                <p:nvPr/>
              </p:nvGrpSpPr>
              <p:grpSpPr>
                <a:xfrm>
                  <a:off x="5771457" y="2005258"/>
                  <a:ext cx="311479" cy="175217"/>
                  <a:chOff x="4431653" y="1513404"/>
                  <a:chExt cx="413981" cy="232877"/>
                </a:xfrm>
              </p:grpSpPr>
              <p:sp>
                <p:nvSpPr>
                  <p:cNvPr id="7093" name="Google Shape;7093;p32"/>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4" name="Google Shape;7094;p32"/>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5" name="Google Shape;7095;p32"/>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6" name="Google Shape;7096;p32"/>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7" name="Google Shape;7097;p32"/>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98" name="Google Shape;7098;p32"/>
                <p:cNvGrpSpPr/>
                <p:nvPr/>
              </p:nvGrpSpPr>
              <p:grpSpPr>
                <a:xfrm>
                  <a:off x="5986874" y="1954086"/>
                  <a:ext cx="411735" cy="349103"/>
                  <a:chOff x="4717959" y="1445393"/>
                  <a:chExt cx="547229" cy="463986"/>
                </a:xfrm>
              </p:grpSpPr>
              <p:sp>
                <p:nvSpPr>
                  <p:cNvPr id="7099" name="Google Shape;7099;p32"/>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0" name="Google Shape;7100;p32"/>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1" name="Google Shape;7101;p32"/>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2" name="Google Shape;7102;p32"/>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3" name="Google Shape;7103;p32"/>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4" name="Google Shape;7104;p32"/>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105" name="Google Shape;7105;p32"/>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06" name="Google Shape;7106;p32"/>
              <p:cNvGrpSpPr/>
              <p:nvPr/>
            </p:nvGrpSpPr>
            <p:grpSpPr>
              <a:xfrm rot="-5400000" flipH="1">
                <a:off x="7697817" y="3796721"/>
                <a:ext cx="1127468" cy="1166077"/>
                <a:chOff x="1978729" y="3977410"/>
                <a:chExt cx="1127468" cy="1166077"/>
              </a:xfrm>
            </p:grpSpPr>
            <p:sp>
              <p:nvSpPr>
                <p:cNvPr id="7107" name="Google Shape;7107;p32"/>
                <p:cNvSpPr/>
                <p:nvPr/>
              </p:nvSpPr>
              <p:spPr>
                <a:xfrm>
                  <a:off x="2499265" y="4863007"/>
                  <a:ext cx="242271" cy="102582"/>
                </a:xfrm>
                <a:custGeom>
                  <a:avLst/>
                  <a:gdLst/>
                  <a:ahLst/>
                  <a:cxnLst/>
                  <a:rect l="l" t="t" r="r" b="b"/>
                  <a:pathLst>
                    <a:path w="2579" h="1092" extrusionOk="0">
                      <a:moveTo>
                        <a:pt x="401" y="0"/>
                      </a:moveTo>
                      <a:cubicBezTo>
                        <a:pt x="306" y="0"/>
                        <a:pt x="211" y="30"/>
                        <a:pt x="128" y="91"/>
                      </a:cubicBezTo>
                      <a:cubicBezTo>
                        <a:pt x="19" y="170"/>
                        <a:pt x="1" y="356"/>
                        <a:pt x="93" y="454"/>
                      </a:cubicBezTo>
                      <a:cubicBezTo>
                        <a:pt x="117" y="481"/>
                        <a:pt x="145" y="494"/>
                        <a:pt x="170" y="494"/>
                      </a:cubicBezTo>
                      <a:cubicBezTo>
                        <a:pt x="198" y="494"/>
                        <a:pt x="223" y="478"/>
                        <a:pt x="239" y="448"/>
                      </a:cubicBezTo>
                      <a:cubicBezTo>
                        <a:pt x="268" y="392"/>
                        <a:pt x="242" y="348"/>
                        <a:pt x="182" y="322"/>
                      </a:cubicBezTo>
                      <a:cubicBezTo>
                        <a:pt x="146" y="305"/>
                        <a:pt x="99" y="270"/>
                        <a:pt x="97" y="239"/>
                      </a:cubicBezTo>
                      <a:cubicBezTo>
                        <a:pt x="93" y="207"/>
                        <a:pt x="133" y="167"/>
                        <a:pt x="160" y="135"/>
                      </a:cubicBezTo>
                      <a:cubicBezTo>
                        <a:pt x="172" y="119"/>
                        <a:pt x="198" y="115"/>
                        <a:pt x="221" y="110"/>
                      </a:cubicBezTo>
                      <a:cubicBezTo>
                        <a:pt x="252" y="103"/>
                        <a:pt x="281" y="100"/>
                        <a:pt x="310" y="100"/>
                      </a:cubicBezTo>
                      <a:cubicBezTo>
                        <a:pt x="439" y="100"/>
                        <a:pt x="545" y="164"/>
                        <a:pt x="645" y="253"/>
                      </a:cubicBezTo>
                      <a:cubicBezTo>
                        <a:pt x="821" y="409"/>
                        <a:pt x="991" y="573"/>
                        <a:pt x="1179" y="712"/>
                      </a:cubicBezTo>
                      <a:cubicBezTo>
                        <a:pt x="1483" y="937"/>
                        <a:pt x="1815" y="1091"/>
                        <a:pt x="2188" y="1091"/>
                      </a:cubicBezTo>
                      <a:cubicBezTo>
                        <a:pt x="2218" y="1091"/>
                        <a:pt x="2247" y="1090"/>
                        <a:pt x="2277" y="1088"/>
                      </a:cubicBezTo>
                      <a:cubicBezTo>
                        <a:pt x="2324" y="1088"/>
                        <a:pt x="2368" y="1090"/>
                        <a:pt x="2411" y="1090"/>
                      </a:cubicBezTo>
                      <a:cubicBezTo>
                        <a:pt x="2445" y="1090"/>
                        <a:pt x="2479" y="1089"/>
                        <a:pt x="2512" y="1085"/>
                      </a:cubicBezTo>
                      <a:cubicBezTo>
                        <a:pt x="2535" y="1083"/>
                        <a:pt x="2557" y="1053"/>
                        <a:pt x="2579" y="1037"/>
                      </a:cubicBezTo>
                      <a:cubicBezTo>
                        <a:pt x="2559" y="1019"/>
                        <a:pt x="2541" y="991"/>
                        <a:pt x="2518" y="990"/>
                      </a:cubicBezTo>
                      <a:cubicBezTo>
                        <a:pt x="2429" y="984"/>
                        <a:pt x="2339" y="982"/>
                        <a:pt x="2250" y="982"/>
                      </a:cubicBezTo>
                      <a:cubicBezTo>
                        <a:pt x="2233" y="982"/>
                        <a:pt x="2216" y="982"/>
                        <a:pt x="2200" y="982"/>
                      </a:cubicBezTo>
                      <a:cubicBezTo>
                        <a:pt x="2197" y="982"/>
                        <a:pt x="2195" y="982"/>
                        <a:pt x="2192" y="982"/>
                      </a:cubicBezTo>
                      <a:cubicBezTo>
                        <a:pt x="2000" y="982"/>
                        <a:pt x="1819" y="944"/>
                        <a:pt x="1646" y="861"/>
                      </a:cubicBezTo>
                      <a:cubicBezTo>
                        <a:pt x="1384" y="734"/>
                        <a:pt x="1158" y="559"/>
                        <a:pt x="956" y="352"/>
                      </a:cubicBezTo>
                      <a:cubicBezTo>
                        <a:pt x="888" y="280"/>
                        <a:pt x="821" y="207"/>
                        <a:pt x="747" y="141"/>
                      </a:cubicBezTo>
                      <a:cubicBezTo>
                        <a:pt x="642" y="47"/>
                        <a:pt x="521"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8" name="Google Shape;7108;p32"/>
                <p:cNvSpPr/>
                <p:nvPr/>
              </p:nvSpPr>
              <p:spPr>
                <a:xfrm>
                  <a:off x="2523408" y="4814720"/>
                  <a:ext cx="144198" cy="130295"/>
                </a:xfrm>
                <a:custGeom>
                  <a:avLst/>
                  <a:gdLst/>
                  <a:ahLst/>
                  <a:cxnLst/>
                  <a:rect l="l" t="t" r="r" b="b"/>
                  <a:pathLst>
                    <a:path w="1535" h="1387" extrusionOk="0">
                      <a:moveTo>
                        <a:pt x="244" y="0"/>
                      </a:moveTo>
                      <a:cubicBezTo>
                        <a:pt x="184" y="0"/>
                        <a:pt x="125" y="16"/>
                        <a:pt x="69" y="47"/>
                      </a:cubicBezTo>
                      <a:cubicBezTo>
                        <a:pt x="23" y="70"/>
                        <a:pt x="1" y="113"/>
                        <a:pt x="17" y="164"/>
                      </a:cubicBezTo>
                      <a:cubicBezTo>
                        <a:pt x="34" y="218"/>
                        <a:pt x="74" y="244"/>
                        <a:pt x="130" y="245"/>
                      </a:cubicBezTo>
                      <a:cubicBezTo>
                        <a:pt x="131" y="245"/>
                        <a:pt x="132" y="245"/>
                        <a:pt x="133" y="245"/>
                      </a:cubicBezTo>
                      <a:cubicBezTo>
                        <a:pt x="185" y="245"/>
                        <a:pt x="209" y="219"/>
                        <a:pt x="214" y="164"/>
                      </a:cubicBezTo>
                      <a:cubicBezTo>
                        <a:pt x="218" y="124"/>
                        <a:pt x="247" y="109"/>
                        <a:pt x="282" y="109"/>
                      </a:cubicBezTo>
                      <a:cubicBezTo>
                        <a:pt x="289" y="109"/>
                        <a:pt x="296" y="110"/>
                        <a:pt x="302" y="111"/>
                      </a:cubicBezTo>
                      <a:cubicBezTo>
                        <a:pt x="466" y="132"/>
                        <a:pt x="589" y="221"/>
                        <a:pt x="676" y="354"/>
                      </a:cubicBezTo>
                      <a:cubicBezTo>
                        <a:pt x="824" y="580"/>
                        <a:pt x="969" y="807"/>
                        <a:pt x="1110" y="1036"/>
                      </a:cubicBezTo>
                      <a:cubicBezTo>
                        <a:pt x="1211" y="1200"/>
                        <a:pt x="1324" y="1348"/>
                        <a:pt x="1535" y="1386"/>
                      </a:cubicBezTo>
                      <a:cubicBezTo>
                        <a:pt x="1529" y="1377"/>
                        <a:pt x="1525" y="1371"/>
                        <a:pt x="1521" y="1365"/>
                      </a:cubicBezTo>
                      <a:cubicBezTo>
                        <a:pt x="1315" y="1179"/>
                        <a:pt x="1164" y="949"/>
                        <a:pt x="1024" y="712"/>
                      </a:cubicBezTo>
                      <a:cubicBezTo>
                        <a:pt x="966" y="611"/>
                        <a:pt x="910" y="504"/>
                        <a:pt x="847" y="404"/>
                      </a:cubicBezTo>
                      <a:cubicBezTo>
                        <a:pt x="725" y="211"/>
                        <a:pt x="559" y="72"/>
                        <a:pt x="335" y="13"/>
                      </a:cubicBezTo>
                      <a:cubicBezTo>
                        <a:pt x="305" y="4"/>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9" name="Google Shape;7109;p32"/>
                <p:cNvSpPr/>
                <p:nvPr/>
              </p:nvSpPr>
              <p:spPr>
                <a:xfrm>
                  <a:off x="2384279" y="4832945"/>
                  <a:ext cx="148143" cy="55988"/>
                </a:xfrm>
                <a:custGeom>
                  <a:avLst/>
                  <a:gdLst/>
                  <a:ahLst/>
                  <a:cxnLst/>
                  <a:rect l="l" t="t" r="r" b="b"/>
                  <a:pathLst>
                    <a:path w="1577" h="596" extrusionOk="0">
                      <a:moveTo>
                        <a:pt x="703" y="1"/>
                      </a:moveTo>
                      <a:cubicBezTo>
                        <a:pt x="610" y="1"/>
                        <a:pt x="516" y="12"/>
                        <a:pt x="425" y="24"/>
                      </a:cubicBezTo>
                      <a:cubicBezTo>
                        <a:pt x="292" y="42"/>
                        <a:pt x="181" y="117"/>
                        <a:pt x="99" y="226"/>
                      </a:cubicBezTo>
                      <a:cubicBezTo>
                        <a:pt x="32" y="312"/>
                        <a:pt x="1" y="408"/>
                        <a:pt x="43" y="517"/>
                      </a:cubicBezTo>
                      <a:cubicBezTo>
                        <a:pt x="62" y="567"/>
                        <a:pt x="98" y="596"/>
                        <a:pt x="133" y="596"/>
                      </a:cubicBezTo>
                      <a:cubicBezTo>
                        <a:pt x="142" y="596"/>
                        <a:pt x="152" y="594"/>
                        <a:pt x="161" y="589"/>
                      </a:cubicBezTo>
                      <a:cubicBezTo>
                        <a:pt x="202" y="568"/>
                        <a:pt x="211" y="506"/>
                        <a:pt x="182" y="450"/>
                      </a:cubicBezTo>
                      <a:cubicBezTo>
                        <a:pt x="132" y="352"/>
                        <a:pt x="146" y="271"/>
                        <a:pt x="238" y="209"/>
                      </a:cubicBezTo>
                      <a:cubicBezTo>
                        <a:pt x="295" y="171"/>
                        <a:pt x="361" y="143"/>
                        <a:pt x="426" y="124"/>
                      </a:cubicBezTo>
                      <a:cubicBezTo>
                        <a:pt x="526" y="98"/>
                        <a:pt x="625" y="86"/>
                        <a:pt x="725" y="86"/>
                      </a:cubicBezTo>
                      <a:cubicBezTo>
                        <a:pt x="845" y="86"/>
                        <a:pt x="966" y="103"/>
                        <a:pt x="1086" y="132"/>
                      </a:cubicBezTo>
                      <a:cubicBezTo>
                        <a:pt x="1205" y="159"/>
                        <a:pt x="1324" y="191"/>
                        <a:pt x="1411" y="283"/>
                      </a:cubicBezTo>
                      <a:cubicBezTo>
                        <a:pt x="1428" y="302"/>
                        <a:pt x="1443" y="311"/>
                        <a:pt x="1460" y="311"/>
                      </a:cubicBezTo>
                      <a:cubicBezTo>
                        <a:pt x="1470" y="311"/>
                        <a:pt x="1480" y="308"/>
                        <a:pt x="1492" y="303"/>
                      </a:cubicBezTo>
                      <a:cubicBezTo>
                        <a:pt x="1515" y="294"/>
                        <a:pt x="1540" y="289"/>
                        <a:pt x="1563" y="282"/>
                      </a:cubicBezTo>
                      <a:cubicBezTo>
                        <a:pt x="1567" y="274"/>
                        <a:pt x="1571" y="267"/>
                        <a:pt x="1577" y="259"/>
                      </a:cubicBezTo>
                      <a:cubicBezTo>
                        <a:pt x="1505" y="218"/>
                        <a:pt x="1437" y="165"/>
                        <a:pt x="1361" y="141"/>
                      </a:cubicBezTo>
                      <a:cubicBezTo>
                        <a:pt x="1189" y="88"/>
                        <a:pt x="1014" y="34"/>
                        <a:pt x="837" y="10"/>
                      </a:cubicBezTo>
                      <a:cubicBezTo>
                        <a:pt x="793" y="3"/>
                        <a:pt x="748"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0" name="Google Shape;7110;p32"/>
                <p:cNvSpPr/>
                <p:nvPr/>
              </p:nvSpPr>
              <p:spPr>
                <a:xfrm>
                  <a:off x="2382964" y="4793395"/>
                  <a:ext cx="116110" cy="43306"/>
                </a:xfrm>
                <a:custGeom>
                  <a:avLst/>
                  <a:gdLst/>
                  <a:ahLst/>
                  <a:cxnLst/>
                  <a:rect l="l" t="t" r="r" b="b"/>
                  <a:pathLst>
                    <a:path w="1236" h="461" extrusionOk="0">
                      <a:moveTo>
                        <a:pt x="459" y="0"/>
                      </a:moveTo>
                      <a:cubicBezTo>
                        <a:pt x="359" y="0"/>
                        <a:pt x="257" y="19"/>
                        <a:pt x="162" y="47"/>
                      </a:cubicBezTo>
                      <a:cubicBezTo>
                        <a:pt x="61" y="77"/>
                        <a:pt x="0" y="182"/>
                        <a:pt x="20" y="265"/>
                      </a:cubicBezTo>
                      <a:cubicBezTo>
                        <a:pt x="26" y="297"/>
                        <a:pt x="61" y="327"/>
                        <a:pt x="91" y="348"/>
                      </a:cubicBezTo>
                      <a:cubicBezTo>
                        <a:pt x="93" y="349"/>
                        <a:pt x="96" y="350"/>
                        <a:pt x="99" y="350"/>
                      </a:cubicBezTo>
                      <a:cubicBezTo>
                        <a:pt x="117" y="350"/>
                        <a:pt x="150" y="335"/>
                        <a:pt x="152" y="327"/>
                      </a:cubicBezTo>
                      <a:cubicBezTo>
                        <a:pt x="155" y="295"/>
                        <a:pt x="154" y="256"/>
                        <a:pt x="139" y="228"/>
                      </a:cubicBezTo>
                      <a:cubicBezTo>
                        <a:pt x="103" y="165"/>
                        <a:pt x="109" y="124"/>
                        <a:pt x="176" y="91"/>
                      </a:cubicBezTo>
                      <a:cubicBezTo>
                        <a:pt x="212" y="74"/>
                        <a:pt x="252" y="57"/>
                        <a:pt x="290" y="57"/>
                      </a:cubicBezTo>
                      <a:cubicBezTo>
                        <a:pt x="292" y="57"/>
                        <a:pt x="294" y="57"/>
                        <a:pt x="297" y="57"/>
                      </a:cubicBezTo>
                      <a:cubicBezTo>
                        <a:pt x="424" y="63"/>
                        <a:pt x="553" y="65"/>
                        <a:pt x="677" y="94"/>
                      </a:cubicBezTo>
                      <a:cubicBezTo>
                        <a:pt x="829" y="129"/>
                        <a:pt x="979" y="191"/>
                        <a:pt x="1043" y="344"/>
                      </a:cubicBezTo>
                      <a:cubicBezTo>
                        <a:pt x="1085" y="441"/>
                        <a:pt x="1155" y="446"/>
                        <a:pt x="1236" y="461"/>
                      </a:cubicBezTo>
                      <a:cubicBezTo>
                        <a:pt x="1233" y="447"/>
                        <a:pt x="1233" y="441"/>
                        <a:pt x="1227" y="435"/>
                      </a:cubicBezTo>
                      <a:cubicBezTo>
                        <a:pt x="1218" y="418"/>
                        <a:pt x="1208" y="401"/>
                        <a:pt x="1196" y="384"/>
                      </a:cubicBezTo>
                      <a:cubicBezTo>
                        <a:pt x="1025" y="137"/>
                        <a:pt x="784" y="10"/>
                        <a:pt x="488" y="1"/>
                      </a:cubicBezTo>
                      <a:cubicBezTo>
                        <a:pt x="478" y="1"/>
                        <a:pt x="468"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1" name="Google Shape;7111;p32"/>
                <p:cNvSpPr/>
                <p:nvPr/>
              </p:nvSpPr>
              <p:spPr>
                <a:xfrm>
                  <a:off x="2292216" y="4819887"/>
                  <a:ext cx="100798" cy="38328"/>
                </a:xfrm>
                <a:custGeom>
                  <a:avLst/>
                  <a:gdLst/>
                  <a:ahLst/>
                  <a:cxnLst/>
                  <a:rect l="l" t="t" r="r" b="b"/>
                  <a:pathLst>
                    <a:path w="1073" h="408" extrusionOk="0">
                      <a:moveTo>
                        <a:pt x="433" y="1"/>
                      </a:moveTo>
                      <a:cubicBezTo>
                        <a:pt x="371" y="1"/>
                        <a:pt x="310" y="8"/>
                        <a:pt x="252" y="25"/>
                      </a:cubicBezTo>
                      <a:cubicBezTo>
                        <a:pt x="154" y="52"/>
                        <a:pt x="62" y="96"/>
                        <a:pt x="21" y="194"/>
                      </a:cubicBezTo>
                      <a:cubicBezTo>
                        <a:pt x="0" y="243"/>
                        <a:pt x="3" y="308"/>
                        <a:pt x="10" y="363"/>
                      </a:cubicBezTo>
                      <a:cubicBezTo>
                        <a:pt x="11" y="381"/>
                        <a:pt x="56" y="407"/>
                        <a:pt x="82" y="408"/>
                      </a:cubicBezTo>
                      <a:cubicBezTo>
                        <a:pt x="83" y="408"/>
                        <a:pt x="83" y="408"/>
                        <a:pt x="84" y="408"/>
                      </a:cubicBezTo>
                      <a:cubicBezTo>
                        <a:pt x="105" y="408"/>
                        <a:pt x="138" y="376"/>
                        <a:pt x="140" y="356"/>
                      </a:cubicBezTo>
                      <a:cubicBezTo>
                        <a:pt x="143" y="334"/>
                        <a:pt x="121" y="304"/>
                        <a:pt x="106" y="279"/>
                      </a:cubicBezTo>
                      <a:cubicBezTo>
                        <a:pt x="98" y="267"/>
                        <a:pt x="82" y="262"/>
                        <a:pt x="65" y="252"/>
                      </a:cubicBezTo>
                      <a:cubicBezTo>
                        <a:pt x="145" y="137"/>
                        <a:pt x="276" y="81"/>
                        <a:pt x="427" y="81"/>
                      </a:cubicBezTo>
                      <a:cubicBezTo>
                        <a:pt x="617" y="81"/>
                        <a:pt x="840" y="170"/>
                        <a:pt x="1029" y="342"/>
                      </a:cubicBezTo>
                      <a:cubicBezTo>
                        <a:pt x="1045" y="324"/>
                        <a:pt x="1059" y="306"/>
                        <a:pt x="1072" y="289"/>
                      </a:cubicBezTo>
                      <a:cubicBezTo>
                        <a:pt x="904" y="106"/>
                        <a:pt x="661" y="1"/>
                        <a:pt x="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2" name="Google Shape;7112;p32"/>
                <p:cNvSpPr/>
                <p:nvPr/>
              </p:nvSpPr>
              <p:spPr>
                <a:xfrm>
                  <a:off x="2436793" y="4846379"/>
                  <a:ext cx="27524" cy="40112"/>
                </a:xfrm>
                <a:custGeom>
                  <a:avLst/>
                  <a:gdLst/>
                  <a:ahLst/>
                  <a:cxnLst/>
                  <a:rect l="l" t="t" r="r" b="b"/>
                  <a:pathLst>
                    <a:path w="293" h="427" extrusionOk="0">
                      <a:moveTo>
                        <a:pt x="222" y="0"/>
                      </a:moveTo>
                      <a:cubicBezTo>
                        <a:pt x="150" y="0"/>
                        <a:pt x="100" y="40"/>
                        <a:pt x="50" y="126"/>
                      </a:cubicBezTo>
                      <a:cubicBezTo>
                        <a:pt x="0" y="209"/>
                        <a:pt x="6" y="331"/>
                        <a:pt x="61" y="391"/>
                      </a:cubicBezTo>
                      <a:cubicBezTo>
                        <a:pt x="73" y="403"/>
                        <a:pt x="87" y="415"/>
                        <a:pt x="103" y="420"/>
                      </a:cubicBezTo>
                      <a:cubicBezTo>
                        <a:pt x="116" y="425"/>
                        <a:pt x="128" y="427"/>
                        <a:pt x="140" y="427"/>
                      </a:cubicBezTo>
                      <a:cubicBezTo>
                        <a:pt x="171" y="427"/>
                        <a:pt x="197" y="410"/>
                        <a:pt x="211" y="374"/>
                      </a:cubicBezTo>
                      <a:cubicBezTo>
                        <a:pt x="232" y="322"/>
                        <a:pt x="205" y="305"/>
                        <a:pt x="155" y="296"/>
                      </a:cubicBezTo>
                      <a:cubicBezTo>
                        <a:pt x="139" y="294"/>
                        <a:pt x="113" y="255"/>
                        <a:pt x="117" y="241"/>
                      </a:cubicBezTo>
                      <a:cubicBezTo>
                        <a:pt x="133" y="191"/>
                        <a:pt x="154" y="140"/>
                        <a:pt x="185" y="99"/>
                      </a:cubicBezTo>
                      <a:cubicBezTo>
                        <a:pt x="212" y="64"/>
                        <a:pt x="256" y="41"/>
                        <a:pt x="293" y="10"/>
                      </a:cubicBezTo>
                      <a:cubicBezTo>
                        <a:pt x="267" y="4"/>
                        <a:pt x="244"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113" name="Google Shape;7113;p32"/>
                <p:cNvGrpSpPr/>
                <p:nvPr/>
              </p:nvGrpSpPr>
              <p:grpSpPr>
                <a:xfrm>
                  <a:off x="2196676" y="4986260"/>
                  <a:ext cx="407045" cy="74589"/>
                  <a:chOff x="2196676" y="4986260"/>
                  <a:chExt cx="407045" cy="74589"/>
                </a:xfrm>
              </p:grpSpPr>
              <p:sp>
                <p:nvSpPr>
                  <p:cNvPr id="7114" name="Google Shape;7114;p32"/>
                  <p:cNvSpPr/>
                  <p:nvPr/>
                </p:nvSpPr>
                <p:spPr>
                  <a:xfrm>
                    <a:off x="2319177" y="4986260"/>
                    <a:ext cx="284544" cy="70831"/>
                  </a:xfrm>
                  <a:custGeom>
                    <a:avLst/>
                    <a:gdLst/>
                    <a:ahLst/>
                    <a:cxnLst/>
                    <a:rect l="l" t="t" r="r" b="b"/>
                    <a:pathLst>
                      <a:path w="3029" h="754" extrusionOk="0">
                        <a:moveTo>
                          <a:pt x="2410" y="0"/>
                        </a:moveTo>
                        <a:cubicBezTo>
                          <a:pt x="1837" y="0"/>
                          <a:pt x="1289" y="112"/>
                          <a:pt x="791" y="440"/>
                        </a:cubicBezTo>
                        <a:cubicBezTo>
                          <a:pt x="712" y="492"/>
                          <a:pt x="637" y="552"/>
                          <a:pt x="555" y="597"/>
                        </a:cubicBezTo>
                        <a:cubicBezTo>
                          <a:pt x="491" y="634"/>
                          <a:pt x="418" y="660"/>
                          <a:pt x="345" y="680"/>
                        </a:cubicBezTo>
                        <a:cubicBezTo>
                          <a:pt x="338" y="682"/>
                          <a:pt x="330" y="683"/>
                          <a:pt x="322" y="683"/>
                        </a:cubicBezTo>
                        <a:cubicBezTo>
                          <a:pt x="295" y="683"/>
                          <a:pt x="263" y="673"/>
                          <a:pt x="239" y="661"/>
                        </a:cubicBezTo>
                        <a:cubicBezTo>
                          <a:pt x="180" y="634"/>
                          <a:pt x="181" y="598"/>
                          <a:pt x="237" y="561"/>
                        </a:cubicBezTo>
                        <a:cubicBezTo>
                          <a:pt x="299" y="520"/>
                          <a:pt x="301" y="448"/>
                          <a:pt x="233" y="425"/>
                        </a:cubicBezTo>
                        <a:cubicBezTo>
                          <a:pt x="213" y="418"/>
                          <a:pt x="189" y="415"/>
                          <a:pt x="165" y="415"/>
                        </a:cubicBezTo>
                        <a:cubicBezTo>
                          <a:pt x="132" y="415"/>
                          <a:pt x="98" y="421"/>
                          <a:pt x="74" y="435"/>
                        </a:cubicBezTo>
                        <a:cubicBezTo>
                          <a:pt x="16" y="468"/>
                          <a:pt x="0" y="539"/>
                          <a:pt x="38" y="600"/>
                        </a:cubicBezTo>
                        <a:cubicBezTo>
                          <a:pt x="63" y="641"/>
                          <a:pt x="103" y="687"/>
                          <a:pt x="146" y="704"/>
                        </a:cubicBezTo>
                        <a:cubicBezTo>
                          <a:pt x="221" y="733"/>
                          <a:pt x="302" y="751"/>
                          <a:pt x="383" y="753"/>
                        </a:cubicBezTo>
                        <a:cubicBezTo>
                          <a:pt x="388" y="754"/>
                          <a:pt x="393" y="754"/>
                          <a:pt x="398" y="754"/>
                        </a:cubicBezTo>
                        <a:cubicBezTo>
                          <a:pt x="541" y="754"/>
                          <a:pt x="663" y="684"/>
                          <a:pt x="780" y="607"/>
                        </a:cubicBezTo>
                        <a:cubicBezTo>
                          <a:pt x="915" y="517"/>
                          <a:pt x="1044" y="416"/>
                          <a:pt x="1189" y="353"/>
                        </a:cubicBezTo>
                        <a:cubicBezTo>
                          <a:pt x="1516" y="216"/>
                          <a:pt x="1857" y="168"/>
                          <a:pt x="2203" y="168"/>
                        </a:cubicBezTo>
                        <a:cubicBezTo>
                          <a:pt x="2309" y="168"/>
                          <a:pt x="2417" y="172"/>
                          <a:pt x="2524" y="180"/>
                        </a:cubicBezTo>
                        <a:cubicBezTo>
                          <a:pt x="2614" y="186"/>
                          <a:pt x="2702" y="198"/>
                          <a:pt x="2804" y="209"/>
                        </a:cubicBezTo>
                        <a:cubicBezTo>
                          <a:pt x="2848" y="204"/>
                          <a:pt x="2907" y="205"/>
                          <a:pt x="2959" y="189"/>
                        </a:cubicBezTo>
                        <a:cubicBezTo>
                          <a:pt x="2986" y="181"/>
                          <a:pt x="3005" y="145"/>
                          <a:pt x="3028" y="122"/>
                        </a:cubicBezTo>
                        <a:cubicBezTo>
                          <a:pt x="3007" y="102"/>
                          <a:pt x="2988" y="67"/>
                          <a:pt x="2964" y="61"/>
                        </a:cubicBezTo>
                        <a:cubicBezTo>
                          <a:pt x="2861" y="38"/>
                          <a:pt x="2755" y="12"/>
                          <a:pt x="2651" y="7"/>
                        </a:cubicBezTo>
                        <a:cubicBezTo>
                          <a:pt x="2570" y="3"/>
                          <a:pt x="2490" y="0"/>
                          <a:pt x="2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5" name="Google Shape;7115;p32"/>
                  <p:cNvSpPr/>
                  <p:nvPr/>
                </p:nvSpPr>
                <p:spPr>
                  <a:xfrm>
                    <a:off x="2252666" y="5001760"/>
                    <a:ext cx="75058" cy="59088"/>
                  </a:xfrm>
                  <a:custGeom>
                    <a:avLst/>
                    <a:gdLst/>
                    <a:ahLst/>
                    <a:cxnLst/>
                    <a:rect l="l" t="t" r="r" b="b"/>
                    <a:pathLst>
                      <a:path w="799" h="629" extrusionOk="0">
                        <a:moveTo>
                          <a:pt x="144" y="1"/>
                        </a:moveTo>
                        <a:cubicBezTo>
                          <a:pt x="144" y="1"/>
                          <a:pt x="143" y="1"/>
                          <a:pt x="142" y="1"/>
                        </a:cubicBezTo>
                        <a:cubicBezTo>
                          <a:pt x="73" y="5"/>
                          <a:pt x="33" y="57"/>
                          <a:pt x="22" y="123"/>
                        </a:cubicBezTo>
                        <a:cubicBezTo>
                          <a:pt x="1" y="235"/>
                          <a:pt x="22" y="341"/>
                          <a:pt x="94" y="431"/>
                        </a:cubicBezTo>
                        <a:cubicBezTo>
                          <a:pt x="194" y="555"/>
                          <a:pt x="391" y="629"/>
                          <a:pt x="573" y="629"/>
                        </a:cubicBezTo>
                        <a:cubicBezTo>
                          <a:pt x="654" y="629"/>
                          <a:pt x="733" y="614"/>
                          <a:pt x="798" y="582"/>
                        </a:cubicBezTo>
                        <a:cubicBezTo>
                          <a:pt x="771" y="542"/>
                          <a:pt x="743" y="527"/>
                          <a:pt x="699" y="527"/>
                        </a:cubicBezTo>
                        <a:cubicBezTo>
                          <a:pt x="689" y="527"/>
                          <a:pt x="678" y="528"/>
                          <a:pt x="666" y="530"/>
                        </a:cubicBezTo>
                        <a:cubicBezTo>
                          <a:pt x="633" y="532"/>
                          <a:pt x="600" y="534"/>
                          <a:pt x="567" y="534"/>
                        </a:cubicBezTo>
                        <a:cubicBezTo>
                          <a:pt x="494" y="534"/>
                          <a:pt x="421" y="527"/>
                          <a:pt x="352" y="509"/>
                        </a:cubicBezTo>
                        <a:cubicBezTo>
                          <a:pt x="187" y="465"/>
                          <a:pt x="106" y="328"/>
                          <a:pt x="120" y="148"/>
                        </a:cubicBezTo>
                        <a:cubicBezTo>
                          <a:pt x="129" y="148"/>
                          <a:pt x="137" y="149"/>
                          <a:pt x="147" y="149"/>
                        </a:cubicBezTo>
                        <a:cubicBezTo>
                          <a:pt x="177" y="142"/>
                          <a:pt x="214" y="140"/>
                          <a:pt x="236" y="123"/>
                        </a:cubicBezTo>
                        <a:cubicBezTo>
                          <a:pt x="249" y="113"/>
                          <a:pt x="246" y="65"/>
                          <a:pt x="233" y="50"/>
                        </a:cubicBezTo>
                        <a:cubicBezTo>
                          <a:pt x="210" y="26"/>
                          <a:pt x="17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6" name="Google Shape;7116;p32"/>
                  <p:cNvSpPr/>
                  <p:nvPr/>
                </p:nvSpPr>
                <p:spPr>
                  <a:xfrm>
                    <a:off x="2196676" y="4998284"/>
                    <a:ext cx="61813" cy="50446"/>
                  </a:xfrm>
                  <a:custGeom>
                    <a:avLst/>
                    <a:gdLst/>
                    <a:ahLst/>
                    <a:cxnLst/>
                    <a:rect l="l" t="t" r="r" b="b"/>
                    <a:pathLst>
                      <a:path w="658" h="537" extrusionOk="0">
                        <a:moveTo>
                          <a:pt x="129" y="0"/>
                        </a:moveTo>
                        <a:cubicBezTo>
                          <a:pt x="46" y="0"/>
                          <a:pt x="0" y="67"/>
                          <a:pt x="12" y="161"/>
                        </a:cubicBezTo>
                        <a:cubicBezTo>
                          <a:pt x="37" y="372"/>
                          <a:pt x="253" y="537"/>
                          <a:pt x="477" y="537"/>
                        </a:cubicBezTo>
                        <a:cubicBezTo>
                          <a:pt x="538" y="537"/>
                          <a:pt x="599" y="524"/>
                          <a:pt x="658" y="497"/>
                        </a:cubicBezTo>
                        <a:cubicBezTo>
                          <a:pt x="634" y="488"/>
                          <a:pt x="609" y="468"/>
                          <a:pt x="587" y="468"/>
                        </a:cubicBezTo>
                        <a:cubicBezTo>
                          <a:pt x="585" y="468"/>
                          <a:pt x="583" y="468"/>
                          <a:pt x="581" y="468"/>
                        </a:cubicBezTo>
                        <a:cubicBezTo>
                          <a:pt x="558" y="472"/>
                          <a:pt x="535" y="474"/>
                          <a:pt x="513" y="474"/>
                        </a:cubicBezTo>
                        <a:cubicBezTo>
                          <a:pt x="360" y="474"/>
                          <a:pt x="241" y="392"/>
                          <a:pt x="138" y="279"/>
                        </a:cubicBezTo>
                        <a:cubicBezTo>
                          <a:pt x="76" y="211"/>
                          <a:pt x="91" y="175"/>
                          <a:pt x="172" y="128"/>
                        </a:cubicBezTo>
                        <a:cubicBezTo>
                          <a:pt x="194" y="114"/>
                          <a:pt x="217" y="72"/>
                          <a:pt x="211" y="55"/>
                        </a:cubicBezTo>
                        <a:cubicBezTo>
                          <a:pt x="200" y="30"/>
                          <a:pt x="164" y="2"/>
                          <a:pt x="138" y="0"/>
                        </a:cubicBezTo>
                        <a:cubicBezTo>
                          <a:pt x="135" y="0"/>
                          <a:pt x="13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7" name="Google Shape;7117;p32"/>
                  <p:cNvSpPr/>
                  <p:nvPr/>
                </p:nvSpPr>
                <p:spPr>
                  <a:xfrm>
                    <a:off x="2290149" y="4995278"/>
                    <a:ext cx="26209" cy="52888"/>
                  </a:xfrm>
                  <a:custGeom>
                    <a:avLst/>
                    <a:gdLst/>
                    <a:ahLst/>
                    <a:cxnLst/>
                    <a:rect l="l" t="t" r="r" b="b"/>
                    <a:pathLst>
                      <a:path w="279" h="563" extrusionOk="0">
                        <a:moveTo>
                          <a:pt x="196" y="0"/>
                        </a:moveTo>
                        <a:cubicBezTo>
                          <a:pt x="168" y="0"/>
                          <a:pt x="139" y="16"/>
                          <a:pt x="116" y="47"/>
                        </a:cubicBezTo>
                        <a:cubicBezTo>
                          <a:pt x="21" y="176"/>
                          <a:pt x="1" y="323"/>
                          <a:pt x="41" y="476"/>
                        </a:cubicBezTo>
                        <a:cubicBezTo>
                          <a:pt x="57" y="540"/>
                          <a:pt x="78" y="562"/>
                          <a:pt x="134" y="562"/>
                        </a:cubicBezTo>
                        <a:cubicBezTo>
                          <a:pt x="156" y="562"/>
                          <a:pt x="183" y="559"/>
                          <a:pt x="216" y="553"/>
                        </a:cubicBezTo>
                        <a:cubicBezTo>
                          <a:pt x="195" y="532"/>
                          <a:pt x="177" y="517"/>
                          <a:pt x="163" y="501"/>
                        </a:cubicBezTo>
                        <a:cubicBezTo>
                          <a:pt x="74" y="413"/>
                          <a:pt x="48" y="280"/>
                          <a:pt x="98" y="173"/>
                        </a:cubicBezTo>
                        <a:cubicBezTo>
                          <a:pt x="109" y="149"/>
                          <a:pt x="122" y="130"/>
                          <a:pt x="141" y="130"/>
                        </a:cubicBezTo>
                        <a:cubicBezTo>
                          <a:pt x="151" y="130"/>
                          <a:pt x="162" y="135"/>
                          <a:pt x="175" y="147"/>
                        </a:cubicBezTo>
                        <a:cubicBezTo>
                          <a:pt x="192" y="163"/>
                          <a:pt x="210" y="172"/>
                          <a:pt x="226" y="172"/>
                        </a:cubicBezTo>
                        <a:cubicBezTo>
                          <a:pt x="240" y="172"/>
                          <a:pt x="252" y="165"/>
                          <a:pt x="261" y="149"/>
                        </a:cubicBezTo>
                        <a:cubicBezTo>
                          <a:pt x="275" y="121"/>
                          <a:pt x="278" y="72"/>
                          <a:pt x="263" y="44"/>
                        </a:cubicBezTo>
                        <a:cubicBezTo>
                          <a:pt x="247" y="15"/>
                          <a:pt x="222"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8" name="Google Shape;7118;p32"/>
                  <p:cNvSpPr/>
                  <p:nvPr/>
                </p:nvSpPr>
                <p:spPr>
                  <a:xfrm>
                    <a:off x="2367182" y="4990863"/>
                    <a:ext cx="34006" cy="31376"/>
                  </a:xfrm>
                  <a:custGeom>
                    <a:avLst/>
                    <a:gdLst/>
                    <a:ahLst/>
                    <a:cxnLst/>
                    <a:rect l="l" t="t" r="r" b="b"/>
                    <a:pathLst>
                      <a:path w="362" h="334" extrusionOk="0">
                        <a:moveTo>
                          <a:pt x="120" y="1"/>
                        </a:moveTo>
                        <a:cubicBezTo>
                          <a:pt x="116" y="1"/>
                          <a:pt x="112" y="1"/>
                          <a:pt x="108" y="2"/>
                        </a:cubicBezTo>
                        <a:cubicBezTo>
                          <a:pt x="41" y="21"/>
                          <a:pt x="1" y="101"/>
                          <a:pt x="17" y="168"/>
                        </a:cubicBezTo>
                        <a:cubicBezTo>
                          <a:pt x="43" y="273"/>
                          <a:pt x="131" y="333"/>
                          <a:pt x="222" y="333"/>
                        </a:cubicBezTo>
                        <a:cubicBezTo>
                          <a:pt x="270" y="333"/>
                          <a:pt x="319" y="317"/>
                          <a:pt x="361" y="281"/>
                        </a:cubicBezTo>
                        <a:cubicBezTo>
                          <a:pt x="289" y="260"/>
                          <a:pt x="216" y="244"/>
                          <a:pt x="149" y="219"/>
                        </a:cubicBezTo>
                        <a:cubicBezTo>
                          <a:pt x="129" y="212"/>
                          <a:pt x="116" y="179"/>
                          <a:pt x="101" y="158"/>
                        </a:cubicBezTo>
                        <a:cubicBezTo>
                          <a:pt x="120" y="147"/>
                          <a:pt x="136" y="131"/>
                          <a:pt x="156" y="122"/>
                        </a:cubicBezTo>
                        <a:cubicBezTo>
                          <a:pt x="197" y="103"/>
                          <a:pt x="215" y="68"/>
                          <a:pt x="190" y="33"/>
                        </a:cubicBezTo>
                        <a:cubicBezTo>
                          <a:pt x="178" y="15"/>
                          <a:pt x="14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119" name="Google Shape;7119;p32"/>
                <p:cNvSpPr/>
                <p:nvPr/>
              </p:nvSpPr>
              <p:spPr>
                <a:xfrm>
                  <a:off x="2284324" y="4787853"/>
                  <a:ext cx="460494" cy="181116"/>
                </a:xfrm>
                <a:custGeom>
                  <a:avLst/>
                  <a:gdLst/>
                  <a:ahLst/>
                  <a:cxnLst/>
                  <a:rect l="l" t="t" r="r" b="b"/>
                  <a:pathLst>
                    <a:path w="4902" h="1928" extrusionOk="0">
                      <a:moveTo>
                        <a:pt x="1512" y="59"/>
                      </a:moveTo>
                      <a:cubicBezTo>
                        <a:pt x="1521" y="59"/>
                        <a:pt x="1530" y="60"/>
                        <a:pt x="1540" y="60"/>
                      </a:cubicBezTo>
                      <a:cubicBezTo>
                        <a:pt x="1837" y="69"/>
                        <a:pt x="2077" y="196"/>
                        <a:pt x="2248" y="443"/>
                      </a:cubicBezTo>
                      <a:cubicBezTo>
                        <a:pt x="2260" y="460"/>
                        <a:pt x="2269" y="476"/>
                        <a:pt x="2279" y="494"/>
                      </a:cubicBezTo>
                      <a:cubicBezTo>
                        <a:pt x="2282" y="500"/>
                        <a:pt x="2283" y="506"/>
                        <a:pt x="2286" y="520"/>
                      </a:cubicBezTo>
                      <a:cubicBezTo>
                        <a:pt x="2205" y="504"/>
                        <a:pt x="2137" y="500"/>
                        <a:pt x="2096" y="403"/>
                      </a:cubicBezTo>
                      <a:cubicBezTo>
                        <a:pt x="2030" y="249"/>
                        <a:pt x="1881" y="187"/>
                        <a:pt x="1730" y="153"/>
                      </a:cubicBezTo>
                      <a:cubicBezTo>
                        <a:pt x="1606" y="124"/>
                        <a:pt x="1477" y="122"/>
                        <a:pt x="1349" y="115"/>
                      </a:cubicBezTo>
                      <a:cubicBezTo>
                        <a:pt x="1348" y="115"/>
                        <a:pt x="1346" y="115"/>
                        <a:pt x="1345" y="115"/>
                      </a:cubicBezTo>
                      <a:cubicBezTo>
                        <a:pt x="1306" y="115"/>
                        <a:pt x="1265" y="133"/>
                        <a:pt x="1229" y="150"/>
                      </a:cubicBezTo>
                      <a:cubicBezTo>
                        <a:pt x="1162" y="182"/>
                        <a:pt x="1156" y="224"/>
                        <a:pt x="1192" y="287"/>
                      </a:cubicBezTo>
                      <a:cubicBezTo>
                        <a:pt x="1205" y="314"/>
                        <a:pt x="1208" y="354"/>
                        <a:pt x="1204" y="386"/>
                      </a:cubicBezTo>
                      <a:cubicBezTo>
                        <a:pt x="1203" y="395"/>
                        <a:pt x="1171" y="409"/>
                        <a:pt x="1152" y="409"/>
                      </a:cubicBezTo>
                      <a:cubicBezTo>
                        <a:pt x="1148" y="409"/>
                        <a:pt x="1145" y="408"/>
                        <a:pt x="1143" y="407"/>
                      </a:cubicBezTo>
                      <a:cubicBezTo>
                        <a:pt x="1114" y="386"/>
                        <a:pt x="1080" y="356"/>
                        <a:pt x="1073" y="324"/>
                      </a:cubicBezTo>
                      <a:cubicBezTo>
                        <a:pt x="1054" y="241"/>
                        <a:pt x="1115" y="136"/>
                        <a:pt x="1214" y="106"/>
                      </a:cubicBezTo>
                      <a:cubicBezTo>
                        <a:pt x="1310" y="79"/>
                        <a:pt x="1412" y="59"/>
                        <a:pt x="1512" y="59"/>
                      </a:cubicBezTo>
                      <a:close/>
                      <a:moveTo>
                        <a:pt x="517" y="342"/>
                      </a:moveTo>
                      <a:cubicBezTo>
                        <a:pt x="745" y="342"/>
                        <a:pt x="988" y="447"/>
                        <a:pt x="1156" y="630"/>
                      </a:cubicBezTo>
                      <a:cubicBezTo>
                        <a:pt x="1142" y="647"/>
                        <a:pt x="1128" y="665"/>
                        <a:pt x="1113" y="683"/>
                      </a:cubicBezTo>
                      <a:cubicBezTo>
                        <a:pt x="925" y="511"/>
                        <a:pt x="703" y="422"/>
                        <a:pt x="512" y="422"/>
                      </a:cubicBezTo>
                      <a:cubicBezTo>
                        <a:pt x="361" y="422"/>
                        <a:pt x="229" y="478"/>
                        <a:pt x="149" y="593"/>
                      </a:cubicBezTo>
                      <a:cubicBezTo>
                        <a:pt x="166" y="604"/>
                        <a:pt x="181" y="608"/>
                        <a:pt x="190" y="620"/>
                      </a:cubicBezTo>
                      <a:cubicBezTo>
                        <a:pt x="205" y="645"/>
                        <a:pt x="228" y="673"/>
                        <a:pt x="224" y="697"/>
                      </a:cubicBezTo>
                      <a:cubicBezTo>
                        <a:pt x="221" y="718"/>
                        <a:pt x="186" y="749"/>
                        <a:pt x="166" y="749"/>
                      </a:cubicBezTo>
                      <a:cubicBezTo>
                        <a:pt x="140" y="749"/>
                        <a:pt x="97" y="723"/>
                        <a:pt x="94" y="704"/>
                      </a:cubicBezTo>
                      <a:cubicBezTo>
                        <a:pt x="87" y="649"/>
                        <a:pt x="84" y="585"/>
                        <a:pt x="105" y="535"/>
                      </a:cubicBezTo>
                      <a:cubicBezTo>
                        <a:pt x="146" y="438"/>
                        <a:pt x="238" y="393"/>
                        <a:pt x="336" y="366"/>
                      </a:cubicBezTo>
                      <a:cubicBezTo>
                        <a:pt x="394" y="349"/>
                        <a:pt x="455" y="342"/>
                        <a:pt x="517" y="342"/>
                      </a:cubicBezTo>
                      <a:close/>
                      <a:moveTo>
                        <a:pt x="1845" y="623"/>
                      </a:moveTo>
                      <a:cubicBezTo>
                        <a:pt x="1867" y="623"/>
                        <a:pt x="1890" y="627"/>
                        <a:pt x="1916" y="633"/>
                      </a:cubicBezTo>
                      <a:cubicBezTo>
                        <a:pt x="1876" y="664"/>
                        <a:pt x="1834" y="687"/>
                        <a:pt x="1807" y="721"/>
                      </a:cubicBezTo>
                      <a:cubicBezTo>
                        <a:pt x="1776" y="762"/>
                        <a:pt x="1756" y="812"/>
                        <a:pt x="1738" y="863"/>
                      </a:cubicBezTo>
                      <a:cubicBezTo>
                        <a:pt x="1735" y="877"/>
                        <a:pt x="1761" y="915"/>
                        <a:pt x="1777" y="918"/>
                      </a:cubicBezTo>
                      <a:cubicBezTo>
                        <a:pt x="1826" y="928"/>
                        <a:pt x="1854" y="944"/>
                        <a:pt x="1833" y="996"/>
                      </a:cubicBezTo>
                      <a:cubicBezTo>
                        <a:pt x="1819" y="1031"/>
                        <a:pt x="1793" y="1049"/>
                        <a:pt x="1761" y="1049"/>
                      </a:cubicBezTo>
                      <a:cubicBezTo>
                        <a:pt x="1750" y="1049"/>
                        <a:pt x="1738" y="1047"/>
                        <a:pt x="1725" y="1042"/>
                      </a:cubicBezTo>
                      <a:cubicBezTo>
                        <a:pt x="1709" y="1037"/>
                        <a:pt x="1695" y="1026"/>
                        <a:pt x="1683" y="1012"/>
                      </a:cubicBezTo>
                      <a:cubicBezTo>
                        <a:pt x="1628" y="953"/>
                        <a:pt x="1622" y="830"/>
                        <a:pt x="1672" y="748"/>
                      </a:cubicBezTo>
                      <a:cubicBezTo>
                        <a:pt x="1722" y="662"/>
                        <a:pt x="1773" y="623"/>
                        <a:pt x="1845" y="623"/>
                      </a:cubicBezTo>
                      <a:close/>
                      <a:moveTo>
                        <a:pt x="1764" y="479"/>
                      </a:moveTo>
                      <a:cubicBezTo>
                        <a:pt x="1810" y="479"/>
                        <a:pt x="1854" y="482"/>
                        <a:pt x="1898" y="489"/>
                      </a:cubicBezTo>
                      <a:cubicBezTo>
                        <a:pt x="2077" y="513"/>
                        <a:pt x="2251" y="567"/>
                        <a:pt x="2423" y="620"/>
                      </a:cubicBezTo>
                      <a:cubicBezTo>
                        <a:pt x="2500" y="644"/>
                        <a:pt x="2568" y="697"/>
                        <a:pt x="2639" y="738"/>
                      </a:cubicBezTo>
                      <a:cubicBezTo>
                        <a:pt x="2635" y="747"/>
                        <a:pt x="2631" y="754"/>
                        <a:pt x="2627" y="762"/>
                      </a:cubicBezTo>
                      <a:cubicBezTo>
                        <a:pt x="2603" y="769"/>
                        <a:pt x="2578" y="774"/>
                        <a:pt x="2553" y="782"/>
                      </a:cubicBezTo>
                      <a:cubicBezTo>
                        <a:pt x="2541" y="787"/>
                        <a:pt x="2531" y="790"/>
                        <a:pt x="2521" y="790"/>
                      </a:cubicBezTo>
                      <a:cubicBezTo>
                        <a:pt x="2504" y="790"/>
                        <a:pt x="2490" y="781"/>
                        <a:pt x="2472" y="762"/>
                      </a:cubicBezTo>
                      <a:cubicBezTo>
                        <a:pt x="2386" y="669"/>
                        <a:pt x="2267" y="637"/>
                        <a:pt x="2148" y="609"/>
                      </a:cubicBezTo>
                      <a:cubicBezTo>
                        <a:pt x="2028" y="581"/>
                        <a:pt x="1907" y="564"/>
                        <a:pt x="1787" y="564"/>
                      </a:cubicBezTo>
                      <a:cubicBezTo>
                        <a:pt x="1687" y="564"/>
                        <a:pt x="1588" y="576"/>
                        <a:pt x="1488" y="603"/>
                      </a:cubicBezTo>
                      <a:cubicBezTo>
                        <a:pt x="1422" y="622"/>
                        <a:pt x="1356" y="650"/>
                        <a:pt x="1300" y="687"/>
                      </a:cubicBezTo>
                      <a:cubicBezTo>
                        <a:pt x="1208" y="749"/>
                        <a:pt x="1194" y="830"/>
                        <a:pt x="1244" y="929"/>
                      </a:cubicBezTo>
                      <a:cubicBezTo>
                        <a:pt x="1272" y="985"/>
                        <a:pt x="1264" y="1047"/>
                        <a:pt x="1223" y="1068"/>
                      </a:cubicBezTo>
                      <a:cubicBezTo>
                        <a:pt x="1214" y="1072"/>
                        <a:pt x="1204" y="1075"/>
                        <a:pt x="1195" y="1075"/>
                      </a:cubicBezTo>
                      <a:cubicBezTo>
                        <a:pt x="1160" y="1075"/>
                        <a:pt x="1124" y="1045"/>
                        <a:pt x="1105" y="996"/>
                      </a:cubicBezTo>
                      <a:cubicBezTo>
                        <a:pt x="1061" y="887"/>
                        <a:pt x="1095" y="790"/>
                        <a:pt x="1161" y="704"/>
                      </a:cubicBezTo>
                      <a:cubicBezTo>
                        <a:pt x="1241" y="596"/>
                        <a:pt x="1353" y="521"/>
                        <a:pt x="1487" y="503"/>
                      </a:cubicBezTo>
                      <a:cubicBezTo>
                        <a:pt x="1578" y="491"/>
                        <a:pt x="1672" y="479"/>
                        <a:pt x="1764" y="479"/>
                      </a:cubicBezTo>
                      <a:close/>
                      <a:moveTo>
                        <a:pt x="2789" y="288"/>
                      </a:moveTo>
                      <a:cubicBezTo>
                        <a:pt x="2819" y="288"/>
                        <a:pt x="2849" y="292"/>
                        <a:pt x="2879" y="300"/>
                      </a:cubicBezTo>
                      <a:cubicBezTo>
                        <a:pt x="3104" y="359"/>
                        <a:pt x="3270" y="498"/>
                        <a:pt x="3392" y="691"/>
                      </a:cubicBezTo>
                      <a:cubicBezTo>
                        <a:pt x="3455" y="791"/>
                        <a:pt x="3509" y="898"/>
                        <a:pt x="3569" y="1000"/>
                      </a:cubicBezTo>
                      <a:cubicBezTo>
                        <a:pt x="3709" y="1237"/>
                        <a:pt x="3860" y="1466"/>
                        <a:pt x="4066" y="1652"/>
                      </a:cubicBezTo>
                      <a:cubicBezTo>
                        <a:pt x="4070" y="1656"/>
                        <a:pt x="4074" y="1663"/>
                        <a:pt x="4080" y="1672"/>
                      </a:cubicBezTo>
                      <a:cubicBezTo>
                        <a:pt x="3869" y="1634"/>
                        <a:pt x="3755" y="1487"/>
                        <a:pt x="3654" y="1324"/>
                      </a:cubicBezTo>
                      <a:cubicBezTo>
                        <a:pt x="3514" y="1094"/>
                        <a:pt x="3369" y="867"/>
                        <a:pt x="3220" y="642"/>
                      </a:cubicBezTo>
                      <a:cubicBezTo>
                        <a:pt x="3133" y="508"/>
                        <a:pt x="3011" y="420"/>
                        <a:pt x="2847" y="398"/>
                      </a:cubicBezTo>
                      <a:cubicBezTo>
                        <a:pt x="2841" y="397"/>
                        <a:pt x="2834" y="396"/>
                        <a:pt x="2828" y="396"/>
                      </a:cubicBezTo>
                      <a:cubicBezTo>
                        <a:pt x="2791" y="396"/>
                        <a:pt x="2763" y="412"/>
                        <a:pt x="2759" y="452"/>
                      </a:cubicBezTo>
                      <a:cubicBezTo>
                        <a:pt x="2754" y="506"/>
                        <a:pt x="2730" y="532"/>
                        <a:pt x="2681" y="532"/>
                      </a:cubicBezTo>
                      <a:cubicBezTo>
                        <a:pt x="2679" y="532"/>
                        <a:pt x="2677" y="532"/>
                        <a:pt x="2675" y="532"/>
                      </a:cubicBezTo>
                      <a:cubicBezTo>
                        <a:pt x="2620" y="531"/>
                        <a:pt x="2579" y="505"/>
                        <a:pt x="2562" y="452"/>
                      </a:cubicBezTo>
                      <a:cubicBezTo>
                        <a:pt x="2546" y="401"/>
                        <a:pt x="2568" y="358"/>
                        <a:pt x="2614" y="334"/>
                      </a:cubicBezTo>
                      <a:cubicBezTo>
                        <a:pt x="2670" y="303"/>
                        <a:pt x="2729" y="288"/>
                        <a:pt x="2789" y="288"/>
                      </a:cubicBezTo>
                      <a:close/>
                      <a:moveTo>
                        <a:pt x="2688" y="800"/>
                      </a:moveTo>
                      <a:cubicBezTo>
                        <a:pt x="2807" y="800"/>
                        <a:pt x="2928" y="847"/>
                        <a:pt x="3033" y="941"/>
                      </a:cubicBezTo>
                      <a:cubicBezTo>
                        <a:pt x="3108" y="1007"/>
                        <a:pt x="3175" y="1081"/>
                        <a:pt x="3243" y="1152"/>
                      </a:cubicBezTo>
                      <a:cubicBezTo>
                        <a:pt x="3444" y="1361"/>
                        <a:pt x="3671" y="1535"/>
                        <a:pt x="3932" y="1661"/>
                      </a:cubicBezTo>
                      <a:cubicBezTo>
                        <a:pt x="4105" y="1744"/>
                        <a:pt x="4288" y="1782"/>
                        <a:pt x="4479" y="1782"/>
                      </a:cubicBezTo>
                      <a:cubicBezTo>
                        <a:pt x="4482" y="1782"/>
                        <a:pt x="4484" y="1782"/>
                        <a:pt x="4487" y="1782"/>
                      </a:cubicBezTo>
                      <a:cubicBezTo>
                        <a:pt x="4592" y="1782"/>
                        <a:pt x="4700" y="1783"/>
                        <a:pt x="4805" y="1790"/>
                      </a:cubicBezTo>
                      <a:cubicBezTo>
                        <a:pt x="4826" y="1791"/>
                        <a:pt x="4845" y="1819"/>
                        <a:pt x="4866" y="1837"/>
                      </a:cubicBezTo>
                      <a:cubicBezTo>
                        <a:pt x="4844" y="1853"/>
                        <a:pt x="4822" y="1883"/>
                        <a:pt x="4799" y="1885"/>
                      </a:cubicBezTo>
                      <a:cubicBezTo>
                        <a:pt x="4764" y="1889"/>
                        <a:pt x="4730" y="1889"/>
                        <a:pt x="4694" y="1889"/>
                      </a:cubicBezTo>
                      <a:cubicBezTo>
                        <a:pt x="4653" y="1889"/>
                        <a:pt x="4610" y="1888"/>
                        <a:pt x="4565" y="1888"/>
                      </a:cubicBezTo>
                      <a:cubicBezTo>
                        <a:pt x="4535" y="1890"/>
                        <a:pt x="4506" y="1891"/>
                        <a:pt x="4476" y="1891"/>
                      </a:cubicBezTo>
                      <a:cubicBezTo>
                        <a:pt x="4103" y="1891"/>
                        <a:pt x="3771" y="1737"/>
                        <a:pt x="3466" y="1512"/>
                      </a:cubicBezTo>
                      <a:cubicBezTo>
                        <a:pt x="3278" y="1373"/>
                        <a:pt x="3108" y="1209"/>
                        <a:pt x="2932" y="1053"/>
                      </a:cubicBezTo>
                      <a:cubicBezTo>
                        <a:pt x="2832" y="964"/>
                        <a:pt x="2726" y="900"/>
                        <a:pt x="2599" y="900"/>
                      </a:cubicBezTo>
                      <a:cubicBezTo>
                        <a:pt x="2569" y="900"/>
                        <a:pt x="2539" y="904"/>
                        <a:pt x="2507" y="911"/>
                      </a:cubicBezTo>
                      <a:cubicBezTo>
                        <a:pt x="2486" y="916"/>
                        <a:pt x="2459" y="921"/>
                        <a:pt x="2447" y="935"/>
                      </a:cubicBezTo>
                      <a:cubicBezTo>
                        <a:pt x="2419" y="966"/>
                        <a:pt x="2381" y="1006"/>
                        <a:pt x="2383" y="1040"/>
                      </a:cubicBezTo>
                      <a:cubicBezTo>
                        <a:pt x="2386" y="1071"/>
                        <a:pt x="2433" y="1107"/>
                        <a:pt x="2469" y="1123"/>
                      </a:cubicBezTo>
                      <a:cubicBezTo>
                        <a:pt x="2529" y="1149"/>
                        <a:pt x="2555" y="1192"/>
                        <a:pt x="2526" y="1248"/>
                      </a:cubicBezTo>
                      <a:cubicBezTo>
                        <a:pt x="2510" y="1278"/>
                        <a:pt x="2485" y="1294"/>
                        <a:pt x="2457" y="1294"/>
                      </a:cubicBezTo>
                      <a:cubicBezTo>
                        <a:pt x="2432" y="1294"/>
                        <a:pt x="2404" y="1281"/>
                        <a:pt x="2380" y="1254"/>
                      </a:cubicBezTo>
                      <a:cubicBezTo>
                        <a:pt x="2288" y="1156"/>
                        <a:pt x="2305" y="970"/>
                        <a:pt x="2414" y="891"/>
                      </a:cubicBezTo>
                      <a:cubicBezTo>
                        <a:pt x="2498" y="830"/>
                        <a:pt x="2592" y="800"/>
                        <a:pt x="2688" y="800"/>
                      </a:cubicBezTo>
                      <a:close/>
                      <a:moveTo>
                        <a:pt x="1457" y="0"/>
                      </a:moveTo>
                      <a:cubicBezTo>
                        <a:pt x="1352" y="0"/>
                        <a:pt x="1250" y="18"/>
                        <a:pt x="1155" y="77"/>
                      </a:cubicBezTo>
                      <a:cubicBezTo>
                        <a:pt x="1064" y="134"/>
                        <a:pt x="1017" y="220"/>
                        <a:pt x="1022" y="327"/>
                      </a:cubicBezTo>
                      <a:cubicBezTo>
                        <a:pt x="1026" y="397"/>
                        <a:pt x="1069" y="439"/>
                        <a:pt x="1137" y="454"/>
                      </a:cubicBezTo>
                      <a:cubicBezTo>
                        <a:pt x="1147" y="457"/>
                        <a:pt x="1157" y="458"/>
                        <a:pt x="1166" y="458"/>
                      </a:cubicBezTo>
                      <a:cubicBezTo>
                        <a:pt x="1204" y="458"/>
                        <a:pt x="1236" y="440"/>
                        <a:pt x="1256" y="402"/>
                      </a:cubicBezTo>
                      <a:cubicBezTo>
                        <a:pt x="1287" y="341"/>
                        <a:pt x="1275" y="287"/>
                        <a:pt x="1219" y="244"/>
                      </a:cubicBezTo>
                      <a:cubicBezTo>
                        <a:pt x="1215" y="242"/>
                        <a:pt x="1215" y="237"/>
                        <a:pt x="1209" y="218"/>
                      </a:cubicBezTo>
                      <a:cubicBezTo>
                        <a:pt x="1282" y="170"/>
                        <a:pt x="1358" y="155"/>
                        <a:pt x="1434" y="155"/>
                      </a:cubicBezTo>
                      <a:cubicBezTo>
                        <a:pt x="1513" y="155"/>
                        <a:pt x="1592" y="171"/>
                        <a:pt x="1668" y="186"/>
                      </a:cubicBezTo>
                      <a:cubicBezTo>
                        <a:pt x="1835" y="222"/>
                        <a:pt x="1998" y="281"/>
                        <a:pt x="2074" y="448"/>
                      </a:cubicBezTo>
                      <a:cubicBezTo>
                        <a:pt x="1941" y="444"/>
                        <a:pt x="1811" y="433"/>
                        <a:pt x="1681" y="433"/>
                      </a:cubicBezTo>
                      <a:cubicBezTo>
                        <a:pt x="1658" y="433"/>
                        <a:pt x="1636" y="433"/>
                        <a:pt x="1613" y="434"/>
                      </a:cubicBezTo>
                      <a:cubicBezTo>
                        <a:pt x="1456" y="438"/>
                        <a:pt x="1311" y="498"/>
                        <a:pt x="1185" y="597"/>
                      </a:cubicBezTo>
                      <a:cubicBezTo>
                        <a:pt x="1165" y="577"/>
                        <a:pt x="1149" y="566"/>
                        <a:pt x="1136" y="552"/>
                      </a:cubicBezTo>
                      <a:cubicBezTo>
                        <a:pt x="972" y="393"/>
                        <a:pt x="772" y="310"/>
                        <a:pt x="548" y="297"/>
                      </a:cubicBezTo>
                      <a:cubicBezTo>
                        <a:pt x="528" y="296"/>
                        <a:pt x="509" y="296"/>
                        <a:pt x="489" y="296"/>
                      </a:cubicBezTo>
                      <a:cubicBezTo>
                        <a:pt x="320" y="296"/>
                        <a:pt x="164" y="344"/>
                        <a:pt x="62" y="504"/>
                      </a:cubicBezTo>
                      <a:cubicBezTo>
                        <a:pt x="16" y="572"/>
                        <a:pt x="1" y="651"/>
                        <a:pt x="43" y="722"/>
                      </a:cubicBezTo>
                      <a:cubicBezTo>
                        <a:pt x="65" y="758"/>
                        <a:pt x="116" y="795"/>
                        <a:pt x="157" y="798"/>
                      </a:cubicBezTo>
                      <a:cubicBezTo>
                        <a:pt x="158" y="799"/>
                        <a:pt x="159" y="799"/>
                        <a:pt x="160" y="799"/>
                      </a:cubicBezTo>
                      <a:cubicBezTo>
                        <a:pt x="195" y="799"/>
                        <a:pt x="249" y="763"/>
                        <a:pt x="264" y="731"/>
                      </a:cubicBezTo>
                      <a:cubicBezTo>
                        <a:pt x="280" y="693"/>
                        <a:pt x="260" y="640"/>
                        <a:pt x="254" y="594"/>
                      </a:cubicBezTo>
                      <a:cubicBezTo>
                        <a:pt x="252" y="583"/>
                        <a:pt x="238" y="572"/>
                        <a:pt x="226" y="556"/>
                      </a:cubicBezTo>
                      <a:cubicBezTo>
                        <a:pt x="263" y="536"/>
                        <a:pt x="291" y="518"/>
                        <a:pt x="324" y="506"/>
                      </a:cubicBezTo>
                      <a:cubicBezTo>
                        <a:pt x="403" y="479"/>
                        <a:pt x="480" y="466"/>
                        <a:pt x="554" y="466"/>
                      </a:cubicBezTo>
                      <a:cubicBezTo>
                        <a:pt x="708" y="466"/>
                        <a:pt x="852" y="522"/>
                        <a:pt x="986" y="629"/>
                      </a:cubicBezTo>
                      <a:cubicBezTo>
                        <a:pt x="1052" y="681"/>
                        <a:pt x="1089" y="731"/>
                        <a:pt x="1049" y="824"/>
                      </a:cubicBezTo>
                      <a:cubicBezTo>
                        <a:pt x="1013" y="907"/>
                        <a:pt x="1034" y="996"/>
                        <a:pt x="1093" y="1068"/>
                      </a:cubicBezTo>
                      <a:cubicBezTo>
                        <a:pt x="1119" y="1099"/>
                        <a:pt x="1151" y="1120"/>
                        <a:pt x="1188" y="1120"/>
                      </a:cubicBezTo>
                      <a:cubicBezTo>
                        <a:pt x="1202" y="1120"/>
                        <a:pt x="1216" y="1117"/>
                        <a:pt x="1231" y="1111"/>
                      </a:cubicBezTo>
                      <a:cubicBezTo>
                        <a:pt x="1291" y="1089"/>
                        <a:pt x="1311" y="1039"/>
                        <a:pt x="1307" y="980"/>
                      </a:cubicBezTo>
                      <a:cubicBezTo>
                        <a:pt x="1306" y="951"/>
                        <a:pt x="1300" y="919"/>
                        <a:pt x="1283" y="897"/>
                      </a:cubicBezTo>
                      <a:cubicBezTo>
                        <a:pt x="1235" y="830"/>
                        <a:pt x="1261" y="776"/>
                        <a:pt x="1311" y="733"/>
                      </a:cubicBezTo>
                      <a:cubicBezTo>
                        <a:pt x="1417" y="644"/>
                        <a:pt x="1549" y="630"/>
                        <a:pt x="1695" y="615"/>
                      </a:cubicBezTo>
                      <a:lnTo>
                        <a:pt x="1695" y="615"/>
                      </a:lnTo>
                      <a:cubicBezTo>
                        <a:pt x="1666" y="652"/>
                        <a:pt x="1648" y="676"/>
                        <a:pt x="1633" y="700"/>
                      </a:cubicBezTo>
                      <a:cubicBezTo>
                        <a:pt x="1571" y="800"/>
                        <a:pt x="1561" y="905"/>
                        <a:pt x="1618" y="1010"/>
                      </a:cubicBezTo>
                      <a:cubicBezTo>
                        <a:pt x="1647" y="1061"/>
                        <a:pt x="1689" y="1094"/>
                        <a:pt x="1745" y="1094"/>
                      </a:cubicBezTo>
                      <a:cubicBezTo>
                        <a:pt x="1756" y="1094"/>
                        <a:pt x="1767" y="1093"/>
                        <a:pt x="1778" y="1091"/>
                      </a:cubicBezTo>
                      <a:cubicBezTo>
                        <a:pt x="1841" y="1077"/>
                        <a:pt x="1876" y="1034"/>
                        <a:pt x="1886" y="972"/>
                      </a:cubicBezTo>
                      <a:cubicBezTo>
                        <a:pt x="1897" y="895"/>
                        <a:pt x="1840" y="872"/>
                        <a:pt x="1782" y="857"/>
                      </a:cubicBezTo>
                      <a:cubicBezTo>
                        <a:pt x="1799" y="747"/>
                        <a:pt x="1917" y="641"/>
                        <a:pt x="2028" y="641"/>
                      </a:cubicBezTo>
                      <a:cubicBezTo>
                        <a:pt x="2037" y="641"/>
                        <a:pt x="2047" y="642"/>
                        <a:pt x="2056" y="644"/>
                      </a:cubicBezTo>
                      <a:cubicBezTo>
                        <a:pt x="2156" y="661"/>
                        <a:pt x="2257" y="697"/>
                        <a:pt x="2353" y="732"/>
                      </a:cubicBezTo>
                      <a:cubicBezTo>
                        <a:pt x="2389" y="745"/>
                        <a:pt x="2419" y="779"/>
                        <a:pt x="2459" y="807"/>
                      </a:cubicBezTo>
                      <a:cubicBezTo>
                        <a:pt x="2430" y="826"/>
                        <a:pt x="2414" y="840"/>
                        <a:pt x="2396" y="852"/>
                      </a:cubicBezTo>
                      <a:cubicBezTo>
                        <a:pt x="2260" y="948"/>
                        <a:pt x="2228" y="1148"/>
                        <a:pt x="2337" y="1271"/>
                      </a:cubicBezTo>
                      <a:cubicBezTo>
                        <a:pt x="2366" y="1302"/>
                        <a:pt x="2423" y="1330"/>
                        <a:pt x="2467" y="1330"/>
                      </a:cubicBezTo>
                      <a:cubicBezTo>
                        <a:pt x="2473" y="1330"/>
                        <a:pt x="2478" y="1330"/>
                        <a:pt x="2484" y="1328"/>
                      </a:cubicBezTo>
                      <a:cubicBezTo>
                        <a:pt x="2523" y="1321"/>
                        <a:pt x="2564" y="1260"/>
                        <a:pt x="2582" y="1215"/>
                      </a:cubicBezTo>
                      <a:cubicBezTo>
                        <a:pt x="2606" y="1150"/>
                        <a:pt x="2552" y="1089"/>
                        <a:pt x="2468" y="1060"/>
                      </a:cubicBezTo>
                      <a:cubicBezTo>
                        <a:pt x="2451" y="1055"/>
                        <a:pt x="2427" y="1042"/>
                        <a:pt x="2425" y="1031"/>
                      </a:cubicBezTo>
                      <a:cubicBezTo>
                        <a:pt x="2424" y="1015"/>
                        <a:pt x="2437" y="992"/>
                        <a:pt x="2451" y="981"/>
                      </a:cubicBezTo>
                      <a:cubicBezTo>
                        <a:pt x="2470" y="967"/>
                        <a:pt x="2495" y="959"/>
                        <a:pt x="2518" y="953"/>
                      </a:cubicBezTo>
                      <a:cubicBezTo>
                        <a:pt x="2546" y="947"/>
                        <a:pt x="2572" y="944"/>
                        <a:pt x="2598" y="944"/>
                      </a:cubicBezTo>
                      <a:cubicBezTo>
                        <a:pt x="2710" y="944"/>
                        <a:pt x="2804" y="999"/>
                        <a:pt x="2890" y="1077"/>
                      </a:cubicBezTo>
                      <a:cubicBezTo>
                        <a:pt x="2996" y="1173"/>
                        <a:pt x="3098" y="1276"/>
                        <a:pt x="3208" y="1369"/>
                      </a:cubicBezTo>
                      <a:cubicBezTo>
                        <a:pt x="3462" y="1586"/>
                        <a:pt x="3739" y="1765"/>
                        <a:pt x="4061" y="1866"/>
                      </a:cubicBezTo>
                      <a:cubicBezTo>
                        <a:pt x="4228" y="1919"/>
                        <a:pt x="4398" y="1928"/>
                        <a:pt x="4568" y="1928"/>
                      </a:cubicBezTo>
                      <a:cubicBezTo>
                        <a:pt x="4639" y="1928"/>
                        <a:pt x="4711" y="1926"/>
                        <a:pt x="4783" y="1925"/>
                      </a:cubicBezTo>
                      <a:cubicBezTo>
                        <a:pt x="4846" y="1925"/>
                        <a:pt x="4902" y="1882"/>
                        <a:pt x="4901" y="1830"/>
                      </a:cubicBezTo>
                      <a:cubicBezTo>
                        <a:pt x="4898" y="1759"/>
                        <a:pt x="4844" y="1750"/>
                        <a:pt x="4789" y="1749"/>
                      </a:cubicBezTo>
                      <a:cubicBezTo>
                        <a:pt x="4709" y="1747"/>
                        <a:pt x="4628" y="1743"/>
                        <a:pt x="4547" y="1743"/>
                      </a:cubicBezTo>
                      <a:cubicBezTo>
                        <a:pt x="4516" y="1743"/>
                        <a:pt x="4485" y="1743"/>
                        <a:pt x="4455" y="1745"/>
                      </a:cubicBezTo>
                      <a:cubicBezTo>
                        <a:pt x="4443" y="1745"/>
                        <a:pt x="4432" y="1746"/>
                        <a:pt x="4420" y="1746"/>
                      </a:cubicBezTo>
                      <a:cubicBezTo>
                        <a:pt x="4263" y="1746"/>
                        <a:pt x="4129" y="1685"/>
                        <a:pt x="4029" y="1563"/>
                      </a:cubicBezTo>
                      <a:cubicBezTo>
                        <a:pt x="3894" y="1396"/>
                        <a:pt x="3765" y="1223"/>
                        <a:pt x="3644" y="1044"/>
                      </a:cubicBezTo>
                      <a:cubicBezTo>
                        <a:pt x="3557" y="913"/>
                        <a:pt x="3496" y="763"/>
                        <a:pt x="3407" y="633"/>
                      </a:cubicBezTo>
                      <a:cubicBezTo>
                        <a:pt x="3264" y="421"/>
                        <a:pt x="3074" y="263"/>
                        <a:pt x="2808" y="238"/>
                      </a:cubicBezTo>
                      <a:cubicBezTo>
                        <a:pt x="2800" y="237"/>
                        <a:pt x="2792" y="236"/>
                        <a:pt x="2784" y="236"/>
                      </a:cubicBezTo>
                      <a:cubicBezTo>
                        <a:pt x="2714" y="236"/>
                        <a:pt x="2640" y="263"/>
                        <a:pt x="2576" y="290"/>
                      </a:cubicBezTo>
                      <a:cubicBezTo>
                        <a:pt x="2516" y="316"/>
                        <a:pt x="2491" y="380"/>
                        <a:pt x="2506" y="448"/>
                      </a:cubicBezTo>
                      <a:cubicBezTo>
                        <a:pt x="2521" y="516"/>
                        <a:pt x="2563" y="562"/>
                        <a:pt x="2634" y="578"/>
                      </a:cubicBezTo>
                      <a:cubicBezTo>
                        <a:pt x="2651" y="583"/>
                        <a:pt x="2666" y="585"/>
                        <a:pt x="2680" y="585"/>
                      </a:cubicBezTo>
                      <a:cubicBezTo>
                        <a:pt x="2742" y="585"/>
                        <a:pt x="2783" y="543"/>
                        <a:pt x="2825" y="444"/>
                      </a:cubicBezTo>
                      <a:cubicBezTo>
                        <a:pt x="2940" y="462"/>
                        <a:pt x="3044" y="504"/>
                        <a:pt x="3121" y="595"/>
                      </a:cubicBezTo>
                      <a:cubicBezTo>
                        <a:pt x="3345" y="858"/>
                        <a:pt x="3513" y="1159"/>
                        <a:pt x="3678" y="1461"/>
                      </a:cubicBezTo>
                      <a:cubicBezTo>
                        <a:pt x="3651" y="1449"/>
                        <a:pt x="3625" y="1436"/>
                        <a:pt x="3605" y="1417"/>
                      </a:cubicBezTo>
                      <a:cubicBezTo>
                        <a:pt x="3435" y="1262"/>
                        <a:pt x="3265" y="1107"/>
                        <a:pt x="3098" y="948"/>
                      </a:cubicBezTo>
                      <a:cubicBezTo>
                        <a:pt x="2996" y="852"/>
                        <a:pt x="2882" y="784"/>
                        <a:pt x="2742" y="762"/>
                      </a:cubicBezTo>
                      <a:cubicBezTo>
                        <a:pt x="2721" y="759"/>
                        <a:pt x="2697" y="751"/>
                        <a:pt x="2684" y="736"/>
                      </a:cubicBezTo>
                      <a:cubicBezTo>
                        <a:pt x="2603" y="647"/>
                        <a:pt x="2499" y="595"/>
                        <a:pt x="2390" y="554"/>
                      </a:cubicBezTo>
                      <a:cubicBezTo>
                        <a:pt x="2370" y="546"/>
                        <a:pt x="2349" y="527"/>
                        <a:pt x="2338" y="507"/>
                      </a:cubicBezTo>
                      <a:cubicBezTo>
                        <a:pt x="2184" y="216"/>
                        <a:pt x="1942" y="52"/>
                        <a:pt x="1616" y="11"/>
                      </a:cubicBezTo>
                      <a:cubicBezTo>
                        <a:pt x="1563" y="5"/>
                        <a:pt x="1510"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0" name="Google Shape;7120;p32"/>
                <p:cNvSpPr/>
                <p:nvPr/>
              </p:nvSpPr>
              <p:spPr>
                <a:xfrm>
                  <a:off x="2190852" y="4981093"/>
                  <a:ext cx="418972" cy="84264"/>
                </a:xfrm>
                <a:custGeom>
                  <a:avLst/>
                  <a:gdLst/>
                  <a:ahLst/>
                  <a:cxnLst/>
                  <a:rect l="l" t="t" r="r" b="b"/>
                  <a:pathLst>
                    <a:path w="4460" h="897" extrusionOk="0">
                      <a:moveTo>
                        <a:pt x="1996" y="104"/>
                      </a:moveTo>
                      <a:cubicBezTo>
                        <a:pt x="2020" y="104"/>
                        <a:pt x="2055" y="118"/>
                        <a:pt x="2068" y="136"/>
                      </a:cubicBezTo>
                      <a:cubicBezTo>
                        <a:pt x="2092" y="171"/>
                        <a:pt x="2075" y="205"/>
                        <a:pt x="2033" y="225"/>
                      </a:cubicBezTo>
                      <a:cubicBezTo>
                        <a:pt x="2013" y="234"/>
                        <a:pt x="1997" y="250"/>
                        <a:pt x="1978" y="261"/>
                      </a:cubicBezTo>
                      <a:cubicBezTo>
                        <a:pt x="1993" y="282"/>
                        <a:pt x="2006" y="314"/>
                        <a:pt x="2026" y="322"/>
                      </a:cubicBezTo>
                      <a:cubicBezTo>
                        <a:pt x="2095" y="348"/>
                        <a:pt x="2166" y="364"/>
                        <a:pt x="2238" y="385"/>
                      </a:cubicBezTo>
                      <a:cubicBezTo>
                        <a:pt x="2196" y="421"/>
                        <a:pt x="2147" y="437"/>
                        <a:pt x="2099" y="437"/>
                      </a:cubicBezTo>
                      <a:cubicBezTo>
                        <a:pt x="2008" y="437"/>
                        <a:pt x="1920" y="376"/>
                        <a:pt x="1894" y="271"/>
                      </a:cubicBezTo>
                      <a:cubicBezTo>
                        <a:pt x="1878" y="204"/>
                        <a:pt x="1918" y="123"/>
                        <a:pt x="1985" y="105"/>
                      </a:cubicBezTo>
                      <a:cubicBezTo>
                        <a:pt x="1988" y="104"/>
                        <a:pt x="1992" y="104"/>
                        <a:pt x="1996" y="104"/>
                      </a:cubicBezTo>
                      <a:close/>
                      <a:moveTo>
                        <a:pt x="1251" y="151"/>
                      </a:moveTo>
                      <a:cubicBezTo>
                        <a:pt x="1277" y="151"/>
                        <a:pt x="1302" y="166"/>
                        <a:pt x="1318" y="195"/>
                      </a:cubicBezTo>
                      <a:cubicBezTo>
                        <a:pt x="1333" y="223"/>
                        <a:pt x="1332" y="271"/>
                        <a:pt x="1317" y="300"/>
                      </a:cubicBezTo>
                      <a:cubicBezTo>
                        <a:pt x="1309" y="317"/>
                        <a:pt x="1296" y="324"/>
                        <a:pt x="1282" y="324"/>
                      </a:cubicBezTo>
                      <a:cubicBezTo>
                        <a:pt x="1266" y="324"/>
                        <a:pt x="1247" y="314"/>
                        <a:pt x="1230" y="298"/>
                      </a:cubicBezTo>
                      <a:cubicBezTo>
                        <a:pt x="1217" y="286"/>
                        <a:pt x="1206" y="281"/>
                        <a:pt x="1196" y="281"/>
                      </a:cubicBezTo>
                      <a:cubicBezTo>
                        <a:pt x="1178" y="281"/>
                        <a:pt x="1164" y="300"/>
                        <a:pt x="1153" y="324"/>
                      </a:cubicBezTo>
                      <a:cubicBezTo>
                        <a:pt x="1105" y="430"/>
                        <a:pt x="1131" y="562"/>
                        <a:pt x="1219" y="652"/>
                      </a:cubicBezTo>
                      <a:cubicBezTo>
                        <a:pt x="1234" y="668"/>
                        <a:pt x="1250" y="682"/>
                        <a:pt x="1273" y="704"/>
                      </a:cubicBezTo>
                      <a:cubicBezTo>
                        <a:pt x="1240" y="710"/>
                        <a:pt x="1213" y="714"/>
                        <a:pt x="1192" y="714"/>
                      </a:cubicBezTo>
                      <a:cubicBezTo>
                        <a:pt x="1136" y="714"/>
                        <a:pt x="1114" y="690"/>
                        <a:pt x="1097" y="627"/>
                      </a:cubicBezTo>
                      <a:cubicBezTo>
                        <a:pt x="1057" y="474"/>
                        <a:pt x="1077" y="327"/>
                        <a:pt x="1172" y="198"/>
                      </a:cubicBezTo>
                      <a:cubicBezTo>
                        <a:pt x="1195" y="167"/>
                        <a:pt x="1224" y="151"/>
                        <a:pt x="1251" y="151"/>
                      </a:cubicBezTo>
                      <a:close/>
                      <a:moveTo>
                        <a:pt x="192" y="183"/>
                      </a:moveTo>
                      <a:cubicBezTo>
                        <a:pt x="195" y="183"/>
                        <a:pt x="198" y="183"/>
                        <a:pt x="201" y="183"/>
                      </a:cubicBezTo>
                      <a:cubicBezTo>
                        <a:pt x="227" y="185"/>
                        <a:pt x="263" y="213"/>
                        <a:pt x="274" y="237"/>
                      </a:cubicBezTo>
                      <a:cubicBezTo>
                        <a:pt x="281" y="255"/>
                        <a:pt x="256" y="297"/>
                        <a:pt x="235" y="309"/>
                      </a:cubicBezTo>
                      <a:cubicBezTo>
                        <a:pt x="154" y="358"/>
                        <a:pt x="138" y="394"/>
                        <a:pt x="201" y="462"/>
                      </a:cubicBezTo>
                      <a:cubicBezTo>
                        <a:pt x="304" y="575"/>
                        <a:pt x="422" y="657"/>
                        <a:pt x="575" y="657"/>
                      </a:cubicBezTo>
                      <a:cubicBezTo>
                        <a:pt x="597" y="657"/>
                        <a:pt x="620" y="655"/>
                        <a:pt x="644" y="651"/>
                      </a:cubicBezTo>
                      <a:cubicBezTo>
                        <a:pt x="646" y="651"/>
                        <a:pt x="648" y="651"/>
                        <a:pt x="650" y="651"/>
                      </a:cubicBezTo>
                      <a:cubicBezTo>
                        <a:pt x="673" y="651"/>
                        <a:pt x="697" y="671"/>
                        <a:pt x="720" y="680"/>
                      </a:cubicBezTo>
                      <a:cubicBezTo>
                        <a:pt x="661" y="707"/>
                        <a:pt x="600" y="720"/>
                        <a:pt x="539" y="720"/>
                      </a:cubicBezTo>
                      <a:cubicBezTo>
                        <a:pt x="316" y="720"/>
                        <a:pt x="100" y="555"/>
                        <a:pt x="75" y="344"/>
                      </a:cubicBezTo>
                      <a:cubicBezTo>
                        <a:pt x="64" y="250"/>
                        <a:pt x="110" y="183"/>
                        <a:pt x="192" y="183"/>
                      </a:cubicBezTo>
                      <a:close/>
                      <a:moveTo>
                        <a:pt x="3772" y="56"/>
                      </a:moveTo>
                      <a:cubicBezTo>
                        <a:pt x="3854" y="56"/>
                        <a:pt x="3936" y="58"/>
                        <a:pt x="4018" y="63"/>
                      </a:cubicBezTo>
                      <a:cubicBezTo>
                        <a:pt x="4122" y="68"/>
                        <a:pt x="4228" y="94"/>
                        <a:pt x="4331" y="116"/>
                      </a:cubicBezTo>
                      <a:cubicBezTo>
                        <a:pt x="4355" y="122"/>
                        <a:pt x="4373" y="157"/>
                        <a:pt x="4395" y="177"/>
                      </a:cubicBezTo>
                      <a:cubicBezTo>
                        <a:pt x="4372" y="200"/>
                        <a:pt x="4353" y="236"/>
                        <a:pt x="4326" y="244"/>
                      </a:cubicBezTo>
                      <a:cubicBezTo>
                        <a:pt x="4271" y="260"/>
                        <a:pt x="4213" y="259"/>
                        <a:pt x="4170" y="264"/>
                      </a:cubicBezTo>
                      <a:cubicBezTo>
                        <a:pt x="4069" y="253"/>
                        <a:pt x="3980" y="241"/>
                        <a:pt x="3892" y="235"/>
                      </a:cubicBezTo>
                      <a:cubicBezTo>
                        <a:pt x="3785" y="227"/>
                        <a:pt x="3679" y="223"/>
                        <a:pt x="3573" y="223"/>
                      </a:cubicBezTo>
                      <a:cubicBezTo>
                        <a:pt x="3225" y="223"/>
                        <a:pt x="2884" y="271"/>
                        <a:pt x="2556" y="409"/>
                      </a:cubicBezTo>
                      <a:cubicBezTo>
                        <a:pt x="2411" y="471"/>
                        <a:pt x="2282" y="574"/>
                        <a:pt x="2147" y="662"/>
                      </a:cubicBezTo>
                      <a:cubicBezTo>
                        <a:pt x="2029" y="739"/>
                        <a:pt x="1908" y="809"/>
                        <a:pt x="1765" y="809"/>
                      </a:cubicBezTo>
                      <a:cubicBezTo>
                        <a:pt x="1760" y="809"/>
                        <a:pt x="1755" y="809"/>
                        <a:pt x="1750" y="808"/>
                      </a:cubicBezTo>
                      <a:cubicBezTo>
                        <a:pt x="1669" y="804"/>
                        <a:pt x="1589" y="788"/>
                        <a:pt x="1513" y="760"/>
                      </a:cubicBezTo>
                      <a:cubicBezTo>
                        <a:pt x="1470" y="742"/>
                        <a:pt x="1430" y="698"/>
                        <a:pt x="1405" y="655"/>
                      </a:cubicBezTo>
                      <a:cubicBezTo>
                        <a:pt x="1369" y="595"/>
                        <a:pt x="1384" y="523"/>
                        <a:pt x="1441" y="491"/>
                      </a:cubicBezTo>
                      <a:cubicBezTo>
                        <a:pt x="1466" y="477"/>
                        <a:pt x="1498" y="471"/>
                        <a:pt x="1531" y="471"/>
                      </a:cubicBezTo>
                      <a:cubicBezTo>
                        <a:pt x="1555" y="471"/>
                        <a:pt x="1580" y="474"/>
                        <a:pt x="1600" y="481"/>
                      </a:cubicBezTo>
                      <a:cubicBezTo>
                        <a:pt x="1668" y="503"/>
                        <a:pt x="1666" y="575"/>
                        <a:pt x="1604" y="616"/>
                      </a:cubicBezTo>
                      <a:cubicBezTo>
                        <a:pt x="1548" y="653"/>
                        <a:pt x="1547" y="688"/>
                        <a:pt x="1606" y="716"/>
                      </a:cubicBezTo>
                      <a:cubicBezTo>
                        <a:pt x="1630" y="728"/>
                        <a:pt x="1660" y="738"/>
                        <a:pt x="1688" y="738"/>
                      </a:cubicBezTo>
                      <a:cubicBezTo>
                        <a:pt x="1696" y="738"/>
                        <a:pt x="1705" y="737"/>
                        <a:pt x="1712" y="735"/>
                      </a:cubicBezTo>
                      <a:cubicBezTo>
                        <a:pt x="1785" y="715"/>
                        <a:pt x="1857" y="689"/>
                        <a:pt x="1923" y="652"/>
                      </a:cubicBezTo>
                      <a:cubicBezTo>
                        <a:pt x="2005" y="607"/>
                        <a:pt x="2079" y="548"/>
                        <a:pt x="2158" y="496"/>
                      </a:cubicBezTo>
                      <a:cubicBezTo>
                        <a:pt x="2654" y="168"/>
                        <a:pt x="3200" y="56"/>
                        <a:pt x="3772" y="56"/>
                      </a:cubicBezTo>
                      <a:close/>
                      <a:moveTo>
                        <a:pt x="802" y="220"/>
                      </a:moveTo>
                      <a:cubicBezTo>
                        <a:pt x="832" y="220"/>
                        <a:pt x="868" y="245"/>
                        <a:pt x="891" y="268"/>
                      </a:cubicBezTo>
                      <a:cubicBezTo>
                        <a:pt x="904" y="283"/>
                        <a:pt x="907" y="332"/>
                        <a:pt x="895" y="342"/>
                      </a:cubicBezTo>
                      <a:cubicBezTo>
                        <a:pt x="872" y="359"/>
                        <a:pt x="835" y="360"/>
                        <a:pt x="805" y="368"/>
                      </a:cubicBezTo>
                      <a:cubicBezTo>
                        <a:pt x="802" y="369"/>
                        <a:pt x="799" y="369"/>
                        <a:pt x="796" y="369"/>
                      </a:cubicBezTo>
                      <a:cubicBezTo>
                        <a:pt x="791" y="369"/>
                        <a:pt x="784" y="368"/>
                        <a:pt x="778" y="368"/>
                      </a:cubicBezTo>
                      <a:cubicBezTo>
                        <a:pt x="763" y="546"/>
                        <a:pt x="845" y="685"/>
                        <a:pt x="1010" y="727"/>
                      </a:cubicBezTo>
                      <a:cubicBezTo>
                        <a:pt x="1078" y="744"/>
                        <a:pt x="1152" y="753"/>
                        <a:pt x="1224" y="753"/>
                      </a:cubicBezTo>
                      <a:cubicBezTo>
                        <a:pt x="1258" y="753"/>
                        <a:pt x="1291" y="751"/>
                        <a:pt x="1324" y="747"/>
                      </a:cubicBezTo>
                      <a:cubicBezTo>
                        <a:pt x="1335" y="746"/>
                        <a:pt x="1345" y="746"/>
                        <a:pt x="1354" y="746"/>
                      </a:cubicBezTo>
                      <a:cubicBezTo>
                        <a:pt x="1400" y="746"/>
                        <a:pt x="1429" y="760"/>
                        <a:pt x="1456" y="800"/>
                      </a:cubicBezTo>
                      <a:cubicBezTo>
                        <a:pt x="1391" y="831"/>
                        <a:pt x="1312" y="846"/>
                        <a:pt x="1231" y="846"/>
                      </a:cubicBezTo>
                      <a:cubicBezTo>
                        <a:pt x="1048" y="846"/>
                        <a:pt x="852" y="773"/>
                        <a:pt x="752" y="649"/>
                      </a:cubicBezTo>
                      <a:cubicBezTo>
                        <a:pt x="680" y="559"/>
                        <a:pt x="659" y="453"/>
                        <a:pt x="680" y="340"/>
                      </a:cubicBezTo>
                      <a:cubicBezTo>
                        <a:pt x="691" y="276"/>
                        <a:pt x="731" y="224"/>
                        <a:pt x="800" y="220"/>
                      </a:cubicBezTo>
                      <a:cubicBezTo>
                        <a:pt x="801" y="220"/>
                        <a:pt x="802" y="220"/>
                        <a:pt x="802" y="220"/>
                      </a:cubicBezTo>
                      <a:close/>
                      <a:moveTo>
                        <a:pt x="3784" y="0"/>
                      </a:moveTo>
                      <a:cubicBezTo>
                        <a:pt x="3690" y="0"/>
                        <a:pt x="3595" y="5"/>
                        <a:pt x="3501" y="16"/>
                      </a:cubicBezTo>
                      <a:cubicBezTo>
                        <a:pt x="3126" y="57"/>
                        <a:pt x="2758" y="127"/>
                        <a:pt x="2411" y="286"/>
                      </a:cubicBezTo>
                      <a:cubicBezTo>
                        <a:pt x="2358" y="309"/>
                        <a:pt x="2303" y="322"/>
                        <a:pt x="2245" y="322"/>
                      </a:cubicBezTo>
                      <a:cubicBezTo>
                        <a:pt x="2183" y="322"/>
                        <a:pt x="2119" y="307"/>
                        <a:pt x="2054" y="277"/>
                      </a:cubicBezTo>
                      <a:cubicBezTo>
                        <a:pt x="2060" y="267"/>
                        <a:pt x="2071" y="266"/>
                        <a:pt x="2078" y="260"/>
                      </a:cubicBezTo>
                      <a:cubicBezTo>
                        <a:pt x="2136" y="207"/>
                        <a:pt x="2144" y="137"/>
                        <a:pt x="2101" y="83"/>
                      </a:cubicBezTo>
                      <a:cubicBezTo>
                        <a:pt x="2079" y="56"/>
                        <a:pt x="2049" y="42"/>
                        <a:pt x="2016" y="42"/>
                      </a:cubicBezTo>
                      <a:cubicBezTo>
                        <a:pt x="1988" y="42"/>
                        <a:pt x="1958" y="52"/>
                        <a:pt x="1928" y="72"/>
                      </a:cubicBezTo>
                      <a:cubicBezTo>
                        <a:pt x="1821" y="147"/>
                        <a:pt x="1801" y="277"/>
                        <a:pt x="1893" y="375"/>
                      </a:cubicBezTo>
                      <a:cubicBezTo>
                        <a:pt x="1940" y="423"/>
                        <a:pt x="2001" y="458"/>
                        <a:pt x="2053" y="499"/>
                      </a:cubicBezTo>
                      <a:cubicBezTo>
                        <a:pt x="1913" y="624"/>
                        <a:pt x="1800" y="688"/>
                        <a:pt x="1712" y="688"/>
                      </a:cubicBezTo>
                      <a:cubicBezTo>
                        <a:pt x="1683" y="688"/>
                        <a:pt x="1658" y="681"/>
                        <a:pt x="1635" y="668"/>
                      </a:cubicBezTo>
                      <a:cubicBezTo>
                        <a:pt x="1709" y="590"/>
                        <a:pt x="1722" y="543"/>
                        <a:pt x="1683" y="481"/>
                      </a:cubicBezTo>
                      <a:cubicBezTo>
                        <a:pt x="1652" y="432"/>
                        <a:pt x="1584" y="402"/>
                        <a:pt x="1520" y="402"/>
                      </a:cubicBezTo>
                      <a:cubicBezTo>
                        <a:pt x="1495" y="402"/>
                        <a:pt x="1471" y="406"/>
                        <a:pt x="1449" y="416"/>
                      </a:cubicBezTo>
                      <a:cubicBezTo>
                        <a:pt x="1356" y="455"/>
                        <a:pt x="1322" y="545"/>
                        <a:pt x="1347" y="688"/>
                      </a:cubicBezTo>
                      <a:cubicBezTo>
                        <a:pt x="1203" y="634"/>
                        <a:pt x="1139" y="478"/>
                        <a:pt x="1193" y="375"/>
                      </a:cubicBezTo>
                      <a:cubicBezTo>
                        <a:pt x="1260" y="354"/>
                        <a:pt x="1319" y="350"/>
                        <a:pt x="1352" y="321"/>
                      </a:cubicBezTo>
                      <a:cubicBezTo>
                        <a:pt x="1377" y="298"/>
                        <a:pt x="1384" y="236"/>
                        <a:pt x="1374" y="200"/>
                      </a:cubicBezTo>
                      <a:cubicBezTo>
                        <a:pt x="1357" y="141"/>
                        <a:pt x="1304" y="107"/>
                        <a:pt x="1249" y="107"/>
                      </a:cubicBezTo>
                      <a:cubicBezTo>
                        <a:pt x="1219" y="107"/>
                        <a:pt x="1189" y="117"/>
                        <a:pt x="1164" y="140"/>
                      </a:cubicBezTo>
                      <a:cubicBezTo>
                        <a:pt x="1124" y="176"/>
                        <a:pt x="1090" y="228"/>
                        <a:pt x="1069" y="277"/>
                      </a:cubicBezTo>
                      <a:cubicBezTo>
                        <a:pt x="1017" y="410"/>
                        <a:pt x="1007" y="545"/>
                        <a:pt x="1056" y="684"/>
                      </a:cubicBezTo>
                      <a:cubicBezTo>
                        <a:pt x="913" y="657"/>
                        <a:pt x="840" y="569"/>
                        <a:pt x="840" y="437"/>
                      </a:cubicBezTo>
                      <a:cubicBezTo>
                        <a:pt x="897" y="415"/>
                        <a:pt x="955" y="391"/>
                        <a:pt x="958" y="314"/>
                      </a:cubicBezTo>
                      <a:cubicBezTo>
                        <a:pt x="960" y="229"/>
                        <a:pt x="890" y="164"/>
                        <a:pt x="810" y="164"/>
                      </a:cubicBezTo>
                      <a:cubicBezTo>
                        <a:pt x="790" y="164"/>
                        <a:pt x="769" y="168"/>
                        <a:pt x="749" y="177"/>
                      </a:cubicBezTo>
                      <a:cubicBezTo>
                        <a:pt x="665" y="213"/>
                        <a:pt x="625" y="285"/>
                        <a:pt x="625" y="373"/>
                      </a:cubicBezTo>
                      <a:cubicBezTo>
                        <a:pt x="625" y="447"/>
                        <a:pt x="640" y="522"/>
                        <a:pt x="649" y="598"/>
                      </a:cubicBezTo>
                      <a:cubicBezTo>
                        <a:pt x="627" y="605"/>
                        <a:pt x="603" y="608"/>
                        <a:pt x="578" y="608"/>
                      </a:cubicBezTo>
                      <a:cubicBezTo>
                        <a:pt x="446" y="608"/>
                        <a:pt x="283" y="514"/>
                        <a:pt x="221" y="385"/>
                      </a:cubicBezTo>
                      <a:cubicBezTo>
                        <a:pt x="235" y="379"/>
                        <a:pt x="247" y="374"/>
                        <a:pt x="254" y="364"/>
                      </a:cubicBezTo>
                      <a:cubicBezTo>
                        <a:pt x="323" y="328"/>
                        <a:pt x="346" y="271"/>
                        <a:pt x="320" y="204"/>
                      </a:cubicBezTo>
                      <a:cubicBezTo>
                        <a:pt x="300" y="152"/>
                        <a:pt x="259" y="124"/>
                        <a:pt x="206" y="124"/>
                      </a:cubicBezTo>
                      <a:cubicBezTo>
                        <a:pt x="194" y="124"/>
                        <a:pt x="183" y="125"/>
                        <a:pt x="170" y="128"/>
                      </a:cubicBezTo>
                      <a:cubicBezTo>
                        <a:pt x="56" y="152"/>
                        <a:pt x="1" y="235"/>
                        <a:pt x="18" y="353"/>
                      </a:cubicBezTo>
                      <a:cubicBezTo>
                        <a:pt x="55" y="623"/>
                        <a:pt x="318" y="773"/>
                        <a:pt x="557" y="773"/>
                      </a:cubicBezTo>
                      <a:cubicBezTo>
                        <a:pt x="607" y="773"/>
                        <a:pt x="656" y="766"/>
                        <a:pt x="701" y="753"/>
                      </a:cubicBezTo>
                      <a:cubicBezTo>
                        <a:pt x="711" y="750"/>
                        <a:pt x="723" y="748"/>
                        <a:pt x="735" y="748"/>
                      </a:cubicBezTo>
                      <a:cubicBezTo>
                        <a:pt x="754" y="748"/>
                        <a:pt x="773" y="752"/>
                        <a:pt x="786" y="761"/>
                      </a:cubicBezTo>
                      <a:cubicBezTo>
                        <a:pt x="923" y="852"/>
                        <a:pt x="1065" y="897"/>
                        <a:pt x="1213" y="897"/>
                      </a:cubicBezTo>
                      <a:cubicBezTo>
                        <a:pt x="1300" y="897"/>
                        <a:pt x="1389" y="881"/>
                        <a:pt x="1481" y="850"/>
                      </a:cubicBezTo>
                      <a:cubicBezTo>
                        <a:pt x="1500" y="843"/>
                        <a:pt x="1522" y="838"/>
                        <a:pt x="1543" y="838"/>
                      </a:cubicBezTo>
                      <a:cubicBezTo>
                        <a:pt x="1551" y="838"/>
                        <a:pt x="1559" y="839"/>
                        <a:pt x="1566" y="840"/>
                      </a:cubicBezTo>
                      <a:cubicBezTo>
                        <a:pt x="1620" y="853"/>
                        <a:pt x="1672" y="860"/>
                        <a:pt x="1723" y="860"/>
                      </a:cubicBezTo>
                      <a:cubicBezTo>
                        <a:pt x="1848" y="860"/>
                        <a:pt x="1966" y="822"/>
                        <a:pt x="2079" y="753"/>
                      </a:cubicBezTo>
                      <a:cubicBezTo>
                        <a:pt x="2172" y="696"/>
                        <a:pt x="2256" y="626"/>
                        <a:pt x="2351" y="574"/>
                      </a:cubicBezTo>
                      <a:cubicBezTo>
                        <a:pt x="2483" y="503"/>
                        <a:pt x="2616" y="424"/>
                        <a:pt x="2758" y="381"/>
                      </a:cubicBezTo>
                      <a:cubicBezTo>
                        <a:pt x="3024" y="300"/>
                        <a:pt x="3295" y="265"/>
                        <a:pt x="3569" y="265"/>
                      </a:cubicBezTo>
                      <a:cubicBezTo>
                        <a:pt x="3678" y="265"/>
                        <a:pt x="3788" y="270"/>
                        <a:pt x="3898" y="281"/>
                      </a:cubicBezTo>
                      <a:cubicBezTo>
                        <a:pt x="3998" y="290"/>
                        <a:pt x="4097" y="301"/>
                        <a:pt x="4196" y="301"/>
                      </a:cubicBezTo>
                      <a:cubicBezTo>
                        <a:pt x="4208" y="301"/>
                        <a:pt x="4220" y="301"/>
                        <a:pt x="4232" y="300"/>
                      </a:cubicBezTo>
                      <a:cubicBezTo>
                        <a:pt x="4290" y="297"/>
                        <a:pt x="4352" y="270"/>
                        <a:pt x="4400" y="238"/>
                      </a:cubicBezTo>
                      <a:cubicBezTo>
                        <a:pt x="4459" y="199"/>
                        <a:pt x="4454" y="136"/>
                        <a:pt x="4393" y="98"/>
                      </a:cubicBezTo>
                      <a:cubicBezTo>
                        <a:pt x="4353" y="74"/>
                        <a:pt x="4307" y="55"/>
                        <a:pt x="4262" y="46"/>
                      </a:cubicBezTo>
                      <a:cubicBezTo>
                        <a:pt x="4102" y="16"/>
                        <a:pt x="3943" y="0"/>
                        <a:pt x="3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1" name="Google Shape;7121;p32"/>
                <p:cNvSpPr/>
                <p:nvPr/>
              </p:nvSpPr>
              <p:spPr>
                <a:xfrm>
                  <a:off x="2062526" y="4072480"/>
                  <a:ext cx="1016619" cy="990503"/>
                </a:xfrm>
                <a:custGeom>
                  <a:avLst/>
                  <a:gdLst/>
                  <a:ahLst/>
                  <a:cxnLst/>
                  <a:rect l="l" t="t" r="r" b="b"/>
                  <a:pathLst>
                    <a:path w="10822" h="10544" extrusionOk="0">
                      <a:moveTo>
                        <a:pt x="10049" y="0"/>
                      </a:moveTo>
                      <a:cubicBezTo>
                        <a:pt x="10000" y="0"/>
                        <a:pt x="9949" y="9"/>
                        <a:pt x="9896" y="27"/>
                      </a:cubicBezTo>
                      <a:cubicBezTo>
                        <a:pt x="9779" y="66"/>
                        <a:pt x="9685" y="133"/>
                        <a:pt x="9608" y="228"/>
                      </a:cubicBezTo>
                      <a:cubicBezTo>
                        <a:pt x="9437" y="439"/>
                        <a:pt x="9335" y="683"/>
                        <a:pt x="9314" y="947"/>
                      </a:cubicBezTo>
                      <a:cubicBezTo>
                        <a:pt x="9280" y="1404"/>
                        <a:pt x="9251" y="1861"/>
                        <a:pt x="9255" y="2319"/>
                      </a:cubicBezTo>
                      <a:cubicBezTo>
                        <a:pt x="9260" y="3110"/>
                        <a:pt x="9291" y="3904"/>
                        <a:pt x="9309" y="4695"/>
                      </a:cubicBezTo>
                      <a:lnTo>
                        <a:pt x="9309" y="4776"/>
                      </a:lnTo>
                      <a:cubicBezTo>
                        <a:pt x="9280" y="4767"/>
                        <a:pt x="9268" y="4756"/>
                        <a:pt x="9258" y="4742"/>
                      </a:cubicBezTo>
                      <a:cubicBezTo>
                        <a:pt x="9205" y="4680"/>
                        <a:pt x="9141" y="4647"/>
                        <a:pt x="9080" y="4647"/>
                      </a:cubicBezTo>
                      <a:cubicBezTo>
                        <a:pt x="9041" y="4647"/>
                        <a:pt x="9004" y="4660"/>
                        <a:pt x="8972" y="4687"/>
                      </a:cubicBezTo>
                      <a:cubicBezTo>
                        <a:pt x="8875" y="4764"/>
                        <a:pt x="8870" y="4871"/>
                        <a:pt x="8955" y="4983"/>
                      </a:cubicBezTo>
                      <a:cubicBezTo>
                        <a:pt x="8976" y="5010"/>
                        <a:pt x="8999" y="5036"/>
                        <a:pt x="9018" y="5066"/>
                      </a:cubicBezTo>
                      <a:cubicBezTo>
                        <a:pt x="9120" y="5226"/>
                        <a:pt x="9195" y="5393"/>
                        <a:pt x="9136" y="5589"/>
                      </a:cubicBezTo>
                      <a:cubicBezTo>
                        <a:pt x="9126" y="5619"/>
                        <a:pt x="9110" y="5647"/>
                        <a:pt x="9095" y="5676"/>
                      </a:cubicBezTo>
                      <a:cubicBezTo>
                        <a:pt x="9093" y="5676"/>
                        <a:pt x="9091" y="5676"/>
                        <a:pt x="9088" y="5676"/>
                      </a:cubicBezTo>
                      <a:cubicBezTo>
                        <a:pt x="9082" y="5676"/>
                        <a:pt x="9077" y="5677"/>
                        <a:pt x="9072" y="5682"/>
                      </a:cubicBezTo>
                      <a:cubicBezTo>
                        <a:pt x="9060" y="5646"/>
                        <a:pt x="9046" y="5611"/>
                        <a:pt x="9039" y="5574"/>
                      </a:cubicBezTo>
                      <a:cubicBezTo>
                        <a:pt x="9009" y="5433"/>
                        <a:pt x="8943" y="5315"/>
                        <a:pt x="8843" y="5212"/>
                      </a:cubicBezTo>
                      <a:cubicBezTo>
                        <a:pt x="8760" y="5126"/>
                        <a:pt x="8661" y="5068"/>
                        <a:pt x="8537" y="5067"/>
                      </a:cubicBezTo>
                      <a:cubicBezTo>
                        <a:pt x="8535" y="5067"/>
                        <a:pt x="8533" y="5067"/>
                        <a:pt x="8531" y="5067"/>
                      </a:cubicBezTo>
                      <a:cubicBezTo>
                        <a:pt x="8394" y="5067"/>
                        <a:pt x="8267" y="5101"/>
                        <a:pt x="8156" y="5177"/>
                      </a:cubicBezTo>
                      <a:cubicBezTo>
                        <a:pt x="8109" y="5211"/>
                        <a:pt x="8068" y="5265"/>
                        <a:pt x="8046" y="5320"/>
                      </a:cubicBezTo>
                      <a:cubicBezTo>
                        <a:pt x="8012" y="5402"/>
                        <a:pt x="8058" y="5465"/>
                        <a:pt x="8136" y="5465"/>
                      </a:cubicBezTo>
                      <a:cubicBezTo>
                        <a:pt x="8147" y="5465"/>
                        <a:pt x="8159" y="5464"/>
                        <a:pt x="8171" y="5461"/>
                      </a:cubicBezTo>
                      <a:cubicBezTo>
                        <a:pt x="8188" y="5458"/>
                        <a:pt x="8204" y="5456"/>
                        <a:pt x="8220" y="5456"/>
                      </a:cubicBezTo>
                      <a:cubicBezTo>
                        <a:pt x="8283" y="5456"/>
                        <a:pt x="8340" y="5482"/>
                        <a:pt x="8387" y="5521"/>
                      </a:cubicBezTo>
                      <a:cubicBezTo>
                        <a:pt x="8596" y="5696"/>
                        <a:pt x="8712" y="5923"/>
                        <a:pt x="8738" y="6194"/>
                      </a:cubicBezTo>
                      <a:cubicBezTo>
                        <a:pt x="8740" y="6217"/>
                        <a:pt x="8717" y="6243"/>
                        <a:pt x="8705" y="6267"/>
                      </a:cubicBezTo>
                      <a:cubicBezTo>
                        <a:pt x="8672" y="6236"/>
                        <a:pt x="8659" y="6210"/>
                        <a:pt x="8648" y="6183"/>
                      </a:cubicBezTo>
                      <a:cubicBezTo>
                        <a:pt x="8583" y="6016"/>
                        <a:pt x="8464" y="5905"/>
                        <a:pt x="8296" y="5843"/>
                      </a:cubicBezTo>
                      <a:cubicBezTo>
                        <a:pt x="8196" y="5808"/>
                        <a:pt x="8095" y="5791"/>
                        <a:pt x="7992" y="5791"/>
                      </a:cubicBezTo>
                      <a:cubicBezTo>
                        <a:pt x="7948" y="5791"/>
                        <a:pt x="7902" y="5794"/>
                        <a:pt x="7857" y="5800"/>
                      </a:cubicBezTo>
                      <a:cubicBezTo>
                        <a:pt x="7564" y="5841"/>
                        <a:pt x="7318" y="5955"/>
                        <a:pt x="7164" y="6226"/>
                      </a:cubicBezTo>
                      <a:cubicBezTo>
                        <a:pt x="7055" y="6417"/>
                        <a:pt x="7001" y="6613"/>
                        <a:pt x="7073" y="6830"/>
                      </a:cubicBezTo>
                      <a:cubicBezTo>
                        <a:pt x="7117" y="6963"/>
                        <a:pt x="7199" y="7060"/>
                        <a:pt x="7331" y="7108"/>
                      </a:cubicBezTo>
                      <a:cubicBezTo>
                        <a:pt x="7361" y="7118"/>
                        <a:pt x="7389" y="7123"/>
                        <a:pt x="7416" y="7123"/>
                      </a:cubicBezTo>
                      <a:cubicBezTo>
                        <a:pt x="7528" y="7123"/>
                        <a:pt x="7605" y="7035"/>
                        <a:pt x="7586" y="6905"/>
                      </a:cubicBezTo>
                      <a:cubicBezTo>
                        <a:pt x="7579" y="6859"/>
                        <a:pt x="7569" y="6812"/>
                        <a:pt x="7556" y="6767"/>
                      </a:cubicBezTo>
                      <a:cubicBezTo>
                        <a:pt x="7514" y="6616"/>
                        <a:pt x="7558" y="6496"/>
                        <a:pt x="7702" y="6429"/>
                      </a:cubicBezTo>
                      <a:cubicBezTo>
                        <a:pt x="7803" y="6381"/>
                        <a:pt x="7906" y="6356"/>
                        <a:pt x="8009" y="6356"/>
                      </a:cubicBezTo>
                      <a:cubicBezTo>
                        <a:pt x="8101" y="6356"/>
                        <a:pt x="8192" y="6376"/>
                        <a:pt x="8284" y="6419"/>
                      </a:cubicBezTo>
                      <a:cubicBezTo>
                        <a:pt x="8333" y="6442"/>
                        <a:pt x="8372" y="6492"/>
                        <a:pt x="8413" y="6535"/>
                      </a:cubicBezTo>
                      <a:cubicBezTo>
                        <a:pt x="8421" y="6544"/>
                        <a:pt x="8420" y="6576"/>
                        <a:pt x="8411" y="6587"/>
                      </a:cubicBezTo>
                      <a:cubicBezTo>
                        <a:pt x="8407" y="6592"/>
                        <a:pt x="8396" y="6594"/>
                        <a:pt x="8385" y="6594"/>
                      </a:cubicBezTo>
                      <a:cubicBezTo>
                        <a:pt x="8375" y="6594"/>
                        <a:pt x="8365" y="6593"/>
                        <a:pt x="8359" y="6589"/>
                      </a:cubicBezTo>
                      <a:cubicBezTo>
                        <a:pt x="8308" y="6558"/>
                        <a:pt x="8256" y="6547"/>
                        <a:pt x="8201" y="6547"/>
                      </a:cubicBezTo>
                      <a:cubicBezTo>
                        <a:pt x="8171" y="6547"/>
                        <a:pt x="8140" y="6551"/>
                        <a:pt x="8108" y="6556"/>
                      </a:cubicBezTo>
                      <a:cubicBezTo>
                        <a:pt x="7825" y="6606"/>
                        <a:pt x="7703" y="6912"/>
                        <a:pt x="7878" y="7139"/>
                      </a:cubicBezTo>
                      <a:cubicBezTo>
                        <a:pt x="7903" y="7173"/>
                        <a:pt x="7945" y="7204"/>
                        <a:pt x="7985" y="7212"/>
                      </a:cubicBezTo>
                      <a:cubicBezTo>
                        <a:pt x="7991" y="7214"/>
                        <a:pt x="7998" y="7214"/>
                        <a:pt x="8005" y="7214"/>
                      </a:cubicBezTo>
                      <a:cubicBezTo>
                        <a:pt x="8037" y="7214"/>
                        <a:pt x="8073" y="7200"/>
                        <a:pt x="8099" y="7181"/>
                      </a:cubicBezTo>
                      <a:cubicBezTo>
                        <a:pt x="8113" y="7171"/>
                        <a:pt x="8098" y="7121"/>
                        <a:pt x="8092" y="7090"/>
                      </a:cubicBezTo>
                      <a:cubicBezTo>
                        <a:pt x="8089" y="7076"/>
                        <a:pt x="8079" y="7064"/>
                        <a:pt x="8074" y="7050"/>
                      </a:cubicBezTo>
                      <a:cubicBezTo>
                        <a:pt x="8033" y="6946"/>
                        <a:pt x="8077" y="6827"/>
                        <a:pt x="8176" y="6768"/>
                      </a:cubicBezTo>
                      <a:cubicBezTo>
                        <a:pt x="8215" y="6746"/>
                        <a:pt x="8254" y="6735"/>
                        <a:pt x="8293" y="6735"/>
                      </a:cubicBezTo>
                      <a:cubicBezTo>
                        <a:pt x="8356" y="6735"/>
                        <a:pt x="8415" y="6765"/>
                        <a:pt x="8459" y="6825"/>
                      </a:cubicBezTo>
                      <a:cubicBezTo>
                        <a:pt x="8492" y="6871"/>
                        <a:pt x="8521" y="6927"/>
                        <a:pt x="8538" y="6983"/>
                      </a:cubicBezTo>
                      <a:cubicBezTo>
                        <a:pt x="8616" y="7245"/>
                        <a:pt x="8661" y="7511"/>
                        <a:pt x="8631" y="7789"/>
                      </a:cubicBezTo>
                      <a:cubicBezTo>
                        <a:pt x="8573" y="8326"/>
                        <a:pt x="8346" y="8772"/>
                        <a:pt x="7934" y="9123"/>
                      </a:cubicBezTo>
                      <a:cubicBezTo>
                        <a:pt x="7741" y="9288"/>
                        <a:pt x="7516" y="9394"/>
                        <a:pt x="7264" y="9438"/>
                      </a:cubicBezTo>
                      <a:cubicBezTo>
                        <a:pt x="6863" y="9512"/>
                        <a:pt x="6460" y="9555"/>
                        <a:pt x="6053" y="9555"/>
                      </a:cubicBezTo>
                      <a:cubicBezTo>
                        <a:pt x="5991" y="9555"/>
                        <a:pt x="5929" y="9554"/>
                        <a:pt x="5867" y="9552"/>
                      </a:cubicBezTo>
                      <a:cubicBezTo>
                        <a:pt x="5343" y="9534"/>
                        <a:pt x="4819" y="9495"/>
                        <a:pt x="4294" y="9472"/>
                      </a:cubicBezTo>
                      <a:cubicBezTo>
                        <a:pt x="3568" y="9440"/>
                        <a:pt x="2840" y="9411"/>
                        <a:pt x="2113" y="9385"/>
                      </a:cubicBezTo>
                      <a:cubicBezTo>
                        <a:pt x="2022" y="9382"/>
                        <a:pt x="1931" y="9380"/>
                        <a:pt x="1841" y="9380"/>
                      </a:cubicBezTo>
                      <a:cubicBezTo>
                        <a:pt x="1552" y="9380"/>
                        <a:pt x="1265" y="9399"/>
                        <a:pt x="978" y="9440"/>
                      </a:cubicBezTo>
                      <a:cubicBezTo>
                        <a:pt x="735" y="9474"/>
                        <a:pt x="495" y="9526"/>
                        <a:pt x="279" y="9652"/>
                      </a:cubicBezTo>
                      <a:cubicBezTo>
                        <a:pt x="98" y="9756"/>
                        <a:pt x="0" y="9963"/>
                        <a:pt x="37" y="10148"/>
                      </a:cubicBezTo>
                      <a:cubicBezTo>
                        <a:pt x="75" y="10334"/>
                        <a:pt x="260" y="10511"/>
                        <a:pt x="451" y="10540"/>
                      </a:cubicBezTo>
                      <a:cubicBezTo>
                        <a:pt x="466" y="10543"/>
                        <a:pt x="480" y="10544"/>
                        <a:pt x="495" y="10544"/>
                      </a:cubicBezTo>
                      <a:cubicBezTo>
                        <a:pt x="602" y="10544"/>
                        <a:pt x="685" y="10484"/>
                        <a:pt x="753" y="10401"/>
                      </a:cubicBezTo>
                      <a:cubicBezTo>
                        <a:pt x="827" y="10311"/>
                        <a:pt x="849" y="10211"/>
                        <a:pt x="801" y="10102"/>
                      </a:cubicBezTo>
                      <a:cubicBezTo>
                        <a:pt x="762" y="10017"/>
                        <a:pt x="707" y="9943"/>
                        <a:pt x="609" y="9933"/>
                      </a:cubicBezTo>
                      <a:cubicBezTo>
                        <a:pt x="603" y="9932"/>
                        <a:pt x="597" y="9932"/>
                        <a:pt x="592" y="9932"/>
                      </a:cubicBezTo>
                      <a:cubicBezTo>
                        <a:pt x="507" y="9932"/>
                        <a:pt x="460" y="9998"/>
                        <a:pt x="423" y="10068"/>
                      </a:cubicBezTo>
                      <a:cubicBezTo>
                        <a:pt x="409" y="10093"/>
                        <a:pt x="395" y="10104"/>
                        <a:pt x="382" y="10104"/>
                      </a:cubicBezTo>
                      <a:cubicBezTo>
                        <a:pt x="368" y="10104"/>
                        <a:pt x="353" y="10092"/>
                        <a:pt x="338" y="10072"/>
                      </a:cubicBezTo>
                      <a:cubicBezTo>
                        <a:pt x="275" y="9990"/>
                        <a:pt x="285" y="9857"/>
                        <a:pt x="368" y="9789"/>
                      </a:cubicBezTo>
                      <a:cubicBezTo>
                        <a:pt x="421" y="9747"/>
                        <a:pt x="482" y="9706"/>
                        <a:pt x="545" y="9684"/>
                      </a:cubicBezTo>
                      <a:cubicBezTo>
                        <a:pt x="790" y="9598"/>
                        <a:pt x="1045" y="9550"/>
                        <a:pt x="1303" y="9549"/>
                      </a:cubicBezTo>
                      <a:cubicBezTo>
                        <a:pt x="1380" y="9548"/>
                        <a:pt x="1457" y="9548"/>
                        <a:pt x="1534" y="9548"/>
                      </a:cubicBezTo>
                      <a:cubicBezTo>
                        <a:pt x="1930" y="9548"/>
                        <a:pt x="2326" y="9553"/>
                        <a:pt x="2721" y="9572"/>
                      </a:cubicBezTo>
                      <a:cubicBezTo>
                        <a:pt x="3430" y="9609"/>
                        <a:pt x="4138" y="9670"/>
                        <a:pt x="4847" y="9709"/>
                      </a:cubicBezTo>
                      <a:cubicBezTo>
                        <a:pt x="5293" y="9733"/>
                        <a:pt x="5738" y="9747"/>
                        <a:pt x="6184" y="9750"/>
                      </a:cubicBezTo>
                      <a:cubicBezTo>
                        <a:pt x="6188" y="9750"/>
                        <a:pt x="6193" y="9750"/>
                        <a:pt x="6198" y="9750"/>
                      </a:cubicBezTo>
                      <a:cubicBezTo>
                        <a:pt x="6678" y="9750"/>
                        <a:pt x="7149" y="9647"/>
                        <a:pt x="7617" y="9556"/>
                      </a:cubicBezTo>
                      <a:cubicBezTo>
                        <a:pt x="8270" y="9431"/>
                        <a:pt x="8787" y="9075"/>
                        <a:pt x="9187" y="8548"/>
                      </a:cubicBezTo>
                      <a:cubicBezTo>
                        <a:pt x="9318" y="8376"/>
                        <a:pt x="9422" y="8188"/>
                        <a:pt x="9474" y="7981"/>
                      </a:cubicBezTo>
                      <a:cubicBezTo>
                        <a:pt x="9557" y="7643"/>
                        <a:pt x="9644" y="7304"/>
                        <a:pt x="9704" y="6962"/>
                      </a:cubicBezTo>
                      <a:cubicBezTo>
                        <a:pt x="9825" y="6262"/>
                        <a:pt x="9859" y="5556"/>
                        <a:pt x="9838" y="4846"/>
                      </a:cubicBezTo>
                      <a:cubicBezTo>
                        <a:pt x="9834" y="4697"/>
                        <a:pt x="9838" y="4549"/>
                        <a:pt x="9845" y="4400"/>
                      </a:cubicBezTo>
                      <a:cubicBezTo>
                        <a:pt x="9852" y="4258"/>
                        <a:pt x="9876" y="4118"/>
                        <a:pt x="9953" y="3994"/>
                      </a:cubicBezTo>
                      <a:cubicBezTo>
                        <a:pt x="9989" y="3936"/>
                        <a:pt x="10040" y="3890"/>
                        <a:pt x="10112" y="3890"/>
                      </a:cubicBezTo>
                      <a:cubicBezTo>
                        <a:pt x="10120" y="3890"/>
                        <a:pt x="10127" y="3890"/>
                        <a:pt x="10136" y="3891"/>
                      </a:cubicBezTo>
                      <a:cubicBezTo>
                        <a:pt x="10217" y="3902"/>
                        <a:pt x="10256" y="3962"/>
                        <a:pt x="10282" y="4034"/>
                      </a:cubicBezTo>
                      <a:cubicBezTo>
                        <a:pt x="10353" y="4234"/>
                        <a:pt x="10291" y="4411"/>
                        <a:pt x="10114" y="4530"/>
                      </a:cubicBezTo>
                      <a:cubicBezTo>
                        <a:pt x="10083" y="4549"/>
                        <a:pt x="10052" y="4597"/>
                        <a:pt x="10055" y="4629"/>
                      </a:cubicBezTo>
                      <a:cubicBezTo>
                        <a:pt x="10057" y="4660"/>
                        <a:pt x="10096" y="4700"/>
                        <a:pt x="10129" y="4715"/>
                      </a:cubicBezTo>
                      <a:cubicBezTo>
                        <a:pt x="10160" y="4729"/>
                        <a:pt x="10188" y="4735"/>
                        <a:pt x="10216" y="4735"/>
                      </a:cubicBezTo>
                      <a:cubicBezTo>
                        <a:pt x="10285" y="4735"/>
                        <a:pt x="10344" y="4696"/>
                        <a:pt x="10397" y="4643"/>
                      </a:cubicBezTo>
                      <a:cubicBezTo>
                        <a:pt x="10490" y="4549"/>
                        <a:pt x="10541" y="4428"/>
                        <a:pt x="10564" y="4301"/>
                      </a:cubicBezTo>
                      <a:cubicBezTo>
                        <a:pt x="10614" y="4053"/>
                        <a:pt x="10592" y="3821"/>
                        <a:pt x="10373" y="3648"/>
                      </a:cubicBezTo>
                      <a:cubicBezTo>
                        <a:pt x="10366" y="3643"/>
                        <a:pt x="10366" y="3628"/>
                        <a:pt x="10355" y="3596"/>
                      </a:cubicBezTo>
                      <a:lnTo>
                        <a:pt x="10355" y="3596"/>
                      </a:lnTo>
                      <a:cubicBezTo>
                        <a:pt x="10417" y="3615"/>
                        <a:pt x="10465" y="3623"/>
                        <a:pt x="10505" y="3646"/>
                      </a:cubicBezTo>
                      <a:cubicBezTo>
                        <a:pt x="10549" y="3671"/>
                        <a:pt x="10584" y="3714"/>
                        <a:pt x="10628" y="3740"/>
                      </a:cubicBezTo>
                      <a:cubicBezTo>
                        <a:pt x="10655" y="3758"/>
                        <a:pt x="10693" y="3778"/>
                        <a:pt x="10720" y="3778"/>
                      </a:cubicBezTo>
                      <a:cubicBezTo>
                        <a:pt x="10725" y="3778"/>
                        <a:pt x="10730" y="3777"/>
                        <a:pt x="10735" y="3775"/>
                      </a:cubicBezTo>
                      <a:cubicBezTo>
                        <a:pt x="10768" y="3760"/>
                        <a:pt x="10800" y="3710"/>
                        <a:pt x="10804" y="3673"/>
                      </a:cubicBezTo>
                      <a:cubicBezTo>
                        <a:pt x="10822" y="3504"/>
                        <a:pt x="10690" y="3320"/>
                        <a:pt x="10522" y="3286"/>
                      </a:cubicBezTo>
                      <a:cubicBezTo>
                        <a:pt x="10480" y="3278"/>
                        <a:pt x="10440" y="3274"/>
                        <a:pt x="10400" y="3274"/>
                      </a:cubicBezTo>
                      <a:cubicBezTo>
                        <a:pt x="10249" y="3274"/>
                        <a:pt x="10114" y="3331"/>
                        <a:pt x="9998" y="3446"/>
                      </a:cubicBezTo>
                      <a:cubicBezTo>
                        <a:pt x="9980" y="3466"/>
                        <a:pt x="9958" y="3481"/>
                        <a:pt x="9937" y="3499"/>
                      </a:cubicBezTo>
                      <a:cubicBezTo>
                        <a:pt x="9932" y="3496"/>
                        <a:pt x="9926" y="3491"/>
                        <a:pt x="9921" y="3487"/>
                      </a:cubicBezTo>
                      <a:cubicBezTo>
                        <a:pt x="9926" y="3465"/>
                        <a:pt x="9927" y="3441"/>
                        <a:pt x="9933" y="3419"/>
                      </a:cubicBezTo>
                      <a:cubicBezTo>
                        <a:pt x="9978" y="3282"/>
                        <a:pt x="10058" y="3186"/>
                        <a:pt x="10206" y="3152"/>
                      </a:cubicBezTo>
                      <a:cubicBezTo>
                        <a:pt x="10234" y="3145"/>
                        <a:pt x="10274" y="3116"/>
                        <a:pt x="10279" y="3094"/>
                      </a:cubicBezTo>
                      <a:cubicBezTo>
                        <a:pt x="10284" y="3070"/>
                        <a:pt x="10256" y="3033"/>
                        <a:pt x="10233" y="3012"/>
                      </a:cubicBezTo>
                      <a:cubicBezTo>
                        <a:pt x="10174" y="2960"/>
                        <a:pt x="10105" y="2942"/>
                        <a:pt x="10033" y="2942"/>
                      </a:cubicBezTo>
                      <a:cubicBezTo>
                        <a:pt x="10002" y="2942"/>
                        <a:pt x="9970" y="2946"/>
                        <a:pt x="9938" y="2951"/>
                      </a:cubicBezTo>
                      <a:cubicBezTo>
                        <a:pt x="9758" y="2986"/>
                        <a:pt x="9638" y="3103"/>
                        <a:pt x="9545" y="3254"/>
                      </a:cubicBezTo>
                      <a:cubicBezTo>
                        <a:pt x="9530" y="3279"/>
                        <a:pt x="9514" y="3301"/>
                        <a:pt x="9498" y="3326"/>
                      </a:cubicBezTo>
                      <a:cubicBezTo>
                        <a:pt x="9481" y="3234"/>
                        <a:pt x="9480" y="3152"/>
                        <a:pt x="9481" y="3068"/>
                      </a:cubicBezTo>
                      <a:cubicBezTo>
                        <a:pt x="9489" y="2360"/>
                        <a:pt x="9421" y="1652"/>
                        <a:pt x="9530" y="946"/>
                      </a:cubicBezTo>
                      <a:cubicBezTo>
                        <a:pt x="9564" y="730"/>
                        <a:pt x="9595" y="515"/>
                        <a:pt x="9717" y="326"/>
                      </a:cubicBezTo>
                      <a:cubicBezTo>
                        <a:pt x="9784" y="223"/>
                        <a:pt x="9888" y="166"/>
                        <a:pt x="9995" y="166"/>
                      </a:cubicBezTo>
                      <a:cubicBezTo>
                        <a:pt x="10047" y="166"/>
                        <a:pt x="10100" y="179"/>
                        <a:pt x="10150" y="207"/>
                      </a:cubicBezTo>
                      <a:cubicBezTo>
                        <a:pt x="10305" y="290"/>
                        <a:pt x="10398" y="534"/>
                        <a:pt x="10329" y="682"/>
                      </a:cubicBezTo>
                      <a:cubicBezTo>
                        <a:pt x="10316" y="707"/>
                        <a:pt x="10291" y="724"/>
                        <a:pt x="10272" y="745"/>
                      </a:cubicBezTo>
                      <a:cubicBezTo>
                        <a:pt x="10253" y="725"/>
                        <a:pt x="10233" y="707"/>
                        <a:pt x="10216" y="686"/>
                      </a:cubicBezTo>
                      <a:cubicBezTo>
                        <a:pt x="10182" y="645"/>
                        <a:pt x="10170" y="584"/>
                        <a:pt x="10102" y="581"/>
                      </a:cubicBezTo>
                      <a:cubicBezTo>
                        <a:pt x="10100" y="580"/>
                        <a:pt x="10097" y="580"/>
                        <a:pt x="10095" y="580"/>
                      </a:cubicBezTo>
                      <a:cubicBezTo>
                        <a:pt x="9997" y="580"/>
                        <a:pt x="9903" y="653"/>
                        <a:pt x="9874" y="751"/>
                      </a:cubicBezTo>
                      <a:cubicBezTo>
                        <a:pt x="9838" y="872"/>
                        <a:pt x="9876" y="998"/>
                        <a:pt x="9964" y="1048"/>
                      </a:cubicBezTo>
                      <a:cubicBezTo>
                        <a:pt x="9975" y="1055"/>
                        <a:pt x="9986" y="1061"/>
                        <a:pt x="9998" y="1064"/>
                      </a:cubicBezTo>
                      <a:cubicBezTo>
                        <a:pt x="10028" y="1070"/>
                        <a:pt x="10057" y="1074"/>
                        <a:pt x="10086" y="1074"/>
                      </a:cubicBezTo>
                      <a:cubicBezTo>
                        <a:pt x="10161" y="1074"/>
                        <a:pt x="10231" y="1050"/>
                        <a:pt x="10295" y="993"/>
                      </a:cubicBezTo>
                      <a:cubicBezTo>
                        <a:pt x="10515" y="795"/>
                        <a:pt x="10552" y="405"/>
                        <a:pt x="10371" y="171"/>
                      </a:cubicBezTo>
                      <a:cubicBezTo>
                        <a:pt x="10283" y="57"/>
                        <a:pt x="10174" y="0"/>
                        <a:pt x="10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2" name="Google Shape;7122;p32"/>
                <p:cNvSpPr/>
                <p:nvPr/>
              </p:nvSpPr>
              <p:spPr>
                <a:xfrm>
                  <a:off x="2004564" y="4920500"/>
                  <a:ext cx="465285" cy="169562"/>
                </a:xfrm>
                <a:custGeom>
                  <a:avLst/>
                  <a:gdLst/>
                  <a:ahLst/>
                  <a:cxnLst/>
                  <a:rect l="l" t="t" r="r" b="b"/>
                  <a:pathLst>
                    <a:path w="4953" h="1805" extrusionOk="0">
                      <a:moveTo>
                        <a:pt x="2727" y="1"/>
                      </a:moveTo>
                      <a:cubicBezTo>
                        <a:pt x="2431" y="1"/>
                        <a:pt x="2135" y="23"/>
                        <a:pt x="1838" y="57"/>
                      </a:cubicBezTo>
                      <a:cubicBezTo>
                        <a:pt x="1346" y="112"/>
                        <a:pt x="885" y="254"/>
                        <a:pt x="460" y="512"/>
                      </a:cubicBezTo>
                      <a:cubicBezTo>
                        <a:pt x="365" y="571"/>
                        <a:pt x="254" y="635"/>
                        <a:pt x="200" y="725"/>
                      </a:cubicBezTo>
                      <a:cubicBezTo>
                        <a:pt x="3" y="1053"/>
                        <a:pt x="1" y="1402"/>
                        <a:pt x="147" y="1752"/>
                      </a:cubicBezTo>
                      <a:cubicBezTo>
                        <a:pt x="157" y="1773"/>
                        <a:pt x="172" y="1790"/>
                        <a:pt x="180" y="1805"/>
                      </a:cubicBezTo>
                      <a:cubicBezTo>
                        <a:pt x="200" y="1646"/>
                        <a:pt x="214" y="1488"/>
                        <a:pt x="239" y="1329"/>
                      </a:cubicBezTo>
                      <a:cubicBezTo>
                        <a:pt x="260" y="1194"/>
                        <a:pt x="294" y="1062"/>
                        <a:pt x="382" y="951"/>
                      </a:cubicBezTo>
                      <a:cubicBezTo>
                        <a:pt x="542" y="746"/>
                        <a:pt x="742" y="602"/>
                        <a:pt x="989" y="508"/>
                      </a:cubicBezTo>
                      <a:cubicBezTo>
                        <a:pt x="1324" y="380"/>
                        <a:pt x="1670" y="320"/>
                        <a:pt x="2021" y="316"/>
                      </a:cubicBezTo>
                      <a:cubicBezTo>
                        <a:pt x="2133" y="315"/>
                        <a:pt x="2244" y="315"/>
                        <a:pt x="2356" y="315"/>
                      </a:cubicBezTo>
                      <a:cubicBezTo>
                        <a:pt x="2895" y="315"/>
                        <a:pt x="3434" y="326"/>
                        <a:pt x="3972" y="338"/>
                      </a:cubicBezTo>
                      <a:cubicBezTo>
                        <a:pt x="4300" y="344"/>
                        <a:pt x="4625" y="369"/>
                        <a:pt x="4952" y="385"/>
                      </a:cubicBezTo>
                      <a:cubicBezTo>
                        <a:pt x="4952" y="380"/>
                        <a:pt x="4953" y="377"/>
                        <a:pt x="4953" y="375"/>
                      </a:cubicBezTo>
                      <a:cubicBezTo>
                        <a:pt x="4921" y="365"/>
                        <a:pt x="4890" y="352"/>
                        <a:pt x="4857" y="344"/>
                      </a:cubicBezTo>
                      <a:cubicBezTo>
                        <a:pt x="4425" y="250"/>
                        <a:pt x="3997" y="142"/>
                        <a:pt x="3563" y="68"/>
                      </a:cubicBezTo>
                      <a:cubicBezTo>
                        <a:pt x="3285" y="21"/>
                        <a:pt x="3006"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3" name="Google Shape;7123;p32"/>
                <p:cNvSpPr/>
                <p:nvPr/>
              </p:nvSpPr>
              <p:spPr>
                <a:xfrm>
                  <a:off x="2718527" y="4673525"/>
                  <a:ext cx="170031" cy="282947"/>
                </a:xfrm>
                <a:custGeom>
                  <a:avLst/>
                  <a:gdLst/>
                  <a:ahLst/>
                  <a:cxnLst/>
                  <a:rect l="l" t="t" r="r" b="b"/>
                  <a:pathLst>
                    <a:path w="1810" h="3012" extrusionOk="0">
                      <a:moveTo>
                        <a:pt x="1021" y="1"/>
                      </a:moveTo>
                      <a:cubicBezTo>
                        <a:pt x="901" y="1"/>
                        <a:pt x="780" y="29"/>
                        <a:pt x="705" y="84"/>
                      </a:cubicBezTo>
                      <a:cubicBezTo>
                        <a:pt x="614" y="151"/>
                        <a:pt x="589" y="233"/>
                        <a:pt x="619" y="343"/>
                      </a:cubicBezTo>
                      <a:cubicBezTo>
                        <a:pt x="635" y="408"/>
                        <a:pt x="650" y="473"/>
                        <a:pt x="657" y="539"/>
                      </a:cubicBezTo>
                      <a:cubicBezTo>
                        <a:pt x="668" y="641"/>
                        <a:pt x="626" y="705"/>
                        <a:pt x="531" y="741"/>
                      </a:cubicBezTo>
                      <a:cubicBezTo>
                        <a:pt x="497" y="754"/>
                        <a:pt x="462" y="760"/>
                        <a:pt x="426" y="760"/>
                      </a:cubicBezTo>
                      <a:cubicBezTo>
                        <a:pt x="301" y="760"/>
                        <a:pt x="174" y="684"/>
                        <a:pt x="98" y="555"/>
                      </a:cubicBezTo>
                      <a:cubicBezTo>
                        <a:pt x="85" y="533"/>
                        <a:pt x="72" y="511"/>
                        <a:pt x="57" y="484"/>
                      </a:cubicBezTo>
                      <a:cubicBezTo>
                        <a:pt x="9" y="596"/>
                        <a:pt x="0" y="682"/>
                        <a:pt x="22" y="781"/>
                      </a:cubicBezTo>
                      <a:cubicBezTo>
                        <a:pt x="53" y="929"/>
                        <a:pt x="137" y="988"/>
                        <a:pt x="239" y="988"/>
                      </a:cubicBezTo>
                      <a:cubicBezTo>
                        <a:pt x="288" y="988"/>
                        <a:pt x="341" y="974"/>
                        <a:pt x="395" y="950"/>
                      </a:cubicBezTo>
                      <a:cubicBezTo>
                        <a:pt x="408" y="943"/>
                        <a:pt x="418" y="931"/>
                        <a:pt x="433" y="927"/>
                      </a:cubicBezTo>
                      <a:cubicBezTo>
                        <a:pt x="455" y="922"/>
                        <a:pt x="477" y="922"/>
                        <a:pt x="500" y="919"/>
                      </a:cubicBezTo>
                      <a:lnTo>
                        <a:pt x="500" y="919"/>
                      </a:lnTo>
                      <a:cubicBezTo>
                        <a:pt x="497" y="940"/>
                        <a:pt x="501" y="963"/>
                        <a:pt x="492" y="979"/>
                      </a:cubicBezTo>
                      <a:cubicBezTo>
                        <a:pt x="414" y="1113"/>
                        <a:pt x="436" y="1243"/>
                        <a:pt x="500" y="1371"/>
                      </a:cubicBezTo>
                      <a:cubicBezTo>
                        <a:pt x="534" y="1441"/>
                        <a:pt x="584" y="1475"/>
                        <a:pt x="639" y="1475"/>
                      </a:cubicBezTo>
                      <a:cubicBezTo>
                        <a:pt x="680" y="1475"/>
                        <a:pt x="724" y="1456"/>
                        <a:pt x="767" y="1416"/>
                      </a:cubicBezTo>
                      <a:cubicBezTo>
                        <a:pt x="838" y="1350"/>
                        <a:pt x="870" y="1267"/>
                        <a:pt x="868" y="1169"/>
                      </a:cubicBezTo>
                      <a:cubicBezTo>
                        <a:pt x="865" y="1119"/>
                        <a:pt x="880" y="1083"/>
                        <a:pt x="936" y="1071"/>
                      </a:cubicBezTo>
                      <a:cubicBezTo>
                        <a:pt x="955" y="1067"/>
                        <a:pt x="976" y="1065"/>
                        <a:pt x="997" y="1065"/>
                      </a:cubicBezTo>
                      <a:cubicBezTo>
                        <a:pt x="1103" y="1065"/>
                        <a:pt x="1220" y="1116"/>
                        <a:pt x="1266" y="1206"/>
                      </a:cubicBezTo>
                      <a:cubicBezTo>
                        <a:pt x="1313" y="1294"/>
                        <a:pt x="1357" y="1398"/>
                        <a:pt x="1359" y="1496"/>
                      </a:cubicBezTo>
                      <a:cubicBezTo>
                        <a:pt x="1364" y="1629"/>
                        <a:pt x="1342" y="1768"/>
                        <a:pt x="1307" y="1898"/>
                      </a:cubicBezTo>
                      <a:cubicBezTo>
                        <a:pt x="1203" y="2276"/>
                        <a:pt x="957" y="2547"/>
                        <a:pt x="630" y="2749"/>
                      </a:cubicBezTo>
                      <a:cubicBezTo>
                        <a:pt x="480" y="2841"/>
                        <a:pt x="321" y="2916"/>
                        <a:pt x="167" y="2999"/>
                      </a:cubicBezTo>
                      <a:cubicBezTo>
                        <a:pt x="168" y="3002"/>
                        <a:pt x="168" y="3006"/>
                        <a:pt x="175" y="3011"/>
                      </a:cubicBezTo>
                      <a:cubicBezTo>
                        <a:pt x="317" y="2975"/>
                        <a:pt x="475" y="2965"/>
                        <a:pt x="603" y="2899"/>
                      </a:cubicBezTo>
                      <a:cubicBezTo>
                        <a:pt x="1435" y="2469"/>
                        <a:pt x="1810" y="1436"/>
                        <a:pt x="1495" y="554"/>
                      </a:cubicBezTo>
                      <a:cubicBezTo>
                        <a:pt x="1482" y="517"/>
                        <a:pt x="1462" y="482"/>
                        <a:pt x="1437" y="451"/>
                      </a:cubicBezTo>
                      <a:cubicBezTo>
                        <a:pt x="1402" y="406"/>
                        <a:pt x="1355" y="384"/>
                        <a:pt x="1307" y="384"/>
                      </a:cubicBezTo>
                      <a:cubicBezTo>
                        <a:pt x="1261" y="384"/>
                        <a:pt x="1215" y="404"/>
                        <a:pt x="1179" y="444"/>
                      </a:cubicBezTo>
                      <a:cubicBezTo>
                        <a:pt x="1115" y="515"/>
                        <a:pt x="1118" y="589"/>
                        <a:pt x="1161" y="670"/>
                      </a:cubicBezTo>
                      <a:cubicBezTo>
                        <a:pt x="1209" y="760"/>
                        <a:pt x="1175" y="828"/>
                        <a:pt x="1076" y="855"/>
                      </a:cubicBezTo>
                      <a:cubicBezTo>
                        <a:pt x="1059" y="860"/>
                        <a:pt x="1043" y="863"/>
                        <a:pt x="1027" y="863"/>
                      </a:cubicBezTo>
                      <a:cubicBezTo>
                        <a:pt x="962" y="863"/>
                        <a:pt x="910" y="823"/>
                        <a:pt x="869" y="773"/>
                      </a:cubicBezTo>
                      <a:cubicBezTo>
                        <a:pt x="662" y="527"/>
                        <a:pt x="790" y="169"/>
                        <a:pt x="1105" y="110"/>
                      </a:cubicBezTo>
                      <a:cubicBezTo>
                        <a:pt x="1180" y="95"/>
                        <a:pt x="1260" y="99"/>
                        <a:pt x="1338" y="95"/>
                      </a:cubicBezTo>
                      <a:cubicBezTo>
                        <a:pt x="1334" y="90"/>
                        <a:pt x="1328" y="83"/>
                        <a:pt x="1321" y="78"/>
                      </a:cubicBezTo>
                      <a:cubicBezTo>
                        <a:pt x="1249" y="26"/>
                        <a:pt x="1135" y="1"/>
                        <a:pt x="1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4" name="Google Shape;7124;p32"/>
                <p:cNvSpPr/>
                <p:nvPr/>
              </p:nvSpPr>
              <p:spPr>
                <a:xfrm>
                  <a:off x="1982863" y="4899363"/>
                  <a:ext cx="556407" cy="111976"/>
                </a:xfrm>
                <a:custGeom>
                  <a:avLst/>
                  <a:gdLst/>
                  <a:ahLst/>
                  <a:cxnLst/>
                  <a:rect l="l" t="t" r="r" b="b"/>
                  <a:pathLst>
                    <a:path w="5923" h="1192" extrusionOk="0">
                      <a:moveTo>
                        <a:pt x="2580" y="1"/>
                      </a:moveTo>
                      <a:cubicBezTo>
                        <a:pt x="2313" y="1"/>
                        <a:pt x="2046" y="14"/>
                        <a:pt x="1778" y="40"/>
                      </a:cubicBezTo>
                      <a:cubicBezTo>
                        <a:pt x="1397" y="76"/>
                        <a:pt x="1024" y="157"/>
                        <a:pt x="674" y="320"/>
                      </a:cubicBezTo>
                      <a:cubicBezTo>
                        <a:pt x="365" y="464"/>
                        <a:pt x="129" y="677"/>
                        <a:pt x="33" y="1018"/>
                      </a:cubicBezTo>
                      <a:cubicBezTo>
                        <a:pt x="18" y="1074"/>
                        <a:pt x="11" y="1131"/>
                        <a:pt x="0" y="1188"/>
                      </a:cubicBezTo>
                      <a:cubicBezTo>
                        <a:pt x="6" y="1188"/>
                        <a:pt x="13" y="1188"/>
                        <a:pt x="19" y="1192"/>
                      </a:cubicBezTo>
                      <a:cubicBezTo>
                        <a:pt x="80" y="1125"/>
                        <a:pt x="141" y="1056"/>
                        <a:pt x="204" y="990"/>
                      </a:cubicBezTo>
                      <a:cubicBezTo>
                        <a:pt x="271" y="921"/>
                        <a:pt x="344" y="864"/>
                        <a:pt x="445" y="859"/>
                      </a:cubicBezTo>
                      <a:cubicBezTo>
                        <a:pt x="450" y="859"/>
                        <a:pt x="453" y="853"/>
                        <a:pt x="457" y="851"/>
                      </a:cubicBezTo>
                      <a:cubicBezTo>
                        <a:pt x="737" y="625"/>
                        <a:pt x="1056" y="475"/>
                        <a:pt x="1398" y="373"/>
                      </a:cubicBezTo>
                      <a:cubicBezTo>
                        <a:pt x="1867" y="233"/>
                        <a:pt x="2352" y="207"/>
                        <a:pt x="2838" y="188"/>
                      </a:cubicBezTo>
                      <a:cubicBezTo>
                        <a:pt x="2892" y="186"/>
                        <a:pt x="2946" y="185"/>
                        <a:pt x="2999" y="185"/>
                      </a:cubicBezTo>
                      <a:cubicBezTo>
                        <a:pt x="3753" y="185"/>
                        <a:pt x="4474" y="386"/>
                        <a:pt x="5201" y="555"/>
                      </a:cubicBezTo>
                      <a:cubicBezTo>
                        <a:pt x="5277" y="573"/>
                        <a:pt x="5349" y="620"/>
                        <a:pt x="5425" y="627"/>
                      </a:cubicBezTo>
                      <a:cubicBezTo>
                        <a:pt x="5590" y="644"/>
                        <a:pt x="5756" y="646"/>
                        <a:pt x="5922" y="655"/>
                      </a:cubicBezTo>
                      <a:cubicBezTo>
                        <a:pt x="5802" y="611"/>
                        <a:pt x="5679" y="583"/>
                        <a:pt x="5560" y="547"/>
                      </a:cubicBezTo>
                      <a:cubicBezTo>
                        <a:pt x="5206" y="443"/>
                        <a:pt x="4857" y="319"/>
                        <a:pt x="4500" y="232"/>
                      </a:cubicBezTo>
                      <a:cubicBezTo>
                        <a:pt x="3866" y="78"/>
                        <a:pt x="3226"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5" name="Google Shape;7125;p32"/>
                <p:cNvSpPr/>
                <p:nvPr/>
              </p:nvSpPr>
              <p:spPr>
                <a:xfrm>
                  <a:off x="2031807" y="4988608"/>
                  <a:ext cx="126255" cy="149271"/>
                </a:xfrm>
                <a:custGeom>
                  <a:avLst/>
                  <a:gdLst/>
                  <a:ahLst/>
                  <a:cxnLst/>
                  <a:rect l="l" t="t" r="r" b="b"/>
                  <a:pathLst>
                    <a:path w="1344" h="1589" extrusionOk="0">
                      <a:moveTo>
                        <a:pt x="394" y="0"/>
                      </a:moveTo>
                      <a:lnTo>
                        <a:pt x="394" y="0"/>
                      </a:lnTo>
                      <a:cubicBezTo>
                        <a:pt x="371" y="15"/>
                        <a:pt x="360" y="20"/>
                        <a:pt x="350" y="25"/>
                      </a:cubicBezTo>
                      <a:cubicBezTo>
                        <a:pt x="158" y="150"/>
                        <a:pt x="99" y="346"/>
                        <a:pt x="71" y="558"/>
                      </a:cubicBezTo>
                      <a:cubicBezTo>
                        <a:pt x="1" y="1115"/>
                        <a:pt x="314" y="1530"/>
                        <a:pt x="848" y="1586"/>
                      </a:cubicBezTo>
                      <a:cubicBezTo>
                        <a:pt x="866" y="1588"/>
                        <a:pt x="884" y="1589"/>
                        <a:pt x="902" y="1589"/>
                      </a:cubicBezTo>
                      <a:cubicBezTo>
                        <a:pt x="1069" y="1589"/>
                        <a:pt x="1204" y="1501"/>
                        <a:pt x="1269" y="1341"/>
                      </a:cubicBezTo>
                      <a:cubicBezTo>
                        <a:pt x="1344" y="1163"/>
                        <a:pt x="1323" y="962"/>
                        <a:pt x="1047" y="935"/>
                      </a:cubicBezTo>
                      <a:cubicBezTo>
                        <a:pt x="1033" y="934"/>
                        <a:pt x="1018" y="933"/>
                        <a:pt x="1004" y="933"/>
                      </a:cubicBezTo>
                      <a:cubicBezTo>
                        <a:pt x="912" y="933"/>
                        <a:pt x="833" y="964"/>
                        <a:pt x="783" y="1048"/>
                      </a:cubicBezTo>
                      <a:cubicBezTo>
                        <a:pt x="725" y="1143"/>
                        <a:pt x="724" y="1245"/>
                        <a:pt x="793" y="1341"/>
                      </a:cubicBezTo>
                      <a:cubicBezTo>
                        <a:pt x="808" y="1360"/>
                        <a:pt x="818" y="1380"/>
                        <a:pt x="830" y="1403"/>
                      </a:cubicBezTo>
                      <a:cubicBezTo>
                        <a:pt x="823" y="1405"/>
                        <a:pt x="814" y="1406"/>
                        <a:pt x="804" y="1406"/>
                      </a:cubicBezTo>
                      <a:cubicBezTo>
                        <a:pt x="725" y="1406"/>
                        <a:pt x="594" y="1329"/>
                        <a:pt x="512" y="1214"/>
                      </a:cubicBezTo>
                      <a:cubicBezTo>
                        <a:pt x="246" y="841"/>
                        <a:pt x="188" y="442"/>
                        <a:pt x="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6" name="Google Shape;7126;p32"/>
                <p:cNvSpPr/>
                <p:nvPr/>
              </p:nvSpPr>
              <p:spPr>
                <a:xfrm>
                  <a:off x="2999603" y="4330634"/>
                  <a:ext cx="106528" cy="195207"/>
                </a:xfrm>
                <a:custGeom>
                  <a:avLst/>
                  <a:gdLst/>
                  <a:ahLst/>
                  <a:cxnLst/>
                  <a:rect l="l" t="t" r="r" b="b"/>
                  <a:pathLst>
                    <a:path w="1134" h="2078" extrusionOk="0">
                      <a:moveTo>
                        <a:pt x="413" y="0"/>
                      </a:moveTo>
                      <a:cubicBezTo>
                        <a:pt x="281" y="0"/>
                        <a:pt x="153" y="30"/>
                        <a:pt x="30" y="91"/>
                      </a:cubicBezTo>
                      <a:cubicBezTo>
                        <a:pt x="15" y="99"/>
                        <a:pt x="1" y="109"/>
                        <a:pt x="1" y="109"/>
                      </a:cubicBezTo>
                      <a:cubicBezTo>
                        <a:pt x="86" y="135"/>
                        <a:pt x="180" y="156"/>
                        <a:pt x="266" y="194"/>
                      </a:cubicBezTo>
                      <a:cubicBezTo>
                        <a:pt x="322" y="220"/>
                        <a:pt x="362" y="275"/>
                        <a:pt x="350" y="347"/>
                      </a:cubicBezTo>
                      <a:cubicBezTo>
                        <a:pt x="337" y="415"/>
                        <a:pt x="279" y="429"/>
                        <a:pt x="223" y="444"/>
                      </a:cubicBezTo>
                      <a:cubicBezTo>
                        <a:pt x="195" y="450"/>
                        <a:pt x="163" y="456"/>
                        <a:pt x="140" y="474"/>
                      </a:cubicBezTo>
                      <a:cubicBezTo>
                        <a:pt x="99" y="506"/>
                        <a:pt x="63" y="546"/>
                        <a:pt x="24" y="583"/>
                      </a:cubicBezTo>
                      <a:cubicBezTo>
                        <a:pt x="29" y="591"/>
                        <a:pt x="36" y="598"/>
                        <a:pt x="41" y="605"/>
                      </a:cubicBezTo>
                      <a:cubicBezTo>
                        <a:pt x="155" y="512"/>
                        <a:pt x="289" y="474"/>
                        <a:pt x="432" y="467"/>
                      </a:cubicBezTo>
                      <a:cubicBezTo>
                        <a:pt x="439" y="466"/>
                        <a:pt x="446" y="466"/>
                        <a:pt x="453" y="466"/>
                      </a:cubicBezTo>
                      <a:cubicBezTo>
                        <a:pt x="693" y="466"/>
                        <a:pt x="888" y="662"/>
                        <a:pt x="882" y="908"/>
                      </a:cubicBezTo>
                      <a:cubicBezTo>
                        <a:pt x="879" y="982"/>
                        <a:pt x="847" y="1037"/>
                        <a:pt x="779" y="1068"/>
                      </a:cubicBezTo>
                      <a:cubicBezTo>
                        <a:pt x="762" y="1075"/>
                        <a:pt x="746" y="1079"/>
                        <a:pt x="731" y="1079"/>
                      </a:cubicBezTo>
                      <a:cubicBezTo>
                        <a:pt x="689" y="1079"/>
                        <a:pt x="654" y="1052"/>
                        <a:pt x="622" y="1018"/>
                      </a:cubicBezTo>
                      <a:cubicBezTo>
                        <a:pt x="605" y="1002"/>
                        <a:pt x="587" y="986"/>
                        <a:pt x="569" y="971"/>
                      </a:cubicBezTo>
                      <a:lnTo>
                        <a:pt x="569" y="971"/>
                      </a:lnTo>
                      <a:cubicBezTo>
                        <a:pt x="661" y="1133"/>
                        <a:pt x="686" y="1306"/>
                        <a:pt x="651" y="1479"/>
                      </a:cubicBezTo>
                      <a:cubicBezTo>
                        <a:pt x="630" y="1603"/>
                        <a:pt x="579" y="1726"/>
                        <a:pt x="521" y="1838"/>
                      </a:cubicBezTo>
                      <a:cubicBezTo>
                        <a:pt x="458" y="1959"/>
                        <a:pt x="347" y="2029"/>
                        <a:pt x="184" y="2032"/>
                      </a:cubicBezTo>
                      <a:cubicBezTo>
                        <a:pt x="214" y="2047"/>
                        <a:pt x="225" y="2055"/>
                        <a:pt x="235" y="2058"/>
                      </a:cubicBezTo>
                      <a:cubicBezTo>
                        <a:pt x="271" y="2072"/>
                        <a:pt x="308" y="2078"/>
                        <a:pt x="343" y="2078"/>
                      </a:cubicBezTo>
                      <a:cubicBezTo>
                        <a:pt x="456" y="2078"/>
                        <a:pt x="560" y="2014"/>
                        <a:pt x="625" y="1901"/>
                      </a:cubicBezTo>
                      <a:cubicBezTo>
                        <a:pt x="724" y="1732"/>
                        <a:pt x="754" y="1550"/>
                        <a:pt x="744" y="1358"/>
                      </a:cubicBezTo>
                      <a:cubicBezTo>
                        <a:pt x="743" y="1328"/>
                        <a:pt x="748" y="1297"/>
                        <a:pt x="751" y="1261"/>
                      </a:cubicBezTo>
                      <a:cubicBezTo>
                        <a:pt x="772" y="1268"/>
                        <a:pt x="782" y="1271"/>
                        <a:pt x="789" y="1276"/>
                      </a:cubicBezTo>
                      <a:cubicBezTo>
                        <a:pt x="826" y="1308"/>
                        <a:pt x="857" y="1325"/>
                        <a:pt x="885" y="1325"/>
                      </a:cubicBezTo>
                      <a:cubicBezTo>
                        <a:pt x="919" y="1325"/>
                        <a:pt x="948" y="1301"/>
                        <a:pt x="979" y="1252"/>
                      </a:cubicBezTo>
                      <a:cubicBezTo>
                        <a:pt x="995" y="1225"/>
                        <a:pt x="1010" y="1195"/>
                        <a:pt x="1021" y="1165"/>
                      </a:cubicBezTo>
                      <a:cubicBezTo>
                        <a:pt x="1134" y="874"/>
                        <a:pt x="969" y="490"/>
                        <a:pt x="681" y="368"/>
                      </a:cubicBezTo>
                      <a:cubicBezTo>
                        <a:pt x="670" y="363"/>
                        <a:pt x="660" y="354"/>
                        <a:pt x="641" y="343"/>
                      </a:cubicBezTo>
                      <a:cubicBezTo>
                        <a:pt x="662" y="330"/>
                        <a:pt x="676" y="321"/>
                        <a:pt x="691" y="313"/>
                      </a:cubicBezTo>
                      <a:cubicBezTo>
                        <a:pt x="804" y="248"/>
                        <a:pt x="810" y="137"/>
                        <a:pt x="702" y="65"/>
                      </a:cubicBezTo>
                      <a:cubicBezTo>
                        <a:pt x="662" y="39"/>
                        <a:pt x="613" y="21"/>
                        <a:pt x="565" y="13"/>
                      </a:cubicBezTo>
                      <a:cubicBezTo>
                        <a:pt x="514" y="5"/>
                        <a:pt x="463"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7" name="Google Shape;7127;p32"/>
                <p:cNvSpPr/>
                <p:nvPr/>
              </p:nvSpPr>
              <p:spPr>
                <a:xfrm>
                  <a:off x="2851079" y="4056979"/>
                  <a:ext cx="97322" cy="79097"/>
                </a:xfrm>
                <a:custGeom>
                  <a:avLst/>
                  <a:gdLst/>
                  <a:ahLst/>
                  <a:cxnLst/>
                  <a:rect l="l" t="t" r="r" b="b"/>
                  <a:pathLst>
                    <a:path w="1036" h="842" extrusionOk="0">
                      <a:moveTo>
                        <a:pt x="470" y="1"/>
                      </a:moveTo>
                      <a:cubicBezTo>
                        <a:pt x="354" y="1"/>
                        <a:pt x="244" y="45"/>
                        <a:pt x="153" y="136"/>
                      </a:cubicBezTo>
                      <a:cubicBezTo>
                        <a:pt x="25" y="264"/>
                        <a:pt x="0" y="428"/>
                        <a:pt x="40" y="599"/>
                      </a:cubicBezTo>
                      <a:cubicBezTo>
                        <a:pt x="63" y="694"/>
                        <a:pt x="131" y="746"/>
                        <a:pt x="215" y="746"/>
                      </a:cubicBezTo>
                      <a:cubicBezTo>
                        <a:pt x="229" y="746"/>
                        <a:pt x="243" y="744"/>
                        <a:pt x="257" y="741"/>
                      </a:cubicBezTo>
                      <a:cubicBezTo>
                        <a:pt x="364" y="723"/>
                        <a:pt x="438" y="632"/>
                        <a:pt x="424" y="523"/>
                      </a:cubicBezTo>
                      <a:cubicBezTo>
                        <a:pt x="419" y="488"/>
                        <a:pt x="391" y="446"/>
                        <a:pt x="361" y="428"/>
                      </a:cubicBezTo>
                      <a:cubicBezTo>
                        <a:pt x="350" y="422"/>
                        <a:pt x="340" y="420"/>
                        <a:pt x="330" y="420"/>
                      </a:cubicBezTo>
                      <a:cubicBezTo>
                        <a:pt x="302" y="420"/>
                        <a:pt x="278" y="443"/>
                        <a:pt x="258" y="475"/>
                      </a:cubicBezTo>
                      <a:cubicBezTo>
                        <a:pt x="244" y="498"/>
                        <a:pt x="228" y="509"/>
                        <a:pt x="213" y="509"/>
                      </a:cubicBezTo>
                      <a:cubicBezTo>
                        <a:pt x="195" y="509"/>
                        <a:pt x="178" y="495"/>
                        <a:pt x="165" y="467"/>
                      </a:cubicBezTo>
                      <a:cubicBezTo>
                        <a:pt x="135" y="401"/>
                        <a:pt x="143" y="336"/>
                        <a:pt x="190" y="280"/>
                      </a:cubicBezTo>
                      <a:cubicBezTo>
                        <a:pt x="246" y="213"/>
                        <a:pt x="321" y="178"/>
                        <a:pt x="405" y="178"/>
                      </a:cubicBezTo>
                      <a:cubicBezTo>
                        <a:pt x="438" y="178"/>
                        <a:pt x="472" y="184"/>
                        <a:pt x="506" y="194"/>
                      </a:cubicBezTo>
                      <a:cubicBezTo>
                        <a:pt x="697" y="253"/>
                        <a:pt x="795" y="394"/>
                        <a:pt x="851" y="573"/>
                      </a:cubicBezTo>
                      <a:cubicBezTo>
                        <a:pt x="877" y="657"/>
                        <a:pt x="894" y="743"/>
                        <a:pt x="918" y="842"/>
                      </a:cubicBezTo>
                      <a:cubicBezTo>
                        <a:pt x="949" y="766"/>
                        <a:pt x="969" y="702"/>
                        <a:pt x="998" y="642"/>
                      </a:cubicBezTo>
                      <a:cubicBezTo>
                        <a:pt x="1031" y="581"/>
                        <a:pt x="1035" y="521"/>
                        <a:pt x="1018" y="456"/>
                      </a:cubicBezTo>
                      <a:cubicBezTo>
                        <a:pt x="960" y="248"/>
                        <a:pt x="837" y="91"/>
                        <a:pt x="626" y="26"/>
                      </a:cubicBezTo>
                      <a:cubicBezTo>
                        <a:pt x="573" y="9"/>
                        <a:pt x="521" y="1"/>
                        <a:pt x="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8" name="Google Shape;7128;p32"/>
                <p:cNvSpPr/>
                <p:nvPr/>
              </p:nvSpPr>
              <p:spPr>
                <a:xfrm>
                  <a:off x="2950377" y="3982295"/>
                  <a:ext cx="102958" cy="116580"/>
                </a:xfrm>
                <a:custGeom>
                  <a:avLst/>
                  <a:gdLst/>
                  <a:ahLst/>
                  <a:cxnLst/>
                  <a:rect l="l" t="t" r="r" b="b"/>
                  <a:pathLst>
                    <a:path w="1096" h="1241" extrusionOk="0">
                      <a:moveTo>
                        <a:pt x="773" y="0"/>
                      </a:moveTo>
                      <a:cubicBezTo>
                        <a:pt x="580" y="0"/>
                        <a:pt x="410" y="70"/>
                        <a:pt x="270" y="222"/>
                      </a:cubicBezTo>
                      <a:cubicBezTo>
                        <a:pt x="1" y="517"/>
                        <a:pt x="41" y="877"/>
                        <a:pt x="41" y="1241"/>
                      </a:cubicBezTo>
                      <a:cubicBezTo>
                        <a:pt x="119" y="1165"/>
                        <a:pt x="163" y="1096"/>
                        <a:pt x="160" y="989"/>
                      </a:cubicBezTo>
                      <a:cubicBezTo>
                        <a:pt x="153" y="799"/>
                        <a:pt x="186" y="610"/>
                        <a:pt x="263" y="432"/>
                      </a:cubicBezTo>
                      <a:cubicBezTo>
                        <a:pt x="351" y="229"/>
                        <a:pt x="517" y="136"/>
                        <a:pt x="725" y="107"/>
                      </a:cubicBezTo>
                      <a:cubicBezTo>
                        <a:pt x="737" y="105"/>
                        <a:pt x="749" y="104"/>
                        <a:pt x="761" y="104"/>
                      </a:cubicBezTo>
                      <a:cubicBezTo>
                        <a:pt x="803" y="104"/>
                        <a:pt x="843" y="118"/>
                        <a:pt x="874" y="166"/>
                      </a:cubicBezTo>
                      <a:cubicBezTo>
                        <a:pt x="844" y="197"/>
                        <a:pt x="814" y="226"/>
                        <a:pt x="787" y="255"/>
                      </a:cubicBezTo>
                      <a:cubicBezTo>
                        <a:pt x="733" y="316"/>
                        <a:pt x="746" y="431"/>
                        <a:pt x="812" y="490"/>
                      </a:cubicBezTo>
                      <a:cubicBezTo>
                        <a:pt x="833" y="509"/>
                        <a:pt x="858" y="518"/>
                        <a:pt x="884" y="518"/>
                      </a:cubicBezTo>
                      <a:cubicBezTo>
                        <a:pt x="923" y="518"/>
                        <a:pt x="966" y="498"/>
                        <a:pt x="1003" y="459"/>
                      </a:cubicBezTo>
                      <a:cubicBezTo>
                        <a:pt x="1084" y="373"/>
                        <a:pt x="1096" y="270"/>
                        <a:pt x="1064" y="162"/>
                      </a:cubicBezTo>
                      <a:cubicBezTo>
                        <a:pt x="1034" y="61"/>
                        <a:pt x="953" y="13"/>
                        <a:pt x="858" y="5"/>
                      </a:cubicBezTo>
                      <a:cubicBezTo>
                        <a:pt x="829" y="2"/>
                        <a:pt x="801" y="0"/>
                        <a:pt x="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9" name="Google Shape;7129;p32"/>
                <p:cNvSpPr/>
                <p:nvPr/>
              </p:nvSpPr>
              <p:spPr>
                <a:xfrm>
                  <a:off x="2893635" y="4258298"/>
                  <a:ext cx="34006" cy="35979"/>
                </a:xfrm>
                <a:custGeom>
                  <a:avLst/>
                  <a:gdLst/>
                  <a:ahLst/>
                  <a:cxnLst/>
                  <a:rect l="l" t="t" r="r" b="b"/>
                  <a:pathLst>
                    <a:path w="362" h="383" extrusionOk="0">
                      <a:moveTo>
                        <a:pt x="18" y="0"/>
                      </a:moveTo>
                      <a:cubicBezTo>
                        <a:pt x="12" y="6"/>
                        <a:pt x="7" y="13"/>
                        <a:pt x="1" y="21"/>
                      </a:cubicBezTo>
                      <a:cubicBezTo>
                        <a:pt x="59" y="218"/>
                        <a:pt x="197" y="383"/>
                        <a:pt x="339" y="383"/>
                      </a:cubicBezTo>
                      <a:cubicBezTo>
                        <a:pt x="346" y="383"/>
                        <a:pt x="354" y="382"/>
                        <a:pt x="361" y="381"/>
                      </a:cubicBezTo>
                      <a:cubicBezTo>
                        <a:pt x="347" y="342"/>
                        <a:pt x="340" y="301"/>
                        <a:pt x="317" y="275"/>
                      </a:cubicBezTo>
                      <a:cubicBezTo>
                        <a:pt x="276" y="229"/>
                        <a:pt x="225" y="196"/>
                        <a:pt x="180" y="155"/>
                      </a:cubicBezTo>
                      <a:cubicBezTo>
                        <a:pt x="125" y="104"/>
                        <a:pt x="73" y="52"/>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0" name="Google Shape;7130;p32"/>
                <p:cNvSpPr/>
                <p:nvPr/>
              </p:nvSpPr>
              <p:spPr>
                <a:xfrm>
                  <a:off x="2883396" y="4287796"/>
                  <a:ext cx="44622" cy="19070"/>
                </a:xfrm>
                <a:custGeom>
                  <a:avLst/>
                  <a:gdLst/>
                  <a:ahLst/>
                  <a:cxnLst/>
                  <a:rect l="l" t="t" r="r" b="b"/>
                  <a:pathLst>
                    <a:path w="475" h="203" extrusionOk="0">
                      <a:moveTo>
                        <a:pt x="151" y="1"/>
                      </a:moveTo>
                      <a:cubicBezTo>
                        <a:pt x="146" y="1"/>
                        <a:pt x="140" y="1"/>
                        <a:pt x="135" y="2"/>
                      </a:cubicBezTo>
                      <a:cubicBezTo>
                        <a:pt x="86" y="10"/>
                        <a:pt x="41" y="38"/>
                        <a:pt x="0" y="57"/>
                      </a:cubicBezTo>
                      <a:cubicBezTo>
                        <a:pt x="109" y="98"/>
                        <a:pt x="210" y="137"/>
                        <a:pt x="311" y="176"/>
                      </a:cubicBezTo>
                      <a:cubicBezTo>
                        <a:pt x="337" y="184"/>
                        <a:pt x="363" y="195"/>
                        <a:pt x="388" y="200"/>
                      </a:cubicBezTo>
                      <a:cubicBezTo>
                        <a:pt x="399" y="201"/>
                        <a:pt x="410" y="202"/>
                        <a:pt x="419" y="202"/>
                      </a:cubicBezTo>
                      <a:cubicBezTo>
                        <a:pt x="454" y="202"/>
                        <a:pt x="474" y="188"/>
                        <a:pt x="462" y="153"/>
                      </a:cubicBezTo>
                      <a:cubicBezTo>
                        <a:pt x="377" y="104"/>
                        <a:pt x="312" y="63"/>
                        <a:pt x="243" y="28"/>
                      </a:cubicBezTo>
                      <a:cubicBezTo>
                        <a:pt x="215" y="14"/>
                        <a:pt x="181"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131" name="Google Shape;7131;p32"/>
                <p:cNvGrpSpPr/>
                <p:nvPr/>
              </p:nvGrpSpPr>
              <p:grpSpPr>
                <a:xfrm>
                  <a:off x="2883114" y="4252568"/>
                  <a:ext cx="45467" cy="65290"/>
                  <a:chOff x="2883114" y="4252568"/>
                  <a:chExt cx="45467" cy="65290"/>
                </a:xfrm>
              </p:grpSpPr>
              <p:sp>
                <p:nvSpPr>
                  <p:cNvPr id="7132" name="Google Shape;7132;p32"/>
                  <p:cNvSpPr/>
                  <p:nvPr/>
                </p:nvSpPr>
                <p:spPr>
                  <a:xfrm>
                    <a:off x="2891851" y="4252568"/>
                    <a:ext cx="36731" cy="30155"/>
                  </a:xfrm>
                  <a:custGeom>
                    <a:avLst/>
                    <a:gdLst/>
                    <a:ahLst/>
                    <a:cxnLst/>
                    <a:rect l="l" t="t" r="r" b="b"/>
                    <a:pathLst>
                      <a:path w="391" h="321" extrusionOk="0">
                        <a:moveTo>
                          <a:pt x="101" y="1"/>
                        </a:moveTo>
                        <a:cubicBezTo>
                          <a:pt x="69" y="1"/>
                          <a:pt x="36" y="6"/>
                          <a:pt x="1" y="16"/>
                        </a:cubicBezTo>
                        <a:cubicBezTo>
                          <a:pt x="127" y="47"/>
                          <a:pt x="186" y="136"/>
                          <a:pt x="252" y="221"/>
                        </a:cubicBezTo>
                        <a:cubicBezTo>
                          <a:pt x="279" y="256"/>
                          <a:pt x="315" y="283"/>
                          <a:pt x="355" y="320"/>
                        </a:cubicBezTo>
                        <a:cubicBezTo>
                          <a:pt x="390" y="134"/>
                          <a:pt x="270"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3" name="Google Shape;7133;p32"/>
                  <p:cNvSpPr/>
                  <p:nvPr/>
                </p:nvSpPr>
                <p:spPr>
                  <a:xfrm>
                    <a:off x="2883114" y="4300197"/>
                    <a:ext cx="44152" cy="17661"/>
                  </a:xfrm>
                  <a:custGeom>
                    <a:avLst/>
                    <a:gdLst/>
                    <a:ahLst/>
                    <a:cxnLst/>
                    <a:rect l="l" t="t" r="r" b="b"/>
                    <a:pathLst>
                      <a:path w="470" h="188" extrusionOk="0">
                        <a:moveTo>
                          <a:pt x="62" y="0"/>
                        </a:moveTo>
                        <a:cubicBezTo>
                          <a:pt x="42" y="0"/>
                          <a:pt x="22" y="3"/>
                          <a:pt x="1" y="8"/>
                        </a:cubicBezTo>
                        <a:cubicBezTo>
                          <a:pt x="112" y="68"/>
                          <a:pt x="202" y="126"/>
                          <a:pt x="300" y="173"/>
                        </a:cubicBezTo>
                        <a:cubicBezTo>
                          <a:pt x="321" y="183"/>
                          <a:pt x="341" y="188"/>
                          <a:pt x="359" y="188"/>
                        </a:cubicBezTo>
                        <a:cubicBezTo>
                          <a:pt x="402" y="188"/>
                          <a:pt x="438" y="161"/>
                          <a:pt x="470" y="108"/>
                        </a:cubicBezTo>
                        <a:lnTo>
                          <a:pt x="470" y="108"/>
                        </a:lnTo>
                        <a:cubicBezTo>
                          <a:pt x="457" y="110"/>
                          <a:pt x="445" y="111"/>
                          <a:pt x="433" y="111"/>
                        </a:cubicBezTo>
                        <a:cubicBezTo>
                          <a:pt x="300" y="111"/>
                          <a:pt x="200"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134" name="Google Shape;7134;p32"/>
                <p:cNvSpPr/>
                <p:nvPr/>
              </p:nvSpPr>
              <p:spPr>
                <a:xfrm>
                  <a:off x="2956953" y="4294185"/>
                  <a:ext cx="39361" cy="13527"/>
                </a:xfrm>
                <a:custGeom>
                  <a:avLst/>
                  <a:gdLst/>
                  <a:ahLst/>
                  <a:cxnLst/>
                  <a:rect l="l" t="t" r="r" b="b"/>
                  <a:pathLst>
                    <a:path w="419" h="144" extrusionOk="0">
                      <a:moveTo>
                        <a:pt x="214" y="0"/>
                      </a:moveTo>
                      <a:cubicBezTo>
                        <a:pt x="154" y="0"/>
                        <a:pt x="94" y="18"/>
                        <a:pt x="40" y="53"/>
                      </a:cubicBezTo>
                      <a:cubicBezTo>
                        <a:pt x="20" y="67"/>
                        <a:pt x="13" y="101"/>
                        <a:pt x="0" y="125"/>
                      </a:cubicBezTo>
                      <a:cubicBezTo>
                        <a:pt x="5" y="130"/>
                        <a:pt x="10" y="137"/>
                        <a:pt x="16" y="144"/>
                      </a:cubicBezTo>
                      <a:cubicBezTo>
                        <a:pt x="152" y="120"/>
                        <a:pt x="287" y="97"/>
                        <a:pt x="418" y="74"/>
                      </a:cubicBezTo>
                      <a:cubicBezTo>
                        <a:pt x="359" y="26"/>
                        <a:pt x="286"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5" name="Google Shape;7135;p32"/>
                <p:cNvSpPr/>
                <p:nvPr/>
              </p:nvSpPr>
              <p:spPr>
                <a:xfrm>
                  <a:off x="2957798" y="4304236"/>
                  <a:ext cx="35885" cy="13621"/>
                </a:xfrm>
                <a:custGeom>
                  <a:avLst/>
                  <a:gdLst/>
                  <a:ahLst/>
                  <a:cxnLst/>
                  <a:rect l="l" t="t" r="r" b="b"/>
                  <a:pathLst>
                    <a:path w="382" h="145" extrusionOk="0">
                      <a:moveTo>
                        <a:pt x="381" y="1"/>
                      </a:moveTo>
                      <a:cubicBezTo>
                        <a:pt x="254" y="28"/>
                        <a:pt x="128" y="56"/>
                        <a:pt x="0" y="83"/>
                      </a:cubicBezTo>
                      <a:cubicBezTo>
                        <a:pt x="15" y="126"/>
                        <a:pt x="55" y="145"/>
                        <a:pt x="105" y="145"/>
                      </a:cubicBezTo>
                      <a:cubicBezTo>
                        <a:pt x="191" y="145"/>
                        <a:pt x="308" y="89"/>
                        <a:pt x="38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136" name="Google Shape;7136;p32"/>
                <p:cNvGrpSpPr/>
                <p:nvPr/>
              </p:nvGrpSpPr>
              <p:grpSpPr>
                <a:xfrm>
                  <a:off x="2887341" y="4172905"/>
                  <a:ext cx="120058" cy="122970"/>
                  <a:chOff x="2887341" y="4172905"/>
                  <a:chExt cx="120058" cy="122970"/>
                </a:xfrm>
              </p:grpSpPr>
              <p:sp>
                <p:nvSpPr>
                  <p:cNvPr id="7137" name="Google Shape;7137;p32"/>
                  <p:cNvSpPr/>
                  <p:nvPr/>
                </p:nvSpPr>
                <p:spPr>
                  <a:xfrm>
                    <a:off x="2957141" y="4242328"/>
                    <a:ext cx="21982" cy="41897"/>
                  </a:xfrm>
                  <a:custGeom>
                    <a:avLst/>
                    <a:gdLst/>
                    <a:ahLst/>
                    <a:cxnLst/>
                    <a:rect l="l" t="t" r="r" b="b"/>
                    <a:pathLst>
                      <a:path w="234" h="446" extrusionOk="0">
                        <a:moveTo>
                          <a:pt x="114" y="1"/>
                        </a:moveTo>
                        <a:cubicBezTo>
                          <a:pt x="106" y="1"/>
                          <a:pt x="97" y="2"/>
                          <a:pt x="88" y="6"/>
                        </a:cubicBezTo>
                        <a:cubicBezTo>
                          <a:pt x="55" y="19"/>
                          <a:pt x="11" y="55"/>
                          <a:pt x="8" y="84"/>
                        </a:cubicBezTo>
                        <a:cubicBezTo>
                          <a:pt x="0" y="198"/>
                          <a:pt x="5" y="315"/>
                          <a:pt x="5" y="446"/>
                        </a:cubicBezTo>
                        <a:cubicBezTo>
                          <a:pt x="54" y="408"/>
                          <a:pt x="90" y="383"/>
                          <a:pt x="122" y="353"/>
                        </a:cubicBezTo>
                        <a:cubicBezTo>
                          <a:pt x="205" y="280"/>
                          <a:pt x="234" y="154"/>
                          <a:pt x="192" y="64"/>
                        </a:cubicBezTo>
                        <a:cubicBezTo>
                          <a:pt x="176" y="28"/>
                          <a:pt x="148"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8" name="Google Shape;7138;p32"/>
                  <p:cNvSpPr/>
                  <p:nvPr/>
                </p:nvSpPr>
                <p:spPr>
                  <a:xfrm>
                    <a:off x="2887341" y="4187372"/>
                    <a:ext cx="22358" cy="32034"/>
                  </a:xfrm>
                  <a:custGeom>
                    <a:avLst/>
                    <a:gdLst/>
                    <a:ahLst/>
                    <a:cxnLst/>
                    <a:rect l="l" t="t" r="r" b="b"/>
                    <a:pathLst>
                      <a:path w="238" h="341" extrusionOk="0">
                        <a:moveTo>
                          <a:pt x="112" y="0"/>
                        </a:moveTo>
                        <a:cubicBezTo>
                          <a:pt x="69" y="0"/>
                          <a:pt x="30" y="35"/>
                          <a:pt x="18" y="94"/>
                        </a:cubicBezTo>
                        <a:cubicBezTo>
                          <a:pt x="0" y="184"/>
                          <a:pt x="17" y="269"/>
                          <a:pt x="73" y="341"/>
                        </a:cubicBezTo>
                        <a:cubicBezTo>
                          <a:pt x="116" y="317"/>
                          <a:pt x="155" y="297"/>
                          <a:pt x="196" y="276"/>
                        </a:cubicBezTo>
                        <a:cubicBezTo>
                          <a:pt x="206" y="232"/>
                          <a:pt x="217" y="192"/>
                          <a:pt x="227" y="152"/>
                        </a:cubicBezTo>
                        <a:cubicBezTo>
                          <a:pt x="238" y="101"/>
                          <a:pt x="181" y="13"/>
                          <a:pt x="131" y="2"/>
                        </a:cubicBezTo>
                        <a:cubicBezTo>
                          <a:pt x="124"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9" name="Google Shape;7139;p32"/>
                  <p:cNvSpPr/>
                  <p:nvPr/>
                </p:nvSpPr>
                <p:spPr>
                  <a:xfrm>
                    <a:off x="2908666" y="4228143"/>
                    <a:ext cx="18694" cy="31564"/>
                  </a:xfrm>
                  <a:custGeom>
                    <a:avLst/>
                    <a:gdLst/>
                    <a:ahLst/>
                    <a:cxnLst/>
                    <a:rect l="l" t="t" r="r" b="b"/>
                    <a:pathLst>
                      <a:path w="199" h="336" extrusionOk="0">
                        <a:moveTo>
                          <a:pt x="87" y="1"/>
                        </a:moveTo>
                        <a:cubicBezTo>
                          <a:pt x="83" y="1"/>
                          <a:pt x="79" y="1"/>
                          <a:pt x="75" y="2"/>
                        </a:cubicBezTo>
                        <a:cubicBezTo>
                          <a:pt x="52" y="8"/>
                          <a:pt x="23" y="41"/>
                          <a:pt x="17" y="67"/>
                        </a:cubicBezTo>
                        <a:cubicBezTo>
                          <a:pt x="1" y="131"/>
                          <a:pt x="23" y="189"/>
                          <a:pt x="73" y="233"/>
                        </a:cubicBezTo>
                        <a:cubicBezTo>
                          <a:pt x="108" y="264"/>
                          <a:pt x="144" y="292"/>
                          <a:pt x="196" y="336"/>
                        </a:cubicBezTo>
                        <a:cubicBezTo>
                          <a:pt x="196" y="259"/>
                          <a:pt x="199" y="196"/>
                          <a:pt x="194" y="131"/>
                        </a:cubicBezTo>
                        <a:cubicBezTo>
                          <a:pt x="191" y="96"/>
                          <a:pt x="178" y="58"/>
                          <a:pt x="157" y="32"/>
                        </a:cubicBezTo>
                        <a:cubicBezTo>
                          <a:pt x="143" y="14"/>
                          <a:pt x="11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0" name="Google Shape;7140;p32"/>
                  <p:cNvSpPr/>
                  <p:nvPr/>
                </p:nvSpPr>
                <p:spPr>
                  <a:xfrm>
                    <a:off x="2979687" y="4242704"/>
                    <a:ext cx="18882" cy="28934"/>
                  </a:xfrm>
                  <a:custGeom>
                    <a:avLst/>
                    <a:gdLst/>
                    <a:ahLst/>
                    <a:cxnLst/>
                    <a:rect l="l" t="t" r="r" b="b"/>
                    <a:pathLst>
                      <a:path w="201" h="308" extrusionOk="0">
                        <a:moveTo>
                          <a:pt x="55" y="0"/>
                        </a:moveTo>
                        <a:cubicBezTo>
                          <a:pt x="38" y="0"/>
                          <a:pt x="20" y="3"/>
                          <a:pt x="1" y="8"/>
                        </a:cubicBezTo>
                        <a:cubicBezTo>
                          <a:pt x="9" y="62"/>
                          <a:pt x="29" y="116"/>
                          <a:pt x="19" y="166"/>
                        </a:cubicBezTo>
                        <a:cubicBezTo>
                          <a:pt x="9" y="230"/>
                          <a:pt x="29" y="271"/>
                          <a:pt x="76" y="308"/>
                        </a:cubicBezTo>
                        <a:cubicBezTo>
                          <a:pt x="165" y="259"/>
                          <a:pt x="200" y="166"/>
                          <a:pt x="164" y="70"/>
                        </a:cubicBezTo>
                        <a:cubicBezTo>
                          <a:pt x="146" y="25"/>
                          <a:pt x="106"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1" name="Google Shape;7141;p32"/>
                  <p:cNvSpPr/>
                  <p:nvPr/>
                </p:nvSpPr>
                <p:spPr>
                  <a:xfrm>
                    <a:off x="2910545" y="4200900"/>
                    <a:ext cx="18036" cy="25458"/>
                  </a:xfrm>
                  <a:custGeom>
                    <a:avLst/>
                    <a:gdLst/>
                    <a:ahLst/>
                    <a:cxnLst/>
                    <a:rect l="l" t="t" r="r" b="b"/>
                    <a:pathLst>
                      <a:path w="192" h="271" extrusionOk="0">
                        <a:moveTo>
                          <a:pt x="88" y="0"/>
                        </a:moveTo>
                        <a:cubicBezTo>
                          <a:pt x="86" y="0"/>
                          <a:pt x="84" y="1"/>
                          <a:pt x="82" y="1"/>
                        </a:cubicBezTo>
                        <a:cubicBezTo>
                          <a:pt x="20" y="3"/>
                          <a:pt x="1" y="54"/>
                          <a:pt x="1" y="105"/>
                        </a:cubicBezTo>
                        <a:cubicBezTo>
                          <a:pt x="1" y="157"/>
                          <a:pt x="0" y="216"/>
                          <a:pt x="66" y="236"/>
                        </a:cubicBezTo>
                        <a:cubicBezTo>
                          <a:pt x="100" y="249"/>
                          <a:pt x="136" y="256"/>
                          <a:pt x="184" y="270"/>
                        </a:cubicBezTo>
                        <a:cubicBezTo>
                          <a:pt x="184" y="207"/>
                          <a:pt x="191" y="147"/>
                          <a:pt x="183" y="89"/>
                        </a:cubicBezTo>
                        <a:cubicBezTo>
                          <a:pt x="177" y="39"/>
                          <a:pt x="14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2" name="Google Shape;7142;p32"/>
                  <p:cNvSpPr/>
                  <p:nvPr/>
                </p:nvSpPr>
                <p:spPr>
                  <a:xfrm>
                    <a:off x="2892320" y="4219876"/>
                    <a:ext cx="20197" cy="28652"/>
                  </a:xfrm>
                  <a:custGeom>
                    <a:avLst/>
                    <a:gdLst/>
                    <a:ahLst/>
                    <a:cxnLst/>
                    <a:rect l="l" t="t" r="r" b="b"/>
                    <a:pathLst>
                      <a:path w="215" h="305" extrusionOk="0">
                        <a:moveTo>
                          <a:pt x="119" y="1"/>
                        </a:moveTo>
                        <a:cubicBezTo>
                          <a:pt x="116" y="1"/>
                          <a:pt x="113" y="1"/>
                          <a:pt x="110" y="2"/>
                        </a:cubicBezTo>
                        <a:cubicBezTo>
                          <a:pt x="32" y="24"/>
                          <a:pt x="0" y="119"/>
                          <a:pt x="25" y="222"/>
                        </a:cubicBezTo>
                        <a:cubicBezTo>
                          <a:pt x="39" y="285"/>
                          <a:pt x="54" y="304"/>
                          <a:pt x="111" y="304"/>
                        </a:cubicBezTo>
                        <a:cubicBezTo>
                          <a:pt x="126" y="304"/>
                          <a:pt x="143" y="303"/>
                          <a:pt x="164" y="301"/>
                        </a:cubicBezTo>
                        <a:cubicBezTo>
                          <a:pt x="139" y="213"/>
                          <a:pt x="120" y="126"/>
                          <a:pt x="215" y="36"/>
                        </a:cubicBezTo>
                        <a:cubicBezTo>
                          <a:pt x="176" y="23"/>
                          <a:pt x="14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3" name="Google Shape;7143;p32"/>
                  <p:cNvSpPr/>
                  <p:nvPr/>
                </p:nvSpPr>
                <p:spPr>
                  <a:xfrm>
                    <a:off x="2956577" y="4271075"/>
                    <a:ext cx="29309" cy="24800"/>
                  </a:xfrm>
                  <a:custGeom>
                    <a:avLst/>
                    <a:gdLst/>
                    <a:ahLst/>
                    <a:cxnLst/>
                    <a:rect l="l" t="t" r="r" b="b"/>
                    <a:pathLst>
                      <a:path w="312" h="264" extrusionOk="0">
                        <a:moveTo>
                          <a:pt x="240" y="0"/>
                        </a:moveTo>
                        <a:cubicBezTo>
                          <a:pt x="194" y="40"/>
                          <a:pt x="152" y="78"/>
                          <a:pt x="105" y="114"/>
                        </a:cubicBezTo>
                        <a:cubicBezTo>
                          <a:pt x="58" y="152"/>
                          <a:pt x="1" y="181"/>
                          <a:pt x="14" y="264"/>
                        </a:cubicBezTo>
                        <a:cubicBezTo>
                          <a:pt x="234" y="197"/>
                          <a:pt x="312" y="102"/>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4" name="Google Shape;7144;p32"/>
                  <p:cNvSpPr/>
                  <p:nvPr/>
                </p:nvSpPr>
                <p:spPr>
                  <a:xfrm>
                    <a:off x="2986920" y="4222318"/>
                    <a:ext cx="20479" cy="23109"/>
                  </a:xfrm>
                  <a:custGeom>
                    <a:avLst/>
                    <a:gdLst/>
                    <a:ahLst/>
                    <a:cxnLst/>
                    <a:rect l="l" t="t" r="r" b="b"/>
                    <a:pathLst>
                      <a:path w="218" h="246" extrusionOk="0">
                        <a:moveTo>
                          <a:pt x="107" y="1"/>
                        </a:moveTo>
                        <a:cubicBezTo>
                          <a:pt x="75" y="1"/>
                          <a:pt x="37" y="13"/>
                          <a:pt x="0" y="38"/>
                        </a:cubicBezTo>
                        <a:cubicBezTo>
                          <a:pt x="41" y="108"/>
                          <a:pt x="78" y="172"/>
                          <a:pt x="120" y="246"/>
                        </a:cubicBezTo>
                        <a:cubicBezTo>
                          <a:pt x="198" y="156"/>
                          <a:pt x="217" y="70"/>
                          <a:pt x="180" y="31"/>
                        </a:cubicBezTo>
                        <a:cubicBezTo>
                          <a:pt x="162" y="11"/>
                          <a:pt x="137"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5" name="Google Shape;7145;p32"/>
                  <p:cNvSpPr/>
                  <p:nvPr/>
                </p:nvSpPr>
                <p:spPr>
                  <a:xfrm>
                    <a:off x="2893823" y="4172905"/>
                    <a:ext cx="23861" cy="23297"/>
                  </a:xfrm>
                  <a:custGeom>
                    <a:avLst/>
                    <a:gdLst/>
                    <a:ahLst/>
                    <a:cxnLst/>
                    <a:rect l="l" t="t" r="r" b="b"/>
                    <a:pathLst>
                      <a:path w="254" h="248" extrusionOk="0">
                        <a:moveTo>
                          <a:pt x="79" y="0"/>
                        </a:moveTo>
                        <a:cubicBezTo>
                          <a:pt x="73" y="0"/>
                          <a:pt x="68" y="1"/>
                          <a:pt x="63" y="2"/>
                        </a:cubicBezTo>
                        <a:cubicBezTo>
                          <a:pt x="37" y="9"/>
                          <a:pt x="21" y="56"/>
                          <a:pt x="1" y="85"/>
                        </a:cubicBezTo>
                        <a:cubicBezTo>
                          <a:pt x="6" y="92"/>
                          <a:pt x="11" y="98"/>
                          <a:pt x="18" y="105"/>
                        </a:cubicBezTo>
                        <a:cubicBezTo>
                          <a:pt x="21" y="105"/>
                          <a:pt x="23" y="105"/>
                          <a:pt x="26" y="105"/>
                        </a:cubicBezTo>
                        <a:cubicBezTo>
                          <a:pt x="107" y="105"/>
                          <a:pt x="156" y="153"/>
                          <a:pt x="194" y="219"/>
                        </a:cubicBezTo>
                        <a:cubicBezTo>
                          <a:pt x="201" y="233"/>
                          <a:pt x="222" y="238"/>
                          <a:pt x="237" y="247"/>
                        </a:cubicBezTo>
                        <a:cubicBezTo>
                          <a:pt x="241" y="229"/>
                          <a:pt x="254" y="209"/>
                          <a:pt x="249" y="196"/>
                        </a:cubicBezTo>
                        <a:cubicBezTo>
                          <a:pt x="225" y="141"/>
                          <a:pt x="202" y="82"/>
                          <a:pt x="165" y="35"/>
                        </a:cubicBezTo>
                        <a:cubicBezTo>
                          <a:pt x="149" y="15"/>
                          <a:pt x="10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6" name="Google Shape;7146;p32"/>
                  <p:cNvSpPr/>
                  <p:nvPr/>
                </p:nvSpPr>
                <p:spPr>
                  <a:xfrm>
                    <a:off x="2963998" y="4225982"/>
                    <a:ext cx="24424" cy="12400"/>
                  </a:xfrm>
                  <a:custGeom>
                    <a:avLst/>
                    <a:gdLst/>
                    <a:ahLst/>
                    <a:cxnLst/>
                    <a:rect l="l" t="t" r="r" b="b"/>
                    <a:pathLst>
                      <a:path w="260" h="132" extrusionOk="0">
                        <a:moveTo>
                          <a:pt x="128" y="0"/>
                        </a:moveTo>
                        <a:cubicBezTo>
                          <a:pt x="127" y="0"/>
                          <a:pt x="126" y="0"/>
                          <a:pt x="124" y="0"/>
                        </a:cubicBezTo>
                        <a:cubicBezTo>
                          <a:pt x="54" y="4"/>
                          <a:pt x="12" y="45"/>
                          <a:pt x="0" y="131"/>
                        </a:cubicBezTo>
                        <a:lnTo>
                          <a:pt x="260" y="131"/>
                        </a:lnTo>
                        <a:cubicBezTo>
                          <a:pt x="225" y="55"/>
                          <a:pt x="19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147" name="Google Shape;7147;p32"/>
                <p:cNvSpPr/>
                <p:nvPr/>
              </p:nvSpPr>
              <p:spPr>
                <a:xfrm>
                  <a:off x="1978729" y="3977410"/>
                  <a:ext cx="1127468" cy="1166077"/>
                </a:xfrm>
                <a:custGeom>
                  <a:avLst/>
                  <a:gdLst/>
                  <a:ahLst/>
                  <a:cxnLst/>
                  <a:rect l="l" t="t" r="r" b="b"/>
                  <a:pathLst>
                    <a:path w="12002" h="12413" extrusionOk="0">
                      <a:moveTo>
                        <a:pt x="11114" y="53"/>
                      </a:moveTo>
                      <a:cubicBezTo>
                        <a:pt x="11143" y="53"/>
                        <a:pt x="11172" y="54"/>
                        <a:pt x="11202" y="58"/>
                      </a:cubicBezTo>
                      <a:cubicBezTo>
                        <a:pt x="11298" y="67"/>
                        <a:pt x="11378" y="114"/>
                        <a:pt x="11408" y="215"/>
                      </a:cubicBezTo>
                      <a:cubicBezTo>
                        <a:pt x="11440" y="323"/>
                        <a:pt x="11428" y="425"/>
                        <a:pt x="11347" y="512"/>
                      </a:cubicBezTo>
                      <a:cubicBezTo>
                        <a:pt x="11310" y="551"/>
                        <a:pt x="11268" y="571"/>
                        <a:pt x="11229" y="571"/>
                      </a:cubicBezTo>
                      <a:cubicBezTo>
                        <a:pt x="11202" y="571"/>
                        <a:pt x="11177" y="562"/>
                        <a:pt x="11156" y="543"/>
                      </a:cubicBezTo>
                      <a:cubicBezTo>
                        <a:pt x="11092" y="486"/>
                        <a:pt x="11078" y="371"/>
                        <a:pt x="11131" y="309"/>
                      </a:cubicBezTo>
                      <a:cubicBezTo>
                        <a:pt x="11157" y="278"/>
                        <a:pt x="11188" y="248"/>
                        <a:pt x="11217" y="218"/>
                      </a:cubicBezTo>
                      <a:cubicBezTo>
                        <a:pt x="11186" y="171"/>
                        <a:pt x="11145" y="157"/>
                        <a:pt x="11104" y="157"/>
                      </a:cubicBezTo>
                      <a:cubicBezTo>
                        <a:pt x="11093" y="157"/>
                        <a:pt x="11081" y="158"/>
                        <a:pt x="11069" y="160"/>
                      </a:cubicBezTo>
                      <a:cubicBezTo>
                        <a:pt x="10861" y="191"/>
                        <a:pt x="10695" y="283"/>
                        <a:pt x="10607" y="485"/>
                      </a:cubicBezTo>
                      <a:cubicBezTo>
                        <a:pt x="10530" y="663"/>
                        <a:pt x="10498" y="852"/>
                        <a:pt x="10504" y="1043"/>
                      </a:cubicBezTo>
                      <a:cubicBezTo>
                        <a:pt x="10506" y="1150"/>
                        <a:pt x="10462" y="1219"/>
                        <a:pt x="10385" y="1295"/>
                      </a:cubicBezTo>
                      <a:cubicBezTo>
                        <a:pt x="10385" y="929"/>
                        <a:pt x="10345" y="570"/>
                        <a:pt x="10614" y="276"/>
                      </a:cubicBezTo>
                      <a:cubicBezTo>
                        <a:pt x="10754" y="123"/>
                        <a:pt x="10922" y="53"/>
                        <a:pt x="11114" y="53"/>
                      </a:cubicBezTo>
                      <a:close/>
                      <a:moveTo>
                        <a:pt x="9756" y="849"/>
                      </a:moveTo>
                      <a:cubicBezTo>
                        <a:pt x="9807" y="849"/>
                        <a:pt x="9859" y="857"/>
                        <a:pt x="9912" y="874"/>
                      </a:cubicBezTo>
                      <a:cubicBezTo>
                        <a:pt x="10122" y="940"/>
                        <a:pt x="10244" y="1096"/>
                        <a:pt x="10304" y="1304"/>
                      </a:cubicBezTo>
                      <a:cubicBezTo>
                        <a:pt x="10321" y="1369"/>
                        <a:pt x="10317" y="1428"/>
                        <a:pt x="10284" y="1491"/>
                      </a:cubicBezTo>
                      <a:cubicBezTo>
                        <a:pt x="10255" y="1549"/>
                        <a:pt x="10234" y="1613"/>
                        <a:pt x="10204" y="1689"/>
                      </a:cubicBezTo>
                      <a:cubicBezTo>
                        <a:pt x="10181" y="1590"/>
                        <a:pt x="10164" y="1503"/>
                        <a:pt x="10137" y="1421"/>
                      </a:cubicBezTo>
                      <a:cubicBezTo>
                        <a:pt x="10081" y="1241"/>
                        <a:pt x="9983" y="1101"/>
                        <a:pt x="9792" y="1043"/>
                      </a:cubicBezTo>
                      <a:cubicBezTo>
                        <a:pt x="9757" y="1032"/>
                        <a:pt x="9723" y="1027"/>
                        <a:pt x="9690" y="1027"/>
                      </a:cubicBezTo>
                      <a:cubicBezTo>
                        <a:pt x="9606" y="1027"/>
                        <a:pt x="9532" y="1061"/>
                        <a:pt x="9476" y="1128"/>
                      </a:cubicBezTo>
                      <a:cubicBezTo>
                        <a:pt x="9429" y="1185"/>
                        <a:pt x="9423" y="1250"/>
                        <a:pt x="9451" y="1315"/>
                      </a:cubicBezTo>
                      <a:cubicBezTo>
                        <a:pt x="9464" y="1342"/>
                        <a:pt x="9481" y="1356"/>
                        <a:pt x="9499" y="1356"/>
                      </a:cubicBezTo>
                      <a:cubicBezTo>
                        <a:pt x="9514" y="1356"/>
                        <a:pt x="9530" y="1345"/>
                        <a:pt x="9544" y="1323"/>
                      </a:cubicBezTo>
                      <a:cubicBezTo>
                        <a:pt x="9564" y="1291"/>
                        <a:pt x="9588" y="1267"/>
                        <a:pt x="9616" y="1267"/>
                      </a:cubicBezTo>
                      <a:cubicBezTo>
                        <a:pt x="9626" y="1267"/>
                        <a:pt x="9636" y="1270"/>
                        <a:pt x="9647" y="1276"/>
                      </a:cubicBezTo>
                      <a:cubicBezTo>
                        <a:pt x="9676" y="1294"/>
                        <a:pt x="9704" y="1337"/>
                        <a:pt x="9710" y="1371"/>
                      </a:cubicBezTo>
                      <a:cubicBezTo>
                        <a:pt x="9724" y="1479"/>
                        <a:pt x="9651" y="1571"/>
                        <a:pt x="9543" y="1590"/>
                      </a:cubicBezTo>
                      <a:cubicBezTo>
                        <a:pt x="9529" y="1593"/>
                        <a:pt x="9516" y="1594"/>
                        <a:pt x="9502" y="1594"/>
                      </a:cubicBezTo>
                      <a:cubicBezTo>
                        <a:pt x="9418" y="1594"/>
                        <a:pt x="9349" y="1544"/>
                        <a:pt x="9326" y="1447"/>
                      </a:cubicBezTo>
                      <a:cubicBezTo>
                        <a:pt x="9287" y="1276"/>
                        <a:pt x="9311" y="1112"/>
                        <a:pt x="9439" y="984"/>
                      </a:cubicBezTo>
                      <a:cubicBezTo>
                        <a:pt x="9530" y="893"/>
                        <a:pt x="9640" y="849"/>
                        <a:pt x="9756" y="849"/>
                      </a:cubicBezTo>
                      <a:close/>
                      <a:moveTo>
                        <a:pt x="9822" y="2080"/>
                      </a:moveTo>
                      <a:cubicBezTo>
                        <a:pt x="9852" y="2080"/>
                        <a:pt x="9890" y="2095"/>
                        <a:pt x="9906" y="2114"/>
                      </a:cubicBezTo>
                      <a:cubicBezTo>
                        <a:pt x="9943" y="2161"/>
                        <a:pt x="9966" y="2221"/>
                        <a:pt x="9990" y="2276"/>
                      </a:cubicBezTo>
                      <a:cubicBezTo>
                        <a:pt x="9997" y="2289"/>
                        <a:pt x="9982" y="2309"/>
                        <a:pt x="9978" y="2326"/>
                      </a:cubicBezTo>
                      <a:cubicBezTo>
                        <a:pt x="9963" y="2318"/>
                        <a:pt x="9942" y="2313"/>
                        <a:pt x="9935" y="2299"/>
                      </a:cubicBezTo>
                      <a:cubicBezTo>
                        <a:pt x="9897" y="2234"/>
                        <a:pt x="9849" y="2185"/>
                        <a:pt x="9769" y="2185"/>
                      </a:cubicBezTo>
                      <a:cubicBezTo>
                        <a:pt x="9766" y="2185"/>
                        <a:pt x="9763" y="2185"/>
                        <a:pt x="9759" y="2185"/>
                      </a:cubicBezTo>
                      <a:cubicBezTo>
                        <a:pt x="9752" y="2179"/>
                        <a:pt x="9747" y="2173"/>
                        <a:pt x="9742" y="2166"/>
                      </a:cubicBezTo>
                      <a:cubicBezTo>
                        <a:pt x="9762" y="2138"/>
                        <a:pt x="9777" y="2091"/>
                        <a:pt x="9804" y="2082"/>
                      </a:cubicBezTo>
                      <a:cubicBezTo>
                        <a:pt x="9809" y="2080"/>
                        <a:pt x="9816" y="2080"/>
                        <a:pt x="9822" y="2080"/>
                      </a:cubicBezTo>
                      <a:close/>
                      <a:moveTo>
                        <a:pt x="9784" y="2235"/>
                      </a:moveTo>
                      <a:cubicBezTo>
                        <a:pt x="9790" y="2235"/>
                        <a:pt x="9796" y="2236"/>
                        <a:pt x="9803" y="2237"/>
                      </a:cubicBezTo>
                      <a:cubicBezTo>
                        <a:pt x="9853" y="2248"/>
                        <a:pt x="9910" y="2336"/>
                        <a:pt x="9899" y="2387"/>
                      </a:cubicBezTo>
                      <a:cubicBezTo>
                        <a:pt x="9889" y="2427"/>
                        <a:pt x="9879" y="2467"/>
                        <a:pt x="9868" y="2511"/>
                      </a:cubicBezTo>
                      <a:cubicBezTo>
                        <a:pt x="9827" y="2532"/>
                        <a:pt x="9788" y="2552"/>
                        <a:pt x="9745" y="2576"/>
                      </a:cubicBezTo>
                      <a:cubicBezTo>
                        <a:pt x="9689" y="2504"/>
                        <a:pt x="9672" y="2419"/>
                        <a:pt x="9690" y="2329"/>
                      </a:cubicBezTo>
                      <a:cubicBezTo>
                        <a:pt x="9702" y="2270"/>
                        <a:pt x="9741" y="2235"/>
                        <a:pt x="9784" y="2235"/>
                      </a:cubicBezTo>
                      <a:close/>
                      <a:moveTo>
                        <a:pt x="10007" y="2381"/>
                      </a:moveTo>
                      <a:cubicBezTo>
                        <a:pt x="10060" y="2381"/>
                        <a:pt x="10096" y="2419"/>
                        <a:pt x="10102" y="2470"/>
                      </a:cubicBezTo>
                      <a:cubicBezTo>
                        <a:pt x="10110" y="2526"/>
                        <a:pt x="10103" y="2586"/>
                        <a:pt x="10103" y="2649"/>
                      </a:cubicBezTo>
                      <a:cubicBezTo>
                        <a:pt x="10055" y="2635"/>
                        <a:pt x="10019" y="2626"/>
                        <a:pt x="9985" y="2616"/>
                      </a:cubicBezTo>
                      <a:cubicBezTo>
                        <a:pt x="9918" y="2596"/>
                        <a:pt x="9920" y="2537"/>
                        <a:pt x="9920" y="2485"/>
                      </a:cubicBezTo>
                      <a:cubicBezTo>
                        <a:pt x="9920" y="2434"/>
                        <a:pt x="9939" y="2383"/>
                        <a:pt x="10001" y="2381"/>
                      </a:cubicBezTo>
                      <a:cubicBezTo>
                        <a:pt x="10003" y="2381"/>
                        <a:pt x="10005" y="2381"/>
                        <a:pt x="10007" y="2381"/>
                      </a:cubicBezTo>
                      <a:close/>
                      <a:moveTo>
                        <a:pt x="10616" y="2646"/>
                      </a:moveTo>
                      <a:cubicBezTo>
                        <a:pt x="10687" y="2646"/>
                        <a:pt x="10713" y="2702"/>
                        <a:pt x="10748" y="2777"/>
                      </a:cubicBezTo>
                      <a:lnTo>
                        <a:pt x="10488" y="2777"/>
                      </a:lnTo>
                      <a:cubicBezTo>
                        <a:pt x="10500" y="2690"/>
                        <a:pt x="10544" y="2649"/>
                        <a:pt x="10612" y="2646"/>
                      </a:cubicBezTo>
                      <a:cubicBezTo>
                        <a:pt x="10614" y="2646"/>
                        <a:pt x="10615" y="2646"/>
                        <a:pt x="10616" y="2646"/>
                      </a:cubicBezTo>
                      <a:close/>
                      <a:moveTo>
                        <a:pt x="10839" y="2607"/>
                      </a:moveTo>
                      <a:cubicBezTo>
                        <a:pt x="10868" y="2607"/>
                        <a:pt x="10894" y="2617"/>
                        <a:pt x="10911" y="2638"/>
                      </a:cubicBezTo>
                      <a:cubicBezTo>
                        <a:pt x="10948" y="2679"/>
                        <a:pt x="10928" y="2763"/>
                        <a:pt x="10851" y="2853"/>
                      </a:cubicBezTo>
                      <a:cubicBezTo>
                        <a:pt x="10810" y="2780"/>
                        <a:pt x="10773" y="2715"/>
                        <a:pt x="10732" y="2645"/>
                      </a:cubicBezTo>
                      <a:cubicBezTo>
                        <a:pt x="10769" y="2620"/>
                        <a:pt x="10807" y="2607"/>
                        <a:pt x="10839" y="2607"/>
                      </a:cubicBezTo>
                      <a:close/>
                      <a:moveTo>
                        <a:pt x="9844" y="2582"/>
                      </a:moveTo>
                      <a:cubicBezTo>
                        <a:pt x="9869" y="2582"/>
                        <a:pt x="9901" y="2604"/>
                        <a:pt x="9940" y="2617"/>
                      </a:cubicBezTo>
                      <a:cubicBezTo>
                        <a:pt x="9845" y="2707"/>
                        <a:pt x="9864" y="2794"/>
                        <a:pt x="9889" y="2882"/>
                      </a:cubicBezTo>
                      <a:cubicBezTo>
                        <a:pt x="9868" y="2884"/>
                        <a:pt x="9851" y="2885"/>
                        <a:pt x="9836" y="2885"/>
                      </a:cubicBezTo>
                      <a:cubicBezTo>
                        <a:pt x="9779" y="2885"/>
                        <a:pt x="9764" y="2866"/>
                        <a:pt x="9750" y="2803"/>
                      </a:cubicBezTo>
                      <a:cubicBezTo>
                        <a:pt x="9725" y="2700"/>
                        <a:pt x="9757" y="2605"/>
                        <a:pt x="9835" y="2583"/>
                      </a:cubicBezTo>
                      <a:cubicBezTo>
                        <a:pt x="9838" y="2582"/>
                        <a:pt x="9841" y="2582"/>
                        <a:pt x="9844" y="2582"/>
                      </a:cubicBezTo>
                      <a:close/>
                      <a:moveTo>
                        <a:pt x="9986" y="2671"/>
                      </a:moveTo>
                      <a:cubicBezTo>
                        <a:pt x="10010" y="2671"/>
                        <a:pt x="10042" y="2685"/>
                        <a:pt x="10056" y="2702"/>
                      </a:cubicBezTo>
                      <a:cubicBezTo>
                        <a:pt x="10077" y="2728"/>
                        <a:pt x="10091" y="2767"/>
                        <a:pt x="10093" y="2801"/>
                      </a:cubicBezTo>
                      <a:cubicBezTo>
                        <a:pt x="10098" y="2863"/>
                        <a:pt x="10095" y="2927"/>
                        <a:pt x="10095" y="3005"/>
                      </a:cubicBezTo>
                      <a:cubicBezTo>
                        <a:pt x="10043" y="2961"/>
                        <a:pt x="10007" y="2934"/>
                        <a:pt x="9972" y="2903"/>
                      </a:cubicBezTo>
                      <a:cubicBezTo>
                        <a:pt x="9922" y="2858"/>
                        <a:pt x="9900" y="2801"/>
                        <a:pt x="9916" y="2737"/>
                      </a:cubicBezTo>
                      <a:cubicBezTo>
                        <a:pt x="9922" y="2711"/>
                        <a:pt x="9950" y="2679"/>
                        <a:pt x="9974" y="2672"/>
                      </a:cubicBezTo>
                      <a:cubicBezTo>
                        <a:pt x="9978" y="2671"/>
                        <a:pt x="9982" y="2671"/>
                        <a:pt x="9986" y="2671"/>
                      </a:cubicBezTo>
                      <a:close/>
                      <a:moveTo>
                        <a:pt x="10710" y="2824"/>
                      </a:moveTo>
                      <a:cubicBezTo>
                        <a:pt x="10761" y="2824"/>
                        <a:pt x="10801" y="2849"/>
                        <a:pt x="10820" y="2894"/>
                      </a:cubicBezTo>
                      <a:cubicBezTo>
                        <a:pt x="10856" y="2990"/>
                        <a:pt x="10821" y="3083"/>
                        <a:pt x="10732" y="3132"/>
                      </a:cubicBezTo>
                      <a:cubicBezTo>
                        <a:pt x="10685" y="3095"/>
                        <a:pt x="10665" y="3054"/>
                        <a:pt x="10675" y="2990"/>
                      </a:cubicBezTo>
                      <a:cubicBezTo>
                        <a:pt x="10684" y="2940"/>
                        <a:pt x="10664" y="2886"/>
                        <a:pt x="10656" y="2832"/>
                      </a:cubicBezTo>
                      <a:cubicBezTo>
                        <a:pt x="10675" y="2827"/>
                        <a:pt x="10693" y="2824"/>
                        <a:pt x="10710" y="2824"/>
                      </a:cubicBezTo>
                      <a:close/>
                      <a:moveTo>
                        <a:pt x="9821" y="2930"/>
                      </a:moveTo>
                      <a:cubicBezTo>
                        <a:pt x="9990" y="2930"/>
                        <a:pt x="10109" y="3063"/>
                        <a:pt x="10075" y="3249"/>
                      </a:cubicBezTo>
                      <a:cubicBezTo>
                        <a:pt x="10035" y="3212"/>
                        <a:pt x="9999" y="3185"/>
                        <a:pt x="9972" y="3150"/>
                      </a:cubicBezTo>
                      <a:cubicBezTo>
                        <a:pt x="9906" y="3065"/>
                        <a:pt x="9847" y="2976"/>
                        <a:pt x="9721" y="2945"/>
                      </a:cubicBezTo>
                      <a:cubicBezTo>
                        <a:pt x="9756" y="2935"/>
                        <a:pt x="9789" y="2930"/>
                        <a:pt x="9821" y="2930"/>
                      </a:cubicBezTo>
                      <a:close/>
                      <a:moveTo>
                        <a:pt x="10528" y="2821"/>
                      </a:moveTo>
                      <a:cubicBezTo>
                        <a:pt x="10563" y="2821"/>
                        <a:pt x="10591" y="2848"/>
                        <a:pt x="10607" y="2884"/>
                      </a:cubicBezTo>
                      <a:cubicBezTo>
                        <a:pt x="10649" y="2974"/>
                        <a:pt x="10620" y="3099"/>
                        <a:pt x="10537" y="3173"/>
                      </a:cubicBezTo>
                      <a:cubicBezTo>
                        <a:pt x="10505" y="3203"/>
                        <a:pt x="10469" y="3228"/>
                        <a:pt x="10420" y="3266"/>
                      </a:cubicBezTo>
                      <a:cubicBezTo>
                        <a:pt x="10420" y="3135"/>
                        <a:pt x="10413" y="3020"/>
                        <a:pt x="10423" y="2904"/>
                      </a:cubicBezTo>
                      <a:cubicBezTo>
                        <a:pt x="10426" y="2877"/>
                        <a:pt x="10470" y="2839"/>
                        <a:pt x="10502" y="2826"/>
                      </a:cubicBezTo>
                      <a:cubicBezTo>
                        <a:pt x="10511" y="2822"/>
                        <a:pt x="10520" y="2821"/>
                        <a:pt x="10528" y="2821"/>
                      </a:cubicBezTo>
                      <a:close/>
                      <a:moveTo>
                        <a:pt x="9757" y="2990"/>
                      </a:moveTo>
                      <a:cubicBezTo>
                        <a:pt x="9811" y="3042"/>
                        <a:pt x="9864" y="3094"/>
                        <a:pt x="9919" y="3144"/>
                      </a:cubicBezTo>
                      <a:cubicBezTo>
                        <a:pt x="9964" y="3185"/>
                        <a:pt x="10015" y="3218"/>
                        <a:pt x="10056" y="3264"/>
                      </a:cubicBezTo>
                      <a:cubicBezTo>
                        <a:pt x="10079" y="3291"/>
                        <a:pt x="10085" y="3332"/>
                        <a:pt x="10100" y="3369"/>
                      </a:cubicBezTo>
                      <a:cubicBezTo>
                        <a:pt x="10092" y="3370"/>
                        <a:pt x="10084" y="3371"/>
                        <a:pt x="10076" y="3371"/>
                      </a:cubicBezTo>
                      <a:cubicBezTo>
                        <a:pt x="9935" y="3371"/>
                        <a:pt x="9798" y="3206"/>
                        <a:pt x="9740" y="3010"/>
                      </a:cubicBezTo>
                      <a:cubicBezTo>
                        <a:pt x="9746" y="3003"/>
                        <a:pt x="9751" y="2996"/>
                        <a:pt x="9757" y="2990"/>
                      </a:cubicBezTo>
                      <a:close/>
                      <a:moveTo>
                        <a:pt x="10649" y="3129"/>
                      </a:moveTo>
                      <a:lnTo>
                        <a:pt x="10649" y="3129"/>
                      </a:lnTo>
                      <a:cubicBezTo>
                        <a:pt x="10721" y="3228"/>
                        <a:pt x="10643" y="3323"/>
                        <a:pt x="10423" y="3390"/>
                      </a:cubicBezTo>
                      <a:cubicBezTo>
                        <a:pt x="10410" y="3307"/>
                        <a:pt x="10467" y="3278"/>
                        <a:pt x="10514" y="3242"/>
                      </a:cubicBezTo>
                      <a:cubicBezTo>
                        <a:pt x="10561" y="3206"/>
                        <a:pt x="10604" y="3166"/>
                        <a:pt x="10649" y="3129"/>
                      </a:cubicBezTo>
                      <a:close/>
                      <a:moveTo>
                        <a:pt x="9781" y="3304"/>
                      </a:moveTo>
                      <a:cubicBezTo>
                        <a:pt x="9811" y="3304"/>
                        <a:pt x="9845" y="3317"/>
                        <a:pt x="9873" y="3331"/>
                      </a:cubicBezTo>
                      <a:cubicBezTo>
                        <a:pt x="9941" y="3366"/>
                        <a:pt x="10007" y="3407"/>
                        <a:pt x="10092" y="3456"/>
                      </a:cubicBezTo>
                      <a:cubicBezTo>
                        <a:pt x="10104" y="3490"/>
                        <a:pt x="10084" y="3505"/>
                        <a:pt x="10048" y="3505"/>
                      </a:cubicBezTo>
                      <a:cubicBezTo>
                        <a:pt x="10039" y="3505"/>
                        <a:pt x="10029" y="3504"/>
                        <a:pt x="10018" y="3502"/>
                      </a:cubicBezTo>
                      <a:cubicBezTo>
                        <a:pt x="9992" y="3498"/>
                        <a:pt x="9967" y="3487"/>
                        <a:pt x="9941" y="3478"/>
                      </a:cubicBezTo>
                      <a:cubicBezTo>
                        <a:pt x="9840" y="3439"/>
                        <a:pt x="9739" y="3402"/>
                        <a:pt x="9630" y="3361"/>
                      </a:cubicBezTo>
                      <a:cubicBezTo>
                        <a:pt x="9671" y="3342"/>
                        <a:pt x="9716" y="3316"/>
                        <a:pt x="9765" y="3305"/>
                      </a:cubicBezTo>
                      <a:cubicBezTo>
                        <a:pt x="9770" y="3304"/>
                        <a:pt x="9776" y="3304"/>
                        <a:pt x="9781" y="3304"/>
                      </a:cubicBezTo>
                      <a:close/>
                      <a:moveTo>
                        <a:pt x="10627" y="3372"/>
                      </a:moveTo>
                      <a:cubicBezTo>
                        <a:pt x="10699" y="3372"/>
                        <a:pt x="10772" y="3398"/>
                        <a:pt x="10831" y="3446"/>
                      </a:cubicBezTo>
                      <a:cubicBezTo>
                        <a:pt x="10700" y="3469"/>
                        <a:pt x="10565" y="3492"/>
                        <a:pt x="10429" y="3516"/>
                      </a:cubicBezTo>
                      <a:cubicBezTo>
                        <a:pt x="10423" y="3509"/>
                        <a:pt x="10418" y="3504"/>
                        <a:pt x="10413" y="3497"/>
                      </a:cubicBezTo>
                      <a:cubicBezTo>
                        <a:pt x="10426" y="3473"/>
                        <a:pt x="10433" y="3438"/>
                        <a:pt x="10453" y="3425"/>
                      </a:cubicBezTo>
                      <a:cubicBezTo>
                        <a:pt x="10507" y="3390"/>
                        <a:pt x="10567" y="3372"/>
                        <a:pt x="10627" y="3372"/>
                      </a:cubicBezTo>
                      <a:close/>
                      <a:moveTo>
                        <a:pt x="9689" y="3436"/>
                      </a:moveTo>
                      <a:cubicBezTo>
                        <a:pt x="9828" y="3436"/>
                        <a:pt x="9928" y="3547"/>
                        <a:pt x="10060" y="3547"/>
                      </a:cubicBezTo>
                      <a:cubicBezTo>
                        <a:pt x="10072" y="3547"/>
                        <a:pt x="10084" y="3546"/>
                        <a:pt x="10097" y="3544"/>
                      </a:cubicBezTo>
                      <a:lnTo>
                        <a:pt x="10097" y="3544"/>
                      </a:lnTo>
                      <a:cubicBezTo>
                        <a:pt x="10064" y="3597"/>
                        <a:pt x="10028" y="3624"/>
                        <a:pt x="9985" y="3624"/>
                      </a:cubicBezTo>
                      <a:cubicBezTo>
                        <a:pt x="9967" y="3624"/>
                        <a:pt x="9947" y="3619"/>
                        <a:pt x="9927" y="3609"/>
                      </a:cubicBezTo>
                      <a:cubicBezTo>
                        <a:pt x="9829" y="3563"/>
                        <a:pt x="9739" y="3506"/>
                        <a:pt x="9628" y="3444"/>
                      </a:cubicBezTo>
                      <a:cubicBezTo>
                        <a:pt x="9649" y="3439"/>
                        <a:pt x="9669" y="3436"/>
                        <a:pt x="9689" y="3436"/>
                      </a:cubicBezTo>
                      <a:close/>
                      <a:moveTo>
                        <a:pt x="10803" y="3480"/>
                      </a:moveTo>
                      <a:cubicBezTo>
                        <a:pt x="10729" y="3568"/>
                        <a:pt x="10613" y="3625"/>
                        <a:pt x="10527" y="3625"/>
                      </a:cubicBezTo>
                      <a:cubicBezTo>
                        <a:pt x="10477" y="3625"/>
                        <a:pt x="10437" y="3605"/>
                        <a:pt x="10422" y="3562"/>
                      </a:cubicBezTo>
                      <a:cubicBezTo>
                        <a:pt x="10550" y="3533"/>
                        <a:pt x="10676" y="3507"/>
                        <a:pt x="10803" y="3480"/>
                      </a:cubicBezTo>
                      <a:close/>
                      <a:moveTo>
                        <a:pt x="11281" y="3762"/>
                      </a:moveTo>
                      <a:cubicBezTo>
                        <a:pt x="11332" y="3762"/>
                        <a:pt x="11383" y="3766"/>
                        <a:pt x="11435" y="3774"/>
                      </a:cubicBezTo>
                      <a:cubicBezTo>
                        <a:pt x="11482" y="3781"/>
                        <a:pt x="11532" y="3800"/>
                        <a:pt x="11571" y="3826"/>
                      </a:cubicBezTo>
                      <a:cubicBezTo>
                        <a:pt x="11679" y="3898"/>
                        <a:pt x="11673" y="4008"/>
                        <a:pt x="11560" y="4074"/>
                      </a:cubicBezTo>
                      <a:cubicBezTo>
                        <a:pt x="11545" y="4082"/>
                        <a:pt x="11532" y="4090"/>
                        <a:pt x="11511" y="4103"/>
                      </a:cubicBezTo>
                      <a:cubicBezTo>
                        <a:pt x="11529" y="4115"/>
                        <a:pt x="11539" y="4123"/>
                        <a:pt x="11550" y="4128"/>
                      </a:cubicBezTo>
                      <a:cubicBezTo>
                        <a:pt x="11837" y="4250"/>
                        <a:pt x="12002" y="4634"/>
                        <a:pt x="11890" y="4926"/>
                      </a:cubicBezTo>
                      <a:cubicBezTo>
                        <a:pt x="11879" y="4955"/>
                        <a:pt x="11864" y="4985"/>
                        <a:pt x="11848" y="5012"/>
                      </a:cubicBezTo>
                      <a:cubicBezTo>
                        <a:pt x="11817" y="5061"/>
                        <a:pt x="11788" y="5085"/>
                        <a:pt x="11754" y="5085"/>
                      </a:cubicBezTo>
                      <a:cubicBezTo>
                        <a:pt x="11727" y="5085"/>
                        <a:pt x="11696" y="5069"/>
                        <a:pt x="11658" y="5036"/>
                      </a:cubicBezTo>
                      <a:cubicBezTo>
                        <a:pt x="11652" y="5031"/>
                        <a:pt x="11641" y="5029"/>
                        <a:pt x="11621" y="5021"/>
                      </a:cubicBezTo>
                      <a:cubicBezTo>
                        <a:pt x="11618" y="5058"/>
                        <a:pt x="11612" y="5088"/>
                        <a:pt x="11614" y="5118"/>
                      </a:cubicBezTo>
                      <a:cubicBezTo>
                        <a:pt x="11624" y="5310"/>
                        <a:pt x="11594" y="5492"/>
                        <a:pt x="11496" y="5661"/>
                      </a:cubicBezTo>
                      <a:cubicBezTo>
                        <a:pt x="11429" y="5775"/>
                        <a:pt x="11324" y="5838"/>
                        <a:pt x="11211" y="5838"/>
                      </a:cubicBezTo>
                      <a:cubicBezTo>
                        <a:pt x="11176" y="5838"/>
                        <a:pt x="11140" y="5832"/>
                        <a:pt x="11104" y="5819"/>
                      </a:cubicBezTo>
                      <a:cubicBezTo>
                        <a:pt x="11093" y="5815"/>
                        <a:pt x="11083" y="5807"/>
                        <a:pt x="11053" y="5792"/>
                      </a:cubicBezTo>
                      <a:cubicBezTo>
                        <a:pt x="11217" y="5789"/>
                        <a:pt x="11329" y="5719"/>
                        <a:pt x="11391" y="5598"/>
                      </a:cubicBezTo>
                      <a:cubicBezTo>
                        <a:pt x="11448" y="5486"/>
                        <a:pt x="11498" y="5363"/>
                        <a:pt x="11521" y="5239"/>
                      </a:cubicBezTo>
                      <a:cubicBezTo>
                        <a:pt x="11553" y="5066"/>
                        <a:pt x="11528" y="4894"/>
                        <a:pt x="11436" y="4731"/>
                      </a:cubicBezTo>
                      <a:lnTo>
                        <a:pt x="11436" y="4731"/>
                      </a:lnTo>
                      <a:cubicBezTo>
                        <a:pt x="11454" y="4746"/>
                        <a:pt x="11472" y="4762"/>
                        <a:pt x="11491" y="4778"/>
                      </a:cubicBezTo>
                      <a:cubicBezTo>
                        <a:pt x="11524" y="4812"/>
                        <a:pt x="11558" y="4839"/>
                        <a:pt x="11601" y="4839"/>
                      </a:cubicBezTo>
                      <a:cubicBezTo>
                        <a:pt x="11616" y="4839"/>
                        <a:pt x="11632" y="4835"/>
                        <a:pt x="11649" y="4828"/>
                      </a:cubicBezTo>
                      <a:cubicBezTo>
                        <a:pt x="11716" y="4797"/>
                        <a:pt x="11750" y="4741"/>
                        <a:pt x="11751" y="4668"/>
                      </a:cubicBezTo>
                      <a:cubicBezTo>
                        <a:pt x="11757" y="4423"/>
                        <a:pt x="11564" y="4226"/>
                        <a:pt x="11323" y="4226"/>
                      </a:cubicBezTo>
                      <a:cubicBezTo>
                        <a:pt x="11316" y="4226"/>
                        <a:pt x="11309" y="4226"/>
                        <a:pt x="11301" y="4227"/>
                      </a:cubicBezTo>
                      <a:cubicBezTo>
                        <a:pt x="11158" y="4234"/>
                        <a:pt x="11026" y="4272"/>
                        <a:pt x="10910" y="4365"/>
                      </a:cubicBezTo>
                      <a:cubicBezTo>
                        <a:pt x="10905" y="4358"/>
                        <a:pt x="10899" y="4351"/>
                        <a:pt x="10893" y="4343"/>
                      </a:cubicBezTo>
                      <a:cubicBezTo>
                        <a:pt x="10931" y="4306"/>
                        <a:pt x="10967" y="4266"/>
                        <a:pt x="11010" y="4234"/>
                      </a:cubicBezTo>
                      <a:cubicBezTo>
                        <a:pt x="11032" y="4216"/>
                        <a:pt x="11064" y="4210"/>
                        <a:pt x="11093" y="4204"/>
                      </a:cubicBezTo>
                      <a:cubicBezTo>
                        <a:pt x="11150" y="4189"/>
                        <a:pt x="11206" y="4175"/>
                        <a:pt x="11219" y="4107"/>
                      </a:cubicBezTo>
                      <a:cubicBezTo>
                        <a:pt x="11232" y="4035"/>
                        <a:pt x="11191" y="3981"/>
                        <a:pt x="11135" y="3955"/>
                      </a:cubicBezTo>
                      <a:cubicBezTo>
                        <a:pt x="11049" y="3916"/>
                        <a:pt x="10955" y="3896"/>
                        <a:pt x="10871" y="3869"/>
                      </a:cubicBezTo>
                      <a:cubicBezTo>
                        <a:pt x="10871" y="3869"/>
                        <a:pt x="10884" y="3859"/>
                        <a:pt x="10900" y="3852"/>
                      </a:cubicBezTo>
                      <a:cubicBezTo>
                        <a:pt x="11022" y="3790"/>
                        <a:pt x="11150" y="3762"/>
                        <a:pt x="11281" y="3762"/>
                      </a:cubicBezTo>
                      <a:close/>
                      <a:moveTo>
                        <a:pt x="8892" y="7409"/>
                      </a:moveTo>
                      <a:cubicBezTo>
                        <a:pt x="9006" y="7409"/>
                        <a:pt x="9120" y="7434"/>
                        <a:pt x="9192" y="7485"/>
                      </a:cubicBezTo>
                      <a:cubicBezTo>
                        <a:pt x="9199" y="7491"/>
                        <a:pt x="9204" y="7499"/>
                        <a:pt x="9209" y="7502"/>
                      </a:cubicBezTo>
                      <a:cubicBezTo>
                        <a:pt x="9130" y="7508"/>
                        <a:pt x="9052" y="7502"/>
                        <a:pt x="8976" y="7517"/>
                      </a:cubicBezTo>
                      <a:cubicBezTo>
                        <a:pt x="8661" y="7576"/>
                        <a:pt x="8535" y="7934"/>
                        <a:pt x="8740" y="8181"/>
                      </a:cubicBezTo>
                      <a:cubicBezTo>
                        <a:pt x="8781" y="8231"/>
                        <a:pt x="8832" y="8271"/>
                        <a:pt x="8898" y="8271"/>
                      </a:cubicBezTo>
                      <a:cubicBezTo>
                        <a:pt x="8914" y="8271"/>
                        <a:pt x="8931" y="8268"/>
                        <a:pt x="8948" y="8263"/>
                      </a:cubicBezTo>
                      <a:cubicBezTo>
                        <a:pt x="9046" y="8234"/>
                        <a:pt x="9079" y="8167"/>
                        <a:pt x="9032" y="8077"/>
                      </a:cubicBezTo>
                      <a:cubicBezTo>
                        <a:pt x="8990" y="7996"/>
                        <a:pt x="8985" y="7923"/>
                        <a:pt x="9050" y="7851"/>
                      </a:cubicBezTo>
                      <a:cubicBezTo>
                        <a:pt x="9086" y="7811"/>
                        <a:pt x="9133" y="7792"/>
                        <a:pt x="9178" y="7792"/>
                      </a:cubicBezTo>
                      <a:cubicBezTo>
                        <a:pt x="9226" y="7792"/>
                        <a:pt x="9273" y="7814"/>
                        <a:pt x="9308" y="7857"/>
                      </a:cubicBezTo>
                      <a:cubicBezTo>
                        <a:pt x="9333" y="7888"/>
                        <a:pt x="9353" y="7925"/>
                        <a:pt x="9367" y="7961"/>
                      </a:cubicBezTo>
                      <a:cubicBezTo>
                        <a:pt x="9682" y="8843"/>
                        <a:pt x="9306" y="9876"/>
                        <a:pt x="8474" y="10306"/>
                      </a:cubicBezTo>
                      <a:cubicBezTo>
                        <a:pt x="8346" y="10372"/>
                        <a:pt x="8189" y="10382"/>
                        <a:pt x="8045" y="10418"/>
                      </a:cubicBezTo>
                      <a:cubicBezTo>
                        <a:pt x="8044" y="10416"/>
                        <a:pt x="8044" y="10412"/>
                        <a:pt x="8042" y="10409"/>
                      </a:cubicBezTo>
                      <a:cubicBezTo>
                        <a:pt x="8197" y="10326"/>
                        <a:pt x="8356" y="10251"/>
                        <a:pt x="8501" y="10156"/>
                      </a:cubicBezTo>
                      <a:cubicBezTo>
                        <a:pt x="8827" y="9954"/>
                        <a:pt x="9074" y="9684"/>
                        <a:pt x="9178" y="9306"/>
                      </a:cubicBezTo>
                      <a:cubicBezTo>
                        <a:pt x="9213" y="9177"/>
                        <a:pt x="9234" y="9038"/>
                        <a:pt x="9230" y="8904"/>
                      </a:cubicBezTo>
                      <a:cubicBezTo>
                        <a:pt x="9228" y="8806"/>
                        <a:pt x="9184" y="8702"/>
                        <a:pt x="9137" y="8613"/>
                      </a:cubicBezTo>
                      <a:cubicBezTo>
                        <a:pt x="9092" y="8524"/>
                        <a:pt x="8974" y="8473"/>
                        <a:pt x="8868" y="8473"/>
                      </a:cubicBezTo>
                      <a:cubicBezTo>
                        <a:pt x="8847" y="8473"/>
                        <a:pt x="8826" y="8475"/>
                        <a:pt x="8807" y="8479"/>
                      </a:cubicBezTo>
                      <a:cubicBezTo>
                        <a:pt x="8753" y="8491"/>
                        <a:pt x="8738" y="8527"/>
                        <a:pt x="8739" y="8577"/>
                      </a:cubicBezTo>
                      <a:cubicBezTo>
                        <a:pt x="8742" y="8673"/>
                        <a:pt x="8709" y="8758"/>
                        <a:pt x="8638" y="8823"/>
                      </a:cubicBezTo>
                      <a:cubicBezTo>
                        <a:pt x="8596" y="8863"/>
                        <a:pt x="8552" y="8882"/>
                        <a:pt x="8511" y="8882"/>
                      </a:cubicBezTo>
                      <a:cubicBezTo>
                        <a:pt x="8455" y="8882"/>
                        <a:pt x="8405" y="8847"/>
                        <a:pt x="8371" y="8779"/>
                      </a:cubicBezTo>
                      <a:cubicBezTo>
                        <a:pt x="8307" y="8651"/>
                        <a:pt x="8285" y="8521"/>
                        <a:pt x="8363" y="8387"/>
                      </a:cubicBezTo>
                      <a:cubicBezTo>
                        <a:pt x="8372" y="8372"/>
                        <a:pt x="8368" y="8347"/>
                        <a:pt x="8371" y="8326"/>
                      </a:cubicBezTo>
                      <a:lnTo>
                        <a:pt x="8371" y="8326"/>
                      </a:lnTo>
                      <a:cubicBezTo>
                        <a:pt x="8349" y="8329"/>
                        <a:pt x="8325" y="8329"/>
                        <a:pt x="8304" y="8335"/>
                      </a:cubicBezTo>
                      <a:cubicBezTo>
                        <a:pt x="8290" y="8338"/>
                        <a:pt x="8279" y="8351"/>
                        <a:pt x="8267" y="8357"/>
                      </a:cubicBezTo>
                      <a:cubicBezTo>
                        <a:pt x="8213" y="8381"/>
                        <a:pt x="8160" y="8395"/>
                        <a:pt x="8111" y="8395"/>
                      </a:cubicBezTo>
                      <a:cubicBezTo>
                        <a:pt x="8009" y="8395"/>
                        <a:pt x="7925" y="8336"/>
                        <a:pt x="7893" y="8188"/>
                      </a:cubicBezTo>
                      <a:cubicBezTo>
                        <a:pt x="7871" y="8089"/>
                        <a:pt x="7880" y="8004"/>
                        <a:pt x="7928" y="7892"/>
                      </a:cubicBezTo>
                      <a:cubicBezTo>
                        <a:pt x="7943" y="7918"/>
                        <a:pt x="7957" y="7940"/>
                        <a:pt x="7969" y="7963"/>
                      </a:cubicBezTo>
                      <a:cubicBezTo>
                        <a:pt x="8045" y="8092"/>
                        <a:pt x="8172" y="8168"/>
                        <a:pt x="8297" y="8168"/>
                      </a:cubicBezTo>
                      <a:cubicBezTo>
                        <a:pt x="8333" y="8168"/>
                        <a:pt x="8368" y="8162"/>
                        <a:pt x="8402" y="8149"/>
                      </a:cubicBezTo>
                      <a:cubicBezTo>
                        <a:pt x="8497" y="8113"/>
                        <a:pt x="8541" y="8048"/>
                        <a:pt x="8528" y="7947"/>
                      </a:cubicBezTo>
                      <a:cubicBezTo>
                        <a:pt x="8521" y="7881"/>
                        <a:pt x="8506" y="7815"/>
                        <a:pt x="8490" y="7751"/>
                      </a:cubicBezTo>
                      <a:cubicBezTo>
                        <a:pt x="8460" y="7639"/>
                        <a:pt x="8485" y="7558"/>
                        <a:pt x="8576" y="7491"/>
                      </a:cubicBezTo>
                      <a:cubicBezTo>
                        <a:pt x="8652" y="7436"/>
                        <a:pt x="8772" y="7409"/>
                        <a:pt x="8892" y="7409"/>
                      </a:cubicBezTo>
                      <a:close/>
                      <a:moveTo>
                        <a:pt x="2621" y="9813"/>
                      </a:moveTo>
                      <a:cubicBezTo>
                        <a:pt x="3267" y="9813"/>
                        <a:pt x="3909" y="9889"/>
                        <a:pt x="4544" y="10044"/>
                      </a:cubicBezTo>
                      <a:cubicBezTo>
                        <a:pt x="4901" y="10131"/>
                        <a:pt x="5249" y="10254"/>
                        <a:pt x="5604" y="10358"/>
                      </a:cubicBezTo>
                      <a:cubicBezTo>
                        <a:pt x="5723" y="10393"/>
                        <a:pt x="5846" y="10423"/>
                        <a:pt x="5966" y="10466"/>
                      </a:cubicBezTo>
                      <a:cubicBezTo>
                        <a:pt x="5801" y="10458"/>
                        <a:pt x="5635" y="10456"/>
                        <a:pt x="5469" y="10439"/>
                      </a:cubicBezTo>
                      <a:cubicBezTo>
                        <a:pt x="5393" y="10431"/>
                        <a:pt x="5321" y="10384"/>
                        <a:pt x="5244" y="10366"/>
                      </a:cubicBezTo>
                      <a:cubicBezTo>
                        <a:pt x="4518" y="10198"/>
                        <a:pt x="3797" y="9997"/>
                        <a:pt x="3043" y="9997"/>
                      </a:cubicBezTo>
                      <a:cubicBezTo>
                        <a:pt x="2990" y="9997"/>
                        <a:pt x="2936" y="9998"/>
                        <a:pt x="2882" y="10000"/>
                      </a:cubicBezTo>
                      <a:cubicBezTo>
                        <a:pt x="2396" y="10018"/>
                        <a:pt x="1912" y="10044"/>
                        <a:pt x="1442" y="10185"/>
                      </a:cubicBezTo>
                      <a:cubicBezTo>
                        <a:pt x="1100" y="10288"/>
                        <a:pt x="781" y="10436"/>
                        <a:pt x="501" y="10662"/>
                      </a:cubicBezTo>
                      <a:cubicBezTo>
                        <a:pt x="497" y="10665"/>
                        <a:pt x="494" y="10671"/>
                        <a:pt x="489" y="10671"/>
                      </a:cubicBezTo>
                      <a:cubicBezTo>
                        <a:pt x="387" y="10676"/>
                        <a:pt x="314" y="10733"/>
                        <a:pt x="248" y="10801"/>
                      </a:cubicBezTo>
                      <a:cubicBezTo>
                        <a:pt x="186" y="10867"/>
                        <a:pt x="125" y="10936"/>
                        <a:pt x="63" y="11003"/>
                      </a:cubicBezTo>
                      <a:cubicBezTo>
                        <a:pt x="57" y="11003"/>
                        <a:pt x="50" y="11002"/>
                        <a:pt x="44" y="11002"/>
                      </a:cubicBezTo>
                      <a:cubicBezTo>
                        <a:pt x="55" y="10945"/>
                        <a:pt x="62" y="10887"/>
                        <a:pt x="77" y="10830"/>
                      </a:cubicBezTo>
                      <a:cubicBezTo>
                        <a:pt x="171" y="10489"/>
                        <a:pt x="409" y="10277"/>
                        <a:pt x="718" y="10132"/>
                      </a:cubicBezTo>
                      <a:cubicBezTo>
                        <a:pt x="1068" y="9969"/>
                        <a:pt x="1441" y="9889"/>
                        <a:pt x="1822" y="9851"/>
                      </a:cubicBezTo>
                      <a:cubicBezTo>
                        <a:pt x="2089" y="9825"/>
                        <a:pt x="2355" y="9813"/>
                        <a:pt x="2621" y="9813"/>
                      </a:cubicBezTo>
                      <a:close/>
                      <a:moveTo>
                        <a:pt x="10940" y="1003"/>
                      </a:moveTo>
                      <a:cubicBezTo>
                        <a:pt x="11064" y="1003"/>
                        <a:pt x="11174" y="1060"/>
                        <a:pt x="11261" y="1174"/>
                      </a:cubicBezTo>
                      <a:cubicBezTo>
                        <a:pt x="11442" y="1408"/>
                        <a:pt x="11405" y="1797"/>
                        <a:pt x="11186" y="1995"/>
                      </a:cubicBezTo>
                      <a:cubicBezTo>
                        <a:pt x="11123" y="2052"/>
                        <a:pt x="11052" y="2077"/>
                        <a:pt x="10977" y="2077"/>
                      </a:cubicBezTo>
                      <a:cubicBezTo>
                        <a:pt x="10948" y="2077"/>
                        <a:pt x="10918" y="2074"/>
                        <a:pt x="10888" y="2067"/>
                      </a:cubicBezTo>
                      <a:cubicBezTo>
                        <a:pt x="10877" y="2064"/>
                        <a:pt x="10865" y="2057"/>
                        <a:pt x="10855" y="2051"/>
                      </a:cubicBezTo>
                      <a:cubicBezTo>
                        <a:pt x="10767" y="2001"/>
                        <a:pt x="10729" y="1875"/>
                        <a:pt x="10764" y="1754"/>
                      </a:cubicBezTo>
                      <a:cubicBezTo>
                        <a:pt x="10795" y="1656"/>
                        <a:pt x="10889" y="1583"/>
                        <a:pt x="10985" y="1583"/>
                      </a:cubicBezTo>
                      <a:cubicBezTo>
                        <a:pt x="10987" y="1583"/>
                        <a:pt x="10989" y="1583"/>
                        <a:pt x="10991" y="1583"/>
                      </a:cubicBezTo>
                      <a:cubicBezTo>
                        <a:pt x="11060" y="1586"/>
                        <a:pt x="11073" y="1648"/>
                        <a:pt x="11106" y="1689"/>
                      </a:cubicBezTo>
                      <a:cubicBezTo>
                        <a:pt x="11124" y="1709"/>
                        <a:pt x="11144" y="1728"/>
                        <a:pt x="11162" y="1747"/>
                      </a:cubicBezTo>
                      <a:cubicBezTo>
                        <a:pt x="11182" y="1727"/>
                        <a:pt x="11207" y="1709"/>
                        <a:pt x="11219" y="1684"/>
                      </a:cubicBezTo>
                      <a:cubicBezTo>
                        <a:pt x="11289" y="1539"/>
                        <a:pt x="11196" y="1294"/>
                        <a:pt x="11041" y="1209"/>
                      </a:cubicBezTo>
                      <a:cubicBezTo>
                        <a:pt x="10991" y="1182"/>
                        <a:pt x="10939" y="1169"/>
                        <a:pt x="10887" y="1169"/>
                      </a:cubicBezTo>
                      <a:cubicBezTo>
                        <a:pt x="10779" y="1169"/>
                        <a:pt x="10675" y="1225"/>
                        <a:pt x="10608" y="1329"/>
                      </a:cubicBezTo>
                      <a:cubicBezTo>
                        <a:pt x="10485" y="1518"/>
                        <a:pt x="10454" y="1733"/>
                        <a:pt x="10421" y="1949"/>
                      </a:cubicBezTo>
                      <a:cubicBezTo>
                        <a:pt x="10313" y="2654"/>
                        <a:pt x="10380" y="3363"/>
                        <a:pt x="10372" y="4071"/>
                      </a:cubicBezTo>
                      <a:cubicBezTo>
                        <a:pt x="10371" y="4154"/>
                        <a:pt x="10372" y="4237"/>
                        <a:pt x="10388" y="4329"/>
                      </a:cubicBezTo>
                      <a:cubicBezTo>
                        <a:pt x="10404" y="4306"/>
                        <a:pt x="10419" y="4281"/>
                        <a:pt x="10435" y="4257"/>
                      </a:cubicBezTo>
                      <a:cubicBezTo>
                        <a:pt x="10527" y="4104"/>
                        <a:pt x="10649" y="3989"/>
                        <a:pt x="10829" y="3954"/>
                      </a:cubicBezTo>
                      <a:cubicBezTo>
                        <a:pt x="10862" y="3947"/>
                        <a:pt x="10895" y="3943"/>
                        <a:pt x="10927" y="3943"/>
                      </a:cubicBezTo>
                      <a:cubicBezTo>
                        <a:pt x="10997" y="3943"/>
                        <a:pt x="11065" y="3962"/>
                        <a:pt x="11124" y="4015"/>
                      </a:cubicBezTo>
                      <a:cubicBezTo>
                        <a:pt x="11146" y="4035"/>
                        <a:pt x="11175" y="4073"/>
                        <a:pt x="11170" y="4096"/>
                      </a:cubicBezTo>
                      <a:cubicBezTo>
                        <a:pt x="11166" y="4121"/>
                        <a:pt x="11126" y="4148"/>
                        <a:pt x="11096" y="4154"/>
                      </a:cubicBezTo>
                      <a:cubicBezTo>
                        <a:pt x="10949" y="4189"/>
                        <a:pt x="10868" y="4287"/>
                        <a:pt x="10824" y="4422"/>
                      </a:cubicBezTo>
                      <a:cubicBezTo>
                        <a:pt x="10816" y="4444"/>
                        <a:pt x="10815" y="4467"/>
                        <a:pt x="10811" y="4490"/>
                      </a:cubicBezTo>
                      <a:cubicBezTo>
                        <a:pt x="10816" y="4494"/>
                        <a:pt x="10823" y="4498"/>
                        <a:pt x="10827" y="4501"/>
                      </a:cubicBezTo>
                      <a:cubicBezTo>
                        <a:pt x="10847" y="4484"/>
                        <a:pt x="10869" y="4468"/>
                        <a:pt x="10888" y="4449"/>
                      </a:cubicBezTo>
                      <a:cubicBezTo>
                        <a:pt x="11005" y="4335"/>
                        <a:pt x="11139" y="4276"/>
                        <a:pt x="11289" y="4276"/>
                      </a:cubicBezTo>
                      <a:cubicBezTo>
                        <a:pt x="11329" y="4276"/>
                        <a:pt x="11371" y="4280"/>
                        <a:pt x="11413" y="4289"/>
                      </a:cubicBezTo>
                      <a:cubicBezTo>
                        <a:pt x="11580" y="4321"/>
                        <a:pt x="11712" y="4505"/>
                        <a:pt x="11694" y="4676"/>
                      </a:cubicBezTo>
                      <a:cubicBezTo>
                        <a:pt x="11690" y="4713"/>
                        <a:pt x="11658" y="4763"/>
                        <a:pt x="11626" y="4778"/>
                      </a:cubicBezTo>
                      <a:cubicBezTo>
                        <a:pt x="11622" y="4780"/>
                        <a:pt x="11617" y="4781"/>
                        <a:pt x="11612" y="4781"/>
                      </a:cubicBezTo>
                      <a:cubicBezTo>
                        <a:pt x="11585" y="4781"/>
                        <a:pt x="11545" y="4759"/>
                        <a:pt x="11518" y="4743"/>
                      </a:cubicBezTo>
                      <a:cubicBezTo>
                        <a:pt x="11475" y="4716"/>
                        <a:pt x="11441" y="4674"/>
                        <a:pt x="11395" y="4649"/>
                      </a:cubicBezTo>
                      <a:cubicBezTo>
                        <a:pt x="11356" y="4627"/>
                        <a:pt x="11307" y="4618"/>
                        <a:pt x="11245" y="4598"/>
                      </a:cubicBezTo>
                      <a:lnTo>
                        <a:pt x="11245" y="4598"/>
                      </a:lnTo>
                      <a:cubicBezTo>
                        <a:pt x="11256" y="4630"/>
                        <a:pt x="11256" y="4645"/>
                        <a:pt x="11264" y="4651"/>
                      </a:cubicBezTo>
                      <a:cubicBezTo>
                        <a:pt x="11482" y="4824"/>
                        <a:pt x="11505" y="5054"/>
                        <a:pt x="11455" y="5304"/>
                      </a:cubicBezTo>
                      <a:cubicBezTo>
                        <a:pt x="11430" y="5431"/>
                        <a:pt x="11382" y="5552"/>
                        <a:pt x="11288" y="5646"/>
                      </a:cubicBezTo>
                      <a:cubicBezTo>
                        <a:pt x="11235" y="5699"/>
                        <a:pt x="11174" y="5738"/>
                        <a:pt x="11105" y="5738"/>
                      </a:cubicBezTo>
                      <a:cubicBezTo>
                        <a:pt x="11078" y="5738"/>
                        <a:pt x="11050" y="5732"/>
                        <a:pt x="11020" y="5718"/>
                      </a:cubicBezTo>
                      <a:cubicBezTo>
                        <a:pt x="10988" y="5703"/>
                        <a:pt x="10948" y="5662"/>
                        <a:pt x="10945" y="5631"/>
                      </a:cubicBezTo>
                      <a:cubicBezTo>
                        <a:pt x="10943" y="5599"/>
                        <a:pt x="10975" y="5553"/>
                        <a:pt x="11005" y="5532"/>
                      </a:cubicBezTo>
                      <a:cubicBezTo>
                        <a:pt x="11182" y="5413"/>
                        <a:pt x="11244" y="5237"/>
                        <a:pt x="11172" y="5036"/>
                      </a:cubicBezTo>
                      <a:cubicBezTo>
                        <a:pt x="11146" y="4965"/>
                        <a:pt x="11108" y="4906"/>
                        <a:pt x="11027" y="4894"/>
                      </a:cubicBezTo>
                      <a:cubicBezTo>
                        <a:pt x="11018" y="4893"/>
                        <a:pt x="11010" y="4892"/>
                        <a:pt x="11003" y="4892"/>
                      </a:cubicBezTo>
                      <a:cubicBezTo>
                        <a:pt x="10931" y="4892"/>
                        <a:pt x="10879" y="4938"/>
                        <a:pt x="10844" y="4997"/>
                      </a:cubicBezTo>
                      <a:cubicBezTo>
                        <a:pt x="10768" y="5121"/>
                        <a:pt x="10743" y="5262"/>
                        <a:pt x="10736" y="5403"/>
                      </a:cubicBezTo>
                      <a:cubicBezTo>
                        <a:pt x="10728" y="5552"/>
                        <a:pt x="10724" y="5701"/>
                        <a:pt x="10728" y="5848"/>
                      </a:cubicBezTo>
                      <a:cubicBezTo>
                        <a:pt x="10749" y="6558"/>
                        <a:pt x="10716" y="7266"/>
                        <a:pt x="10594" y="7965"/>
                      </a:cubicBezTo>
                      <a:cubicBezTo>
                        <a:pt x="10535" y="8307"/>
                        <a:pt x="10448" y="8646"/>
                        <a:pt x="10364" y="8983"/>
                      </a:cubicBezTo>
                      <a:cubicBezTo>
                        <a:pt x="10313" y="9193"/>
                        <a:pt x="10209" y="9380"/>
                        <a:pt x="10077" y="9550"/>
                      </a:cubicBezTo>
                      <a:cubicBezTo>
                        <a:pt x="9676" y="10077"/>
                        <a:pt x="9161" y="10433"/>
                        <a:pt x="8507" y="10559"/>
                      </a:cubicBezTo>
                      <a:cubicBezTo>
                        <a:pt x="8038" y="10650"/>
                        <a:pt x="7569" y="10753"/>
                        <a:pt x="7089" y="10753"/>
                      </a:cubicBezTo>
                      <a:cubicBezTo>
                        <a:pt x="7084" y="10753"/>
                        <a:pt x="7079" y="10753"/>
                        <a:pt x="7075" y="10753"/>
                      </a:cubicBezTo>
                      <a:cubicBezTo>
                        <a:pt x="6628" y="10750"/>
                        <a:pt x="6182" y="10735"/>
                        <a:pt x="5738" y="10712"/>
                      </a:cubicBezTo>
                      <a:cubicBezTo>
                        <a:pt x="5029" y="10671"/>
                        <a:pt x="4320" y="10610"/>
                        <a:pt x="3611" y="10575"/>
                      </a:cubicBezTo>
                      <a:cubicBezTo>
                        <a:pt x="3228" y="10557"/>
                        <a:pt x="2843" y="10550"/>
                        <a:pt x="2459" y="10550"/>
                      </a:cubicBezTo>
                      <a:cubicBezTo>
                        <a:pt x="2370" y="10550"/>
                        <a:pt x="2282" y="10551"/>
                        <a:pt x="2194" y="10551"/>
                      </a:cubicBezTo>
                      <a:cubicBezTo>
                        <a:pt x="1936" y="10552"/>
                        <a:pt x="1680" y="10601"/>
                        <a:pt x="1436" y="10687"/>
                      </a:cubicBezTo>
                      <a:cubicBezTo>
                        <a:pt x="1373" y="10708"/>
                        <a:pt x="1312" y="10750"/>
                        <a:pt x="1259" y="10793"/>
                      </a:cubicBezTo>
                      <a:cubicBezTo>
                        <a:pt x="1176" y="10858"/>
                        <a:pt x="1166" y="10992"/>
                        <a:pt x="1229" y="11075"/>
                      </a:cubicBezTo>
                      <a:cubicBezTo>
                        <a:pt x="1244" y="11095"/>
                        <a:pt x="1259" y="11107"/>
                        <a:pt x="1273" y="11107"/>
                      </a:cubicBezTo>
                      <a:cubicBezTo>
                        <a:pt x="1286" y="11107"/>
                        <a:pt x="1299" y="11096"/>
                        <a:pt x="1313" y="11071"/>
                      </a:cubicBezTo>
                      <a:cubicBezTo>
                        <a:pt x="1350" y="11001"/>
                        <a:pt x="1398" y="10935"/>
                        <a:pt x="1481" y="10935"/>
                      </a:cubicBezTo>
                      <a:cubicBezTo>
                        <a:pt x="1487" y="10935"/>
                        <a:pt x="1492" y="10935"/>
                        <a:pt x="1499" y="10936"/>
                      </a:cubicBezTo>
                      <a:cubicBezTo>
                        <a:pt x="1597" y="10946"/>
                        <a:pt x="1653" y="11019"/>
                        <a:pt x="1691" y="11105"/>
                      </a:cubicBezTo>
                      <a:cubicBezTo>
                        <a:pt x="1740" y="11215"/>
                        <a:pt x="1717" y="11315"/>
                        <a:pt x="1643" y="11404"/>
                      </a:cubicBezTo>
                      <a:cubicBezTo>
                        <a:pt x="1574" y="11485"/>
                        <a:pt x="1493" y="11546"/>
                        <a:pt x="1386" y="11546"/>
                      </a:cubicBezTo>
                      <a:cubicBezTo>
                        <a:pt x="1372" y="11546"/>
                        <a:pt x="1357" y="11545"/>
                        <a:pt x="1342" y="11543"/>
                      </a:cubicBezTo>
                      <a:cubicBezTo>
                        <a:pt x="1151" y="11514"/>
                        <a:pt x="966" y="11336"/>
                        <a:pt x="928" y="11151"/>
                      </a:cubicBezTo>
                      <a:cubicBezTo>
                        <a:pt x="890" y="10966"/>
                        <a:pt x="988" y="10759"/>
                        <a:pt x="1169" y="10655"/>
                      </a:cubicBezTo>
                      <a:cubicBezTo>
                        <a:pt x="1386" y="10530"/>
                        <a:pt x="1626" y="10478"/>
                        <a:pt x="1869" y="10443"/>
                      </a:cubicBezTo>
                      <a:cubicBezTo>
                        <a:pt x="2157" y="10401"/>
                        <a:pt x="2446" y="10383"/>
                        <a:pt x="2735" y="10383"/>
                      </a:cubicBezTo>
                      <a:cubicBezTo>
                        <a:pt x="2824" y="10383"/>
                        <a:pt x="2913" y="10385"/>
                        <a:pt x="3003" y="10388"/>
                      </a:cubicBezTo>
                      <a:cubicBezTo>
                        <a:pt x="3730" y="10414"/>
                        <a:pt x="4458" y="10443"/>
                        <a:pt x="5185" y="10475"/>
                      </a:cubicBezTo>
                      <a:cubicBezTo>
                        <a:pt x="5709" y="10499"/>
                        <a:pt x="6234" y="10537"/>
                        <a:pt x="6757" y="10556"/>
                      </a:cubicBezTo>
                      <a:cubicBezTo>
                        <a:pt x="6818" y="10558"/>
                        <a:pt x="6880" y="10559"/>
                        <a:pt x="6941" y="10559"/>
                      </a:cubicBezTo>
                      <a:cubicBezTo>
                        <a:pt x="7348" y="10559"/>
                        <a:pt x="7753" y="10515"/>
                        <a:pt x="8155" y="10442"/>
                      </a:cubicBezTo>
                      <a:cubicBezTo>
                        <a:pt x="8407" y="10396"/>
                        <a:pt x="8631" y="10293"/>
                        <a:pt x="8825" y="10127"/>
                      </a:cubicBezTo>
                      <a:cubicBezTo>
                        <a:pt x="9235" y="9776"/>
                        <a:pt x="9463" y="9328"/>
                        <a:pt x="9521" y="8791"/>
                      </a:cubicBezTo>
                      <a:cubicBezTo>
                        <a:pt x="9551" y="8513"/>
                        <a:pt x="9507" y="8248"/>
                        <a:pt x="9428" y="7986"/>
                      </a:cubicBezTo>
                      <a:cubicBezTo>
                        <a:pt x="9411" y="7930"/>
                        <a:pt x="9383" y="7876"/>
                        <a:pt x="9349" y="7829"/>
                      </a:cubicBezTo>
                      <a:cubicBezTo>
                        <a:pt x="9306" y="7768"/>
                        <a:pt x="9247" y="7738"/>
                        <a:pt x="9183" y="7738"/>
                      </a:cubicBezTo>
                      <a:cubicBezTo>
                        <a:pt x="9145" y="7738"/>
                        <a:pt x="9105" y="7749"/>
                        <a:pt x="9066" y="7772"/>
                      </a:cubicBezTo>
                      <a:cubicBezTo>
                        <a:pt x="8967" y="7830"/>
                        <a:pt x="8924" y="7948"/>
                        <a:pt x="8965" y="8053"/>
                      </a:cubicBezTo>
                      <a:cubicBezTo>
                        <a:pt x="8970" y="8066"/>
                        <a:pt x="8980" y="8078"/>
                        <a:pt x="8982" y="8093"/>
                      </a:cubicBezTo>
                      <a:cubicBezTo>
                        <a:pt x="8988" y="8125"/>
                        <a:pt x="9002" y="8176"/>
                        <a:pt x="8989" y="8185"/>
                      </a:cubicBezTo>
                      <a:cubicBezTo>
                        <a:pt x="8963" y="8203"/>
                        <a:pt x="8925" y="8218"/>
                        <a:pt x="8893" y="8218"/>
                      </a:cubicBezTo>
                      <a:cubicBezTo>
                        <a:pt x="8887" y="8218"/>
                        <a:pt x="8881" y="8217"/>
                        <a:pt x="8875" y="8216"/>
                      </a:cubicBezTo>
                      <a:cubicBezTo>
                        <a:pt x="8836" y="8207"/>
                        <a:pt x="8794" y="8176"/>
                        <a:pt x="8769" y="8141"/>
                      </a:cubicBezTo>
                      <a:cubicBezTo>
                        <a:pt x="8594" y="7913"/>
                        <a:pt x="8715" y="7608"/>
                        <a:pt x="8998" y="7560"/>
                      </a:cubicBezTo>
                      <a:cubicBezTo>
                        <a:pt x="9031" y="7554"/>
                        <a:pt x="9063" y="7550"/>
                        <a:pt x="9095" y="7550"/>
                      </a:cubicBezTo>
                      <a:cubicBezTo>
                        <a:pt x="9148" y="7550"/>
                        <a:pt x="9200" y="7561"/>
                        <a:pt x="9250" y="7592"/>
                      </a:cubicBezTo>
                      <a:cubicBezTo>
                        <a:pt x="9256" y="7595"/>
                        <a:pt x="9267" y="7597"/>
                        <a:pt x="9277" y="7597"/>
                      </a:cubicBezTo>
                      <a:cubicBezTo>
                        <a:pt x="9288" y="7597"/>
                        <a:pt x="9298" y="7595"/>
                        <a:pt x="9302" y="7591"/>
                      </a:cubicBezTo>
                      <a:cubicBezTo>
                        <a:pt x="9311" y="7579"/>
                        <a:pt x="9312" y="7548"/>
                        <a:pt x="9303" y="7537"/>
                      </a:cubicBezTo>
                      <a:cubicBezTo>
                        <a:pt x="9262" y="7496"/>
                        <a:pt x="9224" y="7444"/>
                        <a:pt x="9173" y="7422"/>
                      </a:cubicBezTo>
                      <a:cubicBezTo>
                        <a:pt x="9084" y="7379"/>
                        <a:pt x="8992" y="7359"/>
                        <a:pt x="8901" y="7359"/>
                      </a:cubicBezTo>
                      <a:cubicBezTo>
                        <a:pt x="8797" y="7359"/>
                        <a:pt x="8694" y="7385"/>
                        <a:pt x="8593" y="7432"/>
                      </a:cubicBezTo>
                      <a:cubicBezTo>
                        <a:pt x="8449" y="7499"/>
                        <a:pt x="8403" y="7619"/>
                        <a:pt x="8446" y="7770"/>
                      </a:cubicBezTo>
                      <a:cubicBezTo>
                        <a:pt x="8460" y="7815"/>
                        <a:pt x="8470" y="7862"/>
                        <a:pt x="8476" y="7908"/>
                      </a:cubicBezTo>
                      <a:cubicBezTo>
                        <a:pt x="8495" y="8037"/>
                        <a:pt x="8419" y="8126"/>
                        <a:pt x="8307" y="8126"/>
                      </a:cubicBezTo>
                      <a:cubicBezTo>
                        <a:pt x="8281" y="8126"/>
                        <a:pt x="8252" y="8121"/>
                        <a:pt x="8222" y="8111"/>
                      </a:cubicBezTo>
                      <a:cubicBezTo>
                        <a:pt x="8089" y="8063"/>
                        <a:pt x="8007" y="7966"/>
                        <a:pt x="7964" y="7834"/>
                      </a:cubicBezTo>
                      <a:cubicBezTo>
                        <a:pt x="7893" y="7617"/>
                        <a:pt x="7945" y="7420"/>
                        <a:pt x="8054" y="7229"/>
                      </a:cubicBezTo>
                      <a:cubicBezTo>
                        <a:pt x="8208" y="6958"/>
                        <a:pt x="8454" y="6843"/>
                        <a:pt x="8748" y="6803"/>
                      </a:cubicBezTo>
                      <a:cubicBezTo>
                        <a:pt x="8793" y="6797"/>
                        <a:pt x="8837" y="6794"/>
                        <a:pt x="8881" y="6794"/>
                      </a:cubicBezTo>
                      <a:cubicBezTo>
                        <a:pt x="8985" y="6794"/>
                        <a:pt x="9086" y="6811"/>
                        <a:pt x="9187" y="6847"/>
                      </a:cubicBezTo>
                      <a:cubicBezTo>
                        <a:pt x="9354" y="6909"/>
                        <a:pt x="9473" y="7020"/>
                        <a:pt x="9539" y="7186"/>
                      </a:cubicBezTo>
                      <a:cubicBezTo>
                        <a:pt x="9549" y="7214"/>
                        <a:pt x="9562" y="7240"/>
                        <a:pt x="9596" y="7271"/>
                      </a:cubicBezTo>
                      <a:cubicBezTo>
                        <a:pt x="9606" y="7246"/>
                        <a:pt x="9631" y="7220"/>
                        <a:pt x="9628" y="7196"/>
                      </a:cubicBezTo>
                      <a:cubicBezTo>
                        <a:pt x="9602" y="6926"/>
                        <a:pt x="9486" y="6698"/>
                        <a:pt x="9277" y="6524"/>
                      </a:cubicBezTo>
                      <a:cubicBezTo>
                        <a:pt x="9230" y="6485"/>
                        <a:pt x="9173" y="6460"/>
                        <a:pt x="9111" y="6460"/>
                      </a:cubicBezTo>
                      <a:cubicBezTo>
                        <a:pt x="9094" y="6460"/>
                        <a:pt x="9078" y="6461"/>
                        <a:pt x="9061" y="6465"/>
                      </a:cubicBezTo>
                      <a:cubicBezTo>
                        <a:pt x="9049" y="6467"/>
                        <a:pt x="9038" y="6469"/>
                        <a:pt x="9027" y="6469"/>
                      </a:cubicBezTo>
                      <a:cubicBezTo>
                        <a:pt x="8948" y="6469"/>
                        <a:pt x="8903" y="6405"/>
                        <a:pt x="8936" y="6322"/>
                      </a:cubicBezTo>
                      <a:cubicBezTo>
                        <a:pt x="8959" y="6269"/>
                        <a:pt x="9000" y="6214"/>
                        <a:pt x="9047" y="6181"/>
                      </a:cubicBezTo>
                      <a:cubicBezTo>
                        <a:pt x="9157" y="6105"/>
                        <a:pt x="9286" y="6069"/>
                        <a:pt x="9421" y="6069"/>
                      </a:cubicBezTo>
                      <a:cubicBezTo>
                        <a:pt x="9423" y="6069"/>
                        <a:pt x="9425" y="6069"/>
                        <a:pt x="9427" y="6069"/>
                      </a:cubicBezTo>
                      <a:cubicBezTo>
                        <a:pt x="9551" y="6072"/>
                        <a:pt x="9650" y="6129"/>
                        <a:pt x="9734" y="6215"/>
                      </a:cubicBezTo>
                      <a:cubicBezTo>
                        <a:pt x="9834" y="6317"/>
                        <a:pt x="9900" y="6437"/>
                        <a:pt x="9930" y="6577"/>
                      </a:cubicBezTo>
                      <a:cubicBezTo>
                        <a:pt x="9937" y="6615"/>
                        <a:pt x="9951" y="6649"/>
                        <a:pt x="9963" y="6685"/>
                      </a:cubicBezTo>
                      <a:cubicBezTo>
                        <a:pt x="9971" y="6687"/>
                        <a:pt x="9979" y="6687"/>
                        <a:pt x="9987" y="6688"/>
                      </a:cubicBezTo>
                      <a:cubicBezTo>
                        <a:pt x="10000" y="6659"/>
                        <a:pt x="10018" y="6631"/>
                        <a:pt x="10026" y="6592"/>
                      </a:cubicBezTo>
                      <a:cubicBezTo>
                        <a:pt x="10086" y="6396"/>
                        <a:pt x="10011" y="6228"/>
                        <a:pt x="9908" y="6068"/>
                      </a:cubicBezTo>
                      <a:cubicBezTo>
                        <a:pt x="9889" y="6038"/>
                        <a:pt x="9866" y="6013"/>
                        <a:pt x="9845" y="5986"/>
                      </a:cubicBezTo>
                      <a:cubicBezTo>
                        <a:pt x="9761" y="5874"/>
                        <a:pt x="9767" y="5767"/>
                        <a:pt x="9861" y="5689"/>
                      </a:cubicBezTo>
                      <a:cubicBezTo>
                        <a:pt x="9893" y="5663"/>
                        <a:pt x="9931" y="5650"/>
                        <a:pt x="9969" y="5650"/>
                      </a:cubicBezTo>
                      <a:cubicBezTo>
                        <a:pt x="10030" y="5650"/>
                        <a:pt x="10095" y="5682"/>
                        <a:pt x="10149" y="5745"/>
                      </a:cubicBezTo>
                      <a:cubicBezTo>
                        <a:pt x="10160" y="5758"/>
                        <a:pt x="10170" y="5770"/>
                        <a:pt x="10200" y="5779"/>
                      </a:cubicBezTo>
                      <a:cubicBezTo>
                        <a:pt x="10200" y="5751"/>
                        <a:pt x="10201" y="5724"/>
                        <a:pt x="10200" y="5698"/>
                      </a:cubicBezTo>
                      <a:cubicBezTo>
                        <a:pt x="10180" y="4906"/>
                        <a:pt x="10150" y="4114"/>
                        <a:pt x="10144" y="3322"/>
                      </a:cubicBezTo>
                      <a:cubicBezTo>
                        <a:pt x="10142" y="2864"/>
                        <a:pt x="10170" y="2407"/>
                        <a:pt x="10205" y="1950"/>
                      </a:cubicBezTo>
                      <a:cubicBezTo>
                        <a:pt x="10226" y="1686"/>
                        <a:pt x="10328" y="1442"/>
                        <a:pt x="10499" y="1231"/>
                      </a:cubicBezTo>
                      <a:cubicBezTo>
                        <a:pt x="10574" y="1136"/>
                        <a:pt x="10670" y="1069"/>
                        <a:pt x="10786" y="1030"/>
                      </a:cubicBezTo>
                      <a:cubicBezTo>
                        <a:pt x="10839" y="1012"/>
                        <a:pt x="10891" y="1003"/>
                        <a:pt x="10940" y="1003"/>
                      </a:cubicBezTo>
                      <a:close/>
                      <a:moveTo>
                        <a:pt x="3004" y="10038"/>
                      </a:moveTo>
                      <a:cubicBezTo>
                        <a:pt x="3283" y="10038"/>
                        <a:pt x="3562" y="10057"/>
                        <a:pt x="3839" y="10104"/>
                      </a:cubicBezTo>
                      <a:cubicBezTo>
                        <a:pt x="4273" y="10178"/>
                        <a:pt x="4702" y="10287"/>
                        <a:pt x="5133" y="10381"/>
                      </a:cubicBezTo>
                      <a:cubicBezTo>
                        <a:pt x="5165" y="10388"/>
                        <a:pt x="5197" y="10402"/>
                        <a:pt x="5229" y="10412"/>
                      </a:cubicBezTo>
                      <a:cubicBezTo>
                        <a:pt x="5228" y="10417"/>
                        <a:pt x="5228" y="10420"/>
                        <a:pt x="5227" y="10424"/>
                      </a:cubicBezTo>
                      <a:cubicBezTo>
                        <a:pt x="4900" y="10408"/>
                        <a:pt x="4575" y="10383"/>
                        <a:pt x="4249" y="10375"/>
                      </a:cubicBezTo>
                      <a:cubicBezTo>
                        <a:pt x="3700" y="10363"/>
                        <a:pt x="3151" y="10351"/>
                        <a:pt x="2602" y="10351"/>
                      </a:cubicBezTo>
                      <a:cubicBezTo>
                        <a:pt x="2500" y="10351"/>
                        <a:pt x="2399" y="10351"/>
                        <a:pt x="2297" y="10352"/>
                      </a:cubicBezTo>
                      <a:cubicBezTo>
                        <a:pt x="1946" y="10356"/>
                        <a:pt x="1600" y="10418"/>
                        <a:pt x="1265" y="10545"/>
                      </a:cubicBezTo>
                      <a:cubicBezTo>
                        <a:pt x="1018" y="10639"/>
                        <a:pt x="818" y="10783"/>
                        <a:pt x="658" y="10987"/>
                      </a:cubicBezTo>
                      <a:cubicBezTo>
                        <a:pt x="572" y="11100"/>
                        <a:pt x="536" y="11230"/>
                        <a:pt x="515" y="11366"/>
                      </a:cubicBezTo>
                      <a:cubicBezTo>
                        <a:pt x="490" y="11523"/>
                        <a:pt x="476" y="11682"/>
                        <a:pt x="456" y="11842"/>
                      </a:cubicBezTo>
                      <a:cubicBezTo>
                        <a:pt x="448" y="11828"/>
                        <a:pt x="433" y="11809"/>
                        <a:pt x="423" y="11788"/>
                      </a:cubicBezTo>
                      <a:cubicBezTo>
                        <a:pt x="278" y="11437"/>
                        <a:pt x="279" y="11090"/>
                        <a:pt x="476" y="10762"/>
                      </a:cubicBezTo>
                      <a:cubicBezTo>
                        <a:pt x="531" y="10670"/>
                        <a:pt x="641" y="10607"/>
                        <a:pt x="737" y="10548"/>
                      </a:cubicBezTo>
                      <a:cubicBezTo>
                        <a:pt x="1161" y="10290"/>
                        <a:pt x="1623" y="10149"/>
                        <a:pt x="2114" y="10093"/>
                      </a:cubicBezTo>
                      <a:cubicBezTo>
                        <a:pt x="2411" y="10060"/>
                        <a:pt x="2708" y="10038"/>
                        <a:pt x="3004" y="10038"/>
                      </a:cubicBezTo>
                      <a:close/>
                      <a:moveTo>
                        <a:pt x="959" y="10764"/>
                      </a:moveTo>
                      <a:cubicBezTo>
                        <a:pt x="753" y="11206"/>
                        <a:pt x="812" y="11605"/>
                        <a:pt x="1077" y="11979"/>
                      </a:cubicBezTo>
                      <a:cubicBezTo>
                        <a:pt x="1158" y="12094"/>
                        <a:pt x="1288" y="12171"/>
                        <a:pt x="1368" y="12171"/>
                      </a:cubicBezTo>
                      <a:cubicBezTo>
                        <a:pt x="1378" y="12171"/>
                        <a:pt x="1387" y="12170"/>
                        <a:pt x="1395" y="12168"/>
                      </a:cubicBezTo>
                      <a:cubicBezTo>
                        <a:pt x="1382" y="12146"/>
                        <a:pt x="1373" y="12124"/>
                        <a:pt x="1358" y="12106"/>
                      </a:cubicBezTo>
                      <a:cubicBezTo>
                        <a:pt x="1289" y="12010"/>
                        <a:pt x="1290" y="11909"/>
                        <a:pt x="1348" y="11813"/>
                      </a:cubicBezTo>
                      <a:cubicBezTo>
                        <a:pt x="1398" y="11730"/>
                        <a:pt x="1478" y="11698"/>
                        <a:pt x="1571" y="11698"/>
                      </a:cubicBezTo>
                      <a:cubicBezTo>
                        <a:pt x="1584" y="11698"/>
                        <a:pt x="1598" y="11699"/>
                        <a:pt x="1612" y="11700"/>
                      </a:cubicBezTo>
                      <a:cubicBezTo>
                        <a:pt x="1888" y="11728"/>
                        <a:pt x="1909" y="11929"/>
                        <a:pt x="1834" y="12106"/>
                      </a:cubicBezTo>
                      <a:cubicBezTo>
                        <a:pt x="1769" y="12266"/>
                        <a:pt x="1634" y="12354"/>
                        <a:pt x="1467" y="12354"/>
                      </a:cubicBezTo>
                      <a:cubicBezTo>
                        <a:pt x="1449" y="12354"/>
                        <a:pt x="1431" y="12353"/>
                        <a:pt x="1413" y="12351"/>
                      </a:cubicBezTo>
                      <a:cubicBezTo>
                        <a:pt x="879" y="12296"/>
                        <a:pt x="566" y="11880"/>
                        <a:pt x="636" y="11323"/>
                      </a:cubicBezTo>
                      <a:cubicBezTo>
                        <a:pt x="664" y="11111"/>
                        <a:pt x="723" y="10917"/>
                        <a:pt x="915" y="10790"/>
                      </a:cubicBezTo>
                      <a:cubicBezTo>
                        <a:pt x="925" y="10784"/>
                        <a:pt x="936" y="10779"/>
                        <a:pt x="959" y="10764"/>
                      </a:cubicBezTo>
                      <a:close/>
                      <a:moveTo>
                        <a:pt x="11096" y="0"/>
                      </a:moveTo>
                      <a:cubicBezTo>
                        <a:pt x="10904" y="0"/>
                        <a:pt x="10734" y="71"/>
                        <a:pt x="10593" y="217"/>
                      </a:cubicBezTo>
                      <a:cubicBezTo>
                        <a:pt x="10422" y="392"/>
                        <a:pt x="10331" y="605"/>
                        <a:pt x="10331" y="853"/>
                      </a:cubicBezTo>
                      <a:lnTo>
                        <a:pt x="10331" y="1172"/>
                      </a:lnTo>
                      <a:cubicBezTo>
                        <a:pt x="10266" y="1091"/>
                        <a:pt x="10218" y="1018"/>
                        <a:pt x="10159" y="957"/>
                      </a:cubicBezTo>
                      <a:cubicBezTo>
                        <a:pt x="10055" y="851"/>
                        <a:pt x="9924" y="798"/>
                        <a:pt x="9788" y="798"/>
                      </a:cubicBezTo>
                      <a:cubicBezTo>
                        <a:pt x="9702" y="798"/>
                        <a:pt x="9615" y="819"/>
                        <a:pt x="9530" y="861"/>
                      </a:cubicBezTo>
                      <a:cubicBezTo>
                        <a:pt x="9339" y="957"/>
                        <a:pt x="9233" y="1174"/>
                        <a:pt x="9266" y="1406"/>
                      </a:cubicBezTo>
                      <a:cubicBezTo>
                        <a:pt x="9287" y="1546"/>
                        <a:pt x="9384" y="1639"/>
                        <a:pt x="9510" y="1641"/>
                      </a:cubicBezTo>
                      <a:cubicBezTo>
                        <a:pt x="9511" y="1641"/>
                        <a:pt x="9512" y="1641"/>
                        <a:pt x="9512" y="1641"/>
                      </a:cubicBezTo>
                      <a:cubicBezTo>
                        <a:pt x="9639" y="1641"/>
                        <a:pt x="9748" y="1544"/>
                        <a:pt x="9767" y="1417"/>
                      </a:cubicBezTo>
                      <a:cubicBezTo>
                        <a:pt x="9781" y="1333"/>
                        <a:pt x="9752" y="1262"/>
                        <a:pt x="9693" y="1230"/>
                      </a:cubicBezTo>
                      <a:cubicBezTo>
                        <a:pt x="9669" y="1217"/>
                        <a:pt x="9646" y="1211"/>
                        <a:pt x="9624" y="1211"/>
                      </a:cubicBezTo>
                      <a:cubicBezTo>
                        <a:pt x="9581" y="1211"/>
                        <a:pt x="9542" y="1234"/>
                        <a:pt x="9507" y="1271"/>
                      </a:cubicBezTo>
                      <a:cubicBezTo>
                        <a:pt x="9506" y="1272"/>
                        <a:pt x="9505" y="1273"/>
                        <a:pt x="9503" y="1273"/>
                      </a:cubicBezTo>
                      <a:cubicBezTo>
                        <a:pt x="9498" y="1273"/>
                        <a:pt x="9489" y="1271"/>
                        <a:pt x="9469" y="1270"/>
                      </a:cubicBezTo>
                      <a:cubicBezTo>
                        <a:pt x="9493" y="1221"/>
                        <a:pt x="9504" y="1172"/>
                        <a:pt x="9534" y="1140"/>
                      </a:cubicBezTo>
                      <a:cubicBezTo>
                        <a:pt x="9578" y="1091"/>
                        <a:pt x="9631" y="1072"/>
                        <a:pt x="9688" y="1072"/>
                      </a:cubicBezTo>
                      <a:cubicBezTo>
                        <a:pt x="9718" y="1072"/>
                        <a:pt x="9749" y="1077"/>
                        <a:pt x="9781" y="1086"/>
                      </a:cubicBezTo>
                      <a:cubicBezTo>
                        <a:pt x="9952" y="1138"/>
                        <a:pt x="10035" y="1267"/>
                        <a:pt x="10096" y="1425"/>
                      </a:cubicBezTo>
                      <a:cubicBezTo>
                        <a:pt x="10216" y="1735"/>
                        <a:pt x="10126" y="2045"/>
                        <a:pt x="10100" y="2361"/>
                      </a:cubicBezTo>
                      <a:cubicBezTo>
                        <a:pt x="10074" y="2338"/>
                        <a:pt x="10059" y="2310"/>
                        <a:pt x="10044" y="2284"/>
                      </a:cubicBezTo>
                      <a:cubicBezTo>
                        <a:pt x="10003" y="2209"/>
                        <a:pt x="9973" y="2127"/>
                        <a:pt x="9919" y="2063"/>
                      </a:cubicBezTo>
                      <a:cubicBezTo>
                        <a:pt x="9903" y="2044"/>
                        <a:pt x="9863" y="2036"/>
                        <a:pt x="9826" y="2036"/>
                      </a:cubicBezTo>
                      <a:cubicBezTo>
                        <a:pt x="9808" y="2036"/>
                        <a:pt x="9791" y="2038"/>
                        <a:pt x="9777" y="2041"/>
                      </a:cubicBezTo>
                      <a:cubicBezTo>
                        <a:pt x="9724" y="2055"/>
                        <a:pt x="9704" y="2109"/>
                        <a:pt x="9709" y="2168"/>
                      </a:cubicBezTo>
                      <a:cubicBezTo>
                        <a:pt x="9710" y="2183"/>
                        <a:pt x="9710" y="2205"/>
                        <a:pt x="9700" y="2215"/>
                      </a:cubicBezTo>
                      <a:cubicBezTo>
                        <a:pt x="9596" y="2338"/>
                        <a:pt x="9626" y="2462"/>
                        <a:pt x="9693" y="2587"/>
                      </a:cubicBezTo>
                      <a:cubicBezTo>
                        <a:pt x="9700" y="2603"/>
                        <a:pt x="9710" y="2619"/>
                        <a:pt x="9710" y="2635"/>
                      </a:cubicBezTo>
                      <a:cubicBezTo>
                        <a:pt x="9713" y="2718"/>
                        <a:pt x="9711" y="2803"/>
                        <a:pt x="9711" y="2893"/>
                      </a:cubicBezTo>
                      <a:cubicBezTo>
                        <a:pt x="9631" y="2929"/>
                        <a:pt x="9633" y="2928"/>
                        <a:pt x="9687" y="3023"/>
                      </a:cubicBezTo>
                      <a:cubicBezTo>
                        <a:pt x="9725" y="3093"/>
                        <a:pt x="9756" y="3168"/>
                        <a:pt x="9793" y="3245"/>
                      </a:cubicBezTo>
                      <a:cubicBezTo>
                        <a:pt x="9683" y="3264"/>
                        <a:pt x="9607" y="3327"/>
                        <a:pt x="9542" y="3403"/>
                      </a:cubicBezTo>
                      <a:cubicBezTo>
                        <a:pt x="9511" y="3441"/>
                        <a:pt x="9520" y="3462"/>
                        <a:pt x="9565" y="3480"/>
                      </a:cubicBezTo>
                      <a:cubicBezTo>
                        <a:pt x="9620" y="3501"/>
                        <a:pt x="9674" y="3524"/>
                        <a:pt x="9725" y="3554"/>
                      </a:cubicBezTo>
                      <a:cubicBezTo>
                        <a:pt x="9809" y="3602"/>
                        <a:pt x="9890" y="3661"/>
                        <a:pt x="9981" y="3661"/>
                      </a:cubicBezTo>
                      <a:cubicBezTo>
                        <a:pt x="10013" y="3661"/>
                        <a:pt x="10047" y="3654"/>
                        <a:pt x="10082" y="3637"/>
                      </a:cubicBezTo>
                      <a:cubicBezTo>
                        <a:pt x="10102" y="4314"/>
                        <a:pt x="10122" y="4988"/>
                        <a:pt x="10140" y="5668"/>
                      </a:cubicBezTo>
                      <a:cubicBezTo>
                        <a:pt x="10124" y="5657"/>
                        <a:pt x="10115" y="5651"/>
                        <a:pt x="10104" y="5645"/>
                      </a:cubicBezTo>
                      <a:cubicBezTo>
                        <a:pt x="10060" y="5617"/>
                        <a:pt x="10015" y="5604"/>
                        <a:pt x="9972" y="5604"/>
                      </a:cubicBezTo>
                      <a:cubicBezTo>
                        <a:pt x="9901" y="5604"/>
                        <a:pt x="9834" y="5640"/>
                        <a:pt x="9786" y="5709"/>
                      </a:cubicBezTo>
                      <a:cubicBezTo>
                        <a:pt x="9717" y="5807"/>
                        <a:pt x="9726" y="5900"/>
                        <a:pt x="9798" y="6012"/>
                      </a:cubicBezTo>
                      <a:cubicBezTo>
                        <a:pt x="9866" y="6116"/>
                        <a:pt x="9932" y="6224"/>
                        <a:pt x="9981" y="6339"/>
                      </a:cubicBezTo>
                      <a:cubicBezTo>
                        <a:pt x="10008" y="6404"/>
                        <a:pt x="9999" y="6484"/>
                        <a:pt x="10005" y="6556"/>
                      </a:cubicBezTo>
                      <a:cubicBezTo>
                        <a:pt x="9998" y="6556"/>
                        <a:pt x="9991" y="6558"/>
                        <a:pt x="9984" y="6558"/>
                      </a:cubicBezTo>
                      <a:cubicBezTo>
                        <a:pt x="9960" y="6493"/>
                        <a:pt x="9941" y="6426"/>
                        <a:pt x="9908" y="6367"/>
                      </a:cubicBezTo>
                      <a:cubicBezTo>
                        <a:pt x="9875" y="6305"/>
                        <a:pt x="9834" y="6244"/>
                        <a:pt x="9786" y="6191"/>
                      </a:cubicBezTo>
                      <a:cubicBezTo>
                        <a:pt x="9689" y="6082"/>
                        <a:pt x="9570" y="6014"/>
                        <a:pt x="9422" y="6014"/>
                      </a:cubicBezTo>
                      <a:cubicBezTo>
                        <a:pt x="9420" y="6014"/>
                        <a:pt x="9417" y="6014"/>
                        <a:pt x="9415" y="6014"/>
                      </a:cubicBezTo>
                      <a:cubicBezTo>
                        <a:pt x="9275" y="6017"/>
                        <a:pt x="9137" y="6052"/>
                        <a:pt x="9024" y="6135"/>
                      </a:cubicBezTo>
                      <a:cubicBezTo>
                        <a:pt x="8970" y="6176"/>
                        <a:pt x="8920" y="6238"/>
                        <a:pt x="8895" y="6301"/>
                      </a:cubicBezTo>
                      <a:cubicBezTo>
                        <a:pt x="8845" y="6419"/>
                        <a:pt x="8919" y="6515"/>
                        <a:pt x="9037" y="6515"/>
                      </a:cubicBezTo>
                      <a:cubicBezTo>
                        <a:pt x="9048" y="6515"/>
                        <a:pt x="9059" y="6514"/>
                        <a:pt x="9070" y="6513"/>
                      </a:cubicBezTo>
                      <a:cubicBezTo>
                        <a:pt x="9081" y="6511"/>
                        <a:pt x="9093" y="6510"/>
                        <a:pt x="9105" y="6510"/>
                      </a:cubicBezTo>
                      <a:cubicBezTo>
                        <a:pt x="9130" y="6510"/>
                        <a:pt x="9156" y="6514"/>
                        <a:pt x="9178" y="6525"/>
                      </a:cubicBezTo>
                      <a:cubicBezTo>
                        <a:pt x="9418" y="6647"/>
                        <a:pt x="9501" y="6874"/>
                        <a:pt x="9571" y="7109"/>
                      </a:cubicBezTo>
                      <a:cubicBezTo>
                        <a:pt x="9503" y="6992"/>
                        <a:pt x="9414" y="6895"/>
                        <a:pt x="9289" y="6834"/>
                      </a:cubicBezTo>
                      <a:cubicBezTo>
                        <a:pt x="9155" y="6768"/>
                        <a:pt x="9011" y="6737"/>
                        <a:pt x="8868" y="6737"/>
                      </a:cubicBezTo>
                      <a:cubicBezTo>
                        <a:pt x="8485" y="6737"/>
                        <a:pt x="8112" y="6959"/>
                        <a:pt x="7953" y="7325"/>
                      </a:cubicBezTo>
                      <a:cubicBezTo>
                        <a:pt x="7891" y="7469"/>
                        <a:pt x="7865" y="7613"/>
                        <a:pt x="7897" y="7768"/>
                      </a:cubicBezTo>
                      <a:cubicBezTo>
                        <a:pt x="7903" y="7799"/>
                        <a:pt x="7896" y="7836"/>
                        <a:pt x="7882" y="7866"/>
                      </a:cubicBezTo>
                      <a:cubicBezTo>
                        <a:pt x="7827" y="8002"/>
                        <a:pt x="7819" y="8139"/>
                        <a:pt x="7876" y="8278"/>
                      </a:cubicBezTo>
                      <a:cubicBezTo>
                        <a:pt x="7919" y="8384"/>
                        <a:pt x="8000" y="8439"/>
                        <a:pt x="8110" y="8439"/>
                      </a:cubicBezTo>
                      <a:cubicBezTo>
                        <a:pt x="8117" y="8439"/>
                        <a:pt x="8125" y="8439"/>
                        <a:pt x="8133" y="8438"/>
                      </a:cubicBezTo>
                      <a:cubicBezTo>
                        <a:pt x="8186" y="8434"/>
                        <a:pt x="8238" y="8418"/>
                        <a:pt x="8295" y="8408"/>
                      </a:cubicBezTo>
                      <a:lnTo>
                        <a:pt x="8295" y="8408"/>
                      </a:lnTo>
                      <a:cubicBezTo>
                        <a:pt x="8246" y="8555"/>
                        <a:pt x="8267" y="8693"/>
                        <a:pt x="8337" y="8827"/>
                      </a:cubicBezTo>
                      <a:cubicBezTo>
                        <a:pt x="8381" y="8899"/>
                        <a:pt x="8439" y="8935"/>
                        <a:pt x="8503" y="8935"/>
                      </a:cubicBezTo>
                      <a:cubicBezTo>
                        <a:pt x="8547" y="8935"/>
                        <a:pt x="8594" y="8917"/>
                        <a:pt x="8640" y="8882"/>
                      </a:cubicBezTo>
                      <a:cubicBezTo>
                        <a:pt x="8729" y="8813"/>
                        <a:pt x="8779" y="8719"/>
                        <a:pt x="8780" y="8606"/>
                      </a:cubicBezTo>
                      <a:cubicBezTo>
                        <a:pt x="8780" y="8545"/>
                        <a:pt x="8808" y="8528"/>
                        <a:pt x="8858" y="8528"/>
                      </a:cubicBezTo>
                      <a:cubicBezTo>
                        <a:pt x="8861" y="8528"/>
                        <a:pt x="8864" y="8528"/>
                        <a:pt x="8867" y="8528"/>
                      </a:cubicBezTo>
                      <a:cubicBezTo>
                        <a:pt x="8972" y="8533"/>
                        <a:pt x="9058" y="8573"/>
                        <a:pt x="9109" y="8671"/>
                      </a:cubicBezTo>
                      <a:cubicBezTo>
                        <a:pt x="9161" y="8769"/>
                        <a:pt x="9188" y="8869"/>
                        <a:pt x="9181" y="8978"/>
                      </a:cubicBezTo>
                      <a:cubicBezTo>
                        <a:pt x="9152" y="9360"/>
                        <a:pt x="9010" y="9691"/>
                        <a:pt x="8716" y="9942"/>
                      </a:cubicBezTo>
                      <a:cubicBezTo>
                        <a:pt x="8585" y="10052"/>
                        <a:pt x="8440" y="10151"/>
                        <a:pt x="8290" y="10237"/>
                      </a:cubicBezTo>
                      <a:cubicBezTo>
                        <a:pt x="8103" y="10345"/>
                        <a:pt x="7905" y="10433"/>
                        <a:pt x="7689" y="10463"/>
                      </a:cubicBezTo>
                      <a:cubicBezTo>
                        <a:pt x="7442" y="10496"/>
                        <a:pt x="7193" y="10514"/>
                        <a:pt x="6943" y="10514"/>
                      </a:cubicBezTo>
                      <a:cubicBezTo>
                        <a:pt x="6797" y="10514"/>
                        <a:pt x="6650" y="10508"/>
                        <a:pt x="6503" y="10495"/>
                      </a:cubicBezTo>
                      <a:cubicBezTo>
                        <a:pt x="6299" y="10476"/>
                        <a:pt x="6088" y="10457"/>
                        <a:pt x="5889" y="10404"/>
                      </a:cubicBezTo>
                      <a:cubicBezTo>
                        <a:pt x="5520" y="10308"/>
                        <a:pt x="5158" y="10187"/>
                        <a:pt x="4794" y="10075"/>
                      </a:cubicBezTo>
                      <a:cubicBezTo>
                        <a:pt x="4167" y="9882"/>
                        <a:pt x="3522" y="9801"/>
                        <a:pt x="2869" y="9778"/>
                      </a:cubicBezTo>
                      <a:cubicBezTo>
                        <a:pt x="2748" y="9774"/>
                        <a:pt x="2626" y="9771"/>
                        <a:pt x="2505" y="9771"/>
                      </a:cubicBezTo>
                      <a:cubicBezTo>
                        <a:pt x="2114" y="9771"/>
                        <a:pt x="1724" y="9797"/>
                        <a:pt x="1339" y="9881"/>
                      </a:cubicBezTo>
                      <a:cubicBezTo>
                        <a:pt x="1037" y="9947"/>
                        <a:pt x="745" y="10036"/>
                        <a:pt x="483" y="10206"/>
                      </a:cubicBezTo>
                      <a:cubicBezTo>
                        <a:pt x="246" y="10360"/>
                        <a:pt x="87" y="10569"/>
                        <a:pt x="19" y="10845"/>
                      </a:cubicBezTo>
                      <a:cubicBezTo>
                        <a:pt x="5" y="10899"/>
                        <a:pt x="1" y="10956"/>
                        <a:pt x="3" y="11013"/>
                      </a:cubicBezTo>
                      <a:cubicBezTo>
                        <a:pt x="3" y="11038"/>
                        <a:pt x="27" y="11062"/>
                        <a:pt x="41" y="11085"/>
                      </a:cubicBezTo>
                      <a:cubicBezTo>
                        <a:pt x="62" y="11072"/>
                        <a:pt x="87" y="11059"/>
                        <a:pt x="103" y="11041"/>
                      </a:cubicBezTo>
                      <a:cubicBezTo>
                        <a:pt x="178" y="10959"/>
                        <a:pt x="252" y="10876"/>
                        <a:pt x="328" y="10795"/>
                      </a:cubicBezTo>
                      <a:cubicBezTo>
                        <a:pt x="349" y="10775"/>
                        <a:pt x="377" y="10762"/>
                        <a:pt x="406" y="10742"/>
                      </a:cubicBezTo>
                      <a:lnTo>
                        <a:pt x="406" y="10742"/>
                      </a:lnTo>
                      <a:cubicBezTo>
                        <a:pt x="365" y="10874"/>
                        <a:pt x="316" y="10995"/>
                        <a:pt x="292" y="11118"/>
                      </a:cubicBezTo>
                      <a:cubicBezTo>
                        <a:pt x="240" y="11383"/>
                        <a:pt x="287" y="11636"/>
                        <a:pt x="417" y="11870"/>
                      </a:cubicBezTo>
                      <a:cubicBezTo>
                        <a:pt x="430" y="11895"/>
                        <a:pt x="466" y="11907"/>
                        <a:pt x="490" y="11924"/>
                      </a:cubicBezTo>
                      <a:cubicBezTo>
                        <a:pt x="497" y="11894"/>
                        <a:pt x="511" y="11865"/>
                        <a:pt x="509" y="11837"/>
                      </a:cubicBezTo>
                      <a:cubicBezTo>
                        <a:pt x="494" y="11633"/>
                        <a:pt x="532" y="11437"/>
                        <a:pt x="588" y="11242"/>
                      </a:cubicBezTo>
                      <a:lnTo>
                        <a:pt x="588" y="11242"/>
                      </a:lnTo>
                      <a:cubicBezTo>
                        <a:pt x="587" y="11306"/>
                        <a:pt x="579" y="11372"/>
                        <a:pt x="574" y="11435"/>
                      </a:cubicBezTo>
                      <a:cubicBezTo>
                        <a:pt x="536" y="11947"/>
                        <a:pt x="884" y="12361"/>
                        <a:pt x="1394" y="12410"/>
                      </a:cubicBezTo>
                      <a:cubicBezTo>
                        <a:pt x="1412" y="12411"/>
                        <a:pt x="1430" y="12412"/>
                        <a:pt x="1448" y="12412"/>
                      </a:cubicBezTo>
                      <a:cubicBezTo>
                        <a:pt x="1685" y="12412"/>
                        <a:pt x="1869" y="12265"/>
                        <a:pt x="1912" y="12025"/>
                      </a:cubicBezTo>
                      <a:cubicBezTo>
                        <a:pt x="1932" y="11915"/>
                        <a:pt x="1925" y="11800"/>
                        <a:pt x="1826" y="11728"/>
                      </a:cubicBezTo>
                      <a:cubicBezTo>
                        <a:pt x="1751" y="11673"/>
                        <a:pt x="1669" y="11645"/>
                        <a:pt x="1583" y="11645"/>
                      </a:cubicBezTo>
                      <a:cubicBezTo>
                        <a:pt x="1533" y="11645"/>
                        <a:pt x="1482" y="11654"/>
                        <a:pt x="1430" y="11674"/>
                      </a:cubicBezTo>
                      <a:cubicBezTo>
                        <a:pt x="1342" y="11708"/>
                        <a:pt x="1275" y="11776"/>
                        <a:pt x="1261" y="11875"/>
                      </a:cubicBezTo>
                      <a:cubicBezTo>
                        <a:pt x="1252" y="11946"/>
                        <a:pt x="1260" y="12018"/>
                        <a:pt x="1260" y="12089"/>
                      </a:cubicBezTo>
                      <a:cubicBezTo>
                        <a:pt x="1041" y="11957"/>
                        <a:pt x="820" y="11460"/>
                        <a:pt x="890" y="11248"/>
                      </a:cubicBezTo>
                      <a:lnTo>
                        <a:pt x="890" y="11248"/>
                      </a:lnTo>
                      <a:cubicBezTo>
                        <a:pt x="956" y="11377"/>
                        <a:pt x="1041" y="11483"/>
                        <a:pt x="1168" y="11550"/>
                      </a:cubicBezTo>
                      <a:cubicBezTo>
                        <a:pt x="1240" y="11588"/>
                        <a:pt x="1311" y="11607"/>
                        <a:pt x="1378" y="11607"/>
                      </a:cubicBezTo>
                      <a:cubicBezTo>
                        <a:pt x="1503" y="11607"/>
                        <a:pt x="1616" y="11543"/>
                        <a:pt x="1700" y="11419"/>
                      </a:cubicBezTo>
                      <a:cubicBezTo>
                        <a:pt x="1810" y="11260"/>
                        <a:pt x="1772" y="11052"/>
                        <a:pt x="1616" y="10939"/>
                      </a:cubicBezTo>
                      <a:cubicBezTo>
                        <a:pt x="1570" y="10905"/>
                        <a:pt x="1523" y="10889"/>
                        <a:pt x="1478" y="10889"/>
                      </a:cubicBezTo>
                      <a:cubicBezTo>
                        <a:pt x="1413" y="10889"/>
                        <a:pt x="1353" y="10923"/>
                        <a:pt x="1306" y="10989"/>
                      </a:cubicBezTo>
                      <a:cubicBezTo>
                        <a:pt x="1295" y="11005"/>
                        <a:pt x="1284" y="11021"/>
                        <a:pt x="1269" y="11041"/>
                      </a:cubicBezTo>
                      <a:cubicBezTo>
                        <a:pt x="1223" y="10941"/>
                        <a:pt x="1234" y="10866"/>
                        <a:pt x="1312" y="10810"/>
                      </a:cubicBezTo>
                      <a:cubicBezTo>
                        <a:pt x="1362" y="10772"/>
                        <a:pt x="1420" y="10739"/>
                        <a:pt x="1481" y="10722"/>
                      </a:cubicBezTo>
                      <a:cubicBezTo>
                        <a:pt x="1595" y="10688"/>
                        <a:pt x="1712" y="10664"/>
                        <a:pt x="1828" y="10641"/>
                      </a:cubicBezTo>
                      <a:cubicBezTo>
                        <a:pt x="2043" y="10602"/>
                        <a:pt x="2259" y="10591"/>
                        <a:pt x="2475" y="10591"/>
                      </a:cubicBezTo>
                      <a:cubicBezTo>
                        <a:pt x="2601" y="10591"/>
                        <a:pt x="2726" y="10594"/>
                        <a:pt x="2851" y="10599"/>
                      </a:cubicBezTo>
                      <a:cubicBezTo>
                        <a:pt x="3850" y="10636"/>
                        <a:pt x="4848" y="10688"/>
                        <a:pt x="5845" y="10781"/>
                      </a:cubicBezTo>
                      <a:cubicBezTo>
                        <a:pt x="6125" y="10807"/>
                        <a:pt x="6404" y="10820"/>
                        <a:pt x="6683" y="10820"/>
                      </a:cubicBezTo>
                      <a:cubicBezTo>
                        <a:pt x="7306" y="10820"/>
                        <a:pt x="7925" y="10754"/>
                        <a:pt x="8539" y="10618"/>
                      </a:cubicBezTo>
                      <a:cubicBezTo>
                        <a:pt x="9180" y="10475"/>
                        <a:pt x="9693" y="10133"/>
                        <a:pt x="10094" y="9618"/>
                      </a:cubicBezTo>
                      <a:cubicBezTo>
                        <a:pt x="10263" y="9402"/>
                        <a:pt x="10385" y="9162"/>
                        <a:pt x="10444" y="8895"/>
                      </a:cubicBezTo>
                      <a:cubicBezTo>
                        <a:pt x="10509" y="8610"/>
                        <a:pt x="10567" y="8324"/>
                        <a:pt x="10620" y="8037"/>
                      </a:cubicBezTo>
                      <a:cubicBezTo>
                        <a:pt x="10751" y="7315"/>
                        <a:pt x="10795" y="6587"/>
                        <a:pt x="10775" y="5856"/>
                      </a:cubicBezTo>
                      <a:cubicBezTo>
                        <a:pt x="10769" y="5714"/>
                        <a:pt x="10768" y="5573"/>
                        <a:pt x="10782" y="5432"/>
                      </a:cubicBezTo>
                      <a:cubicBezTo>
                        <a:pt x="10792" y="5319"/>
                        <a:pt x="10821" y="5208"/>
                        <a:pt x="10850" y="5098"/>
                      </a:cubicBezTo>
                      <a:cubicBezTo>
                        <a:pt x="10860" y="5061"/>
                        <a:pt x="10887" y="5022"/>
                        <a:pt x="10916" y="4994"/>
                      </a:cubicBezTo>
                      <a:cubicBezTo>
                        <a:pt x="10945" y="4965"/>
                        <a:pt x="10976" y="4951"/>
                        <a:pt x="11006" y="4951"/>
                      </a:cubicBezTo>
                      <a:cubicBezTo>
                        <a:pt x="11049" y="4951"/>
                        <a:pt x="11089" y="4979"/>
                        <a:pt x="11114" y="5031"/>
                      </a:cubicBezTo>
                      <a:cubicBezTo>
                        <a:pt x="11200" y="5207"/>
                        <a:pt x="11143" y="5399"/>
                        <a:pt x="10976" y="5501"/>
                      </a:cubicBezTo>
                      <a:cubicBezTo>
                        <a:pt x="10880" y="5559"/>
                        <a:pt x="10862" y="5659"/>
                        <a:pt x="10934" y="5747"/>
                      </a:cubicBezTo>
                      <a:cubicBezTo>
                        <a:pt x="11009" y="5841"/>
                        <a:pt x="11110" y="5887"/>
                        <a:pt x="11211" y="5887"/>
                      </a:cubicBezTo>
                      <a:cubicBezTo>
                        <a:pt x="11332" y="5887"/>
                        <a:pt x="11454" y="5821"/>
                        <a:pt x="11531" y="5692"/>
                      </a:cubicBezTo>
                      <a:cubicBezTo>
                        <a:pt x="11601" y="5574"/>
                        <a:pt x="11647" y="5448"/>
                        <a:pt x="11657" y="5308"/>
                      </a:cubicBezTo>
                      <a:cubicBezTo>
                        <a:pt x="11661" y="5247"/>
                        <a:pt x="11666" y="5186"/>
                        <a:pt x="11670" y="5125"/>
                      </a:cubicBezTo>
                      <a:cubicBezTo>
                        <a:pt x="11693" y="5129"/>
                        <a:pt x="11713" y="5130"/>
                        <a:pt x="11731" y="5130"/>
                      </a:cubicBezTo>
                      <a:cubicBezTo>
                        <a:pt x="11806" y="5130"/>
                        <a:pt x="11848" y="5099"/>
                        <a:pt x="11894" y="5019"/>
                      </a:cubicBezTo>
                      <a:cubicBezTo>
                        <a:pt x="11972" y="4886"/>
                        <a:pt x="11986" y="4740"/>
                        <a:pt x="11956" y="4593"/>
                      </a:cubicBezTo>
                      <a:cubicBezTo>
                        <a:pt x="11914" y="4382"/>
                        <a:pt x="11805" y="4210"/>
                        <a:pt x="11612" y="4101"/>
                      </a:cubicBezTo>
                      <a:cubicBezTo>
                        <a:pt x="11741" y="3939"/>
                        <a:pt x="11697" y="3796"/>
                        <a:pt x="11497" y="3744"/>
                      </a:cubicBezTo>
                      <a:cubicBezTo>
                        <a:pt x="11430" y="3727"/>
                        <a:pt x="11359" y="3718"/>
                        <a:pt x="11289" y="3718"/>
                      </a:cubicBezTo>
                      <a:cubicBezTo>
                        <a:pt x="11275" y="3718"/>
                        <a:pt x="11261" y="3719"/>
                        <a:pt x="11248" y="3719"/>
                      </a:cubicBezTo>
                      <a:cubicBezTo>
                        <a:pt x="10927" y="3736"/>
                        <a:pt x="10675" y="3893"/>
                        <a:pt x="10462" y="4120"/>
                      </a:cubicBezTo>
                      <a:cubicBezTo>
                        <a:pt x="10452" y="4132"/>
                        <a:pt x="10439" y="4141"/>
                        <a:pt x="10421" y="4156"/>
                      </a:cubicBezTo>
                      <a:lnTo>
                        <a:pt x="10421" y="3645"/>
                      </a:lnTo>
                      <a:cubicBezTo>
                        <a:pt x="10463" y="3663"/>
                        <a:pt x="10502" y="3671"/>
                        <a:pt x="10539" y="3671"/>
                      </a:cubicBezTo>
                      <a:cubicBezTo>
                        <a:pt x="10696" y="3671"/>
                        <a:pt x="10809" y="3531"/>
                        <a:pt x="10959" y="3509"/>
                      </a:cubicBezTo>
                      <a:cubicBezTo>
                        <a:pt x="10959" y="3495"/>
                        <a:pt x="10961" y="3482"/>
                        <a:pt x="10962" y="3469"/>
                      </a:cubicBezTo>
                      <a:cubicBezTo>
                        <a:pt x="10867" y="3419"/>
                        <a:pt x="10770" y="3367"/>
                        <a:pt x="10675" y="3317"/>
                      </a:cubicBezTo>
                      <a:cubicBezTo>
                        <a:pt x="10706" y="3250"/>
                        <a:pt x="10727" y="3173"/>
                        <a:pt x="10810" y="3134"/>
                      </a:cubicBezTo>
                      <a:cubicBezTo>
                        <a:pt x="10840" y="3119"/>
                        <a:pt x="10868" y="3070"/>
                        <a:pt x="10868" y="3037"/>
                      </a:cubicBezTo>
                      <a:cubicBezTo>
                        <a:pt x="10869" y="2934"/>
                        <a:pt x="10915" y="2853"/>
                        <a:pt x="10958" y="2765"/>
                      </a:cubicBezTo>
                      <a:cubicBezTo>
                        <a:pt x="11011" y="2657"/>
                        <a:pt x="10952" y="2558"/>
                        <a:pt x="10842" y="2558"/>
                      </a:cubicBezTo>
                      <a:cubicBezTo>
                        <a:pt x="10836" y="2558"/>
                        <a:pt x="10831" y="2558"/>
                        <a:pt x="10825" y="2558"/>
                      </a:cubicBezTo>
                      <a:cubicBezTo>
                        <a:pt x="10726" y="2568"/>
                        <a:pt x="10624" y="2589"/>
                        <a:pt x="10533" y="2630"/>
                      </a:cubicBezTo>
                      <a:cubicBezTo>
                        <a:pt x="10483" y="2651"/>
                        <a:pt x="10453" y="2723"/>
                        <a:pt x="10414" y="2769"/>
                      </a:cubicBezTo>
                      <a:cubicBezTo>
                        <a:pt x="10414" y="2754"/>
                        <a:pt x="10416" y="2729"/>
                        <a:pt x="10414" y="2705"/>
                      </a:cubicBezTo>
                      <a:cubicBezTo>
                        <a:pt x="10406" y="2411"/>
                        <a:pt x="10445" y="2121"/>
                        <a:pt x="10495" y="1833"/>
                      </a:cubicBezTo>
                      <a:cubicBezTo>
                        <a:pt x="10523" y="1669"/>
                        <a:pt x="10558" y="1507"/>
                        <a:pt x="10652" y="1364"/>
                      </a:cubicBezTo>
                      <a:cubicBezTo>
                        <a:pt x="10709" y="1277"/>
                        <a:pt x="10795" y="1231"/>
                        <a:pt x="10884" y="1231"/>
                      </a:cubicBezTo>
                      <a:cubicBezTo>
                        <a:pt x="10927" y="1231"/>
                        <a:pt x="10971" y="1241"/>
                        <a:pt x="11013" y="1264"/>
                      </a:cubicBezTo>
                      <a:cubicBezTo>
                        <a:pt x="11139" y="1328"/>
                        <a:pt x="11223" y="1543"/>
                        <a:pt x="11172" y="1643"/>
                      </a:cubicBezTo>
                      <a:cubicBezTo>
                        <a:pt x="11119" y="1608"/>
                        <a:pt x="11067" y="1554"/>
                        <a:pt x="11006" y="1541"/>
                      </a:cubicBezTo>
                      <a:cubicBezTo>
                        <a:pt x="10993" y="1538"/>
                        <a:pt x="10980" y="1537"/>
                        <a:pt x="10966" y="1537"/>
                      </a:cubicBezTo>
                      <a:cubicBezTo>
                        <a:pt x="10864" y="1537"/>
                        <a:pt x="10759" y="1620"/>
                        <a:pt x="10722" y="1722"/>
                      </a:cubicBezTo>
                      <a:cubicBezTo>
                        <a:pt x="10670" y="1864"/>
                        <a:pt x="10706" y="2024"/>
                        <a:pt x="10809" y="2092"/>
                      </a:cubicBezTo>
                      <a:cubicBezTo>
                        <a:pt x="10856" y="2124"/>
                        <a:pt x="10913" y="2140"/>
                        <a:pt x="10973" y="2140"/>
                      </a:cubicBezTo>
                      <a:cubicBezTo>
                        <a:pt x="11070" y="2140"/>
                        <a:pt x="11172" y="2097"/>
                        <a:pt x="11246" y="2014"/>
                      </a:cubicBezTo>
                      <a:cubicBezTo>
                        <a:pt x="11406" y="1833"/>
                        <a:pt x="11472" y="1618"/>
                        <a:pt x="11415" y="1380"/>
                      </a:cubicBezTo>
                      <a:cubicBezTo>
                        <a:pt x="11351" y="1114"/>
                        <a:pt x="11158" y="962"/>
                        <a:pt x="10935" y="962"/>
                      </a:cubicBezTo>
                      <a:cubicBezTo>
                        <a:pt x="10833" y="962"/>
                        <a:pt x="10725" y="993"/>
                        <a:pt x="10620" y="1060"/>
                      </a:cubicBezTo>
                      <a:cubicBezTo>
                        <a:pt x="10600" y="1073"/>
                        <a:pt x="10579" y="1085"/>
                        <a:pt x="10545" y="1106"/>
                      </a:cubicBezTo>
                      <a:cubicBezTo>
                        <a:pt x="10550" y="1037"/>
                        <a:pt x="10547" y="978"/>
                        <a:pt x="10561" y="925"/>
                      </a:cubicBezTo>
                      <a:cubicBezTo>
                        <a:pt x="10595" y="774"/>
                        <a:pt x="10624" y="619"/>
                        <a:pt x="10681" y="476"/>
                      </a:cubicBezTo>
                      <a:cubicBezTo>
                        <a:pt x="10738" y="331"/>
                        <a:pt x="10922" y="225"/>
                        <a:pt x="11064" y="225"/>
                      </a:cubicBezTo>
                      <a:cubicBezTo>
                        <a:pt x="11084" y="225"/>
                        <a:pt x="11104" y="228"/>
                        <a:pt x="11122" y="232"/>
                      </a:cubicBezTo>
                      <a:cubicBezTo>
                        <a:pt x="11108" y="249"/>
                        <a:pt x="11093" y="265"/>
                        <a:pt x="11079" y="283"/>
                      </a:cubicBezTo>
                      <a:cubicBezTo>
                        <a:pt x="11017" y="367"/>
                        <a:pt x="11039" y="513"/>
                        <a:pt x="11125" y="585"/>
                      </a:cubicBezTo>
                      <a:cubicBezTo>
                        <a:pt x="11154" y="610"/>
                        <a:pt x="11189" y="622"/>
                        <a:pt x="11226" y="622"/>
                      </a:cubicBezTo>
                      <a:cubicBezTo>
                        <a:pt x="11277" y="622"/>
                        <a:pt x="11332" y="598"/>
                        <a:pt x="11378" y="549"/>
                      </a:cubicBezTo>
                      <a:cubicBezTo>
                        <a:pt x="11471" y="453"/>
                        <a:pt x="11488" y="336"/>
                        <a:pt x="11456" y="211"/>
                      </a:cubicBezTo>
                      <a:cubicBezTo>
                        <a:pt x="11424" y="89"/>
                        <a:pt x="11332" y="26"/>
                        <a:pt x="11215" y="9"/>
                      </a:cubicBezTo>
                      <a:cubicBezTo>
                        <a:pt x="11174" y="3"/>
                        <a:pt x="11134" y="0"/>
                        <a:pt x="1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8" name="Google Shape;7148;p32"/>
                <p:cNvSpPr/>
                <p:nvPr/>
              </p:nvSpPr>
              <p:spPr>
                <a:xfrm>
                  <a:off x="2756010" y="4199209"/>
                  <a:ext cx="110943" cy="202159"/>
                </a:xfrm>
                <a:custGeom>
                  <a:avLst/>
                  <a:gdLst/>
                  <a:ahLst/>
                  <a:cxnLst/>
                  <a:rect l="l" t="t" r="r" b="b"/>
                  <a:pathLst>
                    <a:path w="1181" h="2152" extrusionOk="0">
                      <a:moveTo>
                        <a:pt x="389" y="0"/>
                      </a:moveTo>
                      <a:cubicBezTo>
                        <a:pt x="376" y="0"/>
                        <a:pt x="362" y="2"/>
                        <a:pt x="347" y="5"/>
                      </a:cubicBezTo>
                      <a:cubicBezTo>
                        <a:pt x="270" y="22"/>
                        <a:pt x="248" y="89"/>
                        <a:pt x="227" y="153"/>
                      </a:cubicBezTo>
                      <a:cubicBezTo>
                        <a:pt x="221" y="171"/>
                        <a:pt x="236" y="196"/>
                        <a:pt x="241" y="218"/>
                      </a:cubicBezTo>
                      <a:cubicBezTo>
                        <a:pt x="262" y="211"/>
                        <a:pt x="288" y="210"/>
                        <a:pt x="303" y="195"/>
                      </a:cubicBezTo>
                      <a:cubicBezTo>
                        <a:pt x="337" y="165"/>
                        <a:pt x="372" y="149"/>
                        <a:pt x="405" y="149"/>
                      </a:cubicBezTo>
                      <a:cubicBezTo>
                        <a:pt x="448" y="149"/>
                        <a:pt x="487" y="176"/>
                        <a:pt x="513" y="230"/>
                      </a:cubicBezTo>
                      <a:cubicBezTo>
                        <a:pt x="533" y="269"/>
                        <a:pt x="544" y="314"/>
                        <a:pt x="548" y="357"/>
                      </a:cubicBezTo>
                      <a:cubicBezTo>
                        <a:pt x="563" y="531"/>
                        <a:pt x="574" y="704"/>
                        <a:pt x="584" y="877"/>
                      </a:cubicBezTo>
                      <a:cubicBezTo>
                        <a:pt x="585" y="899"/>
                        <a:pt x="577" y="919"/>
                        <a:pt x="573" y="941"/>
                      </a:cubicBezTo>
                      <a:cubicBezTo>
                        <a:pt x="541" y="910"/>
                        <a:pt x="527" y="879"/>
                        <a:pt x="508" y="851"/>
                      </a:cubicBezTo>
                      <a:cubicBezTo>
                        <a:pt x="461" y="773"/>
                        <a:pt x="379" y="730"/>
                        <a:pt x="295" y="730"/>
                      </a:cubicBezTo>
                      <a:cubicBezTo>
                        <a:pt x="249" y="730"/>
                        <a:pt x="202" y="743"/>
                        <a:pt x="159" y="770"/>
                      </a:cubicBezTo>
                      <a:cubicBezTo>
                        <a:pt x="42" y="842"/>
                        <a:pt x="1" y="1018"/>
                        <a:pt x="76" y="1130"/>
                      </a:cubicBezTo>
                      <a:cubicBezTo>
                        <a:pt x="105" y="1174"/>
                        <a:pt x="143" y="1195"/>
                        <a:pt x="180" y="1195"/>
                      </a:cubicBezTo>
                      <a:cubicBezTo>
                        <a:pt x="215" y="1195"/>
                        <a:pt x="250" y="1176"/>
                        <a:pt x="278" y="1135"/>
                      </a:cubicBezTo>
                      <a:cubicBezTo>
                        <a:pt x="174" y="1127"/>
                        <a:pt x="121" y="1074"/>
                        <a:pt x="129" y="986"/>
                      </a:cubicBezTo>
                      <a:cubicBezTo>
                        <a:pt x="136" y="903"/>
                        <a:pt x="210" y="836"/>
                        <a:pt x="292" y="836"/>
                      </a:cubicBezTo>
                      <a:cubicBezTo>
                        <a:pt x="298" y="836"/>
                        <a:pt x="304" y="836"/>
                        <a:pt x="310" y="837"/>
                      </a:cubicBezTo>
                      <a:cubicBezTo>
                        <a:pt x="386" y="845"/>
                        <a:pt x="440" y="889"/>
                        <a:pt x="459" y="962"/>
                      </a:cubicBezTo>
                      <a:cubicBezTo>
                        <a:pt x="480" y="1035"/>
                        <a:pt x="490" y="1112"/>
                        <a:pt x="496" y="1188"/>
                      </a:cubicBezTo>
                      <a:cubicBezTo>
                        <a:pt x="511" y="1391"/>
                        <a:pt x="522" y="1597"/>
                        <a:pt x="535" y="1803"/>
                      </a:cubicBezTo>
                      <a:cubicBezTo>
                        <a:pt x="541" y="1939"/>
                        <a:pt x="603" y="2050"/>
                        <a:pt x="700" y="2152"/>
                      </a:cubicBezTo>
                      <a:cubicBezTo>
                        <a:pt x="711" y="2106"/>
                        <a:pt x="716" y="2061"/>
                        <a:pt x="711" y="2016"/>
                      </a:cubicBezTo>
                      <a:cubicBezTo>
                        <a:pt x="698" y="1865"/>
                        <a:pt x="680" y="1713"/>
                        <a:pt x="672" y="1559"/>
                      </a:cubicBezTo>
                      <a:cubicBezTo>
                        <a:pt x="667" y="1457"/>
                        <a:pt x="680" y="1354"/>
                        <a:pt x="742" y="1266"/>
                      </a:cubicBezTo>
                      <a:cubicBezTo>
                        <a:pt x="786" y="1206"/>
                        <a:pt x="841" y="1171"/>
                        <a:pt x="912" y="1171"/>
                      </a:cubicBezTo>
                      <a:cubicBezTo>
                        <a:pt x="923" y="1171"/>
                        <a:pt x="934" y="1172"/>
                        <a:pt x="946" y="1174"/>
                      </a:cubicBezTo>
                      <a:cubicBezTo>
                        <a:pt x="1012" y="1183"/>
                        <a:pt x="1055" y="1219"/>
                        <a:pt x="1070" y="1285"/>
                      </a:cubicBezTo>
                      <a:cubicBezTo>
                        <a:pt x="1083" y="1347"/>
                        <a:pt x="1078" y="1405"/>
                        <a:pt x="1026" y="1447"/>
                      </a:cubicBezTo>
                      <a:cubicBezTo>
                        <a:pt x="1004" y="1464"/>
                        <a:pt x="983" y="1472"/>
                        <a:pt x="963" y="1472"/>
                      </a:cubicBezTo>
                      <a:cubicBezTo>
                        <a:pt x="931" y="1472"/>
                        <a:pt x="900" y="1454"/>
                        <a:pt x="872" y="1426"/>
                      </a:cubicBezTo>
                      <a:lnTo>
                        <a:pt x="872" y="1426"/>
                      </a:lnTo>
                      <a:cubicBezTo>
                        <a:pt x="840" y="1488"/>
                        <a:pt x="853" y="1539"/>
                        <a:pt x="893" y="1579"/>
                      </a:cubicBezTo>
                      <a:cubicBezTo>
                        <a:pt x="915" y="1602"/>
                        <a:pt x="940" y="1612"/>
                        <a:pt x="966" y="1612"/>
                      </a:cubicBezTo>
                      <a:cubicBezTo>
                        <a:pt x="989" y="1612"/>
                        <a:pt x="1013" y="1604"/>
                        <a:pt x="1037" y="1591"/>
                      </a:cubicBezTo>
                      <a:cubicBezTo>
                        <a:pt x="1129" y="1538"/>
                        <a:pt x="1155" y="1449"/>
                        <a:pt x="1165" y="1352"/>
                      </a:cubicBezTo>
                      <a:cubicBezTo>
                        <a:pt x="1180" y="1219"/>
                        <a:pt x="1089" y="1101"/>
                        <a:pt x="945" y="1069"/>
                      </a:cubicBezTo>
                      <a:cubicBezTo>
                        <a:pt x="930" y="1066"/>
                        <a:pt x="916" y="1064"/>
                        <a:pt x="901" y="1064"/>
                      </a:cubicBezTo>
                      <a:cubicBezTo>
                        <a:pt x="801" y="1064"/>
                        <a:pt x="698" y="1137"/>
                        <a:pt x="665" y="1238"/>
                      </a:cubicBezTo>
                      <a:cubicBezTo>
                        <a:pt x="657" y="1259"/>
                        <a:pt x="651" y="1281"/>
                        <a:pt x="643" y="1303"/>
                      </a:cubicBezTo>
                      <a:cubicBezTo>
                        <a:pt x="637" y="1302"/>
                        <a:pt x="631" y="1301"/>
                        <a:pt x="626" y="1301"/>
                      </a:cubicBezTo>
                      <a:cubicBezTo>
                        <a:pt x="622" y="1301"/>
                        <a:pt x="618" y="1302"/>
                        <a:pt x="615" y="1303"/>
                      </a:cubicBezTo>
                      <a:cubicBezTo>
                        <a:pt x="615" y="1272"/>
                        <a:pt x="614" y="1243"/>
                        <a:pt x="615" y="1213"/>
                      </a:cubicBezTo>
                      <a:cubicBezTo>
                        <a:pt x="627" y="966"/>
                        <a:pt x="647" y="718"/>
                        <a:pt x="651" y="471"/>
                      </a:cubicBezTo>
                      <a:cubicBezTo>
                        <a:pt x="652" y="337"/>
                        <a:pt x="632" y="199"/>
                        <a:pt x="542" y="86"/>
                      </a:cubicBezTo>
                      <a:cubicBezTo>
                        <a:pt x="501" y="35"/>
                        <a:pt x="452" y="0"/>
                        <a:pt x="389"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149" name="Google Shape;7149;p32"/>
                <p:cNvGrpSpPr/>
                <p:nvPr/>
              </p:nvGrpSpPr>
              <p:grpSpPr>
                <a:xfrm>
                  <a:off x="2730175" y="4343692"/>
                  <a:ext cx="217474" cy="291591"/>
                  <a:chOff x="2730175" y="4343692"/>
                  <a:chExt cx="217474" cy="291591"/>
                </a:xfrm>
              </p:grpSpPr>
              <p:sp>
                <p:nvSpPr>
                  <p:cNvPr id="7150" name="Google Shape;7150;p32"/>
                  <p:cNvSpPr/>
                  <p:nvPr/>
                </p:nvSpPr>
                <p:spPr>
                  <a:xfrm>
                    <a:off x="2834640" y="4372814"/>
                    <a:ext cx="113010" cy="262468"/>
                  </a:xfrm>
                  <a:custGeom>
                    <a:avLst/>
                    <a:gdLst/>
                    <a:ahLst/>
                    <a:cxnLst/>
                    <a:rect l="l" t="t" r="r" b="b"/>
                    <a:pathLst>
                      <a:path w="1203" h="2794" extrusionOk="0">
                        <a:moveTo>
                          <a:pt x="86" y="0"/>
                        </a:moveTo>
                        <a:cubicBezTo>
                          <a:pt x="68" y="68"/>
                          <a:pt x="46" y="123"/>
                          <a:pt x="40" y="177"/>
                        </a:cubicBezTo>
                        <a:cubicBezTo>
                          <a:pt x="1" y="503"/>
                          <a:pt x="90" y="807"/>
                          <a:pt x="223" y="1097"/>
                        </a:cubicBezTo>
                        <a:cubicBezTo>
                          <a:pt x="320" y="1309"/>
                          <a:pt x="449" y="1505"/>
                          <a:pt x="538" y="1720"/>
                        </a:cubicBezTo>
                        <a:cubicBezTo>
                          <a:pt x="682" y="2066"/>
                          <a:pt x="727" y="2421"/>
                          <a:pt x="562" y="2793"/>
                        </a:cubicBezTo>
                        <a:cubicBezTo>
                          <a:pt x="612" y="2758"/>
                          <a:pt x="671" y="2733"/>
                          <a:pt x="708" y="2690"/>
                        </a:cubicBezTo>
                        <a:cubicBezTo>
                          <a:pt x="1002" y="2366"/>
                          <a:pt x="1203" y="2005"/>
                          <a:pt x="1139" y="1543"/>
                        </a:cubicBezTo>
                        <a:cubicBezTo>
                          <a:pt x="1082" y="1130"/>
                          <a:pt x="938" y="771"/>
                          <a:pt x="555" y="553"/>
                        </a:cubicBezTo>
                        <a:cubicBezTo>
                          <a:pt x="546" y="547"/>
                          <a:pt x="538" y="541"/>
                          <a:pt x="530" y="536"/>
                        </a:cubicBezTo>
                        <a:cubicBezTo>
                          <a:pt x="346" y="414"/>
                          <a:pt x="209" y="252"/>
                          <a:pt x="119" y="49"/>
                        </a:cubicBezTo>
                        <a:cubicBezTo>
                          <a:pt x="113" y="37"/>
                          <a:pt x="104" y="26"/>
                          <a:pt x="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1" name="Google Shape;7151;p32"/>
                  <p:cNvSpPr/>
                  <p:nvPr/>
                </p:nvSpPr>
                <p:spPr>
                  <a:xfrm>
                    <a:off x="2730175" y="4343692"/>
                    <a:ext cx="121464" cy="223671"/>
                  </a:xfrm>
                  <a:custGeom>
                    <a:avLst/>
                    <a:gdLst/>
                    <a:ahLst/>
                    <a:cxnLst/>
                    <a:rect l="l" t="t" r="r" b="b"/>
                    <a:pathLst>
                      <a:path w="1293" h="2381" extrusionOk="0">
                        <a:moveTo>
                          <a:pt x="420" y="0"/>
                        </a:moveTo>
                        <a:cubicBezTo>
                          <a:pt x="247" y="142"/>
                          <a:pt x="140" y="317"/>
                          <a:pt x="103" y="523"/>
                        </a:cubicBezTo>
                        <a:cubicBezTo>
                          <a:pt x="0" y="1085"/>
                          <a:pt x="167" y="1559"/>
                          <a:pt x="615" y="1916"/>
                        </a:cubicBezTo>
                        <a:cubicBezTo>
                          <a:pt x="826" y="2086"/>
                          <a:pt x="1060" y="2226"/>
                          <a:pt x="1285" y="2380"/>
                        </a:cubicBezTo>
                        <a:cubicBezTo>
                          <a:pt x="1287" y="2378"/>
                          <a:pt x="1290" y="2378"/>
                          <a:pt x="1292" y="2375"/>
                        </a:cubicBezTo>
                        <a:cubicBezTo>
                          <a:pt x="1225" y="2287"/>
                          <a:pt x="1158" y="2199"/>
                          <a:pt x="1090" y="2112"/>
                        </a:cubicBezTo>
                        <a:cubicBezTo>
                          <a:pt x="977" y="1967"/>
                          <a:pt x="904" y="1804"/>
                          <a:pt x="863" y="1624"/>
                        </a:cubicBezTo>
                        <a:cubicBezTo>
                          <a:pt x="851" y="1574"/>
                          <a:pt x="827" y="1523"/>
                          <a:pt x="796" y="1481"/>
                        </a:cubicBezTo>
                        <a:cubicBezTo>
                          <a:pt x="474" y="1064"/>
                          <a:pt x="317" y="603"/>
                          <a:pt x="420" y="72"/>
                        </a:cubicBezTo>
                        <a:cubicBezTo>
                          <a:pt x="425" y="53"/>
                          <a:pt x="420" y="31"/>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2" name="Google Shape;7152;p32"/>
                  <p:cNvSpPr/>
                  <p:nvPr/>
                </p:nvSpPr>
                <p:spPr>
                  <a:xfrm>
                    <a:off x="2811060" y="4393012"/>
                    <a:ext cx="82197" cy="238795"/>
                  </a:xfrm>
                  <a:custGeom>
                    <a:avLst/>
                    <a:gdLst/>
                    <a:ahLst/>
                    <a:cxnLst/>
                    <a:rect l="l" t="t" r="r" b="b"/>
                    <a:pathLst>
                      <a:path w="875" h="2542" extrusionOk="0">
                        <a:moveTo>
                          <a:pt x="217" y="1"/>
                        </a:moveTo>
                        <a:cubicBezTo>
                          <a:pt x="104" y="197"/>
                          <a:pt x="34" y="401"/>
                          <a:pt x="22" y="623"/>
                        </a:cubicBezTo>
                        <a:cubicBezTo>
                          <a:pt x="0" y="1001"/>
                          <a:pt x="73" y="1351"/>
                          <a:pt x="333" y="1645"/>
                        </a:cubicBezTo>
                        <a:cubicBezTo>
                          <a:pt x="384" y="1702"/>
                          <a:pt x="424" y="1769"/>
                          <a:pt x="472" y="1829"/>
                        </a:cubicBezTo>
                        <a:cubicBezTo>
                          <a:pt x="637" y="2037"/>
                          <a:pt x="763" y="2259"/>
                          <a:pt x="742" y="2542"/>
                        </a:cubicBezTo>
                        <a:cubicBezTo>
                          <a:pt x="811" y="2442"/>
                          <a:pt x="844" y="2335"/>
                          <a:pt x="855" y="2222"/>
                        </a:cubicBezTo>
                        <a:cubicBezTo>
                          <a:pt x="874" y="1954"/>
                          <a:pt x="840" y="1696"/>
                          <a:pt x="726" y="1453"/>
                        </a:cubicBezTo>
                        <a:cubicBezTo>
                          <a:pt x="663" y="1319"/>
                          <a:pt x="590" y="1189"/>
                          <a:pt x="518" y="1060"/>
                        </a:cubicBezTo>
                        <a:cubicBezTo>
                          <a:pt x="338" y="736"/>
                          <a:pt x="226" y="394"/>
                          <a:pt x="230" y="20"/>
                        </a:cubicBezTo>
                        <a:cubicBezTo>
                          <a:pt x="230" y="16"/>
                          <a:pt x="224" y="1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3" name="Google Shape;7153;p32"/>
                  <p:cNvSpPr/>
                  <p:nvPr/>
                </p:nvSpPr>
                <p:spPr>
                  <a:xfrm>
                    <a:off x="2769631" y="4349423"/>
                    <a:ext cx="48285" cy="128886"/>
                  </a:xfrm>
                  <a:custGeom>
                    <a:avLst/>
                    <a:gdLst/>
                    <a:ahLst/>
                    <a:cxnLst/>
                    <a:rect l="l" t="t" r="r" b="b"/>
                    <a:pathLst>
                      <a:path w="514" h="1372" extrusionOk="0">
                        <a:moveTo>
                          <a:pt x="62" y="0"/>
                        </a:moveTo>
                        <a:cubicBezTo>
                          <a:pt x="0" y="246"/>
                          <a:pt x="11" y="491"/>
                          <a:pt x="68" y="729"/>
                        </a:cubicBezTo>
                        <a:cubicBezTo>
                          <a:pt x="126" y="972"/>
                          <a:pt x="261" y="1176"/>
                          <a:pt x="408" y="1372"/>
                        </a:cubicBezTo>
                        <a:cubicBezTo>
                          <a:pt x="416" y="1340"/>
                          <a:pt x="414" y="1310"/>
                          <a:pt x="412" y="1281"/>
                        </a:cubicBezTo>
                        <a:cubicBezTo>
                          <a:pt x="394" y="1088"/>
                          <a:pt x="414" y="899"/>
                          <a:pt x="482" y="719"/>
                        </a:cubicBezTo>
                        <a:cubicBezTo>
                          <a:pt x="514" y="636"/>
                          <a:pt x="500" y="571"/>
                          <a:pt x="454" y="506"/>
                        </a:cubicBezTo>
                        <a:cubicBezTo>
                          <a:pt x="433" y="475"/>
                          <a:pt x="412" y="444"/>
                          <a:pt x="385" y="419"/>
                        </a:cubicBezTo>
                        <a:cubicBezTo>
                          <a:pt x="251" y="301"/>
                          <a:pt x="124" y="177"/>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54" name="Google Shape;7154;p32"/>
                <p:cNvGrpSpPr/>
                <p:nvPr/>
              </p:nvGrpSpPr>
              <p:grpSpPr>
                <a:xfrm>
                  <a:off x="2842155" y="4646751"/>
                  <a:ext cx="224426" cy="261061"/>
                  <a:chOff x="2842155" y="4646751"/>
                  <a:chExt cx="224426" cy="261061"/>
                </a:xfrm>
              </p:grpSpPr>
              <p:sp>
                <p:nvSpPr>
                  <p:cNvPr id="7155" name="Google Shape;7155;p32"/>
                  <p:cNvSpPr/>
                  <p:nvPr/>
                </p:nvSpPr>
                <p:spPr>
                  <a:xfrm>
                    <a:off x="2842155" y="4705465"/>
                    <a:ext cx="157819" cy="202347"/>
                  </a:xfrm>
                  <a:custGeom>
                    <a:avLst/>
                    <a:gdLst/>
                    <a:ahLst/>
                    <a:cxnLst/>
                    <a:rect l="l" t="t" r="r" b="b"/>
                    <a:pathLst>
                      <a:path w="1680" h="2154" extrusionOk="0">
                        <a:moveTo>
                          <a:pt x="1636" y="1"/>
                        </a:moveTo>
                        <a:cubicBezTo>
                          <a:pt x="1631" y="1"/>
                          <a:pt x="1626" y="1"/>
                          <a:pt x="1622" y="2"/>
                        </a:cubicBezTo>
                        <a:cubicBezTo>
                          <a:pt x="1410" y="61"/>
                          <a:pt x="1195" y="113"/>
                          <a:pt x="989" y="184"/>
                        </a:cubicBezTo>
                        <a:cubicBezTo>
                          <a:pt x="822" y="242"/>
                          <a:pt x="695" y="363"/>
                          <a:pt x="596" y="510"/>
                        </a:cubicBezTo>
                        <a:cubicBezTo>
                          <a:pt x="463" y="709"/>
                          <a:pt x="406" y="934"/>
                          <a:pt x="347" y="1159"/>
                        </a:cubicBezTo>
                        <a:cubicBezTo>
                          <a:pt x="284" y="1398"/>
                          <a:pt x="215" y="1634"/>
                          <a:pt x="67" y="1841"/>
                        </a:cubicBezTo>
                        <a:cubicBezTo>
                          <a:pt x="27" y="1897"/>
                          <a:pt x="13" y="1979"/>
                          <a:pt x="7" y="2049"/>
                        </a:cubicBezTo>
                        <a:cubicBezTo>
                          <a:pt x="0" y="2120"/>
                          <a:pt x="22" y="2154"/>
                          <a:pt x="71" y="2154"/>
                        </a:cubicBezTo>
                        <a:cubicBezTo>
                          <a:pt x="88" y="2154"/>
                          <a:pt x="108" y="2150"/>
                          <a:pt x="131" y="2141"/>
                        </a:cubicBezTo>
                        <a:cubicBezTo>
                          <a:pt x="489" y="2013"/>
                          <a:pt x="787" y="1806"/>
                          <a:pt x="953" y="1458"/>
                        </a:cubicBezTo>
                        <a:cubicBezTo>
                          <a:pt x="1066" y="1222"/>
                          <a:pt x="1157" y="974"/>
                          <a:pt x="1241" y="726"/>
                        </a:cubicBezTo>
                        <a:cubicBezTo>
                          <a:pt x="1334" y="456"/>
                          <a:pt x="1420" y="187"/>
                          <a:pt x="1680" y="2"/>
                        </a:cubicBezTo>
                        <a:cubicBezTo>
                          <a:pt x="1660" y="2"/>
                          <a:pt x="1647" y="1"/>
                          <a:pt x="1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6" name="Google Shape;7156;p32"/>
                  <p:cNvSpPr/>
                  <p:nvPr/>
                </p:nvSpPr>
                <p:spPr>
                  <a:xfrm>
                    <a:off x="2970386" y="4646751"/>
                    <a:ext cx="96195" cy="140534"/>
                  </a:xfrm>
                  <a:custGeom>
                    <a:avLst/>
                    <a:gdLst/>
                    <a:ahLst/>
                    <a:cxnLst/>
                    <a:rect l="l" t="t" r="r" b="b"/>
                    <a:pathLst>
                      <a:path w="1024" h="1496" extrusionOk="0">
                        <a:moveTo>
                          <a:pt x="888" y="0"/>
                        </a:moveTo>
                        <a:cubicBezTo>
                          <a:pt x="512" y="0"/>
                          <a:pt x="61" y="283"/>
                          <a:pt x="1" y="623"/>
                        </a:cubicBezTo>
                        <a:cubicBezTo>
                          <a:pt x="102" y="607"/>
                          <a:pt x="200" y="586"/>
                          <a:pt x="300" y="576"/>
                        </a:cubicBezTo>
                        <a:cubicBezTo>
                          <a:pt x="305" y="576"/>
                          <a:pt x="310" y="576"/>
                          <a:pt x="316" y="576"/>
                        </a:cubicBezTo>
                        <a:cubicBezTo>
                          <a:pt x="360" y="576"/>
                          <a:pt x="404" y="591"/>
                          <a:pt x="449" y="597"/>
                        </a:cubicBezTo>
                        <a:cubicBezTo>
                          <a:pt x="428" y="638"/>
                          <a:pt x="414" y="686"/>
                          <a:pt x="386" y="722"/>
                        </a:cubicBezTo>
                        <a:cubicBezTo>
                          <a:pt x="205" y="944"/>
                          <a:pt x="145" y="1208"/>
                          <a:pt x="112" y="1496"/>
                        </a:cubicBezTo>
                        <a:cubicBezTo>
                          <a:pt x="138" y="1476"/>
                          <a:pt x="153" y="1466"/>
                          <a:pt x="165" y="1453"/>
                        </a:cubicBezTo>
                        <a:cubicBezTo>
                          <a:pt x="265" y="1346"/>
                          <a:pt x="353" y="1227"/>
                          <a:pt x="398" y="1087"/>
                        </a:cubicBezTo>
                        <a:cubicBezTo>
                          <a:pt x="450" y="924"/>
                          <a:pt x="497" y="760"/>
                          <a:pt x="537" y="593"/>
                        </a:cubicBezTo>
                        <a:cubicBezTo>
                          <a:pt x="600" y="318"/>
                          <a:pt x="693" y="74"/>
                          <a:pt x="1023" y="13"/>
                        </a:cubicBezTo>
                        <a:cubicBezTo>
                          <a:pt x="980" y="4"/>
                          <a:pt x="934"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7" name="Google Shape;7157;p32"/>
                  <p:cNvSpPr/>
                  <p:nvPr/>
                </p:nvSpPr>
                <p:spPr>
                  <a:xfrm>
                    <a:off x="2872780" y="4710820"/>
                    <a:ext cx="130107" cy="194550"/>
                  </a:xfrm>
                  <a:custGeom>
                    <a:avLst/>
                    <a:gdLst/>
                    <a:ahLst/>
                    <a:cxnLst/>
                    <a:rect l="l" t="t" r="r" b="b"/>
                    <a:pathLst>
                      <a:path w="1385" h="2071" extrusionOk="0">
                        <a:moveTo>
                          <a:pt x="1369" y="1"/>
                        </a:moveTo>
                        <a:cubicBezTo>
                          <a:pt x="1338" y="27"/>
                          <a:pt x="1304" y="49"/>
                          <a:pt x="1276" y="78"/>
                        </a:cubicBezTo>
                        <a:cubicBezTo>
                          <a:pt x="1142" y="210"/>
                          <a:pt x="1071" y="379"/>
                          <a:pt x="1010" y="551"/>
                        </a:cubicBezTo>
                        <a:cubicBezTo>
                          <a:pt x="947" y="734"/>
                          <a:pt x="884" y="917"/>
                          <a:pt x="822" y="1099"/>
                        </a:cubicBezTo>
                        <a:cubicBezTo>
                          <a:pt x="679" y="1521"/>
                          <a:pt x="426" y="1848"/>
                          <a:pt x="22" y="2049"/>
                        </a:cubicBezTo>
                        <a:cubicBezTo>
                          <a:pt x="15" y="2053"/>
                          <a:pt x="10" y="2060"/>
                          <a:pt x="0" y="2068"/>
                        </a:cubicBezTo>
                        <a:cubicBezTo>
                          <a:pt x="10" y="2069"/>
                          <a:pt x="15" y="2071"/>
                          <a:pt x="19" y="2071"/>
                        </a:cubicBezTo>
                        <a:cubicBezTo>
                          <a:pt x="20" y="2071"/>
                          <a:pt x="21" y="2070"/>
                          <a:pt x="22" y="2070"/>
                        </a:cubicBezTo>
                        <a:cubicBezTo>
                          <a:pt x="34" y="2068"/>
                          <a:pt x="46" y="2065"/>
                          <a:pt x="57" y="2060"/>
                        </a:cubicBezTo>
                        <a:cubicBezTo>
                          <a:pt x="579" y="1831"/>
                          <a:pt x="968" y="1489"/>
                          <a:pt x="1074" y="896"/>
                        </a:cubicBezTo>
                        <a:cubicBezTo>
                          <a:pt x="1127" y="586"/>
                          <a:pt x="1159" y="267"/>
                          <a:pt x="1385" y="14"/>
                        </a:cubicBezTo>
                        <a:cubicBezTo>
                          <a:pt x="1379" y="11"/>
                          <a:pt x="1374" y="7"/>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158" name="Google Shape;7158;p32"/>
                <p:cNvSpPr/>
                <p:nvPr/>
              </p:nvSpPr>
              <p:spPr>
                <a:xfrm>
                  <a:off x="2976305" y="4653797"/>
                  <a:ext cx="89807" cy="159698"/>
                </a:xfrm>
                <a:custGeom>
                  <a:avLst/>
                  <a:gdLst/>
                  <a:ahLst/>
                  <a:cxnLst/>
                  <a:rect l="l" t="t" r="r" b="b"/>
                  <a:pathLst>
                    <a:path w="956" h="1700" extrusionOk="0">
                      <a:moveTo>
                        <a:pt x="955" y="0"/>
                      </a:moveTo>
                      <a:lnTo>
                        <a:pt x="955" y="0"/>
                      </a:lnTo>
                      <a:cubicBezTo>
                        <a:pt x="860" y="6"/>
                        <a:pt x="785" y="38"/>
                        <a:pt x="723" y="103"/>
                      </a:cubicBezTo>
                      <a:cubicBezTo>
                        <a:pt x="612" y="216"/>
                        <a:pt x="560" y="359"/>
                        <a:pt x="522" y="511"/>
                      </a:cubicBezTo>
                      <a:cubicBezTo>
                        <a:pt x="483" y="673"/>
                        <a:pt x="438" y="836"/>
                        <a:pt x="387" y="996"/>
                      </a:cubicBezTo>
                      <a:cubicBezTo>
                        <a:pt x="340" y="1142"/>
                        <a:pt x="262" y="1277"/>
                        <a:pt x="142" y="1370"/>
                      </a:cubicBezTo>
                      <a:cubicBezTo>
                        <a:pt x="30" y="1457"/>
                        <a:pt x="15" y="1572"/>
                        <a:pt x="1" y="1700"/>
                      </a:cubicBezTo>
                      <a:cubicBezTo>
                        <a:pt x="111" y="1598"/>
                        <a:pt x="218" y="1497"/>
                        <a:pt x="309" y="1384"/>
                      </a:cubicBezTo>
                      <a:cubicBezTo>
                        <a:pt x="442" y="1219"/>
                        <a:pt x="491" y="1018"/>
                        <a:pt x="537" y="817"/>
                      </a:cubicBezTo>
                      <a:cubicBezTo>
                        <a:pt x="607" y="511"/>
                        <a:pt x="706" y="217"/>
                        <a:pt x="95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159" name="Google Shape;7159;p32"/>
                <p:cNvGrpSpPr/>
                <p:nvPr/>
              </p:nvGrpSpPr>
              <p:grpSpPr>
                <a:xfrm>
                  <a:off x="2954510" y="4534584"/>
                  <a:ext cx="135182" cy="174166"/>
                  <a:chOff x="2954510" y="4534584"/>
                  <a:chExt cx="135182" cy="174166"/>
                </a:xfrm>
              </p:grpSpPr>
              <p:sp>
                <p:nvSpPr>
                  <p:cNvPr id="7160" name="Google Shape;7160;p32"/>
                  <p:cNvSpPr/>
                  <p:nvPr/>
                </p:nvSpPr>
                <p:spPr>
                  <a:xfrm>
                    <a:off x="2954510" y="4578831"/>
                    <a:ext cx="76655" cy="129919"/>
                  </a:xfrm>
                  <a:custGeom>
                    <a:avLst/>
                    <a:gdLst/>
                    <a:ahLst/>
                    <a:cxnLst/>
                    <a:rect l="l" t="t" r="r" b="b"/>
                    <a:pathLst>
                      <a:path w="816" h="1383" extrusionOk="0">
                        <a:moveTo>
                          <a:pt x="673" y="1"/>
                        </a:moveTo>
                        <a:cubicBezTo>
                          <a:pt x="672" y="1"/>
                          <a:pt x="670" y="1"/>
                          <a:pt x="669" y="1"/>
                        </a:cubicBezTo>
                        <a:cubicBezTo>
                          <a:pt x="589" y="2"/>
                          <a:pt x="529" y="51"/>
                          <a:pt x="527" y="116"/>
                        </a:cubicBezTo>
                        <a:cubicBezTo>
                          <a:pt x="527" y="136"/>
                          <a:pt x="534" y="164"/>
                          <a:pt x="548" y="174"/>
                        </a:cubicBezTo>
                        <a:cubicBezTo>
                          <a:pt x="550" y="175"/>
                          <a:pt x="553" y="176"/>
                          <a:pt x="556" y="176"/>
                        </a:cubicBezTo>
                        <a:cubicBezTo>
                          <a:pt x="570" y="176"/>
                          <a:pt x="591" y="164"/>
                          <a:pt x="607" y="160"/>
                        </a:cubicBezTo>
                        <a:cubicBezTo>
                          <a:pt x="625" y="155"/>
                          <a:pt x="653" y="141"/>
                          <a:pt x="665" y="141"/>
                        </a:cubicBezTo>
                        <a:cubicBezTo>
                          <a:pt x="667" y="141"/>
                          <a:pt x="669" y="142"/>
                          <a:pt x="670" y="143"/>
                        </a:cubicBezTo>
                        <a:cubicBezTo>
                          <a:pt x="685" y="160"/>
                          <a:pt x="698" y="193"/>
                          <a:pt x="694" y="214"/>
                        </a:cubicBezTo>
                        <a:cubicBezTo>
                          <a:pt x="679" y="271"/>
                          <a:pt x="660" y="328"/>
                          <a:pt x="629" y="377"/>
                        </a:cubicBezTo>
                        <a:cubicBezTo>
                          <a:pt x="495" y="588"/>
                          <a:pt x="355" y="794"/>
                          <a:pt x="220" y="1005"/>
                        </a:cubicBezTo>
                        <a:cubicBezTo>
                          <a:pt x="145" y="1123"/>
                          <a:pt x="80" y="1247"/>
                          <a:pt x="0" y="1382"/>
                        </a:cubicBezTo>
                        <a:cubicBezTo>
                          <a:pt x="9" y="1383"/>
                          <a:pt x="16" y="1383"/>
                          <a:pt x="24" y="1383"/>
                        </a:cubicBezTo>
                        <a:cubicBezTo>
                          <a:pt x="87" y="1383"/>
                          <a:pt x="110" y="1362"/>
                          <a:pt x="121" y="1316"/>
                        </a:cubicBezTo>
                        <a:cubicBezTo>
                          <a:pt x="130" y="1274"/>
                          <a:pt x="147" y="1230"/>
                          <a:pt x="171" y="1194"/>
                        </a:cubicBezTo>
                        <a:cubicBezTo>
                          <a:pt x="300" y="1001"/>
                          <a:pt x="433" y="812"/>
                          <a:pt x="566" y="622"/>
                        </a:cubicBezTo>
                        <a:cubicBezTo>
                          <a:pt x="606" y="565"/>
                          <a:pt x="655" y="514"/>
                          <a:pt x="691" y="457"/>
                        </a:cubicBezTo>
                        <a:cubicBezTo>
                          <a:pt x="754" y="355"/>
                          <a:pt x="815" y="252"/>
                          <a:pt x="811" y="127"/>
                        </a:cubicBezTo>
                        <a:cubicBezTo>
                          <a:pt x="809" y="51"/>
                          <a:pt x="752" y="1"/>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1" name="Google Shape;7161;p32"/>
                  <p:cNvSpPr/>
                  <p:nvPr/>
                </p:nvSpPr>
                <p:spPr>
                  <a:xfrm>
                    <a:off x="3029758" y="4534584"/>
                    <a:ext cx="25270" cy="63879"/>
                  </a:xfrm>
                  <a:custGeom>
                    <a:avLst/>
                    <a:gdLst/>
                    <a:ahLst/>
                    <a:cxnLst/>
                    <a:rect l="l" t="t" r="r" b="b"/>
                    <a:pathLst>
                      <a:path w="269" h="680" extrusionOk="0">
                        <a:moveTo>
                          <a:pt x="101" y="0"/>
                        </a:moveTo>
                        <a:cubicBezTo>
                          <a:pt x="92" y="0"/>
                          <a:pt x="83" y="2"/>
                          <a:pt x="74" y="4"/>
                        </a:cubicBezTo>
                        <a:cubicBezTo>
                          <a:pt x="46" y="12"/>
                          <a:pt x="22" y="40"/>
                          <a:pt x="8" y="65"/>
                        </a:cubicBezTo>
                        <a:cubicBezTo>
                          <a:pt x="1" y="76"/>
                          <a:pt x="19" y="112"/>
                          <a:pt x="36" y="122"/>
                        </a:cubicBezTo>
                        <a:cubicBezTo>
                          <a:pt x="158" y="198"/>
                          <a:pt x="195" y="317"/>
                          <a:pt x="114" y="434"/>
                        </a:cubicBezTo>
                        <a:cubicBezTo>
                          <a:pt x="62" y="513"/>
                          <a:pt x="53" y="589"/>
                          <a:pt x="77" y="680"/>
                        </a:cubicBezTo>
                        <a:cubicBezTo>
                          <a:pt x="121" y="599"/>
                          <a:pt x="169" y="522"/>
                          <a:pt x="205" y="437"/>
                        </a:cubicBezTo>
                        <a:cubicBezTo>
                          <a:pt x="248" y="333"/>
                          <a:pt x="268" y="222"/>
                          <a:pt x="229" y="112"/>
                        </a:cubicBezTo>
                        <a:cubicBezTo>
                          <a:pt x="204" y="44"/>
                          <a:pt x="155"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2" name="Google Shape;7162;p32"/>
                  <p:cNvSpPr/>
                  <p:nvPr/>
                </p:nvSpPr>
                <p:spPr>
                  <a:xfrm>
                    <a:off x="3058035" y="4548487"/>
                    <a:ext cx="31658" cy="21982"/>
                  </a:xfrm>
                  <a:custGeom>
                    <a:avLst/>
                    <a:gdLst/>
                    <a:ahLst/>
                    <a:cxnLst/>
                    <a:rect l="l" t="t" r="r" b="b"/>
                    <a:pathLst>
                      <a:path w="337" h="234" extrusionOk="0">
                        <a:moveTo>
                          <a:pt x="208" y="0"/>
                        </a:moveTo>
                        <a:cubicBezTo>
                          <a:pt x="120" y="0"/>
                          <a:pt x="32" y="77"/>
                          <a:pt x="0" y="170"/>
                        </a:cubicBezTo>
                        <a:cubicBezTo>
                          <a:pt x="8" y="166"/>
                          <a:pt x="14" y="165"/>
                          <a:pt x="19" y="162"/>
                        </a:cubicBezTo>
                        <a:cubicBezTo>
                          <a:pt x="69" y="141"/>
                          <a:pt x="116" y="110"/>
                          <a:pt x="168" y="104"/>
                        </a:cubicBezTo>
                        <a:cubicBezTo>
                          <a:pt x="171" y="104"/>
                          <a:pt x="175" y="103"/>
                          <a:pt x="178" y="103"/>
                        </a:cubicBezTo>
                        <a:cubicBezTo>
                          <a:pt x="240" y="103"/>
                          <a:pt x="249" y="164"/>
                          <a:pt x="270" y="211"/>
                        </a:cubicBezTo>
                        <a:cubicBezTo>
                          <a:pt x="277" y="228"/>
                          <a:pt x="289" y="234"/>
                          <a:pt x="299" y="234"/>
                        </a:cubicBezTo>
                        <a:cubicBezTo>
                          <a:pt x="314" y="234"/>
                          <a:pt x="327" y="223"/>
                          <a:pt x="329" y="208"/>
                        </a:cubicBezTo>
                        <a:cubicBezTo>
                          <a:pt x="336" y="161"/>
                          <a:pt x="334" y="105"/>
                          <a:pt x="315" y="63"/>
                        </a:cubicBezTo>
                        <a:cubicBezTo>
                          <a:pt x="301" y="33"/>
                          <a:pt x="252" y="3"/>
                          <a:pt x="218" y="1"/>
                        </a:cubicBezTo>
                        <a:cubicBezTo>
                          <a:pt x="215" y="0"/>
                          <a:pt x="212"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163" name="Google Shape;7163;p32"/>
                <p:cNvSpPr/>
                <p:nvPr/>
              </p:nvSpPr>
              <p:spPr>
                <a:xfrm>
                  <a:off x="2723036" y="4193384"/>
                  <a:ext cx="228932" cy="446403"/>
                </a:xfrm>
                <a:custGeom>
                  <a:avLst/>
                  <a:gdLst/>
                  <a:ahLst/>
                  <a:cxnLst/>
                  <a:rect l="l" t="t" r="r" b="b"/>
                  <a:pathLst>
                    <a:path w="2437" h="4752" extrusionOk="0">
                      <a:moveTo>
                        <a:pt x="739" y="60"/>
                      </a:moveTo>
                      <a:cubicBezTo>
                        <a:pt x="801" y="60"/>
                        <a:pt x="850" y="94"/>
                        <a:pt x="891" y="145"/>
                      </a:cubicBezTo>
                      <a:cubicBezTo>
                        <a:pt x="981" y="257"/>
                        <a:pt x="1001" y="396"/>
                        <a:pt x="999" y="531"/>
                      </a:cubicBezTo>
                      <a:cubicBezTo>
                        <a:pt x="996" y="778"/>
                        <a:pt x="977" y="1026"/>
                        <a:pt x="964" y="1272"/>
                      </a:cubicBezTo>
                      <a:cubicBezTo>
                        <a:pt x="963" y="1303"/>
                        <a:pt x="964" y="1333"/>
                        <a:pt x="964" y="1363"/>
                      </a:cubicBezTo>
                      <a:cubicBezTo>
                        <a:pt x="975" y="1364"/>
                        <a:pt x="984" y="1364"/>
                        <a:pt x="994" y="1365"/>
                      </a:cubicBezTo>
                      <a:cubicBezTo>
                        <a:pt x="1001" y="1342"/>
                        <a:pt x="1008" y="1320"/>
                        <a:pt x="1013" y="1296"/>
                      </a:cubicBezTo>
                      <a:cubicBezTo>
                        <a:pt x="1047" y="1196"/>
                        <a:pt x="1150" y="1124"/>
                        <a:pt x="1251" y="1124"/>
                      </a:cubicBezTo>
                      <a:cubicBezTo>
                        <a:pt x="1265" y="1124"/>
                        <a:pt x="1280" y="1126"/>
                        <a:pt x="1294" y="1129"/>
                      </a:cubicBezTo>
                      <a:cubicBezTo>
                        <a:pt x="1435" y="1161"/>
                        <a:pt x="1527" y="1280"/>
                        <a:pt x="1513" y="1411"/>
                      </a:cubicBezTo>
                      <a:cubicBezTo>
                        <a:pt x="1503" y="1509"/>
                        <a:pt x="1477" y="1597"/>
                        <a:pt x="1385" y="1651"/>
                      </a:cubicBezTo>
                      <a:cubicBezTo>
                        <a:pt x="1362" y="1664"/>
                        <a:pt x="1339" y="1671"/>
                        <a:pt x="1316" y="1671"/>
                      </a:cubicBezTo>
                      <a:cubicBezTo>
                        <a:pt x="1289" y="1671"/>
                        <a:pt x="1264" y="1661"/>
                        <a:pt x="1242" y="1638"/>
                      </a:cubicBezTo>
                      <a:cubicBezTo>
                        <a:pt x="1203" y="1599"/>
                        <a:pt x="1187" y="1547"/>
                        <a:pt x="1219" y="1484"/>
                      </a:cubicBezTo>
                      <a:lnTo>
                        <a:pt x="1219" y="1484"/>
                      </a:lnTo>
                      <a:cubicBezTo>
                        <a:pt x="1249" y="1514"/>
                        <a:pt x="1279" y="1531"/>
                        <a:pt x="1311" y="1531"/>
                      </a:cubicBezTo>
                      <a:cubicBezTo>
                        <a:pt x="1331" y="1531"/>
                        <a:pt x="1352" y="1524"/>
                        <a:pt x="1373" y="1507"/>
                      </a:cubicBezTo>
                      <a:cubicBezTo>
                        <a:pt x="1428" y="1465"/>
                        <a:pt x="1431" y="1406"/>
                        <a:pt x="1419" y="1344"/>
                      </a:cubicBezTo>
                      <a:cubicBezTo>
                        <a:pt x="1404" y="1278"/>
                        <a:pt x="1361" y="1242"/>
                        <a:pt x="1295" y="1233"/>
                      </a:cubicBezTo>
                      <a:cubicBezTo>
                        <a:pt x="1283" y="1232"/>
                        <a:pt x="1271" y="1231"/>
                        <a:pt x="1259" y="1231"/>
                      </a:cubicBezTo>
                      <a:cubicBezTo>
                        <a:pt x="1189" y="1231"/>
                        <a:pt x="1134" y="1265"/>
                        <a:pt x="1090" y="1326"/>
                      </a:cubicBezTo>
                      <a:cubicBezTo>
                        <a:pt x="1028" y="1415"/>
                        <a:pt x="1016" y="1515"/>
                        <a:pt x="1021" y="1618"/>
                      </a:cubicBezTo>
                      <a:cubicBezTo>
                        <a:pt x="1028" y="1772"/>
                        <a:pt x="1048" y="1923"/>
                        <a:pt x="1059" y="2076"/>
                      </a:cubicBezTo>
                      <a:cubicBezTo>
                        <a:pt x="1064" y="2120"/>
                        <a:pt x="1059" y="2165"/>
                        <a:pt x="1048" y="2211"/>
                      </a:cubicBezTo>
                      <a:cubicBezTo>
                        <a:pt x="951" y="2109"/>
                        <a:pt x="891" y="1999"/>
                        <a:pt x="883" y="1861"/>
                      </a:cubicBezTo>
                      <a:cubicBezTo>
                        <a:pt x="871" y="1658"/>
                        <a:pt x="860" y="1452"/>
                        <a:pt x="845" y="1247"/>
                      </a:cubicBezTo>
                      <a:cubicBezTo>
                        <a:pt x="837" y="1171"/>
                        <a:pt x="827" y="1095"/>
                        <a:pt x="808" y="1022"/>
                      </a:cubicBezTo>
                      <a:cubicBezTo>
                        <a:pt x="789" y="950"/>
                        <a:pt x="736" y="905"/>
                        <a:pt x="659" y="897"/>
                      </a:cubicBezTo>
                      <a:cubicBezTo>
                        <a:pt x="652" y="896"/>
                        <a:pt x="646" y="895"/>
                        <a:pt x="639" y="895"/>
                      </a:cubicBezTo>
                      <a:cubicBezTo>
                        <a:pt x="557" y="895"/>
                        <a:pt x="485" y="962"/>
                        <a:pt x="478" y="1044"/>
                      </a:cubicBezTo>
                      <a:cubicBezTo>
                        <a:pt x="469" y="1135"/>
                        <a:pt x="521" y="1187"/>
                        <a:pt x="626" y="1194"/>
                      </a:cubicBezTo>
                      <a:cubicBezTo>
                        <a:pt x="599" y="1234"/>
                        <a:pt x="563" y="1254"/>
                        <a:pt x="528" y="1254"/>
                      </a:cubicBezTo>
                      <a:cubicBezTo>
                        <a:pt x="491" y="1254"/>
                        <a:pt x="453" y="1233"/>
                        <a:pt x="424" y="1189"/>
                      </a:cubicBezTo>
                      <a:cubicBezTo>
                        <a:pt x="350" y="1076"/>
                        <a:pt x="391" y="901"/>
                        <a:pt x="507" y="829"/>
                      </a:cubicBezTo>
                      <a:cubicBezTo>
                        <a:pt x="550" y="802"/>
                        <a:pt x="597" y="790"/>
                        <a:pt x="643" y="790"/>
                      </a:cubicBezTo>
                      <a:cubicBezTo>
                        <a:pt x="727" y="790"/>
                        <a:pt x="809" y="832"/>
                        <a:pt x="857" y="910"/>
                      </a:cubicBezTo>
                      <a:cubicBezTo>
                        <a:pt x="876" y="940"/>
                        <a:pt x="889" y="970"/>
                        <a:pt x="922" y="1001"/>
                      </a:cubicBezTo>
                      <a:cubicBezTo>
                        <a:pt x="925" y="979"/>
                        <a:pt x="934" y="957"/>
                        <a:pt x="933" y="936"/>
                      </a:cubicBezTo>
                      <a:cubicBezTo>
                        <a:pt x="923" y="763"/>
                        <a:pt x="913" y="590"/>
                        <a:pt x="897" y="417"/>
                      </a:cubicBezTo>
                      <a:cubicBezTo>
                        <a:pt x="893" y="373"/>
                        <a:pt x="882" y="329"/>
                        <a:pt x="862" y="289"/>
                      </a:cubicBezTo>
                      <a:cubicBezTo>
                        <a:pt x="836" y="235"/>
                        <a:pt x="796" y="208"/>
                        <a:pt x="752" y="208"/>
                      </a:cubicBezTo>
                      <a:cubicBezTo>
                        <a:pt x="720" y="208"/>
                        <a:pt x="685" y="223"/>
                        <a:pt x="651" y="254"/>
                      </a:cubicBezTo>
                      <a:cubicBezTo>
                        <a:pt x="638" y="269"/>
                        <a:pt x="610" y="270"/>
                        <a:pt x="589" y="278"/>
                      </a:cubicBezTo>
                      <a:cubicBezTo>
                        <a:pt x="584" y="256"/>
                        <a:pt x="569" y="231"/>
                        <a:pt x="576" y="212"/>
                      </a:cubicBezTo>
                      <a:cubicBezTo>
                        <a:pt x="597" y="149"/>
                        <a:pt x="619" y="83"/>
                        <a:pt x="696" y="65"/>
                      </a:cubicBezTo>
                      <a:cubicBezTo>
                        <a:pt x="711" y="62"/>
                        <a:pt x="725" y="60"/>
                        <a:pt x="739" y="60"/>
                      </a:cubicBezTo>
                      <a:close/>
                      <a:moveTo>
                        <a:pt x="558" y="1661"/>
                      </a:moveTo>
                      <a:lnTo>
                        <a:pt x="558" y="1661"/>
                      </a:lnTo>
                      <a:cubicBezTo>
                        <a:pt x="620" y="1838"/>
                        <a:pt x="747" y="1962"/>
                        <a:pt x="881" y="2080"/>
                      </a:cubicBezTo>
                      <a:cubicBezTo>
                        <a:pt x="908" y="2105"/>
                        <a:pt x="928" y="2137"/>
                        <a:pt x="950" y="2167"/>
                      </a:cubicBezTo>
                      <a:cubicBezTo>
                        <a:pt x="997" y="2232"/>
                        <a:pt x="1011" y="2296"/>
                        <a:pt x="978" y="2380"/>
                      </a:cubicBezTo>
                      <a:cubicBezTo>
                        <a:pt x="910" y="2560"/>
                        <a:pt x="892" y="2749"/>
                        <a:pt x="908" y="2942"/>
                      </a:cubicBezTo>
                      <a:cubicBezTo>
                        <a:pt x="910" y="2971"/>
                        <a:pt x="912" y="3000"/>
                        <a:pt x="904" y="3033"/>
                      </a:cubicBezTo>
                      <a:cubicBezTo>
                        <a:pt x="757" y="2837"/>
                        <a:pt x="620" y="2633"/>
                        <a:pt x="564" y="2390"/>
                      </a:cubicBezTo>
                      <a:cubicBezTo>
                        <a:pt x="507" y="2152"/>
                        <a:pt x="496" y="1907"/>
                        <a:pt x="558" y="1661"/>
                      </a:cubicBezTo>
                      <a:close/>
                      <a:moveTo>
                        <a:pt x="496" y="1601"/>
                      </a:moveTo>
                      <a:cubicBezTo>
                        <a:pt x="496" y="1632"/>
                        <a:pt x="501" y="1654"/>
                        <a:pt x="496" y="1673"/>
                      </a:cubicBezTo>
                      <a:cubicBezTo>
                        <a:pt x="392" y="2204"/>
                        <a:pt x="548" y="2665"/>
                        <a:pt x="872" y="3082"/>
                      </a:cubicBezTo>
                      <a:cubicBezTo>
                        <a:pt x="903" y="3123"/>
                        <a:pt x="927" y="3175"/>
                        <a:pt x="939" y="3226"/>
                      </a:cubicBezTo>
                      <a:cubicBezTo>
                        <a:pt x="980" y="3404"/>
                        <a:pt x="1053" y="3567"/>
                        <a:pt x="1166" y="3713"/>
                      </a:cubicBezTo>
                      <a:cubicBezTo>
                        <a:pt x="1234" y="3800"/>
                        <a:pt x="1301" y="3888"/>
                        <a:pt x="1368" y="3976"/>
                      </a:cubicBezTo>
                      <a:lnTo>
                        <a:pt x="1361" y="3980"/>
                      </a:lnTo>
                      <a:cubicBezTo>
                        <a:pt x="1136" y="3827"/>
                        <a:pt x="901" y="3687"/>
                        <a:pt x="691" y="3517"/>
                      </a:cubicBezTo>
                      <a:cubicBezTo>
                        <a:pt x="244" y="3160"/>
                        <a:pt x="76" y="2686"/>
                        <a:pt x="179" y="2124"/>
                      </a:cubicBezTo>
                      <a:cubicBezTo>
                        <a:pt x="218" y="1919"/>
                        <a:pt x="322" y="1744"/>
                        <a:pt x="496" y="1601"/>
                      </a:cubicBezTo>
                      <a:close/>
                      <a:moveTo>
                        <a:pt x="1151" y="2124"/>
                      </a:moveTo>
                      <a:cubicBezTo>
                        <a:pt x="1158" y="2134"/>
                        <a:pt x="1165" y="2138"/>
                        <a:pt x="1165" y="2143"/>
                      </a:cubicBezTo>
                      <a:cubicBezTo>
                        <a:pt x="1162" y="2518"/>
                        <a:pt x="1273" y="2859"/>
                        <a:pt x="1452" y="3183"/>
                      </a:cubicBezTo>
                      <a:cubicBezTo>
                        <a:pt x="1524" y="3314"/>
                        <a:pt x="1597" y="3443"/>
                        <a:pt x="1661" y="3577"/>
                      </a:cubicBezTo>
                      <a:cubicBezTo>
                        <a:pt x="1775" y="3821"/>
                        <a:pt x="1808" y="4079"/>
                        <a:pt x="1790" y="4345"/>
                      </a:cubicBezTo>
                      <a:cubicBezTo>
                        <a:pt x="1781" y="4460"/>
                        <a:pt x="1748" y="4567"/>
                        <a:pt x="1679" y="4667"/>
                      </a:cubicBezTo>
                      <a:cubicBezTo>
                        <a:pt x="1702" y="4384"/>
                        <a:pt x="1575" y="4162"/>
                        <a:pt x="1405" y="3952"/>
                      </a:cubicBezTo>
                      <a:cubicBezTo>
                        <a:pt x="1358" y="3893"/>
                        <a:pt x="1318" y="3826"/>
                        <a:pt x="1268" y="3769"/>
                      </a:cubicBezTo>
                      <a:cubicBezTo>
                        <a:pt x="1008" y="3476"/>
                        <a:pt x="935" y="3126"/>
                        <a:pt x="956" y="2747"/>
                      </a:cubicBezTo>
                      <a:cubicBezTo>
                        <a:pt x="970" y="2525"/>
                        <a:pt x="1038" y="2320"/>
                        <a:pt x="1151" y="2124"/>
                      </a:cubicBezTo>
                      <a:close/>
                      <a:moveTo>
                        <a:pt x="1275" y="1911"/>
                      </a:moveTo>
                      <a:cubicBezTo>
                        <a:pt x="1294" y="1937"/>
                        <a:pt x="1304" y="1947"/>
                        <a:pt x="1309" y="1961"/>
                      </a:cubicBezTo>
                      <a:cubicBezTo>
                        <a:pt x="1398" y="2163"/>
                        <a:pt x="1534" y="2325"/>
                        <a:pt x="1719" y="2447"/>
                      </a:cubicBezTo>
                      <a:cubicBezTo>
                        <a:pt x="1729" y="2452"/>
                        <a:pt x="1735" y="2459"/>
                        <a:pt x="1744" y="2464"/>
                      </a:cubicBezTo>
                      <a:cubicBezTo>
                        <a:pt x="2126" y="2684"/>
                        <a:pt x="2270" y="3041"/>
                        <a:pt x="2328" y="3454"/>
                      </a:cubicBezTo>
                      <a:cubicBezTo>
                        <a:pt x="2392" y="3916"/>
                        <a:pt x="2193" y="4277"/>
                        <a:pt x="1898" y="4601"/>
                      </a:cubicBezTo>
                      <a:cubicBezTo>
                        <a:pt x="1859" y="4643"/>
                        <a:pt x="1800" y="4669"/>
                        <a:pt x="1750" y="4703"/>
                      </a:cubicBezTo>
                      <a:cubicBezTo>
                        <a:pt x="1915" y="4331"/>
                        <a:pt x="1870" y="3976"/>
                        <a:pt x="1727" y="3631"/>
                      </a:cubicBezTo>
                      <a:cubicBezTo>
                        <a:pt x="1638" y="3417"/>
                        <a:pt x="1509" y="3221"/>
                        <a:pt x="1413" y="3009"/>
                      </a:cubicBezTo>
                      <a:cubicBezTo>
                        <a:pt x="1279" y="2717"/>
                        <a:pt x="1191" y="2415"/>
                        <a:pt x="1229" y="2088"/>
                      </a:cubicBezTo>
                      <a:cubicBezTo>
                        <a:pt x="1235" y="2033"/>
                        <a:pt x="1258" y="1979"/>
                        <a:pt x="1275" y="1911"/>
                      </a:cubicBezTo>
                      <a:close/>
                      <a:moveTo>
                        <a:pt x="717" y="0"/>
                      </a:moveTo>
                      <a:cubicBezTo>
                        <a:pt x="594" y="27"/>
                        <a:pt x="537" y="114"/>
                        <a:pt x="526" y="233"/>
                      </a:cubicBezTo>
                      <a:cubicBezTo>
                        <a:pt x="523" y="261"/>
                        <a:pt x="541" y="311"/>
                        <a:pt x="559" y="318"/>
                      </a:cubicBezTo>
                      <a:cubicBezTo>
                        <a:pt x="569" y="321"/>
                        <a:pt x="580" y="323"/>
                        <a:pt x="592" y="323"/>
                      </a:cubicBezTo>
                      <a:cubicBezTo>
                        <a:pt x="619" y="323"/>
                        <a:pt x="649" y="315"/>
                        <a:pt x="666" y="301"/>
                      </a:cubicBezTo>
                      <a:cubicBezTo>
                        <a:pt x="700" y="273"/>
                        <a:pt x="729" y="258"/>
                        <a:pt x="754" y="258"/>
                      </a:cubicBezTo>
                      <a:cubicBezTo>
                        <a:pt x="789" y="258"/>
                        <a:pt x="814" y="288"/>
                        <a:pt x="826" y="350"/>
                      </a:cubicBezTo>
                      <a:cubicBezTo>
                        <a:pt x="851" y="473"/>
                        <a:pt x="861" y="599"/>
                        <a:pt x="877" y="724"/>
                      </a:cubicBezTo>
                      <a:cubicBezTo>
                        <a:pt x="880" y="759"/>
                        <a:pt x="880" y="794"/>
                        <a:pt x="883" y="842"/>
                      </a:cubicBezTo>
                      <a:cubicBezTo>
                        <a:pt x="852" y="817"/>
                        <a:pt x="836" y="802"/>
                        <a:pt x="818" y="789"/>
                      </a:cubicBezTo>
                      <a:cubicBezTo>
                        <a:pt x="767" y="753"/>
                        <a:pt x="706" y="735"/>
                        <a:pt x="644" y="735"/>
                      </a:cubicBezTo>
                      <a:cubicBezTo>
                        <a:pt x="566" y="735"/>
                        <a:pt x="487" y="764"/>
                        <a:pt x="428" y="820"/>
                      </a:cubicBezTo>
                      <a:cubicBezTo>
                        <a:pt x="325" y="919"/>
                        <a:pt x="301" y="1095"/>
                        <a:pt x="379" y="1209"/>
                      </a:cubicBezTo>
                      <a:cubicBezTo>
                        <a:pt x="414" y="1261"/>
                        <a:pt x="461" y="1297"/>
                        <a:pt x="521" y="1297"/>
                      </a:cubicBezTo>
                      <a:cubicBezTo>
                        <a:pt x="530" y="1297"/>
                        <a:pt x="539" y="1296"/>
                        <a:pt x="548" y="1294"/>
                      </a:cubicBezTo>
                      <a:cubicBezTo>
                        <a:pt x="616" y="1282"/>
                        <a:pt x="663" y="1238"/>
                        <a:pt x="678" y="1167"/>
                      </a:cubicBezTo>
                      <a:cubicBezTo>
                        <a:pt x="682" y="1153"/>
                        <a:pt x="681" y="1129"/>
                        <a:pt x="672" y="1121"/>
                      </a:cubicBezTo>
                      <a:cubicBezTo>
                        <a:pt x="669" y="1118"/>
                        <a:pt x="664" y="1116"/>
                        <a:pt x="658" y="1116"/>
                      </a:cubicBezTo>
                      <a:cubicBezTo>
                        <a:pt x="648" y="1116"/>
                        <a:pt x="635" y="1120"/>
                        <a:pt x="625" y="1120"/>
                      </a:cubicBezTo>
                      <a:cubicBezTo>
                        <a:pt x="623" y="1120"/>
                        <a:pt x="621" y="1120"/>
                        <a:pt x="619" y="1120"/>
                      </a:cubicBezTo>
                      <a:cubicBezTo>
                        <a:pt x="604" y="1120"/>
                        <a:pt x="585" y="1122"/>
                        <a:pt x="570" y="1122"/>
                      </a:cubicBezTo>
                      <a:cubicBezTo>
                        <a:pt x="556" y="1122"/>
                        <a:pt x="546" y="1120"/>
                        <a:pt x="543" y="1115"/>
                      </a:cubicBezTo>
                      <a:cubicBezTo>
                        <a:pt x="527" y="1086"/>
                        <a:pt x="517" y="1037"/>
                        <a:pt x="532" y="1013"/>
                      </a:cubicBezTo>
                      <a:cubicBezTo>
                        <a:pt x="552" y="982"/>
                        <a:pt x="596" y="945"/>
                        <a:pt x="629" y="945"/>
                      </a:cubicBezTo>
                      <a:cubicBezTo>
                        <a:pt x="630" y="945"/>
                        <a:pt x="631" y="945"/>
                        <a:pt x="632" y="945"/>
                      </a:cubicBezTo>
                      <a:cubicBezTo>
                        <a:pt x="673" y="948"/>
                        <a:pt x="733" y="981"/>
                        <a:pt x="747" y="1017"/>
                      </a:cubicBezTo>
                      <a:cubicBezTo>
                        <a:pt x="775" y="1090"/>
                        <a:pt x="786" y="1174"/>
                        <a:pt x="794" y="1254"/>
                      </a:cubicBezTo>
                      <a:cubicBezTo>
                        <a:pt x="816" y="1471"/>
                        <a:pt x="833" y="1688"/>
                        <a:pt x="853" y="1905"/>
                      </a:cubicBezTo>
                      <a:cubicBezTo>
                        <a:pt x="856" y="1932"/>
                        <a:pt x="862" y="1959"/>
                        <a:pt x="869" y="2005"/>
                      </a:cubicBezTo>
                      <a:cubicBezTo>
                        <a:pt x="724" y="1880"/>
                        <a:pt x="619" y="1754"/>
                        <a:pt x="599" y="1574"/>
                      </a:cubicBezTo>
                      <a:cubicBezTo>
                        <a:pt x="596" y="1547"/>
                        <a:pt x="584" y="1513"/>
                        <a:pt x="565" y="1501"/>
                      </a:cubicBezTo>
                      <a:cubicBezTo>
                        <a:pt x="563" y="1500"/>
                        <a:pt x="560" y="1499"/>
                        <a:pt x="557" y="1499"/>
                      </a:cubicBezTo>
                      <a:cubicBezTo>
                        <a:pt x="542" y="1499"/>
                        <a:pt x="513" y="1515"/>
                        <a:pt x="495" y="1528"/>
                      </a:cubicBezTo>
                      <a:cubicBezTo>
                        <a:pt x="299" y="1675"/>
                        <a:pt x="180" y="1874"/>
                        <a:pt x="126" y="2111"/>
                      </a:cubicBezTo>
                      <a:cubicBezTo>
                        <a:pt x="1" y="2660"/>
                        <a:pt x="255" y="3303"/>
                        <a:pt x="728" y="3605"/>
                      </a:cubicBezTo>
                      <a:cubicBezTo>
                        <a:pt x="945" y="3744"/>
                        <a:pt x="1156" y="3888"/>
                        <a:pt x="1367" y="4037"/>
                      </a:cubicBezTo>
                      <a:cubicBezTo>
                        <a:pt x="1425" y="4076"/>
                        <a:pt x="1476" y="4131"/>
                        <a:pt x="1515" y="4189"/>
                      </a:cubicBezTo>
                      <a:cubicBezTo>
                        <a:pt x="1613" y="4333"/>
                        <a:pt x="1638" y="4500"/>
                        <a:pt x="1642" y="4670"/>
                      </a:cubicBezTo>
                      <a:cubicBezTo>
                        <a:pt x="1643" y="4723"/>
                        <a:pt x="1661" y="4751"/>
                        <a:pt x="1696" y="4751"/>
                      </a:cubicBezTo>
                      <a:cubicBezTo>
                        <a:pt x="1709" y="4751"/>
                        <a:pt x="1724" y="4748"/>
                        <a:pt x="1741" y="4740"/>
                      </a:cubicBezTo>
                      <a:cubicBezTo>
                        <a:pt x="1808" y="4711"/>
                        <a:pt x="1882" y="4679"/>
                        <a:pt x="1930" y="4628"/>
                      </a:cubicBezTo>
                      <a:cubicBezTo>
                        <a:pt x="2232" y="4297"/>
                        <a:pt x="2436" y="3928"/>
                        <a:pt x="2371" y="3455"/>
                      </a:cubicBezTo>
                      <a:cubicBezTo>
                        <a:pt x="2312" y="3026"/>
                        <a:pt x="2165" y="2653"/>
                        <a:pt x="1766" y="2420"/>
                      </a:cubicBezTo>
                      <a:cubicBezTo>
                        <a:pt x="1567" y="2305"/>
                        <a:pt x="1432" y="2128"/>
                        <a:pt x="1341" y="1917"/>
                      </a:cubicBezTo>
                      <a:cubicBezTo>
                        <a:pt x="1331" y="1894"/>
                        <a:pt x="1302" y="1860"/>
                        <a:pt x="1285" y="1860"/>
                      </a:cubicBezTo>
                      <a:cubicBezTo>
                        <a:pt x="1285" y="1860"/>
                        <a:pt x="1285" y="1860"/>
                        <a:pt x="1285" y="1860"/>
                      </a:cubicBezTo>
                      <a:cubicBezTo>
                        <a:pt x="1260" y="1864"/>
                        <a:pt x="1232" y="1890"/>
                        <a:pt x="1214" y="1914"/>
                      </a:cubicBezTo>
                      <a:cubicBezTo>
                        <a:pt x="1178" y="1966"/>
                        <a:pt x="1148" y="2021"/>
                        <a:pt x="1116" y="2074"/>
                      </a:cubicBezTo>
                      <a:cubicBezTo>
                        <a:pt x="1110" y="2072"/>
                        <a:pt x="1104" y="2070"/>
                        <a:pt x="1097" y="2069"/>
                      </a:cubicBezTo>
                      <a:cubicBezTo>
                        <a:pt x="1079" y="1858"/>
                        <a:pt x="1044" y="1648"/>
                        <a:pt x="1099" y="1437"/>
                      </a:cubicBezTo>
                      <a:cubicBezTo>
                        <a:pt x="1109" y="1396"/>
                        <a:pt x="1139" y="1357"/>
                        <a:pt x="1167" y="1325"/>
                      </a:cubicBezTo>
                      <a:cubicBezTo>
                        <a:pt x="1193" y="1296"/>
                        <a:pt x="1225" y="1282"/>
                        <a:pt x="1261" y="1282"/>
                      </a:cubicBezTo>
                      <a:cubicBezTo>
                        <a:pt x="1279" y="1282"/>
                        <a:pt x="1298" y="1285"/>
                        <a:pt x="1317" y="1292"/>
                      </a:cubicBezTo>
                      <a:cubicBezTo>
                        <a:pt x="1372" y="1313"/>
                        <a:pt x="1400" y="1387"/>
                        <a:pt x="1371" y="1441"/>
                      </a:cubicBezTo>
                      <a:cubicBezTo>
                        <a:pt x="1355" y="1470"/>
                        <a:pt x="1337" y="1483"/>
                        <a:pt x="1317" y="1483"/>
                      </a:cubicBezTo>
                      <a:cubicBezTo>
                        <a:pt x="1299" y="1483"/>
                        <a:pt x="1278" y="1473"/>
                        <a:pt x="1255" y="1457"/>
                      </a:cubicBezTo>
                      <a:cubicBezTo>
                        <a:pt x="1241" y="1447"/>
                        <a:pt x="1229" y="1443"/>
                        <a:pt x="1219" y="1443"/>
                      </a:cubicBezTo>
                      <a:cubicBezTo>
                        <a:pt x="1190" y="1443"/>
                        <a:pt x="1171" y="1472"/>
                        <a:pt x="1166" y="1506"/>
                      </a:cubicBezTo>
                      <a:cubicBezTo>
                        <a:pt x="1152" y="1575"/>
                        <a:pt x="1168" y="1641"/>
                        <a:pt x="1227" y="1687"/>
                      </a:cubicBezTo>
                      <a:cubicBezTo>
                        <a:pt x="1256" y="1709"/>
                        <a:pt x="1288" y="1720"/>
                        <a:pt x="1319" y="1720"/>
                      </a:cubicBezTo>
                      <a:cubicBezTo>
                        <a:pt x="1349" y="1720"/>
                        <a:pt x="1379" y="1711"/>
                        <a:pt x="1409" y="1695"/>
                      </a:cubicBezTo>
                      <a:cubicBezTo>
                        <a:pt x="1562" y="1614"/>
                        <a:pt x="1620" y="1373"/>
                        <a:pt x="1522" y="1220"/>
                      </a:cubicBezTo>
                      <a:cubicBezTo>
                        <a:pt x="1463" y="1127"/>
                        <a:pt x="1366" y="1078"/>
                        <a:pt x="1265" y="1078"/>
                      </a:cubicBezTo>
                      <a:cubicBezTo>
                        <a:pt x="1200" y="1078"/>
                        <a:pt x="1133" y="1098"/>
                        <a:pt x="1074" y="1140"/>
                      </a:cubicBezTo>
                      <a:cubicBezTo>
                        <a:pt x="1058" y="1152"/>
                        <a:pt x="1042" y="1163"/>
                        <a:pt x="1016" y="1183"/>
                      </a:cubicBezTo>
                      <a:cubicBezTo>
                        <a:pt x="1021" y="1131"/>
                        <a:pt x="1023" y="1094"/>
                        <a:pt x="1027" y="1058"/>
                      </a:cubicBezTo>
                      <a:cubicBezTo>
                        <a:pt x="1051" y="809"/>
                        <a:pt x="1079" y="559"/>
                        <a:pt x="1023" y="311"/>
                      </a:cubicBezTo>
                      <a:cubicBezTo>
                        <a:pt x="990" y="159"/>
                        <a:pt x="914" y="42"/>
                        <a:pt x="752" y="3"/>
                      </a:cubicBezTo>
                      <a:cubicBezTo>
                        <a:pt x="741" y="3"/>
                        <a:pt x="732" y="3"/>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4" name="Google Shape;7164;p32"/>
                <p:cNvSpPr/>
                <p:nvPr/>
              </p:nvSpPr>
              <p:spPr>
                <a:xfrm>
                  <a:off x="2837552" y="4530262"/>
                  <a:ext cx="257583" cy="382618"/>
                </a:xfrm>
                <a:custGeom>
                  <a:avLst/>
                  <a:gdLst/>
                  <a:ahLst/>
                  <a:cxnLst/>
                  <a:rect l="l" t="t" r="r" b="b"/>
                  <a:pathLst>
                    <a:path w="2742" h="4073" extrusionOk="0">
                      <a:moveTo>
                        <a:pt x="2555" y="194"/>
                      </a:moveTo>
                      <a:cubicBezTo>
                        <a:pt x="2558" y="194"/>
                        <a:pt x="2562" y="194"/>
                        <a:pt x="2565" y="195"/>
                      </a:cubicBezTo>
                      <a:cubicBezTo>
                        <a:pt x="2599" y="196"/>
                        <a:pt x="2648" y="227"/>
                        <a:pt x="2662" y="257"/>
                      </a:cubicBezTo>
                      <a:cubicBezTo>
                        <a:pt x="2681" y="299"/>
                        <a:pt x="2683" y="355"/>
                        <a:pt x="2676" y="402"/>
                      </a:cubicBezTo>
                      <a:cubicBezTo>
                        <a:pt x="2674" y="418"/>
                        <a:pt x="2661" y="429"/>
                        <a:pt x="2647" y="429"/>
                      </a:cubicBezTo>
                      <a:cubicBezTo>
                        <a:pt x="2636" y="429"/>
                        <a:pt x="2624" y="422"/>
                        <a:pt x="2617" y="405"/>
                      </a:cubicBezTo>
                      <a:cubicBezTo>
                        <a:pt x="2597" y="358"/>
                        <a:pt x="2586" y="297"/>
                        <a:pt x="2528" y="297"/>
                      </a:cubicBezTo>
                      <a:cubicBezTo>
                        <a:pt x="2523" y="297"/>
                        <a:pt x="2519" y="297"/>
                        <a:pt x="2515" y="298"/>
                      </a:cubicBezTo>
                      <a:cubicBezTo>
                        <a:pt x="2463" y="304"/>
                        <a:pt x="2416" y="335"/>
                        <a:pt x="2366" y="356"/>
                      </a:cubicBezTo>
                      <a:cubicBezTo>
                        <a:pt x="2361" y="359"/>
                        <a:pt x="2355" y="361"/>
                        <a:pt x="2347" y="364"/>
                      </a:cubicBezTo>
                      <a:cubicBezTo>
                        <a:pt x="2379" y="270"/>
                        <a:pt x="2466" y="194"/>
                        <a:pt x="2555" y="194"/>
                      </a:cubicBezTo>
                      <a:close/>
                      <a:moveTo>
                        <a:pt x="2147" y="47"/>
                      </a:moveTo>
                      <a:cubicBezTo>
                        <a:pt x="2200" y="47"/>
                        <a:pt x="2250" y="91"/>
                        <a:pt x="2275" y="159"/>
                      </a:cubicBezTo>
                      <a:cubicBezTo>
                        <a:pt x="2314" y="270"/>
                        <a:pt x="2294" y="381"/>
                        <a:pt x="2251" y="484"/>
                      </a:cubicBezTo>
                      <a:cubicBezTo>
                        <a:pt x="2216" y="568"/>
                        <a:pt x="2167" y="645"/>
                        <a:pt x="2123" y="726"/>
                      </a:cubicBezTo>
                      <a:cubicBezTo>
                        <a:pt x="2097" y="635"/>
                        <a:pt x="2108" y="558"/>
                        <a:pt x="2160" y="481"/>
                      </a:cubicBezTo>
                      <a:cubicBezTo>
                        <a:pt x="2241" y="364"/>
                        <a:pt x="2202" y="245"/>
                        <a:pt x="2082" y="169"/>
                      </a:cubicBezTo>
                      <a:cubicBezTo>
                        <a:pt x="2066" y="159"/>
                        <a:pt x="2047" y="122"/>
                        <a:pt x="2054" y="112"/>
                      </a:cubicBezTo>
                      <a:cubicBezTo>
                        <a:pt x="2068" y="86"/>
                        <a:pt x="2094" y="59"/>
                        <a:pt x="2120" y="51"/>
                      </a:cubicBezTo>
                      <a:cubicBezTo>
                        <a:pt x="2129" y="49"/>
                        <a:pt x="2138" y="47"/>
                        <a:pt x="2147" y="47"/>
                      </a:cubicBezTo>
                      <a:close/>
                      <a:moveTo>
                        <a:pt x="1916" y="519"/>
                      </a:moveTo>
                      <a:cubicBezTo>
                        <a:pt x="1997" y="519"/>
                        <a:pt x="2054" y="567"/>
                        <a:pt x="2056" y="645"/>
                      </a:cubicBezTo>
                      <a:cubicBezTo>
                        <a:pt x="2060" y="770"/>
                        <a:pt x="1999" y="873"/>
                        <a:pt x="1936" y="975"/>
                      </a:cubicBezTo>
                      <a:cubicBezTo>
                        <a:pt x="1899" y="1032"/>
                        <a:pt x="1852" y="1083"/>
                        <a:pt x="1811" y="1140"/>
                      </a:cubicBezTo>
                      <a:cubicBezTo>
                        <a:pt x="1678" y="1330"/>
                        <a:pt x="1547" y="1520"/>
                        <a:pt x="1416" y="1712"/>
                      </a:cubicBezTo>
                      <a:cubicBezTo>
                        <a:pt x="1392" y="1748"/>
                        <a:pt x="1376" y="1792"/>
                        <a:pt x="1366" y="1835"/>
                      </a:cubicBezTo>
                      <a:cubicBezTo>
                        <a:pt x="1355" y="1880"/>
                        <a:pt x="1332" y="1900"/>
                        <a:pt x="1269" y="1900"/>
                      </a:cubicBezTo>
                      <a:cubicBezTo>
                        <a:pt x="1261" y="1900"/>
                        <a:pt x="1254" y="1900"/>
                        <a:pt x="1245" y="1899"/>
                      </a:cubicBezTo>
                      <a:cubicBezTo>
                        <a:pt x="1325" y="1763"/>
                        <a:pt x="1389" y="1640"/>
                        <a:pt x="1465" y="1523"/>
                      </a:cubicBezTo>
                      <a:cubicBezTo>
                        <a:pt x="1600" y="1312"/>
                        <a:pt x="1740" y="1106"/>
                        <a:pt x="1874" y="896"/>
                      </a:cubicBezTo>
                      <a:cubicBezTo>
                        <a:pt x="1905" y="847"/>
                        <a:pt x="1924" y="789"/>
                        <a:pt x="1939" y="732"/>
                      </a:cubicBezTo>
                      <a:cubicBezTo>
                        <a:pt x="1945" y="711"/>
                        <a:pt x="1930" y="679"/>
                        <a:pt x="1915" y="661"/>
                      </a:cubicBezTo>
                      <a:cubicBezTo>
                        <a:pt x="1914" y="660"/>
                        <a:pt x="1912" y="659"/>
                        <a:pt x="1910" y="659"/>
                      </a:cubicBezTo>
                      <a:cubicBezTo>
                        <a:pt x="1898" y="659"/>
                        <a:pt x="1870" y="673"/>
                        <a:pt x="1852" y="679"/>
                      </a:cubicBezTo>
                      <a:cubicBezTo>
                        <a:pt x="1835" y="683"/>
                        <a:pt x="1815" y="694"/>
                        <a:pt x="1802" y="694"/>
                      </a:cubicBezTo>
                      <a:cubicBezTo>
                        <a:pt x="1798" y="694"/>
                        <a:pt x="1795" y="693"/>
                        <a:pt x="1793" y="692"/>
                      </a:cubicBezTo>
                      <a:cubicBezTo>
                        <a:pt x="1779" y="682"/>
                        <a:pt x="1772" y="654"/>
                        <a:pt x="1772" y="634"/>
                      </a:cubicBezTo>
                      <a:cubicBezTo>
                        <a:pt x="1773" y="568"/>
                        <a:pt x="1836" y="520"/>
                        <a:pt x="1914" y="519"/>
                      </a:cubicBezTo>
                      <a:cubicBezTo>
                        <a:pt x="1914" y="519"/>
                        <a:pt x="1915" y="519"/>
                        <a:pt x="1916" y="519"/>
                      </a:cubicBezTo>
                      <a:close/>
                      <a:moveTo>
                        <a:pt x="2303" y="1239"/>
                      </a:moveTo>
                      <a:cubicBezTo>
                        <a:pt x="2349" y="1239"/>
                        <a:pt x="2395" y="1243"/>
                        <a:pt x="2438" y="1252"/>
                      </a:cubicBezTo>
                      <a:cubicBezTo>
                        <a:pt x="2108" y="1313"/>
                        <a:pt x="2015" y="1558"/>
                        <a:pt x="1952" y="1832"/>
                      </a:cubicBezTo>
                      <a:cubicBezTo>
                        <a:pt x="1914" y="1998"/>
                        <a:pt x="1865" y="2163"/>
                        <a:pt x="1813" y="2326"/>
                      </a:cubicBezTo>
                      <a:cubicBezTo>
                        <a:pt x="1769" y="2467"/>
                        <a:pt x="1681" y="2585"/>
                        <a:pt x="1580" y="2692"/>
                      </a:cubicBezTo>
                      <a:cubicBezTo>
                        <a:pt x="1567" y="2706"/>
                        <a:pt x="1550" y="2715"/>
                        <a:pt x="1526" y="2736"/>
                      </a:cubicBezTo>
                      <a:cubicBezTo>
                        <a:pt x="1559" y="2448"/>
                        <a:pt x="1619" y="2184"/>
                        <a:pt x="1801" y="1961"/>
                      </a:cubicBezTo>
                      <a:cubicBezTo>
                        <a:pt x="1829" y="1926"/>
                        <a:pt x="1843" y="1878"/>
                        <a:pt x="1864" y="1836"/>
                      </a:cubicBezTo>
                      <a:cubicBezTo>
                        <a:pt x="1821" y="1829"/>
                        <a:pt x="1777" y="1814"/>
                        <a:pt x="1733" y="1814"/>
                      </a:cubicBezTo>
                      <a:cubicBezTo>
                        <a:pt x="1727" y="1814"/>
                        <a:pt x="1721" y="1815"/>
                        <a:pt x="1715" y="1815"/>
                      </a:cubicBezTo>
                      <a:cubicBezTo>
                        <a:pt x="1615" y="1825"/>
                        <a:pt x="1516" y="1845"/>
                        <a:pt x="1416" y="1862"/>
                      </a:cubicBezTo>
                      <a:cubicBezTo>
                        <a:pt x="1477" y="1521"/>
                        <a:pt x="1927" y="1239"/>
                        <a:pt x="2303" y="1239"/>
                      </a:cubicBezTo>
                      <a:close/>
                      <a:moveTo>
                        <a:pt x="2432" y="1315"/>
                      </a:moveTo>
                      <a:lnTo>
                        <a:pt x="2432" y="1315"/>
                      </a:lnTo>
                      <a:cubicBezTo>
                        <a:pt x="2183" y="1532"/>
                        <a:pt x="2084" y="1826"/>
                        <a:pt x="2014" y="2132"/>
                      </a:cubicBezTo>
                      <a:cubicBezTo>
                        <a:pt x="1968" y="2333"/>
                        <a:pt x="1920" y="2534"/>
                        <a:pt x="1786" y="2699"/>
                      </a:cubicBezTo>
                      <a:cubicBezTo>
                        <a:pt x="1694" y="2813"/>
                        <a:pt x="1586" y="2916"/>
                        <a:pt x="1478" y="3015"/>
                      </a:cubicBezTo>
                      <a:cubicBezTo>
                        <a:pt x="1492" y="2889"/>
                        <a:pt x="1507" y="2773"/>
                        <a:pt x="1619" y="2685"/>
                      </a:cubicBezTo>
                      <a:cubicBezTo>
                        <a:pt x="1739" y="2592"/>
                        <a:pt x="1817" y="2458"/>
                        <a:pt x="1864" y="2311"/>
                      </a:cubicBezTo>
                      <a:cubicBezTo>
                        <a:pt x="1915" y="2151"/>
                        <a:pt x="1960" y="1988"/>
                        <a:pt x="1999" y="1826"/>
                      </a:cubicBezTo>
                      <a:cubicBezTo>
                        <a:pt x="2037" y="1673"/>
                        <a:pt x="2089" y="1531"/>
                        <a:pt x="2200" y="1418"/>
                      </a:cubicBezTo>
                      <a:cubicBezTo>
                        <a:pt x="2263" y="1353"/>
                        <a:pt x="2337" y="1321"/>
                        <a:pt x="2432" y="1315"/>
                      </a:cubicBezTo>
                      <a:close/>
                      <a:moveTo>
                        <a:pt x="1745" y="1925"/>
                      </a:moveTo>
                      <a:cubicBezTo>
                        <a:pt x="1749" y="1929"/>
                        <a:pt x="1754" y="1933"/>
                        <a:pt x="1760" y="1936"/>
                      </a:cubicBezTo>
                      <a:cubicBezTo>
                        <a:pt x="1534" y="2189"/>
                        <a:pt x="1502" y="2508"/>
                        <a:pt x="1450" y="2820"/>
                      </a:cubicBezTo>
                      <a:cubicBezTo>
                        <a:pt x="1345" y="3412"/>
                        <a:pt x="954" y="3756"/>
                        <a:pt x="433" y="3985"/>
                      </a:cubicBezTo>
                      <a:cubicBezTo>
                        <a:pt x="423" y="3990"/>
                        <a:pt x="410" y="3992"/>
                        <a:pt x="398" y="3995"/>
                      </a:cubicBezTo>
                      <a:cubicBezTo>
                        <a:pt x="397" y="3995"/>
                        <a:pt x="396" y="3995"/>
                        <a:pt x="395" y="3995"/>
                      </a:cubicBezTo>
                      <a:cubicBezTo>
                        <a:pt x="391" y="3995"/>
                        <a:pt x="386" y="3994"/>
                        <a:pt x="376" y="3992"/>
                      </a:cubicBezTo>
                      <a:cubicBezTo>
                        <a:pt x="387" y="3985"/>
                        <a:pt x="392" y="3978"/>
                        <a:pt x="398" y="3974"/>
                      </a:cubicBezTo>
                      <a:cubicBezTo>
                        <a:pt x="802" y="3773"/>
                        <a:pt x="1055" y="3444"/>
                        <a:pt x="1198" y="3024"/>
                      </a:cubicBezTo>
                      <a:cubicBezTo>
                        <a:pt x="1260" y="2840"/>
                        <a:pt x="1323" y="2658"/>
                        <a:pt x="1386" y="2477"/>
                      </a:cubicBezTo>
                      <a:cubicBezTo>
                        <a:pt x="1447" y="2303"/>
                        <a:pt x="1517" y="2135"/>
                        <a:pt x="1652" y="2002"/>
                      </a:cubicBezTo>
                      <a:cubicBezTo>
                        <a:pt x="1681" y="1975"/>
                        <a:pt x="1714" y="1951"/>
                        <a:pt x="1745" y="1925"/>
                      </a:cubicBezTo>
                      <a:close/>
                      <a:moveTo>
                        <a:pt x="1685" y="1866"/>
                      </a:moveTo>
                      <a:cubicBezTo>
                        <a:pt x="1696" y="1866"/>
                        <a:pt x="1709" y="1867"/>
                        <a:pt x="1729" y="1867"/>
                      </a:cubicBezTo>
                      <a:cubicBezTo>
                        <a:pt x="1470" y="2052"/>
                        <a:pt x="1383" y="2321"/>
                        <a:pt x="1291" y="2591"/>
                      </a:cubicBezTo>
                      <a:cubicBezTo>
                        <a:pt x="1207" y="2839"/>
                        <a:pt x="1116" y="3086"/>
                        <a:pt x="1005" y="3323"/>
                      </a:cubicBezTo>
                      <a:cubicBezTo>
                        <a:pt x="836" y="3671"/>
                        <a:pt x="538" y="3878"/>
                        <a:pt x="181" y="4006"/>
                      </a:cubicBezTo>
                      <a:cubicBezTo>
                        <a:pt x="158" y="4015"/>
                        <a:pt x="138" y="4019"/>
                        <a:pt x="121" y="4019"/>
                      </a:cubicBezTo>
                      <a:cubicBezTo>
                        <a:pt x="73" y="4019"/>
                        <a:pt x="51" y="3985"/>
                        <a:pt x="57" y="3914"/>
                      </a:cubicBezTo>
                      <a:cubicBezTo>
                        <a:pt x="65" y="3842"/>
                        <a:pt x="77" y="3762"/>
                        <a:pt x="117" y="3706"/>
                      </a:cubicBezTo>
                      <a:cubicBezTo>
                        <a:pt x="266" y="3500"/>
                        <a:pt x="334" y="3264"/>
                        <a:pt x="397" y="3024"/>
                      </a:cubicBezTo>
                      <a:cubicBezTo>
                        <a:pt x="457" y="2798"/>
                        <a:pt x="514" y="2574"/>
                        <a:pt x="646" y="2375"/>
                      </a:cubicBezTo>
                      <a:cubicBezTo>
                        <a:pt x="746" y="2228"/>
                        <a:pt x="871" y="2107"/>
                        <a:pt x="1039" y="2049"/>
                      </a:cubicBezTo>
                      <a:cubicBezTo>
                        <a:pt x="1245" y="1978"/>
                        <a:pt x="1460" y="1926"/>
                        <a:pt x="1672" y="1867"/>
                      </a:cubicBezTo>
                      <a:cubicBezTo>
                        <a:pt x="1676" y="1866"/>
                        <a:pt x="1680" y="1866"/>
                        <a:pt x="1685" y="1866"/>
                      </a:cubicBezTo>
                      <a:close/>
                      <a:moveTo>
                        <a:pt x="2148" y="0"/>
                      </a:moveTo>
                      <a:cubicBezTo>
                        <a:pt x="2129" y="0"/>
                        <a:pt x="2111" y="4"/>
                        <a:pt x="2094" y="13"/>
                      </a:cubicBezTo>
                      <a:cubicBezTo>
                        <a:pt x="2055" y="33"/>
                        <a:pt x="2020" y="77"/>
                        <a:pt x="2004" y="118"/>
                      </a:cubicBezTo>
                      <a:cubicBezTo>
                        <a:pt x="1987" y="168"/>
                        <a:pt x="2032" y="194"/>
                        <a:pt x="2071" y="221"/>
                      </a:cubicBezTo>
                      <a:cubicBezTo>
                        <a:pt x="2103" y="245"/>
                        <a:pt x="2134" y="283"/>
                        <a:pt x="2146" y="320"/>
                      </a:cubicBezTo>
                      <a:cubicBezTo>
                        <a:pt x="2172" y="404"/>
                        <a:pt x="2128" y="472"/>
                        <a:pt x="2071" y="529"/>
                      </a:cubicBezTo>
                      <a:cubicBezTo>
                        <a:pt x="2013" y="491"/>
                        <a:pt x="1958" y="471"/>
                        <a:pt x="1907" y="471"/>
                      </a:cubicBezTo>
                      <a:cubicBezTo>
                        <a:pt x="1858" y="471"/>
                        <a:pt x="1813" y="489"/>
                        <a:pt x="1775" y="525"/>
                      </a:cubicBezTo>
                      <a:cubicBezTo>
                        <a:pt x="1726" y="571"/>
                        <a:pt x="1708" y="660"/>
                        <a:pt x="1741" y="709"/>
                      </a:cubicBezTo>
                      <a:cubicBezTo>
                        <a:pt x="1760" y="738"/>
                        <a:pt x="1781" y="748"/>
                        <a:pt x="1804" y="748"/>
                      </a:cubicBezTo>
                      <a:cubicBezTo>
                        <a:pt x="1830" y="748"/>
                        <a:pt x="1858" y="734"/>
                        <a:pt x="1886" y="722"/>
                      </a:cubicBezTo>
                      <a:cubicBezTo>
                        <a:pt x="1893" y="727"/>
                        <a:pt x="1898" y="732"/>
                        <a:pt x="1906" y="736"/>
                      </a:cubicBezTo>
                      <a:cubicBezTo>
                        <a:pt x="1873" y="800"/>
                        <a:pt x="1846" y="870"/>
                        <a:pt x="1806" y="931"/>
                      </a:cubicBezTo>
                      <a:cubicBezTo>
                        <a:pt x="1677" y="1130"/>
                        <a:pt x="1540" y="1325"/>
                        <a:pt x="1413" y="1525"/>
                      </a:cubicBezTo>
                      <a:cubicBezTo>
                        <a:pt x="1351" y="1621"/>
                        <a:pt x="1292" y="1725"/>
                        <a:pt x="1250" y="1832"/>
                      </a:cubicBezTo>
                      <a:cubicBezTo>
                        <a:pt x="1222" y="1904"/>
                        <a:pt x="1186" y="1941"/>
                        <a:pt x="1114" y="1966"/>
                      </a:cubicBezTo>
                      <a:cubicBezTo>
                        <a:pt x="841" y="2058"/>
                        <a:pt x="640" y="2236"/>
                        <a:pt x="525" y="2498"/>
                      </a:cubicBezTo>
                      <a:cubicBezTo>
                        <a:pt x="455" y="2656"/>
                        <a:pt x="407" y="2824"/>
                        <a:pt x="360" y="2990"/>
                      </a:cubicBezTo>
                      <a:cubicBezTo>
                        <a:pt x="290" y="3233"/>
                        <a:pt x="226" y="3475"/>
                        <a:pt x="75" y="3687"/>
                      </a:cubicBezTo>
                      <a:cubicBezTo>
                        <a:pt x="30" y="3749"/>
                        <a:pt x="18" y="3840"/>
                        <a:pt x="11" y="3919"/>
                      </a:cubicBezTo>
                      <a:cubicBezTo>
                        <a:pt x="1" y="4031"/>
                        <a:pt x="45" y="4073"/>
                        <a:pt x="149" y="4073"/>
                      </a:cubicBezTo>
                      <a:cubicBezTo>
                        <a:pt x="154" y="4073"/>
                        <a:pt x="159" y="4073"/>
                        <a:pt x="165" y="4072"/>
                      </a:cubicBezTo>
                      <a:cubicBezTo>
                        <a:pt x="321" y="4067"/>
                        <a:pt x="470" y="4037"/>
                        <a:pt x="608" y="3961"/>
                      </a:cubicBezTo>
                      <a:cubicBezTo>
                        <a:pt x="964" y="3763"/>
                        <a:pt x="1280" y="3524"/>
                        <a:pt x="1429" y="3119"/>
                      </a:cubicBezTo>
                      <a:cubicBezTo>
                        <a:pt x="1439" y="3092"/>
                        <a:pt x="1465" y="3066"/>
                        <a:pt x="1490" y="3049"/>
                      </a:cubicBezTo>
                      <a:cubicBezTo>
                        <a:pt x="1805" y="2827"/>
                        <a:pt x="1994" y="2527"/>
                        <a:pt x="2060" y="2145"/>
                      </a:cubicBezTo>
                      <a:cubicBezTo>
                        <a:pt x="2096" y="1935"/>
                        <a:pt x="2172" y="1737"/>
                        <a:pt x="2287" y="1559"/>
                      </a:cubicBezTo>
                      <a:cubicBezTo>
                        <a:pt x="2338" y="1484"/>
                        <a:pt x="2416" y="1424"/>
                        <a:pt x="2478" y="1356"/>
                      </a:cubicBezTo>
                      <a:cubicBezTo>
                        <a:pt x="2500" y="1331"/>
                        <a:pt x="2536" y="1296"/>
                        <a:pt x="2531" y="1273"/>
                      </a:cubicBezTo>
                      <a:cubicBezTo>
                        <a:pt x="2525" y="1246"/>
                        <a:pt x="2483" y="1212"/>
                        <a:pt x="2453" y="1210"/>
                      </a:cubicBezTo>
                      <a:cubicBezTo>
                        <a:pt x="2403" y="1206"/>
                        <a:pt x="2353" y="1202"/>
                        <a:pt x="2303" y="1202"/>
                      </a:cubicBezTo>
                      <a:cubicBezTo>
                        <a:pt x="2262" y="1202"/>
                        <a:pt x="2221" y="1205"/>
                        <a:pt x="2180" y="1210"/>
                      </a:cubicBezTo>
                      <a:cubicBezTo>
                        <a:pt x="1994" y="1234"/>
                        <a:pt x="1824" y="1304"/>
                        <a:pt x="1667" y="1412"/>
                      </a:cubicBezTo>
                      <a:cubicBezTo>
                        <a:pt x="1719" y="1327"/>
                        <a:pt x="1782" y="1252"/>
                        <a:pt x="1838" y="1172"/>
                      </a:cubicBezTo>
                      <a:cubicBezTo>
                        <a:pt x="1989" y="955"/>
                        <a:pt x="2136" y="733"/>
                        <a:pt x="2288" y="519"/>
                      </a:cubicBezTo>
                      <a:cubicBezTo>
                        <a:pt x="2335" y="454"/>
                        <a:pt x="2397" y="400"/>
                        <a:pt x="2462" y="353"/>
                      </a:cubicBezTo>
                      <a:cubicBezTo>
                        <a:pt x="2477" y="341"/>
                        <a:pt x="2493" y="335"/>
                        <a:pt x="2508" y="335"/>
                      </a:cubicBezTo>
                      <a:cubicBezTo>
                        <a:pt x="2533" y="335"/>
                        <a:pt x="2556" y="354"/>
                        <a:pt x="2572" y="394"/>
                      </a:cubicBezTo>
                      <a:cubicBezTo>
                        <a:pt x="2583" y="425"/>
                        <a:pt x="2622" y="444"/>
                        <a:pt x="2649" y="468"/>
                      </a:cubicBezTo>
                      <a:cubicBezTo>
                        <a:pt x="2676" y="437"/>
                        <a:pt x="2721" y="410"/>
                        <a:pt x="2728" y="374"/>
                      </a:cubicBezTo>
                      <a:cubicBezTo>
                        <a:pt x="2742" y="298"/>
                        <a:pt x="2715" y="227"/>
                        <a:pt x="2652" y="177"/>
                      </a:cubicBezTo>
                      <a:cubicBezTo>
                        <a:pt x="2626" y="156"/>
                        <a:pt x="2599" y="148"/>
                        <a:pt x="2573" y="148"/>
                      </a:cubicBezTo>
                      <a:cubicBezTo>
                        <a:pt x="2538" y="148"/>
                        <a:pt x="2503" y="162"/>
                        <a:pt x="2469" y="178"/>
                      </a:cubicBezTo>
                      <a:cubicBezTo>
                        <a:pt x="2427" y="199"/>
                        <a:pt x="2390" y="231"/>
                        <a:pt x="2356" y="255"/>
                      </a:cubicBezTo>
                      <a:cubicBezTo>
                        <a:pt x="2334" y="198"/>
                        <a:pt x="2319" y="138"/>
                        <a:pt x="2292" y="87"/>
                      </a:cubicBezTo>
                      <a:cubicBezTo>
                        <a:pt x="2262" y="35"/>
                        <a:pt x="2203" y="0"/>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65" name="Google Shape;7165;p32"/>
              <p:cNvGrpSpPr/>
              <p:nvPr/>
            </p:nvGrpSpPr>
            <p:grpSpPr>
              <a:xfrm rot="3044935" flipH="1">
                <a:off x="8311104" y="4484155"/>
                <a:ext cx="669356" cy="434232"/>
                <a:chOff x="4515285" y="1708730"/>
                <a:chExt cx="805621" cy="522631"/>
              </a:xfrm>
            </p:grpSpPr>
            <p:sp>
              <p:nvSpPr>
                <p:cNvPr id="7166" name="Google Shape;7166;p32"/>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167" name="Google Shape;7167;p32"/>
                <p:cNvGrpSpPr/>
                <p:nvPr/>
              </p:nvGrpSpPr>
              <p:grpSpPr>
                <a:xfrm>
                  <a:off x="4522137" y="1713611"/>
                  <a:ext cx="795489" cy="294538"/>
                  <a:chOff x="5647347" y="521807"/>
                  <a:chExt cx="1057268" cy="391464"/>
                </a:xfrm>
              </p:grpSpPr>
              <p:sp>
                <p:nvSpPr>
                  <p:cNvPr id="7168" name="Google Shape;7168;p32"/>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9" name="Google Shape;7169;p32"/>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0" name="Google Shape;7170;p32"/>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1" name="Google Shape;7171;p32"/>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2" name="Google Shape;7172;p32"/>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173" name="Google Shape;7173;p32"/>
                  <p:cNvGrpSpPr/>
                  <p:nvPr/>
                </p:nvGrpSpPr>
                <p:grpSpPr>
                  <a:xfrm>
                    <a:off x="5647347" y="542275"/>
                    <a:ext cx="1057268" cy="370996"/>
                    <a:chOff x="5647347" y="542275"/>
                    <a:chExt cx="1057268" cy="370996"/>
                  </a:xfrm>
                </p:grpSpPr>
                <p:sp>
                  <p:nvSpPr>
                    <p:cNvPr id="7174" name="Google Shape;7174;p32"/>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5" name="Google Shape;7175;p32"/>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6" name="Google Shape;7176;p32"/>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7" name="Google Shape;7177;p32"/>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8" name="Google Shape;7178;p32"/>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9" name="Google Shape;7179;p32"/>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0" name="Google Shape;7180;p32"/>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1" name="Google Shape;7181;p32"/>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2" name="Google Shape;7182;p32"/>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3" name="Google Shape;7183;p32"/>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4" name="Google Shape;7184;p32"/>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5" name="Google Shape;7185;p32"/>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6" name="Google Shape;7186;p32"/>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7" name="Google Shape;7187;p32"/>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8" name="Google Shape;7188;p32"/>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9" name="Google Shape;7189;p32"/>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0" name="Google Shape;7190;p32"/>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1" name="Google Shape;7191;p32"/>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192" name="Google Shape;7192;p32"/>
                <p:cNvGrpSpPr/>
                <p:nvPr/>
              </p:nvGrpSpPr>
              <p:grpSpPr>
                <a:xfrm>
                  <a:off x="4661312" y="1773058"/>
                  <a:ext cx="515440" cy="454172"/>
                  <a:chOff x="5832322" y="600817"/>
                  <a:chExt cx="685061" cy="603632"/>
                </a:xfrm>
              </p:grpSpPr>
              <p:sp>
                <p:nvSpPr>
                  <p:cNvPr id="7193" name="Google Shape;7193;p32"/>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4" name="Google Shape;7194;p32"/>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5" name="Google Shape;7195;p32"/>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6" name="Google Shape;7196;p32"/>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7" name="Google Shape;7197;p32"/>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8" name="Google Shape;7198;p32"/>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9" name="Google Shape;7199;p32"/>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0" name="Google Shape;7200;p32"/>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1" name="Google Shape;7201;p32"/>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2" name="Google Shape;7202;p32"/>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3" name="Google Shape;7203;p32"/>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4" name="Google Shape;7204;p32"/>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5" name="Google Shape;7205;p32"/>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6" name="Google Shape;7206;p32"/>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7" name="Google Shape;7207;p32"/>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8" name="Google Shape;7208;p32"/>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9" name="Google Shape;7209;p32"/>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0" name="Google Shape;7210;p32"/>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1" name="Google Shape;7211;p32"/>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2" name="Google Shape;7212;p32"/>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3" name="Google Shape;7213;p32"/>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4" name="Google Shape;7214;p32"/>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5" name="Google Shape;7215;p32"/>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6" name="Google Shape;7216;p32"/>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217" name="Google Shape;7217;p32"/>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18" name="Google Shape;7218;p32"/>
              <p:cNvGrpSpPr/>
              <p:nvPr/>
            </p:nvGrpSpPr>
            <p:grpSpPr>
              <a:xfrm rot="10800000" flipH="1">
                <a:off x="6944610" y="183646"/>
                <a:ext cx="1946589" cy="1937551"/>
                <a:chOff x="2841743" y="2449291"/>
                <a:chExt cx="1609816" cy="1602341"/>
              </a:xfrm>
            </p:grpSpPr>
            <p:sp>
              <p:nvSpPr>
                <p:cNvPr id="7219" name="Google Shape;7219;p32"/>
                <p:cNvSpPr/>
                <p:nvPr/>
              </p:nvSpPr>
              <p:spPr>
                <a:xfrm>
                  <a:off x="2922921" y="3811397"/>
                  <a:ext cx="553460" cy="202591"/>
                </a:xfrm>
                <a:custGeom>
                  <a:avLst/>
                  <a:gdLst/>
                  <a:ahLst/>
                  <a:cxnLst/>
                  <a:rect l="l" t="t" r="r" b="b"/>
                  <a:pathLst>
                    <a:path w="13247" h="4849" extrusionOk="0">
                      <a:moveTo>
                        <a:pt x="4244" y="0"/>
                      </a:moveTo>
                      <a:cubicBezTo>
                        <a:pt x="3702" y="0"/>
                        <a:pt x="3283" y="402"/>
                        <a:pt x="3263" y="961"/>
                      </a:cubicBezTo>
                      <a:cubicBezTo>
                        <a:pt x="3249" y="1400"/>
                        <a:pt x="3404" y="1854"/>
                        <a:pt x="3996" y="1984"/>
                      </a:cubicBezTo>
                      <a:cubicBezTo>
                        <a:pt x="4096" y="2006"/>
                        <a:pt x="4121" y="2065"/>
                        <a:pt x="4074" y="2139"/>
                      </a:cubicBezTo>
                      <a:cubicBezTo>
                        <a:pt x="4031" y="2209"/>
                        <a:pt x="3970" y="2278"/>
                        <a:pt x="3900" y="2314"/>
                      </a:cubicBezTo>
                      <a:cubicBezTo>
                        <a:pt x="3230" y="2662"/>
                        <a:pt x="2628" y="3099"/>
                        <a:pt x="2100" y="3641"/>
                      </a:cubicBezTo>
                      <a:cubicBezTo>
                        <a:pt x="1856" y="3892"/>
                        <a:pt x="1563" y="4084"/>
                        <a:pt x="1208" y="4148"/>
                      </a:cubicBezTo>
                      <a:cubicBezTo>
                        <a:pt x="1171" y="4155"/>
                        <a:pt x="1135" y="4158"/>
                        <a:pt x="1100" y="4158"/>
                      </a:cubicBezTo>
                      <a:cubicBezTo>
                        <a:pt x="760" y="4158"/>
                        <a:pt x="506" y="3852"/>
                        <a:pt x="584" y="3497"/>
                      </a:cubicBezTo>
                      <a:cubicBezTo>
                        <a:pt x="625" y="3306"/>
                        <a:pt x="746" y="3188"/>
                        <a:pt x="956" y="3134"/>
                      </a:cubicBezTo>
                      <a:cubicBezTo>
                        <a:pt x="862" y="3068"/>
                        <a:pt x="763" y="3036"/>
                        <a:pt x="669" y="3036"/>
                      </a:cubicBezTo>
                      <a:cubicBezTo>
                        <a:pt x="525" y="3036"/>
                        <a:pt x="393" y="3110"/>
                        <a:pt x="308" y="3252"/>
                      </a:cubicBezTo>
                      <a:cubicBezTo>
                        <a:pt x="0" y="3766"/>
                        <a:pt x="240" y="4216"/>
                        <a:pt x="821" y="4385"/>
                      </a:cubicBezTo>
                      <a:cubicBezTo>
                        <a:pt x="913" y="4412"/>
                        <a:pt x="1003" y="4424"/>
                        <a:pt x="1092" y="4424"/>
                      </a:cubicBezTo>
                      <a:cubicBezTo>
                        <a:pt x="1365" y="4424"/>
                        <a:pt x="1623" y="4310"/>
                        <a:pt x="1864" y="4162"/>
                      </a:cubicBezTo>
                      <a:cubicBezTo>
                        <a:pt x="2002" y="4076"/>
                        <a:pt x="2123" y="3961"/>
                        <a:pt x="2256" y="3865"/>
                      </a:cubicBezTo>
                      <a:cubicBezTo>
                        <a:pt x="2302" y="3832"/>
                        <a:pt x="2359" y="3818"/>
                        <a:pt x="2411" y="3795"/>
                      </a:cubicBezTo>
                      <a:cubicBezTo>
                        <a:pt x="2427" y="3844"/>
                        <a:pt x="2450" y="3894"/>
                        <a:pt x="2455" y="3945"/>
                      </a:cubicBezTo>
                      <a:cubicBezTo>
                        <a:pt x="2504" y="4459"/>
                        <a:pt x="2911" y="4848"/>
                        <a:pt x="3379" y="4848"/>
                      </a:cubicBezTo>
                      <a:cubicBezTo>
                        <a:pt x="3430" y="4848"/>
                        <a:pt x="3481" y="4844"/>
                        <a:pt x="3533" y="4834"/>
                      </a:cubicBezTo>
                      <a:cubicBezTo>
                        <a:pt x="3841" y="4778"/>
                        <a:pt x="4062" y="4591"/>
                        <a:pt x="4181" y="4299"/>
                      </a:cubicBezTo>
                      <a:cubicBezTo>
                        <a:pt x="4276" y="4065"/>
                        <a:pt x="4228" y="3844"/>
                        <a:pt x="4069" y="3648"/>
                      </a:cubicBezTo>
                      <a:cubicBezTo>
                        <a:pt x="3984" y="3545"/>
                        <a:pt x="3866" y="3496"/>
                        <a:pt x="3749" y="3496"/>
                      </a:cubicBezTo>
                      <a:cubicBezTo>
                        <a:pt x="3595" y="3496"/>
                        <a:pt x="3444" y="3580"/>
                        <a:pt x="3375" y="3735"/>
                      </a:cubicBezTo>
                      <a:cubicBezTo>
                        <a:pt x="3461" y="3795"/>
                        <a:pt x="3561" y="3840"/>
                        <a:pt x="3624" y="3916"/>
                      </a:cubicBezTo>
                      <a:cubicBezTo>
                        <a:pt x="3662" y="3961"/>
                        <a:pt x="3659" y="4057"/>
                        <a:pt x="3645" y="4124"/>
                      </a:cubicBezTo>
                      <a:cubicBezTo>
                        <a:pt x="3612" y="4292"/>
                        <a:pt x="3429" y="4409"/>
                        <a:pt x="3229" y="4409"/>
                      </a:cubicBezTo>
                      <a:cubicBezTo>
                        <a:pt x="3210" y="4409"/>
                        <a:pt x="3190" y="4408"/>
                        <a:pt x="3170" y="4406"/>
                      </a:cubicBezTo>
                      <a:cubicBezTo>
                        <a:pt x="2929" y="4379"/>
                        <a:pt x="2802" y="4217"/>
                        <a:pt x="2710" y="4012"/>
                      </a:cubicBezTo>
                      <a:cubicBezTo>
                        <a:pt x="2627" y="3827"/>
                        <a:pt x="2699" y="3688"/>
                        <a:pt x="2818" y="3547"/>
                      </a:cubicBezTo>
                      <a:cubicBezTo>
                        <a:pt x="3298" y="2976"/>
                        <a:pt x="3879" y="2537"/>
                        <a:pt x="4575" y="2275"/>
                      </a:cubicBezTo>
                      <a:cubicBezTo>
                        <a:pt x="5597" y="1890"/>
                        <a:pt x="6642" y="1583"/>
                        <a:pt x="7724" y="1411"/>
                      </a:cubicBezTo>
                      <a:cubicBezTo>
                        <a:pt x="8258" y="1326"/>
                        <a:pt x="8795" y="1296"/>
                        <a:pt x="9334" y="1296"/>
                      </a:cubicBezTo>
                      <a:cubicBezTo>
                        <a:pt x="9610" y="1296"/>
                        <a:pt x="9887" y="1304"/>
                        <a:pt x="10164" y="1316"/>
                      </a:cubicBezTo>
                      <a:cubicBezTo>
                        <a:pt x="10534" y="1332"/>
                        <a:pt x="10904" y="1361"/>
                        <a:pt x="11273" y="1361"/>
                      </a:cubicBezTo>
                      <a:cubicBezTo>
                        <a:pt x="11622" y="1361"/>
                        <a:pt x="11968" y="1335"/>
                        <a:pt x="12312" y="1249"/>
                      </a:cubicBezTo>
                      <a:cubicBezTo>
                        <a:pt x="12596" y="1177"/>
                        <a:pt x="12869" y="1051"/>
                        <a:pt x="13138" y="932"/>
                      </a:cubicBezTo>
                      <a:cubicBezTo>
                        <a:pt x="13194" y="908"/>
                        <a:pt x="13212" y="801"/>
                        <a:pt x="13247" y="732"/>
                      </a:cubicBezTo>
                      <a:lnTo>
                        <a:pt x="13247" y="732"/>
                      </a:lnTo>
                      <a:cubicBezTo>
                        <a:pt x="13245" y="732"/>
                        <a:pt x="13243" y="732"/>
                        <a:pt x="13242" y="732"/>
                      </a:cubicBezTo>
                      <a:cubicBezTo>
                        <a:pt x="13199" y="732"/>
                        <a:pt x="13153" y="726"/>
                        <a:pt x="13111" y="726"/>
                      </a:cubicBezTo>
                      <a:cubicBezTo>
                        <a:pt x="13081" y="726"/>
                        <a:pt x="13053" y="729"/>
                        <a:pt x="13029" y="741"/>
                      </a:cubicBezTo>
                      <a:cubicBezTo>
                        <a:pt x="12360" y="1079"/>
                        <a:pt x="11658" y="1209"/>
                        <a:pt x="10940" y="1209"/>
                      </a:cubicBezTo>
                      <a:cubicBezTo>
                        <a:pt x="10682" y="1209"/>
                        <a:pt x="10421" y="1192"/>
                        <a:pt x="10159" y="1162"/>
                      </a:cubicBezTo>
                      <a:cubicBezTo>
                        <a:pt x="9757" y="1116"/>
                        <a:pt x="9358" y="1094"/>
                        <a:pt x="8962" y="1094"/>
                      </a:cubicBezTo>
                      <a:cubicBezTo>
                        <a:pt x="7543" y="1094"/>
                        <a:pt x="6166" y="1379"/>
                        <a:pt x="4814" y="1873"/>
                      </a:cubicBezTo>
                      <a:cubicBezTo>
                        <a:pt x="4682" y="1921"/>
                        <a:pt x="4571" y="1945"/>
                        <a:pt x="4473" y="1945"/>
                      </a:cubicBezTo>
                      <a:cubicBezTo>
                        <a:pt x="4296" y="1945"/>
                        <a:pt x="4164" y="1863"/>
                        <a:pt x="4044" y="1689"/>
                      </a:cubicBezTo>
                      <a:cubicBezTo>
                        <a:pt x="3837" y="1386"/>
                        <a:pt x="3847" y="965"/>
                        <a:pt x="4069" y="719"/>
                      </a:cubicBezTo>
                      <a:cubicBezTo>
                        <a:pt x="4159" y="619"/>
                        <a:pt x="4278" y="568"/>
                        <a:pt x="4394" y="568"/>
                      </a:cubicBezTo>
                      <a:cubicBezTo>
                        <a:pt x="4478" y="568"/>
                        <a:pt x="4559" y="594"/>
                        <a:pt x="4627" y="650"/>
                      </a:cubicBezTo>
                      <a:cubicBezTo>
                        <a:pt x="4781" y="775"/>
                        <a:pt x="4773" y="918"/>
                        <a:pt x="4607" y="1138"/>
                      </a:cubicBezTo>
                      <a:cubicBezTo>
                        <a:pt x="4636" y="1145"/>
                        <a:pt x="4665" y="1148"/>
                        <a:pt x="4694" y="1148"/>
                      </a:cubicBezTo>
                      <a:cubicBezTo>
                        <a:pt x="4913" y="1148"/>
                        <a:pt x="5093" y="960"/>
                        <a:pt x="5095" y="709"/>
                      </a:cubicBezTo>
                      <a:cubicBezTo>
                        <a:pt x="5096" y="347"/>
                        <a:pt x="4782" y="50"/>
                        <a:pt x="4358" y="6"/>
                      </a:cubicBezTo>
                      <a:cubicBezTo>
                        <a:pt x="4319" y="2"/>
                        <a:pt x="4281" y="0"/>
                        <a:pt x="4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220" name="Google Shape;7220;p32"/>
                <p:cNvGrpSpPr/>
                <p:nvPr/>
              </p:nvGrpSpPr>
              <p:grpSpPr>
                <a:xfrm>
                  <a:off x="3170633" y="3791677"/>
                  <a:ext cx="201461" cy="153791"/>
                  <a:chOff x="2334761" y="3675097"/>
                  <a:chExt cx="296747" cy="226530"/>
                </a:xfrm>
              </p:grpSpPr>
              <p:sp>
                <p:nvSpPr>
                  <p:cNvPr id="7221" name="Google Shape;7221;p32"/>
                  <p:cNvSpPr/>
                  <p:nvPr/>
                </p:nvSpPr>
                <p:spPr>
                  <a:xfrm>
                    <a:off x="2352854" y="3677558"/>
                    <a:ext cx="122649" cy="60678"/>
                  </a:xfrm>
                  <a:custGeom>
                    <a:avLst/>
                    <a:gdLst/>
                    <a:ahLst/>
                    <a:cxnLst/>
                    <a:rect l="l" t="t" r="r" b="b"/>
                    <a:pathLst>
                      <a:path w="1993" h="986" extrusionOk="0">
                        <a:moveTo>
                          <a:pt x="299" y="1"/>
                        </a:moveTo>
                        <a:cubicBezTo>
                          <a:pt x="203" y="1"/>
                          <a:pt x="104" y="13"/>
                          <a:pt x="1" y="37"/>
                        </a:cubicBezTo>
                        <a:cubicBezTo>
                          <a:pt x="93" y="223"/>
                          <a:pt x="170" y="387"/>
                          <a:pt x="254" y="549"/>
                        </a:cubicBezTo>
                        <a:cubicBezTo>
                          <a:pt x="407" y="839"/>
                          <a:pt x="650" y="986"/>
                          <a:pt x="977" y="986"/>
                        </a:cubicBezTo>
                        <a:cubicBezTo>
                          <a:pt x="1141" y="986"/>
                          <a:pt x="1305" y="962"/>
                          <a:pt x="1469" y="959"/>
                        </a:cubicBezTo>
                        <a:cubicBezTo>
                          <a:pt x="1494" y="958"/>
                          <a:pt x="1519" y="958"/>
                          <a:pt x="1544" y="958"/>
                        </a:cubicBezTo>
                        <a:cubicBezTo>
                          <a:pt x="1677" y="958"/>
                          <a:pt x="1815" y="966"/>
                          <a:pt x="1992" y="970"/>
                        </a:cubicBezTo>
                        <a:cubicBezTo>
                          <a:pt x="1866" y="747"/>
                          <a:pt x="1768" y="550"/>
                          <a:pt x="1648" y="366"/>
                        </a:cubicBezTo>
                        <a:cubicBezTo>
                          <a:pt x="1554" y="223"/>
                          <a:pt x="1398" y="200"/>
                          <a:pt x="1230" y="195"/>
                        </a:cubicBezTo>
                        <a:cubicBezTo>
                          <a:pt x="1078" y="189"/>
                          <a:pt x="917" y="168"/>
                          <a:pt x="780" y="107"/>
                        </a:cubicBezTo>
                        <a:cubicBezTo>
                          <a:pt x="621" y="37"/>
                          <a:pt x="464" y="1"/>
                          <a:pt x="2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2" name="Google Shape;7222;p32"/>
                  <p:cNvSpPr/>
                  <p:nvPr/>
                </p:nvSpPr>
                <p:spPr>
                  <a:xfrm>
                    <a:off x="2334761" y="3819348"/>
                    <a:ext cx="98772" cy="82279"/>
                  </a:xfrm>
                  <a:custGeom>
                    <a:avLst/>
                    <a:gdLst/>
                    <a:ahLst/>
                    <a:cxnLst/>
                    <a:rect l="l" t="t" r="r" b="b"/>
                    <a:pathLst>
                      <a:path w="1605" h="1337" extrusionOk="0">
                        <a:moveTo>
                          <a:pt x="1604" y="1"/>
                        </a:moveTo>
                        <a:lnTo>
                          <a:pt x="1604" y="1"/>
                        </a:lnTo>
                        <a:cubicBezTo>
                          <a:pt x="1517" y="14"/>
                          <a:pt x="1435" y="18"/>
                          <a:pt x="1359" y="43"/>
                        </a:cubicBezTo>
                        <a:cubicBezTo>
                          <a:pt x="1169" y="104"/>
                          <a:pt x="973" y="154"/>
                          <a:pt x="798" y="245"/>
                        </a:cubicBezTo>
                        <a:cubicBezTo>
                          <a:pt x="629" y="332"/>
                          <a:pt x="441" y="436"/>
                          <a:pt x="341" y="584"/>
                        </a:cubicBezTo>
                        <a:cubicBezTo>
                          <a:pt x="191" y="807"/>
                          <a:pt x="113" y="1073"/>
                          <a:pt x="0" y="1331"/>
                        </a:cubicBezTo>
                        <a:cubicBezTo>
                          <a:pt x="33" y="1335"/>
                          <a:pt x="67" y="1337"/>
                          <a:pt x="100" y="1337"/>
                        </a:cubicBezTo>
                        <a:cubicBezTo>
                          <a:pt x="753" y="1337"/>
                          <a:pt x="1527" y="661"/>
                          <a:pt x="16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3" name="Google Shape;7223;p32"/>
                  <p:cNvSpPr/>
                  <p:nvPr/>
                </p:nvSpPr>
                <p:spPr>
                  <a:xfrm>
                    <a:off x="2520551" y="3675097"/>
                    <a:ext cx="110957" cy="70094"/>
                  </a:xfrm>
                  <a:custGeom>
                    <a:avLst/>
                    <a:gdLst/>
                    <a:ahLst/>
                    <a:cxnLst/>
                    <a:rect l="l" t="t" r="r" b="b"/>
                    <a:pathLst>
                      <a:path w="1803" h="1139" extrusionOk="0">
                        <a:moveTo>
                          <a:pt x="399" y="0"/>
                        </a:moveTo>
                        <a:cubicBezTo>
                          <a:pt x="274" y="0"/>
                          <a:pt x="141" y="28"/>
                          <a:pt x="1" y="84"/>
                        </a:cubicBezTo>
                        <a:cubicBezTo>
                          <a:pt x="188" y="349"/>
                          <a:pt x="363" y="623"/>
                          <a:pt x="563" y="879"/>
                        </a:cubicBezTo>
                        <a:cubicBezTo>
                          <a:pt x="713" y="1073"/>
                          <a:pt x="920" y="1139"/>
                          <a:pt x="1147" y="1139"/>
                        </a:cubicBezTo>
                        <a:cubicBezTo>
                          <a:pt x="1193" y="1139"/>
                          <a:pt x="1239" y="1136"/>
                          <a:pt x="1287" y="1131"/>
                        </a:cubicBezTo>
                        <a:cubicBezTo>
                          <a:pt x="1442" y="1113"/>
                          <a:pt x="1598" y="1092"/>
                          <a:pt x="1754" y="1072"/>
                        </a:cubicBezTo>
                        <a:cubicBezTo>
                          <a:pt x="1769" y="1058"/>
                          <a:pt x="1787" y="1045"/>
                          <a:pt x="1802" y="1031"/>
                        </a:cubicBezTo>
                        <a:cubicBezTo>
                          <a:pt x="1721" y="953"/>
                          <a:pt x="1639" y="875"/>
                          <a:pt x="1555" y="800"/>
                        </a:cubicBezTo>
                        <a:cubicBezTo>
                          <a:pt x="1408" y="669"/>
                          <a:pt x="1229" y="563"/>
                          <a:pt x="1116" y="408"/>
                        </a:cubicBezTo>
                        <a:cubicBezTo>
                          <a:pt x="925" y="142"/>
                          <a:pt x="683" y="0"/>
                          <a:pt x="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24" name="Google Shape;7224;p32"/>
                <p:cNvGrpSpPr/>
                <p:nvPr/>
              </p:nvGrpSpPr>
              <p:grpSpPr>
                <a:xfrm>
                  <a:off x="2848803" y="3968531"/>
                  <a:ext cx="98809" cy="78044"/>
                  <a:chOff x="1860716" y="3935598"/>
                  <a:chExt cx="145542" cy="114957"/>
                </a:xfrm>
              </p:grpSpPr>
              <p:sp>
                <p:nvSpPr>
                  <p:cNvPr id="7225" name="Google Shape;7225;p32"/>
                  <p:cNvSpPr/>
                  <p:nvPr/>
                </p:nvSpPr>
                <p:spPr>
                  <a:xfrm>
                    <a:off x="1860716" y="3935598"/>
                    <a:ext cx="114895" cy="114957"/>
                  </a:xfrm>
                  <a:custGeom>
                    <a:avLst/>
                    <a:gdLst/>
                    <a:ahLst/>
                    <a:cxnLst/>
                    <a:rect l="l" t="t" r="r" b="b"/>
                    <a:pathLst>
                      <a:path w="1867" h="1868" extrusionOk="0">
                        <a:moveTo>
                          <a:pt x="1496" y="1"/>
                        </a:moveTo>
                        <a:cubicBezTo>
                          <a:pt x="1001" y="1"/>
                          <a:pt x="407" y="320"/>
                          <a:pt x="175" y="733"/>
                        </a:cubicBezTo>
                        <a:cubicBezTo>
                          <a:pt x="1" y="1043"/>
                          <a:pt x="25" y="1412"/>
                          <a:pt x="242" y="1673"/>
                        </a:cubicBezTo>
                        <a:cubicBezTo>
                          <a:pt x="338" y="1790"/>
                          <a:pt x="450" y="1867"/>
                          <a:pt x="592" y="1867"/>
                        </a:cubicBezTo>
                        <a:cubicBezTo>
                          <a:pt x="623" y="1867"/>
                          <a:pt x="655" y="1864"/>
                          <a:pt x="688" y="1856"/>
                        </a:cubicBezTo>
                        <a:cubicBezTo>
                          <a:pt x="872" y="1815"/>
                          <a:pt x="983" y="1698"/>
                          <a:pt x="1028" y="1495"/>
                        </a:cubicBezTo>
                        <a:cubicBezTo>
                          <a:pt x="977" y="1481"/>
                          <a:pt x="926" y="1471"/>
                          <a:pt x="878" y="1456"/>
                        </a:cubicBezTo>
                        <a:cubicBezTo>
                          <a:pt x="686" y="1397"/>
                          <a:pt x="535" y="1290"/>
                          <a:pt x="488" y="1084"/>
                        </a:cubicBezTo>
                        <a:cubicBezTo>
                          <a:pt x="444" y="882"/>
                          <a:pt x="512" y="708"/>
                          <a:pt x="661" y="572"/>
                        </a:cubicBezTo>
                        <a:cubicBezTo>
                          <a:pt x="883" y="369"/>
                          <a:pt x="1158" y="305"/>
                          <a:pt x="1452" y="293"/>
                        </a:cubicBezTo>
                        <a:cubicBezTo>
                          <a:pt x="1587" y="288"/>
                          <a:pt x="1721" y="278"/>
                          <a:pt x="1859" y="269"/>
                        </a:cubicBezTo>
                        <a:cubicBezTo>
                          <a:pt x="1866" y="70"/>
                          <a:pt x="1764" y="29"/>
                          <a:pt x="1640" y="10"/>
                        </a:cubicBezTo>
                        <a:cubicBezTo>
                          <a:pt x="1593" y="4"/>
                          <a:pt x="1545" y="1"/>
                          <a:pt x="14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6" name="Google Shape;7226;p32"/>
                  <p:cNvSpPr/>
                  <p:nvPr/>
                </p:nvSpPr>
                <p:spPr>
                  <a:xfrm>
                    <a:off x="1938319" y="3957814"/>
                    <a:ext cx="67940" cy="84371"/>
                  </a:xfrm>
                  <a:custGeom>
                    <a:avLst/>
                    <a:gdLst/>
                    <a:ahLst/>
                    <a:cxnLst/>
                    <a:rect l="l" t="t" r="r" b="b"/>
                    <a:pathLst>
                      <a:path w="1104" h="1371" extrusionOk="0">
                        <a:moveTo>
                          <a:pt x="602" y="1"/>
                        </a:moveTo>
                        <a:cubicBezTo>
                          <a:pt x="595" y="1"/>
                          <a:pt x="589" y="2"/>
                          <a:pt x="583" y="5"/>
                        </a:cubicBezTo>
                        <a:cubicBezTo>
                          <a:pt x="450" y="67"/>
                          <a:pt x="299" y="128"/>
                          <a:pt x="207" y="236"/>
                        </a:cubicBezTo>
                        <a:cubicBezTo>
                          <a:pt x="1" y="479"/>
                          <a:pt x="28" y="965"/>
                          <a:pt x="228" y="1212"/>
                        </a:cubicBezTo>
                        <a:cubicBezTo>
                          <a:pt x="316" y="1319"/>
                          <a:pt x="458" y="1370"/>
                          <a:pt x="602" y="1370"/>
                        </a:cubicBezTo>
                        <a:cubicBezTo>
                          <a:pt x="796" y="1370"/>
                          <a:pt x="994" y="1278"/>
                          <a:pt x="1069" y="1106"/>
                        </a:cubicBezTo>
                        <a:cubicBezTo>
                          <a:pt x="1104" y="1026"/>
                          <a:pt x="1090" y="927"/>
                          <a:pt x="1099" y="836"/>
                        </a:cubicBezTo>
                        <a:cubicBezTo>
                          <a:pt x="1079" y="827"/>
                          <a:pt x="1060" y="820"/>
                          <a:pt x="1040" y="811"/>
                        </a:cubicBezTo>
                        <a:cubicBezTo>
                          <a:pt x="940" y="925"/>
                          <a:pt x="831" y="986"/>
                          <a:pt x="711" y="986"/>
                        </a:cubicBezTo>
                        <a:cubicBezTo>
                          <a:pt x="643" y="986"/>
                          <a:pt x="571" y="966"/>
                          <a:pt x="497" y="925"/>
                        </a:cubicBezTo>
                        <a:cubicBezTo>
                          <a:pt x="348" y="845"/>
                          <a:pt x="281" y="711"/>
                          <a:pt x="295" y="546"/>
                        </a:cubicBezTo>
                        <a:cubicBezTo>
                          <a:pt x="317" y="282"/>
                          <a:pt x="498" y="161"/>
                          <a:pt x="738" y="103"/>
                        </a:cubicBezTo>
                        <a:cubicBezTo>
                          <a:pt x="740" y="86"/>
                          <a:pt x="745" y="71"/>
                          <a:pt x="749" y="54"/>
                        </a:cubicBezTo>
                        <a:cubicBezTo>
                          <a:pt x="700" y="39"/>
                          <a:pt x="642" y="1"/>
                          <a:pt x="6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27" name="Google Shape;7227;p32"/>
                <p:cNvGrpSpPr/>
                <p:nvPr/>
              </p:nvGrpSpPr>
              <p:grpSpPr>
                <a:xfrm>
                  <a:off x="2870153" y="3869178"/>
                  <a:ext cx="81512" cy="97681"/>
                  <a:chOff x="1892163" y="3789254"/>
                  <a:chExt cx="120065" cy="143881"/>
                </a:xfrm>
              </p:grpSpPr>
              <p:sp>
                <p:nvSpPr>
                  <p:cNvPr id="7228" name="Google Shape;7228;p32"/>
                  <p:cNvSpPr/>
                  <p:nvPr/>
                </p:nvSpPr>
                <p:spPr>
                  <a:xfrm>
                    <a:off x="1939549" y="3850426"/>
                    <a:ext cx="34155" cy="82710"/>
                  </a:xfrm>
                  <a:custGeom>
                    <a:avLst/>
                    <a:gdLst/>
                    <a:ahLst/>
                    <a:cxnLst/>
                    <a:rect l="l" t="t" r="r" b="b"/>
                    <a:pathLst>
                      <a:path w="555" h="1344" extrusionOk="0">
                        <a:moveTo>
                          <a:pt x="399" y="1"/>
                        </a:moveTo>
                        <a:cubicBezTo>
                          <a:pt x="320" y="55"/>
                          <a:pt x="211" y="90"/>
                          <a:pt x="163" y="164"/>
                        </a:cubicBezTo>
                        <a:cubicBezTo>
                          <a:pt x="0" y="420"/>
                          <a:pt x="33" y="964"/>
                          <a:pt x="228" y="1187"/>
                        </a:cubicBezTo>
                        <a:cubicBezTo>
                          <a:pt x="290" y="1259"/>
                          <a:pt x="407" y="1285"/>
                          <a:pt x="524" y="1344"/>
                        </a:cubicBezTo>
                        <a:cubicBezTo>
                          <a:pt x="534" y="940"/>
                          <a:pt x="554" y="589"/>
                          <a:pt x="546" y="239"/>
                        </a:cubicBezTo>
                        <a:cubicBezTo>
                          <a:pt x="545" y="159"/>
                          <a:pt x="451" y="80"/>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9" name="Google Shape;7229;p32"/>
                  <p:cNvSpPr/>
                  <p:nvPr/>
                </p:nvSpPr>
                <p:spPr>
                  <a:xfrm>
                    <a:off x="1970504" y="3789254"/>
                    <a:ext cx="41724" cy="62955"/>
                  </a:xfrm>
                  <a:custGeom>
                    <a:avLst/>
                    <a:gdLst/>
                    <a:ahLst/>
                    <a:cxnLst/>
                    <a:rect l="l" t="t" r="r" b="b"/>
                    <a:pathLst>
                      <a:path w="678" h="1023" extrusionOk="0">
                        <a:moveTo>
                          <a:pt x="425" y="1"/>
                        </a:moveTo>
                        <a:cubicBezTo>
                          <a:pt x="333" y="1"/>
                          <a:pt x="249" y="54"/>
                          <a:pt x="197" y="136"/>
                        </a:cubicBezTo>
                        <a:cubicBezTo>
                          <a:pt x="132" y="235"/>
                          <a:pt x="101" y="361"/>
                          <a:pt x="70" y="477"/>
                        </a:cubicBezTo>
                        <a:cubicBezTo>
                          <a:pt x="46" y="564"/>
                          <a:pt x="65" y="661"/>
                          <a:pt x="39" y="746"/>
                        </a:cubicBezTo>
                        <a:cubicBezTo>
                          <a:pt x="0" y="868"/>
                          <a:pt x="14" y="958"/>
                          <a:pt x="139" y="1023"/>
                        </a:cubicBezTo>
                        <a:cubicBezTo>
                          <a:pt x="412" y="874"/>
                          <a:pt x="577" y="653"/>
                          <a:pt x="639" y="358"/>
                        </a:cubicBezTo>
                        <a:cubicBezTo>
                          <a:pt x="665" y="230"/>
                          <a:pt x="677" y="89"/>
                          <a:pt x="532" y="25"/>
                        </a:cubicBezTo>
                        <a:cubicBezTo>
                          <a:pt x="496" y="9"/>
                          <a:pt x="460"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0" name="Google Shape;7230;p32"/>
                  <p:cNvSpPr/>
                  <p:nvPr/>
                </p:nvSpPr>
                <p:spPr>
                  <a:xfrm>
                    <a:off x="1908533" y="3832517"/>
                    <a:ext cx="28678" cy="74463"/>
                  </a:xfrm>
                  <a:custGeom>
                    <a:avLst/>
                    <a:gdLst/>
                    <a:ahLst/>
                    <a:cxnLst/>
                    <a:rect l="l" t="t" r="r" b="b"/>
                    <a:pathLst>
                      <a:path w="466" h="1210" extrusionOk="0">
                        <a:moveTo>
                          <a:pt x="286" y="1"/>
                        </a:moveTo>
                        <a:cubicBezTo>
                          <a:pt x="231" y="48"/>
                          <a:pt x="145" y="84"/>
                          <a:pt x="123" y="144"/>
                        </a:cubicBezTo>
                        <a:cubicBezTo>
                          <a:pt x="0" y="479"/>
                          <a:pt x="112" y="791"/>
                          <a:pt x="253" y="1090"/>
                        </a:cubicBezTo>
                        <a:cubicBezTo>
                          <a:pt x="281" y="1147"/>
                          <a:pt x="385" y="1167"/>
                          <a:pt x="465" y="1209"/>
                        </a:cubicBezTo>
                        <a:cubicBezTo>
                          <a:pt x="439" y="849"/>
                          <a:pt x="421" y="511"/>
                          <a:pt x="388" y="175"/>
                        </a:cubicBezTo>
                        <a:cubicBezTo>
                          <a:pt x="381" y="114"/>
                          <a:pt x="321" y="59"/>
                          <a:pt x="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1" name="Google Shape;7231;p32"/>
                  <p:cNvSpPr/>
                  <p:nvPr/>
                </p:nvSpPr>
                <p:spPr>
                  <a:xfrm>
                    <a:off x="1892163" y="3906120"/>
                    <a:ext cx="52555" cy="26462"/>
                  </a:xfrm>
                  <a:custGeom>
                    <a:avLst/>
                    <a:gdLst/>
                    <a:ahLst/>
                    <a:cxnLst/>
                    <a:rect l="l" t="t" r="r" b="b"/>
                    <a:pathLst>
                      <a:path w="854" h="430" extrusionOk="0">
                        <a:moveTo>
                          <a:pt x="356" y="0"/>
                        </a:moveTo>
                        <a:cubicBezTo>
                          <a:pt x="282" y="0"/>
                          <a:pt x="211" y="17"/>
                          <a:pt x="149" y="55"/>
                        </a:cubicBezTo>
                        <a:cubicBezTo>
                          <a:pt x="13" y="137"/>
                          <a:pt x="1" y="286"/>
                          <a:pt x="145" y="353"/>
                        </a:cubicBezTo>
                        <a:cubicBezTo>
                          <a:pt x="264" y="409"/>
                          <a:pt x="406" y="426"/>
                          <a:pt x="539" y="430"/>
                        </a:cubicBezTo>
                        <a:cubicBezTo>
                          <a:pt x="541" y="430"/>
                          <a:pt x="544" y="430"/>
                          <a:pt x="546" y="430"/>
                        </a:cubicBezTo>
                        <a:cubicBezTo>
                          <a:pt x="648" y="430"/>
                          <a:pt x="752" y="386"/>
                          <a:pt x="853" y="362"/>
                        </a:cubicBezTo>
                        <a:cubicBezTo>
                          <a:pt x="802" y="147"/>
                          <a:pt x="571"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2" name="Google Shape;7232;p32"/>
                  <p:cNvSpPr/>
                  <p:nvPr/>
                </p:nvSpPr>
                <p:spPr>
                  <a:xfrm>
                    <a:off x="1977089" y="3849256"/>
                    <a:ext cx="34647" cy="56001"/>
                  </a:xfrm>
                  <a:custGeom>
                    <a:avLst/>
                    <a:gdLst/>
                    <a:ahLst/>
                    <a:cxnLst/>
                    <a:rect l="l" t="t" r="r" b="b"/>
                    <a:pathLst>
                      <a:path w="563" h="910" extrusionOk="0">
                        <a:moveTo>
                          <a:pt x="419" y="1"/>
                        </a:moveTo>
                        <a:cubicBezTo>
                          <a:pt x="372" y="1"/>
                          <a:pt x="328" y="5"/>
                          <a:pt x="291" y="23"/>
                        </a:cubicBezTo>
                        <a:cubicBezTo>
                          <a:pt x="145" y="94"/>
                          <a:pt x="48" y="210"/>
                          <a:pt x="53" y="396"/>
                        </a:cubicBezTo>
                        <a:cubicBezTo>
                          <a:pt x="56" y="551"/>
                          <a:pt x="23" y="706"/>
                          <a:pt x="1" y="909"/>
                        </a:cubicBezTo>
                        <a:cubicBezTo>
                          <a:pt x="195" y="670"/>
                          <a:pt x="367" y="474"/>
                          <a:pt x="516" y="264"/>
                        </a:cubicBezTo>
                        <a:cubicBezTo>
                          <a:pt x="563" y="199"/>
                          <a:pt x="548" y="90"/>
                          <a:pt x="563" y="2"/>
                        </a:cubicBezTo>
                        <a:lnTo>
                          <a:pt x="563" y="2"/>
                        </a:lnTo>
                        <a:cubicBezTo>
                          <a:pt x="552" y="3"/>
                          <a:pt x="541" y="3"/>
                          <a:pt x="530" y="3"/>
                        </a:cubicBezTo>
                        <a:cubicBezTo>
                          <a:pt x="493" y="3"/>
                          <a:pt x="455" y="1"/>
                          <a:pt x="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3" name="Google Shape;7233;p32"/>
                  <p:cNvSpPr/>
                  <p:nvPr/>
                </p:nvSpPr>
                <p:spPr>
                  <a:xfrm>
                    <a:off x="1936349" y="3809809"/>
                    <a:ext cx="34524" cy="46709"/>
                  </a:xfrm>
                  <a:custGeom>
                    <a:avLst/>
                    <a:gdLst/>
                    <a:ahLst/>
                    <a:cxnLst/>
                    <a:rect l="l" t="t" r="r" b="b"/>
                    <a:pathLst>
                      <a:path w="561" h="759" extrusionOk="0">
                        <a:moveTo>
                          <a:pt x="364" y="0"/>
                        </a:moveTo>
                        <a:cubicBezTo>
                          <a:pt x="327" y="0"/>
                          <a:pt x="291" y="9"/>
                          <a:pt x="279" y="25"/>
                        </a:cubicBezTo>
                        <a:cubicBezTo>
                          <a:pt x="183" y="152"/>
                          <a:pt x="80" y="283"/>
                          <a:pt x="33" y="431"/>
                        </a:cubicBezTo>
                        <a:cubicBezTo>
                          <a:pt x="1" y="534"/>
                          <a:pt x="52" y="663"/>
                          <a:pt x="64" y="758"/>
                        </a:cubicBezTo>
                        <a:cubicBezTo>
                          <a:pt x="183" y="685"/>
                          <a:pt x="295" y="611"/>
                          <a:pt x="410" y="543"/>
                        </a:cubicBezTo>
                        <a:cubicBezTo>
                          <a:pt x="530" y="472"/>
                          <a:pt x="561" y="91"/>
                          <a:pt x="441" y="16"/>
                        </a:cubicBezTo>
                        <a:cubicBezTo>
                          <a:pt x="423" y="5"/>
                          <a:pt x="393" y="0"/>
                          <a:pt x="3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234" name="Google Shape;7234;p32"/>
                <p:cNvSpPr/>
                <p:nvPr/>
              </p:nvSpPr>
              <p:spPr>
                <a:xfrm>
                  <a:off x="3393235" y="3850377"/>
                  <a:ext cx="878968" cy="177022"/>
                </a:xfrm>
                <a:custGeom>
                  <a:avLst/>
                  <a:gdLst/>
                  <a:ahLst/>
                  <a:cxnLst/>
                  <a:rect l="l" t="t" r="r" b="b"/>
                  <a:pathLst>
                    <a:path w="21038" h="4237" extrusionOk="0">
                      <a:moveTo>
                        <a:pt x="12079" y="1"/>
                      </a:moveTo>
                      <a:cubicBezTo>
                        <a:pt x="12054" y="1"/>
                        <a:pt x="12029" y="4"/>
                        <a:pt x="12003" y="11"/>
                      </a:cubicBezTo>
                      <a:cubicBezTo>
                        <a:pt x="11901" y="38"/>
                        <a:pt x="11793" y="89"/>
                        <a:pt x="11716" y="159"/>
                      </a:cubicBezTo>
                      <a:cubicBezTo>
                        <a:pt x="11310" y="538"/>
                        <a:pt x="11338" y="1253"/>
                        <a:pt x="11765" y="1612"/>
                      </a:cubicBezTo>
                      <a:cubicBezTo>
                        <a:pt x="11809" y="1651"/>
                        <a:pt x="11839" y="1710"/>
                        <a:pt x="11879" y="1764"/>
                      </a:cubicBezTo>
                      <a:cubicBezTo>
                        <a:pt x="11848" y="1783"/>
                        <a:pt x="11834" y="1795"/>
                        <a:pt x="11819" y="1798"/>
                      </a:cubicBezTo>
                      <a:cubicBezTo>
                        <a:pt x="11489" y="1856"/>
                        <a:pt x="11155" y="1897"/>
                        <a:pt x="10831" y="1977"/>
                      </a:cubicBezTo>
                      <a:cubicBezTo>
                        <a:pt x="10754" y="1996"/>
                        <a:pt x="10680" y="2005"/>
                        <a:pt x="10608" y="2005"/>
                      </a:cubicBezTo>
                      <a:cubicBezTo>
                        <a:pt x="10378" y="2005"/>
                        <a:pt x="10172" y="1917"/>
                        <a:pt x="9965" y="1811"/>
                      </a:cubicBezTo>
                      <a:cubicBezTo>
                        <a:pt x="9623" y="1634"/>
                        <a:pt x="9417" y="1231"/>
                        <a:pt x="9471" y="859"/>
                      </a:cubicBezTo>
                      <a:cubicBezTo>
                        <a:pt x="9484" y="777"/>
                        <a:pt x="9530" y="700"/>
                        <a:pt x="9576" y="586"/>
                      </a:cubicBezTo>
                      <a:cubicBezTo>
                        <a:pt x="9618" y="655"/>
                        <a:pt x="9634" y="675"/>
                        <a:pt x="9645" y="699"/>
                      </a:cubicBezTo>
                      <a:cubicBezTo>
                        <a:pt x="9704" y="813"/>
                        <a:pt x="9791" y="872"/>
                        <a:pt x="9889" y="872"/>
                      </a:cubicBezTo>
                      <a:cubicBezTo>
                        <a:pt x="9945" y="872"/>
                        <a:pt x="10006" y="852"/>
                        <a:pt x="10067" y="812"/>
                      </a:cubicBezTo>
                      <a:cubicBezTo>
                        <a:pt x="10207" y="719"/>
                        <a:pt x="10259" y="588"/>
                        <a:pt x="10223" y="425"/>
                      </a:cubicBezTo>
                      <a:cubicBezTo>
                        <a:pt x="10189" y="262"/>
                        <a:pt x="10038" y="141"/>
                        <a:pt x="9854" y="123"/>
                      </a:cubicBezTo>
                      <a:cubicBezTo>
                        <a:pt x="9836" y="121"/>
                        <a:pt x="9819" y="120"/>
                        <a:pt x="9801" y="120"/>
                      </a:cubicBezTo>
                      <a:cubicBezTo>
                        <a:pt x="9516" y="120"/>
                        <a:pt x="9212" y="327"/>
                        <a:pt x="9092" y="627"/>
                      </a:cubicBezTo>
                      <a:cubicBezTo>
                        <a:pt x="9030" y="783"/>
                        <a:pt x="8986" y="951"/>
                        <a:pt x="8958" y="1118"/>
                      </a:cubicBezTo>
                      <a:cubicBezTo>
                        <a:pt x="8905" y="1434"/>
                        <a:pt x="8905" y="1745"/>
                        <a:pt x="9156" y="1997"/>
                      </a:cubicBezTo>
                      <a:cubicBezTo>
                        <a:pt x="9177" y="2017"/>
                        <a:pt x="9185" y="2051"/>
                        <a:pt x="9225" y="2124"/>
                      </a:cubicBezTo>
                      <a:cubicBezTo>
                        <a:pt x="8645" y="2057"/>
                        <a:pt x="8100" y="2001"/>
                        <a:pt x="7557" y="1933"/>
                      </a:cubicBezTo>
                      <a:cubicBezTo>
                        <a:pt x="7484" y="1922"/>
                        <a:pt x="7397" y="1871"/>
                        <a:pt x="7351" y="1811"/>
                      </a:cubicBezTo>
                      <a:cubicBezTo>
                        <a:pt x="7246" y="1679"/>
                        <a:pt x="7149" y="1537"/>
                        <a:pt x="7073" y="1387"/>
                      </a:cubicBezTo>
                      <a:cubicBezTo>
                        <a:pt x="6970" y="1183"/>
                        <a:pt x="6925" y="960"/>
                        <a:pt x="7003" y="733"/>
                      </a:cubicBezTo>
                      <a:cubicBezTo>
                        <a:pt x="7020" y="678"/>
                        <a:pt x="7063" y="633"/>
                        <a:pt x="7109" y="560"/>
                      </a:cubicBezTo>
                      <a:cubicBezTo>
                        <a:pt x="7169" y="670"/>
                        <a:pt x="7232" y="740"/>
                        <a:pt x="7313" y="740"/>
                      </a:cubicBezTo>
                      <a:cubicBezTo>
                        <a:pt x="7348" y="740"/>
                        <a:pt x="7387" y="727"/>
                        <a:pt x="7429" y="699"/>
                      </a:cubicBezTo>
                      <a:cubicBezTo>
                        <a:pt x="7546" y="625"/>
                        <a:pt x="7597" y="440"/>
                        <a:pt x="7507" y="320"/>
                      </a:cubicBezTo>
                      <a:cubicBezTo>
                        <a:pt x="7447" y="237"/>
                        <a:pt x="7350" y="163"/>
                        <a:pt x="7254" y="129"/>
                      </a:cubicBezTo>
                      <a:cubicBezTo>
                        <a:pt x="7217" y="115"/>
                        <a:pt x="7177" y="109"/>
                        <a:pt x="7137" y="109"/>
                      </a:cubicBezTo>
                      <a:cubicBezTo>
                        <a:pt x="6971" y="109"/>
                        <a:pt x="6786" y="217"/>
                        <a:pt x="6675" y="383"/>
                      </a:cubicBezTo>
                      <a:cubicBezTo>
                        <a:pt x="6481" y="677"/>
                        <a:pt x="6409" y="1005"/>
                        <a:pt x="6435" y="1355"/>
                      </a:cubicBezTo>
                      <a:cubicBezTo>
                        <a:pt x="6442" y="1464"/>
                        <a:pt x="6453" y="1573"/>
                        <a:pt x="6464" y="1686"/>
                      </a:cubicBezTo>
                      <a:cubicBezTo>
                        <a:pt x="6278" y="1617"/>
                        <a:pt x="6107" y="1560"/>
                        <a:pt x="5941" y="1490"/>
                      </a:cubicBezTo>
                      <a:cubicBezTo>
                        <a:pt x="4973" y="1090"/>
                        <a:pt x="4000" y="695"/>
                        <a:pt x="3038" y="276"/>
                      </a:cubicBezTo>
                      <a:cubicBezTo>
                        <a:pt x="2652" y="107"/>
                        <a:pt x="2268" y="27"/>
                        <a:pt x="1886" y="27"/>
                      </a:cubicBezTo>
                      <a:cubicBezTo>
                        <a:pt x="1470" y="27"/>
                        <a:pt x="1056" y="122"/>
                        <a:pt x="643" y="303"/>
                      </a:cubicBezTo>
                      <a:cubicBezTo>
                        <a:pt x="418" y="403"/>
                        <a:pt x="214" y="555"/>
                        <a:pt x="0" y="683"/>
                      </a:cubicBezTo>
                      <a:cubicBezTo>
                        <a:pt x="10" y="690"/>
                        <a:pt x="18" y="699"/>
                        <a:pt x="22" y="709"/>
                      </a:cubicBezTo>
                      <a:cubicBezTo>
                        <a:pt x="240" y="624"/>
                        <a:pt x="452" y="520"/>
                        <a:pt x="676" y="456"/>
                      </a:cubicBezTo>
                      <a:cubicBezTo>
                        <a:pt x="907" y="390"/>
                        <a:pt x="1138" y="363"/>
                        <a:pt x="1370" y="363"/>
                      </a:cubicBezTo>
                      <a:cubicBezTo>
                        <a:pt x="1659" y="363"/>
                        <a:pt x="1949" y="405"/>
                        <a:pt x="2241" y="463"/>
                      </a:cubicBezTo>
                      <a:cubicBezTo>
                        <a:pt x="3038" y="622"/>
                        <a:pt x="3734" y="1015"/>
                        <a:pt x="4432" y="1393"/>
                      </a:cubicBezTo>
                      <a:cubicBezTo>
                        <a:pt x="5434" y="1938"/>
                        <a:pt x="6491" y="2297"/>
                        <a:pt x="7603" y="2517"/>
                      </a:cubicBezTo>
                      <a:cubicBezTo>
                        <a:pt x="8367" y="2668"/>
                        <a:pt x="9132" y="2744"/>
                        <a:pt x="9897" y="2744"/>
                      </a:cubicBezTo>
                      <a:cubicBezTo>
                        <a:pt x="10623" y="2744"/>
                        <a:pt x="11349" y="2676"/>
                        <a:pt x="12075" y="2537"/>
                      </a:cubicBezTo>
                      <a:cubicBezTo>
                        <a:pt x="13093" y="2342"/>
                        <a:pt x="14033" y="1941"/>
                        <a:pt x="14956" y="1478"/>
                      </a:cubicBezTo>
                      <a:cubicBezTo>
                        <a:pt x="15589" y="1160"/>
                        <a:pt x="16249" y="886"/>
                        <a:pt x="16962" y="810"/>
                      </a:cubicBezTo>
                      <a:cubicBezTo>
                        <a:pt x="17469" y="756"/>
                        <a:pt x="17980" y="734"/>
                        <a:pt x="18490" y="719"/>
                      </a:cubicBezTo>
                      <a:cubicBezTo>
                        <a:pt x="18504" y="718"/>
                        <a:pt x="18518" y="718"/>
                        <a:pt x="18531" y="718"/>
                      </a:cubicBezTo>
                      <a:cubicBezTo>
                        <a:pt x="18790" y="718"/>
                        <a:pt x="19035" y="802"/>
                        <a:pt x="19244" y="965"/>
                      </a:cubicBezTo>
                      <a:cubicBezTo>
                        <a:pt x="19646" y="1278"/>
                        <a:pt x="19804" y="1691"/>
                        <a:pt x="19695" y="2189"/>
                      </a:cubicBezTo>
                      <a:cubicBezTo>
                        <a:pt x="19580" y="2708"/>
                        <a:pt x="19290" y="3087"/>
                        <a:pt x="18768" y="3252"/>
                      </a:cubicBezTo>
                      <a:cubicBezTo>
                        <a:pt x="18715" y="3269"/>
                        <a:pt x="18656" y="3273"/>
                        <a:pt x="18597" y="3273"/>
                      </a:cubicBezTo>
                      <a:cubicBezTo>
                        <a:pt x="18558" y="3273"/>
                        <a:pt x="18519" y="3271"/>
                        <a:pt x="18480" y="3271"/>
                      </a:cubicBezTo>
                      <a:cubicBezTo>
                        <a:pt x="18464" y="3271"/>
                        <a:pt x="18448" y="3272"/>
                        <a:pt x="18432" y="3272"/>
                      </a:cubicBezTo>
                      <a:lnTo>
                        <a:pt x="18424" y="3219"/>
                      </a:lnTo>
                      <a:cubicBezTo>
                        <a:pt x="18449" y="3201"/>
                        <a:pt x="18471" y="3177"/>
                        <a:pt x="18497" y="3168"/>
                      </a:cubicBezTo>
                      <a:cubicBezTo>
                        <a:pt x="18951" y="3012"/>
                        <a:pt x="19164" y="2676"/>
                        <a:pt x="19214" y="2215"/>
                      </a:cubicBezTo>
                      <a:cubicBezTo>
                        <a:pt x="19264" y="1769"/>
                        <a:pt x="19009" y="1385"/>
                        <a:pt x="18579" y="1261"/>
                      </a:cubicBezTo>
                      <a:cubicBezTo>
                        <a:pt x="18456" y="1225"/>
                        <a:pt x="18329" y="1208"/>
                        <a:pt x="18201" y="1208"/>
                      </a:cubicBezTo>
                      <a:cubicBezTo>
                        <a:pt x="17784" y="1208"/>
                        <a:pt x="17369" y="1395"/>
                        <a:pt x="17111" y="1728"/>
                      </a:cubicBezTo>
                      <a:cubicBezTo>
                        <a:pt x="16823" y="2101"/>
                        <a:pt x="16716" y="2511"/>
                        <a:pt x="16883" y="2979"/>
                      </a:cubicBezTo>
                      <a:cubicBezTo>
                        <a:pt x="17162" y="3763"/>
                        <a:pt x="17779" y="4228"/>
                        <a:pt x="18610" y="4236"/>
                      </a:cubicBezTo>
                      <a:cubicBezTo>
                        <a:pt x="18621" y="4236"/>
                        <a:pt x="18631" y="4236"/>
                        <a:pt x="18642" y="4236"/>
                      </a:cubicBezTo>
                      <a:cubicBezTo>
                        <a:pt x="19438" y="4236"/>
                        <a:pt x="20127" y="3968"/>
                        <a:pt x="20558" y="3273"/>
                      </a:cubicBezTo>
                      <a:cubicBezTo>
                        <a:pt x="21037" y="2503"/>
                        <a:pt x="20946" y="1698"/>
                        <a:pt x="20531" y="921"/>
                      </a:cubicBezTo>
                      <a:cubicBezTo>
                        <a:pt x="20287" y="462"/>
                        <a:pt x="19895" y="184"/>
                        <a:pt x="19381" y="97"/>
                      </a:cubicBezTo>
                      <a:cubicBezTo>
                        <a:pt x="19106" y="50"/>
                        <a:pt x="18826" y="16"/>
                        <a:pt x="18548" y="12"/>
                      </a:cubicBezTo>
                      <a:cubicBezTo>
                        <a:pt x="18516" y="12"/>
                        <a:pt x="18485" y="12"/>
                        <a:pt x="18453" y="12"/>
                      </a:cubicBezTo>
                      <a:cubicBezTo>
                        <a:pt x="17440" y="12"/>
                        <a:pt x="16468" y="250"/>
                        <a:pt x="15516" y="575"/>
                      </a:cubicBezTo>
                      <a:cubicBezTo>
                        <a:pt x="14566" y="900"/>
                        <a:pt x="13621" y="1246"/>
                        <a:pt x="12674" y="1578"/>
                      </a:cubicBezTo>
                      <a:cubicBezTo>
                        <a:pt x="12626" y="1595"/>
                        <a:pt x="12570" y="1608"/>
                        <a:pt x="12518" y="1608"/>
                      </a:cubicBezTo>
                      <a:cubicBezTo>
                        <a:pt x="12495" y="1608"/>
                        <a:pt x="12472" y="1605"/>
                        <a:pt x="12452" y="1600"/>
                      </a:cubicBezTo>
                      <a:cubicBezTo>
                        <a:pt x="12162" y="1528"/>
                        <a:pt x="11941" y="1356"/>
                        <a:pt x="11840" y="1075"/>
                      </a:cubicBezTo>
                      <a:cubicBezTo>
                        <a:pt x="11802" y="967"/>
                        <a:pt x="11828" y="829"/>
                        <a:pt x="11847" y="709"/>
                      </a:cubicBezTo>
                      <a:cubicBezTo>
                        <a:pt x="11856" y="657"/>
                        <a:pt x="11884" y="627"/>
                        <a:pt x="11934" y="627"/>
                      </a:cubicBezTo>
                      <a:cubicBezTo>
                        <a:pt x="11955" y="627"/>
                        <a:pt x="11980" y="633"/>
                        <a:pt x="12009" y="644"/>
                      </a:cubicBezTo>
                      <a:cubicBezTo>
                        <a:pt x="12042" y="658"/>
                        <a:pt x="12081" y="664"/>
                        <a:pt x="12122" y="664"/>
                      </a:cubicBezTo>
                      <a:cubicBezTo>
                        <a:pt x="12174" y="664"/>
                        <a:pt x="12228" y="653"/>
                        <a:pt x="12268" y="633"/>
                      </a:cubicBezTo>
                      <a:cubicBezTo>
                        <a:pt x="12391" y="571"/>
                        <a:pt x="12429" y="357"/>
                        <a:pt x="12371" y="218"/>
                      </a:cubicBezTo>
                      <a:cubicBezTo>
                        <a:pt x="12317" y="88"/>
                        <a:pt x="12206" y="1"/>
                        <a:pt x="120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5" name="Google Shape;7235;p32"/>
                <p:cNvSpPr/>
                <p:nvPr/>
              </p:nvSpPr>
              <p:spPr>
                <a:xfrm>
                  <a:off x="4231586" y="3854472"/>
                  <a:ext cx="145269" cy="180949"/>
                </a:xfrm>
                <a:custGeom>
                  <a:avLst/>
                  <a:gdLst/>
                  <a:ahLst/>
                  <a:cxnLst/>
                  <a:rect l="l" t="t" r="r" b="b"/>
                  <a:pathLst>
                    <a:path w="3477" h="4331" extrusionOk="0">
                      <a:moveTo>
                        <a:pt x="539" y="1"/>
                      </a:moveTo>
                      <a:cubicBezTo>
                        <a:pt x="359" y="1"/>
                        <a:pt x="181" y="22"/>
                        <a:pt x="6" y="77"/>
                      </a:cubicBezTo>
                      <a:cubicBezTo>
                        <a:pt x="5" y="95"/>
                        <a:pt x="4" y="114"/>
                        <a:pt x="1" y="132"/>
                      </a:cubicBezTo>
                      <a:cubicBezTo>
                        <a:pt x="72" y="132"/>
                        <a:pt x="144" y="130"/>
                        <a:pt x="215" y="130"/>
                      </a:cubicBezTo>
                      <a:cubicBezTo>
                        <a:pt x="264" y="130"/>
                        <a:pt x="314" y="131"/>
                        <a:pt x="363" y="134"/>
                      </a:cubicBezTo>
                      <a:cubicBezTo>
                        <a:pt x="1493" y="192"/>
                        <a:pt x="2402" y="932"/>
                        <a:pt x="2682" y="2030"/>
                      </a:cubicBezTo>
                      <a:cubicBezTo>
                        <a:pt x="2808" y="2522"/>
                        <a:pt x="2788" y="3013"/>
                        <a:pt x="2567" y="3478"/>
                      </a:cubicBezTo>
                      <a:cubicBezTo>
                        <a:pt x="2438" y="3750"/>
                        <a:pt x="2227" y="3933"/>
                        <a:pt x="1913" y="3970"/>
                      </a:cubicBezTo>
                      <a:cubicBezTo>
                        <a:pt x="1890" y="3972"/>
                        <a:pt x="1867" y="3974"/>
                        <a:pt x="1844" y="3974"/>
                      </a:cubicBezTo>
                      <a:cubicBezTo>
                        <a:pt x="1634" y="3974"/>
                        <a:pt x="1437" y="3859"/>
                        <a:pt x="1339" y="3663"/>
                      </a:cubicBezTo>
                      <a:cubicBezTo>
                        <a:pt x="1236" y="3456"/>
                        <a:pt x="1238" y="3244"/>
                        <a:pt x="1384" y="3058"/>
                      </a:cubicBezTo>
                      <a:cubicBezTo>
                        <a:pt x="1481" y="2932"/>
                        <a:pt x="1601" y="2888"/>
                        <a:pt x="1731" y="2888"/>
                      </a:cubicBezTo>
                      <a:cubicBezTo>
                        <a:pt x="1808" y="2888"/>
                        <a:pt x="1888" y="2903"/>
                        <a:pt x="1969" y="2926"/>
                      </a:cubicBezTo>
                      <a:cubicBezTo>
                        <a:pt x="2010" y="2939"/>
                        <a:pt x="2051" y="2949"/>
                        <a:pt x="2102" y="2961"/>
                      </a:cubicBezTo>
                      <a:cubicBezTo>
                        <a:pt x="2006" y="2789"/>
                        <a:pt x="1837" y="2704"/>
                        <a:pt x="1663" y="2704"/>
                      </a:cubicBezTo>
                      <a:cubicBezTo>
                        <a:pt x="1488" y="2704"/>
                        <a:pt x="1309" y="2789"/>
                        <a:pt x="1192" y="2956"/>
                      </a:cubicBezTo>
                      <a:cubicBezTo>
                        <a:pt x="975" y="3266"/>
                        <a:pt x="965" y="3667"/>
                        <a:pt x="1171" y="3944"/>
                      </a:cubicBezTo>
                      <a:cubicBezTo>
                        <a:pt x="1352" y="4189"/>
                        <a:pt x="1624" y="4331"/>
                        <a:pt x="1903" y="4331"/>
                      </a:cubicBezTo>
                      <a:cubicBezTo>
                        <a:pt x="1994" y="4331"/>
                        <a:pt x="2086" y="4316"/>
                        <a:pt x="2176" y="4285"/>
                      </a:cubicBezTo>
                      <a:cubicBezTo>
                        <a:pt x="2696" y="4106"/>
                        <a:pt x="2991" y="3717"/>
                        <a:pt x="3120" y="3203"/>
                      </a:cubicBezTo>
                      <a:cubicBezTo>
                        <a:pt x="3476" y="1783"/>
                        <a:pt x="2376" y="212"/>
                        <a:pt x="910" y="27"/>
                      </a:cubicBezTo>
                      <a:cubicBezTo>
                        <a:pt x="785" y="11"/>
                        <a:pt x="662" y="1"/>
                        <a:pt x="5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6" name="Google Shape;7236;p32"/>
                <p:cNvSpPr/>
                <p:nvPr/>
              </p:nvSpPr>
              <p:spPr>
                <a:xfrm>
                  <a:off x="4240193" y="3863580"/>
                  <a:ext cx="111594" cy="152581"/>
                </a:xfrm>
                <a:custGeom>
                  <a:avLst/>
                  <a:gdLst/>
                  <a:ahLst/>
                  <a:cxnLst/>
                  <a:rect l="l" t="t" r="r" b="b"/>
                  <a:pathLst>
                    <a:path w="2671" h="3652" extrusionOk="0">
                      <a:moveTo>
                        <a:pt x="12" y="1"/>
                      </a:moveTo>
                      <a:cubicBezTo>
                        <a:pt x="9" y="16"/>
                        <a:pt x="4" y="33"/>
                        <a:pt x="0" y="48"/>
                      </a:cubicBezTo>
                      <a:cubicBezTo>
                        <a:pt x="1314" y="580"/>
                        <a:pt x="2117" y="1483"/>
                        <a:pt x="2140" y="2946"/>
                      </a:cubicBezTo>
                      <a:cubicBezTo>
                        <a:pt x="2125" y="2959"/>
                        <a:pt x="2108" y="2972"/>
                        <a:pt x="2092" y="2985"/>
                      </a:cubicBezTo>
                      <a:cubicBezTo>
                        <a:pt x="2046" y="2956"/>
                        <a:pt x="2005" y="2920"/>
                        <a:pt x="1958" y="2902"/>
                      </a:cubicBezTo>
                      <a:cubicBezTo>
                        <a:pt x="1836" y="2852"/>
                        <a:pt x="1716" y="2789"/>
                        <a:pt x="1590" y="2769"/>
                      </a:cubicBezTo>
                      <a:cubicBezTo>
                        <a:pt x="1565" y="2766"/>
                        <a:pt x="1542" y="2764"/>
                        <a:pt x="1519" y="2764"/>
                      </a:cubicBezTo>
                      <a:cubicBezTo>
                        <a:pt x="1306" y="2764"/>
                        <a:pt x="1167" y="2917"/>
                        <a:pt x="1159" y="3147"/>
                      </a:cubicBezTo>
                      <a:cubicBezTo>
                        <a:pt x="1151" y="3447"/>
                        <a:pt x="1375" y="3652"/>
                        <a:pt x="1643" y="3652"/>
                      </a:cubicBezTo>
                      <a:cubicBezTo>
                        <a:pt x="1732" y="3652"/>
                        <a:pt x="1826" y="3629"/>
                        <a:pt x="1917" y="3580"/>
                      </a:cubicBezTo>
                      <a:cubicBezTo>
                        <a:pt x="2168" y="3446"/>
                        <a:pt x="2287" y="3212"/>
                        <a:pt x="2355" y="2950"/>
                      </a:cubicBezTo>
                      <a:cubicBezTo>
                        <a:pt x="2670" y="1736"/>
                        <a:pt x="1908" y="431"/>
                        <a:pt x="693" y="115"/>
                      </a:cubicBezTo>
                      <a:cubicBezTo>
                        <a:pt x="471" y="57"/>
                        <a:pt x="240" y="38"/>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7" name="Google Shape;7237;p32"/>
                <p:cNvSpPr/>
                <p:nvPr/>
              </p:nvSpPr>
              <p:spPr>
                <a:xfrm>
                  <a:off x="3954462" y="3907365"/>
                  <a:ext cx="106539" cy="139587"/>
                </a:xfrm>
                <a:custGeom>
                  <a:avLst/>
                  <a:gdLst/>
                  <a:ahLst/>
                  <a:cxnLst/>
                  <a:rect l="l" t="t" r="r" b="b"/>
                  <a:pathLst>
                    <a:path w="2550" h="3341" extrusionOk="0">
                      <a:moveTo>
                        <a:pt x="2522" y="0"/>
                      </a:moveTo>
                      <a:cubicBezTo>
                        <a:pt x="2484" y="18"/>
                        <a:pt x="2445" y="37"/>
                        <a:pt x="2408" y="55"/>
                      </a:cubicBezTo>
                      <a:cubicBezTo>
                        <a:pt x="1859" y="343"/>
                        <a:pt x="1312" y="633"/>
                        <a:pt x="764" y="923"/>
                      </a:cubicBezTo>
                      <a:cubicBezTo>
                        <a:pt x="718" y="949"/>
                        <a:pt x="672" y="984"/>
                        <a:pt x="635" y="1023"/>
                      </a:cubicBezTo>
                      <a:cubicBezTo>
                        <a:pt x="322" y="1343"/>
                        <a:pt x="122" y="1722"/>
                        <a:pt x="53" y="2162"/>
                      </a:cubicBezTo>
                      <a:cubicBezTo>
                        <a:pt x="1" y="2495"/>
                        <a:pt x="18" y="2822"/>
                        <a:pt x="222" y="3111"/>
                      </a:cubicBezTo>
                      <a:cubicBezTo>
                        <a:pt x="328" y="3262"/>
                        <a:pt x="487" y="3341"/>
                        <a:pt x="661" y="3341"/>
                      </a:cubicBezTo>
                      <a:cubicBezTo>
                        <a:pt x="728" y="3341"/>
                        <a:pt x="796" y="3329"/>
                        <a:pt x="864" y="3306"/>
                      </a:cubicBezTo>
                      <a:cubicBezTo>
                        <a:pt x="1056" y="3240"/>
                        <a:pt x="1174" y="3034"/>
                        <a:pt x="1167" y="2786"/>
                      </a:cubicBezTo>
                      <a:cubicBezTo>
                        <a:pt x="1160" y="2604"/>
                        <a:pt x="1060" y="2496"/>
                        <a:pt x="920" y="2496"/>
                      </a:cubicBezTo>
                      <a:cubicBezTo>
                        <a:pt x="867" y="2496"/>
                        <a:pt x="808" y="2512"/>
                        <a:pt x="747" y="2545"/>
                      </a:cubicBezTo>
                      <a:cubicBezTo>
                        <a:pt x="701" y="2569"/>
                        <a:pt x="664" y="2582"/>
                        <a:pt x="636" y="2582"/>
                      </a:cubicBezTo>
                      <a:cubicBezTo>
                        <a:pt x="585" y="2582"/>
                        <a:pt x="566" y="2537"/>
                        <a:pt x="579" y="2441"/>
                      </a:cubicBezTo>
                      <a:cubicBezTo>
                        <a:pt x="604" y="2269"/>
                        <a:pt x="642" y="2094"/>
                        <a:pt x="705" y="1933"/>
                      </a:cubicBezTo>
                      <a:cubicBezTo>
                        <a:pt x="1003" y="1168"/>
                        <a:pt x="1594" y="672"/>
                        <a:pt x="2272" y="259"/>
                      </a:cubicBezTo>
                      <a:cubicBezTo>
                        <a:pt x="2372" y="198"/>
                        <a:pt x="2458" y="114"/>
                        <a:pt x="2549" y="41"/>
                      </a:cubicBezTo>
                      <a:cubicBezTo>
                        <a:pt x="2541" y="27"/>
                        <a:pt x="2532" y="13"/>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8" name="Google Shape;7238;p32"/>
                <p:cNvSpPr/>
                <p:nvPr/>
              </p:nvSpPr>
              <p:spPr>
                <a:xfrm>
                  <a:off x="4037352" y="3887185"/>
                  <a:ext cx="89535" cy="131189"/>
                </a:xfrm>
                <a:custGeom>
                  <a:avLst/>
                  <a:gdLst/>
                  <a:ahLst/>
                  <a:cxnLst/>
                  <a:rect l="l" t="t" r="r" b="b"/>
                  <a:pathLst>
                    <a:path w="2143" h="3140" extrusionOk="0">
                      <a:moveTo>
                        <a:pt x="2025" y="0"/>
                      </a:moveTo>
                      <a:cubicBezTo>
                        <a:pt x="1686" y="0"/>
                        <a:pt x="1354" y="74"/>
                        <a:pt x="1070" y="245"/>
                      </a:cubicBezTo>
                      <a:cubicBezTo>
                        <a:pt x="531" y="568"/>
                        <a:pt x="192" y="1063"/>
                        <a:pt x="75" y="1693"/>
                      </a:cubicBezTo>
                      <a:cubicBezTo>
                        <a:pt x="0" y="2096"/>
                        <a:pt x="0" y="2494"/>
                        <a:pt x="206" y="2864"/>
                      </a:cubicBezTo>
                      <a:cubicBezTo>
                        <a:pt x="304" y="3043"/>
                        <a:pt x="473" y="3139"/>
                        <a:pt x="643" y="3139"/>
                      </a:cubicBezTo>
                      <a:cubicBezTo>
                        <a:pt x="725" y="3139"/>
                        <a:pt x="806" y="3117"/>
                        <a:pt x="880" y="3072"/>
                      </a:cubicBezTo>
                      <a:cubicBezTo>
                        <a:pt x="1115" y="2928"/>
                        <a:pt x="1199" y="2576"/>
                        <a:pt x="1055" y="2345"/>
                      </a:cubicBezTo>
                      <a:cubicBezTo>
                        <a:pt x="996" y="2252"/>
                        <a:pt x="932" y="2203"/>
                        <a:pt x="856" y="2203"/>
                      </a:cubicBezTo>
                      <a:cubicBezTo>
                        <a:pt x="811" y="2203"/>
                        <a:pt x="763" y="2220"/>
                        <a:pt x="709" y="2255"/>
                      </a:cubicBezTo>
                      <a:cubicBezTo>
                        <a:pt x="672" y="2279"/>
                        <a:pt x="642" y="2290"/>
                        <a:pt x="619" y="2290"/>
                      </a:cubicBezTo>
                      <a:cubicBezTo>
                        <a:pt x="572" y="2290"/>
                        <a:pt x="550" y="2247"/>
                        <a:pt x="541" y="2182"/>
                      </a:cubicBezTo>
                      <a:cubicBezTo>
                        <a:pt x="522" y="2025"/>
                        <a:pt x="492" y="1862"/>
                        <a:pt x="511" y="1708"/>
                      </a:cubicBezTo>
                      <a:cubicBezTo>
                        <a:pt x="585" y="1109"/>
                        <a:pt x="945" y="701"/>
                        <a:pt x="1440" y="398"/>
                      </a:cubicBezTo>
                      <a:cubicBezTo>
                        <a:pt x="1668" y="257"/>
                        <a:pt x="1908" y="134"/>
                        <a:pt x="2143" y="3"/>
                      </a:cubicBezTo>
                      <a:cubicBezTo>
                        <a:pt x="2103" y="1"/>
                        <a:pt x="2064" y="0"/>
                        <a:pt x="2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9" name="Google Shape;7239;p32"/>
                <p:cNvSpPr/>
                <p:nvPr/>
              </p:nvSpPr>
              <p:spPr>
                <a:xfrm>
                  <a:off x="4094256" y="3885514"/>
                  <a:ext cx="121663" cy="96721"/>
                </a:xfrm>
                <a:custGeom>
                  <a:avLst/>
                  <a:gdLst/>
                  <a:ahLst/>
                  <a:cxnLst/>
                  <a:rect l="l" t="t" r="r" b="b"/>
                  <a:pathLst>
                    <a:path w="2912" h="2315" extrusionOk="0">
                      <a:moveTo>
                        <a:pt x="1631" y="1"/>
                      </a:moveTo>
                      <a:cubicBezTo>
                        <a:pt x="1121" y="1"/>
                        <a:pt x="569" y="216"/>
                        <a:pt x="261" y="576"/>
                      </a:cubicBezTo>
                      <a:cubicBezTo>
                        <a:pt x="96" y="770"/>
                        <a:pt x="1" y="990"/>
                        <a:pt x="7" y="1256"/>
                      </a:cubicBezTo>
                      <a:cubicBezTo>
                        <a:pt x="33" y="1202"/>
                        <a:pt x="60" y="1149"/>
                        <a:pt x="86" y="1095"/>
                      </a:cubicBezTo>
                      <a:cubicBezTo>
                        <a:pt x="349" y="577"/>
                        <a:pt x="881" y="255"/>
                        <a:pt x="1454" y="255"/>
                      </a:cubicBezTo>
                      <a:cubicBezTo>
                        <a:pt x="1510" y="255"/>
                        <a:pt x="1567" y="258"/>
                        <a:pt x="1624" y="264"/>
                      </a:cubicBezTo>
                      <a:cubicBezTo>
                        <a:pt x="2240" y="332"/>
                        <a:pt x="2605" y="794"/>
                        <a:pt x="2528" y="1408"/>
                      </a:cubicBezTo>
                      <a:cubicBezTo>
                        <a:pt x="2480" y="1794"/>
                        <a:pt x="2309" y="2101"/>
                        <a:pt x="1968" y="2315"/>
                      </a:cubicBezTo>
                      <a:cubicBezTo>
                        <a:pt x="2084" y="2278"/>
                        <a:pt x="2196" y="2233"/>
                        <a:pt x="2287" y="2163"/>
                      </a:cubicBezTo>
                      <a:cubicBezTo>
                        <a:pt x="2580" y="1939"/>
                        <a:pt x="2724" y="1628"/>
                        <a:pt x="2802" y="1272"/>
                      </a:cubicBezTo>
                      <a:cubicBezTo>
                        <a:pt x="2912" y="781"/>
                        <a:pt x="2555" y="225"/>
                        <a:pt x="2118" y="76"/>
                      </a:cubicBezTo>
                      <a:cubicBezTo>
                        <a:pt x="1968" y="25"/>
                        <a:pt x="1802" y="1"/>
                        <a:pt x="1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0" name="Google Shape;7240;p32"/>
                <p:cNvSpPr/>
                <p:nvPr/>
              </p:nvSpPr>
              <p:spPr>
                <a:xfrm>
                  <a:off x="4279549" y="3753365"/>
                  <a:ext cx="54189" cy="100147"/>
                </a:xfrm>
                <a:custGeom>
                  <a:avLst/>
                  <a:gdLst/>
                  <a:ahLst/>
                  <a:cxnLst/>
                  <a:rect l="l" t="t" r="r" b="b"/>
                  <a:pathLst>
                    <a:path w="1297" h="2397" extrusionOk="0">
                      <a:moveTo>
                        <a:pt x="632" y="0"/>
                      </a:moveTo>
                      <a:cubicBezTo>
                        <a:pt x="627" y="0"/>
                        <a:pt x="621" y="1"/>
                        <a:pt x="615" y="1"/>
                      </a:cubicBezTo>
                      <a:cubicBezTo>
                        <a:pt x="428" y="7"/>
                        <a:pt x="266" y="185"/>
                        <a:pt x="278" y="358"/>
                      </a:cubicBezTo>
                      <a:cubicBezTo>
                        <a:pt x="288" y="503"/>
                        <a:pt x="393" y="582"/>
                        <a:pt x="574" y="582"/>
                      </a:cubicBezTo>
                      <a:cubicBezTo>
                        <a:pt x="593" y="582"/>
                        <a:pt x="613" y="581"/>
                        <a:pt x="633" y="579"/>
                      </a:cubicBezTo>
                      <a:cubicBezTo>
                        <a:pt x="658" y="577"/>
                        <a:pt x="681" y="576"/>
                        <a:pt x="702" y="576"/>
                      </a:cubicBezTo>
                      <a:cubicBezTo>
                        <a:pt x="865" y="576"/>
                        <a:pt x="918" y="641"/>
                        <a:pt x="932" y="835"/>
                      </a:cubicBezTo>
                      <a:cubicBezTo>
                        <a:pt x="937" y="906"/>
                        <a:pt x="935" y="978"/>
                        <a:pt x="923" y="1048"/>
                      </a:cubicBezTo>
                      <a:cubicBezTo>
                        <a:pt x="837" y="1524"/>
                        <a:pt x="598" y="1907"/>
                        <a:pt x="209" y="2192"/>
                      </a:cubicBezTo>
                      <a:cubicBezTo>
                        <a:pt x="143" y="2240"/>
                        <a:pt x="76" y="2284"/>
                        <a:pt x="0" y="2335"/>
                      </a:cubicBezTo>
                      <a:cubicBezTo>
                        <a:pt x="66" y="2377"/>
                        <a:pt x="129" y="2396"/>
                        <a:pt x="190" y="2396"/>
                      </a:cubicBezTo>
                      <a:cubicBezTo>
                        <a:pt x="250" y="2396"/>
                        <a:pt x="308" y="2377"/>
                        <a:pt x="366" y="2338"/>
                      </a:cubicBezTo>
                      <a:cubicBezTo>
                        <a:pt x="703" y="2113"/>
                        <a:pt x="980" y="1834"/>
                        <a:pt x="1118" y="1447"/>
                      </a:cubicBezTo>
                      <a:cubicBezTo>
                        <a:pt x="1260" y="1045"/>
                        <a:pt x="1296" y="641"/>
                        <a:pt x="1045" y="262"/>
                      </a:cubicBezTo>
                      <a:cubicBezTo>
                        <a:pt x="946" y="113"/>
                        <a:pt x="821" y="0"/>
                        <a:pt x="6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241" name="Google Shape;7241;p32"/>
                <p:cNvGrpSpPr/>
                <p:nvPr/>
              </p:nvGrpSpPr>
              <p:grpSpPr>
                <a:xfrm>
                  <a:off x="4266681" y="3734188"/>
                  <a:ext cx="119490" cy="143806"/>
                  <a:chOff x="3949209" y="3590417"/>
                  <a:chExt cx="176005" cy="211822"/>
                </a:xfrm>
              </p:grpSpPr>
              <p:sp>
                <p:nvSpPr>
                  <p:cNvPr id="7242" name="Google Shape;7242;p32"/>
                  <p:cNvSpPr/>
                  <p:nvPr/>
                </p:nvSpPr>
                <p:spPr>
                  <a:xfrm>
                    <a:off x="3949209" y="3590417"/>
                    <a:ext cx="118157" cy="180743"/>
                  </a:xfrm>
                  <a:custGeom>
                    <a:avLst/>
                    <a:gdLst/>
                    <a:ahLst/>
                    <a:cxnLst/>
                    <a:rect l="l" t="t" r="r" b="b"/>
                    <a:pathLst>
                      <a:path w="1920" h="2937" extrusionOk="0">
                        <a:moveTo>
                          <a:pt x="976" y="1"/>
                        </a:moveTo>
                        <a:cubicBezTo>
                          <a:pt x="800" y="1"/>
                          <a:pt x="615" y="55"/>
                          <a:pt x="442" y="153"/>
                        </a:cubicBezTo>
                        <a:cubicBezTo>
                          <a:pt x="54" y="374"/>
                          <a:pt x="0" y="884"/>
                          <a:pt x="316" y="1177"/>
                        </a:cubicBezTo>
                        <a:cubicBezTo>
                          <a:pt x="409" y="1262"/>
                          <a:pt x="516" y="1306"/>
                          <a:pt x="627" y="1306"/>
                        </a:cubicBezTo>
                        <a:cubicBezTo>
                          <a:pt x="743" y="1306"/>
                          <a:pt x="863" y="1259"/>
                          <a:pt x="974" y="1161"/>
                        </a:cubicBezTo>
                        <a:cubicBezTo>
                          <a:pt x="936" y="1159"/>
                          <a:pt x="915" y="1157"/>
                          <a:pt x="898" y="1157"/>
                        </a:cubicBezTo>
                        <a:cubicBezTo>
                          <a:pt x="895" y="1157"/>
                          <a:pt x="892" y="1157"/>
                          <a:pt x="890" y="1157"/>
                        </a:cubicBezTo>
                        <a:cubicBezTo>
                          <a:pt x="878" y="1158"/>
                          <a:pt x="866" y="1158"/>
                          <a:pt x="854" y="1158"/>
                        </a:cubicBezTo>
                        <a:cubicBezTo>
                          <a:pt x="699" y="1158"/>
                          <a:pt x="582" y="1093"/>
                          <a:pt x="514" y="946"/>
                        </a:cubicBezTo>
                        <a:cubicBezTo>
                          <a:pt x="440" y="788"/>
                          <a:pt x="490" y="646"/>
                          <a:pt x="596" y="521"/>
                        </a:cubicBezTo>
                        <a:cubicBezTo>
                          <a:pt x="689" y="409"/>
                          <a:pt x="815" y="354"/>
                          <a:pt x="946" y="354"/>
                        </a:cubicBezTo>
                        <a:cubicBezTo>
                          <a:pt x="1099" y="354"/>
                          <a:pt x="1259" y="429"/>
                          <a:pt x="1381" y="578"/>
                        </a:cubicBezTo>
                        <a:cubicBezTo>
                          <a:pt x="1620" y="867"/>
                          <a:pt x="1684" y="1204"/>
                          <a:pt x="1623" y="1569"/>
                        </a:cubicBezTo>
                        <a:cubicBezTo>
                          <a:pt x="1544" y="2050"/>
                          <a:pt x="1294" y="2422"/>
                          <a:pt x="911" y="2715"/>
                        </a:cubicBezTo>
                        <a:lnTo>
                          <a:pt x="671" y="2897"/>
                        </a:lnTo>
                        <a:cubicBezTo>
                          <a:pt x="677" y="2909"/>
                          <a:pt x="681" y="2923"/>
                          <a:pt x="686" y="2937"/>
                        </a:cubicBezTo>
                        <a:cubicBezTo>
                          <a:pt x="756" y="2923"/>
                          <a:pt x="831" y="2921"/>
                          <a:pt x="898" y="2898"/>
                        </a:cubicBezTo>
                        <a:cubicBezTo>
                          <a:pt x="1191" y="2795"/>
                          <a:pt x="1412" y="2598"/>
                          <a:pt x="1557" y="2329"/>
                        </a:cubicBezTo>
                        <a:cubicBezTo>
                          <a:pt x="1853" y="1777"/>
                          <a:pt x="1920" y="1193"/>
                          <a:pt x="1719" y="594"/>
                        </a:cubicBezTo>
                        <a:cubicBezTo>
                          <a:pt x="1580" y="177"/>
                          <a:pt x="1293" y="1"/>
                          <a:pt x="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3" name="Google Shape;7243;p32"/>
                  <p:cNvSpPr/>
                  <p:nvPr/>
                </p:nvSpPr>
                <p:spPr>
                  <a:xfrm>
                    <a:off x="4005888" y="3717990"/>
                    <a:ext cx="119326" cy="84248"/>
                  </a:xfrm>
                  <a:custGeom>
                    <a:avLst/>
                    <a:gdLst/>
                    <a:ahLst/>
                    <a:cxnLst/>
                    <a:rect l="l" t="t" r="r" b="b"/>
                    <a:pathLst>
                      <a:path w="1939" h="1369" extrusionOk="0">
                        <a:moveTo>
                          <a:pt x="1557" y="1"/>
                        </a:moveTo>
                        <a:cubicBezTo>
                          <a:pt x="1420" y="1"/>
                          <a:pt x="1283" y="69"/>
                          <a:pt x="1233" y="191"/>
                        </a:cubicBezTo>
                        <a:cubicBezTo>
                          <a:pt x="1198" y="276"/>
                          <a:pt x="1195" y="403"/>
                          <a:pt x="1235" y="481"/>
                        </a:cubicBezTo>
                        <a:cubicBezTo>
                          <a:pt x="1266" y="539"/>
                          <a:pt x="1388" y="555"/>
                          <a:pt x="1472" y="581"/>
                        </a:cubicBezTo>
                        <a:cubicBezTo>
                          <a:pt x="1481" y="584"/>
                          <a:pt x="1491" y="585"/>
                          <a:pt x="1503" y="585"/>
                        </a:cubicBezTo>
                        <a:cubicBezTo>
                          <a:pt x="1532" y="585"/>
                          <a:pt x="1571" y="578"/>
                          <a:pt x="1637" y="575"/>
                        </a:cubicBezTo>
                        <a:lnTo>
                          <a:pt x="1637" y="575"/>
                        </a:lnTo>
                        <a:cubicBezTo>
                          <a:pt x="1575" y="670"/>
                          <a:pt x="1546" y="744"/>
                          <a:pt x="1493" y="790"/>
                        </a:cubicBezTo>
                        <a:cubicBezTo>
                          <a:pt x="1319" y="948"/>
                          <a:pt x="1115" y="1026"/>
                          <a:pt x="907" y="1026"/>
                        </a:cubicBezTo>
                        <a:cubicBezTo>
                          <a:pt x="728" y="1026"/>
                          <a:pt x="545" y="969"/>
                          <a:pt x="373" y="855"/>
                        </a:cubicBezTo>
                        <a:cubicBezTo>
                          <a:pt x="349" y="839"/>
                          <a:pt x="314" y="831"/>
                          <a:pt x="279" y="831"/>
                        </a:cubicBezTo>
                        <a:cubicBezTo>
                          <a:pt x="257" y="831"/>
                          <a:pt x="235" y="834"/>
                          <a:pt x="217" y="840"/>
                        </a:cubicBezTo>
                        <a:cubicBezTo>
                          <a:pt x="144" y="861"/>
                          <a:pt x="79" y="906"/>
                          <a:pt x="1" y="945"/>
                        </a:cubicBezTo>
                        <a:cubicBezTo>
                          <a:pt x="152" y="1040"/>
                          <a:pt x="293" y="1134"/>
                          <a:pt x="438" y="1219"/>
                        </a:cubicBezTo>
                        <a:cubicBezTo>
                          <a:pt x="605" y="1317"/>
                          <a:pt x="776" y="1369"/>
                          <a:pt x="947" y="1369"/>
                        </a:cubicBezTo>
                        <a:cubicBezTo>
                          <a:pt x="1101" y="1369"/>
                          <a:pt x="1255" y="1327"/>
                          <a:pt x="1407" y="1237"/>
                        </a:cubicBezTo>
                        <a:cubicBezTo>
                          <a:pt x="1730" y="1046"/>
                          <a:pt x="1910" y="751"/>
                          <a:pt x="1930" y="373"/>
                        </a:cubicBezTo>
                        <a:cubicBezTo>
                          <a:pt x="1939" y="189"/>
                          <a:pt x="1828" y="57"/>
                          <a:pt x="1653" y="13"/>
                        </a:cubicBezTo>
                        <a:cubicBezTo>
                          <a:pt x="1622" y="5"/>
                          <a:pt x="1590"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44" name="Google Shape;7244;p32"/>
                <p:cNvGrpSpPr/>
                <p:nvPr/>
              </p:nvGrpSpPr>
              <p:grpSpPr>
                <a:xfrm>
                  <a:off x="3314940" y="3865168"/>
                  <a:ext cx="769788" cy="147064"/>
                  <a:chOff x="2547321" y="3783346"/>
                  <a:chExt cx="1133875" cy="216621"/>
                </a:xfrm>
              </p:grpSpPr>
              <p:sp>
                <p:nvSpPr>
                  <p:cNvPr id="7245" name="Google Shape;7245;p32"/>
                  <p:cNvSpPr/>
                  <p:nvPr/>
                </p:nvSpPr>
                <p:spPr>
                  <a:xfrm>
                    <a:off x="2632985" y="3790054"/>
                    <a:ext cx="1048211" cy="209913"/>
                  </a:xfrm>
                  <a:custGeom>
                    <a:avLst/>
                    <a:gdLst/>
                    <a:ahLst/>
                    <a:cxnLst/>
                    <a:rect l="l" t="t" r="r" b="b"/>
                    <a:pathLst>
                      <a:path w="17033" h="3411" extrusionOk="0">
                        <a:moveTo>
                          <a:pt x="1843" y="0"/>
                        </a:moveTo>
                        <a:cubicBezTo>
                          <a:pt x="1328" y="0"/>
                          <a:pt x="842" y="138"/>
                          <a:pt x="401" y="495"/>
                        </a:cubicBezTo>
                        <a:cubicBezTo>
                          <a:pt x="324" y="557"/>
                          <a:pt x="251" y="647"/>
                          <a:pt x="221" y="738"/>
                        </a:cubicBezTo>
                        <a:cubicBezTo>
                          <a:pt x="1" y="1412"/>
                          <a:pt x="49" y="2045"/>
                          <a:pt x="512" y="2618"/>
                        </a:cubicBezTo>
                        <a:cubicBezTo>
                          <a:pt x="644" y="2785"/>
                          <a:pt x="752" y="2973"/>
                          <a:pt x="871" y="3150"/>
                        </a:cubicBezTo>
                        <a:cubicBezTo>
                          <a:pt x="922" y="3227"/>
                          <a:pt x="975" y="3303"/>
                          <a:pt x="1049" y="3410"/>
                        </a:cubicBezTo>
                        <a:cubicBezTo>
                          <a:pt x="1076" y="3059"/>
                          <a:pt x="915" y="2594"/>
                          <a:pt x="650" y="2350"/>
                        </a:cubicBezTo>
                        <a:cubicBezTo>
                          <a:pt x="440" y="2155"/>
                          <a:pt x="373" y="1936"/>
                          <a:pt x="365" y="1665"/>
                        </a:cubicBezTo>
                        <a:cubicBezTo>
                          <a:pt x="342" y="785"/>
                          <a:pt x="953" y="186"/>
                          <a:pt x="1749" y="112"/>
                        </a:cubicBezTo>
                        <a:cubicBezTo>
                          <a:pt x="1832" y="105"/>
                          <a:pt x="1915" y="101"/>
                          <a:pt x="1997" y="101"/>
                        </a:cubicBezTo>
                        <a:cubicBezTo>
                          <a:pt x="2490" y="101"/>
                          <a:pt x="2959" y="233"/>
                          <a:pt x="3405" y="459"/>
                        </a:cubicBezTo>
                        <a:cubicBezTo>
                          <a:pt x="3830" y="675"/>
                          <a:pt x="4248" y="908"/>
                          <a:pt x="4668" y="1136"/>
                        </a:cubicBezTo>
                        <a:cubicBezTo>
                          <a:pt x="6273" y="2008"/>
                          <a:pt x="7975" y="2525"/>
                          <a:pt x="9811" y="2561"/>
                        </a:cubicBezTo>
                        <a:cubicBezTo>
                          <a:pt x="9932" y="2564"/>
                          <a:pt x="10053" y="2565"/>
                          <a:pt x="10174" y="2565"/>
                        </a:cubicBezTo>
                        <a:cubicBezTo>
                          <a:pt x="11680" y="2565"/>
                          <a:pt x="13156" y="2366"/>
                          <a:pt x="14550" y="1753"/>
                        </a:cubicBezTo>
                        <a:cubicBezTo>
                          <a:pt x="15397" y="1379"/>
                          <a:pt x="16206" y="921"/>
                          <a:pt x="17032" y="500"/>
                        </a:cubicBezTo>
                        <a:lnTo>
                          <a:pt x="17032" y="500"/>
                        </a:lnTo>
                        <a:cubicBezTo>
                          <a:pt x="16459" y="639"/>
                          <a:pt x="15914" y="866"/>
                          <a:pt x="15378" y="1118"/>
                        </a:cubicBezTo>
                        <a:cubicBezTo>
                          <a:pt x="15015" y="1289"/>
                          <a:pt x="14661" y="1482"/>
                          <a:pt x="14290" y="1632"/>
                        </a:cubicBezTo>
                        <a:cubicBezTo>
                          <a:pt x="13079" y="2120"/>
                          <a:pt x="11815" y="2341"/>
                          <a:pt x="10509" y="2353"/>
                        </a:cubicBezTo>
                        <a:cubicBezTo>
                          <a:pt x="10470" y="2353"/>
                          <a:pt x="10432" y="2353"/>
                          <a:pt x="10393" y="2353"/>
                        </a:cubicBezTo>
                        <a:cubicBezTo>
                          <a:pt x="8878" y="2353"/>
                          <a:pt x="7404" y="2116"/>
                          <a:pt x="5998" y="1544"/>
                        </a:cubicBezTo>
                        <a:cubicBezTo>
                          <a:pt x="5338" y="1275"/>
                          <a:pt x="4704" y="942"/>
                          <a:pt x="4072" y="612"/>
                        </a:cubicBezTo>
                        <a:cubicBezTo>
                          <a:pt x="3578" y="355"/>
                          <a:pt x="3065" y="177"/>
                          <a:pt x="2522" y="71"/>
                        </a:cubicBezTo>
                        <a:cubicBezTo>
                          <a:pt x="2292" y="26"/>
                          <a:pt x="2065"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6" name="Google Shape;7246;p32"/>
                  <p:cNvSpPr/>
                  <p:nvPr/>
                </p:nvSpPr>
                <p:spPr>
                  <a:xfrm>
                    <a:off x="2755081" y="3805809"/>
                    <a:ext cx="77048" cy="155389"/>
                  </a:xfrm>
                  <a:custGeom>
                    <a:avLst/>
                    <a:gdLst/>
                    <a:ahLst/>
                    <a:cxnLst/>
                    <a:rect l="l" t="t" r="r" b="b"/>
                    <a:pathLst>
                      <a:path w="1252" h="2525" extrusionOk="0">
                        <a:moveTo>
                          <a:pt x="411" y="1"/>
                        </a:moveTo>
                        <a:cubicBezTo>
                          <a:pt x="329" y="1"/>
                          <a:pt x="270" y="47"/>
                          <a:pt x="219" y="124"/>
                        </a:cubicBezTo>
                        <a:cubicBezTo>
                          <a:pt x="78" y="342"/>
                          <a:pt x="0" y="578"/>
                          <a:pt x="21" y="841"/>
                        </a:cubicBezTo>
                        <a:cubicBezTo>
                          <a:pt x="80" y="1577"/>
                          <a:pt x="503" y="2088"/>
                          <a:pt x="1055" y="2524"/>
                        </a:cubicBezTo>
                        <a:cubicBezTo>
                          <a:pt x="1069" y="2512"/>
                          <a:pt x="1081" y="2507"/>
                          <a:pt x="1085" y="2499"/>
                        </a:cubicBezTo>
                        <a:cubicBezTo>
                          <a:pt x="1096" y="2480"/>
                          <a:pt x="1107" y="2460"/>
                          <a:pt x="1114" y="2440"/>
                        </a:cubicBezTo>
                        <a:cubicBezTo>
                          <a:pt x="1251" y="2107"/>
                          <a:pt x="1219" y="1789"/>
                          <a:pt x="1044" y="1476"/>
                        </a:cubicBezTo>
                        <a:cubicBezTo>
                          <a:pt x="945" y="1300"/>
                          <a:pt x="845" y="1117"/>
                          <a:pt x="788" y="926"/>
                        </a:cubicBezTo>
                        <a:cubicBezTo>
                          <a:pt x="706" y="652"/>
                          <a:pt x="797" y="418"/>
                          <a:pt x="1045" y="257"/>
                        </a:cubicBezTo>
                        <a:cubicBezTo>
                          <a:pt x="1065" y="243"/>
                          <a:pt x="1082" y="224"/>
                          <a:pt x="1129" y="182"/>
                        </a:cubicBezTo>
                        <a:cubicBezTo>
                          <a:pt x="894" y="120"/>
                          <a:pt x="687" y="68"/>
                          <a:pt x="483" y="11"/>
                        </a:cubicBezTo>
                        <a:cubicBezTo>
                          <a:pt x="457" y="4"/>
                          <a:pt x="433"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7" name="Google Shape;7247;p32"/>
                  <p:cNvSpPr/>
                  <p:nvPr/>
                </p:nvSpPr>
                <p:spPr>
                  <a:xfrm>
                    <a:off x="2547321" y="3783346"/>
                    <a:ext cx="130772" cy="171020"/>
                  </a:xfrm>
                  <a:custGeom>
                    <a:avLst/>
                    <a:gdLst/>
                    <a:ahLst/>
                    <a:cxnLst/>
                    <a:rect l="l" t="t" r="r" b="b"/>
                    <a:pathLst>
                      <a:path w="2125" h="2779" extrusionOk="0">
                        <a:moveTo>
                          <a:pt x="2124" y="0"/>
                        </a:moveTo>
                        <a:lnTo>
                          <a:pt x="2124" y="0"/>
                        </a:lnTo>
                        <a:cubicBezTo>
                          <a:pt x="749" y="267"/>
                          <a:pt x="1" y="1743"/>
                          <a:pt x="155" y="2779"/>
                        </a:cubicBezTo>
                        <a:cubicBezTo>
                          <a:pt x="239" y="2473"/>
                          <a:pt x="308" y="2187"/>
                          <a:pt x="398" y="1909"/>
                        </a:cubicBezTo>
                        <a:cubicBezTo>
                          <a:pt x="621" y="1219"/>
                          <a:pt x="1058" y="706"/>
                          <a:pt x="1690" y="350"/>
                        </a:cubicBezTo>
                        <a:cubicBezTo>
                          <a:pt x="1840" y="266"/>
                          <a:pt x="1963" y="133"/>
                          <a:pt x="21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48" name="Google Shape;7248;p32"/>
                <p:cNvGrpSpPr/>
                <p:nvPr/>
              </p:nvGrpSpPr>
              <p:grpSpPr>
                <a:xfrm>
                  <a:off x="3317948" y="3879832"/>
                  <a:ext cx="198161" cy="134488"/>
                  <a:chOff x="2551752" y="3804947"/>
                  <a:chExt cx="291885" cy="198097"/>
                </a:xfrm>
              </p:grpSpPr>
              <p:sp>
                <p:nvSpPr>
                  <p:cNvPr id="7249" name="Google Shape;7249;p32"/>
                  <p:cNvSpPr/>
                  <p:nvPr/>
                </p:nvSpPr>
                <p:spPr>
                  <a:xfrm>
                    <a:off x="2657602" y="3804947"/>
                    <a:ext cx="85233" cy="198097"/>
                  </a:xfrm>
                  <a:custGeom>
                    <a:avLst/>
                    <a:gdLst/>
                    <a:ahLst/>
                    <a:cxnLst/>
                    <a:rect l="l" t="t" r="r" b="b"/>
                    <a:pathLst>
                      <a:path w="1385" h="3219" extrusionOk="0">
                        <a:moveTo>
                          <a:pt x="1385" y="0"/>
                        </a:moveTo>
                        <a:cubicBezTo>
                          <a:pt x="761" y="10"/>
                          <a:pt x="1" y="558"/>
                          <a:pt x="79" y="1457"/>
                        </a:cubicBezTo>
                        <a:cubicBezTo>
                          <a:pt x="95" y="1637"/>
                          <a:pt x="155" y="1795"/>
                          <a:pt x="279" y="1932"/>
                        </a:cubicBezTo>
                        <a:cubicBezTo>
                          <a:pt x="594" y="2282"/>
                          <a:pt x="785" y="2685"/>
                          <a:pt x="756" y="3218"/>
                        </a:cubicBezTo>
                        <a:cubicBezTo>
                          <a:pt x="996" y="2984"/>
                          <a:pt x="1109" y="2740"/>
                          <a:pt x="1146" y="2454"/>
                        </a:cubicBezTo>
                        <a:cubicBezTo>
                          <a:pt x="1202" y="2026"/>
                          <a:pt x="1122" y="1627"/>
                          <a:pt x="960" y="1233"/>
                        </a:cubicBezTo>
                        <a:cubicBezTo>
                          <a:pt x="779" y="790"/>
                          <a:pt x="867" y="456"/>
                          <a:pt x="1226" y="139"/>
                        </a:cubicBezTo>
                        <a:cubicBezTo>
                          <a:pt x="1272" y="97"/>
                          <a:pt x="1321" y="56"/>
                          <a:pt x="1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0" name="Google Shape;7250;p32"/>
                  <p:cNvSpPr/>
                  <p:nvPr/>
                </p:nvSpPr>
                <p:spPr>
                  <a:xfrm>
                    <a:off x="2551752" y="3819348"/>
                    <a:ext cx="90833" cy="150035"/>
                  </a:xfrm>
                  <a:custGeom>
                    <a:avLst/>
                    <a:gdLst/>
                    <a:ahLst/>
                    <a:cxnLst/>
                    <a:rect l="l" t="t" r="r" b="b"/>
                    <a:pathLst>
                      <a:path w="1476" h="2438" extrusionOk="0">
                        <a:moveTo>
                          <a:pt x="1476" y="1"/>
                        </a:moveTo>
                        <a:cubicBezTo>
                          <a:pt x="841" y="269"/>
                          <a:pt x="1" y="1878"/>
                          <a:pt x="223" y="2438"/>
                        </a:cubicBezTo>
                        <a:cubicBezTo>
                          <a:pt x="337" y="2363"/>
                          <a:pt x="449" y="2285"/>
                          <a:pt x="564" y="2212"/>
                        </a:cubicBezTo>
                        <a:cubicBezTo>
                          <a:pt x="725" y="2110"/>
                          <a:pt x="897" y="2022"/>
                          <a:pt x="1052" y="1910"/>
                        </a:cubicBezTo>
                        <a:cubicBezTo>
                          <a:pt x="1266" y="1755"/>
                          <a:pt x="1378" y="1551"/>
                          <a:pt x="1318" y="1269"/>
                        </a:cubicBezTo>
                        <a:cubicBezTo>
                          <a:pt x="1292" y="1143"/>
                          <a:pt x="1290" y="1005"/>
                          <a:pt x="1309" y="877"/>
                        </a:cubicBezTo>
                        <a:cubicBezTo>
                          <a:pt x="1355" y="577"/>
                          <a:pt x="1421" y="282"/>
                          <a:pt x="1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1" name="Google Shape;7251;p32"/>
                  <p:cNvSpPr/>
                  <p:nvPr/>
                </p:nvSpPr>
                <p:spPr>
                  <a:xfrm>
                    <a:off x="2806098" y="3822055"/>
                    <a:ext cx="37539" cy="130403"/>
                  </a:xfrm>
                  <a:custGeom>
                    <a:avLst/>
                    <a:gdLst/>
                    <a:ahLst/>
                    <a:cxnLst/>
                    <a:rect l="l" t="t" r="r" b="b"/>
                    <a:pathLst>
                      <a:path w="610" h="2119" extrusionOk="0">
                        <a:moveTo>
                          <a:pt x="397" y="1"/>
                        </a:moveTo>
                        <a:cubicBezTo>
                          <a:pt x="342" y="1"/>
                          <a:pt x="290" y="32"/>
                          <a:pt x="216" y="94"/>
                        </a:cubicBezTo>
                        <a:cubicBezTo>
                          <a:pt x="75" y="213"/>
                          <a:pt x="1" y="370"/>
                          <a:pt x="37" y="548"/>
                        </a:cubicBezTo>
                        <a:cubicBezTo>
                          <a:pt x="68" y="702"/>
                          <a:pt x="114" y="862"/>
                          <a:pt x="197" y="992"/>
                        </a:cubicBezTo>
                        <a:cubicBezTo>
                          <a:pt x="419" y="1342"/>
                          <a:pt x="546" y="1699"/>
                          <a:pt x="421" y="2119"/>
                        </a:cubicBezTo>
                        <a:cubicBezTo>
                          <a:pt x="541" y="1925"/>
                          <a:pt x="605" y="1716"/>
                          <a:pt x="557" y="1493"/>
                        </a:cubicBezTo>
                        <a:cubicBezTo>
                          <a:pt x="516" y="1306"/>
                          <a:pt x="463" y="1121"/>
                          <a:pt x="401" y="939"/>
                        </a:cubicBezTo>
                        <a:cubicBezTo>
                          <a:pt x="292" y="615"/>
                          <a:pt x="295" y="323"/>
                          <a:pt x="609" y="106"/>
                        </a:cubicBezTo>
                        <a:cubicBezTo>
                          <a:pt x="517" y="35"/>
                          <a:pt x="455" y="1"/>
                          <a:pt x="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252" name="Google Shape;7252;p32"/>
                <p:cNvSpPr/>
                <p:nvPr/>
              </p:nvSpPr>
              <p:spPr>
                <a:xfrm>
                  <a:off x="4270274" y="3020129"/>
                  <a:ext cx="177774" cy="707711"/>
                </a:xfrm>
                <a:custGeom>
                  <a:avLst/>
                  <a:gdLst/>
                  <a:ahLst/>
                  <a:cxnLst/>
                  <a:rect l="l" t="t" r="r" b="b"/>
                  <a:pathLst>
                    <a:path w="4255" h="16939" extrusionOk="0">
                      <a:moveTo>
                        <a:pt x="1874" y="1"/>
                      </a:moveTo>
                      <a:cubicBezTo>
                        <a:pt x="1844" y="1"/>
                        <a:pt x="1815" y="2"/>
                        <a:pt x="1785" y="4"/>
                      </a:cubicBezTo>
                      <a:cubicBezTo>
                        <a:pt x="826" y="68"/>
                        <a:pt x="314" y="1256"/>
                        <a:pt x="681" y="2012"/>
                      </a:cubicBezTo>
                      <a:cubicBezTo>
                        <a:pt x="789" y="2234"/>
                        <a:pt x="1066" y="2406"/>
                        <a:pt x="1315" y="2406"/>
                      </a:cubicBezTo>
                      <a:cubicBezTo>
                        <a:pt x="1334" y="2406"/>
                        <a:pt x="1354" y="2405"/>
                        <a:pt x="1373" y="2402"/>
                      </a:cubicBezTo>
                      <a:cubicBezTo>
                        <a:pt x="1667" y="2370"/>
                        <a:pt x="1921" y="2251"/>
                        <a:pt x="2116" y="2019"/>
                      </a:cubicBezTo>
                      <a:cubicBezTo>
                        <a:pt x="2157" y="1969"/>
                        <a:pt x="2190" y="1914"/>
                        <a:pt x="2259" y="1816"/>
                      </a:cubicBezTo>
                      <a:cubicBezTo>
                        <a:pt x="2438" y="2079"/>
                        <a:pt x="2602" y="2279"/>
                        <a:pt x="2725" y="2506"/>
                      </a:cubicBezTo>
                      <a:cubicBezTo>
                        <a:pt x="3020" y="3051"/>
                        <a:pt x="3137" y="3651"/>
                        <a:pt x="3196" y="4261"/>
                      </a:cubicBezTo>
                      <a:cubicBezTo>
                        <a:pt x="3311" y="5447"/>
                        <a:pt x="3181" y="6620"/>
                        <a:pt x="2984" y="7787"/>
                      </a:cubicBezTo>
                      <a:cubicBezTo>
                        <a:pt x="2745" y="9210"/>
                        <a:pt x="2058" y="10447"/>
                        <a:pt x="1345" y="11666"/>
                      </a:cubicBezTo>
                      <a:cubicBezTo>
                        <a:pt x="969" y="12307"/>
                        <a:pt x="607" y="12951"/>
                        <a:pt x="349" y="13649"/>
                      </a:cubicBezTo>
                      <a:cubicBezTo>
                        <a:pt x="154" y="14177"/>
                        <a:pt x="0" y="14715"/>
                        <a:pt x="36" y="15288"/>
                      </a:cubicBezTo>
                      <a:cubicBezTo>
                        <a:pt x="64" y="15731"/>
                        <a:pt x="142" y="16160"/>
                        <a:pt x="418" y="16528"/>
                      </a:cubicBezTo>
                      <a:cubicBezTo>
                        <a:pt x="627" y="16803"/>
                        <a:pt x="880" y="16939"/>
                        <a:pt x="1190" y="16939"/>
                      </a:cubicBezTo>
                      <a:cubicBezTo>
                        <a:pt x="1291" y="16939"/>
                        <a:pt x="1399" y="16924"/>
                        <a:pt x="1513" y="16895"/>
                      </a:cubicBezTo>
                      <a:cubicBezTo>
                        <a:pt x="1921" y="16789"/>
                        <a:pt x="2242" y="16435"/>
                        <a:pt x="2296" y="16029"/>
                      </a:cubicBezTo>
                      <a:cubicBezTo>
                        <a:pt x="2321" y="15848"/>
                        <a:pt x="2230" y="15640"/>
                        <a:pt x="2092" y="15575"/>
                      </a:cubicBezTo>
                      <a:cubicBezTo>
                        <a:pt x="2042" y="15550"/>
                        <a:pt x="1995" y="15540"/>
                        <a:pt x="1951" y="15540"/>
                      </a:cubicBezTo>
                      <a:cubicBezTo>
                        <a:pt x="1842" y="15540"/>
                        <a:pt x="1749" y="15604"/>
                        <a:pt x="1660" y="15683"/>
                      </a:cubicBezTo>
                      <a:cubicBezTo>
                        <a:pt x="1639" y="15701"/>
                        <a:pt x="1620" y="15720"/>
                        <a:pt x="1600" y="15739"/>
                      </a:cubicBezTo>
                      <a:cubicBezTo>
                        <a:pt x="1460" y="15873"/>
                        <a:pt x="1314" y="15939"/>
                        <a:pt x="1177" y="15939"/>
                      </a:cubicBezTo>
                      <a:cubicBezTo>
                        <a:pt x="997" y="15939"/>
                        <a:pt x="831" y="15826"/>
                        <a:pt x="710" y="15604"/>
                      </a:cubicBezTo>
                      <a:cubicBezTo>
                        <a:pt x="530" y="15273"/>
                        <a:pt x="480" y="14906"/>
                        <a:pt x="546" y="14547"/>
                      </a:cubicBezTo>
                      <a:cubicBezTo>
                        <a:pt x="675" y="13840"/>
                        <a:pt x="988" y="13200"/>
                        <a:pt x="1352" y="12591"/>
                      </a:cubicBezTo>
                      <a:cubicBezTo>
                        <a:pt x="2021" y="11472"/>
                        <a:pt x="2692" y="10356"/>
                        <a:pt x="3179" y="9143"/>
                      </a:cubicBezTo>
                      <a:cubicBezTo>
                        <a:pt x="3883" y="7393"/>
                        <a:pt x="4255" y="5587"/>
                        <a:pt x="3978" y="3698"/>
                      </a:cubicBezTo>
                      <a:cubicBezTo>
                        <a:pt x="3805" y="2511"/>
                        <a:pt x="3427" y="1392"/>
                        <a:pt x="2705" y="413"/>
                      </a:cubicBezTo>
                      <a:cubicBezTo>
                        <a:pt x="2497" y="131"/>
                        <a:pt x="2206" y="1"/>
                        <a:pt x="1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3" name="Google Shape;7253;p32"/>
                <p:cNvSpPr/>
                <p:nvPr/>
              </p:nvSpPr>
              <p:spPr>
                <a:xfrm>
                  <a:off x="4270943" y="3161303"/>
                  <a:ext cx="119658" cy="203427"/>
                </a:xfrm>
                <a:custGeom>
                  <a:avLst/>
                  <a:gdLst/>
                  <a:ahLst/>
                  <a:cxnLst/>
                  <a:rect l="l" t="t" r="r" b="b"/>
                  <a:pathLst>
                    <a:path w="2864" h="4869" extrusionOk="0">
                      <a:moveTo>
                        <a:pt x="419" y="0"/>
                      </a:moveTo>
                      <a:cubicBezTo>
                        <a:pt x="165" y="0"/>
                        <a:pt x="1" y="205"/>
                        <a:pt x="54" y="501"/>
                      </a:cubicBezTo>
                      <a:cubicBezTo>
                        <a:pt x="133" y="944"/>
                        <a:pt x="453" y="1236"/>
                        <a:pt x="826" y="1402"/>
                      </a:cubicBezTo>
                      <a:cubicBezTo>
                        <a:pt x="1159" y="1549"/>
                        <a:pt x="1449" y="1716"/>
                        <a:pt x="1681" y="1988"/>
                      </a:cubicBezTo>
                      <a:cubicBezTo>
                        <a:pt x="2011" y="2374"/>
                        <a:pt x="2253" y="2808"/>
                        <a:pt x="2369" y="3304"/>
                      </a:cubicBezTo>
                      <a:cubicBezTo>
                        <a:pt x="2491" y="3822"/>
                        <a:pt x="2599" y="4341"/>
                        <a:pt x="2714" y="4860"/>
                      </a:cubicBezTo>
                      <a:cubicBezTo>
                        <a:pt x="2732" y="4862"/>
                        <a:pt x="2750" y="4864"/>
                        <a:pt x="2771" y="4869"/>
                      </a:cubicBezTo>
                      <a:cubicBezTo>
                        <a:pt x="2796" y="4565"/>
                        <a:pt x="2864" y="4258"/>
                        <a:pt x="2833" y="3961"/>
                      </a:cubicBezTo>
                      <a:cubicBezTo>
                        <a:pt x="2792" y="3572"/>
                        <a:pt x="2688" y="3185"/>
                        <a:pt x="2581" y="2805"/>
                      </a:cubicBezTo>
                      <a:cubicBezTo>
                        <a:pt x="2411" y="2206"/>
                        <a:pt x="2186" y="1628"/>
                        <a:pt x="1868" y="1090"/>
                      </a:cubicBezTo>
                      <a:cubicBezTo>
                        <a:pt x="1572" y="586"/>
                        <a:pt x="1155" y="210"/>
                        <a:pt x="592" y="30"/>
                      </a:cubicBezTo>
                      <a:cubicBezTo>
                        <a:pt x="531" y="10"/>
                        <a:pt x="473" y="0"/>
                        <a:pt x="419"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4" name="Google Shape;7254;p32"/>
                <p:cNvSpPr/>
                <p:nvPr/>
              </p:nvSpPr>
              <p:spPr>
                <a:xfrm>
                  <a:off x="4258827" y="3004002"/>
                  <a:ext cx="112472" cy="134030"/>
                </a:xfrm>
                <a:custGeom>
                  <a:avLst/>
                  <a:gdLst/>
                  <a:ahLst/>
                  <a:cxnLst/>
                  <a:rect l="l" t="t" r="r" b="b"/>
                  <a:pathLst>
                    <a:path w="2692" h="3208" extrusionOk="0">
                      <a:moveTo>
                        <a:pt x="1948" y="0"/>
                      </a:moveTo>
                      <a:cubicBezTo>
                        <a:pt x="1884" y="0"/>
                        <a:pt x="1818" y="6"/>
                        <a:pt x="1749" y="18"/>
                      </a:cubicBezTo>
                      <a:cubicBezTo>
                        <a:pt x="413" y="252"/>
                        <a:pt x="0" y="1861"/>
                        <a:pt x="495" y="2755"/>
                      </a:cubicBezTo>
                      <a:cubicBezTo>
                        <a:pt x="650" y="3035"/>
                        <a:pt x="898" y="3207"/>
                        <a:pt x="1216" y="3207"/>
                      </a:cubicBezTo>
                      <a:cubicBezTo>
                        <a:pt x="1232" y="3207"/>
                        <a:pt x="1248" y="3207"/>
                        <a:pt x="1265" y="3206"/>
                      </a:cubicBezTo>
                      <a:cubicBezTo>
                        <a:pt x="1491" y="3193"/>
                        <a:pt x="1719" y="3133"/>
                        <a:pt x="1935" y="3060"/>
                      </a:cubicBezTo>
                      <a:cubicBezTo>
                        <a:pt x="2168" y="2981"/>
                        <a:pt x="2313" y="2797"/>
                        <a:pt x="2405" y="2559"/>
                      </a:cubicBezTo>
                      <a:lnTo>
                        <a:pt x="2405" y="2559"/>
                      </a:lnTo>
                      <a:cubicBezTo>
                        <a:pt x="2254" y="2648"/>
                        <a:pt x="2120" y="2745"/>
                        <a:pt x="1972" y="2809"/>
                      </a:cubicBezTo>
                      <a:cubicBezTo>
                        <a:pt x="1847" y="2864"/>
                        <a:pt x="1721" y="2890"/>
                        <a:pt x="1599" y="2890"/>
                      </a:cubicBezTo>
                      <a:cubicBezTo>
                        <a:pt x="1229" y="2890"/>
                        <a:pt x="905" y="2649"/>
                        <a:pt x="789" y="2249"/>
                      </a:cubicBezTo>
                      <a:cubicBezTo>
                        <a:pt x="609" y="1620"/>
                        <a:pt x="846" y="903"/>
                        <a:pt x="1379" y="519"/>
                      </a:cubicBezTo>
                      <a:cubicBezTo>
                        <a:pt x="1620" y="345"/>
                        <a:pt x="1872" y="256"/>
                        <a:pt x="2136" y="256"/>
                      </a:cubicBezTo>
                      <a:cubicBezTo>
                        <a:pt x="2316" y="256"/>
                        <a:pt x="2501" y="298"/>
                        <a:pt x="2691" y="384"/>
                      </a:cubicBezTo>
                      <a:cubicBezTo>
                        <a:pt x="2495" y="125"/>
                        <a:pt x="2243" y="0"/>
                        <a:pt x="1948"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5" name="Google Shape;7255;p32"/>
                <p:cNvSpPr/>
                <p:nvPr/>
              </p:nvSpPr>
              <p:spPr>
                <a:xfrm>
                  <a:off x="4270776" y="3224850"/>
                  <a:ext cx="110174" cy="209777"/>
                </a:xfrm>
                <a:custGeom>
                  <a:avLst/>
                  <a:gdLst/>
                  <a:ahLst/>
                  <a:cxnLst/>
                  <a:rect l="l" t="t" r="r" b="b"/>
                  <a:pathLst>
                    <a:path w="2637" h="5021" extrusionOk="0">
                      <a:moveTo>
                        <a:pt x="665" y="0"/>
                      </a:moveTo>
                      <a:cubicBezTo>
                        <a:pt x="603" y="0"/>
                        <a:pt x="539" y="7"/>
                        <a:pt x="474" y="22"/>
                      </a:cubicBezTo>
                      <a:cubicBezTo>
                        <a:pt x="147" y="94"/>
                        <a:pt x="0" y="378"/>
                        <a:pt x="130" y="687"/>
                      </a:cubicBezTo>
                      <a:cubicBezTo>
                        <a:pt x="214" y="891"/>
                        <a:pt x="383" y="971"/>
                        <a:pt x="587" y="977"/>
                      </a:cubicBezTo>
                      <a:cubicBezTo>
                        <a:pt x="966" y="991"/>
                        <a:pt x="1254" y="1168"/>
                        <a:pt x="1495" y="1446"/>
                      </a:cubicBezTo>
                      <a:cubicBezTo>
                        <a:pt x="1731" y="1717"/>
                        <a:pt x="1881" y="2032"/>
                        <a:pt x="1994" y="2368"/>
                      </a:cubicBezTo>
                      <a:cubicBezTo>
                        <a:pt x="2221" y="3047"/>
                        <a:pt x="2202" y="3742"/>
                        <a:pt x="2142" y="4441"/>
                      </a:cubicBezTo>
                      <a:cubicBezTo>
                        <a:pt x="2126" y="4630"/>
                        <a:pt x="2105" y="4819"/>
                        <a:pt x="2085" y="5009"/>
                      </a:cubicBezTo>
                      <a:lnTo>
                        <a:pt x="2147" y="5020"/>
                      </a:lnTo>
                      <a:cubicBezTo>
                        <a:pt x="2307" y="4589"/>
                        <a:pt x="2467" y="4158"/>
                        <a:pt x="2625" y="3726"/>
                      </a:cubicBezTo>
                      <a:cubicBezTo>
                        <a:pt x="2637" y="3693"/>
                        <a:pt x="2634" y="3651"/>
                        <a:pt x="2629" y="3612"/>
                      </a:cubicBezTo>
                      <a:cubicBezTo>
                        <a:pt x="2534" y="2871"/>
                        <a:pt x="2413" y="2133"/>
                        <a:pt x="2146" y="1431"/>
                      </a:cubicBezTo>
                      <a:cubicBezTo>
                        <a:pt x="1960" y="945"/>
                        <a:pt x="1666" y="531"/>
                        <a:pt x="1246" y="214"/>
                      </a:cubicBezTo>
                      <a:cubicBezTo>
                        <a:pt x="1069" y="81"/>
                        <a:pt x="878" y="0"/>
                        <a:pt x="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6" name="Google Shape;7256;p32"/>
                <p:cNvSpPr/>
                <p:nvPr/>
              </p:nvSpPr>
              <p:spPr>
                <a:xfrm>
                  <a:off x="4271444" y="3277325"/>
                  <a:ext cx="88156" cy="187091"/>
                </a:xfrm>
                <a:custGeom>
                  <a:avLst/>
                  <a:gdLst/>
                  <a:ahLst/>
                  <a:cxnLst/>
                  <a:rect l="l" t="t" r="r" b="b"/>
                  <a:pathLst>
                    <a:path w="2110" h="4478" extrusionOk="0">
                      <a:moveTo>
                        <a:pt x="868" y="0"/>
                      </a:moveTo>
                      <a:cubicBezTo>
                        <a:pt x="387" y="0"/>
                        <a:pt x="1" y="508"/>
                        <a:pt x="12" y="903"/>
                      </a:cubicBezTo>
                      <a:cubicBezTo>
                        <a:pt x="17" y="1083"/>
                        <a:pt x="190" y="1251"/>
                        <a:pt x="347" y="1256"/>
                      </a:cubicBezTo>
                      <a:cubicBezTo>
                        <a:pt x="351" y="1256"/>
                        <a:pt x="355" y="1256"/>
                        <a:pt x="359" y="1256"/>
                      </a:cubicBezTo>
                      <a:cubicBezTo>
                        <a:pt x="530" y="1256"/>
                        <a:pt x="649" y="1145"/>
                        <a:pt x="684" y="939"/>
                      </a:cubicBezTo>
                      <a:cubicBezTo>
                        <a:pt x="696" y="864"/>
                        <a:pt x="699" y="785"/>
                        <a:pt x="693" y="709"/>
                      </a:cubicBezTo>
                      <a:cubicBezTo>
                        <a:pt x="686" y="619"/>
                        <a:pt x="710" y="577"/>
                        <a:pt x="774" y="577"/>
                      </a:cubicBezTo>
                      <a:cubicBezTo>
                        <a:pt x="792" y="577"/>
                        <a:pt x="813" y="580"/>
                        <a:pt x="838" y="587"/>
                      </a:cubicBezTo>
                      <a:cubicBezTo>
                        <a:pt x="1057" y="646"/>
                        <a:pt x="1257" y="744"/>
                        <a:pt x="1375" y="941"/>
                      </a:cubicBezTo>
                      <a:cubicBezTo>
                        <a:pt x="1505" y="1162"/>
                        <a:pt x="1629" y="1393"/>
                        <a:pt x="1715" y="1632"/>
                      </a:cubicBezTo>
                      <a:cubicBezTo>
                        <a:pt x="1947" y="2291"/>
                        <a:pt x="1928" y="2970"/>
                        <a:pt x="1831" y="3652"/>
                      </a:cubicBezTo>
                      <a:cubicBezTo>
                        <a:pt x="1793" y="3920"/>
                        <a:pt x="1753" y="4190"/>
                        <a:pt x="1713" y="4461"/>
                      </a:cubicBezTo>
                      <a:cubicBezTo>
                        <a:pt x="1726" y="4466"/>
                        <a:pt x="1740" y="4471"/>
                        <a:pt x="1754" y="4477"/>
                      </a:cubicBezTo>
                      <a:cubicBezTo>
                        <a:pt x="1818" y="4323"/>
                        <a:pt x="1913" y="4174"/>
                        <a:pt x="1939" y="4014"/>
                      </a:cubicBezTo>
                      <a:cubicBezTo>
                        <a:pt x="2048" y="3328"/>
                        <a:pt x="2109" y="2639"/>
                        <a:pt x="2037" y="1946"/>
                      </a:cubicBezTo>
                      <a:cubicBezTo>
                        <a:pt x="1973" y="1331"/>
                        <a:pt x="1798" y="750"/>
                        <a:pt x="1390" y="265"/>
                      </a:cubicBezTo>
                      <a:cubicBezTo>
                        <a:pt x="1320" y="182"/>
                        <a:pt x="1237" y="94"/>
                        <a:pt x="1142" y="56"/>
                      </a:cubicBezTo>
                      <a:cubicBezTo>
                        <a:pt x="1049" y="18"/>
                        <a:pt x="957" y="0"/>
                        <a:pt x="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7" name="Google Shape;7257;p32"/>
                <p:cNvSpPr/>
                <p:nvPr/>
              </p:nvSpPr>
              <p:spPr>
                <a:xfrm>
                  <a:off x="4319616" y="3529467"/>
                  <a:ext cx="44078" cy="99729"/>
                </a:xfrm>
                <a:custGeom>
                  <a:avLst/>
                  <a:gdLst/>
                  <a:ahLst/>
                  <a:cxnLst/>
                  <a:rect l="l" t="t" r="r" b="b"/>
                  <a:pathLst>
                    <a:path w="1055" h="2387" extrusionOk="0">
                      <a:moveTo>
                        <a:pt x="562" y="1"/>
                      </a:moveTo>
                      <a:cubicBezTo>
                        <a:pt x="498" y="105"/>
                        <a:pt x="423" y="245"/>
                        <a:pt x="332" y="374"/>
                      </a:cubicBezTo>
                      <a:cubicBezTo>
                        <a:pt x="97" y="709"/>
                        <a:pt x="6" y="1091"/>
                        <a:pt x="4" y="1491"/>
                      </a:cubicBezTo>
                      <a:cubicBezTo>
                        <a:pt x="1" y="1786"/>
                        <a:pt x="78" y="2059"/>
                        <a:pt x="303" y="2268"/>
                      </a:cubicBezTo>
                      <a:cubicBezTo>
                        <a:pt x="390" y="2347"/>
                        <a:pt x="499" y="2386"/>
                        <a:pt x="606" y="2386"/>
                      </a:cubicBezTo>
                      <a:cubicBezTo>
                        <a:pt x="699" y="2386"/>
                        <a:pt x="790" y="2357"/>
                        <a:pt x="864" y="2299"/>
                      </a:cubicBezTo>
                      <a:cubicBezTo>
                        <a:pt x="1006" y="2189"/>
                        <a:pt x="1054" y="2000"/>
                        <a:pt x="985" y="1840"/>
                      </a:cubicBezTo>
                      <a:cubicBezTo>
                        <a:pt x="927" y="1710"/>
                        <a:pt x="820" y="1642"/>
                        <a:pt x="666" y="1642"/>
                      </a:cubicBezTo>
                      <a:cubicBezTo>
                        <a:pt x="614" y="1642"/>
                        <a:pt x="558" y="1650"/>
                        <a:pt x="496" y="1665"/>
                      </a:cubicBezTo>
                      <a:cubicBezTo>
                        <a:pt x="476" y="1669"/>
                        <a:pt x="459" y="1672"/>
                        <a:pt x="443" y="1672"/>
                      </a:cubicBezTo>
                      <a:cubicBezTo>
                        <a:pt x="383" y="1672"/>
                        <a:pt x="358" y="1636"/>
                        <a:pt x="355" y="1564"/>
                      </a:cubicBezTo>
                      <a:cubicBezTo>
                        <a:pt x="348" y="1417"/>
                        <a:pt x="325" y="1264"/>
                        <a:pt x="348" y="1122"/>
                      </a:cubicBezTo>
                      <a:cubicBezTo>
                        <a:pt x="410" y="739"/>
                        <a:pt x="491" y="359"/>
                        <a:pt x="5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8" name="Google Shape;7258;p32"/>
                <p:cNvSpPr/>
                <p:nvPr/>
              </p:nvSpPr>
              <p:spPr>
                <a:xfrm>
                  <a:off x="4268018" y="3446617"/>
                  <a:ext cx="55985" cy="72655"/>
                </a:xfrm>
                <a:custGeom>
                  <a:avLst/>
                  <a:gdLst/>
                  <a:ahLst/>
                  <a:cxnLst/>
                  <a:rect l="l" t="t" r="r" b="b"/>
                  <a:pathLst>
                    <a:path w="1340" h="1739" extrusionOk="0">
                      <a:moveTo>
                        <a:pt x="604" y="1"/>
                      </a:moveTo>
                      <a:cubicBezTo>
                        <a:pt x="540" y="1"/>
                        <a:pt x="475" y="18"/>
                        <a:pt x="407" y="57"/>
                      </a:cubicBezTo>
                      <a:cubicBezTo>
                        <a:pt x="173" y="192"/>
                        <a:pt x="0" y="623"/>
                        <a:pt x="80" y="880"/>
                      </a:cubicBezTo>
                      <a:cubicBezTo>
                        <a:pt x="116" y="997"/>
                        <a:pt x="188" y="1062"/>
                        <a:pt x="266" y="1062"/>
                      </a:cubicBezTo>
                      <a:cubicBezTo>
                        <a:pt x="321" y="1062"/>
                        <a:pt x="380" y="1029"/>
                        <a:pt x="430" y="958"/>
                      </a:cubicBezTo>
                      <a:cubicBezTo>
                        <a:pt x="503" y="854"/>
                        <a:pt x="537" y="709"/>
                        <a:pt x="555" y="579"/>
                      </a:cubicBezTo>
                      <a:cubicBezTo>
                        <a:pt x="571" y="467"/>
                        <a:pt x="590" y="415"/>
                        <a:pt x="640" y="415"/>
                      </a:cubicBezTo>
                      <a:cubicBezTo>
                        <a:pt x="669" y="415"/>
                        <a:pt x="709" y="433"/>
                        <a:pt x="767" y="467"/>
                      </a:cubicBezTo>
                      <a:cubicBezTo>
                        <a:pt x="931" y="566"/>
                        <a:pt x="1055" y="708"/>
                        <a:pt x="1069" y="896"/>
                      </a:cubicBezTo>
                      <a:cubicBezTo>
                        <a:pt x="1090" y="1167"/>
                        <a:pt x="1075" y="1439"/>
                        <a:pt x="1075" y="1739"/>
                      </a:cubicBezTo>
                      <a:cubicBezTo>
                        <a:pt x="1154" y="1591"/>
                        <a:pt x="1278" y="1458"/>
                        <a:pt x="1294" y="1312"/>
                      </a:cubicBezTo>
                      <a:cubicBezTo>
                        <a:pt x="1339" y="851"/>
                        <a:pt x="1239" y="424"/>
                        <a:pt x="865" y="107"/>
                      </a:cubicBezTo>
                      <a:cubicBezTo>
                        <a:pt x="785" y="39"/>
                        <a:pt x="697" y="1"/>
                        <a:pt x="6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9" name="Google Shape;7259;p32"/>
                <p:cNvSpPr/>
                <p:nvPr/>
              </p:nvSpPr>
              <p:spPr>
                <a:xfrm>
                  <a:off x="4296470" y="3599740"/>
                  <a:ext cx="45039" cy="81596"/>
                </a:xfrm>
                <a:custGeom>
                  <a:avLst/>
                  <a:gdLst/>
                  <a:ahLst/>
                  <a:cxnLst/>
                  <a:rect l="l" t="t" r="r" b="b"/>
                  <a:pathLst>
                    <a:path w="1078" h="1953" extrusionOk="0">
                      <a:moveTo>
                        <a:pt x="246" y="0"/>
                      </a:moveTo>
                      <a:lnTo>
                        <a:pt x="246" y="0"/>
                      </a:lnTo>
                      <a:cubicBezTo>
                        <a:pt x="104" y="337"/>
                        <a:pt x="0" y="636"/>
                        <a:pt x="19" y="962"/>
                      </a:cubicBezTo>
                      <a:cubicBezTo>
                        <a:pt x="34" y="1233"/>
                        <a:pt x="57" y="1501"/>
                        <a:pt x="215" y="1735"/>
                      </a:cubicBezTo>
                      <a:cubicBezTo>
                        <a:pt x="313" y="1879"/>
                        <a:pt x="433" y="1952"/>
                        <a:pt x="560" y="1952"/>
                      </a:cubicBezTo>
                      <a:cubicBezTo>
                        <a:pt x="657" y="1952"/>
                        <a:pt x="758" y="1910"/>
                        <a:pt x="858" y="1824"/>
                      </a:cubicBezTo>
                      <a:cubicBezTo>
                        <a:pt x="933" y="1761"/>
                        <a:pt x="1005" y="1693"/>
                        <a:pt x="1077" y="1627"/>
                      </a:cubicBezTo>
                      <a:cubicBezTo>
                        <a:pt x="1071" y="1620"/>
                        <a:pt x="1066" y="1612"/>
                        <a:pt x="1061" y="1602"/>
                      </a:cubicBezTo>
                      <a:cubicBezTo>
                        <a:pt x="1009" y="1618"/>
                        <a:pt x="958" y="1633"/>
                        <a:pt x="907" y="1651"/>
                      </a:cubicBezTo>
                      <a:cubicBezTo>
                        <a:pt x="823" y="1681"/>
                        <a:pt x="746" y="1696"/>
                        <a:pt x="676" y="1696"/>
                      </a:cubicBezTo>
                      <a:cubicBezTo>
                        <a:pt x="501" y="1696"/>
                        <a:pt x="370" y="1601"/>
                        <a:pt x="294" y="1393"/>
                      </a:cubicBezTo>
                      <a:cubicBezTo>
                        <a:pt x="218" y="1187"/>
                        <a:pt x="191" y="956"/>
                        <a:pt x="184" y="735"/>
                      </a:cubicBezTo>
                      <a:cubicBezTo>
                        <a:pt x="178" y="507"/>
                        <a:pt x="220" y="276"/>
                        <a:pt x="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0" name="Google Shape;7260;p32"/>
                <p:cNvSpPr/>
                <p:nvPr/>
              </p:nvSpPr>
              <p:spPr>
                <a:xfrm>
                  <a:off x="2841743" y="3786078"/>
                  <a:ext cx="641991" cy="265554"/>
                </a:xfrm>
                <a:custGeom>
                  <a:avLst/>
                  <a:gdLst/>
                  <a:ahLst/>
                  <a:cxnLst/>
                  <a:rect l="l" t="t" r="r" b="b"/>
                  <a:pathLst>
                    <a:path w="15366" h="6356" extrusionOk="0">
                      <a:moveTo>
                        <a:pt x="8466" y="175"/>
                      </a:moveTo>
                      <a:cubicBezTo>
                        <a:pt x="8631" y="175"/>
                        <a:pt x="8788" y="211"/>
                        <a:pt x="8947" y="281"/>
                      </a:cubicBezTo>
                      <a:cubicBezTo>
                        <a:pt x="9084" y="342"/>
                        <a:pt x="9245" y="363"/>
                        <a:pt x="9398" y="369"/>
                      </a:cubicBezTo>
                      <a:cubicBezTo>
                        <a:pt x="9565" y="374"/>
                        <a:pt x="9721" y="397"/>
                        <a:pt x="9815" y="540"/>
                      </a:cubicBezTo>
                      <a:cubicBezTo>
                        <a:pt x="9935" y="723"/>
                        <a:pt x="10033" y="920"/>
                        <a:pt x="10158" y="1143"/>
                      </a:cubicBezTo>
                      <a:cubicBezTo>
                        <a:pt x="9981" y="1139"/>
                        <a:pt x="9843" y="1131"/>
                        <a:pt x="9711" y="1131"/>
                      </a:cubicBezTo>
                      <a:cubicBezTo>
                        <a:pt x="9686" y="1131"/>
                        <a:pt x="9661" y="1131"/>
                        <a:pt x="9636" y="1132"/>
                      </a:cubicBezTo>
                      <a:cubicBezTo>
                        <a:pt x="9471" y="1136"/>
                        <a:pt x="9308" y="1160"/>
                        <a:pt x="9145" y="1160"/>
                      </a:cubicBezTo>
                      <a:cubicBezTo>
                        <a:pt x="8817" y="1160"/>
                        <a:pt x="8574" y="1013"/>
                        <a:pt x="8422" y="723"/>
                      </a:cubicBezTo>
                      <a:cubicBezTo>
                        <a:pt x="8337" y="561"/>
                        <a:pt x="8260" y="397"/>
                        <a:pt x="8169" y="211"/>
                      </a:cubicBezTo>
                      <a:cubicBezTo>
                        <a:pt x="8272" y="187"/>
                        <a:pt x="8370" y="175"/>
                        <a:pt x="8466" y="175"/>
                      </a:cubicBezTo>
                      <a:close/>
                      <a:moveTo>
                        <a:pt x="11290" y="134"/>
                      </a:moveTo>
                      <a:cubicBezTo>
                        <a:pt x="11574" y="134"/>
                        <a:pt x="11816" y="276"/>
                        <a:pt x="12007" y="542"/>
                      </a:cubicBezTo>
                      <a:cubicBezTo>
                        <a:pt x="12119" y="697"/>
                        <a:pt x="12299" y="803"/>
                        <a:pt x="12446" y="934"/>
                      </a:cubicBezTo>
                      <a:cubicBezTo>
                        <a:pt x="12530" y="1009"/>
                        <a:pt x="12610" y="1087"/>
                        <a:pt x="12693" y="1165"/>
                      </a:cubicBezTo>
                      <a:cubicBezTo>
                        <a:pt x="12678" y="1179"/>
                        <a:pt x="12660" y="1193"/>
                        <a:pt x="12645" y="1206"/>
                      </a:cubicBezTo>
                      <a:cubicBezTo>
                        <a:pt x="12489" y="1226"/>
                        <a:pt x="12334" y="1248"/>
                        <a:pt x="12178" y="1265"/>
                      </a:cubicBezTo>
                      <a:cubicBezTo>
                        <a:pt x="12130" y="1270"/>
                        <a:pt x="12083" y="1273"/>
                        <a:pt x="12037" y="1273"/>
                      </a:cubicBezTo>
                      <a:cubicBezTo>
                        <a:pt x="11810" y="1273"/>
                        <a:pt x="11603" y="1207"/>
                        <a:pt x="11453" y="1013"/>
                      </a:cubicBezTo>
                      <a:cubicBezTo>
                        <a:pt x="11254" y="757"/>
                        <a:pt x="11079" y="483"/>
                        <a:pt x="10892" y="218"/>
                      </a:cubicBezTo>
                      <a:cubicBezTo>
                        <a:pt x="11032" y="162"/>
                        <a:pt x="11165" y="134"/>
                        <a:pt x="11290" y="134"/>
                      </a:cubicBezTo>
                      <a:close/>
                      <a:moveTo>
                        <a:pt x="2378" y="1990"/>
                      </a:moveTo>
                      <a:cubicBezTo>
                        <a:pt x="2413" y="1990"/>
                        <a:pt x="2449" y="1998"/>
                        <a:pt x="2485" y="2014"/>
                      </a:cubicBezTo>
                      <a:cubicBezTo>
                        <a:pt x="2630" y="2078"/>
                        <a:pt x="2618" y="2219"/>
                        <a:pt x="2592" y="2347"/>
                      </a:cubicBezTo>
                      <a:cubicBezTo>
                        <a:pt x="2530" y="2642"/>
                        <a:pt x="2365" y="2863"/>
                        <a:pt x="2092" y="3012"/>
                      </a:cubicBezTo>
                      <a:cubicBezTo>
                        <a:pt x="1967" y="2947"/>
                        <a:pt x="1953" y="2857"/>
                        <a:pt x="1992" y="2735"/>
                      </a:cubicBezTo>
                      <a:cubicBezTo>
                        <a:pt x="2018" y="2650"/>
                        <a:pt x="1999" y="2553"/>
                        <a:pt x="2023" y="2466"/>
                      </a:cubicBezTo>
                      <a:cubicBezTo>
                        <a:pt x="2054" y="2350"/>
                        <a:pt x="2085" y="2224"/>
                        <a:pt x="2150" y="2125"/>
                      </a:cubicBezTo>
                      <a:cubicBezTo>
                        <a:pt x="2202" y="2043"/>
                        <a:pt x="2286" y="1990"/>
                        <a:pt x="2378" y="1990"/>
                      </a:cubicBezTo>
                      <a:close/>
                      <a:moveTo>
                        <a:pt x="1762" y="2323"/>
                      </a:moveTo>
                      <a:cubicBezTo>
                        <a:pt x="1791" y="2323"/>
                        <a:pt x="1821" y="2328"/>
                        <a:pt x="1839" y="2339"/>
                      </a:cubicBezTo>
                      <a:cubicBezTo>
                        <a:pt x="1959" y="2414"/>
                        <a:pt x="1928" y="2795"/>
                        <a:pt x="1808" y="2866"/>
                      </a:cubicBezTo>
                      <a:cubicBezTo>
                        <a:pt x="1693" y="2934"/>
                        <a:pt x="1581" y="3008"/>
                        <a:pt x="1462" y="3081"/>
                      </a:cubicBezTo>
                      <a:cubicBezTo>
                        <a:pt x="1450" y="2986"/>
                        <a:pt x="1399" y="2857"/>
                        <a:pt x="1431" y="2754"/>
                      </a:cubicBezTo>
                      <a:cubicBezTo>
                        <a:pt x="1478" y="2606"/>
                        <a:pt x="1581" y="2475"/>
                        <a:pt x="1677" y="2348"/>
                      </a:cubicBezTo>
                      <a:cubicBezTo>
                        <a:pt x="1689" y="2332"/>
                        <a:pt x="1725" y="2323"/>
                        <a:pt x="1762" y="2323"/>
                      </a:cubicBezTo>
                      <a:close/>
                      <a:moveTo>
                        <a:pt x="9475" y="2479"/>
                      </a:moveTo>
                      <a:lnTo>
                        <a:pt x="9475" y="2479"/>
                      </a:lnTo>
                      <a:cubicBezTo>
                        <a:pt x="9398" y="3139"/>
                        <a:pt x="8624" y="3815"/>
                        <a:pt x="7971" y="3815"/>
                      </a:cubicBezTo>
                      <a:cubicBezTo>
                        <a:pt x="7938" y="3815"/>
                        <a:pt x="7904" y="3813"/>
                        <a:pt x="7871" y="3809"/>
                      </a:cubicBezTo>
                      <a:cubicBezTo>
                        <a:pt x="7984" y="3551"/>
                        <a:pt x="8062" y="3285"/>
                        <a:pt x="8212" y="3062"/>
                      </a:cubicBezTo>
                      <a:cubicBezTo>
                        <a:pt x="8311" y="2914"/>
                        <a:pt x="8500" y="2810"/>
                        <a:pt x="8668" y="2723"/>
                      </a:cubicBezTo>
                      <a:cubicBezTo>
                        <a:pt x="8843" y="2632"/>
                        <a:pt x="9040" y="2582"/>
                        <a:pt x="9230" y="2521"/>
                      </a:cubicBezTo>
                      <a:cubicBezTo>
                        <a:pt x="9306" y="2496"/>
                        <a:pt x="9388" y="2492"/>
                        <a:pt x="9475" y="2479"/>
                      </a:cubicBezTo>
                      <a:close/>
                      <a:moveTo>
                        <a:pt x="2479" y="2965"/>
                      </a:moveTo>
                      <a:cubicBezTo>
                        <a:pt x="2515" y="2965"/>
                        <a:pt x="2553" y="2967"/>
                        <a:pt x="2590" y="2967"/>
                      </a:cubicBezTo>
                      <a:cubicBezTo>
                        <a:pt x="2601" y="2967"/>
                        <a:pt x="2612" y="2967"/>
                        <a:pt x="2623" y="2966"/>
                      </a:cubicBezTo>
                      <a:lnTo>
                        <a:pt x="2623" y="2966"/>
                      </a:lnTo>
                      <a:cubicBezTo>
                        <a:pt x="2608" y="3054"/>
                        <a:pt x="2623" y="3163"/>
                        <a:pt x="2576" y="3228"/>
                      </a:cubicBezTo>
                      <a:cubicBezTo>
                        <a:pt x="2427" y="3439"/>
                        <a:pt x="2255" y="3634"/>
                        <a:pt x="2061" y="3873"/>
                      </a:cubicBezTo>
                      <a:cubicBezTo>
                        <a:pt x="2083" y="3670"/>
                        <a:pt x="2116" y="3515"/>
                        <a:pt x="2113" y="3360"/>
                      </a:cubicBezTo>
                      <a:cubicBezTo>
                        <a:pt x="2108" y="3174"/>
                        <a:pt x="2205" y="3058"/>
                        <a:pt x="2351" y="2987"/>
                      </a:cubicBezTo>
                      <a:cubicBezTo>
                        <a:pt x="2388" y="2969"/>
                        <a:pt x="2432" y="2965"/>
                        <a:pt x="2479" y="2965"/>
                      </a:cubicBezTo>
                      <a:close/>
                      <a:moveTo>
                        <a:pt x="1233" y="2693"/>
                      </a:moveTo>
                      <a:cubicBezTo>
                        <a:pt x="1269" y="2752"/>
                        <a:pt x="1329" y="2807"/>
                        <a:pt x="1336" y="2868"/>
                      </a:cubicBezTo>
                      <a:cubicBezTo>
                        <a:pt x="1368" y="3204"/>
                        <a:pt x="1387" y="3542"/>
                        <a:pt x="1413" y="3902"/>
                      </a:cubicBezTo>
                      <a:cubicBezTo>
                        <a:pt x="1331" y="3859"/>
                        <a:pt x="1228" y="3838"/>
                        <a:pt x="1201" y="3782"/>
                      </a:cubicBezTo>
                      <a:cubicBezTo>
                        <a:pt x="1059" y="3483"/>
                        <a:pt x="948" y="3171"/>
                        <a:pt x="1070" y="2836"/>
                      </a:cubicBezTo>
                      <a:cubicBezTo>
                        <a:pt x="1093" y="2776"/>
                        <a:pt x="1178" y="2740"/>
                        <a:pt x="1233" y="2693"/>
                      </a:cubicBezTo>
                      <a:close/>
                      <a:moveTo>
                        <a:pt x="1036" y="3888"/>
                      </a:moveTo>
                      <a:cubicBezTo>
                        <a:pt x="1251" y="3888"/>
                        <a:pt x="1482" y="4034"/>
                        <a:pt x="1534" y="4249"/>
                      </a:cubicBezTo>
                      <a:cubicBezTo>
                        <a:pt x="1433" y="4272"/>
                        <a:pt x="1330" y="4316"/>
                        <a:pt x="1229" y="4316"/>
                      </a:cubicBezTo>
                      <a:cubicBezTo>
                        <a:pt x="1226" y="4316"/>
                        <a:pt x="1222" y="4316"/>
                        <a:pt x="1219" y="4315"/>
                      </a:cubicBezTo>
                      <a:cubicBezTo>
                        <a:pt x="1086" y="4313"/>
                        <a:pt x="944" y="4295"/>
                        <a:pt x="825" y="4240"/>
                      </a:cubicBezTo>
                      <a:cubicBezTo>
                        <a:pt x="681" y="4173"/>
                        <a:pt x="693" y="4024"/>
                        <a:pt x="830" y="3942"/>
                      </a:cubicBezTo>
                      <a:cubicBezTo>
                        <a:pt x="891" y="3905"/>
                        <a:pt x="963" y="3888"/>
                        <a:pt x="1036" y="3888"/>
                      </a:cubicBezTo>
                      <a:close/>
                      <a:moveTo>
                        <a:pt x="1850" y="2984"/>
                      </a:moveTo>
                      <a:cubicBezTo>
                        <a:pt x="1901" y="3063"/>
                        <a:pt x="1994" y="3141"/>
                        <a:pt x="1997" y="3221"/>
                      </a:cubicBezTo>
                      <a:cubicBezTo>
                        <a:pt x="2004" y="3571"/>
                        <a:pt x="1984" y="3922"/>
                        <a:pt x="1974" y="4326"/>
                      </a:cubicBezTo>
                      <a:cubicBezTo>
                        <a:pt x="1858" y="4268"/>
                        <a:pt x="1741" y="4242"/>
                        <a:pt x="1679" y="4170"/>
                      </a:cubicBezTo>
                      <a:cubicBezTo>
                        <a:pt x="1486" y="3947"/>
                        <a:pt x="1451" y="3403"/>
                        <a:pt x="1615" y="3147"/>
                      </a:cubicBezTo>
                      <a:cubicBezTo>
                        <a:pt x="1662" y="3073"/>
                        <a:pt x="1771" y="3038"/>
                        <a:pt x="1850" y="2984"/>
                      </a:cubicBezTo>
                      <a:close/>
                      <a:moveTo>
                        <a:pt x="6187" y="606"/>
                      </a:moveTo>
                      <a:cubicBezTo>
                        <a:pt x="6224" y="606"/>
                        <a:pt x="6262" y="608"/>
                        <a:pt x="6301" y="612"/>
                      </a:cubicBezTo>
                      <a:cubicBezTo>
                        <a:pt x="6725" y="656"/>
                        <a:pt x="7039" y="953"/>
                        <a:pt x="7038" y="1315"/>
                      </a:cubicBezTo>
                      <a:cubicBezTo>
                        <a:pt x="7036" y="1566"/>
                        <a:pt x="6856" y="1754"/>
                        <a:pt x="6637" y="1754"/>
                      </a:cubicBezTo>
                      <a:cubicBezTo>
                        <a:pt x="6608" y="1754"/>
                        <a:pt x="6579" y="1751"/>
                        <a:pt x="6550" y="1744"/>
                      </a:cubicBezTo>
                      <a:cubicBezTo>
                        <a:pt x="6716" y="1524"/>
                        <a:pt x="6724" y="1381"/>
                        <a:pt x="6570" y="1256"/>
                      </a:cubicBezTo>
                      <a:cubicBezTo>
                        <a:pt x="6502" y="1200"/>
                        <a:pt x="6421" y="1174"/>
                        <a:pt x="6337" y="1174"/>
                      </a:cubicBezTo>
                      <a:cubicBezTo>
                        <a:pt x="6221" y="1174"/>
                        <a:pt x="6102" y="1225"/>
                        <a:pt x="6012" y="1325"/>
                      </a:cubicBezTo>
                      <a:cubicBezTo>
                        <a:pt x="5790" y="1571"/>
                        <a:pt x="5780" y="1992"/>
                        <a:pt x="5987" y="2295"/>
                      </a:cubicBezTo>
                      <a:cubicBezTo>
                        <a:pt x="6107" y="2469"/>
                        <a:pt x="6239" y="2551"/>
                        <a:pt x="6416" y="2551"/>
                      </a:cubicBezTo>
                      <a:cubicBezTo>
                        <a:pt x="6514" y="2551"/>
                        <a:pt x="6625" y="2527"/>
                        <a:pt x="6757" y="2479"/>
                      </a:cubicBezTo>
                      <a:cubicBezTo>
                        <a:pt x="8109" y="1985"/>
                        <a:pt x="9486" y="1700"/>
                        <a:pt x="10905" y="1700"/>
                      </a:cubicBezTo>
                      <a:cubicBezTo>
                        <a:pt x="11301" y="1700"/>
                        <a:pt x="11700" y="1722"/>
                        <a:pt x="12102" y="1768"/>
                      </a:cubicBezTo>
                      <a:cubicBezTo>
                        <a:pt x="12364" y="1798"/>
                        <a:pt x="12625" y="1815"/>
                        <a:pt x="12883" y="1815"/>
                      </a:cubicBezTo>
                      <a:cubicBezTo>
                        <a:pt x="13601" y="1815"/>
                        <a:pt x="14303" y="1685"/>
                        <a:pt x="14972" y="1347"/>
                      </a:cubicBezTo>
                      <a:cubicBezTo>
                        <a:pt x="14996" y="1335"/>
                        <a:pt x="15024" y="1332"/>
                        <a:pt x="15054" y="1332"/>
                      </a:cubicBezTo>
                      <a:cubicBezTo>
                        <a:pt x="15096" y="1332"/>
                        <a:pt x="15142" y="1338"/>
                        <a:pt x="15185" y="1338"/>
                      </a:cubicBezTo>
                      <a:cubicBezTo>
                        <a:pt x="15186" y="1338"/>
                        <a:pt x="15188" y="1338"/>
                        <a:pt x="15190" y="1338"/>
                      </a:cubicBezTo>
                      <a:lnTo>
                        <a:pt x="15190" y="1338"/>
                      </a:lnTo>
                      <a:cubicBezTo>
                        <a:pt x="15155" y="1407"/>
                        <a:pt x="15137" y="1514"/>
                        <a:pt x="15081" y="1538"/>
                      </a:cubicBezTo>
                      <a:cubicBezTo>
                        <a:pt x="14812" y="1657"/>
                        <a:pt x="14539" y="1783"/>
                        <a:pt x="14255" y="1855"/>
                      </a:cubicBezTo>
                      <a:cubicBezTo>
                        <a:pt x="13911" y="1941"/>
                        <a:pt x="13565" y="1967"/>
                        <a:pt x="13216" y="1967"/>
                      </a:cubicBezTo>
                      <a:cubicBezTo>
                        <a:pt x="12847" y="1967"/>
                        <a:pt x="12477" y="1938"/>
                        <a:pt x="12107" y="1922"/>
                      </a:cubicBezTo>
                      <a:cubicBezTo>
                        <a:pt x="11830" y="1910"/>
                        <a:pt x="11553" y="1902"/>
                        <a:pt x="11277" y="1902"/>
                      </a:cubicBezTo>
                      <a:cubicBezTo>
                        <a:pt x="10738" y="1902"/>
                        <a:pt x="10201" y="1932"/>
                        <a:pt x="9667" y="2017"/>
                      </a:cubicBezTo>
                      <a:cubicBezTo>
                        <a:pt x="8585" y="2189"/>
                        <a:pt x="7540" y="2496"/>
                        <a:pt x="6518" y="2881"/>
                      </a:cubicBezTo>
                      <a:cubicBezTo>
                        <a:pt x="5822" y="3143"/>
                        <a:pt x="5241" y="3582"/>
                        <a:pt x="4761" y="4153"/>
                      </a:cubicBezTo>
                      <a:cubicBezTo>
                        <a:pt x="4642" y="4294"/>
                        <a:pt x="4570" y="4433"/>
                        <a:pt x="4653" y="4618"/>
                      </a:cubicBezTo>
                      <a:cubicBezTo>
                        <a:pt x="4745" y="4823"/>
                        <a:pt x="4872" y="4985"/>
                        <a:pt x="5113" y="5012"/>
                      </a:cubicBezTo>
                      <a:cubicBezTo>
                        <a:pt x="5133" y="5014"/>
                        <a:pt x="5153" y="5015"/>
                        <a:pt x="5172" y="5015"/>
                      </a:cubicBezTo>
                      <a:cubicBezTo>
                        <a:pt x="5372" y="5015"/>
                        <a:pt x="5555" y="4898"/>
                        <a:pt x="5588" y="4730"/>
                      </a:cubicBezTo>
                      <a:cubicBezTo>
                        <a:pt x="5602" y="4663"/>
                        <a:pt x="5605" y="4567"/>
                        <a:pt x="5567" y="4522"/>
                      </a:cubicBezTo>
                      <a:cubicBezTo>
                        <a:pt x="5504" y="4446"/>
                        <a:pt x="5404" y="4401"/>
                        <a:pt x="5318" y="4341"/>
                      </a:cubicBezTo>
                      <a:cubicBezTo>
                        <a:pt x="5387" y="4186"/>
                        <a:pt x="5538" y="4102"/>
                        <a:pt x="5692" y="4102"/>
                      </a:cubicBezTo>
                      <a:cubicBezTo>
                        <a:pt x="5809" y="4102"/>
                        <a:pt x="5927" y="4151"/>
                        <a:pt x="6012" y="4254"/>
                      </a:cubicBezTo>
                      <a:cubicBezTo>
                        <a:pt x="6171" y="4450"/>
                        <a:pt x="6219" y="4671"/>
                        <a:pt x="6124" y="4905"/>
                      </a:cubicBezTo>
                      <a:cubicBezTo>
                        <a:pt x="6005" y="5197"/>
                        <a:pt x="5784" y="5384"/>
                        <a:pt x="5476" y="5440"/>
                      </a:cubicBezTo>
                      <a:cubicBezTo>
                        <a:pt x="5424" y="5450"/>
                        <a:pt x="5373" y="5454"/>
                        <a:pt x="5322" y="5454"/>
                      </a:cubicBezTo>
                      <a:cubicBezTo>
                        <a:pt x="4854" y="5454"/>
                        <a:pt x="4447" y="5065"/>
                        <a:pt x="4398" y="4551"/>
                      </a:cubicBezTo>
                      <a:cubicBezTo>
                        <a:pt x="4393" y="4500"/>
                        <a:pt x="4370" y="4450"/>
                        <a:pt x="4354" y="4401"/>
                      </a:cubicBezTo>
                      <a:cubicBezTo>
                        <a:pt x="4302" y="4424"/>
                        <a:pt x="4245" y="4438"/>
                        <a:pt x="4199" y="4471"/>
                      </a:cubicBezTo>
                      <a:cubicBezTo>
                        <a:pt x="4066" y="4567"/>
                        <a:pt x="3945" y="4682"/>
                        <a:pt x="3807" y="4768"/>
                      </a:cubicBezTo>
                      <a:cubicBezTo>
                        <a:pt x="3566" y="4916"/>
                        <a:pt x="3308" y="5030"/>
                        <a:pt x="3035" y="5030"/>
                      </a:cubicBezTo>
                      <a:cubicBezTo>
                        <a:pt x="2946" y="5030"/>
                        <a:pt x="2856" y="5018"/>
                        <a:pt x="2764" y="4991"/>
                      </a:cubicBezTo>
                      <a:cubicBezTo>
                        <a:pt x="2183" y="4822"/>
                        <a:pt x="1943" y="4372"/>
                        <a:pt x="2251" y="3858"/>
                      </a:cubicBezTo>
                      <a:cubicBezTo>
                        <a:pt x="2336" y="3716"/>
                        <a:pt x="2468" y="3642"/>
                        <a:pt x="2612" y="3642"/>
                      </a:cubicBezTo>
                      <a:cubicBezTo>
                        <a:pt x="2706" y="3642"/>
                        <a:pt x="2805" y="3674"/>
                        <a:pt x="2899" y="3740"/>
                      </a:cubicBezTo>
                      <a:cubicBezTo>
                        <a:pt x="2689" y="3794"/>
                        <a:pt x="2568" y="3912"/>
                        <a:pt x="2527" y="4103"/>
                      </a:cubicBezTo>
                      <a:cubicBezTo>
                        <a:pt x="2449" y="4458"/>
                        <a:pt x="2703" y="4764"/>
                        <a:pt x="3043" y="4764"/>
                      </a:cubicBezTo>
                      <a:cubicBezTo>
                        <a:pt x="3078" y="4764"/>
                        <a:pt x="3114" y="4761"/>
                        <a:pt x="3151" y="4754"/>
                      </a:cubicBezTo>
                      <a:cubicBezTo>
                        <a:pt x="3506" y="4690"/>
                        <a:pt x="3799" y="4498"/>
                        <a:pt x="4043" y="4247"/>
                      </a:cubicBezTo>
                      <a:cubicBezTo>
                        <a:pt x="4571" y="3705"/>
                        <a:pt x="5173" y="3268"/>
                        <a:pt x="5843" y="2920"/>
                      </a:cubicBezTo>
                      <a:cubicBezTo>
                        <a:pt x="5913" y="2884"/>
                        <a:pt x="5974" y="2815"/>
                        <a:pt x="6017" y="2745"/>
                      </a:cubicBezTo>
                      <a:cubicBezTo>
                        <a:pt x="6064" y="2671"/>
                        <a:pt x="6039" y="2612"/>
                        <a:pt x="5939" y="2590"/>
                      </a:cubicBezTo>
                      <a:cubicBezTo>
                        <a:pt x="5347" y="2460"/>
                        <a:pt x="5192" y="2006"/>
                        <a:pt x="5206" y="1567"/>
                      </a:cubicBezTo>
                      <a:cubicBezTo>
                        <a:pt x="5226" y="1008"/>
                        <a:pt x="5645" y="606"/>
                        <a:pt x="6187" y="606"/>
                      </a:cubicBezTo>
                      <a:close/>
                      <a:moveTo>
                        <a:pt x="2032" y="4729"/>
                      </a:moveTo>
                      <a:cubicBezTo>
                        <a:pt x="2072" y="4729"/>
                        <a:pt x="2130" y="4767"/>
                        <a:pt x="2179" y="4782"/>
                      </a:cubicBezTo>
                      <a:cubicBezTo>
                        <a:pt x="2175" y="4799"/>
                        <a:pt x="2170" y="4814"/>
                        <a:pt x="2168" y="4831"/>
                      </a:cubicBezTo>
                      <a:cubicBezTo>
                        <a:pt x="1928" y="4889"/>
                        <a:pt x="1747" y="5010"/>
                        <a:pt x="1725" y="5274"/>
                      </a:cubicBezTo>
                      <a:cubicBezTo>
                        <a:pt x="1711" y="5439"/>
                        <a:pt x="1778" y="5573"/>
                        <a:pt x="1927" y="5653"/>
                      </a:cubicBezTo>
                      <a:cubicBezTo>
                        <a:pt x="2001" y="5694"/>
                        <a:pt x="2073" y="5714"/>
                        <a:pt x="2141" y="5714"/>
                      </a:cubicBezTo>
                      <a:cubicBezTo>
                        <a:pt x="2261" y="5714"/>
                        <a:pt x="2370" y="5653"/>
                        <a:pt x="2470" y="5539"/>
                      </a:cubicBezTo>
                      <a:cubicBezTo>
                        <a:pt x="2490" y="5548"/>
                        <a:pt x="2509" y="5555"/>
                        <a:pt x="2529" y="5564"/>
                      </a:cubicBezTo>
                      <a:cubicBezTo>
                        <a:pt x="2520" y="5655"/>
                        <a:pt x="2534" y="5754"/>
                        <a:pt x="2499" y="5834"/>
                      </a:cubicBezTo>
                      <a:cubicBezTo>
                        <a:pt x="2424" y="6006"/>
                        <a:pt x="2226" y="6098"/>
                        <a:pt x="2032" y="6098"/>
                      </a:cubicBezTo>
                      <a:cubicBezTo>
                        <a:pt x="1888" y="6098"/>
                        <a:pt x="1746" y="6047"/>
                        <a:pt x="1658" y="5940"/>
                      </a:cubicBezTo>
                      <a:cubicBezTo>
                        <a:pt x="1458" y="5692"/>
                        <a:pt x="1432" y="5205"/>
                        <a:pt x="1637" y="4963"/>
                      </a:cubicBezTo>
                      <a:cubicBezTo>
                        <a:pt x="1728" y="4856"/>
                        <a:pt x="1880" y="4795"/>
                        <a:pt x="2013" y="4733"/>
                      </a:cubicBezTo>
                      <a:cubicBezTo>
                        <a:pt x="2019" y="4730"/>
                        <a:pt x="2025" y="4729"/>
                        <a:pt x="2032" y="4729"/>
                      </a:cubicBezTo>
                      <a:close/>
                      <a:moveTo>
                        <a:pt x="1665" y="4368"/>
                      </a:moveTo>
                      <a:cubicBezTo>
                        <a:pt x="1714" y="4368"/>
                        <a:pt x="1762" y="4371"/>
                        <a:pt x="1809" y="4377"/>
                      </a:cubicBezTo>
                      <a:cubicBezTo>
                        <a:pt x="1933" y="4396"/>
                        <a:pt x="2035" y="4437"/>
                        <a:pt x="2028" y="4636"/>
                      </a:cubicBezTo>
                      <a:cubicBezTo>
                        <a:pt x="1890" y="4645"/>
                        <a:pt x="1756" y="4655"/>
                        <a:pt x="1621" y="4660"/>
                      </a:cubicBezTo>
                      <a:cubicBezTo>
                        <a:pt x="1327" y="4672"/>
                        <a:pt x="1052" y="4736"/>
                        <a:pt x="830" y="4939"/>
                      </a:cubicBezTo>
                      <a:cubicBezTo>
                        <a:pt x="681" y="5075"/>
                        <a:pt x="613" y="5249"/>
                        <a:pt x="657" y="5451"/>
                      </a:cubicBezTo>
                      <a:cubicBezTo>
                        <a:pt x="704" y="5657"/>
                        <a:pt x="855" y="5764"/>
                        <a:pt x="1047" y="5823"/>
                      </a:cubicBezTo>
                      <a:cubicBezTo>
                        <a:pt x="1095" y="5838"/>
                        <a:pt x="1146" y="5848"/>
                        <a:pt x="1197" y="5862"/>
                      </a:cubicBezTo>
                      <a:cubicBezTo>
                        <a:pt x="1152" y="6065"/>
                        <a:pt x="1041" y="6182"/>
                        <a:pt x="857" y="6223"/>
                      </a:cubicBezTo>
                      <a:cubicBezTo>
                        <a:pt x="824" y="6231"/>
                        <a:pt x="792" y="6234"/>
                        <a:pt x="761" y="6234"/>
                      </a:cubicBezTo>
                      <a:cubicBezTo>
                        <a:pt x="619" y="6234"/>
                        <a:pt x="507" y="6157"/>
                        <a:pt x="411" y="6040"/>
                      </a:cubicBezTo>
                      <a:cubicBezTo>
                        <a:pt x="194" y="5779"/>
                        <a:pt x="170" y="5410"/>
                        <a:pt x="344" y="5100"/>
                      </a:cubicBezTo>
                      <a:cubicBezTo>
                        <a:pt x="576" y="4687"/>
                        <a:pt x="1170" y="4368"/>
                        <a:pt x="1665" y="4368"/>
                      </a:cubicBezTo>
                      <a:close/>
                      <a:moveTo>
                        <a:pt x="11239" y="1"/>
                      </a:moveTo>
                      <a:cubicBezTo>
                        <a:pt x="11102" y="1"/>
                        <a:pt x="10963" y="28"/>
                        <a:pt x="10826" y="85"/>
                      </a:cubicBezTo>
                      <a:cubicBezTo>
                        <a:pt x="10690" y="142"/>
                        <a:pt x="10677" y="207"/>
                        <a:pt x="10767" y="319"/>
                      </a:cubicBezTo>
                      <a:cubicBezTo>
                        <a:pt x="10912" y="505"/>
                        <a:pt x="11063" y="690"/>
                        <a:pt x="11195" y="886"/>
                      </a:cubicBezTo>
                      <a:cubicBezTo>
                        <a:pt x="11437" y="1248"/>
                        <a:pt x="11666" y="1403"/>
                        <a:pt x="12019" y="1403"/>
                      </a:cubicBezTo>
                      <a:cubicBezTo>
                        <a:pt x="12112" y="1403"/>
                        <a:pt x="12214" y="1392"/>
                        <a:pt x="12326" y="1372"/>
                      </a:cubicBezTo>
                      <a:cubicBezTo>
                        <a:pt x="12402" y="1358"/>
                        <a:pt x="12465" y="1350"/>
                        <a:pt x="12519" y="1350"/>
                      </a:cubicBezTo>
                      <a:cubicBezTo>
                        <a:pt x="12691" y="1350"/>
                        <a:pt x="12776" y="1432"/>
                        <a:pt x="12917" y="1675"/>
                      </a:cubicBezTo>
                      <a:cubicBezTo>
                        <a:pt x="12740" y="1670"/>
                        <a:pt x="12579" y="1671"/>
                        <a:pt x="12419" y="1661"/>
                      </a:cubicBezTo>
                      <a:cubicBezTo>
                        <a:pt x="11920" y="1629"/>
                        <a:pt x="11423" y="1600"/>
                        <a:pt x="10925" y="1552"/>
                      </a:cubicBezTo>
                      <a:cubicBezTo>
                        <a:pt x="10592" y="1520"/>
                        <a:pt x="10349" y="1347"/>
                        <a:pt x="10215" y="1026"/>
                      </a:cubicBezTo>
                      <a:cubicBezTo>
                        <a:pt x="10143" y="854"/>
                        <a:pt x="10061" y="680"/>
                        <a:pt x="9962" y="522"/>
                      </a:cubicBezTo>
                      <a:cubicBezTo>
                        <a:pt x="9841" y="328"/>
                        <a:pt x="9661" y="245"/>
                        <a:pt x="9436" y="245"/>
                      </a:cubicBezTo>
                      <a:cubicBezTo>
                        <a:pt x="9419" y="245"/>
                        <a:pt x="9401" y="246"/>
                        <a:pt x="9384" y="247"/>
                      </a:cubicBezTo>
                      <a:cubicBezTo>
                        <a:pt x="9369" y="247"/>
                        <a:pt x="9354" y="248"/>
                        <a:pt x="9340" y="248"/>
                      </a:cubicBezTo>
                      <a:cubicBezTo>
                        <a:pt x="9231" y="248"/>
                        <a:pt x="9113" y="225"/>
                        <a:pt x="9019" y="177"/>
                      </a:cubicBezTo>
                      <a:cubicBezTo>
                        <a:pt x="8840" y="85"/>
                        <a:pt x="8659" y="52"/>
                        <a:pt x="8473" y="52"/>
                      </a:cubicBezTo>
                      <a:cubicBezTo>
                        <a:pt x="8371" y="52"/>
                        <a:pt x="8268" y="62"/>
                        <a:pt x="8164" y="78"/>
                      </a:cubicBezTo>
                      <a:cubicBezTo>
                        <a:pt x="8048" y="96"/>
                        <a:pt x="8001" y="166"/>
                        <a:pt x="8053" y="275"/>
                      </a:cubicBezTo>
                      <a:cubicBezTo>
                        <a:pt x="8144" y="467"/>
                        <a:pt x="8231" y="663"/>
                        <a:pt x="8337" y="846"/>
                      </a:cubicBezTo>
                      <a:cubicBezTo>
                        <a:pt x="8523" y="1158"/>
                        <a:pt x="8807" y="1295"/>
                        <a:pt x="9157" y="1295"/>
                      </a:cubicBezTo>
                      <a:cubicBezTo>
                        <a:pt x="9171" y="1295"/>
                        <a:pt x="9185" y="1294"/>
                        <a:pt x="9200" y="1294"/>
                      </a:cubicBezTo>
                      <a:cubicBezTo>
                        <a:pt x="9406" y="1288"/>
                        <a:pt x="9615" y="1284"/>
                        <a:pt x="9819" y="1262"/>
                      </a:cubicBezTo>
                      <a:cubicBezTo>
                        <a:pt x="9850" y="1259"/>
                        <a:pt x="9880" y="1257"/>
                        <a:pt x="9908" y="1257"/>
                      </a:cubicBezTo>
                      <a:cubicBezTo>
                        <a:pt x="10140" y="1257"/>
                        <a:pt x="10325" y="1360"/>
                        <a:pt x="10488" y="1564"/>
                      </a:cubicBezTo>
                      <a:cubicBezTo>
                        <a:pt x="10419" y="1572"/>
                        <a:pt x="10362" y="1582"/>
                        <a:pt x="10304" y="1583"/>
                      </a:cubicBezTo>
                      <a:cubicBezTo>
                        <a:pt x="9179" y="1623"/>
                        <a:pt x="8100" y="1893"/>
                        <a:pt x="7033" y="2224"/>
                      </a:cubicBezTo>
                      <a:cubicBezTo>
                        <a:pt x="6916" y="2260"/>
                        <a:pt x="6805" y="2313"/>
                        <a:pt x="6697" y="2366"/>
                      </a:cubicBezTo>
                      <a:cubicBezTo>
                        <a:pt x="6607" y="2409"/>
                        <a:pt x="6526" y="2431"/>
                        <a:pt x="6452" y="2431"/>
                      </a:cubicBezTo>
                      <a:cubicBezTo>
                        <a:pt x="6321" y="2431"/>
                        <a:pt x="6211" y="2364"/>
                        <a:pt x="6106" y="2224"/>
                      </a:cubicBezTo>
                      <a:cubicBezTo>
                        <a:pt x="5944" y="2006"/>
                        <a:pt x="5924" y="1706"/>
                        <a:pt x="6062" y="1484"/>
                      </a:cubicBezTo>
                      <a:cubicBezTo>
                        <a:pt x="6123" y="1383"/>
                        <a:pt x="6206" y="1307"/>
                        <a:pt x="6316" y="1307"/>
                      </a:cubicBezTo>
                      <a:cubicBezTo>
                        <a:pt x="6340" y="1307"/>
                        <a:pt x="6366" y="1311"/>
                        <a:pt x="6393" y="1319"/>
                      </a:cubicBezTo>
                      <a:cubicBezTo>
                        <a:pt x="6452" y="1335"/>
                        <a:pt x="6521" y="1400"/>
                        <a:pt x="6538" y="1457"/>
                      </a:cubicBezTo>
                      <a:cubicBezTo>
                        <a:pt x="6549" y="1499"/>
                        <a:pt x="6485" y="1566"/>
                        <a:pt x="6447" y="1614"/>
                      </a:cubicBezTo>
                      <a:cubicBezTo>
                        <a:pt x="6409" y="1666"/>
                        <a:pt x="6361" y="1711"/>
                        <a:pt x="6317" y="1758"/>
                      </a:cubicBezTo>
                      <a:cubicBezTo>
                        <a:pt x="6384" y="1803"/>
                        <a:pt x="6446" y="1872"/>
                        <a:pt x="6519" y="1888"/>
                      </a:cubicBezTo>
                      <a:cubicBezTo>
                        <a:pt x="6547" y="1894"/>
                        <a:pt x="6575" y="1896"/>
                        <a:pt x="6603" y="1896"/>
                      </a:cubicBezTo>
                      <a:cubicBezTo>
                        <a:pt x="6828" y="1896"/>
                        <a:pt x="7053" y="1723"/>
                        <a:pt x="7123" y="1494"/>
                      </a:cubicBezTo>
                      <a:cubicBezTo>
                        <a:pt x="7206" y="1226"/>
                        <a:pt x="7117" y="923"/>
                        <a:pt x="6885" y="739"/>
                      </a:cubicBezTo>
                      <a:cubicBezTo>
                        <a:pt x="6669" y="568"/>
                        <a:pt x="6439" y="483"/>
                        <a:pt x="6198" y="483"/>
                      </a:cubicBezTo>
                      <a:cubicBezTo>
                        <a:pt x="6047" y="483"/>
                        <a:pt x="5891" y="517"/>
                        <a:pt x="5733" y="584"/>
                      </a:cubicBezTo>
                      <a:cubicBezTo>
                        <a:pt x="5325" y="758"/>
                        <a:pt x="5081" y="1057"/>
                        <a:pt x="5062" y="1520"/>
                      </a:cubicBezTo>
                      <a:cubicBezTo>
                        <a:pt x="5035" y="2144"/>
                        <a:pt x="5262" y="2501"/>
                        <a:pt x="5883" y="2752"/>
                      </a:cubicBezTo>
                      <a:cubicBezTo>
                        <a:pt x="5640" y="2894"/>
                        <a:pt x="5401" y="3013"/>
                        <a:pt x="5187" y="3165"/>
                      </a:cubicBezTo>
                      <a:cubicBezTo>
                        <a:pt x="4851" y="3405"/>
                        <a:pt x="4533" y="3669"/>
                        <a:pt x="4209" y="3924"/>
                      </a:cubicBezTo>
                      <a:cubicBezTo>
                        <a:pt x="3981" y="4105"/>
                        <a:pt x="3766" y="4305"/>
                        <a:pt x="3528" y="4473"/>
                      </a:cubicBezTo>
                      <a:cubicBezTo>
                        <a:pt x="3413" y="4554"/>
                        <a:pt x="3263" y="4595"/>
                        <a:pt x="3123" y="4626"/>
                      </a:cubicBezTo>
                      <a:cubicBezTo>
                        <a:pt x="3091" y="4634"/>
                        <a:pt x="3059" y="4637"/>
                        <a:pt x="3029" y="4637"/>
                      </a:cubicBezTo>
                      <a:cubicBezTo>
                        <a:pt x="2848" y="4637"/>
                        <a:pt x="2705" y="4512"/>
                        <a:pt x="2663" y="4321"/>
                      </a:cubicBezTo>
                      <a:cubicBezTo>
                        <a:pt x="2612" y="4091"/>
                        <a:pt x="2704" y="3943"/>
                        <a:pt x="2939" y="3869"/>
                      </a:cubicBezTo>
                      <a:cubicBezTo>
                        <a:pt x="3089" y="3823"/>
                        <a:pt x="3120" y="3731"/>
                        <a:pt x="2988" y="3645"/>
                      </a:cubicBezTo>
                      <a:cubicBezTo>
                        <a:pt x="2850" y="3556"/>
                        <a:pt x="2675" y="3523"/>
                        <a:pt x="2525" y="3468"/>
                      </a:cubicBezTo>
                      <a:cubicBezTo>
                        <a:pt x="2580" y="3385"/>
                        <a:pt x="2684" y="3265"/>
                        <a:pt x="2747" y="3125"/>
                      </a:cubicBezTo>
                      <a:cubicBezTo>
                        <a:pt x="2814" y="2978"/>
                        <a:pt x="2735" y="2881"/>
                        <a:pt x="2529" y="2805"/>
                      </a:cubicBezTo>
                      <a:cubicBezTo>
                        <a:pt x="2586" y="2659"/>
                        <a:pt x="2658" y="2518"/>
                        <a:pt x="2696" y="2367"/>
                      </a:cubicBezTo>
                      <a:cubicBezTo>
                        <a:pt x="2753" y="2147"/>
                        <a:pt x="2684" y="1972"/>
                        <a:pt x="2539" y="1905"/>
                      </a:cubicBezTo>
                      <a:cubicBezTo>
                        <a:pt x="2492" y="1883"/>
                        <a:pt x="2441" y="1872"/>
                        <a:pt x="2389" y="1872"/>
                      </a:cubicBezTo>
                      <a:cubicBezTo>
                        <a:pt x="2267" y="1872"/>
                        <a:pt x="2141" y="1931"/>
                        <a:pt x="2050" y="2046"/>
                      </a:cubicBezTo>
                      <a:cubicBezTo>
                        <a:pt x="1971" y="2144"/>
                        <a:pt x="1908" y="2203"/>
                        <a:pt x="1761" y="2203"/>
                      </a:cubicBezTo>
                      <a:cubicBezTo>
                        <a:pt x="1756" y="2203"/>
                        <a:pt x="1751" y="2203"/>
                        <a:pt x="1746" y="2203"/>
                      </a:cubicBezTo>
                      <a:cubicBezTo>
                        <a:pt x="1743" y="2203"/>
                        <a:pt x="1740" y="2203"/>
                        <a:pt x="1738" y="2203"/>
                      </a:cubicBezTo>
                      <a:cubicBezTo>
                        <a:pt x="1517" y="2203"/>
                        <a:pt x="1420" y="2411"/>
                        <a:pt x="1332" y="2589"/>
                      </a:cubicBezTo>
                      <a:cubicBezTo>
                        <a:pt x="1080" y="2590"/>
                        <a:pt x="957" y="2666"/>
                        <a:pt x="931" y="2915"/>
                      </a:cubicBezTo>
                      <a:cubicBezTo>
                        <a:pt x="909" y="3127"/>
                        <a:pt x="951" y="3345"/>
                        <a:pt x="974" y="3561"/>
                      </a:cubicBezTo>
                      <a:cubicBezTo>
                        <a:pt x="981" y="3630"/>
                        <a:pt x="1017" y="3696"/>
                        <a:pt x="1043" y="3777"/>
                      </a:cubicBezTo>
                      <a:cubicBezTo>
                        <a:pt x="842" y="3808"/>
                        <a:pt x="646" y="3839"/>
                        <a:pt x="609" y="4061"/>
                      </a:cubicBezTo>
                      <a:cubicBezTo>
                        <a:pt x="575" y="4251"/>
                        <a:pt x="730" y="4335"/>
                        <a:pt x="859" y="4408"/>
                      </a:cubicBezTo>
                      <a:cubicBezTo>
                        <a:pt x="674" y="4578"/>
                        <a:pt x="474" y="4727"/>
                        <a:pt x="317" y="4914"/>
                      </a:cubicBezTo>
                      <a:cubicBezTo>
                        <a:pt x="0" y="5295"/>
                        <a:pt x="24" y="5832"/>
                        <a:pt x="345" y="6166"/>
                      </a:cubicBezTo>
                      <a:cubicBezTo>
                        <a:pt x="470" y="6295"/>
                        <a:pt x="622" y="6356"/>
                        <a:pt x="770" y="6356"/>
                      </a:cubicBezTo>
                      <a:cubicBezTo>
                        <a:pt x="1001" y="6356"/>
                        <a:pt x="1221" y="6208"/>
                        <a:pt x="1306" y="5940"/>
                      </a:cubicBezTo>
                      <a:cubicBezTo>
                        <a:pt x="1347" y="5808"/>
                        <a:pt x="1325" y="5730"/>
                        <a:pt x="1170" y="5713"/>
                      </a:cubicBezTo>
                      <a:cubicBezTo>
                        <a:pt x="981" y="5692"/>
                        <a:pt x="827" y="5612"/>
                        <a:pt x="781" y="5410"/>
                      </a:cubicBezTo>
                      <a:cubicBezTo>
                        <a:pt x="743" y="5239"/>
                        <a:pt x="845" y="5044"/>
                        <a:pt x="1041" y="4950"/>
                      </a:cubicBezTo>
                      <a:cubicBezTo>
                        <a:pt x="1208" y="4870"/>
                        <a:pt x="1389" y="4825"/>
                        <a:pt x="1565" y="4764"/>
                      </a:cubicBezTo>
                      <a:cubicBezTo>
                        <a:pt x="1574" y="4779"/>
                        <a:pt x="1585" y="4794"/>
                        <a:pt x="1594" y="4809"/>
                      </a:cubicBezTo>
                      <a:cubicBezTo>
                        <a:pt x="1566" y="4851"/>
                        <a:pt x="1540" y="4892"/>
                        <a:pt x="1513" y="4933"/>
                      </a:cubicBezTo>
                      <a:cubicBezTo>
                        <a:pt x="1315" y="5239"/>
                        <a:pt x="1329" y="5712"/>
                        <a:pt x="1549" y="6002"/>
                      </a:cubicBezTo>
                      <a:cubicBezTo>
                        <a:pt x="1671" y="6163"/>
                        <a:pt x="1831" y="6223"/>
                        <a:pt x="2011" y="6223"/>
                      </a:cubicBezTo>
                      <a:cubicBezTo>
                        <a:pt x="2052" y="6223"/>
                        <a:pt x="2094" y="6220"/>
                        <a:pt x="2136" y="6214"/>
                      </a:cubicBezTo>
                      <a:cubicBezTo>
                        <a:pt x="2361" y="6183"/>
                        <a:pt x="2552" y="6076"/>
                        <a:pt x="2624" y="5855"/>
                      </a:cubicBezTo>
                      <a:cubicBezTo>
                        <a:pt x="2660" y="5745"/>
                        <a:pt x="2643" y="5600"/>
                        <a:pt x="2601" y="5490"/>
                      </a:cubicBezTo>
                      <a:cubicBezTo>
                        <a:pt x="2571" y="5409"/>
                        <a:pt x="2540" y="5374"/>
                        <a:pt x="2500" y="5374"/>
                      </a:cubicBezTo>
                      <a:cubicBezTo>
                        <a:pt x="2461" y="5374"/>
                        <a:pt x="2415" y="5406"/>
                        <a:pt x="2354" y="5461"/>
                      </a:cubicBezTo>
                      <a:cubicBezTo>
                        <a:pt x="2292" y="5516"/>
                        <a:pt x="2189" y="5566"/>
                        <a:pt x="2109" y="5566"/>
                      </a:cubicBezTo>
                      <a:cubicBezTo>
                        <a:pt x="2097" y="5566"/>
                        <a:pt x="2085" y="5565"/>
                        <a:pt x="2074" y="5562"/>
                      </a:cubicBezTo>
                      <a:cubicBezTo>
                        <a:pt x="1989" y="5543"/>
                        <a:pt x="1879" y="5431"/>
                        <a:pt x="1869" y="5350"/>
                      </a:cubicBezTo>
                      <a:cubicBezTo>
                        <a:pt x="1857" y="5255"/>
                        <a:pt x="1915" y="5114"/>
                        <a:pt x="1990" y="5054"/>
                      </a:cubicBezTo>
                      <a:cubicBezTo>
                        <a:pt x="2068" y="4993"/>
                        <a:pt x="2157" y="4955"/>
                        <a:pt x="2252" y="4955"/>
                      </a:cubicBezTo>
                      <a:cubicBezTo>
                        <a:pt x="2320" y="4955"/>
                        <a:pt x="2392" y="4974"/>
                        <a:pt x="2465" y="5017"/>
                      </a:cubicBezTo>
                      <a:cubicBezTo>
                        <a:pt x="2642" y="5119"/>
                        <a:pt x="2824" y="5164"/>
                        <a:pt x="3007" y="5164"/>
                      </a:cubicBezTo>
                      <a:cubicBezTo>
                        <a:pt x="3191" y="5164"/>
                        <a:pt x="3376" y="5118"/>
                        <a:pt x="3557" y="5039"/>
                      </a:cubicBezTo>
                      <a:cubicBezTo>
                        <a:pt x="3797" y="4932"/>
                        <a:pt x="4017" y="4775"/>
                        <a:pt x="4229" y="4651"/>
                      </a:cubicBezTo>
                      <a:cubicBezTo>
                        <a:pt x="4312" y="4815"/>
                        <a:pt x="4380" y="5006"/>
                        <a:pt x="4492" y="5167"/>
                      </a:cubicBezTo>
                      <a:cubicBezTo>
                        <a:pt x="4695" y="5456"/>
                        <a:pt x="4968" y="5604"/>
                        <a:pt x="5289" y="5604"/>
                      </a:cubicBezTo>
                      <a:cubicBezTo>
                        <a:pt x="5367" y="5604"/>
                        <a:pt x="5448" y="5596"/>
                        <a:pt x="5532" y="5578"/>
                      </a:cubicBezTo>
                      <a:cubicBezTo>
                        <a:pt x="5916" y="5495"/>
                        <a:pt x="6178" y="5252"/>
                        <a:pt x="6286" y="4862"/>
                      </a:cubicBezTo>
                      <a:cubicBezTo>
                        <a:pt x="6385" y="4498"/>
                        <a:pt x="6165" y="3978"/>
                        <a:pt x="5692" y="3978"/>
                      </a:cubicBezTo>
                      <a:cubicBezTo>
                        <a:pt x="5646" y="3978"/>
                        <a:pt x="5597" y="3983"/>
                        <a:pt x="5546" y="3993"/>
                      </a:cubicBezTo>
                      <a:cubicBezTo>
                        <a:pt x="5355" y="4033"/>
                        <a:pt x="5200" y="4184"/>
                        <a:pt x="5169" y="4370"/>
                      </a:cubicBezTo>
                      <a:cubicBezTo>
                        <a:pt x="5151" y="4474"/>
                        <a:pt x="5172" y="4541"/>
                        <a:pt x="5290" y="4541"/>
                      </a:cubicBezTo>
                      <a:cubicBezTo>
                        <a:pt x="5296" y="4541"/>
                        <a:pt x="5302" y="4541"/>
                        <a:pt x="5309" y="4541"/>
                      </a:cubicBezTo>
                      <a:cubicBezTo>
                        <a:pt x="5311" y="4540"/>
                        <a:pt x="5314" y="4540"/>
                        <a:pt x="5317" y="4540"/>
                      </a:cubicBezTo>
                      <a:cubicBezTo>
                        <a:pt x="5370" y="4540"/>
                        <a:pt x="5455" y="4564"/>
                        <a:pt x="5456" y="4584"/>
                      </a:cubicBezTo>
                      <a:cubicBezTo>
                        <a:pt x="5463" y="4650"/>
                        <a:pt x="5458" y="4744"/>
                        <a:pt x="5417" y="4782"/>
                      </a:cubicBezTo>
                      <a:cubicBezTo>
                        <a:pt x="5355" y="4837"/>
                        <a:pt x="5258" y="4875"/>
                        <a:pt x="5174" y="4881"/>
                      </a:cubicBezTo>
                      <a:cubicBezTo>
                        <a:pt x="5166" y="4882"/>
                        <a:pt x="5158" y="4882"/>
                        <a:pt x="5150" y="4882"/>
                      </a:cubicBezTo>
                      <a:cubicBezTo>
                        <a:pt x="4966" y="4882"/>
                        <a:pt x="4867" y="4748"/>
                        <a:pt x="4785" y="4598"/>
                      </a:cubicBezTo>
                      <a:cubicBezTo>
                        <a:pt x="4704" y="4449"/>
                        <a:pt x="4767" y="4333"/>
                        <a:pt x="4867" y="4220"/>
                      </a:cubicBezTo>
                      <a:cubicBezTo>
                        <a:pt x="5455" y="3567"/>
                        <a:pt x="6156" y="3083"/>
                        <a:pt x="7006" y="2843"/>
                      </a:cubicBezTo>
                      <a:cubicBezTo>
                        <a:pt x="7837" y="2611"/>
                        <a:pt x="8677" y="2401"/>
                        <a:pt x="9513" y="2182"/>
                      </a:cubicBezTo>
                      <a:cubicBezTo>
                        <a:pt x="9576" y="2166"/>
                        <a:pt x="9642" y="2164"/>
                        <a:pt x="9731" y="2150"/>
                      </a:cubicBezTo>
                      <a:lnTo>
                        <a:pt x="9731" y="2150"/>
                      </a:lnTo>
                      <a:cubicBezTo>
                        <a:pt x="9633" y="2311"/>
                        <a:pt x="9510" y="2329"/>
                        <a:pt x="9368" y="2376"/>
                      </a:cubicBezTo>
                      <a:cubicBezTo>
                        <a:pt x="8993" y="2499"/>
                        <a:pt x="8576" y="2541"/>
                        <a:pt x="8260" y="2810"/>
                      </a:cubicBezTo>
                      <a:cubicBezTo>
                        <a:pt x="7964" y="3063"/>
                        <a:pt x="7893" y="3435"/>
                        <a:pt x="7777" y="3778"/>
                      </a:cubicBezTo>
                      <a:cubicBezTo>
                        <a:pt x="7729" y="3919"/>
                        <a:pt x="7825" y="3963"/>
                        <a:pt x="7940" y="3963"/>
                      </a:cubicBezTo>
                      <a:cubicBezTo>
                        <a:pt x="7950" y="3963"/>
                        <a:pt x="7959" y="3963"/>
                        <a:pt x="7968" y="3962"/>
                      </a:cubicBezTo>
                      <a:cubicBezTo>
                        <a:pt x="8353" y="3938"/>
                        <a:pt x="8688" y="3798"/>
                        <a:pt x="8970" y="3530"/>
                      </a:cubicBezTo>
                      <a:cubicBezTo>
                        <a:pt x="9071" y="3435"/>
                        <a:pt x="9192" y="3358"/>
                        <a:pt x="9282" y="3251"/>
                      </a:cubicBezTo>
                      <a:cubicBezTo>
                        <a:pt x="9370" y="3148"/>
                        <a:pt x="9444" y="3027"/>
                        <a:pt x="9499" y="2903"/>
                      </a:cubicBezTo>
                      <a:cubicBezTo>
                        <a:pt x="9549" y="2794"/>
                        <a:pt x="9557" y="2666"/>
                        <a:pt x="9600" y="2553"/>
                      </a:cubicBezTo>
                      <a:cubicBezTo>
                        <a:pt x="9724" y="2228"/>
                        <a:pt x="9986" y="2086"/>
                        <a:pt x="10313" y="2080"/>
                      </a:cubicBezTo>
                      <a:cubicBezTo>
                        <a:pt x="10751" y="2073"/>
                        <a:pt x="11190" y="2067"/>
                        <a:pt x="11628" y="2067"/>
                      </a:cubicBezTo>
                      <a:cubicBezTo>
                        <a:pt x="11920" y="2067"/>
                        <a:pt x="12212" y="2069"/>
                        <a:pt x="12504" y="2076"/>
                      </a:cubicBezTo>
                      <a:cubicBezTo>
                        <a:pt x="12655" y="2079"/>
                        <a:pt x="12807" y="2082"/>
                        <a:pt x="12958" y="2082"/>
                      </a:cubicBezTo>
                      <a:cubicBezTo>
                        <a:pt x="13544" y="2082"/>
                        <a:pt x="14126" y="2042"/>
                        <a:pt x="14688" y="1836"/>
                      </a:cubicBezTo>
                      <a:cubicBezTo>
                        <a:pt x="14852" y="1777"/>
                        <a:pt x="15012" y="1697"/>
                        <a:pt x="15160" y="1604"/>
                      </a:cubicBezTo>
                      <a:cubicBezTo>
                        <a:pt x="15270" y="1536"/>
                        <a:pt x="15365" y="1420"/>
                        <a:pt x="15279" y="1282"/>
                      </a:cubicBezTo>
                      <a:cubicBezTo>
                        <a:pt x="15238" y="1215"/>
                        <a:pt x="15182" y="1192"/>
                        <a:pt x="15122" y="1192"/>
                      </a:cubicBezTo>
                      <a:cubicBezTo>
                        <a:pt x="15065" y="1192"/>
                        <a:pt x="15005" y="1212"/>
                        <a:pt x="14948" y="1235"/>
                      </a:cubicBezTo>
                      <a:cubicBezTo>
                        <a:pt x="14491" y="1422"/>
                        <a:pt x="14032" y="1604"/>
                        <a:pt x="13533" y="1646"/>
                      </a:cubicBezTo>
                      <a:cubicBezTo>
                        <a:pt x="13504" y="1649"/>
                        <a:pt x="13473" y="1650"/>
                        <a:pt x="13443" y="1656"/>
                      </a:cubicBezTo>
                      <a:cubicBezTo>
                        <a:pt x="13376" y="1669"/>
                        <a:pt x="13317" y="1676"/>
                        <a:pt x="13264" y="1676"/>
                      </a:cubicBezTo>
                      <a:cubicBezTo>
                        <a:pt x="13004" y="1676"/>
                        <a:pt x="12902" y="1515"/>
                        <a:pt x="12805" y="1248"/>
                      </a:cubicBezTo>
                      <a:cubicBezTo>
                        <a:pt x="12724" y="1023"/>
                        <a:pt x="12605" y="879"/>
                        <a:pt x="12394" y="772"/>
                      </a:cubicBezTo>
                      <a:cubicBezTo>
                        <a:pt x="12277" y="715"/>
                        <a:pt x="12179" y="595"/>
                        <a:pt x="12104" y="482"/>
                      </a:cubicBezTo>
                      <a:cubicBezTo>
                        <a:pt x="11899" y="173"/>
                        <a:pt x="11580" y="1"/>
                        <a:pt x="11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1" name="Google Shape;7261;p32"/>
                <p:cNvSpPr/>
                <p:nvPr/>
              </p:nvSpPr>
              <p:spPr>
                <a:xfrm>
                  <a:off x="3314940" y="3729258"/>
                  <a:ext cx="1077632" cy="322333"/>
                </a:xfrm>
                <a:custGeom>
                  <a:avLst/>
                  <a:gdLst/>
                  <a:ahLst/>
                  <a:cxnLst/>
                  <a:rect l="l" t="t" r="r" b="b"/>
                  <a:pathLst>
                    <a:path w="25793" h="7715" extrusionOk="0">
                      <a:moveTo>
                        <a:pt x="23717" y="578"/>
                      </a:moveTo>
                      <a:cubicBezTo>
                        <a:pt x="23908" y="578"/>
                        <a:pt x="24034" y="690"/>
                        <a:pt x="24131" y="839"/>
                      </a:cubicBezTo>
                      <a:cubicBezTo>
                        <a:pt x="24383" y="1218"/>
                        <a:pt x="24346" y="1622"/>
                        <a:pt x="24204" y="2024"/>
                      </a:cubicBezTo>
                      <a:cubicBezTo>
                        <a:pt x="24067" y="2413"/>
                        <a:pt x="23790" y="2691"/>
                        <a:pt x="23453" y="2915"/>
                      </a:cubicBezTo>
                      <a:cubicBezTo>
                        <a:pt x="23396" y="2953"/>
                        <a:pt x="23337" y="2973"/>
                        <a:pt x="23276" y="2973"/>
                      </a:cubicBezTo>
                      <a:cubicBezTo>
                        <a:pt x="23216" y="2973"/>
                        <a:pt x="23154" y="2953"/>
                        <a:pt x="23088" y="2912"/>
                      </a:cubicBezTo>
                      <a:cubicBezTo>
                        <a:pt x="23164" y="2863"/>
                        <a:pt x="23232" y="2818"/>
                        <a:pt x="23295" y="2770"/>
                      </a:cubicBezTo>
                      <a:cubicBezTo>
                        <a:pt x="23686" y="2483"/>
                        <a:pt x="23924" y="2100"/>
                        <a:pt x="24010" y="1625"/>
                      </a:cubicBezTo>
                      <a:cubicBezTo>
                        <a:pt x="24022" y="1556"/>
                        <a:pt x="24023" y="1484"/>
                        <a:pt x="24018" y="1412"/>
                      </a:cubicBezTo>
                      <a:cubicBezTo>
                        <a:pt x="24003" y="1218"/>
                        <a:pt x="23951" y="1153"/>
                        <a:pt x="23789" y="1153"/>
                      </a:cubicBezTo>
                      <a:cubicBezTo>
                        <a:pt x="23768" y="1153"/>
                        <a:pt x="23745" y="1154"/>
                        <a:pt x="23720" y="1156"/>
                      </a:cubicBezTo>
                      <a:cubicBezTo>
                        <a:pt x="23700" y="1158"/>
                        <a:pt x="23680" y="1159"/>
                        <a:pt x="23661" y="1159"/>
                      </a:cubicBezTo>
                      <a:cubicBezTo>
                        <a:pt x="23480" y="1159"/>
                        <a:pt x="23375" y="1080"/>
                        <a:pt x="23365" y="935"/>
                      </a:cubicBezTo>
                      <a:cubicBezTo>
                        <a:pt x="23351" y="762"/>
                        <a:pt x="23515" y="585"/>
                        <a:pt x="23702" y="578"/>
                      </a:cubicBezTo>
                      <a:cubicBezTo>
                        <a:pt x="23707" y="578"/>
                        <a:pt x="23712" y="578"/>
                        <a:pt x="23717" y="578"/>
                      </a:cubicBezTo>
                      <a:close/>
                      <a:moveTo>
                        <a:pt x="23753" y="119"/>
                      </a:moveTo>
                      <a:cubicBezTo>
                        <a:pt x="24069" y="119"/>
                        <a:pt x="24358" y="295"/>
                        <a:pt x="24497" y="712"/>
                      </a:cubicBezTo>
                      <a:cubicBezTo>
                        <a:pt x="24697" y="1311"/>
                        <a:pt x="24631" y="1895"/>
                        <a:pt x="24335" y="2447"/>
                      </a:cubicBezTo>
                      <a:cubicBezTo>
                        <a:pt x="24189" y="2716"/>
                        <a:pt x="23969" y="2914"/>
                        <a:pt x="23676" y="3016"/>
                      </a:cubicBezTo>
                      <a:cubicBezTo>
                        <a:pt x="23609" y="3039"/>
                        <a:pt x="23535" y="3041"/>
                        <a:pt x="23464" y="3055"/>
                      </a:cubicBezTo>
                      <a:cubicBezTo>
                        <a:pt x="23459" y="3041"/>
                        <a:pt x="23454" y="3027"/>
                        <a:pt x="23449" y="3015"/>
                      </a:cubicBezTo>
                      <a:lnTo>
                        <a:pt x="23689" y="2833"/>
                      </a:lnTo>
                      <a:cubicBezTo>
                        <a:pt x="24072" y="2540"/>
                        <a:pt x="24321" y="2168"/>
                        <a:pt x="24400" y="1687"/>
                      </a:cubicBezTo>
                      <a:cubicBezTo>
                        <a:pt x="24461" y="1320"/>
                        <a:pt x="24398" y="985"/>
                        <a:pt x="24158" y="696"/>
                      </a:cubicBezTo>
                      <a:cubicBezTo>
                        <a:pt x="24036" y="547"/>
                        <a:pt x="23877" y="472"/>
                        <a:pt x="23724" y="472"/>
                      </a:cubicBezTo>
                      <a:cubicBezTo>
                        <a:pt x="23593" y="472"/>
                        <a:pt x="23467" y="527"/>
                        <a:pt x="23374" y="639"/>
                      </a:cubicBezTo>
                      <a:cubicBezTo>
                        <a:pt x="23268" y="764"/>
                        <a:pt x="23217" y="906"/>
                        <a:pt x="23292" y="1064"/>
                      </a:cubicBezTo>
                      <a:cubicBezTo>
                        <a:pt x="23359" y="1211"/>
                        <a:pt x="23477" y="1276"/>
                        <a:pt x="23629" y="1276"/>
                      </a:cubicBezTo>
                      <a:cubicBezTo>
                        <a:pt x="23641" y="1276"/>
                        <a:pt x="23654" y="1276"/>
                        <a:pt x="23667" y="1275"/>
                      </a:cubicBezTo>
                      <a:cubicBezTo>
                        <a:pt x="23669" y="1275"/>
                        <a:pt x="23672" y="1275"/>
                        <a:pt x="23675" y="1275"/>
                      </a:cubicBezTo>
                      <a:cubicBezTo>
                        <a:pt x="23694" y="1275"/>
                        <a:pt x="23716" y="1277"/>
                        <a:pt x="23754" y="1279"/>
                      </a:cubicBezTo>
                      <a:cubicBezTo>
                        <a:pt x="23643" y="1376"/>
                        <a:pt x="23524" y="1424"/>
                        <a:pt x="23408" y="1424"/>
                      </a:cubicBezTo>
                      <a:cubicBezTo>
                        <a:pt x="23297" y="1424"/>
                        <a:pt x="23188" y="1380"/>
                        <a:pt x="23093" y="1295"/>
                      </a:cubicBezTo>
                      <a:cubicBezTo>
                        <a:pt x="22777" y="1003"/>
                        <a:pt x="22832" y="490"/>
                        <a:pt x="23220" y="271"/>
                      </a:cubicBezTo>
                      <a:cubicBezTo>
                        <a:pt x="23393" y="173"/>
                        <a:pt x="23577" y="119"/>
                        <a:pt x="23753" y="119"/>
                      </a:cubicBezTo>
                      <a:close/>
                      <a:moveTo>
                        <a:pt x="25258" y="2192"/>
                      </a:moveTo>
                      <a:cubicBezTo>
                        <a:pt x="25291" y="2192"/>
                        <a:pt x="25324" y="2196"/>
                        <a:pt x="25355" y="2204"/>
                      </a:cubicBezTo>
                      <a:cubicBezTo>
                        <a:pt x="25530" y="2249"/>
                        <a:pt x="25643" y="2380"/>
                        <a:pt x="25632" y="2564"/>
                      </a:cubicBezTo>
                      <a:cubicBezTo>
                        <a:pt x="25612" y="2942"/>
                        <a:pt x="25432" y="3237"/>
                        <a:pt x="25110" y="3428"/>
                      </a:cubicBezTo>
                      <a:cubicBezTo>
                        <a:pt x="24958" y="3518"/>
                        <a:pt x="24804" y="3560"/>
                        <a:pt x="24650" y="3560"/>
                      </a:cubicBezTo>
                      <a:cubicBezTo>
                        <a:pt x="24479" y="3560"/>
                        <a:pt x="24308" y="3508"/>
                        <a:pt x="24140" y="3410"/>
                      </a:cubicBezTo>
                      <a:cubicBezTo>
                        <a:pt x="23994" y="3325"/>
                        <a:pt x="23853" y="3231"/>
                        <a:pt x="23702" y="3136"/>
                      </a:cubicBezTo>
                      <a:cubicBezTo>
                        <a:pt x="23779" y="3097"/>
                        <a:pt x="23845" y="3053"/>
                        <a:pt x="23919" y="3031"/>
                      </a:cubicBezTo>
                      <a:cubicBezTo>
                        <a:pt x="23937" y="3026"/>
                        <a:pt x="23959" y="3023"/>
                        <a:pt x="23981" y="3023"/>
                      </a:cubicBezTo>
                      <a:cubicBezTo>
                        <a:pt x="24016" y="3023"/>
                        <a:pt x="24051" y="3030"/>
                        <a:pt x="24075" y="3046"/>
                      </a:cubicBezTo>
                      <a:cubicBezTo>
                        <a:pt x="24247" y="3160"/>
                        <a:pt x="24430" y="3217"/>
                        <a:pt x="24609" y="3217"/>
                      </a:cubicBezTo>
                      <a:cubicBezTo>
                        <a:pt x="24817" y="3217"/>
                        <a:pt x="25020" y="3139"/>
                        <a:pt x="25195" y="2981"/>
                      </a:cubicBezTo>
                      <a:cubicBezTo>
                        <a:pt x="25247" y="2935"/>
                        <a:pt x="25277" y="2861"/>
                        <a:pt x="25339" y="2766"/>
                      </a:cubicBezTo>
                      <a:lnTo>
                        <a:pt x="25339" y="2766"/>
                      </a:lnTo>
                      <a:cubicBezTo>
                        <a:pt x="25273" y="2769"/>
                        <a:pt x="25234" y="2776"/>
                        <a:pt x="25205" y="2776"/>
                      </a:cubicBezTo>
                      <a:cubicBezTo>
                        <a:pt x="25193" y="2776"/>
                        <a:pt x="25183" y="2775"/>
                        <a:pt x="25174" y="2772"/>
                      </a:cubicBezTo>
                      <a:cubicBezTo>
                        <a:pt x="25090" y="2745"/>
                        <a:pt x="24968" y="2730"/>
                        <a:pt x="24937" y="2672"/>
                      </a:cubicBezTo>
                      <a:cubicBezTo>
                        <a:pt x="24896" y="2594"/>
                        <a:pt x="24900" y="2467"/>
                        <a:pt x="24935" y="2382"/>
                      </a:cubicBezTo>
                      <a:cubicBezTo>
                        <a:pt x="24985" y="2259"/>
                        <a:pt x="25122" y="2192"/>
                        <a:pt x="25258" y="2192"/>
                      </a:cubicBezTo>
                      <a:close/>
                      <a:moveTo>
                        <a:pt x="4602" y="3883"/>
                      </a:moveTo>
                      <a:cubicBezTo>
                        <a:pt x="4660" y="3883"/>
                        <a:pt x="4721" y="3918"/>
                        <a:pt x="4814" y="3989"/>
                      </a:cubicBezTo>
                      <a:cubicBezTo>
                        <a:pt x="4500" y="4206"/>
                        <a:pt x="4497" y="4497"/>
                        <a:pt x="4606" y="4821"/>
                      </a:cubicBezTo>
                      <a:cubicBezTo>
                        <a:pt x="4668" y="5002"/>
                        <a:pt x="4722" y="5188"/>
                        <a:pt x="4762" y="5375"/>
                      </a:cubicBezTo>
                      <a:cubicBezTo>
                        <a:pt x="4810" y="5598"/>
                        <a:pt x="4746" y="5806"/>
                        <a:pt x="4626" y="6001"/>
                      </a:cubicBezTo>
                      <a:cubicBezTo>
                        <a:pt x="4751" y="5581"/>
                        <a:pt x="4624" y="5224"/>
                        <a:pt x="4402" y="4874"/>
                      </a:cubicBezTo>
                      <a:cubicBezTo>
                        <a:pt x="4319" y="4744"/>
                        <a:pt x="4273" y="4584"/>
                        <a:pt x="4242" y="4430"/>
                      </a:cubicBezTo>
                      <a:cubicBezTo>
                        <a:pt x="4205" y="4250"/>
                        <a:pt x="4280" y="4095"/>
                        <a:pt x="4421" y="3976"/>
                      </a:cubicBezTo>
                      <a:cubicBezTo>
                        <a:pt x="4495" y="3914"/>
                        <a:pt x="4547" y="3883"/>
                        <a:pt x="4602" y="3883"/>
                      </a:cubicBezTo>
                      <a:close/>
                      <a:moveTo>
                        <a:pt x="2123" y="3252"/>
                      </a:moveTo>
                      <a:cubicBezTo>
                        <a:pt x="1962" y="3385"/>
                        <a:pt x="1839" y="3519"/>
                        <a:pt x="1689" y="3602"/>
                      </a:cubicBezTo>
                      <a:cubicBezTo>
                        <a:pt x="1057" y="3959"/>
                        <a:pt x="620" y="4471"/>
                        <a:pt x="397" y="5161"/>
                      </a:cubicBezTo>
                      <a:cubicBezTo>
                        <a:pt x="308" y="5440"/>
                        <a:pt x="239" y="5726"/>
                        <a:pt x="155" y="6032"/>
                      </a:cubicBezTo>
                      <a:cubicBezTo>
                        <a:pt x="1" y="4996"/>
                        <a:pt x="749" y="3520"/>
                        <a:pt x="2123" y="3252"/>
                      </a:cubicBezTo>
                      <a:close/>
                      <a:moveTo>
                        <a:pt x="20282" y="3742"/>
                      </a:moveTo>
                      <a:cubicBezTo>
                        <a:pt x="20453" y="3742"/>
                        <a:pt x="20619" y="3767"/>
                        <a:pt x="20769" y="3818"/>
                      </a:cubicBezTo>
                      <a:cubicBezTo>
                        <a:pt x="21207" y="3966"/>
                        <a:pt x="21563" y="4521"/>
                        <a:pt x="21454" y="5013"/>
                      </a:cubicBezTo>
                      <a:cubicBezTo>
                        <a:pt x="21375" y="5369"/>
                        <a:pt x="21232" y="5680"/>
                        <a:pt x="20939" y="5905"/>
                      </a:cubicBezTo>
                      <a:cubicBezTo>
                        <a:pt x="20849" y="5974"/>
                        <a:pt x="20737" y="6019"/>
                        <a:pt x="20619" y="6056"/>
                      </a:cubicBezTo>
                      <a:cubicBezTo>
                        <a:pt x="20960" y="5843"/>
                        <a:pt x="21133" y="5535"/>
                        <a:pt x="21180" y="5149"/>
                      </a:cubicBezTo>
                      <a:cubicBezTo>
                        <a:pt x="21258" y="4536"/>
                        <a:pt x="20892" y="4073"/>
                        <a:pt x="20276" y="4005"/>
                      </a:cubicBezTo>
                      <a:cubicBezTo>
                        <a:pt x="20220" y="3999"/>
                        <a:pt x="20163" y="3996"/>
                        <a:pt x="20107" y="3996"/>
                      </a:cubicBezTo>
                      <a:cubicBezTo>
                        <a:pt x="19534" y="3996"/>
                        <a:pt x="19001" y="4317"/>
                        <a:pt x="18738" y="4837"/>
                      </a:cubicBezTo>
                      <a:cubicBezTo>
                        <a:pt x="18711" y="4889"/>
                        <a:pt x="18686" y="4942"/>
                        <a:pt x="18660" y="4996"/>
                      </a:cubicBezTo>
                      <a:cubicBezTo>
                        <a:pt x="18654" y="4730"/>
                        <a:pt x="18749" y="4510"/>
                        <a:pt x="18913" y="4317"/>
                      </a:cubicBezTo>
                      <a:cubicBezTo>
                        <a:pt x="19221" y="3958"/>
                        <a:pt x="19773" y="3742"/>
                        <a:pt x="20282" y="3742"/>
                      </a:cubicBezTo>
                      <a:close/>
                      <a:moveTo>
                        <a:pt x="3788" y="3620"/>
                      </a:moveTo>
                      <a:cubicBezTo>
                        <a:pt x="3810" y="3620"/>
                        <a:pt x="3834" y="3623"/>
                        <a:pt x="3860" y="3630"/>
                      </a:cubicBezTo>
                      <a:cubicBezTo>
                        <a:pt x="4064" y="3687"/>
                        <a:pt x="4271" y="3739"/>
                        <a:pt x="4506" y="3801"/>
                      </a:cubicBezTo>
                      <a:cubicBezTo>
                        <a:pt x="4458" y="3844"/>
                        <a:pt x="4442" y="3863"/>
                        <a:pt x="4422" y="3876"/>
                      </a:cubicBezTo>
                      <a:cubicBezTo>
                        <a:pt x="4175" y="4037"/>
                        <a:pt x="4084" y="4271"/>
                        <a:pt x="4166" y="4546"/>
                      </a:cubicBezTo>
                      <a:cubicBezTo>
                        <a:pt x="4223" y="4738"/>
                        <a:pt x="4322" y="4919"/>
                        <a:pt x="4421" y="5095"/>
                      </a:cubicBezTo>
                      <a:cubicBezTo>
                        <a:pt x="4596" y="5409"/>
                        <a:pt x="4628" y="5726"/>
                        <a:pt x="4492" y="6060"/>
                      </a:cubicBezTo>
                      <a:cubicBezTo>
                        <a:pt x="4483" y="6078"/>
                        <a:pt x="4473" y="6099"/>
                        <a:pt x="4462" y="6118"/>
                      </a:cubicBezTo>
                      <a:cubicBezTo>
                        <a:pt x="4457" y="6125"/>
                        <a:pt x="4446" y="6130"/>
                        <a:pt x="4431" y="6142"/>
                      </a:cubicBezTo>
                      <a:cubicBezTo>
                        <a:pt x="3879" y="5708"/>
                        <a:pt x="3456" y="5195"/>
                        <a:pt x="3398" y="4460"/>
                      </a:cubicBezTo>
                      <a:cubicBezTo>
                        <a:pt x="3377" y="4197"/>
                        <a:pt x="3453" y="3961"/>
                        <a:pt x="3596" y="3743"/>
                      </a:cubicBezTo>
                      <a:cubicBezTo>
                        <a:pt x="3647" y="3666"/>
                        <a:pt x="3707" y="3620"/>
                        <a:pt x="3788" y="3620"/>
                      </a:cubicBezTo>
                      <a:close/>
                      <a:moveTo>
                        <a:pt x="1548" y="3839"/>
                      </a:moveTo>
                      <a:lnTo>
                        <a:pt x="1548" y="3839"/>
                      </a:lnTo>
                      <a:cubicBezTo>
                        <a:pt x="1493" y="4120"/>
                        <a:pt x="1427" y="4415"/>
                        <a:pt x="1381" y="4717"/>
                      </a:cubicBezTo>
                      <a:cubicBezTo>
                        <a:pt x="1361" y="4844"/>
                        <a:pt x="1364" y="4982"/>
                        <a:pt x="1390" y="5108"/>
                      </a:cubicBezTo>
                      <a:cubicBezTo>
                        <a:pt x="1450" y="5389"/>
                        <a:pt x="1338" y="5595"/>
                        <a:pt x="1123" y="5750"/>
                      </a:cubicBezTo>
                      <a:cubicBezTo>
                        <a:pt x="970" y="5860"/>
                        <a:pt x="799" y="5949"/>
                        <a:pt x="636" y="6051"/>
                      </a:cubicBezTo>
                      <a:cubicBezTo>
                        <a:pt x="520" y="6124"/>
                        <a:pt x="409" y="6201"/>
                        <a:pt x="295" y="6278"/>
                      </a:cubicBezTo>
                      <a:cubicBezTo>
                        <a:pt x="73" y="5716"/>
                        <a:pt x="913" y="4107"/>
                        <a:pt x="1548" y="3839"/>
                      </a:cubicBezTo>
                      <a:close/>
                      <a:moveTo>
                        <a:pt x="3232" y="3361"/>
                      </a:moveTo>
                      <a:cubicBezTo>
                        <a:pt x="3455" y="3361"/>
                        <a:pt x="3682" y="3387"/>
                        <a:pt x="3913" y="3432"/>
                      </a:cubicBezTo>
                      <a:cubicBezTo>
                        <a:pt x="4456" y="3537"/>
                        <a:pt x="4969" y="3716"/>
                        <a:pt x="5463" y="3973"/>
                      </a:cubicBezTo>
                      <a:cubicBezTo>
                        <a:pt x="6095" y="4302"/>
                        <a:pt x="6729" y="4636"/>
                        <a:pt x="7389" y="4905"/>
                      </a:cubicBezTo>
                      <a:cubicBezTo>
                        <a:pt x="8795" y="5478"/>
                        <a:pt x="10269" y="5714"/>
                        <a:pt x="11783" y="5714"/>
                      </a:cubicBezTo>
                      <a:cubicBezTo>
                        <a:pt x="11822" y="5714"/>
                        <a:pt x="11861" y="5714"/>
                        <a:pt x="11900" y="5714"/>
                      </a:cubicBezTo>
                      <a:cubicBezTo>
                        <a:pt x="13206" y="5701"/>
                        <a:pt x="14470" y="5481"/>
                        <a:pt x="15681" y="4993"/>
                      </a:cubicBezTo>
                      <a:cubicBezTo>
                        <a:pt x="16053" y="4843"/>
                        <a:pt x="16405" y="4650"/>
                        <a:pt x="16769" y="4479"/>
                      </a:cubicBezTo>
                      <a:cubicBezTo>
                        <a:pt x="17306" y="4228"/>
                        <a:pt x="17850" y="4000"/>
                        <a:pt x="18424" y="3862"/>
                      </a:cubicBezTo>
                      <a:lnTo>
                        <a:pt x="18424" y="3862"/>
                      </a:lnTo>
                      <a:cubicBezTo>
                        <a:pt x="17598" y="4283"/>
                        <a:pt x="16789" y="4743"/>
                        <a:pt x="15940" y="5112"/>
                      </a:cubicBezTo>
                      <a:cubicBezTo>
                        <a:pt x="14543" y="5726"/>
                        <a:pt x="13064" y="5926"/>
                        <a:pt x="11554" y="5926"/>
                      </a:cubicBezTo>
                      <a:cubicBezTo>
                        <a:pt x="11437" y="5926"/>
                        <a:pt x="11319" y="5925"/>
                        <a:pt x="11202" y="5922"/>
                      </a:cubicBezTo>
                      <a:cubicBezTo>
                        <a:pt x="9365" y="5886"/>
                        <a:pt x="7664" y="5369"/>
                        <a:pt x="6059" y="4497"/>
                      </a:cubicBezTo>
                      <a:cubicBezTo>
                        <a:pt x="5638" y="4270"/>
                        <a:pt x="5221" y="4037"/>
                        <a:pt x="4794" y="3820"/>
                      </a:cubicBezTo>
                      <a:cubicBezTo>
                        <a:pt x="4352" y="3594"/>
                        <a:pt x="3885" y="3461"/>
                        <a:pt x="3394" y="3461"/>
                      </a:cubicBezTo>
                      <a:cubicBezTo>
                        <a:pt x="3310" y="3461"/>
                        <a:pt x="3225" y="3465"/>
                        <a:pt x="3140" y="3473"/>
                      </a:cubicBezTo>
                      <a:cubicBezTo>
                        <a:pt x="2344" y="3547"/>
                        <a:pt x="1732" y="4146"/>
                        <a:pt x="1756" y="5025"/>
                      </a:cubicBezTo>
                      <a:cubicBezTo>
                        <a:pt x="1763" y="5297"/>
                        <a:pt x="1832" y="5517"/>
                        <a:pt x="2041" y="5711"/>
                      </a:cubicBezTo>
                      <a:cubicBezTo>
                        <a:pt x="2304" y="5954"/>
                        <a:pt x="2465" y="6419"/>
                        <a:pt x="2439" y="6770"/>
                      </a:cubicBezTo>
                      <a:cubicBezTo>
                        <a:pt x="2366" y="6665"/>
                        <a:pt x="2313" y="6589"/>
                        <a:pt x="2262" y="6511"/>
                      </a:cubicBezTo>
                      <a:cubicBezTo>
                        <a:pt x="2143" y="6333"/>
                        <a:pt x="2036" y="6144"/>
                        <a:pt x="1902" y="5979"/>
                      </a:cubicBezTo>
                      <a:cubicBezTo>
                        <a:pt x="1440" y="5407"/>
                        <a:pt x="1391" y="4774"/>
                        <a:pt x="1612" y="4099"/>
                      </a:cubicBezTo>
                      <a:cubicBezTo>
                        <a:pt x="1642" y="4009"/>
                        <a:pt x="1715" y="3918"/>
                        <a:pt x="1792" y="3856"/>
                      </a:cubicBezTo>
                      <a:cubicBezTo>
                        <a:pt x="2232" y="3499"/>
                        <a:pt x="2719" y="3361"/>
                        <a:pt x="3232" y="3361"/>
                      </a:cubicBezTo>
                      <a:close/>
                      <a:moveTo>
                        <a:pt x="3176" y="3603"/>
                      </a:moveTo>
                      <a:lnTo>
                        <a:pt x="3176" y="3603"/>
                      </a:lnTo>
                      <a:cubicBezTo>
                        <a:pt x="3111" y="3659"/>
                        <a:pt x="3063" y="3700"/>
                        <a:pt x="3017" y="3742"/>
                      </a:cubicBezTo>
                      <a:cubicBezTo>
                        <a:pt x="2658" y="4059"/>
                        <a:pt x="2568" y="4393"/>
                        <a:pt x="2751" y="4835"/>
                      </a:cubicBezTo>
                      <a:cubicBezTo>
                        <a:pt x="2913" y="5230"/>
                        <a:pt x="2991" y="5631"/>
                        <a:pt x="2937" y="6057"/>
                      </a:cubicBezTo>
                      <a:cubicBezTo>
                        <a:pt x="2901" y="6344"/>
                        <a:pt x="2788" y="6588"/>
                        <a:pt x="2548" y="6822"/>
                      </a:cubicBezTo>
                      <a:cubicBezTo>
                        <a:pt x="2577" y="6289"/>
                        <a:pt x="2386" y="5886"/>
                        <a:pt x="2070" y="5535"/>
                      </a:cubicBezTo>
                      <a:cubicBezTo>
                        <a:pt x="1946" y="5397"/>
                        <a:pt x="1886" y="5241"/>
                        <a:pt x="1870" y="5060"/>
                      </a:cubicBezTo>
                      <a:cubicBezTo>
                        <a:pt x="1792" y="4161"/>
                        <a:pt x="2552" y="3613"/>
                        <a:pt x="3176" y="3603"/>
                      </a:cubicBezTo>
                      <a:close/>
                      <a:moveTo>
                        <a:pt x="22157" y="3217"/>
                      </a:moveTo>
                      <a:cubicBezTo>
                        <a:pt x="22385" y="3253"/>
                        <a:pt x="22616" y="3273"/>
                        <a:pt x="22838" y="3331"/>
                      </a:cubicBezTo>
                      <a:cubicBezTo>
                        <a:pt x="24053" y="3648"/>
                        <a:pt x="24815" y="4952"/>
                        <a:pt x="24500" y="6166"/>
                      </a:cubicBezTo>
                      <a:cubicBezTo>
                        <a:pt x="24433" y="6428"/>
                        <a:pt x="24312" y="6662"/>
                        <a:pt x="24062" y="6796"/>
                      </a:cubicBezTo>
                      <a:cubicBezTo>
                        <a:pt x="23970" y="6846"/>
                        <a:pt x="23876" y="6868"/>
                        <a:pt x="23787" y="6868"/>
                      </a:cubicBezTo>
                      <a:cubicBezTo>
                        <a:pt x="23519" y="6868"/>
                        <a:pt x="23295" y="6664"/>
                        <a:pt x="23304" y="6364"/>
                      </a:cubicBezTo>
                      <a:cubicBezTo>
                        <a:pt x="23311" y="6133"/>
                        <a:pt x="23451" y="5980"/>
                        <a:pt x="23663" y="5980"/>
                      </a:cubicBezTo>
                      <a:cubicBezTo>
                        <a:pt x="23686" y="5980"/>
                        <a:pt x="23709" y="5982"/>
                        <a:pt x="23734" y="5985"/>
                      </a:cubicBezTo>
                      <a:cubicBezTo>
                        <a:pt x="23861" y="6004"/>
                        <a:pt x="23982" y="6068"/>
                        <a:pt x="24102" y="6118"/>
                      </a:cubicBezTo>
                      <a:cubicBezTo>
                        <a:pt x="24151" y="6137"/>
                        <a:pt x="24192" y="6173"/>
                        <a:pt x="24237" y="6201"/>
                      </a:cubicBezTo>
                      <a:cubicBezTo>
                        <a:pt x="24253" y="6189"/>
                        <a:pt x="24270" y="6174"/>
                        <a:pt x="24286" y="6161"/>
                      </a:cubicBezTo>
                      <a:cubicBezTo>
                        <a:pt x="24263" y="4697"/>
                        <a:pt x="23460" y="3795"/>
                        <a:pt x="22145" y="3266"/>
                      </a:cubicBezTo>
                      <a:cubicBezTo>
                        <a:pt x="22148" y="3250"/>
                        <a:pt x="22153" y="3232"/>
                        <a:pt x="22157" y="3217"/>
                      </a:cubicBezTo>
                      <a:close/>
                      <a:moveTo>
                        <a:pt x="19317" y="3780"/>
                      </a:moveTo>
                      <a:cubicBezTo>
                        <a:pt x="19356" y="3780"/>
                        <a:pt x="19395" y="3781"/>
                        <a:pt x="19434" y="3783"/>
                      </a:cubicBezTo>
                      <a:cubicBezTo>
                        <a:pt x="19198" y="3914"/>
                        <a:pt x="18959" y="4038"/>
                        <a:pt x="18733" y="4177"/>
                      </a:cubicBezTo>
                      <a:cubicBezTo>
                        <a:pt x="18238" y="4481"/>
                        <a:pt x="17879" y="4888"/>
                        <a:pt x="17805" y="5487"/>
                      </a:cubicBezTo>
                      <a:cubicBezTo>
                        <a:pt x="17786" y="5641"/>
                        <a:pt x="17815" y="5804"/>
                        <a:pt x="17835" y="5960"/>
                      </a:cubicBezTo>
                      <a:cubicBezTo>
                        <a:pt x="17842" y="6026"/>
                        <a:pt x="17865" y="6068"/>
                        <a:pt x="17912" y="6068"/>
                      </a:cubicBezTo>
                      <a:cubicBezTo>
                        <a:pt x="17936" y="6068"/>
                        <a:pt x="17965" y="6057"/>
                        <a:pt x="18003" y="6034"/>
                      </a:cubicBezTo>
                      <a:cubicBezTo>
                        <a:pt x="18057" y="5999"/>
                        <a:pt x="18105" y="5983"/>
                        <a:pt x="18150" y="5983"/>
                      </a:cubicBezTo>
                      <a:cubicBezTo>
                        <a:pt x="18226" y="5983"/>
                        <a:pt x="18290" y="6031"/>
                        <a:pt x="18349" y="6124"/>
                      </a:cubicBezTo>
                      <a:cubicBezTo>
                        <a:pt x="18494" y="6355"/>
                        <a:pt x="18408" y="6707"/>
                        <a:pt x="18174" y="6851"/>
                      </a:cubicBezTo>
                      <a:cubicBezTo>
                        <a:pt x="18100" y="6896"/>
                        <a:pt x="18019" y="6918"/>
                        <a:pt x="17938" y="6918"/>
                      </a:cubicBezTo>
                      <a:cubicBezTo>
                        <a:pt x="17767" y="6918"/>
                        <a:pt x="17598" y="6821"/>
                        <a:pt x="17499" y="6642"/>
                      </a:cubicBezTo>
                      <a:cubicBezTo>
                        <a:pt x="17293" y="6272"/>
                        <a:pt x="17293" y="5876"/>
                        <a:pt x="17369" y="5472"/>
                      </a:cubicBezTo>
                      <a:cubicBezTo>
                        <a:pt x="17486" y="4842"/>
                        <a:pt x="17824" y="4347"/>
                        <a:pt x="18364" y="4023"/>
                      </a:cubicBezTo>
                      <a:cubicBezTo>
                        <a:pt x="18645" y="3854"/>
                        <a:pt x="18978" y="3780"/>
                        <a:pt x="19317" y="3780"/>
                      </a:cubicBezTo>
                      <a:close/>
                      <a:moveTo>
                        <a:pt x="13958" y="2899"/>
                      </a:moveTo>
                      <a:cubicBezTo>
                        <a:pt x="14085" y="2899"/>
                        <a:pt x="14197" y="2986"/>
                        <a:pt x="14250" y="3116"/>
                      </a:cubicBezTo>
                      <a:cubicBezTo>
                        <a:pt x="14307" y="3255"/>
                        <a:pt x="14268" y="3469"/>
                        <a:pt x="14147" y="3531"/>
                      </a:cubicBezTo>
                      <a:cubicBezTo>
                        <a:pt x="14107" y="3552"/>
                        <a:pt x="14054" y="3562"/>
                        <a:pt x="14002" y="3562"/>
                      </a:cubicBezTo>
                      <a:cubicBezTo>
                        <a:pt x="13961" y="3562"/>
                        <a:pt x="13921" y="3556"/>
                        <a:pt x="13889" y="3542"/>
                      </a:cubicBezTo>
                      <a:cubicBezTo>
                        <a:pt x="13859" y="3531"/>
                        <a:pt x="13834" y="3525"/>
                        <a:pt x="13813" y="3525"/>
                      </a:cubicBezTo>
                      <a:cubicBezTo>
                        <a:pt x="13763" y="3525"/>
                        <a:pt x="13735" y="3555"/>
                        <a:pt x="13725" y="3607"/>
                      </a:cubicBezTo>
                      <a:cubicBezTo>
                        <a:pt x="13705" y="3727"/>
                        <a:pt x="13681" y="3865"/>
                        <a:pt x="13719" y="3973"/>
                      </a:cubicBezTo>
                      <a:cubicBezTo>
                        <a:pt x="13820" y="4254"/>
                        <a:pt x="14040" y="4426"/>
                        <a:pt x="14330" y="4498"/>
                      </a:cubicBezTo>
                      <a:cubicBezTo>
                        <a:pt x="14351" y="4503"/>
                        <a:pt x="14373" y="4506"/>
                        <a:pt x="14397" y="4506"/>
                      </a:cubicBezTo>
                      <a:cubicBezTo>
                        <a:pt x="14449" y="4506"/>
                        <a:pt x="14504" y="4493"/>
                        <a:pt x="14552" y="4476"/>
                      </a:cubicBezTo>
                      <a:cubicBezTo>
                        <a:pt x="15500" y="4145"/>
                        <a:pt x="16445" y="3799"/>
                        <a:pt x="17396" y="3473"/>
                      </a:cubicBezTo>
                      <a:cubicBezTo>
                        <a:pt x="18347" y="3148"/>
                        <a:pt x="19319" y="2910"/>
                        <a:pt x="20332" y="2910"/>
                      </a:cubicBezTo>
                      <a:cubicBezTo>
                        <a:pt x="20364" y="2910"/>
                        <a:pt x="20396" y="2910"/>
                        <a:pt x="20427" y="2910"/>
                      </a:cubicBezTo>
                      <a:cubicBezTo>
                        <a:pt x="20705" y="2914"/>
                        <a:pt x="20985" y="2948"/>
                        <a:pt x="21260" y="2995"/>
                      </a:cubicBezTo>
                      <a:cubicBezTo>
                        <a:pt x="21774" y="3082"/>
                        <a:pt x="22166" y="3360"/>
                        <a:pt x="22411" y="3819"/>
                      </a:cubicBezTo>
                      <a:cubicBezTo>
                        <a:pt x="22825" y="4596"/>
                        <a:pt x="22917" y="5401"/>
                        <a:pt x="22437" y="6171"/>
                      </a:cubicBezTo>
                      <a:cubicBezTo>
                        <a:pt x="22006" y="6866"/>
                        <a:pt x="21317" y="7134"/>
                        <a:pt x="20521" y="7134"/>
                      </a:cubicBezTo>
                      <a:cubicBezTo>
                        <a:pt x="20511" y="7134"/>
                        <a:pt x="20500" y="7134"/>
                        <a:pt x="20489" y="7134"/>
                      </a:cubicBezTo>
                      <a:cubicBezTo>
                        <a:pt x="19657" y="7126"/>
                        <a:pt x="19041" y="6661"/>
                        <a:pt x="18762" y="5877"/>
                      </a:cubicBezTo>
                      <a:cubicBezTo>
                        <a:pt x="18595" y="5409"/>
                        <a:pt x="18702" y="4999"/>
                        <a:pt x="18990" y="4626"/>
                      </a:cubicBezTo>
                      <a:cubicBezTo>
                        <a:pt x="19248" y="4293"/>
                        <a:pt x="19664" y="4106"/>
                        <a:pt x="20081" y="4106"/>
                      </a:cubicBezTo>
                      <a:cubicBezTo>
                        <a:pt x="20208" y="4106"/>
                        <a:pt x="20335" y="4123"/>
                        <a:pt x="20458" y="4159"/>
                      </a:cubicBezTo>
                      <a:cubicBezTo>
                        <a:pt x="20888" y="4283"/>
                        <a:pt x="21143" y="4667"/>
                        <a:pt x="21093" y="5112"/>
                      </a:cubicBezTo>
                      <a:cubicBezTo>
                        <a:pt x="21043" y="5572"/>
                        <a:pt x="20830" y="5908"/>
                        <a:pt x="20377" y="6066"/>
                      </a:cubicBezTo>
                      <a:cubicBezTo>
                        <a:pt x="20350" y="6075"/>
                        <a:pt x="20328" y="6099"/>
                        <a:pt x="20303" y="6117"/>
                      </a:cubicBezTo>
                      <a:lnTo>
                        <a:pt x="20312" y="6170"/>
                      </a:lnTo>
                      <a:cubicBezTo>
                        <a:pt x="20330" y="6169"/>
                        <a:pt x="20348" y="6169"/>
                        <a:pt x="20366" y="6169"/>
                      </a:cubicBezTo>
                      <a:cubicBezTo>
                        <a:pt x="20400" y="6169"/>
                        <a:pt x="20434" y="6170"/>
                        <a:pt x="20468" y="6170"/>
                      </a:cubicBezTo>
                      <a:cubicBezTo>
                        <a:pt x="20530" y="6170"/>
                        <a:pt x="20591" y="6167"/>
                        <a:pt x="20647" y="6150"/>
                      </a:cubicBezTo>
                      <a:cubicBezTo>
                        <a:pt x="21169" y="5985"/>
                        <a:pt x="21460" y="5606"/>
                        <a:pt x="21574" y="5087"/>
                      </a:cubicBezTo>
                      <a:cubicBezTo>
                        <a:pt x="21683" y="4589"/>
                        <a:pt x="21525" y="4177"/>
                        <a:pt x="21123" y="3863"/>
                      </a:cubicBezTo>
                      <a:cubicBezTo>
                        <a:pt x="20914" y="3700"/>
                        <a:pt x="20669" y="3616"/>
                        <a:pt x="20410" y="3616"/>
                      </a:cubicBezTo>
                      <a:cubicBezTo>
                        <a:pt x="20397" y="3616"/>
                        <a:pt x="20383" y="3616"/>
                        <a:pt x="20369" y="3617"/>
                      </a:cubicBezTo>
                      <a:cubicBezTo>
                        <a:pt x="19859" y="3632"/>
                        <a:pt x="19348" y="3654"/>
                        <a:pt x="18842" y="3708"/>
                      </a:cubicBezTo>
                      <a:cubicBezTo>
                        <a:pt x="18128" y="3784"/>
                        <a:pt x="17468" y="4058"/>
                        <a:pt x="16836" y="4376"/>
                      </a:cubicBezTo>
                      <a:cubicBezTo>
                        <a:pt x="15912" y="4839"/>
                        <a:pt x="14971" y="5240"/>
                        <a:pt x="13954" y="5435"/>
                      </a:cubicBezTo>
                      <a:cubicBezTo>
                        <a:pt x="13228" y="5573"/>
                        <a:pt x="12502" y="5642"/>
                        <a:pt x="11777" y="5642"/>
                      </a:cubicBezTo>
                      <a:cubicBezTo>
                        <a:pt x="11011" y="5642"/>
                        <a:pt x="10246" y="5566"/>
                        <a:pt x="9482" y="5415"/>
                      </a:cubicBezTo>
                      <a:cubicBezTo>
                        <a:pt x="8371" y="5195"/>
                        <a:pt x="7312" y="4836"/>
                        <a:pt x="6311" y="4291"/>
                      </a:cubicBezTo>
                      <a:cubicBezTo>
                        <a:pt x="5614" y="3912"/>
                        <a:pt x="4917" y="3520"/>
                        <a:pt x="4120" y="3361"/>
                      </a:cubicBezTo>
                      <a:cubicBezTo>
                        <a:pt x="3828" y="3302"/>
                        <a:pt x="3539" y="3260"/>
                        <a:pt x="3250" y="3260"/>
                      </a:cubicBezTo>
                      <a:cubicBezTo>
                        <a:pt x="3018" y="3260"/>
                        <a:pt x="2786" y="3287"/>
                        <a:pt x="2555" y="3354"/>
                      </a:cubicBezTo>
                      <a:cubicBezTo>
                        <a:pt x="2331" y="3418"/>
                        <a:pt x="2118" y="3522"/>
                        <a:pt x="1901" y="3607"/>
                      </a:cubicBezTo>
                      <a:cubicBezTo>
                        <a:pt x="1892" y="3598"/>
                        <a:pt x="1884" y="3591"/>
                        <a:pt x="1874" y="3582"/>
                      </a:cubicBezTo>
                      <a:cubicBezTo>
                        <a:pt x="2088" y="3454"/>
                        <a:pt x="2292" y="3302"/>
                        <a:pt x="2522" y="3200"/>
                      </a:cubicBezTo>
                      <a:cubicBezTo>
                        <a:pt x="2934" y="3020"/>
                        <a:pt x="3347" y="2925"/>
                        <a:pt x="3764" y="2925"/>
                      </a:cubicBezTo>
                      <a:cubicBezTo>
                        <a:pt x="4146" y="2925"/>
                        <a:pt x="4530" y="3005"/>
                        <a:pt x="4917" y="3174"/>
                      </a:cubicBezTo>
                      <a:cubicBezTo>
                        <a:pt x="5879" y="3593"/>
                        <a:pt x="6851" y="3986"/>
                        <a:pt x="7820" y="4388"/>
                      </a:cubicBezTo>
                      <a:cubicBezTo>
                        <a:pt x="7985" y="4457"/>
                        <a:pt x="8157" y="4513"/>
                        <a:pt x="8343" y="4584"/>
                      </a:cubicBezTo>
                      <a:cubicBezTo>
                        <a:pt x="8332" y="4471"/>
                        <a:pt x="8321" y="4363"/>
                        <a:pt x="8313" y="4253"/>
                      </a:cubicBezTo>
                      <a:cubicBezTo>
                        <a:pt x="8287" y="3903"/>
                        <a:pt x="8359" y="3575"/>
                        <a:pt x="8554" y="3281"/>
                      </a:cubicBezTo>
                      <a:cubicBezTo>
                        <a:pt x="8665" y="3115"/>
                        <a:pt x="8852" y="3006"/>
                        <a:pt x="9018" y="3006"/>
                      </a:cubicBezTo>
                      <a:cubicBezTo>
                        <a:pt x="9058" y="3006"/>
                        <a:pt x="9097" y="3012"/>
                        <a:pt x="9133" y="3026"/>
                      </a:cubicBezTo>
                      <a:cubicBezTo>
                        <a:pt x="9229" y="3062"/>
                        <a:pt x="9325" y="3134"/>
                        <a:pt x="9386" y="3217"/>
                      </a:cubicBezTo>
                      <a:cubicBezTo>
                        <a:pt x="9475" y="3338"/>
                        <a:pt x="9425" y="3522"/>
                        <a:pt x="9308" y="3597"/>
                      </a:cubicBezTo>
                      <a:cubicBezTo>
                        <a:pt x="9265" y="3625"/>
                        <a:pt x="9227" y="3638"/>
                        <a:pt x="9192" y="3638"/>
                      </a:cubicBezTo>
                      <a:cubicBezTo>
                        <a:pt x="9111" y="3638"/>
                        <a:pt x="9048" y="3569"/>
                        <a:pt x="8988" y="3458"/>
                      </a:cubicBezTo>
                      <a:cubicBezTo>
                        <a:pt x="8942" y="3530"/>
                        <a:pt x="8899" y="3576"/>
                        <a:pt x="8881" y="3630"/>
                      </a:cubicBezTo>
                      <a:cubicBezTo>
                        <a:pt x="8803" y="3857"/>
                        <a:pt x="8849" y="4080"/>
                        <a:pt x="8952" y="4285"/>
                      </a:cubicBezTo>
                      <a:cubicBezTo>
                        <a:pt x="9029" y="4435"/>
                        <a:pt x="9126" y="4577"/>
                        <a:pt x="9230" y="4709"/>
                      </a:cubicBezTo>
                      <a:cubicBezTo>
                        <a:pt x="9276" y="4769"/>
                        <a:pt x="9363" y="4821"/>
                        <a:pt x="9437" y="4830"/>
                      </a:cubicBezTo>
                      <a:cubicBezTo>
                        <a:pt x="9979" y="4900"/>
                        <a:pt x="10523" y="4956"/>
                        <a:pt x="11104" y="5022"/>
                      </a:cubicBezTo>
                      <a:cubicBezTo>
                        <a:pt x="11066" y="4950"/>
                        <a:pt x="11057" y="4916"/>
                        <a:pt x="11036" y="4895"/>
                      </a:cubicBezTo>
                      <a:cubicBezTo>
                        <a:pt x="10785" y="4642"/>
                        <a:pt x="10785" y="4332"/>
                        <a:pt x="10837" y="4015"/>
                      </a:cubicBezTo>
                      <a:cubicBezTo>
                        <a:pt x="10865" y="3849"/>
                        <a:pt x="10910" y="3682"/>
                        <a:pt x="10972" y="3525"/>
                      </a:cubicBezTo>
                      <a:cubicBezTo>
                        <a:pt x="11089" y="3224"/>
                        <a:pt x="11395" y="3018"/>
                        <a:pt x="11680" y="3018"/>
                      </a:cubicBezTo>
                      <a:cubicBezTo>
                        <a:pt x="11698" y="3018"/>
                        <a:pt x="11715" y="3019"/>
                        <a:pt x="11733" y="3021"/>
                      </a:cubicBezTo>
                      <a:cubicBezTo>
                        <a:pt x="11917" y="3039"/>
                        <a:pt x="12069" y="3160"/>
                        <a:pt x="12103" y="3323"/>
                      </a:cubicBezTo>
                      <a:cubicBezTo>
                        <a:pt x="12138" y="3486"/>
                        <a:pt x="12086" y="3617"/>
                        <a:pt x="11947" y="3710"/>
                      </a:cubicBezTo>
                      <a:cubicBezTo>
                        <a:pt x="11885" y="3751"/>
                        <a:pt x="11825" y="3771"/>
                        <a:pt x="11768" y="3771"/>
                      </a:cubicBezTo>
                      <a:cubicBezTo>
                        <a:pt x="11670" y="3771"/>
                        <a:pt x="11583" y="3711"/>
                        <a:pt x="11524" y="3597"/>
                      </a:cubicBezTo>
                      <a:cubicBezTo>
                        <a:pt x="11513" y="3573"/>
                        <a:pt x="11497" y="3553"/>
                        <a:pt x="11455" y="3484"/>
                      </a:cubicBezTo>
                      <a:cubicBezTo>
                        <a:pt x="11410" y="3598"/>
                        <a:pt x="11362" y="3676"/>
                        <a:pt x="11350" y="3757"/>
                      </a:cubicBezTo>
                      <a:cubicBezTo>
                        <a:pt x="11296" y="4129"/>
                        <a:pt x="11502" y="4532"/>
                        <a:pt x="11844" y="4709"/>
                      </a:cubicBezTo>
                      <a:cubicBezTo>
                        <a:pt x="12049" y="4815"/>
                        <a:pt x="12257" y="4903"/>
                        <a:pt x="12487" y="4903"/>
                      </a:cubicBezTo>
                      <a:cubicBezTo>
                        <a:pt x="12559" y="4903"/>
                        <a:pt x="12633" y="4894"/>
                        <a:pt x="12710" y="4875"/>
                      </a:cubicBezTo>
                      <a:cubicBezTo>
                        <a:pt x="13035" y="4795"/>
                        <a:pt x="13369" y="4755"/>
                        <a:pt x="13699" y="4696"/>
                      </a:cubicBezTo>
                      <a:cubicBezTo>
                        <a:pt x="13713" y="4693"/>
                        <a:pt x="13725" y="4681"/>
                        <a:pt x="13758" y="4662"/>
                      </a:cubicBezTo>
                      <a:cubicBezTo>
                        <a:pt x="13719" y="4608"/>
                        <a:pt x="13690" y="4548"/>
                        <a:pt x="13644" y="4510"/>
                      </a:cubicBezTo>
                      <a:cubicBezTo>
                        <a:pt x="13217" y="4151"/>
                        <a:pt x="13188" y="3436"/>
                        <a:pt x="13595" y="3057"/>
                      </a:cubicBezTo>
                      <a:cubicBezTo>
                        <a:pt x="13672" y="2987"/>
                        <a:pt x="13780" y="2937"/>
                        <a:pt x="13882" y="2909"/>
                      </a:cubicBezTo>
                      <a:cubicBezTo>
                        <a:pt x="13908" y="2902"/>
                        <a:pt x="13933" y="2899"/>
                        <a:pt x="13958" y="2899"/>
                      </a:cubicBezTo>
                      <a:close/>
                      <a:moveTo>
                        <a:pt x="22482" y="2998"/>
                      </a:moveTo>
                      <a:cubicBezTo>
                        <a:pt x="22604" y="2998"/>
                        <a:pt x="22727" y="3007"/>
                        <a:pt x="22851" y="3023"/>
                      </a:cubicBezTo>
                      <a:cubicBezTo>
                        <a:pt x="24317" y="3207"/>
                        <a:pt x="25420" y="4780"/>
                        <a:pt x="25061" y="6199"/>
                      </a:cubicBezTo>
                      <a:cubicBezTo>
                        <a:pt x="24932" y="6713"/>
                        <a:pt x="24636" y="7103"/>
                        <a:pt x="24118" y="7281"/>
                      </a:cubicBezTo>
                      <a:cubicBezTo>
                        <a:pt x="24028" y="7312"/>
                        <a:pt x="23936" y="7327"/>
                        <a:pt x="23845" y="7327"/>
                      </a:cubicBezTo>
                      <a:cubicBezTo>
                        <a:pt x="23566" y="7327"/>
                        <a:pt x="23294" y="7185"/>
                        <a:pt x="23112" y="6940"/>
                      </a:cubicBezTo>
                      <a:cubicBezTo>
                        <a:pt x="22906" y="6662"/>
                        <a:pt x="22916" y="6262"/>
                        <a:pt x="23133" y="5952"/>
                      </a:cubicBezTo>
                      <a:cubicBezTo>
                        <a:pt x="23250" y="5785"/>
                        <a:pt x="23429" y="5700"/>
                        <a:pt x="23603" y="5700"/>
                      </a:cubicBezTo>
                      <a:cubicBezTo>
                        <a:pt x="23778" y="5700"/>
                        <a:pt x="23947" y="5785"/>
                        <a:pt x="24043" y="5957"/>
                      </a:cubicBezTo>
                      <a:cubicBezTo>
                        <a:pt x="23992" y="5944"/>
                        <a:pt x="23951" y="5934"/>
                        <a:pt x="23911" y="5922"/>
                      </a:cubicBezTo>
                      <a:cubicBezTo>
                        <a:pt x="23830" y="5899"/>
                        <a:pt x="23750" y="5884"/>
                        <a:pt x="23673" y="5884"/>
                      </a:cubicBezTo>
                      <a:cubicBezTo>
                        <a:pt x="23543" y="5884"/>
                        <a:pt x="23422" y="5928"/>
                        <a:pt x="23325" y="6052"/>
                      </a:cubicBezTo>
                      <a:cubicBezTo>
                        <a:pt x="23179" y="6240"/>
                        <a:pt x="23178" y="6450"/>
                        <a:pt x="23281" y="6659"/>
                      </a:cubicBezTo>
                      <a:cubicBezTo>
                        <a:pt x="23379" y="6855"/>
                        <a:pt x="23576" y="6969"/>
                        <a:pt x="23788" y="6969"/>
                      </a:cubicBezTo>
                      <a:cubicBezTo>
                        <a:pt x="23810" y="6969"/>
                        <a:pt x="23832" y="6968"/>
                        <a:pt x="23855" y="6966"/>
                      </a:cubicBezTo>
                      <a:cubicBezTo>
                        <a:pt x="24168" y="6930"/>
                        <a:pt x="24379" y="6747"/>
                        <a:pt x="24508" y="6474"/>
                      </a:cubicBezTo>
                      <a:cubicBezTo>
                        <a:pt x="24730" y="6008"/>
                        <a:pt x="24749" y="5518"/>
                        <a:pt x="24624" y="5025"/>
                      </a:cubicBezTo>
                      <a:cubicBezTo>
                        <a:pt x="24343" y="3928"/>
                        <a:pt x="23434" y="3188"/>
                        <a:pt x="22305" y="3129"/>
                      </a:cubicBezTo>
                      <a:cubicBezTo>
                        <a:pt x="22259" y="3127"/>
                        <a:pt x="22214" y="3126"/>
                        <a:pt x="22169" y="3126"/>
                      </a:cubicBezTo>
                      <a:cubicBezTo>
                        <a:pt x="22093" y="3126"/>
                        <a:pt x="22018" y="3128"/>
                        <a:pt x="21942" y="3128"/>
                      </a:cubicBezTo>
                      <a:lnTo>
                        <a:pt x="21946" y="3074"/>
                      </a:lnTo>
                      <a:cubicBezTo>
                        <a:pt x="22122" y="3019"/>
                        <a:pt x="22301" y="2998"/>
                        <a:pt x="22482" y="2998"/>
                      </a:cubicBezTo>
                      <a:close/>
                      <a:moveTo>
                        <a:pt x="17830" y="4263"/>
                      </a:moveTo>
                      <a:cubicBezTo>
                        <a:pt x="17840" y="4276"/>
                        <a:pt x="17848" y="4290"/>
                        <a:pt x="17856" y="4304"/>
                      </a:cubicBezTo>
                      <a:cubicBezTo>
                        <a:pt x="17763" y="4377"/>
                        <a:pt x="17679" y="4461"/>
                        <a:pt x="17580" y="4522"/>
                      </a:cubicBezTo>
                      <a:cubicBezTo>
                        <a:pt x="16902" y="4935"/>
                        <a:pt x="16311" y="5431"/>
                        <a:pt x="16014" y="6196"/>
                      </a:cubicBezTo>
                      <a:cubicBezTo>
                        <a:pt x="15950" y="6358"/>
                        <a:pt x="15912" y="6533"/>
                        <a:pt x="15887" y="6705"/>
                      </a:cubicBezTo>
                      <a:cubicBezTo>
                        <a:pt x="15874" y="6801"/>
                        <a:pt x="15893" y="6846"/>
                        <a:pt x="15944" y="6846"/>
                      </a:cubicBezTo>
                      <a:cubicBezTo>
                        <a:pt x="15972" y="6846"/>
                        <a:pt x="16009" y="6833"/>
                        <a:pt x="16056" y="6809"/>
                      </a:cubicBezTo>
                      <a:cubicBezTo>
                        <a:pt x="16118" y="6775"/>
                        <a:pt x="16177" y="6759"/>
                        <a:pt x="16230" y="6759"/>
                      </a:cubicBezTo>
                      <a:cubicBezTo>
                        <a:pt x="16369" y="6759"/>
                        <a:pt x="16469" y="6866"/>
                        <a:pt x="16475" y="7049"/>
                      </a:cubicBezTo>
                      <a:cubicBezTo>
                        <a:pt x="16482" y="7297"/>
                        <a:pt x="16364" y="7503"/>
                        <a:pt x="16172" y="7569"/>
                      </a:cubicBezTo>
                      <a:cubicBezTo>
                        <a:pt x="16104" y="7592"/>
                        <a:pt x="16036" y="7604"/>
                        <a:pt x="15969" y="7604"/>
                      </a:cubicBezTo>
                      <a:cubicBezTo>
                        <a:pt x="15795" y="7604"/>
                        <a:pt x="15636" y="7525"/>
                        <a:pt x="15530" y="7374"/>
                      </a:cubicBezTo>
                      <a:cubicBezTo>
                        <a:pt x="15325" y="7085"/>
                        <a:pt x="15308" y="6758"/>
                        <a:pt x="15361" y="6425"/>
                      </a:cubicBezTo>
                      <a:cubicBezTo>
                        <a:pt x="15431" y="5984"/>
                        <a:pt x="15632" y="5604"/>
                        <a:pt x="15943" y="5286"/>
                      </a:cubicBezTo>
                      <a:cubicBezTo>
                        <a:pt x="15980" y="5247"/>
                        <a:pt x="16025" y="5212"/>
                        <a:pt x="16072" y="5186"/>
                      </a:cubicBezTo>
                      <a:cubicBezTo>
                        <a:pt x="16620" y="4896"/>
                        <a:pt x="17167" y="4607"/>
                        <a:pt x="17716" y="4318"/>
                      </a:cubicBezTo>
                      <a:cubicBezTo>
                        <a:pt x="17753" y="4300"/>
                        <a:pt x="17792" y="4281"/>
                        <a:pt x="17830" y="4263"/>
                      </a:cubicBezTo>
                      <a:close/>
                      <a:moveTo>
                        <a:pt x="23696" y="1"/>
                      </a:moveTo>
                      <a:cubicBezTo>
                        <a:pt x="23424" y="1"/>
                        <a:pt x="23149" y="115"/>
                        <a:pt x="22951" y="356"/>
                      </a:cubicBezTo>
                      <a:cubicBezTo>
                        <a:pt x="22713" y="645"/>
                        <a:pt x="22727" y="1058"/>
                        <a:pt x="22983" y="1336"/>
                      </a:cubicBezTo>
                      <a:cubicBezTo>
                        <a:pt x="23107" y="1471"/>
                        <a:pt x="23251" y="1538"/>
                        <a:pt x="23408" y="1538"/>
                      </a:cubicBezTo>
                      <a:cubicBezTo>
                        <a:pt x="23545" y="1538"/>
                        <a:pt x="23691" y="1487"/>
                        <a:pt x="23842" y="1383"/>
                      </a:cubicBezTo>
                      <a:cubicBezTo>
                        <a:pt x="23850" y="1380"/>
                        <a:pt x="23862" y="1382"/>
                        <a:pt x="23892" y="1380"/>
                      </a:cubicBezTo>
                      <a:lnTo>
                        <a:pt x="23892" y="1380"/>
                      </a:lnTo>
                      <a:cubicBezTo>
                        <a:pt x="23892" y="1439"/>
                        <a:pt x="23898" y="1499"/>
                        <a:pt x="23891" y="1556"/>
                      </a:cubicBezTo>
                      <a:cubicBezTo>
                        <a:pt x="23811" y="2115"/>
                        <a:pt x="23518" y="2534"/>
                        <a:pt x="23036" y="2819"/>
                      </a:cubicBezTo>
                      <a:cubicBezTo>
                        <a:pt x="22967" y="2862"/>
                        <a:pt x="22874" y="2882"/>
                        <a:pt x="22791" y="2882"/>
                      </a:cubicBezTo>
                      <a:cubicBezTo>
                        <a:pt x="22785" y="2882"/>
                        <a:pt x="22779" y="2881"/>
                        <a:pt x="22773" y="2881"/>
                      </a:cubicBezTo>
                      <a:cubicBezTo>
                        <a:pt x="22694" y="2878"/>
                        <a:pt x="22614" y="2876"/>
                        <a:pt x="22535" y="2876"/>
                      </a:cubicBezTo>
                      <a:cubicBezTo>
                        <a:pt x="22297" y="2876"/>
                        <a:pt x="22061" y="2897"/>
                        <a:pt x="21831" y="2985"/>
                      </a:cubicBezTo>
                      <a:cubicBezTo>
                        <a:pt x="21815" y="2991"/>
                        <a:pt x="21797" y="2994"/>
                        <a:pt x="21778" y="2994"/>
                      </a:cubicBezTo>
                      <a:cubicBezTo>
                        <a:pt x="21739" y="2994"/>
                        <a:pt x="21696" y="2983"/>
                        <a:pt x="21660" y="2973"/>
                      </a:cubicBezTo>
                      <a:cubicBezTo>
                        <a:pt x="21415" y="2912"/>
                        <a:pt x="21174" y="2806"/>
                        <a:pt x="20927" y="2792"/>
                      </a:cubicBezTo>
                      <a:cubicBezTo>
                        <a:pt x="20852" y="2788"/>
                        <a:pt x="20777" y="2787"/>
                        <a:pt x="20702" y="2787"/>
                      </a:cubicBezTo>
                      <a:cubicBezTo>
                        <a:pt x="20396" y="2787"/>
                        <a:pt x="20089" y="2816"/>
                        <a:pt x="19783" y="2835"/>
                      </a:cubicBezTo>
                      <a:cubicBezTo>
                        <a:pt x="19564" y="2849"/>
                        <a:pt x="19344" y="2873"/>
                        <a:pt x="19128" y="2911"/>
                      </a:cubicBezTo>
                      <a:cubicBezTo>
                        <a:pt x="18227" y="3072"/>
                        <a:pt x="17362" y="3360"/>
                        <a:pt x="16502" y="3665"/>
                      </a:cubicBezTo>
                      <a:cubicBezTo>
                        <a:pt x="15871" y="3892"/>
                        <a:pt x="15243" y="4128"/>
                        <a:pt x="14611" y="4347"/>
                      </a:cubicBezTo>
                      <a:cubicBezTo>
                        <a:pt x="14547" y="4369"/>
                        <a:pt x="14482" y="4379"/>
                        <a:pt x="14417" y="4379"/>
                      </a:cubicBezTo>
                      <a:cubicBezTo>
                        <a:pt x="14164" y="4379"/>
                        <a:pt x="13917" y="4222"/>
                        <a:pt x="13820" y="3981"/>
                      </a:cubicBezTo>
                      <a:cubicBezTo>
                        <a:pt x="13781" y="3883"/>
                        <a:pt x="13786" y="3768"/>
                        <a:pt x="13771" y="3651"/>
                      </a:cubicBezTo>
                      <a:cubicBezTo>
                        <a:pt x="13811" y="3651"/>
                        <a:pt x="13832" y="3650"/>
                        <a:pt x="13846" y="3650"/>
                      </a:cubicBezTo>
                      <a:cubicBezTo>
                        <a:pt x="13853" y="3650"/>
                        <a:pt x="13859" y="3650"/>
                        <a:pt x="13864" y="3651"/>
                      </a:cubicBezTo>
                      <a:cubicBezTo>
                        <a:pt x="13919" y="3662"/>
                        <a:pt x="13969" y="3668"/>
                        <a:pt x="14013" y="3668"/>
                      </a:cubicBezTo>
                      <a:cubicBezTo>
                        <a:pt x="14150" y="3668"/>
                        <a:pt x="14239" y="3612"/>
                        <a:pt x="14317" y="3486"/>
                      </a:cubicBezTo>
                      <a:cubicBezTo>
                        <a:pt x="14421" y="3318"/>
                        <a:pt x="14410" y="3119"/>
                        <a:pt x="14290" y="2962"/>
                      </a:cubicBezTo>
                      <a:cubicBezTo>
                        <a:pt x="14201" y="2844"/>
                        <a:pt x="14070" y="2784"/>
                        <a:pt x="13931" y="2784"/>
                      </a:cubicBezTo>
                      <a:cubicBezTo>
                        <a:pt x="13792" y="2784"/>
                        <a:pt x="13645" y="2845"/>
                        <a:pt x="13523" y="2969"/>
                      </a:cubicBezTo>
                      <a:cubicBezTo>
                        <a:pt x="13213" y="3287"/>
                        <a:pt x="13117" y="3671"/>
                        <a:pt x="13252" y="4094"/>
                      </a:cubicBezTo>
                      <a:cubicBezTo>
                        <a:pt x="13311" y="4279"/>
                        <a:pt x="13428" y="4445"/>
                        <a:pt x="13527" y="4635"/>
                      </a:cubicBezTo>
                      <a:cubicBezTo>
                        <a:pt x="13208" y="4683"/>
                        <a:pt x="12879" y="4740"/>
                        <a:pt x="12547" y="4780"/>
                      </a:cubicBezTo>
                      <a:cubicBezTo>
                        <a:pt x="12501" y="4785"/>
                        <a:pt x="12457" y="4788"/>
                        <a:pt x="12414" y="4788"/>
                      </a:cubicBezTo>
                      <a:cubicBezTo>
                        <a:pt x="12045" y="4788"/>
                        <a:pt x="11769" y="4590"/>
                        <a:pt x="11563" y="4276"/>
                      </a:cubicBezTo>
                      <a:cubicBezTo>
                        <a:pt x="11464" y="4125"/>
                        <a:pt x="11425" y="3950"/>
                        <a:pt x="11455" y="3794"/>
                      </a:cubicBezTo>
                      <a:lnTo>
                        <a:pt x="11455" y="3794"/>
                      </a:lnTo>
                      <a:cubicBezTo>
                        <a:pt x="11579" y="3816"/>
                        <a:pt x="11694" y="3858"/>
                        <a:pt x="11800" y="3858"/>
                      </a:cubicBezTo>
                      <a:cubicBezTo>
                        <a:pt x="11815" y="3858"/>
                        <a:pt x="11830" y="3857"/>
                        <a:pt x="11845" y="3855"/>
                      </a:cubicBezTo>
                      <a:cubicBezTo>
                        <a:pt x="12094" y="3821"/>
                        <a:pt x="12247" y="3598"/>
                        <a:pt x="12221" y="3355"/>
                      </a:cubicBezTo>
                      <a:cubicBezTo>
                        <a:pt x="12195" y="3099"/>
                        <a:pt x="11983" y="2908"/>
                        <a:pt x="11711" y="2908"/>
                      </a:cubicBezTo>
                      <a:cubicBezTo>
                        <a:pt x="11701" y="2908"/>
                        <a:pt x="11691" y="2909"/>
                        <a:pt x="11681" y="2909"/>
                      </a:cubicBezTo>
                      <a:cubicBezTo>
                        <a:pt x="11283" y="2930"/>
                        <a:pt x="11005" y="3145"/>
                        <a:pt x="10861" y="3503"/>
                      </a:cubicBezTo>
                      <a:cubicBezTo>
                        <a:pt x="10685" y="3944"/>
                        <a:pt x="10598" y="4400"/>
                        <a:pt x="10855" y="4896"/>
                      </a:cubicBezTo>
                      <a:cubicBezTo>
                        <a:pt x="10412" y="4843"/>
                        <a:pt x="9999" y="4805"/>
                        <a:pt x="9589" y="4741"/>
                      </a:cubicBezTo>
                      <a:cubicBezTo>
                        <a:pt x="9173" y="4678"/>
                        <a:pt x="8849" y="4103"/>
                        <a:pt x="8985" y="3685"/>
                      </a:cubicBezTo>
                      <a:lnTo>
                        <a:pt x="8985" y="3685"/>
                      </a:lnTo>
                      <a:cubicBezTo>
                        <a:pt x="9067" y="3718"/>
                        <a:pt x="9140" y="3735"/>
                        <a:pt x="9205" y="3735"/>
                      </a:cubicBezTo>
                      <a:cubicBezTo>
                        <a:pt x="9314" y="3735"/>
                        <a:pt x="9400" y="3689"/>
                        <a:pt x="9469" y="3599"/>
                      </a:cubicBezTo>
                      <a:cubicBezTo>
                        <a:pt x="9585" y="3444"/>
                        <a:pt x="9574" y="3218"/>
                        <a:pt x="9441" y="3066"/>
                      </a:cubicBezTo>
                      <a:cubicBezTo>
                        <a:pt x="9338" y="2949"/>
                        <a:pt x="9192" y="2886"/>
                        <a:pt x="9041" y="2886"/>
                      </a:cubicBezTo>
                      <a:cubicBezTo>
                        <a:pt x="8968" y="2886"/>
                        <a:pt x="8894" y="2901"/>
                        <a:pt x="8823" y="2931"/>
                      </a:cubicBezTo>
                      <a:cubicBezTo>
                        <a:pt x="8539" y="3051"/>
                        <a:pt x="8358" y="3270"/>
                        <a:pt x="8288" y="3561"/>
                      </a:cubicBezTo>
                      <a:cubicBezTo>
                        <a:pt x="8223" y="3826"/>
                        <a:pt x="8198" y="4103"/>
                        <a:pt x="8155" y="4383"/>
                      </a:cubicBezTo>
                      <a:cubicBezTo>
                        <a:pt x="8079" y="4357"/>
                        <a:pt x="7980" y="4327"/>
                        <a:pt x="7885" y="4287"/>
                      </a:cubicBezTo>
                      <a:cubicBezTo>
                        <a:pt x="6871" y="3864"/>
                        <a:pt x="5857" y="3440"/>
                        <a:pt x="4845" y="3014"/>
                      </a:cubicBezTo>
                      <a:cubicBezTo>
                        <a:pt x="4517" y="2875"/>
                        <a:pt x="4178" y="2793"/>
                        <a:pt x="3832" y="2793"/>
                      </a:cubicBezTo>
                      <a:cubicBezTo>
                        <a:pt x="3725" y="2793"/>
                        <a:pt x="3617" y="2801"/>
                        <a:pt x="3508" y="2817"/>
                      </a:cubicBezTo>
                      <a:cubicBezTo>
                        <a:pt x="3059" y="2885"/>
                        <a:pt x="2619" y="3008"/>
                        <a:pt x="2175" y="3109"/>
                      </a:cubicBezTo>
                      <a:cubicBezTo>
                        <a:pt x="1029" y="3367"/>
                        <a:pt x="361" y="4098"/>
                        <a:pt x="87" y="5218"/>
                      </a:cubicBezTo>
                      <a:cubicBezTo>
                        <a:pt x="4" y="5560"/>
                        <a:pt x="14" y="5905"/>
                        <a:pt x="84" y="6248"/>
                      </a:cubicBezTo>
                      <a:cubicBezTo>
                        <a:pt x="108" y="6362"/>
                        <a:pt x="162" y="6427"/>
                        <a:pt x="229" y="6427"/>
                      </a:cubicBezTo>
                      <a:cubicBezTo>
                        <a:pt x="261" y="6427"/>
                        <a:pt x="297" y="6411"/>
                        <a:pt x="334" y="6378"/>
                      </a:cubicBezTo>
                      <a:cubicBezTo>
                        <a:pt x="688" y="6057"/>
                        <a:pt x="1213" y="5962"/>
                        <a:pt x="1468" y="5498"/>
                      </a:cubicBezTo>
                      <a:cubicBezTo>
                        <a:pt x="1504" y="5554"/>
                        <a:pt x="1527" y="5585"/>
                        <a:pt x="1548" y="5617"/>
                      </a:cubicBezTo>
                      <a:cubicBezTo>
                        <a:pt x="1801" y="5994"/>
                        <a:pt x="2050" y="6376"/>
                        <a:pt x="2310" y="6749"/>
                      </a:cubicBezTo>
                      <a:cubicBezTo>
                        <a:pt x="2385" y="6856"/>
                        <a:pt x="2451" y="6908"/>
                        <a:pt x="2519" y="6908"/>
                      </a:cubicBezTo>
                      <a:cubicBezTo>
                        <a:pt x="2586" y="6908"/>
                        <a:pt x="2655" y="6857"/>
                        <a:pt x="2738" y="6757"/>
                      </a:cubicBezTo>
                      <a:cubicBezTo>
                        <a:pt x="2914" y="6543"/>
                        <a:pt x="3015" y="6299"/>
                        <a:pt x="3044" y="6024"/>
                      </a:cubicBezTo>
                      <a:cubicBezTo>
                        <a:pt x="3088" y="5608"/>
                        <a:pt x="3027" y="5215"/>
                        <a:pt x="2863" y="4832"/>
                      </a:cubicBezTo>
                      <a:cubicBezTo>
                        <a:pt x="2614" y="4250"/>
                        <a:pt x="2889" y="3885"/>
                        <a:pt x="3381" y="3597"/>
                      </a:cubicBezTo>
                      <a:cubicBezTo>
                        <a:pt x="3398" y="3588"/>
                        <a:pt x="3418" y="3585"/>
                        <a:pt x="3441" y="3585"/>
                      </a:cubicBezTo>
                      <a:cubicBezTo>
                        <a:pt x="3466" y="3585"/>
                        <a:pt x="3494" y="3588"/>
                        <a:pt x="3522" y="3588"/>
                      </a:cubicBezTo>
                      <a:cubicBezTo>
                        <a:pt x="3528" y="3588"/>
                        <a:pt x="3534" y="3588"/>
                        <a:pt x="3539" y="3588"/>
                      </a:cubicBezTo>
                      <a:lnTo>
                        <a:pt x="3539" y="3588"/>
                      </a:lnTo>
                      <a:cubicBezTo>
                        <a:pt x="3233" y="4242"/>
                        <a:pt x="3214" y="4511"/>
                        <a:pt x="3414" y="5042"/>
                      </a:cubicBezTo>
                      <a:cubicBezTo>
                        <a:pt x="3595" y="5524"/>
                        <a:pt x="3942" y="5869"/>
                        <a:pt x="4329" y="6186"/>
                      </a:cubicBezTo>
                      <a:cubicBezTo>
                        <a:pt x="4377" y="6226"/>
                        <a:pt x="4419" y="6246"/>
                        <a:pt x="4458" y="6246"/>
                      </a:cubicBezTo>
                      <a:cubicBezTo>
                        <a:pt x="4499" y="6246"/>
                        <a:pt x="4539" y="6225"/>
                        <a:pt x="4582" y="6182"/>
                      </a:cubicBezTo>
                      <a:cubicBezTo>
                        <a:pt x="4859" y="5910"/>
                        <a:pt x="4928" y="5579"/>
                        <a:pt x="4846" y="5213"/>
                      </a:cubicBezTo>
                      <a:cubicBezTo>
                        <a:pt x="4805" y="5025"/>
                        <a:pt x="4722" y="4847"/>
                        <a:pt x="4690" y="4658"/>
                      </a:cubicBezTo>
                      <a:cubicBezTo>
                        <a:pt x="4669" y="4529"/>
                        <a:pt x="4675" y="4381"/>
                        <a:pt x="4720" y="4260"/>
                      </a:cubicBezTo>
                      <a:cubicBezTo>
                        <a:pt x="4768" y="4134"/>
                        <a:pt x="4856" y="4073"/>
                        <a:pt x="4960" y="4073"/>
                      </a:cubicBezTo>
                      <a:cubicBezTo>
                        <a:pt x="5013" y="4073"/>
                        <a:pt x="5071" y="4089"/>
                        <a:pt x="5130" y="4121"/>
                      </a:cubicBezTo>
                      <a:cubicBezTo>
                        <a:pt x="5386" y="4260"/>
                        <a:pt x="5640" y="4403"/>
                        <a:pt x="5897" y="4542"/>
                      </a:cubicBezTo>
                      <a:cubicBezTo>
                        <a:pt x="7745" y="5557"/>
                        <a:pt x="9639" y="6047"/>
                        <a:pt x="11574" y="6047"/>
                      </a:cubicBezTo>
                      <a:cubicBezTo>
                        <a:pt x="12907" y="6047"/>
                        <a:pt x="14259" y="5814"/>
                        <a:pt x="15630" y="5360"/>
                      </a:cubicBezTo>
                      <a:cubicBezTo>
                        <a:pt x="15653" y="5353"/>
                        <a:pt x="15676" y="5352"/>
                        <a:pt x="15736" y="5339"/>
                      </a:cubicBezTo>
                      <a:lnTo>
                        <a:pt x="15736" y="5339"/>
                      </a:lnTo>
                      <a:cubicBezTo>
                        <a:pt x="15479" y="5648"/>
                        <a:pt x="15325" y="5967"/>
                        <a:pt x="15257" y="6323"/>
                      </a:cubicBezTo>
                      <a:cubicBezTo>
                        <a:pt x="15185" y="6700"/>
                        <a:pt x="15197" y="7070"/>
                        <a:pt x="15413" y="7405"/>
                      </a:cubicBezTo>
                      <a:cubicBezTo>
                        <a:pt x="15543" y="7608"/>
                        <a:pt x="15741" y="7715"/>
                        <a:pt x="15960" y="7715"/>
                      </a:cubicBezTo>
                      <a:cubicBezTo>
                        <a:pt x="16040" y="7715"/>
                        <a:pt x="16122" y="7701"/>
                        <a:pt x="16205" y="7672"/>
                      </a:cubicBezTo>
                      <a:cubicBezTo>
                        <a:pt x="16480" y="7576"/>
                        <a:pt x="16657" y="7199"/>
                        <a:pt x="16564" y="6908"/>
                      </a:cubicBezTo>
                      <a:cubicBezTo>
                        <a:pt x="16509" y="6736"/>
                        <a:pt x="16404" y="6653"/>
                        <a:pt x="16233" y="6653"/>
                      </a:cubicBezTo>
                      <a:cubicBezTo>
                        <a:pt x="16167" y="6653"/>
                        <a:pt x="16092" y="6666"/>
                        <a:pt x="16005" y="6690"/>
                      </a:cubicBezTo>
                      <a:cubicBezTo>
                        <a:pt x="15956" y="6093"/>
                        <a:pt x="16931" y="4815"/>
                        <a:pt x="17493" y="4728"/>
                      </a:cubicBezTo>
                      <a:lnTo>
                        <a:pt x="17493" y="4728"/>
                      </a:lnTo>
                      <a:cubicBezTo>
                        <a:pt x="17431" y="4898"/>
                        <a:pt x="17353" y="5068"/>
                        <a:pt x="17304" y="5247"/>
                      </a:cubicBezTo>
                      <a:cubicBezTo>
                        <a:pt x="17173" y="5720"/>
                        <a:pt x="17152" y="6192"/>
                        <a:pt x="17375" y="6646"/>
                      </a:cubicBezTo>
                      <a:cubicBezTo>
                        <a:pt x="17493" y="6889"/>
                        <a:pt x="17697" y="7019"/>
                        <a:pt x="17930" y="7019"/>
                      </a:cubicBezTo>
                      <a:cubicBezTo>
                        <a:pt x="17953" y="7019"/>
                        <a:pt x="17976" y="7018"/>
                        <a:pt x="17999" y="7015"/>
                      </a:cubicBezTo>
                      <a:cubicBezTo>
                        <a:pt x="18241" y="6987"/>
                        <a:pt x="18424" y="6814"/>
                        <a:pt x="18503" y="6535"/>
                      </a:cubicBezTo>
                      <a:cubicBezTo>
                        <a:pt x="18607" y="6168"/>
                        <a:pt x="18410" y="5891"/>
                        <a:pt x="18079" y="5891"/>
                      </a:cubicBezTo>
                      <a:cubicBezTo>
                        <a:pt x="18035" y="5891"/>
                        <a:pt x="17990" y="5896"/>
                        <a:pt x="17942" y="5906"/>
                      </a:cubicBezTo>
                      <a:cubicBezTo>
                        <a:pt x="17747" y="5375"/>
                        <a:pt x="18217" y="4456"/>
                        <a:pt x="18708" y="4324"/>
                      </a:cubicBezTo>
                      <a:lnTo>
                        <a:pt x="18708" y="4324"/>
                      </a:lnTo>
                      <a:cubicBezTo>
                        <a:pt x="18650" y="4541"/>
                        <a:pt x="18542" y="4780"/>
                        <a:pt x="18528" y="5023"/>
                      </a:cubicBezTo>
                      <a:cubicBezTo>
                        <a:pt x="18503" y="5467"/>
                        <a:pt x="18608" y="5896"/>
                        <a:pt x="18839" y="6285"/>
                      </a:cubicBezTo>
                      <a:cubicBezTo>
                        <a:pt x="19126" y="6765"/>
                        <a:pt x="19526" y="7103"/>
                        <a:pt x="20087" y="7199"/>
                      </a:cubicBezTo>
                      <a:cubicBezTo>
                        <a:pt x="20242" y="7226"/>
                        <a:pt x="20395" y="7240"/>
                        <a:pt x="20548" y="7240"/>
                      </a:cubicBezTo>
                      <a:cubicBezTo>
                        <a:pt x="20888" y="7240"/>
                        <a:pt x="21221" y="7172"/>
                        <a:pt x="21542" y="7031"/>
                      </a:cubicBezTo>
                      <a:cubicBezTo>
                        <a:pt x="22209" y="6734"/>
                        <a:pt x="22677" y="6253"/>
                        <a:pt x="22809" y="5515"/>
                      </a:cubicBezTo>
                      <a:cubicBezTo>
                        <a:pt x="22932" y="4837"/>
                        <a:pt x="22814" y="4192"/>
                        <a:pt x="22422" y="3612"/>
                      </a:cubicBezTo>
                      <a:cubicBezTo>
                        <a:pt x="22390" y="3565"/>
                        <a:pt x="22358" y="3517"/>
                        <a:pt x="22315" y="3455"/>
                      </a:cubicBezTo>
                      <a:lnTo>
                        <a:pt x="22315" y="3455"/>
                      </a:lnTo>
                      <a:cubicBezTo>
                        <a:pt x="23173" y="3627"/>
                        <a:pt x="24209" y="4975"/>
                        <a:pt x="24144" y="5855"/>
                      </a:cubicBezTo>
                      <a:cubicBezTo>
                        <a:pt x="24111" y="5835"/>
                        <a:pt x="24102" y="5792"/>
                        <a:pt x="24077" y="5767"/>
                      </a:cubicBezTo>
                      <a:cubicBezTo>
                        <a:pt x="23945" y="5640"/>
                        <a:pt x="23775" y="5578"/>
                        <a:pt x="23605" y="5578"/>
                      </a:cubicBezTo>
                      <a:cubicBezTo>
                        <a:pt x="23404" y="5578"/>
                        <a:pt x="23204" y="5666"/>
                        <a:pt x="23070" y="5836"/>
                      </a:cubicBezTo>
                      <a:cubicBezTo>
                        <a:pt x="22822" y="6151"/>
                        <a:pt x="22775" y="6605"/>
                        <a:pt x="22961" y="6920"/>
                      </a:cubicBezTo>
                      <a:cubicBezTo>
                        <a:pt x="23141" y="7226"/>
                        <a:pt x="23491" y="7431"/>
                        <a:pt x="23838" y="7431"/>
                      </a:cubicBezTo>
                      <a:cubicBezTo>
                        <a:pt x="23892" y="7431"/>
                        <a:pt x="23946" y="7426"/>
                        <a:pt x="23999" y="7416"/>
                      </a:cubicBezTo>
                      <a:cubicBezTo>
                        <a:pt x="24629" y="7294"/>
                        <a:pt x="25002" y="6866"/>
                        <a:pt x="25159" y="6282"/>
                      </a:cubicBezTo>
                      <a:cubicBezTo>
                        <a:pt x="25416" y="5328"/>
                        <a:pt x="25116" y="4496"/>
                        <a:pt x="24502" y="3757"/>
                      </a:cubicBezTo>
                      <a:cubicBezTo>
                        <a:pt x="24467" y="3716"/>
                        <a:pt x="24433" y="3677"/>
                        <a:pt x="24384" y="3622"/>
                      </a:cubicBezTo>
                      <a:cubicBezTo>
                        <a:pt x="24413" y="3622"/>
                        <a:pt x="24432" y="3621"/>
                        <a:pt x="24447" y="3621"/>
                      </a:cubicBezTo>
                      <a:cubicBezTo>
                        <a:pt x="24455" y="3621"/>
                        <a:pt x="24461" y="3621"/>
                        <a:pt x="24467" y="3622"/>
                      </a:cubicBezTo>
                      <a:cubicBezTo>
                        <a:pt x="24522" y="3629"/>
                        <a:pt x="24576" y="3633"/>
                        <a:pt x="24630" y="3633"/>
                      </a:cubicBezTo>
                      <a:cubicBezTo>
                        <a:pt x="25201" y="3633"/>
                        <a:pt x="25673" y="3229"/>
                        <a:pt x="25750" y="2648"/>
                      </a:cubicBezTo>
                      <a:cubicBezTo>
                        <a:pt x="25792" y="2328"/>
                        <a:pt x="25564" y="2076"/>
                        <a:pt x="25269" y="2076"/>
                      </a:cubicBezTo>
                      <a:cubicBezTo>
                        <a:pt x="25225" y="2076"/>
                        <a:pt x="25179" y="2082"/>
                        <a:pt x="25132" y="2094"/>
                      </a:cubicBezTo>
                      <a:cubicBezTo>
                        <a:pt x="24937" y="2145"/>
                        <a:pt x="24781" y="2328"/>
                        <a:pt x="24772" y="2518"/>
                      </a:cubicBezTo>
                      <a:cubicBezTo>
                        <a:pt x="24764" y="2710"/>
                        <a:pt x="24854" y="2819"/>
                        <a:pt x="25086" y="2900"/>
                      </a:cubicBezTo>
                      <a:cubicBezTo>
                        <a:pt x="25092" y="2901"/>
                        <a:pt x="25092" y="2916"/>
                        <a:pt x="25096" y="2926"/>
                      </a:cubicBezTo>
                      <a:cubicBezTo>
                        <a:pt x="24941" y="3050"/>
                        <a:pt x="24768" y="3112"/>
                        <a:pt x="24599" y="3112"/>
                      </a:cubicBezTo>
                      <a:cubicBezTo>
                        <a:pt x="24424" y="3112"/>
                        <a:pt x="24253" y="3045"/>
                        <a:pt x="24111" y="2910"/>
                      </a:cubicBezTo>
                      <a:cubicBezTo>
                        <a:pt x="24120" y="2897"/>
                        <a:pt x="24125" y="2880"/>
                        <a:pt x="24137" y="2871"/>
                      </a:cubicBezTo>
                      <a:cubicBezTo>
                        <a:pt x="24699" y="2421"/>
                        <a:pt x="24882" y="1284"/>
                        <a:pt x="24589" y="593"/>
                      </a:cubicBezTo>
                      <a:cubicBezTo>
                        <a:pt x="24425" y="208"/>
                        <a:pt x="24063" y="1"/>
                        <a:pt x="23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2" name="Google Shape;7262;p32"/>
                <p:cNvSpPr/>
                <p:nvPr/>
              </p:nvSpPr>
              <p:spPr>
                <a:xfrm>
                  <a:off x="4186966" y="2834041"/>
                  <a:ext cx="67015" cy="87738"/>
                </a:xfrm>
                <a:custGeom>
                  <a:avLst/>
                  <a:gdLst/>
                  <a:ahLst/>
                  <a:cxnLst/>
                  <a:rect l="l" t="t" r="r" b="b"/>
                  <a:pathLst>
                    <a:path w="1604" h="2100" extrusionOk="0">
                      <a:moveTo>
                        <a:pt x="233" y="1"/>
                      </a:moveTo>
                      <a:lnTo>
                        <a:pt x="233" y="1"/>
                      </a:lnTo>
                      <a:cubicBezTo>
                        <a:pt x="191" y="581"/>
                        <a:pt x="0" y="1148"/>
                        <a:pt x="340" y="1692"/>
                      </a:cubicBezTo>
                      <a:cubicBezTo>
                        <a:pt x="396" y="1779"/>
                        <a:pt x="463" y="1800"/>
                        <a:pt x="563" y="1820"/>
                      </a:cubicBezTo>
                      <a:cubicBezTo>
                        <a:pt x="868" y="1882"/>
                        <a:pt x="1168" y="1973"/>
                        <a:pt x="1469" y="2052"/>
                      </a:cubicBezTo>
                      <a:cubicBezTo>
                        <a:pt x="1519" y="2067"/>
                        <a:pt x="1568" y="2088"/>
                        <a:pt x="1604" y="2100"/>
                      </a:cubicBezTo>
                      <a:cubicBezTo>
                        <a:pt x="1542" y="1653"/>
                        <a:pt x="1496" y="1206"/>
                        <a:pt x="1410" y="766"/>
                      </a:cubicBezTo>
                      <a:cubicBezTo>
                        <a:pt x="1387" y="638"/>
                        <a:pt x="1273" y="506"/>
                        <a:pt x="1166" y="419"/>
                      </a:cubicBezTo>
                      <a:cubicBezTo>
                        <a:pt x="902" y="205"/>
                        <a:pt x="584" y="96"/>
                        <a:pt x="2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3" name="Google Shape;7263;p32"/>
                <p:cNvSpPr/>
                <p:nvPr/>
              </p:nvSpPr>
              <p:spPr>
                <a:xfrm>
                  <a:off x="4372175" y="2584240"/>
                  <a:ext cx="73575" cy="69104"/>
                </a:xfrm>
                <a:custGeom>
                  <a:avLst/>
                  <a:gdLst/>
                  <a:ahLst/>
                  <a:cxnLst/>
                  <a:rect l="l" t="t" r="r" b="b"/>
                  <a:pathLst>
                    <a:path w="1761" h="1654" extrusionOk="0">
                      <a:moveTo>
                        <a:pt x="975" y="0"/>
                      </a:moveTo>
                      <a:cubicBezTo>
                        <a:pt x="781" y="0"/>
                        <a:pt x="581" y="82"/>
                        <a:pt x="433" y="250"/>
                      </a:cubicBezTo>
                      <a:cubicBezTo>
                        <a:pt x="140" y="583"/>
                        <a:pt x="40" y="978"/>
                        <a:pt x="14" y="1404"/>
                      </a:cubicBezTo>
                      <a:cubicBezTo>
                        <a:pt x="8" y="1502"/>
                        <a:pt x="4" y="1598"/>
                        <a:pt x="1" y="1654"/>
                      </a:cubicBezTo>
                      <a:cubicBezTo>
                        <a:pt x="132" y="1504"/>
                        <a:pt x="285" y="1339"/>
                        <a:pt x="426" y="1165"/>
                      </a:cubicBezTo>
                      <a:cubicBezTo>
                        <a:pt x="455" y="1130"/>
                        <a:pt x="453" y="1064"/>
                        <a:pt x="455" y="1011"/>
                      </a:cubicBezTo>
                      <a:cubicBezTo>
                        <a:pt x="463" y="744"/>
                        <a:pt x="621" y="523"/>
                        <a:pt x="849" y="464"/>
                      </a:cubicBezTo>
                      <a:cubicBezTo>
                        <a:pt x="883" y="454"/>
                        <a:pt x="917" y="450"/>
                        <a:pt x="949" y="450"/>
                      </a:cubicBezTo>
                      <a:cubicBezTo>
                        <a:pt x="1104" y="450"/>
                        <a:pt x="1228" y="554"/>
                        <a:pt x="1268" y="727"/>
                      </a:cubicBezTo>
                      <a:cubicBezTo>
                        <a:pt x="1319" y="935"/>
                        <a:pt x="1213" y="1133"/>
                        <a:pt x="995" y="1185"/>
                      </a:cubicBezTo>
                      <a:cubicBezTo>
                        <a:pt x="1047" y="1094"/>
                        <a:pt x="1089" y="1032"/>
                        <a:pt x="1120" y="965"/>
                      </a:cubicBezTo>
                      <a:cubicBezTo>
                        <a:pt x="1187" y="820"/>
                        <a:pt x="1158" y="652"/>
                        <a:pt x="1050" y="594"/>
                      </a:cubicBezTo>
                      <a:cubicBezTo>
                        <a:pt x="1008" y="571"/>
                        <a:pt x="967" y="561"/>
                        <a:pt x="928" y="561"/>
                      </a:cubicBezTo>
                      <a:cubicBezTo>
                        <a:pt x="840" y="561"/>
                        <a:pt x="762" y="612"/>
                        <a:pt x="695" y="681"/>
                      </a:cubicBezTo>
                      <a:cubicBezTo>
                        <a:pt x="477" y="901"/>
                        <a:pt x="556" y="1450"/>
                        <a:pt x="838" y="1574"/>
                      </a:cubicBezTo>
                      <a:cubicBezTo>
                        <a:pt x="877" y="1592"/>
                        <a:pt x="927" y="1600"/>
                        <a:pt x="979" y="1600"/>
                      </a:cubicBezTo>
                      <a:cubicBezTo>
                        <a:pt x="1049" y="1600"/>
                        <a:pt x="1122" y="1585"/>
                        <a:pt x="1176" y="1557"/>
                      </a:cubicBezTo>
                      <a:cubicBezTo>
                        <a:pt x="1581" y="1354"/>
                        <a:pt x="1760" y="759"/>
                        <a:pt x="1557" y="355"/>
                      </a:cubicBezTo>
                      <a:cubicBezTo>
                        <a:pt x="1438" y="121"/>
                        <a:pt x="1210" y="0"/>
                        <a:pt x="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264" name="Google Shape;7264;p32"/>
                <p:cNvGrpSpPr/>
                <p:nvPr/>
              </p:nvGrpSpPr>
              <p:grpSpPr>
                <a:xfrm>
                  <a:off x="4146690" y="2454179"/>
                  <a:ext cx="145100" cy="168246"/>
                  <a:chOff x="3772465" y="1705001"/>
                  <a:chExt cx="213729" cy="247822"/>
                </a:xfrm>
              </p:grpSpPr>
              <p:sp>
                <p:nvSpPr>
                  <p:cNvPr id="7265" name="Google Shape;7265;p32"/>
                  <p:cNvSpPr/>
                  <p:nvPr/>
                </p:nvSpPr>
                <p:spPr>
                  <a:xfrm>
                    <a:off x="3801328" y="1752449"/>
                    <a:ext cx="184866" cy="200374"/>
                  </a:xfrm>
                  <a:custGeom>
                    <a:avLst/>
                    <a:gdLst/>
                    <a:ahLst/>
                    <a:cxnLst/>
                    <a:rect l="l" t="t" r="r" b="b"/>
                    <a:pathLst>
                      <a:path w="3004" h="3256" extrusionOk="0">
                        <a:moveTo>
                          <a:pt x="29" y="0"/>
                        </a:moveTo>
                        <a:cubicBezTo>
                          <a:pt x="19" y="18"/>
                          <a:pt x="10" y="36"/>
                          <a:pt x="1" y="55"/>
                        </a:cubicBezTo>
                        <a:cubicBezTo>
                          <a:pt x="47" y="99"/>
                          <a:pt x="88" y="156"/>
                          <a:pt x="143" y="186"/>
                        </a:cubicBezTo>
                        <a:cubicBezTo>
                          <a:pt x="1131" y="734"/>
                          <a:pt x="1842" y="1561"/>
                          <a:pt x="2471" y="2472"/>
                        </a:cubicBezTo>
                        <a:cubicBezTo>
                          <a:pt x="2564" y="2606"/>
                          <a:pt x="2618" y="2766"/>
                          <a:pt x="2702" y="2907"/>
                        </a:cubicBezTo>
                        <a:cubicBezTo>
                          <a:pt x="2774" y="3029"/>
                          <a:pt x="2862" y="3138"/>
                          <a:pt x="2944" y="3255"/>
                        </a:cubicBezTo>
                        <a:cubicBezTo>
                          <a:pt x="2964" y="3242"/>
                          <a:pt x="2984" y="3229"/>
                          <a:pt x="3003" y="3215"/>
                        </a:cubicBezTo>
                        <a:cubicBezTo>
                          <a:pt x="2916" y="2867"/>
                          <a:pt x="2861" y="2513"/>
                          <a:pt x="2668" y="2192"/>
                        </a:cubicBezTo>
                        <a:cubicBezTo>
                          <a:pt x="2229" y="1463"/>
                          <a:pt x="1709" y="811"/>
                          <a:pt x="974" y="363"/>
                        </a:cubicBezTo>
                        <a:cubicBezTo>
                          <a:pt x="756" y="230"/>
                          <a:pt x="512" y="136"/>
                          <a:pt x="274" y="36"/>
                        </a:cubicBezTo>
                        <a:cubicBezTo>
                          <a:pt x="201" y="5"/>
                          <a:pt x="111" y="12"/>
                          <a:pt x="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6" name="Google Shape;7266;p32"/>
                  <p:cNvSpPr/>
                  <p:nvPr/>
                </p:nvSpPr>
                <p:spPr>
                  <a:xfrm>
                    <a:off x="3842744" y="1705001"/>
                    <a:ext cx="140865" cy="176620"/>
                  </a:xfrm>
                  <a:custGeom>
                    <a:avLst/>
                    <a:gdLst/>
                    <a:ahLst/>
                    <a:cxnLst/>
                    <a:rect l="l" t="t" r="r" b="b"/>
                    <a:pathLst>
                      <a:path w="2289" h="2870" extrusionOk="0">
                        <a:moveTo>
                          <a:pt x="34" y="1"/>
                        </a:moveTo>
                        <a:cubicBezTo>
                          <a:pt x="23" y="1"/>
                          <a:pt x="11" y="1"/>
                          <a:pt x="0" y="2"/>
                        </a:cubicBezTo>
                        <a:cubicBezTo>
                          <a:pt x="95" y="126"/>
                          <a:pt x="161" y="220"/>
                          <a:pt x="238" y="306"/>
                        </a:cubicBezTo>
                        <a:cubicBezTo>
                          <a:pt x="576" y="694"/>
                          <a:pt x="937" y="1064"/>
                          <a:pt x="1252" y="1471"/>
                        </a:cubicBezTo>
                        <a:cubicBezTo>
                          <a:pt x="1434" y="1705"/>
                          <a:pt x="1533" y="2002"/>
                          <a:pt x="1690" y="2260"/>
                        </a:cubicBezTo>
                        <a:cubicBezTo>
                          <a:pt x="1825" y="2483"/>
                          <a:pt x="1990" y="2688"/>
                          <a:pt x="2118" y="2869"/>
                        </a:cubicBezTo>
                        <a:cubicBezTo>
                          <a:pt x="2289" y="1876"/>
                          <a:pt x="857" y="1"/>
                          <a:pt x="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7" name="Google Shape;7267;p32"/>
                  <p:cNvSpPr/>
                  <p:nvPr/>
                </p:nvSpPr>
                <p:spPr>
                  <a:xfrm>
                    <a:off x="3772465" y="1813313"/>
                    <a:ext cx="185358" cy="117049"/>
                  </a:xfrm>
                  <a:custGeom>
                    <a:avLst/>
                    <a:gdLst/>
                    <a:ahLst/>
                    <a:cxnLst/>
                    <a:rect l="l" t="t" r="r" b="b"/>
                    <a:pathLst>
                      <a:path w="3012" h="1902" extrusionOk="0">
                        <a:moveTo>
                          <a:pt x="266" y="1"/>
                        </a:moveTo>
                        <a:cubicBezTo>
                          <a:pt x="163" y="1"/>
                          <a:pt x="73" y="19"/>
                          <a:pt x="1" y="59"/>
                        </a:cubicBezTo>
                        <a:cubicBezTo>
                          <a:pt x="109" y="116"/>
                          <a:pt x="182" y="170"/>
                          <a:pt x="266" y="196"/>
                        </a:cubicBezTo>
                        <a:cubicBezTo>
                          <a:pt x="927" y="403"/>
                          <a:pt x="1517" y="745"/>
                          <a:pt x="2028" y="1201"/>
                        </a:cubicBezTo>
                        <a:cubicBezTo>
                          <a:pt x="2318" y="1459"/>
                          <a:pt x="2630" y="1669"/>
                          <a:pt x="2955" y="1868"/>
                        </a:cubicBezTo>
                        <a:cubicBezTo>
                          <a:pt x="2973" y="1880"/>
                          <a:pt x="2992" y="1890"/>
                          <a:pt x="3012" y="1901"/>
                        </a:cubicBezTo>
                        <a:cubicBezTo>
                          <a:pt x="2979" y="1342"/>
                          <a:pt x="1147" y="1"/>
                          <a:pt x="2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268" name="Google Shape;7268;p32"/>
                <p:cNvSpPr/>
                <p:nvPr/>
              </p:nvSpPr>
              <p:spPr>
                <a:xfrm>
                  <a:off x="4274327" y="2815032"/>
                  <a:ext cx="39106" cy="97640"/>
                </a:xfrm>
                <a:custGeom>
                  <a:avLst/>
                  <a:gdLst/>
                  <a:ahLst/>
                  <a:cxnLst/>
                  <a:rect l="l" t="t" r="r" b="b"/>
                  <a:pathLst>
                    <a:path w="936" h="2337" extrusionOk="0">
                      <a:moveTo>
                        <a:pt x="532" y="1"/>
                      </a:moveTo>
                      <a:cubicBezTo>
                        <a:pt x="484" y="1"/>
                        <a:pt x="434" y="9"/>
                        <a:pt x="385" y="28"/>
                      </a:cubicBezTo>
                      <a:cubicBezTo>
                        <a:pt x="192" y="101"/>
                        <a:pt x="0" y="380"/>
                        <a:pt x="5" y="587"/>
                      </a:cubicBezTo>
                      <a:cubicBezTo>
                        <a:pt x="9" y="730"/>
                        <a:pt x="77" y="841"/>
                        <a:pt x="208" y="902"/>
                      </a:cubicBezTo>
                      <a:cubicBezTo>
                        <a:pt x="247" y="920"/>
                        <a:pt x="285" y="929"/>
                        <a:pt x="322" y="929"/>
                      </a:cubicBezTo>
                      <a:cubicBezTo>
                        <a:pt x="396" y="929"/>
                        <a:pt x="464" y="895"/>
                        <a:pt x="526" y="838"/>
                      </a:cubicBezTo>
                      <a:cubicBezTo>
                        <a:pt x="624" y="747"/>
                        <a:pt x="667" y="633"/>
                        <a:pt x="611" y="511"/>
                      </a:cubicBezTo>
                      <a:cubicBezTo>
                        <a:pt x="583" y="448"/>
                        <a:pt x="517" y="371"/>
                        <a:pt x="459" y="363"/>
                      </a:cubicBezTo>
                      <a:cubicBezTo>
                        <a:pt x="456" y="362"/>
                        <a:pt x="452" y="362"/>
                        <a:pt x="449" y="362"/>
                      </a:cubicBezTo>
                      <a:cubicBezTo>
                        <a:pt x="394" y="362"/>
                        <a:pt x="327" y="423"/>
                        <a:pt x="274" y="465"/>
                      </a:cubicBezTo>
                      <a:cubicBezTo>
                        <a:pt x="238" y="492"/>
                        <a:pt x="220" y="539"/>
                        <a:pt x="171" y="612"/>
                      </a:cubicBezTo>
                      <a:cubicBezTo>
                        <a:pt x="119" y="415"/>
                        <a:pt x="195" y="326"/>
                        <a:pt x="318" y="265"/>
                      </a:cubicBezTo>
                      <a:cubicBezTo>
                        <a:pt x="362" y="243"/>
                        <a:pt x="405" y="232"/>
                        <a:pt x="445" y="232"/>
                      </a:cubicBezTo>
                      <a:cubicBezTo>
                        <a:pt x="518" y="232"/>
                        <a:pt x="584" y="268"/>
                        <a:pt x="642" y="337"/>
                      </a:cubicBezTo>
                      <a:cubicBezTo>
                        <a:pt x="757" y="474"/>
                        <a:pt x="765" y="670"/>
                        <a:pt x="677" y="830"/>
                      </a:cubicBezTo>
                      <a:cubicBezTo>
                        <a:pt x="645" y="886"/>
                        <a:pt x="635" y="959"/>
                        <a:pt x="624" y="1025"/>
                      </a:cubicBezTo>
                      <a:cubicBezTo>
                        <a:pt x="599" y="1176"/>
                        <a:pt x="595" y="1332"/>
                        <a:pt x="554" y="1478"/>
                      </a:cubicBezTo>
                      <a:cubicBezTo>
                        <a:pt x="478" y="1750"/>
                        <a:pt x="430" y="2023"/>
                        <a:pt x="475" y="2337"/>
                      </a:cubicBezTo>
                      <a:cubicBezTo>
                        <a:pt x="506" y="2280"/>
                        <a:pt x="528" y="2246"/>
                        <a:pt x="542" y="2209"/>
                      </a:cubicBezTo>
                      <a:cubicBezTo>
                        <a:pt x="771" y="1631"/>
                        <a:pt x="897" y="1031"/>
                        <a:pt x="925" y="411"/>
                      </a:cubicBezTo>
                      <a:cubicBezTo>
                        <a:pt x="936" y="177"/>
                        <a:pt x="748" y="1"/>
                        <a:pt x="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9" name="Google Shape;7269;p32"/>
                <p:cNvSpPr/>
                <p:nvPr/>
              </p:nvSpPr>
              <p:spPr>
                <a:xfrm>
                  <a:off x="4215250" y="2627900"/>
                  <a:ext cx="59662" cy="46752"/>
                </a:xfrm>
                <a:custGeom>
                  <a:avLst/>
                  <a:gdLst/>
                  <a:ahLst/>
                  <a:cxnLst/>
                  <a:rect l="l" t="t" r="r" b="b"/>
                  <a:pathLst>
                    <a:path w="1428" h="1119" extrusionOk="0">
                      <a:moveTo>
                        <a:pt x="501" y="1"/>
                      </a:moveTo>
                      <a:cubicBezTo>
                        <a:pt x="389" y="1"/>
                        <a:pt x="295" y="53"/>
                        <a:pt x="207" y="161"/>
                      </a:cubicBezTo>
                      <a:cubicBezTo>
                        <a:pt x="39" y="366"/>
                        <a:pt x="0" y="629"/>
                        <a:pt x="142" y="797"/>
                      </a:cubicBezTo>
                      <a:cubicBezTo>
                        <a:pt x="238" y="910"/>
                        <a:pt x="361" y="1011"/>
                        <a:pt x="491" y="1086"/>
                      </a:cubicBezTo>
                      <a:cubicBezTo>
                        <a:pt x="529" y="1108"/>
                        <a:pt x="571" y="1118"/>
                        <a:pt x="612" y="1118"/>
                      </a:cubicBezTo>
                      <a:cubicBezTo>
                        <a:pt x="724" y="1118"/>
                        <a:pt x="834" y="1045"/>
                        <a:pt x="876" y="941"/>
                      </a:cubicBezTo>
                      <a:cubicBezTo>
                        <a:pt x="938" y="788"/>
                        <a:pt x="846" y="550"/>
                        <a:pt x="695" y="519"/>
                      </a:cubicBezTo>
                      <a:cubicBezTo>
                        <a:pt x="687" y="517"/>
                        <a:pt x="678" y="516"/>
                        <a:pt x="670" y="516"/>
                      </a:cubicBezTo>
                      <a:cubicBezTo>
                        <a:pt x="609" y="516"/>
                        <a:pt x="538" y="554"/>
                        <a:pt x="483" y="587"/>
                      </a:cubicBezTo>
                      <a:cubicBezTo>
                        <a:pt x="438" y="616"/>
                        <a:pt x="415" y="679"/>
                        <a:pt x="379" y="733"/>
                      </a:cubicBezTo>
                      <a:cubicBezTo>
                        <a:pt x="296" y="595"/>
                        <a:pt x="400" y="416"/>
                        <a:pt x="569" y="385"/>
                      </a:cubicBezTo>
                      <a:cubicBezTo>
                        <a:pt x="592" y="380"/>
                        <a:pt x="614" y="378"/>
                        <a:pt x="636" y="378"/>
                      </a:cubicBezTo>
                      <a:cubicBezTo>
                        <a:pt x="757" y="378"/>
                        <a:pt x="850" y="445"/>
                        <a:pt x="921" y="549"/>
                      </a:cubicBezTo>
                      <a:cubicBezTo>
                        <a:pt x="1084" y="788"/>
                        <a:pt x="1083" y="789"/>
                        <a:pt x="1428" y="918"/>
                      </a:cubicBezTo>
                      <a:cubicBezTo>
                        <a:pt x="1218" y="577"/>
                        <a:pt x="1104" y="219"/>
                        <a:pt x="737" y="59"/>
                      </a:cubicBezTo>
                      <a:cubicBezTo>
                        <a:pt x="648" y="21"/>
                        <a:pt x="571" y="1"/>
                        <a:pt x="50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270" name="Google Shape;7270;p32"/>
                <p:cNvGrpSpPr/>
                <p:nvPr/>
              </p:nvGrpSpPr>
              <p:grpSpPr>
                <a:xfrm>
                  <a:off x="4167162" y="2682339"/>
                  <a:ext cx="127679" cy="290286"/>
                  <a:chOff x="3802620" y="2041074"/>
                  <a:chExt cx="188067" cy="427583"/>
                </a:xfrm>
              </p:grpSpPr>
              <p:sp>
                <p:nvSpPr>
                  <p:cNvPr id="7271" name="Google Shape;7271;p32"/>
                  <p:cNvSpPr/>
                  <p:nvPr/>
                </p:nvSpPr>
                <p:spPr>
                  <a:xfrm>
                    <a:off x="3887853" y="2133692"/>
                    <a:ext cx="82279" cy="150342"/>
                  </a:xfrm>
                  <a:custGeom>
                    <a:avLst/>
                    <a:gdLst/>
                    <a:ahLst/>
                    <a:cxnLst/>
                    <a:rect l="l" t="t" r="r" b="b"/>
                    <a:pathLst>
                      <a:path w="1337" h="2443" extrusionOk="0">
                        <a:moveTo>
                          <a:pt x="324" y="1"/>
                        </a:moveTo>
                        <a:cubicBezTo>
                          <a:pt x="143" y="402"/>
                          <a:pt x="59" y="821"/>
                          <a:pt x="11" y="1248"/>
                        </a:cubicBezTo>
                        <a:cubicBezTo>
                          <a:pt x="1" y="1338"/>
                          <a:pt x="49" y="1440"/>
                          <a:pt x="89" y="1529"/>
                        </a:cubicBezTo>
                        <a:cubicBezTo>
                          <a:pt x="229" y="1833"/>
                          <a:pt x="375" y="2133"/>
                          <a:pt x="524" y="2443"/>
                        </a:cubicBezTo>
                        <a:cubicBezTo>
                          <a:pt x="535" y="2434"/>
                          <a:pt x="553" y="2423"/>
                          <a:pt x="561" y="2408"/>
                        </a:cubicBezTo>
                        <a:cubicBezTo>
                          <a:pt x="727" y="2137"/>
                          <a:pt x="894" y="1865"/>
                          <a:pt x="1056" y="1592"/>
                        </a:cubicBezTo>
                        <a:cubicBezTo>
                          <a:pt x="1336" y="1121"/>
                          <a:pt x="1159" y="491"/>
                          <a:pt x="682" y="230"/>
                        </a:cubicBezTo>
                        <a:cubicBezTo>
                          <a:pt x="563" y="164"/>
                          <a:pt x="452" y="84"/>
                          <a:pt x="3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2" name="Google Shape;7272;p32"/>
                  <p:cNvSpPr/>
                  <p:nvPr/>
                </p:nvSpPr>
                <p:spPr>
                  <a:xfrm>
                    <a:off x="3802620" y="2132400"/>
                    <a:ext cx="110834" cy="153296"/>
                  </a:xfrm>
                  <a:custGeom>
                    <a:avLst/>
                    <a:gdLst/>
                    <a:ahLst/>
                    <a:cxnLst/>
                    <a:rect l="l" t="t" r="r" b="b"/>
                    <a:pathLst>
                      <a:path w="1801" h="2491" extrusionOk="0">
                        <a:moveTo>
                          <a:pt x="169" y="0"/>
                        </a:moveTo>
                        <a:cubicBezTo>
                          <a:pt x="0" y="411"/>
                          <a:pt x="24" y="789"/>
                          <a:pt x="225" y="1155"/>
                        </a:cubicBezTo>
                        <a:cubicBezTo>
                          <a:pt x="292" y="1273"/>
                          <a:pt x="386" y="1378"/>
                          <a:pt x="460" y="1492"/>
                        </a:cubicBezTo>
                        <a:cubicBezTo>
                          <a:pt x="521" y="1583"/>
                          <a:pt x="601" y="1674"/>
                          <a:pt x="623" y="1775"/>
                        </a:cubicBezTo>
                        <a:cubicBezTo>
                          <a:pt x="665" y="1969"/>
                          <a:pt x="787" y="2034"/>
                          <a:pt x="959" y="2093"/>
                        </a:cubicBezTo>
                        <a:cubicBezTo>
                          <a:pt x="1190" y="2174"/>
                          <a:pt x="1408" y="2294"/>
                          <a:pt x="1631" y="2399"/>
                        </a:cubicBezTo>
                        <a:cubicBezTo>
                          <a:pt x="1672" y="2421"/>
                          <a:pt x="1713" y="2444"/>
                          <a:pt x="1801" y="2491"/>
                        </a:cubicBezTo>
                        <a:cubicBezTo>
                          <a:pt x="1720" y="2313"/>
                          <a:pt x="1659" y="2181"/>
                          <a:pt x="1602" y="2046"/>
                        </a:cubicBezTo>
                        <a:cubicBezTo>
                          <a:pt x="1489" y="1780"/>
                          <a:pt x="1376" y="1512"/>
                          <a:pt x="1265" y="1244"/>
                        </a:cubicBezTo>
                        <a:cubicBezTo>
                          <a:pt x="1255" y="1223"/>
                          <a:pt x="1254" y="1199"/>
                          <a:pt x="1243" y="1182"/>
                        </a:cubicBezTo>
                        <a:cubicBezTo>
                          <a:pt x="941" y="749"/>
                          <a:pt x="591" y="360"/>
                          <a:pt x="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3" name="Google Shape;7273;p32"/>
                  <p:cNvSpPr/>
                  <p:nvPr/>
                </p:nvSpPr>
                <p:spPr>
                  <a:xfrm>
                    <a:off x="3817698" y="2043720"/>
                    <a:ext cx="55694" cy="139942"/>
                  </a:xfrm>
                  <a:custGeom>
                    <a:avLst/>
                    <a:gdLst/>
                    <a:ahLst/>
                    <a:cxnLst/>
                    <a:rect l="l" t="t" r="r" b="b"/>
                    <a:pathLst>
                      <a:path w="905" h="2274" extrusionOk="0">
                        <a:moveTo>
                          <a:pt x="431" y="0"/>
                        </a:moveTo>
                        <a:cubicBezTo>
                          <a:pt x="408" y="454"/>
                          <a:pt x="188" y="834"/>
                          <a:pt x="15" y="1233"/>
                        </a:cubicBezTo>
                        <a:cubicBezTo>
                          <a:pt x="0" y="1264"/>
                          <a:pt x="21" y="1328"/>
                          <a:pt x="47" y="1356"/>
                        </a:cubicBezTo>
                        <a:cubicBezTo>
                          <a:pt x="320" y="1656"/>
                          <a:pt x="600" y="1950"/>
                          <a:pt x="905" y="2274"/>
                        </a:cubicBezTo>
                        <a:cubicBezTo>
                          <a:pt x="729" y="1499"/>
                          <a:pt x="790" y="711"/>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4" name="Google Shape;7274;p32"/>
                  <p:cNvSpPr/>
                  <p:nvPr/>
                </p:nvSpPr>
                <p:spPr>
                  <a:xfrm>
                    <a:off x="3923670" y="2243481"/>
                    <a:ext cx="43386" cy="150219"/>
                  </a:xfrm>
                  <a:custGeom>
                    <a:avLst/>
                    <a:gdLst/>
                    <a:ahLst/>
                    <a:cxnLst/>
                    <a:rect l="l" t="t" r="r" b="b"/>
                    <a:pathLst>
                      <a:path w="705" h="2441" extrusionOk="0">
                        <a:moveTo>
                          <a:pt x="448" y="1"/>
                        </a:moveTo>
                        <a:cubicBezTo>
                          <a:pt x="300" y="295"/>
                          <a:pt x="153" y="591"/>
                          <a:pt x="4" y="885"/>
                        </a:cubicBezTo>
                        <a:cubicBezTo>
                          <a:pt x="2" y="890"/>
                          <a:pt x="0" y="896"/>
                          <a:pt x="2" y="901"/>
                        </a:cubicBezTo>
                        <a:cubicBezTo>
                          <a:pt x="87" y="1408"/>
                          <a:pt x="173" y="1914"/>
                          <a:pt x="260" y="2421"/>
                        </a:cubicBezTo>
                        <a:cubicBezTo>
                          <a:pt x="262" y="2432"/>
                          <a:pt x="274" y="2441"/>
                          <a:pt x="277" y="2441"/>
                        </a:cubicBezTo>
                        <a:cubicBezTo>
                          <a:pt x="277" y="2441"/>
                          <a:pt x="277" y="2440"/>
                          <a:pt x="277" y="2440"/>
                        </a:cubicBezTo>
                        <a:cubicBezTo>
                          <a:pt x="415" y="2095"/>
                          <a:pt x="556" y="1747"/>
                          <a:pt x="692" y="1397"/>
                        </a:cubicBezTo>
                        <a:cubicBezTo>
                          <a:pt x="705" y="1367"/>
                          <a:pt x="695" y="1320"/>
                          <a:pt x="680" y="1290"/>
                        </a:cubicBezTo>
                        <a:cubicBezTo>
                          <a:pt x="465" y="889"/>
                          <a:pt x="389" y="468"/>
                          <a:pt x="501" y="17"/>
                        </a:cubicBezTo>
                        <a:cubicBezTo>
                          <a:pt x="483" y="12"/>
                          <a:pt x="467" y="7"/>
                          <a:pt x="4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5" name="Google Shape;7275;p32"/>
                  <p:cNvSpPr/>
                  <p:nvPr/>
                </p:nvSpPr>
                <p:spPr>
                  <a:xfrm>
                    <a:off x="3854868" y="2041074"/>
                    <a:ext cx="48309" cy="144373"/>
                  </a:xfrm>
                  <a:custGeom>
                    <a:avLst/>
                    <a:gdLst/>
                    <a:ahLst/>
                    <a:cxnLst/>
                    <a:rect l="l" t="t" r="r" b="b"/>
                    <a:pathLst>
                      <a:path w="785" h="2346" extrusionOk="0">
                        <a:moveTo>
                          <a:pt x="0" y="1"/>
                        </a:moveTo>
                        <a:lnTo>
                          <a:pt x="0" y="1"/>
                        </a:lnTo>
                        <a:cubicBezTo>
                          <a:pt x="95" y="382"/>
                          <a:pt x="212" y="765"/>
                          <a:pt x="284" y="1159"/>
                        </a:cubicBezTo>
                        <a:cubicBezTo>
                          <a:pt x="358" y="1552"/>
                          <a:pt x="389" y="1958"/>
                          <a:pt x="436" y="2346"/>
                        </a:cubicBezTo>
                        <a:cubicBezTo>
                          <a:pt x="544" y="2052"/>
                          <a:pt x="650" y="1761"/>
                          <a:pt x="754" y="1469"/>
                        </a:cubicBezTo>
                        <a:cubicBezTo>
                          <a:pt x="769" y="1428"/>
                          <a:pt x="784" y="1384"/>
                          <a:pt x="779" y="1344"/>
                        </a:cubicBezTo>
                        <a:cubicBezTo>
                          <a:pt x="750" y="1160"/>
                          <a:pt x="717" y="978"/>
                          <a:pt x="678" y="797"/>
                        </a:cubicBezTo>
                        <a:cubicBezTo>
                          <a:pt x="593" y="399"/>
                          <a:pt x="325" y="15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6" name="Google Shape;7276;p32"/>
                  <p:cNvSpPr/>
                  <p:nvPr/>
                </p:nvSpPr>
                <p:spPr>
                  <a:xfrm>
                    <a:off x="3865330" y="2380962"/>
                    <a:ext cx="96741" cy="87694"/>
                  </a:xfrm>
                  <a:custGeom>
                    <a:avLst/>
                    <a:gdLst/>
                    <a:ahLst/>
                    <a:cxnLst/>
                    <a:rect l="l" t="t" r="r" b="b"/>
                    <a:pathLst>
                      <a:path w="1572" h="1425" extrusionOk="0">
                        <a:moveTo>
                          <a:pt x="23" y="0"/>
                        </a:moveTo>
                        <a:cubicBezTo>
                          <a:pt x="15" y="22"/>
                          <a:pt x="7" y="44"/>
                          <a:pt x="1" y="65"/>
                        </a:cubicBezTo>
                        <a:cubicBezTo>
                          <a:pt x="482" y="517"/>
                          <a:pt x="966" y="967"/>
                          <a:pt x="1453" y="1425"/>
                        </a:cubicBezTo>
                        <a:cubicBezTo>
                          <a:pt x="1513" y="1208"/>
                          <a:pt x="1572" y="998"/>
                          <a:pt x="1433" y="758"/>
                        </a:cubicBezTo>
                        <a:cubicBezTo>
                          <a:pt x="1265" y="468"/>
                          <a:pt x="1049" y="279"/>
                          <a:pt x="724" y="201"/>
                        </a:cubicBezTo>
                        <a:cubicBezTo>
                          <a:pt x="487" y="146"/>
                          <a:pt x="256" y="68"/>
                          <a:pt x="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7" name="Google Shape;7277;p32"/>
                  <p:cNvSpPr/>
                  <p:nvPr/>
                </p:nvSpPr>
                <p:spPr>
                  <a:xfrm>
                    <a:off x="3950440" y="2335484"/>
                    <a:ext cx="40247" cy="97664"/>
                  </a:xfrm>
                  <a:custGeom>
                    <a:avLst/>
                    <a:gdLst/>
                    <a:ahLst/>
                    <a:cxnLst/>
                    <a:rect l="l" t="t" r="r" b="b"/>
                    <a:pathLst>
                      <a:path w="654" h="1587" extrusionOk="0">
                        <a:moveTo>
                          <a:pt x="342" y="0"/>
                        </a:moveTo>
                        <a:cubicBezTo>
                          <a:pt x="168" y="342"/>
                          <a:pt x="24" y="682"/>
                          <a:pt x="8" y="1043"/>
                        </a:cubicBezTo>
                        <a:cubicBezTo>
                          <a:pt x="1" y="1213"/>
                          <a:pt x="137" y="1390"/>
                          <a:pt x="218" y="1586"/>
                        </a:cubicBezTo>
                        <a:cubicBezTo>
                          <a:pt x="564" y="1062"/>
                          <a:pt x="654" y="461"/>
                          <a:pt x="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278" name="Google Shape;7278;p32"/>
                <p:cNvSpPr/>
                <p:nvPr/>
              </p:nvSpPr>
              <p:spPr>
                <a:xfrm>
                  <a:off x="4367997" y="2667089"/>
                  <a:ext cx="43284" cy="38605"/>
                </a:xfrm>
                <a:custGeom>
                  <a:avLst/>
                  <a:gdLst/>
                  <a:ahLst/>
                  <a:cxnLst/>
                  <a:rect l="l" t="t" r="r" b="b"/>
                  <a:pathLst>
                    <a:path w="1036" h="924" extrusionOk="0">
                      <a:moveTo>
                        <a:pt x="648" y="1"/>
                      </a:moveTo>
                      <a:cubicBezTo>
                        <a:pt x="558" y="1"/>
                        <a:pt x="471" y="37"/>
                        <a:pt x="388" y="97"/>
                      </a:cubicBezTo>
                      <a:cubicBezTo>
                        <a:pt x="117" y="296"/>
                        <a:pt x="42" y="588"/>
                        <a:pt x="1" y="895"/>
                      </a:cubicBezTo>
                      <a:cubicBezTo>
                        <a:pt x="16" y="905"/>
                        <a:pt x="31" y="914"/>
                        <a:pt x="45" y="924"/>
                      </a:cubicBezTo>
                      <a:cubicBezTo>
                        <a:pt x="171" y="750"/>
                        <a:pt x="300" y="580"/>
                        <a:pt x="423" y="404"/>
                      </a:cubicBezTo>
                      <a:cubicBezTo>
                        <a:pt x="481" y="321"/>
                        <a:pt x="544" y="246"/>
                        <a:pt x="643" y="246"/>
                      </a:cubicBezTo>
                      <a:cubicBezTo>
                        <a:pt x="657" y="246"/>
                        <a:pt x="672" y="248"/>
                        <a:pt x="688" y="251"/>
                      </a:cubicBezTo>
                      <a:cubicBezTo>
                        <a:pt x="739" y="262"/>
                        <a:pt x="781" y="315"/>
                        <a:pt x="814" y="365"/>
                      </a:cubicBezTo>
                      <a:cubicBezTo>
                        <a:pt x="810" y="365"/>
                        <a:pt x="806" y="365"/>
                        <a:pt x="803" y="365"/>
                      </a:cubicBezTo>
                      <a:cubicBezTo>
                        <a:pt x="568" y="365"/>
                        <a:pt x="461" y="466"/>
                        <a:pt x="491" y="662"/>
                      </a:cubicBezTo>
                      <a:cubicBezTo>
                        <a:pt x="507" y="761"/>
                        <a:pt x="561" y="817"/>
                        <a:pt x="642" y="817"/>
                      </a:cubicBezTo>
                      <a:cubicBezTo>
                        <a:pt x="665" y="817"/>
                        <a:pt x="690" y="813"/>
                        <a:pt x="717" y="804"/>
                      </a:cubicBezTo>
                      <a:cubicBezTo>
                        <a:pt x="883" y="748"/>
                        <a:pt x="976" y="623"/>
                        <a:pt x="1007" y="456"/>
                      </a:cubicBezTo>
                      <a:cubicBezTo>
                        <a:pt x="1036" y="301"/>
                        <a:pt x="946" y="112"/>
                        <a:pt x="820" y="46"/>
                      </a:cubicBezTo>
                      <a:cubicBezTo>
                        <a:pt x="761" y="15"/>
                        <a:pt x="704" y="1"/>
                        <a:pt x="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9" name="Google Shape;7279;p32"/>
                <p:cNvSpPr/>
                <p:nvPr/>
              </p:nvSpPr>
              <p:spPr>
                <a:xfrm>
                  <a:off x="4274703" y="2856018"/>
                  <a:ext cx="22018" cy="30374"/>
                </a:xfrm>
                <a:custGeom>
                  <a:avLst/>
                  <a:gdLst/>
                  <a:ahLst/>
                  <a:cxnLst/>
                  <a:rect l="l" t="t" r="r" b="b"/>
                  <a:pathLst>
                    <a:path w="527" h="727" extrusionOk="0">
                      <a:moveTo>
                        <a:pt x="0" y="0"/>
                      </a:moveTo>
                      <a:cubicBezTo>
                        <a:pt x="106" y="235"/>
                        <a:pt x="218" y="482"/>
                        <a:pt x="330" y="727"/>
                      </a:cubicBezTo>
                      <a:cubicBezTo>
                        <a:pt x="345" y="727"/>
                        <a:pt x="359" y="726"/>
                        <a:pt x="373" y="724"/>
                      </a:cubicBezTo>
                      <a:cubicBezTo>
                        <a:pt x="426" y="494"/>
                        <a:pt x="480" y="266"/>
                        <a:pt x="526" y="60"/>
                      </a:cubicBezTo>
                      <a:cubicBezTo>
                        <a:pt x="346" y="40"/>
                        <a:pt x="191" y="2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280" name="Google Shape;7280;p32"/>
                <p:cNvGrpSpPr/>
                <p:nvPr/>
              </p:nvGrpSpPr>
              <p:grpSpPr>
                <a:xfrm>
                  <a:off x="4325340" y="2717601"/>
                  <a:ext cx="104574" cy="195028"/>
                  <a:chOff x="4035612" y="2093014"/>
                  <a:chExt cx="154035" cy="287270"/>
                </a:xfrm>
              </p:grpSpPr>
              <p:sp>
                <p:nvSpPr>
                  <p:cNvPr id="7281" name="Google Shape;7281;p32"/>
                  <p:cNvSpPr/>
                  <p:nvPr/>
                </p:nvSpPr>
                <p:spPr>
                  <a:xfrm>
                    <a:off x="4057705" y="2218126"/>
                    <a:ext cx="125234" cy="104310"/>
                  </a:xfrm>
                  <a:custGeom>
                    <a:avLst/>
                    <a:gdLst/>
                    <a:ahLst/>
                    <a:cxnLst/>
                    <a:rect l="l" t="t" r="r" b="b"/>
                    <a:pathLst>
                      <a:path w="2035" h="1695" extrusionOk="0">
                        <a:moveTo>
                          <a:pt x="2008" y="1"/>
                        </a:moveTo>
                        <a:cubicBezTo>
                          <a:pt x="1766" y="84"/>
                          <a:pt x="1522" y="163"/>
                          <a:pt x="1282" y="258"/>
                        </a:cubicBezTo>
                        <a:cubicBezTo>
                          <a:pt x="1200" y="290"/>
                          <a:pt x="1130" y="356"/>
                          <a:pt x="1060" y="415"/>
                        </a:cubicBezTo>
                        <a:cubicBezTo>
                          <a:pt x="872" y="574"/>
                          <a:pt x="686" y="738"/>
                          <a:pt x="501" y="899"/>
                        </a:cubicBezTo>
                        <a:cubicBezTo>
                          <a:pt x="277" y="1092"/>
                          <a:pt x="85" y="1308"/>
                          <a:pt x="12" y="1605"/>
                        </a:cubicBezTo>
                        <a:cubicBezTo>
                          <a:pt x="7" y="1624"/>
                          <a:pt x="7" y="1645"/>
                          <a:pt x="1" y="1695"/>
                        </a:cubicBezTo>
                        <a:cubicBezTo>
                          <a:pt x="278" y="1526"/>
                          <a:pt x="566" y="1474"/>
                          <a:pt x="862" y="1474"/>
                        </a:cubicBezTo>
                        <a:cubicBezTo>
                          <a:pt x="907" y="1474"/>
                          <a:pt x="952" y="1476"/>
                          <a:pt x="997" y="1478"/>
                        </a:cubicBezTo>
                        <a:cubicBezTo>
                          <a:pt x="1002" y="1478"/>
                          <a:pt x="1007" y="1478"/>
                          <a:pt x="1012" y="1478"/>
                        </a:cubicBezTo>
                        <a:cubicBezTo>
                          <a:pt x="1104" y="1478"/>
                          <a:pt x="1157" y="1430"/>
                          <a:pt x="1155" y="1334"/>
                        </a:cubicBezTo>
                        <a:cubicBezTo>
                          <a:pt x="1150" y="966"/>
                          <a:pt x="1354" y="736"/>
                          <a:pt x="1646" y="554"/>
                        </a:cubicBezTo>
                        <a:cubicBezTo>
                          <a:pt x="1838" y="434"/>
                          <a:pt x="1957" y="252"/>
                          <a:pt x="2034" y="44"/>
                        </a:cubicBezTo>
                        <a:cubicBezTo>
                          <a:pt x="2025" y="28"/>
                          <a:pt x="2016" y="13"/>
                          <a:pt x="2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2" name="Google Shape;7282;p32"/>
                  <p:cNvSpPr/>
                  <p:nvPr/>
                </p:nvSpPr>
                <p:spPr>
                  <a:xfrm>
                    <a:off x="4035612" y="2314929"/>
                    <a:ext cx="89725" cy="65355"/>
                  </a:xfrm>
                  <a:custGeom>
                    <a:avLst/>
                    <a:gdLst/>
                    <a:ahLst/>
                    <a:cxnLst/>
                    <a:rect l="l" t="t" r="r" b="b"/>
                    <a:pathLst>
                      <a:path w="1458" h="1062" extrusionOk="0">
                        <a:moveTo>
                          <a:pt x="1335" y="1"/>
                        </a:moveTo>
                        <a:cubicBezTo>
                          <a:pt x="1006" y="1"/>
                          <a:pt x="699" y="27"/>
                          <a:pt x="425" y="210"/>
                        </a:cubicBezTo>
                        <a:cubicBezTo>
                          <a:pt x="370" y="245"/>
                          <a:pt x="304" y="284"/>
                          <a:pt x="281" y="339"/>
                        </a:cubicBezTo>
                        <a:cubicBezTo>
                          <a:pt x="180" y="577"/>
                          <a:pt x="92" y="823"/>
                          <a:pt x="0" y="1062"/>
                        </a:cubicBezTo>
                        <a:cubicBezTo>
                          <a:pt x="292" y="947"/>
                          <a:pt x="578" y="842"/>
                          <a:pt x="856" y="721"/>
                        </a:cubicBezTo>
                        <a:cubicBezTo>
                          <a:pt x="1168" y="587"/>
                          <a:pt x="1347" y="332"/>
                          <a:pt x="1458" y="2"/>
                        </a:cubicBezTo>
                        <a:cubicBezTo>
                          <a:pt x="1416" y="1"/>
                          <a:pt x="1375" y="1"/>
                          <a:pt x="1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3" name="Google Shape;7283;p32"/>
                  <p:cNvSpPr/>
                  <p:nvPr/>
                </p:nvSpPr>
                <p:spPr>
                  <a:xfrm>
                    <a:off x="4067243" y="2180832"/>
                    <a:ext cx="56801" cy="100126"/>
                  </a:xfrm>
                  <a:custGeom>
                    <a:avLst/>
                    <a:gdLst/>
                    <a:ahLst/>
                    <a:cxnLst/>
                    <a:rect l="l" t="t" r="r" b="b"/>
                    <a:pathLst>
                      <a:path w="923" h="1627" extrusionOk="0">
                        <a:moveTo>
                          <a:pt x="739" y="0"/>
                        </a:moveTo>
                        <a:cubicBezTo>
                          <a:pt x="482" y="75"/>
                          <a:pt x="317" y="192"/>
                          <a:pt x="264" y="451"/>
                        </a:cubicBezTo>
                        <a:cubicBezTo>
                          <a:pt x="186" y="836"/>
                          <a:pt x="89" y="1218"/>
                          <a:pt x="1" y="1602"/>
                        </a:cubicBezTo>
                        <a:cubicBezTo>
                          <a:pt x="15" y="1610"/>
                          <a:pt x="29" y="1619"/>
                          <a:pt x="43" y="1626"/>
                        </a:cubicBezTo>
                        <a:cubicBezTo>
                          <a:pt x="321" y="1376"/>
                          <a:pt x="601" y="1129"/>
                          <a:pt x="873" y="873"/>
                        </a:cubicBezTo>
                        <a:cubicBezTo>
                          <a:pt x="908" y="841"/>
                          <a:pt x="923" y="760"/>
                          <a:pt x="911" y="708"/>
                        </a:cubicBezTo>
                        <a:cubicBezTo>
                          <a:pt x="862" y="474"/>
                          <a:pt x="799" y="242"/>
                          <a:pt x="7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4" name="Google Shape;7284;p32"/>
                  <p:cNvSpPr/>
                  <p:nvPr/>
                </p:nvSpPr>
                <p:spPr>
                  <a:xfrm>
                    <a:off x="4137092" y="2143724"/>
                    <a:ext cx="51817" cy="80987"/>
                  </a:xfrm>
                  <a:custGeom>
                    <a:avLst/>
                    <a:gdLst/>
                    <a:ahLst/>
                    <a:cxnLst/>
                    <a:rect l="l" t="t" r="r" b="b"/>
                    <a:pathLst>
                      <a:path w="842" h="1316" extrusionOk="0">
                        <a:moveTo>
                          <a:pt x="778" y="0"/>
                        </a:moveTo>
                        <a:cubicBezTo>
                          <a:pt x="643" y="59"/>
                          <a:pt x="507" y="115"/>
                          <a:pt x="377" y="182"/>
                        </a:cubicBezTo>
                        <a:cubicBezTo>
                          <a:pt x="342" y="199"/>
                          <a:pt x="308" y="253"/>
                          <a:pt x="302" y="293"/>
                        </a:cubicBezTo>
                        <a:cubicBezTo>
                          <a:pt x="259" y="643"/>
                          <a:pt x="207" y="989"/>
                          <a:pt x="1" y="1315"/>
                        </a:cubicBezTo>
                        <a:cubicBezTo>
                          <a:pt x="246" y="1248"/>
                          <a:pt x="465" y="1189"/>
                          <a:pt x="681" y="1127"/>
                        </a:cubicBezTo>
                        <a:cubicBezTo>
                          <a:pt x="781" y="1098"/>
                          <a:pt x="837" y="1030"/>
                          <a:pt x="837" y="921"/>
                        </a:cubicBezTo>
                        <a:cubicBezTo>
                          <a:pt x="838" y="623"/>
                          <a:pt x="839" y="323"/>
                          <a:pt x="842" y="25"/>
                        </a:cubicBezTo>
                        <a:cubicBezTo>
                          <a:pt x="821" y="18"/>
                          <a:pt x="798" y="8"/>
                          <a:pt x="7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5" name="Google Shape;7285;p32"/>
                  <p:cNvSpPr/>
                  <p:nvPr/>
                </p:nvSpPr>
                <p:spPr>
                  <a:xfrm>
                    <a:off x="4116845" y="2117815"/>
                    <a:ext cx="40678" cy="104618"/>
                  </a:xfrm>
                  <a:custGeom>
                    <a:avLst/>
                    <a:gdLst/>
                    <a:ahLst/>
                    <a:cxnLst/>
                    <a:rect l="l" t="t" r="r" b="b"/>
                    <a:pathLst>
                      <a:path w="661" h="1700" extrusionOk="0">
                        <a:moveTo>
                          <a:pt x="339" y="1"/>
                        </a:moveTo>
                        <a:lnTo>
                          <a:pt x="339" y="1"/>
                        </a:lnTo>
                        <a:cubicBezTo>
                          <a:pt x="311" y="87"/>
                          <a:pt x="274" y="169"/>
                          <a:pt x="262" y="253"/>
                        </a:cubicBezTo>
                        <a:cubicBezTo>
                          <a:pt x="242" y="377"/>
                          <a:pt x="246" y="505"/>
                          <a:pt x="225" y="629"/>
                        </a:cubicBezTo>
                        <a:cubicBezTo>
                          <a:pt x="211" y="718"/>
                          <a:pt x="200" y="840"/>
                          <a:pt x="140" y="883"/>
                        </a:cubicBezTo>
                        <a:cubicBezTo>
                          <a:pt x="0" y="981"/>
                          <a:pt x="27" y="1078"/>
                          <a:pt x="74" y="1204"/>
                        </a:cubicBezTo>
                        <a:cubicBezTo>
                          <a:pt x="128" y="1353"/>
                          <a:pt x="165" y="1507"/>
                          <a:pt x="222" y="1700"/>
                        </a:cubicBezTo>
                        <a:cubicBezTo>
                          <a:pt x="527" y="1136"/>
                          <a:pt x="660" y="594"/>
                          <a:pt x="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6" name="Google Shape;7286;p32"/>
                  <p:cNvSpPr/>
                  <p:nvPr/>
                </p:nvSpPr>
                <p:spPr>
                  <a:xfrm>
                    <a:off x="4159000" y="2098430"/>
                    <a:ext cx="30647" cy="50155"/>
                  </a:xfrm>
                  <a:custGeom>
                    <a:avLst/>
                    <a:gdLst/>
                    <a:ahLst/>
                    <a:cxnLst/>
                    <a:rect l="l" t="t" r="r" b="b"/>
                    <a:pathLst>
                      <a:path w="498" h="815" extrusionOk="0">
                        <a:moveTo>
                          <a:pt x="447" y="1"/>
                        </a:moveTo>
                        <a:lnTo>
                          <a:pt x="447" y="1"/>
                        </a:lnTo>
                        <a:cubicBezTo>
                          <a:pt x="223" y="78"/>
                          <a:pt x="6" y="467"/>
                          <a:pt x="0" y="815"/>
                        </a:cubicBezTo>
                        <a:cubicBezTo>
                          <a:pt x="24" y="810"/>
                          <a:pt x="34" y="809"/>
                          <a:pt x="44" y="806"/>
                        </a:cubicBezTo>
                        <a:cubicBezTo>
                          <a:pt x="291" y="733"/>
                          <a:pt x="498" y="640"/>
                          <a:pt x="409" y="308"/>
                        </a:cubicBezTo>
                        <a:cubicBezTo>
                          <a:pt x="384" y="216"/>
                          <a:pt x="432" y="106"/>
                          <a:pt x="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7" name="Google Shape;7287;p32"/>
                  <p:cNvSpPr/>
                  <p:nvPr/>
                </p:nvSpPr>
                <p:spPr>
                  <a:xfrm>
                    <a:off x="4140046" y="2093014"/>
                    <a:ext cx="36801" cy="48124"/>
                  </a:xfrm>
                  <a:custGeom>
                    <a:avLst/>
                    <a:gdLst/>
                    <a:ahLst/>
                    <a:cxnLst/>
                    <a:rect l="l" t="t" r="r" b="b"/>
                    <a:pathLst>
                      <a:path w="598" h="782" extrusionOk="0">
                        <a:moveTo>
                          <a:pt x="597" y="1"/>
                        </a:moveTo>
                        <a:lnTo>
                          <a:pt x="597" y="1"/>
                        </a:lnTo>
                        <a:cubicBezTo>
                          <a:pt x="424" y="13"/>
                          <a:pt x="212" y="45"/>
                          <a:pt x="112" y="214"/>
                        </a:cubicBezTo>
                        <a:cubicBezTo>
                          <a:pt x="0" y="398"/>
                          <a:pt x="130" y="597"/>
                          <a:pt x="181" y="782"/>
                        </a:cubicBezTo>
                        <a:cubicBezTo>
                          <a:pt x="325" y="513"/>
                          <a:pt x="459" y="260"/>
                          <a:pt x="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88" name="Google Shape;7288;p32"/>
                <p:cNvGrpSpPr/>
                <p:nvPr/>
              </p:nvGrpSpPr>
              <p:grpSpPr>
                <a:xfrm>
                  <a:off x="4284312" y="2888689"/>
                  <a:ext cx="149780" cy="155170"/>
                  <a:chOff x="3975179" y="2345022"/>
                  <a:chExt cx="220622" cy="228560"/>
                </a:xfrm>
              </p:grpSpPr>
              <p:sp>
                <p:nvSpPr>
                  <p:cNvPr id="7289" name="Google Shape;7289;p32"/>
                  <p:cNvSpPr/>
                  <p:nvPr/>
                </p:nvSpPr>
                <p:spPr>
                  <a:xfrm>
                    <a:off x="4008288" y="2345022"/>
                    <a:ext cx="48801" cy="168804"/>
                  </a:xfrm>
                  <a:custGeom>
                    <a:avLst/>
                    <a:gdLst/>
                    <a:ahLst/>
                    <a:cxnLst/>
                    <a:rect l="l" t="t" r="r" b="b"/>
                    <a:pathLst>
                      <a:path w="793" h="2743" extrusionOk="0">
                        <a:moveTo>
                          <a:pt x="732" y="0"/>
                        </a:moveTo>
                        <a:cubicBezTo>
                          <a:pt x="701" y="55"/>
                          <a:pt x="667" y="108"/>
                          <a:pt x="641" y="165"/>
                        </a:cubicBezTo>
                        <a:cubicBezTo>
                          <a:pt x="536" y="398"/>
                          <a:pt x="452" y="644"/>
                          <a:pt x="328" y="866"/>
                        </a:cubicBezTo>
                        <a:cubicBezTo>
                          <a:pt x="126" y="1230"/>
                          <a:pt x="1" y="1607"/>
                          <a:pt x="20" y="2026"/>
                        </a:cubicBezTo>
                        <a:cubicBezTo>
                          <a:pt x="31" y="2274"/>
                          <a:pt x="78" y="2515"/>
                          <a:pt x="189" y="2743"/>
                        </a:cubicBezTo>
                        <a:cubicBezTo>
                          <a:pt x="362" y="2700"/>
                          <a:pt x="520" y="2659"/>
                          <a:pt x="675" y="2620"/>
                        </a:cubicBezTo>
                        <a:cubicBezTo>
                          <a:pt x="675" y="2607"/>
                          <a:pt x="678" y="2601"/>
                          <a:pt x="675" y="2596"/>
                        </a:cubicBezTo>
                        <a:cubicBezTo>
                          <a:pt x="669" y="2576"/>
                          <a:pt x="663" y="2553"/>
                          <a:pt x="654" y="2534"/>
                        </a:cubicBezTo>
                        <a:cubicBezTo>
                          <a:pt x="414" y="1978"/>
                          <a:pt x="396" y="1419"/>
                          <a:pt x="629" y="854"/>
                        </a:cubicBezTo>
                        <a:cubicBezTo>
                          <a:pt x="675" y="743"/>
                          <a:pt x="715" y="625"/>
                          <a:pt x="735" y="508"/>
                        </a:cubicBezTo>
                        <a:cubicBezTo>
                          <a:pt x="765" y="346"/>
                          <a:pt x="774" y="180"/>
                          <a:pt x="792" y="16"/>
                        </a:cubicBezTo>
                        <a:cubicBezTo>
                          <a:pt x="773" y="11"/>
                          <a:pt x="753" y="6"/>
                          <a:pt x="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0" name="Google Shape;7290;p32"/>
                  <p:cNvSpPr/>
                  <p:nvPr/>
                </p:nvSpPr>
                <p:spPr>
                  <a:xfrm>
                    <a:off x="3975179" y="2373639"/>
                    <a:ext cx="60248" cy="155019"/>
                  </a:xfrm>
                  <a:custGeom>
                    <a:avLst/>
                    <a:gdLst/>
                    <a:ahLst/>
                    <a:cxnLst/>
                    <a:rect l="l" t="t" r="r" b="b"/>
                    <a:pathLst>
                      <a:path w="979" h="2519" extrusionOk="0">
                        <a:moveTo>
                          <a:pt x="910" y="0"/>
                        </a:moveTo>
                        <a:cubicBezTo>
                          <a:pt x="717" y="260"/>
                          <a:pt x="497" y="506"/>
                          <a:pt x="333" y="784"/>
                        </a:cubicBezTo>
                        <a:cubicBezTo>
                          <a:pt x="78" y="1215"/>
                          <a:pt x="1" y="1688"/>
                          <a:pt x="159" y="2178"/>
                        </a:cubicBezTo>
                        <a:cubicBezTo>
                          <a:pt x="197" y="2297"/>
                          <a:pt x="273" y="2402"/>
                          <a:pt x="335" y="2519"/>
                        </a:cubicBezTo>
                        <a:cubicBezTo>
                          <a:pt x="461" y="2438"/>
                          <a:pt x="552" y="2380"/>
                          <a:pt x="654" y="2317"/>
                        </a:cubicBezTo>
                        <a:cubicBezTo>
                          <a:pt x="276" y="1491"/>
                          <a:pt x="506" y="745"/>
                          <a:pt x="979" y="32"/>
                        </a:cubicBezTo>
                        <a:cubicBezTo>
                          <a:pt x="957" y="22"/>
                          <a:pt x="934" y="11"/>
                          <a:pt x="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1" name="Google Shape;7291;p32"/>
                  <p:cNvSpPr/>
                  <p:nvPr/>
                </p:nvSpPr>
                <p:spPr>
                  <a:xfrm>
                    <a:off x="4112968" y="2461334"/>
                    <a:ext cx="63263" cy="93725"/>
                  </a:xfrm>
                  <a:custGeom>
                    <a:avLst/>
                    <a:gdLst/>
                    <a:ahLst/>
                    <a:cxnLst/>
                    <a:rect l="l" t="t" r="r" b="b"/>
                    <a:pathLst>
                      <a:path w="1028" h="1523" extrusionOk="0">
                        <a:moveTo>
                          <a:pt x="757" y="1"/>
                        </a:moveTo>
                        <a:cubicBezTo>
                          <a:pt x="662" y="1"/>
                          <a:pt x="577" y="63"/>
                          <a:pt x="498" y="121"/>
                        </a:cubicBezTo>
                        <a:cubicBezTo>
                          <a:pt x="149" y="374"/>
                          <a:pt x="0" y="1080"/>
                          <a:pt x="233" y="1522"/>
                        </a:cubicBezTo>
                        <a:cubicBezTo>
                          <a:pt x="259" y="1140"/>
                          <a:pt x="428" y="916"/>
                          <a:pt x="719" y="760"/>
                        </a:cubicBezTo>
                        <a:cubicBezTo>
                          <a:pt x="818" y="706"/>
                          <a:pt x="891" y="578"/>
                          <a:pt x="946" y="469"/>
                        </a:cubicBezTo>
                        <a:cubicBezTo>
                          <a:pt x="1028" y="309"/>
                          <a:pt x="996" y="113"/>
                          <a:pt x="889" y="43"/>
                        </a:cubicBezTo>
                        <a:cubicBezTo>
                          <a:pt x="843" y="13"/>
                          <a:pt x="799" y="1"/>
                          <a:pt x="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2" name="Google Shape;7292;p32"/>
                  <p:cNvSpPr/>
                  <p:nvPr/>
                </p:nvSpPr>
                <p:spPr>
                  <a:xfrm>
                    <a:off x="4039489" y="2363669"/>
                    <a:ext cx="43632" cy="147204"/>
                  </a:xfrm>
                  <a:custGeom>
                    <a:avLst/>
                    <a:gdLst/>
                    <a:ahLst/>
                    <a:cxnLst/>
                    <a:rect l="l" t="t" r="r" b="b"/>
                    <a:pathLst>
                      <a:path w="709" h="2392" extrusionOk="0">
                        <a:moveTo>
                          <a:pt x="430" y="0"/>
                        </a:moveTo>
                        <a:lnTo>
                          <a:pt x="430" y="0"/>
                        </a:lnTo>
                        <a:cubicBezTo>
                          <a:pt x="307" y="272"/>
                          <a:pt x="215" y="544"/>
                          <a:pt x="134" y="819"/>
                        </a:cubicBezTo>
                        <a:cubicBezTo>
                          <a:pt x="0" y="1273"/>
                          <a:pt x="19" y="1721"/>
                          <a:pt x="209" y="2156"/>
                        </a:cubicBezTo>
                        <a:cubicBezTo>
                          <a:pt x="235" y="2217"/>
                          <a:pt x="280" y="2293"/>
                          <a:pt x="336" y="2314"/>
                        </a:cubicBezTo>
                        <a:cubicBezTo>
                          <a:pt x="452" y="2356"/>
                          <a:pt x="580" y="2367"/>
                          <a:pt x="709" y="2391"/>
                        </a:cubicBezTo>
                        <a:cubicBezTo>
                          <a:pt x="700" y="2366"/>
                          <a:pt x="700" y="2348"/>
                          <a:pt x="692" y="2337"/>
                        </a:cubicBezTo>
                        <a:cubicBezTo>
                          <a:pt x="306" y="1757"/>
                          <a:pt x="158" y="1143"/>
                          <a:pt x="385" y="460"/>
                        </a:cubicBezTo>
                        <a:cubicBezTo>
                          <a:pt x="434" y="317"/>
                          <a:pt x="416" y="153"/>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3" name="Google Shape;7293;p32"/>
                  <p:cNvSpPr/>
                  <p:nvPr/>
                </p:nvSpPr>
                <p:spPr>
                  <a:xfrm>
                    <a:off x="4059982" y="2401824"/>
                    <a:ext cx="64925" cy="98341"/>
                  </a:xfrm>
                  <a:custGeom>
                    <a:avLst/>
                    <a:gdLst/>
                    <a:ahLst/>
                    <a:cxnLst/>
                    <a:rect l="l" t="t" r="r" b="b"/>
                    <a:pathLst>
                      <a:path w="1055" h="1598" extrusionOk="0">
                        <a:moveTo>
                          <a:pt x="1054" y="1"/>
                        </a:moveTo>
                        <a:lnTo>
                          <a:pt x="1054" y="1"/>
                        </a:lnTo>
                        <a:cubicBezTo>
                          <a:pt x="748" y="26"/>
                          <a:pt x="562" y="95"/>
                          <a:pt x="354" y="259"/>
                        </a:cubicBezTo>
                        <a:cubicBezTo>
                          <a:pt x="47" y="499"/>
                          <a:pt x="1" y="627"/>
                          <a:pt x="127" y="998"/>
                        </a:cubicBezTo>
                        <a:cubicBezTo>
                          <a:pt x="195" y="1203"/>
                          <a:pt x="293" y="1397"/>
                          <a:pt x="378" y="1598"/>
                        </a:cubicBezTo>
                        <a:cubicBezTo>
                          <a:pt x="323" y="937"/>
                          <a:pt x="450" y="382"/>
                          <a:pt x="10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4" name="Google Shape;7294;p32"/>
                  <p:cNvSpPr/>
                  <p:nvPr/>
                </p:nvSpPr>
                <p:spPr>
                  <a:xfrm>
                    <a:off x="4126691" y="2463426"/>
                    <a:ext cx="69109" cy="110157"/>
                  </a:xfrm>
                  <a:custGeom>
                    <a:avLst/>
                    <a:gdLst/>
                    <a:ahLst/>
                    <a:cxnLst/>
                    <a:rect l="l" t="t" r="r" b="b"/>
                    <a:pathLst>
                      <a:path w="1123" h="1790" extrusionOk="0">
                        <a:moveTo>
                          <a:pt x="881" y="1"/>
                        </a:moveTo>
                        <a:lnTo>
                          <a:pt x="835" y="19"/>
                        </a:lnTo>
                        <a:cubicBezTo>
                          <a:pt x="895" y="205"/>
                          <a:pt x="909" y="399"/>
                          <a:pt x="781" y="549"/>
                        </a:cubicBezTo>
                        <a:cubicBezTo>
                          <a:pt x="665" y="689"/>
                          <a:pt x="521" y="810"/>
                          <a:pt x="370" y="912"/>
                        </a:cubicBezTo>
                        <a:cubicBezTo>
                          <a:pt x="103" y="1092"/>
                          <a:pt x="0" y="1550"/>
                          <a:pt x="218" y="1790"/>
                        </a:cubicBezTo>
                        <a:cubicBezTo>
                          <a:pt x="223" y="1737"/>
                          <a:pt x="228" y="1711"/>
                          <a:pt x="228" y="1687"/>
                        </a:cubicBezTo>
                        <a:cubicBezTo>
                          <a:pt x="228" y="1371"/>
                          <a:pt x="313" y="1130"/>
                          <a:pt x="667" y="1029"/>
                        </a:cubicBezTo>
                        <a:cubicBezTo>
                          <a:pt x="943" y="948"/>
                          <a:pt x="1122" y="545"/>
                          <a:pt x="1039" y="266"/>
                        </a:cubicBezTo>
                        <a:cubicBezTo>
                          <a:pt x="1012" y="169"/>
                          <a:pt x="935" y="89"/>
                          <a:pt x="8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5" name="Google Shape;7295;p32"/>
                  <p:cNvSpPr/>
                  <p:nvPr/>
                </p:nvSpPr>
                <p:spPr>
                  <a:xfrm>
                    <a:off x="4080659" y="2417148"/>
                    <a:ext cx="34647" cy="115941"/>
                  </a:xfrm>
                  <a:custGeom>
                    <a:avLst/>
                    <a:gdLst/>
                    <a:ahLst/>
                    <a:cxnLst/>
                    <a:rect l="l" t="t" r="r" b="b"/>
                    <a:pathLst>
                      <a:path w="563" h="1884" extrusionOk="0">
                        <a:moveTo>
                          <a:pt x="555" y="1"/>
                        </a:moveTo>
                        <a:lnTo>
                          <a:pt x="555" y="1"/>
                        </a:lnTo>
                        <a:cubicBezTo>
                          <a:pt x="11" y="427"/>
                          <a:pt x="0" y="1422"/>
                          <a:pt x="562" y="1884"/>
                        </a:cubicBezTo>
                        <a:cubicBezTo>
                          <a:pt x="540" y="1741"/>
                          <a:pt x="537" y="1592"/>
                          <a:pt x="491" y="1458"/>
                        </a:cubicBezTo>
                        <a:cubicBezTo>
                          <a:pt x="362" y="1081"/>
                          <a:pt x="282" y="706"/>
                          <a:pt x="418" y="315"/>
                        </a:cubicBezTo>
                        <a:cubicBezTo>
                          <a:pt x="453" y="216"/>
                          <a:pt x="501" y="120"/>
                          <a:pt x="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296" name="Google Shape;7296;p32"/>
                <p:cNvSpPr/>
                <p:nvPr/>
              </p:nvSpPr>
              <p:spPr>
                <a:xfrm>
                  <a:off x="4143724" y="2449291"/>
                  <a:ext cx="307835" cy="577525"/>
                </a:xfrm>
                <a:custGeom>
                  <a:avLst/>
                  <a:gdLst/>
                  <a:ahLst/>
                  <a:cxnLst/>
                  <a:rect l="l" t="t" r="r" b="b"/>
                  <a:pathLst>
                    <a:path w="7368" h="13823" extrusionOk="0">
                      <a:moveTo>
                        <a:pt x="1248" y="119"/>
                      </a:moveTo>
                      <a:cubicBezTo>
                        <a:pt x="2070" y="119"/>
                        <a:pt x="3501" y="1994"/>
                        <a:pt x="3331" y="2986"/>
                      </a:cubicBezTo>
                      <a:cubicBezTo>
                        <a:pt x="3203" y="2805"/>
                        <a:pt x="3038" y="2600"/>
                        <a:pt x="2903" y="2377"/>
                      </a:cubicBezTo>
                      <a:cubicBezTo>
                        <a:pt x="2747" y="2119"/>
                        <a:pt x="2647" y="1822"/>
                        <a:pt x="2465" y="1588"/>
                      </a:cubicBezTo>
                      <a:cubicBezTo>
                        <a:pt x="2150" y="1181"/>
                        <a:pt x="1789" y="811"/>
                        <a:pt x="1451" y="423"/>
                      </a:cubicBezTo>
                      <a:cubicBezTo>
                        <a:pt x="1374" y="337"/>
                        <a:pt x="1308" y="243"/>
                        <a:pt x="1213" y="120"/>
                      </a:cubicBezTo>
                      <a:cubicBezTo>
                        <a:pt x="1225" y="119"/>
                        <a:pt x="1236" y="119"/>
                        <a:pt x="1248" y="119"/>
                      </a:cubicBezTo>
                      <a:close/>
                      <a:moveTo>
                        <a:pt x="338" y="1878"/>
                      </a:moveTo>
                      <a:cubicBezTo>
                        <a:pt x="1219" y="1878"/>
                        <a:pt x="3050" y="3219"/>
                        <a:pt x="3083" y="3778"/>
                      </a:cubicBezTo>
                      <a:cubicBezTo>
                        <a:pt x="3063" y="3767"/>
                        <a:pt x="3044" y="3757"/>
                        <a:pt x="3026" y="3745"/>
                      </a:cubicBezTo>
                      <a:cubicBezTo>
                        <a:pt x="2701" y="3546"/>
                        <a:pt x="2389" y="3336"/>
                        <a:pt x="2099" y="3078"/>
                      </a:cubicBezTo>
                      <a:cubicBezTo>
                        <a:pt x="1588" y="2622"/>
                        <a:pt x="998" y="2280"/>
                        <a:pt x="337" y="2073"/>
                      </a:cubicBezTo>
                      <a:cubicBezTo>
                        <a:pt x="253" y="2047"/>
                        <a:pt x="180" y="1993"/>
                        <a:pt x="72" y="1937"/>
                      </a:cubicBezTo>
                      <a:cubicBezTo>
                        <a:pt x="144" y="1897"/>
                        <a:pt x="234" y="1878"/>
                        <a:pt x="338" y="1878"/>
                      </a:cubicBezTo>
                      <a:close/>
                      <a:moveTo>
                        <a:pt x="569" y="888"/>
                      </a:moveTo>
                      <a:cubicBezTo>
                        <a:pt x="651" y="900"/>
                        <a:pt x="741" y="893"/>
                        <a:pt x="814" y="924"/>
                      </a:cubicBezTo>
                      <a:cubicBezTo>
                        <a:pt x="1052" y="1024"/>
                        <a:pt x="1296" y="1118"/>
                        <a:pt x="1514" y="1251"/>
                      </a:cubicBezTo>
                      <a:cubicBezTo>
                        <a:pt x="2249" y="1699"/>
                        <a:pt x="2769" y="2351"/>
                        <a:pt x="3208" y="3080"/>
                      </a:cubicBezTo>
                      <a:cubicBezTo>
                        <a:pt x="3401" y="3401"/>
                        <a:pt x="3457" y="3755"/>
                        <a:pt x="3543" y="4103"/>
                      </a:cubicBezTo>
                      <a:cubicBezTo>
                        <a:pt x="3523" y="4116"/>
                        <a:pt x="3503" y="4130"/>
                        <a:pt x="3484" y="4143"/>
                      </a:cubicBezTo>
                      <a:cubicBezTo>
                        <a:pt x="3402" y="4026"/>
                        <a:pt x="3314" y="3917"/>
                        <a:pt x="3242" y="3795"/>
                      </a:cubicBezTo>
                      <a:cubicBezTo>
                        <a:pt x="3158" y="3654"/>
                        <a:pt x="3104" y="3494"/>
                        <a:pt x="3011" y="3360"/>
                      </a:cubicBezTo>
                      <a:cubicBezTo>
                        <a:pt x="2382" y="2449"/>
                        <a:pt x="1671" y="1622"/>
                        <a:pt x="683" y="1074"/>
                      </a:cubicBezTo>
                      <a:cubicBezTo>
                        <a:pt x="628" y="1044"/>
                        <a:pt x="587" y="987"/>
                        <a:pt x="541" y="943"/>
                      </a:cubicBezTo>
                      <a:cubicBezTo>
                        <a:pt x="550" y="924"/>
                        <a:pt x="559" y="906"/>
                        <a:pt x="569" y="888"/>
                      </a:cubicBezTo>
                      <a:close/>
                      <a:moveTo>
                        <a:pt x="6443" y="3230"/>
                      </a:moveTo>
                      <a:cubicBezTo>
                        <a:pt x="6678" y="3230"/>
                        <a:pt x="6906" y="3351"/>
                        <a:pt x="7025" y="3585"/>
                      </a:cubicBezTo>
                      <a:cubicBezTo>
                        <a:pt x="7228" y="3989"/>
                        <a:pt x="7049" y="4584"/>
                        <a:pt x="6644" y="4787"/>
                      </a:cubicBezTo>
                      <a:cubicBezTo>
                        <a:pt x="6590" y="4815"/>
                        <a:pt x="6517" y="4830"/>
                        <a:pt x="6447" y="4830"/>
                      </a:cubicBezTo>
                      <a:cubicBezTo>
                        <a:pt x="6395" y="4830"/>
                        <a:pt x="6345" y="4822"/>
                        <a:pt x="6306" y="4804"/>
                      </a:cubicBezTo>
                      <a:cubicBezTo>
                        <a:pt x="6024" y="4680"/>
                        <a:pt x="5945" y="4131"/>
                        <a:pt x="6163" y="3911"/>
                      </a:cubicBezTo>
                      <a:cubicBezTo>
                        <a:pt x="6230" y="3842"/>
                        <a:pt x="6308" y="3791"/>
                        <a:pt x="6396" y="3791"/>
                      </a:cubicBezTo>
                      <a:cubicBezTo>
                        <a:pt x="6435" y="3791"/>
                        <a:pt x="6476" y="3801"/>
                        <a:pt x="6518" y="3824"/>
                      </a:cubicBezTo>
                      <a:cubicBezTo>
                        <a:pt x="6626" y="3882"/>
                        <a:pt x="6655" y="4050"/>
                        <a:pt x="6588" y="4195"/>
                      </a:cubicBezTo>
                      <a:cubicBezTo>
                        <a:pt x="6557" y="4262"/>
                        <a:pt x="6514" y="4324"/>
                        <a:pt x="6462" y="4415"/>
                      </a:cubicBezTo>
                      <a:cubicBezTo>
                        <a:pt x="6681" y="4362"/>
                        <a:pt x="6786" y="4164"/>
                        <a:pt x="6736" y="3957"/>
                      </a:cubicBezTo>
                      <a:cubicBezTo>
                        <a:pt x="6696" y="3784"/>
                        <a:pt x="6572" y="3680"/>
                        <a:pt x="6417" y="3680"/>
                      </a:cubicBezTo>
                      <a:cubicBezTo>
                        <a:pt x="6385" y="3680"/>
                        <a:pt x="6351" y="3684"/>
                        <a:pt x="6317" y="3694"/>
                      </a:cubicBezTo>
                      <a:cubicBezTo>
                        <a:pt x="6089" y="3753"/>
                        <a:pt x="5931" y="3974"/>
                        <a:pt x="5923" y="4241"/>
                      </a:cubicBezTo>
                      <a:cubicBezTo>
                        <a:pt x="5921" y="4294"/>
                        <a:pt x="5923" y="4360"/>
                        <a:pt x="5894" y="4395"/>
                      </a:cubicBezTo>
                      <a:cubicBezTo>
                        <a:pt x="5753" y="4569"/>
                        <a:pt x="5600" y="4734"/>
                        <a:pt x="5469" y="4884"/>
                      </a:cubicBezTo>
                      <a:cubicBezTo>
                        <a:pt x="5472" y="4828"/>
                        <a:pt x="5476" y="4732"/>
                        <a:pt x="5482" y="4634"/>
                      </a:cubicBezTo>
                      <a:cubicBezTo>
                        <a:pt x="5508" y="4208"/>
                        <a:pt x="5608" y="3813"/>
                        <a:pt x="5901" y="3480"/>
                      </a:cubicBezTo>
                      <a:cubicBezTo>
                        <a:pt x="6049" y="3312"/>
                        <a:pt x="6249" y="3230"/>
                        <a:pt x="6443" y="3230"/>
                      </a:cubicBezTo>
                      <a:close/>
                      <a:moveTo>
                        <a:pt x="2212" y="4276"/>
                      </a:moveTo>
                      <a:cubicBezTo>
                        <a:pt x="2282" y="4276"/>
                        <a:pt x="2359" y="4296"/>
                        <a:pt x="2447" y="4334"/>
                      </a:cubicBezTo>
                      <a:cubicBezTo>
                        <a:pt x="2815" y="4494"/>
                        <a:pt x="2930" y="4852"/>
                        <a:pt x="3138" y="5192"/>
                      </a:cubicBezTo>
                      <a:cubicBezTo>
                        <a:pt x="2794" y="5063"/>
                        <a:pt x="2795" y="5062"/>
                        <a:pt x="2631" y="4824"/>
                      </a:cubicBezTo>
                      <a:cubicBezTo>
                        <a:pt x="2561" y="4720"/>
                        <a:pt x="2468" y="4653"/>
                        <a:pt x="2347" y="4653"/>
                      </a:cubicBezTo>
                      <a:cubicBezTo>
                        <a:pt x="2325" y="4653"/>
                        <a:pt x="2303" y="4655"/>
                        <a:pt x="2280" y="4660"/>
                      </a:cubicBezTo>
                      <a:cubicBezTo>
                        <a:pt x="2110" y="4691"/>
                        <a:pt x="2006" y="4870"/>
                        <a:pt x="2089" y="5008"/>
                      </a:cubicBezTo>
                      <a:cubicBezTo>
                        <a:pt x="2125" y="4954"/>
                        <a:pt x="2149" y="4891"/>
                        <a:pt x="2194" y="4862"/>
                      </a:cubicBezTo>
                      <a:cubicBezTo>
                        <a:pt x="2248" y="4829"/>
                        <a:pt x="2320" y="4791"/>
                        <a:pt x="2380" y="4791"/>
                      </a:cubicBezTo>
                      <a:cubicBezTo>
                        <a:pt x="2389" y="4791"/>
                        <a:pt x="2398" y="4792"/>
                        <a:pt x="2406" y="4794"/>
                      </a:cubicBezTo>
                      <a:cubicBezTo>
                        <a:pt x="2557" y="4825"/>
                        <a:pt x="2648" y="5063"/>
                        <a:pt x="2587" y="5216"/>
                      </a:cubicBezTo>
                      <a:cubicBezTo>
                        <a:pt x="2544" y="5320"/>
                        <a:pt x="2434" y="5393"/>
                        <a:pt x="2322" y="5393"/>
                      </a:cubicBezTo>
                      <a:cubicBezTo>
                        <a:pt x="2281" y="5393"/>
                        <a:pt x="2240" y="5383"/>
                        <a:pt x="2202" y="5361"/>
                      </a:cubicBezTo>
                      <a:cubicBezTo>
                        <a:pt x="2071" y="5286"/>
                        <a:pt x="1949" y="5185"/>
                        <a:pt x="1851" y="5072"/>
                      </a:cubicBezTo>
                      <a:cubicBezTo>
                        <a:pt x="1711" y="4904"/>
                        <a:pt x="1750" y="4641"/>
                        <a:pt x="1918" y="4436"/>
                      </a:cubicBezTo>
                      <a:cubicBezTo>
                        <a:pt x="2006" y="4328"/>
                        <a:pt x="2100" y="4276"/>
                        <a:pt x="2212" y="4276"/>
                      </a:cubicBezTo>
                      <a:close/>
                      <a:moveTo>
                        <a:pt x="6016" y="5214"/>
                      </a:moveTo>
                      <a:cubicBezTo>
                        <a:pt x="6072" y="5214"/>
                        <a:pt x="6129" y="5228"/>
                        <a:pt x="6188" y="5259"/>
                      </a:cubicBezTo>
                      <a:cubicBezTo>
                        <a:pt x="6314" y="5325"/>
                        <a:pt x="6404" y="5514"/>
                        <a:pt x="6375" y="5669"/>
                      </a:cubicBezTo>
                      <a:cubicBezTo>
                        <a:pt x="6344" y="5836"/>
                        <a:pt x="6251" y="5961"/>
                        <a:pt x="6085" y="6017"/>
                      </a:cubicBezTo>
                      <a:cubicBezTo>
                        <a:pt x="6058" y="6026"/>
                        <a:pt x="6033" y="6030"/>
                        <a:pt x="6010" y="6030"/>
                      </a:cubicBezTo>
                      <a:cubicBezTo>
                        <a:pt x="5929" y="6030"/>
                        <a:pt x="5875" y="5974"/>
                        <a:pt x="5859" y="5875"/>
                      </a:cubicBezTo>
                      <a:cubicBezTo>
                        <a:pt x="5829" y="5679"/>
                        <a:pt x="5936" y="5578"/>
                        <a:pt x="6171" y="5578"/>
                      </a:cubicBezTo>
                      <a:cubicBezTo>
                        <a:pt x="6174" y="5578"/>
                        <a:pt x="6178" y="5578"/>
                        <a:pt x="6182" y="5578"/>
                      </a:cubicBezTo>
                      <a:cubicBezTo>
                        <a:pt x="6149" y="5528"/>
                        <a:pt x="6107" y="5475"/>
                        <a:pt x="6056" y="5464"/>
                      </a:cubicBezTo>
                      <a:cubicBezTo>
                        <a:pt x="6040" y="5461"/>
                        <a:pt x="6025" y="5459"/>
                        <a:pt x="6011" y="5459"/>
                      </a:cubicBezTo>
                      <a:cubicBezTo>
                        <a:pt x="5912" y="5459"/>
                        <a:pt x="5849" y="5534"/>
                        <a:pt x="5791" y="5617"/>
                      </a:cubicBezTo>
                      <a:cubicBezTo>
                        <a:pt x="5668" y="5793"/>
                        <a:pt x="5539" y="5963"/>
                        <a:pt x="5413" y="6136"/>
                      </a:cubicBezTo>
                      <a:cubicBezTo>
                        <a:pt x="5398" y="6126"/>
                        <a:pt x="5383" y="6117"/>
                        <a:pt x="5369" y="6108"/>
                      </a:cubicBezTo>
                      <a:cubicBezTo>
                        <a:pt x="5410" y="5801"/>
                        <a:pt x="5485" y="5509"/>
                        <a:pt x="5756" y="5310"/>
                      </a:cubicBezTo>
                      <a:cubicBezTo>
                        <a:pt x="5839" y="5250"/>
                        <a:pt x="5926" y="5214"/>
                        <a:pt x="6016" y="5214"/>
                      </a:cubicBezTo>
                      <a:close/>
                      <a:moveTo>
                        <a:pt x="6641" y="6423"/>
                      </a:moveTo>
                      <a:lnTo>
                        <a:pt x="6641" y="6423"/>
                      </a:lnTo>
                      <a:cubicBezTo>
                        <a:pt x="6503" y="6683"/>
                        <a:pt x="6369" y="6936"/>
                        <a:pt x="6226" y="7203"/>
                      </a:cubicBezTo>
                      <a:cubicBezTo>
                        <a:pt x="6176" y="7018"/>
                        <a:pt x="6045" y="6819"/>
                        <a:pt x="6156" y="6636"/>
                      </a:cubicBezTo>
                      <a:cubicBezTo>
                        <a:pt x="6256" y="6467"/>
                        <a:pt x="6468" y="6435"/>
                        <a:pt x="6641" y="6423"/>
                      </a:cubicBezTo>
                      <a:close/>
                      <a:moveTo>
                        <a:pt x="6799" y="6511"/>
                      </a:moveTo>
                      <a:lnTo>
                        <a:pt x="6799" y="6511"/>
                      </a:lnTo>
                      <a:cubicBezTo>
                        <a:pt x="6784" y="6616"/>
                        <a:pt x="6736" y="6726"/>
                        <a:pt x="6761" y="6818"/>
                      </a:cubicBezTo>
                      <a:cubicBezTo>
                        <a:pt x="6850" y="7150"/>
                        <a:pt x="6643" y="7243"/>
                        <a:pt x="6396" y="7316"/>
                      </a:cubicBezTo>
                      <a:cubicBezTo>
                        <a:pt x="6386" y="7319"/>
                        <a:pt x="6376" y="7320"/>
                        <a:pt x="6352" y="7325"/>
                      </a:cubicBezTo>
                      <a:cubicBezTo>
                        <a:pt x="6359" y="6977"/>
                        <a:pt x="6575" y="6588"/>
                        <a:pt x="6799" y="6511"/>
                      </a:cubicBezTo>
                      <a:close/>
                      <a:moveTo>
                        <a:pt x="1236" y="5621"/>
                      </a:moveTo>
                      <a:cubicBezTo>
                        <a:pt x="1595" y="6330"/>
                        <a:pt x="1535" y="7120"/>
                        <a:pt x="1710" y="7895"/>
                      </a:cubicBezTo>
                      <a:cubicBezTo>
                        <a:pt x="1405" y="7571"/>
                        <a:pt x="1126" y="7275"/>
                        <a:pt x="852" y="6977"/>
                      </a:cubicBezTo>
                      <a:cubicBezTo>
                        <a:pt x="826" y="6949"/>
                        <a:pt x="805" y="6885"/>
                        <a:pt x="819" y="6854"/>
                      </a:cubicBezTo>
                      <a:cubicBezTo>
                        <a:pt x="993" y="6455"/>
                        <a:pt x="1213" y="6075"/>
                        <a:pt x="1236" y="5621"/>
                      </a:cubicBezTo>
                      <a:close/>
                      <a:moveTo>
                        <a:pt x="1410" y="5579"/>
                      </a:moveTo>
                      <a:cubicBezTo>
                        <a:pt x="1735" y="5736"/>
                        <a:pt x="2003" y="5977"/>
                        <a:pt x="2088" y="6375"/>
                      </a:cubicBezTo>
                      <a:cubicBezTo>
                        <a:pt x="2127" y="6556"/>
                        <a:pt x="2160" y="6738"/>
                        <a:pt x="2189" y="6922"/>
                      </a:cubicBezTo>
                      <a:cubicBezTo>
                        <a:pt x="2194" y="6962"/>
                        <a:pt x="2179" y="7006"/>
                        <a:pt x="2164" y="7047"/>
                      </a:cubicBezTo>
                      <a:cubicBezTo>
                        <a:pt x="2060" y="7339"/>
                        <a:pt x="1953" y="7630"/>
                        <a:pt x="1846" y="7925"/>
                      </a:cubicBezTo>
                      <a:cubicBezTo>
                        <a:pt x="1799" y="7537"/>
                        <a:pt x="1768" y="7133"/>
                        <a:pt x="1694" y="6737"/>
                      </a:cubicBezTo>
                      <a:cubicBezTo>
                        <a:pt x="1622" y="6343"/>
                        <a:pt x="1505" y="5960"/>
                        <a:pt x="1410" y="5579"/>
                      </a:cubicBezTo>
                      <a:close/>
                      <a:moveTo>
                        <a:pt x="6007" y="6826"/>
                      </a:moveTo>
                      <a:lnTo>
                        <a:pt x="6007" y="6826"/>
                      </a:lnTo>
                      <a:cubicBezTo>
                        <a:pt x="6327" y="7419"/>
                        <a:pt x="6195" y="7960"/>
                        <a:pt x="5890" y="8525"/>
                      </a:cubicBezTo>
                      <a:cubicBezTo>
                        <a:pt x="5834" y="8332"/>
                        <a:pt x="5796" y="8178"/>
                        <a:pt x="5743" y="8029"/>
                      </a:cubicBezTo>
                      <a:cubicBezTo>
                        <a:pt x="5696" y="7903"/>
                        <a:pt x="5668" y="7806"/>
                        <a:pt x="5808" y="7708"/>
                      </a:cubicBezTo>
                      <a:cubicBezTo>
                        <a:pt x="5868" y="7665"/>
                        <a:pt x="5879" y="7543"/>
                        <a:pt x="5893" y="7454"/>
                      </a:cubicBezTo>
                      <a:cubicBezTo>
                        <a:pt x="5914" y="7330"/>
                        <a:pt x="5910" y="7202"/>
                        <a:pt x="5930" y="7078"/>
                      </a:cubicBezTo>
                      <a:cubicBezTo>
                        <a:pt x="5942" y="6994"/>
                        <a:pt x="5980" y="6912"/>
                        <a:pt x="6007" y="6826"/>
                      </a:cubicBezTo>
                      <a:close/>
                      <a:moveTo>
                        <a:pt x="6774" y="7247"/>
                      </a:moveTo>
                      <a:cubicBezTo>
                        <a:pt x="6794" y="7255"/>
                        <a:pt x="6817" y="7264"/>
                        <a:pt x="6838" y="7273"/>
                      </a:cubicBezTo>
                      <a:cubicBezTo>
                        <a:pt x="6835" y="7570"/>
                        <a:pt x="6834" y="7870"/>
                        <a:pt x="6833" y="8168"/>
                      </a:cubicBezTo>
                      <a:cubicBezTo>
                        <a:pt x="6833" y="8277"/>
                        <a:pt x="6777" y="8346"/>
                        <a:pt x="6677" y="8374"/>
                      </a:cubicBezTo>
                      <a:cubicBezTo>
                        <a:pt x="6461" y="8436"/>
                        <a:pt x="6242" y="8495"/>
                        <a:pt x="5997" y="8562"/>
                      </a:cubicBezTo>
                      <a:cubicBezTo>
                        <a:pt x="6203" y="8236"/>
                        <a:pt x="6255" y="7890"/>
                        <a:pt x="6298" y="7541"/>
                      </a:cubicBezTo>
                      <a:cubicBezTo>
                        <a:pt x="6304" y="7500"/>
                        <a:pt x="6338" y="7447"/>
                        <a:pt x="6373" y="7429"/>
                      </a:cubicBezTo>
                      <a:cubicBezTo>
                        <a:pt x="6503" y="7361"/>
                        <a:pt x="6639" y="7306"/>
                        <a:pt x="6774" y="7247"/>
                      </a:cubicBezTo>
                      <a:close/>
                      <a:moveTo>
                        <a:pt x="5599" y="7849"/>
                      </a:moveTo>
                      <a:cubicBezTo>
                        <a:pt x="5659" y="8091"/>
                        <a:pt x="5721" y="8323"/>
                        <a:pt x="5772" y="8557"/>
                      </a:cubicBezTo>
                      <a:cubicBezTo>
                        <a:pt x="5783" y="8609"/>
                        <a:pt x="5769" y="8690"/>
                        <a:pt x="5734" y="8722"/>
                      </a:cubicBezTo>
                      <a:cubicBezTo>
                        <a:pt x="5462" y="8978"/>
                        <a:pt x="5182" y="9225"/>
                        <a:pt x="4904" y="9475"/>
                      </a:cubicBezTo>
                      <a:cubicBezTo>
                        <a:pt x="4890" y="9468"/>
                        <a:pt x="4876" y="9459"/>
                        <a:pt x="4862" y="9451"/>
                      </a:cubicBezTo>
                      <a:cubicBezTo>
                        <a:pt x="4950" y="9067"/>
                        <a:pt x="5047" y="8685"/>
                        <a:pt x="5125" y="8300"/>
                      </a:cubicBezTo>
                      <a:cubicBezTo>
                        <a:pt x="5178" y="8041"/>
                        <a:pt x="5343" y="7924"/>
                        <a:pt x="5599" y="7849"/>
                      </a:cubicBezTo>
                      <a:close/>
                      <a:moveTo>
                        <a:pt x="2270" y="7084"/>
                      </a:moveTo>
                      <a:cubicBezTo>
                        <a:pt x="2398" y="7167"/>
                        <a:pt x="2509" y="7248"/>
                        <a:pt x="2628" y="7313"/>
                      </a:cubicBezTo>
                      <a:cubicBezTo>
                        <a:pt x="3105" y="7574"/>
                        <a:pt x="3282" y="8204"/>
                        <a:pt x="3002" y="8675"/>
                      </a:cubicBezTo>
                      <a:cubicBezTo>
                        <a:pt x="2840" y="8948"/>
                        <a:pt x="2673" y="9220"/>
                        <a:pt x="2507" y="9491"/>
                      </a:cubicBezTo>
                      <a:cubicBezTo>
                        <a:pt x="2499" y="9506"/>
                        <a:pt x="2481" y="9517"/>
                        <a:pt x="2470" y="9526"/>
                      </a:cubicBezTo>
                      <a:cubicBezTo>
                        <a:pt x="2321" y="9216"/>
                        <a:pt x="2175" y="8916"/>
                        <a:pt x="2035" y="8612"/>
                      </a:cubicBezTo>
                      <a:cubicBezTo>
                        <a:pt x="1995" y="8523"/>
                        <a:pt x="1947" y="8421"/>
                        <a:pt x="1957" y="8331"/>
                      </a:cubicBezTo>
                      <a:cubicBezTo>
                        <a:pt x="2005" y="7904"/>
                        <a:pt x="2089" y="7485"/>
                        <a:pt x="2270" y="7084"/>
                      </a:cubicBezTo>
                      <a:close/>
                      <a:moveTo>
                        <a:pt x="730" y="7061"/>
                      </a:moveTo>
                      <a:cubicBezTo>
                        <a:pt x="1152" y="7420"/>
                        <a:pt x="1502" y="7810"/>
                        <a:pt x="1804" y="8243"/>
                      </a:cubicBezTo>
                      <a:cubicBezTo>
                        <a:pt x="1815" y="8260"/>
                        <a:pt x="1816" y="8284"/>
                        <a:pt x="1826" y="8305"/>
                      </a:cubicBezTo>
                      <a:cubicBezTo>
                        <a:pt x="1937" y="8572"/>
                        <a:pt x="2050" y="8840"/>
                        <a:pt x="2163" y="9107"/>
                      </a:cubicBezTo>
                      <a:cubicBezTo>
                        <a:pt x="2220" y="9243"/>
                        <a:pt x="2282" y="9375"/>
                        <a:pt x="2364" y="9550"/>
                      </a:cubicBezTo>
                      <a:cubicBezTo>
                        <a:pt x="2277" y="9504"/>
                        <a:pt x="2235" y="9479"/>
                        <a:pt x="2192" y="9460"/>
                      </a:cubicBezTo>
                      <a:cubicBezTo>
                        <a:pt x="1969" y="9355"/>
                        <a:pt x="1751" y="9233"/>
                        <a:pt x="1520" y="9154"/>
                      </a:cubicBezTo>
                      <a:cubicBezTo>
                        <a:pt x="1348" y="9095"/>
                        <a:pt x="1226" y="9030"/>
                        <a:pt x="1184" y="8835"/>
                      </a:cubicBezTo>
                      <a:cubicBezTo>
                        <a:pt x="1162" y="8735"/>
                        <a:pt x="1082" y="8644"/>
                        <a:pt x="1021" y="8553"/>
                      </a:cubicBezTo>
                      <a:cubicBezTo>
                        <a:pt x="947" y="8439"/>
                        <a:pt x="853" y="8334"/>
                        <a:pt x="786" y="8215"/>
                      </a:cubicBezTo>
                      <a:cubicBezTo>
                        <a:pt x="585" y="7849"/>
                        <a:pt x="561" y="7471"/>
                        <a:pt x="730" y="7061"/>
                      </a:cubicBezTo>
                      <a:close/>
                      <a:moveTo>
                        <a:pt x="6712" y="8458"/>
                      </a:moveTo>
                      <a:cubicBezTo>
                        <a:pt x="6722" y="8472"/>
                        <a:pt x="6731" y="8485"/>
                        <a:pt x="6740" y="8499"/>
                      </a:cubicBezTo>
                      <a:cubicBezTo>
                        <a:pt x="6663" y="8707"/>
                        <a:pt x="6544" y="8889"/>
                        <a:pt x="6352" y="9009"/>
                      </a:cubicBezTo>
                      <a:cubicBezTo>
                        <a:pt x="6060" y="9191"/>
                        <a:pt x="5856" y="9421"/>
                        <a:pt x="5861" y="9789"/>
                      </a:cubicBezTo>
                      <a:cubicBezTo>
                        <a:pt x="5863" y="9885"/>
                        <a:pt x="5810" y="9933"/>
                        <a:pt x="5718" y="9933"/>
                      </a:cubicBezTo>
                      <a:cubicBezTo>
                        <a:pt x="5713" y="9933"/>
                        <a:pt x="5708" y="9933"/>
                        <a:pt x="5703" y="9933"/>
                      </a:cubicBezTo>
                      <a:cubicBezTo>
                        <a:pt x="5658" y="9931"/>
                        <a:pt x="5613" y="9929"/>
                        <a:pt x="5568" y="9929"/>
                      </a:cubicBezTo>
                      <a:cubicBezTo>
                        <a:pt x="5272" y="9929"/>
                        <a:pt x="4984" y="9981"/>
                        <a:pt x="4707" y="10150"/>
                      </a:cubicBezTo>
                      <a:cubicBezTo>
                        <a:pt x="4713" y="10100"/>
                        <a:pt x="4713" y="10079"/>
                        <a:pt x="4718" y="10060"/>
                      </a:cubicBezTo>
                      <a:cubicBezTo>
                        <a:pt x="4792" y="9763"/>
                        <a:pt x="4983" y="9547"/>
                        <a:pt x="5207" y="9354"/>
                      </a:cubicBezTo>
                      <a:cubicBezTo>
                        <a:pt x="5392" y="9193"/>
                        <a:pt x="5578" y="9029"/>
                        <a:pt x="5766" y="8870"/>
                      </a:cubicBezTo>
                      <a:cubicBezTo>
                        <a:pt x="5836" y="8811"/>
                        <a:pt x="5906" y="8745"/>
                        <a:pt x="5988" y="8713"/>
                      </a:cubicBezTo>
                      <a:cubicBezTo>
                        <a:pt x="6228" y="8618"/>
                        <a:pt x="6472" y="8539"/>
                        <a:pt x="6712" y="8458"/>
                      </a:cubicBezTo>
                      <a:close/>
                      <a:moveTo>
                        <a:pt x="3135" y="9737"/>
                      </a:moveTo>
                      <a:lnTo>
                        <a:pt x="3135" y="9737"/>
                      </a:lnTo>
                      <a:cubicBezTo>
                        <a:pt x="3326" y="9758"/>
                        <a:pt x="3481" y="9777"/>
                        <a:pt x="3661" y="9797"/>
                      </a:cubicBezTo>
                      <a:cubicBezTo>
                        <a:pt x="3615" y="10001"/>
                        <a:pt x="3561" y="10229"/>
                        <a:pt x="3508" y="10459"/>
                      </a:cubicBezTo>
                      <a:cubicBezTo>
                        <a:pt x="3493" y="10460"/>
                        <a:pt x="3478" y="10462"/>
                        <a:pt x="3465" y="10464"/>
                      </a:cubicBezTo>
                      <a:cubicBezTo>
                        <a:pt x="3353" y="10218"/>
                        <a:pt x="3241" y="9971"/>
                        <a:pt x="3135" y="9737"/>
                      </a:cubicBezTo>
                      <a:close/>
                      <a:moveTo>
                        <a:pt x="5692" y="10029"/>
                      </a:moveTo>
                      <a:cubicBezTo>
                        <a:pt x="5729" y="10029"/>
                        <a:pt x="5766" y="10029"/>
                        <a:pt x="5804" y="10030"/>
                      </a:cubicBezTo>
                      <a:cubicBezTo>
                        <a:pt x="5693" y="10358"/>
                        <a:pt x="5514" y="10614"/>
                        <a:pt x="5203" y="10749"/>
                      </a:cubicBezTo>
                      <a:cubicBezTo>
                        <a:pt x="4925" y="10870"/>
                        <a:pt x="4639" y="10975"/>
                        <a:pt x="4347" y="11090"/>
                      </a:cubicBezTo>
                      <a:cubicBezTo>
                        <a:pt x="4439" y="10851"/>
                        <a:pt x="4527" y="10605"/>
                        <a:pt x="4628" y="10367"/>
                      </a:cubicBezTo>
                      <a:cubicBezTo>
                        <a:pt x="4651" y="10312"/>
                        <a:pt x="4717" y="10273"/>
                        <a:pt x="4772" y="10238"/>
                      </a:cubicBezTo>
                      <a:cubicBezTo>
                        <a:pt x="5049" y="10053"/>
                        <a:pt x="5360" y="10029"/>
                        <a:pt x="5692" y="10029"/>
                      </a:cubicBezTo>
                      <a:close/>
                      <a:moveTo>
                        <a:pt x="3658" y="8755"/>
                      </a:moveTo>
                      <a:cubicBezTo>
                        <a:pt x="3874" y="8755"/>
                        <a:pt x="4062" y="8931"/>
                        <a:pt x="4051" y="9165"/>
                      </a:cubicBezTo>
                      <a:cubicBezTo>
                        <a:pt x="4023" y="9785"/>
                        <a:pt x="3897" y="10385"/>
                        <a:pt x="3668" y="10963"/>
                      </a:cubicBezTo>
                      <a:cubicBezTo>
                        <a:pt x="3654" y="11000"/>
                        <a:pt x="3632" y="11034"/>
                        <a:pt x="3601" y="11091"/>
                      </a:cubicBezTo>
                      <a:cubicBezTo>
                        <a:pt x="3556" y="10777"/>
                        <a:pt x="3604" y="10504"/>
                        <a:pt x="3680" y="10232"/>
                      </a:cubicBezTo>
                      <a:cubicBezTo>
                        <a:pt x="3721" y="10086"/>
                        <a:pt x="3725" y="9930"/>
                        <a:pt x="3750" y="9779"/>
                      </a:cubicBezTo>
                      <a:cubicBezTo>
                        <a:pt x="3761" y="9713"/>
                        <a:pt x="3771" y="9640"/>
                        <a:pt x="3803" y="9584"/>
                      </a:cubicBezTo>
                      <a:cubicBezTo>
                        <a:pt x="3891" y="9424"/>
                        <a:pt x="3883" y="9228"/>
                        <a:pt x="3768" y="9091"/>
                      </a:cubicBezTo>
                      <a:cubicBezTo>
                        <a:pt x="3710" y="9022"/>
                        <a:pt x="3644" y="8986"/>
                        <a:pt x="3571" y="8986"/>
                      </a:cubicBezTo>
                      <a:cubicBezTo>
                        <a:pt x="3531" y="8986"/>
                        <a:pt x="3488" y="8997"/>
                        <a:pt x="3444" y="9019"/>
                      </a:cubicBezTo>
                      <a:cubicBezTo>
                        <a:pt x="3321" y="9080"/>
                        <a:pt x="3245" y="9169"/>
                        <a:pt x="3298" y="9366"/>
                      </a:cubicBezTo>
                      <a:cubicBezTo>
                        <a:pt x="3346" y="9293"/>
                        <a:pt x="3365" y="9246"/>
                        <a:pt x="3400" y="9219"/>
                      </a:cubicBezTo>
                      <a:cubicBezTo>
                        <a:pt x="3453" y="9177"/>
                        <a:pt x="3520" y="9116"/>
                        <a:pt x="3575" y="9116"/>
                      </a:cubicBezTo>
                      <a:cubicBezTo>
                        <a:pt x="3578" y="9116"/>
                        <a:pt x="3582" y="9116"/>
                        <a:pt x="3585" y="9117"/>
                      </a:cubicBezTo>
                      <a:cubicBezTo>
                        <a:pt x="3643" y="9125"/>
                        <a:pt x="3709" y="9202"/>
                        <a:pt x="3737" y="9265"/>
                      </a:cubicBezTo>
                      <a:cubicBezTo>
                        <a:pt x="3793" y="9387"/>
                        <a:pt x="3750" y="9501"/>
                        <a:pt x="3652" y="9592"/>
                      </a:cubicBezTo>
                      <a:cubicBezTo>
                        <a:pt x="3590" y="9649"/>
                        <a:pt x="3522" y="9683"/>
                        <a:pt x="3448" y="9683"/>
                      </a:cubicBezTo>
                      <a:cubicBezTo>
                        <a:pt x="3411" y="9683"/>
                        <a:pt x="3373" y="9674"/>
                        <a:pt x="3334" y="9656"/>
                      </a:cubicBezTo>
                      <a:cubicBezTo>
                        <a:pt x="3203" y="9595"/>
                        <a:pt x="3135" y="9484"/>
                        <a:pt x="3131" y="9341"/>
                      </a:cubicBezTo>
                      <a:cubicBezTo>
                        <a:pt x="3126" y="9134"/>
                        <a:pt x="3318" y="8855"/>
                        <a:pt x="3511" y="8782"/>
                      </a:cubicBezTo>
                      <a:cubicBezTo>
                        <a:pt x="3560" y="8763"/>
                        <a:pt x="3610" y="8755"/>
                        <a:pt x="3658" y="8755"/>
                      </a:cubicBezTo>
                      <a:close/>
                      <a:moveTo>
                        <a:pt x="2979" y="8866"/>
                      </a:moveTo>
                      <a:cubicBezTo>
                        <a:pt x="2996" y="8873"/>
                        <a:pt x="3014" y="8878"/>
                        <a:pt x="3031" y="8884"/>
                      </a:cubicBezTo>
                      <a:cubicBezTo>
                        <a:pt x="2919" y="9335"/>
                        <a:pt x="2995" y="9756"/>
                        <a:pt x="3209" y="10157"/>
                      </a:cubicBezTo>
                      <a:cubicBezTo>
                        <a:pt x="3224" y="10187"/>
                        <a:pt x="3234" y="10234"/>
                        <a:pt x="3222" y="10264"/>
                      </a:cubicBezTo>
                      <a:cubicBezTo>
                        <a:pt x="3085" y="10614"/>
                        <a:pt x="2944" y="10962"/>
                        <a:pt x="2806" y="11307"/>
                      </a:cubicBezTo>
                      <a:cubicBezTo>
                        <a:pt x="2806" y="11307"/>
                        <a:pt x="2806" y="11308"/>
                        <a:pt x="2806" y="11308"/>
                      </a:cubicBezTo>
                      <a:cubicBezTo>
                        <a:pt x="2804" y="11308"/>
                        <a:pt x="2791" y="11299"/>
                        <a:pt x="2789" y="11288"/>
                      </a:cubicBezTo>
                      <a:cubicBezTo>
                        <a:pt x="2702" y="10781"/>
                        <a:pt x="2616" y="10275"/>
                        <a:pt x="2531" y="9768"/>
                      </a:cubicBezTo>
                      <a:cubicBezTo>
                        <a:pt x="2530" y="9763"/>
                        <a:pt x="2531" y="9757"/>
                        <a:pt x="2533" y="9752"/>
                      </a:cubicBezTo>
                      <a:cubicBezTo>
                        <a:pt x="2681" y="9458"/>
                        <a:pt x="2830" y="9163"/>
                        <a:pt x="2979" y="8866"/>
                      </a:cubicBezTo>
                      <a:close/>
                      <a:moveTo>
                        <a:pt x="1268" y="9211"/>
                      </a:moveTo>
                      <a:lnTo>
                        <a:pt x="1268" y="9211"/>
                      </a:lnTo>
                      <a:cubicBezTo>
                        <a:pt x="1619" y="9307"/>
                        <a:pt x="1937" y="9416"/>
                        <a:pt x="2201" y="9629"/>
                      </a:cubicBezTo>
                      <a:cubicBezTo>
                        <a:pt x="2307" y="9716"/>
                        <a:pt x="2422" y="9849"/>
                        <a:pt x="2445" y="9976"/>
                      </a:cubicBezTo>
                      <a:cubicBezTo>
                        <a:pt x="2530" y="10415"/>
                        <a:pt x="2577" y="10862"/>
                        <a:pt x="2640" y="11311"/>
                      </a:cubicBezTo>
                      <a:cubicBezTo>
                        <a:pt x="2605" y="11297"/>
                        <a:pt x="2555" y="11277"/>
                        <a:pt x="2503" y="11262"/>
                      </a:cubicBezTo>
                      <a:cubicBezTo>
                        <a:pt x="2203" y="11183"/>
                        <a:pt x="1903" y="11092"/>
                        <a:pt x="1598" y="11030"/>
                      </a:cubicBezTo>
                      <a:cubicBezTo>
                        <a:pt x="1498" y="11011"/>
                        <a:pt x="1431" y="10991"/>
                        <a:pt x="1375" y="10903"/>
                      </a:cubicBezTo>
                      <a:cubicBezTo>
                        <a:pt x="1035" y="10358"/>
                        <a:pt x="1226" y="9792"/>
                        <a:pt x="1268" y="9211"/>
                      </a:cubicBezTo>
                      <a:close/>
                      <a:moveTo>
                        <a:pt x="3305" y="10364"/>
                      </a:moveTo>
                      <a:lnTo>
                        <a:pt x="3305" y="10364"/>
                      </a:lnTo>
                      <a:cubicBezTo>
                        <a:pt x="3617" y="10823"/>
                        <a:pt x="3525" y="11425"/>
                        <a:pt x="3181" y="11949"/>
                      </a:cubicBezTo>
                      <a:cubicBezTo>
                        <a:pt x="3100" y="11753"/>
                        <a:pt x="2964" y="11576"/>
                        <a:pt x="2971" y="11406"/>
                      </a:cubicBezTo>
                      <a:cubicBezTo>
                        <a:pt x="2987" y="11044"/>
                        <a:pt x="3131" y="10704"/>
                        <a:pt x="3305" y="10364"/>
                      </a:cubicBezTo>
                      <a:close/>
                      <a:moveTo>
                        <a:pt x="1603" y="11102"/>
                      </a:moveTo>
                      <a:cubicBezTo>
                        <a:pt x="1836" y="11171"/>
                        <a:pt x="2067" y="11249"/>
                        <a:pt x="2304" y="11304"/>
                      </a:cubicBezTo>
                      <a:cubicBezTo>
                        <a:pt x="2629" y="11381"/>
                        <a:pt x="2845" y="11570"/>
                        <a:pt x="3013" y="11860"/>
                      </a:cubicBezTo>
                      <a:cubicBezTo>
                        <a:pt x="3152" y="12101"/>
                        <a:pt x="3093" y="12310"/>
                        <a:pt x="3033" y="12527"/>
                      </a:cubicBezTo>
                      <a:cubicBezTo>
                        <a:pt x="2544" y="12070"/>
                        <a:pt x="2062" y="11618"/>
                        <a:pt x="1581" y="11167"/>
                      </a:cubicBezTo>
                      <a:cubicBezTo>
                        <a:pt x="1588" y="11145"/>
                        <a:pt x="1595" y="11125"/>
                        <a:pt x="1603" y="11102"/>
                      </a:cubicBezTo>
                      <a:close/>
                      <a:moveTo>
                        <a:pt x="5023" y="1546"/>
                      </a:moveTo>
                      <a:cubicBezTo>
                        <a:pt x="5042" y="1546"/>
                        <a:pt x="5062" y="1547"/>
                        <a:pt x="5082" y="1547"/>
                      </a:cubicBezTo>
                      <a:cubicBezTo>
                        <a:pt x="5121" y="1629"/>
                        <a:pt x="5177" y="1706"/>
                        <a:pt x="5196" y="1793"/>
                      </a:cubicBezTo>
                      <a:cubicBezTo>
                        <a:pt x="5247" y="2016"/>
                        <a:pt x="5295" y="2243"/>
                        <a:pt x="5321" y="2472"/>
                      </a:cubicBezTo>
                      <a:cubicBezTo>
                        <a:pt x="5418" y="3333"/>
                        <a:pt x="5408" y="4196"/>
                        <a:pt x="5330" y="5056"/>
                      </a:cubicBezTo>
                      <a:cubicBezTo>
                        <a:pt x="5236" y="6101"/>
                        <a:pt x="5146" y="7148"/>
                        <a:pt x="4995" y="8184"/>
                      </a:cubicBezTo>
                      <a:cubicBezTo>
                        <a:pt x="4898" y="8855"/>
                        <a:pt x="4708" y="9515"/>
                        <a:pt x="4534" y="10174"/>
                      </a:cubicBezTo>
                      <a:cubicBezTo>
                        <a:pt x="4348" y="10874"/>
                        <a:pt x="3999" y="11508"/>
                        <a:pt x="3692" y="12159"/>
                      </a:cubicBezTo>
                      <a:cubicBezTo>
                        <a:pt x="3608" y="12336"/>
                        <a:pt x="3561" y="12543"/>
                        <a:pt x="3549" y="12741"/>
                      </a:cubicBezTo>
                      <a:cubicBezTo>
                        <a:pt x="3534" y="12950"/>
                        <a:pt x="3685" y="13139"/>
                        <a:pt x="3864" y="13176"/>
                      </a:cubicBezTo>
                      <a:cubicBezTo>
                        <a:pt x="3876" y="13179"/>
                        <a:pt x="3889" y="13180"/>
                        <a:pt x="3902" y="13180"/>
                      </a:cubicBezTo>
                      <a:cubicBezTo>
                        <a:pt x="3969" y="13180"/>
                        <a:pt x="4042" y="13149"/>
                        <a:pt x="4112" y="13137"/>
                      </a:cubicBezTo>
                      <a:cubicBezTo>
                        <a:pt x="4090" y="13078"/>
                        <a:pt x="4075" y="13013"/>
                        <a:pt x="4045" y="12958"/>
                      </a:cubicBezTo>
                      <a:cubicBezTo>
                        <a:pt x="3982" y="12837"/>
                        <a:pt x="3916" y="12723"/>
                        <a:pt x="4014" y="12592"/>
                      </a:cubicBezTo>
                      <a:cubicBezTo>
                        <a:pt x="4078" y="12507"/>
                        <a:pt x="4170" y="12462"/>
                        <a:pt x="4273" y="12462"/>
                      </a:cubicBezTo>
                      <a:cubicBezTo>
                        <a:pt x="4319" y="12462"/>
                        <a:pt x="4367" y="12471"/>
                        <a:pt x="4415" y="12489"/>
                      </a:cubicBezTo>
                      <a:cubicBezTo>
                        <a:pt x="4591" y="12556"/>
                        <a:pt x="4660" y="12692"/>
                        <a:pt x="4684" y="12871"/>
                      </a:cubicBezTo>
                      <a:cubicBezTo>
                        <a:pt x="4718" y="13141"/>
                        <a:pt x="4331" y="13641"/>
                        <a:pt x="4052" y="13667"/>
                      </a:cubicBezTo>
                      <a:cubicBezTo>
                        <a:pt x="4018" y="13670"/>
                        <a:pt x="3985" y="13672"/>
                        <a:pt x="3952" y="13672"/>
                      </a:cubicBezTo>
                      <a:cubicBezTo>
                        <a:pt x="3802" y="13672"/>
                        <a:pt x="3663" y="13635"/>
                        <a:pt x="3546" y="13524"/>
                      </a:cubicBezTo>
                      <a:cubicBezTo>
                        <a:pt x="3332" y="13325"/>
                        <a:pt x="3213" y="13079"/>
                        <a:pt x="3186" y="12786"/>
                      </a:cubicBezTo>
                      <a:cubicBezTo>
                        <a:pt x="3157" y="12479"/>
                        <a:pt x="3238" y="12199"/>
                        <a:pt x="3368" y="11926"/>
                      </a:cubicBezTo>
                      <a:cubicBezTo>
                        <a:pt x="3653" y="11331"/>
                        <a:pt x="3932" y="10735"/>
                        <a:pt x="4060" y="10079"/>
                      </a:cubicBezTo>
                      <a:cubicBezTo>
                        <a:pt x="4330" y="8687"/>
                        <a:pt x="4136" y="7345"/>
                        <a:pt x="3637" y="6034"/>
                      </a:cubicBezTo>
                      <a:cubicBezTo>
                        <a:pt x="3322" y="5206"/>
                        <a:pt x="2882" y="4449"/>
                        <a:pt x="2314" y="3766"/>
                      </a:cubicBezTo>
                      <a:cubicBezTo>
                        <a:pt x="2248" y="3688"/>
                        <a:pt x="2202" y="3590"/>
                        <a:pt x="2146" y="3503"/>
                      </a:cubicBezTo>
                      <a:cubicBezTo>
                        <a:pt x="2158" y="3492"/>
                        <a:pt x="2170" y="3481"/>
                        <a:pt x="2181" y="3471"/>
                      </a:cubicBezTo>
                      <a:cubicBezTo>
                        <a:pt x="2252" y="3485"/>
                        <a:pt x="2335" y="3485"/>
                        <a:pt x="2393" y="3522"/>
                      </a:cubicBezTo>
                      <a:cubicBezTo>
                        <a:pt x="2722" y="3729"/>
                        <a:pt x="3045" y="3945"/>
                        <a:pt x="3372" y="4155"/>
                      </a:cubicBezTo>
                      <a:cubicBezTo>
                        <a:pt x="3449" y="4205"/>
                        <a:pt x="3535" y="4241"/>
                        <a:pt x="3618" y="4284"/>
                      </a:cubicBezTo>
                      <a:cubicBezTo>
                        <a:pt x="3623" y="4185"/>
                        <a:pt x="3647" y="4085"/>
                        <a:pt x="3632" y="3989"/>
                      </a:cubicBezTo>
                      <a:cubicBezTo>
                        <a:pt x="3573" y="3576"/>
                        <a:pt x="3502" y="3167"/>
                        <a:pt x="3440" y="2755"/>
                      </a:cubicBezTo>
                      <a:cubicBezTo>
                        <a:pt x="3432" y="2707"/>
                        <a:pt x="3461" y="2655"/>
                        <a:pt x="3472" y="2604"/>
                      </a:cubicBezTo>
                      <a:cubicBezTo>
                        <a:pt x="3524" y="2619"/>
                        <a:pt x="3589" y="2618"/>
                        <a:pt x="3623" y="2650"/>
                      </a:cubicBezTo>
                      <a:cubicBezTo>
                        <a:pt x="3759" y="2776"/>
                        <a:pt x="3897" y="2905"/>
                        <a:pt x="4009" y="3052"/>
                      </a:cubicBezTo>
                      <a:cubicBezTo>
                        <a:pt x="4132" y="3212"/>
                        <a:pt x="4225" y="3396"/>
                        <a:pt x="4336" y="3566"/>
                      </a:cubicBezTo>
                      <a:cubicBezTo>
                        <a:pt x="4359" y="3600"/>
                        <a:pt x="4414" y="3645"/>
                        <a:pt x="4438" y="3645"/>
                      </a:cubicBezTo>
                      <a:cubicBezTo>
                        <a:pt x="4440" y="3645"/>
                        <a:pt x="4442" y="3645"/>
                        <a:pt x="4443" y="3644"/>
                      </a:cubicBezTo>
                      <a:cubicBezTo>
                        <a:pt x="4483" y="3626"/>
                        <a:pt x="4511" y="3572"/>
                        <a:pt x="4536" y="3528"/>
                      </a:cubicBezTo>
                      <a:cubicBezTo>
                        <a:pt x="4550" y="3506"/>
                        <a:pt x="4542" y="3474"/>
                        <a:pt x="4550" y="3447"/>
                      </a:cubicBezTo>
                      <a:cubicBezTo>
                        <a:pt x="4675" y="2874"/>
                        <a:pt x="4799" y="2300"/>
                        <a:pt x="4929" y="1727"/>
                      </a:cubicBezTo>
                      <a:cubicBezTo>
                        <a:pt x="4943" y="1663"/>
                        <a:pt x="4989" y="1606"/>
                        <a:pt x="5023" y="1546"/>
                      </a:cubicBezTo>
                      <a:close/>
                      <a:moveTo>
                        <a:pt x="1362" y="1"/>
                      </a:moveTo>
                      <a:cubicBezTo>
                        <a:pt x="1295" y="1"/>
                        <a:pt x="1220" y="21"/>
                        <a:pt x="1193" y="58"/>
                      </a:cubicBezTo>
                      <a:cubicBezTo>
                        <a:pt x="1153" y="109"/>
                        <a:pt x="1168" y="248"/>
                        <a:pt x="1211" y="308"/>
                      </a:cubicBezTo>
                      <a:cubicBezTo>
                        <a:pt x="1310" y="444"/>
                        <a:pt x="1452" y="548"/>
                        <a:pt x="1560" y="679"/>
                      </a:cubicBezTo>
                      <a:cubicBezTo>
                        <a:pt x="1883" y="1065"/>
                        <a:pt x="2202" y="1457"/>
                        <a:pt x="2521" y="1849"/>
                      </a:cubicBezTo>
                      <a:cubicBezTo>
                        <a:pt x="2554" y="1890"/>
                        <a:pt x="2574" y="1942"/>
                        <a:pt x="2611" y="2011"/>
                      </a:cubicBezTo>
                      <a:cubicBezTo>
                        <a:pt x="2343" y="1780"/>
                        <a:pt x="2116" y="1541"/>
                        <a:pt x="1847" y="1360"/>
                      </a:cubicBezTo>
                      <a:cubicBezTo>
                        <a:pt x="1546" y="1157"/>
                        <a:pt x="1209" y="1003"/>
                        <a:pt x="884" y="834"/>
                      </a:cubicBezTo>
                      <a:cubicBezTo>
                        <a:pt x="829" y="807"/>
                        <a:pt x="761" y="790"/>
                        <a:pt x="698" y="790"/>
                      </a:cubicBezTo>
                      <a:cubicBezTo>
                        <a:pt x="685" y="790"/>
                        <a:pt x="672" y="791"/>
                        <a:pt x="659" y="792"/>
                      </a:cubicBezTo>
                      <a:cubicBezTo>
                        <a:pt x="587" y="801"/>
                        <a:pt x="481" y="839"/>
                        <a:pt x="462" y="890"/>
                      </a:cubicBezTo>
                      <a:cubicBezTo>
                        <a:pt x="443" y="945"/>
                        <a:pt x="502" y="1038"/>
                        <a:pt x="546" y="1098"/>
                      </a:cubicBezTo>
                      <a:cubicBezTo>
                        <a:pt x="579" y="1143"/>
                        <a:pt x="642" y="1169"/>
                        <a:pt x="695" y="1199"/>
                      </a:cubicBezTo>
                      <a:cubicBezTo>
                        <a:pt x="1375" y="1585"/>
                        <a:pt x="1927" y="2115"/>
                        <a:pt x="2413" y="2720"/>
                      </a:cubicBezTo>
                      <a:cubicBezTo>
                        <a:pt x="2426" y="2736"/>
                        <a:pt x="2444" y="2751"/>
                        <a:pt x="2460" y="2766"/>
                      </a:cubicBezTo>
                      <a:cubicBezTo>
                        <a:pt x="2450" y="2775"/>
                        <a:pt x="2440" y="2786"/>
                        <a:pt x="2430" y="2795"/>
                      </a:cubicBezTo>
                      <a:cubicBezTo>
                        <a:pt x="2376" y="2755"/>
                        <a:pt x="2325" y="2712"/>
                        <a:pt x="2270" y="2672"/>
                      </a:cubicBezTo>
                      <a:cubicBezTo>
                        <a:pt x="1785" y="2305"/>
                        <a:pt x="1282" y="1974"/>
                        <a:pt x="689" y="1805"/>
                      </a:cubicBezTo>
                      <a:cubicBezTo>
                        <a:pt x="566" y="1770"/>
                        <a:pt x="432" y="1750"/>
                        <a:pt x="302" y="1750"/>
                      </a:cubicBezTo>
                      <a:cubicBezTo>
                        <a:pt x="280" y="1750"/>
                        <a:pt x="258" y="1751"/>
                        <a:pt x="236" y="1752"/>
                      </a:cubicBezTo>
                      <a:cubicBezTo>
                        <a:pt x="155" y="1756"/>
                        <a:pt x="79" y="1842"/>
                        <a:pt x="0" y="1891"/>
                      </a:cubicBezTo>
                      <a:cubicBezTo>
                        <a:pt x="52" y="1966"/>
                        <a:pt x="88" y="2072"/>
                        <a:pt x="161" y="2109"/>
                      </a:cubicBezTo>
                      <a:cubicBezTo>
                        <a:pt x="340" y="2202"/>
                        <a:pt x="538" y="2259"/>
                        <a:pt x="725" y="2337"/>
                      </a:cubicBezTo>
                      <a:cubicBezTo>
                        <a:pt x="1247" y="2556"/>
                        <a:pt x="1707" y="2875"/>
                        <a:pt x="2139" y="3236"/>
                      </a:cubicBezTo>
                      <a:cubicBezTo>
                        <a:pt x="2167" y="3261"/>
                        <a:pt x="2191" y="3291"/>
                        <a:pt x="2212" y="3313"/>
                      </a:cubicBezTo>
                      <a:cubicBezTo>
                        <a:pt x="2155" y="3365"/>
                        <a:pt x="2068" y="3408"/>
                        <a:pt x="2060" y="3463"/>
                      </a:cubicBezTo>
                      <a:cubicBezTo>
                        <a:pt x="2048" y="3535"/>
                        <a:pt x="2082" y="3628"/>
                        <a:pt x="2125" y="3691"/>
                      </a:cubicBezTo>
                      <a:cubicBezTo>
                        <a:pt x="2253" y="3876"/>
                        <a:pt x="2394" y="4050"/>
                        <a:pt x="2552" y="4258"/>
                      </a:cubicBezTo>
                      <a:cubicBezTo>
                        <a:pt x="2494" y="4245"/>
                        <a:pt x="2466" y="4241"/>
                        <a:pt x="2440" y="4232"/>
                      </a:cubicBezTo>
                      <a:cubicBezTo>
                        <a:pt x="2350" y="4199"/>
                        <a:pt x="2271" y="4181"/>
                        <a:pt x="2200" y="4181"/>
                      </a:cubicBezTo>
                      <a:cubicBezTo>
                        <a:pt x="2063" y="4181"/>
                        <a:pt x="1952" y="4244"/>
                        <a:pt x="1838" y="4378"/>
                      </a:cubicBezTo>
                      <a:cubicBezTo>
                        <a:pt x="1661" y="4581"/>
                        <a:pt x="1598" y="4873"/>
                        <a:pt x="1725" y="5064"/>
                      </a:cubicBezTo>
                      <a:cubicBezTo>
                        <a:pt x="1816" y="5203"/>
                        <a:pt x="1937" y="5335"/>
                        <a:pt x="2074" y="5426"/>
                      </a:cubicBezTo>
                      <a:cubicBezTo>
                        <a:pt x="2163" y="5486"/>
                        <a:pt x="2252" y="5515"/>
                        <a:pt x="2334" y="5515"/>
                      </a:cubicBezTo>
                      <a:cubicBezTo>
                        <a:pt x="2493" y="5515"/>
                        <a:pt x="2630" y="5408"/>
                        <a:pt x="2710" y="5215"/>
                      </a:cubicBezTo>
                      <a:cubicBezTo>
                        <a:pt x="2719" y="5197"/>
                        <a:pt x="2733" y="5180"/>
                        <a:pt x="2745" y="5156"/>
                      </a:cubicBezTo>
                      <a:cubicBezTo>
                        <a:pt x="2940" y="5199"/>
                        <a:pt x="3099" y="5297"/>
                        <a:pt x="3205" y="5457"/>
                      </a:cubicBezTo>
                      <a:cubicBezTo>
                        <a:pt x="3310" y="5617"/>
                        <a:pt x="3410" y="5784"/>
                        <a:pt x="3483" y="5961"/>
                      </a:cubicBezTo>
                      <a:cubicBezTo>
                        <a:pt x="3829" y="6802"/>
                        <a:pt x="4025" y="7678"/>
                        <a:pt x="4060" y="8589"/>
                      </a:cubicBezTo>
                      <a:cubicBezTo>
                        <a:pt x="4062" y="8658"/>
                        <a:pt x="4062" y="8727"/>
                        <a:pt x="4067" y="8832"/>
                      </a:cubicBezTo>
                      <a:cubicBezTo>
                        <a:pt x="3920" y="8709"/>
                        <a:pt x="3783" y="8652"/>
                        <a:pt x="3653" y="8652"/>
                      </a:cubicBezTo>
                      <a:cubicBezTo>
                        <a:pt x="3474" y="8652"/>
                        <a:pt x="3307" y="8760"/>
                        <a:pt x="3143" y="8953"/>
                      </a:cubicBezTo>
                      <a:cubicBezTo>
                        <a:pt x="3180" y="8726"/>
                        <a:pt x="3224" y="8546"/>
                        <a:pt x="3235" y="8363"/>
                      </a:cubicBezTo>
                      <a:cubicBezTo>
                        <a:pt x="3244" y="8199"/>
                        <a:pt x="3232" y="8033"/>
                        <a:pt x="3204" y="7872"/>
                      </a:cubicBezTo>
                      <a:cubicBezTo>
                        <a:pt x="3154" y="7590"/>
                        <a:pt x="3006" y="7367"/>
                        <a:pt x="2740" y="7249"/>
                      </a:cubicBezTo>
                      <a:cubicBezTo>
                        <a:pt x="2389" y="7094"/>
                        <a:pt x="2226" y="6839"/>
                        <a:pt x="2213" y="6453"/>
                      </a:cubicBezTo>
                      <a:cubicBezTo>
                        <a:pt x="2198" y="5984"/>
                        <a:pt x="1789" y="5590"/>
                        <a:pt x="1329" y="5423"/>
                      </a:cubicBezTo>
                      <a:cubicBezTo>
                        <a:pt x="1301" y="5413"/>
                        <a:pt x="1273" y="5408"/>
                        <a:pt x="1248" y="5408"/>
                      </a:cubicBezTo>
                      <a:cubicBezTo>
                        <a:pt x="1174" y="5408"/>
                        <a:pt x="1117" y="5449"/>
                        <a:pt x="1118" y="5533"/>
                      </a:cubicBezTo>
                      <a:cubicBezTo>
                        <a:pt x="1122" y="6102"/>
                        <a:pt x="796" y="6552"/>
                        <a:pt x="601" y="7050"/>
                      </a:cubicBezTo>
                      <a:cubicBezTo>
                        <a:pt x="412" y="7532"/>
                        <a:pt x="469" y="7986"/>
                        <a:pt x="757" y="8413"/>
                      </a:cubicBezTo>
                      <a:cubicBezTo>
                        <a:pt x="814" y="8499"/>
                        <a:pt x="880" y="8581"/>
                        <a:pt x="944" y="8663"/>
                      </a:cubicBezTo>
                      <a:cubicBezTo>
                        <a:pt x="1110" y="8881"/>
                        <a:pt x="1162" y="9123"/>
                        <a:pt x="1126" y="9395"/>
                      </a:cubicBezTo>
                      <a:cubicBezTo>
                        <a:pt x="1095" y="9623"/>
                        <a:pt x="1080" y="9854"/>
                        <a:pt x="1063" y="10084"/>
                      </a:cubicBezTo>
                      <a:cubicBezTo>
                        <a:pt x="1033" y="10518"/>
                        <a:pt x="1168" y="10899"/>
                        <a:pt x="1462" y="11218"/>
                      </a:cubicBezTo>
                      <a:cubicBezTo>
                        <a:pt x="1610" y="11378"/>
                        <a:pt x="1777" y="11524"/>
                        <a:pt x="1934" y="11675"/>
                      </a:cubicBezTo>
                      <a:cubicBezTo>
                        <a:pt x="2238" y="11969"/>
                        <a:pt x="2554" y="12252"/>
                        <a:pt x="2842" y="12561"/>
                      </a:cubicBezTo>
                      <a:cubicBezTo>
                        <a:pt x="2956" y="12683"/>
                        <a:pt x="3011" y="12861"/>
                        <a:pt x="3091" y="13015"/>
                      </a:cubicBezTo>
                      <a:cubicBezTo>
                        <a:pt x="3183" y="13189"/>
                        <a:pt x="3250" y="13379"/>
                        <a:pt x="3365" y="13535"/>
                      </a:cubicBezTo>
                      <a:cubicBezTo>
                        <a:pt x="3504" y="13726"/>
                        <a:pt x="3691" y="13823"/>
                        <a:pt x="3898" y="13823"/>
                      </a:cubicBezTo>
                      <a:cubicBezTo>
                        <a:pt x="3996" y="13823"/>
                        <a:pt x="4099" y="13801"/>
                        <a:pt x="4202" y="13757"/>
                      </a:cubicBezTo>
                      <a:cubicBezTo>
                        <a:pt x="4544" y="13615"/>
                        <a:pt x="4744" y="13348"/>
                        <a:pt x="4800" y="12985"/>
                      </a:cubicBezTo>
                      <a:cubicBezTo>
                        <a:pt x="4843" y="12703"/>
                        <a:pt x="4670" y="12457"/>
                        <a:pt x="4398" y="12387"/>
                      </a:cubicBezTo>
                      <a:cubicBezTo>
                        <a:pt x="4353" y="12376"/>
                        <a:pt x="4310" y="12370"/>
                        <a:pt x="4270" y="12370"/>
                      </a:cubicBezTo>
                      <a:cubicBezTo>
                        <a:pt x="4150" y="12370"/>
                        <a:pt x="4045" y="12420"/>
                        <a:pt x="3953" y="12522"/>
                      </a:cubicBezTo>
                      <a:cubicBezTo>
                        <a:pt x="3829" y="12661"/>
                        <a:pt x="3822" y="12806"/>
                        <a:pt x="3902" y="12965"/>
                      </a:cubicBezTo>
                      <a:cubicBezTo>
                        <a:pt x="3915" y="12989"/>
                        <a:pt x="3926" y="13012"/>
                        <a:pt x="3937" y="13037"/>
                      </a:cubicBezTo>
                      <a:cubicBezTo>
                        <a:pt x="3923" y="13049"/>
                        <a:pt x="3910" y="13063"/>
                        <a:pt x="3897" y="13075"/>
                      </a:cubicBezTo>
                      <a:cubicBezTo>
                        <a:pt x="3835" y="13007"/>
                        <a:pt x="3735" y="12945"/>
                        <a:pt x="3719" y="12867"/>
                      </a:cubicBezTo>
                      <a:cubicBezTo>
                        <a:pt x="3690" y="12728"/>
                        <a:pt x="3673" y="12562"/>
                        <a:pt x="3724" y="12438"/>
                      </a:cubicBezTo>
                      <a:cubicBezTo>
                        <a:pt x="3856" y="12120"/>
                        <a:pt x="4025" y="11817"/>
                        <a:pt x="4188" y="11512"/>
                      </a:cubicBezTo>
                      <a:cubicBezTo>
                        <a:pt x="4329" y="11249"/>
                        <a:pt x="4567" y="11089"/>
                        <a:pt x="4843" y="11019"/>
                      </a:cubicBezTo>
                      <a:cubicBezTo>
                        <a:pt x="5590" y="10836"/>
                        <a:pt x="5945" y="10346"/>
                        <a:pt x="6010" y="9608"/>
                      </a:cubicBezTo>
                      <a:cubicBezTo>
                        <a:pt x="6031" y="9375"/>
                        <a:pt x="6205" y="9261"/>
                        <a:pt x="6374" y="9148"/>
                      </a:cubicBezTo>
                      <a:cubicBezTo>
                        <a:pt x="6746" y="8899"/>
                        <a:pt x="6923" y="8534"/>
                        <a:pt x="6953" y="8105"/>
                      </a:cubicBezTo>
                      <a:cubicBezTo>
                        <a:pt x="6973" y="7840"/>
                        <a:pt x="6950" y="7567"/>
                        <a:pt x="6912" y="7303"/>
                      </a:cubicBezTo>
                      <a:cubicBezTo>
                        <a:pt x="6872" y="7034"/>
                        <a:pt x="6834" y="6773"/>
                        <a:pt x="6909" y="6503"/>
                      </a:cubicBezTo>
                      <a:cubicBezTo>
                        <a:pt x="6949" y="6364"/>
                        <a:pt x="6906" y="6313"/>
                        <a:pt x="6770" y="6313"/>
                      </a:cubicBezTo>
                      <a:cubicBezTo>
                        <a:pt x="6759" y="6313"/>
                        <a:pt x="6748" y="6314"/>
                        <a:pt x="6736" y="6314"/>
                      </a:cubicBezTo>
                      <a:cubicBezTo>
                        <a:pt x="6178" y="6344"/>
                        <a:pt x="5849" y="6637"/>
                        <a:pt x="5826" y="7200"/>
                      </a:cubicBezTo>
                      <a:cubicBezTo>
                        <a:pt x="5812" y="7533"/>
                        <a:pt x="5728" y="7757"/>
                        <a:pt x="5382" y="7835"/>
                      </a:cubicBezTo>
                      <a:cubicBezTo>
                        <a:pt x="5321" y="7848"/>
                        <a:pt x="5268" y="7895"/>
                        <a:pt x="5182" y="7941"/>
                      </a:cubicBezTo>
                      <a:cubicBezTo>
                        <a:pt x="5208" y="7760"/>
                        <a:pt x="5230" y="7608"/>
                        <a:pt x="5250" y="7453"/>
                      </a:cubicBezTo>
                      <a:cubicBezTo>
                        <a:pt x="5291" y="7136"/>
                        <a:pt x="5321" y="6818"/>
                        <a:pt x="5372" y="6504"/>
                      </a:cubicBezTo>
                      <a:cubicBezTo>
                        <a:pt x="5409" y="6268"/>
                        <a:pt x="5544" y="6082"/>
                        <a:pt x="5721" y="5922"/>
                      </a:cubicBezTo>
                      <a:cubicBezTo>
                        <a:pt x="5824" y="6085"/>
                        <a:pt x="5907" y="6155"/>
                        <a:pt x="6013" y="6155"/>
                      </a:cubicBezTo>
                      <a:cubicBezTo>
                        <a:pt x="6054" y="6155"/>
                        <a:pt x="6098" y="6145"/>
                        <a:pt x="6148" y="6126"/>
                      </a:cubicBezTo>
                      <a:cubicBezTo>
                        <a:pt x="6361" y="6046"/>
                        <a:pt x="6518" y="5798"/>
                        <a:pt x="6493" y="5579"/>
                      </a:cubicBezTo>
                      <a:cubicBezTo>
                        <a:pt x="6459" y="5297"/>
                        <a:pt x="6265" y="5129"/>
                        <a:pt x="6039" y="5129"/>
                      </a:cubicBezTo>
                      <a:cubicBezTo>
                        <a:pt x="5933" y="5129"/>
                        <a:pt x="5820" y="5166"/>
                        <a:pt x="5713" y="5245"/>
                      </a:cubicBezTo>
                      <a:cubicBezTo>
                        <a:pt x="5648" y="5294"/>
                        <a:pt x="5590" y="5351"/>
                        <a:pt x="5491" y="5435"/>
                      </a:cubicBezTo>
                      <a:cubicBezTo>
                        <a:pt x="5586" y="5062"/>
                        <a:pt x="5621" y="4717"/>
                        <a:pt x="5933" y="4483"/>
                      </a:cubicBezTo>
                      <a:cubicBezTo>
                        <a:pt x="5987" y="4586"/>
                        <a:pt x="6026" y="4677"/>
                        <a:pt x="6080" y="4758"/>
                      </a:cubicBezTo>
                      <a:cubicBezTo>
                        <a:pt x="6177" y="4899"/>
                        <a:pt x="6311" y="4972"/>
                        <a:pt x="6457" y="4972"/>
                      </a:cubicBezTo>
                      <a:cubicBezTo>
                        <a:pt x="6536" y="4972"/>
                        <a:pt x="6619" y="4951"/>
                        <a:pt x="6702" y="4906"/>
                      </a:cubicBezTo>
                      <a:cubicBezTo>
                        <a:pt x="7160" y="4664"/>
                        <a:pt x="7367" y="4003"/>
                        <a:pt x="7129" y="3544"/>
                      </a:cubicBezTo>
                      <a:cubicBezTo>
                        <a:pt x="6988" y="3272"/>
                        <a:pt x="6714" y="3127"/>
                        <a:pt x="6438" y="3127"/>
                      </a:cubicBezTo>
                      <a:cubicBezTo>
                        <a:pt x="6233" y="3127"/>
                        <a:pt x="6026" y="3207"/>
                        <a:pt x="5871" y="3375"/>
                      </a:cubicBezTo>
                      <a:cubicBezTo>
                        <a:pt x="5741" y="3514"/>
                        <a:pt x="5640" y="3680"/>
                        <a:pt x="5518" y="3845"/>
                      </a:cubicBezTo>
                      <a:cubicBezTo>
                        <a:pt x="5514" y="3807"/>
                        <a:pt x="5509" y="3770"/>
                        <a:pt x="5507" y="3732"/>
                      </a:cubicBezTo>
                      <a:cubicBezTo>
                        <a:pt x="5460" y="3152"/>
                        <a:pt x="5419" y="2572"/>
                        <a:pt x="5361" y="1993"/>
                      </a:cubicBezTo>
                      <a:cubicBezTo>
                        <a:pt x="5347" y="1850"/>
                        <a:pt x="5285" y="1705"/>
                        <a:pt x="5219" y="1575"/>
                      </a:cubicBezTo>
                      <a:cubicBezTo>
                        <a:pt x="5191" y="1517"/>
                        <a:pt x="5102" y="1447"/>
                        <a:pt x="5046" y="1447"/>
                      </a:cubicBezTo>
                      <a:cubicBezTo>
                        <a:pt x="5043" y="1447"/>
                        <a:pt x="5039" y="1448"/>
                        <a:pt x="5036" y="1448"/>
                      </a:cubicBezTo>
                      <a:cubicBezTo>
                        <a:pt x="4966" y="1459"/>
                        <a:pt x="4878" y="1539"/>
                        <a:pt x="4853" y="1608"/>
                      </a:cubicBezTo>
                      <a:cubicBezTo>
                        <a:pt x="4758" y="1882"/>
                        <a:pt x="4678" y="2164"/>
                        <a:pt x="4605" y="2445"/>
                      </a:cubicBezTo>
                      <a:cubicBezTo>
                        <a:pt x="4523" y="2766"/>
                        <a:pt x="4455" y="3092"/>
                        <a:pt x="4368" y="3463"/>
                      </a:cubicBezTo>
                      <a:cubicBezTo>
                        <a:pt x="4346" y="3399"/>
                        <a:pt x="4341" y="3339"/>
                        <a:pt x="4310" y="3298"/>
                      </a:cubicBezTo>
                      <a:cubicBezTo>
                        <a:pt x="4156" y="3090"/>
                        <a:pt x="4003" y="2884"/>
                        <a:pt x="3838" y="2687"/>
                      </a:cubicBezTo>
                      <a:cubicBezTo>
                        <a:pt x="3779" y="2616"/>
                        <a:pt x="3691" y="2529"/>
                        <a:pt x="3616" y="2526"/>
                      </a:cubicBezTo>
                      <a:cubicBezTo>
                        <a:pt x="3359" y="2518"/>
                        <a:pt x="3340" y="2316"/>
                        <a:pt x="3278" y="2155"/>
                      </a:cubicBezTo>
                      <a:cubicBezTo>
                        <a:pt x="2983" y="1382"/>
                        <a:pt x="2548" y="714"/>
                        <a:pt x="1860" y="234"/>
                      </a:cubicBezTo>
                      <a:cubicBezTo>
                        <a:pt x="1731" y="144"/>
                        <a:pt x="1588" y="64"/>
                        <a:pt x="1439" y="12"/>
                      </a:cubicBezTo>
                      <a:cubicBezTo>
                        <a:pt x="1418" y="5"/>
                        <a:pt x="1391" y="1"/>
                        <a:pt x="1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7" name="Google Shape;7297;p32"/>
                <p:cNvSpPr/>
                <p:nvPr/>
              </p:nvSpPr>
              <p:spPr>
                <a:xfrm>
                  <a:off x="4258910" y="2880459"/>
                  <a:ext cx="191352" cy="852145"/>
                </a:xfrm>
                <a:custGeom>
                  <a:avLst/>
                  <a:gdLst/>
                  <a:ahLst/>
                  <a:cxnLst/>
                  <a:rect l="l" t="t" r="r" b="b"/>
                  <a:pathLst>
                    <a:path w="4580" h="20396" extrusionOk="0">
                      <a:moveTo>
                        <a:pt x="3040" y="1121"/>
                      </a:moveTo>
                      <a:lnTo>
                        <a:pt x="3040" y="1121"/>
                      </a:lnTo>
                      <a:cubicBezTo>
                        <a:pt x="2436" y="1503"/>
                        <a:pt x="2309" y="2057"/>
                        <a:pt x="2363" y="2718"/>
                      </a:cubicBezTo>
                      <a:cubicBezTo>
                        <a:pt x="2279" y="2520"/>
                        <a:pt x="2181" y="2323"/>
                        <a:pt x="2111" y="2118"/>
                      </a:cubicBezTo>
                      <a:cubicBezTo>
                        <a:pt x="1987" y="1747"/>
                        <a:pt x="2033" y="1619"/>
                        <a:pt x="2338" y="1379"/>
                      </a:cubicBezTo>
                      <a:cubicBezTo>
                        <a:pt x="2548" y="1215"/>
                        <a:pt x="2734" y="1144"/>
                        <a:pt x="3040" y="1121"/>
                      </a:cubicBezTo>
                      <a:close/>
                      <a:moveTo>
                        <a:pt x="2083" y="500"/>
                      </a:moveTo>
                      <a:lnTo>
                        <a:pt x="2083" y="500"/>
                      </a:lnTo>
                      <a:cubicBezTo>
                        <a:pt x="2069" y="653"/>
                        <a:pt x="2087" y="817"/>
                        <a:pt x="2038" y="960"/>
                      </a:cubicBezTo>
                      <a:cubicBezTo>
                        <a:pt x="1810" y="1644"/>
                        <a:pt x="1958" y="2257"/>
                        <a:pt x="2345" y="2837"/>
                      </a:cubicBezTo>
                      <a:cubicBezTo>
                        <a:pt x="2352" y="2848"/>
                        <a:pt x="2353" y="2866"/>
                        <a:pt x="2362" y="2891"/>
                      </a:cubicBezTo>
                      <a:cubicBezTo>
                        <a:pt x="2233" y="2867"/>
                        <a:pt x="2105" y="2856"/>
                        <a:pt x="1988" y="2814"/>
                      </a:cubicBezTo>
                      <a:cubicBezTo>
                        <a:pt x="1934" y="2794"/>
                        <a:pt x="1889" y="2717"/>
                        <a:pt x="1862" y="2656"/>
                      </a:cubicBezTo>
                      <a:cubicBezTo>
                        <a:pt x="1672" y="2221"/>
                        <a:pt x="1653" y="1773"/>
                        <a:pt x="1787" y="1319"/>
                      </a:cubicBezTo>
                      <a:cubicBezTo>
                        <a:pt x="1870" y="1043"/>
                        <a:pt x="1960" y="772"/>
                        <a:pt x="2083" y="500"/>
                      </a:cubicBezTo>
                      <a:close/>
                      <a:moveTo>
                        <a:pt x="1878" y="197"/>
                      </a:moveTo>
                      <a:cubicBezTo>
                        <a:pt x="1898" y="203"/>
                        <a:pt x="1919" y="208"/>
                        <a:pt x="1938" y="213"/>
                      </a:cubicBezTo>
                      <a:cubicBezTo>
                        <a:pt x="1920" y="378"/>
                        <a:pt x="1911" y="543"/>
                        <a:pt x="1881" y="705"/>
                      </a:cubicBezTo>
                      <a:cubicBezTo>
                        <a:pt x="1860" y="823"/>
                        <a:pt x="1821" y="940"/>
                        <a:pt x="1775" y="1051"/>
                      </a:cubicBezTo>
                      <a:cubicBezTo>
                        <a:pt x="1542" y="1616"/>
                        <a:pt x="1560" y="2175"/>
                        <a:pt x="1800" y="2731"/>
                      </a:cubicBezTo>
                      <a:cubicBezTo>
                        <a:pt x="1809" y="2752"/>
                        <a:pt x="1815" y="2773"/>
                        <a:pt x="1821" y="2793"/>
                      </a:cubicBezTo>
                      <a:cubicBezTo>
                        <a:pt x="1824" y="2798"/>
                        <a:pt x="1821" y="2805"/>
                        <a:pt x="1821" y="2817"/>
                      </a:cubicBezTo>
                      <a:cubicBezTo>
                        <a:pt x="1666" y="2857"/>
                        <a:pt x="1508" y="2897"/>
                        <a:pt x="1335" y="2940"/>
                      </a:cubicBezTo>
                      <a:cubicBezTo>
                        <a:pt x="1224" y="2711"/>
                        <a:pt x="1177" y="2470"/>
                        <a:pt x="1166" y="2223"/>
                      </a:cubicBezTo>
                      <a:cubicBezTo>
                        <a:pt x="1147" y="1805"/>
                        <a:pt x="1272" y="1427"/>
                        <a:pt x="1474" y="1063"/>
                      </a:cubicBezTo>
                      <a:cubicBezTo>
                        <a:pt x="1598" y="841"/>
                        <a:pt x="1682" y="595"/>
                        <a:pt x="1787" y="362"/>
                      </a:cubicBezTo>
                      <a:cubicBezTo>
                        <a:pt x="1813" y="305"/>
                        <a:pt x="1847" y="252"/>
                        <a:pt x="1878" y="197"/>
                      </a:cubicBezTo>
                      <a:close/>
                      <a:moveTo>
                        <a:pt x="1519" y="662"/>
                      </a:moveTo>
                      <a:cubicBezTo>
                        <a:pt x="1542" y="673"/>
                        <a:pt x="1563" y="684"/>
                        <a:pt x="1587" y="694"/>
                      </a:cubicBezTo>
                      <a:cubicBezTo>
                        <a:pt x="1116" y="1407"/>
                        <a:pt x="884" y="2153"/>
                        <a:pt x="1262" y="2979"/>
                      </a:cubicBezTo>
                      <a:cubicBezTo>
                        <a:pt x="1162" y="3042"/>
                        <a:pt x="1071" y="3100"/>
                        <a:pt x="943" y="3181"/>
                      </a:cubicBezTo>
                      <a:cubicBezTo>
                        <a:pt x="881" y="3063"/>
                        <a:pt x="806" y="2959"/>
                        <a:pt x="767" y="2840"/>
                      </a:cubicBezTo>
                      <a:cubicBezTo>
                        <a:pt x="609" y="2350"/>
                        <a:pt x="686" y="1877"/>
                        <a:pt x="941" y="1446"/>
                      </a:cubicBezTo>
                      <a:cubicBezTo>
                        <a:pt x="1106" y="1168"/>
                        <a:pt x="1324" y="924"/>
                        <a:pt x="1519" y="662"/>
                      </a:cubicBezTo>
                      <a:close/>
                      <a:moveTo>
                        <a:pt x="2877" y="1370"/>
                      </a:moveTo>
                      <a:cubicBezTo>
                        <a:pt x="2826" y="1489"/>
                        <a:pt x="2775" y="1583"/>
                        <a:pt x="2740" y="1684"/>
                      </a:cubicBezTo>
                      <a:cubicBezTo>
                        <a:pt x="2604" y="2075"/>
                        <a:pt x="2684" y="2450"/>
                        <a:pt x="2813" y="2827"/>
                      </a:cubicBezTo>
                      <a:cubicBezTo>
                        <a:pt x="2859" y="2962"/>
                        <a:pt x="2863" y="3110"/>
                        <a:pt x="2884" y="3253"/>
                      </a:cubicBezTo>
                      <a:cubicBezTo>
                        <a:pt x="2322" y="2790"/>
                        <a:pt x="2332" y="1796"/>
                        <a:pt x="2877" y="1370"/>
                      </a:cubicBezTo>
                      <a:close/>
                      <a:moveTo>
                        <a:pt x="3604" y="2088"/>
                      </a:moveTo>
                      <a:cubicBezTo>
                        <a:pt x="3646" y="2088"/>
                        <a:pt x="3690" y="2100"/>
                        <a:pt x="3736" y="2130"/>
                      </a:cubicBezTo>
                      <a:cubicBezTo>
                        <a:pt x="3843" y="2200"/>
                        <a:pt x="3875" y="2396"/>
                        <a:pt x="3793" y="2556"/>
                      </a:cubicBezTo>
                      <a:cubicBezTo>
                        <a:pt x="3738" y="2665"/>
                        <a:pt x="3667" y="2794"/>
                        <a:pt x="3566" y="2847"/>
                      </a:cubicBezTo>
                      <a:cubicBezTo>
                        <a:pt x="3273" y="3002"/>
                        <a:pt x="3105" y="3227"/>
                        <a:pt x="3080" y="3609"/>
                      </a:cubicBezTo>
                      <a:cubicBezTo>
                        <a:pt x="2848" y="3168"/>
                        <a:pt x="2997" y="2461"/>
                        <a:pt x="3345" y="2208"/>
                      </a:cubicBezTo>
                      <a:cubicBezTo>
                        <a:pt x="3424" y="2150"/>
                        <a:pt x="3509" y="2088"/>
                        <a:pt x="3604" y="2088"/>
                      </a:cubicBezTo>
                      <a:close/>
                      <a:moveTo>
                        <a:pt x="3951" y="2120"/>
                      </a:moveTo>
                      <a:cubicBezTo>
                        <a:pt x="4005" y="2210"/>
                        <a:pt x="4082" y="2290"/>
                        <a:pt x="4109" y="2386"/>
                      </a:cubicBezTo>
                      <a:cubicBezTo>
                        <a:pt x="4192" y="2665"/>
                        <a:pt x="4013" y="3068"/>
                        <a:pt x="3737" y="3148"/>
                      </a:cubicBezTo>
                      <a:cubicBezTo>
                        <a:pt x="3383" y="3250"/>
                        <a:pt x="3299" y="3491"/>
                        <a:pt x="3298" y="3807"/>
                      </a:cubicBezTo>
                      <a:cubicBezTo>
                        <a:pt x="3298" y="3832"/>
                        <a:pt x="3293" y="3858"/>
                        <a:pt x="3288" y="3911"/>
                      </a:cubicBezTo>
                      <a:cubicBezTo>
                        <a:pt x="3069" y="3669"/>
                        <a:pt x="3172" y="3213"/>
                        <a:pt x="3440" y="3032"/>
                      </a:cubicBezTo>
                      <a:cubicBezTo>
                        <a:pt x="3591" y="2930"/>
                        <a:pt x="3735" y="2807"/>
                        <a:pt x="3851" y="2669"/>
                      </a:cubicBezTo>
                      <a:cubicBezTo>
                        <a:pt x="3979" y="2520"/>
                        <a:pt x="3965" y="2326"/>
                        <a:pt x="3905" y="2139"/>
                      </a:cubicBezTo>
                      <a:lnTo>
                        <a:pt x="3951" y="2120"/>
                      </a:lnTo>
                      <a:close/>
                      <a:moveTo>
                        <a:pt x="1946" y="2957"/>
                      </a:moveTo>
                      <a:cubicBezTo>
                        <a:pt x="2241" y="2957"/>
                        <a:pt x="2493" y="3082"/>
                        <a:pt x="2689" y="3341"/>
                      </a:cubicBezTo>
                      <a:cubicBezTo>
                        <a:pt x="2500" y="3255"/>
                        <a:pt x="2315" y="3213"/>
                        <a:pt x="2135" y="3213"/>
                      </a:cubicBezTo>
                      <a:cubicBezTo>
                        <a:pt x="1871" y="3213"/>
                        <a:pt x="1618" y="3303"/>
                        <a:pt x="1377" y="3476"/>
                      </a:cubicBezTo>
                      <a:cubicBezTo>
                        <a:pt x="844" y="3859"/>
                        <a:pt x="607" y="4577"/>
                        <a:pt x="787" y="5206"/>
                      </a:cubicBezTo>
                      <a:cubicBezTo>
                        <a:pt x="903" y="5605"/>
                        <a:pt x="1228" y="5847"/>
                        <a:pt x="1598" y="5847"/>
                      </a:cubicBezTo>
                      <a:cubicBezTo>
                        <a:pt x="1719" y="5847"/>
                        <a:pt x="1845" y="5821"/>
                        <a:pt x="1970" y="5766"/>
                      </a:cubicBezTo>
                      <a:cubicBezTo>
                        <a:pt x="2118" y="5702"/>
                        <a:pt x="2250" y="5605"/>
                        <a:pt x="2403" y="5516"/>
                      </a:cubicBezTo>
                      <a:lnTo>
                        <a:pt x="2403" y="5516"/>
                      </a:lnTo>
                      <a:cubicBezTo>
                        <a:pt x="2311" y="5754"/>
                        <a:pt x="2165" y="5938"/>
                        <a:pt x="1933" y="6017"/>
                      </a:cubicBezTo>
                      <a:cubicBezTo>
                        <a:pt x="1717" y="6090"/>
                        <a:pt x="1489" y="6151"/>
                        <a:pt x="1263" y="6163"/>
                      </a:cubicBezTo>
                      <a:cubicBezTo>
                        <a:pt x="1246" y="6164"/>
                        <a:pt x="1230" y="6164"/>
                        <a:pt x="1214" y="6164"/>
                      </a:cubicBezTo>
                      <a:cubicBezTo>
                        <a:pt x="896" y="6164"/>
                        <a:pt x="648" y="5992"/>
                        <a:pt x="493" y="5712"/>
                      </a:cubicBezTo>
                      <a:cubicBezTo>
                        <a:pt x="0" y="4816"/>
                        <a:pt x="411" y="3207"/>
                        <a:pt x="1747" y="2975"/>
                      </a:cubicBezTo>
                      <a:cubicBezTo>
                        <a:pt x="1816" y="2963"/>
                        <a:pt x="1882" y="2957"/>
                        <a:pt x="1946" y="2957"/>
                      </a:cubicBezTo>
                      <a:close/>
                      <a:moveTo>
                        <a:pt x="705" y="6720"/>
                      </a:moveTo>
                      <a:cubicBezTo>
                        <a:pt x="759" y="6720"/>
                        <a:pt x="818" y="6730"/>
                        <a:pt x="879" y="6749"/>
                      </a:cubicBezTo>
                      <a:cubicBezTo>
                        <a:pt x="1442" y="6931"/>
                        <a:pt x="1858" y="7306"/>
                        <a:pt x="2155" y="7810"/>
                      </a:cubicBezTo>
                      <a:cubicBezTo>
                        <a:pt x="2471" y="8349"/>
                        <a:pt x="2697" y="8927"/>
                        <a:pt x="2868" y="9525"/>
                      </a:cubicBezTo>
                      <a:cubicBezTo>
                        <a:pt x="2974" y="9905"/>
                        <a:pt x="3078" y="10290"/>
                        <a:pt x="3119" y="10681"/>
                      </a:cubicBezTo>
                      <a:cubicBezTo>
                        <a:pt x="3152" y="10977"/>
                        <a:pt x="3082" y="11286"/>
                        <a:pt x="3058" y="11589"/>
                      </a:cubicBezTo>
                      <a:cubicBezTo>
                        <a:pt x="3038" y="11586"/>
                        <a:pt x="3020" y="11585"/>
                        <a:pt x="3002" y="11582"/>
                      </a:cubicBezTo>
                      <a:cubicBezTo>
                        <a:pt x="2887" y="11063"/>
                        <a:pt x="2779" y="10543"/>
                        <a:pt x="2656" y="10024"/>
                      </a:cubicBezTo>
                      <a:cubicBezTo>
                        <a:pt x="2539" y="9528"/>
                        <a:pt x="2297" y="9094"/>
                        <a:pt x="1967" y="8708"/>
                      </a:cubicBezTo>
                      <a:cubicBezTo>
                        <a:pt x="1735" y="8436"/>
                        <a:pt x="1444" y="8269"/>
                        <a:pt x="1113" y="8121"/>
                      </a:cubicBezTo>
                      <a:cubicBezTo>
                        <a:pt x="740" y="7956"/>
                        <a:pt x="421" y="7664"/>
                        <a:pt x="340" y="7221"/>
                      </a:cubicBezTo>
                      <a:cubicBezTo>
                        <a:pt x="287" y="6924"/>
                        <a:pt x="451" y="6720"/>
                        <a:pt x="705" y="6720"/>
                      </a:cubicBezTo>
                      <a:close/>
                      <a:moveTo>
                        <a:pt x="950" y="8244"/>
                      </a:moveTo>
                      <a:cubicBezTo>
                        <a:pt x="1162" y="8244"/>
                        <a:pt x="1353" y="8325"/>
                        <a:pt x="1530" y="8459"/>
                      </a:cubicBezTo>
                      <a:cubicBezTo>
                        <a:pt x="1950" y="8775"/>
                        <a:pt x="2245" y="9189"/>
                        <a:pt x="2430" y="9675"/>
                      </a:cubicBezTo>
                      <a:cubicBezTo>
                        <a:pt x="2698" y="10377"/>
                        <a:pt x="2818" y="11115"/>
                        <a:pt x="2912" y="11857"/>
                      </a:cubicBezTo>
                      <a:cubicBezTo>
                        <a:pt x="2918" y="11895"/>
                        <a:pt x="2922" y="11937"/>
                        <a:pt x="2909" y="11971"/>
                      </a:cubicBezTo>
                      <a:cubicBezTo>
                        <a:pt x="2751" y="12403"/>
                        <a:pt x="2591" y="12834"/>
                        <a:pt x="2431" y="13264"/>
                      </a:cubicBezTo>
                      <a:cubicBezTo>
                        <a:pt x="2410" y="13260"/>
                        <a:pt x="2390" y="13255"/>
                        <a:pt x="2369" y="13252"/>
                      </a:cubicBezTo>
                      <a:cubicBezTo>
                        <a:pt x="2389" y="13062"/>
                        <a:pt x="2410" y="12873"/>
                        <a:pt x="2426" y="12685"/>
                      </a:cubicBezTo>
                      <a:cubicBezTo>
                        <a:pt x="2486" y="11987"/>
                        <a:pt x="2504" y="11290"/>
                        <a:pt x="2277" y="10613"/>
                      </a:cubicBezTo>
                      <a:cubicBezTo>
                        <a:pt x="2163" y="10275"/>
                        <a:pt x="2013" y="9960"/>
                        <a:pt x="1779" y="9690"/>
                      </a:cubicBezTo>
                      <a:cubicBezTo>
                        <a:pt x="1538" y="9415"/>
                        <a:pt x="1249" y="9235"/>
                        <a:pt x="871" y="9221"/>
                      </a:cubicBezTo>
                      <a:cubicBezTo>
                        <a:pt x="666" y="9214"/>
                        <a:pt x="498" y="9136"/>
                        <a:pt x="413" y="8931"/>
                      </a:cubicBezTo>
                      <a:cubicBezTo>
                        <a:pt x="282" y="8622"/>
                        <a:pt x="431" y="8338"/>
                        <a:pt x="758" y="8266"/>
                      </a:cubicBezTo>
                      <a:cubicBezTo>
                        <a:pt x="824" y="8251"/>
                        <a:pt x="888" y="8244"/>
                        <a:pt x="950" y="8244"/>
                      </a:cubicBezTo>
                      <a:close/>
                      <a:moveTo>
                        <a:pt x="1170" y="9497"/>
                      </a:moveTo>
                      <a:cubicBezTo>
                        <a:pt x="1258" y="9497"/>
                        <a:pt x="1350" y="9514"/>
                        <a:pt x="1442" y="9552"/>
                      </a:cubicBezTo>
                      <a:cubicBezTo>
                        <a:pt x="1537" y="9592"/>
                        <a:pt x="1622" y="9680"/>
                        <a:pt x="1690" y="9762"/>
                      </a:cubicBezTo>
                      <a:cubicBezTo>
                        <a:pt x="2098" y="10247"/>
                        <a:pt x="2273" y="10827"/>
                        <a:pt x="2337" y="11442"/>
                      </a:cubicBezTo>
                      <a:cubicBezTo>
                        <a:pt x="2409" y="12135"/>
                        <a:pt x="2348" y="12826"/>
                        <a:pt x="2239" y="13511"/>
                      </a:cubicBezTo>
                      <a:cubicBezTo>
                        <a:pt x="2213" y="13671"/>
                        <a:pt x="2118" y="13820"/>
                        <a:pt x="2054" y="13973"/>
                      </a:cubicBezTo>
                      <a:cubicBezTo>
                        <a:pt x="2040" y="13970"/>
                        <a:pt x="2027" y="13965"/>
                        <a:pt x="2013" y="13960"/>
                      </a:cubicBezTo>
                      <a:cubicBezTo>
                        <a:pt x="2052" y="13689"/>
                        <a:pt x="2093" y="13420"/>
                        <a:pt x="2131" y="13149"/>
                      </a:cubicBezTo>
                      <a:cubicBezTo>
                        <a:pt x="2228" y="12468"/>
                        <a:pt x="2248" y="11787"/>
                        <a:pt x="2015" y="11129"/>
                      </a:cubicBezTo>
                      <a:cubicBezTo>
                        <a:pt x="1929" y="10889"/>
                        <a:pt x="1805" y="10659"/>
                        <a:pt x="1675" y="10438"/>
                      </a:cubicBezTo>
                      <a:cubicBezTo>
                        <a:pt x="1557" y="10241"/>
                        <a:pt x="1357" y="10143"/>
                        <a:pt x="1138" y="10083"/>
                      </a:cubicBezTo>
                      <a:cubicBezTo>
                        <a:pt x="1113" y="10076"/>
                        <a:pt x="1093" y="10073"/>
                        <a:pt x="1075" y="10073"/>
                      </a:cubicBezTo>
                      <a:cubicBezTo>
                        <a:pt x="1010" y="10073"/>
                        <a:pt x="986" y="10116"/>
                        <a:pt x="993" y="10206"/>
                      </a:cubicBezTo>
                      <a:cubicBezTo>
                        <a:pt x="998" y="10282"/>
                        <a:pt x="996" y="10361"/>
                        <a:pt x="984" y="10435"/>
                      </a:cubicBezTo>
                      <a:cubicBezTo>
                        <a:pt x="949" y="10641"/>
                        <a:pt x="830" y="10753"/>
                        <a:pt x="659" y="10753"/>
                      </a:cubicBezTo>
                      <a:cubicBezTo>
                        <a:pt x="655" y="10753"/>
                        <a:pt x="651" y="10753"/>
                        <a:pt x="647" y="10753"/>
                      </a:cubicBezTo>
                      <a:cubicBezTo>
                        <a:pt x="490" y="10748"/>
                        <a:pt x="317" y="10579"/>
                        <a:pt x="312" y="10399"/>
                      </a:cubicBezTo>
                      <a:cubicBezTo>
                        <a:pt x="301" y="10004"/>
                        <a:pt x="688" y="9497"/>
                        <a:pt x="1170" y="9497"/>
                      </a:cubicBezTo>
                      <a:close/>
                      <a:moveTo>
                        <a:pt x="819" y="13551"/>
                      </a:moveTo>
                      <a:cubicBezTo>
                        <a:pt x="913" y="13551"/>
                        <a:pt x="1002" y="13590"/>
                        <a:pt x="1082" y="13658"/>
                      </a:cubicBezTo>
                      <a:cubicBezTo>
                        <a:pt x="1457" y="13975"/>
                        <a:pt x="1557" y="14404"/>
                        <a:pt x="1511" y="14863"/>
                      </a:cubicBezTo>
                      <a:cubicBezTo>
                        <a:pt x="1495" y="15008"/>
                        <a:pt x="1371" y="15142"/>
                        <a:pt x="1293" y="15290"/>
                      </a:cubicBezTo>
                      <a:cubicBezTo>
                        <a:pt x="1293" y="14990"/>
                        <a:pt x="1309" y="14719"/>
                        <a:pt x="1286" y="14447"/>
                      </a:cubicBezTo>
                      <a:cubicBezTo>
                        <a:pt x="1272" y="14260"/>
                        <a:pt x="1149" y="14117"/>
                        <a:pt x="984" y="14018"/>
                      </a:cubicBezTo>
                      <a:cubicBezTo>
                        <a:pt x="926" y="13984"/>
                        <a:pt x="886" y="13967"/>
                        <a:pt x="856" y="13967"/>
                      </a:cubicBezTo>
                      <a:cubicBezTo>
                        <a:pt x="806" y="13967"/>
                        <a:pt x="788" y="14018"/>
                        <a:pt x="772" y="14129"/>
                      </a:cubicBezTo>
                      <a:cubicBezTo>
                        <a:pt x="754" y="14261"/>
                        <a:pt x="721" y="14406"/>
                        <a:pt x="647" y="14509"/>
                      </a:cubicBezTo>
                      <a:cubicBezTo>
                        <a:pt x="596" y="14579"/>
                        <a:pt x="538" y="14611"/>
                        <a:pt x="483" y="14611"/>
                      </a:cubicBezTo>
                      <a:cubicBezTo>
                        <a:pt x="405" y="14611"/>
                        <a:pt x="334" y="14547"/>
                        <a:pt x="297" y="14431"/>
                      </a:cubicBezTo>
                      <a:cubicBezTo>
                        <a:pt x="217" y="14173"/>
                        <a:pt x="390" y="13743"/>
                        <a:pt x="623" y="13607"/>
                      </a:cubicBezTo>
                      <a:cubicBezTo>
                        <a:pt x="690" y="13569"/>
                        <a:pt x="756" y="13551"/>
                        <a:pt x="819" y="13551"/>
                      </a:cubicBezTo>
                      <a:close/>
                      <a:moveTo>
                        <a:pt x="2015" y="15535"/>
                      </a:moveTo>
                      <a:cubicBezTo>
                        <a:pt x="1945" y="15893"/>
                        <a:pt x="1863" y="16273"/>
                        <a:pt x="1800" y="16655"/>
                      </a:cubicBezTo>
                      <a:cubicBezTo>
                        <a:pt x="1778" y="16798"/>
                        <a:pt x="1801" y="16951"/>
                        <a:pt x="1806" y="17098"/>
                      </a:cubicBezTo>
                      <a:cubicBezTo>
                        <a:pt x="1809" y="17170"/>
                        <a:pt x="1835" y="17206"/>
                        <a:pt x="1895" y="17206"/>
                      </a:cubicBezTo>
                      <a:cubicBezTo>
                        <a:pt x="1910" y="17206"/>
                        <a:pt x="1928" y="17204"/>
                        <a:pt x="1948" y="17199"/>
                      </a:cubicBezTo>
                      <a:cubicBezTo>
                        <a:pt x="2010" y="17184"/>
                        <a:pt x="2067" y="17176"/>
                        <a:pt x="2118" y="17176"/>
                      </a:cubicBezTo>
                      <a:cubicBezTo>
                        <a:pt x="2272" y="17176"/>
                        <a:pt x="2378" y="17244"/>
                        <a:pt x="2436" y="17374"/>
                      </a:cubicBezTo>
                      <a:cubicBezTo>
                        <a:pt x="2507" y="17533"/>
                        <a:pt x="2457" y="17723"/>
                        <a:pt x="2316" y="17832"/>
                      </a:cubicBezTo>
                      <a:cubicBezTo>
                        <a:pt x="2241" y="17891"/>
                        <a:pt x="2149" y="17920"/>
                        <a:pt x="2056" y="17920"/>
                      </a:cubicBezTo>
                      <a:cubicBezTo>
                        <a:pt x="1949" y="17920"/>
                        <a:pt x="1840" y="17881"/>
                        <a:pt x="1754" y="17802"/>
                      </a:cubicBezTo>
                      <a:cubicBezTo>
                        <a:pt x="1530" y="17593"/>
                        <a:pt x="1453" y="17319"/>
                        <a:pt x="1455" y="17025"/>
                      </a:cubicBezTo>
                      <a:cubicBezTo>
                        <a:pt x="1458" y="16625"/>
                        <a:pt x="1548" y="16244"/>
                        <a:pt x="1784" y="15908"/>
                      </a:cubicBezTo>
                      <a:cubicBezTo>
                        <a:pt x="1875" y="15779"/>
                        <a:pt x="1951" y="15639"/>
                        <a:pt x="2015" y="15535"/>
                      </a:cubicBezTo>
                      <a:close/>
                      <a:moveTo>
                        <a:pt x="1145" y="17219"/>
                      </a:moveTo>
                      <a:lnTo>
                        <a:pt x="1145" y="17219"/>
                      </a:lnTo>
                      <a:cubicBezTo>
                        <a:pt x="1119" y="17493"/>
                        <a:pt x="1077" y="17725"/>
                        <a:pt x="1083" y="17953"/>
                      </a:cubicBezTo>
                      <a:cubicBezTo>
                        <a:pt x="1091" y="18174"/>
                        <a:pt x="1117" y="18404"/>
                        <a:pt x="1193" y="18610"/>
                      </a:cubicBezTo>
                      <a:cubicBezTo>
                        <a:pt x="1271" y="18817"/>
                        <a:pt x="1402" y="18912"/>
                        <a:pt x="1577" y="18912"/>
                      </a:cubicBezTo>
                      <a:cubicBezTo>
                        <a:pt x="1646" y="18912"/>
                        <a:pt x="1723" y="18897"/>
                        <a:pt x="1806" y="18868"/>
                      </a:cubicBezTo>
                      <a:cubicBezTo>
                        <a:pt x="1857" y="18850"/>
                        <a:pt x="1908" y="18836"/>
                        <a:pt x="1960" y="18820"/>
                      </a:cubicBezTo>
                      <a:cubicBezTo>
                        <a:pt x="1965" y="18827"/>
                        <a:pt x="1971" y="18836"/>
                        <a:pt x="1976" y="18843"/>
                      </a:cubicBezTo>
                      <a:cubicBezTo>
                        <a:pt x="1903" y="18909"/>
                        <a:pt x="1832" y="18977"/>
                        <a:pt x="1757" y="19042"/>
                      </a:cubicBezTo>
                      <a:cubicBezTo>
                        <a:pt x="1657" y="19127"/>
                        <a:pt x="1556" y="19170"/>
                        <a:pt x="1459" y="19170"/>
                      </a:cubicBezTo>
                      <a:cubicBezTo>
                        <a:pt x="1332" y="19170"/>
                        <a:pt x="1212" y="19097"/>
                        <a:pt x="1114" y="18952"/>
                      </a:cubicBezTo>
                      <a:cubicBezTo>
                        <a:pt x="956" y="18718"/>
                        <a:pt x="933" y="18450"/>
                        <a:pt x="918" y="18180"/>
                      </a:cubicBezTo>
                      <a:cubicBezTo>
                        <a:pt x="899" y="17852"/>
                        <a:pt x="1003" y="17554"/>
                        <a:pt x="1145" y="17219"/>
                      </a:cubicBezTo>
                      <a:close/>
                      <a:moveTo>
                        <a:pt x="2144" y="3340"/>
                      </a:moveTo>
                      <a:cubicBezTo>
                        <a:pt x="2477" y="3340"/>
                        <a:pt x="2767" y="3470"/>
                        <a:pt x="2976" y="3752"/>
                      </a:cubicBezTo>
                      <a:cubicBezTo>
                        <a:pt x="3697" y="4731"/>
                        <a:pt x="4076" y="5852"/>
                        <a:pt x="4249" y="7037"/>
                      </a:cubicBezTo>
                      <a:cubicBezTo>
                        <a:pt x="4525" y="8926"/>
                        <a:pt x="4152" y="10731"/>
                        <a:pt x="3449" y="12481"/>
                      </a:cubicBezTo>
                      <a:cubicBezTo>
                        <a:pt x="2963" y="13694"/>
                        <a:pt x="2291" y="14811"/>
                        <a:pt x="1623" y="15929"/>
                      </a:cubicBezTo>
                      <a:cubicBezTo>
                        <a:pt x="1257" y="16540"/>
                        <a:pt x="945" y="17179"/>
                        <a:pt x="817" y="17886"/>
                      </a:cubicBezTo>
                      <a:cubicBezTo>
                        <a:pt x="751" y="18247"/>
                        <a:pt x="801" y="18612"/>
                        <a:pt x="980" y="18943"/>
                      </a:cubicBezTo>
                      <a:cubicBezTo>
                        <a:pt x="1101" y="19166"/>
                        <a:pt x="1266" y="19279"/>
                        <a:pt x="1446" y="19279"/>
                      </a:cubicBezTo>
                      <a:cubicBezTo>
                        <a:pt x="1584" y="19279"/>
                        <a:pt x="1730" y="19213"/>
                        <a:pt x="1871" y="19079"/>
                      </a:cubicBezTo>
                      <a:cubicBezTo>
                        <a:pt x="1891" y="19059"/>
                        <a:pt x="1909" y="19040"/>
                        <a:pt x="1930" y="19022"/>
                      </a:cubicBezTo>
                      <a:cubicBezTo>
                        <a:pt x="2020" y="18943"/>
                        <a:pt x="2114" y="18879"/>
                        <a:pt x="2223" y="18879"/>
                      </a:cubicBezTo>
                      <a:cubicBezTo>
                        <a:pt x="2267" y="18879"/>
                        <a:pt x="2313" y="18890"/>
                        <a:pt x="2363" y="18914"/>
                      </a:cubicBezTo>
                      <a:cubicBezTo>
                        <a:pt x="2501" y="18979"/>
                        <a:pt x="2591" y="19187"/>
                        <a:pt x="2567" y="19368"/>
                      </a:cubicBezTo>
                      <a:cubicBezTo>
                        <a:pt x="2513" y="19776"/>
                        <a:pt x="2192" y="20129"/>
                        <a:pt x="1784" y="20234"/>
                      </a:cubicBezTo>
                      <a:cubicBezTo>
                        <a:pt x="1670" y="20264"/>
                        <a:pt x="1561" y="20278"/>
                        <a:pt x="1459" y="20278"/>
                      </a:cubicBezTo>
                      <a:cubicBezTo>
                        <a:pt x="1150" y="20278"/>
                        <a:pt x="897" y="20142"/>
                        <a:pt x="689" y="19868"/>
                      </a:cubicBezTo>
                      <a:cubicBezTo>
                        <a:pt x="411" y="19500"/>
                        <a:pt x="336" y="19070"/>
                        <a:pt x="307" y="18626"/>
                      </a:cubicBezTo>
                      <a:cubicBezTo>
                        <a:pt x="271" y="18056"/>
                        <a:pt x="425" y="17518"/>
                        <a:pt x="620" y="16988"/>
                      </a:cubicBezTo>
                      <a:cubicBezTo>
                        <a:pt x="878" y="16291"/>
                        <a:pt x="1240" y="15646"/>
                        <a:pt x="1615" y="15005"/>
                      </a:cubicBezTo>
                      <a:cubicBezTo>
                        <a:pt x="2330" y="13785"/>
                        <a:pt x="3017" y="12549"/>
                        <a:pt x="3255" y="11126"/>
                      </a:cubicBezTo>
                      <a:cubicBezTo>
                        <a:pt x="3451" y="9958"/>
                        <a:pt x="3582" y="8785"/>
                        <a:pt x="3467" y="7600"/>
                      </a:cubicBezTo>
                      <a:cubicBezTo>
                        <a:pt x="3409" y="6990"/>
                        <a:pt x="3291" y="6390"/>
                        <a:pt x="2996" y="5846"/>
                      </a:cubicBezTo>
                      <a:cubicBezTo>
                        <a:pt x="2874" y="5622"/>
                        <a:pt x="2712" y="5422"/>
                        <a:pt x="2531" y="5159"/>
                      </a:cubicBezTo>
                      <a:cubicBezTo>
                        <a:pt x="2461" y="5257"/>
                        <a:pt x="2428" y="5312"/>
                        <a:pt x="2387" y="5358"/>
                      </a:cubicBezTo>
                      <a:cubicBezTo>
                        <a:pt x="2192" y="5589"/>
                        <a:pt x="1938" y="5708"/>
                        <a:pt x="1644" y="5741"/>
                      </a:cubicBezTo>
                      <a:cubicBezTo>
                        <a:pt x="1625" y="5744"/>
                        <a:pt x="1605" y="5745"/>
                        <a:pt x="1586" y="5745"/>
                      </a:cubicBezTo>
                      <a:cubicBezTo>
                        <a:pt x="1337" y="5745"/>
                        <a:pt x="1059" y="5573"/>
                        <a:pt x="952" y="5351"/>
                      </a:cubicBezTo>
                      <a:cubicBezTo>
                        <a:pt x="585" y="4595"/>
                        <a:pt x="1098" y="3407"/>
                        <a:pt x="2055" y="3343"/>
                      </a:cubicBezTo>
                      <a:cubicBezTo>
                        <a:pt x="2085" y="3341"/>
                        <a:pt x="2115" y="3340"/>
                        <a:pt x="2144" y="3340"/>
                      </a:cubicBezTo>
                      <a:close/>
                      <a:moveTo>
                        <a:pt x="1919" y="1"/>
                      </a:moveTo>
                      <a:cubicBezTo>
                        <a:pt x="1887" y="1"/>
                        <a:pt x="1855" y="32"/>
                        <a:pt x="1816" y="94"/>
                      </a:cubicBezTo>
                      <a:cubicBezTo>
                        <a:pt x="1773" y="164"/>
                        <a:pt x="1741" y="243"/>
                        <a:pt x="1689" y="306"/>
                      </a:cubicBezTo>
                      <a:cubicBezTo>
                        <a:pt x="1489" y="554"/>
                        <a:pt x="1277" y="791"/>
                        <a:pt x="1080" y="1040"/>
                      </a:cubicBezTo>
                      <a:cubicBezTo>
                        <a:pt x="812" y="1379"/>
                        <a:pt x="633" y="1761"/>
                        <a:pt x="591" y="2194"/>
                      </a:cubicBezTo>
                      <a:cubicBezTo>
                        <a:pt x="555" y="2572"/>
                        <a:pt x="602" y="2939"/>
                        <a:pt x="863" y="3244"/>
                      </a:cubicBezTo>
                      <a:cubicBezTo>
                        <a:pt x="840" y="3269"/>
                        <a:pt x="827" y="3286"/>
                        <a:pt x="811" y="3301"/>
                      </a:cubicBezTo>
                      <a:cubicBezTo>
                        <a:pt x="235" y="3902"/>
                        <a:pt x="50" y="4608"/>
                        <a:pt x="246" y="5413"/>
                      </a:cubicBezTo>
                      <a:cubicBezTo>
                        <a:pt x="367" y="5906"/>
                        <a:pt x="775" y="6275"/>
                        <a:pt x="1225" y="6275"/>
                      </a:cubicBezTo>
                      <a:cubicBezTo>
                        <a:pt x="1231" y="6275"/>
                        <a:pt x="1238" y="6275"/>
                        <a:pt x="1245" y="6274"/>
                      </a:cubicBezTo>
                      <a:cubicBezTo>
                        <a:pt x="1806" y="6260"/>
                        <a:pt x="2301" y="6100"/>
                        <a:pt x="2532" y="5512"/>
                      </a:cubicBezTo>
                      <a:cubicBezTo>
                        <a:pt x="2538" y="5498"/>
                        <a:pt x="2550" y="5486"/>
                        <a:pt x="2575" y="5453"/>
                      </a:cubicBezTo>
                      <a:cubicBezTo>
                        <a:pt x="2645" y="5546"/>
                        <a:pt x="2714" y="5630"/>
                        <a:pt x="2771" y="5720"/>
                      </a:cubicBezTo>
                      <a:cubicBezTo>
                        <a:pt x="3081" y="6208"/>
                        <a:pt x="3214" y="6757"/>
                        <a:pt x="3298" y="7320"/>
                      </a:cubicBezTo>
                      <a:cubicBezTo>
                        <a:pt x="3456" y="8369"/>
                        <a:pt x="3353" y="9412"/>
                        <a:pt x="3194" y="10456"/>
                      </a:cubicBezTo>
                      <a:cubicBezTo>
                        <a:pt x="3184" y="10404"/>
                        <a:pt x="3175" y="10351"/>
                        <a:pt x="3168" y="10299"/>
                      </a:cubicBezTo>
                      <a:cubicBezTo>
                        <a:pt x="3004" y="9410"/>
                        <a:pt x="2713" y="8565"/>
                        <a:pt x="2273" y="7778"/>
                      </a:cubicBezTo>
                      <a:cubicBezTo>
                        <a:pt x="1973" y="7242"/>
                        <a:pt x="1532" y="6854"/>
                        <a:pt x="949" y="6646"/>
                      </a:cubicBezTo>
                      <a:cubicBezTo>
                        <a:pt x="870" y="6618"/>
                        <a:pt x="789" y="6601"/>
                        <a:pt x="711" y="6601"/>
                      </a:cubicBezTo>
                      <a:cubicBezTo>
                        <a:pt x="592" y="6601"/>
                        <a:pt x="478" y="6640"/>
                        <a:pt x="379" y="6739"/>
                      </a:cubicBezTo>
                      <a:cubicBezTo>
                        <a:pt x="210" y="6908"/>
                        <a:pt x="195" y="7118"/>
                        <a:pt x="250" y="7338"/>
                      </a:cubicBezTo>
                      <a:cubicBezTo>
                        <a:pt x="270" y="7411"/>
                        <a:pt x="297" y="7489"/>
                        <a:pt x="343" y="7547"/>
                      </a:cubicBezTo>
                      <a:cubicBezTo>
                        <a:pt x="465" y="7702"/>
                        <a:pt x="597" y="7846"/>
                        <a:pt x="729" y="7994"/>
                      </a:cubicBezTo>
                      <a:cubicBezTo>
                        <a:pt x="766" y="8036"/>
                        <a:pt x="809" y="8070"/>
                        <a:pt x="865" y="8120"/>
                      </a:cubicBezTo>
                      <a:cubicBezTo>
                        <a:pt x="814" y="8134"/>
                        <a:pt x="793" y="8139"/>
                        <a:pt x="772" y="8144"/>
                      </a:cubicBezTo>
                      <a:cubicBezTo>
                        <a:pt x="416" y="8232"/>
                        <a:pt x="241" y="8447"/>
                        <a:pt x="266" y="8767"/>
                      </a:cubicBezTo>
                      <a:cubicBezTo>
                        <a:pt x="292" y="9089"/>
                        <a:pt x="515" y="9296"/>
                        <a:pt x="871" y="9327"/>
                      </a:cubicBezTo>
                      <a:cubicBezTo>
                        <a:pt x="941" y="9333"/>
                        <a:pt x="1010" y="9343"/>
                        <a:pt x="1080" y="9353"/>
                      </a:cubicBezTo>
                      <a:cubicBezTo>
                        <a:pt x="1030" y="9389"/>
                        <a:pt x="980" y="9402"/>
                        <a:pt x="930" y="9418"/>
                      </a:cubicBezTo>
                      <a:cubicBezTo>
                        <a:pt x="543" y="9542"/>
                        <a:pt x="214" y="9953"/>
                        <a:pt x="198" y="10334"/>
                      </a:cubicBezTo>
                      <a:cubicBezTo>
                        <a:pt x="187" y="10585"/>
                        <a:pt x="389" y="10838"/>
                        <a:pt x="621" y="10864"/>
                      </a:cubicBezTo>
                      <a:cubicBezTo>
                        <a:pt x="637" y="10865"/>
                        <a:pt x="653" y="10866"/>
                        <a:pt x="668" y="10866"/>
                      </a:cubicBezTo>
                      <a:cubicBezTo>
                        <a:pt x="884" y="10866"/>
                        <a:pt x="1055" y="10700"/>
                        <a:pt x="1096" y="10438"/>
                      </a:cubicBezTo>
                      <a:cubicBezTo>
                        <a:pt x="1108" y="10363"/>
                        <a:pt x="1113" y="10288"/>
                        <a:pt x="1123" y="10201"/>
                      </a:cubicBezTo>
                      <a:cubicBezTo>
                        <a:pt x="1371" y="10259"/>
                        <a:pt x="1534" y="10408"/>
                        <a:pt x="1651" y="10606"/>
                      </a:cubicBezTo>
                      <a:cubicBezTo>
                        <a:pt x="1966" y="11134"/>
                        <a:pt x="2120" y="11715"/>
                        <a:pt x="2088" y="12323"/>
                      </a:cubicBezTo>
                      <a:cubicBezTo>
                        <a:pt x="2056" y="12935"/>
                        <a:pt x="1968" y="13546"/>
                        <a:pt x="1883" y="14156"/>
                      </a:cubicBezTo>
                      <a:cubicBezTo>
                        <a:pt x="1862" y="14316"/>
                        <a:pt x="1765" y="14467"/>
                        <a:pt x="1692" y="14643"/>
                      </a:cubicBezTo>
                      <a:cubicBezTo>
                        <a:pt x="1660" y="14602"/>
                        <a:pt x="1650" y="14596"/>
                        <a:pt x="1649" y="14587"/>
                      </a:cubicBezTo>
                      <a:cubicBezTo>
                        <a:pt x="1640" y="14539"/>
                        <a:pt x="1632" y="14489"/>
                        <a:pt x="1625" y="14441"/>
                      </a:cubicBezTo>
                      <a:cubicBezTo>
                        <a:pt x="1583" y="14112"/>
                        <a:pt x="1457" y="13826"/>
                        <a:pt x="1212" y="13600"/>
                      </a:cubicBezTo>
                      <a:cubicBezTo>
                        <a:pt x="1088" y="13485"/>
                        <a:pt x="947" y="13429"/>
                        <a:pt x="810" y="13429"/>
                      </a:cubicBezTo>
                      <a:cubicBezTo>
                        <a:pt x="634" y="13429"/>
                        <a:pt x="467" y="13523"/>
                        <a:pt x="355" y="13710"/>
                      </a:cubicBezTo>
                      <a:cubicBezTo>
                        <a:pt x="265" y="13861"/>
                        <a:pt x="205" y="14042"/>
                        <a:pt x="174" y="14216"/>
                      </a:cubicBezTo>
                      <a:cubicBezTo>
                        <a:pt x="131" y="14468"/>
                        <a:pt x="256" y="14684"/>
                        <a:pt x="422" y="14715"/>
                      </a:cubicBezTo>
                      <a:cubicBezTo>
                        <a:pt x="436" y="14717"/>
                        <a:pt x="451" y="14719"/>
                        <a:pt x="466" y="14719"/>
                      </a:cubicBezTo>
                      <a:cubicBezTo>
                        <a:pt x="634" y="14719"/>
                        <a:pt x="808" y="14551"/>
                        <a:pt x="861" y="14324"/>
                      </a:cubicBezTo>
                      <a:cubicBezTo>
                        <a:pt x="878" y="14254"/>
                        <a:pt x="887" y="14180"/>
                        <a:pt x="901" y="14104"/>
                      </a:cubicBezTo>
                      <a:cubicBezTo>
                        <a:pt x="1111" y="14216"/>
                        <a:pt x="1210" y="14371"/>
                        <a:pt x="1221" y="14637"/>
                      </a:cubicBezTo>
                      <a:cubicBezTo>
                        <a:pt x="1241" y="15067"/>
                        <a:pt x="1157" y="15478"/>
                        <a:pt x="969" y="15867"/>
                      </a:cubicBezTo>
                      <a:cubicBezTo>
                        <a:pt x="601" y="16632"/>
                        <a:pt x="245" y="17404"/>
                        <a:pt x="188" y="18265"/>
                      </a:cubicBezTo>
                      <a:cubicBezTo>
                        <a:pt x="150" y="18856"/>
                        <a:pt x="229" y="19429"/>
                        <a:pt x="586" y="19931"/>
                      </a:cubicBezTo>
                      <a:cubicBezTo>
                        <a:pt x="813" y="20247"/>
                        <a:pt x="1105" y="20396"/>
                        <a:pt x="1455" y="20396"/>
                      </a:cubicBezTo>
                      <a:cubicBezTo>
                        <a:pt x="1533" y="20396"/>
                        <a:pt x="1613" y="20389"/>
                        <a:pt x="1696" y="20374"/>
                      </a:cubicBezTo>
                      <a:cubicBezTo>
                        <a:pt x="2139" y="20297"/>
                        <a:pt x="2443" y="20042"/>
                        <a:pt x="2603" y="19623"/>
                      </a:cubicBezTo>
                      <a:cubicBezTo>
                        <a:pt x="2698" y="19373"/>
                        <a:pt x="2714" y="19114"/>
                        <a:pt x="2514" y="18913"/>
                      </a:cubicBezTo>
                      <a:cubicBezTo>
                        <a:pt x="2386" y="18784"/>
                        <a:pt x="2235" y="18727"/>
                        <a:pt x="2071" y="18727"/>
                      </a:cubicBezTo>
                      <a:cubicBezTo>
                        <a:pt x="1982" y="18727"/>
                        <a:pt x="1889" y="18744"/>
                        <a:pt x="1794" y="18775"/>
                      </a:cubicBezTo>
                      <a:cubicBezTo>
                        <a:pt x="1717" y="18800"/>
                        <a:pt x="1650" y="18813"/>
                        <a:pt x="1590" y="18813"/>
                      </a:cubicBezTo>
                      <a:cubicBezTo>
                        <a:pt x="1418" y="18813"/>
                        <a:pt x="1310" y="18707"/>
                        <a:pt x="1250" y="18481"/>
                      </a:cubicBezTo>
                      <a:cubicBezTo>
                        <a:pt x="1121" y="17998"/>
                        <a:pt x="1216" y="17525"/>
                        <a:pt x="1319" y="17080"/>
                      </a:cubicBezTo>
                      <a:cubicBezTo>
                        <a:pt x="1396" y="17286"/>
                        <a:pt x="1453" y="17516"/>
                        <a:pt x="1562" y="17720"/>
                      </a:cubicBezTo>
                      <a:cubicBezTo>
                        <a:pt x="1672" y="17922"/>
                        <a:pt x="1852" y="18021"/>
                        <a:pt x="2051" y="18021"/>
                      </a:cubicBezTo>
                      <a:cubicBezTo>
                        <a:pt x="2112" y="18021"/>
                        <a:pt x="2175" y="18012"/>
                        <a:pt x="2238" y="17993"/>
                      </a:cubicBezTo>
                      <a:cubicBezTo>
                        <a:pt x="2492" y="17918"/>
                        <a:pt x="2640" y="17659"/>
                        <a:pt x="2575" y="17396"/>
                      </a:cubicBezTo>
                      <a:cubicBezTo>
                        <a:pt x="2524" y="17186"/>
                        <a:pt x="2325" y="17044"/>
                        <a:pt x="2106" y="17044"/>
                      </a:cubicBezTo>
                      <a:cubicBezTo>
                        <a:pt x="2071" y="17044"/>
                        <a:pt x="2035" y="17048"/>
                        <a:pt x="1999" y="17055"/>
                      </a:cubicBezTo>
                      <a:cubicBezTo>
                        <a:pt x="1969" y="17062"/>
                        <a:pt x="1939" y="17065"/>
                        <a:pt x="1873" y="17072"/>
                      </a:cubicBezTo>
                      <a:cubicBezTo>
                        <a:pt x="1897" y="16821"/>
                        <a:pt x="1896" y="16583"/>
                        <a:pt x="1943" y="16354"/>
                      </a:cubicBezTo>
                      <a:cubicBezTo>
                        <a:pt x="2113" y="15546"/>
                        <a:pt x="2444" y="14798"/>
                        <a:pt x="2837" y="14076"/>
                      </a:cubicBezTo>
                      <a:cubicBezTo>
                        <a:pt x="3701" y="12486"/>
                        <a:pt x="4284" y="10807"/>
                        <a:pt x="4440" y="8991"/>
                      </a:cubicBezTo>
                      <a:cubicBezTo>
                        <a:pt x="4579" y="7370"/>
                        <a:pt x="4269" y="5842"/>
                        <a:pt x="3540" y="4395"/>
                      </a:cubicBezTo>
                      <a:cubicBezTo>
                        <a:pt x="3405" y="4128"/>
                        <a:pt x="3390" y="3860"/>
                        <a:pt x="3436" y="3579"/>
                      </a:cubicBezTo>
                      <a:cubicBezTo>
                        <a:pt x="3459" y="3437"/>
                        <a:pt x="3535" y="3342"/>
                        <a:pt x="3680" y="3299"/>
                      </a:cubicBezTo>
                      <a:cubicBezTo>
                        <a:pt x="4046" y="3192"/>
                        <a:pt x="4201" y="2917"/>
                        <a:pt x="4233" y="2561"/>
                      </a:cubicBezTo>
                      <a:cubicBezTo>
                        <a:pt x="4266" y="2209"/>
                        <a:pt x="4044" y="1962"/>
                        <a:pt x="3732" y="1962"/>
                      </a:cubicBezTo>
                      <a:cubicBezTo>
                        <a:pt x="3674" y="1962"/>
                        <a:pt x="3614" y="1971"/>
                        <a:pt x="3551" y="1989"/>
                      </a:cubicBezTo>
                      <a:cubicBezTo>
                        <a:pt x="3425" y="2024"/>
                        <a:pt x="3287" y="2093"/>
                        <a:pt x="3200" y="2189"/>
                      </a:cubicBezTo>
                      <a:cubicBezTo>
                        <a:pt x="3068" y="2336"/>
                        <a:pt x="2976" y="2517"/>
                        <a:pt x="2870" y="2680"/>
                      </a:cubicBezTo>
                      <a:cubicBezTo>
                        <a:pt x="2871" y="2681"/>
                        <a:pt x="2871" y="2681"/>
                        <a:pt x="2871" y="2681"/>
                      </a:cubicBezTo>
                      <a:cubicBezTo>
                        <a:pt x="2871" y="2681"/>
                        <a:pt x="2860" y="2667"/>
                        <a:pt x="2854" y="2651"/>
                      </a:cubicBezTo>
                      <a:cubicBezTo>
                        <a:pt x="2699" y="2135"/>
                        <a:pt x="2734" y="1664"/>
                        <a:pt x="3147" y="1267"/>
                      </a:cubicBezTo>
                      <a:cubicBezTo>
                        <a:pt x="3192" y="1224"/>
                        <a:pt x="3192" y="1135"/>
                        <a:pt x="3214" y="1068"/>
                      </a:cubicBezTo>
                      <a:cubicBezTo>
                        <a:pt x="3154" y="1050"/>
                        <a:pt x="3092" y="1012"/>
                        <a:pt x="3034" y="1012"/>
                      </a:cubicBezTo>
                      <a:cubicBezTo>
                        <a:pt x="3031" y="1012"/>
                        <a:pt x="3028" y="1012"/>
                        <a:pt x="3025" y="1012"/>
                      </a:cubicBezTo>
                      <a:cubicBezTo>
                        <a:pt x="2764" y="1032"/>
                        <a:pt x="2517" y="1105"/>
                        <a:pt x="2307" y="1272"/>
                      </a:cubicBezTo>
                      <a:cubicBezTo>
                        <a:pt x="2223" y="1339"/>
                        <a:pt x="2144" y="1411"/>
                        <a:pt x="2026" y="1513"/>
                      </a:cubicBezTo>
                      <a:cubicBezTo>
                        <a:pt x="2078" y="1268"/>
                        <a:pt x="2126" y="1066"/>
                        <a:pt x="2162" y="864"/>
                      </a:cubicBezTo>
                      <a:cubicBezTo>
                        <a:pt x="2212" y="589"/>
                        <a:pt x="2173" y="327"/>
                        <a:pt x="2020" y="89"/>
                      </a:cubicBezTo>
                      <a:cubicBezTo>
                        <a:pt x="1982" y="30"/>
                        <a:pt x="1950" y="1"/>
                        <a:pt x="19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8" name="Google Shape;7298;p32"/>
                <p:cNvSpPr/>
                <p:nvPr/>
              </p:nvSpPr>
              <p:spPr>
                <a:xfrm>
                  <a:off x="4233341" y="2513841"/>
                  <a:ext cx="136788" cy="506666"/>
                </a:xfrm>
                <a:custGeom>
                  <a:avLst/>
                  <a:gdLst/>
                  <a:ahLst/>
                  <a:cxnLst/>
                  <a:rect l="l" t="t" r="r" b="b"/>
                  <a:pathLst>
                    <a:path w="3274" h="12127" extrusionOk="0">
                      <a:moveTo>
                        <a:pt x="2876" y="0"/>
                      </a:moveTo>
                      <a:cubicBezTo>
                        <a:pt x="2845" y="61"/>
                        <a:pt x="2798" y="118"/>
                        <a:pt x="2784" y="182"/>
                      </a:cubicBezTo>
                      <a:cubicBezTo>
                        <a:pt x="2654" y="755"/>
                        <a:pt x="2530" y="1329"/>
                        <a:pt x="2405" y="1902"/>
                      </a:cubicBezTo>
                      <a:cubicBezTo>
                        <a:pt x="2397" y="1929"/>
                        <a:pt x="2405" y="1961"/>
                        <a:pt x="2391" y="1983"/>
                      </a:cubicBezTo>
                      <a:cubicBezTo>
                        <a:pt x="2366" y="2027"/>
                        <a:pt x="2338" y="2081"/>
                        <a:pt x="2298" y="2099"/>
                      </a:cubicBezTo>
                      <a:cubicBezTo>
                        <a:pt x="2297" y="2100"/>
                        <a:pt x="2295" y="2100"/>
                        <a:pt x="2293" y="2100"/>
                      </a:cubicBezTo>
                      <a:cubicBezTo>
                        <a:pt x="2269" y="2100"/>
                        <a:pt x="2214" y="2055"/>
                        <a:pt x="2191" y="2021"/>
                      </a:cubicBezTo>
                      <a:cubicBezTo>
                        <a:pt x="2080" y="1851"/>
                        <a:pt x="1987" y="1667"/>
                        <a:pt x="1864" y="1507"/>
                      </a:cubicBezTo>
                      <a:cubicBezTo>
                        <a:pt x="1752" y="1360"/>
                        <a:pt x="1614" y="1231"/>
                        <a:pt x="1478" y="1105"/>
                      </a:cubicBezTo>
                      <a:cubicBezTo>
                        <a:pt x="1444" y="1073"/>
                        <a:pt x="1379" y="1074"/>
                        <a:pt x="1327" y="1059"/>
                      </a:cubicBezTo>
                      <a:cubicBezTo>
                        <a:pt x="1316" y="1110"/>
                        <a:pt x="1287" y="1162"/>
                        <a:pt x="1295" y="1210"/>
                      </a:cubicBezTo>
                      <a:cubicBezTo>
                        <a:pt x="1357" y="1622"/>
                        <a:pt x="1428" y="2031"/>
                        <a:pt x="1487" y="2444"/>
                      </a:cubicBezTo>
                      <a:cubicBezTo>
                        <a:pt x="1502" y="2540"/>
                        <a:pt x="1478" y="2640"/>
                        <a:pt x="1473" y="2739"/>
                      </a:cubicBezTo>
                      <a:cubicBezTo>
                        <a:pt x="1390" y="2696"/>
                        <a:pt x="1304" y="2660"/>
                        <a:pt x="1227" y="2610"/>
                      </a:cubicBezTo>
                      <a:cubicBezTo>
                        <a:pt x="900" y="2400"/>
                        <a:pt x="577" y="2184"/>
                        <a:pt x="248" y="1977"/>
                      </a:cubicBezTo>
                      <a:cubicBezTo>
                        <a:pt x="190" y="1940"/>
                        <a:pt x="107" y="1940"/>
                        <a:pt x="36" y="1926"/>
                      </a:cubicBezTo>
                      <a:cubicBezTo>
                        <a:pt x="25" y="1936"/>
                        <a:pt x="13" y="1947"/>
                        <a:pt x="1" y="1958"/>
                      </a:cubicBezTo>
                      <a:cubicBezTo>
                        <a:pt x="57" y="2045"/>
                        <a:pt x="103" y="2143"/>
                        <a:pt x="169" y="2221"/>
                      </a:cubicBezTo>
                      <a:cubicBezTo>
                        <a:pt x="737" y="2904"/>
                        <a:pt x="1177" y="3661"/>
                        <a:pt x="1492" y="4489"/>
                      </a:cubicBezTo>
                      <a:cubicBezTo>
                        <a:pt x="1991" y="5800"/>
                        <a:pt x="2185" y="7142"/>
                        <a:pt x="1915" y="8534"/>
                      </a:cubicBezTo>
                      <a:cubicBezTo>
                        <a:pt x="1787" y="9190"/>
                        <a:pt x="1508" y="9786"/>
                        <a:pt x="1223" y="10381"/>
                      </a:cubicBezTo>
                      <a:cubicBezTo>
                        <a:pt x="1093" y="10654"/>
                        <a:pt x="1012" y="10934"/>
                        <a:pt x="1041" y="11241"/>
                      </a:cubicBezTo>
                      <a:cubicBezTo>
                        <a:pt x="1068" y="11534"/>
                        <a:pt x="1187" y="11780"/>
                        <a:pt x="1401" y="11979"/>
                      </a:cubicBezTo>
                      <a:cubicBezTo>
                        <a:pt x="1518" y="12090"/>
                        <a:pt x="1657" y="12127"/>
                        <a:pt x="1807" y="12127"/>
                      </a:cubicBezTo>
                      <a:cubicBezTo>
                        <a:pt x="1840" y="12127"/>
                        <a:pt x="1873" y="12125"/>
                        <a:pt x="1907" y="12122"/>
                      </a:cubicBezTo>
                      <a:cubicBezTo>
                        <a:pt x="2186" y="12096"/>
                        <a:pt x="2573" y="11596"/>
                        <a:pt x="2539" y="11326"/>
                      </a:cubicBezTo>
                      <a:cubicBezTo>
                        <a:pt x="2515" y="11147"/>
                        <a:pt x="2446" y="11011"/>
                        <a:pt x="2270" y="10944"/>
                      </a:cubicBezTo>
                      <a:cubicBezTo>
                        <a:pt x="2222" y="10926"/>
                        <a:pt x="2174" y="10917"/>
                        <a:pt x="2128" y="10917"/>
                      </a:cubicBezTo>
                      <a:cubicBezTo>
                        <a:pt x="2025" y="10917"/>
                        <a:pt x="1933" y="10962"/>
                        <a:pt x="1869" y="11047"/>
                      </a:cubicBezTo>
                      <a:cubicBezTo>
                        <a:pt x="1771" y="11178"/>
                        <a:pt x="1837" y="11292"/>
                        <a:pt x="1900" y="11413"/>
                      </a:cubicBezTo>
                      <a:cubicBezTo>
                        <a:pt x="1930" y="11468"/>
                        <a:pt x="1945" y="11533"/>
                        <a:pt x="1967" y="11592"/>
                      </a:cubicBezTo>
                      <a:cubicBezTo>
                        <a:pt x="1897" y="11604"/>
                        <a:pt x="1824" y="11635"/>
                        <a:pt x="1757" y="11635"/>
                      </a:cubicBezTo>
                      <a:cubicBezTo>
                        <a:pt x="1744" y="11635"/>
                        <a:pt x="1731" y="11634"/>
                        <a:pt x="1719" y="11631"/>
                      </a:cubicBezTo>
                      <a:cubicBezTo>
                        <a:pt x="1540" y="11594"/>
                        <a:pt x="1389" y="11405"/>
                        <a:pt x="1404" y="11196"/>
                      </a:cubicBezTo>
                      <a:cubicBezTo>
                        <a:pt x="1416" y="10998"/>
                        <a:pt x="1463" y="10791"/>
                        <a:pt x="1547" y="10614"/>
                      </a:cubicBezTo>
                      <a:cubicBezTo>
                        <a:pt x="1854" y="9963"/>
                        <a:pt x="2203" y="9329"/>
                        <a:pt x="2389" y="8629"/>
                      </a:cubicBezTo>
                      <a:cubicBezTo>
                        <a:pt x="2563" y="7970"/>
                        <a:pt x="2753" y="7310"/>
                        <a:pt x="2850" y="6639"/>
                      </a:cubicBezTo>
                      <a:cubicBezTo>
                        <a:pt x="3001" y="5603"/>
                        <a:pt x="3091" y="4556"/>
                        <a:pt x="3185" y="3511"/>
                      </a:cubicBezTo>
                      <a:cubicBezTo>
                        <a:pt x="3263" y="2651"/>
                        <a:pt x="3273" y="1788"/>
                        <a:pt x="3176" y="927"/>
                      </a:cubicBezTo>
                      <a:cubicBezTo>
                        <a:pt x="3150" y="698"/>
                        <a:pt x="3102" y="471"/>
                        <a:pt x="3051" y="248"/>
                      </a:cubicBezTo>
                      <a:cubicBezTo>
                        <a:pt x="3032" y="161"/>
                        <a:pt x="2976" y="84"/>
                        <a:pt x="2937" y="2"/>
                      </a:cubicBezTo>
                      <a:cubicBezTo>
                        <a:pt x="2914" y="1"/>
                        <a:pt x="2895" y="0"/>
                        <a:pt x="2876"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7299" name="Shape 7299"/>
        <p:cNvGrpSpPr/>
        <p:nvPr/>
      </p:nvGrpSpPr>
      <p:grpSpPr>
        <a:xfrm>
          <a:off x="0" y="0"/>
          <a:ext cx="0" cy="0"/>
          <a:chOff x="0" y="0"/>
          <a:chExt cx="0" cy="0"/>
        </a:xfrm>
      </p:grpSpPr>
      <p:sp>
        <p:nvSpPr>
          <p:cNvPr id="7300" name="Google Shape;7300;p33"/>
          <p:cNvSpPr txBox="1"/>
          <p:nvPr>
            <p:ph type="title"/>
          </p:nvPr>
        </p:nvSpPr>
        <p:spPr>
          <a:xfrm>
            <a:off x="2347900" y="1177625"/>
            <a:ext cx="4448100" cy="84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5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7301" name="Google Shape;7301;p33"/>
          <p:cNvSpPr txBox="1"/>
          <p:nvPr>
            <p:ph type="subTitle" idx="1"/>
          </p:nvPr>
        </p:nvSpPr>
        <p:spPr>
          <a:xfrm>
            <a:off x="2347950" y="2201900"/>
            <a:ext cx="4448100" cy="105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7302" name="Google Shape;7302;p33"/>
          <p:cNvSpPr txBox="1"/>
          <p:nvPr/>
        </p:nvSpPr>
        <p:spPr>
          <a:xfrm>
            <a:off x="1676700" y="4095800"/>
            <a:ext cx="5790600" cy="508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GB" sz="1200">
                <a:solidFill>
                  <a:schemeClr val="dk1"/>
                </a:solidFill>
                <a:latin typeface="Quicksand Medium"/>
                <a:ea typeface="Quicksand Medium"/>
                <a:cs typeface="Quicksand Medium"/>
                <a:sym typeface="Quicksand Medium"/>
              </a:rPr>
              <a:t>CREDITS: This presentation template was created by </a:t>
            </a:r>
            <a:r>
              <a:rPr lang="en-GB" sz="1200" b="1">
                <a:solidFill>
                  <a:schemeClr val="hlink"/>
                </a:solidFill>
                <a:uFill>
                  <a:noFill/>
                </a:uFill>
                <a:latin typeface="Quicksand"/>
                <a:ea typeface="Quicksand"/>
                <a:cs typeface="Quicksand"/>
                <a:sym typeface="Quicksand"/>
                <a:hlinkClick r:id="rId2"/>
              </a:rPr>
              <a:t>Slidesgo</a:t>
            </a:r>
            <a:r>
              <a:rPr lang="en-GB" sz="1200">
                <a:solidFill>
                  <a:schemeClr val="dk1"/>
                </a:solidFill>
                <a:latin typeface="Quicksand Medium"/>
                <a:ea typeface="Quicksand Medium"/>
                <a:cs typeface="Quicksand Medium"/>
                <a:sym typeface="Quicksand Medium"/>
              </a:rPr>
              <a:t>, and includes icons by </a:t>
            </a:r>
            <a:r>
              <a:rPr lang="en-GB" sz="1200" b="1">
                <a:solidFill>
                  <a:schemeClr val="dk1"/>
                </a:solidFill>
                <a:uFill>
                  <a:noFill/>
                </a:uFill>
                <a:latin typeface="Quicksand"/>
                <a:ea typeface="Quicksand"/>
                <a:cs typeface="Quicksand"/>
                <a:sym typeface="Quicksand"/>
                <a:hlinkClick r:id="rId3"/>
              </a:rPr>
              <a:t>Flaticon</a:t>
            </a:r>
            <a:r>
              <a:rPr lang="en-GB" sz="1200">
                <a:solidFill>
                  <a:schemeClr val="dk1"/>
                </a:solidFill>
                <a:latin typeface="Quicksand Medium"/>
                <a:ea typeface="Quicksand Medium"/>
                <a:cs typeface="Quicksand Medium"/>
                <a:sym typeface="Quicksand Medium"/>
              </a:rPr>
              <a:t>, and infographics &amp; images by </a:t>
            </a:r>
            <a:r>
              <a:rPr lang="en-GB" sz="1200" b="1">
                <a:solidFill>
                  <a:schemeClr val="dk1"/>
                </a:solidFill>
                <a:uFill>
                  <a:noFill/>
                </a:uFill>
                <a:latin typeface="Quicksand"/>
                <a:ea typeface="Quicksand"/>
                <a:cs typeface="Quicksand"/>
                <a:sym typeface="Quicksand"/>
                <a:hlinkClick r:id="rId4"/>
              </a:rPr>
              <a:t>Freepik</a:t>
            </a:r>
            <a:r>
              <a:rPr lang="en-GB" sz="1200">
                <a:solidFill>
                  <a:schemeClr val="dk1"/>
                </a:solidFill>
                <a:latin typeface="Quicksand Medium"/>
                <a:ea typeface="Quicksand Medium"/>
                <a:cs typeface="Quicksand Medium"/>
                <a:sym typeface="Quicksand Medium"/>
              </a:rPr>
              <a:t> </a:t>
            </a:r>
            <a:endParaRPr sz="1200">
              <a:solidFill>
                <a:schemeClr val="dk1"/>
              </a:solidFill>
              <a:latin typeface="Quicksand Medium"/>
              <a:ea typeface="Quicksand Medium"/>
              <a:cs typeface="Quicksand Medium"/>
              <a:sym typeface="Quicksand Medium"/>
            </a:endParaRPr>
          </a:p>
        </p:txBody>
      </p:sp>
      <p:grpSp>
        <p:nvGrpSpPr>
          <p:cNvPr id="7303" name="Google Shape;7303;p33"/>
          <p:cNvGrpSpPr/>
          <p:nvPr/>
        </p:nvGrpSpPr>
        <p:grpSpPr>
          <a:xfrm>
            <a:off x="78316" y="52133"/>
            <a:ext cx="8987367" cy="5039234"/>
            <a:chOff x="78316" y="52133"/>
            <a:chExt cx="8987367" cy="5039234"/>
          </a:xfrm>
        </p:grpSpPr>
        <p:grpSp>
          <p:nvGrpSpPr>
            <p:cNvPr id="7304" name="Google Shape;7304;p33"/>
            <p:cNvGrpSpPr/>
            <p:nvPr/>
          </p:nvGrpSpPr>
          <p:grpSpPr>
            <a:xfrm rot="-5400000">
              <a:off x="2190681" y="-1689928"/>
              <a:ext cx="4696599" cy="8506810"/>
              <a:chOff x="3894311" y="264987"/>
              <a:chExt cx="2459725" cy="4747634"/>
            </a:xfrm>
          </p:grpSpPr>
          <p:sp>
            <p:nvSpPr>
              <p:cNvPr id="7305" name="Google Shape;7305;p33"/>
              <p:cNvSpPr/>
              <p:nvPr/>
            </p:nvSpPr>
            <p:spPr>
              <a:xfrm>
                <a:off x="3894311" y="264987"/>
                <a:ext cx="2459725" cy="4747634"/>
              </a:xfrm>
              <a:custGeom>
                <a:avLst/>
                <a:gdLst/>
                <a:ahLst/>
                <a:cxnLst/>
                <a:rect l="l" t="t" r="r" b="b"/>
                <a:pathLst>
                  <a:path w="26184" h="50539" extrusionOk="0">
                    <a:moveTo>
                      <a:pt x="22710" y="259"/>
                    </a:moveTo>
                    <a:cubicBezTo>
                      <a:pt x="23463" y="259"/>
                      <a:pt x="24073" y="870"/>
                      <a:pt x="24073" y="1623"/>
                    </a:cubicBezTo>
                    <a:lnTo>
                      <a:pt x="24073" y="4257"/>
                    </a:lnTo>
                    <a:cubicBezTo>
                      <a:pt x="24073" y="4548"/>
                      <a:pt x="24310" y="4785"/>
                      <a:pt x="24602" y="4785"/>
                    </a:cubicBezTo>
                    <a:cubicBezTo>
                      <a:pt x="24842" y="4785"/>
                      <a:pt x="25038" y="4981"/>
                      <a:pt x="25038" y="5222"/>
                    </a:cubicBezTo>
                    <a:lnTo>
                      <a:pt x="25038" y="6307"/>
                    </a:lnTo>
                    <a:cubicBezTo>
                      <a:pt x="25038" y="6700"/>
                      <a:pt x="25357" y="7017"/>
                      <a:pt x="25750" y="7017"/>
                    </a:cubicBezTo>
                    <a:lnTo>
                      <a:pt x="25926" y="7017"/>
                    </a:lnTo>
                    <a:lnTo>
                      <a:pt x="25926" y="43521"/>
                    </a:lnTo>
                    <a:lnTo>
                      <a:pt x="25750" y="43521"/>
                    </a:lnTo>
                    <a:cubicBezTo>
                      <a:pt x="25357" y="43521"/>
                      <a:pt x="25038" y="43840"/>
                      <a:pt x="25038" y="44232"/>
                    </a:cubicBezTo>
                    <a:lnTo>
                      <a:pt x="25038" y="45317"/>
                    </a:lnTo>
                    <a:cubicBezTo>
                      <a:pt x="25038" y="45557"/>
                      <a:pt x="24842" y="45754"/>
                      <a:pt x="24601" y="45754"/>
                    </a:cubicBezTo>
                    <a:cubicBezTo>
                      <a:pt x="24310" y="45754"/>
                      <a:pt x="24073" y="45990"/>
                      <a:pt x="24073" y="46281"/>
                    </a:cubicBezTo>
                    <a:lnTo>
                      <a:pt x="24073" y="48917"/>
                    </a:lnTo>
                    <a:cubicBezTo>
                      <a:pt x="24073" y="49669"/>
                      <a:pt x="23463" y="50280"/>
                      <a:pt x="22710" y="50280"/>
                    </a:cubicBezTo>
                    <a:lnTo>
                      <a:pt x="3473" y="50280"/>
                    </a:lnTo>
                    <a:cubicBezTo>
                      <a:pt x="2721" y="50280"/>
                      <a:pt x="2111" y="49669"/>
                      <a:pt x="2111" y="48917"/>
                    </a:cubicBezTo>
                    <a:lnTo>
                      <a:pt x="2111" y="46281"/>
                    </a:lnTo>
                    <a:cubicBezTo>
                      <a:pt x="2111" y="45990"/>
                      <a:pt x="1873" y="45754"/>
                      <a:pt x="1583" y="45754"/>
                    </a:cubicBezTo>
                    <a:cubicBezTo>
                      <a:pt x="1341" y="45754"/>
                      <a:pt x="1145" y="45557"/>
                      <a:pt x="1145" y="45317"/>
                    </a:cubicBezTo>
                    <a:lnTo>
                      <a:pt x="1145" y="44232"/>
                    </a:lnTo>
                    <a:cubicBezTo>
                      <a:pt x="1145" y="43840"/>
                      <a:pt x="826" y="43521"/>
                      <a:pt x="434" y="43521"/>
                    </a:cubicBezTo>
                    <a:lnTo>
                      <a:pt x="259" y="43521"/>
                    </a:lnTo>
                    <a:lnTo>
                      <a:pt x="259" y="7017"/>
                    </a:lnTo>
                    <a:lnTo>
                      <a:pt x="434" y="7017"/>
                    </a:lnTo>
                    <a:cubicBezTo>
                      <a:pt x="826" y="7017"/>
                      <a:pt x="1145" y="6700"/>
                      <a:pt x="1145" y="6307"/>
                    </a:cubicBezTo>
                    <a:lnTo>
                      <a:pt x="1145" y="5222"/>
                    </a:lnTo>
                    <a:cubicBezTo>
                      <a:pt x="1145" y="4981"/>
                      <a:pt x="1341" y="4785"/>
                      <a:pt x="1583" y="4785"/>
                    </a:cubicBezTo>
                    <a:cubicBezTo>
                      <a:pt x="1873" y="4785"/>
                      <a:pt x="2111" y="4548"/>
                      <a:pt x="2111" y="4257"/>
                    </a:cubicBezTo>
                    <a:lnTo>
                      <a:pt x="2111" y="1623"/>
                    </a:lnTo>
                    <a:cubicBezTo>
                      <a:pt x="2111" y="870"/>
                      <a:pt x="2721" y="259"/>
                      <a:pt x="3473" y="259"/>
                    </a:cubicBezTo>
                    <a:close/>
                    <a:moveTo>
                      <a:pt x="3473" y="1"/>
                    </a:moveTo>
                    <a:cubicBezTo>
                      <a:pt x="2578" y="1"/>
                      <a:pt x="1852" y="727"/>
                      <a:pt x="1852" y="1623"/>
                    </a:cubicBezTo>
                    <a:lnTo>
                      <a:pt x="1852" y="4257"/>
                    </a:lnTo>
                    <a:cubicBezTo>
                      <a:pt x="1852" y="4404"/>
                      <a:pt x="1731" y="4526"/>
                      <a:pt x="1583" y="4526"/>
                    </a:cubicBezTo>
                    <a:cubicBezTo>
                      <a:pt x="1199" y="4526"/>
                      <a:pt x="887" y="4838"/>
                      <a:pt x="887" y="5222"/>
                    </a:cubicBezTo>
                    <a:lnTo>
                      <a:pt x="887" y="6307"/>
                    </a:lnTo>
                    <a:cubicBezTo>
                      <a:pt x="887" y="6556"/>
                      <a:pt x="684" y="6758"/>
                      <a:pt x="434" y="6758"/>
                    </a:cubicBezTo>
                    <a:lnTo>
                      <a:pt x="0" y="6758"/>
                    </a:lnTo>
                    <a:lnTo>
                      <a:pt x="0" y="43780"/>
                    </a:lnTo>
                    <a:lnTo>
                      <a:pt x="434" y="43780"/>
                    </a:lnTo>
                    <a:cubicBezTo>
                      <a:pt x="684" y="43780"/>
                      <a:pt x="887" y="43982"/>
                      <a:pt x="887" y="44231"/>
                    </a:cubicBezTo>
                    <a:lnTo>
                      <a:pt x="887" y="45316"/>
                    </a:lnTo>
                    <a:cubicBezTo>
                      <a:pt x="887" y="45700"/>
                      <a:pt x="1199" y="46012"/>
                      <a:pt x="1583" y="46012"/>
                    </a:cubicBezTo>
                    <a:cubicBezTo>
                      <a:pt x="1731" y="46012"/>
                      <a:pt x="1852" y="46134"/>
                      <a:pt x="1852" y="46281"/>
                    </a:cubicBezTo>
                    <a:lnTo>
                      <a:pt x="1852" y="48917"/>
                    </a:lnTo>
                    <a:cubicBezTo>
                      <a:pt x="1852" y="49811"/>
                      <a:pt x="2578" y="50538"/>
                      <a:pt x="3473" y="50538"/>
                    </a:cubicBezTo>
                    <a:lnTo>
                      <a:pt x="22710" y="50538"/>
                    </a:lnTo>
                    <a:cubicBezTo>
                      <a:pt x="23606" y="50538"/>
                      <a:pt x="24332" y="49811"/>
                      <a:pt x="24332" y="48917"/>
                    </a:cubicBezTo>
                    <a:lnTo>
                      <a:pt x="24332" y="46281"/>
                    </a:lnTo>
                    <a:cubicBezTo>
                      <a:pt x="24332" y="46134"/>
                      <a:pt x="24454" y="46012"/>
                      <a:pt x="24602" y="46012"/>
                    </a:cubicBezTo>
                    <a:cubicBezTo>
                      <a:pt x="24986" y="46012"/>
                      <a:pt x="25296" y="45700"/>
                      <a:pt x="25296" y="45316"/>
                    </a:cubicBezTo>
                    <a:lnTo>
                      <a:pt x="25296" y="44231"/>
                    </a:lnTo>
                    <a:cubicBezTo>
                      <a:pt x="25296" y="43982"/>
                      <a:pt x="25501" y="43780"/>
                      <a:pt x="25750" y="43780"/>
                    </a:cubicBezTo>
                    <a:lnTo>
                      <a:pt x="26184" y="43780"/>
                    </a:lnTo>
                    <a:lnTo>
                      <a:pt x="26184" y="6758"/>
                    </a:lnTo>
                    <a:lnTo>
                      <a:pt x="25750" y="6758"/>
                    </a:lnTo>
                    <a:cubicBezTo>
                      <a:pt x="25501" y="6758"/>
                      <a:pt x="25296" y="6556"/>
                      <a:pt x="25296" y="6307"/>
                    </a:cubicBezTo>
                    <a:lnTo>
                      <a:pt x="25296" y="5222"/>
                    </a:lnTo>
                    <a:cubicBezTo>
                      <a:pt x="25296" y="4838"/>
                      <a:pt x="24986" y="4526"/>
                      <a:pt x="24601" y="4526"/>
                    </a:cubicBezTo>
                    <a:cubicBezTo>
                      <a:pt x="24454" y="4526"/>
                      <a:pt x="24332" y="4404"/>
                      <a:pt x="24332" y="4257"/>
                    </a:cubicBezTo>
                    <a:lnTo>
                      <a:pt x="24332" y="1623"/>
                    </a:lnTo>
                    <a:cubicBezTo>
                      <a:pt x="24332" y="727"/>
                      <a:pt x="23605" y="1"/>
                      <a:pt x="22710" y="1"/>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GB"/>
                  <a:t> </a:t>
                </a:r>
                <a:endParaRPr lang="en-GB"/>
              </a:p>
            </p:txBody>
          </p:sp>
          <p:sp>
            <p:nvSpPr>
              <p:cNvPr id="7306" name="Google Shape;7306;p33"/>
              <p:cNvSpPr/>
              <p:nvPr/>
            </p:nvSpPr>
            <p:spPr>
              <a:xfrm>
                <a:off x="3897881" y="268463"/>
                <a:ext cx="2452679" cy="4740588"/>
              </a:xfrm>
              <a:custGeom>
                <a:avLst/>
                <a:gdLst/>
                <a:ahLst/>
                <a:cxnLst/>
                <a:rect l="l" t="t" r="r" b="b"/>
                <a:pathLst>
                  <a:path w="26109" h="50464" fill="none" extrusionOk="0">
                    <a:moveTo>
                      <a:pt x="25712" y="6758"/>
                    </a:moveTo>
                    <a:cubicBezTo>
                      <a:pt x="25442" y="6758"/>
                      <a:pt x="25222" y="6540"/>
                      <a:pt x="25222" y="6270"/>
                    </a:cubicBezTo>
                    <a:lnTo>
                      <a:pt x="25222" y="5185"/>
                    </a:lnTo>
                    <a:cubicBezTo>
                      <a:pt x="25222" y="4821"/>
                      <a:pt x="24927" y="4525"/>
                      <a:pt x="24564" y="4525"/>
                    </a:cubicBezTo>
                    <a:cubicBezTo>
                      <a:pt x="24395" y="4525"/>
                      <a:pt x="24257" y="4388"/>
                      <a:pt x="24257" y="4218"/>
                    </a:cubicBezTo>
                    <a:lnTo>
                      <a:pt x="24257" y="1584"/>
                    </a:lnTo>
                    <a:cubicBezTo>
                      <a:pt x="24257" y="710"/>
                      <a:pt x="23545" y="0"/>
                      <a:pt x="22672" y="0"/>
                    </a:cubicBezTo>
                    <a:lnTo>
                      <a:pt x="3435" y="0"/>
                    </a:lnTo>
                    <a:cubicBezTo>
                      <a:pt x="2560" y="0"/>
                      <a:pt x="1852" y="711"/>
                      <a:pt x="1852" y="1584"/>
                    </a:cubicBezTo>
                    <a:lnTo>
                      <a:pt x="1852" y="4218"/>
                    </a:lnTo>
                    <a:cubicBezTo>
                      <a:pt x="1852" y="4387"/>
                      <a:pt x="1713" y="4525"/>
                      <a:pt x="1545" y="4525"/>
                    </a:cubicBezTo>
                    <a:cubicBezTo>
                      <a:pt x="1181" y="4525"/>
                      <a:pt x="885" y="4821"/>
                      <a:pt x="885" y="5185"/>
                    </a:cubicBezTo>
                    <a:lnTo>
                      <a:pt x="885" y="6270"/>
                    </a:lnTo>
                    <a:cubicBezTo>
                      <a:pt x="885" y="6540"/>
                      <a:pt x="667" y="6758"/>
                      <a:pt x="396" y="6758"/>
                    </a:cubicBezTo>
                    <a:lnTo>
                      <a:pt x="1" y="6758"/>
                    </a:lnTo>
                    <a:lnTo>
                      <a:pt x="1" y="43706"/>
                    </a:lnTo>
                    <a:lnTo>
                      <a:pt x="396" y="43706"/>
                    </a:lnTo>
                    <a:cubicBezTo>
                      <a:pt x="666" y="43706"/>
                      <a:pt x="885" y="43923"/>
                      <a:pt x="885" y="44193"/>
                    </a:cubicBezTo>
                    <a:lnTo>
                      <a:pt x="885" y="45278"/>
                    </a:lnTo>
                    <a:cubicBezTo>
                      <a:pt x="885" y="45642"/>
                      <a:pt x="1181" y="45938"/>
                      <a:pt x="1545" y="45938"/>
                    </a:cubicBezTo>
                    <a:cubicBezTo>
                      <a:pt x="1712" y="45938"/>
                      <a:pt x="1852" y="46075"/>
                      <a:pt x="1852" y="46244"/>
                    </a:cubicBezTo>
                    <a:lnTo>
                      <a:pt x="1852" y="48880"/>
                    </a:lnTo>
                    <a:cubicBezTo>
                      <a:pt x="1852" y="49753"/>
                      <a:pt x="2562" y="50463"/>
                      <a:pt x="3435" y="50463"/>
                    </a:cubicBezTo>
                    <a:lnTo>
                      <a:pt x="22672" y="50463"/>
                    </a:lnTo>
                    <a:cubicBezTo>
                      <a:pt x="23547" y="50463"/>
                      <a:pt x="24257" y="49752"/>
                      <a:pt x="24257" y="48880"/>
                    </a:cubicBezTo>
                    <a:lnTo>
                      <a:pt x="24257" y="46244"/>
                    </a:lnTo>
                    <a:cubicBezTo>
                      <a:pt x="24257" y="46076"/>
                      <a:pt x="24394" y="45938"/>
                      <a:pt x="24564" y="45938"/>
                    </a:cubicBezTo>
                    <a:cubicBezTo>
                      <a:pt x="24927" y="45938"/>
                      <a:pt x="25222" y="45642"/>
                      <a:pt x="25222" y="45278"/>
                    </a:cubicBezTo>
                    <a:lnTo>
                      <a:pt x="25222" y="44193"/>
                    </a:lnTo>
                    <a:cubicBezTo>
                      <a:pt x="25222" y="43923"/>
                      <a:pt x="25442" y="43706"/>
                      <a:pt x="25712" y="43706"/>
                    </a:cubicBezTo>
                    <a:lnTo>
                      <a:pt x="26109" y="43706"/>
                    </a:lnTo>
                    <a:lnTo>
                      <a:pt x="26109" y="6758"/>
                    </a:lnTo>
                    <a:close/>
                    <a:moveTo>
                      <a:pt x="25888" y="43484"/>
                    </a:moveTo>
                    <a:lnTo>
                      <a:pt x="25712" y="43484"/>
                    </a:lnTo>
                    <a:cubicBezTo>
                      <a:pt x="25319" y="43484"/>
                      <a:pt x="25000" y="43803"/>
                      <a:pt x="25000" y="44195"/>
                    </a:cubicBezTo>
                    <a:lnTo>
                      <a:pt x="25000" y="45280"/>
                    </a:lnTo>
                    <a:cubicBezTo>
                      <a:pt x="25000" y="45520"/>
                      <a:pt x="24804" y="45717"/>
                      <a:pt x="24563" y="45717"/>
                    </a:cubicBezTo>
                    <a:cubicBezTo>
                      <a:pt x="24272" y="45717"/>
                      <a:pt x="24035" y="45953"/>
                      <a:pt x="24035" y="46244"/>
                    </a:cubicBezTo>
                    <a:lnTo>
                      <a:pt x="24035" y="48880"/>
                    </a:lnTo>
                    <a:cubicBezTo>
                      <a:pt x="24035" y="49632"/>
                      <a:pt x="23425" y="50243"/>
                      <a:pt x="22672" y="50243"/>
                    </a:cubicBezTo>
                    <a:lnTo>
                      <a:pt x="3435" y="50243"/>
                    </a:lnTo>
                    <a:cubicBezTo>
                      <a:pt x="2683" y="50243"/>
                      <a:pt x="2073" y="49632"/>
                      <a:pt x="2073" y="48880"/>
                    </a:cubicBezTo>
                    <a:lnTo>
                      <a:pt x="2073" y="46244"/>
                    </a:lnTo>
                    <a:cubicBezTo>
                      <a:pt x="2073" y="45953"/>
                      <a:pt x="1835" y="45717"/>
                      <a:pt x="1545" y="45717"/>
                    </a:cubicBezTo>
                    <a:cubicBezTo>
                      <a:pt x="1303" y="45717"/>
                      <a:pt x="1107" y="45520"/>
                      <a:pt x="1107" y="45280"/>
                    </a:cubicBezTo>
                    <a:lnTo>
                      <a:pt x="1107" y="44195"/>
                    </a:lnTo>
                    <a:cubicBezTo>
                      <a:pt x="1107" y="43803"/>
                      <a:pt x="788" y="43484"/>
                      <a:pt x="396" y="43484"/>
                    </a:cubicBezTo>
                    <a:lnTo>
                      <a:pt x="221" y="43484"/>
                    </a:lnTo>
                    <a:lnTo>
                      <a:pt x="221" y="6980"/>
                    </a:lnTo>
                    <a:lnTo>
                      <a:pt x="396" y="6980"/>
                    </a:lnTo>
                    <a:cubicBezTo>
                      <a:pt x="788" y="6980"/>
                      <a:pt x="1107" y="6663"/>
                      <a:pt x="1107" y="6270"/>
                    </a:cubicBezTo>
                    <a:lnTo>
                      <a:pt x="1107" y="5185"/>
                    </a:lnTo>
                    <a:cubicBezTo>
                      <a:pt x="1107" y="4944"/>
                      <a:pt x="1303" y="4748"/>
                      <a:pt x="1545" y="4748"/>
                    </a:cubicBezTo>
                    <a:cubicBezTo>
                      <a:pt x="1835" y="4748"/>
                      <a:pt x="2073" y="4511"/>
                      <a:pt x="2073" y="4220"/>
                    </a:cubicBezTo>
                    <a:lnTo>
                      <a:pt x="2073" y="1586"/>
                    </a:lnTo>
                    <a:cubicBezTo>
                      <a:pt x="2073" y="833"/>
                      <a:pt x="2683" y="222"/>
                      <a:pt x="3435" y="222"/>
                    </a:cubicBezTo>
                    <a:lnTo>
                      <a:pt x="22672" y="222"/>
                    </a:lnTo>
                    <a:cubicBezTo>
                      <a:pt x="23425" y="222"/>
                      <a:pt x="24035" y="833"/>
                      <a:pt x="24035" y="1586"/>
                    </a:cubicBezTo>
                    <a:lnTo>
                      <a:pt x="24035" y="4220"/>
                    </a:lnTo>
                    <a:cubicBezTo>
                      <a:pt x="24035" y="4511"/>
                      <a:pt x="24272" y="4748"/>
                      <a:pt x="24564" y="4748"/>
                    </a:cubicBezTo>
                    <a:cubicBezTo>
                      <a:pt x="24804" y="4748"/>
                      <a:pt x="25000" y="4944"/>
                      <a:pt x="25000" y="5185"/>
                    </a:cubicBezTo>
                    <a:lnTo>
                      <a:pt x="25000" y="6270"/>
                    </a:lnTo>
                    <a:cubicBezTo>
                      <a:pt x="25000" y="6663"/>
                      <a:pt x="25319" y="6980"/>
                      <a:pt x="25712" y="6980"/>
                    </a:cubicBezTo>
                    <a:lnTo>
                      <a:pt x="25888" y="6980"/>
                    </a:lnTo>
                    <a:close/>
                  </a:path>
                </a:pathLst>
              </a:custGeom>
              <a:noFill/>
              <a:ln w="150" cap="flat" cmpd="sng">
                <a:solidFill>
                  <a:srgbClr val="7F4125"/>
                </a:solidFill>
                <a:prstDash val="solid"/>
                <a:miter lim="10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07" name="Google Shape;7307;p33"/>
            <p:cNvGrpSpPr/>
            <p:nvPr/>
          </p:nvGrpSpPr>
          <p:grpSpPr>
            <a:xfrm>
              <a:off x="6588949" y="52133"/>
              <a:ext cx="2476735" cy="2296473"/>
              <a:chOff x="6181044" y="0"/>
              <a:chExt cx="2962956" cy="2747306"/>
            </a:xfrm>
          </p:grpSpPr>
          <p:sp>
            <p:nvSpPr>
              <p:cNvPr id="7308" name="Google Shape;7308;p33"/>
              <p:cNvSpPr/>
              <p:nvPr/>
            </p:nvSpPr>
            <p:spPr>
              <a:xfrm>
                <a:off x="8601885" y="1235253"/>
                <a:ext cx="327540" cy="1381090"/>
              </a:xfrm>
              <a:custGeom>
                <a:avLst/>
                <a:gdLst/>
                <a:ahLst/>
                <a:cxnLst/>
                <a:rect l="l" t="t" r="r" b="b"/>
                <a:pathLst>
                  <a:path w="3759" h="15850" extrusionOk="0">
                    <a:moveTo>
                      <a:pt x="1193" y="0"/>
                    </a:moveTo>
                    <a:cubicBezTo>
                      <a:pt x="1161" y="0"/>
                      <a:pt x="1122" y="16"/>
                      <a:pt x="1088" y="20"/>
                    </a:cubicBezTo>
                    <a:cubicBezTo>
                      <a:pt x="1094" y="64"/>
                      <a:pt x="1085" y="118"/>
                      <a:pt x="1109" y="149"/>
                    </a:cubicBezTo>
                    <a:cubicBezTo>
                      <a:pt x="1177" y="238"/>
                      <a:pt x="1254" y="325"/>
                      <a:pt x="1338" y="399"/>
                    </a:cubicBezTo>
                    <a:cubicBezTo>
                      <a:pt x="1486" y="533"/>
                      <a:pt x="1642" y="655"/>
                      <a:pt x="1795" y="782"/>
                    </a:cubicBezTo>
                    <a:cubicBezTo>
                      <a:pt x="2132" y="1066"/>
                      <a:pt x="2400" y="1406"/>
                      <a:pt x="2635" y="1777"/>
                    </a:cubicBezTo>
                    <a:cubicBezTo>
                      <a:pt x="3241" y="2736"/>
                      <a:pt x="3424" y="3803"/>
                      <a:pt x="3399" y="4907"/>
                    </a:cubicBezTo>
                    <a:cubicBezTo>
                      <a:pt x="3388" y="5453"/>
                      <a:pt x="3309" y="6007"/>
                      <a:pt x="3176" y="6537"/>
                    </a:cubicBezTo>
                    <a:cubicBezTo>
                      <a:pt x="2890" y="7673"/>
                      <a:pt x="2394" y="8730"/>
                      <a:pt x="1809" y="9745"/>
                    </a:cubicBezTo>
                    <a:cubicBezTo>
                      <a:pt x="1472" y="10326"/>
                      <a:pt x="1084" y="10882"/>
                      <a:pt x="778" y="11478"/>
                    </a:cubicBezTo>
                    <a:cubicBezTo>
                      <a:pt x="300" y="12402"/>
                      <a:pt x="1" y="13375"/>
                      <a:pt x="238" y="14436"/>
                    </a:cubicBezTo>
                    <a:cubicBezTo>
                      <a:pt x="331" y="14849"/>
                      <a:pt x="435" y="15260"/>
                      <a:pt x="718" y="15592"/>
                    </a:cubicBezTo>
                    <a:cubicBezTo>
                      <a:pt x="825" y="15717"/>
                      <a:pt x="956" y="15808"/>
                      <a:pt x="1124" y="15849"/>
                    </a:cubicBezTo>
                    <a:cubicBezTo>
                      <a:pt x="1084" y="15743"/>
                      <a:pt x="1037" y="15647"/>
                      <a:pt x="982" y="15553"/>
                    </a:cubicBezTo>
                    <a:cubicBezTo>
                      <a:pt x="545" y="14815"/>
                      <a:pt x="364" y="14022"/>
                      <a:pt x="475" y="13166"/>
                    </a:cubicBezTo>
                    <a:cubicBezTo>
                      <a:pt x="526" y="12773"/>
                      <a:pt x="603" y="12389"/>
                      <a:pt x="799" y="12039"/>
                    </a:cubicBezTo>
                    <a:cubicBezTo>
                      <a:pt x="994" y="11691"/>
                      <a:pt x="1297" y="11506"/>
                      <a:pt x="1631" y="11506"/>
                    </a:cubicBezTo>
                    <a:cubicBezTo>
                      <a:pt x="1806" y="11506"/>
                      <a:pt x="1990" y="11557"/>
                      <a:pt x="2171" y="11663"/>
                    </a:cubicBezTo>
                    <a:cubicBezTo>
                      <a:pt x="2576" y="11902"/>
                      <a:pt x="2799" y="12254"/>
                      <a:pt x="2823" y="12730"/>
                    </a:cubicBezTo>
                    <a:cubicBezTo>
                      <a:pt x="2846" y="13199"/>
                      <a:pt x="2558" y="13505"/>
                      <a:pt x="2089" y="13505"/>
                    </a:cubicBezTo>
                    <a:cubicBezTo>
                      <a:pt x="2088" y="13505"/>
                      <a:pt x="2086" y="13505"/>
                      <a:pt x="2084" y="13505"/>
                    </a:cubicBezTo>
                    <a:cubicBezTo>
                      <a:pt x="1815" y="13501"/>
                      <a:pt x="1572" y="13280"/>
                      <a:pt x="1543" y="13013"/>
                    </a:cubicBezTo>
                    <a:cubicBezTo>
                      <a:pt x="1523" y="12823"/>
                      <a:pt x="1645" y="12679"/>
                      <a:pt x="1828" y="12679"/>
                    </a:cubicBezTo>
                    <a:cubicBezTo>
                      <a:pt x="1837" y="12679"/>
                      <a:pt x="1847" y="12680"/>
                      <a:pt x="1856" y="12680"/>
                    </a:cubicBezTo>
                    <a:cubicBezTo>
                      <a:pt x="1918" y="12685"/>
                      <a:pt x="1977" y="12719"/>
                      <a:pt x="2057" y="12746"/>
                    </a:cubicBezTo>
                    <a:cubicBezTo>
                      <a:pt x="2050" y="12690"/>
                      <a:pt x="2052" y="12638"/>
                      <a:pt x="2036" y="12592"/>
                    </a:cubicBezTo>
                    <a:cubicBezTo>
                      <a:pt x="1992" y="12444"/>
                      <a:pt x="1890" y="12345"/>
                      <a:pt x="1739" y="12318"/>
                    </a:cubicBezTo>
                    <a:cubicBezTo>
                      <a:pt x="1712" y="12313"/>
                      <a:pt x="1684" y="12310"/>
                      <a:pt x="1658" y="12310"/>
                    </a:cubicBezTo>
                    <a:cubicBezTo>
                      <a:pt x="1521" y="12310"/>
                      <a:pt x="1403" y="12376"/>
                      <a:pt x="1313" y="12490"/>
                    </a:cubicBezTo>
                    <a:cubicBezTo>
                      <a:pt x="1202" y="12632"/>
                      <a:pt x="1170" y="12798"/>
                      <a:pt x="1176" y="12974"/>
                    </a:cubicBezTo>
                    <a:cubicBezTo>
                      <a:pt x="1192" y="13419"/>
                      <a:pt x="1544" y="13851"/>
                      <a:pt x="2004" y="13986"/>
                    </a:cubicBezTo>
                    <a:cubicBezTo>
                      <a:pt x="2127" y="14022"/>
                      <a:pt x="2253" y="14040"/>
                      <a:pt x="2377" y="14040"/>
                    </a:cubicBezTo>
                    <a:cubicBezTo>
                      <a:pt x="2753" y="14040"/>
                      <a:pt x="3109" y="13880"/>
                      <a:pt x="3310" y="13599"/>
                    </a:cubicBezTo>
                    <a:cubicBezTo>
                      <a:pt x="3759" y="12978"/>
                      <a:pt x="3749" y="12054"/>
                      <a:pt x="3268" y="11398"/>
                    </a:cubicBezTo>
                    <a:cubicBezTo>
                      <a:pt x="2921" y="10925"/>
                      <a:pt x="2453" y="10643"/>
                      <a:pt x="1853" y="10610"/>
                    </a:cubicBezTo>
                    <a:cubicBezTo>
                      <a:pt x="1817" y="10608"/>
                      <a:pt x="1781" y="10579"/>
                      <a:pt x="1744" y="10564"/>
                    </a:cubicBezTo>
                    <a:cubicBezTo>
                      <a:pt x="1767" y="10521"/>
                      <a:pt x="1780" y="10462"/>
                      <a:pt x="1814" y="10438"/>
                    </a:cubicBezTo>
                    <a:cubicBezTo>
                      <a:pt x="2050" y="10276"/>
                      <a:pt x="2220" y="10054"/>
                      <a:pt x="2363" y="9812"/>
                    </a:cubicBezTo>
                    <a:cubicBezTo>
                      <a:pt x="3336" y="8161"/>
                      <a:pt x="3727" y="6369"/>
                      <a:pt x="3630" y="4467"/>
                    </a:cubicBezTo>
                    <a:cubicBezTo>
                      <a:pt x="3570" y="3299"/>
                      <a:pt x="3319" y="2183"/>
                      <a:pt x="2621" y="1212"/>
                    </a:cubicBezTo>
                    <a:cubicBezTo>
                      <a:pt x="2458" y="986"/>
                      <a:pt x="2272" y="774"/>
                      <a:pt x="2071" y="584"/>
                    </a:cubicBezTo>
                    <a:cubicBezTo>
                      <a:pt x="1889" y="415"/>
                      <a:pt x="1673" y="283"/>
                      <a:pt x="1468" y="139"/>
                    </a:cubicBezTo>
                    <a:cubicBezTo>
                      <a:pt x="1392" y="84"/>
                      <a:pt x="1307" y="40"/>
                      <a:pt x="1220" y="5"/>
                    </a:cubicBezTo>
                    <a:cubicBezTo>
                      <a:pt x="1212" y="2"/>
                      <a:pt x="1203"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9" name="Google Shape;7309;p33"/>
              <p:cNvSpPr/>
              <p:nvPr/>
            </p:nvSpPr>
            <p:spPr>
              <a:xfrm>
                <a:off x="8328013" y="2398182"/>
                <a:ext cx="180282" cy="155623"/>
              </a:xfrm>
              <a:custGeom>
                <a:avLst/>
                <a:gdLst/>
                <a:ahLst/>
                <a:cxnLst/>
                <a:rect l="l" t="t" r="r" b="b"/>
                <a:pathLst>
                  <a:path w="2069" h="1786" extrusionOk="0">
                    <a:moveTo>
                      <a:pt x="640" y="1"/>
                    </a:moveTo>
                    <a:lnTo>
                      <a:pt x="589" y="24"/>
                    </a:lnTo>
                    <a:cubicBezTo>
                      <a:pt x="542" y="166"/>
                      <a:pt x="565" y="303"/>
                      <a:pt x="632" y="438"/>
                    </a:cubicBezTo>
                    <a:cubicBezTo>
                      <a:pt x="643" y="463"/>
                      <a:pt x="635" y="498"/>
                      <a:pt x="636" y="529"/>
                    </a:cubicBezTo>
                    <a:cubicBezTo>
                      <a:pt x="618" y="529"/>
                      <a:pt x="599" y="532"/>
                      <a:pt x="581" y="532"/>
                    </a:cubicBezTo>
                    <a:cubicBezTo>
                      <a:pt x="568" y="532"/>
                      <a:pt x="555" y="531"/>
                      <a:pt x="544" y="526"/>
                    </a:cubicBezTo>
                    <a:cubicBezTo>
                      <a:pt x="504" y="512"/>
                      <a:pt x="471" y="481"/>
                      <a:pt x="431" y="465"/>
                    </a:cubicBezTo>
                    <a:cubicBezTo>
                      <a:pt x="354" y="435"/>
                      <a:pt x="273" y="413"/>
                      <a:pt x="194" y="387"/>
                    </a:cubicBezTo>
                    <a:cubicBezTo>
                      <a:pt x="182" y="409"/>
                      <a:pt x="172" y="429"/>
                      <a:pt x="161" y="454"/>
                    </a:cubicBezTo>
                    <a:cubicBezTo>
                      <a:pt x="250" y="514"/>
                      <a:pt x="341" y="572"/>
                      <a:pt x="427" y="635"/>
                    </a:cubicBezTo>
                    <a:cubicBezTo>
                      <a:pt x="473" y="669"/>
                      <a:pt x="510" y="712"/>
                      <a:pt x="551" y="751"/>
                    </a:cubicBezTo>
                    <a:cubicBezTo>
                      <a:pt x="502" y="762"/>
                      <a:pt x="450" y="778"/>
                      <a:pt x="398" y="780"/>
                    </a:cubicBezTo>
                    <a:cubicBezTo>
                      <a:pt x="298" y="788"/>
                      <a:pt x="199" y="778"/>
                      <a:pt x="101" y="791"/>
                    </a:cubicBezTo>
                    <a:cubicBezTo>
                      <a:pt x="65" y="796"/>
                      <a:pt x="34" y="843"/>
                      <a:pt x="1" y="872"/>
                    </a:cubicBezTo>
                    <a:cubicBezTo>
                      <a:pt x="37" y="896"/>
                      <a:pt x="71" y="934"/>
                      <a:pt x="110" y="939"/>
                    </a:cubicBezTo>
                    <a:cubicBezTo>
                      <a:pt x="143" y="944"/>
                      <a:pt x="176" y="945"/>
                      <a:pt x="209" y="945"/>
                    </a:cubicBezTo>
                    <a:cubicBezTo>
                      <a:pt x="252" y="945"/>
                      <a:pt x="294" y="943"/>
                      <a:pt x="337" y="943"/>
                    </a:cubicBezTo>
                    <a:cubicBezTo>
                      <a:pt x="342" y="942"/>
                      <a:pt x="346" y="942"/>
                      <a:pt x="350" y="942"/>
                    </a:cubicBezTo>
                    <a:cubicBezTo>
                      <a:pt x="534" y="942"/>
                      <a:pt x="666" y="1007"/>
                      <a:pt x="757" y="1190"/>
                    </a:cubicBezTo>
                    <a:cubicBezTo>
                      <a:pt x="879" y="1434"/>
                      <a:pt x="1066" y="1633"/>
                      <a:pt x="1325" y="1744"/>
                    </a:cubicBezTo>
                    <a:cubicBezTo>
                      <a:pt x="1391" y="1772"/>
                      <a:pt x="1463" y="1786"/>
                      <a:pt x="1534" y="1786"/>
                    </a:cubicBezTo>
                    <a:cubicBezTo>
                      <a:pt x="1699" y="1786"/>
                      <a:pt x="1860" y="1714"/>
                      <a:pt x="1946" y="1595"/>
                    </a:cubicBezTo>
                    <a:cubicBezTo>
                      <a:pt x="1874" y="1513"/>
                      <a:pt x="1802" y="1430"/>
                      <a:pt x="1730" y="1349"/>
                    </a:cubicBezTo>
                    <a:lnTo>
                      <a:pt x="1768" y="1310"/>
                    </a:lnTo>
                    <a:cubicBezTo>
                      <a:pt x="1840" y="1362"/>
                      <a:pt x="1914" y="1414"/>
                      <a:pt x="1990" y="1469"/>
                    </a:cubicBezTo>
                    <a:cubicBezTo>
                      <a:pt x="2069" y="1228"/>
                      <a:pt x="1994" y="981"/>
                      <a:pt x="1784" y="862"/>
                    </a:cubicBezTo>
                    <a:cubicBezTo>
                      <a:pt x="1632" y="775"/>
                      <a:pt x="1459" y="703"/>
                      <a:pt x="1287" y="671"/>
                    </a:cubicBezTo>
                    <a:cubicBezTo>
                      <a:pt x="1018" y="620"/>
                      <a:pt x="810" y="537"/>
                      <a:pt x="766" y="227"/>
                    </a:cubicBezTo>
                    <a:cubicBezTo>
                      <a:pt x="755" y="148"/>
                      <a:pt x="683" y="76"/>
                      <a:pt x="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0" name="Google Shape;7310;p33"/>
              <p:cNvSpPr/>
              <p:nvPr/>
            </p:nvSpPr>
            <p:spPr>
              <a:xfrm>
                <a:off x="8418374" y="2066539"/>
                <a:ext cx="159196" cy="158237"/>
              </a:xfrm>
              <a:custGeom>
                <a:avLst/>
                <a:gdLst/>
                <a:ahLst/>
                <a:cxnLst/>
                <a:rect l="l" t="t" r="r" b="b"/>
                <a:pathLst>
                  <a:path w="1827" h="1816" extrusionOk="0">
                    <a:moveTo>
                      <a:pt x="655" y="0"/>
                    </a:moveTo>
                    <a:cubicBezTo>
                      <a:pt x="646" y="141"/>
                      <a:pt x="641" y="261"/>
                      <a:pt x="632" y="380"/>
                    </a:cubicBezTo>
                    <a:cubicBezTo>
                      <a:pt x="628" y="424"/>
                      <a:pt x="615" y="468"/>
                      <a:pt x="606" y="511"/>
                    </a:cubicBezTo>
                    <a:cubicBezTo>
                      <a:pt x="561" y="494"/>
                      <a:pt x="512" y="482"/>
                      <a:pt x="472" y="457"/>
                    </a:cubicBezTo>
                    <a:cubicBezTo>
                      <a:pt x="393" y="407"/>
                      <a:pt x="319" y="350"/>
                      <a:pt x="243" y="298"/>
                    </a:cubicBezTo>
                    <a:cubicBezTo>
                      <a:pt x="229" y="311"/>
                      <a:pt x="216" y="325"/>
                      <a:pt x="202" y="340"/>
                    </a:cubicBezTo>
                    <a:cubicBezTo>
                      <a:pt x="266" y="431"/>
                      <a:pt x="333" y="518"/>
                      <a:pt x="394" y="612"/>
                    </a:cubicBezTo>
                    <a:cubicBezTo>
                      <a:pt x="415" y="644"/>
                      <a:pt x="421" y="684"/>
                      <a:pt x="435" y="721"/>
                    </a:cubicBezTo>
                    <a:cubicBezTo>
                      <a:pt x="400" y="730"/>
                      <a:pt x="366" y="747"/>
                      <a:pt x="334" y="747"/>
                    </a:cubicBezTo>
                    <a:cubicBezTo>
                      <a:pt x="333" y="747"/>
                      <a:pt x="332" y="747"/>
                      <a:pt x="331" y="747"/>
                    </a:cubicBezTo>
                    <a:cubicBezTo>
                      <a:pt x="224" y="742"/>
                      <a:pt x="117" y="730"/>
                      <a:pt x="11" y="721"/>
                    </a:cubicBezTo>
                    <a:cubicBezTo>
                      <a:pt x="6" y="741"/>
                      <a:pt x="2" y="759"/>
                      <a:pt x="1" y="780"/>
                    </a:cubicBezTo>
                    <a:cubicBezTo>
                      <a:pt x="55" y="808"/>
                      <a:pt x="111" y="856"/>
                      <a:pt x="166" y="856"/>
                    </a:cubicBezTo>
                    <a:cubicBezTo>
                      <a:pt x="167" y="856"/>
                      <a:pt x="167" y="856"/>
                      <a:pt x="168" y="856"/>
                    </a:cubicBezTo>
                    <a:cubicBezTo>
                      <a:pt x="175" y="856"/>
                      <a:pt x="181" y="856"/>
                      <a:pt x="188" y="856"/>
                    </a:cubicBezTo>
                    <a:cubicBezTo>
                      <a:pt x="436" y="856"/>
                      <a:pt x="545" y="1009"/>
                      <a:pt x="617" y="1224"/>
                    </a:cubicBezTo>
                    <a:cubicBezTo>
                      <a:pt x="648" y="1316"/>
                      <a:pt x="710" y="1400"/>
                      <a:pt x="769" y="1479"/>
                    </a:cubicBezTo>
                    <a:cubicBezTo>
                      <a:pt x="917" y="1672"/>
                      <a:pt x="1115" y="1787"/>
                      <a:pt x="1357" y="1813"/>
                    </a:cubicBezTo>
                    <a:cubicBezTo>
                      <a:pt x="1374" y="1815"/>
                      <a:pt x="1391" y="1816"/>
                      <a:pt x="1408" y="1816"/>
                    </a:cubicBezTo>
                    <a:cubicBezTo>
                      <a:pt x="1492" y="1816"/>
                      <a:pt x="1579" y="1795"/>
                      <a:pt x="1663" y="1786"/>
                    </a:cubicBezTo>
                    <a:cubicBezTo>
                      <a:pt x="1663" y="1771"/>
                      <a:pt x="1665" y="1756"/>
                      <a:pt x="1665" y="1741"/>
                    </a:cubicBezTo>
                    <a:cubicBezTo>
                      <a:pt x="1493" y="1599"/>
                      <a:pt x="1315" y="1464"/>
                      <a:pt x="1254" y="1229"/>
                    </a:cubicBezTo>
                    <a:lnTo>
                      <a:pt x="1254" y="1229"/>
                    </a:lnTo>
                    <a:cubicBezTo>
                      <a:pt x="1403" y="1377"/>
                      <a:pt x="1553" y="1524"/>
                      <a:pt x="1711" y="1679"/>
                    </a:cubicBezTo>
                    <a:cubicBezTo>
                      <a:pt x="1827" y="1434"/>
                      <a:pt x="1763" y="1122"/>
                      <a:pt x="1559" y="950"/>
                    </a:cubicBezTo>
                    <a:cubicBezTo>
                      <a:pt x="1424" y="836"/>
                      <a:pt x="1270" y="733"/>
                      <a:pt x="1109" y="660"/>
                    </a:cubicBezTo>
                    <a:cubicBezTo>
                      <a:pt x="933" y="580"/>
                      <a:pt x="815" y="490"/>
                      <a:pt x="822" y="275"/>
                    </a:cubicBezTo>
                    <a:cubicBezTo>
                      <a:pt x="824" y="179"/>
                      <a:pt x="803" y="70"/>
                      <a:pt x="6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1" name="Google Shape;7311;p33"/>
              <p:cNvSpPr/>
              <p:nvPr/>
            </p:nvSpPr>
            <p:spPr>
              <a:xfrm>
                <a:off x="8492005" y="2350344"/>
                <a:ext cx="118155" cy="109616"/>
              </a:xfrm>
              <a:custGeom>
                <a:avLst/>
                <a:gdLst/>
                <a:ahLst/>
                <a:cxnLst/>
                <a:rect l="l" t="t" r="r" b="b"/>
                <a:pathLst>
                  <a:path w="1356" h="1258" extrusionOk="0">
                    <a:moveTo>
                      <a:pt x="353" y="0"/>
                    </a:moveTo>
                    <a:cubicBezTo>
                      <a:pt x="253" y="0"/>
                      <a:pt x="152" y="52"/>
                      <a:pt x="99" y="147"/>
                    </a:cubicBezTo>
                    <a:cubicBezTo>
                      <a:pt x="40" y="252"/>
                      <a:pt x="1" y="386"/>
                      <a:pt x="4" y="505"/>
                    </a:cubicBezTo>
                    <a:cubicBezTo>
                      <a:pt x="10" y="748"/>
                      <a:pt x="133" y="947"/>
                      <a:pt x="311" y="1109"/>
                    </a:cubicBezTo>
                    <a:cubicBezTo>
                      <a:pt x="420" y="1208"/>
                      <a:pt x="577" y="1258"/>
                      <a:pt x="732" y="1258"/>
                    </a:cubicBezTo>
                    <a:cubicBezTo>
                      <a:pt x="862" y="1258"/>
                      <a:pt x="990" y="1223"/>
                      <a:pt x="1090" y="1153"/>
                    </a:cubicBezTo>
                    <a:cubicBezTo>
                      <a:pt x="1259" y="1035"/>
                      <a:pt x="1356" y="796"/>
                      <a:pt x="1306" y="616"/>
                    </a:cubicBezTo>
                    <a:lnTo>
                      <a:pt x="1306" y="616"/>
                    </a:lnTo>
                    <a:cubicBezTo>
                      <a:pt x="1244" y="683"/>
                      <a:pt x="1187" y="751"/>
                      <a:pt x="1123" y="813"/>
                    </a:cubicBezTo>
                    <a:cubicBezTo>
                      <a:pt x="993" y="938"/>
                      <a:pt x="833" y="999"/>
                      <a:pt x="678" y="999"/>
                    </a:cubicBezTo>
                    <a:cubicBezTo>
                      <a:pt x="471" y="999"/>
                      <a:pt x="271" y="891"/>
                      <a:pt x="154" y="683"/>
                    </a:cubicBezTo>
                    <a:cubicBezTo>
                      <a:pt x="102" y="590"/>
                      <a:pt x="96" y="457"/>
                      <a:pt x="107" y="346"/>
                    </a:cubicBezTo>
                    <a:cubicBezTo>
                      <a:pt x="117" y="252"/>
                      <a:pt x="187" y="197"/>
                      <a:pt x="280" y="197"/>
                    </a:cubicBezTo>
                    <a:cubicBezTo>
                      <a:pt x="296" y="197"/>
                      <a:pt x="312" y="198"/>
                      <a:pt x="329" y="201"/>
                    </a:cubicBezTo>
                    <a:cubicBezTo>
                      <a:pt x="429" y="219"/>
                      <a:pt x="545" y="258"/>
                      <a:pt x="537" y="374"/>
                    </a:cubicBezTo>
                    <a:cubicBezTo>
                      <a:pt x="533" y="441"/>
                      <a:pt x="443" y="503"/>
                      <a:pt x="380" y="583"/>
                    </a:cubicBezTo>
                    <a:cubicBezTo>
                      <a:pt x="421" y="661"/>
                      <a:pt x="491" y="716"/>
                      <a:pt x="567" y="716"/>
                    </a:cubicBezTo>
                    <a:cubicBezTo>
                      <a:pt x="588" y="716"/>
                      <a:pt x="609" y="712"/>
                      <a:pt x="631" y="703"/>
                    </a:cubicBezTo>
                    <a:cubicBezTo>
                      <a:pt x="764" y="648"/>
                      <a:pt x="783" y="526"/>
                      <a:pt x="746" y="417"/>
                    </a:cubicBezTo>
                    <a:cubicBezTo>
                      <a:pt x="706" y="296"/>
                      <a:pt x="641" y="171"/>
                      <a:pt x="553" y="83"/>
                    </a:cubicBezTo>
                    <a:cubicBezTo>
                      <a:pt x="498" y="27"/>
                      <a:pt x="426" y="0"/>
                      <a:pt x="3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2" name="Google Shape;7312;p33"/>
              <p:cNvSpPr/>
              <p:nvPr/>
            </p:nvSpPr>
            <p:spPr>
              <a:xfrm>
                <a:off x="8537839" y="2264514"/>
                <a:ext cx="85915" cy="90359"/>
              </a:xfrm>
              <a:custGeom>
                <a:avLst/>
                <a:gdLst/>
                <a:ahLst/>
                <a:cxnLst/>
                <a:rect l="l" t="t" r="r" b="b"/>
                <a:pathLst>
                  <a:path w="986" h="1037" extrusionOk="0">
                    <a:moveTo>
                      <a:pt x="390" y="1"/>
                    </a:moveTo>
                    <a:cubicBezTo>
                      <a:pt x="284" y="1"/>
                      <a:pt x="182" y="74"/>
                      <a:pt x="127" y="199"/>
                    </a:cubicBezTo>
                    <a:cubicBezTo>
                      <a:pt x="0" y="486"/>
                      <a:pt x="154" y="880"/>
                      <a:pt x="443" y="1003"/>
                    </a:cubicBezTo>
                    <a:cubicBezTo>
                      <a:pt x="497" y="1026"/>
                      <a:pt x="551" y="1036"/>
                      <a:pt x="604" y="1036"/>
                    </a:cubicBezTo>
                    <a:cubicBezTo>
                      <a:pt x="789" y="1036"/>
                      <a:pt x="951" y="904"/>
                      <a:pt x="986" y="694"/>
                    </a:cubicBezTo>
                    <a:lnTo>
                      <a:pt x="986" y="694"/>
                    </a:lnTo>
                    <a:cubicBezTo>
                      <a:pt x="923" y="731"/>
                      <a:pt x="864" y="771"/>
                      <a:pt x="801" y="797"/>
                    </a:cubicBezTo>
                    <a:cubicBezTo>
                      <a:pt x="737" y="822"/>
                      <a:pt x="666" y="841"/>
                      <a:pt x="595" y="846"/>
                    </a:cubicBezTo>
                    <a:cubicBezTo>
                      <a:pt x="590" y="846"/>
                      <a:pt x="584" y="846"/>
                      <a:pt x="579" y="846"/>
                    </a:cubicBezTo>
                    <a:cubicBezTo>
                      <a:pt x="321" y="846"/>
                      <a:pt x="107" y="537"/>
                      <a:pt x="226" y="317"/>
                    </a:cubicBezTo>
                    <a:cubicBezTo>
                      <a:pt x="253" y="264"/>
                      <a:pt x="330" y="207"/>
                      <a:pt x="386" y="207"/>
                    </a:cubicBezTo>
                    <a:cubicBezTo>
                      <a:pt x="386" y="207"/>
                      <a:pt x="387" y="207"/>
                      <a:pt x="387" y="207"/>
                    </a:cubicBezTo>
                    <a:cubicBezTo>
                      <a:pt x="442" y="207"/>
                      <a:pt x="524" y="262"/>
                      <a:pt x="547" y="314"/>
                    </a:cubicBezTo>
                    <a:cubicBezTo>
                      <a:pt x="566" y="360"/>
                      <a:pt x="521" y="434"/>
                      <a:pt x="501" y="496"/>
                    </a:cubicBezTo>
                    <a:cubicBezTo>
                      <a:pt x="496" y="512"/>
                      <a:pt x="484" y="525"/>
                      <a:pt x="471" y="543"/>
                    </a:cubicBezTo>
                    <a:cubicBezTo>
                      <a:pt x="513" y="571"/>
                      <a:pt x="550" y="585"/>
                      <a:pt x="583" y="585"/>
                    </a:cubicBezTo>
                    <a:cubicBezTo>
                      <a:pt x="632" y="585"/>
                      <a:pt x="672" y="555"/>
                      <a:pt x="704" y="498"/>
                    </a:cubicBezTo>
                    <a:cubicBezTo>
                      <a:pt x="781" y="356"/>
                      <a:pt x="668" y="105"/>
                      <a:pt x="492" y="24"/>
                    </a:cubicBezTo>
                    <a:cubicBezTo>
                      <a:pt x="459" y="8"/>
                      <a:pt x="424" y="1"/>
                      <a:pt x="3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313" name="Google Shape;7313;p33"/>
              <p:cNvGrpSpPr/>
              <p:nvPr/>
            </p:nvGrpSpPr>
            <p:grpSpPr>
              <a:xfrm>
                <a:off x="8847055" y="2328374"/>
                <a:ext cx="230481" cy="248606"/>
                <a:chOff x="7666772" y="2381724"/>
                <a:chExt cx="211800" cy="228456"/>
              </a:xfrm>
            </p:grpSpPr>
            <p:sp>
              <p:nvSpPr>
                <p:cNvPr id="7314" name="Google Shape;7314;p33"/>
                <p:cNvSpPr/>
                <p:nvPr/>
              </p:nvSpPr>
              <p:spPr>
                <a:xfrm>
                  <a:off x="7709452" y="2432093"/>
                  <a:ext cx="62138" cy="167197"/>
                </a:xfrm>
                <a:custGeom>
                  <a:avLst/>
                  <a:gdLst/>
                  <a:ahLst/>
                  <a:cxnLst/>
                  <a:rect l="l" t="t" r="r" b="b"/>
                  <a:pathLst>
                    <a:path w="776" h="2088" extrusionOk="0">
                      <a:moveTo>
                        <a:pt x="316" y="1"/>
                      </a:moveTo>
                      <a:cubicBezTo>
                        <a:pt x="208" y="187"/>
                        <a:pt x="154" y="377"/>
                        <a:pt x="211" y="610"/>
                      </a:cubicBezTo>
                      <a:cubicBezTo>
                        <a:pt x="247" y="756"/>
                        <a:pt x="211" y="927"/>
                        <a:pt x="182" y="1081"/>
                      </a:cubicBezTo>
                      <a:cubicBezTo>
                        <a:pt x="157" y="1225"/>
                        <a:pt x="88" y="1360"/>
                        <a:pt x="54" y="1503"/>
                      </a:cubicBezTo>
                      <a:cubicBezTo>
                        <a:pt x="1" y="1732"/>
                        <a:pt x="139" y="1981"/>
                        <a:pt x="385" y="2088"/>
                      </a:cubicBezTo>
                      <a:cubicBezTo>
                        <a:pt x="304" y="1788"/>
                        <a:pt x="457" y="1568"/>
                        <a:pt x="593" y="1340"/>
                      </a:cubicBezTo>
                      <a:cubicBezTo>
                        <a:pt x="647" y="1247"/>
                        <a:pt x="682" y="1140"/>
                        <a:pt x="715" y="1037"/>
                      </a:cubicBezTo>
                      <a:cubicBezTo>
                        <a:pt x="775" y="852"/>
                        <a:pt x="749" y="669"/>
                        <a:pt x="648" y="504"/>
                      </a:cubicBezTo>
                      <a:cubicBezTo>
                        <a:pt x="544" y="333"/>
                        <a:pt x="428" y="168"/>
                        <a:pt x="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5" name="Google Shape;7315;p33"/>
                <p:cNvSpPr/>
                <p:nvPr/>
              </p:nvSpPr>
              <p:spPr>
                <a:xfrm>
                  <a:off x="7740602" y="2381724"/>
                  <a:ext cx="137969" cy="103537"/>
                </a:xfrm>
                <a:custGeom>
                  <a:avLst/>
                  <a:gdLst/>
                  <a:ahLst/>
                  <a:cxnLst/>
                  <a:rect l="l" t="t" r="r" b="b"/>
                  <a:pathLst>
                    <a:path w="1723" h="1293" extrusionOk="0">
                      <a:moveTo>
                        <a:pt x="21" y="1"/>
                      </a:moveTo>
                      <a:cubicBezTo>
                        <a:pt x="11" y="61"/>
                        <a:pt x="4" y="83"/>
                        <a:pt x="4" y="105"/>
                      </a:cubicBezTo>
                      <a:cubicBezTo>
                        <a:pt x="1" y="484"/>
                        <a:pt x="233" y="715"/>
                        <a:pt x="528" y="888"/>
                      </a:cubicBezTo>
                      <a:cubicBezTo>
                        <a:pt x="743" y="1013"/>
                        <a:pt x="977" y="1106"/>
                        <a:pt x="1206" y="1207"/>
                      </a:cubicBezTo>
                      <a:cubicBezTo>
                        <a:pt x="1317" y="1256"/>
                        <a:pt x="1430" y="1293"/>
                        <a:pt x="1542" y="1293"/>
                      </a:cubicBezTo>
                      <a:cubicBezTo>
                        <a:pt x="1603" y="1293"/>
                        <a:pt x="1663" y="1282"/>
                        <a:pt x="1723" y="1256"/>
                      </a:cubicBezTo>
                      <a:cubicBezTo>
                        <a:pt x="1576" y="1089"/>
                        <a:pt x="1415" y="935"/>
                        <a:pt x="1292" y="755"/>
                      </a:cubicBezTo>
                      <a:cubicBezTo>
                        <a:pt x="1123" y="505"/>
                        <a:pt x="910" y="360"/>
                        <a:pt x="618" y="360"/>
                      </a:cubicBezTo>
                      <a:cubicBezTo>
                        <a:pt x="594" y="360"/>
                        <a:pt x="568" y="361"/>
                        <a:pt x="542" y="363"/>
                      </a:cubicBezTo>
                      <a:cubicBezTo>
                        <a:pt x="528" y="365"/>
                        <a:pt x="515" y="365"/>
                        <a:pt x="502" y="365"/>
                      </a:cubicBezTo>
                      <a:cubicBezTo>
                        <a:pt x="369" y="365"/>
                        <a:pt x="271" y="305"/>
                        <a:pt x="191" y="193"/>
                      </a:cubicBezTo>
                      <a:cubicBezTo>
                        <a:pt x="147" y="131"/>
                        <a:pt x="90" y="78"/>
                        <a:pt x="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6" name="Google Shape;7316;p33"/>
                <p:cNvSpPr/>
                <p:nvPr/>
              </p:nvSpPr>
              <p:spPr>
                <a:xfrm>
                  <a:off x="7666772" y="2485904"/>
                  <a:ext cx="38756" cy="124276"/>
                </a:xfrm>
                <a:custGeom>
                  <a:avLst/>
                  <a:gdLst/>
                  <a:ahLst/>
                  <a:cxnLst/>
                  <a:rect l="l" t="t" r="r" b="b"/>
                  <a:pathLst>
                    <a:path w="484" h="1552" extrusionOk="0">
                      <a:moveTo>
                        <a:pt x="446" y="0"/>
                      </a:moveTo>
                      <a:cubicBezTo>
                        <a:pt x="373" y="44"/>
                        <a:pt x="307" y="104"/>
                        <a:pt x="230" y="131"/>
                      </a:cubicBezTo>
                      <a:cubicBezTo>
                        <a:pt x="42" y="198"/>
                        <a:pt x="1" y="368"/>
                        <a:pt x="37" y="524"/>
                      </a:cubicBezTo>
                      <a:cubicBezTo>
                        <a:pt x="94" y="767"/>
                        <a:pt x="102" y="1009"/>
                        <a:pt x="84" y="1256"/>
                      </a:cubicBezTo>
                      <a:cubicBezTo>
                        <a:pt x="78" y="1354"/>
                        <a:pt x="120" y="1454"/>
                        <a:pt x="140" y="1552"/>
                      </a:cubicBezTo>
                      <a:cubicBezTo>
                        <a:pt x="153" y="1550"/>
                        <a:pt x="169" y="1547"/>
                        <a:pt x="184" y="1545"/>
                      </a:cubicBezTo>
                      <a:cubicBezTo>
                        <a:pt x="208" y="1130"/>
                        <a:pt x="286" y="728"/>
                        <a:pt x="426" y="337"/>
                      </a:cubicBezTo>
                      <a:cubicBezTo>
                        <a:pt x="463" y="235"/>
                        <a:pt x="466" y="120"/>
                        <a:pt x="484" y="12"/>
                      </a:cubicBezTo>
                      <a:lnTo>
                        <a:pt x="44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17" name="Google Shape;7317;p33"/>
              <p:cNvGrpSpPr/>
              <p:nvPr/>
            </p:nvGrpSpPr>
            <p:grpSpPr>
              <a:xfrm>
                <a:off x="8535358" y="2523218"/>
                <a:ext cx="423061" cy="215581"/>
                <a:chOff x="7380337" y="2560776"/>
                <a:chExt cx="388771" cy="198108"/>
              </a:xfrm>
            </p:grpSpPr>
            <p:sp>
              <p:nvSpPr>
                <p:cNvPr id="7318" name="Google Shape;7318;p33"/>
                <p:cNvSpPr/>
                <p:nvPr/>
              </p:nvSpPr>
              <p:spPr>
                <a:xfrm>
                  <a:off x="7505257" y="2560776"/>
                  <a:ext cx="152303" cy="119152"/>
                </a:xfrm>
                <a:custGeom>
                  <a:avLst/>
                  <a:gdLst/>
                  <a:ahLst/>
                  <a:cxnLst/>
                  <a:rect l="l" t="t" r="r" b="b"/>
                  <a:pathLst>
                    <a:path w="1902" h="1488" extrusionOk="0">
                      <a:moveTo>
                        <a:pt x="1172" y="1"/>
                      </a:moveTo>
                      <a:cubicBezTo>
                        <a:pt x="1146" y="1"/>
                        <a:pt x="1120" y="3"/>
                        <a:pt x="1096" y="9"/>
                      </a:cubicBezTo>
                      <a:cubicBezTo>
                        <a:pt x="1039" y="21"/>
                        <a:pt x="972" y="86"/>
                        <a:pt x="955" y="142"/>
                      </a:cubicBezTo>
                      <a:cubicBezTo>
                        <a:pt x="939" y="191"/>
                        <a:pt x="988" y="261"/>
                        <a:pt x="996" y="285"/>
                      </a:cubicBezTo>
                      <a:cubicBezTo>
                        <a:pt x="1087" y="236"/>
                        <a:pt x="1157" y="165"/>
                        <a:pt x="1224" y="165"/>
                      </a:cubicBezTo>
                      <a:cubicBezTo>
                        <a:pt x="1226" y="165"/>
                        <a:pt x="1228" y="165"/>
                        <a:pt x="1229" y="166"/>
                      </a:cubicBezTo>
                      <a:cubicBezTo>
                        <a:pt x="1347" y="172"/>
                        <a:pt x="1415" y="269"/>
                        <a:pt x="1431" y="389"/>
                      </a:cubicBezTo>
                      <a:cubicBezTo>
                        <a:pt x="1450" y="540"/>
                        <a:pt x="1337" y="710"/>
                        <a:pt x="1167" y="746"/>
                      </a:cubicBezTo>
                      <a:cubicBezTo>
                        <a:pt x="1118" y="757"/>
                        <a:pt x="1064" y="762"/>
                        <a:pt x="1011" y="762"/>
                      </a:cubicBezTo>
                      <a:cubicBezTo>
                        <a:pt x="955" y="762"/>
                        <a:pt x="899" y="756"/>
                        <a:pt x="846" y="745"/>
                      </a:cubicBezTo>
                      <a:cubicBezTo>
                        <a:pt x="495" y="673"/>
                        <a:pt x="223" y="476"/>
                        <a:pt x="29" y="173"/>
                      </a:cubicBezTo>
                      <a:cubicBezTo>
                        <a:pt x="20" y="181"/>
                        <a:pt x="9" y="187"/>
                        <a:pt x="0" y="197"/>
                      </a:cubicBezTo>
                      <a:cubicBezTo>
                        <a:pt x="52" y="306"/>
                        <a:pt x="100" y="417"/>
                        <a:pt x="156" y="525"/>
                      </a:cubicBezTo>
                      <a:cubicBezTo>
                        <a:pt x="239" y="685"/>
                        <a:pt x="331" y="840"/>
                        <a:pt x="409" y="1002"/>
                      </a:cubicBezTo>
                      <a:cubicBezTo>
                        <a:pt x="428" y="1040"/>
                        <a:pt x="426" y="1116"/>
                        <a:pt x="400" y="1142"/>
                      </a:cubicBezTo>
                      <a:cubicBezTo>
                        <a:pt x="384" y="1159"/>
                        <a:pt x="350" y="1166"/>
                        <a:pt x="316" y="1166"/>
                      </a:cubicBezTo>
                      <a:cubicBezTo>
                        <a:pt x="296" y="1166"/>
                        <a:pt x="276" y="1163"/>
                        <a:pt x="259" y="1159"/>
                      </a:cubicBezTo>
                      <a:cubicBezTo>
                        <a:pt x="193" y="1143"/>
                        <a:pt x="131" y="1103"/>
                        <a:pt x="46" y="1064"/>
                      </a:cubicBezTo>
                      <a:lnTo>
                        <a:pt x="46" y="1064"/>
                      </a:lnTo>
                      <a:cubicBezTo>
                        <a:pt x="276" y="1377"/>
                        <a:pt x="656" y="1488"/>
                        <a:pt x="987" y="1488"/>
                      </a:cubicBezTo>
                      <a:cubicBezTo>
                        <a:pt x="1129" y="1488"/>
                        <a:pt x="1261" y="1467"/>
                        <a:pt x="1369" y="1434"/>
                      </a:cubicBezTo>
                      <a:cubicBezTo>
                        <a:pt x="1412" y="1421"/>
                        <a:pt x="1451" y="1390"/>
                        <a:pt x="1492" y="1364"/>
                      </a:cubicBezTo>
                      <a:cubicBezTo>
                        <a:pt x="1850" y="1131"/>
                        <a:pt x="1902" y="266"/>
                        <a:pt x="1343" y="34"/>
                      </a:cubicBezTo>
                      <a:cubicBezTo>
                        <a:pt x="1291" y="13"/>
                        <a:pt x="1230" y="1"/>
                        <a:pt x="1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9" name="Google Shape;7319;p33"/>
                <p:cNvSpPr/>
                <p:nvPr/>
              </p:nvSpPr>
              <p:spPr>
                <a:xfrm>
                  <a:off x="7534085" y="2678729"/>
                  <a:ext cx="222128" cy="80155"/>
                </a:xfrm>
                <a:custGeom>
                  <a:avLst/>
                  <a:gdLst/>
                  <a:ahLst/>
                  <a:cxnLst/>
                  <a:rect l="l" t="t" r="r" b="b"/>
                  <a:pathLst>
                    <a:path w="2774" h="1001" extrusionOk="0">
                      <a:moveTo>
                        <a:pt x="1" y="0"/>
                      </a:moveTo>
                      <a:lnTo>
                        <a:pt x="1" y="0"/>
                      </a:lnTo>
                      <a:cubicBezTo>
                        <a:pt x="34" y="52"/>
                        <a:pt x="57" y="92"/>
                        <a:pt x="83" y="128"/>
                      </a:cubicBezTo>
                      <a:cubicBezTo>
                        <a:pt x="375" y="521"/>
                        <a:pt x="774" y="748"/>
                        <a:pt x="1234" y="894"/>
                      </a:cubicBezTo>
                      <a:cubicBezTo>
                        <a:pt x="1447" y="961"/>
                        <a:pt x="1660" y="1001"/>
                        <a:pt x="1872" y="1001"/>
                      </a:cubicBezTo>
                      <a:cubicBezTo>
                        <a:pt x="2063" y="1001"/>
                        <a:pt x="2254" y="968"/>
                        <a:pt x="2445" y="895"/>
                      </a:cubicBezTo>
                      <a:cubicBezTo>
                        <a:pt x="2562" y="851"/>
                        <a:pt x="2665" y="769"/>
                        <a:pt x="2773" y="703"/>
                      </a:cubicBezTo>
                      <a:cubicBezTo>
                        <a:pt x="2766" y="687"/>
                        <a:pt x="2759" y="673"/>
                        <a:pt x="2750" y="659"/>
                      </a:cubicBezTo>
                      <a:cubicBezTo>
                        <a:pt x="2533" y="750"/>
                        <a:pt x="2310" y="810"/>
                        <a:pt x="2081" y="810"/>
                      </a:cubicBezTo>
                      <a:cubicBezTo>
                        <a:pt x="2004" y="810"/>
                        <a:pt x="1927" y="803"/>
                        <a:pt x="1849" y="788"/>
                      </a:cubicBezTo>
                      <a:cubicBezTo>
                        <a:pt x="1438" y="712"/>
                        <a:pt x="1043" y="584"/>
                        <a:pt x="718" y="319"/>
                      </a:cubicBezTo>
                      <a:cubicBezTo>
                        <a:pt x="508" y="149"/>
                        <a:pt x="282" y="4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0" name="Google Shape;7320;p33"/>
                <p:cNvSpPr/>
                <p:nvPr/>
              </p:nvSpPr>
              <p:spPr>
                <a:xfrm>
                  <a:off x="7380337" y="2618271"/>
                  <a:ext cx="118191" cy="51088"/>
                </a:xfrm>
                <a:custGeom>
                  <a:avLst/>
                  <a:gdLst/>
                  <a:ahLst/>
                  <a:cxnLst/>
                  <a:rect l="l" t="t" r="r" b="b"/>
                  <a:pathLst>
                    <a:path w="1476" h="638" extrusionOk="0">
                      <a:moveTo>
                        <a:pt x="1276" y="0"/>
                      </a:moveTo>
                      <a:cubicBezTo>
                        <a:pt x="1192" y="85"/>
                        <a:pt x="1124" y="197"/>
                        <a:pt x="1024" y="249"/>
                      </a:cubicBezTo>
                      <a:cubicBezTo>
                        <a:pt x="901" y="313"/>
                        <a:pt x="776" y="347"/>
                        <a:pt x="652" y="347"/>
                      </a:cubicBezTo>
                      <a:cubicBezTo>
                        <a:pt x="510" y="347"/>
                        <a:pt x="369" y="302"/>
                        <a:pt x="233" y="203"/>
                      </a:cubicBezTo>
                      <a:cubicBezTo>
                        <a:pt x="191" y="172"/>
                        <a:pt x="141" y="127"/>
                        <a:pt x="94" y="127"/>
                      </a:cubicBezTo>
                      <a:cubicBezTo>
                        <a:pt x="70" y="127"/>
                        <a:pt x="48" y="138"/>
                        <a:pt x="27" y="167"/>
                      </a:cubicBezTo>
                      <a:cubicBezTo>
                        <a:pt x="0" y="207"/>
                        <a:pt x="61" y="307"/>
                        <a:pt x="83" y="378"/>
                      </a:cubicBezTo>
                      <a:cubicBezTo>
                        <a:pt x="87" y="392"/>
                        <a:pt x="102" y="399"/>
                        <a:pt x="111" y="409"/>
                      </a:cubicBezTo>
                      <a:cubicBezTo>
                        <a:pt x="269" y="558"/>
                        <a:pt x="514" y="638"/>
                        <a:pt x="752" y="638"/>
                      </a:cubicBezTo>
                      <a:cubicBezTo>
                        <a:pt x="910" y="638"/>
                        <a:pt x="1065" y="602"/>
                        <a:pt x="1189" y="529"/>
                      </a:cubicBezTo>
                      <a:cubicBezTo>
                        <a:pt x="1453" y="374"/>
                        <a:pt x="1475" y="209"/>
                        <a:pt x="1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1" name="Google Shape;7321;p33"/>
                <p:cNvSpPr/>
                <p:nvPr/>
              </p:nvSpPr>
              <p:spPr>
                <a:xfrm>
                  <a:off x="7412288" y="2657909"/>
                  <a:ext cx="109943" cy="97772"/>
                </a:xfrm>
                <a:custGeom>
                  <a:avLst/>
                  <a:gdLst/>
                  <a:ahLst/>
                  <a:cxnLst/>
                  <a:rect l="l" t="t" r="r" b="b"/>
                  <a:pathLst>
                    <a:path w="1373" h="1221" extrusionOk="0">
                      <a:moveTo>
                        <a:pt x="1185" y="1"/>
                      </a:moveTo>
                      <a:lnTo>
                        <a:pt x="1185" y="1"/>
                      </a:lnTo>
                      <a:cubicBezTo>
                        <a:pt x="1186" y="60"/>
                        <a:pt x="1187" y="110"/>
                        <a:pt x="1187" y="161"/>
                      </a:cubicBezTo>
                      <a:cubicBezTo>
                        <a:pt x="1190" y="462"/>
                        <a:pt x="1084" y="719"/>
                        <a:pt x="861" y="919"/>
                      </a:cubicBezTo>
                      <a:cubicBezTo>
                        <a:pt x="764" y="1006"/>
                        <a:pt x="652" y="1066"/>
                        <a:pt x="532" y="1066"/>
                      </a:cubicBezTo>
                      <a:cubicBezTo>
                        <a:pt x="478" y="1066"/>
                        <a:pt x="422" y="1053"/>
                        <a:pt x="365" y="1026"/>
                      </a:cubicBezTo>
                      <a:cubicBezTo>
                        <a:pt x="278" y="983"/>
                        <a:pt x="221" y="882"/>
                        <a:pt x="149" y="812"/>
                      </a:cubicBezTo>
                      <a:cubicBezTo>
                        <a:pt x="124" y="787"/>
                        <a:pt x="91" y="773"/>
                        <a:pt x="61" y="755"/>
                      </a:cubicBezTo>
                      <a:cubicBezTo>
                        <a:pt x="44" y="791"/>
                        <a:pt x="0" y="837"/>
                        <a:pt x="10" y="859"/>
                      </a:cubicBezTo>
                      <a:cubicBezTo>
                        <a:pt x="47" y="938"/>
                        <a:pt x="85" y="1032"/>
                        <a:pt x="150" y="1077"/>
                      </a:cubicBezTo>
                      <a:cubicBezTo>
                        <a:pt x="285" y="1170"/>
                        <a:pt x="426" y="1220"/>
                        <a:pt x="569" y="1220"/>
                      </a:cubicBezTo>
                      <a:cubicBezTo>
                        <a:pt x="686" y="1220"/>
                        <a:pt x="805" y="1186"/>
                        <a:pt x="924" y="1112"/>
                      </a:cubicBezTo>
                      <a:cubicBezTo>
                        <a:pt x="1219" y="928"/>
                        <a:pt x="1362" y="653"/>
                        <a:pt x="1369" y="306"/>
                      </a:cubicBezTo>
                      <a:cubicBezTo>
                        <a:pt x="1373" y="170"/>
                        <a:pt x="1321" y="70"/>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2" name="Google Shape;7322;p33"/>
                <p:cNvSpPr/>
                <p:nvPr/>
              </p:nvSpPr>
              <p:spPr>
                <a:xfrm>
                  <a:off x="7711134" y="2680170"/>
                  <a:ext cx="57974" cy="44682"/>
                </a:xfrm>
                <a:custGeom>
                  <a:avLst/>
                  <a:gdLst/>
                  <a:ahLst/>
                  <a:cxnLst/>
                  <a:rect l="l" t="t" r="r" b="b"/>
                  <a:pathLst>
                    <a:path w="724" h="558" extrusionOk="0">
                      <a:moveTo>
                        <a:pt x="330" y="1"/>
                      </a:moveTo>
                      <a:cubicBezTo>
                        <a:pt x="174" y="1"/>
                        <a:pt x="50" y="79"/>
                        <a:pt x="31" y="197"/>
                      </a:cubicBezTo>
                      <a:cubicBezTo>
                        <a:pt x="0" y="380"/>
                        <a:pt x="115" y="519"/>
                        <a:pt x="330" y="553"/>
                      </a:cubicBezTo>
                      <a:cubicBezTo>
                        <a:pt x="347" y="556"/>
                        <a:pt x="365" y="558"/>
                        <a:pt x="383" y="558"/>
                      </a:cubicBezTo>
                      <a:cubicBezTo>
                        <a:pt x="529" y="558"/>
                        <a:pt x="687" y="470"/>
                        <a:pt x="702" y="370"/>
                      </a:cubicBezTo>
                      <a:cubicBezTo>
                        <a:pt x="723" y="217"/>
                        <a:pt x="573" y="33"/>
                        <a:pt x="407" y="7"/>
                      </a:cubicBezTo>
                      <a:cubicBezTo>
                        <a:pt x="381" y="3"/>
                        <a:pt x="355" y="1"/>
                        <a:pt x="3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23" name="Google Shape;7323;p33"/>
              <p:cNvGrpSpPr/>
              <p:nvPr/>
            </p:nvGrpSpPr>
            <p:grpSpPr>
              <a:xfrm>
                <a:off x="8741704" y="1450008"/>
                <a:ext cx="383063" cy="781988"/>
                <a:chOff x="7569959" y="1574551"/>
                <a:chExt cx="352015" cy="718607"/>
              </a:xfrm>
            </p:grpSpPr>
            <p:sp>
              <p:nvSpPr>
                <p:cNvPr id="7324" name="Google Shape;7324;p33"/>
                <p:cNvSpPr/>
                <p:nvPr/>
              </p:nvSpPr>
              <p:spPr>
                <a:xfrm>
                  <a:off x="7619046" y="2138451"/>
                  <a:ext cx="245350" cy="109463"/>
                </a:xfrm>
                <a:custGeom>
                  <a:avLst/>
                  <a:gdLst/>
                  <a:ahLst/>
                  <a:cxnLst/>
                  <a:rect l="l" t="t" r="r" b="b"/>
                  <a:pathLst>
                    <a:path w="3064" h="1367" extrusionOk="0">
                      <a:moveTo>
                        <a:pt x="2637" y="1"/>
                      </a:moveTo>
                      <a:cubicBezTo>
                        <a:pt x="2626" y="1"/>
                        <a:pt x="2615" y="1"/>
                        <a:pt x="2604" y="2"/>
                      </a:cubicBezTo>
                      <a:cubicBezTo>
                        <a:pt x="2516" y="7"/>
                        <a:pt x="2391" y="13"/>
                        <a:pt x="2409" y="132"/>
                      </a:cubicBezTo>
                      <a:cubicBezTo>
                        <a:pt x="2417" y="184"/>
                        <a:pt x="2443" y="199"/>
                        <a:pt x="2476" y="199"/>
                      </a:cubicBezTo>
                      <a:cubicBezTo>
                        <a:pt x="2517" y="199"/>
                        <a:pt x="2570" y="176"/>
                        <a:pt x="2611" y="174"/>
                      </a:cubicBezTo>
                      <a:cubicBezTo>
                        <a:pt x="2616" y="174"/>
                        <a:pt x="2619" y="171"/>
                        <a:pt x="2624" y="171"/>
                      </a:cubicBezTo>
                      <a:cubicBezTo>
                        <a:pt x="2628" y="172"/>
                        <a:pt x="2632" y="172"/>
                        <a:pt x="2636" y="172"/>
                      </a:cubicBezTo>
                      <a:cubicBezTo>
                        <a:pt x="2657" y="172"/>
                        <a:pt x="2681" y="170"/>
                        <a:pt x="2703" y="170"/>
                      </a:cubicBezTo>
                      <a:cubicBezTo>
                        <a:pt x="2727" y="170"/>
                        <a:pt x="2747" y="172"/>
                        <a:pt x="2753" y="183"/>
                      </a:cubicBezTo>
                      <a:cubicBezTo>
                        <a:pt x="2777" y="219"/>
                        <a:pt x="2776" y="282"/>
                        <a:pt x="2761" y="326"/>
                      </a:cubicBezTo>
                      <a:cubicBezTo>
                        <a:pt x="2680" y="552"/>
                        <a:pt x="2515" y="705"/>
                        <a:pt x="2306" y="812"/>
                      </a:cubicBezTo>
                      <a:cubicBezTo>
                        <a:pt x="2025" y="955"/>
                        <a:pt x="1703" y="1035"/>
                        <a:pt x="1381" y="1035"/>
                      </a:cubicBezTo>
                      <a:cubicBezTo>
                        <a:pt x="931" y="1035"/>
                        <a:pt x="478" y="878"/>
                        <a:pt x="130" y="521"/>
                      </a:cubicBezTo>
                      <a:cubicBezTo>
                        <a:pt x="1" y="605"/>
                        <a:pt x="34" y="680"/>
                        <a:pt x="123" y="761"/>
                      </a:cubicBezTo>
                      <a:cubicBezTo>
                        <a:pt x="412" y="1019"/>
                        <a:pt x="753" y="1182"/>
                        <a:pt x="1121" y="1284"/>
                      </a:cubicBezTo>
                      <a:cubicBezTo>
                        <a:pt x="1317" y="1338"/>
                        <a:pt x="1509" y="1366"/>
                        <a:pt x="1696" y="1366"/>
                      </a:cubicBezTo>
                      <a:cubicBezTo>
                        <a:pt x="2064" y="1366"/>
                        <a:pt x="2414" y="1257"/>
                        <a:pt x="2742" y="1014"/>
                      </a:cubicBezTo>
                      <a:cubicBezTo>
                        <a:pt x="2934" y="871"/>
                        <a:pt x="3057" y="690"/>
                        <a:pt x="3060" y="441"/>
                      </a:cubicBezTo>
                      <a:cubicBezTo>
                        <a:pt x="3063" y="180"/>
                        <a:pt x="2892" y="1"/>
                        <a:pt x="26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5" name="Google Shape;7325;p33"/>
                <p:cNvSpPr/>
                <p:nvPr/>
              </p:nvSpPr>
              <p:spPr>
                <a:xfrm>
                  <a:off x="7569959" y="1752962"/>
                  <a:ext cx="139250" cy="392287"/>
                </a:xfrm>
                <a:custGeom>
                  <a:avLst/>
                  <a:gdLst/>
                  <a:ahLst/>
                  <a:cxnLst/>
                  <a:rect l="l" t="t" r="r" b="b"/>
                  <a:pathLst>
                    <a:path w="1739" h="4899" extrusionOk="0">
                      <a:moveTo>
                        <a:pt x="1688" y="0"/>
                      </a:moveTo>
                      <a:lnTo>
                        <a:pt x="1688" y="0"/>
                      </a:lnTo>
                      <a:cubicBezTo>
                        <a:pt x="1672" y="28"/>
                        <a:pt x="1660" y="48"/>
                        <a:pt x="1654" y="69"/>
                      </a:cubicBezTo>
                      <a:cubicBezTo>
                        <a:pt x="1414" y="864"/>
                        <a:pt x="1021" y="1586"/>
                        <a:pt x="600" y="2297"/>
                      </a:cubicBezTo>
                      <a:cubicBezTo>
                        <a:pt x="301" y="2803"/>
                        <a:pt x="92" y="3347"/>
                        <a:pt x="33" y="3937"/>
                      </a:cubicBezTo>
                      <a:cubicBezTo>
                        <a:pt x="1" y="4264"/>
                        <a:pt x="30" y="4588"/>
                        <a:pt x="164" y="4892"/>
                      </a:cubicBezTo>
                      <a:cubicBezTo>
                        <a:pt x="182" y="4895"/>
                        <a:pt x="199" y="4897"/>
                        <a:pt x="215" y="4899"/>
                      </a:cubicBezTo>
                      <a:cubicBezTo>
                        <a:pt x="231" y="4805"/>
                        <a:pt x="272" y="4708"/>
                        <a:pt x="260" y="4616"/>
                      </a:cubicBezTo>
                      <a:cubicBezTo>
                        <a:pt x="208" y="4180"/>
                        <a:pt x="221" y="3752"/>
                        <a:pt x="399" y="3345"/>
                      </a:cubicBezTo>
                      <a:cubicBezTo>
                        <a:pt x="572" y="2946"/>
                        <a:pt x="763" y="2555"/>
                        <a:pt x="947" y="2160"/>
                      </a:cubicBezTo>
                      <a:cubicBezTo>
                        <a:pt x="1134" y="1757"/>
                        <a:pt x="1335" y="1360"/>
                        <a:pt x="1502" y="949"/>
                      </a:cubicBezTo>
                      <a:cubicBezTo>
                        <a:pt x="1624" y="653"/>
                        <a:pt x="1738" y="347"/>
                        <a:pt x="16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6" name="Google Shape;7326;p33"/>
                <p:cNvSpPr/>
                <p:nvPr/>
              </p:nvSpPr>
              <p:spPr>
                <a:xfrm>
                  <a:off x="7683428" y="2023942"/>
                  <a:ext cx="132124" cy="118591"/>
                </a:xfrm>
                <a:custGeom>
                  <a:avLst/>
                  <a:gdLst/>
                  <a:ahLst/>
                  <a:cxnLst/>
                  <a:rect l="l" t="t" r="r" b="b"/>
                  <a:pathLst>
                    <a:path w="1650" h="1481" extrusionOk="0">
                      <a:moveTo>
                        <a:pt x="243" y="0"/>
                      </a:moveTo>
                      <a:lnTo>
                        <a:pt x="243" y="0"/>
                      </a:lnTo>
                      <a:cubicBezTo>
                        <a:pt x="154" y="232"/>
                        <a:pt x="80" y="420"/>
                        <a:pt x="12" y="610"/>
                      </a:cubicBezTo>
                      <a:cubicBezTo>
                        <a:pt x="0" y="638"/>
                        <a:pt x="4" y="676"/>
                        <a:pt x="9" y="707"/>
                      </a:cubicBezTo>
                      <a:cubicBezTo>
                        <a:pt x="91" y="1156"/>
                        <a:pt x="492" y="1481"/>
                        <a:pt x="943" y="1481"/>
                      </a:cubicBezTo>
                      <a:cubicBezTo>
                        <a:pt x="973" y="1481"/>
                        <a:pt x="1003" y="1479"/>
                        <a:pt x="1033" y="1476"/>
                      </a:cubicBezTo>
                      <a:cubicBezTo>
                        <a:pt x="1300" y="1451"/>
                        <a:pt x="1509" y="1273"/>
                        <a:pt x="1581" y="1012"/>
                      </a:cubicBezTo>
                      <a:cubicBezTo>
                        <a:pt x="1649" y="761"/>
                        <a:pt x="1448" y="494"/>
                        <a:pt x="1192" y="494"/>
                      </a:cubicBezTo>
                      <a:cubicBezTo>
                        <a:pt x="1179" y="494"/>
                        <a:pt x="1166" y="495"/>
                        <a:pt x="1153" y="496"/>
                      </a:cubicBezTo>
                      <a:cubicBezTo>
                        <a:pt x="1090" y="502"/>
                        <a:pt x="1007" y="558"/>
                        <a:pt x="981" y="614"/>
                      </a:cubicBezTo>
                      <a:cubicBezTo>
                        <a:pt x="963" y="651"/>
                        <a:pt x="1009" y="743"/>
                        <a:pt x="1054" y="784"/>
                      </a:cubicBezTo>
                      <a:cubicBezTo>
                        <a:pt x="1127" y="854"/>
                        <a:pt x="1186" y="922"/>
                        <a:pt x="1151" y="1028"/>
                      </a:cubicBezTo>
                      <a:cubicBezTo>
                        <a:pt x="1116" y="1131"/>
                        <a:pt x="1029" y="1163"/>
                        <a:pt x="927" y="1170"/>
                      </a:cubicBezTo>
                      <a:cubicBezTo>
                        <a:pt x="915" y="1170"/>
                        <a:pt x="904" y="1171"/>
                        <a:pt x="893" y="1171"/>
                      </a:cubicBezTo>
                      <a:cubicBezTo>
                        <a:pt x="563" y="1171"/>
                        <a:pt x="231" y="842"/>
                        <a:pt x="218" y="480"/>
                      </a:cubicBezTo>
                      <a:cubicBezTo>
                        <a:pt x="213" y="333"/>
                        <a:pt x="233" y="187"/>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7" name="Google Shape;7327;p33"/>
                <p:cNvSpPr/>
                <p:nvPr/>
              </p:nvSpPr>
              <p:spPr>
                <a:xfrm>
                  <a:off x="7715298" y="1954435"/>
                  <a:ext cx="98252" cy="70546"/>
                </a:xfrm>
                <a:custGeom>
                  <a:avLst/>
                  <a:gdLst/>
                  <a:ahLst/>
                  <a:cxnLst/>
                  <a:rect l="l" t="t" r="r" b="b"/>
                  <a:pathLst>
                    <a:path w="1227" h="881" extrusionOk="0">
                      <a:moveTo>
                        <a:pt x="795" y="1"/>
                      </a:moveTo>
                      <a:cubicBezTo>
                        <a:pt x="749" y="1"/>
                        <a:pt x="705" y="18"/>
                        <a:pt x="663" y="69"/>
                      </a:cubicBezTo>
                      <a:cubicBezTo>
                        <a:pt x="579" y="171"/>
                        <a:pt x="646" y="237"/>
                        <a:pt x="708" y="315"/>
                      </a:cubicBezTo>
                      <a:cubicBezTo>
                        <a:pt x="801" y="430"/>
                        <a:pt x="763" y="533"/>
                        <a:pt x="621" y="569"/>
                      </a:cubicBezTo>
                      <a:cubicBezTo>
                        <a:pt x="587" y="578"/>
                        <a:pt x="554" y="582"/>
                        <a:pt x="522" y="582"/>
                      </a:cubicBezTo>
                      <a:cubicBezTo>
                        <a:pt x="426" y="582"/>
                        <a:pt x="340" y="543"/>
                        <a:pt x="269" y="468"/>
                      </a:cubicBezTo>
                      <a:cubicBezTo>
                        <a:pt x="192" y="387"/>
                        <a:pt x="128" y="294"/>
                        <a:pt x="57" y="206"/>
                      </a:cubicBezTo>
                      <a:cubicBezTo>
                        <a:pt x="40" y="207"/>
                        <a:pt x="23" y="208"/>
                        <a:pt x="6" y="211"/>
                      </a:cubicBezTo>
                      <a:cubicBezTo>
                        <a:pt x="17" y="317"/>
                        <a:pt x="1" y="439"/>
                        <a:pt x="48" y="524"/>
                      </a:cubicBezTo>
                      <a:cubicBezTo>
                        <a:pt x="165" y="737"/>
                        <a:pt x="464" y="881"/>
                        <a:pt x="723" y="881"/>
                      </a:cubicBezTo>
                      <a:cubicBezTo>
                        <a:pt x="772" y="881"/>
                        <a:pt x="819" y="876"/>
                        <a:pt x="863" y="865"/>
                      </a:cubicBezTo>
                      <a:cubicBezTo>
                        <a:pt x="1046" y="822"/>
                        <a:pt x="1186" y="657"/>
                        <a:pt x="1208" y="459"/>
                      </a:cubicBezTo>
                      <a:cubicBezTo>
                        <a:pt x="1227" y="285"/>
                        <a:pt x="1127" y="125"/>
                        <a:pt x="946" y="44"/>
                      </a:cubicBezTo>
                      <a:cubicBezTo>
                        <a:pt x="896" y="21"/>
                        <a:pt x="844" y="1"/>
                        <a:pt x="7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8" name="Google Shape;7328;p33"/>
                <p:cNvSpPr/>
                <p:nvPr/>
              </p:nvSpPr>
              <p:spPr>
                <a:xfrm>
                  <a:off x="7712656" y="1574551"/>
                  <a:ext cx="57174" cy="270093"/>
                </a:xfrm>
                <a:custGeom>
                  <a:avLst/>
                  <a:gdLst/>
                  <a:ahLst/>
                  <a:cxnLst/>
                  <a:rect l="l" t="t" r="r" b="b"/>
                  <a:pathLst>
                    <a:path w="714" h="3373" extrusionOk="0">
                      <a:moveTo>
                        <a:pt x="1" y="0"/>
                      </a:moveTo>
                      <a:lnTo>
                        <a:pt x="1" y="0"/>
                      </a:lnTo>
                      <a:cubicBezTo>
                        <a:pt x="314" y="1108"/>
                        <a:pt x="432" y="2229"/>
                        <a:pt x="323" y="3373"/>
                      </a:cubicBezTo>
                      <a:cubicBezTo>
                        <a:pt x="714" y="2516"/>
                        <a:pt x="549" y="72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9" name="Google Shape;7329;p33"/>
                <p:cNvSpPr/>
                <p:nvPr/>
              </p:nvSpPr>
              <p:spPr>
                <a:xfrm>
                  <a:off x="7849186" y="2218368"/>
                  <a:ext cx="72788" cy="74790"/>
                </a:xfrm>
                <a:custGeom>
                  <a:avLst/>
                  <a:gdLst/>
                  <a:ahLst/>
                  <a:cxnLst/>
                  <a:rect l="l" t="t" r="r" b="b"/>
                  <a:pathLst>
                    <a:path w="909" h="934" extrusionOk="0">
                      <a:moveTo>
                        <a:pt x="202" y="1"/>
                      </a:moveTo>
                      <a:cubicBezTo>
                        <a:pt x="183" y="1"/>
                        <a:pt x="164" y="2"/>
                        <a:pt x="145" y="5"/>
                      </a:cubicBezTo>
                      <a:cubicBezTo>
                        <a:pt x="95" y="12"/>
                        <a:pt x="48" y="33"/>
                        <a:pt x="0" y="47"/>
                      </a:cubicBezTo>
                      <a:cubicBezTo>
                        <a:pt x="227" y="138"/>
                        <a:pt x="432" y="231"/>
                        <a:pt x="556" y="440"/>
                      </a:cubicBezTo>
                      <a:cubicBezTo>
                        <a:pt x="619" y="546"/>
                        <a:pt x="670" y="651"/>
                        <a:pt x="550" y="759"/>
                      </a:cubicBezTo>
                      <a:cubicBezTo>
                        <a:pt x="525" y="780"/>
                        <a:pt x="524" y="851"/>
                        <a:pt x="539" y="884"/>
                      </a:cubicBezTo>
                      <a:cubicBezTo>
                        <a:pt x="553" y="911"/>
                        <a:pt x="608" y="934"/>
                        <a:pt x="646" y="934"/>
                      </a:cubicBezTo>
                      <a:cubicBezTo>
                        <a:pt x="646" y="934"/>
                        <a:pt x="647" y="934"/>
                        <a:pt x="647" y="934"/>
                      </a:cubicBezTo>
                      <a:cubicBezTo>
                        <a:pt x="767" y="934"/>
                        <a:pt x="876" y="817"/>
                        <a:pt x="885" y="696"/>
                      </a:cubicBezTo>
                      <a:cubicBezTo>
                        <a:pt x="909" y="377"/>
                        <a:pt x="526" y="1"/>
                        <a:pt x="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330" name="Google Shape;7330;p33"/>
              <p:cNvSpPr/>
              <p:nvPr/>
            </p:nvSpPr>
            <p:spPr>
              <a:xfrm>
                <a:off x="8320258" y="1225406"/>
                <a:ext cx="810617" cy="1521900"/>
              </a:xfrm>
              <a:custGeom>
                <a:avLst/>
                <a:gdLst/>
                <a:ahLst/>
                <a:cxnLst/>
                <a:rect l="l" t="t" r="r" b="b"/>
                <a:pathLst>
                  <a:path w="9303" h="17466" extrusionOk="0">
                    <a:moveTo>
                      <a:pt x="6617" y="2577"/>
                    </a:moveTo>
                    <a:lnTo>
                      <a:pt x="6617" y="2577"/>
                    </a:lnTo>
                    <a:cubicBezTo>
                      <a:pt x="7165" y="3297"/>
                      <a:pt x="7330" y="5093"/>
                      <a:pt x="6939" y="5950"/>
                    </a:cubicBezTo>
                    <a:cubicBezTo>
                      <a:pt x="7048" y="4806"/>
                      <a:pt x="6930" y="3685"/>
                      <a:pt x="6617" y="2577"/>
                    </a:cubicBezTo>
                    <a:close/>
                    <a:moveTo>
                      <a:pt x="7442" y="7319"/>
                    </a:moveTo>
                    <a:cubicBezTo>
                      <a:pt x="7492" y="7319"/>
                      <a:pt x="7543" y="7340"/>
                      <a:pt x="7594" y="7363"/>
                    </a:cubicBezTo>
                    <a:cubicBezTo>
                      <a:pt x="7776" y="7444"/>
                      <a:pt x="7875" y="7605"/>
                      <a:pt x="7856" y="7777"/>
                    </a:cubicBezTo>
                    <a:cubicBezTo>
                      <a:pt x="7834" y="7976"/>
                      <a:pt x="7694" y="8140"/>
                      <a:pt x="7511" y="8184"/>
                    </a:cubicBezTo>
                    <a:cubicBezTo>
                      <a:pt x="7467" y="8195"/>
                      <a:pt x="7419" y="8200"/>
                      <a:pt x="7370" y="8200"/>
                    </a:cubicBezTo>
                    <a:cubicBezTo>
                      <a:pt x="7111" y="8200"/>
                      <a:pt x="6813" y="8057"/>
                      <a:pt x="6696" y="7843"/>
                    </a:cubicBezTo>
                    <a:cubicBezTo>
                      <a:pt x="6650" y="7757"/>
                      <a:pt x="6666" y="7635"/>
                      <a:pt x="6654" y="7529"/>
                    </a:cubicBezTo>
                    <a:cubicBezTo>
                      <a:pt x="6672" y="7528"/>
                      <a:pt x="6689" y="7528"/>
                      <a:pt x="6706" y="7527"/>
                    </a:cubicBezTo>
                    <a:cubicBezTo>
                      <a:pt x="6777" y="7615"/>
                      <a:pt x="6842" y="7708"/>
                      <a:pt x="6917" y="7786"/>
                    </a:cubicBezTo>
                    <a:cubicBezTo>
                      <a:pt x="6989" y="7861"/>
                      <a:pt x="7073" y="7900"/>
                      <a:pt x="7169" y="7900"/>
                    </a:cubicBezTo>
                    <a:cubicBezTo>
                      <a:pt x="7201" y="7900"/>
                      <a:pt x="7234" y="7895"/>
                      <a:pt x="7269" y="7887"/>
                    </a:cubicBezTo>
                    <a:cubicBezTo>
                      <a:pt x="7410" y="7851"/>
                      <a:pt x="7449" y="7747"/>
                      <a:pt x="7356" y="7633"/>
                    </a:cubicBezTo>
                    <a:cubicBezTo>
                      <a:pt x="7294" y="7555"/>
                      <a:pt x="7227" y="7489"/>
                      <a:pt x="7311" y="7387"/>
                    </a:cubicBezTo>
                    <a:cubicBezTo>
                      <a:pt x="7353" y="7337"/>
                      <a:pt x="7397" y="7319"/>
                      <a:pt x="7442" y="7319"/>
                    </a:cubicBezTo>
                    <a:close/>
                    <a:moveTo>
                      <a:pt x="6473" y="5634"/>
                    </a:moveTo>
                    <a:lnTo>
                      <a:pt x="6473" y="5634"/>
                    </a:lnTo>
                    <a:cubicBezTo>
                      <a:pt x="6558" y="6221"/>
                      <a:pt x="5742" y="8579"/>
                      <a:pt x="5157" y="9435"/>
                    </a:cubicBezTo>
                    <a:cubicBezTo>
                      <a:pt x="5107" y="9082"/>
                      <a:pt x="5098" y="8743"/>
                      <a:pt x="5223" y="8427"/>
                    </a:cubicBezTo>
                    <a:cubicBezTo>
                      <a:pt x="5411" y="7953"/>
                      <a:pt x="5613" y="7481"/>
                      <a:pt x="5847" y="7027"/>
                    </a:cubicBezTo>
                    <a:cubicBezTo>
                      <a:pt x="6067" y="6601"/>
                      <a:pt x="6292" y="6179"/>
                      <a:pt x="6439" y="5722"/>
                    </a:cubicBezTo>
                    <a:cubicBezTo>
                      <a:pt x="6448" y="5696"/>
                      <a:pt x="6459" y="5671"/>
                      <a:pt x="6473" y="5634"/>
                    </a:cubicBezTo>
                    <a:close/>
                    <a:moveTo>
                      <a:pt x="6494" y="8189"/>
                    </a:moveTo>
                    <a:cubicBezTo>
                      <a:pt x="6484" y="8376"/>
                      <a:pt x="6465" y="8522"/>
                      <a:pt x="6467" y="8669"/>
                    </a:cubicBezTo>
                    <a:cubicBezTo>
                      <a:pt x="6479" y="9031"/>
                      <a:pt x="6812" y="9360"/>
                      <a:pt x="7142" y="9360"/>
                    </a:cubicBezTo>
                    <a:cubicBezTo>
                      <a:pt x="7153" y="9360"/>
                      <a:pt x="7164" y="9359"/>
                      <a:pt x="7176" y="9359"/>
                    </a:cubicBezTo>
                    <a:cubicBezTo>
                      <a:pt x="7277" y="9352"/>
                      <a:pt x="7364" y="9320"/>
                      <a:pt x="7399" y="9217"/>
                    </a:cubicBezTo>
                    <a:cubicBezTo>
                      <a:pt x="7435" y="9111"/>
                      <a:pt x="7377" y="9044"/>
                      <a:pt x="7302" y="8973"/>
                    </a:cubicBezTo>
                    <a:cubicBezTo>
                      <a:pt x="7259" y="8933"/>
                      <a:pt x="7212" y="8841"/>
                      <a:pt x="7229" y="8803"/>
                    </a:cubicBezTo>
                    <a:cubicBezTo>
                      <a:pt x="7256" y="8747"/>
                      <a:pt x="7338" y="8691"/>
                      <a:pt x="7401" y="8685"/>
                    </a:cubicBezTo>
                    <a:cubicBezTo>
                      <a:pt x="7414" y="8684"/>
                      <a:pt x="7428" y="8683"/>
                      <a:pt x="7441" y="8683"/>
                    </a:cubicBezTo>
                    <a:cubicBezTo>
                      <a:pt x="7696" y="8683"/>
                      <a:pt x="7897" y="8950"/>
                      <a:pt x="7828" y="9201"/>
                    </a:cubicBezTo>
                    <a:cubicBezTo>
                      <a:pt x="7757" y="9462"/>
                      <a:pt x="7549" y="9640"/>
                      <a:pt x="7281" y="9665"/>
                    </a:cubicBezTo>
                    <a:cubicBezTo>
                      <a:pt x="7251" y="9668"/>
                      <a:pt x="7221" y="9670"/>
                      <a:pt x="7192" y="9670"/>
                    </a:cubicBezTo>
                    <a:cubicBezTo>
                      <a:pt x="6741" y="9670"/>
                      <a:pt x="6340" y="9345"/>
                      <a:pt x="6257" y="8896"/>
                    </a:cubicBezTo>
                    <a:cubicBezTo>
                      <a:pt x="6252" y="8865"/>
                      <a:pt x="6250" y="8827"/>
                      <a:pt x="6260" y="8799"/>
                    </a:cubicBezTo>
                    <a:cubicBezTo>
                      <a:pt x="6331" y="8609"/>
                      <a:pt x="6405" y="8421"/>
                      <a:pt x="6494" y="8189"/>
                    </a:cubicBezTo>
                    <a:close/>
                    <a:moveTo>
                      <a:pt x="6524" y="4805"/>
                    </a:moveTo>
                    <a:lnTo>
                      <a:pt x="6524" y="4805"/>
                    </a:lnTo>
                    <a:cubicBezTo>
                      <a:pt x="6572" y="5152"/>
                      <a:pt x="6459" y="5458"/>
                      <a:pt x="6338" y="5754"/>
                    </a:cubicBezTo>
                    <a:cubicBezTo>
                      <a:pt x="6170" y="6165"/>
                      <a:pt x="5969" y="6562"/>
                      <a:pt x="5782" y="6965"/>
                    </a:cubicBezTo>
                    <a:cubicBezTo>
                      <a:pt x="5599" y="7360"/>
                      <a:pt x="5406" y="7751"/>
                      <a:pt x="5234" y="8150"/>
                    </a:cubicBezTo>
                    <a:cubicBezTo>
                      <a:pt x="5057" y="8557"/>
                      <a:pt x="5043" y="8986"/>
                      <a:pt x="5095" y="9421"/>
                    </a:cubicBezTo>
                    <a:cubicBezTo>
                      <a:pt x="5107" y="9512"/>
                      <a:pt x="5067" y="9610"/>
                      <a:pt x="5050" y="9704"/>
                    </a:cubicBezTo>
                    <a:cubicBezTo>
                      <a:pt x="5032" y="9702"/>
                      <a:pt x="5016" y="9700"/>
                      <a:pt x="4998" y="9697"/>
                    </a:cubicBezTo>
                    <a:cubicBezTo>
                      <a:pt x="4864" y="9393"/>
                      <a:pt x="4835" y="9071"/>
                      <a:pt x="4868" y="8742"/>
                    </a:cubicBezTo>
                    <a:cubicBezTo>
                      <a:pt x="4928" y="8152"/>
                      <a:pt x="5136" y="7608"/>
                      <a:pt x="5435" y="7102"/>
                    </a:cubicBezTo>
                    <a:cubicBezTo>
                      <a:pt x="5856" y="6392"/>
                      <a:pt x="6250" y="5670"/>
                      <a:pt x="6489" y="4874"/>
                    </a:cubicBezTo>
                    <a:cubicBezTo>
                      <a:pt x="6495" y="4853"/>
                      <a:pt x="6508" y="4834"/>
                      <a:pt x="6524" y="4805"/>
                    </a:cubicBezTo>
                    <a:close/>
                    <a:moveTo>
                      <a:pt x="8086" y="9620"/>
                    </a:moveTo>
                    <a:cubicBezTo>
                      <a:pt x="8339" y="9620"/>
                      <a:pt x="8509" y="9799"/>
                      <a:pt x="8507" y="10060"/>
                    </a:cubicBezTo>
                    <a:cubicBezTo>
                      <a:pt x="8504" y="10309"/>
                      <a:pt x="8381" y="10490"/>
                      <a:pt x="8189" y="10633"/>
                    </a:cubicBezTo>
                    <a:cubicBezTo>
                      <a:pt x="7861" y="10876"/>
                      <a:pt x="7511" y="10985"/>
                      <a:pt x="7143" y="10985"/>
                    </a:cubicBezTo>
                    <a:cubicBezTo>
                      <a:pt x="6956" y="10985"/>
                      <a:pt x="6764" y="10957"/>
                      <a:pt x="6568" y="10903"/>
                    </a:cubicBezTo>
                    <a:cubicBezTo>
                      <a:pt x="6201" y="10803"/>
                      <a:pt x="5860" y="10638"/>
                      <a:pt x="5570" y="10380"/>
                    </a:cubicBezTo>
                    <a:cubicBezTo>
                      <a:pt x="5481" y="10299"/>
                      <a:pt x="5450" y="10224"/>
                      <a:pt x="5577" y="10140"/>
                    </a:cubicBezTo>
                    <a:cubicBezTo>
                      <a:pt x="5925" y="10497"/>
                      <a:pt x="6378" y="10654"/>
                      <a:pt x="6828" y="10654"/>
                    </a:cubicBezTo>
                    <a:cubicBezTo>
                      <a:pt x="7150" y="10654"/>
                      <a:pt x="7471" y="10574"/>
                      <a:pt x="7753" y="10431"/>
                    </a:cubicBezTo>
                    <a:cubicBezTo>
                      <a:pt x="7961" y="10324"/>
                      <a:pt x="8126" y="10172"/>
                      <a:pt x="8208" y="9945"/>
                    </a:cubicBezTo>
                    <a:cubicBezTo>
                      <a:pt x="8223" y="9903"/>
                      <a:pt x="8223" y="9838"/>
                      <a:pt x="8200" y="9802"/>
                    </a:cubicBezTo>
                    <a:cubicBezTo>
                      <a:pt x="8194" y="9791"/>
                      <a:pt x="8174" y="9789"/>
                      <a:pt x="8150" y="9789"/>
                    </a:cubicBezTo>
                    <a:cubicBezTo>
                      <a:pt x="8128" y="9789"/>
                      <a:pt x="8104" y="9791"/>
                      <a:pt x="8083" y="9791"/>
                    </a:cubicBezTo>
                    <a:cubicBezTo>
                      <a:pt x="8079" y="9791"/>
                      <a:pt x="8075" y="9791"/>
                      <a:pt x="8071" y="9790"/>
                    </a:cubicBezTo>
                    <a:cubicBezTo>
                      <a:pt x="8066" y="9790"/>
                      <a:pt x="8063" y="9793"/>
                      <a:pt x="8058" y="9793"/>
                    </a:cubicBezTo>
                    <a:cubicBezTo>
                      <a:pt x="8018" y="9795"/>
                      <a:pt x="7965" y="9818"/>
                      <a:pt x="7924" y="9818"/>
                    </a:cubicBezTo>
                    <a:cubicBezTo>
                      <a:pt x="7890" y="9818"/>
                      <a:pt x="7864" y="9803"/>
                      <a:pt x="7856" y="9751"/>
                    </a:cubicBezTo>
                    <a:cubicBezTo>
                      <a:pt x="7838" y="9632"/>
                      <a:pt x="7963" y="9626"/>
                      <a:pt x="8051" y="9621"/>
                    </a:cubicBezTo>
                    <a:cubicBezTo>
                      <a:pt x="8063" y="9620"/>
                      <a:pt x="8074" y="9620"/>
                      <a:pt x="8086" y="9620"/>
                    </a:cubicBezTo>
                    <a:close/>
                    <a:moveTo>
                      <a:pt x="1777" y="9653"/>
                    </a:moveTo>
                    <a:cubicBezTo>
                      <a:pt x="1925" y="9723"/>
                      <a:pt x="1946" y="9832"/>
                      <a:pt x="1944" y="9928"/>
                    </a:cubicBezTo>
                    <a:cubicBezTo>
                      <a:pt x="1938" y="10142"/>
                      <a:pt x="2056" y="10232"/>
                      <a:pt x="2232" y="10313"/>
                    </a:cubicBezTo>
                    <a:cubicBezTo>
                      <a:pt x="2393" y="10386"/>
                      <a:pt x="2547" y="10489"/>
                      <a:pt x="2682" y="10603"/>
                    </a:cubicBezTo>
                    <a:cubicBezTo>
                      <a:pt x="2885" y="10777"/>
                      <a:pt x="2948" y="11088"/>
                      <a:pt x="2833" y="11332"/>
                    </a:cubicBezTo>
                    <a:cubicBezTo>
                      <a:pt x="2676" y="11177"/>
                      <a:pt x="2526" y="11030"/>
                      <a:pt x="2377" y="10882"/>
                    </a:cubicBezTo>
                    <a:lnTo>
                      <a:pt x="2377" y="10882"/>
                    </a:lnTo>
                    <a:cubicBezTo>
                      <a:pt x="2436" y="11117"/>
                      <a:pt x="2615" y="11252"/>
                      <a:pt x="2787" y="11394"/>
                    </a:cubicBezTo>
                    <a:cubicBezTo>
                      <a:pt x="2787" y="11409"/>
                      <a:pt x="2786" y="11424"/>
                      <a:pt x="2786" y="11439"/>
                    </a:cubicBezTo>
                    <a:cubicBezTo>
                      <a:pt x="2699" y="11448"/>
                      <a:pt x="2612" y="11468"/>
                      <a:pt x="2526" y="11468"/>
                    </a:cubicBezTo>
                    <a:cubicBezTo>
                      <a:pt x="2510" y="11468"/>
                      <a:pt x="2494" y="11468"/>
                      <a:pt x="2479" y="11466"/>
                    </a:cubicBezTo>
                    <a:cubicBezTo>
                      <a:pt x="2239" y="11442"/>
                      <a:pt x="2039" y="11325"/>
                      <a:pt x="1892" y="11132"/>
                    </a:cubicBezTo>
                    <a:cubicBezTo>
                      <a:pt x="1832" y="11053"/>
                      <a:pt x="1770" y="10969"/>
                      <a:pt x="1739" y="10877"/>
                    </a:cubicBezTo>
                    <a:cubicBezTo>
                      <a:pt x="1667" y="10662"/>
                      <a:pt x="1558" y="10509"/>
                      <a:pt x="1310" y="10509"/>
                    </a:cubicBezTo>
                    <a:cubicBezTo>
                      <a:pt x="1303" y="10509"/>
                      <a:pt x="1297" y="10509"/>
                      <a:pt x="1290" y="10509"/>
                    </a:cubicBezTo>
                    <a:cubicBezTo>
                      <a:pt x="1289" y="10509"/>
                      <a:pt x="1289" y="10509"/>
                      <a:pt x="1288" y="10509"/>
                    </a:cubicBezTo>
                    <a:cubicBezTo>
                      <a:pt x="1235" y="10509"/>
                      <a:pt x="1178" y="10461"/>
                      <a:pt x="1123" y="10433"/>
                    </a:cubicBezTo>
                    <a:cubicBezTo>
                      <a:pt x="1128" y="10414"/>
                      <a:pt x="1132" y="10394"/>
                      <a:pt x="1137" y="10374"/>
                    </a:cubicBezTo>
                    <a:cubicBezTo>
                      <a:pt x="1242" y="10383"/>
                      <a:pt x="1350" y="10395"/>
                      <a:pt x="1453" y="10400"/>
                    </a:cubicBezTo>
                    <a:cubicBezTo>
                      <a:pt x="1454" y="10400"/>
                      <a:pt x="1455" y="10400"/>
                      <a:pt x="1456" y="10400"/>
                    </a:cubicBezTo>
                    <a:cubicBezTo>
                      <a:pt x="1488" y="10400"/>
                      <a:pt x="1522" y="10383"/>
                      <a:pt x="1556" y="10374"/>
                    </a:cubicBezTo>
                    <a:cubicBezTo>
                      <a:pt x="1543" y="10337"/>
                      <a:pt x="1537" y="10297"/>
                      <a:pt x="1516" y="10265"/>
                    </a:cubicBezTo>
                    <a:cubicBezTo>
                      <a:pt x="1454" y="10171"/>
                      <a:pt x="1388" y="10084"/>
                      <a:pt x="1324" y="9993"/>
                    </a:cubicBezTo>
                    <a:cubicBezTo>
                      <a:pt x="1338" y="9978"/>
                      <a:pt x="1351" y="9964"/>
                      <a:pt x="1365" y="9951"/>
                    </a:cubicBezTo>
                    <a:cubicBezTo>
                      <a:pt x="1442" y="10003"/>
                      <a:pt x="1515" y="10060"/>
                      <a:pt x="1594" y="10110"/>
                    </a:cubicBezTo>
                    <a:cubicBezTo>
                      <a:pt x="1635" y="10133"/>
                      <a:pt x="1682" y="10147"/>
                      <a:pt x="1728" y="10164"/>
                    </a:cubicBezTo>
                    <a:cubicBezTo>
                      <a:pt x="1737" y="10121"/>
                      <a:pt x="1750" y="10077"/>
                      <a:pt x="1754" y="10033"/>
                    </a:cubicBezTo>
                    <a:cubicBezTo>
                      <a:pt x="1764" y="9914"/>
                      <a:pt x="1769" y="9796"/>
                      <a:pt x="1777" y="9653"/>
                    </a:cubicBezTo>
                    <a:close/>
                    <a:moveTo>
                      <a:pt x="8524" y="10619"/>
                    </a:moveTo>
                    <a:cubicBezTo>
                      <a:pt x="8847" y="10619"/>
                      <a:pt x="9229" y="10997"/>
                      <a:pt x="9206" y="11314"/>
                    </a:cubicBezTo>
                    <a:cubicBezTo>
                      <a:pt x="9197" y="11436"/>
                      <a:pt x="9088" y="11552"/>
                      <a:pt x="8968" y="11552"/>
                    </a:cubicBezTo>
                    <a:cubicBezTo>
                      <a:pt x="8968" y="11552"/>
                      <a:pt x="8967" y="11552"/>
                      <a:pt x="8967" y="11552"/>
                    </a:cubicBezTo>
                    <a:cubicBezTo>
                      <a:pt x="8929" y="11552"/>
                      <a:pt x="8874" y="11530"/>
                      <a:pt x="8860" y="11502"/>
                    </a:cubicBezTo>
                    <a:cubicBezTo>
                      <a:pt x="8845" y="11469"/>
                      <a:pt x="8846" y="11399"/>
                      <a:pt x="8871" y="11377"/>
                    </a:cubicBezTo>
                    <a:cubicBezTo>
                      <a:pt x="8991" y="11269"/>
                      <a:pt x="8941" y="11163"/>
                      <a:pt x="8877" y="11058"/>
                    </a:cubicBezTo>
                    <a:cubicBezTo>
                      <a:pt x="8752" y="10849"/>
                      <a:pt x="8546" y="10755"/>
                      <a:pt x="8321" y="10664"/>
                    </a:cubicBezTo>
                    <a:cubicBezTo>
                      <a:pt x="8370" y="10649"/>
                      <a:pt x="8416" y="10629"/>
                      <a:pt x="8466" y="10623"/>
                    </a:cubicBezTo>
                    <a:cubicBezTo>
                      <a:pt x="8485" y="10620"/>
                      <a:pt x="8504" y="10619"/>
                      <a:pt x="8524" y="10619"/>
                    </a:cubicBezTo>
                    <a:close/>
                    <a:moveTo>
                      <a:pt x="2885" y="11925"/>
                    </a:moveTo>
                    <a:cubicBezTo>
                      <a:pt x="2919" y="11925"/>
                      <a:pt x="2954" y="11932"/>
                      <a:pt x="2988" y="11948"/>
                    </a:cubicBezTo>
                    <a:cubicBezTo>
                      <a:pt x="3164" y="12031"/>
                      <a:pt x="3278" y="12281"/>
                      <a:pt x="3200" y="12421"/>
                    </a:cubicBezTo>
                    <a:cubicBezTo>
                      <a:pt x="3169" y="12479"/>
                      <a:pt x="3129" y="12508"/>
                      <a:pt x="3080" y="12508"/>
                    </a:cubicBezTo>
                    <a:cubicBezTo>
                      <a:pt x="3046" y="12508"/>
                      <a:pt x="3009" y="12495"/>
                      <a:pt x="2967" y="12467"/>
                    </a:cubicBezTo>
                    <a:cubicBezTo>
                      <a:pt x="2981" y="12449"/>
                      <a:pt x="2992" y="12436"/>
                      <a:pt x="2997" y="12420"/>
                    </a:cubicBezTo>
                    <a:cubicBezTo>
                      <a:pt x="3017" y="12358"/>
                      <a:pt x="3061" y="12284"/>
                      <a:pt x="3043" y="12238"/>
                    </a:cubicBezTo>
                    <a:cubicBezTo>
                      <a:pt x="3020" y="12186"/>
                      <a:pt x="2937" y="12131"/>
                      <a:pt x="2881" y="12131"/>
                    </a:cubicBezTo>
                    <a:cubicBezTo>
                      <a:pt x="2827" y="12131"/>
                      <a:pt x="2749" y="12188"/>
                      <a:pt x="2721" y="12241"/>
                    </a:cubicBezTo>
                    <a:cubicBezTo>
                      <a:pt x="2603" y="12461"/>
                      <a:pt x="2817" y="12770"/>
                      <a:pt x="3075" y="12770"/>
                    </a:cubicBezTo>
                    <a:cubicBezTo>
                      <a:pt x="3080" y="12770"/>
                      <a:pt x="3086" y="12770"/>
                      <a:pt x="3091" y="12769"/>
                    </a:cubicBezTo>
                    <a:cubicBezTo>
                      <a:pt x="3162" y="12766"/>
                      <a:pt x="3231" y="12747"/>
                      <a:pt x="3297" y="12721"/>
                    </a:cubicBezTo>
                    <a:cubicBezTo>
                      <a:pt x="3360" y="12696"/>
                      <a:pt x="3418" y="12655"/>
                      <a:pt x="3483" y="12619"/>
                    </a:cubicBezTo>
                    <a:lnTo>
                      <a:pt x="3483" y="12619"/>
                    </a:lnTo>
                    <a:cubicBezTo>
                      <a:pt x="3448" y="12828"/>
                      <a:pt x="3287" y="12960"/>
                      <a:pt x="3101" y="12960"/>
                    </a:cubicBezTo>
                    <a:cubicBezTo>
                      <a:pt x="3047" y="12960"/>
                      <a:pt x="2992" y="12950"/>
                      <a:pt x="2937" y="12926"/>
                    </a:cubicBezTo>
                    <a:cubicBezTo>
                      <a:pt x="2650" y="12804"/>
                      <a:pt x="2496" y="12409"/>
                      <a:pt x="2622" y="12122"/>
                    </a:cubicBezTo>
                    <a:cubicBezTo>
                      <a:pt x="2679" y="11997"/>
                      <a:pt x="2779" y="11925"/>
                      <a:pt x="2885" y="11925"/>
                    </a:cubicBezTo>
                    <a:close/>
                    <a:moveTo>
                      <a:pt x="6986" y="12658"/>
                    </a:moveTo>
                    <a:cubicBezTo>
                      <a:pt x="7054" y="12735"/>
                      <a:pt x="7113" y="12788"/>
                      <a:pt x="7156" y="12850"/>
                    </a:cubicBezTo>
                    <a:cubicBezTo>
                      <a:pt x="7236" y="12961"/>
                      <a:pt x="7336" y="13022"/>
                      <a:pt x="7467" y="13022"/>
                    </a:cubicBezTo>
                    <a:cubicBezTo>
                      <a:pt x="7480" y="13022"/>
                      <a:pt x="7494" y="13022"/>
                      <a:pt x="7507" y="13020"/>
                    </a:cubicBezTo>
                    <a:cubicBezTo>
                      <a:pt x="7534" y="13018"/>
                      <a:pt x="7560" y="13017"/>
                      <a:pt x="7585" y="13017"/>
                    </a:cubicBezTo>
                    <a:cubicBezTo>
                      <a:pt x="7876" y="13017"/>
                      <a:pt x="8088" y="13163"/>
                      <a:pt x="8257" y="13412"/>
                    </a:cubicBezTo>
                    <a:cubicBezTo>
                      <a:pt x="8380" y="13592"/>
                      <a:pt x="8541" y="13746"/>
                      <a:pt x="8688" y="13913"/>
                    </a:cubicBezTo>
                    <a:cubicBezTo>
                      <a:pt x="8628" y="13939"/>
                      <a:pt x="8568" y="13950"/>
                      <a:pt x="8507" y="13950"/>
                    </a:cubicBezTo>
                    <a:cubicBezTo>
                      <a:pt x="8396" y="13950"/>
                      <a:pt x="8283" y="13913"/>
                      <a:pt x="8171" y="13864"/>
                    </a:cubicBezTo>
                    <a:cubicBezTo>
                      <a:pt x="7942" y="13763"/>
                      <a:pt x="7708" y="13670"/>
                      <a:pt x="7493" y="13545"/>
                    </a:cubicBezTo>
                    <a:cubicBezTo>
                      <a:pt x="7197" y="13374"/>
                      <a:pt x="6966" y="13142"/>
                      <a:pt x="6969" y="12762"/>
                    </a:cubicBezTo>
                    <a:cubicBezTo>
                      <a:pt x="6969" y="12740"/>
                      <a:pt x="6975" y="12718"/>
                      <a:pt x="6986" y="12658"/>
                    </a:cubicBezTo>
                    <a:close/>
                    <a:moveTo>
                      <a:pt x="2326" y="12911"/>
                    </a:moveTo>
                    <a:cubicBezTo>
                      <a:pt x="2398" y="12911"/>
                      <a:pt x="2471" y="12938"/>
                      <a:pt x="2526" y="12994"/>
                    </a:cubicBezTo>
                    <a:cubicBezTo>
                      <a:pt x="2614" y="13081"/>
                      <a:pt x="2678" y="13208"/>
                      <a:pt x="2718" y="13328"/>
                    </a:cubicBezTo>
                    <a:cubicBezTo>
                      <a:pt x="2756" y="13438"/>
                      <a:pt x="2736" y="13561"/>
                      <a:pt x="2604" y="13614"/>
                    </a:cubicBezTo>
                    <a:cubicBezTo>
                      <a:pt x="2582" y="13623"/>
                      <a:pt x="2561" y="13627"/>
                      <a:pt x="2540" y="13627"/>
                    </a:cubicBezTo>
                    <a:cubicBezTo>
                      <a:pt x="2463" y="13627"/>
                      <a:pt x="2393" y="13572"/>
                      <a:pt x="2351" y="13493"/>
                    </a:cubicBezTo>
                    <a:cubicBezTo>
                      <a:pt x="2414" y="13413"/>
                      <a:pt x="2504" y="13351"/>
                      <a:pt x="2509" y="13285"/>
                    </a:cubicBezTo>
                    <a:cubicBezTo>
                      <a:pt x="2517" y="13170"/>
                      <a:pt x="2401" y="13132"/>
                      <a:pt x="2301" y="13112"/>
                    </a:cubicBezTo>
                    <a:cubicBezTo>
                      <a:pt x="2285" y="13109"/>
                      <a:pt x="2269" y="13108"/>
                      <a:pt x="2253" y="13108"/>
                    </a:cubicBezTo>
                    <a:cubicBezTo>
                      <a:pt x="2160" y="13108"/>
                      <a:pt x="2089" y="13163"/>
                      <a:pt x="2079" y="13257"/>
                    </a:cubicBezTo>
                    <a:cubicBezTo>
                      <a:pt x="2068" y="13368"/>
                      <a:pt x="2073" y="13501"/>
                      <a:pt x="2126" y="13594"/>
                    </a:cubicBezTo>
                    <a:cubicBezTo>
                      <a:pt x="2243" y="13802"/>
                      <a:pt x="2443" y="13909"/>
                      <a:pt x="2650" y="13909"/>
                    </a:cubicBezTo>
                    <a:cubicBezTo>
                      <a:pt x="2805" y="13909"/>
                      <a:pt x="2965" y="13848"/>
                      <a:pt x="3095" y="13724"/>
                    </a:cubicBezTo>
                    <a:cubicBezTo>
                      <a:pt x="3160" y="13662"/>
                      <a:pt x="3216" y="13594"/>
                      <a:pt x="3278" y="13527"/>
                    </a:cubicBezTo>
                    <a:lnTo>
                      <a:pt x="3278" y="13527"/>
                    </a:lnTo>
                    <a:cubicBezTo>
                      <a:pt x="3328" y="13707"/>
                      <a:pt x="3231" y="13945"/>
                      <a:pt x="3063" y="14064"/>
                    </a:cubicBezTo>
                    <a:cubicBezTo>
                      <a:pt x="2962" y="14134"/>
                      <a:pt x="2833" y="14169"/>
                      <a:pt x="2704" y="14169"/>
                    </a:cubicBezTo>
                    <a:cubicBezTo>
                      <a:pt x="2548" y="14169"/>
                      <a:pt x="2392" y="14119"/>
                      <a:pt x="2284" y="14020"/>
                    </a:cubicBezTo>
                    <a:cubicBezTo>
                      <a:pt x="2104" y="13858"/>
                      <a:pt x="1982" y="13658"/>
                      <a:pt x="1976" y="13416"/>
                    </a:cubicBezTo>
                    <a:cubicBezTo>
                      <a:pt x="1974" y="13297"/>
                      <a:pt x="2012" y="13163"/>
                      <a:pt x="2072" y="13058"/>
                    </a:cubicBezTo>
                    <a:cubicBezTo>
                      <a:pt x="2125" y="12963"/>
                      <a:pt x="2225" y="12911"/>
                      <a:pt x="2326" y="12911"/>
                    </a:cubicBezTo>
                    <a:close/>
                    <a:moveTo>
                      <a:pt x="730" y="13458"/>
                    </a:moveTo>
                    <a:cubicBezTo>
                      <a:pt x="773" y="13533"/>
                      <a:pt x="845" y="13604"/>
                      <a:pt x="856" y="13685"/>
                    </a:cubicBezTo>
                    <a:cubicBezTo>
                      <a:pt x="900" y="13995"/>
                      <a:pt x="1108" y="14078"/>
                      <a:pt x="1377" y="14129"/>
                    </a:cubicBezTo>
                    <a:cubicBezTo>
                      <a:pt x="1550" y="14161"/>
                      <a:pt x="1722" y="14232"/>
                      <a:pt x="1876" y="14320"/>
                    </a:cubicBezTo>
                    <a:cubicBezTo>
                      <a:pt x="2084" y="14440"/>
                      <a:pt x="2158" y="14685"/>
                      <a:pt x="2080" y="14926"/>
                    </a:cubicBezTo>
                    <a:cubicBezTo>
                      <a:pt x="2005" y="14873"/>
                      <a:pt x="1930" y="14819"/>
                      <a:pt x="1858" y="14767"/>
                    </a:cubicBezTo>
                    <a:lnTo>
                      <a:pt x="1820" y="14806"/>
                    </a:lnTo>
                    <a:cubicBezTo>
                      <a:pt x="1892" y="14889"/>
                      <a:pt x="1964" y="14971"/>
                      <a:pt x="2037" y="15053"/>
                    </a:cubicBezTo>
                    <a:cubicBezTo>
                      <a:pt x="1951" y="15172"/>
                      <a:pt x="1789" y="15243"/>
                      <a:pt x="1625" y="15243"/>
                    </a:cubicBezTo>
                    <a:cubicBezTo>
                      <a:pt x="1554" y="15243"/>
                      <a:pt x="1482" y="15230"/>
                      <a:pt x="1416" y="15201"/>
                    </a:cubicBezTo>
                    <a:cubicBezTo>
                      <a:pt x="1156" y="15091"/>
                      <a:pt x="969" y="14893"/>
                      <a:pt x="848" y="14647"/>
                    </a:cubicBezTo>
                    <a:cubicBezTo>
                      <a:pt x="756" y="14462"/>
                      <a:pt x="620" y="14399"/>
                      <a:pt x="432" y="14399"/>
                    </a:cubicBezTo>
                    <a:cubicBezTo>
                      <a:pt x="430" y="14399"/>
                      <a:pt x="429" y="14399"/>
                      <a:pt x="427" y="14399"/>
                    </a:cubicBezTo>
                    <a:cubicBezTo>
                      <a:pt x="383" y="14400"/>
                      <a:pt x="337" y="14403"/>
                      <a:pt x="292" y="14403"/>
                    </a:cubicBezTo>
                    <a:cubicBezTo>
                      <a:pt x="261" y="14403"/>
                      <a:pt x="230" y="14402"/>
                      <a:pt x="200" y="14397"/>
                    </a:cubicBezTo>
                    <a:cubicBezTo>
                      <a:pt x="162" y="14390"/>
                      <a:pt x="127" y="14353"/>
                      <a:pt x="91" y="14330"/>
                    </a:cubicBezTo>
                    <a:cubicBezTo>
                      <a:pt x="125" y="14301"/>
                      <a:pt x="156" y="14254"/>
                      <a:pt x="192" y="14249"/>
                    </a:cubicBezTo>
                    <a:cubicBezTo>
                      <a:pt x="246" y="14241"/>
                      <a:pt x="300" y="14241"/>
                      <a:pt x="354" y="14241"/>
                    </a:cubicBezTo>
                    <a:cubicBezTo>
                      <a:pt x="363" y="14241"/>
                      <a:pt x="372" y="14241"/>
                      <a:pt x="382" y="14241"/>
                    </a:cubicBezTo>
                    <a:cubicBezTo>
                      <a:pt x="417" y="14241"/>
                      <a:pt x="453" y="14241"/>
                      <a:pt x="488" y="14238"/>
                    </a:cubicBezTo>
                    <a:cubicBezTo>
                      <a:pt x="540" y="14234"/>
                      <a:pt x="591" y="14219"/>
                      <a:pt x="642" y="14208"/>
                    </a:cubicBezTo>
                    <a:cubicBezTo>
                      <a:pt x="601" y="14170"/>
                      <a:pt x="564" y="14126"/>
                      <a:pt x="518" y="14093"/>
                    </a:cubicBezTo>
                    <a:cubicBezTo>
                      <a:pt x="431" y="14030"/>
                      <a:pt x="340" y="13973"/>
                      <a:pt x="251" y="13912"/>
                    </a:cubicBezTo>
                    <a:cubicBezTo>
                      <a:pt x="261" y="13889"/>
                      <a:pt x="272" y="13868"/>
                      <a:pt x="283" y="13846"/>
                    </a:cubicBezTo>
                    <a:cubicBezTo>
                      <a:pt x="362" y="13872"/>
                      <a:pt x="442" y="13895"/>
                      <a:pt x="522" y="13923"/>
                    </a:cubicBezTo>
                    <a:cubicBezTo>
                      <a:pt x="562" y="13939"/>
                      <a:pt x="595" y="13970"/>
                      <a:pt x="634" y="13984"/>
                    </a:cubicBezTo>
                    <a:cubicBezTo>
                      <a:pt x="645" y="13988"/>
                      <a:pt x="656" y="13989"/>
                      <a:pt x="668" y="13989"/>
                    </a:cubicBezTo>
                    <a:cubicBezTo>
                      <a:pt x="687" y="13989"/>
                      <a:pt x="707" y="13986"/>
                      <a:pt x="726" y="13986"/>
                    </a:cubicBezTo>
                    <a:cubicBezTo>
                      <a:pt x="726" y="13957"/>
                      <a:pt x="734" y="13920"/>
                      <a:pt x="722" y="13896"/>
                    </a:cubicBezTo>
                    <a:cubicBezTo>
                      <a:pt x="655" y="13760"/>
                      <a:pt x="632" y="13624"/>
                      <a:pt x="679" y="13481"/>
                    </a:cubicBezTo>
                    <a:lnTo>
                      <a:pt x="730" y="13458"/>
                    </a:lnTo>
                    <a:close/>
                    <a:moveTo>
                      <a:pt x="6892" y="13286"/>
                    </a:moveTo>
                    <a:cubicBezTo>
                      <a:pt x="7004" y="13453"/>
                      <a:pt x="7120" y="13618"/>
                      <a:pt x="7224" y="13789"/>
                    </a:cubicBezTo>
                    <a:cubicBezTo>
                      <a:pt x="7326" y="13954"/>
                      <a:pt x="7351" y="14136"/>
                      <a:pt x="7291" y="14322"/>
                    </a:cubicBezTo>
                    <a:cubicBezTo>
                      <a:pt x="7259" y="14425"/>
                      <a:pt x="7224" y="14532"/>
                      <a:pt x="7169" y="14625"/>
                    </a:cubicBezTo>
                    <a:cubicBezTo>
                      <a:pt x="7033" y="14854"/>
                      <a:pt x="6880" y="15074"/>
                      <a:pt x="6961" y="15374"/>
                    </a:cubicBezTo>
                    <a:cubicBezTo>
                      <a:pt x="6715" y="15267"/>
                      <a:pt x="6577" y="15019"/>
                      <a:pt x="6630" y="14787"/>
                    </a:cubicBezTo>
                    <a:cubicBezTo>
                      <a:pt x="6663" y="14644"/>
                      <a:pt x="6733" y="14510"/>
                      <a:pt x="6758" y="14366"/>
                    </a:cubicBezTo>
                    <a:cubicBezTo>
                      <a:pt x="6787" y="14211"/>
                      <a:pt x="6823" y="14041"/>
                      <a:pt x="6787" y="13895"/>
                    </a:cubicBezTo>
                    <a:cubicBezTo>
                      <a:pt x="6728" y="13661"/>
                      <a:pt x="6784" y="13472"/>
                      <a:pt x="6892" y="13286"/>
                    </a:cubicBezTo>
                    <a:close/>
                    <a:moveTo>
                      <a:pt x="6489" y="13957"/>
                    </a:moveTo>
                    <a:cubicBezTo>
                      <a:pt x="6501" y="13962"/>
                      <a:pt x="6515" y="13966"/>
                      <a:pt x="6527" y="13970"/>
                    </a:cubicBezTo>
                    <a:cubicBezTo>
                      <a:pt x="6509" y="14079"/>
                      <a:pt x="6506" y="14193"/>
                      <a:pt x="6469" y="14294"/>
                    </a:cubicBezTo>
                    <a:cubicBezTo>
                      <a:pt x="6329" y="14685"/>
                      <a:pt x="6251" y="15086"/>
                      <a:pt x="6227" y="15502"/>
                    </a:cubicBezTo>
                    <a:cubicBezTo>
                      <a:pt x="6214" y="15504"/>
                      <a:pt x="6198" y="15507"/>
                      <a:pt x="6183" y="15509"/>
                    </a:cubicBezTo>
                    <a:cubicBezTo>
                      <a:pt x="6162" y="15411"/>
                      <a:pt x="6121" y="15311"/>
                      <a:pt x="6127" y="15213"/>
                    </a:cubicBezTo>
                    <a:cubicBezTo>
                      <a:pt x="6145" y="14967"/>
                      <a:pt x="6137" y="14725"/>
                      <a:pt x="6080" y="14481"/>
                    </a:cubicBezTo>
                    <a:cubicBezTo>
                      <a:pt x="6044" y="14325"/>
                      <a:pt x="6085" y="14155"/>
                      <a:pt x="6273" y="14088"/>
                    </a:cubicBezTo>
                    <a:cubicBezTo>
                      <a:pt x="6350" y="14061"/>
                      <a:pt x="6417" y="14001"/>
                      <a:pt x="6489" y="13957"/>
                    </a:cubicBezTo>
                    <a:close/>
                    <a:moveTo>
                      <a:pt x="4428" y="112"/>
                    </a:moveTo>
                    <a:cubicBezTo>
                      <a:pt x="4438" y="112"/>
                      <a:pt x="4447" y="114"/>
                      <a:pt x="4455" y="117"/>
                    </a:cubicBezTo>
                    <a:cubicBezTo>
                      <a:pt x="4542" y="152"/>
                      <a:pt x="4626" y="196"/>
                      <a:pt x="4703" y="251"/>
                    </a:cubicBezTo>
                    <a:cubicBezTo>
                      <a:pt x="4908" y="395"/>
                      <a:pt x="5125" y="526"/>
                      <a:pt x="5306" y="696"/>
                    </a:cubicBezTo>
                    <a:cubicBezTo>
                      <a:pt x="5508" y="886"/>
                      <a:pt x="5694" y="1099"/>
                      <a:pt x="5856" y="1324"/>
                    </a:cubicBezTo>
                    <a:cubicBezTo>
                      <a:pt x="6553" y="2295"/>
                      <a:pt x="6805" y="3412"/>
                      <a:pt x="6865" y="4579"/>
                    </a:cubicBezTo>
                    <a:cubicBezTo>
                      <a:pt x="6961" y="6481"/>
                      <a:pt x="6571" y="8273"/>
                      <a:pt x="5597" y="9924"/>
                    </a:cubicBezTo>
                    <a:cubicBezTo>
                      <a:pt x="5455" y="10164"/>
                      <a:pt x="5285" y="10386"/>
                      <a:pt x="5049" y="10550"/>
                    </a:cubicBezTo>
                    <a:cubicBezTo>
                      <a:pt x="5013" y="10574"/>
                      <a:pt x="5001" y="10633"/>
                      <a:pt x="4980" y="10676"/>
                    </a:cubicBezTo>
                    <a:cubicBezTo>
                      <a:pt x="5016" y="10693"/>
                      <a:pt x="5050" y="10720"/>
                      <a:pt x="5088" y="10722"/>
                    </a:cubicBezTo>
                    <a:cubicBezTo>
                      <a:pt x="5688" y="10755"/>
                      <a:pt x="6155" y="11037"/>
                      <a:pt x="6503" y="11510"/>
                    </a:cubicBezTo>
                    <a:cubicBezTo>
                      <a:pt x="6985" y="12164"/>
                      <a:pt x="6992" y="13088"/>
                      <a:pt x="6546" y="13711"/>
                    </a:cubicBezTo>
                    <a:cubicBezTo>
                      <a:pt x="6344" y="13992"/>
                      <a:pt x="5988" y="14152"/>
                      <a:pt x="5612" y="14152"/>
                    </a:cubicBezTo>
                    <a:cubicBezTo>
                      <a:pt x="5488" y="14152"/>
                      <a:pt x="5362" y="14134"/>
                      <a:pt x="5239" y="14098"/>
                    </a:cubicBezTo>
                    <a:cubicBezTo>
                      <a:pt x="4779" y="13962"/>
                      <a:pt x="4427" y="13532"/>
                      <a:pt x="4411" y="13086"/>
                    </a:cubicBezTo>
                    <a:cubicBezTo>
                      <a:pt x="4406" y="12910"/>
                      <a:pt x="4438" y="12744"/>
                      <a:pt x="4548" y="12602"/>
                    </a:cubicBezTo>
                    <a:cubicBezTo>
                      <a:pt x="4638" y="12488"/>
                      <a:pt x="4756" y="12422"/>
                      <a:pt x="4893" y="12422"/>
                    </a:cubicBezTo>
                    <a:cubicBezTo>
                      <a:pt x="4919" y="12422"/>
                      <a:pt x="4947" y="12425"/>
                      <a:pt x="4974" y="12430"/>
                    </a:cubicBezTo>
                    <a:cubicBezTo>
                      <a:pt x="5124" y="12457"/>
                      <a:pt x="5228" y="12556"/>
                      <a:pt x="5271" y="12704"/>
                    </a:cubicBezTo>
                    <a:cubicBezTo>
                      <a:pt x="5285" y="12751"/>
                      <a:pt x="5282" y="12803"/>
                      <a:pt x="5289" y="12859"/>
                    </a:cubicBezTo>
                    <a:cubicBezTo>
                      <a:pt x="5209" y="12832"/>
                      <a:pt x="5150" y="12798"/>
                      <a:pt x="5090" y="12792"/>
                    </a:cubicBezTo>
                    <a:cubicBezTo>
                      <a:pt x="5081" y="12791"/>
                      <a:pt x="5071" y="12791"/>
                      <a:pt x="5062" y="12791"/>
                    </a:cubicBezTo>
                    <a:cubicBezTo>
                      <a:pt x="4879" y="12791"/>
                      <a:pt x="4759" y="12935"/>
                      <a:pt x="4778" y="13124"/>
                    </a:cubicBezTo>
                    <a:cubicBezTo>
                      <a:pt x="4806" y="13393"/>
                      <a:pt x="5049" y="13614"/>
                      <a:pt x="5318" y="13617"/>
                    </a:cubicBezTo>
                    <a:cubicBezTo>
                      <a:pt x="5320" y="13617"/>
                      <a:pt x="5322" y="13617"/>
                      <a:pt x="5323" y="13617"/>
                    </a:cubicBezTo>
                    <a:cubicBezTo>
                      <a:pt x="5793" y="13617"/>
                      <a:pt x="6081" y="13310"/>
                      <a:pt x="6057" y="12842"/>
                    </a:cubicBezTo>
                    <a:cubicBezTo>
                      <a:pt x="6034" y="12365"/>
                      <a:pt x="5811" y="12013"/>
                      <a:pt x="5405" y="11775"/>
                    </a:cubicBezTo>
                    <a:cubicBezTo>
                      <a:pt x="5225" y="11669"/>
                      <a:pt x="5041" y="11618"/>
                      <a:pt x="4865" y="11618"/>
                    </a:cubicBezTo>
                    <a:cubicBezTo>
                      <a:pt x="4532" y="11618"/>
                      <a:pt x="4229" y="11803"/>
                      <a:pt x="4034" y="12151"/>
                    </a:cubicBezTo>
                    <a:cubicBezTo>
                      <a:pt x="3838" y="12500"/>
                      <a:pt x="3762" y="12885"/>
                      <a:pt x="3710" y="13278"/>
                    </a:cubicBezTo>
                    <a:cubicBezTo>
                      <a:pt x="3598" y="14132"/>
                      <a:pt x="3779" y="14926"/>
                      <a:pt x="4217" y="15665"/>
                    </a:cubicBezTo>
                    <a:cubicBezTo>
                      <a:pt x="4272" y="15757"/>
                      <a:pt x="4320" y="15854"/>
                      <a:pt x="4358" y="15960"/>
                    </a:cubicBezTo>
                    <a:cubicBezTo>
                      <a:pt x="4191" y="15920"/>
                      <a:pt x="4058" y="15829"/>
                      <a:pt x="3953" y="15704"/>
                    </a:cubicBezTo>
                    <a:cubicBezTo>
                      <a:pt x="3670" y="15370"/>
                      <a:pt x="3567" y="14961"/>
                      <a:pt x="3474" y="14548"/>
                    </a:cubicBezTo>
                    <a:cubicBezTo>
                      <a:pt x="3236" y="13485"/>
                      <a:pt x="3537" y="12514"/>
                      <a:pt x="4012" y="11590"/>
                    </a:cubicBezTo>
                    <a:cubicBezTo>
                      <a:pt x="4320" y="10994"/>
                      <a:pt x="4708" y="10438"/>
                      <a:pt x="5044" y="9856"/>
                    </a:cubicBezTo>
                    <a:cubicBezTo>
                      <a:pt x="5628" y="8842"/>
                      <a:pt x="6124" y="7785"/>
                      <a:pt x="6411" y="6649"/>
                    </a:cubicBezTo>
                    <a:cubicBezTo>
                      <a:pt x="6545" y="6119"/>
                      <a:pt x="6622" y="5565"/>
                      <a:pt x="6634" y="5019"/>
                    </a:cubicBezTo>
                    <a:cubicBezTo>
                      <a:pt x="6660" y="3915"/>
                      <a:pt x="6475" y="2848"/>
                      <a:pt x="5870" y="1889"/>
                    </a:cubicBezTo>
                    <a:cubicBezTo>
                      <a:pt x="5636" y="1517"/>
                      <a:pt x="5367" y="1177"/>
                      <a:pt x="5029" y="894"/>
                    </a:cubicBezTo>
                    <a:cubicBezTo>
                      <a:pt x="4877" y="765"/>
                      <a:pt x="4721" y="644"/>
                      <a:pt x="4573" y="511"/>
                    </a:cubicBezTo>
                    <a:cubicBezTo>
                      <a:pt x="4489" y="437"/>
                      <a:pt x="4414" y="350"/>
                      <a:pt x="4344" y="261"/>
                    </a:cubicBezTo>
                    <a:cubicBezTo>
                      <a:pt x="4321" y="230"/>
                      <a:pt x="4329" y="176"/>
                      <a:pt x="4322" y="132"/>
                    </a:cubicBezTo>
                    <a:cubicBezTo>
                      <a:pt x="4357" y="127"/>
                      <a:pt x="4396" y="112"/>
                      <a:pt x="4428" y="112"/>
                    </a:cubicBezTo>
                    <a:close/>
                    <a:moveTo>
                      <a:pt x="3742" y="15611"/>
                    </a:moveTo>
                    <a:cubicBezTo>
                      <a:pt x="3941" y="15821"/>
                      <a:pt x="3918" y="15985"/>
                      <a:pt x="3654" y="16141"/>
                    </a:cubicBezTo>
                    <a:cubicBezTo>
                      <a:pt x="3530" y="16214"/>
                      <a:pt x="3376" y="16249"/>
                      <a:pt x="3218" y="16249"/>
                    </a:cubicBezTo>
                    <a:cubicBezTo>
                      <a:pt x="2980" y="16249"/>
                      <a:pt x="2734" y="16170"/>
                      <a:pt x="2576" y="16021"/>
                    </a:cubicBezTo>
                    <a:cubicBezTo>
                      <a:pt x="2566" y="16011"/>
                      <a:pt x="2551" y="16002"/>
                      <a:pt x="2548" y="15990"/>
                    </a:cubicBezTo>
                    <a:cubicBezTo>
                      <a:pt x="2524" y="15918"/>
                      <a:pt x="2465" y="15819"/>
                      <a:pt x="2492" y="15780"/>
                    </a:cubicBezTo>
                    <a:cubicBezTo>
                      <a:pt x="2513" y="15750"/>
                      <a:pt x="2535" y="15739"/>
                      <a:pt x="2559" y="15739"/>
                    </a:cubicBezTo>
                    <a:cubicBezTo>
                      <a:pt x="2606" y="15739"/>
                      <a:pt x="2656" y="15784"/>
                      <a:pt x="2698" y="15815"/>
                    </a:cubicBezTo>
                    <a:cubicBezTo>
                      <a:pt x="2835" y="15914"/>
                      <a:pt x="2976" y="15960"/>
                      <a:pt x="3119" y="15960"/>
                    </a:cubicBezTo>
                    <a:cubicBezTo>
                      <a:pt x="3242" y="15960"/>
                      <a:pt x="3366" y="15925"/>
                      <a:pt x="3489" y="15861"/>
                    </a:cubicBezTo>
                    <a:cubicBezTo>
                      <a:pt x="3590" y="15808"/>
                      <a:pt x="3659" y="15696"/>
                      <a:pt x="3742" y="15611"/>
                    </a:cubicBezTo>
                    <a:close/>
                    <a:moveTo>
                      <a:pt x="5198" y="14893"/>
                    </a:moveTo>
                    <a:cubicBezTo>
                      <a:pt x="5257" y="14893"/>
                      <a:pt x="5318" y="14905"/>
                      <a:pt x="5369" y="14926"/>
                    </a:cubicBezTo>
                    <a:cubicBezTo>
                      <a:pt x="5930" y="15158"/>
                      <a:pt x="5876" y="16023"/>
                      <a:pt x="5518" y="16256"/>
                    </a:cubicBezTo>
                    <a:cubicBezTo>
                      <a:pt x="5477" y="16282"/>
                      <a:pt x="5439" y="16312"/>
                      <a:pt x="5395" y="16326"/>
                    </a:cubicBezTo>
                    <a:cubicBezTo>
                      <a:pt x="5288" y="16359"/>
                      <a:pt x="5156" y="16380"/>
                      <a:pt x="5014" y="16380"/>
                    </a:cubicBezTo>
                    <a:cubicBezTo>
                      <a:pt x="4684" y="16380"/>
                      <a:pt x="4303" y="16269"/>
                      <a:pt x="4072" y="15955"/>
                    </a:cubicBezTo>
                    <a:lnTo>
                      <a:pt x="4072" y="15955"/>
                    </a:lnTo>
                    <a:cubicBezTo>
                      <a:pt x="4158" y="15995"/>
                      <a:pt x="4220" y="16035"/>
                      <a:pt x="4285" y="16051"/>
                    </a:cubicBezTo>
                    <a:cubicBezTo>
                      <a:pt x="4302" y="16055"/>
                      <a:pt x="4321" y="16058"/>
                      <a:pt x="4340" y="16058"/>
                    </a:cubicBezTo>
                    <a:cubicBezTo>
                      <a:pt x="4375" y="16058"/>
                      <a:pt x="4409" y="16050"/>
                      <a:pt x="4427" y="16033"/>
                    </a:cubicBezTo>
                    <a:cubicBezTo>
                      <a:pt x="4453" y="16007"/>
                      <a:pt x="4454" y="15932"/>
                      <a:pt x="4435" y="15894"/>
                    </a:cubicBezTo>
                    <a:cubicBezTo>
                      <a:pt x="4358" y="15732"/>
                      <a:pt x="4265" y="15577"/>
                      <a:pt x="4182" y="15417"/>
                    </a:cubicBezTo>
                    <a:cubicBezTo>
                      <a:pt x="4125" y="15311"/>
                      <a:pt x="4078" y="15198"/>
                      <a:pt x="4026" y="15088"/>
                    </a:cubicBezTo>
                    <a:cubicBezTo>
                      <a:pt x="4035" y="15080"/>
                      <a:pt x="4046" y="15074"/>
                      <a:pt x="4055" y="15066"/>
                    </a:cubicBezTo>
                    <a:cubicBezTo>
                      <a:pt x="4249" y="15369"/>
                      <a:pt x="4522" y="15566"/>
                      <a:pt x="4872" y="15637"/>
                    </a:cubicBezTo>
                    <a:cubicBezTo>
                      <a:pt x="4926" y="15648"/>
                      <a:pt x="4982" y="15653"/>
                      <a:pt x="5039" y="15653"/>
                    </a:cubicBezTo>
                    <a:cubicBezTo>
                      <a:pt x="5091" y="15653"/>
                      <a:pt x="5144" y="15648"/>
                      <a:pt x="5193" y="15638"/>
                    </a:cubicBezTo>
                    <a:cubicBezTo>
                      <a:pt x="5362" y="15602"/>
                      <a:pt x="5476" y="15432"/>
                      <a:pt x="5457" y="15281"/>
                    </a:cubicBezTo>
                    <a:cubicBezTo>
                      <a:pt x="5442" y="15159"/>
                      <a:pt x="5374" y="15064"/>
                      <a:pt x="5255" y="15057"/>
                    </a:cubicBezTo>
                    <a:cubicBezTo>
                      <a:pt x="5254" y="15057"/>
                      <a:pt x="5252" y="15057"/>
                      <a:pt x="5250" y="15057"/>
                    </a:cubicBezTo>
                    <a:cubicBezTo>
                      <a:pt x="5183" y="15057"/>
                      <a:pt x="5113" y="15127"/>
                      <a:pt x="5022" y="15177"/>
                    </a:cubicBezTo>
                    <a:cubicBezTo>
                      <a:pt x="5013" y="15151"/>
                      <a:pt x="4965" y="15082"/>
                      <a:pt x="4981" y="15034"/>
                    </a:cubicBezTo>
                    <a:cubicBezTo>
                      <a:pt x="4998" y="14978"/>
                      <a:pt x="5065" y="14913"/>
                      <a:pt x="5122" y="14900"/>
                    </a:cubicBezTo>
                    <a:cubicBezTo>
                      <a:pt x="5146" y="14895"/>
                      <a:pt x="5172" y="14893"/>
                      <a:pt x="5198" y="14893"/>
                    </a:cubicBezTo>
                    <a:close/>
                    <a:moveTo>
                      <a:pt x="6927" y="16385"/>
                    </a:moveTo>
                    <a:cubicBezTo>
                      <a:pt x="6952" y="16385"/>
                      <a:pt x="6978" y="16387"/>
                      <a:pt x="7004" y="16391"/>
                    </a:cubicBezTo>
                    <a:cubicBezTo>
                      <a:pt x="7170" y="16417"/>
                      <a:pt x="7320" y="16602"/>
                      <a:pt x="7297" y="16755"/>
                    </a:cubicBezTo>
                    <a:cubicBezTo>
                      <a:pt x="7283" y="16855"/>
                      <a:pt x="7126" y="16943"/>
                      <a:pt x="6979" y="16943"/>
                    </a:cubicBezTo>
                    <a:cubicBezTo>
                      <a:pt x="6960" y="16943"/>
                      <a:pt x="6942" y="16941"/>
                      <a:pt x="6925" y="16939"/>
                    </a:cubicBezTo>
                    <a:cubicBezTo>
                      <a:pt x="6711" y="16904"/>
                      <a:pt x="6596" y="16765"/>
                      <a:pt x="6627" y="16582"/>
                    </a:cubicBezTo>
                    <a:cubicBezTo>
                      <a:pt x="6648" y="16462"/>
                      <a:pt x="6771" y="16385"/>
                      <a:pt x="6927" y="16385"/>
                    </a:cubicBezTo>
                    <a:close/>
                    <a:moveTo>
                      <a:pt x="4050" y="16107"/>
                    </a:moveTo>
                    <a:lnTo>
                      <a:pt x="4050" y="16107"/>
                    </a:lnTo>
                    <a:cubicBezTo>
                      <a:pt x="4186" y="16175"/>
                      <a:pt x="4238" y="16274"/>
                      <a:pt x="4234" y="16412"/>
                    </a:cubicBezTo>
                    <a:cubicBezTo>
                      <a:pt x="4228" y="16760"/>
                      <a:pt x="4086" y="17035"/>
                      <a:pt x="3789" y="17218"/>
                    </a:cubicBezTo>
                    <a:cubicBezTo>
                      <a:pt x="3670" y="17291"/>
                      <a:pt x="3551" y="17326"/>
                      <a:pt x="3433" y="17326"/>
                    </a:cubicBezTo>
                    <a:cubicBezTo>
                      <a:pt x="3290" y="17326"/>
                      <a:pt x="3150" y="17275"/>
                      <a:pt x="3015" y="17183"/>
                    </a:cubicBezTo>
                    <a:cubicBezTo>
                      <a:pt x="2948" y="17138"/>
                      <a:pt x="2912" y="17044"/>
                      <a:pt x="2875" y="16965"/>
                    </a:cubicBezTo>
                    <a:cubicBezTo>
                      <a:pt x="2865" y="16942"/>
                      <a:pt x="2909" y="16897"/>
                      <a:pt x="2926" y="16861"/>
                    </a:cubicBezTo>
                    <a:cubicBezTo>
                      <a:pt x="2956" y="16880"/>
                      <a:pt x="2989" y="16894"/>
                      <a:pt x="3014" y="16918"/>
                    </a:cubicBezTo>
                    <a:cubicBezTo>
                      <a:pt x="3087" y="16988"/>
                      <a:pt x="3143" y="17089"/>
                      <a:pt x="3230" y="17132"/>
                    </a:cubicBezTo>
                    <a:cubicBezTo>
                      <a:pt x="3287" y="17160"/>
                      <a:pt x="3343" y="17172"/>
                      <a:pt x="3397" y="17172"/>
                    </a:cubicBezTo>
                    <a:cubicBezTo>
                      <a:pt x="3517" y="17172"/>
                      <a:pt x="3629" y="17112"/>
                      <a:pt x="3726" y="17025"/>
                    </a:cubicBezTo>
                    <a:cubicBezTo>
                      <a:pt x="3949" y="16825"/>
                      <a:pt x="4055" y="16568"/>
                      <a:pt x="4052" y="16267"/>
                    </a:cubicBezTo>
                    <a:cubicBezTo>
                      <a:pt x="4052" y="16216"/>
                      <a:pt x="4051" y="16166"/>
                      <a:pt x="4050" y="16107"/>
                    </a:cubicBezTo>
                    <a:close/>
                    <a:moveTo>
                      <a:pt x="4387" y="16366"/>
                    </a:moveTo>
                    <a:lnTo>
                      <a:pt x="4387" y="16366"/>
                    </a:lnTo>
                    <a:cubicBezTo>
                      <a:pt x="4668" y="16415"/>
                      <a:pt x="4894" y="16515"/>
                      <a:pt x="5105" y="16686"/>
                    </a:cubicBezTo>
                    <a:cubicBezTo>
                      <a:pt x="5430" y="16951"/>
                      <a:pt x="5827" y="17079"/>
                      <a:pt x="6236" y="17155"/>
                    </a:cubicBezTo>
                    <a:cubicBezTo>
                      <a:pt x="6314" y="17170"/>
                      <a:pt x="6392" y="17177"/>
                      <a:pt x="6469" y="17177"/>
                    </a:cubicBezTo>
                    <a:cubicBezTo>
                      <a:pt x="6699" y="17177"/>
                      <a:pt x="6920" y="17117"/>
                      <a:pt x="7138" y="17026"/>
                    </a:cubicBezTo>
                    <a:cubicBezTo>
                      <a:pt x="7145" y="17042"/>
                      <a:pt x="7152" y="17056"/>
                      <a:pt x="7160" y="17070"/>
                    </a:cubicBezTo>
                    <a:cubicBezTo>
                      <a:pt x="7051" y="17135"/>
                      <a:pt x="6948" y="17217"/>
                      <a:pt x="6832" y="17263"/>
                    </a:cubicBezTo>
                    <a:cubicBezTo>
                      <a:pt x="6642" y="17336"/>
                      <a:pt x="6451" y="17369"/>
                      <a:pt x="6260" y="17369"/>
                    </a:cubicBezTo>
                    <a:cubicBezTo>
                      <a:pt x="6048" y="17369"/>
                      <a:pt x="5835" y="17329"/>
                      <a:pt x="5621" y="17261"/>
                    </a:cubicBezTo>
                    <a:cubicBezTo>
                      <a:pt x="5161" y="17115"/>
                      <a:pt x="4763" y="16888"/>
                      <a:pt x="4470" y="16495"/>
                    </a:cubicBezTo>
                    <a:cubicBezTo>
                      <a:pt x="4443" y="16458"/>
                      <a:pt x="4420" y="16418"/>
                      <a:pt x="4387" y="16366"/>
                    </a:cubicBezTo>
                    <a:close/>
                    <a:moveTo>
                      <a:pt x="4413" y="0"/>
                    </a:moveTo>
                    <a:cubicBezTo>
                      <a:pt x="4191" y="72"/>
                      <a:pt x="4160" y="158"/>
                      <a:pt x="4304" y="349"/>
                    </a:cubicBezTo>
                    <a:cubicBezTo>
                      <a:pt x="4373" y="443"/>
                      <a:pt x="4461" y="526"/>
                      <a:pt x="4553" y="599"/>
                    </a:cubicBezTo>
                    <a:cubicBezTo>
                      <a:pt x="4929" y="898"/>
                      <a:pt x="5292" y="1208"/>
                      <a:pt x="5574" y="1603"/>
                    </a:cubicBezTo>
                    <a:cubicBezTo>
                      <a:pt x="6143" y="2404"/>
                      <a:pt x="6465" y="3290"/>
                      <a:pt x="6516" y="4273"/>
                    </a:cubicBezTo>
                    <a:cubicBezTo>
                      <a:pt x="6521" y="4394"/>
                      <a:pt x="6505" y="4519"/>
                      <a:pt x="6474" y="4637"/>
                    </a:cubicBezTo>
                    <a:cubicBezTo>
                      <a:pt x="6302" y="5292"/>
                      <a:pt x="6030" y="5905"/>
                      <a:pt x="5698" y="6494"/>
                    </a:cubicBezTo>
                    <a:cubicBezTo>
                      <a:pt x="5425" y="6976"/>
                      <a:pt x="5124" y="7443"/>
                      <a:pt x="4956" y="7979"/>
                    </a:cubicBezTo>
                    <a:cubicBezTo>
                      <a:pt x="4778" y="8545"/>
                      <a:pt x="4721" y="9110"/>
                      <a:pt x="4934" y="9678"/>
                    </a:cubicBezTo>
                    <a:cubicBezTo>
                      <a:pt x="4965" y="9764"/>
                      <a:pt x="4961" y="9823"/>
                      <a:pt x="4915" y="9900"/>
                    </a:cubicBezTo>
                    <a:cubicBezTo>
                      <a:pt x="4593" y="10426"/>
                      <a:pt x="4278" y="10954"/>
                      <a:pt x="3958" y="11480"/>
                    </a:cubicBezTo>
                    <a:cubicBezTo>
                      <a:pt x="3937" y="11514"/>
                      <a:pt x="3902" y="11554"/>
                      <a:pt x="3869" y="11561"/>
                    </a:cubicBezTo>
                    <a:cubicBezTo>
                      <a:pt x="3801" y="11573"/>
                      <a:pt x="3734" y="11579"/>
                      <a:pt x="3669" y="11579"/>
                    </a:cubicBezTo>
                    <a:cubicBezTo>
                      <a:pt x="3419" y="11579"/>
                      <a:pt x="3187" y="11497"/>
                      <a:pt x="2960" y="11388"/>
                    </a:cubicBezTo>
                    <a:cubicBezTo>
                      <a:pt x="3071" y="10953"/>
                      <a:pt x="2963" y="10650"/>
                      <a:pt x="2610" y="10404"/>
                    </a:cubicBezTo>
                    <a:cubicBezTo>
                      <a:pt x="2491" y="10319"/>
                      <a:pt x="2359" y="10251"/>
                      <a:pt x="2227" y="10189"/>
                    </a:cubicBezTo>
                    <a:cubicBezTo>
                      <a:pt x="2121" y="10142"/>
                      <a:pt x="2057" y="10087"/>
                      <a:pt x="2056" y="9960"/>
                    </a:cubicBezTo>
                    <a:cubicBezTo>
                      <a:pt x="2054" y="9873"/>
                      <a:pt x="2032" y="9776"/>
                      <a:pt x="1987" y="9703"/>
                    </a:cubicBezTo>
                    <a:cubicBezTo>
                      <a:pt x="1953" y="9643"/>
                      <a:pt x="1871" y="9581"/>
                      <a:pt x="1808" y="9579"/>
                    </a:cubicBezTo>
                    <a:cubicBezTo>
                      <a:pt x="1808" y="9579"/>
                      <a:pt x="1808" y="9579"/>
                      <a:pt x="1808" y="9579"/>
                    </a:cubicBezTo>
                    <a:cubicBezTo>
                      <a:pt x="1766" y="9579"/>
                      <a:pt x="1703" y="9674"/>
                      <a:pt x="1682" y="9738"/>
                    </a:cubicBezTo>
                    <a:cubicBezTo>
                      <a:pt x="1656" y="9821"/>
                      <a:pt x="1660" y="9916"/>
                      <a:pt x="1649" y="10015"/>
                    </a:cubicBezTo>
                    <a:cubicBezTo>
                      <a:pt x="1567" y="9965"/>
                      <a:pt x="1501" y="9915"/>
                      <a:pt x="1428" y="9884"/>
                    </a:cubicBezTo>
                    <a:cubicBezTo>
                      <a:pt x="1410" y="9877"/>
                      <a:pt x="1386" y="9873"/>
                      <a:pt x="1362" y="9873"/>
                    </a:cubicBezTo>
                    <a:cubicBezTo>
                      <a:pt x="1337" y="9873"/>
                      <a:pt x="1313" y="9877"/>
                      <a:pt x="1299" y="9889"/>
                    </a:cubicBezTo>
                    <a:cubicBezTo>
                      <a:pt x="1274" y="9910"/>
                      <a:pt x="1266" y="9977"/>
                      <a:pt x="1279" y="10015"/>
                    </a:cubicBezTo>
                    <a:cubicBezTo>
                      <a:pt x="1313" y="10111"/>
                      <a:pt x="1362" y="10199"/>
                      <a:pt x="1408" y="10298"/>
                    </a:cubicBezTo>
                    <a:cubicBezTo>
                      <a:pt x="1353" y="10297"/>
                      <a:pt x="1300" y="10292"/>
                      <a:pt x="1248" y="10292"/>
                    </a:cubicBezTo>
                    <a:cubicBezTo>
                      <a:pt x="1220" y="10292"/>
                      <a:pt x="1193" y="10294"/>
                      <a:pt x="1166" y="10298"/>
                    </a:cubicBezTo>
                    <a:cubicBezTo>
                      <a:pt x="1123" y="10304"/>
                      <a:pt x="1062" y="10342"/>
                      <a:pt x="1051" y="10376"/>
                    </a:cubicBezTo>
                    <a:cubicBezTo>
                      <a:pt x="1041" y="10415"/>
                      <a:pt x="1070" y="10489"/>
                      <a:pt x="1103" y="10508"/>
                    </a:cubicBezTo>
                    <a:cubicBezTo>
                      <a:pt x="1183" y="10555"/>
                      <a:pt x="1273" y="10600"/>
                      <a:pt x="1364" y="10609"/>
                    </a:cubicBezTo>
                    <a:cubicBezTo>
                      <a:pt x="1504" y="10623"/>
                      <a:pt x="1569" y="10690"/>
                      <a:pt x="1617" y="10814"/>
                    </a:cubicBezTo>
                    <a:cubicBezTo>
                      <a:pt x="1701" y="11034"/>
                      <a:pt x="1817" y="11241"/>
                      <a:pt x="2017" y="11373"/>
                    </a:cubicBezTo>
                    <a:cubicBezTo>
                      <a:pt x="2184" y="11485"/>
                      <a:pt x="2357" y="11576"/>
                      <a:pt x="2542" y="11576"/>
                    </a:cubicBezTo>
                    <a:cubicBezTo>
                      <a:pt x="2644" y="11576"/>
                      <a:pt x="2750" y="11548"/>
                      <a:pt x="2860" y="11480"/>
                    </a:cubicBezTo>
                    <a:cubicBezTo>
                      <a:pt x="2872" y="11474"/>
                      <a:pt x="2890" y="11469"/>
                      <a:pt x="2905" y="11469"/>
                    </a:cubicBezTo>
                    <a:cubicBezTo>
                      <a:pt x="2913" y="11469"/>
                      <a:pt x="2920" y="11470"/>
                      <a:pt x="2925" y="11473"/>
                    </a:cubicBezTo>
                    <a:cubicBezTo>
                      <a:pt x="3192" y="11610"/>
                      <a:pt x="3474" y="11682"/>
                      <a:pt x="3798" y="11682"/>
                    </a:cubicBezTo>
                    <a:cubicBezTo>
                      <a:pt x="3821" y="11682"/>
                      <a:pt x="3845" y="11682"/>
                      <a:pt x="3869" y="11681"/>
                    </a:cubicBezTo>
                    <a:lnTo>
                      <a:pt x="3869" y="11681"/>
                    </a:lnTo>
                    <a:cubicBezTo>
                      <a:pt x="3736" y="11948"/>
                      <a:pt x="3619" y="12194"/>
                      <a:pt x="3492" y="12436"/>
                    </a:cubicBezTo>
                    <a:cubicBezTo>
                      <a:pt x="3411" y="12589"/>
                      <a:pt x="3271" y="12668"/>
                      <a:pt x="3100" y="12683"/>
                    </a:cubicBezTo>
                    <a:cubicBezTo>
                      <a:pt x="3093" y="12683"/>
                      <a:pt x="3087" y="12683"/>
                      <a:pt x="3080" y="12683"/>
                    </a:cubicBezTo>
                    <a:cubicBezTo>
                      <a:pt x="2883" y="12683"/>
                      <a:pt x="2710" y="12444"/>
                      <a:pt x="2796" y="12279"/>
                    </a:cubicBezTo>
                    <a:cubicBezTo>
                      <a:pt x="2812" y="12245"/>
                      <a:pt x="2865" y="12214"/>
                      <a:pt x="2903" y="12213"/>
                    </a:cubicBezTo>
                    <a:cubicBezTo>
                      <a:pt x="2904" y="12213"/>
                      <a:pt x="2904" y="12213"/>
                      <a:pt x="2904" y="12213"/>
                    </a:cubicBezTo>
                    <a:cubicBezTo>
                      <a:pt x="2932" y="12213"/>
                      <a:pt x="2962" y="12262"/>
                      <a:pt x="2991" y="12289"/>
                    </a:cubicBezTo>
                    <a:lnTo>
                      <a:pt x="2910" y="12367"/>
                    </a:lnTo>
                    <a:cubicBezTo>
                      <a:pt x="2896" y="12378"/>
                      <a:pt x="2883" y="12388"/>
                      <a:pt x="2863" y="12404"/>
                    </a:cubicBezTo>
                    <a:cubicBezTo>
                      <a:pt x="2919" y="12500"/>
                      <a:pt x="2980" y="12576"/>
                      <a:pt x="3083" y="12576"/>
                    </a:cubicBezTo>
                    <a:cubicBezTo>
                      <a:pt x="3103" y="12576"/>
                      <a:pt x="3123" y="12574"/>
                      <a:pt x="3146" y="12568"/>
                    </a:cubicBezTo>
                    <a:cubicBezTo>
                      <a:pt x="3263" y="12537"/>
                      <a:pt x="3340" y="12416"/>
                      <a:pt x="3301" y="12274"/>
                    </a:cubicBezTo>
                    <a:cubicBezTo>
                      <a:pt x="3268" y="12160"/>
                      <a:pt x="3209" y="12042"/>
                      <a:pt x="3129" y="11959"/>
                    </a:cubicBezTo>
                    <a:cubicBezTo>
                      <a:pt x="3058" y="11884"/>
                      <a:pt x="2975" y="11849"/>
                      <a:pt x="2892" y="11849"/>
                    </a:cubicBezTo>
                    <a:cubicBezTo>
                      <a:pt x="2786" y="11849"/>
                      <a:pt x="2681" y="11907"/>
                      <a:pt x="2607" y="12015"/>
                    </a:cubicBezTo>
                    <a:cubicBezTo>
                      <a:pt x="2374" y="12354"/>
                      <a:pt x="2606" y="12951"/>
                      <a:pt x="3009" y="13024"/>
                    </a:cubicBezTo>
                    <a:cubicBezTo>
                      <a:pt x="3034" y="13028"/>
                      <a:pt x="3059" y="13030"/>
                      <a:pt x="3085" y="13030"/>
                    </a:cubicBezTo>
                    <a:cubicBezTo>
                      <a:pt x="3187" y="13030"/>
                      <a:pt x="3293" y="13001"/>
                      <a:pt x="3400" y="12990"/>
                    </a:cubicBezTo>
                    <a:lnTo>
                      <a:pt x="3400" y="12990"/>
                    </a:lnTo>
                    <a:cubicBezTo>
                      <a:pt x="3348" y="13292"/>
                      <a:pt x="3203" y="13557"/>
                      <a:pt x="2934" y="13736"/>
                    </a:cubicBezTo>
                    <a:cubicBezTo>
                      <a:pt x="2851" y="13792"/>
                      <a:pt x="2756" y="13818"/>
                      <a:pt x="2662" y="13818"/>
                    </a:cubicBezTo>
                    <a:cubicBezTo>
                      <a:pt x="2465" y="13818"/>
                      <a:pt x="2271" y="13706"/>
                      <a:pt x="2185" y="13516"/>
                    </a:cubicBezTo>
                    <a:cubicBezTo>
                      <a:pt x="2152" y="13446"/>
                      <a:pt x="2152" y="13349"/>
                      <a:pt x="2172" y="13273"/>
                    </a:cubicBezTo>
                    <a:cubicBezTo>
                      <a:pt x="2181" y="13236"/>
                      <a:pt x="2273" y="13204"/>
                      <a:pt x="2327" y="13204"/>
                    </a:cubicBezTo>
                    <a:cubicBezTo>
                      <a:pt x="2364" y="13204"/>
                      <a:pt x="2400" y="13262"/>
                      <a:pt x="2439" y="13294"/>
                    </a:cubicBezTo>
                    <a:cubicBezTo>
                      <a:pt x="2393" y="13312"/>
                      <a:pt x="2340" y="13320"/>
                      <a:pt x="2302" y="13349"/>
                    </a:cubicBezTo>
                    <a:cubicBezTo>
                      <a:pt x="2271" y="13372"/>
                      <a:pt x="2235" y="13422"/>
                      <a:pt x="2242" y="13451"/>
                    </a:cubicBezTo>
                    <a:cubicBezTo>
                      <a:pt x="2254" y="13503"/>
                      <a:pt x="2291" y="13552"/>
                      <a:pt x="2328" y="13594"/>
                    </a:cubicBezTo>
                    <a:cubicBezTo>
                      <a:pt x="2390" y="13664"/>
                      <a:pt x="2463" y="13709"/>
                      <a:pt x="2549" y="13709"/>
                    </a:cubicBezTo>
                    <a:cubicBezTo>
                      <a:pt x="2579" y="13709"/>
                      <a:pt x="2612" y="13703"/>
                      <a:pt x="2646" y="13691"/>
                    </a:cubicBezTo>
                    <a:cubicBezTo>
                      <a:pt x="2769" y="13644"/>
                      <a:pt x="2816" y="13546"/>
                      <a:pt x="2821" y="13422"/>
                    </a:cubicBezTo>
                    <a:cubicBezTo>
                      <a:pt x="2828" y="13229"/>
                      <a:pt x="2746" y="13072"/>
                      <a:pt x="2607" y="12946"/>
                    </a:cubicBezTo>
                    <a:cubicBezTo>
                      <a:pt x="2526" y="12873"/>
                      <a:pt x="2430" y="12838"/>
                      <a:pt x="2336" y="12838"/>
                    </a:cubicBezTo>
                    <a:cubicBezTo>
                      <a:pt x="2209" y="12838"/>
                      <a:pt x="2085" y="12902"/>
                      <a:pt x="2002" y="13025"/>
                    </a:cubicBezTo>
                    <a:cubicBezTo>
                      <a:pt x="1836" y="13268"/>
                      <a:pt x="1886" y="13514"/>
                      <a:pt x="2001" y="13754"/>
                    </a:cubicBezTo>
                    <a:cubicBezTo>
                      <a:pt x="2156" y="14080"/>
                      <a:pt x="2376" y="14249"/>
                      <a:pt x="2660" y="14249"/>
                    </a:cubicBezTo>
                    <a:cubicBezTo>
                      <a:pt x="2730" y="14249"/>
                      <a:pt x="2803" y="14239"/>
                      <a:pt x="2880" y="14219"/>
                    </a:cubicBezTo>
                    <a:cubicBezTo>
                      <a:pt x="3030" y="14179"/>
                      <a:pt x="3164" y="14074"/>
                      <a:pt x="3302" y="14001"/>
                    </a:cubicBezTo>
                    <a:lnTo>
                      <a:pt x="3302" y="14001"/>
                    </a:lnTo>
                    <a:cubicBezTo>
                      <a:pt x="3349" y="14311"/>
                      <a:pt x="3410" y="14656"/>
                      <a:pt x="3063" y="14904"/>
                    </a:cubicBezTo>
                    <a:cubicBezTo>
                      <a:pt x="2905" y="15016"/>
                      <a:pt x="2741" y="15064"/>
                      <a:pt x="2573" y="15064"/>
                    </a:cubicBezTo>
                    <a:cubicBezTo>
                      <a:pt x="2447" y="15064"/>
                      <a:pt x="2319" y="15037"/>
                      <a:pt x="2189" y="14991"/>
                    </a:cubicBezTo>
                    <a:cubicBezTo>
                      <a:pt x="2259" y="14506"/>
                      <a:pt x="2120" y="14267"/>
                      <a:pt x="1665" y="14098"/>
                    </a:cubicBezTo>
                    <a:cubicBezTo>
                      <a:pt x="1524" y="14046"/>
                      <a:pt x="1373" y="14020"/>
                      <a:pt x="1225" y="13989"/>
                    </a:cubicBezTo>
                    <a:cubicBezTo>
                      <a:pt x="1096" y="13963"/>
                      <a:pt x="1018" y="13895"/>
                      <a:pt x="985" y="13762"/>
                    </a:cubicBezTo>
                    <a:cubicBezTo>
                      <a:pt x="963" y="13671"/>
                      <a:pt x="930" y="13577"/>
                      <a:pt x="875" y="13504"/>
                    </a:cubicBezTo>
                    <a:cubicBezTo>
                      <a:pt x="833" y="13448"/>
                      <a:pt x="750" y="13423"/>
                      <a:pt x="685" y="13385"/>
                    </a:cubicBezTo>
                    <a:cubicBezTo>
                      <a:pt x="649" y="13451"/>
                      <a:pt x="596" y="13514"/>
                      <a:pt x="584" y="13583"/>
                    </a:cubicBezTo>
                    <a:cubicBezTo>
                      <a:pt x="571" y="13664"/>
                      <a:pt x="596" y="13751"/>
                      <a:pt x="606" y="13846"/>
                    </a:cubicBezTo>
                    <a:cubicBezTo>
                      <a:pt x="536" y="13821"/>
                      <a:pt x="474" y="13783"/>
                      <a:pt x="414" y="13783"/>
                    </a:cubicBezTo>
                    <a:cubicBezTo>
                      <a:pt x="413" y="13783"/>
                      <a:pt x="412" y="13783"/>
                      <a:pt x="410" y="13783"/>
                    </a:cubicBezTo>
                    <a:cubicBezTo>
                      <a:pt x="337" y="13783"/>
                      <a:pt x="265" y="13814"/>
                      <a:pt x="193" y="13831"/>
                    </a:cubicBezTo>
                    <a:cubicBezTo>
                      <a:pt x="221" y="13901"/>
                      <a:pt x="243" y="13973"/>
                      <a:pt x="280" y="14037"/>
                    </a:cubicBezTo>
                    <a:cubicBezTo>
                      <a:pt x="298" y="14072"/>
                      <a:pt x="342" y="14092"/>
                      <a:pt x="385" y="14128"/>
                    </a:cubicBezTo>
                    <a:cubicBezTo>
                      <a:pt x="288" y="14140"/>
                      <a:pt x="205" y="14131"/>
                      <a:pt x="152" y="14166"/>
                    </a:cubicBezTo>
                    <a:cubicBezTo>
                      <a:pt x="89" y="14206"/>
                      <a:pt x="49" y="14284"/>
                      <a:pt x="1" y="14346"/>
                    </a:cubicBezTo>
                    <a:cubicBezTo>
                      <a:pt x="63" y="14394"/>
                      <a:pt x="117" y="14464"/>
                      <a:pt x="188" y="14486"/>
                    </a:cubicBezTo>
                    <a:cubicBezTo>
                      <a:pt x="218" y="14497"/>
                      <a:pt x="250" y="14500"/>
                      <a:pt x="284" y="14500"/>
                    </a:cubicBezTo>
                    <a:cubicBezTo>
                      <a:pt x="331" y="14500"/>
                      <a:pt x="381" y="14493"/>
                      <a:pt x="427" y="14491"/>
                    </a:cubicBezTo>
                    <a:cubicBezTo>
                      <a:pt x="435" y="14491"/>
                      <a:pt x="443" y="14491"/>
                      <a:pt x="451" y="14491"/>
                    </a:cubicBezTo>
                    <a:cubicBezTo>
                      <a:pt x="605" y="14491"/>
                      <a:pt x="710" y="14552"/>
                      <a:pt x="789" y="14704"/>
                    </a:cubicBezTo>
                    <a:cubicBezTo>
                      <a:pt x="918" y="14957"/>
                      <a:pt x="1104" y="15167"/>
                      <a:pt x="1373" y="15286"/>
                    </a:cubicBezTo>
                    <a:cubicBezTo>
                      <a:pt x="1451" y="15320"/>
                      <a:pt x="1540" y="15337"/>
                      <a:pt x="1631" y="15337"/>
                    </a:cubicBezTo>
                    <a:cubicBezTo>
                      <a:pt x="1806" y="15337"/>
                      <a:pt x="1984" y="15274"/>
                      <a:pt x="2084" y="15158"/>
                    </a:cubicBezTo>
                    <a:cubicBezTo>
                      <a:pt x="2121" y="15116"/>
                      <a:pt x="2153" y="15102"/>
                      <a:pt x="2189" y="15102"/>
                    </a:cubicBezTo>
                    <a:cubicBezTo>
                      <a:pt x="2212" y="15102"/>
                      <a:pt x="2237" y="15108"/>
                      <a:pt x="2266" y="15115"/>
                    </a:cubicBezTo>
                    <a:cubicBezTo>
                      <a:pt x="2379" y="15145"/>
                      <a:pt x="2489" y="15162"/>
                      <a:pt x="2596" y="15162"/>
                    </a:cubicBezTo>
                    <a:cubicBezTo>
                      <a:pt x="2821" y="15162"/>
                      <a:pt x="3030" y="15087"/>
                      <a:pt x="3214" y="14905"/>
                    </a:cubicBezTo>
                    <a:cubicBezTo>
                      <a:pt x="3276" y="14844"/>
                      <a:pt x="3337" y="14782"/>
                      <a:pt x="3400" y="14719"/>
                    </a:cubicBezTo>
                    <a:cubicBezTo>
                      <a:pt x="3482" y="14951"/>
                      <a:pt x="3562" y="15167"/>
                      <a:pt x="3634" y="15388"/>
                    </a:cubicBezTo>
                    <a:cubicBezTo>
                      <a:pt x="3688" y="15561"/>
                      <a:pt x="3601" y="15735"/>
                      <a:pt x="3431" y="15807"/>
                    </a:cubicBezTo>
                    <a:cubicBezTo>
                      <a:pt x="3328" y="15852"/>
                      <a:pt x="3225" y="15875"/>
                      <a:pt x="3125" y="15875"/>
                    </a:cubicBezTo>
                    <a:cubicBezTo>
                      <a:pt x="2990" y="15875"/>
                      <a:pt x="2858" y="15832"/>
                      <a:pt x="2731" y="15740"/>
                    </a:cubicBezTo>
                    <a:cubicBezTo>
                      <a:pt x="2676" y="15700"/>
                      <a:pt x="2616" y="15662"/>
                      <a:pt x="2555" y="15662"/>
                    </a:cubicBezTo>
                    <a:cubicBezTo>
                      <a:pt x="2516" y="15662"/>
                      <a:pt x="2477" y="15678"/>
                      <a:pt x="2440" y="15720"/>
                    </a:cubicBezTo>
                    <a:cubicBezTo>
                      <a:pt x="2348" y="15820"/>
                      <a:pt x="2411" y="15922"/>
                      <a:pt x="2477" y="16014"/>
                    </a:cubicBezTo>
                    <a:cubicBezTo>
                      <a:pt x="2493" y="16037"/>
                      <a:pt x="2512" y="16058"/>
                      <a:pt x="2534" y="16077"/>
                    </a:cubicBezTo>
                    <a:cubicBezTo>
                      <a:pt x="2733" y="16248"/>
                      <a:pt x="2992" y="16332"/>
                      <a:pt x="3238" y="16332"/>
                    </a:cubicBezTo>
                    <a:cubicBezTo>
                      <a:pt x="3501" y="16332"/>
                      <a:pt x="3749" y="16237"/>
                      <a:pt x="3900" y="16048"/>
                    </a:cubicBezTo>
                    <a:cubicBezTo>
                      <a:pt x="3910" y="16037"/>
                      <a:pt x="3927" y="16032"/>
                      <a:pt x="3953" y="16016"/>
                    </a:cubicBezTo>
                    <a:lnTo>
                      <a:pt x="3953" y="16016"/>
                    </a:lnTo>
                    <a:cubicBezTo>
                      <a:pt x="4015" y="16366"/>
                      <a:pt x="3959" y="16671"/>
                      <a:pt x="3717" y="16925"/>
                    </a:cubicBezTo>
                    <a:cubicBezTo>
                      <a:pt x="3616" y="17032"/>
                      <a:pt x="3514" y="17084"/>
                      <a:pt x="3415" y="17084"/>
                    </a:cubicBezTo>
                    <a:cubicBezTo>
                      <a:pt x="3301" y="17084"/>
                      <a:pt x="3191" y="17015"/>
                      <a:pt x="3092" y="16882"/>
                    </a:cubicBezTo>
                    <a:cubicBezTo>
                      <a:pt x="3054" y="16828"/>
                      <a:pt x="2966" y="16812"/>
                      <a:pt x="2900" y="16779"/>
                    </a:cubicBezTo>
                    <a:cubicBezTo>
                      <a:pt x="2868" y="16857"/>
                      <a:pt x="2802" y="16939"/>
                      <a:pt x="2810" y="17012"/>
                    </a:cubicBezTo>
                    <a:cubicBezTo>
                      <a:pt x="2824" y="17159"/>
                      <a:pt x="2937" y="17249"/>
                      <a:pt x="3067" y="17312"/>
                    </a:cubicBezTo>
                    <a:cubicBezTo>
                      <a:pt x="3143" y="17349"/>
                      <a:pt x="3224" y="17380"/>
                      <a:pt x="3301" y="17414"/>
                    </a:cubicBezTo>
                    <a:cubicBezTo>
                      <a:pt x="3329" y="17419"/>
                      <a:pt x="3356" y="17422"/>
                      <a:pt x="3385" y="17427"/>
                    </a:cubicBezTo>
                    <a:cubicBezTo>
                      <a:pt x="3397" y="17424"/>
                      <a:pt x="3411" y="17416"/>
                      <a:pt x="3425" y="17415"/>
                    </a:cubicBezTo>
                    <a:cubicBezTo>
                      <a:pt x="3918" y="17368"/>
                      <a:pt x="4247" y="17057"/>
                      <a:pt x="4315" y="16572"/>
                    </a:cubicBezTo>
                    <a:cubicBezTo>
                      <a:pt x="4321" y="16537"/>
                      <a:pt x="4327" y="16503"/>
                      <a:pt x="4336" y="16448"/>
                    </a:cubicBezTo>
                    <a:cubicBezTo>
                      <a:pt x="4365" y="16484"/>
                      <a:pt x="4380" y="16501"/>
                      <a:pt x="4393" y="16518"/>
                    </a:cubicBezTo>
                    <a:cubicBezTo>
                      <a:pt x="4630" y="16861"/>
                      <a:pt x="4949" y="17101"/>
                      <a:pt x="5331" y="17255"/>
                    </a:cubicBezTo>
                    <a:cubicBezTo>
                      <a:pt x="5641" y="17380"/>
                      <a:pt x="5955" y="17466"/>
                      <a:pt x="6276" y="17466"/>
                    </a:cubicBezTo>
                    <a:cubicBezTo>
                      <a:pt x="6470" y="17466"/>
                      <a:pt x="6667" y="17434"/>
                      <a:pt x="6867" y="17360"/>
                    </a:cubicBezTo>
                    <a:cubicBezTo>
                      <a:pt x="7051" y="17292"/>
                      <a:pt x="7198" y="17182"/>
                      <a:pt x="7310" y="17021"/>
                    </a:cubicBezTo>
                    <a:cubicBezTo>
                      <a:pt x="7428" y="16849"/>
                      <a:pt x="7430" y="16676"/>
                      <a:pt x="7321" y="16502"/>
                    </a:cubicBezTo>
                    <a:cubicBezTo>
                      <a:pt x="7233" y="16359"/>
                      <a:pt x="7107" y="16301"/>
                      <a:pt x="6958" y="16301"/>
                    </a:cubicBezTo>
                    <a:cubicBezTo>
                      <a:pt x="6924" y="16301"/>
                      <a:pt x="6890" y="16304"/>
                      <a:pt x="6854" y="16309"/>
                    </a:cubicBezTo>
                    <a:cubicBezTo>
                      <a:pt x="6685" y="16335"/>
                      <a:pt x="6572" y="16429"/>
                      <a:pt x="6550" y="16565"/>
                    </a:cubicBezTo>
                    <a:cubicBezTo>
                      <a:pt x="6522" y="16724"/>
                      <a:pt x="6601" y="16884"/>
                      <a:pt x="6742" y="16960"/>
                    </a:cubicBezTo>
                    <a:cubicBezTo>
                      <a:pt x="6775" y="16978"/>
                      <a:pt x="6809" y="16996"/>
                      <a:pt x="6850" y="17018"/>
                    </a:cubicBezTo>
                    <a:cubicBezTo>
                      <a:pt x="6747" y="17064"/>
                      <a:pt x="6623" y="17083"/>
                      <a:pt x="6487" y="17083"/>
                    </a:cubicBezTo>
                    <a:cubicBezTo>
                      <a:pt x="5951" y="17083"/>
                      <a:pt x="5239" y="16771"/>
                      <a:pt x="4987" y="16485"/>
                    </a:cubicBezTo>
                    <a:cubicBezTo>
                      <a:pt x="5078" y="16479"/>
                      <a:pt x="5161" y="16477"/>
                      <a:pt x="5244" y="16466"/>
                    </a:cubicBezTo>
                    <a:cubicBezTo>
                      <a:pt x="5570" y="16426"/>
                      <a:pt x="5819" y="16182"/>
                      <a:pt x="5861" y="15855"/>
                    </a:cubicBezTo>
                    <a:cubicBezTo>
                      <a:pt x="5875" y="15739"/>
                      <a:pt x="5879" y="15618"/>
                      <a:pt x="5869" y="15502"/>
                    </a:cubicBezTo>
                    <a:cubicBezTo>
                      <a:pt x="5842" y="15184"/>
                      <a:pt x="5669" y="14960"/>
                      <a:pt x="5378" y="14844"/>
                    </a:cubicBezTo>
                    <a:cubicBezTo>
                      <a:pt x="5332" y="14826"/>
                      <a:pt x="5275" y="14816"/>
                      <a:pt x="5219" y="14816"/>
                    </a:cubicBezTo>
                    <a:cubicBezTo>
                      <a:pt x="5168" y="14816"/>
                      <a:pt x="5118" y="14824"/>
                      <a:pt x="5078" y="14841"/>
                    </a:cubicBezTo>
                    <a:cubicBezTo>
                      <a:pt x="5000" y="14872"/>
                      <a:pt x="4908" y="14975"/>
                      <a:pt x="4905" y="15049"/>
                    </a:cubicBezTo>
                    <a:cubicBezTo>
                      <a:pt x="4902" y="15135"/>
                      <a:pt x="4976" y="15236"/>
                      <a:pt x="5043" y="15306"/>
                    </a:cubicBezTo>
                    <a:cubicBezTo>
                      <a:pt x="5062" y="15326"/>
                      <a:pt x="5084" y="15336"/>
                      <a:pt x="5104" y="15336"/>
                    </a:cubicBezTo>
                    <a:cubicBezTo>
                      <a:pt x="5139" y="15336"/>
                      <a:pt x="5170" y="15306"/>
                      <a:pt x="5179" y="15243"/>
                    </a:cubicBezTo>
                    <a:cubicBezTo>
                      <a:pt x="5184" y="15207"/>
                      <a:pt x="5213" y="15173"/>
                      <a:pt x="5231" y="15140"/>
                    </a:cubicBezTo>
                    <a:cubicBezTo>
                      <a:pt x="5274" y="15164"/>
                      <a:pt x="5332" y="15178"/>
                      <a:pt x="5357" y="15216"/>
                    </a:cubicBezTo>
                    <a:cubicBezTo>
                      <a:pt x="5417" y="15306"/>
                      <a:pt x="5390" y="15398"/>
                      <a:pt x="5322" y="15476"/>
                    </a:cubicBezTo>
                    <a:cubicBezTo>
                      <a:pt x="5248" y="15558"/>
                      <a:pt x="5157" y="15587"/>
                      <a:pt x="5060" y="15587"/>
                    </a:cubicBezTo>
                    <a:cubicBezTo>
                      <a:pt x="5026" y="15587"/>
                      <a:pt x="4990" y="15583"/>
                      <a:pt x="4955" y="15577"/>
                    </a:cubicBezTo>
                    <a:cubicBezTo>
                      <a:pt x="4394" y="15479"/>
                      <a:pt x="4051" y="15107"/>
                      <a:pt x="3883" y="14606"/>
                    </a:cubicBezTo>
                    <a:cubicBezTo>
                      <a:pt x="3690" y="14033"/>
                      <a:pt x="3741" y="13433"/>
                      <a:pt x="3885" y="12850"/>
                    </a:cubicBezTo>
                    <a:cubicBezTo>
                      <a:pt x="3945" y="12605"/>
                      <a:pt x="4035" y="12358"/>
                      <a:pt x="4160" y="12140"/>
                    </a:cubicBezTo>
                    <a:cubicBezTo>
                      <a:pt x="4324" y="11857"/>
                      <a:pt x="4576" y="11712"/>
                      <a:pt x="4855" y="11712"/>
                    </a:cubicBezTo>
                    <a:cubicBezTo>
                      <a:pt x="4996" y="11712"/>
                      <a:pt x="5144" y="11749"/>
                      <a:pt x="5292" y="11824"/>
                    </a:cubicBezTo>
                    <a:cubicBezTo>
                      <a:pt x="5726" y="12046"/>
                      <a:pt x="5956" y="12401"/>
                      <a:pt x="5967" y="12894"/>
                    </a:cubicBezTo>
                    <a:cubicBezTo>
                      <a:pt x="5976" y="13259"/>
                      <a:pt x="5709" y="13529"/>
                      <a:pt x="5364" y="13529"/>
                    </a:cubicBezTo>
                    <a:cubicBezTo>
                      <a:pt x="5327" y="13529"/>
                      <a:pt x="5289" y="13526"/>
                      <a:pt x="5250" y="13519"/>
                    </a:cubicBezTo>
                    <a:cubicBezTo>
                      <a:pt x="5059" y="13487"/>
                      <a:pt x="4878" y="13296"/>
                      <a:pt x="4878" y="13106"/>
                    </a:cubicBezTo>
                    <a:cubicBezTo>
                      <a:pt x="4878" y="13044"/>
                      <a:pt x="4913" y="12956"/>
                      <a:pt x="4961" y="12929"/>
                    </a:cubicBezTo>
                    <a:cubicBezTo>
                      <a:pt x="4984" y="12916"/>
                      <a:pt x="5012" y="12912"/>
                      <a:pt x="5041" y="12912"/>
                    </a:cubicBezTo>
                    <a:cubicBezTo>
                      <a:pt x="5084" y="12912"/>
                      <a:pt x="5130" y="12920"/>
                      <a:pt x="5172" y="12924"/>
                    </a:cubicBezTo>
                    <a:cubicBezTo>
                      <a:pt x="5215" y="12927"/>
                      <a:pt x="5277" y="12960"/>
                      <a:pt x="5304" y="12960"/>
                    </a:cubicBezTo>
                    <a:cubicBezTo>
                      <a:pt x="5309" y="12960"/>
                      <a:pt x="5313" y="12959"/>
                      <a:pt x="5315" y="12956"/>
                    </a:cubicBezTo>
                    <a:cubicBezTo>
                      <a:pt x="5355" y="12911"/>
                      <a:pt x="5386" y="12842"/>
                      <a:pt x="5385" y="12783"/>
                    </a:cubicBezTo>
                    <a:cubicBezTo>
                      <a:pt x="5376" y="12525"/>
                      <a:pt x="5153" y="12331"/>
                      <a:pt x="4903" y="12331"/>
                    </a:cubicBezTo>
                    <a:cubicBezTo>
                      <a:pt x="4868" y="12331"/>
                      <a:pt x="4832" y="12335"/>
                      <a:pt x="4796" y="12343"/>
                    </a:cubicBezTo>
                    <a:cubicBezTo>
                      <a:pt x="4531" y="12404"/>
                      <a:pt x="4342" y="12644"/>
                      <a:pt x="4321" y="12948"/>
                    </a:cubicBezTo>
                    <a:cubicBezTo>
                      <a:pt x="4273" y="13619"/>
                      <a:pt x="4842" y="14239"/>
                      <a:pt x="5533" y="14258"/>
                    </a:cubicBezTo>
                    <a:cubicBezTo>
                      <a:pt x="5546" y="14258"/>
                      <a:pt x="5559" y="14258"/>
                      <a:pt x="5572" y="14258"/>
                    </a:cubicBezTo>
                    <a:cubicBezTo>
                      <a:pt x="5721" y="14258"/>
                      <a:pt x="5870" y="14238"/>
                      <a:pt x="6020" y="14228"/>
                    </a:cubicBezTo>
                    <a:cubicBezTo>
                      <a:pt x="6020" y="14233"/>
                      <a:pt x="6021" y="14237"/>
                      <a:pt x="6021" y="14242"/>
                    </a:cubicBezTo>
                    <a:cubicBezTo>
                      <a:pt x="6033" y="14627"/>
                      <a:pt x="6034" y="15013"/>
                      <a:pt x="6062" y="15396"/>
                    </a:cubicBezTo>
                    <a:cubicBezTo>
                      <a:pt x="6072" y="15525"/>
                      <a:pt x="6147" y="15651"/>
                      <a:pt x="6299" y="15735"/>
                    </a:cubicBezTo>
                    <a:cubicBezTo>
                      <a:pt x="6308" y="15675"/>
                      <a:pt x="6318" y="15641"/>
                      <a:pt x="6319" y="15606"/>
                    </a:cubicBezTo>
                    <a:cubicBezTo>
                      <a:pt x="6329" y="15195"/>
                      <a:pt x="6391" y="14796"/>
                      <a:pt x="6527" y="14407"/>
                    </a:cubicBezTo>
                    <a:cubicBezTo>
                      <a:pt x="6572" y="14276"/>
                      <a:pt x="6594" y="14125"/>
                      <a:pt x="6578" y="13989"/>
                    </a:cubicBezTo>
                    <a:cubicBezTo>
                      <a:pt x="6562" y="13876"/>
                      <a:pt x="6593" y="13818"/>
                      <a:pt x="6675" y="13751"/>
                    </a:cubicBezTo>
                    <a:cubicBezTo>
                      <a:pt x="6747" y="13960"/>
                      <a:pt x="6759" y="14157"/>
                      <a:pt x="6679" y="14357"/>
                    </a:cubicBezTo>
                    <a:cubicBezTo>
                      <a:pt x="6643" y="14445"/>
                      <a:pt x="6620" y="14538"/>
                      <a:pt x="6586" y="14626"/>
                    </a:cubicBezTo>
                    <a:cubicBezTo>
                      <a:pt x="6455" y="14954"/>
                      <a:pt x="6573" y="15208"/>
                      <a:pt x="6830" y="15415"/>
                    </a:cubicBezTo>
                    <a:cubicBezTo>
                      <a:pt x="6873" y="15450"/>
                      <a:pt x="6938" y="15458"/>
                      <a:pt x="6992" y="15479"/>
                    </a:cubicBezTo>
                    <a:cubicBezTo>
                      <a:pt x="7009" y="15425"/>
                      <a:pt x="7046" y="15368"/>
                      <a:pt x="7040" y="15316"/>
                    </a:cubicBezTo>
                    <a:cubicBezTo>
                      <a:pt x="7020" y="15120"/>
                      <a:pt x="7073" y="14955"/>
                      <a:pt x="7180" y="14792"/>
                    </a:cubicBezTo>
                    <a:cubicBezTo>
                      <a:pt x="7255" y="14673"/>
                      <a:pt x="7312" y="14541"/>
                      <a:pt x="7363" y="14409"/>
                    </a:cubicBezTo>
                    <a:cubicBezTo>
                      <a:pt x="7461" y="14151"/>
                      <a:pt x="7417" y="13907"/>
                      <a:pt x="7260" y="13681"/>
                    </a:cubicBezTo>
                    <a:cubicBezTo>
                      <a:pt x="7212" y="13611"/>
                      <a:pt x="7155" y="13546"/>
                      <a:pt x="7110" y="13474"/>
                    </a:cubicBezTo>
                    <a:cubicBezTo>
                      <a:pt x="7068" y="13408"/>
                      <a:pt x="7040" y="13335"/>
                      <a:pt x="7022" y="13297"/>
                    </a:cubicBezTo>
                    <a:lnTo>
                      <a:pt x="7022" y="13297"/>
                    </a:lnTo>
                    <a:cubicBezTo>
                      <a:pt x="7182" y="13416"/>
                      <a:pt x="7350" y="13559"/>
                      <a:pt x="7536" y="13671"/>
                    </a:cubicBezTo>
                    <a:cubicBezTo>
                      <a:pt x="7708" y="13777"/>
                      <a:pt x="7901" y="13846"/>
                      <a:pt x="8085" y="13933"/>
                    </a:cubicBezTo>
                    <a:cubicBezTo>
                      <a:pt x="8221" y="13996"/>
                      <a:pt x="8359" y="14045"/>
                      <a:pt x="8502" y="14045"/>
                    </a:cubicBezTo>
                    <a:cubicBezTo>
                      <a:pt x="8576" y="14045"/>
                      <a:pt x="8652" y="14032"/>
                      <a:pt x="8729" y="14001"/>
                    </a:cubicBezTo>
                    <a:cubicBezTo>
                      <a:pt x="8849" y="13953"/>
                      <a:pt x="8861" y="13873"/>
                      <a:pt x="8752" y="13807"/>
                    </a:cubicBezTo>
                    <a:cubicBezTo>
                      <a:pt x="8536" y="13680"/>
                      <a:pt x="8388" y="13494"/>
                      <a:pt x="8256" y="13288"/>
                    </a:cubicBezTo>
                    <a:cubicBezTo>
                      <a:pt x="8137" y="13100"/>
                      <a:pt x="7953" y="12963"/>
                      <a:pt x="7740" y="12963"/>
                    </a:cubicBezTo>
                    <a:cubicBezTo>
                      <a:pt x="7737" y="12963"/>
                      <a:pt x="7735" y="12963"/>
                      <a:pt x="7732" y="12963"/>
                    </a:cubicBezTo>
                    <a:cubicBezTo>
                      <a:pt x="7726" y="12963"/>
                      <a:pt x="7719" y="12963"/>
                      <a:pt x="7712" y="12963"/>
                    </a:cubicBezTo>
                    <a:cubicBezTo>
                      <a:pt x="7435" y="12963"/>
                      <a:pt x="7235" y="12878"/>
                      <a:pt x="7072" y="12644"/>
                    </a:cubicBezTo>
                    <a:cubicBezTo>
                      <a:pt x="7021" y="12571"/>
                      <a:pt x="6974" y="12514"/>
                      <a:pt x="6961" y="12421"/>
                    </a:cubicBezTo>
                    <a:cubicBezTo>
                      <a:pt x="6868" y="11729"/>
                      <a:pt x="6540" y="11187"/>
                      <a:pt x="5909" y="10863"/>
                    </a:cubicBezTo>
                    <a:cubicBezTo>
                      <a:pt x="5672" y="10742"/>
                      <a:pt x="5408" y="10669"/>
                      <a:pt x="5166" y="10578"/>
                    </a:cubicBezTo>
                    <a:cubicBezTo>
                      <a:pt x="5238" y="10511"/>
                      <a:pt x="5331" y="10426"/>
                      <a:pt x="5426" y="10336"/>
                    </a:cubicBezTo>
                    <a:cubicBezTo>
                      <a:pt x="5699" y="10632"/>
                      <a:pt x="6039" y="10814"/>
                      <a:pt x="6408" y="10947"/>
                    </a:cubicBezTo>
                    <a:cubicBezTo>
                      <a:pt x="6659" y="11037"/>
                      <a:pt x="6911" y="11089"/>
                      <a:pt x="7160" y="11089"/>
                    </a:cubicBezTo>
                    <a:cubicBezTo>
                      <a:pt x="7441" y="11089"/>
                      <a:pt x="7716" y="11023"/>
                      <a:pt x="7977" y="10872"/>
                    </a:cubicBezTo>
                    <a:cubicBezTo>
                      <a:pt x="8063" y="10822"/>
                      <a:pt x="8157" y="10801"/>
                      <a:pt x="8252" y="10801"/>
                    </a:cubicBezTo>
                    <a:cubicBezTo>
                      <a:pt x="8490" y="10801"/>
                      <a:pt x="8726" y="10937"/>
                      <a:pt x="8818" y="11100"/>
                    </a:cubicBezTo>
                    <a:cubicBezTo>
                      <a:pt x="8861" y="11178"/>
                      <a:pt x="8889" y="11244"/>
                      <a:pt x="8809" y="11330"/>
                    </a:cubicBezTo>
                    <a:cubicBezTo>
                      <a:pt x="8771" y="11371"/>
                      <a:pt x="8762" y="11480"/>
                      <a:pt x="8789" y="11532"/>
                    </a:cubicBezTo>
                    <a:cubicBezTo>
                      <a:pt x="8818" y="11585"/>
                      <a:pt x="8906" y="11631"/>
                      <a:pt x="8970" y="11634"/>
                    </a:cubicBezTo>
                    <a:cubicBezTo>
                      <a:pt x="8974" y="11634"/>
                      <a:pt x="8977" y="11635"/>
                      <a:pt x="8981" y="11635"/>
                    </a:cubicBezTo>
                    <a:cubicBezTo>
                      <a:pt x="9146" y="11635"/>
                      <a:pt x="9302" y="11483"/>
                      <a:pt x="9288" y="11319"/>
                    </a:cubicBezTo>
                    <a:cubicBezTo>
                      <a:pt x="9277" y="11188"/>
                      <a:pt x="9236" y="11047"/>
                      <a:pt x="9168" y="10935"/>
                    </a:cubicBezTo>
                    <a:cubicBezTo>
                      <a:pt x="9013" y="10685"/>
                      <a:pt x="8767" y="10557"/>
                      <a:pt x="8458" y="10529"/>
                    </a:cubicBezTo>
                    <a:cubicBezTo>
                      <a:pt x="8579" y="10335"/>
                      <a:pt x="8633" y="10139"/>
                      <a:pt x="8596" y="9923"/>
                    </a:cubicBezTo>
                    <a:cubicBezTo>
                      <a:pt x="8556" y="9694"/>
                      <a:pt x="8316" y="9525"/>
                      <a:pt x="8089" y="9525"/>
                    </a:cubicBezTo>
                    <a:cubicBezTo>
                      <a:pt x="8017" y="9525"/>
                      <a:pt x="7947" y="9542"/>
                      <a:pt x="7884" y="9579"/>
                    </a:cubicBezTo>
                    <a:cubicBezTo>
                      <a:pt x="7826" y="9613"/>
                      <a:pt x="7774" y="9713"/>
                      <a:pt x="7775" y="9781"/>
                    </a:cubicBezTo>
                    <a:cubicBezTo>
                      <a:pt x="7776" y="9868"/>
                      <a:pt x="7849" y="9903"/>
                      <a:pt x="7932" y="9903"/>
                    </a:cubicBezTo>
                    <a:cubicBezTo>
                      <a:pt x="7943" y="9903"/>
                      <a:pt x="7955" y="9902"/>
                      <a:pt x="7966" y="9901"/>
                    </a:cubicBezTo>
                    <a:cubicBezTo>
                      <a:pt x="8020" y="9895"/>
                      <a:pt x="8074" y="9885"/>
                      <a:pt x="8152" y="9875"/>
                    </a:cubicBezTo>
                    <a:lnTo>
                      <a:pt x="8152" y="9875"/>
                    </a:lnTo>
                    <a:cubicBezTo>
                      <a:pt x="8068" y="10093"/>
                      <a:pt x="7930" y="10236"/>
                      <a:pt x="7748" y="10336"/>
                    </a:cubicBezTo>
                    <a:cubicBezTo>
                      <a:pt x="7491" y="10478"/>
                      <a:pt x="7211" y="10555"/>
                      <a:pt x="6918" y="10570"/>
                    </a:cubicBezTo>
                    <a:cubicBezTo>
                      <a:pt x="6885" y="10572"/>
                      <a:pt x="6852" y="10573"/>
                      <a:pt x="6820" y="10573"/>
                    </a:cubicBezTo>
                    <a:cubicBezTo>
                      <a:pt x="6411" y="10573"/>
                      <a:pt x="6041" y="10442"/>
                      <a:pt x="5710" y="10190"/>
                    </a:cubicBezTo>
                    <a:cubicBezTo>
                      <a:pt x="5625" y="10124"/>
                      <a:pt x="5612" y="10067"/>
                      <a:pt x="5670" y="9966"/>
                    </a:cubicBezTo>
                    <a:cubicBezTo>
                      <a:pt x="5834" y="9678"/>
                      <a:pt x="5983" y="9380"/>
                      <a:pt x="6138" y="9088"/>
                    </a:cubicBezTo>
                    <a:cubicBezTo>
                      <a:pt x="6154" y="9058"/>
                      <a:pt x="6173" y="9028"/>
                      <a:pt x="6198" y="8982"/>
                    </a:cubicBezTo>
                    <a:cubicBezTo>
                      <a:pt x="6221" y="9034"/>
                      <a:pt x="6237" y="9068"/>
                      <a:pt x="6250" y="9104"/>
                    </a:cubicBezTo>
                    <a:cubicBezTo>
                      <a:pt x="6406" y="9503"/>
                      <a:pt x="6778" y="9755"/>
                      <a:pt x="7198" y="9755"/>
                    </a:cubicBezTo>
                    <a:cubicBezTo>
                      <a:pt x="7230" y="9755"/>
                      <a:pt x="7263" y="9753"/>
                      <a:pt x="7295" y="9750"/>
                    </a:cubicBezTo>
                    <a:cubicBezTo>
                      <a:pt x="7595" y="9721"/>
                      <a:pt x="7841" y="9509"/>
                      <a:pt x="7910" y="9219"/>
                    </a:cubicBezTo>
                    <a:cubicBezTo>
                      <a:pt x="7984" y="8909"/>
                      <a:pt x="7744" y="8605"/>
                      <a:pt x="7428" y="8605"/>
                    </a:cubicBezTo>
                    <a:cubicBezTo>
                      <a:pt x="7423" y="8605"/>
                      <a:pt x="7417" y="8605"/>
                      <a:pt x="7412" y="8606"/>
                    </a:cubicBezTo>
                    <a:cubicBezTo>
                      <a:pt x="7286" y="8610"/>
                      <a:pt x="7188" y="8661"/>
                      <a:pt x="7146" y="8783"/>
                    </a:cubicBezTo>
                    <a:cubicBezTo>
                      <a:pt x="7105" y="8894"/>
                      <a:pt x="7169" y="8967"/>
                      <a:pt x="7247" y="9042"/>
                    </a:cubicBezTo>
                    <a:cubicBezTo>
                      <a:pt x="7285" y="9078"/>
                      <a:pt x="7335" y="9161"/>
                      <a:pt x="7319" y="9186"/>
                    </a:cubicBezTo>
                    <a:cubicBezTo>
                      <a:pt x="7290" y="9231"/>
                      <a:pt x="7218" y="9271"/>
                      <a:pt x="7162" y="9275"/>
                    </a:cubicBezTo>
                    <a:cubicBezTo>
                      <a:pt x="7150" y="9276"/>
                      <a:pt x="7138" y="9276"/>
                      <a:pt x="7127" y="9276"/>
                    </a:cubicBezTo>
                    <a:cubicBezTo>
                      <a:pt x="6893" y="9276"/>
                      <a:pt x="6738" y="9130"/>
                      <a:pt x="6632" y="8935"/>
                    </a:cubicBezTo>
                    <a:cubicBezTo>
                      <a:pt x="6457" y="8615"/>
                      <a:pt x="6592" y="8296"/>
                      <a:pt x="6632" y="8005"/>
                    </a:cubicBezTo>
                    <a:cubicBezTo>
                      <a:pt x="6830" y="8103"/>
                      <a:pt x="7005" y="8216"/>
                      <a:pt x="7197" y="8278"/>
                    </a:cubicBezTo>
                    <a:cubicBezTo>
                      <a:pt x="7264" y="8299"/>
                      <a:pt x="7329" y="8309"/>
                      <a:pt x="7391" y="8309"/>
                    </a:cubicBezTo>
                    <a:cubicBezTo>
                      <a:pt x="7642" y="8309"/>
                      <a:pt x="7850" y="8147"/>
                      <a:pt x="7925" y="7891"/>
                    </a:cubicBezTo>
                    <a:cubicBezTo>
                      <a:pt x="8004" y="7617"/>
                      <a:pt x="7842" y="7347"/>
                      <a:pt x="7542" y="7258"/>
                    </a:cubicBezTo>
                    <a:cubicBezTo>
                      <a:pt x="7508" y="7247"/>
                      <a:pt x="7475" y="7242"/>
                      <a:pt x="7443" y="7242"/>
                    </a:cubicBezTo>
                    <a:cubicBezTo>
                      <a:pt x="7359" y="7242"/>
                      <a:pt x="7288" y="7281"/>
                      <a:pt x="7231" y="7363"/>
                    </a:cubicBezTo>
                    <a:cubicBezTo>
                      <a:pt x="7157" y="7469"/>
                      <a:pt x="7175" y="7565"/>
                      <a:pt x="7263" y="7657"/>
                    </a:cubicBezTo>
                    <a:cubicBezTo>
                      <a:pt x="7289" y="7684"/>
                      <a:pt x="7297" y="7730"/>
                      <a:pt x="7312" y="7767"/>
                    </a:cubicBezTo>
                    <a:cubicBezTo>
                      <a:pt x="7273" y="7782"/>
                      <a:pt x="7233" y="7814"/>
                      <a:pt x="7196" y="7814"/>
                    </a:cubicBezTo>
                    <a:cubicBezTo>
                      <a:pt x="7193" y="7814"/>
                      <a:pt x="7191" y="7814"/>
                      <a:pt x="7188" y="7813"/>
                    </a:cubicBezTo>
                    <a:cubicBezTo>
                      <a:pt x="7121" y="7804"/>
                      <a:pt x="7047" y="7785"/>
                      <a:pt x="6995" y="7744"/>
                    </a:cubicBezTo>
                    <a:cubicBezTo>
                      <a:pt x="6829" y="7612"/>
                      <a:pt x="6738" y="7437"/>
                      <a:pt x="6770" y="7220"/>
                    </a:cubicBezTo>
                    <a:cubicBezTo>
                      <a:pt x="6830" y="6823"/>
                      <a:pt x="6898" y="6428"/>
                      <a:pt x="7026" y="6043"/>
                    </a:cubicBezTo>
                    <a:cubicBezTo>
                      <a:pt x="7386" y="4961"/>
                      <a:pt x="7316" y="3888"/>
                      <a:pt x="6849" y="2856"/>
                    </a:cubicBezTo>
                    <a:cubicBezTo>
                      <a:pt x="6629" y="2371"/>
                      <a:pt x="6323" y="1924"/>
                      <a:pt x="6054" y="1462"/>
                    </a:cubicBezTo>
                    <a:cubicBezTo>
                      <a:pt x="5974" y="1326"/>
                      <a:pt x="5889" y="1196"/>
                      <a:pt x="5797" y="1069"/>
                    </a:cubicBezTo>
                    <a:cubicBezTo>
                      <a:pt x="5458" y="599"/>
                      <a:pt x="4955" y="333"/>
                      <a:pt x="4491" y="18"/>
                    </a:cubicBezTo>
                    <a:cubicBezTo>
                      <a:pt x="4463" y="12"/>
                      <a:pt x="4434" y="7"/>
                      <a:pt x="44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1" name="Google Shape;7331;p33"/>
              <p:cNvSpPr/>
              <p:nvPr/>
            </p:nvSpPr>
            <p:spPr>
              <a:xfrm>
                <a:off x="6328567" y="187867"/>
                <a:ext cx="1100167" cy="282230"/>
              </a:xfrm>
              <a:custGeom>
                <a:avLst/>
                <a:gdLst/>
                <a:ahLst/>
                <a:cxnLst/>
                <a:rect l="l" t="t" r="r" b="b"/>
                <a:pathLst>
                  <a:path w="12626" h="3239" extrusionOk="0">
                    <a:moveTo>
                      <a:pt x="3345" y="0"/>
                    </a:moveTo>
                    <a:cubicBezTo>
                      <a:pt x="3169" y="0"/>
                      <a:pt x="2993" y="26"/>
                      <a:pt x="2826" y="80"/>
                    </a:cubicBezTo>
                    <a:cubicBezTo>
                      <a:pt x="2387" y="221"/>
                      <a:pt x="2068" y="686"/>
                      <a:pt x="2056" y="1205"/>
                    </a:cubicBezTo>
                    <a:cubicBezTo>
                      <a:pt x="2045" y="1684"/>
                      <a:pt x="2345" y="2153"/>
                      <a:pt x="2766" y="2304"/>
                    </a:cubicBezTo>
                    <a:cubicBezTo>
                      <a:pt x="2861" y="2338"/>
                      <a:pt x="2957" y="2359"/>
                      <a:pt x="3054" y="2359"/>
                    </a:cubicBezTo>
                    <a:cubicBezTo>
                      <a:pt x="3125" y="2359"/>
                      <a:pt x="3196" y="2347"/>
                      <a:pt x="3267" y="2321"/>
                    </a:cubicBezTo>
                    <a:cubicBezTo>
                      <a:pt x="3431" y="2261"/>
                      <a:pt x="3538" y="2143"/>
                      <a:pt x="3563" y="1969"/>
                    </a:cubicBezTo>
                    <a:cubicBezTo>
                      <a:pt x="3584" y="1817"/>
                      <a:pt x="3520" y="1689"/>
                      <a:pt x="3393" y="1601"/>
                    </a:cubicBezTo>
                    <a:cubicBezTo>
                      <a:pt x="3352" y="1574"/>
                      <a:pt x="3303" y="1560"/>
                      <a:pt x="3250" y="1536"/>
                    </a:cubicBezTo>
                    <a:lnTo>
                      <a:pt x="3250" y="1536"/>
                    </a:lnTo>
                    <a:cubicBezTo>
                      <a:pt x="3251" y="1621"/>
                      <a:pt x="3266" y="1688"/>
                      <a:pt x="3251" y="1748"/>
                    </a:cubicBezTo>
                    <a:cubicBezTo>
                      <a:pt x="3218" y="1892"/>
                      <a:pt x="3109" y="1974"/>
                      <a:pt x="2980" y="1974"/>
                    </a:cubicBezTo>
                    <a:cubicBezTo>
                      <a:pt x="2935" y="1974"/>
                      <a:pt x="2887" y="1964"/>
                      <a:pt x="2840" y="1943"/>
                    </a:cubicBezTo>
                    <a:cubicBezTo>
                      <a:pt x="2592" y="1834"/>
                      <a:pt x="2458" y="1535"/>
                      <a:pt x="2537" y="1277"/>
                    </a:cubicBezTo>
                    <a:cubicBezTo>
                      <a:pt x="2645" y="938"/>
                      <a:pt x="2887" y="751"/>
                      <a:pt x="3189" y="751"/>
                    </a:cubicBezTo>
                    <a:cubicBezTo>
                      <a:pt x="3288" y="751"/>
                      <a:pt x="3393" y="771"/>
                      <a:pt x="3502" y="812"/>
                    </a:cubicBezTo>
                    <a:cubicBezTo>
                      <a:pt x="3947" y="981"/>
                      <a:pt x="4215" y="1302"/>
                      <a:pt x="4317" y="1761"/>
                    </a:cubicBezTo>
                    <a:cubicBezTo>
                      <a:pt x="4448" y="2354"/>
                      <a:pt x="4134" y="2831"/>
                      <a:pt x="3538" y="2950"/>
                    </a:cubicBezTo>
                    <a:cubicBezTo>
                      <a:pt x="3391" y="2980"/>
                      <a:pt x="3244" y="2992"/>
                      <a:pt x="3098" y="2992"/>
                    </a:cubicBezTo>
                    <a:cubicBezTo>
                      <a:pt x="2853" y="2992"/>
                      <a:pt x="2609" y="2958"/>
                      <a:pt x="2366" y="2913"/>
                    </a:cubicBezTo>
                    <a:cubicBezTo>
                      <a:pt x="1519" y="2757"/>
                      <a:pt x="821" y="2340"/>
                      <a:pt x="251" y="1696"/>
                    </a:cubicBezTo>
                    <a:cubicBezTo>
                      <a:pt x="180" y="1617"/>
                      <a:pt x="103" y="1540"/>
                      <a:pt x="12" y="1471"/>
                    </a:cubicBezTo>
                    <a:lnTo>
                      <a:pt x="12" y="1471"/>
                    </a:lnTo>
                    <a:cubicBezTo>
                      <a:pt x="0" y="1642"/>
                      <a:pt x="46" y="1796"/>
                      <a:pt x="133" y="1936"/>
                    </a:cubicBezTo>
                    <a:cubicBezTo>
                      <a:pt x="363" y="2308"/>
                      <a:pt x="719" y="2532"/>
                      <a:pt x="1085" y="2747"/>
                    </a:cubicBezTo>
                    <a:cubicBezTo>
                      <a:pt x="1697" y="3108"/>
                      <a:pt x="2344" y="3238"/>
                      <a:pt x="3004" y="3238"/>
                    </a:cubicBezTo>
                    <a:cubicBezTo>
                      <a:pt x="3355" y="3238"/>
                      <a:pt x="3709" y="3201"/>
                      <a:pt x="4065" y="3142"/>
                    </a:cubicBezTo>
                    <a:cubicBezTo>
                      <a:pt x="4727" y="3034"/>
                      <a:pt x="5374" y="2836"/>
                      <a:pt x="6033" y="2695"/>
                    </a:cubicBezTo>
                    <a:cubicBezTo>
                      <a:pt x="6969" y="2495"/>
                      <a:pt x="7915" y="2359"/>
                      <a:pt x="8870" y="2359"/>
                    </a:cubicBezTo>
                    <a:cubicBezTo>
                      <a:pt x="9081" y="2359"/>
                      <a:pt x="9293" y="2366"/>
                      <a:pt x="9505" y="2380"/>
                    </a:cubicBezTo>
                    <a:cubicBezTo>
                      <a:pt x="10050" y="2416"/>
                      <a:pt x="10601" y="2511"/>
                      <a:pt x="11124" y="2667"/>
                    </a:cubicBezTo>
                    <a:cubicBezTo>
                      <a:pt x="11518" y="2785"/>
                      <a:pt x="11896" y="2929"/>
                      <a:pt x="12257" y="3106"/>
                    </a:cubicBezTo>
                    <a:cubicBezTo>
                      <a:pt x="12257" y="3106"/>
                      <a:pt x="12351" y="3156"/>
                      <a:pt x="12447" y="3156"/>
                    </a:cubicBezTo>
                    <a:cubicBezTo>
                      <a:pt x="12506" y="3156"/>
                      <a:pt x="12565" y="3137"/>
                      <a:pt x="12605" y="3077"/>
                    </a:cubicBezTo>
                    <a:cubicBezTo>
                      <a:pt x="12613" y="3065"/>
                      <a:pt x="12619" y="3055"/>
                      <a:pt x="12625" y="3044"/>
                    </a:cubicBezTo>
                    <a:cubicBezTo>
                      <a:pt x="12303" y="2871"/>
                      <a:pt x="11964" y="2719"/>
                      <a:pt x="11614" y="2587"/>
                    </a:cubicBezTo>
                    <a:cubicBezTo>
                      <a:pt x="10476" y="2154"/>
                      <a:pt x="9319" y="1924"/>
                      <a:pt x="8144" y="1924"/>
                    </a:cubicBezTo>
                    <a:cubicBezTo>
                      <a:pt x="7482" y="1924"/>
                      <a:pt x="6813" y="1997"/>
                      <a:pt x="6139" y="2149"/>
                    </a:cubicBezTo>
                    <a:cubicBezTo>
                      <a:pt x="5864" y="2211"/>
                      <a:pt x="5601" y="2304"/>
                      <a:pt x="5374" y="2478"/>
                    </a:cubicBezTo>
                    <a:cubicBezTo>
                      <a:pt x="5341" y="2504"/>
                      <a:pt x="5280" y="2497"/>
                      <a:pt x="5232" y="2505"/>
                    </a:cubicBezTo>
                    <a:cubicBezTo>
                      <a:pt x="5228" y="2465"/>
                      <a:pt x="5213" y="2423"/>
                      <a:pt x="5222" y="2387"/>
                    </a:cubicBezTo>
                    <a:cubicBezTo>
                      <a:pt x="5376" y="1807"/>
                      <a:pt x="5251" y="1275"/>
                      <a:pt x="4907" y="798"/>
                    </a:cubicBezTo>
                    <a:cubicBezTo>
                      <a:pt x="4540" y="290"/>
                      <a:pt x="3937" y="0"/>
                      <a:pt x="3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2" name="Google Shape;7332;p33"/>
              <p:cNvSpPr/>
              <p:nvPr/>
            </p:nvSpPr>
            <p:spPr>
              <a:xfrm>
                <a:off x="6312185" y="532668"/>
                <a:ext cx="128001" cy="180892"/>
              </a:xfrm>
              <a:custGeom>
                <a:avLst/>
                <a:gdLst/>
                <a:ahLst/>
                <a:cxnLst/>
                <a:rect l="l" t="t" r="r" b="b"/>
                <a:pathLst>
                  <a:path w="1469" h="2076" extrusionOk="0">
                    <a:moveTo>
                      <a:pt x="485" y="0"/>
                    </a:moveTo>
                    <a:cubicBezTo>
                      <a:pt x="514" y="91"/>
                      <a:pt x="541" y="176"/>
                      <a:pt x="568" y="262"/>
                    </a:cubicBezTo>
                    <a:cubicBezTo>
                      <a:pt x="551" y="269"/>
                      <a:pt x="536" y="278"/>
                      <a:pt x="519" y="286"/>
                    </a:cubicBezTo>
                    <a:cubicBezTo>
                      <a:pt x="465" y="192"/>
                      <a:pt x="410" y="98"/>
                      <a:pt x="354" y="4"/>
                    </a:cubicBezTo>
                    <a:cubicBezTo>
                      <a:pt x="153" y="67"/>
                      <a:pt x="0" y="311"/>
                      <a:pt x="22" y="548"/>
                    </a:cubicBezTo>
                    <a:cubicBezTo>
                      <a:pt x="48" y="830"/>
                      <a:pt x="179" y="1068"/>
                      <a:pt x="374" y="1260"/>
                    </a:cubicBezTo>
                    <a:cubicBezTo>
                      <a:pt x="524" y="1405"/>
                      <a:pt x="543" y="1555"/>
                      <a:pt x="482" y="1735"/>
                    </a:cubicBezTo>
                    <a:cubicBezTo>
                      <a:pt x="457" y="1807"/>
                      <a:pt x="427" y="1878"/>
                      <a:pt x="415" y="1952"/>
                    </a:cubicBezTo>
                    <a:cubicBezTo>
                      <a:pt x="407" y="1990"/>
                      <a:pt x="433" y="2034"/>
                      <a:pt x="444" y="2076"/>
                    </a:cubicBezTo>
                    <a:cubicBezTo>
                      <a:pt x="482" y="2052"/>
                      <a:pt x="537" y="2038"/>
                      <a:pt x="552" y="2004"/>
                    </a:cubicBezTo>
                    <a:cubicBezTo>
                      <a:pt x="595" y="1916"/>
                      <a:pt x="617" y="1817"/>
                      <a:pt x="653" y="1724"/>
                    </a:cubicBezTo>
                    <a:cubicBezTo>
                      <a:pt x="673" y="1677"/>
                      <a:pt x="702" y="1632"/>
                      <a:pt x="728" y="1586"/>
                    </a:cubicBezTo>
                    <a:cubicBezTo>
                      <a:pt x="752" y="1638"/>
                      <a:pt x="782" y="1687"/>
                      <a:pt x="800" y="1740"/>
                    </a:cubicBezTo>
                    <a:cubicBezTo>
                      <a:pt x="834" y="1842"/>
                      <a:pt x="861" y="1947"/>
                      <a:pt x="891" y="2051"/>
                    </a:cubicBezTo>
                    <a:cubicBezTo>
                      <a:pt x="916" y="2047"/>
                      <a:pt x="938" y="2045"/>
                      <a:pt x="963" y="2041"/>
                    </a:cubicBezTo>
                    <a:cubicBezTo>
                      <a:pt x="963" y="1957"/>
                      <a:pt x="965" y="1874"/>
                      <a:pt x="960" y="1791"/>
                    </a:cubicBezTo>
                    <a:cubicBezTo>
                      <a:pt x="958" y="1747"/>
                      <a:pt x="938" y="1706"/>
                      <a:pt x="937" y="1665"/>
                    </a:cubicBezTo>
                    <a:cubicBezTo>
                      <a:pt x="936" y="1636"/>
                      <a:pt x="954" y="1606"/>
                      <a:pt x="963" y="1577"/>
                    </a:cubicBezTo>
                    <a:cubicBezTo>
                      <a:pt x="991" y="1587"/>
                      <a:pt x="1027" y="1590"/>
                      <a:pt x="1048" y="1610"/>
                    </a:cubicBezTo>
                    <a:cubicBezTo>
                      <a:pt x="1154" y="1713"/>
                      <a:pt x="1274" y="1777"/>
                      <a:pt x="1420" y="1777"/>
                    </a:cubicBezTo>
                    <a:cubicBezTo>
                      <a:pt x="1423" y="1777"/>
                      <a:pt x="1427" y="1777"/>
                      <a:pt x="1430" y="1777"/>
                    </a:cubicBezTo>
                    <a:cubicBezTo>
                      <a:pt x="1444" y="1765"/>
                      <a:pt x="1455" y="1750"/>
                      <a:pt x="1468" y="1737"/>
                    </a:cubicBezTo>
                    <a:cubicBezTo>
                      <a:pt x="1409" y="1673"/>
                      <a:pt x="1363" y="1582"/>
                      <a:pt x="1291" y="1548"/>
                    </a:cubicBezTo>
                    <a:cubicBezTo>
                      <a:pt x="1010" y="1410"/>
                      <a:pt x="993" y="1187"/>
                      <a:pt x="1029" y="916"/>
                    </a:cubicBezTo>
                    <a:cubicBezTo>
                      <a:pt x="1051" y="742"/>
                      <a:pt x="1035" y="556"/>
                      <a:pt x="999" y="383"/>
                    </a:cubicBezTo>
                    <a:cubicBezTo>
                      <a:pt x="950" y="146"/>
                      <a:pt x="738" y="0"/>
                      <a:pt x="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3" name="Google Shape;7333;p33"/>
              <p:cNvSpPr/>
              <p:nvPr/>
            </p:nvSpPr>
            <p:spPr>
              <a:xfrm>
                <a:off x="6647924" y="565780"/>
                <a:ext cx="135843" cy="166864"/>
              </a:xfrm>
              <a:custGeom>
                <a:avLst/>
                <a:gdLst/>
                <a:ahLst/>
                <a:cxnLst/>
                <a:rect l="l" t="t" r="r" b="b"/>
                <a:pathLst>
                  <a:path w="1559" h="1915" extrusionOk="0">
                    <a:moveTo>
                      <a:pt x="362" y="1"/>
                    </a:moveTo>
                    <a:cubicBezTo>
                      <a:pt x="337" y="1"/>
                      <a:pt x="312" y="2"/>
                      <a:pt x="287" y="6"/>
                    </a:cubicBezTo>
                    <a:cubicBezTo>
                      <a:pt x="386" y="203"/>
                      <a:pt x="479" y="391"/>
                      <a:pt x="574" y="579"/>
                    </a:cubicBezTo>
                    <a:cubicBezTo>
                      <a:pt x="369" y="448"/>
                      <a:pt x="295" y="238"/>
                      <a:pt x="213" y="32"/>
                    </a:cubicBezTo>
                    <a:cubicBezTo>
                      <a:pt x="200" y="26"/>
                      <a:pt x="184" y="22"/>
                      <a:pt x="171" y="18"/>
                    </a:cubicBezTo>
                    <a:cubicBezTo>
                      <a:pt x="128" y="112"/>
                      <a:pt x="71" y="203"/>
                      <a:pt x="50" y="301"/>
                    </a:cubicBezTo>
                    <a:cubicBezTo>
                      <a:pt x="0" y="539"/>
                      <a:pt x="49" y="763"/>
                      <a:pt x="188" y="963"/>
                    </a:cubicBezTo>
                    <a:cubicBezTo>
                      <a:pt x="245" y="1045"/>
                      <a:pt x="306" y="1129"/>
                      <a:pt x="384" y="1186"/>
                    </a:cubicBezTo>
                    <a:cubicBezTo>
                      <a:pt x="571" y="1326"/>
                      <a:pt x="683" y="1480"/>
                      <a:pt x="595" y="1727"/>
                    </a:cubicBezTo>
                    <a:cubicBezTo>
                      <a:pt x="577" y="1778"/>
                      <a:pt x="608" y="1847"/>
                      <a:pt x="616" y="1909"/>
                    </a:cubicBezTo>
                    <a:cubicBezTo>
                      <a:pt x="637" y="1912"/>
                      <a:pt x="657" y="1914"/>
                      <a:pt x="677" y="1915"/>
                    </a:cubicBezTo>
                    <a:cubicBezTo>
                      <a:pt x="701" y="1810"/>
                      <a:pt x="721" y="1706"/>
                      <a:pt x="750" y="1603"/>
                    </a:cubicBezTo>
                    <a:cubicBezTo>
                      <a:pt x="760" y="1571"/>
                      <a:pt x="788" y="1542"/>
                      <a:pt x="807" y="1512"/>
                    </a:cubicBezTo>
                    <a:cubicBezTo>
                      <a:pt x="838" y="1536"/>
                      <a:pt x="875" y="1555"/>
                      <a:pt x="899" y="1584"/>
                    </a:cubicBezTo>
                    <a:cubicBezTo>
                      <a:pt x="968" y="1671"/>
                      <a:pt x="1031" y="1762"/>
                      <a:pt x="1097" y="1851"/>
                    </a:cubicBezTo>
                    <a:cubicBezTo>
                      <a:pt x="1116" y="1841"/>
                      <a:pt x="1134" y="1834"/>
                      <a:pt x="1150" y="1825"/>
                    </a:cubicBezTo>
                    <a:cubicBezTo>
                      <a:pt x="1123" y="1736"/>
                      <a:pt x="1092" y="1649"/>
                      <a:pt x="1070" y="1558"/>
                    </a:cubicBezTo>
                    <a:cubicBezTo>
                      <a:pt x="1057" y="1512"/>
                      <a:pt x="1061" y="1462"/>
                      <a:pt x="1057" y="1414"/>
                    </a:cubicBezTo>
                    <a:lnTo>
                      <a:pt x="1057" y="1414"/>
                    </a:lnTo>
                    <a:cubicBezTo>
                      <a:pt x="1102" y="1419"/>
                      <a:pt x="1148" y="1421"/>
                      <a:pt x="1190" y="1431"/>
                    </a:cubicBezTo>
                    <a:cubicBezTo>
                      <a:pt x="1307" y="1458"/>
                      <a:pt x="1422" y="1490"/>
                      <a:pt x="1558" y="1526"/>
                    </a:cubicBezTo>
                    <a:cubicBezTo>
                      <a:pt x="1537" y="1364"/>
                      <a:pt x="1441" y="1309"/>
                      <a:pt x="1348" y="1283"/>
                    </a:cubicBezTo>
                    <a:cubicBezTo>
                      <a:pt x="1143" y="1225"/>
                      <a:pt x="1092" y="1083"/>
                      <a:pt x="1071" y="891"/>
                    </a:cubicBezTo>
                    <a:cubicBezTo>
                      <a:pt x="1050" y="715"/>
                      <a:pt x="999" y="538"/>
                      <a:pt x="932" y="373"/>
                    </a:cubicBezTo>
                    <a:cubicBezTo>
                      <a:pt x="840" y="150"/>
                      <a:pt x="604" y="1"/>
                      <a:pt x="3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4" name="Google Shape;7334;p33"/>
              <p:cNvSpPr/>
              <p:nvPr/>
            </p:nvSpPr>
            <p:spPr>
              <a:xfrm>
                <a:off x="6866377" y="423747"/>
                <a:ext cx="446567" cy="50103"/>
              </a:xfrm>
              <a:custGeom>
                <a:avLst/>
                <a:gdLst/>
                <a:ahLst/>
                <a:cxnLst/>
                <a:rect l="l" t="t" r="r" b="b"/>
                <a:pathLst>
                  <a:path w="5125" h="575" extrusionOk="0">
                    <a:moveTo>
                      <a:pt x="4491" y="0"/>
                    </a:moveTo>
                    <a:cubicBezTo>
                      <a:pt x="4382" y="0"/>
                      <a:pt x="4273" y="8"/>
                      <a:pt x="4164" y="16"/>
                    </a:cubicBezTo>
                    <a:cubicBezTo>
                      <a:pt x="3722" y="50"/>
                      <a:pt x="3283" y="118"/>
                      <a:pt x="2841" y="172"/>
                    </a:cubicBezTo>
                    <a:cubicBezTo>
                      <a:pt x="2408" y="226"/>
                      <a:pt x="1977" y="288"/>
                      <a:pt x="1545" y="330"/>
                    </a:cubicBezTo>
                    <a:cubicBezTo>
                      <a:pt x="1483" y="336"/>
                      <a:pt x="1422" y="339"/>
                      <a:pt x="1362" y="339"/>
                    </a:cubicBezTo>
                    <a:cubicBezTo>
                      <a:pt x="989" y="339"/>
                      <a:pt x="636" y="229"/>
                      <a:pt x="294" y="71"/>
                    </a:cubicBezTo>
                    <a:cubicBezTo>
                      <a:pt x="210" y="32"/>
                      <a:pt x="105" y="40"/>
                      <a:pt x="10" y="26"/>
                    </a:cubicBezTo>
                    <a:cubicBezTo>
                      <a:pt x="7" y="43"/>
                      <a:pt x="3" y="60"/>
                      <a:pt x="0" y="77"/>
                    </a:cubicBezTo>
                    <a:cubicBezTo>
                      <a:pt x="249" y="298"/>
                      <a:pt x="547" y="425"/>
                      <a:pt x="869" y="495"/>
                    </a:cubicBezTo>
                    <a:cubicBezTo>
                      <a:pt x="1122" y="550"/>
                      <a:pt x="1375" y="575"/>
                      <a:pt x="1627" y="575"/>
                    </a:cubicBezTo>
                    <a:cubicBezTo>
                      <a:pt x="1954" y="575"/>
                      <a:pt x="2280" y="533"/>
                      <a:pt x="2603" y="460"/>
                    </a:cubicBezTo>
                    <a:cubicBezTo>
                      <a:pt x="3367" y="288"/>
                      <a:pt x="4132" y="141"/>
                      <a:pt x="4918" y="141"/>
                    </a:cubicBezTo>
                    <a:cubicBezTo>
                      <a:pt x="4961" y="141"/>
                      <a:pt x="5005" y="141"/>
                      <a:pt x="5048" y="142"/>
                    </a:cubicBezTo>
                    <a:cubicBezTo>
                      <a:pt x="5071" y="142"/>
                      <a:pt x="5093" y="136"/>
                      <a:pt x="5125" y="130"/>
                    </a:cubicBezTo>
                    <a:cubicBezTo>
                      <a:pt x="4917" y="28"/>
                      <a:pt x="4704" y="0"/>
                      <a:pt x="44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5" name="Google Shape;7335;p33"/>
              <p:cNvSpPr/>
              <p:nvPr/>
            </p:nvSpPr>
            <p:spPr>
              <a:xfrm>
                <a:off x="7229041" y="369025"/>
                <a:ext cx="205377" cy="77289"/>
              </a:xfrm>
              <a:custGeom>
                <a:avLst/>
                <a:gdLst/>
                <a:ahLst/>
                <a:cxnLst/>
                <a:rect l="l" t="t" r="r" b="b"/>
                <a:pathLst>
                  <a:path w="2357" h="887" extrusionOk="0">
                    <a:moveTo>
                      <a:pt x="201" y="1"/>
                    </a:moveTo>
                    <a:cubicBezTo>
                      <a:pt x="131" y="1"/>
                      <a:pt x="64" y="4"/>
                      <a:pt x="0" y="12"/>
                    </a:cubicBezTo>
                    <a:cubicBezTo>
                      <a:pt x="823" y="194"/>
                      <a:pt x="1598" y="489"/>
                      <a:pt x="2331" y="887"/>
                    </a:cubicBezTo>
                    <a:cubicBezTo>
                      <a:pt x="2356" y="816"/>
                      <a:pt x="2346" y="756"/>
                      <a:pt x="2292" y="660"/>
                    </a:cubicBezTo>
                    <a:cubicBezTo>
                      <a:pt x="1649" y="277"/>
                      <a:pt x="818" y="1"/>
                      <a:pt x="20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336" name="Google Shape;7336;p33"/>
              <p:cNvGrpSpPr/>
              <p:nvPr/>
            </p:nvGrpSpPr>
            <p:grpSpPr>
              <a:xfrm>
                <a:off x="6425887" y="464897"/>
                <a:ext cx="201900" cy="119814"/>
                <a:chOff x="5441842" y="669284"/>
                <a:chExt cx="185536" cy="110103"/>
              </a:xfrm>
            </p:grpSpPr>
            <p:sp>
              <p:nvSpPr>
                <p:cNvPr id="7337" name="Google Shape;7337;p33"/>
                <p:cNvSpPr/>
                <p:nvPr/>
              </p:nvSpPr>
              <p:spPr>
                <a:xfrm>
                  <a:off x="5441842" y="669284"/>
                  <a:ext cx="100014" cy="110103"/>
                </a:xfrm>
                <a:custGeom>
                  <a:avLst/>
                  <a:gdLst/>
                  <a:ahLst/>
                  <a:cxnLst/>
                  <a:rect l="l" t="t" r="r" b="b"/>
                  <a:pathLst>
                    <a:path w="1249" h="1375" extrusionOk="0">
                      <a:moveTo>
                        <a:pt x="641" y="1"/>
                      </a:moveTo>
                      <a:cubicBezTo>
                        <a:pt x="524" y="1"/>
                        <a:pt x="401" y="37"/>
                        <a:pt x="309" y="107"/>
                      </a:cubicBezTo>
                      <a:cubicBezTo>
                        <a:pt x="93" y="270"/>
                        <a:pt x="0" y="616"/>
                        <a:pt x="111" y="862"/>
                      </a:cubicBezTo>
                      <a:cubicBezTo>
                        <a:pt x="211" y="1082"/>
                        <a:pt x="363" y="1260"/>
                        <a:pt x="591" y="1340"/>
                      </a:cubicBezTo>
                      <a:cubicBezTo>
                        <a:pt x="657" y="1364"/>
                        <a:pt x="732" y="1374"/>
                        <a:pt x="808" y="1374"/>
                      </a:cubicBezTo>
                      <a:cubicBezTo>
                        <a:pt x="860" y="1374"/>
                        <a:pt x="913" y="1369"/>
                        <a:pt x="962" y="1360"/>
                      </a:cubicBezTo>
                      <a:cubicBezTo>
                        <a:pt x="1147" y="1322"/>
                        <a:pt x="1249" y="1114"/>
                        <a:pt x="1162" y="947"/>
                      </a:cubicBezTo>
                      <a:cubicBezTo>
                        <a:pt x="1105" y="835"/>
                        <a:pt x="1004" y="736"/>
                        <a:pt x="903" y="660"/>
                      </a:cubicBezTo>
                      <a:cubicBezTo>
                        <a:pt x="857" y="626"/>
                        <a:pt x="804" y="604"/>
                        <a:pt x="750" y="604"/>
                      </a:cubicBezTo>
                      <a:cubicBezTo>
                        <a:pt x="696" y="604"/>
                        <a:pt x="642" y="626"/>
                        <a:pt x="595" y="681"/>
                      </a:cubicBezTo>
                      <a:cubicBezTo>
                        <a:pt x="526" y="764"/>
                        <a:pt x="554" y="878"/>
                        <a:pt x="634" y="959"/>
                      </a:cubicBezTo>
                      <a:cubicBezTo>
                        <a:pt x="718" y="927"/>
                        <a:pt x="796" y="870"/>
                        <a:pt x="859" y="870"/>
                      </a:cubicBezTo>
                      <a:cubicBezTo>
                        <a:pt x="866" y="870"/>
                        <a:pt x="873" y="871"/>
                        <a:pt x="880" y="872"/>
                      </a:cubicBezTo>
                      <a:cubicBezTo>
                        <a:pt x="993" y="901"/>
                        <a:pt x="996" y="1022"/>
                        <a:pt x="981" y="1124"/>
                      </a:cubicBezTo>
                      <a:cubicBezTo>
                        <a:pt x="968" y="1227"/>
                        <a:pt x="903" y="1295"/>
                        <a:pt x="815" y="1295"/>
                      </a:cubicBezTo>
                      <a:cubicBezTo>
                        <a:pt x="802" y="1295"/>
                        <a:pt x="789" y="1294"/>
                        <a:pt x="775" y="1291"/>
                      </a:cubicBezTo>
                      <a:cubicBezTo>
                        <a:pt x="666" y="1268"/>
                        <a:pt x="541" y="1222"/>
                        <a:pt x="469" y="1143"/>
                      </a:cubicBezTo>
                      <a:cubicBezTo>
                        <a:pt x="185" y="833"/>
                        <a:pt x="273" y="381"/>
                        <a:pt x="641" y="179"/>
                      </a:cubicBezTo>
                      <a:cubicBezTo>
                        <a:pt x="720" y="137"/>
                        <a:pt x="803" y="103"/>
                        <a:pt x="885" y="66"/>
                      </a:cubicBezTo>
                      <a:cubicBezTo>
                        <a:pt x="817" y="22"/>
                        <a:pt x="731" y="1"/>
                        <a:pt x="6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8" name="Google Shape;7338;p33"/>
                <p:cNvSpPr/>
                <p:nvPr/>
              </p:nvSpPr>
              <p:spPr>
                <a:xfrm>
                  <a:off x="5548264" y="680655"/>
                  <a:ext cx="79114" cy="78554"/>
                </a:xfrm>
                <a:custGeom>
                  <a:avLst/>
                  <a:gdLst/>
                  <a:ahLst/>
                  <a:cxnLst/>
                  <a:rect l="l" t="t" r="r" b="b"/>
                  <a:pathLst>
                    <a:path w="988" h="981" extrusionOk="0">
                      <a:moveTo>
                        <a:pt x="420" y="1"/>
                      </a:moveTo>
                      <a:cubicBezTo>
                        <a:pt x="179" y="1"/>
                        <a:pt x="0" y="189"/>
                        <a:pt x="23" y="431"/>
                      </a:cubicBezTo>
                      <a:cubicBezTo>
                        <a:pt x="49" y="725"/>
                        <a:pt x="343" y="980"/>
                        <a:pt x="639" y="980"/>
                      </a:cubicBezTo>
                      <a:cubicBezTo>
                        <a:pt x="656" y="980"/>
                        <a:pt x="674" y="979"/>
                        <a:pt x="691" y="977"/>
                      </a:cubicBezTo>
                      <a:cubicBezTo>
                        <a:pt x="871" y="958"/>
                        <a:pt x="988" y="834"/>
                        <a:pt x="969" y="683"/>
                      </a:cubicBezTo>
                      <a:cubicBezTo>
                        <a:pt x="946" y="505"/>
                        <a:pt x="771" y="332"/>
                        <a:pt x="619" y="332"/>
                      </a:cubicBezTo>
                      <a:cubicBezTo>
                        <a:pt x="607" y="332"/>
                        <a:pt x="595" y="334"/>
                        <a:pt x="583" y="336"/>
                      </a:cubicBezTo>
                      <a:cubicBezTo>
                        <a:pt x="475" y="356"/>
                        <a:pt x="436" y="425"/>
                        <a:pt x="469" y="542"/>
                      </a:cubicBezTo>
                      <a:cubicBezTo>
                        <a:pt x="490" y="537"/>
                        <a:pt x="507" y="528"/>
                        <a:pt x="522" y="528"/>
                      </a:cubicBezTo>
                      <a:cubicBezTo>
                        <a:pt x="524" y="528"/>
                        <a:pt x="525" y="528"/>
                        <a:pt x="527" y="528"/>
                      </a:cubicBezTo>
                      <a:cubicBezTo>
                        <a:pt x="562" y="528"/>
                        <a:pt x="602" y="523"/>
                        <a:pt x="637" y="523"/>
                      </a:cubicBezTo>
                      <a:cubicBezTo>
                        <a:pt x="668" y="523"/>
                        <a:pt x="694" y="527"/>
                        <a:pt x="711" y="541"/>
                      </a:cubicBezTo>
                      <a:cubicBezTo>
                        <a:pt x="753" y="579"/>
                        <a:pt x="780" y="674"/>
                        <a:pt x="763" y="728"/>
                      </a:cubicBezTo>
                      <a:cubicBezTo>
                        <a:pt x="744" y="780"/>
                        <a:pt x="667" y="837"/>
                        <a:pt x="609" y="847"/>
                      </a:cubicBezTo>
                      <a:cubicBezTo>
                        <a:pt x="592" y="850"/>
                        <a:pt x="576" y="852"/>
                        <a:pt x="560" y="852"/>
                      </a:cubicBezTo>
                      <a:cubicBezTo>
                        <a:pt x="329" y="852"/>
                        <a:pt x="131" y="564"/>
                        <a:pt x="220" y="332"/>
                      </a:cubicBezTo>
                      <a:cubicBezTo>
                        <a:pt x="245" y="268"/>
                        <a:pt x="285" y="206"/>
                        <a:pt x="330" y="151"/>
                      </a:cubicBezTo>
                      <a:cubicBezTo>
                        <a:pt x="372" y="98"/>
                        <a:pt x="431" y="56"/>
                        <a:pt x="485" y="5"/>
                      </a:cubicBezTo>
                      <a:cubicBezTo>
                        <a:pt x="463" y="2"/>
                        <a:pt x="441" y="1"/>
                        <a:pt x="4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39" name="Google Shape;7339;p33"/>
              <p:cNvGrpSpPr/>
              <p:nvPr/>
            </p:nvGrpSpPr>
            <p:grpSpPr>
              <a:xfrm>
                <a:off x="6416040" y="11597"/>
                <a:ext cx="258454" cy="206520"/>
                <a:chOff x="5432793" y="252725"/>
                <a:chExt cx="237506" cy="189781"/>
              </a:xfrm>
            </p:grpSpPr>
            <p:sp>
              <p:nvSpPr>
                <p:cNvPr id="7340" name="Google Shape;7340;p33"/>
                <p:cNvSpPr/>
                <p:nvPr/>
              </p:nvSpPr>
              <p:spPr>
                <a:xfrm>
                  <a:off x="5462502" y="348497"/>
                  <a:ext cx="157347" cy="58695"/>
                </a:xfrm>
                <a:custGeom>
                  <a:avLst/>
                  <a:gdLst/>
                  <a:ahLst/>
                  <a:cxnLst/>
                  <a:rect l="l" t="t" r="r" b="b"/>
                  <a:pathLst>
                    <a:path w="1965" h="733" extrusionOk="0">
                      <a:moveTo>
                        <a:pt x="0" y="1"/>
                      </a:moveTo>
                      <a:lnTo>
                        <a:pt x="0" y="1"/>
                      </a:lnTo>
                      <a:cubicBezTo>
                        <a:pt x="26" y="267"/>
                        <a:pt x="219" y="476"/>
                        <a:pt x="456" y="496"/>
                      </a:cubicBezTo>
                      <a:cubicBezTo>
                        <a:pt x="488" y="498"/>
                        <a:pt x="520" y="499"/>
                        <a:pt x="552" y="499"/>
                      </a:cubicBezTo>
                      <a:cubicBezTo>
                        <a:pt x="622" y="499"/>
                        <a:pt x="692" y="495"/>
                        <a:pt x="761" y="495"/>
                      </a:cubicBezTo>
                      <a:cubicBezTo>
                        <a:pt x="806" y="495"/>
                        <a:pt x="851" y="497"/>
                        <a:pt x="896" y="503"/>
                      </a:cubicBezTo>
                      <a:cubicBezTo>
                        <a:pt x="1052" y="523"/>
                        <a:pt x="1225" y="540"/>
                        <a:pt x="1353" y="621"/>
                      </a:cubicBezTo>
                      <a:cubicBezTo>
                        <a:pt x="1485" y="701"/>
                        <a:pt x="1615" y="732"/>
                        <a:pt x="1746" y="732"/>
                      </a:cubicBezTo>
                      <a:cubicBezTo>
                        <a:pt x="1818" y="732"/>
                        <a:pt x="1891" y="723"/>
                        <a:pt x="1965" y="707"/>
                      </a:cubicBezTo>
                      <a:cubicBezTo>
                        <a:pt x="1840" y="549"/>
                        <a:pt x="1720" y="388"/>
                        <a:pt x="1588" y="235"/>
                      </a:cubicBezTo>
                      <a:cubicBezTo>
                        <a:pt x="1462" y="89"/>
                        <a:pt x="1297" y="8"/>
                        <a:pt x="1101" y="8"/>
                      </a:cubicBezTo>
                      <a:cubicBezTo>
                        <a:pt x="993" y="8"/>
                        <a:pt x="880" y="8"/>
                        <a:pt x="776" y="33"/>
                      </a:cubicBezTo>
                      <a:cubicBezTo>
                        <a:pt x="634" y="66"/>
                        <a:pt x="493" y="104"/>
                        <a:pt x="352" y="104"/>
                      </a:cubicBezTo>
                      <a:cubicBezTo>
                        <a:pt x="235" y="104"/>
                        <a:pt x="118" y="7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1" name="Google Shape;7341;p33"/>
                <p:cNvSpPr/>
                <p:nvPr/>
              </p:nvSpPr>
              <p:spPr>
                <a:xfrm>
                  <a:off x="5605839" y="252725"/>
                  <a:ext cx="64460" cy="160711"/>
                </a:xfrm>
                <a:custGeom>
                  <a:avLst/>
                  <a:gdLst/>
                  <a:ahLst/>
                  <a:cxnLst/>
                  <a:rect l="l" t="t" r="r" b="b"/>
                  <a:pathLst>
                    <a:path w="805" h="2007" extrusionOk="0">
                      <a:moveTo>
                        <a:pt x="133" y="1"/>
                      </a:moveTo>
                      <a:cubicBezTo>
                        <a:pt x="10" y="139"/>
                        <a:pt x="0" y="321"/>
                        <a:pt x="20" y="507"/>
                      </a:cubicBezTo>
                      <a:cubicBezTo>
                        <a:pt x="46" y="757"/>
                        <a:pt x="61" y="1008"/>
                        <a:pt x="116" y="1250"/>
                      </a:cubicBezTo>
                      <a:cubicBezTo>
                        <a:pt x="189" y="1585"/>
                        <a:pt x="338" y="1878"/>
                        <a:pt x="700" y="1991"/>
                      </a:cubicBezTo>
                      <a:cubicBezTo>
                        <a:pt x="721" y="1997"/>
                        <a:pt x="745" y="1998"/>
                        <a:pt x="804" y="2007"/>
                      </a:cubicBezTo>
                      <a:cubicBezTo>
                        <a:pt x="752" y="1917"/>
                        <a:pt x="719" y="1847"/>
                        <a:pt x="674" y="1785"/>
                      </a:cubicBezTo>
                      <a:cubicBezTo>
                        <a:pt x="585" y="1663"/>
                        <a:pt x="560" y="1539"/>
                        <a:pt x="619" y="1398"/>
                      </a:cubicBezTo>
                      <a:cubicBezTo>
                        <a:pt x="747" y="1090"/>
                        <a:pt x="679" y="824"/>
                        <a:pt x="478" y="564"/>
                      </a:cubicBezTo>
                      <a:cubicBezTo>
                        <a:pt x="344" y="392"/>
                        <a:pt x="247" y="192"/>
                        <a:pt x="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2" name="Google Shape;7342;p33"/>
                <p:cNvSpPr/>
                <p:nvPr/>
              </p:nvSpPr>
              <p:spPr>
                <a:xfrm>
                  <a:off x="5432793" y="401107"/>
                  <a:ext cx="126038" cy="41399"/>
                </a:xfrm>
                <a:custGeom>
                  <a:avLst/>
                  <a:gdLst/>
                  <a:ahLst/>
                  <a:cxnLst/>
                  <a:rect l="l" t="t" r="r" b="b"/>
                  <a:pathLst>
                    <a:path w="1574" h="517" extrusionOk="0">
                      <a:moveTo>
                        <a:pt x="22" y="1"/>
                      </a:moveTo>
                      <a:cubicBezTo>
                        <a:pt x="15" y="15"/>
                        <a:pt x="9" y="28"/>
                        <a:pt x="0" y="42"/>
                      </a:cubicBezTo>
                      <a:cubicBezTo>
                        <a:pt x="88" y="92"/>
                        <a:pt x="171" y="162"/>
                        <a:pt x="265" y="186"/>
                      </a:cubicBezTo>
                      <a:cubicBezTo>
                        <a:pt x="507" y="245"/>
                        <a:pt x="734" y="326"/>
                        <a:pt x="949" y="455"/>
                      </a:cubicBezTo>
                      <a:cubicBezTo>
                        <a:pt x="1010" y="493"/>
                        <a:pt x="1079" y="516"/>
                        <a:pt x="1148" y="516"/>
                      </a:cubicBezTo>
                      <a:cubicBezTo>
                        <a:pt x="1232" y="516"/>
                        <a:pt x="1316" y="481"/>
                        <a:pt x="1384" y="392"/>
                      </a:cubicBezTo>
                      <a:cubicBezTo>
                        <a:pt x="1434" y="327"/>
                        <a:pt x="1510" y="283"/>
                        <a:pt x="1574" y="228"/>
                      </a:cubicBezTo>
                      <a:lnTo>
                        <a:pt x="1574" y="187"/>
                      </a:lnTo>
                      <a:cubicBezTo>
                        <a:pt x="1468" y="172"/>
                        <a:pt x="1363" y="141"/>
                        <a:pt x="1260" y="141"/>
                      </a:cubicBezTo>
                      <a:cubicBezTo>
                        <a:pt x="1255" y="141"/>
                        <a:pt x="1250" y="141"/>
                        <a:pt x="1245" y="141"/>
                      </a:cubicBezTo>
                      <a:cubicBezTo>
                        <a:pt x="1199" y="143"/>
                        <a:pt x="1152" y="144"/>
                        <a:pt x="1106" y="144"/>
                      </a:cubicBezTo>
                      <a:cubicBezTo>
                        <a:pt x="740" y="144"/>
                        <a:pt x="379" y="93"/>
                        <a:pt x="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43" name="Google Shape;7343;p33"/>
              <p:cNvGrpSpPr/>
              <p:nvPr/>
            </p:nvGrpSpPr>
            <p:grpSpPr>
              <a:xfrm>
                <a:off x="6185208" y="50810"/>
                <a:ext cx="257930" cy="424802"/>
                <a:chOff x="5220670" y="288760"/>
                <a:chExt cx="237024" cy="390372"/>
              </a:xfrm>
            </p:grpSpPr>
            <p:sp>
              <p:nvSpPr>
                <p:cNvPr id="7344" name="Google Shape;7344;p33"/>
                <p:cNvSpPr/>
                <p:nvPr/>
              </p:nvSpPr>
              <p:spPr>
                <a:xfrm>
                  <a:off x="5320926" y="427533"/>
                  <a:ext cx="136768" cy="151582"/>
                </a:xfrm>
                <a:custGeom>
                  <a:avLst/>
                  <a:gdLst/>
                  <a:ahLst/>
                  <a:cxnLst/>
                  <a:rect l="l" t="t" r="r" b="b"/>
                  <a:pathLst>
                    <a:path w="1708" h="1893" extrusionOk="0">
                      <a:moveTo>
                        <a:pt x="862" y="1"/>
                      </a:moveTo>
                      <a:cubicBezTo>
                        <a:pt x="715" y="1"/>
                        <a:pt x="578" y="39"/>
                        <a:pt x="483" y="116"/>
                      </a:cubicBezTo>
                      <a:cubicBezTo>
                        <a:pt x="447" y="146"/>
                        <a:pt x="405" y="173"/>
                        <a:pt x="379" y="212"/>
                      </a:cubicBezTo>
                      <a:cubicBezTo>
                        <a:pt x="162" y="519"/>
                        <a:pt x="1" y="1134"/>
                        <a:pt x="324" y="1586"/>
                      </a:cubicBezTo>
                      <a:cubicBezTo>
                        <a:pt x="313" y="1489"/>
                        <a:pt x="295" y="1420"/>
                        <a:pt x="300" y="1350"/>
                      </a:cubicBezTo>
                      <a:cubicBezTo>
                        <a:pt x="303" y="1304"/>
                        <a:pt x="327" y="1239"/>
                        <a:pt x="360" y="1221"/>
                      </a:cubicBezTo>
                      <a:cubicBezTo>
                        <a:pt x="368" y="1217"/>
                        <a:pt x="378" y="1216"/>
                        <a:pt x="390" y="1216"/>
                      </a:cubicBezTo>
                      <a:cubicBezTo>
                        <a:pt x="426" y="1216"/>
                        <a:pt x="473" y="1234"/>
                        <a:pt x="497" y="1256"/>
                      </a:cubicBezTo>
                      <a:cubicBezTo>
                        <a:pt x="627" y="1380"/>
                        <a:pt x="746" y="1516"/>
                        <a:pt x="872" y="1644"/>
                      </a:cubicBezTo>
                      <a:cubicBezTo>
                        <a:pt x="957" y="1730"/>
                        <a:pt x="1049" y="1810"/>
                        <a:pt x="1138" y="1893"/>
                      </a:cubicBezTo>
                      <a:cubicBezTo>
                        <a:pt x="1148" y="1886"/>
                        <a:pt x="1158" y="1879"/>
                        <a:pt x="1168" y="1872"/>
                      </a:cubicBezTo>
                      <a:cubicBezTo>
                        <a:pt x="939" y="1593"/>
                        <a:pt x="836" y="1275"/>
                        <a:pt x="875" y="920"/>
                      </a:cubicBezTo>
                      <a:cubicBezTo>
                        <a:pt x="886" y="814"/>
                        <a:pt x="920" y="704"/>
                        <a:pt x="973" y="614"/>
                      </a:cubicBezTo>
                      <a:cubicBezTo>
                        <a:pt x="1036" y="505"/>
                        <a:pt x="1156" y="446"/>
                        <a:pt x="1270" y="446"/>
                      </a:cubicBezTo>
                      <a:cubicBezTo>
                        <a:pt x="1313" y="446"/>
                        <a:pt x="1355" y="454"/>
                        <a:pt x="1393" y="472"/>
                      </a:cubicBezTo>
                      <a:cubicBezTo>
                        <a:pt x="1504" y="524"/>
                        <a:pt x="1574" y="619"/>
                        <a:pt x="1543" y="734"/>
                      </a:cubicBezTo>
                      <a:cubicBezTo>
                        <a:pt x="1526" y="800"/>
                        <a:pt x="1435" y="846"/>
                        <a:pt x="1357" y="920"/>
                      </a:cubicBezTo>
                      <a:cubicBezTo>
                        <a:pt x="1378" y="935"/>
                        <a:pt x="1429" y="1002"/>
                        <a:pt x="1480" y="1002"/>
                      </a:cubicBezTo>
                      <a:cubicBezTo>
                        <a:pt x="1538" y="1002"/>
                        <a:pt x="1623" y="958"/>
                        <a:pt x="1651" y="907"/>
                      </a:cubicBezTo>
                      <a:cubicBezTo>
                        <a:pt x="1691" y="839"/>
                        <a:pt x="1707" y="746"/>
                        <a:pt x="1702" y="664"/>
                      </a:cubicBezTo>
                      <a:cubicBezTo>
                        <a:pt x="1668" y="235"/>
                        <a:pt x="1231" y="1"/>
                        <a:pt x="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5" name="Google Shape;7345;p33"/>
                <p:cNvSpPr/>
                <p:nvPr/>
              </p:nvSpPr>
              <p:spPr>
                <a:xfrm>
                  <a:off x="5285532" y="291803"/>
                  <a:ext cx="55492" cy="228774"/>
                </a:xfrm>
                <a:custGeom>
                  <a:avLst/>
                  <a:gdLst/>
                  <a:ahLst/>
                  <a:cxnLst/>
                  <a:rect l="l" t="t" r="r" b="b"/>
                  <a:pathLst>
                    <a:path w="693" h="2857" extrusionOk="0">
                      <a:moveTo>
                        <a:pt x="658" y="0"/>
                      </a:moveTo>
                      <a:cubicBezTo>
                        <a:pt x="563" y="84"/>
                        <a:pt x="453" y="155"/>
                        <a:pt x="374" y="253"/>
                      </a:cubicBezTo>
                      <a:cubicBezTo>
                        <a:pt x="103" y="587"/>
                        <a:pt x="6" y="979"/>
                        <a:pt x="4" y="1406"/>
                      </a:cubicBezTo>
                      <a:cubicBezTo>
                        <a:pt x="1" y="1887"/>
                        <a:pt x="94" y="2337"/>
                        <a:pt x="378" y="2735"/>
                      </a:cubicBezTo>
                      <a:cubicBezTo>
                        <a:pt x="405" y="2774"/>
                        <a:pt x="436" y="2808"/>
                        <a:pt x="475" y="2856"/>
                      </a:cubicBezTo>
                      <a:cubicBezTo>
                        <a:pt x="515" y="2570"/>
                        <a:pt x="489" y="2325"/>
                        <a:pt x="391" y="2073"/>
                      </a:cubicBezTo>
                      <a:cubicBezTo>
                        <a:pt x="238" y="1682"/>
                        <a:pt x="238" y="1267"/>
                        <a:pt x="293" y="853"/>
                      </a:cubicBezTo>
                      <a:cubicBezTo>
                        <a:pt x="334" y="537"/>
                        <a:pt x="487" y="274"/>
                        <a:pt x="693" y="34"/>
                      </a:cubicBezTo>
                      <a:lnTo>
                        <a:pt x="6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6" name="Google Shape;7346;p33"/>
                <p:cNvSpPr/>
                <p:nvPr/>
              </p:nvSpPr>
              <p:spPr>
                <a:xfrm>
                  <a:off x="5292979" y="570790"/>
                  <a:ext cx="72388" cy="108341"/>
                </a:xfrm>
                <a:custGeom>
                  <a:avLst/>
                  <a:gdLst/>
                  <a:ahLst/>
                  <a:cxnLst/>
                  <a:rect l="l" t="t" r="r" b="b"/>
                  <a:pathLst>
                    <a:path w="904" h="1353" extrusionOk="0">
                      <a:moveTo>
                        <a:pt x="639" y="1"/>
                      </a:moveTo>
                      <a:cubicBezTo>
                        <a:pt x="560" y="1"/>
                        <a:pt x="472" y="45"/>
                        <a:pt x="373" y="134"/>
                      </a:cubicBezTo>
                      <a:cubicBezTo>
                        <a:pt x="103" y="374"/>
                        <a:pt x="1" y="870"/>
                        <a:pt x="156" y="1197"/>
                      </a:cubicBezTo>
                      <a:cubicBezTo>
                        <a:pt x="162" y="1209"/>
                        <a:pt x="166" y="1226"/>
                        <a:pt x="176" y="1234"/>
                      </a:cubicBezTo>
                      <a:cubicBezTo>
                        <a:pt x="233" y="1275"/>
                        <a:pt x="305" y="1353"/>
                        <a:pt x="351" y="1353"/>
                      </a:cubicBezTo>
                      <a:cubicBezTo>
                        <a:pt x="354" y="1353"/>
                        <a:pt x="357" y="1352"/>
                        <a:pt x="360" y="1351"/>
                      </a:cubicBezTo>
                      <a:cubicBezTo>
                        <a:pt x="464" y="1320"/>
                        <a:pt x="413" y="1218"/>
                        <a:pt x="389" y="1145"/>
                      </a:cubicBezTo>
                      <a:cubicBezTo>
                        <a:pt x="293" y="845"/>
                        <a:pt x="377" y="588"/>
                        <a:pt x="588" y="377"/>
                      </a:cubicBezTo>
                      <a:cubicBezTo>
                        <a:pt x="668" y="298"/>
                        <a:pt x="797" y="267"/>
                        <a:pt x="904" y="214"/>
                      </a:cubicBezTo>
                      <a:cubicBezTo>
                        <a:pt x="825" y="72"/>
                        <a:pt x="739" y="1"/>
                        <a:pt x="6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7" name="Google Shape;7347;p33"/>
                <p:cNvSpPr/>
                <p:nvPr/>
              </p:nvSpPr>
              <p:spPr>
                <a:xfrm>
                  <a:off x="5220670" y="526828"/>
                  <a:ext cx="114427" cy="94248"/>
                </a:xfrm>
                <a:custGeom>
                  <a:avLst/>
                  <a:gdLst/>
                  <a:ahLst/>
                  <a:cxnLst/>
                  <a:rect l="l" t="t" r="r" b="b"/>
                  <a:pathLst>
                    <a:path w="1429" h="1177" extrusionOk="0">
                      <a:moveTo>
                        <a:pt x="883" y="0"/>
                      </a:moveTo>
                      <a:cubicBezTo>
                        <a:pt x="670" y="0"/>
                        <a:pt x="471" y="73"/>
                        <a:pt x="290" y="226"/>
                      </a:cubicBezTo>
                      <a:cubicBezTo>
                        <a:pt x="56" y="424"/>
                        <a:pt x="1" y="687"/>
                        <a:pt x="86" y="972"/>
                      </a:cubicBezTo>
                      <a:cubicBezTo>
                        <a:pt x="108" y="1048"/>
                        <a:pt x="187" y="1112"/>
                        <a:pt x="251" y="1171"/>
                      </a:cubicBezTo>
                      <a:cubicBezTo>
                        <a:pt x="255" y="1175"/>
                        <a:pt x="261" y="1177"/>
                        <a:pt x="269" y="1177"/>
                      </a:cubicBezTo>
                      <a:cubicBezTo>
                        <a:pt x="294" y="1177"/>
                        <a:pt x="335" y="1160"/>
                        <a:pt x="366" y="1156"/>
                      </a:cubicBezTo>
                      <a:cubicBezTo>
                        <a:pt x="356" y="1122"/>
                        <a:pt x="354" y="1084"/>
                        <a:pt x="339" y="1054"/>
                      </a:cubicBezTo>
                      <a:cubicBezTo>
                        <a:pt x="293" y="963"/>
                        <a:pt x="215" y="879"/>
                        <a:pt x="201" y="785"/>
                      </a:cubicBezTo>
                      <a:cubicBezTo>
                        <a:pt x="172" y="583"/>
                        <a:pt x="292" y="441"/>
                        <a:pt x="455" y="346"/>
                      </a:cubicBezTo>
                      <a:cubicBezTo>
                        <a:pt x="613" y="255"/>
                        <a:pt x="775" y="210"/>
                        <a:pt x="942" y="210"/>
                      </a:cubicBezTo>
                      <a:cubicBezTo>
                        <a:pt x="1052" y="210"/>
                        <a:pt x="1164" y="230"/>
                        <a:pt x="1277" y="267"/>
                      </a:cubicBezTo>
                      <a:cubicBezTo>
                        <a:pt x="1325" y="283"/>
                        <a:pt x="1373" y="299"/>
                        <a:pt x="1428" y="319"/>
                      </a:cubicBezTo>
                      <a:cubicBezTo>
                        <a:pt x="1405" y="166"/>
                        <a:pt x="1326" y="88"/>
                        <a:pt x="1196" y="48"/>
                      </a:cubicBezTo>
                      <a:cubicBezTo>
                        <a:pt x="1089" y="16"/>
                        <a:pt x="984" y="0"/>
                        <a:pt x="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8" name="Google Shape;7348;p33"/>
                <p:cNvSpPr/>
                <p:nvPr/>
              </p:nvSpPr>
              <p:spPr>
                <a:xfrm>
                  <a:off x="5339744" y="288760"/>
                  <a:ext cx="48525" cy="55652"/>
                </a:xfrm>
                <a:custGeom>
                  <a:avLst/>
                  <a:gdLst/>
                  <a:ahLst/>
                  <a:cxnLst/>
                  <a:rect l="l" t="t" r="r" b="b"/>
                  <a:pathLst>
                    <a:path w="606" h="695" extrusionOk="0">
                      <a:moveTo>
                        <a:pt x="304" y="0"/>
                      </a:moveTo>
                      <a:cubicBezTo>
                        <a:pt x="195" y="0"/>
                        <a:pt x="57" y="149"/>
                        <a:pt x="34" y="300"/>
                      </a:cubicBezTo>
                      <a:cubicBezTo>
                        <a:pt x="0" y="513"/>
                        <a:pt x="97" y="666"/>
                        <a:pt x="282" y="692"/>
                      </a:cubicBezTo>
                      <a:cubicBezTo>
                        <a:pt x="292" y="693"/>
                        <a:pt x="302" y="694"/>
                        <a:pt x="312" y="694"/>
                      </a:cubicBezTo>
                      <a:cubicBezTo>
                        <a:pt x="439" y="694"/>
                        <a:pt x="550" y="570"/>
                        <a:pt x="579" y="392"/>
                      </a:cubicBezTo>
                      <a:cubicBezTo>
                        <a:pt x="606" y="226"/>
                        <a:pt x="476" y="28"/>
                        <a:pt x="324" y="2"/>
                      </a:cubicBezTo>
                      <a:cubicBezTo>
                        <a:pt x="317" y="1"/>
                        <a:pt x="311"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49" name="Google Shape;7349;p33"/>
              <p:cNvGrpSpPr/>
              <p:nvPr/>
            </p:nvGrpSpPr>
            <p:grpSpPr>
              <a:xfrm>
                <a:off x="6807209" y="37739"/>
                <a:ext cx="323808" cy="337399"/>
                <a:chOff x="5792257" y="276748"/>
                <a:chExt cx="297563" cy="310052"/>
              </a:xfrm>
            </p:grpSpPr>
            <p:sp>
              <p:nvSpPr>
                <p:cNvPr id="7350" name="Google Shape;7350;p33"/>
                <p:cNvSpPr/>
                <p:nvPr/>
              </p:nvSpPr>
              <p:spPr>
                <a:xfrm>
                  <a:off x="5792257" y="358747"/>
                  <a:ext cx="143655" cy="228054"/>
                </a:xfrm>
                <a:custGeom>
                  <a:avLst/>
                  <a:gdLst/>
                  <a:ahLst/>
                  <a:cxnLst/>
                  <a:rect l="l" t="t" r="r" b="b"/>
                  <a:pathLst>
                    <a:path w="1794" h="2848" extrusionOk="0">
                      <a:moveTo>
                        <a:pt x="1214" y="1"/>
                      </a:moveTo>
                      <a:cubicBezTo>
                        <a:pt x="1056" y="1"/>
                        <a:pt x="911" y="60"/>
                        <a:pt x="773" y="159"/>
                      </a:cubicBezTo>
                      <a:cubicBezTo>
                        <a:pt x="273" y="516"/>
                        <a:pt x="45" y="1017"/>
                        <a:pt x="17" y="1618"/>
                      </a:cubicBezTo>
                      <a:cubicBezTo>
                        <a:pt x="1" y="2001"/>
                        <a:pt x="51" y="2375"/>
                        <a:pt x="208" y="2730"/>
                      </a:cubicBezTo>
                      <a:cubicBezTo>
                        <a:pt x="239" y="2801"/>
                        <a:pt x="275" y="2848"/>
                        <a:pt x="328" y="2848"/>
                      </a:cubicBezTo>
                      <a:cubicBezTo>
                        <a:pt x="359" y="2848"/>
                        <a:pt x="394" y="2832"/>
                        <a:pt x="438" y="2797"/>
                      </a:cubicBezTo>
                      <a:cubicBezTo>
                        <a:pt x="37" y="2039"/>
                        <a:pt x="295" y="1175"/>
                        <a:pt x="830" y="637"/>
                      </a:cubicBezTo>
                      <a:cubicBezTo>
                        <a:pt x="995" y="471"/>
                        <a:pt x="1193" y="360"/>
                        <a:pt x="1431" y="353"/>
                      </a:cubicBezTo>
                      <a:cubicBezTo>
                        <a:pt x="1433" y="353"/>
                        <a:pt x="1434" y="353"/>
                        <a:pt x="1435" y="353"/>
                      </a:cubicBezTo>
                      <a:cubicBezTo>
                        <a:pt x="1481" y="353"/>
                        <a:pt x="1539" y="372"/>
                        <a:pt x="1566" y="404"/>
                      </a:cubicBezTo>
                      <a:cubicBezTo>
                        <a:pt x="1582" y="422"/>
                        <a:pt x="1549" y="485"/>
                        <a:pt x="1538" y="530"/>
                      </a:cubicBezTo>
                      <a:cubicBezTo>
                        <a:pt x="1536" y="534"/>
                        <a:pt x="1533" y="538"/>
                        <a:pt x="1530" y="543"/>
                      </a:cubicBezTo>
                      <a:cubicBezTo>
                        <a:pt x="1504" y="611"/>
                        <a:pt x="1403" y="695"/>
                        <a:pt x="1509" y="748"/>
                      </a:cubicBezTo>
                      <a:cubicBezTo>
                        <a:pt x="1528" y="757"/>
                        <a:pt x="1545" y="761"/>
                        <a:pt x="1560" y="761"/>
                      </a:cubicBezTo>
                      <a:cubicBezTo>
                        <a:pt x="1632" y="761"/>
                        <a:pt x="1667" y="670"/>
                        <a:pt x="1694" y="602"/>
                      </a:cubicBezTo>
                      <a:cubicBezTo>
                        <a:pt x="1794" y="348"/>
                        <a:pt x="1675" y="113"/>
                        <a:pt x="1416" y="33"/>
                      </a:cubicBezTo>
                      <a:cubicBezTo>
                        <a:pt x="1346" y="11"/>
                        <a:pt x="1279" y="1"/>
                        <a:pt x="1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1" name="Google Shape;7351;p33"/>
                <p:cNvSpPr/>
                <p:nvPr/>
              </p:nvSpPr>
              <p:spPr>
                <a:xfrm>
                  <a:off x="5890111" y="434099"/>
                  <a:ext cx="108502" cy="129641"/>
                </a:xfrm>
                <a:custGeom>
                  <a:avLst/>
                  <a:gdLst/>
                  <a:ahLst/>
                  <a:cxnLst/>
                  <a:rect l="l" t="t" r="r" b="b"/>
                  <a:pathLst>
                    <a:path w="1355" h="1619" extrusionOk="0">
                      <a:moveTo>
                        <a:pt x="771" y="0"/>
                      </a:moveTo>
                      <a:cubicBezTo>
                        <a:pt x="514" y="0"/>
                        <a:pt x="297" y="143"/>
                        <a:pt x="194" y="379"/>
                      </a:cubicBezTo>
                      <a:cubicBezTo>
                        <a:pt x="1" y="827"/>
                        <a:pt x="182" y="1359"/>
                        <a:pt x="611" y="1590"/>
                      </a:cubicBezTo>
                      <a:cubicBezTo>
                        <a:pt x="636" y="1606"/>
                        <a:pt x="670" y="1619"/>
                        <a:pt x="700" y="1619"/>
                      </a:cubicBezTo>
                      <a:cubicBezTo>
                        <a:pt x="701" y="1619"/>
                        <a:pt x="702" y="1619"/>
                        <a:pt x="703" y="1619"/>
                      </a:cubicBezTo>
                      <a:cubicBezTo>
                        <a:pt x="906" y="1610"/>
                        <a:pt x="1108" y="1598"/>
                        <a:pt x="1355" y="1583"/>
                      </a:cubicBezTo>
                      <a:cubicBezTo>
                        <a:pt x="1174" y="1536"/>
                        <a:pt x="1029" y="1509"/>
                        <a:pt x="891" y="1459"/>
                      </a:cubicBezTo>
                      <a:cubicBezTo>
                        <a:pt x="539" y="1332"/>
                        <a:pt x="325" y="890"/>
                        <a:pt x="452" y="573"/>
                      </a:cubicBezTo>
                      <a:cubicBezTo>
                        <a:pt x="490" y="477"/>
                        <a:pt x="548" y="405"/>
                        <a:pt x="657" y="404"/>
                      </a:cubicBezTo>
                      <a:cubicBezTo>
                        <a:pt x="658" y="404"/>
                        <a:pt x="659" y="404"/>
                        <a:pt x="661" y="404"/>
                      </a:cubicBezTo>
                      <a:cubicBezTo>
                        <a:pt x="768" y="404"/>
                        <a:pt x="816" y="479"/>
                        <a:pt x="859" y="571"/>
                      </a:cubicBezTo>
                      <a:cubicBezTo>
                        <a:pt x="884" y="624"/>
                        <a:pt x="951" y="693"/>
                        <a:pt x="994" y="693"/>
                      </a:cubicBezTo>
                      <a:cubicBezTo>
                        <a:pt x="996" y="693"/>
                        <a:pt x="998" y="693"/>
                        <a:pt x="1000" y="693"/>
                      </a:cubicBezTo>
                      <a:cubicBezTo>
                        <a:pt x="1060" y="685"/>
                        <a:pt x="1138" y="624"/>
                        <a:pt x="1164" y="566"/>
                      </a:cubicBezTo>
                      <a:cubicBezTo>
                        <a:pt x="1275" y="314"/>
                        <a:pt x="1077" y="13"/>
                        <a:pt x="805" y="1"/>
                      </a:cubicBezTo>
                      <a:cubicBezTo>
                        <a:pt x="794" y="0"/>
                        <a:pt x="782" y="0"/>
                        <a:pt x="7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2" name="Google Shape;7352;p33"/>
                <p:cNvSpPr/>
                <p:nvPr/>
              </p:nvSpPr>
              <p:spPr>
                <a:xfrm>
                  <a:off x="6011908" y="466290"/>
                  <a:ext cx="77913" cy="98572"/>
                </a:xfrm>
                <a:custGeom>
                  <a:avLst/>
                  <a:gdLst/>
                  <a:ahLst/>
                  <a:cxnLst/>
                  <a:rect l="l" t="t" r="r" b="b"/>
                  <a:pathLst>
                    <a:path w="973" h="1231" extrusionOk="0">
                      <a:moveTo>
                        <a:pt x="544" y="1"/>
                      </a:moveTo>
                      <a:cubicBezTo>
                        <a:pt x="383" y="1"/>
                        <a:pt x="231" y="80"/>
                        <a:pt x="150" y="214"/>
                      </a:cubicBezTo>
                      <a:cubicBezTo>
                        <a:pt x="0" y="460"/>
                        <a:pt x="25" y="885"/>
                        <a:pt x="225" y="1094"/>
                      </a:cubicBezTo>
                      <a:cubicBezTo>
                        <a:pt x="292" y="1165"/>
                        <a:pt x="413" y="1187"/>
                        <a:pt x="510" y="1231"/>
                      </a:cubicBezTo>
                      <a:cubicBezTo>
                        <a:pt x="517" y="1215"/>
                        <a:pt x="522" y="1199"/>
                        <a:pt x="529" y="1183"/>
                      </a:cubicBezTo>
                      <a:cubicBezTo>
                        <a:pt x="467" y="1088"/>
                        <a:pt x="400" y="999"/>
                        <a:pt x="345" y="900"/>
                      </a:cubicBezTo>
                      <a:cubicBezTo>
                        <a:pt x="279" y="781"/>
                        <a:pt x="282" y="655"/>
                        <a:pt x="357" y="535"/>
                      </a:cubicBezTo>
                      <a:cubicBezTo>
                        <a:pt x="396" y="471"/>
                        <a:pt x="444" y="439"/>
                        <a:pt x="492" y="439"/>
                      </a:cubicBezTo>
                      <a:cubicBezTo>
                        <a:pt x="539" y="439"/>
                        <a:pt x="585" y="469"/>
                        <a:pt x="625" y="530"/>
                      </a:cubicBezTo>
                      <a:cubicBezTo>
                        <a:pt x="669" y="595"/>
                        <a:pt x="704" y="663"/>
                        <a:pt x="779" y="663"/>
                      </a:cubicBezTo>
                      <a:cubicBezTo>
                        <a:pt x="798" y="663"/>
                        <a:pt x="820" y="659"/>
                        <a:pt x="845" y="648"/>
                      </a:cubicBezTo>
                      <a:cubicBezTo>
                        <a:pt x="972" y="598"/>
                        <a:pt x="967" y="493"/>
                        <a:pt x="956" y="386"/>
                      </a:cubicBezTo>
                      <a:cubicBezTo>
                        <a:pt x="935" y="189"/>
                        <a:pt x="814" y="45"/>
                        <a:pt x="643" y="11"/>
                      </a:cubicBezTo>
                      <a:cubicBezTo>
                        <a:pt x="610" y="4"/>
                        <a:pt x="576"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3" name="Google Shape;7353;p33"/>
                <p:cNvSpPr/>
                <p:nvPr/>
              </p:nvSpPr>
              <p:spPr>
                <a:xfrm>
                  <a:off x="5802347" y="276748"/>
                  <a:ext cx="71427" cy="83999"/>
                </a:xfrm>
                <a:custGeom>
                  <a:avLst/>
                  <a:gdLst/>
                  <a:ahLst/>
                  <a:cxnLst/>
                  <a:rect l="l" t="t" r="r" b="b"/>
                  <a:pathLst>
                    <a:path w="892" h="1049" extrusionOk="0">
                      <a:moveTo>
                        <a:pt x="255" y="1"/>
                      </a:moveTo>
                      <a:cubicBezTo>
                        <a:pt x="150" y="1"/>
                        <a:pt x="43" y="66"/>
                        <a:pt x="12" y="163"/>
                      </a:cubicBezTo>
                      <a:cubicBezTo>
                        <a:pt x="1" y="199"/>
                        <a:pt x="4" y="257"/>
                        <a:pt x="27" y="278"/>
                      </a:cubicBezTo>
                      <a:cubicBezTo>
                        <a:pt x="47" y="297"/>
                        <a:pt x="89" y="313"/>
                        <a:pt x="121" y="313"/>
                      </a:cubicBezTo>
                      <a:cubicBezTo>
                        <a:pt x="132" y="313"/>
                        <a:pt x="141" y="311"/>
                        <a:pt x="148" y="307"/>
                      </a:cubicBezTo>
                      <a:cubicBezTo>
                        <a:pt x="189" y="283"/>
                        <a:pt x="225" y="273"/>
                        <a:pt x="257" y="273"/>
                      </a:cubicBezTo>
                      <a:cubicBezTo>
                        <a:pt x="337" y="273"/>
                        <a:pt x="397" y="333"/>
                        <a:pt x="453" y="398"/>
                      </a:cubicBezTo>
                      <a:cubicBezTo>
                        <a:pt x="615" y="582"/>
                        <a:pt x="641" y="805"/>
                        <a:pt x="658" y="1049"/>
                      </a:cubicBezTo>
                      <a:cubicBezTo>
                        <a:pt x="686" y="1007"/>
                        <a:pt x="720" y="969"/>
                        <a:pt x="741" y="925"/>
                      </a:cubicBezTo>
                      <a:cubicBezTo>
                        <a:pt x="891" y="623"/>
                        <a:pt x="641" y="88"/>
                        <a:pt x="312" y="7"/>
                      </a:cubicBezTo>
                      <a:cubicBezTo>
                        <a:pt x="293" y="3"/>
                        <a:pt x="274" y="1"/>
                        <a:pt x="2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354" name="Google Shape;7354;p33"/>
              <p:cNvSpPr/>
              <p:nvPr/>
            </p:nvSpPr>
            <p:spPr>
              <a:xfrm>
                <a:off x="6181044" y="0"/>
                <a:ext cx="1266769" cy="739950"/>
              </a:xfrm>
              <a:custGeom>
                <a:avLst/>
                <a:gdLst/>
                <a:ahLst/>
                <a:cxnLst/>
                <a:rect l="l" t="t" r="r" b="b"/>
                <a:pathLst>
                  <a:path w="14538" h="8492" extrusionOk="0">
                    <a:moveTo>
                      <a:pt x="1837" y="583"/>
                    </a:moveTo>
                    <a:cubicBezTo>
                      <a:pt x="1844" y="583"/>
                      <a:pt x="1850" y="584"/>
                      <a:pt x="1857" y="585"/>
                    </a:cubicBezTo>
                    <a:cubicBezTo>
                      <a:pt x="2009" y="611"/>
                      <a:pt x="2138" y="809"/>
                      <a:pt x="2112" y="975"/>
                    </a:cubicBezTo>
                    <a:cubicBezTo>
                      <a:pt x="2083" y="1153"/>
                      <a:pt x="1971" y="1277"/>
                      <a:pt x="1844" y="1277"/>
                    </a:cubicBezTo>
                    <a:cubicBezTo>
                      <a:pt x="1835" y="1277"/>
                      <a:pt x="1825" y="1276"/>
                      <a:pt x="1815" y="1275"/>
                    </a:cubicBezTo>
                    <a:cubicBezTo>
                      <a:pt x="1630" y="1249"/>
                      <a:pt x="1533" y="1096"/>
                      <a:pt x="1567" y="883"/>
                    </a:cubicBezTo>
                    <a:cubicBezTo>
                      <a:pt x="1590" y="732"/>
                      <a:pt x="1728" y="583"/>
                      <a:pt x="1837" y="583"/>
                    </a:cubicBezTo>
                    <a:close/>
                    <a:moveTo>
                      <a:pt x="7565" y="434"/>
                    </a:moveTo>
                    <a:cubicBezTo>
                      <a:pt x="7584" y="434"/>
                      <a:pt x="7603" y="436"/>
                      <a:pt x="7622" y="440"/>
                    </a:cubicBezTo>
                    <a:cubicBezTo>
                      <a:pt x="7949" y="521"/>
                      <a:pt x="8201" y="1056"/>
                      <a:pt x="8051" y="1358"/>
                    </a:cubicBezTo>
                    <a:cubicBezTo>
                      <a:pt x="8030" y="1402"/>
                      <a:pt x="7996" y="1440"/>
                      <a:pt x="7968" y="1482"/>
                    </a:cubicBezTo>
                    <a:cubicBezTo>
                      <a:pt x="7949" y="1238"/>
                      <a:pt x="7925" y="1015"/>
                      <a:pt x="7763" y="831"/>
                    </a:cubicBezTo>
                    <a:cubicBezTo>
                      <a:pt x="7707" y="766"/>
                      <a:pt x="7647" y="706"/>
                      <a:pt x="7567" y="706"/>
                    </a:cubicBezTo>
                    <a:cubicBezTo>
                      <a:pt x="7535" y="706"/>
                      <a:pt x="7499" y="716"/>
                      <a:pt x="7458" y="740"/>
                    </a:cubicBezTo>
                    <a:cubicBezTo>
                      <a:pt x="7452" y="744"/>
                      <a:pt x="7442" y="746"/>
                      <a:pt x="7431" y="746"/>
                    </a:cubicBezTo>
                    <a:cubicBezTo>
                      <a:pt x="7400" y="746"/>
                      <a:pt x="7357" y="730"/>
                      <a:pt x="7337" y="711"/>
                    </a:cubicBezTo>
                    <a:cubicBezTo>
                      <a:pt x="7314" y="690"/>
                      <a:pt x="7311" y="632"/>
                      <a:pt x="7322" y="596"/>
                    </a:cubicBezTo>
                    <a:cubicBezTo>
                      <a:pt x="7353" y="499"/>
                      <a:pt x="7461" y="434"/>
                      <a:pt x="7565" y="434"/>
                    </a:cubicBezTo>
                    <a:close/>
                    <a:moveTo>
                      <a:pt x="3066" y="1328"/>
                    </a:moveTo>
                    <a:lnTo>
                      <a:pt x="3066" y="1328"/>
                    </a:lnTo>
                    <a:cubicBezTo>
                      <a:pt x="3184" y="1404"/>
                      <a:pt x="3301" y="1430"/>
                      <a:pt x="3418" y="1430"/>
                    </a:cubicBezTo>
                    <a:cubicBezTo>
                      <a:pt x="3559" y="1430"/>
                      <a:pt x="3700" y="1392"/>
                      <a:pt x="3842" y="1361"/>
                    </a:cubicBezTo>
                    <a:cubicBezTo>
                      <a:pt x="3946" y="1337"/>
                      <a:pt x="4059" y="1336"/>
                      <a:pt x="4167" y="1336"/>
                    </a:cubicBezTo>
                    <a:cubicBezTo>
                      <a:pt x="4364" y="1336"/>
                      <a:pt x="4529" y="1416"/>
                      <a:pt x="4654" y="1563"/>
                    </a:cubicBezTo>
                    <a:cubicBezTo>
                      <a:pt x="4785" y="1716"/>
                      <a:pt x="4906" y="1877"/>
                      <a:pt x="5031" y="2034"/>
                    </a:cubicBezTo>
                    <a:cubicBezTo>
                      <a:pt x="4956" y="2051"/>
                      <a:pt x="4882" y="2061"/>
                      <a:pt x="4809" y="2061"/>
                    </a:cubicBezTo>
                    <a:cubicBezTo>
                      <a:pt x="4679" y="2061"/>
                      <a:pt x="4550" y="2029"/>
                      <a:pt x="4419" y="1949"/>
                    </a:cubicBezTo>
                    <a:cubicBezTo>
                      <a:pt x="4291" y="1869"/>
                      <a:pt x="4119" y="1851"/>
                      <a:pt x="3962" y="1831"/>
                    </a:cubicBezTo>
                    <a:cubicBezTo>
                      <a:pt x="3917" y="1825"/>
                      <a:pt x="3871" y="1823"/>
                      <a:pt x="3826" y="1823"/>
                    </a:cubicBezTo>
                    <a:cubicBezTo>
                      <a:pt x="3759" y="1823"/>
                      <a:pt x="3692" y="1827"/>
                      <a:pt x="3625" y="1827"/>
                    </a:cubicBezTo>
                    <a:cubicBezTo>
                      <a:pt x="3591" y="1827"/>
                      <a:pt x="3556" y="1826"/>
                      <a:pt x="3522" y="1823"/>
                    </a:cubicBezTo>
                    <a:cubicBezTo>
                      <a:pt x="3285" y="1802"/>
                      <a:pt x="3092" y="1595"/>
                      <a:pt x="3066" y="1328"/>
                    </a:cubicBezTo>
                    <a:close/>
                    <a:moveTo>
                      <a:pt x="4989" y="136"/>
                    </a:moveTo>
                    <a:cubicBezTo>
                      <a:pt x="5103" y="327"/>
                      <a:pt x="5200" y="526"/>
                      <a:pt x="5334" y="699"/>
                    </a:cubicBezTo>
                    <a:cubicBezTo>
                      <a:pt x="5535" y="958"/>
                      <a:pt x="5603" y="1225"/>
                      <a:pt x="5475" y="1532"/>
                    </a:cubicBezTo>
                    <a:cubicBezTo>
                      <a:pt x="5416" y="1673"/>
                      <a:pt x="5441" y="1799"/>
                      <a:pt x="5530" y="1919"/>
                    </a:cubicBezTo>
                    <a:cubicBezTo>
                      <a:pt x="5575" y="1981"/>
                      <a:pt x="5608" y="2050"/>
                      <a:pt x="5660" y="2141"/>
                    </a:cubicBezTo>
                    <a:cubicBezTo>
                      <a:pt x="5601" y="2131"/>
                      <a:pt x="5577" y="2131"/>
                      <a:pt x="5556" y="2125"/>
                    </a:cubicBezTo>
                    <a:cubicBezTo>
                      <a:pt x="5194" y="2011"/>
                      <a:pt x="5045" y="1718"/>
                      <a:pt x="4972" y="1386"/>
                    </a:cubicBezTo>
                    <a:cubicBezTo>
                      <a:pt x="4917" y="1143"/>
                      <a:pt x="4902" y="891"/>
                      <a:pt x="4876" y="642"/>
                    </a:cubicBezTo>
                    <a:cubicBezTo>
                      <a:pt x="4857" y="456"/>
                      <a:pt x="4866" y="273"/>
                      <a:pt x="4989" y="136"/>
                    </a:cubicBezTo>
                    <a:close/>
                    <a:moveTo>
                      <a:pt x="2719" y="1988"/>
                    </a:moveTo>
                    <a:cubicBezTo>
                      <a:pt x="3077" y="2082"/>
                      <a:pt x="3440" y="2131"/>
                      <a:pt x="3808" y="2131"/>
                    </a:cubicBezTo>
                    <a:cubicBezTo>
                      <a:pt x="3852" y="2131"/>
                      <a:pt x="3897" y="2131"/>
                      <a:pt x="3941" y="2129"/>
                    </a:cubicBezTo>
                    <a:cubicBezTo>
                      <a:pt x="3948" y="2129"/>
                      <a:pt x="3954" y="2129"/>
                      <a:pt x="3961" y="2129"/>
                    </a:cubicBezTo>
                    <a:cubicBezTo>
                      <a:pt x="4063" y="2129"/>
                      <a:pt x="4167" y="2158"/>
                      <a:pt x="4270" y="2174"/>
                    </a:cubicBezTo>
                    <a:lnTo>
                      <a:pt x="4270" y="2215"/>
                    </a:lnTo>
                    <a:cubicBezTo>
                      <a:pt x="4205" y="2270"/>
                      <a:pt x="4129" y="2315"/>
                      <a:pt x="4080" y="2379"/>
                    </a:cubicBezTo>
                    <a:cubicBezTo>
                      <a:pt x="4011" y="2467"/>
                      <a:pt x="3927" y="2502"/>
                      <a:pt x="3843" y="2502"/>
                    </a:cubicBezTo>
                    <a:cubicBezTo>
                      <a:pt x="3774" y="2502"/>
                      <a:pt x="3706" y="2479"/>
                      <a:pt x="3645" y="2442"/>
                    </a:cubicBezTo>
                    <a:cubicBezTo>
                      <a:pt x="3430" y="2313"/>
                      <a:pt x="3203" y="2231"/>
                      <a:pt x="2962" y="2173"/>
                    </a:cubicBezTo>
                    <a:cubicBezTo>
                      <a:pt x="2867" y="2150"/>
                      <a:pt x="2784" y="2079"/>
                      <a:pt x="2696" y="2029"/>
                    </a:cubicBezTo>
                    <a:cubicBezTo>
                      <a:pt x="2705" y="2016"/>
                      <a:pt x="2711" y="2002"/>
                      <a:pt x="2719" y="1988"/>
                    </a:cubicBezTo>
                    <a:close/>
                    <a:moveTo>
                      <a:pt x="1514" y="618"/>
                    </a:moveTo>
                    <a:lnTo>
                      <a:pt x="1549" y="653"/>
                    </a:lnTo>
                    <a:cubicBezTo>
                      <a:pt x="1343" y="892"/>
                      <a:pt x="1190" y="1155"/>
                      <a:pt x="1149" y="1471"/>
                    </a:cubicBezTo>
                    <a:cubicBezTo>
                      <a:pt x="1095" y="1884"/>
                      <a:pt x="1095" y="2301"/>
                      <a:pt x="1247" y="2691"/>
                    </a:cubicBezTo>
                    <a:cubicBezTo>
                      <a:pt x="1345" y="2943"/>
                      <a:pt x="1371" y="3189"/>
                      <a:pt x="1331" y="3473"/>
                    </a:cubicBezTo>
                    <a:cubicBezTo>
                      <a:pt x="1292" y="3427"/>
                      <a:pt x="1261" y="3392"/>
                      <a:pt x="1234" y="3354"/>
                    </a:cubicBezTo>
                    <a:cubicBezTo>
                      <a:pt x="950" y="2957"/>
                      <a:pt x="856" y="2506"/>
                      <a:pt x="860" y="2024"/>
                    </a:cubicBezTo>
                    <a:cubicBezTo>
                      <a:pt x="862" y="1598"/>
                      <a:pt x="959" y="1206"/>
                      <a:pt x="1230" y="871"/>
                    </a:cubicBezTo>
                    <a:cubicBezTo>
                      <a:pt x="1309" y="774"/>
                      <a:pt x="1419" y="702"/>
                      <a:pt x="1514" y="618"/>
                    </a:cubicBezTo>
                    <a:close/>
                    <a:moveTo>
                      <a:pt x="9175" y="2398"/>
                    </a:moveTo>
                    <a:cubicBezTo>
                      <a:pt x="9186" y="2398"/>
                      <a:pt x="9198" y="2398"/>
                      <a:pt x="9209" y="2399"/>
                    </a:cubicBezTo>
                    <a:cubicBezTo>
                      <a:pt x="9483" y="2411"/>
                      <a:pt x="9681" y="2713"/>
                      <a:pt x="9569" y="2964"/>
                    </a:cubicBezTo>
                    <a:cubicBezTo>
                      <a:pt x="9543" y="3023"/>
                      <a:pt x="9465" y="3083"/>
                      <a:pt x="9404" y="3091"/>
                    </a:cubicBezTo>
                    <a:cubicBezTo>
                      <a:pt x="9403" y="3091"/>
                      <a:pt x="9402" y="3091"/>
                      <a:pt x="9400" y="3091"/>
                    </a:cubicBezTo>
                    <a:cubicBezTo>
                      <a:pt x="9357" y="3091"/>
                      <a:pt x="9289" y="3022"/>
                      <a:pt x="9264" y="2969"/>
                    </a:cubicBezTo>
                    <a:cubicBezTo>
                      <a:pt x="9220" y="2877"/>
                      <a:pt x="9174" y="2802"/>
                      <a:pt x="9063" y="2802"/>
                    </a:cubicBezTo>
                    <a:cubicBezTo>
                      <a:pt x="9062" y="2802"/>
                      <a:pt x="9061" y="2802"/>
                      <a:pt x="9061" y="2802"/>
                    </a:cubicBezTo>
                    <a:cubicBezTo>
                      <a:pt x="8951" y="2803"/>
                      <a:pt x="8894" y="2876"/>
                      <a:pt x="8857" y="2971"/>
                    </a:cubicBezTo>
                    <a:cubicBezTo>
                      <a:pt x="8731" y="3288"/>
                      <a:pt x="8944" y="3730"/>
                      <a:pt x="9296" y="3857"/>
                    </a:cubicBezTo>
                    <a:cubicBezTo>
                      <a:pt x="9433" y="3907"/>
                      <a:pt x="9579" y="3934"/>
                      <a:pt x="9760" y="3981"/>
                    </a:cubicBezTo>
                    <a:cubicBezTo>
                      <a:pt x="9513" y="3996"/>
                      <a:pt x="9310" y="4007"/>
                      <a:pt x="9107" y="4017"/>
                    </a:cubicBezTo>
                    <a:cubicBezTo>
                      <a:pt x="9106" y="4017"/>
                      <a:pt x="9105" y="4017"/>
                      <a:pt x="9104" y="4017"/>
                    </a:cubicBezTo>
                    <a:cubicBezTo>
                      <a:pt x="9074" y="4017"/>
                      <a:pt x="9042" y="4004"/>
                      <a:pt x="9014" y="3989"/>
                    </a:cubicBezTo>
                    <a:cubicBezTo>
                      <a:pt x="8587" y="3757"/>
                      <a:pt x="8406" y="3225"/>
                      <a:pt x="8599" y="2777"/>
                    </a:cubicBezTo>
                    <a:cubicBezTo>
                      <a:pt x="8702" y="2541"/>
                      <a:pt x="8919" y="2398"/>
                      <a:pt x="9175" y="2398"/>
                    </a:cubicBezTo>
                    <a:close/>
                    <a:moveTo>
                      <a:pt x="10471" y="2801"/>
                    </a:moveTo>
                    <a:cubicBezTo>
                      <a:pt x="10503" y="2801"/>
                      <a:pt x="10537" y="2804"/>
                      <a:pt x="10570" y="2811"/>
                    </a:cubicBezTo>
                    <a:cubicBezTo>
                      <a:pt x="10740" y="2845"/>
                      <a:pt x="10862" y="2990"/>
                      <a:pt x="10883" y="3186"/>
                    </a:cubicBezTo>
                    <a:cubicBezTo>
                      <a:pt x="10895" y="3292"/>
                      <a:pt x="10900" y="3398"/>
                      <a:pt x="10772" y="3448"/>
                    </a:cubicBezTo>
                    <a:cubicBezTo>
                      <a:pt x="10747" y="3459"/>
                      <a:pt x="10725" y="3463"/>
                      <a:pt x="10706" y="3463"/>
                    </a:cubicBezTo>
                    <a:cubicBezTo>
                      <a:pt x="10631" y="3463"/>
                      <a:pt x="10596" y="3395"/>
                      <a:pt x="10552" y="3330"/>
                    </a:cubicBezTo>
                    <a:cubicBezTo>
                      <a:pt x="10513" y="3269"/>
                      <a:pt x="10466" y="3239"/>
                      <a:pt x="10420" y="3239"/>
                    </a:cubicBezTo>
                    <a:cubicBezTo>
                      <a:pt x="10371" y="3239"/>
                      <a:pt x="10323" y="3271"/>
                      <a:pt x="10284" y="3335"/>
                    </a:cubicBezTo>
                    <a:cubicBezTo>
                      <a:pt x="10209" y="3454"/>
                      <a:pt x="10206" y="3579"/>
                      <a:pt x="10272" y="3700"/>
                    </a:cubicBezTo>
                    <a:cubicBezTo>
                      <a:pt x="10327" y="3799"/>
                      <a:pt x="10394" y="3888"/>
                      <a:pt x="10456" y="3983"/>
                    </a:cubicBezTo>
                    <a:cubicBezTo>
                      <a:pt x="10449" y="3999"/>
                      <a:pt x="10444" y="4015"/>
                      <a:pt x="10437" y="4031"/>
                    </a:cubicBezTo>
                    <a:cubicBezTo>
                      <a:pt x="10340" y="3987"/>
                      <a:pt x="10221" y="3965"/>
                      <a:pt x="10152" y="3893"/>
                    </a:cubicBezTo>
                    <a:cubicBezTo>
                      <a:pt x="9952" y="3685"/>
                      <a:pt x="9927" y="3260"/>
                      <a:pt x="10077" y="3014"/>
                    </a:cubicBezTo>
                    <a:cubicBezTo>
                      <a:pt x="10158" y="2880"/>
                      <a:pt x="10310" y="2801"/>
                      <a:pt x="10471" y="2801"/>
                    </a:cubicBezTo>
                    <a:close/>
                    <a:moveTo>
                      <a:pt x="2160" y="2316"/>
                    </a:moveTo>
                    <a:cubicBezTo>
                      <a:pt x="2528" y="2316"/>
                      <a:pt x="2966" y="2549"/>
                      <a:pt x="3000" y="2979"/>
                    </a:cubicBezTo>
                    <a:cubicBezTo>
                      <a:pt x="3006" y="3060"/>
                      <a:pt x="2989" y="3154"/>
                      <a:pt x="2949" y="3222"/>
                    </a:cubicBezTo>
                    <a:cubicBezTo>
                      <a:pt x="2921" y="3273"/>
                      <a:pt x="2836" y="3317"/>
                      <a:pt x="2778" y="3317"/>
                    </a:cubicBezTo>
                    <a:cubicBezTo>
                      <a:pt x="2726" y="3317"/>
                      <a:pt x="2676" y="3250"/>
                      <a:pt x="2655" y="3235"/>
                    </a:cubicBezTo>
                    <a:cubicBezTo>
                      <a:pt x="2733" y="3160"/>
                      <a:pt x="2825" y="3114"/>
                      <a:pt x="2841" y="3049"/>
                    </a:cubicBezTo>
                    <a:cubicBezTo>
                      <a:pt x="2872" y="2933"/>
                      <a:pt x="2801" y="2839"/>
                      <a:pt x="2691" y="2787"/>
                    </a:cubicBezTo>
                    <a:cubicBezTo>
                      <a:pt x="2653" y="2770"/>
                      <a:pt x="2611" y="2761"/>
                      <a:pt x="2568" y="2761"/>
                    </a:cubicBezTo>
                    <a:cubicBezTo>
                      <a:pt x="2454" y="2761"/>
                      <a:pt x="2334" y="2821"/>
                      <a:pt x="2271" y="2928"/>
                    </a:cubicBezTo>
                    <a:cubicBezTo>
                      <a:pt x="2217" y="3020"/>
                      <a:pt x="2184" y="3129"/>
                      <a:pt x="2173" y="3235"/>
                    </a:cubicBezTo>
                    <a:cubicBezTo>
                      <a:pt x="2134" y="3591"/>
                      <a:pt x="2236" y="3909"/>
                      <a:pt x="2465" y="4187"/>
                    </a:cubicBezTo>
                    <a:cubicBezTo>
                      <a:pt x="2456" y="4193"/>
                      <a:pt x="2446" y="4201"/>
                      <a:pt x="2436" y="4208"/>
                    </a:cubicBezTo>
                    <a:cubicBezTo>
                      <a:pt x="2347" y="4125"/>
                      <a:pt x="2255" y="4045"/>
                      <a:pt x="2170" y="3959"/>
                    </a:cubicBezTo>
                    <a:cubicBezTo>
                      <a:pt x="2044" y="3831"/>
                      <a:pt x="1925" y="3695"/>
                      <a:pt x="1794" y="3571"/>
                    </a:cubicBezTo>
                    <a:cubicBezTo>
                      <a:pt x="1771" y="3548"/>
                      <a:pt x="1722" y="3531"/>
                      <a:pt x="1687" y="3531"/>
                    </a:cubicBezTo>
                    <a:cubicBezTo>
                      <a:pt x="1676" y="3531"/>
                      <a:pt x="1666" y="3533"/>
                      <a:pt x="1658" y="3536"/>
                    </a:cubicBezTo>
                    <a:cubicBezTo>
                      <a:pt x="1623" y="3553"/>
                      <a:pt x="1601" y="3619"/>
                      <a:pt x="1597" y="3665"/>
                    </a:cubicBezTo>
                    <a:cubicBezTo>
                      <a:pt x="1594" y="3733"/>
                      <a:pt x="1611" y="3804"/>
                      <a:pt x="1622" y="3899"/>
                    </a:cubicBezTo>
                    <a:cubicBezTo>
                      <a:pt x="1299" y="3449"/>
                      <a:pt x="1461" y="2834"/>
                      <a:pt x="1677" y="2527"/>
                    </a:cubicBezTo>
                    <a:cubicBezTo>
                      <a:pt x="1703" y="2489"/>
                      <a:pt x="1745" y="2462"/>
                      <a:pt x="1781" y="2431"/>
                    </a:cubicBezTo>
                    <a:cubicBezTo>
                      <a:pt x="1876" y="2354"/>
                      <a:pt x="2013" y="2316"/>
                      <a:pt x="2160" y="2316"/>
                    </a:cubicBezTo>
                    <a:close/>
                    <a:moveTo>
                      <a:pt x="8398" y="1460"/>
                    </a:moveTo>
                    <a:cubicBezTo>
                      <a:pt x="8463" y="1460"/>
                      <a:pt x="8530" y="1470"/>
                      <a:pt x="8599" y="1491"/>
                    </a:cubicBezTo>
                    <a:cubicBezTo>
                      <a:pt x="8860" y="1573"/>
                      <a:pt x="8977" y="1806"/>
                      <a:pt x="8877" y="2060"/>
                    </a:cubicBezTo>
                    <a:cubicBezTo>
                      <a:pt x="8849" y="2128"/>
                      <a:pt x="8815" y="2220"/>
                      <a:pt x="8742" y="2220"/>
                    </a:cubicBezTo>
                    <a:cubicBezTo>
                      <a:pt x="8727" y="2220"/>
                      <a:pt x="8710" y="2216"/>
                      <a:pt x="8692" y="2207"/>
                    </a:cubicBezTo>
                    <a:cubicBezTo>
                      <a:pt x="8587" y="2155"/>
                      <a:pt x="8687" y="2069"/>
                      <a:pt x="8713" y="2001"/>
                    </a:cubicBezTo>
                    <a:cubicBezTo>
                      <a:pt x="8716" y="1997"/>
                      <a:pt x="8721" y="1993"/>
                      <a:pt x="8721" y="1988"/>
                    </a:cubicBezTo>
                    <a:cubicBezTo>
                      <a:pt x="8732" y="1944"/>
                      <a:pt x="8765" y="1881"/>
                      <a:pt x="8749" y="1862"/>
                    </a:cubicBezTo>
                    <a:cubicBezTo>
                      <a:pt x="8722" y="1831"/>
                      <a:pt x="8663" y="1811"/>
                      <a:pt x="8618" y="1811"/>
                    </a:cubicBezTo>
                    <a:cubicBezTo>
                      <a:pt x="8617" y="1811"/>
                      <a:pt x="8615" y="1811"/>
                      <a:pt x="8614" y="1811"/>
                    </a:cubicBezTo>
                    <a:cubicBezTo>
                      <a:pt x="8375" y="1819"/>
                      <a:pt x="8176" y="1929"/>
                      <a:pt x="8013" y="2095"/>
                    </a:cubicBezTo>
                    <a:cubicBezTo>
                      <a:pt x="7478" y="2633"/>
                      <a:pt x="7221" y="3498"/>
                      <a:pt x="7621" y="4255"/>
                    </a:cubicBezTo>
                    <a:cubicBezTo>
                      <a:pt x="7577" y="4290"/>
                      <a:pt x="7542" y="4306"/>
                      <a:pt x="7512" y="4306"/>
                    </a:cubicBezTo>
                    <a:cubicBezTo>
                      <a:pt x="7458" y="4306"/>
                      <a:pt x="7422" y="4258"/>
                      <a:pt x="7390" y="4188"/>
                    </a:cubicBezTo>
                    <a:cubicBezTo>
                      <a:pt x="7234" y="3832"/>
                      <a:pt x="7184" y="3459"/>
                      <a:pt x="7200" y="3077"/>
                    </a:cubicBezTo>
                    <a:cubicBezTo>
                      <a:pt x="7228" y="2476"/>
                      <a:pt x="7456" y="1975"/>
                      <a:pt x="7956" y="1618"/>
                    </a:cubicBezTo>
                    <a:cubicBezTo>
                      <a:pt x="8094" y="1519"/>
                      <a:pt x="8240" y="1460"/>
                      <a:pt x="8398" y="1460"/>
                    </a:cubicBezTo>
                    <a:close/>
                    <a:moveTo>
                      <a:pt x="929" y="3556"/>
                    </a:moveTo>
                    <a:cubicBezTo>
                      <a:pt x="1030" y="3556"/>
                      <a:pt x="1135" y="3572"/>
                      <a:pt x="1242" y="3604"/>
                    </a:cubicBezTo>
                    <a:cubicBezTo>
                      <a:pt x="1372" y="3644"/>
                      <a:pt x="1451" y="3722"/>
                      <a:pt x="1474" y="3875"/>
                    </a:cubicBezTo>
                    <a:cubicBezTo>
                      <a:pt x="1418" y="3855"/>
                      <a:pt x="1371" y="3839"/>
                      <a:pt x="1323" y="3823"/>
                    </a:cubicBezTo>
                    <a:cubicBezTo>
                      <a:pt x="1209" y="3786"/>
                      <a:pt x="1097" y="3766"/>
                      <a:pt x="987" y="3766"/>
                    </a:cubicBezTo>
                    <a:cubicBezTo>
                      <a:pt x="820" y="3766"/>
                      <a:pt x="658" y="3810"/>
                      <a:pt x="501" y="3902"/>
                    </a:cubicBezTo>
                    <a:cubicBezTo>
                      <a:pt x="338" y="3997"/>
                      <a:pt x="219" y="4139"/>
                      <a:pt x="247" y="4341"/>
                    </a:cubicBezTo>
                    <a:cubicBezTo>
                      <a:pt x="262" y="4435"/>
                      <a:pt x="339" y="4521"/>
                      <a:pt x="385" y="4610"/>
                    </a:cubicBezTo>
                    <a:cubicBezTo>
                      <a:pt x="400" y="4641"/>
                      <a:pt x="402" y="4678"/>
                      <a:pt x="412" y="4712"/>
                    </a:cubicBezTo>
                    <a:cubicBezTo>
                      <a:pt x="382" y="4716"/>
                      <a:pt x="341" y="4733"/>
                      <a:pt x="315" y="4733"/>
                    </a:cubicBezTo>
                    <a:cubicBezTo>
                      <a:pt x="307" y="4733"/>
                      <a:pt x="301" y="4731"/>
                      <a:pt x="297" y="4727"/>
                    </a:cubicBezTo>
                    <a:cubicBezTo>
                      <a:pt x="233" y="4668"/>
                      <a:pt x="154" y="4604"/>
                      <a:pt x="133" y="4528"/>
                    </a:cubicBezTo>
                    <a:cubicBezTo>
                      <a:pt x="47" y="4243"/>
                      <a:pt x="102" y="3980"/>
                      <a:pt x="336" y="3782"/>
                    </a:cubicBezTo>
                    <a:cubicBezTo>
                      <a:pt x="517" y="3629"/>
                      <a:pt x="716" y="3556"/>
                      <a:pt x="929" y="3556"/>
                    </a:cubicBezTo>
                    <a:close/>
                    <a:moveTo>
                      <a:pt x="10643" y="4617"/>
                    </a:moveTo>
                    <a:cubicBezTo>
                      <a:pt x="11339" y="4617"/>
                      <a:pt x="11951" y="4671"/>
                      <a:pt x="12184" y="4786"/>
                    </a:cubicBezTo>
                    <a:cubicBezTo>
                      <a:pt x="12145" y="4789"/>
                      <a:pt x="12117" y="4791"/>
                      <a:pt x="12091" y="4791"/>
                    </a:cubicBezTo>
                    <a:cubicBezTo>
                      <a:pt x="11611" y="4791"/>
                      <a:pt x="11141" y="4875"/>
                      <a:pt x="10668" y="4954"/>
                    </a:cubicBezTo>
                    <a:cubicBezTo>
                      <a:pt x="10164" y="5037"/>
                      <a:pt x="9653" y="5084"/>
                      <a:pt x="9144" y="5117"/>
                    </a:cubicBezTo>
                    <a:cubicBezTo>
                      <a:pt x="9116" y="5118"/>
                      <a:pt x="9088" y="5119"/>
                      <a:pt x="9061" y="5119"/>
                    </a:cubicBezTo>
                    <a:cubicBezTo>
                      <a:pt x="8753" y="5119"/>
                      <a:pt x="8459" y="5012"/>
                      <a:pt x="8164" y="4869"/>
                    </a:cubicBezTo>
                    <a:cubicBezTo>
                      <a:pt x="8721" y="4706"/>
                      <a:pt x="9752" y="4617"/>
                      <a:pt x="10643" y="4617"/>
                    </a:cubicBezTo>
                    <a:close/>
                    <a:moveTo>
                      <a:pt x="12224" y="4234"/>
                    </a:moveTo>
                    <a:cubicBezTo>
                      <a:pt x="12841" y="4234"/>
                      <a:pt x="13676" y="4511"/>
                      <a:pt x="14319" y="4895"/>
                    </a:cubicBezTo>
                    <a:cubicBezTo>
                      <a:pt x="14373" y="4990"/>
                      <a:pt x="14383" y="5051"/>
                      <a:pt x="14359" y="5121"/>
                    </a:cubicBezTo>
                    <a:cubicBezTo>
                      <a:pt x="13627" y="4724"/>
                      <a:pt x="12850" y="4429"/>
                      <a:pt x="12028" y="4245"/>
                    </a:cubicBezTo>
                    <a:cubicBezTo>
                      <a:pt x="12090" y="4238"/>
                      <a:pt x="12156" y="4234"/>
                      <a:pt x="12224" y="4234"/>
                    </a:cubicBezTo>
                    <a:close/>
                    <a:moveTo>
                      <a:pt x="5041" y="2156"/>
                    </a:moveTo>
                    <a:cubicBezTo>
                      <a:pt x="5632" y="2156"/>
                      <a:pt x="6235" y="2446"/>
                      <a:pt x="6601" y="2954"/>
                    </a:cubicBezTo>
                    <a:cubicBezTo>
                      <a:pt x="6945" y="3430"/>
                      <a:pt x="7070" y="3961"/>
                      <a:pt x="6916" y="4543"/>
                    </a:cubicBezTo>
                    <a:cubicBezTo>
                      <a:pt x="6907" y="4579"/>
                      <a:pt x="6923" y="4622"/>
                      <a:pt x="6926" y="4661"/>
                    </a:cubicBezTo>
                    <a:cubicBezTo>
                      <a:pt x="6975" y="4653"/>
                      <a:pt x="7034" y="4660"/>
                      <a:pt x="7069" y="4634"/>
                    </a:cubicBezTo>
                    <a:cubicBezTo>
                      <a:pt x="7297" y="4460"/>
                      <a:pt x="7560" y="4367"/>
                      <a:pt x="7833" y="4305"/>
                    </a:cubicBezTo>
                    <a:cubicBezTo>
                      <a:pt x="8509" y="4153"/>
                      <a:pt x="9178" y="4080"/>
                      <a:pt x="9842" y="4080"/>
                    </a:cubicBezTo>
                    <a:cubicBezTo>
                      <a:pt x="11016" y="4080"/>
                      <a:pt x="12171" y="4309"/>
                      <a:pt x="13308" y="4743"/>
                    </a:cubicBezTo>
                    <a:cubicBezTo>
                      <a:pt x="13658" y="4875"/>
                      <a:pt x="13997" y="5027"/>
                      <a:pt x="14320" y="5200"/>
                    </a:cubicBezTo>
                    <a:cubicBezTo>
                      <a:pt x="14314" y="5211"/>
                      <a:pt x="14307" y="5221"/>
                      <a:pt x="14300" y="5233"/>
                    </a:cubicBezTo>
                    <a:cubicBezTo>
                      <a:pt x="14260" y="5293"/>
                      <a:pt x="14200" y="5312"/>
                      <a:pt x="14141" y="5312"/>
                    </a:cubicBezTo>
                    <a:cubicBezTo>
                      <a:pt x="14044" y="5312"/>
                      <a:pt x="13951" y="5262"/>
                      <a:pt x="13951" y="5262"/>
                    </a:cubicBezTo>
                    <a:cubicBezTo>
                      <a:pt x="13592" y="5085"/>
                      <a:pt x="13212" y="4941"/>
                      <a:pt x="12818" y="4823"/>
                    </a:cubicBezTo>
                    <a:cubicBezTo>
                      <a:pt x="12296" y="4667"/>
                      <a:pt x="11744" y="4572"/>
                      <a:pt x="11199" y="4536"/>
                    </a:cubicBezTo>
                    <a:cubicBezTo>
                      <a:pt x="10988" y="4522"/>
                      <a:pt x="10777" y="4516"/>
                      <a:pt x="10567" y="4516"/>
                    </a:cubicBezTo>
                    <a:cubicBezTo>
                      <a:pt x="9612" y="4516"/>
                      <a:pt x="8665" y="4650"/>
                      <a:pt x="7727" y="4850"/>
                    </a:cubicBezTo>
                    <a:cubicBezTo>
                      <a:pt x="7070" y="4992"/>
                      <a:pt x="6421" y="5190"/>
                      <a:pt x="5759" y="5298"/>
                    </a:cubicBezTo>
                    <a:cubicBezTo>
                      <a:pt x="5405" y="5357"/>
                      <a:pt x="5051" y="5394"/>
                      <a:pt x="4702" y="5394"/>
                    </a:cubicBezTo>
                    <a:cubicBezTo>
                      <a:pt x="4040" y="5394"/>
                      <a:pt x="3393" y="5263"/>
                      <a:pt x="2779" y="4902"/>
                    </a:cubicBezTo>
                    <a:cubicBezTo>
                      <a:pt x="2414" y="4687"/>
                      <a:pt x="2056" y="4463"/>
                      <a:pt x="1827" y="4091"/>
                    </a:cubicBezTo>
                    <a:cubicBezTo>
                      <a:pt x="1740" y="3951"/>
                      <a:pt x="1695" y="3799"/>
                      <a:pt x="1707" y="3626"/>
                    </a:cubicBezTo>
                    <a:lnTo>
                      <a:pt x="1707" y="3626"/>
                    </a:lnTo>
                    <a:cubicBezTo>
                      <a:pt x="1796" y="3696"/>
                      <a:pt x="1873" y="3771"/>
                      <a:pt x="1946" y="3852"/>
                    </a:cubicBezTo>
                    <a:cubicBezTo>
                      <a:pt x="2514" y="4496"/>
                      <a:pt x="3212" y="4913"/>
                      <a:pt x="4060" y="5069"/>
                    </a:cubicBezTo>
                    <a:cubicBezTo>
                      <a:pt x="4303" y="5114"/>
                      <a:pt x="4546" y="5148"/>
                      <a:pt x="4790" y="5148"/>
                    </a:cubicBezTo>
                    <a:cubicBezTo>
                      <a:pt x="4937" y="5148"/>
                      <a:pt x="5084" y="5136"/>
                      <a:pt x="5232" y="5106"/>
                    </a:cubicBezTo>
                    <a:cubicBezTo>
                      <a:pt x="5829" y="4987"/>
                      <a:pt x="6144" y="4510"/>
                      <a:pt x="6011" y="3917"/>
                    </a:cubicBezTo>
                    <a:cubicBezTo>
                      <a:pt x="5909" y="3458"/>
                      <a:pt x="5641" y="3137"/>
                      <a:pt x="5196" y="2968"/>
                    </a:cubicBezTo>
                    <a:cubicBezTo>
                      <a:pt x="5088" y="2927"/>
                      <a:pt x="4983" y="2907"/>
                      <a:pt x="4884" y="2907"/>
                    </a:cubicBezTo>
                    <a:cubicBezTo>
                      <a:pt x="4583" y="2907"/>
                      <a:pt x="4340" y="3093"/>
                      <a:pt x="4231" y="3433"/>
                    </a:cubicBezTo>
                    <a:cubicBezTo>
                      <a:pt x="4151" y="3690"/>
                      <a:pt x="4286" y="3990"/>
                      <a:pt x="4534" y="4099"/>
                    </a:cubicBezTo>
                    <a:cubicBezTo>
                      <a:pt x="4581" y="4120"/>
                      <a:pt x="4629" y="4130"/>
                      <a:pt x="4674" y="4130"/>
                    </a:cubicBezTo>
                    <a:cubicBezTo>
                      <a:pt x="4803" y="4130"/>
                      <a:pt x="4912" y="4048"/>
                      <a:pt x="4946" y="3904"/>
                    </a:cubicBezTo>
                    <a:cubicBezTo>
                      <a:pt x="4960" y="3843"/>
                      <a:pt x="4946" y="3776"/>
                      <a:pt x="4944" y="3692"/>
                    </a:cubicBezTo>
                    <a:lnTo>
                      <a:pt x="4944" y="3692"/>
                    </a:lnTo>
                    <a:cubicBezTo>
                      <a:pt x="4998" y="3716"/>
                      <a:pt x="5046" y="3729"/>
                      <a:pt x="5087" y="3757"/>
                    </a:cubicBezTo>
                    <a:cubicBezTo>
                      <a:pt x="5215" y="3845"/>
                      <a:pt x="5278" y="3972"/>
                      <a:pt x="5257" y="4125"/>
                    </a:cubicBezTo>
                    <a:cubicBezTo>
                      <a:pt x="5233" y="4297"/>
                      <a:pt x="5125" y="4417"/>
                      <a:pt x="4962" y="4477"/>
                    </a:cubicBezTo>
                    <a:cubicBezTo>
                      <a:pt x="4891" y="4503"/>
                      <a:pt x="4819" y="4515"/>
                      <a:pt x="4748" y="4515"/>
                    </a:cubicBezTo>
                    <a:cubicBezTo>
                      <a:pt x="4651" y="4515"/>
                      <a:pt x="4555" y="4494"/>
                      <a:pt x="4461" y="4460"/>
                    </a:cubicBezTo>
                    <a:cubicBezTo>
                      <a:pt x="4040" y="4309"/>
                      <a:pt x="3739" y="3840"/>
                      <a:pt x="3750" y="3361"/>
                    </a:cubicBezTo>
                    <a:cubicBezTo>
                      <a:pt x="3764" y="2842"/>
                      <a:pt x="4083" y="2377"/>
                      <a:pt x="4520" y="2236"/>
                    </a:cubicBezTo>
                    <a:cubicBezTo>
                      <a:pt x="4688" y="2182"/>
                      <a:pt x="4864" y="2156"/>
                      <a:pt x="5041" y="2156"/>
                    </a:cubicBezTo>
                    <a:close/>
                    <a:moveTo>
                      <a:pt x="12350" y="4864"/>
                    </a:moveTo>
                    <a:cubicBezTo>
                      <a:pt x="12565" y="4864"/>
                      <a:pt x="12780" y="4892"/>
                      <a:pt x="12990" y="4994"/>
                    </a:cubicBezTo>
                    <a:cubicBezTo>
                      <a:pt x="12960" y="4999"/>
                      <a:pt x="12939" y="5006"/>
                      <a:pt x="12918" y="5006"/>
                    </a:cubicBezTo>
                    <a:cubicBezTo>
                      <a:pt x="12917" y="5006"/>
                      <a:pt x="12916" y="5006"/>
                      <a:pt x="12914" y="5006"/>
                    </a:cubicBezTo>
                    <a:cubicBezTo>
                      <a:pt x="12871" y="5005"/>
                      <a:pt x="12827" y="5005"/>
                      <a:pt x="12783" y="5005"/>
                    </a:cubicBezTo>
                    <a:cubicBezTo>
                      <a:pt x="11998" y="5005"/>
                      <a:pt x="11232" y="5151"/>
                      <a:pt x="10468" y="5323"/>
                    </a:cubicBezTo>
                    <a:cubicBezTo>
                      <a:pt x="10145" y="5396"/>
                      <a:pt x="9819" y="5438"/>
                      <a:pt x="9493" y="5438"/>
                    </a:cubicBezTo>
                    <a:cubicBezTo>
                      <a:pt x="9240" y="5438"/>
                      <a:pt x="8987" y="5413"/>
                      <a:pt x="8734" y="5358"/>
                    </a:cubicBezTo>
                    <a:cubicBezTo>
                      <a:pt x="8412" y="5288"/>
                      <a:pt x="8114" y="5161"/>
                      <a:pt x="7865" y="4940"/>
                    </a:cubicBezTo>
                    <a:cubicBezTo>
                      <a:pt x="7868" y="4923"/>
                      <a:pt x="7872" y="4906"/>
                      <a:pt x="7875" y="4889"/>
                    </a:cubicBezTo>
                    <a:cubicBezTo>
                      <a:pt x="7970" y="4903"/>
                      <a:pt x="8075" y="4895"/>
                      <a:pt x="8159" y="4934"/>
                    </a:cubicBezTo>
                    <a:cubicBezTo>
                      <a:pt x="8502" y="5092"/>
                      <a:pt x="8855" y="5202"/>
                      <a:pt x="9229" y="5202"/>
                    </a:cubicBezTo>
                    <a:cubicBezTo>
                      <a:pt x="9289" y="5202"/>
                      <a:pt x="9349" y="5199"/>
                      <a:pt x="9410" y="5193"/>
                    </a:cubicBezTo>
                    <a:cubicBezTo>
                      <a:pt x="9842" y="5151"/>
                      <a:pt x="10273" y="5089"/>
                      <a:pt x="10706" y="5035"/>
                    </a:cubicBezTo>
                    <a:cubicBezTo>
                      <a:pt x="11146" y="4981"/>
                      <a:pt x="11587" y="4913"/>
                      <a:pt x="12029" y="4879"/>
                    </a:cubicBezTo>
                    <a:cubicBezTo>
                      <a:pt x="12136" y="4871"/>
                      <a:pt x="12243" y="4864"/>
                      <a:pt x="12350" y="4864"/>
                    </a:cubicBezTo>
                    <a:close/>
                    <a:moveTo>
                      <a:pt x="1588" y="4105"/>
                    </a:moveTo>
                    <a:cubicBezTo>
                      <a:pt x="1688" y="4105"/>
                      <a:pt x="1774" y="4177"/>
                      <a:pt x="1852" y="4318"/>
                    </a:cubicBezTo>
                    <a:cubicBezTo>
                      <a:pt x="1745" y="4373"/>
                      <a:pt x="1616" y="4404"/>
                      <a:pt x="1536" y="4482"/>
                    </a:cubicBezTo>
                    <a:cubicBezTo>
                      <a:pt x="1323" y="4693"/>
                      <a:pt x="1239" y="4950"/>
                      <a:pt x="1337" y="5250"/>
                    </a:cubicBezTo>
                    <a:cubicBezTo>
                      <a:pt x="1361" y="5323"/>
                      <a:pt x="1410" y="5424"/>
                      <a:pt x="1307" y="5456"/>
                    </a:cubicBezTo>
                    <a:cubicBezTo>
                      <a:pt x="1304" y="5458"/>
                      <a:pt x="1300" y="5458"/>
                      <a:pt x="1297" y="5458"/>
                    </a:cubicBezTo>
                    <a:cubicBezTo>
                      <a:pt x="1251" y="5458"/>
                      <a:pt x="1182" y="5380"/>
                      <a:pt x="1124" y="5339"/>
                    </a:cubicBezTo>
                    <a:cubicBezTo>
                      <a:pt x="1114" y="5330"/>
                      <a:pt x="1110" y="5314"/>
                      <a:pt x="1104" y="5302"/>
                    </a:cubicBezTo>
                    <a:cubicBezTo>
                      <a:pt x="950" y="4975"/>
                      <a:pt x="1051" y="4479"/>
                      <a:pt x="1321" y="4239"/>
                    </a:cubicBezTo>
                    <a:cubicBezTo>
                      <a:pt x="1421" y="4150"/>
                      <a:pt x="1509" y="4105"/>
                      <a:pt x="1588" y="4105"/>
                    </a:cubicBezTo>
                    <a:close/>
                    <a:moveTo>
                      <a:pt x="4547" y="5483"/>
                    </a:moveTo>
                    <a:cubicBezTo>
                      <a:pt x="4570" y="5483"/>
                      <a:pt x="4593" y="5485"/>
                      <a:pt x="4617" y="5488"/>
                    </a:cubicBezTo>
                    <a:cubicBezTo>
                      <a:pt x="4565" y="5535"/>
                      <a:pt x="4508" y="5577"/>
                      <a:pt x="4465" y="5631"/>
                    </a:cubicBezTo>
                    <a:cubicBezTo>
                      <a:pt x="4420" y="5685"/>
                      <a:pt x="4380" y="5747"/>
                      <a:pt x="4354" y="5812"/>
                    </a:cubicBezTo>
                    <a:cubicBezTo>
                      <a:pt x="4266" y="6043"/>
                      <a:pt x="4463" y="6331"/>
                      <a:pt x="4694" y="6331"/>
                    </a:cubicBezTo>
                    <a:cubicBezTo>
                      <a:pt x="4711" y="6331"/>
                      <a:pt x="4727" y="6329"/>
                      <a:pt x="4744" y="6326"/>
                    </a:cubicBezTo>
                    <a:cubicBezTo>
                      <a:pt x="4803" y="6316"/>
                      <a:pt x="4880" y="6259"/>
                      <a:pt x="4897" y="6207"/>
                    </a:cubicBezTo>
                    <a:cubicBezTo>
                      <a:pt x="4915" y="6155"/>
                      <a:pt x="4888" y="6058"/>
                      <a:pt x="4845" y="6020"/>
                    </a:cubicBezTo>
                    <a:cubicBezTo>
                      <a:pt x="4829" y="6005"/>
                      <a:pt x="4803" y="6001"/>
                      <a:pt x="4773" y="6001"/>
                    </a:cubicBezTo>
                    <a:cubicBezTo>
                      <a:pt x="4736" y="6001"/>
                      <a:pt x="4693" y="6008"/>
                      <a:pt x="4657" y="6008"/>
                    </a:cubicBezTo>
                    <a:cubicBezTo>
                      <a:pt x="4642" y="6008"/>
                      <a:pt x="4625" y="6015"/>
                      <a:pt x="4604" y="6021"/>
                    </a:cubicBezTo>
                    <a:cubicBezTo>
                      <a:pt x="4570" y="5905"/>
                      <a:pt x="4611" y="5836"/>
                      <a:pt x="4717" y="5815"/>
                    </a:cubicBezTo>
                    <a:cubicBezTo>
                      <a:pt x="4729" y="5813"/>
                      <a:pt x="4741" y="5811"/>
                      <a:pt x="4753" y="5811"/>
                    </a:cubicBezTo>
                    <a:cubicBezTo>
                      <a:pt x="4905" y="5811"/>
                      <a:pt x="5080" y="5984"/>
                      <a:pt x="5103" y="6163"/>
                    </a:cubicBezTo>
                    <a:cubicBezTo>
                      <a:pt x="5123" y="6314"/>
                      <a:pt x="5005" y="6438"/>
                      <a:pt x="4825" y="6457"/>
                    </a:cubicBezTo>
                    <a:cubicBezTo>
                      <a:pt x="4808" y="6459"/>
                      <a:pt x="4791" y="6460"/>
                      <a:pt x="4774" y="6460"/>
                    </a:cubicBezTo>
                    <a:cubicBezTo>
                      <a:pt x="4478" y="6460"/>
                      <a:pt x="4183" y="6205"/>
                      <a:pt x="4157" y="5911"/>
                    </a:cubicBezTo>
                    <a:cubicBezTo>
                      <a:pt x="4136" y="5671"/>
                      <a:pt x="4311" y="5483"/>
                      <a:pt x="4547" y="5483"/>
                    </a:cubicBezTo>
                    <a:close/>
                    <a:moveTo>
                      <a:pt x="3447" y="5337"/>
                    </a:moveTo>
                    <a:cubicBezTo>
                      <a:pt x="3537" y="5337"/>
                      <a:pt x="3625" y="5359"/>
                      <a:pt x="3693" y="5404"/>
                    </a:cubicBezTo>
                    <a:cubicBezTo>
                      <a:pt x="3611" y="5440"/>
                      <a:pt x="3528" y="5473"/>
                      <a:pt x="3449" y="5515"/>
                    </a:cubicBezTo>
                    <a:cubicBezTo>
                      <a:pt x="3081" y="5717"/>
                      <a:pt x="2993" y="6170"/>
                      <a:pt x="3277" y="6479"/>
                    </a:cubicBezTo>
                    <a:cubicBezTo>
                      <a:pt x="3349" y="6558"/>
                      <a:pt x="3474" y="6604"/>
                      <a:pt x="3583" y="6628"/>
                    </a:cubicBezTo>
                    <a:cubicBezTo>
                      <a:pt x="3596" y="6631"/>
                      <a:pt x="3609" y="6632"/>
                      <a:pt x="3621" y="6632"/>
                    </a:cubicBezTo>
                    <a:cubicBezTo>
                      <a:pt x="3710" y="6632"/>
                      <a:pt x="3776" y="6564"/>
                      <a:pt x="3789" y="6460"/>
                    </a:cubicBezTo>
                    <a:cubicBezTo>
                      <a:pt x="3802" y="6359"/>
                      <a:pt x="3801" y="6238"/>
                      <a:pt x="3688" y="6209"/>
                    </a:cubicBezTo>
                    <a:cubicBezTo>
                      <a:pt x="3681" y="6208"/>
                      <a:pt x="3673" y="6207"/>
                      <a:pt x="3665" y="6207"/>
                    </a:cubicBezTo>
                    <a:cubicBezTo>
                      <a:pt x="3603" y="6207"/>
                      <a:pt x="3526" y="6263"/>
                      <a:pt x="3442" y="6295"/>
                    </a:cubicBezTo>
                    <a:cubicBezTo>
                      <a:pt x="3362" y="6213"/>
                      <a:pt x="3334" y="6101"/>
                      <a:pt x="3403" y="6018"/>
                    </a:cubicBezTo>
                    <a:cubicBezTo>
                      <a:pt x="3450" y="5963"/>
                      <a:pt x="3504" y="5940"/>
                      <a:pt x="3559" y="5940"/>
                    </a:cubicBezTo>
                    <a:cubicBezTo>
                      <a:pt x="3612" y="5940"/>
                      <a:pt x="3665" y="5962"/>
                      <a:pt x="3711" y="5996"/>
                    </a:cubicBezTo>
                    <a:cubicBezTo>
                      <a:pt x="3812" y="6072"/>
                      <a:pt x="3913" y="6170"/>
                      <a:pt x="3970" y="6283"/>
                    </a:cubicBezTo>
                    <a:cubicBezTo>
                      <a:pt x="4057" y="6450"/>
                      <a:pt x="3954" y="6659"/>
                      <a:pt x="3770" y="6696"/>
                    </a:cubicBezTo>
                    <a:cubicBezTo>
                      <a:pt x="3721" y="6706"/>
                      <a:pt x="3670" y="6711"/>
                      <a:pt x="3618" y="6711"/>
                    </a:cubicBezTo>
                    <a:cubicBezTo>
                      <a:pt x="3542" y="6711"/>
                      <a:pt x="3466" y="6700"/>
                      <a:pt x="3399" y="6676"/>
                    </a:cubicBezTo>
                    <a:cubicBezTo>
                      <a:pt x="3171" y="6597"/>
                      <a:pt x="3017" y="6418"/>
                      <a:pt x="2919" y="6199"/>
                    </a:cubicBezTo>
                    <a:cubicBezTo>
                      <a:pt x="2808" y="5952"/>
                      <a:pt x="2901" y="5606"/>
                      <a:pt x="3116" y="5443"/>
                    </a:cubicBezTo>
                    <a:cubicBezTo>
                      <a:pt x="3208" y="5373"/>
                      <a:pt x="3330" y="5337"/>
                      <a:pt x="3447" y="5337"/>
                    </a:cubicBezTo>
                    <a:close/>
                    <a:moveTo>
                      <a:pt x="1992" y="6113"/>
                    </a:moveTo>
                    <a:cubicBezTo>
                      <a:pt x="2245" y="6113"/>
                      <a:pt x="2457" y="6259"/>
                      <a:pt x="2505" y="6496"/>
                    </a:cubicBezTo>
                    <a:cubicBezTo>
                      <a:pt x="2542" y="6669"/>
                      <a:pt x="2557" y="6855"/>
                      <a:pt x="2535" y="7029"/>
                    </a:cubicBezTo>
                    <a:cubicBezTo>
                      <a:pt x="2500" y="7300"/>
                      <a:pt x="2517" y="7523"/>
                      <a:pt x="2798" y="7661"/>
                    </a:cubicBezTo>
                    <a:cubicBezTo>
                      <a:pt x="2870" y="7695"/>
                      <a:pt x="2916" y="7786"/>
                      <a:pt x="2974" y="7850"/>
                    </a:cubicBezTo>
                    <a:cubicBezTo>
                      <a:pt x="2961" y="7863"/>
                      <a:pt x="2949" y="7878"/>
                      <a:pt x="2937" y="7890"/>
                    </a:cubicBezTo>
                    <a:cubicBezTo>
                      <a:pt x="2936" y="7890"/>
                      <a:pt x="2935" y="7890"/>
                      <a:pt x="2934" y="7890"/>
                    </a:cubicBezTo>
                    <a:cubicBezTo>
                      <a:pt x="2785" y="7890"/>
                      <a:pt x="2664" y="7826"/>
                      <a:pt x="2555" y="7723"/>
                    </a:cubicBezTo>
                    <a:cubicBezTo>
                      <a:pt x="2535" y="7703"/>
                      <a:pt x="2498" y="7700"/>
                      <a:pt x="2469" y="7690"/>
                    </a:cubicBezTo>
                    <a:cubicBezTo>
                      <a:pt x="2460" y="7720"/>
                      <a:pt x="2442" y="7750"/>
                      <a:pt x="2443" y="7778"/>
                    </a:cubicBezTo>
                    <a:cubicBezTo>
                      <a:pt x="2444" y="7819"/>
                      <a:pt x="2464" y="7860"/>
                      <a:pt x="2467" y="7904"/>
                    </a:cubicBezTo>
                    <a:cubicBezTo>
                      <a:pt x="2470" y="7986"/>
                      <a:pt x="2468" y="8070"/>
                      <a:pt x="2469" y="8154"/>
                    </a:cubicBezTo>
                    <a:cubicBezTo>
                      <a:pt x="2444" y="8158"/>
                      <a:pt x="2422" y="8160"/>
                      <a:pt x="2397" y="8164"/>
                    </a:cubicBezTo>
                    <a:cubicBezTo>
                      <a:pt x="2367" y="8061"/>
                      <a:pt x="2340" y="7956"/>
                      <a:pt x="2307" y="7853"/>
                    </a:cubicBezTo>
                    <a:cubicBezTo>
                      <a:pt x="2288" y="7800"/>
                      <a:pt x="2258" y="7751"/>
                      <a:pt x="2235" y="7699"/>
                    </a:cubicBezTo>
                    <a:cubicBezTo>
                      <a:pt x="2209" y="7744"/>
                      <a:pt x="2178" y="7788"/>
                      <a:pt x="2159" y="7837"/>
                    </a:cubicBezTo>
                    <a:cubicBezTo>
                      <a:pt x="2123" y="7930"/>
                      <a:pt x="2101" y="8029"/>
                      <a:pt x="2059" y="8117"/>
                    </a:cubicBezTo>
                    <a:cubicBezTo>
                      <a:pt x="2044" y="8151"/>
                      <a:pt x="1988" y="8165"/>
                      <a:pt x="1951" y="8189"/>
                    </a:cubicBezTo>
                    <a:cubicBezTo>
                      <a:pt x="1940" y="8147"/>
                      <a:pt x="1915" y="8103"/>
                      <a:pt x="1921" y="8065"/>
                    </a:cubicBezTo>
                    <a:cubicBezTo>
                      <a:pt x="1934" y="7991"/>
                      <a:pt x="1963" y="7920"/>
                      <a:pt x="1988" y="7848"/>
                    </a:cubicBezTo>
                    <a:cubicBezTo>
                      <a:pt x="2049" y="7667"/>
                      <a:pt x="2030" y="7518"/>
                      <a:pt x="1880" y="7373"/>
                    </a:cubicBezTo>
                    <a:cubicBezTo>
                      <a:pt x="1684" y="7181"/>
                      <a:pt x="1554" y="6942"/>
                      <a:pt x="1528" y="6661"/>
                    </a:cubicBezTo>
                    <a:cubicBezTo>
                      <a:pt x="1507" y="6423"/>
                      <a:pt x="1660" y="6180"/>
                      <a:pt x="1860" y="6115"/>
                    </a:cubicBezTo>
                    <a:cubicBezTo>
                      <a:pt x="1917" y="6211"/>
                      <a:pt x="1972" y="6305"/>
                      <a:pt x="2028" y="6399"/>
                    </a:cubicBezTo>
                    <a:cubicBezTo>
                      <a:pt x="2045" y="6391"/>
                      <a:pt x="2060" y="6382"/>
                      <a:pt x="2077" y="6374"/>
                    </a:cubicBezTo>
                    <a:cubicBezTo>
                      <a:pt x="2048" y="6288"/>
                      <a:pt x="2020" y="6202"/>
                      <a:pt x="1992" y="6113"/>
                    </a:cubicBezTo>
                    <a:close/>
                    <a:moveTo>
                      <a:pt x="5722" y="6494"/>
                    </a:moveTo>
                    <a:cubicBezTo>
                      <a:pt x="5965" y="6494"/>
                      <a:pt x="6200" y="6643"/>
                      <a:pt x="6291" y="6866"/>
                    </a:cubicBezTo>
                    <a:cubicBezTo>
                      <a:pt x="6358" y="7031"/>
                      <a:pt x="6409" y="7208"/>
                      <a:pt x="6430" y="7384"/>
                    </a:cubicBezTo>
                    <a:cubicBezTo>
                      <a:pt x="6453" y="7576"/>
                      <a:pt x="6502" y="7718"/>
                      <a:pt x="6707" y="7776"/>
                    </a:cubicBezTo>
                    <a:cubicBezTo>
                      <a:pt x="6800" y="7803"/>
                      <a:pt x="6898" y="7857"/>
                      <a:pt x="6918" y="8019"/>
                    </a:cubicBezTo>
                    <a:cubicBezTo>
                      <a:pt x="6781" y="7983"/>
                      <a:pt x="6666" y="7952"/>
                      <a:pt x="6549" y="7924"/>
                    </a:cubicBezTo>
                    <a:cubicBezTo>
                      <a:pt x="6506" y="7914"/>
                      <a:pt x="6461" y="7912"/>
                      <a:pt x="6417" y="7907"/>
                    </a:cubicBezTo>
                    <a:lnTo>
                      <a:pt x="6417" y="7907"/>
                    </a:lnTo>
                    <a:cubicBezTo>
                      <a:pt x="6420" y="7955"/>
                      <a:pt x="6417" y="8005"/>
                      <a:pt x="6429" y="8051"/>
                    </a:cubicBezTo>
                    <a:cubicBezTo>
                      <a:pt x="6450" y="8141"/>
                      <a:pt x="6481" y="8229"/>
                      <a:pt x="6510" y="8318"/>
                    </a:cubicBezTo>
                    <a:cubicBezTo>
                      <a:pt x="6492" y="8327"/>
                      <a:pt x="6474" y="8334"/>
                      <a:pt x="6456" y="8344"/>
                    </a:cubicBezTo>
                    <a:cubicBezTo>
                      <a:pt x="6390" y="8255"/>
                      <a:pt x="6327" y="8164"/>
                      <a:pt x="6258" y="8077"/>
                    </a:cubicBezTo>
                    <a:cubicBezTo>
                      <a:pt x="6234" y="8048"/>
                      <a:pt x="6197" y="8030"/>
                      <a:pt x="6166" y="8005"/>
                    </a:cubicBezTo>
                    <a:cubicBezTo>
                      <a:pt x="6147" y="8035"/>
                      <a:pt x="6119" y="8064"/>
                      <a:pt x="6109" y="8096"/>
                    </a:cubicBezTo>
                    <a:cubicBezTo>
                      <a:pt x="6080" y="8199"/>
                      <a:pt x="6059" y="8303"/>
                      <a:pt x="6036" y="8408"/>
                    </a:cubicBezTo>
                    <a:cubicBezTo>
                      <a:pt x="6015" y="8407"/>
                      <a:pt x="5995" y="8405"/>
                      <a:pt x="5975" y="8402"/>
                    </a:cubicBezTo>
                    <a:cubicBezTo>
                      <a:pt x="5967" y="8340"/>
                      <a:pt x="5936" y="8271"/>
                      <a:pt x="5954" y="8220"/>
                    </a:cubicBezTo>
                    <a:cubicBezTo>
                      <a:pt x="6042" y="7973"/>
                      <a:pt x="5930" y="7818"/>
                      <a:pt x="5743" y="7679"/>
                    </a:cubicBezTo>
                    <a:cubicBezTo>
                      <a:pt x="5665" y="7622"/>
                      <a:pt x="5603" y="7538"/>
                      <a:pt x="5547" y="7456"/>
                    </a:cubicBezTo>
                    <a:cubicBezTo>
                      <a:pt x="5408" y="7256"/>
                      <a:pt x="5359" y="7032"/>
                      <a:pt x="5409" y="6794"/>
                    </a:cubicBezTo>
                    <a:cubicBezTo>
                      <a:pt x="5430" y="6696"/>
                      <a:pt x="5489" y="6605"/>
                      <a:pt x="5530" y="6511"/>
                    </a:cubicBezTo>
                    <a:cubicBezTo>
                      <a:pt x="5543" y="6515"/>
                      <a:pt x="5559" y="6519"/>
                      <a:pt x="5573" y="6525"/>
                    </a:cubicBezTo>
                    <a:cubicBezTo>
                      <a:pt x="5655" y="6731"/>
                      <a:pt x="5730" y="6941"/>
                      <a:pt x="5933" y="7072"/>
                    </a:cubicBezTo>
                    <a:cubicBezTo>
                      <a:pt x="5839" y="6884"/>
                      <a:pt x="5744" y="6696"/>
                      <a:pt x="5646" y="6499"/>
                    </a:cubicBezTo>
                    <a:cubicBezTo>
                      <a:pt x="5671" y="6495"/>
                      <a:pt x="5696" y="6494"/>
                      <a:pt x="5722" y="6494"/>
                    </a:cubicBezTo>
                    <a:close/>
                    <a:moveTo>
                      <a:pt x="5022" y="0"/>
                    </a:moveTo>
                    <a:cubicBezTo>
                      <a:pt x="4990" y="0"/>
                      <a:pt x="4954" y="22"/>
                      <a:pt x="4917" y="66"/>
                    </a:cubicBezTo>
                    <a:cubicBezTo>
                      <a:pt x="4762" y="253"/>
                      <a:pt x="4756" y="473"/>
                      <a:pt x="4785" y="701"/>
                    </a:cubicBezTo>
                    <a:cubicBezTo>
                      <a:pt x="4811" y="902"/>
                      <a:pt x="4818" y="1108"/>
                      <a:pt x="4865" y="1304"/>
                    </a:cubicBezTo>
                    <a:cubicBezTo>
                      <a:pt x="4915" y="1516"/>
                      <a:pt x="4999" y="1719"/>
                      <a:pt x="5062" y="1908"/>
                    </a:cubicBezTo>
                    <a:cubicBezTo>
                      <a:pt x="5033" y="1879"/>
                      <a:pt x="4972" y="1829"/>
                      <a:pt x="4921" y="1771"/>
                    </a:cubicBezTo>
                    <a:cubicBezTo>
                      <a:pt x="4866" y="1707"/>
                      <a:pt x="4823" y="1631"/>
                      <a:pt x="4771" y="1564"/>
                    </a:cubicBezTo>
                    <a:cubicBezTo>
                      <a:pt x="4613" y="1358"/>
                      <a:pt x="4409" y="1242"/>
                      <a:pt x="4154" y="1242"/>
                    </a:cubicBezTo>
                    <a:cubicBezTo>
                      <a:pt x="4139" y="1242"/>
                      <a:pt x="4124" y="1242"/>
                      <a:pt x="4109" y="1243"/>
                    </a:cubicBezTo>
                    <a:cubicBezTo>
                      <a:pt x="3967" y="1250"/>
                      <a:pt x="3822" y="1263"/>
                      <a:pt x="3687" y="1300"/>
                    </a:cubicBezTo>
                    <a:cubicBezTo>
                      <a:pt x="3603" y="1323"/>
                      <a:pt x="3522" y="1335"/>
                      <a:pt x="3441" y="1335"/>
                    </a:cubicBezTo>
                    <a:cubicBezTo>
                      <a:pt x="3343" y="1335"/>
                      <a:pt x="3246" y="1316"/>
                      <a:pt x="3148" y="1273"/>
                    </a:cubicBezTo>
                    <a:cubicBezTo>
                      <a:pt x="3129" y="1264"/>
                      <a:pt x="3108" y="1262"/>
                      <a:pt x="3086" y="1262"/>
                    </a:cubicBezTo>
                    <a:cubicBezTo>
                      <a:pt x="3052" y="1262"/>
                      <a:pt x="3015" y="1268"/>
                      <a:pt x="2980" y="1268"/>
                    </a:cubicBezTo>
                    <a:cubicBezTo>
                      <a:pt x="2979" y="1268"/>
                      <a:pt x="2977" y="1268"/>
                      <a:pt x="2975" y="1268"/>
                    </a:cubicBezTo>
                    <a:lnTo>
                      <a:pt x="2975" y="1268"/>
                    </a:lnTo>
                    <a:cubicBezTo>
                      <a:pt x="2978" y="1326"/>
                      <a:pt x="2967" y="1390"/>
                      <a:pt x="2986" y="1441"/>
                    </a:cubicBezTo>
                    <a:cubicBezTo>
                      <a:pt x="3098" y="1733"/>
                      <a:pt x="3287" y="1918"/>
                      <a:pt x="3606" y="1918"/>
                    </a:cubicBezTo>
                    <a:cubicBezTo>
                      <a:pt x="3625" y="1918"/>
                      <a:pt x="3643" y="1918"/>
                      <a:pt x="3662" y="1917"/>
                    </a:cubicBezTo>
                    <a:cubicBezTo>
                      <a:pt x="3694" y="1914"/>
                      <a:pt x="3726" y="1914"/>
                      <a:pt x="3757" y="1914"/>
                    </a:cubicBezTo>
                    <a:cubicBezTo>
                      <a:pt x="3783" y="1914"/>
                      <a:pt x="3808" y="1914"/>
                      <a:pt x="3833" y="1914"/>
                    </a:cubicBezTo>
                    <a:cubicBezTo>
                      <a:pt x="3871" y="1914"/>
                      <a:pt x="3909" y="1914"/>
                      <a:pt x="3946" y="1910"/>
                    </a:cubicBezTo>
                    <a:cubicBezTo>
                      <a:pt x="3967" y="1909"/>
                      <a:pt x="3986" y="1908"/>
                      <a:pt x="4006" y="1908"/>
                    </a:cubicBezTo>
                    <a:cubicBezTo>
                      <a:pt x="4197" y="1908"/>
                      <a:pt x="4363" y="1980"/>
                      <a:pt x="4523" y="2100"/>
                    </a:cubicBezTo>
                    <a:cubicBezTo>
                      <a:pt x="4472" y="2133"/>
                      <a:pt x="4429" y="2151"/>
                      <a:pt x="4382" y="2151"/>
                    </a:cubicBezTo>
                    <a:cubicBezTo>
                      <a:pt x="4347" y="2151"/>
                      <a:pt x="4310" y="2141"/>
                      <a:pt x="4266" y="2120"/>
                    </a:cubicBezTo>
                    <a:cubicBezTo>
                      <a:pt x="4147" y="2063"/>
                      <a:pt x="4004" y="2039"/>
                      <a:pt x="3870" y="2039"/>
                    </a:cubicBezTo>
                    <a:cubicBezTo>
                      <a:pt x="3864" y="2039"/>
                      <a:pt x="3859" y="2039"/>
                      <a:pt x="3853" y="2039"/>
                    </a:cubicBezTo>
                    <a:cubicBezTo>
                      <a:pt x="3824" y="2040"/>
                      <a:pt x="3795" y="2041"/>
                      <a:pt x="3766" y="2041"/>
                    </a:cubicBezTo>
                    <a:cubicBezTo>
                      <a:pt x="3384" y="2041"/>
                      <a:pt x="3014" y="1978"/>
                      <a:pt x="2649" y="1869"/>
                    </a:cubicBezTo>
                    <a:cubicBezTo>
                      <a:pt x="2616" y="1859"/>
                      <a:pt x="2580" y="1859"/>
                      <a:pt x="2520" y="1849"/>
                    </a:cubicBezTo>
                    <a:lnTo>
                      <a:pt x="2520" y="1849"/>
                    </a:lnTo>
                    <a:cubicBezTo>
                      <a:pt x="2554" y="2020"/>
                      <a:pt x="2650" y="2130"/>
                      <a:pt x="2769" y="2178"/>
                    </a:cubicBezTo>
                    <a:cubicBezTo>
                      <a:pt x="3125" y="2322"/>
                      <a:pt x="3492" y="2442"/>
                      <a:pt x="3855" y="2572"/>
                    </a:cubicBezTo>
                    <a:cubicBezTo>
                      <a:pt x="3859" y="2575"/>
                      <a:pt x="3864" y="2577"/>
                      <a:pt x="3868" y="2578"/>
                    </a:cubicBezTo>
                    <a:cubicBezTo>
                      <a:pt x="3809" y="2729"/>
                      <a:pt x="3737" y="2876"/>
                      <a:pt x="3690" y="3031"/>
                    </a:cubicBezTo>
                    <a:cubicBezTo>
                      <a:pt x="3495" y="3693"/>
                      <a:pt x="3910" y="4427"/>
                      <a:pt x="4564" y="4587"/>
                    </a:cubicBezTo>
                    <a:cubicBezTo>
                      <a:pt x="4626" y="4602"/>
                      <a:pt x="4688" y="4609"/>
                      <a:pt x="4748" y="4609"/>
                    </a:cubicBezTo>
                    <a:cubicBezTo>
                      <a:pt x="4974" y="4609"/>
                      <a:pt x="5177" y="4505"/>
                      <a:pt x="5286" y="4321"/>
                    </a:cubicBezTo>
                    <a:cubicBezTo>
                      <a:pt x="5438" y="4065"/>
                      <a:pt x="5324" y="3724"/>
                      <a:pt x="5049" y="3625"/>
                    </a:cubicBezTo>
                    <a:cubicBezTo>
                      <a:pt x="5028" y="3618"/>
                      <a:pt x="5004" y="3614"/>
                      <a:pt x="4979" y="3614"/>
                    </a:cubicBezTo>
                    <a:cubicBezTo>
                      <a:pt x="4939" y="3614"/>
                      <a:pt x="4896" y="3624"/>
                      <a:pt x="4863" y="3638"/>
                    </a:cubicBezTo>
                    <a:cubicBezTo>
                      <a:pt x="4842" y="3647"/>
                      <a:pt x="4861" y="3735"/>
                      <a:pt x="4849" y="3784"/>
                    </a:cubicBezTo>
                    <a:cubicBezTo>
                      <a:pt x="4834" y="3853"/>
                      <a:pt x="4826" y="3941"/>
                      <a:pt x="4780" y="3982"/>
                    </a:cubicBezTo>
                    <a:cubicBezTo>
                      <a:pt x="4754" y="4006"/>
                      <a:pt x="4704" y="4018"/>
                      <a:pt x="4657" y="4018"/>
                    </a:cubicBezTo>
                    <a:cubicBezTo>
                      <a:pt x="4631" y="4018"/>
                      <a:pt x="4606" y="4014"/>
                      <a:pt x="4586" y="4007"/>
                    </a:cubicBezTo>
                    <a:cubicBezTo>
                      <a:pt x="4405" y="3949"/>
                      <a:pt x="4279" y="3718"/>
                      <a:pt x="4307" y="3527"/>
                    </a:cubicBezTo>
                    <a:cubicBezTo>
                      <a:pt x="4355" y="3206"/>
                      <a:pt x="4605" y="2999"/>
                      <a:pt x="4900" y="2999"/>
                    </a:cubicBezTo>
                    <a:cubicBezTo>
                      <a:pt x="4972" y="2999"/>
                      <a:pt x="5047" y="3011"/>
                      <a:pt x="5122" y="3037"/>
                    </a:cubicBezTo>
                    <a:cubicBezTo>
                      <a:pt x="5588" y="3199"/>
                      <a:pt x="5855" y="3527"/>
                      <a:pt x="5933" y="4008"/>
                    </a:cubicBezTo>
                    <a:cubicBezTo>
                      <a:pt x="6010" y="4494"/>
                      <a:pt x="5764" y="4885"/>
                      <a:pt x="5284" y="4987"/>
                    </a:cubicBezTo>
                    <a:cubicBezTo>
                      <a:pt x="5114" y="5024"/>
                      <a:pt x="4936" y="5040"/>
                      <a:pt x="4758" y="5040"/>
                    </a:cubicBezTo>
                    <a:cubicBezTo>
                      <a:pt x="4680" y="5040"/>
                      <a:pt x="4601" y="5037"/>
                      <a:pt x="4524" y="5031"/>
                    </a:cubicBezTo>
                    <a:cubicBezTo>
                      <a:pt x="3926" y="4989"/>
                      <a:pt x="3339" y="4852"/>
                      <a:pt x="2851" y="4493"/>
                    </a:cubicBezTo>
                    <a:cubicBezTo>
                      <a:pt x="2426" y="4179"/>
                      <a:pt x="2178" y="3739"/>
                      <a:pt x="2257" y="3175"/>
                    </a:cubicBezTo>
                    <a:cubicBezTo>
                      <a:pt x="2277" y="3037"/>
                      <a:pt x="2330" y="2917"/>
                      <a:pt x="2467" y="2856"/>
                    </a:cubicBezTo>
                    <a:cubicBezTo>
                      <a:pt x="2505" y="2840"/>
                      <a:pt x="2543" y="2831"/>
                      <a:pt x="2579" y="2831"/>
                    </a:cubicBezTo>
                    <a:cubicBezTo>
                      <a:pt x="2634" y="2831"/>
                      <a:pt x="2685" y="2853"/>
                      <a:pt x="2725" y="2905"/>
                    </a:cubicBezTo>
                    <a:cubicBezTo>
                      <a:pt x="2752" y="2939"/>
                      <a:pt x="2750" y="2999"/>
                      <a:pt x="2761" y="3048"/>
                    </a:cubicBezTo>
                    <a:cubicBezTo>
                      <a:pt x="2727" y="3054"/>
                      <a:pt x="2693" y="3067"/>
                      <a:pt x="2661" y="3067"/>
                    </a:cubicBezTo>
                    <a:cubicBezTo>
                      <a:pt x="2656" y="3067"/>
                      <a:pt x="2652" y="3067"/>
                      <a:pt x="2647" y="3066"/>
                    </a:cubicBezTo>
                    <a:cubicBezTo>
                      <a:pt x="2635" y="3064"/>
                      <a:pt x="2625" y="3063"/>
                      <a:pt x="2615" y="3063"/>
                    </a:cubicBezTo>
                    <a:cubicBezTo>
                      <a:pt x="2539" y="3063"/>
                      <a:pt x="2513" y="3117"/>
                      <a:pt x="2545" y="3177"/>
                    </a:cubicBezTo>
                    <a:cubicBezTo>
                      <a:pt x="2591" y="3262"/>
                      <a:pt x="2664" y="3365"/>
                      <a:pt x="2746" y="3386"/>
                    </a:cubicBezTo>
                    <a:cubicBezTo>
                      <a:pt x="2756" y="3389"/>
                      <a:pt x="2768" y="3391"/>
                      <a:pt x="2780" y="3391"/>
                    </a:cubicBezTo>
                    <a:cubicBezTo>
                      <a:pt x="2853" y="3391"/>
                      <a:pt x="2952" y="3342"/>
                      <a:pt x="2998" y="3287"/>
                    </a:cubicBezTo>
                    <a:cubicBezTo>
                      <a:pt x="3058" y="3216"/>
                      <a:pt x="3093" y="3096"/>
                      <a:pt x="3087" y="3000"/>
                    </a:cubicBezTo>
                    <a:cubicBezTo>
                      <a:pt x="3065" y="2688"/>
                      <a:pt x="2906" y="2456"/>
                      <a:pt x="2613" y="2332"/>
                    </a:cubicBezTo>
                    <a:cubicBezTo>
                      <a:pt x="2504" y="2286"/>
                      <a:pt x="2389" y="2252"/>
                      <a:pt x="2273" y="2231"/>
                    </a:cubicBezTo>
                    <a:cubicBezTo>
                      <a:pt x="2227" y="2222"/>
                      <a:pt x="2182" y="2217"/>
                      <a:pt x="2137" y="2217"/>
                    </a:cubicBezTo>
                    <a:cubicBezTo>
                      <a:pt x="1866" y="2217"/>
                      <a:pt x="1621" y="2374"/>
                      <a:pt x="1501" y="2629"/>
                    </a:cubicBezTo>
                    <a:cubicBezTo>
                      <a:pt x="1466" y="2706"/>
                      <a:pt x="1439" y="2784"/>
                      <a:pt x="1405" y="2870"/>
                    </a:cubicBezTo>
                    <a:cubicBezTo>
                      <a:pt x="1160" y="2458"/>
                      <a:pt x="1101" y="1347"/>
                      <a:pt x="1470" y="932"/>
                    </a:cubicBezTo>
                    <a:cubicBezTo>
                      <a:pt x="1478" y="977"/>
                      <a:pt x="1486" y="1015"/>
                      <a:pt x="1492" y="1052"/>
                    </a:cubicBezTo>
                    <a:cubicBezTo>
                      <a:pt x="1522" y="1209"/>
                      <a:pt x="1650" y="1333"/>
                      <a:pt x="1808" y="1356"/>
                    </a:cubicBezTo>
                    <a:cubicBezTo>
                      <a:pt x="1821" y="1357"/>
                      <a:pt x="1835" y="1358"/>
                      <a:pt x="1848" y="1358"/>
                    </a:cubicBezTo>
                    <a:cubicBezTo>
                      <a:pt x="1968" y="1358"/>
                      <a:pt x="2076" y="1282"/>
                      <a:pt x="2146" y="1144"/>
                    </a:cubicBezTo>
                    <a:cubicBezTo>
                      <a:pt x="2234" y="968"/>
                      <a:pt x="2240" y="796"/>
                      <a:pt x="2106" y="639"/>
                    </a:cubicBezTo>
                    <a:cubicBezTo>
                      <a:pt x="2008" y="525"/>
                      <a:pt x="1893" y="466"/>
                      <a:pt x="1761" y="466"/>
                    </a:cubicBezTo>
                    <a:cubicBezTo>
                      <a:pt x="1713" y="466"/>
                      <a:pt x="1662" y="474"/>
                      <a:pt x="1609" y="490"/>
                    </a:cubicBezTo>
                    <a:cubicBezTo>
                      <a:pt x="1420" y="547"/>
                      <a:pt x="1270" y="654"/>
                      <a:pt x="1149" y="808"/>
                    </a:cubicBezTo>
                    <a:cubicBezTo>
                      <a:pt x="799" y="1250"/>
                      <a:pt x="738" y="1765"/>
                      <a:pt x="777" y="2303"/>
                    </a:cubicBezTo>
                    <a:cubicBezTo>
                      <a:pt x="806" y="2715"/>
                      <a:pt x="937" y="3091"/>
                      <a:pt x="1188" y="3422"/>
                    </a:cubicBezTo>
                    <a:cubicBezTo>
                      <a:pt x="1202" y="3439"/>
                      <a:pt x="1213" y="3459"/>
                      <a:pt x="1238" y="3497"/>
                    </a:cubicBezTo>
                    <a:cubicBezTo>
                      <a:pt x="1182" y="3490"/>
                      <a:pt x="1147" y="3485"/>
                      <a:pt x="1114" y="3479"/>
                    </a:cubicBezTo>
                    <a:cubicBezTo>
                      <a:pt x="1046" y="3468"/>
                      <a:pt x="980" y="3462"/>
                      <a:pt x="915" y="3462"/>
                    </a:cubicBezTo>
                    <a:cubicBezTo>
                      <a:pt x="523" y="3462"/>
                      <a:pt x="206" y="3678"/>
                      <a:pt x="39" y="4068"/>
                    </a:cubicBezTo>
                    <a:cubicBezTo>
                      <a:pt x="34" y="4081"/>
                      <a:pt x="21" y="4090"/>
                      <a:pt x="14" y="4101"/>
                    </a:cubicBezTo>
                    <a:cubicBezTo>
                      <a:pt x="10" y="4130"/>
                      <a:pt x="6" y="4158"/>
                      <a:pt x="0" y="4186"/>
                    </a:cubicBezTo>
                    <a:cubicBezTo>
                      <a:pt x="9" y="4279"/>
                      <a:pt x="13" y="4364"/>
                      <a:pt x="25" y="4448"/>
                    </a:cubicBezTo>
                    <a:cubicBezTo>
                      <a:pt x="46" y="4590"/>
                      <a:pt x="98" y="4725"/>
                      <a:pt x="232" y="4785"/>
                    </a:cubicBezTo>
                    <a:cubicBezTo>
                      <a:pt x="251" y="4793"/>
                      <a:pt x="272" y="4796"/>
                      <a:pt x="294" y="4796"/>
                    </a:cubicBezTo>
                    <a:cubicBezTo>
                      <a:pt x="352" y="4796"/>
                      <a:pt x="420" y="4775"/>
                      <a:pt x="480" y="4771"/>
                    </a:cubicBezTo>
                    <a:cubicBezTo>
                      <a:pt x="468" y="4698"/>
                      <a:pt x="480" y="4609"/>
                      <a:pt x="443" y="4557"/>
                    </a:cubicBezTo>
                    <a:cubicBezTo>
                      <a:pt x="261" y="4305"/>
                      <a:pt x="308" y="4084"/>
                      <a:pt x="592" y="3948"/>
                    </a:cubicBezTo>
                    <a:cubicBezTo>
                      <a:pt x="727" y="3884"/>
                      <a:pt x="860" y="3854"/>
                      <a:pt x="993" y="3854"/>
                    </a:cubicBezTo>
                    <a:cubicBezTo>
                      <a:pt x="1172" y="3854"/>
                      <a:pt x="1350" y="3908"/>
                      <a:pt x="1529" y="4004"/>
                    </a:cubicBezTo>
                    <a:cubicBezTo>
                      <a:pt x="1508" y="4023"/>
                      <a:pt x="1497" y="4038"/>
                      <a:pt x="1483" y="4043"/>
                    </a:cubicBezTo>
                    <a:cubicBezTo>
                      <a:pt x="1046" y="4209"/>
                      <a:pt x="827" y="4836"/>
                      <a:pt x="1037" y="5334"/>
                    </a:cubicBezTo>
                    <a:cubicBezTo>
                      <a:pt x="1047" y="5359"/>
                      <a:pt x="1062" y="5384"/>
                      <a:pt x="1079" y="5407"/>
                    </a:cubicBezTo>
                    <a:cubicBezTo>
                      <a:pt x="1132" y="5478"/>
                      <a:pt x="1191" y="5551"/>
                      <a:pt x="1275" y="5551"/>
                    </a:cubicBezTo>
                    <a:cubicBezTo>
                      <a:pt x="1297" y="5551"/>
                      <a:pt x="1322" y="5546"/>
                      <a:pt x="1348" y="5534"/>
                    </a:cubicBezTo>
                    <a:cubicBezTo>
                      <a:pt x="1477" y="5476"/>
                      <a:pt x="1455" y="5358"/>
                      <a:pt x="1420" y="5250"/>
                    </a:cubicBezTo>
                    <a:cubicBezTo>
                      <a:pt x="1335" y="4990"/>
                      <a:pt x="1397" y="4764"/>
                      <a:pt x="1571" y="4563"/>
                    </a:cubicBezTo>
                    <a:cubicBezTo>
                      <a:pt x="1643" y="4480"/>
                      <a:pt x="1740" y="4436"/>
                      <a:pt x="1838" y="4436"/>
                    </a:cubicBezTo>
                    <a:cubicBezTo>
                      <a:pt x="1905" y="4436"/>
                      <a:pt x="1972" y="4457"/>
                      <a:pt x="2032" y="4500"/>
                    </a:cubicBezTo>
                    <a:cubicBezTo>
                      <a:pt x="2220" y="4634"/>
                      <a:pt x="2401" y="4779"/>
                      <a:pt x="2596" y="4927"/>
                    </a:cubicBezTo>
                    <a:cubicBezTo>
                      <a:pt x="2516" y="4968"/>
                      <a:pt x="2438" y="5007"/>
                      <a:pt x="2363" y="5047"/>
                    </a:cubicBezTo>
                    <a:cubicBezTo>
                      <a:pt x="2022" y="5223"/>
                      <a:pt x="1890" y="5523"/>
                      <a:pt x="1872" y="5885"/>
                    </a:cubicBezTo>
                    <a:cubicBezTo>
                      <a:pt x="1868" y="5963"/>
                      <a:pt x="1860" y="6009"/>
                      <a:pt x="1775" y="6045"/>
                    </a:cubicBezTo>
                    <a:cubicBezTo>
                      <a:pt x="1559" y="6135"/>
                      <a:pt x="1408" y="6434"/>
                      <a:pt x="1434" y="6683"/>
                    </a:cubicBezTo>
                    <a:cubicBezTo>
                      <a:pt x="1465" y="6975"/>
                      <a:pt x="1607" y="7217"/>
                      <a:pt x="1807" y="7416"/>
                    </a:cubicBezTo>
                    <a:cubicBezTo>
                      <a:pt x="1934" y="7544"/>
                      <a:pt x="1957" y="7669"/>
                      <a:pt x="1899" y="7826"/>
                    </a:cubicBezTo>
                    <a:cubicBezTo>
                      <a:pt x="1870" y="7901"/>
                      <a:pt x="1829" y="7979"/>
                      <a:pt x="1831" y="8055"/>
                    </a:cubicBezTo>
                    <a:cubicBezTo>
                      <a:pt x="1832" y="8129"/>
                      <a:pt x="1879" y="8203"/>
                      <a:pt x="1906" y="8276"/>
                    </a:cubicBezTo>
                    <a:cubicBezTo>
                      <a:pt x="1981" y="8248"/>
                      <a:pt x="2066" y="8235"/>
                      <a:pt x="2123" y="8188"/>
                    </a:cubicBezTo>
                    <a:cubicBezTo>
                      <a:pt x="2173" y="8146"/>
                      <a:pt x="2189" y="8065"/>
                      <a:pt x="2232" y="7977"/>
                    </a:cubicBezTo>
                    <a:cubicBezTo>
                      <a:pt x="2252" y="8030"/>
                      <a:pt x="2260" y="8076"/>
                      <a:pt x="2285" y="8106"/>
                    </a:cubicBezTo>
                    <a:cubicBezTo>
                      <a:pt x="2335" y="8160"/>
                      <a:pt x="2397" y="8203"/>
                      <a:pt x="2454" y="8251"/>
                    </a:cubicBezTo>
                    <a:cubicBezTo>
                      <a:pt x="2494" y="8186"/>
                      <a:pt x="2547" y="8127"/>
                      <a:pt x="2569" y="8055"/>
                    </a:cubicBezTo>
                    <a:cubicBezTo>
                      <a:pt x="2587" y="7998"/>
                      <a:pt x="2570" y="7927"/>
                      <a:pt x="2569" y="7854"/>
                    </a:cubicBezTo>
                    <a:lnTo>
                      <a:pt x="2569" y="7854"/>
                    </a:lnTo>
                    <a:cubicBezTo>
                      <a:pt x="2657" y="7893"/>
                      <a:pt x="2732" y="7943"/>
                      <a:pt x="2812" y="7955"/>
                    </a:cubicBezTo>
                    <a:cubicBezTo>
                      <a:pt x="2821" y="7957"/>
                      <a:pt x="2831" y="7957"/>
                      <a:pt x="2840" y="7957"/>
                    </a:cubicBezTo>
                    <a:cubicBezTo>
                      <a:pt x="2901" y="7957"/>
                      <a:pt x="2967" y="7931"/>
                      <a:pt x="3031" y="7920"/>
                    </a:cubicBezTo>
                    <a:cubicBezTo>
                      <a:pt x="3015" y="7847"/>
                      <a:pt x="3016" y="7760"/>
                      <a:pt x="2975" y="7702"/>
                    </a:cubicBezTo>
                    <a:cubicBezTo>
                      <a:pt x="2923" y="7627"/>
                      <a:pt x="2843" y="7565"/>
                      <a:pt x="2764" y="7517"/>
                    </a:cubicBezTo>
                    <a:cubicBezTo>
                      <a:pt x="2648" y="7446"/>
                      <a:pt x="2607" y="7351"/>
                      <a:pt x="2621" y="7220"/>
                    </a:cubicBezTo>
                    <a:cubicBezTo>
                      <a:pt x="2637" y="7069"/>
                      <a:pt x="2659" y="6918"/>
                      <a:pt x="2653" y="6767"/>
                    </a:cubicBezTo>
                    <a:cubicBezTo>
                      <a:pt x="2632" y="6280"/>
                      <a:pt x="2446" y="6076"/>
                      <a:pt x="1963" y="5994"/>
                    </a:cubicBezTo>
                    <a:cubicBezTo>
                      <a:pt x="1956" y="5670"/>
                      <a:pt x="2043" y="5391"/>
                      <a:pt x="2316" y="5189"/>
                    </a:cubicBezTo>
                    <a:cubicBezTo>
                      <a:pt x="2446" y="5093"/>
                      <a:pt x="2572" y="5057"/>
                      <a:pt x="2693" y="5057"/>
                    </a:cubicBezTo>
                    <a:cubicBezTo>
                      <a:pt x="2890" y="5057"/>
                      <a:pt x="3075" y="5152"/>
                      <a:pt x="3248" y="5240"/>
                    </a:cubicBezTo>
                    <a:cubicBezTo>
                      <a:pt x="3135" y="5348"/>
                      <a:pt x="2995" y="5443"/>
                      <a:pt x="2911" y="5575"/>
                    </a:cubicBezTo>
                    <a:cubicBezTo>
                      <a:pt x="2693" y="5918"/>
                      <a:pt x="2757" y="6245"/>
                      <a:pt x="3083" y="6554"/>
                    </a:cubicBezTo>
                    <a:cubicBezTo>
                      <a:pt x="3235" y="6698"/>
                      <a:pt x="3401" y="6805"/>
                      <a:pt x="3602" y="6805"/>
                    </a:cubicBezTo>
                    <a:cubicBezTo>
                      <a:pt x="3658" y="6805"/>
                      <a:pt x="3716" y="6797"/>
                      <a:pt x="3778" y="6779"/>
                    </a:cubicBezTo>
                    <a:cubicBezTo>
                      <a:pt x="4024" y="6706"/>
                      <a:pt x="4143" y="6460"/>
                      <a:pt x="4038" y="6227"/>
                    </a:cubicBezTo>
                    <a:cubicBezTo>
                      <a:pt x="3961" y="6056"/>
                      <a:pt x="3837" y="5931"/>
                      <a:pt x="3651" y="5877"/>
                    </a:cubicBezTo>
                    <a:cubicBezTo>
                      <a:pt x="3614" y="5867"/>
                      <a:pt x="3578" y="5861"/>
                      <a:pt x="3543" y="5861"/>
                    </a:cubicBezTo>
                    <a:cubicBezTo>
                      <a:pt x="3467" y="5861"/>
                      <a:pt x="3398" y="5889"/>
                      <a:pt x="3342" y="5960"/>
                    </a:cubicBezTo>
                    <a:cubicBezTo>
                      <a:pt x="3257" y="6067"/>
                      <a:pt x="3273" y="6182"/>
                      <a:pt x="3337" y="6291"/>
                    </a:cubicBezTo>
                    <a:cubicBezTo>
                      <a:pt x="3366" y="6340"/>
                      <a:pt x="3402" y="6391"/>
                      <a:pt x="3447" y="6418"/>
                    </a:cubicBezTo>
                    <a:cubicBezTo>
                      <a:pt x="3453" y="6422"/>
                      <a:pt x="3462" y="6424"/>
                      <a:pt x="3471" y="6424"/>
                    </a:cubicBezTo>
                    <a:cubicBezTo>
                      <a:pt x="3499" y="6424"/>
                      <a:pt x="3539" y="6409"/>
                      <a:pt x="3562" y="6392"/>
                    </a:cubicBezTo>
                    <a:cubicBezTo>
                      <a:pt x="3600" y="6365"/>
                      <a:pt x="3625" y="6319"/>
                      <a:pt x="3655" y="6280"/>
                    </a:cubicBezTo>
                    <a:cubicBezTo>
                      <a:pt x="3675" y="6325"/>
                      <a:pt x="3718" y="6378"/>
                      <a:pt x="3707" y="6413"/>
                    </a:cubicBezTo>
                    <a:cubicBezTo>
                      <a:pt x="3690" y="6464"/>
                      <a:pt x="3632" y="6539"/>
                      <a:pt x="3596" y="6539"/>
                    </a:cubicBezTo>
                    <a:cubicBezTo>
                      <a:pt x="3595" y="6539"/>
                      <a:pt x="3595" y="6539"/>
                      <a:pt x="3594" y="6539"/>
                    </a:cubicBezTo>
                    <a:cubicBezTo>
                      <a:pt x="3516" y="6535"/>
                      <a:pt x="3423" y="6505"/>
                      <a:pt x="3366" y="6453"/>
                    </a:cubicBezTo>
                    <a:cubicBezTo>
                      <a:pt x="3139" y="6247"/>
                      <a:pt x="3146" y="5863"/>
                      <a:pt x="3386" y="5672"/>
                    </a:cubicBezTo>
                    <a:cubicBezTo>
                      <a:pt x="3588" y="5511"/>
                      <a:pt x="3815" y="5445"/>
                      <a:pt x="4053" y="5445"/>
                    </a:cubicBezTo>
                    <a:cubicBezTo>
                      <a:pt x="4115" y="5445"/>
                      <a:pt x="4177" y="5449"/>
                      <a:pt x="4240" y="5457"/>
                    </a:cubicBezTo>
                    <a:cubicBezTo>
                      <a:pt x="4186" y="5581"/>
                      <a:pt x="4104" y="5696"/>
                      <a:pt x="4088" y="5819"/>
                    </a:cubicBezTo>
                    <a:cubicBezTo>
                      <a:pt x="4040" y="6177"/>
                      <a:pt x="4418" y="6532"/>
                      <a:pt x="4778" y="6532"/>
                    </a:cubicBezTo>
                    <a:cubicBezTo>
                      <a:pt x="4827" y="6532"/>
                      <a:pt x="4875" y="6525"/>
                      <a:pt x="4922" y="6511"/>
                    </a:cubicBezTo>
                    <a:cubicBezTo>
                      <a:pt x="5148" y="6445"/>
                      <a:pt x="5250" y="6237"/>
                      <a:pt x="5137" y="6032"/>
                    </a:cubicBezTo>
                    <a:cubicBezTo>
                      <a:pt x="5082" y="5931"/>
                      <a:pt x="4989" y="5837"/>
                      <a:pt x="4890" y="5772"/>
                    </a:cubicBezTo>
                    <a:cubicBezTo>
                      <a:pt x="4843" y="5740"/>
                      <a:pt x="4794" y="5726"/>
                      <a:pt x="4748" y="5726"/>
                    </a:cubicBezTo>
                    <a:cubicBezTo>
                      <a:pt x="4672" y="5726"/>
                      <a:pt x="4603" y="5764"/>
                      <a:pt x="4563" y="5828"/>
                    </a:cubicBezTo>
                    <a:cubicBezTo>
                      <a:pt x="4483" y="5953"/>
                      <a:pt x="4543" y="6050"/>
                      <a:pt x="4632" y="6146"/>
                    </a:cubicBezTo>
                    <a:cubicBezTo>
                      <a:pt x="4653" y="6133"/>
                      <a:pt x="4667" y="6123"/>
                      <a:pt x="4683" y="6113"/>
                    </a:cubicBezTo>
                    <a:cubicBezTo>
                      <a:pt x="4715" y="6095"/>
                      <a:pt x="4749" y="6077"/>
                      <a:pt x="4782" y="6061"/>
                    </a:cubicBezTo>
                    <a:cubicBezTo>
                      <a:pt x="4799" y="6097"/>
                      <a:pt x="4838" y="6140"/>
                      <a:pt x="4828" y="6167"/>
                    </a:cubicBezTo>
                    <a:cubicBezTo>
                      <a:pt x="4817" y="6202"/>
                      <a:pt x="4770" y="6243"/>
                      <a:pt x="4731" y="6249"/>
                    </a:cubicBezTo>
                    <a:cubicBezTo>
                      <a:pt x="4720" y="6251"/>
                      <a:pt x="4710" y="6251"/>
                      <a:pt x="4699" y="6251"/>
                    </a:cubicBezTo>
                    <a:cubicBezTo>
                      <a:pt x="4522" y="6251"/>
                      <a:pt x="4367" y="6015"/>
                      <a:pt x="4441" y="5837"/>
                    </a:cubicBezTo>
                    <a:cubicBezTo>
                      <a:pt x="4507" y="5679"/>
                      <a:pt x="4626" y="5570"/>
                      <a:pt x="4796" y="5539"/>
                    </a:cubicBezTo>
                    <a:cubicBezTo>
                      <a:pt x="5065" y="5491"/>
                      <a:pt x="5336" y="5456"/>
                      <a:pt x="5632" y="5412"/>
                    </a:cubicBezTo>
                    <a:lnTo>
                      <a:pt x="5632" y="5412"/>
                    </a:lnTo>
                    <a:cubicBezTo>
                      <a:pt x="5511" y="5744"/>
                      <a:pt x="5488" y="6057"/>
                      <a:pt x="5539" y="6374"/>
                    </a:cubicBezTo>
                    <a:cubicBezTo>
                      <a:pt x="5541" y="6392"/>
                      <a:pt x="5527" y="6419"/>
                      <a:pt x="5511" y="6433"/>
                    </a:cubicBezTo>
                    <a:cubicBezTo>
                      <a:pt x="5234" y="6668"/>
                      <a:pt x="5271" y="6968"/>
                      <a:pt x="5355" y="7267"/>
                    </a:cubicBezTo>
                    <a:cubicBezTo>
                      <a:pt x="5421" y="7499"/>
                      <a:pt x="5582" y="7673"/>
                      <a:pt x="5763" y="7820"/>
                    </a:cubicBezTo>
                    <a:cubicBezTo>
                      <a:pt x="5867" y="7905"/>
                      <a:pt x="5911" y="7988"/>
                      <a:pt x="5881" y="8124"/>
                    </a:cubicBezTo>
                    <a:cubicBezTo>
                      <a:pt x="5861" y="8211"/>
                      <a:pt x="5877" y="8313"/>
                      <a:pt x="5898" y="8402"/>
                    </a:cubicBezTo>
                    <a:cubicBezTo>
                      <a:pt x="5907" y="8442"/>
                      <a:pt x="5968" y="8490"/>
                      <a:pt x="6006" y="8491"/>
                    </a:cubicBezTo>
                    <a:cubicBezTo>
                      <a:pt x="6007" y="8491"/>
                      <a:pt x="6008" y="8491"/>
                      <a:pt x="6008" y="8491"/>
                    </a:cubicBezTo>
                    <a:cubicBezTo>
                      <a:pt x="6044" y="8491"/>
                      <a:pt x="6097" y="8444"/>
                      <a:pt x="6116" y="8407"/>
                    </a:cubicBezTo>
                    <a:cubicBezTo>
                      <a:pt x="6151" y="8336"/>
                      <a:pt x="6166" y="8257"/>
                      <a:pt x="6191" y="8176"/>
                    </a:cubicBezTo>
                    <a:cubicBezTo>
                      <a:pt x="6269" y="8251"/>
                      <a:pt x="6340" y="8325"/>
                      <a:pt x="6420" y="8386"/>
                    </a:cubicBezTo>
                    <a:cubicBezTo>
                      <a:pt x="6441" y="8401"/>
                      <a:pt x="6478" y="8412"/>
                      <a:pt x="6509" y="8412"/>
                    </a:cubicBezTo>
                    <a:cubicBezTo>
                      <a:pt x="6524" y="8412"/>
                      <a:pt x="6538" y="8410"/>
                      <a:pt x="6547" y="8403"/>
                    </a:cubicBezTo>
                    <a:cubicBezTo>
                      <a:pt x="6577" y="8386"/>
                      <a:pt x="6595" y="8323"/>
                      <a:pt x="6591" y="8282"/>
                    </a:cubicBezTo>
                    <a:cubicBezTo>
                      <a:pt x="6583" y="8202"/>
                      <a:pt x="6558" y="8125"/>
                      <a:pt x="6534" y="8031"/>
                    </a:cubicBezTo>
                    <a:lnTo>
                      <a:pt x="6534" y="8031"/>
                    </a:lnTo>
                    <a:cubicBezTo>
                      <a:pt x="6631" y="8051"/>
                      <a:pt x="6720" y="8083"/>
                      <a:pt x="6810" y="8083"/>
                    </a:cubicBezTo>
                    <a:cubicBezTo>
                      <a:pt x="6877" y="8083"/>
                      <a:pt x="6987" y="8052"/>
                      <a:pt x="6999" y="8013"/>
                    </a:cubicBezTo>
                    <a:cubicBezTo>
                      <a:pt x="7016" y="7952"/>
                      <a:pt x="6982" y="7856"/>
                      <a:pt x="6936" y="7803"/>
                    </a:cubicBezTo>
                    <a:cubicBezTo>
                      <a:pt x="6879" y="7739"/>
                      <a:pt x="6795" y="7688"/>
                      <a:pt x="6713" y="7660"/>
                    </a:cubicBezTo>
                    <a:cubicBezTo>
                      <a:pt x="6591" y="7621"/>
                      <a:pt x="6560" y="7541"/>
                      <a:pt x="6546" y="7427"/>
                    </a:cubicBezTo>
                    <a:cubicBezTo>
                      <a:pt x="6528" y="7283"/>
                      <a:pt x="6503" y="7136"/>
                      <a:pt x="6461" y="6997"/>
                    </a:cubicBezTo>
                    <a:cubicBezTo>
                      <a:pt x="6335" y="6583"/>
                      <a:pt x="6079" y="6388"/>
                      <a:pt x="5630" y="6361"/>
                    </a:cubicBezTo>
                    <a:cubicBezTo>
                      <a:pt x="5588" y="6046"/>
                      <a:pt x="5589" y="5736"/>
                      <a:pt x="5747" y="5444"/>
                    </a:cubicBezTo>
                    <a:cubicBezTo>
                      <a:pt x="5763" y="5415"/>
                      <a:pt x="5813" y="5392"/>
                      <a:pt x="5850" y="5385"/>
                    </a:cubicBezTo>
                    <a:cubicBezTo>
                      <a:pt x="6449" y="5243"/>
                      <a:pt x="7049" y="5105"/>
                      <a:pt x="7648" y="4961"/>
                    </a:cubicBezTo>
                    <a:cubicBezTo>
                      <a:pt x="7674" y="4955"/>
                      <a:pt x="7697" y="4951"/>
                      <a:pt x="7718" y="4951"/>
                    </a:cubicBezTo>
                    <a:cubicBezTo>
                      <a:pt x="7771" y="4951"/>
                      <a:pt x="7815" y="4970"/>
                      <a:pt x="7865" y="5010"/>
                    </a:cubicBezTo>
                    <a:cubicBezTo>
                      <a:pt x="8341" y="5387"/>
                      <a:pt x="8896" y="5508"/>
                      <a:pt x="9490" y="5513"/>
                    </a:cubicBezTo>
                    <a:cubicBezTo>
                      <a:pt x="9500" y="5513"/>
                      <a:pt x="9510" y="5513"/>
                      <a:pt x="9520" y="5513"/>
                    </a:cubicBezTo>
                    <a:cubicBezTo>
                      <a:pt x="10070" y="5513"/>
                      <a:pt x="10597" y="5373"/>
                      <a:pt x="11131" y="5263"/>
                    </a:cubicBezTo>
                    <a:cubicBezTo>
                      <a:pt x="11676" y="5152"/>
                      <a:pt x="12224" y="5085"/>
                      <a:pt x="12778" y="5085"/>
                    </a:cubicBezTo>
                    <a:cubicBezTo>
                      <a:pt x="12897" y="5085"/>
                      <a:pt x="13017" y="5089"/>
                      <a:pt x="13137" y="5095"/>
                    </a:cubicBezTo>
                    <a:cubicBezTo>
                      <a:pt x="13257" y="5101"/>
                      <a:pt x="13382" y="5124"/>
                      <a:pt x="13495" y="5168"/>
                    </a:cubicBezTo>
                    <a:cubicBezTo>
                      <a:pt x="13647" y="5226"/>
                      <a:pt x="13792" y="5292"/>
                      <a:pt x="13934" y="5363"/>
                    </a:cubicBezTo>
                    <a:lnTo>
                      <a:pt x="13934" y="5360"/>
                    </a:lnTo>
                    <a:cubicBezTo>
                      <a:pt x="13934" y="5360"/>
                      <a:pt x="14018" y="5405"/>
                      <a:pt x="14120" y="5405"/>
                    </a:cubicBezTo>
                    <a:cubicBezTo>
                      <a:pt x="14210" y="5405"/>
                      <a:pt x="14315" y="5370"/>
                      <a:pt x="14386" y="5234"/>
                    </a:cubicBezTo>
                    <a:cubicBezTo>
                      <a:pt x="14537" y="4946"/>
                      <a:pt x="14417" y="4864"/>
                      <a:pt x="14417" y="4864"/>
                    </a:cubicBezTo>
                    <a:lnTo>
                      <a:pt x="14415" y="4864"/>
                    </a:lnTo>
                    <a:cubicBezTo>
                      <a:pt x="13708" y="4385"/>
                      <a:pt x="12903" y="4134"/>
                      <a:pt x="12014" y="4134"/>
                    </a:cubicBezTo>
                    <a:cubicBezTo>
                      <a:pt x="11999" y="4134"/>
                      <a:pt x="11985" y="4134"/>
                      <a:pt x="11970" y="4134"/>
                    </a:cubicBezTo>
                    <a:cubicBezTo>
                      <a:pt x="11960" y="4134"/>
                      <a:pt x="11949" y="4134"/>
                      <a:pt x="11939" y="4134"/>
                    </a:cubicBezTo>
                    <a:cubicBezTo>
                      <a:pt x="11544" y="4134"/>
                      <a:pt x="11157" y="4079"/>
                      <a:pt x="10772" y="4015"/>
                    </a:cubicBezTo>
                    <a:cubicBezTo>
                      <a:pt x="10556" y="3979"/>
                      <a:pt x="10417" y="3840"/>
                      <a:pt x="10343" y="3641"/>
                    </a:cubicBezTo>
                    <a:cubicBezTo>
                      <a:pt x="10320" y="3579"/>
                      <a:pt x="10324" y="3501"/>
                      <a:pt x="10337" y="3435"/>
                    </a:cubicBezTo>
                    <a:cubicBezTo>
                      <a:pt x="10343" y="3397"/>
                      <a:pt x="10391" y="3366"/>
                      <a:pt x="10419" y="3332"/>
                    </a:cubicBezTo>
                    <a:cubicBezTo>
                      <a:pt x="10449" y="3360"/>
                      <a:pt x="10490" y="3380"/>
                      <a:pt x="10509" y="3412"/>
                    </a:cubicBezTo>
                    <a:cubicBezTo>
                      <a:pt x="10556" y="3499"/>
                      <a:pt x="10616" y="3546"/>
                      <a:pt x="10698" y="3546"/>
                    </a:cubicBezTo>
                    <a:cubicBezTo>
                      <a:pt x="10723" y="3546"/>
                      <a:pt x="10749" y="3542"/>
                      <a:pt x="10778" y="3533"/>
                    </a:cubicBezTo>
                    <a:cubicBezTo>
                      <a:pt x="10908" y="3495"/>
                      <a:pt x="10970" y="3404"/>
                      <a:pt x="10974" y="3270"/>
                    </a:cubicBezTo>
                    <a:cubicBezTo>
                      <a:pt x="10980" y="2958"/>
                      <a:pt x="10774" y="2720"/>
                      <a:pt x="10489" y="2711"/>
                    </a:cubicBezTo>
                    <a:cubicBezTo>
                      <a:pt x="10483" y="2711"/>
                      <a:pt x="10476" y="2711"/>
                      <a:pt x="10470" y="2711"/>
                    </a:cubicBezTo>
                    <a:cubicBezTo>
                      <a:pt x="10147" y="2711"/>
                      <a:pt x="9898" y="2941"/>
                      <a:pt x="9896" y="3284"/>
                    </a:cubicBezTo>
                    <a:cubicBezTo>
                      <a:pt x="9896" y="3487"/>
                      <a:pt x="9951" y="3688"/>
                      <a:pt x="9982" y="3905"/>
                    </a:cubicBezTo>
                    <a:cubicBezTo>
                      <a:pt x="9693" y="3853"/>
                      <a:pt x="9348" y="3884"/>
                      <a:pt x="9096" y="3620"/>
                    </a:cubicBezTo>
                    <a:cubicBezTo>
                      <a:pt x="8936" y="3450"/>
                      <a:pt x="8843" y="3248"/>
                      <a:pt x="8936" y="3010"/>
                    </a:cubicBezTo>
                    <a:cubicBezTo>
                      <a:pt x="8956" y="2959"/>
                      <a:pt x="9017" y="2902"/>
                      <a:pt x="9069" y="2890"/>
                    </a:cubicBezTo>
                    <a:cubicBezTo>
                      <a:pt x="9070" y="2889"/>
                      <a:pt x="9072" y="2889"/>
                      <a:pt x="9073" y="2889"/>
                    </a:cubicBezTo>
                    <a:cubicBezTo>
                      <a:pt x="9104" y="2889"/>
                      <a:pt x="9163" y="2957"/>
                      <a:pt x="9184" y="3003"/>
                    </a:cubicBezTo>
                    <a:cubicBezTo>
                      <a:pt x="9229" y="3097"/>
                      <a:pt x="9280" y="3179"/>
                      <a:pt x="9394" y="3179"/>
                    </a:cubicBezTo>
                    <a:cubicBezTo>
                      <a:pt x="9396" y="3179"/>
                      <a:pt x="9398" y="3179"/>
                      <a:pt x="9400" y="3179"/>
                    </a:cubicBezTo>
                    <a:cubicBezTo>
                      <a:pt x="9529" y="3175"/>
                      <a:pt x="9609" y="3097"/>
                      <a:pt x="9649" y="2979"/>
                    </a:cubicBezTo>
                    <a:cubicBezTo>
                      <a:pt x="9758" y="2675"/>
                      <a:pt x="9541" y="2342"/>
                      <a:pt x="9219" y="2317"/>
                    </a:cubicBezTo>
                    <a:cubicBezTo>
                      <a:pt x="9200" y="2316"/>
                      <a:pt x="9181" y="2315"/>
                      <a:pt x="9163" y="2315"/>
                    </a:cubicBezTo>
                    <a:cubicBezTo>
                      <a:pt x="8886" y="2315"/>
                      <a:pt x="8637" y="2480"/>
                      <a:pt x="8525" y="2740"/>
                    </a:cubicBezTo>
                    <a:cubicBezTo>
                      <a:pt x="8343" y="3163"/>
                      <a:pt x="8460" y="3639"/>
                      <a:pt x="8820" y="3934"/>
                    </a:cubicBezTo>
                    <a:cubicBezTo>
                      <a:pt x="8848" y="3957"/>
                      <a:pt x="8877" y="3981"/>
                      <a:pt x="8919" y="4019"/>
                    </a:cubicBezTo>
                    <a:cubicBezTo>
                      <a:pt x="8867" y="4029"/>
                      <a:pt x="8833" y="4038"/>
                      <a:pt x="8799" y="4043"/>
                    </a:cubicBezTo>
                    <a:cubicBezTo>
                      <a:pt x="8473" y="4100"/>
                      <a:pt x="8144" y="4151"/>
                      <a:pt x="7820" y="4219"/>
                    </a:cubicBezTo>
                    <a:cubicBezTo>
                      <a:pt x="7795" y="4224"/>
                      <a:pt x="7773" y="4227"/>
                      <a:pt x="7753" y="4227"/>
                    </a:cubicBezTo>
                    <a:cubicBezTo>
                      <a:pt x="7684" y="4227"/>
                      <a:pt x="7647" y="4191"/>
                      <a:pt x="7619" y="4112"/>
                    </a:cubicBezTo>
                    <a:cubicBezTo>
                      <a:pt x="7471" y="3688"/>
                      <a:pt x="7469" y="3263"/>
                      <a:pt x="7629" y="2845"/>
                    </a:cubicBezTo>
                    <a:cubicBezTo>
                      <a:pt x="7732" y="2572"/>
                      <a:pt x="7891" y="2330"/>
                      <a:pt x="8105" y="2128"/>
                    </a:cubicBezTo>
                    <a:cubicBezTo>
                      <a:pt x="8257" y="1987"/>
                      <a:pt x="8435" y="1899"/>
                      <a:pt x="8668" y="1886"/>
                    </a:cubicBezTo>
                    <a:lnTo>
                      <a:pt x="8668" y="1886"/>
                    </a:lnTo>
                    <a:cubicBezTo>
                      <a:pt x="8635" y="1957"/>
                      <a:pt x="8609" y="2004"/>
                      <a:pt x="8587" y="2055"/>
                    </a:cubicBezTo>
                    <a:cubicBezTo>
                      <a:pt x="8548" y="2143"/>
                      <a:pt x="8550" y="2242"/>
                      <a:pt x="8642" y="2275"/>
                    </a:cubicBezTo>
                    <a:cubicBezTo>
                      <a:pt x="8660" y="2281"/>
                      <a:pt x="8682" y="2284"/>
                      <a:pt x="8704" y="2284"/>
                    </a:cubicBezTo>
                    <a:cubicBezTo>
                      <a:pt x="8764" y="2284"/>
                      <a:pt x="8832" y="2264"/>
                      <a:pt x="8869" y="2232"/>
                    </a:cubicBezTo>
                    <a:cubicBezTo>
                      <a:pt x="9099" y="2032"/>
                      <a:pt x="9032" y="1591"/>
                      <a:pt x="8760" y="1450"/>
                    </a:cubicBezTo>
                    <a:cubicBezTo>
                      <a:pt x="8644" y="1388"/>
                      <a:pt x="8524" y="1361"/>
                      <a:pt x="8398" y="1361"/>
                    </a:cubicBezTo>
                    <a:cubicBezTo>
                      <a:pt x="8315" y="1361"/>
                      <a:pt x="8229" y="1373"/>
                      <a:pt x="8140" y="1395"/>
                    </a:cubicBezTo>
                    <a:cubicBezTo>
                      <a:pt x="8208" y="1092"/>
                      <a:pt x="8163" y="820"/>
                      <a:pt x="7971" y="593"/>
                    </a:cubicBezTo>
                    <a:cubicBezTo>
                      <a:pt x="7887" y="494"/>
                      <a:pt x="7764" y="413"/>
                      <a:pt x="7643" y="361"/>
                    </a:cubicBezTo>
                    <a:cubicBezTo>
                      <a:pt x="7612" y="348"/>
                      <a:pt x="7579" y="342"/>
                      <a:pt x="7546" y="342"/>
                    </a:cubicBezTo>
                    <a:cubicBezTo>
                      <a:pt x="7415" y="342"/>
                      <a:pt x="7282" y="436"/>
                      <a:pt x="7246" y="566"/>
                    </a:cubicBezTo>
                    <a:cubicBezTo>
                      <a:pt x="7229" y="628"/>
                      <a:pt x="7246" y="727"/>
                      <a:pt x="7287" y="769"/>
                    </a:cubicBezTo>
                    <a:cubicBezTo>
                      <a:pt x="7317" y="800"/>
                      <a:pt x="7383" y="822"/>
                      <a:pt x="7436" y="822"/>
                    </a:cubicBezTo>
                    <a:cubicBezTo>
                      <a:pt x="7455" y="822"/>
                      <a:pt x="7473" y="820"/>
                      <a:pt x="7486" y="813"/>
                    </a:cubicBezTo>
                    <a:cubicBezTo>
                      <a:pt x="7517" y="798"/>
                      <a:pt x="7544" y="792"/>
                      <a:pt x="7568" y="792"/>
                    </a:cubicBezTo>
                    <a:cubicBezTo>
                      <a:pt x="7624" y="792"/>
                      <a:pt x="7664" y="829"/>
                      <a:pt x="7706" y="875"/>
                    </a:cubicBezTo>
                    <a:cubicBezTo>
                      <a:pt x="7884" y="1066"/>
                      <a:pt x="7925" y="1512"/>
                      <a:pt x="7665" y="1745"/>
                    </a:cubicBezTo>
                    <a:cubicBezTo>
                      <a:pt x="7243" y="2126"/>
                      <a:pt x="7094" y="2648"/>
                      <a:pt x="7111" y="3215"/>
                    </a:cubicBezTo>
                    <a:cubicBezTo>
                      <a:pt x="7125" y="3607"/>
                      <a:pt x="7193" y="3987"/>
                      <a:pt x="7390" y="4337"/>
                    </a:cubicBezTo>
                    <a:cubicBezTo>
                      <a:pt x="7277" y="4401"/>
                      <a:pt x="7166" y="4462"/>
                      <a:pt x="7080" y="4511"/>
                    </a:cubicBezTo>
                    <a:cubicBezTo>
                      <a:pt x="7068" y="4251"/>
                      <a:pt x="7080" y="3979"/>
                      <a:pt x="7037" y="3716"/>
                    </a:cubicBezTo>
                    <a:cubicBezTo>
                      <a:pt x="6923" y="3016"/>
                      <a:pt x="6507" y="2535"/>
                      <a:pt x="5877" y="2235"/>
                    </a:cubicBezTo>
                    <a:cubicBezTo>
                      <a:pt x="5793" y="2194"/>
                      <a:pt x="5753" y="2132"/>
                      <a:pt x="5699" y="2060"/>
                    </a:cubicBezTo>
                    <a:cubicBezTo>
                      <a:pt x="5524" y="1829"/>
                      <a:pt x="5508" y="1609"/>
                      <a:pt x="5599" y="1335"/>
                    </a:cubicBezTo>
                    <a:cubicBezTo>
                      <a:pt x="5668" y="1129"/>
                      <a:pt x="5594" y="909"/>
                      <a:pt x="5451" y="736"/>
                    </a:cubicBezTo>
                    <a:cubicBezTo>
                      <a:pt x="5296" y="547"/>
                      <a:pt x="5165" y="348"/>
                      <a:pt x="5108" y="104"/>
                    </a:cubicBezTo>
                    <a:cubicBezTo>
                      <a:pt x="5093" y="35"/>
                      <a:pt x="5061" y="0"/>
                      <a:pt x="5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355" name="Google Shape;7355;p33"/>
              <p:cNvGrpSpPr/>
              <p:nvPr/>
            </p:nvGrpSpPr>
            <p:grpSpPr>
              <a:xfrm>
                <a:off x="7999625" y="1864182"/>
                <a:ext cx="450678" cy="397701"/>
                <a:chOff x="6888026" y="1955156"/>
                <a:chExt cx="414150" cy="365467"/>
              </a:xfrm>
            </p:grpSpPr>
            <p:sp>
              <p:nvSpPr>
                <p:cNvPr id="7356" name="Google Shape;7356;p33"/>
                <p:cNvSpPr/>
                <p:nvPr/>
              </p:nvSpPr>
              <p:spPr>
                <a:xfrm>
                  <a:off x="6990124" y="1955156"/>
                  <a:ext cx="312052" cy="206113"/>
                </a:xfrm>
                <a:custGeom>
                  <a:avLst/>
                  <a:gdLst/>
                  <a:ahLst/>
                  <a:cxnLst/>
                  <a:rect l="l" t="t" r="r" b="b"/>
                  <a:pathLst>
                    <a:path w="3897" h="2574" extrusionOk="0">
                      <a:moveTo>
                        <a:pt x="1" y="1"/>
                      </a:moveTo>
                      <a:lnTo>
                        <a:pt x="1" y="1"/>
                      </a:lnTo>
                      <a:cubicBezTo>
                        <a:pt x="117" y="370"/>
                        <a:pt x="162" y="734"/>
                        <a:pt x="347" y="1055"/>
                      </a:cubicBezTo>
                      <a:cubicBezTo>
                        <a:pt x="490" y="1302"/>
                        <a:pt x="572" y="1558"/>
                        <a:pt x="478" y="1845"/>
                      </a:cubicBezTo>
                      <a:cubicBezTo>
                        <a:pt x="451" y="1927"/>
                        <a:pt x="512" y="1934"/>
                        <a:pt x="565" y="1945"/>
                      </a:cubicBezTo>
                      <a:cubicBezTo>
                        <a:pt x="720" y="1977"/>
                        <a:pt x="876" y="2006"/>
                        <a:pt x="1030" y="2039"/>
                      </a:cubicBezTo>
                      <a:cubicBezTo>
                        <a:pt x="1325" y="2104"/>
                        <a:pt x="1563" y="2256"/>
                        <a:pt x="1728" y="2516"/>
                      </a:cubicBezTo>
                      <a:cubicBezTo>
                        <a:pt x="1748" y="2546"/>
                        <a:pt x="1800" y="2573"/>
                        <a:pt x="1836" y="2573"/>
                      </a:cubicBezTo>
                      <a:cubicBezTo>
                        <a:pt x="1838" y="2573"/>
                        <a:pt x="1840" y="2573"/>
                        <a:pt x="1842" y="2573"/>
                      </a:cubicBezTo>
                      <a:cubicBezTo>
                        <a:pt x="2057" y="2545"/>
                        <a:pt x="2268" y="2508"/>
                        <a:pt x="2481" y="2476"/>
                      </a:cubicBezTo>
                      <a:cubicBezTo>
                        <a:pt x="2766" y="2432"/>
                        <a:pt x="3053" y="2393"/>
                        <a:pt x="3335" y="2341"/>
                      </a:cubicBezTo>
                      <a:cubicBezTo>
                        <a:pt x="3431" y="2322"/>
                        <a:pt x="3521" y="2270"/>
                        <a:pt x="3609" y="2223"/>
                      </a:cubicBezTo>
                      <a:cubicBezTo>
                        <a:pt x="3768" y="2135"/>
                        <a:pt x="3862" y="2001"/>
                        <a:pt x="3896" y="1795"/>
                      </a:cubicBezTo>
                      <a:lnTo>
                        <a:pt x="3896" y="1795"/>
                      </a:lnTo>
                      <a:cubicBezTo>
                        <a:pt x="3813" y="1827"/>
                        <a:pt x="3747" y="1854"/>
                        <a:pt x="3680" y="1875"/>
                      </a:cubicBezTo>
                      <a:cubicBezTo>
                        <a:pt x="3410" y="1962"/>
                        <a:pt x="3145" y="2008"/>
                        <a:pt x="2887" y="2008"/>
                      </a:cubicBezTo>
                      <a:cubicBezTo>
                        <a:pt x="2447" y="2008"/>
                        <a:pt x="2025" y="1877"/>
                        <a:pt x="1624" y="1599"/>
                      </a:cubicBezTo>
                      <a:cubicBezTo>
                        <a:pt x="1540" y="1541"/>
                        <a:pt x="1475" y="1454"/>
                        <a:pt x="1411" y="1375"/>
                      </a:cubicBezTo>
                      <a:cubicBezTo>
                        <a:pt x="1383" y="1341"/>
                        <a:pt x="1377" y="1289"/>
                        <a:pt x="1372" y="1238"/>
                      </a:cubicBezTo>
                      <a:lnTo>
                        <a:pt x="1372" y="1238"/>
                      </a:lnTo>
                      <a:cubicBezTo>
                        <a:pt x="1804" y="1720"/>
                        <a:pt x="2296" y="1904"/>
                        <a:pt x="2828" y="1904"/>
                      </a:cubicBezTo>
                      <a:cubicBezTo>
                        <a:pt x="3123" y="1904"/>
                        <a:pt x="3430" y="1847"/>
                        <a:pt x="3745" y="1754"/>
                      </a:cubicBezTo>
                      <a:cubicBezTo>
                        <a:pt x="3312" y="1687"/>
                        <a:pt x="2945" y="1502"/>
                        <a:pt x="2662" y="1137"/>
                      </a:cubicBezTo>
                      <a:cubicBezTo>
                        <a:pt x="2577" y="1280"/>
                        <a:pt x="2473" y="1335"/>
                        <a:pt x="2353" y="1335"/>
                      </a:cubicBezTo>
                      <a:cubicBezTo>
                        <a:pt x="2315" y="1335"/>
                        <a:pt x="2276" y="1329"/>
                        <a:pt x="2234" y="1319"/>
                      </a:cubicBezTo>
                      <a:cubicBezTo>
                        <a:pt x="1800" y="1211"/>
                        <a:pt x="1516" y="929"/>
                        <a:pt x="1357" y="523"/>
                      </a:cubicBezTo>
                      <a:cubicBezTo>
                        <a:pt x="1315" y="415"/>
                        <a:pt x="1268" y="373"/>
                        <a:pt x="1179" y="373"/>
                      </a:cubicBezTo>
                      <a:cubicBezTo>
                        <a:pt x="1159" y="373"/>
                        <a:pt x="1136" y="375"/>
                        <a:pt x="1111" y="379"/>
                      </a:cubicBezTo>
                      <a:cubicBezTo>
                        <a:pt x="1066" y="386"/>
                        <a:pt x="1022" y="390"/>
                        <a:pt x="978" y="390"/>
                      </a:cubicBezTo>
                      <a:cubicBezTo>
                        <a:pt x="720" y="390"/>
                        <a:pt x="489" y="271"/>
                        <a:pt x="260" y="153"/>
                      </a:cubicBezTo>
                      <a:cubicBezTo>
                        <a:pt x="180" y="111"/>
                        <a:pt x="105" y="63"/>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7" name="Google Shape;7357;p33"/>
                <p:cNvSpPr/>
                <p:nvPr/>
              </p:nvSpPr>
              <p:spPr>
                <a:xfrm>
                  <a:off x="6888026" y="2189780"/>
                  <a:ext cx="311171" cy="130843"/>
                </a:xfrm>
                <a:custGeom>
                  <a:avLst/>
                  <a:gdLst/>
                  <a:ahLst/>
                  <a:cxnLst/>
                  <a:rect l="l" t="t" r="r" b="b"/>
                  <a:pathLst>
                    <a:path w="3886" h="1634" extrusionOk="0">
                      <a:moveTo>
                        <a:pt x="2604" y="0"/>
                      </a:moveTo>
                      <a:cubicBezTo>
                        <a:pt x="2581" y="15"/>
                        <a:pt x="2575" y="17"/>
                        <a:pt x="2573" y="20"/>
                      </a:cubicBezTo>
                      <a:cubicBezTo>
                        <a:pt x="2430" y="356"/>
                        <a:pt x="2234" y="520"/>
                        <a:pt x="1938" y="520"/>
                      </a:cubicBezTo>
                      <a:cubicBezTo>
                        <a:pt x="1853" y="520"/>
                        <a:pt x="1761" y="507"/>
                        <a:pt x="1659" y="481"/>
                      </a:cubicBezTo>
                      <a:cubicBezTo>
                        <a:pt x="1444" y="425"/>
                        <a:pt x="1243" y="315"/>
                        <a:pt x="1050" y="235"/>
                      </a:cubicBezTo>
                      <a:cubicBezTo>
                        <a:pt x="892" y="296"/>
                        <a:pt x="728" y="392"/>
                        <a:pt x="554" y="415"/>
                      </a:cubicBezTo>
                      <a:cubicBezTo>
                        <a:pt x="522" y="419"/>
                        <a:pt x="489" y="421"/>
                        <a:pt x="456" y="421"/>
                      </a:cubicBezTo>
                      <a:cubicBezTo>
                        <a:pt x="314" y="421"/>
                        <a:pt x="166" y="386"/>
                        <a:pt x="22" y="372"/>
                      </a:cubicBezTo>
                      <a:cubicBezTo>
                        <a:pt x="16" y="383"/>
                        <a:pt x="7" y="394"/>
                        <a:pt x="0" y="405"/>
                      </a:cubicBezTo>
                      <a:cubicBezTo>
                        <a:pt x="316" y="660"/>
                        <a:pt x="629" y="917"/>
                        <a:pt x="949" y="1169"/>
                      </a:cubicBezTo>
                      <a:cubicBezTo>
                        <a:pt x="1129" y="1312"/>
                        <a:pt x="1318" y="1446"/>
                        <a:pt x="1499" y="1588"/>
                      </a:cubicBezTo>
                      <a:cubicBezTo>
                        <a:pt x="1534" y="1616"/>
                        <a:pt x="1565" y="1633"/>
                        <a:pt x="1598" y="1633"/>
                      </a:cubicBezTo>
                      <a:cubicBezTo>
                        <a:pt x="1623" y="1633"/>
                        <a:pt x="1649" y="1623"/>
                        <a:pt x="1679" y="1602"/>
                      </a:cubicBezTo>
                      <a:cubicBezTo>
                        <a:pt x="1905" y="1432"/>
                        <a:pt x="2140" y="1358"/>
                        <a:pt x="2380" y="1358"/>
                      </a:cubicBezTo>
                      <a:cubicBezTo>
                        <a:pt x="2580" y="1358"/>
                        <a:pt x="2783" y="1409"/>
                        <a:pt x="2988" y="1498"/>
                      </a:cubicBezTo>
                      <a:cubicBezTo>
                        <a:pt x="3026" y="1515"/>
                        <a:pt x="3057" y="1524"/>
                        <a:pt x="3085" y="1524"/>
                      </a:cubicBezTo>
                      <a:cubicBezTo>
                        <a:pt x="3133" y="1524"/>
                        <a:pt x="3170" y="1499"/>
                        <a:pt x="3216" y="1447"/>
                      </a:cubicBezTo>
                      <a:cubicBezTo>
                        <a:pt x="3484" y="1138"/>
                        <a:pt x="3641" y="765"/>
                        <a:pt x="3830" y="409"/>
                      </a:cubicBezTo>
                      <a:cubicBezTo>
                        <a:pt x="3872" y="333"/>
                        <a:pt x="3876" y="238"/>
                        <a:pt x="3885" y="137"/>
                      </a:cubicBezTo>
                      <a:lnTo>
                        <a:pt x="3885" y="137"/>
                      </a:lnTo>
                      <a:cubicBezTo>
                        <a:pt x="3425" y="542"/>
                        <a:pt x="2915" y="796"/>
                        <a:pt x="2317" y="796"/>
                      </a:cubicBezTo>
                      <a:cubicBezTo>
                        <a:pt x="2253" y="796"/>
                        <a:pt x="2189" y="793"/>
                        <a:pt x="2123" y="788"/>
                      </a:cubicBezTo>
                      <a:cubicBezTo>
                        <a:pt x="2739" y="754"/>
                        <a:pt x="3291" y="562"/>
                        <a:pt x="3773" y="108"/>
                      </a:cubicBezTo>
                      <a:lnTo>
                        <a:pt x="3773" y="108"/>
                      </a:lnTo>
                      <a:cubicBezTo>
                        <a:pt x="3580" y="135"/>
                        <a:pt x="3394" y="161"/>
                        <a:pt x="3214" y="161"/>
                      </a:cubicBezTo>
                      <a:cubicBezTo>
                        <a:pt x="2999" y="161"/>
                        <a:pt x="2794" y="123"/>
                        <a:pt x="26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358" name="Google Shape;7358;p33"/>
              <p:cNvSpPr/>
              <p:nvPr/>
            </p:nvSpPr>
            <p:spPr>
              <a:xfrm>
                <a:off x="7988615" y="1853663"/>
                <a:ext cx="553220" cy="416157"/>
              </a:xfrm>
              <a:custGeom>
                <a:avLst/>
                <a:gdLst/>
                <a:ahLst/>
                <a:cxnLst/>
                <a:rect l="l" t="t" r="r" b="b"/>
                <a:pathLst>
                  <a:path w="6349" h="4776" extrusionOk="0">
                    <a:moveTo>
                      <a:pt x="1400" y="121"/>
                    </a:moveTo>
                    <a:lnTo>
                      <a:pt x="1400" y="121"/>
                    </a:lnTo>
                    <a:cubicBezTo>
                      <a:pt x="1504" y="183"/>
                      <a:pt x="1579" y="231"/>
                      <a:pt x="1659" y="273"/>
                    </a:cubicBezTo>
                    <a:cubicBezTo>
                      <a:pt x="1888" y="391"/>
                      <a:pt x="2119" y="510"/>
                      <a:pt x="2377" y="510"/>
                    </a:cubicBezTo>
                    <a:cubicBezTo>
                      <a:pt x="2421" y="510"/>
                      <a:pt x="2465" y="506"/>
                      <a:pt x="2510" y="499"/>
                    </a:cubicBezTo>
                    <a:cubicBezTo>
                      <a:pt x="2535" y="495"/>
                      <a:pt x="2558" y="493"/>
                      <a:pt x="2578" y="493"/>
                    </a:cubicBezTo>
                    <a:cubicBezTo>
                      <a:pt x="2667" y="493"/>
                      <a:pt x="2714" y="535"/>
                      <a:pt x="2756" y="643"/>
                    </a:cubicBezTo>
                    <a:cubicBezTo>
                      <a:pt x="2915" y="1049"/>
                      <a:pt x="3199" y="1331"/>
                      <a:pt x="3633" y="1439"/>
                    </a:cubicBezTo>
                    <a:cubicBezTo>
                      <a:pt x="3675" y="1449"/>
                      <a:pt x="3714" y="1455"/>
                      <a:pt x="3753" y="1455"/>
                    </a:cubicBezTo>
                    <a:cubicBezTo>
                      <a:pt x="3871" y="1455"/>
                      <a:pt x="3974" y="1400"/>
                      <a:pt x="4058" y="1259"/>
                    </a:cubicBezTo>
                    <a:cubicBezTo>
                      <a:pt x="4341" y="1625"/>
                      <a:pt x="4707" y="1809"/>
                      <a:pt x="5144" y="1874"/>
                    </a:cubicBezTo>
                    <a:cubicBezTo>
                      <a:pt x="4829" y="1967"/>
                      <a:pt x="4522" y="2024"/>
                      <a:pt x="4227" y="2024"/>
                    </a:cubicBezTo>
                    <a:cubicBezTo>
                      <a:pt x="3695" y="2024"/>
                      <a:pt x="3203" y="1840"/>
                      <a:pt x="2771" y="1358"/>
                    </a:cubicBezTo>
                    <a:lnTo>
                      <a:pt x="2771" y="1358"/>
                    </a:lnTo>
                    <a:cubicBezTo>
                      <a:pt x="2776" y="1409"/>
                      <a:pt x="2782" y="1461"/>
                      <a:pt x="2810" y="1495"/>
                    </a:cubicBezTo>
                    <a:cubicBezTo>
                      <a:pt x="2874" y="1574"/>
                      <a:pt x="2939" y="1661"/>
                      <a:pt x="3023" y="1719"/>
                    </a:cubicBezTo>
                    <a:cubicBezTo>
                      <a:pt x="3424" y="1997"/>
                      <a:pt x="3846" y="2128"/>
                      <a:pt x="4286" y="2128"/>
                    </a:cubicBezTo>
                    <a:cubicBezTo>
                      <a:pt x="4544" y="2128"/>
                      <a:pt x="4809" y="2082"/>
                      <a:pt x="5079" y="1995"/>
                    </a:cubicBezTo>
                    <a:cubicBezTo>
                      <a:pt x="5146" y="1974"/>
                      <a:pt x="5212" y="1947"/>
                      <a:pt x="5295" y="1915"/>
                    </a:cubicBezTo>
                    <a:lnTo>
                      <a:pt x="5295" y="1915"/>
                    </a:lnTo>
                    <a:cubicBezTo>
                      <a:pt x="5261" y="2121"/>
                      <a:pt x="5167" y="2255"/>
                      <a:pt x="5008" y="2343"/>
                    </a:cubicBezTo>
                    <a:cubicBezTo>
                      <a:pt x="4920" y="2390"/>
                      <a:pt x="4830" y="2442"/>
                      <a:pt x="4734" y="2461"/>
                    </a:cubicBezTo>
                    <a:cubicBezTo>
                      <a:pt x="4452" y="2513"/>
                      <a:pt x="4165" y="2552"/>
                      <a:pt x="3880" y="2596"/>
                    </a:cubicBezTo>
                    <a:cubicBezTo>
                      <a:pt x="3667" y="2628"/>
                      <a:pt x="3456" y="2665"/>
                      <a:pt x="3241" y="2693"/>
                    </a:cubicBezTo>
                    <a:cubicBezTo>
                      <a:pt x="3239" y="2693"/>
                      <a:pt x="3237" y="2693"/>
                      <a:pt x="3235" y="2693"/>
                    </a:cubicBezTo>
                    <a:cubicBezTo>
                      <a:pt x="3199" y="2693"/>
                      <a:pt x="3147" y="2666"/>
                      <a:pt x="3127" y="2636"/>
                    </a:cubicBezTo>
                    <a:cubicBezTo>
                      <a:pt x="2962" y="2376"/>
                      <a:pt x="2724" y="2224"/>
                      <a:pt x="2429" y="2159"/>
                    </a:cubicBezTo>
                    <a:cubicBezTo>
                      <a:pt x="2275" y="2126"/>
                      <a:pt x="2119" y="2097"/>
                      <a:pt x="1964" y="2065"/>
                    </a:cubicBezTo>
                    <a:cubicBezTo>
                      <a:pt x="1911" y="2054"/>
                      <a:pt x="1850" y="2047"/>
                      <a:pt x="1877" y="1965"/>
                    </a:cubicBezTo>
                    <a:cubicBezTo>
                      <a:pt x="1971" y="1678"/>
                      <a:pt x="1889" y="1422"/>
                      <a:pt x="1746" y="1175"/>
                    </a:cubicBezTo>
                    <a:cubicBezTo>
                      <a:pt x="1561" y="854"/>
                      <a:pt x="1516" y="490"/>
                      <a:pt x="1400" y="121"/>
                    </a:cubicBezTo>
                    <a:close/>
                    <a:moveTo>
                      <a:pt x="2727" y="3050"/>
                    </a:moveTo>
                    <a:cubicBezTo>
                      <a:pt x="2917" y="3173"/>
                      <a:pt x="3122" y="3211"/>
                      <a:pt x="3337" y="3211"/>
                    </a:cubicBezTo>
                    <a:cubicBezTo>
                      <a:pt x="3516" y="3211"/>
                      <a:pt x="3703" y="3185"/>
                      <a:pt x="3896" y="3158"/>
                    </a:cubicBezTo>
                    <a:lnTo>
                      <a:pt x="3896" y="3158"/>
                    </a:lnTo>
                    <a:cubicBezTo>
                      <a:pt x="3414" y="3612"/>
                      <a:pt x="2862" y="3804"/>
                      <a:pt x="2245" y="3838"/>
                    </a:cubicBezTo>
                    <a:cubicBezTo>
                      <a:pt x="2311" y="3843"/>
                      <a:pt x="2375" y="3846"/>
                      <a:pt x="2439" y="3846"/>
                    </a:cubicBezTo>
                    <a:cubicBezTo>
                      <a:pt x="3038" y="3846"/>
                      <a:pt x="3548" y="3592"/>
                      <a:pt x="4008" y="3187"/>
                    </a:cubicBezTo>
                    <a:lnTo>
                      <a:pt x="4008" y="3187"/>
                    </a:lnTo>
                    <a:cubicBezTo>
                      <a:pt x="3999" y="3288"/>
                      <a:pt x="3995" y="3383"/>
                      <a:pt x="3953" y="3459"/>
                    </a:cubicBezTo>
                    <a:cubicBezTo>
                      <a:pt x="3763" y="3815"/>
                      <a:pt x="3607" y="4188"/>
                      <a:pt x="3339" y="4497"/>
                    </a:cubicBezTo>
                    <a:cubicBezTo>
                      <a:pt x="3293" y="4549"/>
                      <a:pt x="3255" y="4574"/>
                      <a:pt x="3208" y="4574"/>
                    </a:cubicBezTo>
                    <a:cubicBezTo>
                      <a:pt x="3180" y="4574"/>
                      <a:pt x="3149" y="4565"/>
                      <a:pt x="3111" y="4548"/>
                    </a:cubicBezTo>
                    <a:cubicBezTo>
                      <a:pt x="2905" y="4459"/>
                      <a:pt x="2702" y="4408"/>
                      <a:pt x="2503" y="4408"/>
                    </a:cubicBezTo>
                    <a:cubicBezTo>
                      <a:pt x="2262" y="4408"/>
                      <a:pt x="2028" y="4482"/>
                      <a:pt x="1801" y="4652"/>
                    </a:cubicBezTo>
                    <a:cubicBezTo>
                      <a:pt x="1771" y="4673"/>
                      <a:pt x="1746" y="4683"/>
                      <a:pt x="1721" y="4683"/>
                    </a:cubicBezTo>
                    <a:cubicBezTo>
                      <a:pt x="1688" y="4683"/>
                      <a:pt x="1657" y="4666"/>
                      <a:pt x="1622" y="4638"/>
                    </a:cubicBezTo>
                    <a:cubicBezTo>
                      <a:pt x="1441" y="4496"/>
                      <a:pt x="1252" y="4362"/>
                      <a:pt x="1071" y="4219"/>
                    </a:cubicBezTo>
                    <a:cubicBezTo>
                      <a:pt x="754" y="3967"/>
                      <a:pt x="439" y="3710"/>
                      <a:pt x="120" y="3455"/>
                    </a:cubicBezTo>
                    <a:cubicBezTo>
                      <a:pt x="127" y="3444"/>
                      <a:pt x="137" y="3434"/>
                      <a:pt x="145" y="3422"/>
                    </a:cubicBezTo>
                    <a:cubicBezTo>
                      <a:pt x="289" y="3436"/>
                      <a:pt x="436" y="3471"/>
                      <a:pt x="579" y="3471"/>
                    </a:cubicBezTo>
                    <a:cubicBezTo>
                      <a:pt x="612" y="3471"/>
                      <a:pt x="645" y="3469"/>
                      <a:pt x="677" y="3465"/>
                    </a:cubicBezTo>
                    <a:cubicBezTo>
                      <a:pt x="850" y="3442"/>
                      <a:pt x="1015" y="3346"/>
                      <a:pt x="1173" y="3285"/>
                    </a:cubicBezTo>
                    <a:cubicBezTo>
                      <a:pt x="1366" y="3365"/>
                      <a:pt x="1567" y="3475"/>
                      <a:pt x="1782" y="3531"/>
                    </a:cubicBezTo>
                    <a:cubicBezTo>
                      <a:pt x="1884" y="3557"/>
                      <a:pt x="1976" y="3570"/>
                      <a:pt x="2061" y="3570"/>
                    </a:cubicBezTo>
                    <a:cubicBezTo>
                      <a:pt x="2357" y="3570"/>
                      <a:pt x="2553" y="3406"/>
                      <a:pt x="2696" y="3070"/>
                    </a:cubicBezTo>
                    <a:cubicBezTo>
                      <a:pt x="2698" y="3067"/>
                      <a:pt x="2704" y="3065"/>
                      <a:pt x="2727" y="3050"/>
                    </a:cubicBezTo>
                    <a:close/>
                    <a:moveTo>
                      <a:pt x="1320" y="0"/>
                    </a:moveTo>
                    <a:cubicBezTo>
                      <a:pt x="1319" y="56"/>
                      <a:pt x="1305" y="114"/>
                      <a:pt x="1319" y="165"/>
                    </a:cubicBezTo>
                    <a:cubicBezTo>
                      <a:pt x="1437" y="588"/>
                      <a:pt x="1522" y="1020"/>
                      <a:pt x="1748" y="1407"/>
                    </a:cubicBezTo>
                    <a:cubicBezTo>
                      <a:pt x="1837" y="1559"/>
                      <a:pt x="1830" y="1738"/>
                      <a:pt x="1785" y="1910"/>
                    </a:cubicBezTo>
                    <a:cubicBezTo>
                      <a:pt x="1743" y="2080"/>
                      <a:pt x="1775" y="2125"/>
                      <a:pt x="1951" y="2159"/>
                    </a:cubicBezTo>
                    <a:cubicBezTo>
                      <a:pt x="2133" y="2194"/>
                      <a:pt x="2315" y="2228"/>
                      <a:pt x="2496" y="2271"/>
                    </a:cubicBezTo>
                    <a:cubicBezTo>
                      <a:pt x="2744" y="2328"/>
                      <a:pt x="2925" y="2481"/>
                      <a:pt x="3055" y="2694"/>
                    </a:cubicBezTo>
                    <a:cubicBezTo>
                      <a:pt x="3097" y="2764"/>
                      <a:pt x="3143" y="2791"/>
                      <a:pt x="3203" y="2791"/>
                    </a:cubicBezTo>
                    <a:cubicBezTo>
                      <a:pt x="3233" y="2791"/>
                      <a:pt x="3266" y="2785"/>
                      <a:pt x="3304" y="2774"/>
                    </a:cubicBezTo>
                    <a:cubicBezTo>
                      <a:pt x="3467" y="2726"/>
                      <a:pt x="3639" y="2711"/>
                      <a:pt x="3810" y="2691"/>
                    </a:cubicBezTo>
                    <a:cubicBezTo>
                      <a:pt x="3970" y="2673"/>
                      <a:pt x="4132" y="2669"/>
                      <a:pt x="4310" y="2659"/>
                    </a:cubicBezTo>
                    <a:lnTo>
                      <a:pt x="4310" y="2659"/>
                    </a:lnTo>
                    <a:cubicBezTo>
                      <a:pt x="4182" y="2881"/>
                      <a:pt x="4044" y="3055"/>
                      <a:pt x="3787" y="3092"/>
                    </a:cubicBezTo>
                    <a:cubicBezTo>
                      <a:pt x="3643" y="3113"/>
                      <a:pt x="3500" y="3130"/>
                      <a:pt x="3358" y="3130"/>
                    </a:cubicBezTo>
                    <a:cubicBezTo>
                      <a:pt x="3161" y="3130"/>
                      <a:pt x="2968" y="3097"/>
                      <a:pt x="2780" y="2993"/>
                    </a:cubicBezTo>
                    <a:cubicBezTo>
                      <a:pt x="2753" y="2977"/>
                      <a:pt x="2729" y="2969"/>
                      <a:pt x="2707" y="2969"/>
                    </a:cubicBezTo>
                    <a:cubicBezTo>
                      <a:pt x="2661" y="2969"/>
                      <a:pt x="2627" y="3004"/>
                      <a:pt x="2605" y="3070"/>
                    </a:cubicBezTo>
                    <a:cubicBezTo>
                      <a:pt x="2507" y="3359"/>
                      <a:pt x="2373" y="3461"/>
                      <a:pt x="2067" y="3474"/>
                    </a:cubicBezTo>
                    <a:cubicBezTo>
                      <a:pt x="2051" y="3475"/>
                      <a:pt x="2034" y="3475"/>
                      <a:pt x="2018" y="3475"/>
                    </a:cubicBezTo>
                    <a:cubicBezTo>
                      <a:pt x="1740" y="3475"/>
                      <a:pt x="1492" y="3377"/>
                      <a:pt x="1269" y="3213"/>
                    </a:cubicBezTo>
                    <a:cubicBezTo>
                      <a:pt x="1232" y="3186"/>
                      <a:pt x="1197" y="3159"/>
                      <a:pt x="1161" y="3159"/>
                    </a:cubicBezTo>
                    <a:cubicBezTo>
                      <a:pt x="1139" y="3159"/>
                      <a:pt x="1116" y="3169"/>
                      <a:pt x="1092" y="3194"/>
                    </a:cubicBezTo>
                    <a:cubicBezTo>
                      <a:pt x="948" y="3343"/>
                      <a:pt x="784" y="3393"/>
                      <a:pt x="612" y="3393"/>
                    </a:cubicBezTo>
                    <a:cubicBezTo>
                      <a:pt x="509" y="3393"/>
                      <a:pt x="402" y="3375"/>
                      <a:pt x="295" y="3349"/>
                    </a:cubicBezTo>
                    <a:cubicBezTo>
                      <a:pt x="233" y="3334"/>
                      <a:pt x="174" y="3306"/>
                      <a:pt x="112" y="3294"/>
                    </a:cubicBezTo>
                    <a:cubicBezTo>
                      <a:pt x="104" y="3293"/>
                      <a:pt x="96" y="3292"/>
                      <a:pt x="87" y="3292"/>
                    </a:cubicBezTo>
                    <a:cubicBezTo>
                      <a:pt x="59" y="3292"/>
                      <a:pt x="29" y="3299"/>
                      <a:pt x="0" y="3302"/>
                    </a:cubicBezTo>
                    <a:cubicBezTo>
                      <a:pt x="9" y="3340"/>
                      <a:pt x="5" y="3388"/>
                      <a:pt x="28" y="3412"/>
                    </a:cubicBezTo>
                    <a:cubicBezTo>
                      <a:pt x="181" y="3572"/>
                      <a:pt x="328" y="3741"/>
                      <a:pt x="498" y="3882"/>
                    </a:cubicBezTo>
                    <a:cubicBezTo>
                      <a:pt x="756" y="4095"/>
                      <a:pt x="1033" y="4285"/>
                      <a:pt x="1300" y="4487"/>
                    </a:cubicBezTo>
                    <a:cubicBezTo>
                      <a:pt x="1398" y="4561"/>
                      <a:pt x="1493" y="4639"/>
                      <a:pt x="1586" y="4719"/>
                    </a:cubicBezTo>
                    <a:cubicBezTo>
                      <a:pt x="1631" y="4756"/>
                      <a:pt x="1675" y="4775"/>
                      <a:pt x="1720" y="4775"/>
                    </a:cubicBezTo>
                    <a:cubicBezTo>
                      <a:pt x="1760" y="4775"/>
                      <a:pt x="1801" y="4760"/>
                      <a:pt x="1844" y="4728"/>
                    </a:cubicBezTo>
                    <a:cubicBezTo>
                      <a:pt x="2060" y="4564"/>
                      <a:pt x="2285" y="4491"/>
                      <a:pt x="2515" y="4491"/>
                    </a:cubicBezTo>
                    <a:cubicBezTo>
                      <a:pt x="2703" y="4491"/>
                      <a:pt x="2894" y="4540"/>
                      <a:pt x="3087" y="4628"/>
                    </a:cubicBezTo>
                    <a:cubicBezTo>
                      <a:pt x="3137" y="4651"/>
                      <a:pt x="3180" y="4662"/>
                      <a:pt x="3219" y="4662"/>
                    </a:cubicBezTo>
                    <a:cubicBezTo>
                      <a:pt x="3286" y="4662"/>
                      <a:pt x="3342" y="4628"/>
                      <a:pt x="3402" y="4559"/>
                    </a:cubicBezTo>
                    <a:cubicBezTo>
                      <a:pt x="3681" y="4235"/>
                      <a:pt x="3839" y="3842"/>
                      <a:pt x="4041" y="3474"/>
                    </a:cubicBezTo>
                    <a:cubicBezTo>
                      <a:pt x="4056" y="3446"/>
                      <a:pt x="4067" y="3413"/>
                      <a:pt x="4067" y="3383"/>
                    </a:cubicBezTo>
                    <a:cubicBezTo>
                      <a:pt x="4062" y="3104"/>
                      <a:pt x="4221" y="2902"/>
                      <a:pt x="4381" y="2700"/>
                    </a:cubicBezTo>
                    <a:cubicBezTo>
                      <a:pt x="4408" y="2665"/>
                      <a:pt x="4455" y="2641"/>
                      <a:pt x="4499" y="2626"/>
                    </a:cubicBezTo>
                    <a:cubicBezTo>
                      <a:pt x="4664" y="2565"/>
                      <a:pt x="4835" y="2518"/>
                      <a:pt x="4997" y="2452"/>
                    </a:cubicBezTo>
                    <a:cubicBezTo>
                      <a:pt x="5196" y="2373"/>
                      <a:pt x="5320" y="2218"/>
                      <a:pt x="5359" y="2008"/>
                    </a:cubicBezTo>
                    <a:cubicBezTo>
                      <a:pt x="5382" y="1895"/>
                      <a:pt x="5440" y="1833"/>
                      <a:pt x="5539" y="1779"/>
                    </a:cubicBezTo>
                    <a:cubicBezTo>
                      <a:pt x="5883" y="1590"/>
                      <a:pt x="6148" y="1326"/>
                      <a:pt x="6298" y="958"/>
                    </a:cubicBezTo>
                    <a:cubicBezTo>
                      <a:pt x="6319" y="906"/>
                      <a:pt x="6332" y="850"/>
                      <a:pt x="6349" y="795"/>
                    </a:cubicBezTo>
                    <a:cubicBezTo>
                      <a:pt x="6334" y="790"/>
                      <a:pt x="6322" y="787"/>
                      <a:pt x="6310" y="779"/>
                    </a:cubicBezTo>
                    <a:cubicBezTo>
                      <a:pt x="6273" y="850"/>
                      <a:pt x="6237" y="919"/>
                      <a:pt x="6203" y="991"/>
                    </a:cubicBezTo>
                    <a:cubicBezTo>
                      <a:pt x="6034" y="1341"/>
                      <a:pt x="5764" y="1596"/>
                      <a:pt x="5413" y="1743"/>
                    </a:cubicBezTo>
                    <a:cubicBezTo>
                      <a:pt x="5358" y="1766"/>
                      <a:pt x="5294" y="1774"/>
                      <a:pt x="5229" y="1774"/>
                    </a:cubicBezTo>
                    <a:cubicBezTo>
                      <a:pt x="5132" y="1774"/>
                      <a:pt x="5030" y="1756"/>
                      <a:pt x="4938" y="1738"/>
                    </a:cubicBezTo>
                    <a:cubicBezTo>
                      <a:pt x="4623" y="1676"/>
                      <a:pt x="4356" y="1515"/>
                      <a:pt x="4150" y="1263"/>
                    </a:cubicBezTo>
                    <a:cubicBezTo>
                      <a:pt x="4102" y="1205"/>
                      <a:pt x="4074" y="1178"/>
                      <a:pt x="4047" y="1178"/>
                    </a:cubicBezTo>
                    <a:cubicBezTo>
                      <a:pt x="4019" y="1178"/>
                      <a:pt x="3990" y="1207"/>
                      <a:pt x="3938" y="1260"/>
                    </a:cubicBezTo>
                    <a:cubicBezTo>
                      <a:pt x="3888" y="1312"/>
                      <a:pt x="3795" y="1351"/>
                      <a:pt x="3720" y="1351"/>
                    </a:cubicBezTo>
                    <a:cubicBezTo>
                      <a:pt x="3715" y="1351"/>
                      <a:pt x="3710" y="1351"/>
                      <a:pt x="3704" y="1350"/>
                    </a:cubicBezTo>
                    <a:cubicBezTo>
                      <a:pt x="3416" y="1324"/>
                      <a:pt x="3199" y="1155"/>
                      <a:pt x="3030" y="934"/>
                    </a:cubicBezTo>
                    <a:cubicBezTo>
                      <a:pt x="2932" y="806"/>
                      <a:pt x="2865" y="655"/>
                      <a:pt x="2790" y="510"/>
                    </a:cubicBezTo>
                    <a:cubicBezTo>
                      <a:pt x="2758" y="450"/>
                      <a:pt x="2724" y="399"/>
                      <a:pt x="2657" y="399"/>
                    </a:cubicBezTo>
                    <a:cubicBezTo>
                      <a:pt x="2647" y="399"/>
                      <a:pt x="2637" y="400"/>
                      <a:pt x="2626" y="402"/>
                    </a:cubicBezTo>
                    <a:cubicBezTo>
                      <a:pt x="2555" y="416"/>
                      <a:pt x="2486" y="422"/>
                      <a:pt x="2418" y="422"/>
                    </a:cubicBezTo>
                    <a:cubicBezTo>
                      <a:pt x="2067" y="422"/>
                      <a:pt x="1769" y="246"/>
                      <a:pt x="1473" y="60"/>
                    </a:cubicBezTo>
                    <a:cubicBezTo>
                      <a:pt x="1428" y="31"/>
                      <a:pt x="1372" y="20"/>
                      <a:pt x="1320"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9" name="Google Shape;7359;p33"/>
              <p:cNvSpPr/>
              <p:nvPr/>
            </p:nvSpPr>
            <p:spPr>
              <a:xfrm>
                <a:off x="7279581" y="411722"/>
                <a:ext cx="1053549" cy="832836"/>
              </a:xfrm>
              <a:custGeom>
                <a:avLst/>
                <a:gdLst/>
                <a:ahLst/>
                <a:cxnLst/>
                <a:rect l="l" t="t" r="r" b="b"/>
                <a:pathLst>
                  <a:path w="12091" h="9558" extrusionOk="0">
                    <a:moveTo>
                      <a:pt x="1" y="0"/>
                    </a:moveTo>
                    <a:cubicBezTo>
                      <a:pt x="11" y="49"/>
                      <a:pt x="15" y="82"/>
                      <a:pt x="25" y="114"/>
                    </a:cubicBezTo>
                    <a:cubicBezTo>
                      <a:pt x="268" y="892"/>
                      <a:pt x="723" y="1482"/>
                      <a:pt x="1514" y="1760"/>
                    </a:cubicBezTo>
                    <a:cubicBezTo>
                      <a:pt x="1646" y="1807"/>
                      <a:pt x="1793" y="1824"/>
                      <a:pt x="1936" y="1824"/>
                    </a:cubicBezTo>
                    <a:cubicBezTo>
                      <a:pt x="1955" y="1824"/>
                      <a:pt x="1974" y="1824"/>
                      <a:pt x="1993" y="1823"/>
                    </a:cubicBezTo>
                    <a:cubicBezTo>
                      <a:pt x="2178" y="1817"/>
                      <a:pt x="2264" y="1655"/>
                      <a:pt x="2197" y="1480"/>
                    </a:cubicBezTo>
                    <a:cubicBezTo>
                      <a:pt x="2167" y="1401"/>
                      <a:pt x="2118" y="1326"/>
                      <a:pt x="2040" y="1326"/>
                    </a:cubicBezTo>
                    <a:cubicBezTo>
                      <a:pt x="2025" y="1326"/>
                      <a:pt x="2008" y="1329"/>
                      <a:pt x="1989" y="1336"/>
                    </a:cubicBezTo>
                    <a:cubicBezTo>
                      <a:pt x="1939" y="1353"/>
                      <a:pt x="1920" y="1455"/>
                      <a:pt x="1868" y="1552"/>
                    </a:cubicBezTo>
                    <a:cubicBezTo>
                      <a:pt x="1836" y="1560"/>
                      <a:pt x="1802" y="1564"/>
                      <a:pt x="1768" y="1564"/>
                    </a:cubicBezTo>
                    <a:cubicBezTo>
                      <a:pt x="1313" y="1564"/>
                      <a:pt x="712" y="876"/>
                      <a:pt x="815" y="532"/>
                    </a:cubicBezTo>
                    <a:lnTo>
                      <a:pt x="815" y="532"/>
                    </a:lnTo>
                    <a:cubicBezTo>
                      <a:pt x="863" y="573"/>
                      <a:pt x="906" y="607"/>
                      <a:pt x="945" y="646"/>
                    </a:cubicBezTo>
                    <a:cubicBezTo>
                      <a:pt x="1156" y="851"/>
                      <a:pt x="1381" y="1030"/>
                      <a:pt x="1679" y="1085"/>
                    </a:cubicBezTo>
                    <a:cubicBezTo>
                      <a:pt x="1708" y="1090"/>
                      <a:pt x="1735" y="1093"/>
                      <a:pt x="1761" y="1093"/>
                    </a:cubicBezTo>
                    <a:cubicBezTo>
                      <a:pt x="1925" y="1093"/>
                      <a:pt x="2036" y="989"/>
                      <a:pt x="2046" y="813"/>
                    </a:cubicBezTo>
                    <a:cubicBezTo>
                      <a:pt x="2049" y="761"/>
                      <a:pt x="2024" y="695"/>
                      <a:pt x="1989" y="656"/>
                    </a:cubicBezTo>
                    <a:cubicBezTo>
                      <a:pt x="1970" y="634"/>
                      <a:pt x="1924" y="619"/>
                      <a:pt x="1889" y="619"/>
                    </a:cubicBezTo>
                    <a:cubicBezTo>
                      <a:pt x="1877" y="619"/>
                      <a:pt x="1866" y="620"/>
                      <a:pt x="1858" y="624"/>
                    </a:cubicBezTo>
                    <a:cubicBezTo>
                      <a:pt x="1825" y="637"/>
                      <a:pt x="1808" y="699"/>
                      <a:pt x="1797" y="743"/>
                    </a:cubicBezTo>
                    <a:cubicBezTo>
                      <a:pt x="1788" y="775"/>
                      <a:pt x="1796" y="813"/>
                      <a:pt x="1796" y="847"/>
                    </a:cubicBezTo>
                    <a:cubicBezTo>
                      <a:pt x="1791" y="848"/>
                      <a:pt x="1786" y="848"/>
                      <a:pt x="1781" y="848"/>
                    </a:cubicBezTo>
                    <a:cubicBezTo>
                      <a:pt x="1574" y="848"/>
                      <a:pt x="1243" y="499"/>
                      <a:pt x="1239" y="262"/>
                    </a:cubicBezTo>
                    <a:cubicBezTo>
                      <a:pt x="1282" y="260"/>
                      <a:pt x="1326" y="255"/>
                      <a:pt x="1368" y="255"/>
                    </a:cubicBezTo>
                    <a:cubicBezTo>
                      <a:pt x="2703" y="254"/>
                      <a:pt x="4037" y="253"/>
                      <a:pt x="5372" y="253"/>
                    </a:cubicBezTo>
                    <a:cubicBezTo>
                      <a:pt x="6470" y="253"/>
                      <a:pt x="7568" y="254"/>
                      <a:pt x="8666" y="255"/>
                    </a:cubicBezTo>
                    <a:cubicBezTo>
                      <a:pt x="8718" y="255"/>
                      <a:pt x="8790" y="295"/>
                      <a:pt x="8816" y="338"/>
                    </a:cubicBezTo>
                    <a:cubicBezTo>
                      <a:pt x="9075" y="768"/>
                      <a:pt x="9128" y="1224"/>
                      <a:pt x="8923" y="1688"/>
                    </a:cubicBezTo>
                    <a:cubicBezTo>
                      <a:pt x="8808" y="1947"/>
                      <a:pt x="8586" y="2101"/>
                      <a:pt x="8304" y="2142"/>
                    </a:cubicBezTo>
                    <a:cubicBezTo>
                      <a:pt x="8284" y="2145"/>
                      <a:pt x="8265" y="2147"/>
                      <a:pt x="8246" y="2147"/>
                    </a:cubicBezTo>
                    <a:cubicBezTo>
                      <a:pt x="8029" y="2147"/>
                      <a:pt x="7863" y="1966"/>
                      <a:pt x="7903" y="1770"/>
                    </a:cubicBezTo>
                    <a:cubicBezTo>
                      <a:pt x="7922" y="1678"/>
                      <a:pt x="7991" y="1620"/>
                      <a:pt x="8065" y="1620"/>
                    </a:cubicBezTo>
                    <a:cubicBezTo>
                      <a:pt x="8092" y="1620"/>
                      <a:pt x="8120" y="1628"/>
                      <a:pt x="8147" y="1645"/>
                    </a:cubicBezTo>
                    <a:cubicBezTo>
                      <a:pt x="8162" y="1653"/>
                      <a:pt x="8169" y="1678"/>
                      <a:pt x="8181" y="1698"/>
                    </a:cubicBezTo>
                    <a:cubicBezTo>
                      <a:pt x="7971" y="1743"/>
                      <a:pt x="7970" y="1744"/>
                      <a:pt x="8006" y="1903"/>
                    </a:cubicBezTo>
                    <a:cubicBezTo>
                      <a:pt x="8027" y="1904"/>
                      <a:pt x="8047" y="1905"/>
                      <a:pt x="8067" y="1905"/>
                    </a:cubicBezTo>
                    <a:cubicBezTo>
                      <a:pt x="8177" y="1905"/>
                      <a:pt x="8277" y="1877"/>
                      <a:pt x="8350" y="1772"/>
                    </a:cubicBezTo>
                    <a:cubicBezTo>
                      <a:pt x="8425" y="1660"/>
                      <a:pt x="8414" y="1500"/>
                      <a:pt x="8311" y="1413"/>
                    </a:cubicBezTo>
                    <a:cubicBezTo>
                      <a:pt x="8216" y="1333"/>
                      <a:pt x="8109" y="1288"/>
                      <a:pt x="7992" y="1288"/>
                    </a:cubicBezTo>
                    <a:cubicBezTo>
                      <a:pt x="7951" y="1288"/>
                      <a:pt x="7910" y="1293"/>
                      <a:pt x="7867" y="1305"/>
                    </a:cubicBezTo>
                    <a:cubicBezTo>
                      <a:pt x="7708" y="1347"/>
                      <a:pt x="7638" y="1474"/>
                      <a:pt x="7603" y="1622"/>
                    </a:cubicBezTo>
                    <a:cubicBezTo>
                      <a:pt x="7493" y="2099"/>
                      <a:pt x="7857" y="2617"/>
                      <a:pt x="8362" y="2700"/>
                    </a:cubicBezTo>
                    <a:cubicBezTo>
                      <a:pt x="8430" y="2711"/>
                      <a:pt x="8496" y="2717"/>
                      <a:pt x="8562" y="2717"/>
                    </a:cubicBezTo>
                    <a:cubicBezTo>
                      <a:pt x="9292" y="2717"/>
                      <a:pt x="9901" y="2052"/>
                      <a:pt x="9798" y="1301"/>
                    </a:cubicBezTo>
                    <a:cubicBezTo>
                      <a:pt x="9792" y="1257"/>
                      <a:pt x="9810" y="1211"/>
                      <a:pt x="9817" y="1164"/>
                    </a:cubicBezTo>
                    <a:cubicBezTo>
                      <a:pt x="9863" y="1173"/>
                      <a:pt x="9916" y="1170"/>
                      <a:pt x="9957" y="1191"/>
                    </a:cubicBezTo>
                    <a:cubicBezTo>
                      <a:pt x="10241" y="1333"/>
                      <a:pt x="10444" y="1562"/>
                      <a:pt x="10617" y="1822"/>
                    </a:cubicBezTo>
                    <a:cubicBezTo>
                      <a:pt x="10980" y="2370"/>
                      <a:pt x="11120" y="2982"/>
                      <a:pt x="11135" y="3626"/>
                    </a:cubicBezTo>
                    <a:cubicBezTo>
                      <a:pt x="11156" y="4564"/>
                      <a:pt x="10943" y="5442"/>
                      <a:pt x="10419" y="6231"/>
                    </a:cubicBezTo>
                    <a:cubicBezTo>
                      <a:pt x="9848" y="7094"/>
                      <a:pt x="9043" y="7602"/>
                      <a:pt x="8022" y="7762"/>
                    </a:cubicBezTo>
                    <a:cubicBezTo>
                      <a:pt x="7811" y="7794"/>
                      <a:pt x="7598" y="7803"/>
                      <a:pt x="7387" y="7832"/>
                    </a:cubicBezTo>
                    <a:cubicBezTo>
                      <a:pt x="7333" y="7839"/>
                      <a:pt x="7271" y="7870"/>
                      <a:pt x="7230" y="7911"/>
                    </a:cubicBezTo>
                    <a:cubicBezTo>
                      <a:pt x="6708" y="8433"/>
                      <a:pt x="6116" y="8740"/>
                      <a:pt x="5427" y="8740"/>
                    </a:cubicBezTo>
                    <a:cubicBezTo>
                      <a:pt x="5242" y="8740"/>
                      <a:pt x="5051" y="8718"/>
                      <a:pt x="4851" y="8672"/>
                    </a:cubicBezTo>
                    <a:cubicBezTo>
                      <a:pt x="4693" y="8635"/>
                      <a:pt x="4544" y="8551"/>
                      <a:pt x="4392" y="8483"/>
                    </a:cubicBezTo>
                    <a:cubicBezTo>
                      <a:pt x="4359" y="8467"/>
                      <a:pt x="4338" y="8427"/>
                      <a:pt x="4312" y="8397"/>
                    </a:cubicBezTo>
                    <a:cubicBezTo>
                      <a:pt x="4322" y="8385"/>
                      <a:pt x="4329" y="8374"/>
                      <a:pt x="4338" y="8365"/>
                    </a:cubicBezTo>
                    <a:lnTo>
                      <a:pt x="4532" y="8469"/>
                    </a:lnTo>
                    <a:cubicBezTo>
                      <a:pt x="4618" y="8313"/>
                      <a:pt x="4577" y="8153"/>
                      <a:pt x="4431" y="8057"/>
                    </a:cubicBezTo>
                    <a:cubicBezTo>
                      <a:pt x="4341" y="7999"/>
                      <a:pt x="4250" y="7970"/>
                      <a:pt x="4162" y="7970"/>
                    </a:cubicBezTo>
                    <a:cubicBezTo>
                      <a:pt x="4078" y="7970"/>
                      <a:pt x="3997" y="7996"/>
                      <a:pt x="3923" y="8050"/>
                    </a:cubicBezTo>
                    <a:cubicBezTo>
                      <a:pt x="3774" y="8155"/>
                      <a:pt x="3706" y="8350"/>
                      <a:pt x="3759" y="8547"/>
                    </a:cubicBezTo>
                    <a:cubicBezTo>
                      <a:pt x="3830" y="8815"/>
                      <a:pt x="3997" y="9012"/>
                      <a:pt x="4236" y="9146"/>
                    </a:cubicBezTo>
                    <a:cubicBezTo>
                      <a:pt x="4551" y="9325"/>
                      <a:pt x="4891" y="9439"/>
                      <a:pt x="5250" y="9476"/>
                    </a:cubicBezTo>
                    <a:cubicBezTo>
                      <a:pt x="5716" y="9525"/>
                      <a:pt x="6182" y="9558"/>
                      <a:pt x="6647" y="9558"/>
                    </a:cubicBezTo>
                    <a:cubicBezTo>
                      <a:pt x="7273" y="9558"/>
                      <a:pt x="7897" y="9498"/>
                      <a:pt x="8516" y="9338"/>
                    </a:cubicBezTo>
                    <a:cubicBezTo>
                      <a:pt x="9103" y="9187"/>
                      <a:pt x="9637" y="8932"/>
                      <a:pt x="10143" y="8607"/>
                    </a:cubicBezTo>
                    <a:cubicBezTo>
                      <a:pt x="10473" y="8395"/>
                      <a:pt x="10740" y="8112"/>
                      <a:pt x="10943" y="7783"/>
                    </a:cubicBezTo>
                    <a:cubicBezTo>
                      <a:pt x="11644" y="6647"/>
                      <a:pt x="12090" y="5421"/>
                      <a:pt x="12027" y="4072"/>
                    </a:cubicBezTo>
                    <a:cubicBezTo>
                      <a:pt x="11980" y="3047"/>
                      <a:pt x="11759" y="2051"/>
                      <a:pt x="11155" y="1182"/>
                    </a:cubicBezTo>
                    <a:cubicBezTo>
                      <a:pt x="10851" y="746"/>
                      <a:pt x="10485" y="372"/>
                      <a:pt x="10036" y="86"/>
                    </a:cubicBezTo>
                    <a:cubicBezTo>
                      <a:pt x="9966" y="40"/>
                      <a:pt x="9869" y="15"/>
                      <a:pt x="9783" y="15"/>
                    </a:cubicBezTo>
                    <a:cubicBezTo>
                      <a:pt x="6575" y="7"/>
                      <a:pt x="3369" y="4"/>
                      <a:pt x="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0" name="Google Shape;7360;p33"/>
              <p:cNvSpPr/>
              <p:nvPr/>
            </p:nvSpPr>
            <p:spPr>
              <a:xfrm>
                <a:off x="8156528" y="413029"/>
                <a:ext cx="302097" cy="1527999"/>
              </a:xfrm>
              <a:custGeom>
                <a:avLst/>
                <a:gdLst/>
                <a:ahLst/>
                <a:cxnLst/>
                <a:rect l="l" t="t" r="r" b="b"/>
                <a:pathLst>
                  <a:path w="3467" h="17536" extrusionOk="0">
                    <a:moveTo>
                      <a:pt x="1" y="1"/>
                    </a:moveTo>
                    <a:cubicBezTo>
                      <a:pt x="22" y="26"/>
                      <a:pt x="31" y="41"/>
                      <a:pt x="42" y="50"/>
                    </a:cubicBezTo>
                    <a:cubicBezTo>
                      <a:pt x="1007" y="704"/>
                      <a:pt x="1596" y="1610"/>
                      <a:pt x="1854" y="2742"/>
                    </a:cubicBezTo>
                    <a:cubicBezTo>
                      <a:pt x="1989" y="3336"/>
                      <a:pt x="2107" y="3930"/>
                      <a:pt x="2068" y="4544"/>
                    </a:cubicBezTo>
                    <a:cubicBezTo>
                      <a:pt x="2015" y="5381"/>
                      <a:pt x="1773" y="6172"/>
                      <a:pt x="1443" y="6936"/>
                    </a:cubicBezTo>
                    <a:cubicBezTo>
                      <a:pt x="1313" y="7238"/>
                      <a:pt x="1152" y="7526"/>
                      <a:pt x="997" y="7835"/>
                    </a:cubicBezTo>
                    <a:cubicBezTo>
                      <a:pt x="1291" y="7969"/>
                      <a:pt x="1530" y="8204"/>
                      <a:pt x="1759" y="8448"/>
                    </a:cubicBezTo>
                    <a:cubicBezTo>
                      <a:pt x="3064" y="9839"/>
                      <a:pt x="3466" y="11479"/>
                      <a:pt x="3066" y="13323"/>
                    </a:cubicBezTo>
                    <a:cubicBezTo>
                      <a:pt x="2950" y="13858"/>
                      <a:pt x="2686" y="14342"/>
                      <a:pt x="2341" y="14770"/>
                    </a:cubicBezTo>
                    <a:cubicBezTo>
                      <a:pt x="2208" y="14935"/>
                      <a:pt x="2015" y="15051"/>
                      <a:pt x="1849" y="15189"/>
                    </a:cubicBezTo>
                    <a:cubicBezTo>
                      <a:pt x="1824" y="15209"/>
                      <a:pt x="1795" y="15223"/>
                      <a:pt x="1757" y="15249"/>
                    </a:cubicBezTo>
                    <a:cubicBezTo>
                      <a:pt x="2646" y="15502"/>
                      <a:pt x="3009" y="16159"/>
                      <a:pt x="3178" y="16972"/>
                    </a:cubicBezTo>
                    <a:cubicBezTo>
                      <a:pt x="3207" y="17109"/>
                      <a:pt x="3218" y="17250"/>
                      <a:pt x="3245" y="17388"/>
                    </a:cubicBezTo>
                    <a:cubicBezTo>
                      <a:pt x="3256" y="17440"/>
                      <a:pt x="3280" y="17493"/>
                      <a:pt x="3316" y="17530"/>
                    </a:cubicBezTo>
                    <a:cubicBezTo>
                      <a:pt x="3319" y="17534"/>
                      <a:pt x="3327" y="17535"/>
                      <a:pt x="3337" y="17535"/>
                    </a:cubicBezTo>
                    <a:cubicBezTo>
                      <a:pt x="3368" y="17535"/>
                      <a:pt x="3418" y="17521"/>
                      <a:pt x="3421" y="17509"/>
                    </a:cubicBezTo>
                    <a:cubicBezTo>
                      <a:pt x="3436" y="17441"/>
                      <a:pt x="3441" y="17368"/>
                      <a:pt x="3436" y="17296"/>
                    </a:cubicBezTo>
                    <a:cubicBezTo>
                      <a:pt x="3430" y="17193"/>
                      <a:pt x="3400" y="17092"/>
                      <a:pt x="3400" y="16989"/>
                    </a:cubicBezTo>
                    <a:cubicBezTo>
                      <a:pt x="3395" y="14358"/>
                      <a:pt x="3394" y="11726"/>
                      <a:pt x="3391" y="9094"/>
                    </a:cubicBezTo>
                    <a:lnTo>
                      <a:pt x="3384" y="126"/>
                    </a:lnTo>
                    <a:cubicBezTo>
                      <a:pt x="3384" y="86"/>
                      <a:pt x="3379" y="47"/>
                      <a:pt x="33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1" name="Google Shape;7361;p33"/>
              <p:cNvSpPr/>
              <p:nvPr/>
            </p:nvSpPr>
            <p:spPr>
              <a:xfrm>
                <a:off x="7599635" y="541730"/>
                <a:ext cx="648981" cy="568207"/>
              </a:xfrm>
              <a:custGeom>
                <a:avLst/>
                <a:gdLst/>
                <a:ahLst/>
                <a:cxnLst/>
                <a:rect l="l" t="t" r="r" b="b"/>
                <a:pathLst>
                  <a:path w="7448" h="6521" extrusionOk="0">
                    <a:moveTo>
                      <a:pt x="6589" y="1"/>
                    </a:moveTo>
                    <a:cubicBezTo>
                      <a:pt x="6584" y="29"/>
                      <a:pt x="6579" y="40"/>
                      <a:pt x="6582" y="44"/>
                    </a:cubicBezTo>
                    <a:cubicBezTo>
                      <a:pt x="6916" y="528"/>
                      <a:pt x="6916" y="1064"/>
                      <a:pt x="6822" y="1611"/>
                    </a:cubicBezTo>
                    <a:cubicBezTo>
                      <a:pt x="6661" y="2537"/>
                      <a:pt x="6265" y="3345"/>
                      <a:pt x="5619" y="4033"/>
                    </a:cubicBezTo>
                    <a:cubicBezTo>
                      <a:pt x="5070" y="4619"/>
                      <a:pt x="4357" y="4888"/>
                      <a:pt x="3639" y="4888"/>
                    </a:cubicBezTo>
                    <a:cubicBezTo>
                      <a:pt x="3268" y="4888"/>
                      <a:pt x="2895" y="4816"/>
                      <a:pt x="2543" y="4679"/>
                    </a:cubicBezTo>
                    <a:cubicBezTo>
                      <a:pt x="2278" y="4576"/>
                      <a:pt x="2052" y="4406"/>
                      <a:pt x="1867" y="4188"/>
                    </a:cubicBezTo>
                    <a:cubicBezTo>
                      <a:pt x="1766" y="4070"/>
                      <a:pt x="1719" y="3930"/>
                      <a:pt x="1729" y="3776"/>
                    </a:cubicBezTo>
                    <a:lnTo>
                      <a:pt x="1776" y="3761"/>
                    </a:lnTo>
                    <a:cubicBezTo>
                      <a:pt x="1792" y="3821"/>
                      <a:pt x="1801" y="3884"/>
                      <a:pt x="1830" y="3936"/>
                    </a:cubicBezTo>
                    <a:cubicBezTo>
                      <a:pt x="1861" y="3995"/>
                      <a:pt x="1910" y="4044"/>
                      <a:pt x="1951" y="4096"/>
                    </a:cubicBezTo>
                    <a:cubicBezTo>
                      <a:pt x="2007" y="4050"/>
                      <a:pt x="2094" y="4012"/>
                      <a:pt x="2110" y="3955"/>
                    </a:cubicBezTo>
                    <a:cubicBezTo>
                      <a:pt x="2145" y="3828"/>
                      <a:pt x="2173" y="3685"/>
                      <a:pt x="2152" y="3558"/>
                    </a:cubicBezTo>
                    <a:cubicBezTo>
                      <a:pt x="2105" y="3295"/>
                      <a:pt x="1851" y="3088"/>
                      <a:pt x="1620" y="3088"/>
                    </a:cubicBezTo>
                    <a:cubicBezTo>
                      <a:pt x="1603" y="3088"/>
                      <a:pt x="1585" y="3089"/>
                      <a:pt x="1568" y="3091"/>
                    </a:cubicBezTo>
                    <a:cubicBezTo>
                      <a:pt x="1286" y="3131"/>
                      <a:pt x="1046" y="3415"/>
                      <a:pt x="1062" y="3709"/>
                    </a:cubicBezTo>
                    <a:cubicBezTo>
                      <a:pt x="1079" y="4033"/>
                      <a:pt x="1196" y="4327"/>
                      <a:pt x="1383" y="4591"/>
                    </a:cubicBezTo>
                    <a:cubicBezTo>
                      <a:pt x="1631" y="4942"/>
                      <a:pt x="1967" y="5181"/>
                      <a:pt x="2353" y="5356"/>
                    </a:cubicBezTo>
                    <a:cubicBezTo>
                      <a:pt x="2446" y="5397"/>
                      <a:pt x="2549" y="5411"/>
                      <a:pt x="2689" y="5450"/>
                    </a:cubicBezTo>
                    <a:cubicBezTo>
                      <a:pt x="2616" y="5505"/>
                      <a:pt x="2567" y="5560"/>
                      <a:pt x="2505" y="5589"/>
                    </a:cubicBezTo>
                    <a:cubicBezTo>
                      <a:pt x="2294" y="5689"/>
                      <a:pt x="2069" y="5758"/>
                      <a:pt x="1839" y="5758"/>
                    </a:cubicBezTo>
                    <a:cubicBezTo>
                      <a:pt x="1798" y="5758"/>
                      <a:pt x="1756" y="5756"/>
                      <a:pt x="1715" y="5751"/>
                    </a:cubicBezTo>
                    <a:cubicBezTo>
                      <a:pt x="1416" y="5716"/>
                      <a:pt x="1120" y="5643"/>
                      <a:pt x="829" y="5563"/>
                    </a:cubicBezTo>
                    <a:cubicBezTo>
                      <a:pt x="677" y="5522"/>
                      <a:pt x="550" y="5423"/>
                      <a:pt x="515" y="5253"/>
                    </a:cubicBezTo>
                    <a:cubicBezTo>
                      <a:pt x="526" y="5245"/>
                      <a:pt x="537" y="5237"/>
                      <a:pt x="547" y="5228"/>
                    </a:cubicBezTo>
                    <a:cubicBezTo>
                      <a:pt x="573" y="5268"/>
                      <a:pt x="592" y="5319"/>
                      <a:pt x="628" y="5348"/>
                    </a:cubicBezTo>
                    <a:cubicBezTo>
                      <a:pt x="683" y="5392"/>
                      <a:pt x="752" y="5422"/>
                      <a:pt x="814" y="5457"/>
                    </a:cubicBezTo>
                    <a:cubicBezTo>
                      <a:pt x="850" y="5391"/>
                      <a:pt x="912" y="5326"/>
                      <a:pt x="917" y="5256"/>
                    </a:cubicBezTo>
                    <a:cubicBezTo>
                      <a:pt x="933" y="5056"/>
                      <a:pt x="752" y="4868"/>
                      <a:pt x="532" y="4832"/>
                    </a:cubicBezTo>
                    <a:cubicBezTo>
                      <a:pt x="507" y="4828"/>
                      <a:pt x="483" y="4826"/>
                      <a:pt x="460" y="4826"/>
                    </a:cubicBezTo>
                    <a:cubicBezTo>
                      <a:pt x="279" y="4826"/>
                      <a:pt x="120" y="4938"/>
                      <a:pt x="66" y="5114"/>
                    </a:cubicBezTo>
                    <a:cubicBezTo>
                      <a:pt x="1" y="5326"/>
                      <a:pt x="50" y="5517"/>
                      <a:pt x="179" y="5691"/>
                    </a:cubicBezTo>
                    <a:cubicBezTo>
                      <a:pt x="394" y="5985"/>
                      <a:pt x="702" y="6145"/>
                      <a:pt x="1027" y="6281"/>
                    </a:cubicBezTo>
                    <a:cubicBezTo>
                      <a:pt x="1417" y="6447"/>
                      <a:pt x="1807" y="6521"/>
                      <a:pt x="2196" y="6521"/>
                    </a:cubicBezTo>
                    <a:cubicBezTo>
                      <a:pt x="2635" y="6521"/>
                      <a:pt x="3075" y="6427"/>
                      <a:pt x="3515" y="6265"/>
                    </a:cubicBezTo>
                    <a:cubicBezTo>
                      <a:pt x="3670" y="6208"/>
                      <a:pt x="3853" y="6226"/>
                      <a:pt x="4023" y="6211"/>
                    </a:cubicBezTo>
                    <a:cubicBezTo>
                      <a:pt x="5555" y="6078"/>
                      <a:pt x="6703" y="5129"/>
                      <a:pt x="7151" y="3655"/>
                    </a:cubicBezTo>
                    <a:cubicBezTo>
                      <a:pt x="7398" y="2847"/>
                      <a:pt x="7447" y="2038"/>
                      <a:pt x="7253" y="1217"/>
                    </a:cubicBezTo>
                    <a:cubicBezTo>
                      <a:pt x="7157" y="814"/>
                      <a:pt x="6969" y="454"/>
                      <a:pt x="6708" y="133"/>
                    </a:cubicBezTo>
                    <a:cubicBezTo>
                      <a:pt x="6677" y="89"/>
                      <a:pt x="6636" y="50"/>
                      <a:pt x="65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2" name="Google Shape;7362;p33"/>
              <p:cNvSpPr/>
              <p:nvPr/>
            </p:nvSpPr>
            <p:spPr>
              <a:xfrm>
                <a:off x="7848237" y="1132344"/>
                <a:ext cx="532656" cy="641314"/>
              </a:xfrm>
              <a:custGeom>
                <a:avLst/>
                <a:gdLst/>
                <a:ahLst/>
                <a:cxnLst/>
                <a:rect l="l" t="t" r="r" b="b"/>
                <a:pathLst>
                  <a:path w="6113" h="7360" extrusionOk="0">
                    <a:moveTo>
                      <a:pt x="4209" y="1"/>
                    </a:moveTo>
                    <a:cubicBezTo>
                      <a:pt x="4172" y="1"/>
                      <a:pt x="4137" y="35"/>
                      <a:pt x="4066" y="101"/>
                    </a:cubicBezTo>
                    <a:cubicBezTo>
                      <a:pt x="3956" y="208"/>
                      <a:pt x="3839" y="302"/>
                      <a:pt x="3714" y="410"/>
                    </a:cubicBezTo>
                    <a:cubicBezTo>
                      <a:pt x="4077" y="662"/>
                      <a:pt x="4391" y="952"/>
                      <a:pt x="4605" y="1325"/>
                    </a:cubicBezTo>
                    <a:cubicBezTo>
                      <a:pt x="5171" y="2308"/>
                      <a:pt x="5442" y="3351"/>
                      <a:pt x="5134" y="4479"/>
                    </a:cubicBezTo>
                    <a:cubicBezTo>
                      <a:pt x="5044" y="4802"/>
                      <a:pt x="4910" y="5122"/>
                      <a:pt x="4749" y="5419"/>
                    </a:cubicBezTo>
                    <a:cubicBezTo>
                      <a:pt x="4323" y="6208"/>
                      <a:pt x="3503" y="6637"/>
                      <a:pt x="2673" y="6637"/>
                    </a:cubicBezTo>
                    <a:cubicBezTo>
                      <a:pt x="2139" y="6637"/>
                      <a:pt x="1601" y="6460"/>
                      <a:pt x="1160" y="6087"/>
                    </a:cubicBezTo>
                    <a:cubicBezTo>
                      <a:pt x="776" y="5762"/>
                      <a:pt x="621" y="5234"/>
                      <a:pt x="776" y="4773"/>
                    </a:cubicBezTo>
                    <a:cubicBezTo>
                      <a:pt x="868" y="4500"/>
                      <a:pt x="1131" y="4339"/>
                      <a:pt x="1394" y="4339"/>
                    </a:cubicBezTo>
                    <a:cubicBezTo>
                      <a:pt x="1543" y="4339"/>
                      <a:pt x="1691" y="4390"/>
                      <a:pt x="1811" y="4500"/>
                    </a:cubicBezTo>
                    <a:cubicBezTo>
                      <a:pt x="1867" y="4551"/>
                      <a:pt x="1914" y="4627"/>
                      <a:pt x="1939" y="4701"/>
                    </a:cubicBezTo>
                    <a:cubicBezTo>
                      <a:pt x="1979" y="4823"/>
                      <a:pt x="1913" y="4926"/>
                      <a:pt x="1792" y="4955"/>
                    </a:cubicBezTo>
                    <a:cubicBezTo>
                      <a:pt x="1702" y="4976"/>
                      <a:pt x="1606" y="5009"/>
                      <a:pt x="1622" y="5111"/>
                    </a:cubicBezTo>
                    <a:cubicBezTo>
                      <a:pt x="1633" y="5183"/>
                      <a:pt x="1692" y="5269"/>
                      <a:pt x="1756" y="5307"/>
                    </a:cubicBezTo>
                    <a:cubicBezTo>
                      <a:pt x="1822" y="5348"/>
                      <a:pt x="1886" y="5367"/>
                      <a:pt x="1945" y="5367"/>
                    </a:cubicBezTo>
                    <a:cubicBezTo>
                      <a:pt x="2070" y="5367"/>
                      <a:pt x="2172" y="5281"/>
                      <a:pt x="2228" y="5127"/>
                    </a:cubicBezTo>
                    <a:cubicBezTo>
                      <a:pt x="2353" y="4778"/>
                      <a:pt x="2170" y="4379"/>
                      <a:pt x="1810" y="4218"/>
                    </a:cubicBezTo>
                    <a:cubicBezTo>
                      <a:pt x="1655" y="4148"/>
                      <a:pt x="1502" y="4115"/>
                      <a:pt x="1357" y="4115"/>
                    </a:cubicBezTo>
                    <a:cubicBezTo>
                      <a:pt x="949" y="4115"/>
                      <a:pt x="604" y="4378"/>
                      <a:pt x="471" y="4836"/>
                    </a:cubicBezTo>
                    <a:cubicBezTo>
                      <a:pt x="449" y="4910"/>
                      <a:pt x="440" y="4987"/>
                      <a:pt x="419" y="5060"/>
                    </a:cubicBezTo>
                    <a:cubicBezTo>
                      <a:pt x="413" y="5083"/>
                      <a:pt x="389" y="5101"/>
                      <a:pt x="374" y="5120"/>
                    </a:cubicBezTo>
                    <a:cubicBezTo>
                      <a:pt x="353" y="5101"/>
                      <a:pt x="327" y="5084"/>
                      <a:pt x="315" y="5060"/>
                    </a:cubicBezTo>
                    <a:cubicBezTo>
                      <a:pt x="292" y="5017"/>
                      <a:pt x="285" y="4965"/>
                      <a:pt x="260" y="4923"/>
                    </a:cubicBezTo>
                    <a:cubicBezTo>
                      <a:pt x="230" y="4872"/>
                      <a:pt x="191" y="4845"/>
                      <a:pt x="155" y="4845"/>
                    </a:cubicBezTo>
                    <a:cubicBezTo>
                      <a:pt x="121" y="4845"/>
                      <a:pt x="88" y="4870"/>
                      <a:pt x="69" y="4923"/>
                    </a:cubicBezTo>
                    <a:cubicBezTo>
                      <a:pt x="29" y="5033"/>
                      <a:pt x="1" y="5164"/>
                      <a:pt x="22" y="5276"/>
                    </a:cubicBezTo>
                    <a:cubicBezTo>
                      <a:pt x="110" y="5776"/>
                      <a:pt x="334" y="6212"/>
                      <a:pt x="722" y="6548"/>
                    </a:cubicBezTo>
                    <a:cubicBezTo>
                      <a:pt x="1363" y="7102"/>
                      <a:pt x="2072" y="7360"/>
                      <a:pt x="2836" y="7360"/>
                    </a:cubicBezTo>
                    <a:cubicBezTo>
                      <a:pt x="3151" y="7360"/>
                      <a:pt x="3477" y="7316"/>
                      <a:pt x="3810" y="7231"/>
                    </a:cubicBezTo>
                    <a:cubicBezTo>
                      <a:pt x="4034" y="7175"/>
                      <a:pt x="4257" y="7111"/>
                      <a:pt x="4468" y="7023"/>
                    </a:cubicBezTo>
                    <a:cubicBezTo>
                      <a:pt x="4947" y="6825"/>
                      <a:pt x="5280" y="6460"/>
                      <a:pt x="5545" y="6025"/>
                    </a:cubicBezTo>
                    <a:cubicBezTo>
                      <a:pt x="5809" y="5590"/>
                      <a:pt x="5932" y="5113"/>
                      <a:pt x="5992" y="4612"/>
                    </a:cubicBezTo>
                    <a:cubicBezTo>
                      <a:pt x="6113" y="3587"/>
                      <a:pt x="5998" y="2596"/>
                      <a:pt x="5566" y="1652"/>
                    </a:cubicBezTo>
                    <a:cubicBezTo>
                      <a:pt x="5286" y="1037"/>
                      <a:pt x="4867" y="522"/>
                      <a:pt x="4351" y="88"/>
                    </a:cubicBezTo>
                    <a:cubicBezTo>
                      <a:pt x="4281" y="29"/>
                      <a:pt x="4244" y="1"/>
                      <a:pt x="4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3" name="Google Shape;7363;p33"/>
              <p:cNvSpPr/>
              <p:nvPr/>
            </p:nvSpPr>
            <p:spPr>
              <a:xfrm>
                <a:off x="7757092" y="1657431"/>
                <a:ext cx="671462" cy="273430"/>
              </a:xfrm>
              <a:custGeom>
                <a:avLst/>
                <a:gdLst/>
                <a:ahLst/>
                <a:cxnLst/>
                <a:rect l="l" t="t" r="r" b="b"/>
                <a:pathLst>
                  <a:path w="7706" h="3138" extrusionOk="0">
                    <a:moveTo>
                      <a:pt x="781" y="0"/>
                    </a:moveTo>
                    <a:cubicBezTo>
                      <a:pt x="347" y="0"/>
                      <a:pt x="94" y="291"/>
                      <a:pt x="40" y="844"/>
                    </a:cubicBezTo>
                    <a:cubicBezTo>
                      <a:pt x="1" y="1238"/>
                      <a:pt x="149" y="1570"/>
                      <a:pt x="451" y="1833"/>
                    </a:cubicBezTo>
                    <a:cubicBezTo>
                      <a:pt x="489" y="1865"/>
                      <a:pt x="525" y="1899"/>
                      <a:pt x="559" y="1934"/>
                    </a:cubicBezTo>
                    <a:cubicBezTo>
                      <a:pt x="565" y="1939"/>
                      <a:pt x="562" y="1950"/>
                      <a:pt x="568" y="1986"/>
                    </a:cubicBezTo>
                    <a:cubicBezTo>
                      <a:pt x="525" y="1983"/>
                      <a:pt x="483" y="1975"/>
                      <a:pt x="444" y="1975"/>
                    </a:cubicBezTo>
                    <a:cubicBezTo>
                      <a:pt x="430" y="1975"/>
                      <a:pt x="416" y="1976"/>
                      <a:pt x="402" y="1978"/>
                    </a:cubicBezTo>
                    <a:cubicBezTo>
                      <a:pt x="324" y="1994"/>
                      <a:pt x="218" y="2004"/>
                      <a:pt x="180" y="2058"/>
                    </a:cubicBezTo>
                    <a:cubicBezTo>
                      <a:pt x="149" y="2100"/>
                      <a:pt x="181" y="2214"/>
                      <a:pt x="217" y="2276"/>
                    </a:cubicBezTo>
                    <a:cubicBezTo>
                      <a:pt x="315" y="2440"/>
                      <a:pt x="479" y="2523"/>
                      <a:pt x="650" y="2587"/>
                    </a:cubicBezTo>
                    <a:cubicBezTo>
                      <a:pt x="1024" y="2729"/>
                      <a:pt x="1403" y="2797"/>
                      <a:pt x="1786" y="2797"/>
                    </a:cubicBezTo>
                    <a:cubicBezTo>
                      <a:pt x="2033" y="2797"/>
                      <a:pt x="2282" y="2769"/>
                      <a:pt x="2532" y="2714"/>
                    </a:cubicBezTo>
                    <a:cubicBezTo>
                      <a:pt x="3171" y="2572"/>
                      <a:pt x="3756" y="2297"/>
                      <a:pt x="4352" y="2043"/>
                    </a:cubicBezTo>
                    <a:cubicBezTo>
                      <a:pt x="4786" y="1859"/>
                      <a:pt x="5226" y="1677"/>
                      <a:pt x="5702" y="1657"/>
                    </a:cubicBezTo>
                    <a:cubicBezTo>
                      <a:pt x="5743" y="1655"/>
                      <a:pt x="5783" y="1655"/>
                      <a:pt x="5822" y="1655"/>
                    </a:cubicBezTo>
                    <a:cubicBezTo>
                      <a:pt x="6406" y="1655"/>
                      <a:pt x="6929" y="1837"/>
                      <a:pt x="7294" y="2338"/>
                    </a:cubicBezTo>
                    <a:cubicBezTo>
                      <a:pt x="7432" y="2524"/>
                      <a:pt x="7509" y="2753"/>
                      <a:pt x="7612" y="2964"/>
                    </a:cubicBezTo>
                    <a:cubicBezTo>
                      <a:pt x="7640" y="3022"/>
                      <a:pt x="7668" y="3083"/>
                      <a:pt x="7705" y="3137"/>
                    </a:cubicBezTo>
                    <a:cubicBezTo>
                      <a:pt x="7679" y="2549"/>
                      <a:pt x="7527" y="2004"/>
                      <a:pt x="7142" y="1548"/>
                    </a:cubicBezTo>
                    <a:cubicBezTo>
                      <a:pt x="6905" y="1266"/>
                      <a:pt x="6604" y="1079"/>
                      <a:pt x="6232" y="1066"/>
                    </a:cubicBezTo>
                    <a:cubicBezTo>
                      <a:pt x="6211" y="1066"/>
                      <a:pt x="6189" y="1065"/>
                      <a:pt x="6167" y="1065"/>
                    </a:cubicBezTo>
                    <a:cubicBezTo>
                      <a:pt x="5947" y="1065"/>
                      <a:pt x="5723" y="1101"/>
                      <a:pt x="5507" y="1142"/>
                    </a:cubicBezTo>
                    <a:cubicBezTo>
                      <a:pt x="5246" y="1191"/>
                      <a:pt x="4991" y="1275"/>
                      <a:pt x="4731" y="1340"/>
                    </a:cubicBezTo>
                    <a:cubicBezTo>
                      <a:pt x="4484" y="1401"/>
                      <a:pt x="4236" y="1428"/>
                      <a:pt x="3988" y="1428"/>
                    </a:cubicBezTo>
                    <a:cubicBezTo>
                      <a:pt x="3692" y="1428"/>
                      <a:pt x="3397" y="1390"/>
                      <a:pt x="3103" y="1327"/>
                    </a:cubicBezTo>
                    <a:cubicBezTo>
                      <a:pt x="3074" y="1321"/>
                      <a:pt x="3049" y="1318"/>
                      <a:pt x="3024" y="1318"/>
                    </a:cubicBezTo>
                    <a:cubicBezTo>
                      <a:pt x="2974" y="1318"/>
                      <a:pt x="2928" y="1331"/>
                      <a:pt x="2875" y="1362"/>
                    </a:cubicBezTo>
                    <a:cubicBezTo>
                      <a:pt x="2606" y="1518"/>
                      <a:pt x="2325" y="1611"/>
                      <a:pt x="2029" y="1611"/>
                    </a:cubicBezTo>
                    <a:cubicBezTo>
                      <a:pt x="1905" y="1611"/>
                      <a:pt x="1778" y="1595"/>
                      <a:pt x="1649" y="1560"/>
                    </a:cubicBezTo>
                    <a:cubicBezTo>
                      <a:pt x="1452" y="1507"/>
                      <a:pt x="1277" y="1417"/>
                      <a:pt x="1140" y="1266"/>
                    </a:cubicBezTo>
                    <a:cubicBezTo>
                      <a:pt x="1089" y="1211"/>
                      <a:pt x="1047" y="1144"/>
                      <a:pt x="1013" y="1075"/>
                    </a:cubicBezTo>
                    <a:cubicBezTo>
                      <a:pt x="964" y="978"/>
                      <a:pt x="965" y="870"/>
                      <a:pt x="1052" y="801"/>
                    </a:cubicBezTo>
                    <a:cubicBezTo>
                      <a:pt x="1099" y="763"/>
                      <a:pt x="1175" y="739"/>
                      <a:pt x="1240" y="739"/>
                    </a:cubicBezTo>
                    <a:cubicBezTo>
                      <a:pt x="1250" y="739"/>
                      <a:pt x="1260" y="740"/>
                      <a:pt x="1270" y="741"/>
                    </a:cubicBezTo>
                    <a:cubicBezTo>
                      <a:pt x="1377" y="756"/>
                      <a:pt x="1432" y="846"/>
                      <a:pt x="1445" y="956"/>
                    </a:cubicBezTo>
                    <a:cubicBezTo>
                      <a:pt x="1447" y="981"/>
                      <a:pt x="1445" y="1002"/>
                      <a:pt x="1445" y="1033"/>
                    </a:cubicBezTo>
                    <a:cubicBezTo>
                      <a:pt x="1476" y="1042"/>
                      <a:pt x="1504" y="1046"/>
                      <a:pt x="1530" y="1046"/>
                    </a:cubicBezTo>
                    <a:cubicBezTo>
                      <a:pt x="1624" y="1046"/>
                      <a:pt x="1689" y="995"/>
                      <a:pt x="1730" y="913"/>
                    </a:cubicBezTo>
                    <a:cubicBezTo>
                      <a:pt x="1791" y="794"/>
                      <a:pt x="1761" y="674"/>
                      <a:pt x="1678" y="571"/>
                    </a:cubicBezTo>
                    <a:cubicBezTo>
                      <a:pt x="1568" y="434"/>
                      <a:pt x="1451" y="303"/>
                      <a:pt x="1333" y="171"/>
                    </a:cubicBezTo>
                    <a:cubicBezTo>
                      <a:pt x="1301" y="135"/>
                      <a:pt x="1256" y="111"/>
                      <a:pt x="1215" y="82"/>
                    </a:cubicBezTo>
                    <a:cubicBezTo>
                      <a:pt x="1206" y="75"/>
                      <a:pt x="1192" y="70"/>
                      <a:pt x="1178" y="66"/>
                    </a:cubicBezTo>
                    <a:cubicBezTo>
                      <a:pt x="1032" y="22"/>
                      <a:pt x="900" y="0"/>
                      <a:pt x="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4" name="Google Shape;7364;p33"/>
              <p:cNvSpPr/>
              <p:nvPr/>
            </p:nvSpPr>
            <p:spPr>
              <a:xfrm>
                <a:off x="8217001" y="1098273"/>
                <a:ext cx="220190" cy="646367"/>
              </a:xfrm>
              <a:custGeom>
                <a:avLst/>
                <a:gdLst/>
                <a:ahLst/>
                <a:cxnLst/>
                <a:rect l="l" t="t" r="r" b="b"/>
                <a:pathLst>
                  <a:path w="2527" h="7418" extrusionOk="0">
                    <a:moveTo>
                      <a:pt x="254" y="1"/>
                    </a:moveTo>
                    <a:cubicBezTo>
                      <a:pt x="160" y="119"/>
                      <a:pt x="86" y="213"/>
                      <a:pt x="1" y="320"/>
                    </a:cubicBezTo>
                    <a:cubicBezTo>
                      <a:pt x="345" y="535"/>
                      <a:pt x="603" y="832"/>
                      <a:pt x="855" y="1132"/>
                    </a:cubicBezTo>
                    <a:cubicBezTo>
                      <a:pt x="1392" y="1769"/>
                      <a:pt x="1685" y="2515"/>
                      <a:pt x="1823" y="3329"/>
                    </a:cubicBezTo>
                    <a:cubicBezTo>
                      <a:pt x="1951" y="4086"/>
                      <a:pt x="1937" y="4840"/>
                      <a:pt x="1762" y="5582"/>
                    </a:cubicBezTo>
                    <a:cubicBezTo>
                      <a:pt x="1595" y="6294"/>
                      <a:pt x="1228" y="6896"/>
                      <a:pt x="620" y="7327"/>
                    </a:cubicBezTo>
                    <a:cubicBezTo>
                      <a:pt x="599" y="7343"/>
                      <a:pt x="579" y="7360"/>
                      <a:pt x="559" y="7377"/>
                    </a:cubicBezTo>
                    <a:cubicBezTo>
                      <a:pt x="564" y="7389"/>
                      <a:pt x="568" y="7404"/>
                      <a:pt x="573" y="7417"/>
                    </a:cubicBezTo>
                    <a:cubicBezTo>
                      <a:pt x="717" y="7377"/>
                      <a:pt x="867" y="7355"/>
                      <a:pt x="1001" y="7295"/>
                    </a:cubicBezTo>
                    <a:cubicBezTo>
                      <a:pt x="1497" y="7075"/>
                      <a:pt x="1757" y="6638"/>
                      <a:pt x="1991" y="6183"/>
                    </a:cubicBezTo>
                    <a:cubicBezTo>
                      <a:pt x="2499" y="5191"/>
                      <a:pt x="2527" y="4149"/>
                      <a:pt x="2309" y="3083"/>
                    </a:cubicBezTo>
                    <a:cubicBezTo>
                      <a:pt x="2081" y="1975"/>
                      <a:pt x="1533" y="1051"/>
                      <a:pt x="687" y="306"/>
                    </a:cubicBezTo>
                    <a:cubicBezTo>
                      <a:pt x="557" y="192"/>
                      <a:pt x="403" y="104"/>
                      <a:pt x="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5" name="Google Shape;7365;p33"/>
              <p:cNvSpPr/>
              <p:nvPr/>
            </p:nvSpPr>
            <p:spPr>
              <a:xfrm>
                <a:off x="7911934" y="1173647"/>
                <a:ext cx="411364" cy="530565"/>
              </a:xfrm>
              <a:custGeom>
                <a:avLst/>
                <a:gdLst/>
                <a:ahLst/>
                <a:cxnLst/>
                <a:rect l="l" t="t" r="r" b="b"/>
                <a:pathLst>
                  <a:path w="4721" h="6089" extrusionOk="0">
                    <a:moveTo>
                      <a:pt x="2897" y="1"/>
                    </a:moveTo>
                    <a:cubicBezTo>
                      <a:pt x="2845" y="1"/>
                      <a:pt x="2792" y="29"/>
                      <a:pt x="2741" y="93"/>
                    </a:cubicBezTo>
                    <a:cubicBezTo>
                      <a:pt x="2752" y="105"/>
                      <a:pt x="2763" y="124"/>
                      <a:pt x="2781" y="136"/>
                    </a:cubicBezTo>
                    <a:cubicBezTo>
                      <a:pt x="3502" y="624"/>
                      <a:pt x="3902" y="1312"/>
                      <a:pt x="4041" y="2163"/>
                    </a:cubicBezTo>
                    <a:cubicBezTo>
                      <a:pt x="4162" y="2907"/>
                      <a:pt x="4157" y="3644"/>
                      <a:pt x="3917" y="4366"/>
                    </a:cubicBezTo>
                    <a:cubicBezTo>
                      <a:pt x="3631" y="5224"/>
                      <a:pt x="3032" y="5720"/>
                      <a:pt x="2137" y="5830"/>
                    </a:cubicBezTo>
                    <a:cubicBezTo>
                      <a:pt x="2061" y="5840"/>
                      <a:pt x="1987" y="5844"/>
                      <a:pt x="1914" y="5844"/>
                    </a:cubicBezTo>
                    <a:cubicBezTo>
                      <a:pt x="1395" y="5844"/>
                      <a:pt x="962" y="5609"/>
                      <a:pt x="617" y="5191"/>
                    </a:cubicBezTo>
                    <a:cubicBezTo>
                      <a:pt x="469" y="5014"/>
                      <a:pt x="395" y="4806"/>
                      <a:pt x="460" y="4570"/>
                    </a:cubicBezTo>
                    <a:cubicBezTo>
                      <a:pt x="517" y="4362"/>
                      <a:pt x="648" y="4250"/>
                      <a:pt x="811" y="4250"/>
                    </a:cubicBezTo>
                    <a:cubicBezTo>
                      <a:pt x="903" y="4250"/>
                      <a:pt x="1005" y="4285"/>
                      <a:pt x="1110" y="4359"/>
                    </a:cubicBezTo>
                    <a:cubicBezTo>
                      <a:pt x="1164" y="4246"/>
                      <a:pt x="1114" y="4167"/>
                      <a:pt x="1046" y="4096"/>
                    </a:cubicBezTo>
                    <a:cubicBezTo>
                      <a:pt x="942" y="3989"/>
                      <a:pt x="804" y="3939"/>
                      <a:pt x="665" y="3939"/>
                    </a:cubicBezTo>
                    <a:cubicBezTo>
                      <a:pt x="426" y="3939"/>
                      <a:pt x="185" y="4087"/>
                      <a:pt x="116" y="4343"/>
                    </a:cubicBezTo>
                    <a:cubicBezTo>
                      <a:pt x="0" y="4770"/>
                      <a:pt x="67" y="5177"/>
                      <a:pt x="406" y="5479"/>
                    </a:cubicBezTo>
                    <a:cubicBezTo>
                      <a:pt x="851" y="5877"/>
                      <a:pt x="1349" y="6088"/>
                      <a:pt x="1893" y="6088"/>
                    </a:cubicBezTo>
                    <a:cubicBezTo>
                      <a:pt x="2113" y="6088"/>
                      <a:pt x="2340" y="6054"/>
                      <a:pt x="2575" y="5983"/>
                    </a:cubicBezTo>
                    <a:cubicBezTo>
                      <a:pt x="3315" y="5759"/>
                      <a:pt x="3817" y="5284"/>
                      <a:pt x="4122" y="4568"/>
                    </a:cubicBezTo>
                    <a:cubicBezTo>
                      <a:pt x="4721" y="3155"/>
                      <a:pt x="4470" y="1857"/>
                      <a:pt x="3626" y="638"/>
                    </a:cubicBezTo>
                    <a:cubicBezTo>
                      <a:pt x="3478" y="424"/>
                      <a:pt x="3251" y="262"/>
                      <a:pt x="3057" y="80"/>
                    </a:cubicBezTo>
                    <a:cubicBezTo>
                      <a:pt x="3005" y="30"/>
                      <a:pt x="2951" y="1"/>
                      <a:pt x="2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6" name="Google Shape;7366;p33"/>
              <p:cNvSpPr/>
              <p:nvPr/>
            </p:nvSpPr>
            <p:spPr>
              <a:xfrm>
                <a:off x="7905922" y="496070"/>
                <a:ext cx="102558" cy="127914"/>
              </a:xfrm>
              <a:custGeom>
                <a:avLst/>
                <a:gdLst/>
                <a:ahLst/>
                <a:cxnLst/>
                <a:rect l="l" t="t" r="r" b="b"/>
                <a:pathLst>
                  <a:path w="1177" h="1468" extrusionOk="0">
                    <a:moveTo>
                      <a:pt x="629" y="1"/>
                    </a:moveTo>
                    <a:cubicBezTo>
                      <a:pt x="622" y="1"/>
                      <a:pt x="615" y="1"/>
                      <a:pt x="608" y="1"/>
                    </a:cubicBezTo>
                    <a:cubicBezTo>
                      <a:pt x="229" y="17"/>
                      <a:pt x="28" y="224"/>
                      <a:pt x="14" y="601"/>
                    </a:cubicBezTo>
                    <a:cubicBezTo>
                      <a:pt x="0" y="1000"/>
                      <a:pt x="212" y="1263"/>
                      <a:pt x="512" y="1468"/>
                    </a:cubicBezTo>
                    <a:cubicBezTo>
                      <a:pt x="450" y="1299"/>
                      <a:pt x="386" y="1133"/>
                      <a:pt x="331" y="963"/>
                    </a:cubicBezTo>
                    <a:cubicBezTo>
                      <a:pt x="311" y="905"/>
                      <a:pt x="312" y="838"/>
                      <a:pt x="314" y="774"/>
                    </a:cubicBezTo>
                    <a:cubicBezTo>
                      <a:pt x="322" y="440"/>
                      <a:pt x="521" y="235"/>
                      <a:pt x="789" y="235"/>
                    </a:cubicBezTo>
                    <a:cubicBezTo>
                      <a:pt x="878" y="235"/>
                      <a:pt x="975" y="257"/>
                      <a:pt x="1074" y="306"/>
                    </a:cubicBezTo>
                    <a:cubicBezTo>
                      <a:pt x="1105" y="321"/>
                      <a:pt x="1136" y="337"/>
                      <a:pt x="1177" y="357"/>
                    </a:cubicBezTo>
                    <a:cubicBezTo>
                      <a:pt x="1087" y="145"/>
                      <a:pt x="855" y="1"/>
                      <a:pt x="6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7" name="Google Shape;7367;p33"/>
              <p:cNvSpPr/>
              <p:nvPr/>
            </p:nvSpPr>
            <p:spPr>
              <a:xfrm>
                <a:off x="7270693" y="405622"/>
                <a:ext cx="1193837" cy="1546298"/>
              </a:xfrm>
              <a:custGeom>
                <a:avLst/>
                <a:gdLst/>
                <a:ahLst/>
                <a:cxnLst/>
                <a:rect l="l" t="t" r="r" b="b"/>
                <a:pathLst>
                  <a:path w="13701" h="17746" extrusionOk="0">
                    <a:moveTo>
                      <a:pt x="7919" y="1039"/>
                    </a:moveTo>
                    <a:cubicBezTo>
                      <a:pt x="8145" y="1039"/>
                      <a:pt x="8377" y="1184"/>
                      <a:pt x="8467" y="1395"/>
                    </a:cubicBezTo>
                    <a:cubicBezTo>
                      <a:pt x="8426" y="1375"/>
                      <a:pt x="8395" y="1359"/>
                      <a:pt x="8364" y="1344"/>
                    </a:cubicBezTo>
                    <a:cubicBezTo>
                      <a:pt x="8265" y="1296"/>
                      <a:pt x="8168" y="1273"/>
                      <a:pt x="8079" y="1273"/>
                    </a:cubicBezTo>
                    <a:cubicBezTo>
                      <a:pt x="7812" y="1273"/>
                      <a:pt x="7612" y="1478"/>
                      <a:pt x="7604" y="1813"/>
                    </a:cubicBezTo>
                    <a:cubicBezTo>
                      <a:pt x="7602" y="1876"/>
                      <a:pt x="7601" y="1943"/>
                      <a:pt x="7621" y="2001"/>
                    </a:cubicBezTo>
                    <a:cubicBezTo>
                      <a:pt x="7674" y="2171"/>
                      <a:pt x="7740" y="2337"/>
                      <a:pt x="7801" y="2504"/>
                    </a:cubicBezTo>
                    <a:cubicBezTo>
                      <a:pt x="7501" y="2300"/>
                      <a:pt x="7288" y="2038"/>
                      <a:pt x="7304" y="1639"/>
                    </a:cubicBezTo>
                    <a:cubicBezTo>
                      <a:pt x="7318" y="1262"/>
                      <a:pt x="7519" y="1055"/>
                      <a:pt x="7898" y="1039"/>
                    </a:cubicBezTo>
                    <a:cubicBezTo>
                      <a:pt x="7905" y="1039"/>
                      <a:pt x="7912" y="1039"/>
                      <a:pt x="7919" y="1039"/>
                    </a:cubicBezTo>
                    <a:close/>
                    <a:moveTo>
                      <a:pt x="10360" y="1566"/>
                    </a:moveTo>
                    <a:cubicBezTo>
                      <a:pt x="10405" y="1614"/>
                      <a:pt x="10448" y="1653"/>
                      <a:pt x="10483" y="1696"/>
                    </a:cubicBezTo>
                    <a:cubicBezTo>
                      <a:pt x="10744" y="2017"/>
                      <a:pt x="10932" y="2377"/>
                      <a:pt x="11028" y="2780"/>
                    </a:cubicBezTo>
                    <a:cubicBezTo>
                      <a:pt x="11222" y="3601"/>
                      <a:pt x="11173" y="4411"/>
                      <a:pt x="10926" y="5218"/>
                    </a:cubicBezTo>
                    <a:cubicBezTo>
                      <a:pt x="10478" y="6693"/>
                      <a:pt x="9330" y="7641"/>
                      <a:pt x="7798" y="7774"/>
                    </a:cubicBezTo>
                    <a:cubicBezTo>
                      <a:pt x="7628" y="7789"/>
                      <a:pt x="7445" y="7771"/>
                      <a:pt x="7290" y="7828"/>
                    </a:cubicBezTo>
                    <a:cubicBezTo>
                      <a:pt x="6850" y="7990"/>
                      <a:pt x="6410" y="8084"/>
                      <a:pt x="5971" y="8084"/>
                    </a:cubicBezTo>
                    <a:cubicBezTo>
                      <a:pt x="5582" y="8084"/>
                      <a:pt x="5192" y="8011"/>
                      <a:pt x="4802" y="7845"/>
                    </a:cubicBezTo>
                    <a:cubicBezTo>
                      <a:pt x="4477" y="7708"/>
                      <a:pt x="4169" y="7548"/>
                      <a:pt x="3954" y="7254"/>
                    </a:cubicBezTo>
                    <a:cubicBezTo>
                      <a:pt x="3825" y="7081"/>
                      <a:pt x="3777" y="6890"/>
                      <a:pt x="3841" y="6678"/>
                    </a:cubicBezTo>
                    <a:cubicBezTo>
                      <a:pt x="3895" y="6501"/>
                      <a:pt x="4054" y="6389"/>
                      <a:pt x="4235" y="6389"/>
                    </a:cubicBezTo>
                    <a:cubicBezTo>
                      <a:pt x="4258" y="6389"/>
                      <a:pt x="4283" y="6391"/>
                      <a:pt x="4307" y="6395"/>
                    </a:cubicBezTo>
                    <a:cubicBezTo>
                      <a:pt x="4527" y="6431"/>
                      <a:pt x="4708" y="6619"/>
                      <a:pt x="4692" y="6819"/>
                    </a:cubicBezTo>
                    <a:cubicBezTo>
                      <a:pt x="4687" y="6890"/>
                      <a:pt x="4625" y="6954"/>
                      <a:pt x="4589" y="7020"/>
                    </a:cubicBezTo>
                    <a:cubicBezTo>
                      <a:pt x="4527" y="6985"/>
                      <a:pt x="4459" y="6955"/>
                      <a:pt x="4403" y="6911"/>
                    </a:cubicBezTo>
                    <a:cubicBezTo>
                      <a:pt x="4367" y="6882"/>
                      <a:pt x="4348" y="6831"/>
                      <a:pt x="4322" y="6792"/>
                    </a:cubicBezTo>
                    <a:cubicBezTo>
                      <a:pt x="4312" y="6800"/>
                      <a:pt x="4301" y="6808"/>
                      <a:pt x="4290" y="6817"/>
                    </a:cubicBezTo>
                    <a:cubicBezTo>
                      <a:pt x="4325" y="6986"/>
                      <a:pt x="4452" y="7086"/>
                      <a:pt x="4604" y="7127"/>
                    </a:cubicBezTo>
                    <a:cubicBezTo>
                      <a:pt x="4895" y="7206"/>
                      <a:pt x="5192" y="7279"/>
                      <a:pt x="5490" y="7314"/>
                    </a:cubicBezTo>
                    <a:cubicBezTo>
                      <a:pt x="5531" y="7319"/>
                      <a:pt x="5573" y="7321"/>
                      <a:pt x="5614" y="7321"/>
                    </a:cubicBezTo>
                    <a:cubicBezTo>
                      <a:pt x="5844" y="7321"/>
                      <a:pt x="6069" y="7252"/>
                      <a:pt x="6280" y="7153"/>
                    </a:cubicBezTo>
                    <a:cubicBezTo>
                      <a:pt x="6342" y="7123"/>
                      <a:pt x="6391" y="7068"/>
                      <a:pt x="6464" y="7014"/>
                    </a:cubicBezTo>
                    <a:cubicBezTo>
                      <a:pt x="6324" y="6974"/>
                      <a:pt x="6221" y="6960"/>
                      <a:pt x="6128" y="6919"/>
                    </a:cubicBezTo>
                    <a:cubicBezTo>
                      <a:pt x="5742" y="6745"/>
                      <a:pt x="5406" y="6505"/>
                      <a:pt x="5158" y="6154"/>
                    </a:cubicBezTo>
                    <a:cubicBezTo>
                      <a:pt x="4971" y="5890"/>
                      <a:pt x="4854" y="5596"/>
                      <a:pt x="4837" y="5273"/>
                    </a:cubicBezTo>
                    <a:cubicBezTo>
                      <a:pt x="4821" y="4979"/>
                      <a:pt x="5061" y="4695"/>
                      <a:pt x="5343" y="4654"/>
                    </a:cubicBezTo>
                    <a:cubicBezTo>
                      <a:pt x="5360" y="4652"/>
                      <a:pt x="5377" y="4651"/>
                      <a:pt x="5395" y="4651"/>
                    </a:cubicBezTo>
                    <a:cubicBezTo>
                      <a:pt x="5626" y="4651"/>
                      <a:pt x="5880" y="4859"/>
                      <a:pt x="5927" y="5121"/>
                    </a:cubicBezTo>
                    <a:cubicBezTo>
                      <a:pt x="5948" y="5248"/>
                      <a:pt x="5920" y="5392"/>
                      <a:pt x="5885" y="5518"/>
                    </a:cubicBezTo>
                    <a:cubicBezTo>
                      <a:pt x="5869" y="5575"/>
                      <a:pt x="5782" y="5614"/>
                      <a:pt x="5726" y="5660"/>
                    </a:cubicBezTo>
                    <a:cubicBezTo>
                      <a:pt x="5685" y="5607"/>
                      <a:pt x="5636" y="5558"/>
                      <a:pt x="5605" y="5500"/>
                    </a:cubicBezTo>
                    <a:cubicBezTo>
                      <a:pt x="5576" y="5447"/>
                      <a:pt x="5567" y="5384"/>
                      <a:pt x="5551" y="5325"/>
                    </a:cubicBezTo>
                    <a:lnTo>
                      <a:pt x="5504" y="5340"/>
                    </a:lnTo>
                    <a:cubicBezTo>
                      <a:pt x="5494" y="5493"/>
                      <a:pt x="5541" y="5633"/>
                      <a:pt x="5642" y="5751"/>
                    </a:cubicBezTo>
                    <a:cubicBezTo>
                      <a:pt x="5827" y="5970"/>
                      <a:pt x="6053" y="6139"/>
                      <a:pt x="6318" y="6242"/>
                    </a:cubicBezTo>
                    <a:cubicBezTo>
                      <a:pt x="6670" y="6379"/>
                      <a:pt x="7043" y="6451"/>
                      <a:pt x="7414" y="6451"/>
                    </a:cubicBezTo>
                    <a:cubicBezTo>
                      <a:pt x="8132" y="6451"/>
                      <a:pt x="8845" y="6182"/>
                      <a:pt x="9394" y="5596"/>
                    </a:cubicBezTo>
                    <a:cubicBezTo>
                      <a:pt x="10040" y="4908"/>
                      <a:pt x="10436" y="4101"/>
                      <a:pt x="10597" y="3174"/>
                    </a:cubicBezTo>
                    <a:cubicBezTo>
                      <a:pt x="10691" y="2627"/>
                      <a:pt x="10691" y="2092"/>
                      <a:pt x="10357" y="1607"/>
                    </a:cubicBezTo>
                    <a:cubicBezTo>
                      <a:pt x="10354" y="1602"/>
                      <a:pt x="10359" y="1592"/>
                      <a:pt x="10360" y="1566"/>
                    </a:cubicBezTo>
                    <a:close/>
                    <a:moveTo>
                      <a:pt x="263" y="70"/>
                    </a:moveTo>
                    <a:cubicBezTo>
                      <a:pt x="3470" y="74"/>
                      <a:pt x="6676" y="77"/>
                      <a:pt x="9884" y="85"/>
                    </a:cubicBezTo>
                    <a:cubicBezTo>
                      <a:pt x="9969" y="85"/>
                      <a:pt x="10066" y="110"/>
                      <a:pt x="10137" y="156"/>
                    </a:cubicBezTo>
                    <a:cubicBezTo>
                      <a:pt x="10586" y="442"/>
                      <a:pt x="10952" y="816"/>
                      <a:pt x="11256" y="1252"/>
                    </a:cubicBezTo>
                    <a:cubicBezTo>
                      <a:pt x="11860" y="2121"/>
                      <a:pt x="12080" y="3117"/>
                      <a:pt x="12128" y="4142"/>
                    </a:cubicBezTo>
                    <a:cubicBezTo>
                      <a:pt x="12191" y="5491"/>
                      <a:pt x="11744" y="6717"/>
                      <a:pt x="11044" y="7853"/>
                    </a:cubicBezTo>
                    <a:cubicBezTo>
                      <a:pt x="10840" y="8182"/>
                      <a:pt x="10574" y="8465"/>
                      <a:pt x="10244" y="8677"/>
                    </a:cubicBezTo>
                    <a:cubicBezTo>
                      <a:pt x="9738" y="9002"/>
                      <a:pt x="9203" y="9257"/>
                      <a:pt x="8617" y="9408"/>
                    </a:cubicBezTo>
                    <a:cubicBezTo>
                      <a:pt x="7998" y="9568"/>
                      <a:pt x="7373" y="9628"/>
                      <a:pt x="6747" y="9628"/>
                    </a:cubicBezTo>
                    <a:cubicBezTo>
                      <a:pt x="6282" y="9628"/>
                      <a:pt x="5816" y="9595"/>
                      <a:pt x="5350" y="9546"/>
                    </a:cubicBezTo>
                    <a:cubicBezTo>
                      <a:pt x="4992" y="9509"/>
                      <a:pt x="4652" y="9395"/>
                      <a:pt x="4337" y="9216"/>
                    </a:cubicBezTo>
                    <a:cubicBezTo>
                      <a:pt x="4098" y="9082"/>
                      <a:pt x="3930" y="8885"/>
                      <a:pt x="3860" y="8617"/>
                    </a:cubicBezTo>
                    <a:cubicBezTo>
                      <a:pt x="3806" y="8420"/>
                      <a:pt x="3875" y="8225"/>
                      <a:pt x="4023" y="8120"/>
                    </a:cubicBezTo>
                    <a:cubicBezTo>
                      <a:pt x="4097" y="8066"/>
                      <a:pt x="4179" y="8040"/>
                      <a:pt x="4263" y="8040"/>
                    </a:cubicBezTo>
                    <a:cubicBezTo>
                      <a:pt x="4351" y="8040"/>
                      <a:pt x="4442" y="8069"/>
                      <a:pt x="4532" y="8127"/>
                    </a:cubicBezTo>
                    <a:cubicBezTo>
                      <a:pt x="4678" y="8223"/>
                      <a:pt x="4719" y="8383"/>
                      <a:pt x="4632" y="8539"/>
                    </a:cubicBezTo>
                    <a:cubicBezTo>
                      <a:pt x="4568" y="8504"/>
                      <a:pt x="4505" y="8470"/>
                      <a:pt x="4437" y="8439"/>
                    </a:cubicBezTo>
                    <a:cubicBezTo>
                      <a:pt x="4430" y="8447"/>
                      <a:pt x="4420" y="8458"/>
                      <a:pt x="4413" y="8467"/>
                    </a:cubicBezTo>
                    <a:cubicBezTo>
                      <a:pt x="4439" y="8497"/>
                      <a:pt x="4460" y="8537"/>
                      <a:pt x="4493" y="8553"/>
                    </a:cubicBezTo>
                    <a:cubicBezTo>
                      <a:pt x="4644" y="8621"/>
                      <a:pt x="4793" y="8705"/>
                      <a:pt x="4952" y="8742"/>
                    </a:cubicBezTo>
                    <a:cubicBezTo>
                      <a:pt x="5151" y="8788"/>
                      <a:pt x="5343" y="8810"/>
                      <a:pt x="5527" y="8810"/>
                    </a:cubicBezTo>
                    <a:cubicBezTo>
                      <a:pt x="6216" y="8810"/>
                      <a:pt x="6808" y="8503"/>
                      <a:pt x="7331" y="7981"/>
                    </a:cubicBezTo>
                    <a:cubicBezTo>
                      <a:pt x="7371" y="7940"/>
                      <a:pt x="7433" y="7909"/>
                      <a:pt x="7488" y="7901"/>
                    </a:cubicBezTo>
                    <a:cubicBezTo>
                      <a:pt x="7699" y="7873"/>
                      <a:pt x="7912" y="7864"/>
                      <a:pt x="8123" y="7832"/>
                    </a:cubicBezTo>
                    <a:cubicBezTo>
                      <a:pt x="9144" y="7672"/>
                      <a:pt x="9948" y="7164"/>
                      <a:pt x="10520" y="6300"/>
                    </a:cubicBezTo>
                    <a:cubicBezTo>
                      <a:pt x="11043" y="5512"/>
                      <a:pt x="11257" y="4634"/>
                      <a:pt x="11236" y="3696"/>
                    </a:cubicBezTo>
                    <a:cubicBezTo>
                      <a:pt x="11221" y="3052"/>
                      <a:pt x="11081" y="2440"/>
                      <a:pt x="10717" y="1892"/>
                    </a:cubicBezTo>
                    <a:cubicBezTo>
                      <a:pt x="10545" y="1632"/>
                      <a:pt x="10342" y="1403"/>
                      <a:pt x="10058" y="1261"/>
                    </a:cubicBezTo>
                    <a:cubicBezTo>
                      <a:pt x="10017" y="1240"/>
                      <a:pt x="9963" y="1243"/>
                      <a:pt x="9917" y="1234"/>
                    </a:cubicBezTo>
                    <a:cubicBezTo>
                      <a:pt x="9911" y="1281"/>
                      <a:pt x="9893" y="1327"/>
                      <a:pt x="9899" y="1371"/>
                    </a:cubicBezTo>
                    <a:cubicBezTo>
                      <a:pt x="10001" y="2122"/>
                      <a:pt x="9392" y="2787"/>
                      <a:pt x="8663" y="2787"/>
                    </a:cubicBezTo>
                    <a:cubicBezTo>
                      <a:pt x="8597" y="2787"/>
                      <a:pt x="8530" y="2781"/>
                      <a:pt x="8463" y="2770"/>
                    </a:cubicBezTo>
                    <a:cubicBezTo>
                      <a:pt x="7958" y="2687"/>
                      <a:pt x="7593" y="2168"/>
                      <a:pt x="7704" y="1692"/>
                    </a:cubicBezTo>
                    <a:cubicBezTo>
                      <a:pt x="7739" y="1544"/>
                      <a:pt x="7809" y="1417"/>
                      <a:pt x="7968" y="1375"/>
                    </a:cubicBezTo>
                    <a:cubicBezTo>
                      <a:pt x="8010" y="1363"/>
                      <a:pt x="8052" y="1358"/>
                      <a:pt x="8093" y="1358"/>
                    </a:cubicBezTo>
                    <a:cubicBezTo>
                      <a:pt x="8210" y="1358"/>
                      <a:pt x="8317" y="1403"/>
                      <a:pt x="8412" y="1483"/>
                    </a:cubicBezTo>
                    <a:cubicBezTo>
                      <a:pt x="8515" y="1569"/>
                      <a:pt x="8526" y="1729"/>
                      <a:pt x="8450" y="1842"/>
                    </a:cubicBezTo>
                    <a:cubicBezTo>
                      <a:pt x="8378" y="1947"/>
                      <a:pt x="8278" y="1975"/>
                      <a:pt x="8168" y="1975"/>
                    </a:cubicBezTo>
                    <a:cubicBezTo>
                      <a:pt x="8148" y="1975"/>
                      <a:pt x="8128" y="1974"/>
                      <a:pt x="8107" y="1973"/>
                    </a:cubicBezTo>
                    <a:cubicBezTo>
                      <a:pt x="8071" y="1814"/>
                      <a:pt x="8072" y="1812"/>
                      <a:pt x="8282" y="1768"/>
                    </a:cubicBezTo>
                    <a:cubicBezTo>
                      <a:pt x="8269" y="1748"/>
                      <a:pt x="8263" y="1723"/>
                      <a:pt x="8248" y="1715"/>
                    </a:cubicBezTo>
                    <a:cubicBezTo>
                      <a:pt x="8221" y="1698"/>
                      <a:pt x="8193" y="1690"/>
                      <a:pt x="8166" y="1690"/>
                    </a:cubicBezTo>
                    <a:cubicBezTo>
                      <a:pt x="8091" y="1690"/>
                      <a:pt x="8023" y="1748"/>
                      <a:pt x="8004" y="1840"/>
                    </a:cubicBezTo>
                    <a:cubicBezTo>
                      <a:pt x="7963" y="2036"/>
                      <a:pt x="8130" y="2217"/>
                      <a:pt x="8347" y="2217"/>
                    </a:cubicBezTo>
                    <a:cubicBezTo>
                      <a:pt x="8365" y="2217"/>
                      <a:pt x="8384" y="2215"/>
                      <a:pt x="8404" y="2212"/>
                    </a:cubicBezTo>
                    <a:cubicBezTo>
                      <a:pt x="8687" y="2171"/>
                      <a:pt x="8909" y="2017"/>
                      <a:pt x="9023" y="1758"/>
                    </a:cubicBezTo>
                    <a:cubicBezTo>
                      <a:pt x="9229" y="1294"/>
                      <a:pt x="9176" y="838"/>
                      <a:pt x="8917" y="407"/>
                    </a:cubicBezTo>
                    <a:cubicBezTo>
                      <a:pt x="8891" y="365"/>
                      <a:pt x="8819" y="324"/>
                      <a:pt x="8767" y="324"/>
                    </a:cubicBezTo>
                    <a:cubicBezTo>
                      <a:pt x="7739" y="323"/>
                      <a:pt x="6711" y="323"/>
                      <a:pt x="5683" y="323"/>
                    </a:cubicBezTo>
                    <a:cubicBezTo>
                      <a:pt x="4278" y="323"/>
                      <a:pt x="2874" y="324"/>
                      <a:pt x="1469" y="324"/>
                    </a:cubicBezTo>
                    <a:cubicBezTo>
                      <a:pt x="1426" y="324"/>
                      <a:pt x="1383" y="330"/>
                      <a:pt x="1340" y="332"/>
                    </a:cubicBezTo>
                    <a:cubicBezTo>
                      <a:pt x="1343" y="569"/>
                      <a:pt x="1675" y="918"/>
                      <a:pt x="1881" y="918"/>
                    </a:cubicBezTo>
                    <a:cubicBezTo>
                      <a:pt x="1886" y="918"/>
                      <a:pt x="1891" y="918"/>
                      <a:pt x="1896" y="917"/>
                    </a:cubicBezTo>
                    <a:cubicBezTo>
                      <a:pt x="1896" y="882"/>
                      <a:pt x="1889" y="845"/>
                      <a:pt x="1898" y="813"/>
                    </a:cubicBezTo>
                    <a:cubicBezTo>
                      <a:pt x="1909" y="769"/>
                      <a:pt x="1926" y="707"/>
                      <a:pt x="1958" y="694"/>
                    </a:cubicBezTo>
                    <a:cubicBezTo>
                      <a:pt x="1967" y="690"/>
                      <a:pt x="1978" y="689"/>
                      <a:pt x="1990" y="689"/>
                    </a:cubicBezTo>
                    <a:cubicBezTo>
                      <a:pt x="2026" y="689"/>
                      <a:pt x="2071" y="704"/>
                      <a:pt x="2090" y="726"/>
                    </a:cubicBezTo>
                    <a:cubicBezTo>
                      <a:pt x="2125" y="765"/>
                      <a:pt x="2149" y="831"/>
                      <a:pt x="2147" y="883"/>
                    </a:cubicBezTo>
                    <a:cubicBezTo>
                      <a:pt x="2137" y="1059"/>
                      <a:pt x="2026" y="1163"/>
                      <a:pt x="1862" y="1163"/>
                    </a:cubicBezTo>
                    <a:cubicBezTo>
                      <a:pt x="1836" y="1163"/>
                      <a:pt x="1809" y="1160"/>
                      <a:pt x="1780" y="1155"/>
                    </a:cubicBezTo>
                    <a:cubicBezTo>
                      <a:pt x="1482" y="1100"/>
                      <a:pt x="1255" y="921"/>
                      <a:pt x="1046" y="716"/>
                    </a:cubicBezTo>
                    <a:cubicBezTo>
                      <a:pt x="1007" y="677"/>
                      <a:pt x="964" y="643"/>
                      <a:pt x="915" y="602"/>
                    </a:cubicBezTo>
                    <a:lnTo>
                      <a:pt x="915" y="602"/>
                    </a:lnTo>
                    <a:cubicBezTo>
                      <a:pt x="813" y="946"/>
                      <a:pt x="1413" y="1634"/>
                      <a:pt x="1868" y="1634"/>
                    </a:cubicBezTo>
                    <a:cubicBezTo>
                      <a:pt x="1902" y="1634"/>
                      <a:pt x="1936" y="1630"/>
                      <a:pt x="1968" y="1622"/>
                    </a:cubicBezTo>
                    <a:cubicBezTo>
                      <a:pt x="2020" y="1525"/>
                      <a:pt x="2039" y="1423"/>
                      <a:pt x="2090" y="1406"/>
                    </a:cubicBezTo>
                    <a:cubicBezTo>
                      <a:pt x="2108" y="1399"/>
                      <a:pt x="2126" y="1396"/>
                      <a:pt x="2141" y="1396"/>
                    </a:cubicBezTo>
                    <a:cubicBezTo>
                      <a:pt x="2219" y="1396"/>
                      <a:pt x="2268" y="1471"/>
                      <a:pt x="2298" y="1550"/>
                    </a:cubicBezTo>
                    <a:cubicBezTo>
                      <a:pt x="2365" y="1725"/>
                      <a:pt x="2278" y="1887"/>
                      <a:pt x="2094" y="1893"/>
                    </a:cubicBezTo>
                    <a:cubicBezTo>
                      <a:pt x="2075" y="1894"/>
                      <a:pt x="2056" y="1894"/>
                      <a:pt x="2037" y="1894"/>
                    </a:cubicBezTo>
                    <a:cubicBezTo>
                      <a:pt x="1894" y="1894"/>
                      <a:pt x="1747" y="1877"/>
                      <a:pt x="1615" y="1830"/>
                    </a:cubicBezTo>
                    <a:cubicBezTo>
                      <a:pt x="824" y="1552"/>
                      <a:pt x="369" y="962"/>
                      <a:pt x="126" y="184"/>
                    </a:cubicBezTo>
                    <a:cubicBezTo>
                      <a:pt x="116" y="152"/>
                      <a:pt x="112" y="119"/>
                      <a:pt x="102" y="70"/>
                    </a:cubicBezTo>
                    <a:close/>
                    <a:moveTo>
                      <a:pt x="10256" y="8815"/>
                    </a:moveTo>
                    <a:cubicBezTo>
                      <a:pt x="10310" y="8815"/>
                      <a:pt x="10364" y="8844"/>
                      <a:pt x="10416" y="8894"/>
                    </a:cubicBezTo>
                    <a:cubicBezTo>
                      <a:pt x="10610" y="9076"/>
                      <a:pt x="10837" y="9238"/>
                      <a:pt x="10985" y="9452"/>
                    </a:cubicBezTo>
                    <a:cubicBezTo>
                      <a:pt x="11829" y="10671"/>
                      <a:pt x="12080" y="11969"/>
                      <a:pt x="11481" y="13382"/>
                    </a:cubicBezTo>
                    <a:cubicBezTo>
                      <a:pt x="11176" y="14098"/>
                      <a:pt x="10674" y="14573"/>
                      <a:pt x="9934" y="14797"/>
                    </a:cubicBezTo>
                    <a:cubicBezTo>
                      <a:pt x="9699" y="14868"/>
                      <a:pt x="9472" y="14902"/>
                      <a:pt x="9252" y="14902"/>
                    </a:cubicBezTo>
                    <a:cubicBezTo>
                      <a:pt x="8708" y="14902"/>
                      <a:pt x="8210" y="14691"/>
                      <a:pt x="7765" y="14293"/>
                    </a:cubicBezTo>
                    <a:cubicBezTo>
                      <a:pt x="7426" y="13991"/>
                      <a:pt x="7359" y="13584"/>
                      <a:pt x="7475" y="13157"/>
                    </a:cubicBezTo>
                    <a:cubicBezTo>
                      <a:pt x="7544" y="12901"/>
                      <a:pt x="7785" y="12753"/>
                      <a:pt x="8024" y="12753"/>
                    </a:cubicBezTo>
                    <a:cubicBezTo>
                      <a:pt x="8163" y="12753"/>
                      <a:pt x="8301" y="12803"/>
                      <a:pt x="8405" y="12910"/>
                    </a:cubicBezTo>
                    <a:cubicBezTo>
                      <a:pt x="8473" y="12981"/>
                      <a:pt x="8523" y="13060"/>
                      <a:pt x="8470" y="13173"/>
                    </a:cubicBezTo>
                    <a:cubicBezTo>
                      <a:pt x="8365" y="13100"/>
                      <a:pt x="8263" y="13065"/>
                      <a:pt x="8171" y="13065"/>
                    </a:cubicBezTo>
                    <a:cubicBezTo>
                      <a:pt x="8008" y="13065"/>
                      <a:pt x="7877" y="13176"/>
                      <a:pt x="7819" y="13384"/>
                    </a:cubicBezTo>
                    <a:cubicBezTo>
                      <a:pt x="7754" y="13620"/>
                      <a:pt x="7828" y="13828"/>
                      <a:pt x="7976" y="14005"/>
                    </a:cubicBezTo>
                    <a:cubicBezTo>
                      <a:pt x="8321" y="14423"/>
                      <a:pt x="8754" y="14658"/>
                      <a:pt x="9273" y="14658"/>
                    </a:cubicBezTo>
                    <a:cubicBezTo>
                      <a:pt x="9346" y="14658"/>
                      <a:pt x="9420" y="14654"/>
                      <a:pt x="9496" y="14644"/>
                    </a:cubicBezTo>
                    <a:cubicBezTo>
                      <a:pt x="10391" y="14534"/>
                      <a:pt x="10990" y="14038"/>
                      <a:pt x="11276" y="13180"/>
                    </a:cubicBezTo>
                    <a:cubicBezTo>
                      <a:pt x="11516" y="12458"/>
                      <a:pt x="11521" y="11721"/>
                      <a:pt x="11400" y="10977"/>
                    </a:cubicBezTo>
                    <a:cubicBezTo>
                      <a:pt x="11261" y="10126"/>
                      <a:pt x="10861" y="9438"/>
                      <a:pt x="10140" y="8950"/>
                    </a:cubicBezTo>
                    <a:cubicBezTo>
                      <a:pt x="10122" y="8938"/>
                      <a:pt x="10111" y="8919"/>
                      <a:pt x="10100" y="8907"/>
                    </a:cubicBezTo>
                    <a:cubicBezTo>
                      <a:pt x="10151" y="8843"/>
                      <a:pt x="10204" y="8815"/>
                      <a:pt x="10256" y="8815"/>
                    </a:cubicBezTo>
                    <a:close/>
                    <a:moveTo>
                      <a:pt x="11113" y="7950"/>
                    </a:moveTo>
                    <a:cubicBezTo>
                      <a:pt x="11262" y="8053"/>
                      <a:pt x="11416" y="8141"/>
                      <a:pt x="11546" y="8255"/>
                    </a:cubicBezTo>
                    <a:cubicBezTo>
                      <a:pt x="12392" y="9000"/>
                      <a:pt x="12940" y="9924"/>
                      <a:pt x="13168" y="11032"/>
                    </a:cubicBezTo>
                    <a:cubicBezTo>
                      <a:pt x="13385" y="12098"/>
                      <a:pt x="13358" y="13140"/>
                      <a:pt x="12849" y="14132"/>
                    </a:cubicBezTo>
                    <a:cubicBezTo>
                      <a:pt x="12616" y="14587"/>
                      <a:pt x="12356" y="15024"/>
                      <a:pt x="11860" y="15244"/>
                    </a:cubicBezTo>
                    <a:cubicBezTo>
                      <a:pt x="11726" y="15304"/>
                      <a:pt x="11576" y="15326"/>
                      <a:pt x="11432" y="15366"/>
                    </a:cubicBezTo>
                    <a:cubicBezTo>
                      <a:pt x="11427" y="15353"/>
                      <a:pt x="11423" y="15338"/>
                      <a:pt x="11418" y="15326"/>
                    </a:cubicBezTo>
                    <a:cubicBezTo>
                      <a:pt x="11438" y="15309"/>
                      <a:pt x="11458" y="15292"/>
                      <a:pt x="11479" y="15276"/>
                    </a:cubicBezTo>
                    <a:cubicBezTo>
                      <a:pt x="12087" y="14845"/>
                      <a:pt x="12454" y="14243"/>
                      <a:pt x="12621" y="13531"/>
                    </a:cubicBezTo>
                    <a:cubicBezTo>
                      <a:pt x="12796" y="12789"/>
                      <a:pt x="12810" y="12035"/>
                      <a:pt x="12682" y="11278"/>
                    </a:cubicBezTo>
                    <a:cubicBezTo>
                      <a:pt x="12544" y="10464"/>
                      <a:pt x="12250" y="9718"/>
                      <a:pt x="11713" y="9081"/>
                    </a:cubicBezTo>
                    <a:cubicBezTo>
                      <a:pt x="11462" y="8781"/>
                      <a:pt x="11204" y="8484"/>
                      <a:pt x="10860" y="8269"/>
                    </a:cubicBezTo>
                    <a:cubicBezTo>
                      <a:pt x="10944" y="8162"/>
                      <a:pt x="11020" y="8068"/>
                      <a:pt x="11113" y="7950"/>
                    </a:cubicBezTo>
                    <a:close/>
                    <a:moveTo>
                      <a:pt x="10837" y="8341"/>
                    </a:moveTo>
                    <a:cubicBezTo>
                      <a:pt x="10872" y="8341"/>
                      <a:pt x="10909" y="8369"/>
                      <a:pt x="10979" y="8428"/>
                    </a:cubicBezTo>
                    <a:cubicBezTo>
                      <a:pt x="11495" y="8862"/>
                      <a:pt x="11914" y="9377"/>
                      <a:pt x="12194" y="9992"/>
                    </a:cubicBezTo>
                    <a:cubicBezTo>
                      <a:pt x="12626" y="10936"/>
                      <a:pt x="12741" y="11927"/>
                      <a:pt x="12620" y="12952"/>
                    </a:cubicBezTo>
                    <a:cubicBezTo>
                      <a:pt x="12560" y="13453"/>
                      <a:pt x="12437" y="13930"/>
                      <a:pt x="12173" y="14365"/>
                    </a:cubicBezTo>
                    <a:cubicBezTo>
                      <a:pt x="11908" y="14800"/>
                      <a:pt x="11575" y="15165"/>
                      <a:pt x="11096" y="15363"/>
                    </a:cubicBezTo>
                    <a:cubicBezTo>
                      <a:pt x="10885" y="15451"/>
                      <a:pt x="10662" y="15515"/>
                      <a:pt x="10438" y="15571"/>
                    </a:cubicBezTo>
                    <a:cubicBezTo>
                      <a:pt x="10105" y="15656"/>
                      <a:pt x="9779" y="15700"/>
                      <a:pt x="9464" y="15700"/>
                    </a:cubicBezTo>
                    <a:cubicBezTo>
                      <a:pt x="8700" y="15700"/>
                      <a:pt x="7991" y="15442"/>
                      <a:pt x="7350" y="14888"/>
                    </a:cubicBezTo>
                    <a:cubicBezTo>
                      <a:pt x="6962" y="14552"/>
                      <a:pt x="6738" y="14116"/>
                      <a:pt x="6650" y="13616"/>
                    </a:cubicBezTo>
                    <a:cubicBezTo>
                      <a:pt x="6629" y="13504"/>
                      <a:pt x="6657" y="13373"/>
                      <a:pt x="6697" y="13263"/>
                    </a:cubicBezTo>
                    <a:cubicBezTo>
                      <a:pt x="6716" y="13210"/>
                      <a:pt x="6749" y="13185"/>
                      <a:pt x="6783" y="13185"/>
                    </a:cubicBezTo>
                    <a:cubicBezTo>
                      <a:pt x="6819" y="13185"/>
                      <a:pt x="6858" y="13212"/>
                      <a:pt x="6888" y="13263"/>
                    </a:cubicBezTo>
                    <a:cubicBezTo>
                      <a:pt x="6913" y="13305"/>
                      <a:pt x="6920" y="13357"/>
                      <a:pt x="6943" y="13400"/>
                    </a:cubicBezTo>
                    <a:cubicBezTo>
                      <a:pt x="6955" y="13424"/>
                      <a:pt x="6981" y="13441"/>
                      <a:pt x="7002" y="13460"/>
                    </a:cubicBezTo>
                    <a:cubicBezTo>
                      <a:pt x="7017" y="13441"/>
                      <a:pt x="7041" y="13423"/>
                      <a:pt x="7047" y="13400"/>
                    </a:cubicBezTo>
                    <a:cubicBezTo>
                      <a:pt x="7068" y="13327"/>
                      <a:pt x="7077" y="13250"/>
                      <a:pt x="7099" y="13176"/>
                    </a:cubicBezTo>
                    <a:cubicBezTo>
                      <a:pt x="7232" y="12718"/>
                      <a:pt x="7577" y="12455"/>
                      <a:pt x="7985" y="12455"/>
                    </a:cubicBezTo>
                    <a:cubicBezTo>
                      <a:pt x="8130" y="12455"/>
                      <a:pt x="8283" y="12488"/>
                      <a:pt x="8438" y="12558"/>
                    </a:cubicBezTo>
                    <a:cubicBezTo>
                      <a:pt x="8798" y="12719"/>
                      <a:pt x="8981" y="13118"/>
                      <a:pt x="8856" y="13467"/>
                    </a:cubicBezTo>
                    <a:cubicBezTo>
                      <a:pt x="8800" y="13621"/>
                      <a:pt x="8698" y="13707"/>
                      <a:pt x="8573" y="13707"/>
                    </a:cubicBezTo>
                    <a:cubicBezTo>
                      <a:pt x="8514" y="13707"/>
                      <a:pt x="8450" y="13688"/>
                      <a:pt x="8384" y="13647"/>
                    </a:cubicBezTo>
                    <a:cubicBezTo>
                      <a:pt x="8320" y="13609"/>
                      <a:pt x="8261" y="13523"/>
                      <a:pt x="8250" y="13451"/>
                    </a:cubicBezTo>
                    <a:cubicBezTo>
                      <a:pt x="8234" y="13349"/>
                      <a:pt x="8330" y="13316"/>
                      <a:pt x="8420" y="13295"/>
                    </a:cubicBezTo>
                    <a:cubicBezTo>
                      <a:pt x="8541" y="13266"/>
                      <a:pt x="8607" y="13163"/>
                      <a:pt x="8567" y="13041"/>
                    </a:cubicBezTo>
                    <a:cubicBezTo>
                      <a:pt x="8542" y="12967"/>
                      <a:pt x="8495" y="12891"/>
                      <a:pt x="8439" y="12840"/>
                    </a:cubicBezTo>
                    <a:cubicBezTo>
                      <a:pt x="8319" y="12730"/>
                      <a:pt x="8171" y="12679"/>
                      <a:pt x="8022" y="12679"/>
                    </a:cubicBezTo>
                    <a:cubicBezTo>
                      <a:pt x="7759" y="12679"/>
                      <a:pt x="7496" y="12840"/>
                      <a:pt x="7404" y="13113"/>
                    </a:cubicBezTo>
                    <a:cubicBezTo>
                      <a:pt x="7249" y="13574"/>
                      <a:pt x="7404" y="14102"/>
                      <a:pt x="7788" y="14427"/>
                    </a:cubicBezTo>
                    <a:cubicBezTo>
                      <a:pt x="8229" y="14800"/>
                      <a:pt x="8767" y="14977"/>
                      <a:pt x="9301" y="14977"/>
                    </a:cubicBezTo>
                    <a:cubicBezTo>
                      <a:pt x="10131" y="14977"/>
                      <a:pt x="10951" y="14548"/>
                      <a:pt x="11377" y="13759"/>
                    </a:cubicBezTo>
                    <a:cubicBezTo>
                      <a:pt x="11538" y="13462"/>
                      <a:pt x="11672" y="13142"/>
                      <a:pt x="11762" y="12819"/>
                    </a:cubicBezTo>
                    <a:cubicBezTo>
                      <a:pt x="12070" y="11691"/>
                      <a:pt x="11799" y="10648"/>
                      <a:pt x="11233" y="9665"/>
                    </a:cubicBezTo>
                    <a:cubicBezTo>
                      <a:pt x="11019" y="9292"/>
                      <a:pt x="10705" y="9002"/>
                      <a:pt x="10343" y="8746"/>
                    </a:cubicBezTo>
                    <a:cubicBezTo>
                      <a:pt x="10468" y="8637"/>
                      <a:pt x="10585" y="8543"/>
                      <a:pt x="10694" y="8441"/>
                    </a:cubicBezTo>
                    <a:cubicBezTo>
                      <a:pt x="10765" y="8375"/>
                      <a:pt x="10800" y="8341"/>
                      <a:pt x="10837" y="8341"/>
                    </a:cubicBezTo>
                    <a:close/>
                    <a:moveTo>
                      <a:pt x="7430" y="15118"/>
                    </a:moveTo>
                    <a:cubicBezTo>
                      <a:pt x="7764" y="15300"/>
                      <a:pt x="8092" y="15479"/>
                      <a:pt x="8413" y="15651"/>
                    </a:cubicBezTo>
                    <a:cubicBezTo>
                      <a:pt x="8182" y="15815"/>
                      <a:pt x="7897" y="15894"/>
                      <a:pt x="7621" y="15894"/>
                    </a:cubicBezTo>
                    <a:cubicBezTo>
                      <a:pt x="7315" y="15894"/>
                      <a:pt x="7020" y="15797"/>
                      <a:pt x="6820" y="15609"/>
                    </a:cubicBezTo>
                    <a:cubicBezTo>
                      <a:pt x="6755" y="15548"/>
                      <a:pt x="6701" y="15469"/>
                      <a:pt x="6669" y="15388"/>
                    </a:cubicBezTo>
                    <a:cubicBezTo>
                      <a:pt x="6651" y="15340"/>
                      <a:pt x="6671" y="15263"/>
                      <a:pt x="6701" y="15216"/>
                    </a:cubicBezTo>
                    <a:cubicBezTo>
                      <a:pt x="6713" y="15197"/>
                      <a:pt x="6759" y="15184"/>
                      <a:pt x="6795" y="15184"/>
                    </a:cubicBezTo>
                    <a:cubicBezTo>
                      <a:pt x="6809" y="15184"/>
                      <a:pt x="6822" y="15186"/>
                      <a:pt x="6830" y="15192"/>
                    </a:cubicBezTo>
                    <a:cubicBezTo>
                      <a:pt x="6877" y="15223"/>
                      <a:pt x="6928" y="15286"/>
                      <a:pt x="6928" y="15335"/>
                    </a:cubicBezTo>
                    <a:cubicBezTo>
                      <a:pt x="6928" y="15475"/>
                      <a:pt x="7008" y="15500"/>
                      <a:pt x="7110" y="15500"/>
                    </a:cubicBezTo>
                    <a:cubicBezTo>
                      <a:pt x="7115" y="15500"/>
                      <a:pt x="7119" y="15499"/>
                      <a:pt x="7124" y="15499"/>
                    </a:cubicBezTo>
                    <a:cubicBezTo>
                      <a:pt x="7266" y="15496"/>
                      <a:pt x="7393" y="15375"/>
                      <a:pt x="7418" y="15226"/>
                    </a:cubicBezTo>
                    <a:cubicBezTo>
                      <a:pt x="7424" y="15184"/>
                      <a:pt x="7428" y="15141"/>
                      <a:pt x="7430" y="15118"/>
                    </a:cubicBezTo>
                    <a:close/>
                    <a:moveTo>
                      <a:pt x="6363" y="14366"/>
                    </a:moveTo>
                    <a:cubicBezTo>
                      <a:pt x="6482" y="14366"/>
                      <a:pt x="6614" y="14388"/>
                      <a:pt x="6760" y="14432"/>
                    </a:cubicBezTo>
                    <a:cubicBezTo>
                      <a:pt x="6774" y="14436"/>
                      <a:pt x="6788" y="14441"/>
                      <a:pt x="6797" y="14448"/>
                    </a:cubicBezTo>
                    <a:cubicBezTo>
                      <a:pt x="6838" y="14477"/>
                      <a:pt x="6883" y="14501"/>
                      <a:pt x="6915" y="14537"/>
                    </a:cubicBezTo>
                    <a:cubicBezTo>
                      <a:pt x="7033" y="14669"/>
                      <a:pt x="7150" y="14800"/>
                      <a:pt x="7260" y="14937"/>
                    </a:cubicBezTo>
                    <a:cubicBezTo>
                      <a:pt x="7343" y="15040"/>
                      <a:pt x="7373" y="15160"/>
                      <a:pt x="7312" y="15279"/>
                    </a:cubicBezTo>
                    <a:cubicBezTo>
                      <a:pt x="7271" y="15360"/>
                      <a:pt x="7207" y="15411"/>
                      <a:pt x="7114" y="15411"/>
                    </a:cubicBezTo>
                    <a:cubicBezTo>
                      <a:pt x="7087" y="15411"/>
                      <a:pt x="7058" y="15407"/>
                      <a:pt x="7027" y="15398"/>
                    </a:cubicBezTo>
                    <a:cubicBezTo>
                      <a:pt x="7027" y="15366"/>
                      <a:pt x="7029" y="15344"/>
                      <a:pt x="7027" y="15322"/>
                    </a:cubicBezTo>
                    <a:cubicBezTo>
                      <a:pt x="7014" y="15212"/>
                      <a:pt x="6959" y="15122"/>
                      <a:pt x="6852" y="15107"/>
                    </a:cubicBezTo>
                    <a:cubicBezTo>
                      <a:pt x="6842" y="15106"/>
                      <a:pt x="6832" y="15105"/>
                      <a:pt x="6822" y="15105"/>
                    </a:cubicBezTo>
                    <a:cubicBezTo>
                      <a:pt x="6757" y="15105"/>
                      <a:pt x="6681" y="15129"/>
                      <a:pt x="6634" y="15167"/>
                    </a:cubicBezTo>
                    <a:cubicBezTo>
                      <a:pt x="6547" y="15236"/>
                      <a:pt x="6546" y="15344"/>
                      <a:pt x="6595" y="15441"/>
                    </a:cubicBezTo>
                    <a:cubicBezTo>
                      <a:pt x="6629" y="15510"/>
                      <a:pt x="6671" y="15577"/>
                      <a:pt x="6722" y="15632"/>
                    </a:cubicBezTo>
                    <a:cubicBezTo>
                      <a:pt x="6859" y="15783"/>
                      <a:pt x="7034" y="15873"/>
                      <a:pt x="7231" y="15926"/>
                    </a:cubicBezTo>
                    <a:cubicBezTo>
                      <a:pt x="7360" y="15961"/>
                      <a:pt x="7487" y="15977"/>
                      <a:pt x="7611" y="15977"/>
                    </a:cubicBezTo>
                    <a:cubicBezTo>
                      <a:pt x="7907" y="15977"/>
                      <a:pt x="8188" y="15884"/>
                      <a:pt x="8457" y="15728"/>
                    </a:cubicBezTo>
                    <a:cubicBezTo>
                      <a:pt x="8510" y="15697"/>
                      <a:pt x="8556" y="15684"/>
                      <a:pt x="8606" y="15684"/>
                    </a:cubicBezTo>
                    <a:cubicBezTo>
                      <a:pt x="8631" y="15684"/>
                      <a:pt x="8656" y="15687"/>
                      <a:pt x="8685" y="15693"/>
                    </a:cubicBezTo>
                    <a:cubicBezTo>
                      <a:pt x="8979" y="15756"/>
                      <a:pt x="9274" y="15794"/>
                      <a:pt x="9570" y="15794"/>
                    </a:cubicBezTo>
                    <a:cubicBezTo>
                      <a:pt x="9818" y="15794"/>
                      <a:pt x="10066" y="15767"/>
                      <a:pt x="10313" y="15706"/>
                    </a:cubicBezTo>
                    <a:cubicBezTo>
                      <a:pt x="10573" y="15641"/>
                      <a:pt x="10828" y="15557"/>
                      <a:pt x="11089" y="15508"/>
                    </a:cubicBezTo>
                    <a:cubicBezTo>
                      <a:pt x="11305" y="15467"/>
                      <a:pt x="11529" y="15431"/>
                      <a:pt x="11749" y="15431"/>
                    </a:cubicBezTo>
                    <a:cubicBezTo>
                      <a:pt x="11771" y="15431"/>
                      <a:pt x="11793" y="15432"/>
                      <a:pt x="11814" y="15432"/>
                    </a:cubicBezTo>
                    <a:cubicBezTo>
                      <a:pt x="12186" y="15445"/>
                      <a:pt x="12487" y="15632"/>
                      <a:pt x="12724" y="15914"/>
                    </a:cubicBezTo>
                    <a:cubicBezTo>
                      <a:pt x="13109" y="16370"/>
                      <a:pt x="13261" y="16915"/>
                      <a:pt x="13287" y="17503"/>
                    </a:cubicBezTo>
                    <a:cubicBezTo>
                      <a:pt x="13250" y="17449"/>
                      <a:pt x="13222" y="17388"/>
                      <a:pt x="13194" y="17330"/>
                    </a:cubicBezTo>
                    <a:cubicBezTo>
                      <a:pt x="13091" y="17119"/>
                      <a:pt x="13014" y="16890"/>
                      <a:pt x="12876" y="16704"/>
                    </a:cubicBezTo>
                    <a:cubicBezTo>
                      <a:pt x="12511" y="16203"/>
                      <a:pt x="11988" y="16021"/>
                      <a:pt x="11404" y="16021"/>
                    </a:cubicBezTo>
                    <a:cubicBezTo>
                      <a:pt x="11365" y="16021"/>
                      <a:pt x="11325" y="16021"/>
                      <a:pt x="11284" y="16023"/>
                    </a:cubicBezTo>
                    <a:cubicBezTo>
                      <a:pt x="10808" y="16043"/>
                      <a:pt x="10368" y="16225"/>
                      <a:pt x="9934" y="16409"/>
                    </a:cubicBezTo>
                    <a:cubicBezTo>
                      <a:pt x="9338" y="16663"/>
                      <a:pt x="8753" y="16938"/>
                      <a:pt x="8114" y="17080"/>
                    </a:cubicBezTo>
                    <a:cubicBezTo>
                      <a:pt x="7864" y="17135"/>
                      <a:pt x="7615" y="17163"/>
                      <a:pt x="7368" y="17163"/>
                    </a:cubicBezTo>
                    <a:cubicBezTo>
                      <a:pt x="6985" y="17163"/>
                      <a:pt x="6606" y="17095"/>
                      <a:pt x="6232" y="16953"/>
                    </a:cubicBezTo>
                    <a:cubicBezTo>
                      <a:pt x="6061" y="16889"/>
                      <a:pt x="5897" y="16806"/>
                      <a:pt x="5799" y="16642"/>
                    </a:cubicBezTo>
                    <a:cubicBezTo>
                      <a:pt x="5763" y="16580"/>
                      <a:pt x="5731" y="16466"/>
                      <a:pt x="5762" y="16424"/>
                    </a:cubicBezTo>
                    <a:cubicBezTo>
                      <a:pt x="5800" y="16370"/>
                      <a:pt x="5906" y="16360"/>
                      <a:pt x="5984" y="16344"/>
                    </a:cubicBezTo>
                    <a:cubicBezTo>
                      <a:pt x="5998" y="16342"/>
                      <a:pt x="6012" y="16341"/>
                      <a:pt x="6026" y="16341"/>
                    </a:cubicBezTo>
                    <a:cubicBezTo>
                      <a:pt x="6065" y="16341"/>
                      <a:pt x="6107" y="16349"/>
                      <a:pt x="6150" y="16352"/>
                    </a:cubicBezTo>
                    <a:cubicBezTo>
                      <a:pt x="6144" y="16316"/>
                      <a:pt x="6147" y="16305"/>
                      <a:pt x="6141" y="16300"/>
                    </a:cubicBezTo>
                    <a:cubicBezTo>
                      <a:pt x="6107" y="16265"/>
                      <a:pt x="6071" y="16231"/>
                      <a:pt x="6033" y="16199"/>
                    </a:cubicBezTo>
                    <a:cubicBezTo>
                      <a:pt x="5731" y="15936"/>
                      <a:pt x="5583" y="15604"/>
                      <a:pt x="5622" y="15210"/>
                    </a:cubicBezTo>
                    <a:cubicBezTo>
                      <a:pt x="5676" y="14657"/>
                      <a:pt x="5929" y="14366"/>
                      <a:pt x="6363" y="14366"/>
                    </a:cubicBezTo>
                    <a:close/>
                    <a:moveTo>
                      <a:pt x="13541" y="86"/>
                    </a:moveTo>
                    <a:cubicBezTo>
                      <a:pt x="13545" y="132"/>
                      <a:pt x="13550" y="171"/>
                      <a:pt x="13550" y="211"/>
                    </a:cubicBezTo>
                    <a:lnTo>
                      <a:pt x="13557" y="9179"/>
                    </a:lnTo>
                    <a:cubicBezTo>
                      <a:pt x="13560" y="11811"/>
                      <a:pt x="13561" y="14443"/>
                      <a:pt x="13566" y="17074"/>
                    </a:cubicBezTo>
                    <a:cubicBezTo>
                      <a:pt x="13566" y="17177"/>
                      <a:pt x="13596" y="17278"/>
                      <a:pt x="13602" y="17381"/>
                    </a:cubicBezTo>
                    <a:cubicBezTo>
                      <a:pt x="13607" y="17453"/>
                      <a:pt x="13602" y="17526"/>
                      <a:pt x="13587" y="17594"/>
                    </a:cubicBezTo>
                    <a:cubicBezTo>
                      <a:pt x="13584" y="17606"/>
                      <a:pt x="13534" y="17620"/>
                      <a:pt x="13503" y="17620"/>
                    </a:cubicBezTo>
                    <a:cubicBezTo>
                      <a:pt x="13493" y="17620"/>
                      <a:pt x="13485" y="17619"/>
                      <a:pt x="13482" y="17615"/>
                    </a:cubicBezTo>
                    <a:cubicBezTo>
                      <a:pt x="13446" y="17578"/>
                      <a:pt x="13422" y="17525"/>
                      <a:pt x="13411" y="17473"/>
                    </a:cubicBezTo>
                    <a:cubicBezTo>
                      <a:pt x="13384" y="17335"/>
                      <a:pt x="13373" y="17194"/>
                      <a:pt x="13344" y="17057"/>
                    </a:cubicBezTo>
                    <a:cubicBezTo>
                      <a:pt x="13175" y="16243"/>
                      <a:pt x="12812" y="15587"/>
                      <a:pt x="11924" y="15334"/>
                    </a:cubicBezTo>
                    <a:cubicBezTo>
                      <a:pt x="11964" y="15308"/>
                      <a:pt x="11991" y="15294"/>
                      <a:pt x="12015" y="15274"/>
                    </a:cubicBezTo>
                    <a:cubicBezTo>
                      <a:pt x="12181" y="15136"/>
                      <a:pt x="12374" y="15020"/>
                      <a:pt x="12507" y="14855"/>
                    </a:cubicBezTo>
                    <a:cubicBezTo>
                      <a:pt x="12852" y="14427"/>
                      <a:pt x="13116" y="13943"/>
                      <a:pt x="13232" y="13408"/>
                    </a:cubicBezTo>
                    <a:cubicBezTo>
                      <a:pt x="13632" y="11564"/>
                      <a:pt x="13230" y="9924"/>
                      <a:pt x="11925" y="8533"/>
                    </a:cubicBezTo>
                    <a:cubicBezTo>
                      <a:pt x="11696" y="8289"/>
                      <a:pt x="11457" y="8054"/>
                      <a:pt x="11163" y="7920"/>
                    </a:cubicBezTo>
                    <a:cubicBezTo>
                      <a:pt x="11318" y="7611"/>
                      <a:pt x="11479" y="7323"/>
                      <a:pt x="11609" y="7021"/>
                    </a:cubicBezTo>
                    <a:cubicBezTo>
                      <a:pt x="11939" y="6257"/>
                      <a:pt x="12181" y="5466"/>
                      <a:pt x="12234" y="4629"/>
                    </a:cubicBezTo>
                    <a:cubicBezTo>
                      <a:pt x="12273" y="4015"/>
                      <a:pt x="12155" y="3421"/>
                      <a:pt x="12020" y="2827"/>
                    </a:cubicBezTo>
                    <a:cubicBezTo>
                      <a:pt x="11762" y="1695"/>
                      <a:pt x="11173" y="789"/>
                      <a:pt x="10208" y="135"/>
                    </a:cubicBezTo>
                    <a:cubicBezTo>
                      <a:pt x="10197" y="126"/>
                      <a:pt x="10188" y="111"/>
                      <a:pt x="10167" y="86"/>
                    </a:cubicBezTo>
                    <a:close/>
                    <a:moveTo>
                      <a:pt x="128" y="1"/>
                    </a:moveTo>
                    <a:cubicBezTo>
                      <a:pt x="28" y="1"/>
                      <a:pt x="0" y="54"/>
                      <a:pt x="27" y="148"/>
                    </a:cubicBezTo>
                    <a:cubicBezTo>
                      <a:pt x="255" y="955"/>
                      <a:pt x="704" y="1577"/>
                      <a:pt x="1511" y="1885"/>
                    </a:cubicBezTo>
                    <a:cubicBezTo>
                      <a:pt x="1682" y="1950"/>
                      <a:pt x="1876" y="1981"/>
                      <a:pt x="2061" y="1981"/>
                    </a:cubicBezTo>
                    <a:cubicBezTo>
                      <a:pt x="2067" y="1981"/>
                      <a:pt x="2073" y="1981"/>
                      <a:pt x="2079" y="1981"/>
                    </a:cubicBezTo>
                    <a:cubicBezTo>
                      <a:pt x="2338" y="1980"/>
                      <a:pt x="2463" y="1749"/>
                      <a:pt x="2364" y="1508"/>
                    </a:cubicBezTo>
                    <a:cubicBezTo>
                      <a:pt x="2317" y="1393"/>
                      <a:pt x="2239" y="1313"/>
                      <a:pt x="2113" y="1313"/>
                    </a:cubicBezTo>
                    <a:cubicBezTo>
                      <a:pt x="2108" y="1313"/>
                      <a:pt x="2103" y="1314"/>
                      <a:pt x="2098" y="1314"/>
                    </a:cubicBezTo>
                    <a:cubicBezTo>
                      <a:pt x="1961" y="1322"/>
                      <a:pt x="1908" y="1418"/>
                      <a:pt x="1900" y="1544"/>
                    </a:cubicBezTo>
                    <a:cubicBezTo>
                      <a:pt x="1886" y="1546"/>
                      <a:pt x="1872" y="1547"/>
                      <a:pt x="1857" y="1547"/>
                    </a:cubicBezTo>
                    <a:cubicBezTo>
                      <a:pt x="1574" y="1547"/>
                      <a:pt x="1090" y="1163"/>
                      <a:pt x="1001" y="795"/>
                    </a:cubicBezTo>
                    <a:lnTo>
                      <a:pt x="1001" y="795"/>
                    </a:lnTo>
                    <a:cubicBezTo>
                      <a:pt x="1089" y="868"/>
                      <a:pt x="1161" y="932"/>
                      <a:pt x="1237" y="989"/>
                    </a:cubicBezTo>
                    <a:cubicBezTo>
                      <a:pt x="1415" y="1128"/>
                      <a:pt x="1603" y="1246"/>
                      <a:pt x="1835" y="1260"/>
                    </a:cubicBezTo>
                    <a:cubicBezTo>
                      <a:pt x="1843" y="1261"/>
                      <a:pt x="1851" y="1261"/>
                      <a:pt x="1858" y="1261"/>
                    </a:cubicBezTo>
                    <a:cubicBezTo>
                      <a:pt x="2087" y="1261"/>
                      <a:pt x="2261" y="1072"/>
                      <a:pt x="2243" y="840"/>
                    </a:cubicBezTo>
                    <a:cubicBezTo>
                      <a:pt x="2233" y="713"/>
                      <a:pt x="2130" y="604"/>
                      <a:pt x="2008" y="597"/>
                    </a:cubicBezTo>
                    <a:cubicBezTo>
                      <a:pt x="2003" y="597"/>
                      <a:pt x="1999" y="597"/>
                      <a:pt x="1994" y="597"/>
                    </a:cubicBezTo>
                    <a:cubicBezTo>
                      <a:pt x="1859" y="597"/>
                      <a:pt x="1815" y="695"/>
                      <a:pt x="1791" y="862"/>
                    </a:cubicBezTo>
                    <a:cubicBezTo>
                      <a:pt x="1651" y="705"/>
                      <a:pt x="1535" y="576"/>
                      <a:pt x="1393" y="419"/>
                    </a:cubicBezTo>
                    <a:cubicBezTo>
                      <a:pt x="1471" y="411"/>
                      <a:pt x="1501" y="406"/>
                      <a:pt x="1530" y="406"/>
                    </a:cubicBezTo>
                    <a:cubicBezTo>
                      <a:pt x="2827" y="406"/>
                      <a:pt x="4125" y="407"/>
                      <a:pt x="5422" y="407"/>
                    </a:cubicBezTo>
                    <a:cubicBezTo>
                      <a:pt x="6503" y="407"/>
                      <a:pt x="7584" y="406"/>
                      <a:pt x="8665" y="404"/>
                    </a:cubicBezTo>
                    <a:cubicBezTo>
                      <a:pt x="8666" y="404"/>
                      <a:pt x="8668" y="404"/>
                      <a:pt x="8669" y="404"/>
                    </a:cubicBezTo>
                    <a:cubicBezTo>
                      <a:pt x="8817" y="404"/>
                      <a:pt x="8886" y="458"/>
                      <a:pt x="8937" y="586"/>
                    </a:cubicBezTo>
                    <a:cubicBezTo>
                      <a:pt x="9071" y="931"/>
                      <a:pt x="9108" y="1279"/>
                      <a:pt x="8986" y="1634"/>
                    </a:cubicBezTo>
                    <a:cubicBezTo>
                      <a:pt x="8903" y="1875"/>
                      <a:pt x="8730" y="2024"/>
                      <a:pt x="8498" y="2110"/>
                    </a:cubicBezTo>
                    <a:cubicBezTo>
                      <a:pt x="8449" y="2128"/>
                      <a:pt x="8400" y="2140"/>
                      <a:pt x="8352" y="2140"/>
                    </a:cubicBezTo>
                    <a:cubicBezTo>
                      <a:pt x="8303" y="2140"/>
                      <a:pt x="8254" y="2127"/>
                      <a:pt x="8210" y="2097"/>
                    </a:cubicBezTo>
                    <a:cubicBezTo>
                      <a:pt x="8302" y="2048"/>
                      <a:pt x="8405" y="2016"/>
                      <a:pt x="8479" y="1953"/>
                    </a:cubicBezTo>
                    <a:cubicBezTo>
                      <a:pt x="8616" y="1834"/>
                      <a:pt x="8634" y="1577"/>
                      <a:pt x="8537" y="1384"/>
                    </a:cubicBezTo>
                    <a:cubicBezTo>
                      <a:pt x="8407" y="1126"/>
                      <a:pt x="8145" y="974"/>
                      <a:pt x="7876" y="974"/>
                    </a:cubicBezTo>
                    <a:cubicBezTo>
                      <a:pt x="7749" y="974"/>
                      <a:pt x="7620" y="1009"/>
                      <a:pt x="7504" y="1081"/>
                    </a:cubicBezTo>
                    <a:cubicBezTo>
                      <a:pt x="7414" y="1138"/>
                      <a:pt x="7326" y="1235"/>
                      <a:pt x="7290" y="1333"/>
                    </a:cubicBezTo>
                    <a:cubicBezTo>
                      <a:pt x="7170" y="1659"/>
                      <a:pt x="7189" y="1984"/>
                      <a:pt x="7418" y="2258"/>
                    </a:cubicBezTo>
                    <a:cubicBezTo>
                      <a:pt x="7747" y="2654"/>
                      <a:pt x="8167" y="2865"/>
                      <a:pt x="8661" y="2865"/>
                    </a:cubicBezTo>
                    <a:cubicBezTo>
                      <a:pt x="8729" y="2865"/>
                      <a:pt x="8799" y="2861"/>
                      <a:pt x="8870" y="2853"/>
                    </a:cubicBezTo>
                    <a:cubicBezTo>
                      <a:pt x="9506" y="2781"/>
                      <a:pt x="9991" y="2193"/>
                      <a:pt x="9993" y="1534"/>
                    </a:cubicBezTo>
                    <a:lnTo>
                      <a:pt x="9993" y="1369"/>
                    </a:lnTo>
                    <a:cubicBezTo>
                      <a:pt x="10244" y="1567"/>
                      <a:pt x="10399" y="1799"/>
                      <a:pt x="10479" y="2077"/>
                    </a:cubicBezTo>
                    <a:cubicBezTo>
                      <a:pt x="10580" y="2430"/>
                      <a:pt x="10569" y="2794"/>
                      <a:pt x="10504" y="3153"/>
                    </a:cubicBezTo>
                    <a:cubicBezTo>
                      <a:pt x="10344" y="4046"/>
                      <a:pt x="9966" y="4827"/>
                      <a:pt x="9357" y="5502"/>
                    </a:cubicBezTo>
                    <a:cubicBezTo>
                      <a:pt x="8814" y="6104"/>
                      <a:pt x="8095" y="6370"/>
                      <a:pt x="7394" y="6370"/>
                    </a:cubicBezTo>
                    <a:cubicBezTo>
                      <a:pt x="7011" y="6370"/>
                      <a:pt x="6634" y="6291"/>
                      <a:pt x="6294" y="6144"/>
                    </a:cubicBezTo>
                    <a:cubicBezTo>
                      <a:pt x="6101" y="6060"/>
                      <a:pt x="5933" y="5916"/>
                      <a:pt x="5743" y="5792"/>
                    </a:cubicBezTo>
                    <a:cubicBezTo>
                      <a:pt x="5990" y="5611"/>
                      <a:pt x="6077" y="5361"/>
                      <a:pt x="6009" y="5103"/>
                    </a:cubicBezTo>
                    <a:cubicBezTo>
                      <a:pt x="5937" y="4826"/>
                      <a:pt x="5699" y="4604"/>
                      <a:pt x="5447" y="4574"/>
                    </a:cubicBezTo>
                    <a:cubicBezTo>
                      <a:pt x="5429" y="4572"/>
                      <a:pt x="5411" y="4571"/>
                      <a:pt x="5392" y="4571"/>
                    </a:cubicBezTo>
                    <a:cubicBezTo>
                      <a:pt x="5036" y="4571"/>
                      <a:pt x="4705" y="4963"/>
                      <a:pt x="4756" y="5356"/>
                    </a:cubicBezTo>
                    <a:cubicBezTo>
                      <a:pt x="4802" y="5704"/>
                      <a:pt x="4935" y="6019"/>
                      <a:pt x="5156" y="6294"/>
                    </a:cubicBezTo>
                    <a:cubicBezTo>
                      <a:pt x="5426" y="6631"/>
                      <a:pt x="5765" y="6871"/>
                      <a:pt x="6164" y="7031"/>
                    </a:cubicBezTo>
                    <a:cubicBezTo>
                      <a:pt x="6187" y="7042"/>
                      <a:pt x="6211" y="7052"/>
                      <a:pt x="6257" y="7072"/>
                    </a:cubicBezTo>
                    <a:cubicBezTo>
                      <a:pt x="6001" y="7194"/>
                      <a:pt x="5751" y="7243"/>
                      <a:pt x="5501" y="7243"/>
                    </a:cubicBezTo>
                    <a:cubicBezTo>
                      <a:pt x="5225" y="7243"/>
                      <a:pt x="4950" y="7183"/>
                      <a:pt x="4670" y="7093"/>
                    </a:cubicBezTo>
                    <a:cubicBezTo>
                      <a:pt x="4817" y="6886"/>
                      <a:pt x="4800" y="6689"/>
                      <a:pt x="4642" y="6510"/>
                    </a:cubicBezTo>
                    <a:cubicBezTo>
                      <a:pt x="4529" y="6382"/>
                      <a:pt x="4395" y="6316"/>
                      <a:pt x="4241" y="6316"/>
                    </a:cubicBezTo>
                    <a:cubicBezTo>
                      <a:pt x="4188" y="6316"/>
                      <a:pt x="4133" y="6323"/>
                      <a:pt x="4076" y="6339"/>
                    </a:cubicBezTo>
                    <a:cubicBezTo>
                      <a:pt x="3805" y="6415"/>
                      <a:pt x="3664" y="6716"/>
                      <a:pt x="3753" y="7035"/>
                    </a:cubicBezTo>
                    <a:cubicBezTo>
                      <a:pt x="3820" y="7273"/>
                      <a:pt x="3978" y="7453"/>
                      <a:pt x="4175" y="7587"/>
                    </a:cubicBezTo>
                    <a:cubicBezTo>
                      <a:pt x="4717" y="7958"/>
                      <a:pt x="5303" y="8172"/>
                      <a:pt x="5942" y="8172"/>
                    </a:cubicBezTo>
                    <a:cubicBezTo>
                      <a:pt x="6070" y="8172"/>
                      <a:pt x="6199" y="8163"/>
                      <a:pt x="6331" y="8146"/>
                    </a:cubicBezTo>
                    <a:cubicBezTo>
                      <a:pt x="6592" y="8111"/>
                      <a:pt x="6846" y="8041"/>
                      <a:pt x="7103" y="7988"/>
                    </a:cubicBezTo>
                    <a:cubicBezTo>
                      <a:pt x="7137" y="7981"/>
                      <a:pt x="7171" y="7971"/>
                      <a:pt x="7218" y="7961"/>
                    </a:cubicBezTo>
                    <a:lnTo>
                      <a:pt x="7218" y="7961"/>
                    </a:lnTo>
                    <a:cubicBezTo>
                      <a:pt x="6818" y="8413"/>
                      <a:pt x="6130" y="8735"/>
                      <a:pt x="5458" y="8735"/>
                    </a:cubicBezTo>
                    <a:cubicBezTo>
                      <a:pt x="5207" y="8735"/>
                      <a:pt x="4959" y="8691"/>
                      <a:pt x="4728" y="8591"/>
                    </a:cubicBezTo>
                    <a:cubicBezTo>
                      <a:pt x="4727" y="8581"/>
                      <a:pt x="4720" y="8566"/>
                      <a:pt x="4723" y="8555"/>
                    </a:cubicBezTo>
                    <a:cubicBezTo>
                      <a:pt x="4789" y="8243"/>
                      <a:pt x="4668" y="8058"/>
                      <a:pt x="4348" y="7981"/>
                    </a:cubicBezTo>
                    <a:cubicBezTo>
                      <a:pt x="4315" y="7973"/>
                      <a:pt x="4281" y="7969"/>
                      <a:pt x="4248" y="7969"/>
                    </a:cubicBezTo>
                    <a:cubicBezTo>
                      <a:pt x="4037" y="7969"/>
                      <a:pt x="3837" y="8120"/>
                      <a:pt x="3780" y="8344"/>
                    </a:cubicBezTo>
                    <a:cubicBezTo>
                      <a:pt x="3716" y="8602"/>
                      <a:pt x="3809" y="8828"/>
                      <a:pt x="3975" y="9008"/>
                    </a:cubicBezTo>
                    <a:cubicBezTo>
                      <a:pt x="4100" y="9144"/>
                      <a:pt x="4260" y="9260"/>
                      <a:pt x="4425" y="9349"/>
                    </a:cubicBezTo>
                    <a:cubicBezTo>
                      <a:pt x="4784" y="9543"/>
                      <a:pt x="5179" y="9631"/>
                      <a:pt x="5585" y="9661"/>
                    </a:cubicBezTo>
                    <a:cubicBezTo>
                      <a:pt x="5982" y="9690"/>
                      <a:pt x="6380" y="9713"/>
                      <a:pt x="6777" y="9713"/>
                    </a:cubicBezTo>
                    <a:cubicBezTo>
                      <a:pt x="7234" y="9713"/>
                      <a:pt x="7690" y="9683"/>
                      <a:pt x="8144" y="9598"/>
                    </a:cubicBezTo>
                    <a:cubicBezTo>
                      <a:pt x="8613" y="9511"/>
                      <a:pt x="9071" y="9381"/>
                      <a:pt x="9508" y="9191"/>
                    </a:cubicBezTo>
                    <a:cubicBezTo>
                      <a:pt x="9590" y="9156"/>
                      <a:pt x="9672" y="9114"/>
                      <a:pt x="9749" y="9067"/>
                    </a:cubicBezTo>
                    <a:cubicBezTo>
                      <a:pt x="9857" y="9003"/>
                      <a:pt x="9912" y="8970"/>
                      <a:pt x="9964" y="8970"/>
                    </a:cubicBezTo>
                    <a:cubicBezTo>
                      <a:pt x="10020" y="8970"/>
                      <a:pt x="10072" y="9007"/>
                      <a:pt x="10178" y="9086"/>
                    </a:cubicBezTo>
                    <a:cubicBezTo>
                      <a:pt x="10684" y="9461"/>
                      <a:pt x="11049" y="9940"/>
                      <a:pt x="11215" y="10556"/>
                    </a:cubicBezTo>
                    <a:cubicBezTo>
                      <a:pt x="11445" y="11406"/>
                      <a:pt x="11464" y="12255"/>
                      <a:pt x="11215" y="13105"/>
                    </a:cubicBezTo>
                    <a:cubicBezTo>
                      <a:pt x="10926" y="14089"/>
                      <a:pt x="10109" y="14576"/>
                      <a:pt x="9301" y="14576"/>
                    </a:cubicBezTo>
                    <a:cubicBezTo>
                      <a:pt x="9256" y="14576"/>
                      <a:pt x="9210" y="14575"/>
                      <a:pt x="9165" y="14572"/>
                    </a:cubicBezTo>
                    <a:cubicBezTo>
                      <a:pt x="8681" y="14538"/>
                      <a:pt x="8294" y="14304"/>
                      <a:pt x="8007" y="13918"/>
                    </a:cubicBezTo>
                    <a:cubicBezTo>
                      <a:pt x="7873" y="13737"/>
                      <a:pt x="7823" y="13533"/>
                      <a:pt x="7927" y="13317"/>
                    </a:cubicBezTo>
                    <a:cubicBezTo>
                      <a:pt x="7982" y="13205"/>
                      <a:pt x="8066" y="13147"/>
                      <a:pt x="8167" y="13147"/>
                    </a:cubicBezTo>
                    <a:cubicBezTo>
                      <a:pt x="8228" y="13147"/>
                      <a:pt x="8296" y="13169"/>
                      <a:pt x="8366" y="13215"/>
                    </a:cubicBezTo>
                    <a:cubicBezTo>
                      <a:pt x="8333" y="13233"/>
                      <a:pt x="8304" y="13249"/>
                      <a:pt x="8278" y="13265"/>
                    </a:cubicBezTo>
                    <a:cubicBezTo>
                      <a:pt x="8163" y="13337"/>
                      <a:pt x="8127" y="13487"/>
                      <a:pt x="8204" y="13597"/>
                    </a:cubicBezTo>
                    <a:cubicBezTo>
                      <a:pt x="8297" y="13729"/>
                      <a:pt x="8429" y="13789"/>
                      <a:pt x="8583" y="13789"/>
                    </a:cubicBezTo>
                    <a:cubicBezTo>
                      <a:pt x="8594" y="13789"/>
                      <a:pt x="8606" y="13788"/>
                      <a:pt x="8617" y="13788"/>
                    </a:cubicBezTo>
                    <a:cubicBezTo>
                      <a:pt x="8767" y="13781"/>
                      <a:pt x="8851" y="13678"/>
                      <a:pt x="8911" y="13554"/>
                    </a:cubicBezTo>
                    <a:cubicBezTo>
                      <a:pt x="9086" y="13189"/>
                      <a:pt x="8912" y="12723"/>
                      <a:pt x="8524" y="12515"/>
                    </a:cubicBezTo>
                    <a:cubicBezTo>
                      <a:pt x="8345" y="12419"/>
                      <a:pt x="8162" y="12373"/>
                      <a:pt x="7986" y="12373"/>
                    </a:cubicBezTo>
                    <a:cubicBezTo>
                      <a:pt x="7559" y="12373"/>
                      <a:pt x="7180" y="12643"/>
                      <a:pt x="7026" y="13112"/>
                    </a:cubicBezTo>
                    <a:cubicBezTo>
                      <a:pt x="7013" y="13147"/>
                      <a:pt x="7003" y="13181"/>
                      <a:pt x="6991" y="13216"/>
                    </a:cubicBezTo>
                    <a:cubicBezTo>
                      <a:pt x="6985" y="13216"/>
                      <a:pt x="6977" y="13217"/>
                      <a:pt x="6971" y="13217"/>
                    </a:cubicBezTo>
                    <a:cubicBezTo>
                      <a:pt x="6968" y="13217"/>
                      <a:pt x="6966" y="13217"/>
                      <a:pt x="6965" y="13216"/>
                    </a:cubicBezTo>
                    <a:cubicBezTo>
                      <a:pt x="6896" y="13145"/>
                      <a:pt x="6825" y="13110"/>
                      <a:pt x="6763" y="13110"/>
                    </a:cubicBezTo>
                    <a:cubicBezTo>
                      <a:pt x="6675" y="13110"/>
                      <a:pt x="6604" y="13179"/>
                      <a:pt x="6576" y="13317"/>
                    </a:cubicBezTo>
                    <a:cubicBezTo>
                      <a:pt x="6545" y="13467"/>
                      <a:pt x="6556" y="13633"/>
                      <a:pt x="6589" y="13783"/>
                    </a:cubicBezTo>
                    <a:cubicBezTo>
                      <a:pt x="6631" y="13974"/>
                      <a:pt x="6716" y="14158"/>
                      <a:pt x="6785" y="14352"/>
                    </a:cubicBezTo>
                    <a:cubicBezTo>
                      <a:pt x="6755" y="14349"/>
                      <a:pt x="6729" y="14347"/>
                      <a:pt x="6705" y="14340"/>
                    </a:cubicBezTo>
                    <a:cubicBezTo>
                      <a:pt x="6580" y="14308"/>
                      <a:pt x="6466" y="14292"/>
                      <a:pt x="6362" y="14292"/>
                    </a:cubicBezTo>
                    <a:cubicBezTo>
                      <a:pt x="5845" y="14292"/>
                      <a:pt x="5583" y="14676"/>
                      <a:pt x="5539" y="15244"/>
                    </a:cubicBezTo>
                    <a:cubicBezTo>
                      <a:pt x="5510" y="15612"/>
                      <a:pt x="5637" y="15889"/>
                      <a:pt x="5942" y="16232"/>
                    </a:cubicBezTo>
                    <a:cubicBezTo>
                      <a:pt x="5938" y="16239"/>
                      <a:pt x="5936" y="16250"/>
                      <a:pt x="5931" y="16251"/>
                    </a:cubicBezTo>
                    <a:cubicBezTo>
                      <a:pt x="5643" y="16297"/>
                      <a:pt x="5557" y="16488"/>
                      <a:pt x="5752" y="16705"/>
                    </a:cubicBezTo>
                    <a:cubicBezTo>
                      <a:pt x="5870" y="16835"/>
                      <a:pt x="6026" y="16947"/>
                      <a:pt x="6187" y="17015"/>
                    </a:cubicBezTo>
                    <a:cubicBezTo>
                      <a:pt x="6574" y="17179"/>
                      <a:pt x="6971" y="17252"/>
                      <a:pt x="7373" y="17252"/>
                    </a:cubicBezTo>
                    <a:cubicBezTo>
                      <a:pt x="7629" y="17252"/>
                      <a:pt x="7887" y="17223"/>
                      <a:pt x="8147" y="17168"/>
                    </a:cubicBezTo>
                    <a:cubicBezTo>
                      <a:pt x="8773" y="17034"/>
                      <a:pt x="9347" y="16762"/>
                      <a:pt x="9933" y="16520"/>
                    </a:cubicBezTo>
                    <a:cubicBezTo>
                      <a:pt x="10226" y="16400"/>
                      <a:pt x="10528" y="16303"/>
                      <a:pt x="10828" y="16202"/>
                    </a:cubicBezTo>
                    <a:cubicBezTo>
                      <a:pt x="11011" y="16139"/>
                      <a:pt x="11195" y="16111"/>
                      <a:pt x="11380" y="16111"/>
                    </a:cubicBezTo>
                    <a:cubicBezTo>
                      <a:pt x="11575" y="16111"/>
                      <a:pt x="11770" y="16142"/>
                      <a:pt x="11965" y="16197"/>
                    </a:cubicBezTo>
                    <a:cubicBezTo>
                      <a:pt x="12444" y="16328"/>
                      <a:pt x="12791" y="16617"/>
                      <a:pt x="12989" y="17076"/>
                    </a:cubicBezTo>
                    <a:cubicBezTo>
                      <a:pt x="13038" y="17188"/>
                      <a:pt x="13086" y="17300"/>
                      <a:pt x="13128" y="17416"/>
                    </a:cubicBezTo>
                    <a:cubicBezTo>
                      <a:pt x="13189" y="17576"/>
                      <a:pt x="13303" y="17674"/>
                      <a:pt x="13462" y="17731"/>
                    </a:cubicBezTo>
                    <a:cubicBezTo>
                      <a:pt x="13490" y="17740"/>
                      <a:pt x="13516" y="17745"/>
                      <a:pt x="13539" y="17745"/>
                    </a:cubicBezTo>
                    <a:cubicBezTo>
                      <a:pt x="13606" y="17745"/>
                      <a:pt x="13652" y="17705"/>
                      <a:pt x="13674" y="17629"/>
                    </a:cubicBezTo>
                    <a:cubicBezTo>
                      <a:pt x="13696" y="17545"/>
                      <a:pt x="13701" y="17452"/>
                      <a:pt x="13696" y="17362"/>
                    </a:cubicBezTo>
                    <a:cubicBezTo>
                      <a:pt x="13685" y="17083"/>
                      <a:pt x="13653" y="16803"/>
                      <a:pt x="13652" y="16524"/>
                    </a:cubicBezTo>
                    <a:cubicBezTo>
                      <a:pt x="13644" y="14473"/>
                      <a:pt x="13643" y="12419"/>
                      <a:pt x="13640" y="10368"/>
                    </a:cubicBezTo>
                    <a:cubicBezTo>
                      <a:pt x="13634" y="6953"/>
                      <a:pt x="13628" y="3536"/>
                      <a:pt x="13623" y="121"/>
                    </a:cubicBezTo>
                    <a:cubicBezTo>
                      <a:pt x="13623" y="80"/>
                      <a:pt x="13618" y="42"/>
                      <a:pt x="13613" y="2"/>
                    </a:cubicBezTo>
                    <a:lnTo>
                      <a:pt x="13414" y="2"/>
                    </a:lnTo>
                    <a:cubicBezTo>
                      <a:pt x="12146" y="2"/>
                      <a:pt x="10876" y="1"/>
                      <a:pt x="9609" y="1"/>
                    </a:cubicBezTo>
                    <a:lnTo>
                      <a:pt x="245" y="1"/>
                    </a:lnTo>
                    <a:cubicBezTo>
                      <a:pt x="221" y="1"/>
                      <a:pt x="197" y="1"/>
                      <a:pt x="173" y="1"/>
                    </a:cubicBezTo>
                    <a:cubicBezTo>
                      <a:pt x="161" y="1"/>
                      <a:pt x="149" y="1"/>
                      <a:pt x="137" y="1"/>
                    </a:cubicBezTo>
                    <a:cubicBezTo>
                      <a:pt x="134" y="1"/>
                      <a:pt x="131" y="1"/>
                      <a:pt x="1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368" name="Google Shape;7368;p33"/>
              <p:cNvGrpSpPr/>
              <p:nvPr/>
            </p:nvGrpSpPr>
            <p:grpSpPr>
              <a:xfrm>
                <a:off x="8417981" y="947736"/>
                <a:ext cx="717755" cy="878001"/>
                <a:chOff x="7272474" y="1112989"/>
                <a:chExt cx="659580" cy="806838"/>
              </a:xfrm>
            </p:grpSpPr>
            <p:sp>
              <p:nvSpPr>
                <p:cNvPr id="7369" name="Google Shape;7369;p33"/>
                <p:cNvSpPr/>
                <p:nvPr/>
              </p:nvSpPr>
              <p:spPr>
                <a:xfrm>
                  <a:off x="7377295" y="1112989"/>
                  <a:ext cx="554760" cy="686003"/>
                </a:xfrm>
                <a:custGeom>
                  <a:avLst/>
                  <a:gdLst/>
                  <a:ahLst/>
                  <a:cxnLst/>
                  <a:rect l="l" t="t" r="r" b="b"/>
                  <a:pathLst>
                    <a:path w="6928" h="8567" extrusionOk="0">
                      <a:moveTo>
                        <a:pt x="43" y="0"/>
                      </a:moveTo>
                      <a:lnTo>
                        <a:pt x="43" y="0"/>
                      </a:lnTo>
                      <a:cubicBezTo>
                        <a:pt x="214" y="164"/>
                        <a:pt x="377" y="339"/>
                        <a:pt x="560" y="488"/>
                      </a:cubicBezTo>
                      <a:cubicBezTo>
                        <a:pt x="947" y="801"/>
                        <a:pt x="1401" y="1001"/>
                        <a:pt x="1851" y="1203"/>
                      </a:cubicBezTo>
                      <a:cubicBezTo>
                        <a:pt x="2393" y="1444"/>
                        <a:pt x="2950" y="1658"/>
                        <a:pt x="3467" y="1946"/>
                      </a:cubicBezTo>
                      <a:cubicBezTo>
                        <a:pt x="4356" y="2443"/>
                        <a:pt x="4955" y="3199"/>
                        <a:pt x="5249" y="4184"/>
                      </a:cubicBezTo>
                      <a:cubicBezTo>
                        <a:pt x="5281" y="4291"/>
                        <a:pt x="5285" y="4408"/>
                        <a:pt x="5302" y="4519"/>
                      </a:cubicBezTo>
                      <a:cubicBezTo>
                        <a:pt x="5291" y="4522"/>
                        <a:pt x="5280" y="4524"/>
                        <a:pt x="5266" y="4527"/>
                      </a:cubicBezTo>
                      <a:cubicBezTo>
                        <a:pt x="5260" y="4507"/>
                        <a:pt x="5250" y="4489"/>
                        <a:pt x="5246" y="4470"/>
                      </a:cubicBezTo>
                      <a:cubicBezTo>
                        <a:pt x="4982" y="3234"/>
                        <a:pt x="4252" y="2366"/>
                        <a:pt x="3130" y="1823"/>
                      </a:cubicBezTo>
                      <a:cubicBezTo>
                        <a:pt x="2629" y="1580"/>
                        <a:pt x="2105" y="1385"/>
                        <a:pt x="1596" y="1162"/>
                      </a:cubicBezTo>
                      <a:cubicBezTo>
                        <a:pt x="1005" y="906"/>
                        <a:pt x="446" y="604"/>
                        <a:pt x="32" y="88"/>
                      </a:cubicBezTo>
                      <a:cubicBezTo>
                        <a:pt x="28" y="83"/>
                        <a:pt x="17" y="85"/>
                        <a:pt x="0" y="81"/>
                      </a:cubicBezTo>
                      <a:lnTo>
                        <a:pt x="0" y="81"/>
                      </a:lnTo>
                      <a:cubicBezTo>
                        <a:pt x="0" y="303"/>
                        <a:pt x="31" y="512"/>
                        <a:pt x="155" y="701"/>
                      </a:cubicBezTo>
                      <a:cubicBezTo>
                        <a:pt x="300" y="920"/>
                        <a:pt x="441" y="1141"/>
                        <a:pt x="587" y="1359"/>
                      </a:cubicBezTo>
                      <a:cubicBezTo>
                        <a:pt x="858" y="1764"/>
                        <a:pt x="1034" y="2208"/>
                        <a:pt x="1163" y="2673"/>
                      </a:cubicBezTo>
                      <a:cubicBezTo>
                        <a:pt x="1305" y="3184"/>
                        <a:pt x="1262" y="3686"/>
                        <a:pt x="1098" y="4183"/>
                      </a:cubicBezTo>
                      <a:cubicBezTo>
                        <a:pt x="1061" y="4294"/>
                        <a:pt x="1025" y="4405"/>
                        <a:pt x="979" y="4543"/>
                      </a:cubicBezTo>
                      <a:cubicBezTo>
                        <a:pt x="1043" y="4535"/>
                        <a:pt x="1090" y="4534"/>
                        <a:pt x="1134" y="4524"/>
                      </a:cubicBezTo>
                      <a:cubicBezTo>
                        <a:pt x="1270" y="4494"/>
                        <a:pt x="1404" y="4480"/>
                        <a:pt x="1538" y="4480"/>
                      </a:cubicBezTo>
                      <a:cubicBezTo>
                        <a:pt x="1754" y="4480"/>
                        <a:pt x="1968" y="4516"/>
                        <a:pt x="2182" y="4579"/>
                      </a:cubicBezTo>
                      <a:cubicBezTo>
                        <a:pt x="2945" y="4804"/>
                        <a:pt x="3135" y="5628"/>
                        <a:pt x="2954" y="6140"/>
                      </a:cubicBezTo>
                      <a:cubicBezTo>
                        <a:pt x="2939" y="6182"/>
                        <a:pt x="2923" y="6224"/>
                        <a:pt x="2901" y="6284"/>
                      </a:cubicBezTo>
                      <a:cubicBezTo>
                        <a:pt x="4466" y="6295"/>
                        <a:pt x="5498" y="6968"/>
                        <a:pt x="5828" y="8567"/>
                      </a:cubicBezTo>
                      <a:cubicBezTo>
                        <a:pt x="5878" y="8511"/>
                        <a:pt x="5916" y="8471"/>
                        <a:pt x="5950" y="8427"/>
                      </a:cubicBezTo>
                      <a:cubicBezTo>
                        <a:pt x="6798" y="7303"/>
                        <a:pt x="6927" y="6051"/>
                        <a:pt x="6613" y="4721"/>
                      </a:cubicBezTo>
                      <a:cubicBezTo>
                        <a:pt x="6525" y="4351"/>
                        <a:pt x="6423" y="3986"/>
                        <a:pt x="6328" y="3618"/>
                      </a:cubicBezTo>
                      <a:cubicBezTo>
                        <a:pt x="6236" y="3268"/>
                        <a:pt x="6304" y="2944"/>
                        <a:pt x="6493" y="2643"/>
                      </a:cubicBezTo>
                      <a:cubicBezTo>
                        <a:pt x="6586" y="2494"/>
                        <a:pt x="6674" y="2343"/>
                        <a:pt x="6778" y="2168"/>
                      </a:cubicBezTo>
                      <a:cubicBezTo>
                        <a:pt x="6716" y="2168"/>
                        <a:pt x="6666" y="2168"/>
                        <a:pt x="6621" y="2168"/>
                      </a:cubicBezTo>
                      <a:cubicBezTo>
                        <a:pt x="6598" y="2168"/>
                        <a:pt x="6577" y="2168"/>
                        <a:pt x="6555" y="2168"/>
                      </a:cubicBezTo>
                      <a:cubicBezTo>
                        <a:pt x="5792" y="2152"/>
                        <a:pt x="5072" y="1992"/>
                        <a:pt x="4443" y="1536"/>
                      </a:cubicBezTo>
                      <a:cubicBezTo>
                        <a:pt x="4056" y="1254"/>
                        <a:pt x="3850" y="883"/>
                        <a:pt x="3925" y="388"/>
                      </a:cubicBezTo>
                      <a:cubicBezTo>
                        <a:pt x="3937" y="310"/>
                        <a:pt x="3926" y="230"/>
                        <a:pt x="3926" y="135"/>
                      </a:cubicBezTo>
                      <a:lnTo>
                        <a:pt x="3926" y="135"/>
                      </a:lnTo>
                      <a:cubicBezTo>
                        <a:pt x="3303" y="408"/>
                        <a:pt x="2689" y="548"/>
                        <a:pt x="2082" y="548"/>
                      </a:cubicBezTo>
                      <a:cubicBezTo>
                        <a:pt x="1396" y="548"/>
                        <a:pt x="718" y="369"/>
                        <a:pt x="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0" name="Google Shape;7370;p33"/>
                <p:cNvSpPr/>
                <p:nvPr/>
              </p:nvSpPr>
              <p:spPr>
                <a:xfrm>
                  <a:off x="7272474" y="1219651"/>
                  <a:ext cx="291073" cy="700176"/>
                </a:xfrm>
                <a:custGeom>
                  <a:avLst/>
                  <a:gdLst/>
                  <a:ahLst/>
                  <a:cxnLst/>
                  <a:rect l="l" t="t" r="r" b="b"/>
                  <a:pathLst>
                    <a:path w="3635" h="8744" extrusionOk="0">
                      <a:moveTo>
                        <a:pt x="1754" y="1"/>
                      </a:moveTo>
                      <a:lnTo>
                        <a:pt x="1754" y="1"/>
                      </a:lnTo>
                      <a:cubicBezTo>
                        <a:pt x="1774" y="119"/>
                        <a:pt x="1801" y="229"/>
                        <a:pt x="1810" y="342"/>
                      </a:cubicBezTo>
                      <a:cubicBezTo>
                        <a:pt x="1860" y="955"/>
                        <a:pt x="1824" y="1565"/>
                        <a:pt x="1684" y="2165"/>
                      </a:cubicBezTo>
                      <a:cubicBezTo>
                        <a:pt x="1667" y="2241"/>
                        <a:pt x="1607" y="2309"/>
                        <a:pt x="1567" y="2380"/>
                      </a:cubicBezTo>
                      <a:cubicBezTo>
                        <a:pt x="1522" y="2313"/>
                        <a:pt x="1471" y="2248"/>
                        <a:pt x="1433" y="2178"/>
                      </a:cubicBezTo>
                      <a:cubicBezTo>
                        <a:pt x="1374" y="2079"/>
                        <a:pt x="1328" y="1978"/>
                        <a:pt x="1276" y="1878"/>
                      </a:cubicBezTo>
                      <a:cubicBezTo>
                        <a:pt x="1180" y="2070"/>
                        <a:pt x="1094" y="2236"/>
                        <a:pt x="1013" y="2406"/>
                      </a:cubicBezTo>
                      <a:cubicBezTo>
                        <a:pt x="1000" y="2434"/>
                        <a:pt x="999" y="2473"/>
                        <a:pt x="1006" y="2505"/>
                      </a:cubicBezTo>
                      <a:cubicBezTo>
                        <a:pt x="1116" y="3151"/>
                        <a:pt x="1058" y="3764"/>
                        <a:pt x="610" y="4280"/>
                      </a:cubicBezTo>
                      <a:cubicBezTo>
                        <a:pt x="500" y="4406"/>
                        <a:pt x="343" y="4492"/>
                        <a:pt x="205" y="4592"/>
                      </a:cubicBezTo>
                      <a:cubicBezTo>
                        <a:pt x="148" y="4634"/>
                        <a:pt x="83" y="4666"/>
                        <a:pt x="0" y="4715"/>
                      </a:cubicBezTo>
                      <a:cubicBezTo>
                        <a:pt x="76" y="4772"/>
                        <a:pt x="130" y="4819"/>
                        <a:pt x="188" y="4856"/>
                      </a:cubicBezTo>
                      <a:cubicBezTo>
                        <a:pt x="506" y="5060"/>
                        <a:pt x="638" y="5350"/>
                        <a:pt x="605" y="5723"/>
                      </a:cubicBezTo>
                      <a:cubicBezTo>
                        <a:pt x="572" y="6109"/>
                        <a:pt x="479" y="6466"/>
                        <a:pt x="186" y="6742"/>
                      </a:cubicBezTo>
                      <a:cubicBezTo>
                        <a:pt x="108" y="6817"/>
                        <a:pt x="126" y="6871"/>
                        <a:pt x="209" y="6925"/>
                      </a:cubicBezTo>
                      <a:cubicBezTo>
                        <a:pt x="625" y="7189"/>
                        <a:pt x="763" y="7576"/>
                        <a:pt x="690" y="8049"/>
                      </a:cubicBezTo>
                      <a:cubicBezTo>
                        <a:pt x="655" y="8279"/>
                        <a:pt x="614" y="8508"/>
                        <a:pt x="574" y="8744"/>
                      </a:cubicBezTo>
                      <a:cubicBezTo>
                        <a:pt x="873" y="8631"/>
                        <a:pt x="1185" y="8507"/>
                        <a:pt x="1440" y="8275"/>
                      </a:cubicBezTo>
                      <a:cubicBezTo>
                        <a:pt x="1668" y="8068"/>
                        <a:pt x="1847" y="7826"/>
                        <a:pt x="1978" y="7548"/>
                      </a:cubicBezTo>
                      <a:cubicBezTo>
                        <a:pt x="2017" y="7465"/>
                        <a:pt x="2055" y="7384"/>
                        <a:pt x="2095" y="7303"/>
                      </a:cubicBezTo>
                      <a:cubicBezTo>
                        <a:pt x="2200" y="7087"/>
                        <a:pt x="2356" y="6955"/>
                        <a:pt x="2587" y="6955"/>
                      </a:cubicBezTo>
                      <a:cubicBezTo>
                        <a:pt x="2617" y="6955"/>
                        <a:pt x="2648" y="6958"/>
                        <a:pt x="2681" y="6962"/>
                      </a:cubicBezTo>
                      <a:cubicBezTo>
                        <a:pt x="2690" y="6963"/>
                        <a:pt x="2698" y="6964"/>
                        <a:pt x="2707" y="6964"/>
                      </a:cubicBezTo>
                      <a:cubicBezTo>
                        <a:pt x="2726" y="6964"/>
                        <a:pt x="2747" y="6962"/>
                        <a:pt x="2777" y="6962"/>
                      </a:cubicBezTo>
                      <a:cubicBezTo>
                        <a:pt x="2740" y="6838"/>
                        <a:pt x="2706" y="6726"/>
                        <a:pt x="2674" y="6616"/>
                      </a:cubicBezTo>
                      <a:cubicBezTo>
                        <a:pt x="2577" y="6285"/>
                        <a:pt x="2536" y="5951"/>
                        <a:pt x="2603" y="5609"/>
                      </a:cubicBezTo>
                      <a:cubicBezTo>
                        <a:pt x="2652" y="5365"/>
                        <a:pt x="2743" y="5260"/>
                        <a:pt x="2925" y="5260"/>
                      </a:cubicBezTo>
                      <a:cubicBezTo>
                        <a:pt x="2977" y="5260"/>
                        <a:pt x="3036" y="5268"/>
                        <a:pt x="3103" y="5284"/>
                      </a:cubicBezTo>
                      <a:cubicBezTo>
                        <a:pt x="3117" y="5288"/>
                        <a:pt x="3129" y="5291"/>
                        <a:pt x="3144" y="5295"/>
                      </a:cubicBezTo>
                      <a:cubicBezTo>
                        <a:pt x="3247" y="5321"/>
                        <a:pt x="3317" y="5339"/>
                        <a:pt x="3365" y="5339"/>
                      </a:cubicBezTo>
                      <a:cubicBezTo>
                        <a:pt x="3462" y="5339"/>
                        <a:pt x="3476" y="5270"/>
                        <a:pt x="3518" y="5063"/>
                      </a:cubicBezTo>
                      <a:cubicBezTo>
                        <a:pt x="3620" y="4556"/>
                        <a:pt x="3634" y="4049"/>
                        <a:pt x="3535" y="3539"/>
                      </a:cubicBezTo>
                      <a:cubicBezTo>
                        <a:pt x="3505" y="3387"/>
                        <a:pt x="3438" y="3294"/>
                        <a:pt x="3274" y="3282"/>
                      </a:cubicBezTo>
                      <a:cubicBezTo>
                        <a:pt x="3051" y="3266"/>
                        <a:pt x="2828" y="3243"/>
                        <a:pt x="2590" y="3223"/>
                      </a:cubicBezTo>
                      <a:cubicBezTo>
                        <a:pt x="2567" y="3883"/>
                        <a:pt x="2420" y="4477"/>
                        <a:pt x="2189" y="5051"/>
                      </a:cubicBezTo>
                      <a:cubicBezTo>
                        <a:pt x="1963" y="5615"/>
                        <a:pt x="1717" y="6170"/>
                        <a:pt x="1311" y="6636"/>
                      </a:cubicBezTo>
                      <a:cubicBezTo>
                        <a:pt x="1942" y="5603"/>
                        <a:pt x="2425" y="4520"/>
                        <a:pt x="2513" y="3296"/>
                      </a:cubicBezTo>
                      <a:cubicBezTo>
                        <a:pt x="2479" y="3287"/>
                        <a:pt x="2471" y="3284"/>
                        <a:pt x="2462" y="3284"/>
                      </a:cubicBezTo>
                      <a:cubicBezTo>
                        <a:pt x="2403" y="3288"/>
                        <a:pt x="2355" y="3292"/>
                        <a:pt x="2317" y="3292"/>
                      </a:cubicBezTo>
                      <a:cubicBezTo>
                        <a:pt x="2166" y="3292"/>
                        <a:pt x="2172" y="3239"/>
                        <a:pt x="2262" y="3016"/>
                      </a:cubicBezTo>
                      <a:cubicBezTo>
                        <a:pt x="2702" y="1915"/>
                        <a:pt x="2375" y="942"/>
                        <a:pt x="1777" y="10"/>
                      </a:cubicBezTo>
                      <a:cubicBezTo>
                        <a:pt x="1776" y="7"/>
                        <a:pt x="1770" y="7"/>
                        <a:pt x="17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371" name="Google Shape;7371;p33"/>
              <p:cNvSpPr/>
              <p:nvPr/>
            </p:nvSpPr>
            <p:spPr>
              <a:xfrm>
                <a:off x="8149382" y="1001639"/>
                <a:ext cx="424783" cy="374768"/>
              </a:xfrm>
              <a:custGeom>
                <a:avLst/>
                <a:gdLst/>
                <a:ahLst/>
                <a:cxnLst/>
                <a:rect l="l" t="t" r="r" b="b"/>
                <a:pathLst>
                  <a:path w="4875" h="4301" extrusionOk="0">
                    <a:moveTo>
                      <a:pt x="4339" y="0"/>
                    </a:moveTo>
                    <a:cubicBezTo>
                      <a:pt x="4202" y="301"/>
                      <a:pt x="3996" y="506"/>
                      <a:pt x="3659" y="554"/>
                    </a:cubicBezTo>
                    <a:cubicBezTo>
                      <a:pt x="3604" y="562"/>
                      <a:pt x="3550" y="565"/>
                      <a:pt x="3497" y="565"/>
                    </a:cubicBezTo>
                    <a:cubicBezTo>
                      <a:pt x="3244" y="565"/>
                      <a:pt x="3010" y="477"/>
                      <a:pt x="2774" y="319"/>
                    </a:cubicBezTo>
                    <a:lnTo>
                      <a:pt x="2774" y="319"/>
                    </a:lnTo>
                    <a:cubicBezTo>
                      <a:pt x="2795" y="389"/>
                      <a:pt x="2807" y="430"/>
                      <a:pt x="2820" y="470"/>
                    </a:cubicBezTo>
                    <a:cubicBezTo>
                      <a:pt x="2907" y="743"/>
                      <a:pt x="2895" y="1006"/>
                      <a:pt x="2746" y="1256"/>
                    </a:cubicBezTo>
                    <a:cubicBezTo>
                      <a:pt x="2627" y="1459"/>
                      <a:pt x="2440" y="1573"/>
                      <a:pt x="2219" y="1573"/>
                    </a:cubicBezTo>
                    <a:cubicBezTo>
                      <a:pt x="2177" y="1573"/>
                      <a:pt x="2134" y="1569"/>
                      <a:pt x="2090" y="1561"/>
                    </a:cubicBezTo>
                    <a:cubicBezTo>
                      <a:pt x="1917" y="1528"/>
                      <a:pt x="1748" y="1474"/>
                      <a:pt x="1577" y="1431"/>
                    </a:cubicBezTo>
                    <a:cubicBezTo>
                      <a:pt x="1411" y="1388"/>
                      <a:pt x="1246" y="1366"/>
                      <a:pt x="1083" y="1366"/>
                    </a:cubicBezTo>
                    <a:cubicBezTo>
                      <a:pt x="832" y="1366"/>
                      <a:pt x="584" y="1418"/>
                      <a:pt x="342" y="1526"/>
                    </a:cubicBezTo>
                    <a:cubicBezTo>
                      <a:pt x="234" y="1573"/>
                      <a:pt x="135" y="1648"/>
                      <a:pt x="0" y="1729"/>
                    </a:cubicBezTo>
                    <a:cubicBezTo>
                      <a:pt x="93" y="1760"/>
                      <a:pt x="142" y="1780"/>
                      <a:pt x="193" y="1795"/>
                    </a:cubicBezTo>
                    <a:cubicBezTo>
                      <a:pt x="452" y="1873"/>
                      <a:pt x="651" y="2025"/>
                      <a:pt x="795" y="2255"/>
                    </a:cubicBezTo>
                    <a:cubicBezTo>
                      <a:pt x="901" y="2428"/>
                      <a:pt x="1012" y="2599"/>
                      <a:pt x="1127" y="2767"/>
                    </a:cubicBezTo>
                    <a:cubicBezTo>
                      <a:pt x="1343" y="3079"/>
                      <a:pt x="1631" y="3295"/>
                      <a:pt x="1995" y="3409"/>
                    </a:cubicBezTo>
                    <a:cubicBezTo>
                      <a:pt x="2166" y="3464"/>
                      <a:pt x="2195" y="3531"/>
                      <a:pt x="2158" y="3704"/>
                    </a:cubicBezTo>
                    <a:cubicBezTo>
                      <a:pt x="2115" y="3903"/>
                      <a:pt x="2087" y="4101"/>
                      <a:pt x="2052" y="4300"/>
                    </a:cubicBezTo>
                    <a:cubicBezTo>
                      <a:pt x="2733" y="4019"/>
                      <a:pt x="3409" y="3779"/>
                      <a:pt x="3894" y="3214"/>
                    </a:cubicBezTo>
                    <a:cubicBezTo>
                      <a:pt x="4051" y="3031"/>
                      <a:pt x="4178" y="2841"/>
                      <a:pt x="4226" y="2602"/>
                    </a:cubicBezTo>
                    <a:cubicBezTo>
                      <a:pt x="4235" y="2560"/>
                      <a:pt x="4270" y="2496"/>
                      <a:pt x="4302" y="2491"/>
                    </a:cubicBezTo>
                    <a:cubicBezTo>
                      <a:pt x="4305" y="2490"/>
                      <a:pt x="4307" y="2490"/>
                      <a:pt x="4310" y="2490"/>
                    </a:cubicBezTo>
                    <a:cubicBezTo>
                      <a:pt x="4344" y="2490"/>
                      <a:pt x="4398" y="2527"/>
                      <a:pt x="4418" y="2561"/>
                    </a:cubicBezTo>
                    <a:cubicBezTo>
                      <a:pt x="4498" y="2686"/>
                      <a:pt x="4565" y="2817"/>
                      <a:pt x="4643" y="2959"/>
                    </a:cubicBezTo>
                    <a:cubicBezTo>
                      <a:pt x="4658" y="2924"/>
                      <a:pt x="4675" y="2897"/>
                      <a:pt x="4682" y="2866"/>
                    </a:cubicBezTo>
                    <a:cubicBezTo>
                      <a:pt x="4816" y="2232"/>
                      <a:pt x="4875" y="1592"/>
                      <a:pt x="4795" y="949"/>
                    </a:cubicBezTo>
                    <a:cubicBezTo>
                      <a:pt x="4757" y="638"/>
                      <a:pt x="4655" y="342"/>
                      <a:pt x="4432" y="78"/>
                    </a:cubicBezTo>
                    <a:cubicBezTo>
                      <a:pt x="4415" y="238"/>
                      <a:pt x="4406" y="380"/>
                      <a:pt x="4383" y="521"/>
                    </a:cubicBezTo>
                    <a:cubicBezTo>
                      <a:pt x="4276" y="1213"/>
                      <a:pt x="3992" y="1811"/>
                      <a:pt x="3426" y="2247"/>
                    </a:cubicBezTo>
                    <a:cubicBezTo>
                      <a:pt x="3118" y="2486"/>
                      <a:pt x="2766" y="2633"/>
                      <a:pt x="2369" y="2633"/>
                    </a:cubicBezTo>
                    <a:cubicBezTo>
                      <a:pt x="2366" y="2633"/>
                      <a:pt x="2363" y="2633"/>
                      <a:pt x="2360" y="2633"/>
                    </a:cubicBezTo>
                    <a:cubicBezTo>
                      <a:pt x="2115" y="2632"/>
                      <a:pt x="1904" y="2536"/>
                      <a:pt x="1748" y="2330"/>
                    </a:cubicBezTo>
                    <a:lnTo>
                      <a:pt x="1748" y="2330"/>
                    </a:lnTo>
                    <a:cubicBezTo>
                      <a:pt x="1779" y="2348"/>
                      <a:pt x="1811" y="2364"/>
                      <a:pt x="1840" y="2382"/>
                    </a:cubicBezTo>
                    <a:cubicBezTo>
                      <a:pt x="2017" y="2501"/>
                      <a:pt x="2202" y="2557"/>
                      <a:pt x="2398" y="2557"/>
                    </a:cubicBezTo>
                    <a:cubicBezTo>
                      <a:pt x="2495" y="2557"/>
                      <a:pt x="2595" y="2543"/>
                      <a:pt x="2697" y="2516"/>
                    </a:cubicBezTo>
                    <a:cubicBezTo>
                      <a:pt x="3159" y="2397"/>
                      <a:pt x="3527" y="2137"/>
                      <a:pt x="3808" y="1757"/>
                    </a:cubicBezTo>
                    <a:cubicBezTo>
                      <a:pt x="4191" y="1240"/>
                      <a:pt x="4344" y="649"/>
                      <a:pt x="4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2" name="Google Shape;7372;p33"/>
              <p:cNvSpPr/>
              <p:nvPr/>
            </p:nvSpPr>
            <p:spPr>
              <a:xfrm>
                <a:off x="7928229" y="58817"/>
                <a:ext cx="377382" cy="435762"/>
              </a:xfrm>
              <a:custGeom>
                <a:avLst/>
                <a:gdLst/>
                <a:ahLst/>
                <a:cxnLst/>
                <a:rect l="l" t="t" r="r" b="b"/>
                <a:pathLst>
                  <a:path w="4331" h="5001" extrusionOk="0">
                    <a:moveTo>
                      <a:pt x="2730" y="1"/>
                    </a:moveTo>
                    <a:cubicBezTo>
                      <a:pt x="1407" y="1"/>
                      <a:pt x="267" y="966"/>
                      <a:pt x="98" y="2266"/>
                    </a:cubicBezTo>
                    <a:cubicBezTo>
                      <a:pt x="0" y="3030"/>
                      <a:pt x="143" y="3735"/>
                      <a:pt x="618" y="4343"/>
                    </a:cubicBezTo>
                    <a:cubicBezTo>
                      <a:pt x="969" y="4793"/>
                      <a:pt x="1431" y="5000"/>
                      <a:pt x="1960" y="5000"/>
                    </a:cubicBezTo>
                    <a:cubicBezTo>
                      <a:pt x="2075" y="5000"/>
                      <a:pt x="2192" y="4991"/>
                      <a:pt x="2313" y="4972"/>
                    </a:cubicBezTo>
                    <a:cubicBezTo>
                      <a:pt x="2559" y="4932"/>
                      <a:pt x="2772" y="4809"/>
                      <a:pt x="2815" y="4527"/>
                    </a:cubicBezTo>
                    <a:cubicBezTo>
                      <a:pt x="2824" y="4471"/>
                      <a:pt x="2802" y="4409"/>
                      <a:pt x="2793" y="4348"/>
                    </a:cubicBezTo>
                    <a:cubicBezTo>
                      <a:pt x="2740" y="4370"/>
                      <a:pt x="2673" y="4383"/>
                      <a:pt x="2632" y="4421"/>
                    </a:cubicBezTo>
                    <a:cubicBezTo>
                      <a:pt x="2435" y="4606"/>
                      <a:pt x="2160" y="4700"/>
                      <a:pt x="1877" y="4700"/>
                    </a:cubicBezTo>
                    <a:cubicBezTo>
                      <a:pt x="1357" y="4700"/>
                      <a:pt x="807" y="4383"/>
                      <a:pt x="653" y="3727"/>
                    </a:cubicBezTo>
                    <a:cubicBezTo>
                      <a:pt x="646" y="3699"/>
                      <a:pt x="651" y="3668"/>
                      <a:pt x="651" y="3603"/>
                    </a:cubicBezTo>
                    <a:lnTo>
                      <a:pt x="651" y="3603"/>
                    </a:lnTo>
                    <a:cubicBezTo>
                      <a:pt x="711" y="3656"/>
                      <a:pt x="746" y="3683"/>
                      <a:pt x="779" y="3716"/>
                    </a:cubicBezTo>
                    <a:cubicBezTo>
                      <a:pt x="1023" y="3956"/>
                      <a:pt x="1301" y="4138"/>
                      <a:pt x="1643" y="4198"/>
                    </a:cubicBezTo>
                    <a:cubicBezTo>
                      <a:pt x="1695" y="4207"/>
                      <a:pt x="1750" y="4211"/>
                      <a:pt x="1804" y="4211"/>
                    </a:cubicBezTo>
                    <a:cubicBezTo>
                      <a:pt x="1845" y="4211"/>
                      <a:pt x="1886" y="4208"/>
                      <a:pt x="1927" y="4204"/>
                    </a:cubicBezTo>
                    <a:cubicBezTo>
                      <a:pt x="2094" y="4184"/>
                      <a:pt x="2206" y="4076"/>
                      <a:pt x="2216" y="3945"/>
                    </a:cubicBezTo>
                    <a:cubicBezTo>
                      <a:pt x="2225" y="3832"/>
                      <a:pt x="2133" y="3718"/>
                      <a:pt x="1973" y="3673"/>
                    </a:cubicBezTo>
                    <a:cubicBezTo>
                      <a:pt x="1834" y="3635"/>
                      <a:pt x="1691" y="3614"/>
                      <a:pt x="1548" y="3589"/>
                    </a:cubicBezTo>
                    <a:cubicBezTo>
                      <a:pt x="1000" y="3491"/>
                      <a:pt x="623" y="3123"/>
                      <a:pt x="525" y="2582"/>
                    </a:cubicBezTo>
                    <a:cubicBezTo>
                      <a:pt x="515" y="2522"/>
                      <a:pt x="517" y="2462"/>
                      <a:pt x="514" y="2402"/>
                    </a:cubicBezTo>
                    <a:cubicBezTo>
                      <a:pt x="525" y="2396"/>
                      <a:pt x="536" y="2391"/>
                      <a:pt x="548" y="2387"/>
                    </a:cubicBezTo>
                    <a:cubicBezTo>
                      <a:pt x="582" y="2424"/>
                      <a:pt x="617" y="2459"/>
                      <a:pt x="649" y="2499"/>
                    </a:cubicBezTo>
                    <a:cubicBezTo>
                      <a:pt x="857" y="2754"/>
                      <a:pt x="1092" y="2970"/>
                      <a:pt x="1440" y="2997"/>
                    </a:cubicBezTo>
                    <a:cubicBezTo>
                      <a:pt x="1444" y="2997"/>
                      <a:pt x="1449" y="2997"/>
                      <a:pt x="1453" y="2997"/>
                    </a:cubicBezTo>
                    <a:cubicBezTo>
                      <a:pt x="1510" y="2997"/>
                      <a:pt x="1568" y="2967"/>
                      <a:pt x="1626" y="2952"/>
                    </a:cubicBezTo>
                    <a:cubicBezTo>
                      <a:pt x="1605" y="2891"/>
                      <a:pt x="1598" y="2818"/>
                      <a:pt x="1559" y="2772"/>
                    </a:cubicBezTo>
                    <a:cubicBezTo>
                      <a:pt x="1482" y="2685"/>
                      <a:pt x="1386" y="2613"/>
                      <a:pt x="1301" y="2532"/>
                    </a:cubicBezTo>
                    <a:cubicBezTo>
                      <a:pt x="1041" y="2288"/>
                      <a:pt x="970" y="1898"/>
                      <a:pt x="1144" y="1587"/>
                    </a:cubicBezTo>
                    <a:cubicBezTo>
                      <a:pt x="1193" y="1497"/>
                      <a:pt x="1275" y="1397"/>
                      <a:pt x="1366" y="1361"/>
                    </a:cubicBezTo>
                    <a:cubicBezTo>
                      <a:pt x="1605" y="1267"/>
                      <a:pt x="1846" y="1211"/>
                      <a:pt x="2086" y="1211"/>
                    </a:cubicBezTo>
                    <a:cubicBezTo>
                      <a:pt x="2315" y="1211"/>
                      <a:pt x="2544" y="1261"/>
                      <a:pt x="2771" y="1377"/>
                    </a:cubicBezTo>
                    <a:cubicBezTo>
                      <a:pt x="2817" y="1400"/>
                      <a:pt x="2854" y="1442"/>
                      <a:pt x="2896" y="1477"/>
                    </a:cubicBezTo>
                    <a:cubicBezTo>
                      <a:pt x="2885" y="1493"/>
                      <a:pt x="2878" y="1508"/>
                      <a:pt x="2871" y="1522"/>
                    </a:cubicBezTo>
                    <a:cubicBezTo>
                      <a:pt x="2835" y="1522"/>
                      <a:pt x="2798" y="1518"/>
                      <a:pt x="2762" y="1518"/>
                    </a:cubicBezTo>
                    <a:cubicBezTo>
                      <a:pt x="2741" y="1518"/>
                      <a:pt x="2720" y="1520"/>
                      <a:pt x="2700" y="1525"/>
                    </a:cubicBezTo>
                    <a:cubicBezTo>
                      <a:pt x="2590" y="1554"/>
                      <a:pt x="2473" y="1580"/>
                      <a:pt x="2376" y="1640"/>
                    </a:cubicBezTo>
                    <a:cubicBezTo>
                      <a:pt x="2287" y="1694"/>
                      <a:pt x="2266" y="1796"/>
                      <a:pt x="2342" y="1887"/>
                    </a:cubicBezTo>
                    <a:cubicBezTo>
                      <a:pt x="2382" y="1938"/>
                      <a:pt x="2429" y="1965"/>
                      <a:pt x="2479" y="1965"/>
                    </a:cubicBezTo>
                    <a:cubicBezTo>
                      <a:pt x="2516" y="1965"/>
                      <a:pt x="2554" y="1950"/>
                      <a:pt x="2592" y="1918"/>
                    </a:cubicBezTo>
                    <a:cubicBezTo>
                      <a:pt x="2857" y="1696"/>
                      <a:pt x="3171" y="1659"/>
                      <a:pt x="3498" y="1659"/>
                    </a:cubicBezTo>
                    <a:cubicBezTo>
                      <a:pt x="3507" y="1659"/>
                      <a:pt x="3516" y="1659"/>
                      <a:pt x="3526" y="1659"/>
                    </a:cubicBezTo>
                    <a:cubicBezTo>
                      <a:pt x="3788" y="1662"/>
                      <a:pt x="4027" y="1724"/>
                      <a:pt x="4239" y="1879"/>
                    </a:cubicBezTo>
                    <a:cubicBezTo>
                      <a:pt x="4256" y="1890"/>
                      <a:pt x="4277" y="1897"/>
                      <a:pt x="4311" y="1915"/>
                    </a:cubicBezTo>
                    <a:cubicBezTo>
                      <a:pt x="4330" y="1756"/>
                      <a:pt x="4264" y="1639"/>
                      <a:pt x="4146" y="1591"/>
                    </a:cubicBezTo>
                    <a:cubicBezTo>
                      <a:pt x="3936" y="1503"/>
                      <a:pt x="3716" y="1438"/>
                      <a:pt x="3495" y="1379"/>
                    </a:cubicBezTo>
                    <a:cubicBezTo>
                      <a:pt x="3397" y="1353"/>
                      <a:pt x="3287" y="1368"/>
                      <a:pt x="3184" y="1357"/>
                    </a:cubicBezTo>
                    <a:cubicBezTo>
                      <a:pt x="3024" y="1343"/>
                      <a:pt x="2989" y="1278"/>
                      <a:pt x="3068" y="1143"/>
                    </a:cubicBezTo>
                    <a:cubicBezTo>
                      <a:pt x="3280" y="790"/>
                      <a:pt x="3543" y="492"/>
                      <a:pt x="3950" y="356"/>
                    </a:cubicBezTo>
                    <a:cubicBezTo>
                      <a:pt x="3962" y="352"/>
                      <a:pt x="3972" y="342"/>
                      <a:pt x="4005" y="321"/>
                    </a:cubicBezTo>
                    <a:cubicBezTo>
                      <a:pt x="3946" y="289"/>
                      <a:pt x="3902" y="257"/>
                      <a:pt x="3851" y="234"/>
                    </a:cubicBezTo>
                    <a:cubicBezTo>
                      <a:pt x="3474" y="74"/>
                      <a:pt x="3095" y="1"/>
                      <a:pt x="2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3" name="Google Shape;7373;p33"/>
              <p:cNvSpPr/>
              <p:nvPr/>
            </p:nvSpPr>
            <p:spPr>
              <a:xfrm>
                <a:off x="7704112" y="70755"/>
                <a:ext cx="367187" cy="419381"/>
              </a:xfrm>
              <a:custGeom>
                <a:avLst/>
                <a:gdLst/>
                <a:ahLst/>
                <a:cxnLst/>
                <a:rect l="l" t="t" r="r" b="b"/>
                <a:pathLst>
                  <a:path w="4214" h="4813" extrusionOk="0">
                    <a:moveTo>
                      <a:pt x="3948" y="0"/>
                    </a:moveTo>
                    <a:cubicBezTo>
                      <a:pt x="2944" y="0"/>
                      <a:pt x="2029" y="270"/>
                      <a:pt x="1217" y="923"/>
                    </a:cubicBezTo>
                    <a:cubicBezTo>
                      <a:pt x="163" y="1772"/>
                      <a:pt x="0" y="3266"/>
                      <a:pt x="353" y="4071"/>
                    </a:cubicBezTo>
                    <a:cubicBezTo>
                      <a:pt x="453" y="4297"/>
                      <a:pt x="551" y="4528"/>
                      <a:pt x="770" y="4660"/>
                    </a:cubicBezTo>
                    <a:cubicBezTo>
                      <a:pt x="894" y="4734"/>
                      <a:pt x="1041" y="4783"/>
                      <a:pt x="1185" y="4811"/>
                    </a:cubicBezTo>
                    <a:cubicBezTo>
                      <a:pt x="1190" y="4812"/>
                      <a:pt x="1195" y="4812"/>
                      <a:pt x="1200" y="4812"/>
                    </a:cubicBezTo>
                    <a:cubicBezTo>
                      <a:pt x="1261" y="4812"/>
                      <a:pt x="1363" y="4756"/>
                      <a:pt x="1374" y="4713"/>
                    </a:cubicBezTo>
                    <a:cubicBezTo>
                      <a:pt x="1392" y="4647"/>
                      <a:pt x="1341" y="4557"/>
                      <a:pt x="1300" y="4490"/>
                    </a:cubicBezTo>
                    <a:cubicBezTo>
                      <a:pt x="1278" y="4453"/>
                      <a:pt x="1217" y="4435"/>
                      <a:pt x="1169" y="4422"/>
                    </a:cubicBezTo>
                    <a:cubicBezTo>
                      <a:pt x="804" y="4321"/>
                      <a:pt x="615" y="4067"/>
                      <a:pt x="544" y="3710"/>
                    </a:cubicBezTo>
                    <a:cubicBezTo>
                      <a:pt x="470" y="3340"/>
                      <a:pt x="442" y="2972"/>
                      <a:pt x="602" y="2616"/>
                    </a:cubicBezTo>
                    <a:cubicBezTo>
                      <a:pt x="623" y="2570"/>
                      <a:pt x="653" y="2529"/>
                      <a:pt x="679" y="2486"/>
                    </a:cubicBezTo>
                    <a:cubicBezTo>
                      <a:pt x="691" y="2491"/>
                      <a:pt x="706" y="2496"/>
                      <a:pt x="720" y="2502"/>
                    </a:cubicBezTo>
                    <a:cubicBezTo>
                      <a:pt x="720" y="2550"/>
                      <a:pt x="722" y="2598"/>
                      <a:pt x="720" y="2645"/>
                    </a:cubicBezTo>
                    <a:cubicBezTo>
                      <a:pt x="693" y="2994"/>
                      <a:pt x="727" y="3337"/>
                      <a:pt x="893" y="3649"/>
                    </a:cubicBezTo>
                    <a:cubicBezTo>
                      <a:pt x="957" y="3769"/>
                      <a:pt x="1061" y="3870"/>
                      <a:pt x="1163" y="3963"/>
                    </a:cubicBezTo>
                    <a:cubicBezTo>
                      <a:pt x="1180" y="3978"/>
                      <a:pt x="1213" y="3985"/>
                      <a:pt x="1247" y="3985"/>
                    </a:cubicBezTo>
                    <a:cubicBezTo>
                      <a:pt x="1280" y="3985"/>
                      <a:pt x="1314" y="3978"/>
                      <a:pt x="1334" y="3964"/>
                    </a:cubicBezTo>
                    <a:cubicBezTo>
                      <a:pt x="1372" y="3937"/>
                      <a:pt x="1394" y="3853"/>
                      <a:pt x="1385" y="3799"/>
                    </a:cubicBezTo>
                    <a:cubicBezTo>
                      <a:pt x="1362" y="3676"/>
                      <a:pt x="1311" y="3557"/>
                      <a:pt x="1279" y="3436"/>
                    </a:cubicBezTo>
                    <a:cubicBezTo>
                      <a:pt x="1146" y="2941"/>
                      <a:pt x="1127" y="2460"/>
                      <a:pt x="1450" y="2020"/>
                    </a:cubicBezTo>
                    <a:cubicBezTo>
                      <a:pt x="1478" y="1984"/>
                      <a:pt x="1512" y="1954"/>
                      <a:pt x="1544" y="1920"/>
                    </a:cubicBezTo>
                    <a:cubicBezTo>
                      <a:pt x="1557" y="1924"/>
                      <a:pt x="1568" y="1928"/>
                      <a:pt x="1578" y="1933"/>
                    </a:cubicBezTo>
                    <a:cubicBezTo>
                      <a:pt x="1583" y="1984"/>
                      <a:pt x="1585" y="2033"/>
                      <a:pt x="1589" y="2085"/>
                    </a:cubicBezTo>
                    <a:cubicBezTo>
                      <a:pt x="1605" y="2278"/>
                      <a:pt x="1612" y="2472"/>
                      <a:pt x="1646" y="2663"/>
                    </a:cubicBezTo>
                    <a:cubicBezTo>
                      <a:pt x="1664" y="2766"/>
                      <a:pt x="1713" y="2894"/>
                      <a:pt x="1834" y="2894"/>
                    </a:cubicBezTo>
                    <a:cubicBezTo>
                      <a:pt x="1839" y="2894"/>
                      <a:pt x="1844" y="2894"/>
                      <a:pt x="1849" y="2894"/>
                    </a:cubicBezTo>
                    <a:cubicBezTo>
                      <a:pt x="1889" y="2889"/>
                      <a:pt x="1944" y="2730"/>
                      <a:pt x="1945" y="2642"/>
                    </a:cubicBezTo>
                    <a:cubicBezTo>
                      <a:pt x="1957" y="2109"/>
                      <a:pt x="2189" y="1695"/>
                      <a:pt x="2601" y="1371"/>
                    </a:cubicBezTo>
                    <a:cubicBezTo>
                      <a:pt x="2619" y="1357"/>
                      <a:pt x="2634" y="1338"/>
                      <a:pt x="2655" y="1330"/>
                    </a:cubicBezTo>
                    <a:cubicBezTo>
                      <a:pt x="2870" y="1252"/>
                      <a:pt x="2974" y="1066"/>
                      <a:pt x="3102" y="897"/>
                    </a:cubicBezTo>
                    <a:cubicBezTo>
                      <a:pt x="3364" y="548"/>
                      <a:pt x="3703" y="285"/>
                      <a:pt x="4094" y="89"/>
                    </a:cubicBezTo>
                    <a:cubicBezTo>
                      <a:pt x="4134" y="69"/>
                      <a:pt x="4173" y="50"/>
                      <a:pt x="4214" y="29"/>
                    </a:cubicBezTo>
                    <a:cubicBezTo>
                      <a:pt x="4203" y="17"/>
                      <a:pt x="4199" y="5"/>
                      <a:pt x="4194" y="5"/>
                    </a:cubicBezTo>
                    <a:cubicBezTo>
                      <a:pt x="4111" y="2"/>
                      <a:pt x="4029" y="0"/>
                      <a:pt x="3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374" name="Google Shape;7374;p33"/>
              <p:cNvGrpSpPr/>
              <p:nvPr/>
            </p:nvGrpSpPr>
            <p:grpSpPr>
              <a:xfrm>
                <a:off x="7096076" y="6194"/>
                <a:ext cx="505050" cy="781196"/>
                <a:chOff x="6057711" y="247760"/>
                <a:chExt cx="464115" cy="717879"/>
              </a:xfrm>
            </p:grpSpPr>
            <p:sp>
              <p:nvSpPr>
                <p:cNvPr id="7375" name="Google Shape;7375;p33"/>
                <p:cNvSpPr/>
                <p:nvPr/>
              </p:nvSpPr>
              <p:spPr>
                <a:xfrm>
                  <a:off x="6089662" y="247760"/>
                  <a:ext cx="432165" cy="375632"/>
                </a:xfrm>
                <a:custGeom>
                  <a:avLst/>
                  <a:gdLst/>
                  <a:ahLst/>
                  <a:cxnLst/>
                  <a:rect l="l" t="t" r="r" b="b"/>
                  <a:pathLst>
                    <a:path w="5397" h="4691" extrusionOk="0">
                      <a:moveTo>
                        <a:pt x="2131" y="1"/>
                      </a:moveTo>
                      <a:lnTo>
                        <a:pt x="2131" y="1"/>
                      </a:lnTo>
                      <a:cubicBezTo>
                        <a:pt x="2160" y="61"/>
                        <a:pt x="2177" y="106"/>
                        <a:pt x="2203" y="140"/>
                      </a:cubicBezTo>
                      <a:cubicBezTo>
                        <a:pt x="2275" y="233"/>
                        <a:pt x="2349" y="325"/>
                        <a:pt x="2426" y="414"/>
                      </a:cubicBezTo>
                      <a:cubicBezTo>
                        <a:pt x="2495" y="499"/>
                        <a:pt x="2493" y="578"/>
                        <a:pt x="2399" y="631"/>
                      </a:cubicBezTo>
                      <a:cubicBezTo>
                        <a:pt x="1836" y="949"/>
                        <a:pt x="1435" y="1445"/>
                        <a:pt x="986" y="1889"/>
                      </a:cubicBezTo>
                      <a:cubicBezTo>
                        <a:pt x="790" y="2081"/>
                        <a:pt x="530" y="2209"/>
                        <a:pt x="295" y="2361"/>
                      </a:cubicBezTo>
                      <a:cubicBezTo>
                        <a:pt x="210" y="2417"/>
                        <a:pt x="113" y="2454"/>
                        <a:pt x="0" y="2511"/>
                      </a:cubicBezTo>
                      <a:cubicBezTo>
                        <a:pt x="91" y="2580"/>
                        <a:pt x="160" y="2630"/>
                        <a:pt x="225" y="2683"/>
                      </a:cubicBezTo>
                      <a:cubicBezTo>
                        <a:pt x="593" y="2983"/>
                        <a:pt x="743" y="3360"/>
                        <a:pt x="623" y="3828"/>
                      </a:cubicBezTo>
                      <a:cubicBezTo>
                        <a:pt x="548" y="4121"/>
                        <a:pt x="428" y="4393"/>
                        <a:pt x="232" y="4626"/>
                      </a:cubicBezTo>
                      <a:cubicBezTo>
                        <a:pt x="221" y="4639"/>
                        <a:pt x="215" y="4656"/>
                        <a:pt x="195" y="4690"/>
                      </a:cubicBezTo>
                      <a:cubicBezTo>
                        <a:pt x="525" y="4653"/>
                        <a:pt x="814" y="4561"/>
                        <a:pt x="1063" y="4370"/>
                      </a:cubicBezTo>
                      <a:cubicBezTo>
                        <a:pt x="1192" y="4271"/>
                        <a:pt x="1312" y="4160"/>
                        <a:pt x="1431" y="4049"/>
                      </a:cubicBezTo>
                      <a:cubicBezTo>
                        <a:pt x="1703" y="3795"/>
                        <a:pt x="2012" y="3684"/>
                        <a:pt x="2349" y="3684"/>
                      </a:cubicBezTo>
                      <a:cubicBezTo>
                        <a:pt x="2460" y="3684"/>
                        <a:pt x="2574" y="3696"/>
                        <a:pt x="2691" y="3719"/>
                      </a:cubicBezTo>
                      <a:cubicBezTo>
                        <a:pt x="2753" y="3732"/>
                        <a:pt x="2797" y="3740"/>
                        <a:pt x="2829" y="3740"/>
                      </a:cubicBezTo>
                      <a:cubicBezTo>
                        <a:pt x="2901" y="3740"/>
                        <a:pt x="2910" y="3697"/>
                        <a:pt x="2933" y="3556"/>
                      </a:cubicBezTo>
                      <a:cubicBezTo>
                        <a:pt x="3051" y="2811"/>
                        <a:pt x="3504" y="2415"/>
                        <a:pt x="4235" y="2415"/>
                      </a:cubicBezTo>
                      <a:cubicBezTo>
                        <a:pt x="4270" y="2415"/>
                        <a:pt x="4305" y="2416"/>
                        <a:pt x="4341" y="2418"/>
                      </a:cubicBezTo>
                      <a:cubicBezTo>
                        <a:pt x="4481" y="2425"/>
                        <a:pt x="4621" y="2436"/>
                        <a:pt x="4760" y="2451"/>
                      </a:cubicBezTo>
                      <a:cubicBezTo>
                        <a:pt x="4770" y="2452"/>
                        <a:pt x="4780" y="2452"/>
                        <a:pt x="4789" y="2452"/>
                      </a:cubicBezTo>
                      <a:cubicBezTo>
                        <a:pt x="4849" y="2452"/>
                        <a:pt x="4882" y="2429"/>
                        <a:pt x="4876" y="2351"/>
                      </a:cubicBezTo>
                      <a:cubicBezTo>
                        <a:pt x="4836" y="1746"/>
                        <a:pt x="4994" y="1197"/>
                        <a:pt x="5355" y="671"/>
                      </a:cubicBezTo>
                      <a:lnTo>
                        <a:pt x="5355" y="671"/>
                      </a:lnTo>
                      <a:cubicBezTo>
                        <a:pt x="4617" y="788"/>
                        <a:pt x="3945" y="1003"/>
                        <a:pt x="3306" y="1332"/>
                      </a:cubicBezTo>
                      <a:cubicBezTo>
                        <a:pt x="2655" y="1668"/>
                        <a:pt x="2137" y="2148"/>
                        <a:pt x="1749" y="2771"/>
                      </a:cubicBezTo>
                      <a:cubicBezTo>
                        <a:pt x="1733" y="2761"/>
                        <a:pt x="1717" y="2750"/>
                        <a:pt x="1699" y="2740"/>
                      </a:cubicBezTo>
                      <a:cubicBezTo>
                        <a:pt x="1770" y="2622"/>
                        <a:pt x="1827" y="2497"/>
                        <a:pt x="1910" y="2389"/>
                      </a:cubicBezTo>
                      <a:cubicBezTo>
                        <a:pt x="2273" y="1906"/>
                        <a:pt x="2727" y="1534"/>
                        <a:pt x="3263" y="1256"/>
                      </a:cubicBezTo>
                      <a:cubicBezTo>
                        <a:pt x="3884" y="934"/>
                        <a:pt x="4540" y="723"/>
                        <a:pt x="5228" y="602"/>
                      </a:cubicBezTo>
                      <a:cubicBezTo>
                        <a:pt x="5280" y="593"/>
                        <a:pt x="5330" y="581"/>
                        <a:pt x="5382" y="569"/>
                      </a:cubicBezTo>
                      <a:cubicBezTo>
                        <a:pt x="5387" y="553"/>
                        <a:pt x="5391" y="540"/>
                        <a:pt x="5396" y="524"/>
                      </a:cubicBezTo>
                      <a:cubicBezTo>
                        <a:pt x="5272" y="470"/>
                        <a:pt x="5153" y="390"/>
                        <a:pt x="5023" y="365"/>
                      </a:cubicBezTo>
                      <a:cubicBezTo>
                        <a:pt x="4694" y="305"/>
                        <a:pt x="4362" y="253"/>
                        <a:pt x="4029" y="230"/>
                      </a:cubicBezTo>
                      <a:cubicBezTo>
                        <a:pt x="3438" y="187"/>
                        <a:pt x="2844" y="169"/>
                        <a:pt x="2265" y="13"/>
                      </a:cubicBezTo>
                      <a:cubicBezTo>
                        <a:pt x="2231" y="4"/>
                        <a:pt x="2195" y="6"/>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6" name="Google Shape;7376;p33"/>
                <p:cNvSpPr/>
                <p:nvPr/>
              </p:nvSpPr>
              <p:spPr>
                <a:xfrm>
                  <a:off x="6225552" y="458522"/>
                  <a:ext cx="222769" cy="389645"/>
                </a:xfrm>
                <a:custGeom>
                  <a:avLst/>
                  <a:gdLst/>
                  <a:ahLst/>
                  <a:cxnLst/>
                  <a:rect l="l" t="t" r="r" b="b"/>
                  <a:pathLst>
                    <a:path w="2782" h="4866" extrusionOk="0">
                      <a:moveTo>
                        <a:pt x="1934" y="1"/>
                      </a:moveTo>
                      <a:cubicBezTo>
                        <a:pt x="1859" y="52"/>
                        <a:pt x="1761" y="104"/>
                        <a:pt x="1680" y="175"/>
                      </a:cubicBezTo>
                      <a:cubicBezTo>
                        <a:pt x="1473" y="357"/>
                        <a:pt x="1378" y="597"/>
                        <a:pt x="1334" y="864"/>
                      </a:cubicBezTo>
                      <a:cubicBezTo>
                        <a:pt x="1294" y="1106"/>
                        <a:pt x="1336" y="1189"/>
                        <a:pt x="1117" y="1189"/>
                      </a:cubicBezTo>
                      <a:cubicBezTo>
                        <a:pt x="1073" y="1189"/>
                        <a:pt x="1018" y="1185"/>
                        <a:pt x="951" y="1179"/>
                      </a:cubicBezTo>
                      <a:lnTo>
                        <a:pt x="951" y="1179"/>
                      </a:lnTo>
                      <a:cubicBezTo>
                        <a:pt x="913" y="1904"/>
                        <a:pt x="1087" y="2580"/>
                        <a:pt x="1390" y="3234"/>
                      </a:cubicBezTo>
                      <a:cubicBezTo>
                        <a:pt x="1141" y="2951"/>
                        <a:pt x="1049" y="2596"/>
                        <a:pt x="979" y="2244"/>
                      </a:cubicBezTo>
                      <a:cubicBezTo>
                        <a:pt x="909" y="1892"/>
                        <a:pt x="885" y="1530"/>
                        <a:pt x="838" y="1152"/>
                      </a:cubicBezTo>
                      <a:cubicBezTo>
                        <a:pt x="774" y="1140"/>
                        <a:pt x="708" y="1135"/>
                        <a:pt x="642" y="1135"/>
                      </a:cubicBezTo>
                      <a:cubicBezTo>
                        <a:pt x="477" y="1135"/>
                        <a:pt x="306" y="1171"/>
                        <a:pt x="141" y="1242"/>
                      </a:cubicBezTo>
                      <a:cubicBezTo>
                        <a:pt x="105" y="1258"/>
                        <a:pt x="63" y="1305"/>
                        <a:pt x="61" y="1341"/>
                      </a:cubicBezTo>
                      <a:cubicBezTo>
                        <a:pt x="36" y="1592"/>
                        <a:pt x="15" y="1842"/>
                        <a:pt x="4" y="2094"/>
                      </a:cubicBezTo>
                      <a:cubicBezTo>
                        <a:pt x="0" y="2206"/>
                        <a:pt x="48" y="2286"/>
                        <a:pt x="182" y="2307"/>
                      </a:cubicBezTo>
                      <a:cubicBezTo>
                        <a:pt x="330" y="2331"/>
                        <a:pt x="429" y="2431"/>
                        <a:pt x="490" y="2570"/>
                      </a:cubicBezTo>
                      <a:cubicBezTo>
                        <a:pt x="611" y="2848"/>
                        <a:pt x="630" y="3139"/>
                        <a:pt x="585" y="3435"/>
                      </a:cubicBezTo>
                      <a:cubicBezTo>
                        <a:pt x="569" y="3535"/>
                        <a:pt x="593" y="3575"/>
                        <a:pt x="692" y="3587"/>
                      </a:cubicBezTo>
                      <a:cubicBezTo>
                        <a:pt x="998" y="3627"/>
                        <a:pt x="1233" y="3794"/>
                        <a:pt x="1454" y="4000"/>
                      </a:cubicBezTo>
                      <a:cubicBezTo>
                        <a:pt x="1701" y="4232"/>
                        <a:pt x="1959" y="4453"/>
                        <a:pt x="2225" y="4661"/>
                      </a:cubicBezTo>
                      <a:cubicBezTo>
                        <a:pt x="2380" y="4783"/>
                        <a:pt x="2564" y="4861"/>
                        <a:pt x="2781" y="4866"/>
                      </a:cubicBezTo>
                      <a:cubicBezTo>
                        <a:pt x="2749" y="4825"/>
                        <a:pt x="2719" y="4783"/>
                        <a:pt x="2686" y="4743"/>
                      </a:cubicBezTo>
                      <a:cubicBezTo>
                        <a:pt x="2478" y="4498"/>
                        <a:pt x="2316" y="4230"/>
                        <a:pt x="2262" y="3905"/>
                      </a:cubicBezTo>
                      <a:cubicBezTo>
                        <a:pt x="2216" y="3626"/>
                        <a:pt x="2254" y="3370"/>
                        <a:pt x="2449" y="3156"/>
                      </a:cubicBezTo>
                      <a:cubicBezTo>
                        <a:pt x="2549" y="3047"/>
                        <a:pt x="2562" y="2959"/>
                        <a:pt x="2470" y="2826"/>
                      </a:cubicBezTo>
                      <a:cubicBezTo>
                        <a:pt x="2181" y="2404"/>
                        <a:pt x="2238" y="1914"/>
                        <a:pt x="2598" y="1551"/>
                      </a:cubicBezTo>
                      <a:cubicBezTo>
                        <a:pt x="2778" y="1369"/>
                        <a:pt x="2776" y="1371"/>
                        <a:pt x="2566" y="1222"/>
                      </a:cubicBezTo>
                      <a:cubicBezTo>
                        <a:pt x="2310" y="1039"/>
                        <a:pt x="2113" y="798"/>
                        <a:pt x="2003" y="506"/>
                      </a:cubicBezTo>
                      <a:cubicBezTo>
                        <a:pt x="1947" y="356"/>
                        <a:pt x="1957" y="182"/>
                        <a:pt x="19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7" name="Google Shape;7377;p33"/>
                <p:cNvSpPr/>
                <p:nvPr/>
              </p:nvSpPr>
              <p:spPr>
                <a:xfrm>
                  <a:off x="6057711" y="566866"/>
                  <a:ext cx="177927" cy="398773"/>
                </a:xfrm>
                <a:custGeom>
                  <a:avLst/>
                  <a:gdLst/>
                  <a:ahLst/>
                  <a:cxnLst/>
                  <a:rect l="l" t="t" r="r" b="b"/>
                  <a:pathLst>
                    <a:path w="2222" h="4980" extrusionOk="0">
                      <a:moveTo>
                        <a:pt x="2052" y="1"/>
                      </a:moveTo>
                      <a:lnTo>
                        <a:pt x="2052" y="1"/>
                      </a:lnTo>
                      <a:cubicBezTo>
                        <a:pt x="1785" y="188"/>
                        <a:pt x="1586" y="404"/>
                        <a:pt x="1452" y="666"/>
                      </a:cubicBezTo>
                      <a:cubicBezTo>
                        <a:pt x="1167" y="1222"/>
                        <a:pt x="1045" y="1824"/>
                        <a:pt x="1007" y="2445"/>
                      </a:cubicBezTo>
                      <a:cubicBezTo>
                        <a:pt x="1001" y="2525"/>
                        <a:pt x="986" y="2604"/>
                        <a:pt x="976" y="2683"/>
                      </a:cubicBezTo>
                      <a:cubicBezTo>
                        <a:pt x="954" y="2678"/>
                        <a:pt x="930" y="2675"/>
                        <a:pt x="908" y="2670"/>
                      </a:cubicBezTo>
                      <a:cubicBezTo>
                        <a:pt x="925" y="1922"/>
                        <a:pt x="1090" y="1208"/>
                        <a:pt x="1440" y="540"/>
                      </a:cubicBezTo>
                      <a:lnTo>
                        <a:pt x="1440" y="540"/>
                      </a:lnTo>
                      <a:cubicBezTo>
                        <a:pt x="1322" y="548"/>
                        <a:pt x="1016" y="723"/>
                        <a:pt x="954" y="821"/>
                      </a:cubicBezTo>
                      <a:cubicBezTo>
                        <a:pt x="780" y="1091"/>
                        <a:pt x="561" y="1306"/>
                        <a:pt x="252" y="1416"/>
                      </a:cubicBezTo>
                      <a:cubicBezTo>
                        <a:pt x="220" y="1426"/>
                        <a:pt x="193" y="1444"/>
                        <a:pt x="145" y="1469"/>
                      </a:cubicBezTo>
                      <a:cubicBezTo>
                        <a:pt x="195" y="1547"/>
                        <a:pt x="236" y="1611"/>
                        <a:pt x="275" y="1676"/>
                      </a:cubicBezTo>
                      <a:cubicBezTo>
                        <a:pt x="479" y="2004"/>
                        <a:pt x="433" y="2445"/>
                        <a:pt x="172" y="2676"/>
                      </a:cubicBezTo>
                      <a:cubicBezTo>
                        <a:pt x="117" y="2725"/>
                        <a:pt x="22" y="2765"/>
                        <a:pt x="12" y="2822"/>
                      </a:cubicBezTo>
                      <a:cubicBezTo>
                        <a:pt x="0" y="2884"/>
                        <a:pt x="77" y="2957"/>
                        <a:pt x="94" y="3031"/>
                      </a:cubicBezTo>
                      <a:cubicBezTo>
                        <a:pt x="133" y="3183"/>
                        <a:pt x="164" y="3339"/>
                        <a:pt x="186" y="3494"/>
                      </a:cubicBezTo>
                      <a:cubicBezTo>
                        <a:pt x="231" y="3771"/>
                        <a:pt x="252" y="4052"/>
                        <a:pt x="310" y="4326"/>
                      </a:cubicBezTo>
                      <a:cubicBezTo>
                        <a:pt x="363" y="4579"/>
                        <a:pt x="526" y="4775"/>
                        <a:pt x="732" y="4980"/>
                      </a:cubicBezTo>
                      <a:cubicBezTo>
                        <a:pt x="732" y="4898"/>
                        <a:pt x="735" y="4851"/>
                        <a:pt x="732" y="4803"/>
                      </a:cubicBezTo>
                      <a:cubicBezTo>
                        <a:pt x="683" y="4298"/>
                        <a:pt x="995" y="3957"/>
                        <a:pt x="1396" y="3789"/>
                      </a:cubicBezTo>
                      <a:cubicBezTo>
                        <a:pt x="1535" y="3731"/>
                        <a:pt x="1535" y="3680"/>
                        <a:pt x="1477" y="3563"/>
                      </a:cubicBezTo>
                      <a:cubicBezTo>
                        <a:pt x="1254" y="3122"/>
                        <a:pt x="1266" y="2868"/>
                        <a:pt x="1827" y="2567"/>
                      </a:cubicBezTo>
                      <a:cubicBezTo>
                        <a:pt x="2050" y="2445"/>
                        <a:pt x="2061" y="2450"/>
                        <a:pt x="1985" y="2208"/>
                      </a:cubicBezTo>
                      <a:cubicBezTo>
                        <a:pt x="1850" y="1780"/>
                        <a:pt x="1974" y="1407"/>
                        <a:pt x="2221" y="1044"/>
                      </a:cubicBezTo>
                      <a:cubicBezTo>
                        <a:pt x="2049" y="1003"/>
                        <a:pt x="2010" y="863"/>
                        <a:pt x="2008" y="718"/>
                      </a:cubicBezTo>
                      <a:cubicBezTo>
                        <a:pt x="2007" y="537"/>
                        <a:pt x="2024" y="357"/>
                        <a:pt x="2034" y="176"/>
                      </a:cubicBezTo>
                      <a:cubicBezTo>
                        <a:pt x="2036" y="127"/>
                        <a:pt x="2044" y="79"/>
                        <a:pt x="20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78" name="Google Shape;7378;p33"/>
              <p:cNvGrpSpPr/>
              <p:nvPr/>
            </p:nvGrpSpPr>
            <p:grpSpPr>
              <a:xfrm>
                <a:off x="8149330" y="727971"/>
                <a:ext cx="667046" cy="233790"/>
                <a:chOff x="7025598" y="911036"/>
                <a:chExt cx="612981" cy="214841"/>
              </a:xfrm>
            </p:grpSpPr>
            <p:sp>
              <p:nvSpPr>
                <p:cNvPr id="7379" name="Google Shape;7379;p33"/>
                <p:cNvSpPr/>
                <p:nvPr/>
              </p:nvSpPr>
              <p:spPr>
                <a:xfrm>
                  <a:off x="7025598" y="911036"/>
                  <a:ext cx="284747" cy="214841"/>
                </a:xfrm>
                <a:custGeom>
                  <a:avLst/>
                  <a:gdLst/>
                  <a:ahLst/>
                  <a:cxnLst/>
                  <a:rect l="l" t="t" r="r" b="b"/>
                  <a:pathLst>
                    <a:path w="3556" h="2683" extrusionOk="0">
                      <a:moveTo>
                        <a:pt x="3543" y="1"/>
                      </a:moveTo>
                      <a:lnTo>
                        <a:pt x="3543" y="1"/>
                      </a:lnTo>
                      <a:cubicBezTo>
                        <a:pt x="3249" y="383"/>
                        <a:pt x="2901" y="516"/>
                        <a:pt x="2518" y="516"/>
                      </a:cubicBezTo>
                      <a:cubicBezTo>
                        <a:pt x="2317" y="516"/>
                        <a:pt x="2105" y="479"/>
                        <a:pt x="1887" y="422"/>
                      </a:cubicBezTo>
                      <a:lnTo>
                        <a:pt x="1887" y="422"/>
                      </a:lnTo>
                      <a:cubicBezTo>
                        <a:pt x="1898" y="486"/>
                        <a:pt x="1911" y="559"/>
                        <a:pt x="1920" y="632"/>
                      </a:cubicBezTo>
                      <a:cubicBezTo>
                        <a:pt x="1967" y="993"/>
                        <a:pt x="1830" y="1261"/>
                        <a:pt x="1488" y="1386"/>
                      </a:cubicBezTo>
                      <a:cubicBezTo>
                        <a:pt x="1125" y="1521"/>
                        <a:pt x="756" y="1630"/>
                        <a:pt x="370" y="1630"/>
                      </a:cubicBezTo>
                      <a:cubicBezTo>
                        <a:pt x="262" y="1630"/>
                        <a:pt x="152" y="1621"/>
                        <a:pt x="40" y="1602"/>
                      </a:cubicBezTo>
                      <a:cubicBezTo>
                        <a:pt x="40" y="1602"/>
                        <a:pt x="39" y="1602"/>
                        <a:pt x="39" y="1602"/>
                      </a:cubicBezTo>
                      <a:cubicBezTo>
                        <a:pt x="33" y="1602"/>
                        <a:pt x="23" y="1608"/>
                        <a:pt x="0" y="1615"/>
                      </a:cubicBezTo>
                      <a:cubicBezTo>
                        <a:pt x="51" y="1647"/>
                        <a:pt x="91" y="1674"/>
                        <a:pt x="132" y="1699"/>
                      </a:cubicBezTo>
                      <a:cubicBezTo>
                        <a:pt x="588" y="1972"/>
                        <a:pt x="1085" y="2110"/>
                        <a:pt x="1609" y="2165"/>
                      </a:cubicBezTo>
                      <a:cubicBezTo>
                        <a:pt x="1730" y="2178"/>
                        <a:pt x="1851" y="2202"/>
                        <a:pt x="1971" y="2226"/>
                      </a:cubicBezTo>
                      <a:cubicBezTo>
                        <a:pt x="2278" y="2285"/>
                        <a:pt x="2544" y="2418"/>
                        <a:pt x="2734" y="2682"/>
                      </a:cubicBezTo>
                      <a:cubicBezTo>
                        <a:pt x="2750" y="2677"/>
                        <a:pt x="2763" y="2674"/>
                        <a:pt x="2777" y="2669"/>
                      </a:cubicBezTo>
                      <a:cubicBezTo>
                        <a:pt x="2777" y="2584"/>
                        <a:pt x="2781" y="2500"/>
                        <a:pt x="2776" y="2416"/>
                      </a:cubicBezTo>
                      <a:cubicBezTo>
                        <a:pt x="2756" y="2101"/>
                        <a:pt x="2865" y="1828"/>
                        <a:pt x="3049" y="1581"/>
                      </a:cubicBezTo>
                      <a:cubicBezTo>
                        <a:pt x="3227" y="1341"/>
                        <a:pt x="3409" y="1102"/>
                        <a:pt x="3476" y="801"/>
                      </a:cubicBezTo>
                      <a:cubicBezTo>
                        <a:pt x="3509" y="655"/>
                        <a:pt x="3528" y="506"/>
                        <a:pt x="3541" y="352"/>
                      </a:cubicBezTo>
                      <a:lnTo>
                        <a:pt x="3541" y="352"/>
                      </a:lnTo>
                      <a:cubicBezTo>
                        <a:pt x="3223" y="899"/>
                        <a:pt x="2860" y="1386"/>
                        <a:pt x="2215" y="1564"/>
                      </a:cubicBezTo>
                      <a:cubicBezTo>
                        <a:pt x="2175" y="1575"/>
                        <a:pt x="2134" y="1579"/>
                        <a:pt x="2091" y="1579"/>
                      </a:cubicBezTo>
                      <a:cubicBezTo>
                        <a:pt x="2044" y="1579"/>
                        <a:pt x="1995" y="1574"/>
                        <a:pt x="1945" y="1565"/>
                      </a:cubicBezTo>
                      <a:cubicBezTo>
                        <a:pt x="2602" y="1481"/>
                        <a:pt x="3014" y="1069"/>
                        <a:pt x="3347" y="552"/>
                      </a:cubicBezTo>
                      <a:cubicBezTo>
                        <a:pt x="3449" y="393"/>
                        <a:pt x="3555" y="231"/>
                        <a:pt x="3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0" name="Google Shape;7380;p33"/>
                <p:cNvSpPr/>
                <p:nvPr/>
              </p:nvSpPr>
              <p:spPr>
                <a:xfrm>
                  <a:off x="7346065" y="994155"/>
                  <a:ext cx="292514" cy="112585"/>
                </a:xfrm>
                <a:custGeom>
                  <a:avLst/>
                  <a:gdLst/>
                  <a:ahLst/>
                  <a:cxnLst/>
                  <a:rect l="l" t="t" r="r" b="b"/>
                  <a:pathLst>
                    <a:path w="3653" h="1406" extrusionOk="0">
                      <a:moveTo>
                        <a:pt x="1026" y="0"/>
                      </a:moveTo>
                      <a:cubicBezTo>
                        <a:pt x="983" y="0"/>
                        <a:pt x="935" y="40"/>
                        <a:pt x="843" y="114"/>
                      </a:cubicBezTo>
                      <a:cubicBezTo>
                        <a:pt x="675" y="248"/>
                        <a:pt x="477" y="272"/>
                        <a:pt x="273" y="272"/>
                      </a:cubicBezTo>
                      <a:cubicBezTo>
                        <a:pt x="248" y="272"/>
                        <a:pt x="223" y="271"/>
                        <a:pt x="197" y="271"/>
                      </a:cubicBezTo>
                      <a:cubicBezTo>
                        <a:pt x="165" y="270"/>
                        <a:pt x="134" y="267"/>
                        <a:pt x="101" y="267"/>
                      </a:cubicBezTo>
                      <a:cubicBezTo>
                        <a:pt x="88" y="267"/>
                        <a:pt x="74" y="267"/>
                        <a:pt x="61" y="269"/>
                      </a:cubicBezTo>
                      <a:cubicBezTo>
                        <a:pt x="382" y="479"/>
                        <a:pt x="741" y="598"/>
                        <a:pt x="1113" y="662"/>
                      </a:cubicBezTo>
                      <a:cubicBezTo>
                        <a:pt x="1482" y="725"/>
                        <a:pt x="1859" y="748"/>
                        <a:pt x="2231" y="797"/>
                      </a:cubicBezTo>
                      <a:cubicBezTo>
                        <a:pt x="2093" y="815"/>
                        <a:pt x="1956" y="823"/>
                        <a:pt x="1820" y="823"/>
                      </a:cubicBezTo>
                      <a:cubicBezTo>
                        <a:pt x="1192" y="823"/>
                        <a:pt x="596" y="644"/>
                        <a:pt x="19" y="364"/>
                      </a:cubicBezTo>
                      <a:cubicBezTo>
                        <a:pt x="13" y="378"/>
                        <a:pt x="8" y="393"/>
                        <a:pt x="1" y="408"/>
                      </a:cubicBezTo>
                      <a:cubicBezTo>
                        <a:pt x="200" y="511"/>
                        <a:pt x="397" y="615"/>
                        <a:pt x="597" y="717"/>
                      </a:cubicBezTo>
                      <a:cubicBezTo>
                        <a:pt x="705" y="772"/>
                        <a:pt x="817" y="821"/>
                        <a:pt x="925" y="877"/>
                      </a:cubicBezTo>
                      <a:cubicBezTo>
                        <a:pt x="1144" y="985"/>
                        <a:pt x="1296" y="1158"/>
                        <a:pt x="1387" y="1406"/>
                      </a:cubicBezTo>
                      <a:cubicBezTo>
                        <a:pt x="1602" y="1254"/>
                        <a:pt x="1813" y="1201"/>
                        <a:pt x="2019" y="1201"/>
                      </a:cubicBezTo>
                      <a:cubicBezTo>
                        <a:pt x="2310" y="1201"/>
                        <a:pt x="2591" y="1307"/>
                        <a:pt x="2861" y="1388"/>
                      </a:cubicBezTo>
                      <a:cubicBezTo>
                        <a:pt x="2980" y="1211"/>
                        <a:pt x="3077" y="1037"/>
                        <a:pt x="3202" y="888"/>
                      </a:cubicBezTo>
                      <a:cubicBezTo>
                        <a:pt x="3326" y="741"/>
                        <a:pt x="3480" y="619"/>
                        <a:pt x="3652" y="453"/>
                      </a:cubicBezTo>
                      <a:lnTo>
                        <a:pt x="3652" y="453"/>
                      </a:lnTo>
                      <a:cubicBezTo>
                        <a:pt x="3440" y="501"/>
                        <a:pt x="3233" y="559"/>
                        <a:pt x="3039" y="559"/>
                      </a:cubicBezTo>
                      <a:cubicBezTo>
                        <a:pt x="2827" y="559"/>
                        <a:pt x="2631" y="490"/>
                        <a:pt x="2461" y="262"/>
                      </a:cubicBezTo>
                      <a:cubicBezTo>
                        <a:pt x="2288" y="435"/>
                        <a:pt x="2083" y="487"/>
                        <a:pt x="1864" y="487"/>
                      </a:cubicBezTo>
                      <a:cubicBezTo>
                        <a:pt x="1833" y="487"/>
                        <a:pt x="1801" y="486"/>
                        <a:pt x="1769" y="484"/>
                      </a:cubicBezTo>
                      <a:cubicBezTo>
                        <a:pt x="1557" y="472"/>
                        <a:pt x="1384" y="389"/>
                        <a:pt x="1255" y="222"/>
                      </a:cubicBezTo>
                      <a:cubicBezTo>
                        <a:pt x="1235" y="197"/>
                        <a:pt x="1214" y="173"/>
                        <a:pt x="1194" y="149"/>
                      </a:cubicBezTo>
                      <a:cubicBezTo>
                        <a:pt x="1111" y="48"/>
                        <a:pt x="1072" y="0"/>
                        <a:pt x="10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81" name="Google Shape;7381;p33"/>
              <p:cNvGrpSpPr/>
              <p:nvPr/>
            </p:nvGrpSpPr>
            <p:grpSpPr>
              <a:xfrm>
                <a:off x="8196995" y="34340"/>
                <a:ext cx="369551" cy="388465"/>
                <a:chOff x="7069400" y="273625"/>
                <a:chExt cx="339598" cy="356980"/>
              </a:xfrm>
            </p:grpSpPr>
            <p:sp>
              <p:nvSpPr>
                <p:cNvPr id="7382" name="Google Shape;7382;p33"/>
                <p:cNvSpPr/>
                <p:nvPr/>
              </p:nvSpPr>
              <p:spPr>
                <a:xfrm>
                  <a:off x="7069400" y="273625"/>
                  <a:ext cx="339598" cy="299641"/>
                </a:xfrm>
                <a:custGeom>
                  <a:avLst/>
                  <a:gdLst/>
                  <a:ahLst/>
                  <a:cxnLst/>
                  <a:rect l="l" t="t" r="r" b="b"/>
                  <a:pathLst>
                    <a:path w="4241" h="3742" extrusionOk="0">
                      <a:moveTo>
                        <a:pt x="1846" y="1"/>
                      </a:moveTo>
                      <a:lnTo>
                        <a:pt x="1846" y="1"/>
                      </a:lnTo>
                      <a:cubicBezTo>
                        <a:pt x="1852" y="75"/>
                        <a:pt x="1855" y="136"/>
                        <a:pt x="1858" y="196"/>
                      </a:cubicBezTo>
                      <a:cubicBezTo>
                        <a:pt x="1868" y="418"/>
                        <a:pt x="1793" y="522"/>
                        <a:pt x="1571" y="569"/>
                      </a:cubicBezTo>
                      <a:cubicBezTo>
                        <a:pt x="1376" y="610"/>
                        <a:pt x="1177" y="633"/>
                        <a:pt x="985" y="682"/>
                      </a:cubicBezTo>
                      <a:cubicBezTo>
                        <a:pt x="520" y="797"/>
                        <a:pt x="233" y="1122"/>
                        <a:pt x="1" y="1551"/>
                      </a:cubicBezTo>
                      <a:cubicBezTo>
                        <a:pt x="97" y="1561"/>
                        <a:pt x="169" y="1572"/>
                        <a:pt x="242" y="1574"/>
                      </a:cubicBezTo>
                      <a:cubicBezTo>
                        <a:pt x="504" y="1582"/>
                        <a:pt x="757" y="1626"/>
                        <a:pt x="991" y="1745"/>
                      </a:cubicBezTo>
                      <a:cubicBezTo>
                        <a:pt x="1340" y="1921"/>
                        <a:pt x="1398" y="2155"/>
                        <a:pt x="1171" y="2470"/>
                      </a:cubicBezTo>
                      <a:cubicBezTo>
                        <a:pt x="1137" y="2516"/>
                        <a:pt x="1100" y="2560"/>
                        <a:pt x="1046" y="2629"/>
                      </a:cubicBezTo>
                      <a:cubicBezTo>
                        <a:pt x="1269" y="2598"/>
                        <a:pt x="1487" y="2581"/>
                        <a:pt x="1698" y="2581"/>
                      </a:cubicBezTo>
                      <a:cubicBezTo>
                        <a:pt x="2482" y="2581"/>
                        <a:pt x="3181" y="2815"/>
                        <a:pt x="3753" y="3459"/>
                      </a:cubicBezTo>
                      <a:cubicBezTo>
                        <a:pt x="3547" y="2641"/>
                        <a:pt x="3270" y="1865"/>
                        <a:pt x="2513" y="1372"/>
                      </a:cubicBezTo>
                      <a:cubicBezTo>
                        <a:pt x="2332" y="1255"/>
                        <a:pt x="2147" y="1176"/>
                        <a:pt x="1951" y="1176"/>
                      </a:cubicBezTo>
                      <a:cubicBezTo>
                        <a:pt x="1846" y="1176"/>
                        <a:pt x="1739" y="1199"/>
                        <a:pt x="1627" y="1250"/>
                      </a:cubicBezTo>
                      <a:cubicBezTo>
                        <a:pt x="1619" y="1254"/>
                        <a:pt x="1609" y="1256"/>
                        <a:pt x="1598" y="1256"/>
                      </a:cubicBezTo>
                      <a:cubicBezTo>
                        <a:pt x="1582" y="1256"/>
                        <a:pt x="1566" y="1252"/>
                        <a:pt x="1548" y="1245"/>
                      </a:cubicBezTo>
                      <a:cubicBezTo>
                        <a:pt x="1673" y="1163"/>
                        <a:pt x="1808" y="1111"/>
                        <a:pt x="1953" y="1111"/>
                      </a:cubicBezTo>
                      <a:cubicBezTo>
                        <a:pt x="1989" y="1111"/>
                        <a:pt x="2025" y="1114"/>
                        <a:pt x="2062" y="1121"/>
                      </a:cubicBezTo>
                      <a:cubicBezTo>
                        <a:pt x="2340" y="1167"/>
                        <a:pt x="2567" y="1316"/>
                        <a:pt x="2779" y="1488"/>
                      </a:cubicBezTo>
                      <a:cubicBezTo>
                        <a:pt x="3199" y="1828"/>
                        <a:pt x="3449" y="2283"/>
                        <a:pt x="3624" y="2780"/>
                      </a:cubicBezTo>
                      <a:cubicBezTo>
                        <a:pt x="3734" y="3090"/>
                        <a:pt x="3808" y="3411"/>
                        <a:pt x="3904" y="3741"/>
                      </a:cubicBezTo>
                      <a:cubicBezTo>
                        <a:pt x="4120" y="2849"/>
                        <a:pt x="4241" y="1966"/>
                        <a:pt x="3921" y="1035"/>
                      </a:cubicBezTo>
                      <a:lnTo>
                        <a:pt x="3921" y="1035"/>
                      </a:lnTo>
                      <a:cubicBezTo>
                        <a:pt x="3893" y="1106"/>
                        <a:pt x="3881" y="1141"/>
                        <a:pt x="3866" y="1173"/>
                      </a:cubicBezTo>
                      <a:cubicBezTo>
                        <a:pt x="3803" y="1311"/>
                        <a:pt x="3696" y="1385"/>
                        <a:pt x="3582" y="1385"/>
                      </a:cubicBezTo>
                      <a:cubicBezTo>
                        <a:pt x="3507" y="1385"/>
                        <a:pt x="3429" y="1353"/>
                        <a:pt x="3358" y="1286"/>
                      </a:cubicBezTo>
                      <a:cubicBezTo>
                        <a:pt x="3232" y="1164"/>
                        <a:pt x="3118" y="1026"/>
                        <a:pt x="3016" y="883"/>
                      </a:cubicBezTo>
                      <a:cubicBezTo>
                        <a:pt x="2751" y="509"/>
                        <a:pt x="2442" y="194"/>
                        <a:pt x="1994" y="46"/>
                      </a:cubicBezTo>
                      <a:cubicBezTo>
                        <a:pt x="1952" y="32"/>
                        <a:pt x="1909" y="21"/>
                        <a:pt x="18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3" name="Google Shape;7383;p33"/>
                <p:cNvSpPr/>
                <p:nvPr/>
              </p:nvSpPr>
              <p:spPr>
                <a:xfrm>
                  <a:off x="7092862" y="525146"/>
                  <a:ext cx="273136" cy="105459"/>
                </a:xfrm>
                <a:custGeom>
                  <a:avLst/>
                  <a:gdLst/>
                  <a:ahLst/>
                  <a:cxnLst/>
                  <a:rect l="l" t="t" r="r" b="b"/>
                  <a:pathLst>
                    <a:path w="3411" h="1317" extrusionOk="0">
                      <a:moveTo>
                        <a:pt x="1000" y="0"/>
                      </a:moveTo>
                      <a:cubicBezTo>
                        <a:pt x="997" y="307"/>
                        <a:pt x="777" y="353"/>
                        <a:pt x="561" y="408"/>
                      </a:cubicBezTo>
                      <a:cubicBezTo>
                        <a:pt x="393" y="451"/>
                        <a:pt x="227" y="497"/>
                        <a:pt x="109" y="636"/>
                      </a:cubicBezTo>
                      <a:cubicBezTo>
                        <a:pt x="78" y="673"/>
                        <a:pt x="52" y="713"/>
                        <a:pt x="1" y="780"/>
                      </a:cubicBezTo>
                      <a:cubicBezTo>
                        <a:pt x="437" y="816"/>
                        <a:pt x="845" y="859"/>
                        <a:pt x="1040" y="1316"/>
                      </a:cubicBezTo>
                      <a:cubicBezTo>
                        <a:pt x="1101" y="1278"/>
                        <a:pt x="1146" y="1254"/>
                        <a:pt x="1190" y="1224"/>
                      </a:cubicBezTo>
                      <a:cubicBezTo>
                        <a:pt x="1467" y="1030"/>
                        <a:pt x="1772" y="915"/>
                        <a:pt x="2104" y="864"/>
                      </a:cubicBezTo>
                      <a:cubicBezTo>
                        <a:pt x="2172" y="853"/>
                        <a:pt x="2238" y="847"/>
                        <a:pt x="2302" y="847"/>
                      </a:cubicBezTo>
                      <a:cubicBezTo>
                        <a:pt x="2521" y="847"/>
                        <a:pt x="2715" y="922"/>
                        <a:pt x="2847" y="1164"/>
                      </a:cubicBezTo>
                      <a:cubicBezTo>
                        <a:pt x="2946" y="1055"/>
                        <a:pt x="3020" y="947"/>
                        <a:pt x="3116" y="873"/>
                      </a:cubicBezTo>
                      <a:cubicBezTo>
                        <a:pt x="3209" y="802"/>
                        <a:pt x="3328" y="764"/>
                        <a:pt x="3411" y="722"/>
                      </a:cubicBezTo>
                      <a:cubicBezTo>
                        <a:pt x="3109" y="527"/>
                        <a:pt x="2788" y="320"/>
                        <a:pt x="2466" y="113"/>
                      </a:cubicBezTo>
                      <a:cubicBezTo>
                        <a:pt x="2319" y="299"/>
                        <a:pt x="2180" y="389"/>
                        <a:pt x="1992" y="389"/>
                      </a:cubicBezTo>
                      <a:cubicBezTo>
                        <a:pt x="1905" y="389"/>
                        <a:pt x="1809" y="370"/>
                        <a:pt x="1696" y="333"/>
                      </a:cubicBezTo>
                      <a:cubicBezTo>
                        <a:pt x="1500" y="269"/>
                        <a:pt x="1318" y="162"/>
                        <a:pt x="1131" y="73"/>
                      </a:cubicBezTo>
                      <a:cubicBezTo>
                        <a:pt x="1096" y="57"/>
                        <a:pt x="1063" y="35"/>
                        <a:pt x="10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384" name="Google Shape;7384;p33"/>
              <p:cNvSpPr/>
              <p:nvPr/>
            </p:nvSpPr>
            <p:spPr>
              <a:xfrm>
                <a:off x="8503594" y="447622"/>
                <a:ext cx="310026" cy="156930"/>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5" name="Google Shape;7385;p33"/>
              <p:cNvSpPr/>
              <p:nvPr/>
            </p:nvSpPr>
            <p:spPr>
              <a:xfrm>
                <a:off x="8308756" y="1777680"/>
                <a:ext cx="255306" cy="159021"/>
              </a:xfrm>
              <a:custGeom>
                <a:avLst/>
                <a:gdLst/>
                <a:ahLst/>
                <a:cxnLst/>
                <a:rect l="l" t="t" r="r" b="b"/>
                <a:pathLst>
                  <a:path w="2930" h="1825" extrusionOk="0">
                    <a:moveTo>
                      <a:pt x="2930" y="0"/>
                    </a:moveTo>
                    <a:lnTo>
                      <a:pt x="2930" y="0"/>
                    </a:lnTo>
                    <a:cubicBezTo>
                      <a:pt x="2794" y="163"/>
                      <a:pt x="2561" y="219"/>
                      <a:pt x="2510" y="473"/>
                    </a:cubicBezTo>
                    <a:cubicBezTo>
                      <a:pt x="2483" y="605"/>
                      <a:pt x="2371" y="738"/>
                      <a:pt x="2266" y="834"/>
                    </a:cubicBezTo>
                    <a:cubicBezTo>
                      <a:pt x="2030" y="1045"/>
                      <a:pt x="1711" y="1140"/>
                      <a:pt x="1407" y="1140"/>
                    </a:cubicBezTo>
                    <a:cubicBezTo>
                      <a:pt x="1119" y="1140"/>
                      <a:pt x="845" y="1055"/>
                      <a:pt x="666" y="902"/>
                    </a:cubicBezTo>
                    <a:cubicBezTo>
                      <a:pt x="588" y="835"/>
                      <a:pt x="492" y="787"/>
                      <a:pt x="399" y="743"/>
                    </a:cubicBezTo>
                    <a:cubicBezTo>
                      <a:pt x="388" y="738"/>
                      <a:pt x="373" y="735"/>
                      <a:pt x="356" y="735"/>
                    </a:cubicBezTo>
                    <a:cubicBezTo>
                      <a:pt x="326" y="735"/>
                      <a:pt x="293" y="744"/>
                      <a:pt x="278" y="758"/>
                    </a:cubicBezTo>
                    <a:cubicBezTo>
                      <a:pt x="258" y="780"/>
                      <a:pt x="257" y="852"/>
                      <a:pt x="275" y="877"/>
                    </a:cubicBezTo>
                    <a:cubicBezTo>
                      <a:pt x="356" y="973"/>
                      <a:pt x="440" y="1069"/>
                      <a:pt x="538" y="1144"/>
                    </a:cubicBezTo>
                    <a:cubicBezTo>
                      <a:pt x="650" y="1227"/>
                      <a:pt x="780" y="1287"/>
                      <a:pt x="903" y="1357"/>
                    </a:cubicBezTo>
                    <a:cubicBezTo>
                      <a:pt x="816" y="1403"/>
                      <a:pt x="732" y="1423"/>
                      <a:pt x="651" y="1423"/>
                    </a:cubicBezTo>
                    <a:cubicBezTo>
                      <a:pt x="544" y="1423"/>
                      <a:pt x="442" y="1389"/>
                      <a:pt x="342" y="1336"/>
                    </a:cubicBezTo>
                    <a:cubicBezTo>
                      <a:pt x="284" y="1305"/>
                      <a:pt x="233" y="1253"/>
                      <a:pt x="171" y="1226"/>
                    </a:cubicBezTo>
                    <a:cubicBezTo>
                      <a:pt x="126" y="1207"/>
                      <a:pt x="71" y="1213"/>
                      <a:pt x="20" y="1209"/>
                    </a:cubicBezTo>
                    <a:lnTo>
                      <a:pt x="20" y="1209"/>
                    </a:lnTo>
                    <a:cubicBezTo>
                      <a:pt x="20" y="1264"/>
                      <a:pt x="1" y="1332"/>
                      <a:pt x="25" y="1369"/>
                    </a:cubicBezTo>
                    <a:cubicBezTo>
                      <a:pt x="76" y="1446"/>
                      <a:pt x="143" y="1519"/>
                      <a:pt x="217" y="1573"/>
                    </a:cubicBezTo>
                    <a:cubicBezTo>
                      <a:pt x="454" y="1747"/>
                      <a:pt x="720" y="1824"/>
                      <a:pt x="1004" y="1824"/>
                    </a:cubicBezTo>
                    <a:cubicBezTo>
                      <a:pt x="1050" y="1824"/>
                      <a:pt x="1096" y="1822"/>
                      <a:pt x="1142" y="1818"/>
                    </a:cubicBezTo>
                    <a:cubicBezTo>
                      <a:pt x="1489" y="1790"/>
                      <a:pt x="1820" y="1700"/>
                      <a:pt x="2132" y="1544"/>
                    </a:cubicBezTo>
                    <a:cubicBezTo>
                      <a:pt x="2546" y="1336"/>
                      <a:pt x="2818" y="1018"/>
                      <a:pt x="2887" y="548"/>
                    </a:cubicBezTo>
                    <a:cubicBezTo>
                      <a:pt x="2912" y="370"/>
                      <a:pt x="2929" y="189"/>
                      <a:pt x="2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386" name="Google Shape;7386;p33"/>
              <p:cNvGrpSpPr/>
              <p:nvPr/>
            </p:nvGrpSpPr>
            <p:grpSpPr>
              <a:xfrm>
                <a:off x="8185319" y="1571568"/>
                <a:ext cx="426631" cy="438218"/>
                <a:chOff x="7058670" y="1686258"/>
                <a:chExt cx="392052" cy="402700"/>
              </a:xfrm>
            </p:grpSpPr>
            <p:sp>
              <p:nvSpPr>
                <p:cNvPr id="7387" name="Google Shape;7387;p33"/>
                <p:cNvSpPr/>
                <p:nvPr/>
              </p:nvSpPr>
              <p:spPr>
                <a:xfrm>
                  <a:off x="7058670" y="1686258"/>
                  <a:ext cx="262486" cy="244949"/>
                </a:xfrm>
                <a:custGeom>
                  <a:avLst/>
                  <a:gdLst/>
                  <a:ahLst/>
                  <a:cxnLst/>
                  <a:rect l="l" t="t" r="r" b="b"/>
                  <a:pathLst>
                    <a:path w="3278" h="3059" extrusionOk="0">
                      <a:moveTo>
                        <a:pt x="1046" y="0"/>
                      </a:moveTo>
                      <a:cubicBezTo>
                        <a:pt x="821" y="0"/>
                        <a:pt x="637" y="116"/>
                        <a:pt x="474" y="266"/>
                      </a:cubicBezTo>
                      <a:cubicBezTo>
                        <a:pt x="81" y="634"/>
                        <a:pt x="0" y="1094"/>
                        <a:pt x="104" y="1600"/>
                      </a:cubicBezTo>
                      <a:cubicBezTo>
                        <a:pt x="258" y="2359"/>
                        <a:pt x="785" y="2881"/>
                        <a:pt x="1548" y="3019"/>
                      </a:cubicBezTo>
                      <a:cubicBezTo>
                        <a:pt x="1689" y="3045"/>
                        <a:pt x="1828" y="3058"/>
                        <a:pt x="1966" y="3058"/>
                      </a:cubicBezTo>
                      <a:cubicBezTo>
                        <a:pt x="2305" y="3058"/>
                        <a:pt x="2632" y="2978"/>
                        <a:pt x="2944" y="2803"/>
                      </a:cubicBezTo>
                      <a:cubicBezTo>
                        <a:pt x="3144" y="2693"/>
                        <a:pt x="3278" y="2546"/>
                        <a:pt x="3267" y="2300"/>
                      </a:cubicBezTo>
                      <a:cubicBezTo>
                        <a:pt x="3259" y="2119"/>
                        <a:pt x="3266" y="1937"/>
                        <a:pt x="3266" y="1756"/>
                      </a:cubicBezTo>
                      <a:lnTo>
                        <a:pt x="3266" y="1756"/>
                      </a:lnTo>
                      <a:cubicBezTo>
                        <a:pt x="3037" y="2277"/>
                        <a:pt x="2611" y="2494"/>
                        <a:pt x="2087" y="2554"/>
                      </a:cubicBezTo>
                      <a:cubicBezTo>
                        <a:pt x="2050" y="2559"/>
                        <a:pt x="2013" y="2561"/>
                        <a:pt x="1975" y="2561"/>
                      </a:cubicBezTo>
                      <a:cubicBezTo>
                        <a:pt x="1380" y="2561"/>
                        <a:pt x="721" y="2042"/>
                        <a:pt x="618" y="1461"/>
                      </a:cubicBezTo>
                      <a:cubicBezTo>
                        <a:pt x="558" y="1131"/>
                        <a:pt x="639" y="829"/>
                        <a:pt x="911" y="604"/>
                      </a:cubicBezTo>
                      <a:cubicBezTo>
                        <a:pt x="1006" y="526"/>
                        <a:pt x="1113" y="490"/>
                        <a:pt x="1217" y="490"/>
                      </a:cubicBezTo>
                      <a:cubicBezTo>
                        <a:pt x="1411" y="490"/>
                        <a:pt x="1592" y="617"/>
                        <a:pt x="1656" y="840"/>
                      </a:cubicBezTo>
                      <a:cubicBezTo>
                        <a:pt x="1682" y="928"/>
                        <a:pt x="1696" y="1022"/>
                        <a:pt x="1604" y="1086"/>
                      </a:cubicBezTo>
                      <a:cubicBezTo>
                        <a:pt x="1575" y="1107"/>
                        <a:pt x="1547" y="1116"/>
                        <a:pt x="1521" y="1116"/>
                      </a:cubicBezTo>
                      <a:cubicBezTo>
                        <a:pt x="1468" y="1116"/>
                        <a:pt x="1421" y="1081"/>
                        <a:pt x="1377" y="1037"/>
                      </a:cubicBezTo>
                      <a:cubicBezTo>
                        <a:pt x="1359" y="1019"/>
                        <a:pt x="1332" y="1012"/>
                        <a:pt x="1294" y="993"/>
                      </a:cubicBezTo>
                      <a:cubicBezTo>
                        <a:pt x="1286" y="1033"/>
                        <a:pt x="1271" y="1066"/>
                        <a:pt x="1280" y="1087"/>
                      </a:cubicBezTo>
                      <a:cubicBezTo>
                        <a:pt x="1333" y="1219"/>
                        <a:pt x="1443" y="1274"/>
                        <a:pt x="1578" y="1290"/>
                      </a:cubicBezTo>
                      <a:cubicBezTo>
                        <a:pt x="1592" y="1292"/>
                        <a:pt x="1607" y="1293"/>
                        <a:pt x="1621" y="1293"/>
                      </a:cubicBezTo>
                      <a:cubicBezTo>
                        <a:pt x="1722" y="1293"/>
                        <a:pt x="1805" y="1246"/>
                        <a:pt x="1843" y="1146"/>
                      </a:cubicBezTo>
                      <a:cubicBezTo>
                        <a:pt x="1879" y="1051"/>
                        <a:pt x="1909" y="945"/>
                        <a:pt x="1906" y="845"/>
                      </a:cubicBezTo>
                      <a:cubicBezTo>
                        <a:pt x="1894" y="411"/>
                        <a:pt x="1526" y="30"/>
                        <a:pt x="1094" y="2"/>
                      </a:cubicBezTo>
                      <a:cubicBezTo>
                        <a:pt x="1078" y="1"/>
                        <a:pt x="1062" y="0"/>
                        <a:pt x="10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8" name="Google Shape;7388;p33"/>
                <p:cNvSpPr/>
                <p:nvPr/>
              </p:nvSpPr>
              <p:spPr>
                <a:xfrm>
                  <a:off x="7271033" y="1825432"/>
                  <a:ext cx="179688" cy="263527"/>
                </a:xfrm>
                <a:custGeom>
                  <a:avLst/>
                  <a:gdLst/>
                  <a:ahLst/>
                  <a:cxnLst/>
                  <a:rect l="l" t="t" r="r" b="b"/>
                  <a:pathLst>
                    <a:path w="2244" h="3291" extrusionOk="0">
                      <a:moveTo>
                        <a:pt x="2109" y="0"/>
                      </a:moveTo>
                      <a:cubicBezTo>
                        <a:pt x="1991" y="177"/>
                        <a:pt x="1886" y="338"/>
                        <a:pt x="1780" y="501"/>
                      </a:cubicBezTo>
                      <a:cubicBezTo>
                        <a:pt x="1766" y="522"/>
                        <a:pt x="1753" y="552"/>
                        <a:pt x="1756" y="575"/>
                      </a:cubicBezTo>
                      <a:cubicBezTo>
                        <a:pt x="1841" y="1241"/>
                        <a:pt x="1589" y="1797"/>
                        <a:pt x="1179" y="2294"/>
                      </a:cubicBezTo>
                      <a:cubicBezTo>
                        <a:pt x="1005" y="2506"/>
                        <a:pt x="780" y="2644"/>
                        <a:pt x="519" y="2729"/>
                      </a:cubicBezTo>
                      <a:cubicBezTo>
                        <a:pt x="404" y="2769"/>
                        <a:pt x="286" y="2803"/>
                        <a:pt x="175" y="2852"/>
                      </a:cubicBezTo>
                      <a:cubicBezTo>
                        <a:pt x="21" y="2920"/>
                        <a:pt x="1" y="3060"/>
                        <a:pt x="131" y="3173"/>
                      </a:cubicBezTo>
                      <a:cubicBezTo>
                        <a:pt x="221" y="3252"/>
                        <a:pt x="327" y="3291"/>
                        <a:pt x="433" y="3291"/>
                      </a:cubicBezTo>
                      <a:cubicBezTo>
                        <a:pt x="495" y="3291"/>
                        <a:pt x="558" y="3277"/>
                        <a:pt x="617" y="3250"/>
                      </a:cubicBezTo>
                      <a:cubicBezTo>
                        <a:pt x="834" y="3149"/>
                        <a:pt x="1054" y="3029"/>
                        <a:pt x="1235" y="2872"/>
                      </a:cubicBezTo>
                      <a:cubicBezTo>
                        <a:pt x="1639" y="2519"/>
                        <a:pt x="1856" y="2046"/>
                        <a:pt x="2002" y="1537"/>
                      </a:cubicBezTo>
                      <a:cubicBezTo>
                        <a:pt x="2134" y="1080"/>
                        <a:pt x="2243" y="617"/>
                        <a:pt x="2141" y="136"/>
                      </a:cubicBezTo>
                      <a:cubicBezTo>
                        <a:pt x="2134" y="93"/>
                        <a:pt x="2123" y="51"/>
                        <a:pt x="2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389" name="Google Shape;7389;p33"/>
              <p:cNvSpPr/>
              <p:nvPr/>
            </p:nvSpPr>
            <p:spPr>
              <a:xfrm>
                <a:off x="8344134" y="423311"/>
                <a:ext cx="146387" cy="235352"/>
              </a:xfrm>
              <a:custGeom>
                <a:avLst/>
                <a:gdLst/>
                <a:ahLst/>
                <a:cxnLst/>
                <a:rect l="l" t="t" r="r" b="b"/>
                <a:pathLst>
                  <a:path w="1680" h="2701" extrusionOk="0">
                    <a:moveTo>
                      <a:pt x="601" y="1"/>
                    </a:moveTo>
                    <a:cubicBezTo>
                      <a:pt x="362" y="1"/>
                      <a:pt x="171" y="141"/>
                      <a:pt x="88" y="391"/>
                    </a:cubicBezTo>
                    <a:cubicBezTo>
                      <a:pt x="69" y="450"/>
                      <a:pt x="52" y="512"/>
                      <a:pt x="39" y="574"/>
                    </a:cubicBezTo>
                    <a:cubicBezTo>
                      <a:pt x="0" y="763"/>
                      <a:pt x="76" y="964"/>
                      <a:pt x="234" y="1060"/>
                    </a:cubicBezTo>
                    <a:cubicBezTo>
                      <a:pt x="329" y="1119"/>
                      <a:pt x="427" y="1153"/>
                      <a:pt x="526" y="1153"/>
                    </a:cubicBezTo>
                    <a:cubicBezTo>
                      <a:pt x="606" y="1153"/>
                      <a:pt x="687" y="1131"/>
                      <a:pt x="768" y="1080"/>
                    </a:cubicBezTo>
                    <a:cubicBezTo>
                      <a:pt x="677" y="977"/>
                      <a:pt x="585" y="889"/>
                      <a:pt x="515" y="789"/>
                    </a:cubicBezTo>
                    <a:cubicBezTo>
                      <a:pt x="453" y="699"/>
                      <a:pt x="434" y="590"/>
                      <a:pt x="515" y="497"/>
                    </a:cubicBezTo>
                    <a:cubicBezTo>
                      <a:pt x="572" y="433"/>
                      <a:pt x="644" y="399"/>
                      <a:pt x="718" y="399"/>
                    </a:cubicBezTo>
                    <a:cubicBezTo>
                      <a:pt x="758" y="399"/>
                      <a:pt x="798" y="409"/>
                      <a:pt x="837" y="429"/>
                    </a:cubicBezTo>
                    <a:cubicBezTo>
                      <a:pt x="940" y="483"/>
                      <a:pt x="1047" y="563"/>
                      <a:pt x="1108" y="660"/>
                    </a:cubicBezTo>
                    <a:cubicBezTo>
                      <a:pt x="1180" y="775"/>
                      <a:pt x="1217" y="919"/>
                      <a:pt x="1245" y="1054"/>
                    </a:cubicBezTo>
                    <a:cubicBezTo>
                      <a:pt x="1344" y="1557"/>
                      <a:pt x="1401" y="2065"/>
                      <a:pt x="1391" y="2579"/>
                    </a:cubicBezTo>
                    <a:cubicBezTo>
                      <a:pt x="1390" y="2616"/>
                      <a:pt x="1397" y="2655"/>
                      <a:pt x="1433" y="2701"/>
                    </a:cubicBezTo>
                    <a:cubicBezTo>
                      <a:pt x="1459" y="2621"/>
                      <a:pt x="1489" y="2546"/>
                      <a:pt x="1510" y="2465"/>
                    </a:cubicBezTo>
                    <a:cubicBezTo>
                      <a:pt x="1679" y="1814"/>
                      <a:pt x="1611" y="1180"/>
                      <a:pt x="1364" y="562"/>
                    </a:cubicBezTo>
                    <a:cubicBezTo>
                      <a:pt x="1252" y="284"/>
                      <a:pt x="1061" y="93"/>
                      <a:pt x="763" y="21"/>
                    </a:cubicBezTo>
                    <a:cubicBezTo>
                      <a:pt x="707" y="7"/>
                      <a:pt x="653" y="1"/>
                      <a:pt x="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0" name="Google Shape;7390;p33"/>
              <p:cNvSpPr/>
              <p:nvPr/>
            </p:nvSpPr>
            <p:spPr>
              <a:xfrm>
                <a:off x="8477018" y="617452"/>
                <a:ext cx="133142" cy="120333"/>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391" name="Google Shape;7391;p33"/>
              <p:cNvGrpSpPr/>
              <p:nvPr/>
            </p:nvGrpSpPr>
            <p:grpSpPr>
              <a:xfrm>
                <a:off x="6938005" y="13776"/>
                <a:ext cx="343935" cy="411818"/>
                <a:chOff x="5912452" y="254727"/>
                <a:chExt cx="316059" cy="378440"/>
              </a:xfrm>
            </p:grpSpPr>
            <p:sp>
              <p:nvSpPr>
                <p:cNvPr id="7392" name="Google Shape;7392;p33"/>
                <p:cNvSpPr/>
                <p:nvPr/>
              </p:nvSpPr>
              <p:spPr>
                <a:xfrm>
                  <a:off x="5952331" y="341931"/>
                  <a:ext cx="251676" cy="213000"/>
                </a:xfrm>
                <a:custGeom>
                  <a:avLst/>
                  <a:gdLst/>
                  <a:ahLst/>
                  <a:cxnLst/>
                  <a:rect l="l" t="t" r="r" b="b"/>
                  <a:pathLst>
                    <a:path w="3143" h="2660" extrusionOk="0">
                      <a:moveTo>
                        <a:pt x="2299" y="0"/>
                      </a:moveTo>
                      <a:cubicBezTo>
                        <a:pt x="1598" y="0"/>
                        <a:pt x="967" y="222"/>
                        <a:pt x="445" y="746"/>
                      </a:cubicBezTo>
                      <a:cubicBezTo>
                        <a:pt x="150" y="1042"/>
                        <a:pt x="0" y="1405"/>
                        <a:pt x="67" y="1834"/>
                      </a:cubicBezTo>
                      <a:cubicBezTo>
                        <a:pt x="134" y="2267"/>
                        <a:pt x="568" y="2647"/>
                        <a:pt x="1007" y="2659"/>
                      </a:cubicBezTo>
                      <a:cubicBezTo>
                        <a:pt x="1011" y="2659"/>
                        <a:pt x="1016" y="2659"/>
                        <a:pt x="1021" y="2659"/>
                      </a:cubicBezTo>
                      <a:cubicBezTo>
                        <a:pt x="1267" y="2659"/>
                        <a:pt x="1462" y="2476"/>
                        <a:pt x="1477" y="2228"/>
                      </a:cubicBezTo>
                      <a:cubicBezTo>
                        <a:pt x="1483" y="2118"/>
                        <a:pt x="1433" y="2037"/>
                        <a:pt x="1337" y="1983"/>
                      </a:cubicBezTo>
                      <a:cubicBezTo>
                        <a:pt x="1288" y="1956"/>
                        <a:pt x="1240" y="1939"/>
                        <a:pt x="1192" y="1939"/>
                      </a:cubicBezTo>
                      <a:cubicBezTo>
                        <a:pt x="1148" y="1939"/>
                        <a:pt x="1104" y="1953"/>
                        <a:pt x="1058" y="1985"/>
                      </a:cubicBezTo>
                      <a:cubicBezTo>
                        <a:pt x="999" y="2028"/>
                        <a:pt x="945" y="2049"/>
                        <a:pt x="896" y="2049"/>
                      </a:cubicBezTo>
                      <a:cubicBezTo>
                        <a:pt x="815" y="2049"/>
                        <a:pt x="749" y="1992"/>
                        <a:pt x="702" y="1877"/>
                      </a:cubicBezTo>
                      <a:cubicBezTo>
                        <a:pt x="593" y="1612"/>
                        <a:pt x="636" y="1348"/>
                        <a:pt x="760" y="1101"/>
                      </a:cubicBezTo>
                      <a:cubicBezTo>
                        <a:pt x="922" y="777"/>
                        <a:pt x="1213" y="600"/>
                        <a:pt x="1544" y="492"/>
                      </a:cubicBezTo>
                      <a:cubicBezTo>
                        <a:pt x="1765" y="420"/>
                        <a:pt x="1990" y="379"/>
                        <a:pt x="2217" y="379"/>
                      </a:cubicBezTo>
                      <a:cubicBezTo>
                        <a:pt x="2380" y="379"/>
                        <a:pt x="2544" y="400"/>
                        <a:pt x="2709" y="446"/>
                      </a:cubicBezTo>
                      <a:cubicBezTo>
                        <a:pt x="2733" y="453"/>
                        <a:pt x="2755" y="457"/>
                        <a:pt x="2774" y="457"/>
                      </a:cubicBezTo>
                      <a:cubicBezTo>
                        <a:pt x="2822" y="457"/>
                        <a:pt x="2858" y="435"/>
                        <a:pt x="2896" y="389"/>
                      </a:cubicBezTo>
                      <a:cubicBezTo>
                        <a:pt x="2963" y="306"/>
                        <a:pt x="3039" y="228"/>
                        <a:pt x="3143" y="113"/>
                      </a:cubicBezTo>
                      <a:cubicBezTo>
                        <a:pt x="2950" y="75"/>
                        <a:pt x="2794" y="31"/>
                        <a:pt x="2634" y="17"/>
                      </a:cubicBezTo>
                      <a:cubicBezTo>
                        <a:pt x="2521" y="6"/>
                        <a:pt x="2409" y="0"/>
                        <a:pt x="2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3" name="Google Shape;7393;p33"/>
                <p:cNvSpPr/>
                <p:nvPr/>
              </p:nvSpPr>
              <p:spPr>
                <a:xfrm>
                  <a:off x="6037452" y="254727"/>
                  <a:ext cx="191059" cy="91766"/>
                </a:xfrm>
                <a:custGeom>
                  <a:avLst/>
                  <a:gdLst/>
                  <a:ahLst/>
                  <a:cxnLst/>
                  <a:rect l="l" t="t" r="r" b="b"/>
                  <a:pathLst>
                    <a:path w="2386" h="1146" extrusionOk="0">
                      <a:moveTo>
                        <a:pt x="974" y="1"/>
                      </a:moveTo>
                      <a:cubicBezTo>
                        <a:pt x="882" y="1"/>
                        <a:pt x="792" y="10"/>
                        <a:pt x="707" y="31"/>
                      </a:cubicBezTo>
                      <a:cubicBezTo>
                        <a:pt x="471" y="89"/>
                        <a:pt x="267" y="202"/>
                        <a:pt x="124" y="402"/>
                      </a:cubicBezTo>
                      <a:cubicBezTo>
                        <a:pt x="79" y="466"/>
                        <a:pt x="52" y="547"/>
                        <a:pt x="29" y="624"/>
                      </a:cubicBezTo>
                      <a:cubicBezTo>
                        <a:pt x="0" y="718"/>
                        <a:pt x="16" y="803"/>
                        <a:pt x="115" y="854"/>
                      </a:cubicBezTo>
                      <a:cubicBezTo>
                        <a:pt x="166" y="880"/>
                        <a:pt x="222" y="893"/>
                        <a:pt x="273" y="893"/>
                      </a:cubicBezTo>
                      <a:cubicBezTo>
                        <a:pt x="341" y="893"/>
                        <a:pt x="404" y="871"/>
                        <a:pt x="445" y="827"/>
                      </a:cubicBezTo>
                      <a:cubicBezTo>
                        <a:pt x="526" y="739"/>
                        <a:pt x="513" y="619"/>
                        <a:pt x="417" y="547"/>
                      </a:cubicBezTo>
                      <a:cubicBezTo>
                        <a:pt x="321" y="476"/>
                        <a:pt x="322" y="418"/>
                        <a:pt x="432" y="360"/>
                      </a:cubicBezTo>
                      <a:cubicBezTo>
                        <a:pt x="552" y="296"/>
                        <a:pt x="678" y="270"/>
                        <a:pt x="809" y="270"/>
                      </a:cubicBezTo>
                      <a:cubicBezTo>
                        <a:pt x="867" y="270"/>
                        <a:pt x="927" y="275"/>
                        <a:pt x="987" y="284"/>
                      </a:cubicBezTo>
                      <a:cubicBezTo>
                        <a:pt x="1515" y="368"/>
                        <a:pt x="1868" y="688"/>
                        <a:pt x="2134" y="1146"/>
                      </a:cubicBezTo>
                      <a:cubicBezTo>
                        <a:pt x="2162" y="1121"/>
                        <a:pt x="2183" y="1104"/>
                        <a:pt x="2202" y="1084"/>
                      </a:cubicBezTo>
                      <a:cubicBezTo>
                        <a:pt x="2379" y="913"/>
                        <a:pt x="2385" y="857"/>
                        <a:pt x="2248" y="646"/>
                      </a:cubicBezTo>
                      <a:cubicBezTo>
                        <a:pt x="2003" y="266"/>
                        <a:pt x="1453" y="1"/>
                        <a:pt x="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4" name="Google Shape;7394;p33"/>
                <p:cNvSpPr/>
                <p:nvPr/>
              </p:nvSpPr>
              <p:spPr>
                <a:xfrm>
                  <a:off x="5912452" y="500723"/>
                  <a:ext cx="91766" cy="132444"/>
                </a:xfrm>
                <a:custGeom>
                  <a:avLst/>
                  <a:gdLst/>
                  <a:ahLst/>
                  <a:cxnLst/>
                  <a:rect l="l" t="t" r="r" b="b"/>
                  <a:pathLst>
                    <a:path w="1146" h="1654" extrusionOk="0">
                      <a:moveTo>
                        <a:pt x="501" y="0"/>
                      </a:moveTo>
                      <a:cubicBezTo>
                        <a:pt x="465" y="31"/>
                        <a:pt x="429" y="56"/>
                        <a:pt x="403" y="87"/>
                      </a:cubicBezTo>
                      <a:cubicBezTo>
                        <a:pt x="3" y="570"/>
                        <a:pt x="1" y="1018"/>
                        <a:pt x="369" y="1430"/>
                      </a:cubicBezTo>
                      <a:cubicBezTo>
                        <a:pt x="477" y="1549"/>
                        <a:pt x="610" y="1618"/>
                        <a:pt x="767" y="1645"/>
                      </a:cubicBezTo>
                      <a:cubicBezTo>
                        <a:pt x="797" y="1650"/>
                        <a:pt x="828" y="1653"/>
                        <a:pt x="857" y="1653"/>
                      </a:cubicBezTo>
                      <a:cubicBezTo>
                        <a:pt x="942" y="1653"/>
                        <a:pt x="1018" y="1627"/>
                        <a:pt x="1056" y="1550"/>
                      </a:cubicBezTo>
                      <a:cubicBezTo>
                        <a:pt x="1110" y="1443"/>
                        <a:pt x="1145" y="1308"/>
                        <a:pt x="1129" y="1195"/>
                      </a:cubicBezTo>
                      <a:cubicBezTo>
                        <a:pt x="1115" y="1098"/>
                        <a:pt x="1027" y="1045"/>
                        <a:pt x="936" y="1045"/>
                      </a:cubicBezTo>
                      <a:cubicBezTo>
                        <a:pt x="883" y="1045"/>
                        <a:pt x="828" y="1063"/>
                        <a:pt x="787" y="1102"/>
                      </a:cubicBezTo>
                      <a:cubicBezTo>
                        <a:pt x="743" y="1143"/>
                        <a:pt x="710" y="1164"/>
                        <a:pt x="678" y="1164"/>
                      </a:cubicBezTo>
                      <a:cubicBezTo>
                        <a:pt x="641" y="1164"/>
                        <a:pt x="607" y="1134"/>
                        <a:pt x="564" y="1074"/>
                      </a:cubicBezTo>
                      <a:cubicBezTo>
                        <a:pt x="405" y="855"/>
                        <a:pt x="444" y="509"/>
                        <a:pt x="650" y="289"/>
                      </a:cubicBezTo>
                      <a:cubicBezTo>
                        <a:pt x="604" y="198"/>
                        <a:pt x="555" y="108"/>
                        <a:pt x="5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395" name="Google Shape;7395;p33"/>
              <p:cNvSpPr/>
              <p:nvPr/>
            </p:nvSpPr>
            <p:spPr>
              <a:xfrm>
                <a:off x="6932427" y="610"/>
                <a:ext cx="2211573" cy="2015781"/>
              </a:xfrm>
              <a:custGeom>
                <a:avLst/>
                <a:gdLst/>
                <a:ahLst/>
                <a:cxnLst/>
                <a:rect l="l" t="t" r="r" b="b"/>
                <a:pathLst>
                  <a:path w="25381" h="23134" extrusionOk="0">
                    <a:moveTo>
                      <a:pt x="2597" y="152"/>
                    </a:moveTo>
                    <a:cubicBezTo>
                      <a:pt x="3076" y="152"/>
                      <a:pt x="3626" y="417"/>
                      <a:pt x="3871" y="797"/>
                    </a:cubicBezTo>
                    <a:cubicBezTo>
                      <a:pt x="4008" y="1008"/>
                      <a:pt x="4002" y="1064"/>
                      <a:pt x="3825" y="1235"/>
                    </a:cubicBezTo>
                    <a:cubicBezTo>
                      <a:pt x="3804" y="1253"/>
                      <a:pt x="3785" y="1271"/>
                      <a:pt x="3760" y="1294"/>
                    </a:cubicBezTo>
                    <a:cubicBezTo>
                      <a:pt x="3492" y="838"/>
                      <a:pt x="3140" y="518"/>
                      <a:pt x="2610" y="435"/>
                    </a:cubicBezTo>
                    <a:cubicBezTo>
                      <a:pt x="2550" y="426"/>
                      <a:pt x="2490" y="421"/>
                      <a:pt x="2432" y="421"/>
                    </a:cubicBezTo>
                    <a:cubicBezTo>
                      <a:pt x="2301" y="421"/>
                      <a:pt x="2175" y="447"/>
                      <a:pt x="2055" y="511"/>
                    </a:cubicBezTo>
                    <a:cubicBezTo>
                      <a:pt x="1945" y="569"/>
                      <a:pt x="1944" y="627"/>
                      <a:pt x="2040" y="698"/>
                    </a:cubicBezTo>
                    <a:cubicBezTo>
                      <a:pt x="2136" y="770"/>
                      <a:pt x="2149" y="890"/>
                      <a:pt x="2068" y="978"/>
                    </a:cubicBezTo>
                    <a:cubicBezTo>
                      <a:pt x="2027" y="1022"/>
                      <a:pt x="1964" y="1044"/>
                      <a:pt x="1896" y="1044"/>
                    </a:cubicBezTo>
                    <a:cubicBezTo>
                      <a:pt x="1845" y="1044"/>
                      <a:pt x="1789" y="1031"/>
                      <a:pt x="1738" y="1005"/>
                    </a:cubicBezTo>
                    <a:cubicBezTo>
                      <a:pt x="1639" y="954"/>
                      <a:pt x="1623" y="869"/>
                      <a:pt x="1652" y="775"/>
                    </a:cubicBezTo>
                    <a:cubicBezTo>
                      <a:pt x="1675" y="698"/>
                      <a:pt x="1702" y="617"/>
                      <a:pt x="1747" y="553"/>
                    </a:cubicBezTo>
                    <a:cubicBezTo>
                      <a:pt x="1890" y="353"/>
                      <a:pt x="2094" y="240"/>
                      <a:pt x="2330" y="182"/>
                    </a:cubicBezTo>
                    <a:cubicBezTo>
                      <a:pt x="2415" y="161"/>
                      <a:pt x="2505" y="152"/>
                      <a:pt x="2597" y="152"/>
                    </a:cubicBezTo>
                    <a:close/>
                    <a:moveTo>
                      <a:pt x="2859" y="1240"/>
                    </a:moveTo>
                    <a:cubicBezTo>
                      <a:pt x="2969" y="1240"/>
                      <a:pt x="3081" y="1246"/>
                      <a:pt x="3194" y="1257"/>
                    </a:cubicBezTo>
                    <a:cubicBezTo>
                      <a:pt x="3354" y="1272"/>
                      <a:pt x="3512" y="1317"/>
                      <a:pt x="3703" y="1351"/>
                    </a:cubicBezTo>
                    <a:cubicBezTo>
                      <a:pt x="3599" y="1465"/>
                      <a:pt x="3523" y="1545"/>
                      <a:pt x="3456" y="1629"/>
                    </a:cubicBezTo>
                    <a:cubicBezTo>
                      <a:pt x="3418" y="1675"/>
                      <a:pt x="3382" y="1697"/>
                      <a:pt x="3334" y="1697"/>
                    </a:cubicBezTo>
                    <a:cubicBezTo>
                      <a:pt x="3315" y="1697"/>
                      <a:pt x="3293" y="1693"/>
                      <a:pt x="3269" y="1686"/>
                    </a:cubicBezTo>
                    <a:cubicBezTo>
                      <a:pt x="3104" y="1640"/>
                      <a:pt x="2940" y="1619"/>
                      <a:pt x="2777" y="1619"/>
                    </a:cubicBezTo>
                    <a:cubicBezTo>
                      <a:pt x="2550" y="1619"/>
                      <a:pt x="2325" y="1660"/>
                      <a:pt x="2104" y="1732"/>
                    </a:cubicBezTo>
                    <a:cubicBezTo>
                      <a:pt x="1773" y="1840"/>
                      <a:pt x="1482" y="2017"/>
                      <a:pt x="1320" y="2341"/>
                    </a:cubicBezTo>
                    <a:cubicBezTo>
                      <a:pt x="1196" y="2588"/>
                      <a:pt x="1153" y="2852"/>
                      <a:pt x="1262" y="3117"/>
                    </a:cubicBezTo>
                    <a:cubicBezTo>
                      <a:pt x="1309" y="3232"/>
                      <a:pt x="1375" y="3289"/>
                      <a:pt x="1456" y="3289"/>
                    </a:cubicBezTo>
                    <a:cubicBezTo>
                      <a:pt x="1505" y="3289"/>
                      <a:pt x="1559" y="3268"/>
                      <a:pt x="1618" y="3225"/>
                    </a:cubicBezTo>
                    <a:cubicBezTo>
                      <a:pt x="1664" y="3193"/>
                      <a:pt x="1708" y="3179"/>
                      <a:pt x="1752" y="3179"/>
                    </a:cubicBezTo>
                    <a:cubicBezTo>
                      <a:pt x="1800" y="3179"/>
                      <a:pt x="1848" y="3196"/>
                      <a:pt x="1897" y="3223"/>
                    </a:cubicBezTo>
                    <a:cubicBezTo>
                      <a:pt x="1993" y="3277"/>
                      <a:pt x="2043" y="3358"/>
                      <a:pt x="2037" y="3468"/>
                    </a:cubicBezTo>
                    <a:cubicBezTo>
                      <a:pt x="2022" y="3715"/>
                      <a:pt x="1828" y="3898"/>
                      <a:pt x="1583" y="3898"/>
                    </a:cubicBezTo>
                    <a:cubicBezTo>
                      <a:pt x="1577" y="3898"/>
                      <a:pt x="1572" y="3898"/>
                      <a:pt x="1567" y="3898"/>
                    </a:cubicBezTo>
                    <a:cubicBezTo>
                      <a:pt x="1128" y="3887"/>
                      <a:pt x="694" y="3507"/>
                      <a:pt x="627" y="3074"/>
                    </a:cubicBezTo>
                    <a:cubicBezTo>
                      <a:pt x="560" y="2645"/>
                      <a:pt x="710" y="2282"/>
                      <a:pt x="1005" y="1986"/>
                    </a:cubicBezTo>
                    <a:cubicBezTo>
                      <a:pt x="1527" y="1462"/>
                      <a:pt x="2158" y="1240"/>
                      <a:pt x="2859" y="1240"/>
                    </a:cubicBezTo>
                    <a:close/>
                    <a:moveTo>
                      <a:pt x="16356" y="388"/>
                    </a:moveTo>
                    <a:lnTo>
                      <a:pt x="16356" y="388"/>
                    </a:lnTo>
                    <a:cubicBezTo>
                      <a:pt x="16419" y="408"/>
                      <a:pt x="16462" y="419"/>
                      <a:pt x="16504" y="433"/>
                    </a:cubicBezTo>
                    <a:cubicBezTo>
                      <a:pt x="16952" y="581"/>
                      <a:pt x="17261" y="896"/>
                      <a:pt x="17526" y="1270"/>
                    </a:cubicBezTo>
                    <a:cubicBezTo>
                      <a:pt x="17628" y="1413"/>
                      <a:pt x="17742" y="1551"/>
                      <a:pt x="17868" y="1673"/>
                    </a:cubicBezTo>
                    <a:cubicBezTo>
                      <a:pt x="17939" y="1740"/>
                      <a:pt x="18017" y="1772"/>
                      <a:pt x="18092" y="1772"/>
                    </a:cubicBezTo>
                    <a:cubicBezTo>
                      <a:pt x="18206" y="1772"/>
                      <a:pt x="18313" y="1698"/>
                      <a:pt x="18376" y="1560"/>
                    </a:cubicBezTo>
                    <a:cubicBezTo>
                      <a:pt x="18389" y="1528"/>
                      <a:pt x="18403" y="1494"/>
                      <a:pt x="18430" y="1425"/>
                    </a:cubicBezTo>
                    <a:lnTo>
                      <a:pt x="18430" y="1425"/>
                    </a:lnTo>
                    <a:cubicBezTo>
                      <a:pt x="18750" y="2356"/>
                      <a:pt x="18629" y="3239"/>
                      <a:pt x="18414" y="4128"/>
                    </a:cubicBezTo>
                    <a:cubicBezTo>
                      <a:pt x="18318" y="3798"/>
                      <a:pt x="18244" y="3477"/>
                      <a:pt x="18134" y="3167"/>
                    </a:cubicBezTo>
                    <a:cubicBezTo>
                      <a:pt x="17959" y="2670"/>
                      <a:pt x="17709" y="2215"/>
                      <a:pt x="17289" y="1875"/>
                    </a:cubicBezTo>
                    <a:cubicBezTo>
                      <a:pt x="17077" y="1703"/>
                      <a:pt x="16850" y="1554"/>
                      <a:pt x="16572" y="1508"/>
                    </a:cubicBezTo>
                    <a:cubicBezTo>
                      <a:pt x="16535" y="1501"/>
                      <a:pt x="16499" y="1498"/>
                      <a:pt x="16463" y="1498"/>
                    </a:cubicBezTo>
                    <a:cubicBezTo>
                      <a:pt x="16318" y="1498"/>
                      <a:pt x="16183" y="1550"/>
                      <a:pt x="16058" y="1632"/>
                    </a:cubicBezTo>
                    <a:cubicBezTo>
                      <a:pt x="16076" y="1639"/>
                      <a:pt x="16092" y="1643"/>
                      <a:pt x="16108" y="1643"/>
                    </a:cubicBezTo>
                    <a:cubicBezTo>
                      <a:pt x="16119" y="1643"/>
                      <a:pt x="16129" y="1641"/>
                      <a:pt x="16137" y="1637"/>
                    </a:cubicBezTo>
                    <a:cubicBezTo>
                      <a:pt x="16249" y="1586"/>
                      <a:pt x="16356" y="1563"/>
                      <a:pt x="16461" y="1563"/>
                    </a:cubicBezTo>
                    <a:cubicBezTo>
                      <a:pt x="16657" y="1563"/>
                      <a:pt x="16842" y="1642"/>
                      <a:pt x="17023" y="1759"/>
                    </a:cubicBezTo>
                    <a:cubicBezTo>
                      <a:pt x="17780" y="2252"/>
                      <a:pt x="18057" y="3028"/>
                      <a:pt x="18263" y="3846"/>
                    </a:cubicBezTo>
                    <a:cubicBezTo>
                      <a:pt x="17691" y="3202"/>
                      <a:pt x="16992" y="2968"/>
                      <a:pt x="16208" y="2968"/>
                    </a:cubicBezTo>
                    <a:cubicBezTo>
                      <a:pt x="15997" y="2968"/>
                      <a:pt x="15779" y="2985"/>
                      <a:pt x="15556" y="3016"/>
                    </a:cubicBezTo>
                    <a:cubicBezTo>
                      <a:pt x="15610" y="2947"/>
                      <a:pt x="15647" y="2903"/>
                      <a:pt x="15681" y="2857"/>
                    </a:cubicBezTo>
                    <a:cubicBezTo>
                      <a:pt x="15908" y="2542"/>
                      <a:pt x="15850" y="2308"/>
                      <a:pt x="15501" y="2132"/>
                    </a:cubicBezTo>
                    <a:cubicBezTo>
                      <a:pt x="15267" y="2013"/>
                      <a:pt x="15014" y="1969"/>
                      <a:pt x="14752" y="1961"/>
                    </a:cubicBezTo>
                    <a:cubicBezTo>
                      <a:pt x="14679" y="1959"/>
                      <a:pt x="14607" y="1948"/>
                      <a:pt x="14511" y="1938"/>
                    </a:cubicBezTo>
                    <a:cubicBezTo>
                      <a:pt x="14743" y="1509"/>
                      <a:pt x="15030" y="1184"/>
                      <a:pt x="15495" y="1069"/>
                    </a:cubicBezTo>
                    <a:cubicBezTo>
                      <a:pt x="15687" y="1020"/>
                      <a:pt x="15886" y="997"/>
                      <a:pt x="16081" y="956"/>
                    </a:cubicBezTo>
                    <a:cubicBezTo>
                      <a:pt x="16303" y="909"/>
                      <a:pt x="16378" y="805"/>
                      <a:pt x="16368" y="583"/>
                    </a:cubicBezTo>
                    <a:cubicBezTo>
                      <a:pt x="16365" y="523"/>
                      <a:pt x="16362" y="462"/>
                      <a:pt x="16356" y="388"/>
                    </a:cubicBezTo>
                    <a:close/>
                    <a:moveTo>
                      <a:pt x="4406" y="65"/>
                    </a:moveTo>
                    <a:cubicBezTo>
                      <a:pt x="4470" y="70"/>
                      <a:pt x="4506" y="68"/>
                      <a:pt x="4540" y="77"/>
                    </a:cubicBezTo>
                    <a:cubicBezTo>
                      <a:pt x="5119" y="233"/>
                      <a:pt x="5713" y="251"/>
                      <a:pt x="6304" y="294"/>
                    </a:cubicBezTo>
                    <a:cubicBezTo>
                      <a:pt x="6637" y="317"/>
                      <a:pt x="6969" y="369"/>
                      <a:pt x="7298" y="429"/>
                    </a:cubicBezTo>
                    <a:cubicBezTo>
                      <a:pt x="7428" y="454"/>
                      <a:pt x="7547" y="534"/>
                      <a:pt x="7671" y="588"/>
                    </a:cubicBezTo>
                    <a:cubicBezTo>
                      <a:pt x="7666" y="604"/>
                      <a:pt x="7662" y="617"/>
                      <a:pt x="7657" y="633"/>
                    </a:cubicBezTo>
                    <a:cubicBezTo>
                      <a:pt x="7605" y="645"/>
                      <a:pt x="7556" y="657"/>
                      <a:pt x="7504" y="666"/>
                    </a:cubicBezTo>
                    <a:cubicBezTo>
                      <a:pt x="6815" y="787"/>
                      <a:pt x="6159" y="998"/>
                      <a:pt x="5538" y="1320"/>
                    </a:cubicBezTo>
                    <a:cubicBezTo>
                      <a:pt x="5002" y="1598"/>
                      <a:pt x="4548" y="1970"/>
                      <a:pt x="4185" y="2453"/>
                    </a:cubicBezTo>
                    <a:cubicBezTo>
                      <a:pt x="4102" y="2559"/>
                      <a:pt x="4045" y="2686"/>
                      <a:pt x="3973" y="2804"/>
                    </a:cubicBezTo>
                    <a:lnTo>
                      <a:pt x="4024" y="2835"/>
                    </a:lnTo>
                    <a:cubicBezTo>
                      <a:pt x="4412" y="2212"/>
                      <a:pt x="4930" y="1732"/>
                      <a:pt x="5581" y="1396"/>
                    </a:cubicBezTo>
                    <a:cubicBezTo>
                      <a:pt x="6220" y="1067"/>
                      <a:pt x="6892" y="852"/>
                      <a:pt x="7630" y="735"/>
                    </a:cubicBezTo>
                    <a:lnTo>
                      <a:pt x="7630" y="735"/>
                    </a:lnTo>
                    <a:cubicBezTo>
                      <a:pt x="7269" y="1261"/>
                      <a:pt x="7111" y="1810"/>
                      <a:pt x="7151" y="2415"/>
                    </a:cubicBezTo>
                    <a:cubicBezTo>
                      <a:pt x="7157" y="2493"/>
                      <a:pt x="7124" y="2516"/>
                      <a:pt x="7064" y="2516"/>
                    </a:cubicBezTo>
                    <a:cubicBezTo>
                      <a:pt x="7055" y="2516"/>
                      <a:pt x="7045" y="2516"/>
                      <a:pt x="7035" y="2515"/>
                    </a:cubicBezTo>
                    <a:cubicBezTo>
                      <a:pt x="6896" y="2500"/>
                      <a:pt x="6756" y="2489"/>
                      <a:pt x="6616" y="2482"/>
                    </a:cubicBezTo>
                    <a:cubicBezTo>
                      <a:pt x="6580" y="2480"/>
                      <a:pt x="6545" y="2479"/>
                      <a:pt x="6510" y="2479"/>
                    </a:cubicBezTo>
                    <a:cubicBezTo>
                      <a:pt x="5779" y="2479"/>
                      <a:pt x="5326" y="2875"/>
                      <a:pt x="5208" y="3620"/>
                    </a:cubicBezTo>
                    <a:cubicBezTo>
                      <a:pt x="5185" y="3761"/>
                      <a:pt x="5176" y="3804"/>
                      <a:pt x="5104" y="3804"/>
                    </a:cubicBezTo>
                    <a:cubicBezTo>
                      <a:pt x="5072" y="3804"/>
                      <a:pt x="5028" y="3796"/>
                      <a:pt x="4966" y="3783"/>
                    </a:cubicBezTo>
                    <a:cubicBezTo>
                      <a:pt x="4849" y="3760"/>
                      <a:pt x="4735" y="3748"/>
                      <a:pt x="4624" y="3748"/>
                    </a:cubicBezTo>
                    <a:cubicBezTo>
                      <a:pt x="4287" y="3748"/>
                      <a:pt x="3978" y="3859"/>
                      <a:pt x="3706" y="4113"/>
                    </a:cubicBezTo>
                    <a:cubicBezTo>
                      <a:pt x="3587" y="4224"/>
                      <a:pt x="3467" y="4335"/>
                      <a:pt x="3338" y="4434"/>
                    </a:cubicBezTo>
                    <a:cubicBezTo>
                      <a:pt x="3089" y="4625"/>
                      <a:pt x="2800" y="4717"/>
                      <a:pt x="2470" y="4754"/>
                    </a:cubicBezTo>
                    <a:cubicBezTo>
                      <a:pt x="2490" y="4720"/>
                      <a:pt x="2496" y="4703"/>
                      <a:pt x="2507" y="4690"/>
                    </a:cubicBezTo>
                    <a:cubicBezTo>
                      <a:pt x="2703" y="4457"/>
                      <a:pt x="2823" y="4185"/>
                      <a:pt x="2898" y="3892"/>
                    </a:cubicBezTo>
                    <a:cubicBezTo>
                      <a:pt x="3018" y="3424"/>
                      <a:pt x="2868" y="3047"/>
                      <a:pt x="2500" y="2747"/>
                    </a:cubicBezTo>
                    <a:cubicBezTo>
                      <a:pt x="2435" y="2694"/>
                      <a:pt x="2366" y="2644"/>
                      <a:pt x="2275" y="2575"/>
                    </a:cubicBezTo>
                    <a:cubicBezTo>
                      <a:pt x="2388" y="2518"/>
                      <a:pt x="2485" y="2481"/>
                      <a:pt x="2570" y="2425"/>
                    </a:cubicBezTo>
                    <a:cubicBezTo>
                      <a:pt x="2805" y="2273"/>
                      <a:pt x="3065" y="2145"/>
                      <a:pt x="3261" y="1953"/>
                    </a:cubicBezTo>
                    <a:cubicBezTo>
                      <a:pt x="3710" y="1509"/>
                      <a:pt x="4111" y="1013"/>
                      <a:pt x="4674" y="695"/>
                    </a:cubicBezTo>
                    <a:cubicBezTo>
                      <a:pt x="4768" y="642"/>
                      <a:pt x="4770" y="563"/>
                      <a:pt x="4701" y="478"/>
                    </a:cubicBezTo>
                    <a:cubicBezTo>
                      <a:pt x="4624" y="389"/>
                      <a:pt x="4550" y="297"/>
                      <a:pt x="4478" y="204"/>
                    </a:cubicBezTo>
                    <a:cubicBezTo>
                      <a:pt x="4452" y="170"/>
                      <a:pt x="4436" y="125"/>
                      <a:pt x="4406" y="65"/>
                    </a:cubicBezTo>
                    <a:close/>
                    <a:moveTo>
                      <a:pt x="15803" y="3528"/>
                    </a:moveTo>
                    <a:cubicBezTo>
                      <a:pt x="15866" y="3563"/>
                      <a:pt x="15899" y="3585"/>
                      <a:pt x="15934" y="3601"/>
                    </a:cubicBezTo>
                    <a:cubicBezTo>
                      <a:pt x="16121" y="3690"/>
                      <a:pt x="16303" y="3797"/>
                      <a:pt x="16499" y="3861"/>
                    </a:cubicBezTo>
                    <a:cubicBezTo>
                      <a:pt x="16612" y="3898"/>
                      <a:pt x="16708" y="3917"/>
                      <a:pt x="16795" y="3917"/>
                    </a:cubicBezTo>
                    <a:cubicBezTo>
                      <a:pt x="16983" y="3917"/>
                      <a:pt x="17122" y="3827"/>
                      <a:pt x="17269" y="3641"/>
                    </a:cubicBezTo>
                    <a:cubicBezTo>
                      <a:pt x="17591" y="3848"/>
                      <a:pt x="17912" y="4055"/>
                      <a:pt x="18214" y="4250"/>
                    </a:cubicBezTo>
                    <a:cubicBezTo>
                      <a:pt x="18131" y="4292"/>
                      <a:pt x="18012" y="4330"/>
                      <a:pt x="17919" y="4401"/>
                    </a:cubicBezTo>
                    <a:cubicBezTo>
                      <a:pt x="17821" y="4475"/>
                      <a:pt x="17749" y="4583"/>
                      <a:pt x="17652" y="4692"/>
                    </a:cubicBezTo>
                    <a:cubicBezTo>
                      <a:pt x="17519" y="4450"/>
                      <a:pt x="17327" y="4375"/>
                      <a:pt x="17106" y="4375"/>
                    </a:cubicBezTo>
                    <a:cubicBezTo>
                      <a:pt x="17042" y="4375"/>
                      <a:pt x="16975" y="4381"/>
                      <a:pt x="16907" y="4392"/>
                    </a:cubicBezTo>
                    <a:cubicBezTo>
                      <a:pt x="16575" y="4443"/>
                      <a:pt x="16270" y="4558"/>
                      <a:pt x="15993" y="4752"/>
                    </a:cubicBezTo>
                    <a:cubicBezTo>
                      <a:pt x="15949" y="4782"/>
                      <a:pt x="15904" y="4806"/>
                      <a:pt x="15843" y="4844"/>
                    </a:cubicBezTo>
                    <a:cubicBezTo>
                      <a:pt x="15648" y="4387"/>
                      <a:pt x="15240" y="4344"/>
                      <a:pt x="14804" y="4308"/>
                    </a:cubicBezTo>
                    <a:cubicBezTo>
                      <a:pt x="14855" y="4241"/>
                      <a:pt x="14881" y="4201"/>
                      <a:pt x="14912" y="4164"/>
                    </a:cubicBezTo>
                    <a:cubicBezTo>
                      <a:pt x="15030" y="4025"/>
                      <a:pt x="15196" y="3979"/>
                      <a:pt x="15364" y="3936"/>
                    </a:cubicBezTo>
                    <a:cubicBezTo>
                      <a:pt x="15580" y="3881"/>
                      <a:pt x="15800" y="3835"/>
                      <a:pt x="15803" y="3528"/>
                    </a:cubicBezTo>
                    <a:close/>
                    <a:moveTo>
                      <a:pt x="563" y="3223"/>
                    </a:moveTo>
                    <a:cubicBezTo>
                      <a:pt x="617" y="3331"/>
                      <a:pt x="666" y="3421"/>
                      <a:pt x="713" y="3510"/>
                    </a:cubicBezTo>
                    <a:cubicBezTo>
                      <a:pt x="506" y="3730"/>
                      <a:pt x="467" y="4076"/>
                      <a:pt x="626" y="4297"/>
                    </a:cubicBezTo>
                    <a:cubicBezTo>
                      <a:pt x="669" y="4357"/>
                      <a:pt x="703" y="4387"/>
                      <a:pt x="740" y="4387"/>
                    </a:cubicBezTo>
                    <a:cubicBezTo>
                      <a:pt x="772" y="4387"/>
                      <a:pt x="805" y="4366"/>
                      <a:pt x="849" y="4325"/>
                    </a:cubicBezTo>
                    <a:cubicBezTo>
                      <a:pt x="890" y="4286"/>
                      <a:pt x="945" y="4268"/>
                      <a:pt x="998" y="4268"/>
                    </a:cubicBezTo>
                    <a:cubicBezTo>
                      <a:pt x="1089" y="4268"/>
                      <a:pt x="1177" y="4321"/>
                      <a:pt x="1191" y="4418"/>
                    </a:cubicBezTo>
                    <a:cubicBezTo>
                      <a:pt x="1207" y="4531"/>
                      <a:pt x="1172" y="4666"/>
                      <a:pt x="1118" y="4773"/>
                    </a:cubicBezTo>
                    <a:cubicBezTo>
                      <a:pt x="1080" y="4850"/>
                      <a:pt x="1004" y="4876"/>
                      <a:pt x="919" y="4876"/>
                    </a:cubicBezTo>
                    <a:cubicBezTo>
                      <a:pt x="890" y="4876"/>
                      <a:pt x="859" y="4873"/>
                      <a:pt x="829" y="4868"/>
                    </a:cubicBezTo>
                    <a:cubicBezTo>
                      <a:pt x="672" y="4841"/>
                      <a:pt x="539" y="4772"/>
                      <a:pt x="431" y="4653"/>
                    </a:cubicBezTo>
                    <a:cubicBezTo>
                      <a:pt x="63" y="4241"/>
                      <a:pt x="65" y="3793"/>
                      <a:pt x="465" y="3310"/>
                    </a:cubicBezTo>
                    <a:cubicBezTo>
                      <a:pt x="491" y="3279"/>
                      <a:pt x="527" y="3254"/>
                      <a:pt x="563" y="3223"/>
                    </a:cubicBezTo>
                    <a:close/>
                    <a:moveTo>
                      <a:pt x="12804" y="805"/>
                    </a:moveTo>
                    <a:cubicBezTo>
                      <a:pt x="12885" y="805"/>
                      <a:pt x="12967" y="807"/>
                      <a:pt x="13050" y="810"/>
                    </a:cubicBezTo>
                    <a:cubicBezTo>
                      <a:pt x="13055" y="810"/>
                      <a:pt x="13059" y="822"/>
                      <a:pt x="13070" y="834"/>
                    </a:cubicBezTo>
                    <a:cubicBezTo>
                      <a:pt x="13029" y="855"/>
                      <a:pt x="12990" y="874"/>
                      <a:pt x="12950" y="894"/>
                    </a:cubicBezTo>
                    <a:cubicBezTo>
                      <a:pt x="12559" y="1090"/>
                      <a:pt x="12220" y="1353"/>
                      <a:pt x="11958" y="1702"/>
                    </a:cubicBezTo>
                    <a:cubicBezTo>
                      <a:pt x="11830" y="1871"/>
                      <a:pt x="11726" y="2057"/>
                      <a:pt x="11511" y="2135"/>
                    </a:cubicBezTo>
                    <a:cubicBezTo>
                      <a:pt x="11490" y="2143"/>
                      <a:pt x="11475" y="2162"/>
                      <a:pt x="11457" y="2176"/>
                    </a:cubicBezTo>
                    <a:cubicBezTo>
                      <a:pt x="11045" y="2500"/>
                      <a:pt x="10813" y="2914"/>
                      <a:pt x="10801" y="3447"/>
                    </a:cubicBezTo>
                    <a:cubicBezTo>
                      <a:pt x="10800" y="3535"/>
                      <a:pt x="10745" y="3694"/>
                      <a:pt x="10705" y="3699"/>
                    </a:cubicBezTo>
                    <a:cubicBezTo>
                      <a:pt x="10700" y="3699"/>
                      <a:pt x="10695" y="3699"/>
                      <a:pt x="10690" y="3699"/>
                    </a:cubicBezTo>
                    <a:cubicBezTo>
                      <a:pt x="10569" y="3699"/>
                      <a:pt x="10520" y="3571"/>
                      <a:pt x="10502" y="3468"/>
                    </a:cubicBezTo>
                    <a:cubicBezTo>
                      <a:pt x="10468" y="3277"/>
                      <a:pt x="10461" y="3083"/>
                      <a:pt x="10445" y="2890"/>
                    </a:cubicBezTo>
                    <a:cubicBezTo>
                      <a:pt x="10441" y="2838"/>
                      <a:pt x="10439" y="2789"/>
                      <a:pt x="10434" y="2738"/>
                    </a:cubicBezTo>
                    <a:cubicBezTo>
                      <a:pt x="10424" y="2733"/>
                      <a:pt x="10413" y="2729"/>
                      <a:pt x="10400" y="2725"/>
                    </a:cubicBezTo>
                    <a:cubicBezTo>
                      <a:pt x="10368" y="2759"/>
                      <a:pt x="10334" y="2789"/>
                      <a:pt x="10306" y="2825"/>
                    </a:cubicBezTo>
                    <a:cubicBezTo>
                      <a:pt x="9983" y="3265"/>
                      <a:pt x="10002" y="3746"/>
                      <a:pt x="10135" y="4241"/>
                    </a:cubicBezTo>
                    <a:cubicBezTo>
                      <a:pt x="10167" y="4362"/>
                      <a:pt x="10218" y="4481"/>
                      <a:pt x="10241" y="4604"/>
                    </a:cubicBezTo>
                    <a:cubicBezTo>
                      <a:pt x="10250" y="4658"/>
                      <a:pt x="10228" y="4742"/>
                      <a:pt x="10190" y="4769"/>
                    </a:cubicBezTo>
                    <a:cubicBezTo>
                      <a:pt x="10170" y="4783"/>
                      <a:pt x="10136" y="4790"/>
                      <a:pt x="10103" y="4790"/>
                    </a:cubicBezTo>
                    <a:cubicBezTo>
                      <a:pt x="10069" y="4790"/>
                      <a:pt x="10036" y="4783"/>
                      <a:pt x="10019" y="4768"/>
                    </a:cubicBezTo>
                    <a:cubicBezTo>
                      <a:pt x="9917" y="4675"/>
                      <a:pt x="9813" y="4574"/>
                      <a:pt x="9749" y="4454"/>
                    </a:cubicBezTo>
                    <a:cubicBezTo>
                      <a:pt x="9583" y="4142"/>
                      <a:pt x="9549" y="3799"/>
                      <a:pt x="9576" y="3450"/>
                    </a:cubicBezTo>
                    <a:cubicBezTo>
                      <a:pt x="9578" y="3401"/>
                      <a:pt x="9576" y="3354"/>
                      <a:pt x="9576" y="3307"/>
                    </a:cubicBezTo>
                    <a:cubicBezTo>
                      <a:pt x="9563" y="3301"/>
                      <a:pt x="9548" y="3296"/>
                      <a:pt x="9535" y="3291"/>
                    </a:cubicBezTo>
                    <a:cubicBezTo>
                      <a:pt x="9509" y="3334"/>
                      <a:pt x="9479" y="3375"/>
                      <a:pt x="9458" y="3421"/>
                    </a:cubicBezTo>
                    <a:cubicBezTo>
                      <a:pt x="9298" y="3777"/>
                      <a:pt x="9326" y="4145"/>
                      <a:pt x="9400" y="4515"/>
                    </a:cubicBezTo>
                    <a:cubicBezTo>
                      <a:pt x="9471" y="4872"/>
                      <a:pt x="9660" y="5126"/>
                      <a:pt x="10025" y="5227"/>
                    </a:cubicBezTo>
                    <a:cubicBezTo>
                      <a:pt x="10073" y="5240"/>
                      <a:pt x="10134" y="5258"/>
                      <a:pt x="10156" y="5295"/>
                    </a:cubicBezTo>
                    <a:cubicBezTo>
                      <a:pt x="10197" y="5362"/>
                      <a:pt x="10248" y="5452"/>
                      <a:pt x="10230" y="5518"/>
                    </a:cubicBezTo>
                    <a:cubicBezTo>
                      <a:pt x="10219" y="5561"/>
                      <a:pt x="10117" y="5617"/>
                      <a:pt x="10056" y="5617"/>
                    </a:cubicBezTo>
                    <a:cubicBezTo>
                      <a:pt x="10051" y="5617"/>
                      <a:pt x="10046" y="5617"/>
                      <a:pt x="10041" y="5616"/>
                    </a:cubicBezTo>
                    <a:cubicBezTo>
                      <a:pt x="9897" y="5588"/>
                      <a:pt x="9750" y="5539"/>
                      <a:pt x="9626" y="5465"/>
                    </a:cubicBezTo>
                    <a:cubicBezTo>
                      <a:pt x="9407" y="5333"/>
                      <a:pt x="9309" y="5102"/>
                      <a:pt x="9209" y="4876"/>
                    </a:cubicBezTo>
                    <a:cubicBezTo>
                      <a:pt x="8856" y="4071"/>
                      <a:pt x="9019" y="2577"/>
                      <a:pt x="10073" y="1728"/>
                    </a:cubicBezTo>
                    <a:cubicBezTo>
                      <a:pt x="10885" y="1075"/>
                      <a:pt x="11800" y="805"/>
                      <a:pt x="12804" y="805"/>
                    </a:cubicBezTo>
                    <a:close/>
                    <a:moveTo>
                      <a:pt x="14157" y="669"/>
                    </a:moveTo>
                    <a:cubicBezTo>
                      <a:pt x="14522" y="669"/>
                      <a:pt x="14901" y="742"/>
                      <a:pt x="15278" y="902"/>
                    </a:cubicBezTo>
                    <a:cubicBezTo>
                      <a:pt x="15328" y="925"/>
                      <a:pt x="15373" y="957"/>
                      <a:pt x="15431" y="989"/>
                    </a:cubicBezTo>
                    <a:cubicBezTo>
                      <a:pt x="15399" y="1010"/>
                      <a:pt x="15389" y="1020"/>
                      <a:pt x="15377" y="1024"/>
                    </a:cubicBezTo>
                    <a:cubicBezTo>
                      <a:pt x="14970" y="1160"/>
                      <a:pt x="14707" y="1458"/>
                      <a:pt x="14495" y="1811"/>
                    </a:cubicBezTo>
                    <a:cubicBezTo>
                      <a:pt x="14415" y="1946"/>
                      <a:pt x="14450" y="2011"/>
                      <a:pt x="14610" y="2025"/>
                    </a:cubicBezTo>
                    <a:cubicBezTo>
                      <a:pt x="14713" y="2036"/>
                      <a:pt x="14824" y="2021"/>
                      <a:pt x="14922" y="2047"/>
                    </a:cubicBezTo>
                    <a:cubicBezTo>
                      <a:pt x="15142" y="2106"/>
                      <a:pt x="15363" y="2171"/>
                      <a:pt x="15573" y="2259"/>
                    </a:cubicBezTo>
                    <a:cubicBezTo>
                      <a:pt x="15691" y="2307"/>
                      <a:pt x="15756" y="2424"/>
                      <a:pt x="15738" y="2583"/>
                    </a:cubicBezTo>
                    <a:cubicBezTo>
                      <a:pt x="15704" y="2565"/>
                      <a:pt x="15683" y="2558"/>
                      <a:pt x="15666" y="2547"/>
                    </a:cubicBezTo>
                    <a:cubicBezTo>
                      <a:pt x="15454" y="2392"/>
                      <a:pt x="15214" y="2330"/>
                      <a:pt x="14953" y="2327"/>
                    </a:cubicBezTo>
                    <a:cubicBezTo>
                      <a:pt x="14943" y="2327"/>
                      <a:pt x="14934" y="2327"/>
                      <a:pt x="14925" y="2327"/>
                    </a:cubicBezTo>
                    <a:cubicBezTo>
                      <a:pt x="14598" y="2327"/>
                      <a:pt x="14284" y="2364"/>
                      <a:pt x="14019" y="2586"/>
                    </a:cubicBezTo>
                    <a:cubicBezTo>
                      <a:pt x="13981" y="2618"/>
                      <a:pt x="13943" y="2633"/>
                      <a:pt x="13906" y="2633"/>
                    </a:cubicBezTo>
                    <a:cubicBezTo>
                      <a:pt x="13856" y="2633"/>
                      <a:pt x="13809" y="2606"/>
                      <a:pt x="13769" y="2555"/>
                    </a:cubicBezTo>
                    <a:cubicBezTo>
                      <a:pt x="13693" y="2464"/>
                      <a:pt x="13714" y="2362"/>
                      <a:pt x="13803" y="2308"/>
                    </a:cubicBezTo>
                    <a:cubicBezTo>
                      <a:pt x="13900" y="2248"/>
                      <a:pt x="14017" y="2222"/>
                      <a:pt x="14127" y="2193"/>
                    </a:cubicBezTo>
                    <a:cubicBezTo>
                      <a:pt x="14148" y="2188"/>
                      <a:pt x="14169" y="2186"/>
                      <a:pt x="14190" y="2186"/>
                    </a:cubicBezTo>
                    <a:cubicBezTo>
                      <a:pt x="14226" y="2186"/>
                      <a:pt x="14263" y="2190"/>
                      <a:pt x="14300" y="2190"/>
                    </a:cubicBezTo>
                    <a:cubicBezTo>
                      <a:pt x="14308" y="2175"/>
                      <a:pt x="14314" y="2161"/>
                      <a:pt x="14323" y="2145"/>
                    </a:cubicBezTo>
                    <a:cubicBezTo>
                      <a:pt x="14281" y="2110"/>
                      <a:pt x="14243" y="2068"/>
                      <a:pt x="14197" y="2045"/>
                    </a:cubicBezTo>
                    <a:cubicBezTo>
                      <a:pt x="13970" y="1929"/>
                      <a:pt x="13741" y="1879"/>
                      <a:pt x="13512" y="1879"/>
                    </a:cubicBezTo>
                    <a:cubicBezTo>
                      <a:pt x="13272" y="1879"/>
                      <a:pt x="13031" y="1935"/>
                      <a:pt x="12792" y="2029"/>
                    </a:cubicBezTo>
                    <a:cubicBezTo>
                      <a:pt x="12702" y="2065"/>
                      <a:pt x="12620" y="2165"/>
                      <a:pt x="12570" y="2255"/>
                    </a:cubicBezTo>
                    <a:cubicBezTo>
                      <a:pt x="12397" y="2566"/>
                      <a:pt x="12468" y="2956"/>
                      <a:pt x="12728" y="3200"/>
                    </a:cubicBezTo>
                    <a:cubicBezTo>
                      <a:pt x="12812" y="3281"/>
                      <a:pt x="12909" y="3353"/>
                      <a:pt x="12986" y="3440"/>
                    </a:cubicBezTo>
                    <a:cubicBezTo>
                      <a:pt x="13024" y="3486"/>
                      <a:pt x="13032" y="3559"/>
                      <a:pt x="13053" y="3620"/>
                    </a:cubicBezTo>
                    <a:cubicBezTo>
                      <a:pt x="12995" y="3635"/>
                      <a:pt x="12937" y="3665"/>
                      <a:pt x="12880" y="3665"/>
                    </a:cubicBezTo>
                    <a:cubicBezTo>
                      <a:pt x="12876" y="3665"/>
                      <a:pt x="12871" y="3665"/>
                      <a:pt x="12867" y="3665"/>
                    </a:cubicBezTo>
                    <a:cubicBezTo>
                      <a:pt x="12518" y="3638"/>
                      <a:pt x="12283" y="3422"/>
                      <a:pt x="12076" y="3167"/>
                    </a:cubicBezTo>
                    <a:cubicBezTo>
                      <a:pt x="12043" y="3127"/>
                      <a:pt x="12009" y="3092"/>
                      <a:pt x="11975" y="3055"/>
                    </a:cubicBezTo>
                    <a:cubicBezTo>
                      <a:pt x="11963" y="3059"/>
                      <a:pt x="11952" y="3064"/>
                      <a:pt x="11939" y="3070"/>
                    </a:cubicBezTo>
                    <a:cubicBezTo>
                      <a:pt x="11944" y="3130"/>
                      <a:pt x="11942" y="3190"/>
                      <a:pt x="11952" y="3250"/>
                    </a:cubicBezTo>
                    <a:cubicBezTo>
                      <a:pt x="12050" y="3791"/>
                      <a:pt x="12427" y="4159"/>
                      <a:pt x="12975" y="4257"/>
                    </a:cubicBezTo>
                    <a:cubicBezTo>
                      <a:pt x="13117" y="4282"/>
                      <a:pt x="13261" y="4303"/>
                      <a:pt x="13400" y="4341"/>
                    </a:cubicBezTo>
                    <a:cubicBezTo>
                      <a:pt x="13560" y="4386"/>
                      <a:pt x="13652" y="4500"/>
                      <a:pt x="13643" y="4613"/>
                    </a:cubicBezTo>
                    <a:cubicBezTo>
                      <a:pt x="13633" y="4744"/>
                      <a:pt x="13520" y="4852"/>
                      <a:pt x="13354" y="4872"/>
                    </a:cubicBezTo>
                    <a:cubicBezTo>
                      <a:pt x="13313" y="4876"/>
                      <a:pt x="13272" y="4879"/>
                      <a:pt x="13231" y="4879"/>
                    </a:cubicBezTo>
                    <a:cubicBezTo>
                      <a:pt x="13176" y="4879"/>
                      <a:pt x="13122" y="4875"/>
                      <a:pt x="13070" y="4866"/>
                    </a:cubicBezTo>
                    <a:cubicBezTo>
                      <a:pt x="12728" y="4806"/>
                      <a:pt x="12450" y="4624"/>
                      <a:pt x="12206" y="4384"/>
                    </a:cubicBezTo>
                    <a:cubicBezTo>
                      <a:pt x="12172" y="4351"/>
                      <a:pt x="12138" y="4324"/>
                      <a:pt x="12078" y="4271"/>
                    </a:cubicBezTo>
                    <a:lnTo>
                      <a:pt x="12078" y="4271"/>
                    </a:lnTo>
                    <a:cubicBezTo>
                      <a:pt x="12078" y="4336"/>
                      <a:pt x="12073" y="4367"/>
                      <a:pt x="12079" y="4395"/>
                    </a:cubicBezTo>
                    <a:cubicBezTo>
                      <a:pt x="12233" y="5051"/>
                      <a:pt x="12783" y="5368"/>
                      <a:pt x="13303" y="5368"/>
                    </a:cubicBezTo>
                    <a:cubicBezTo>
                      <a:pt x="13587" y="5368"/>
                      <a:pt x="13862" y="5274"/>
                      <a:pt x="14059" y="5089"/>
                    </a:cubicBezTo>
                    <a:cubicBezTo>
                      <a:pt x="14100" y="5051"/>
                      <a:pt x="14166" y="5038"/>
                      <a:pt x="14220" y="5016"/>
                    </a:cubicBezTo>
                    <a:cubicBezTo>
                      <a:pt x="14227" y="5077"/>
                      <a:pt x="14251" y="5139"/>
                      <a:pt x="14242" y="5195"/>
                    </a:cubicBezTo>
                    <a:cubicBezTo>
                      <a:pt x="14199" y="5477"/>
                      <a:pt x="13985" y="5600"/>
                      <a:pt x="13740" y="5640"/>
                    </a:cubicBezTo>
                    <a:cubicBezTo>
                      <a:pt x="13619" y="5659"/>
                      <a:pt x="13502" y="5668"/>
                      <a:pt x="13387" y="5668"/>
                    </a:cubicBezTo>
                    <a:cubicBezTo>
                      <a:pt x="12857" y="5668"/>
                      <a:pt x="12396" y="5461"/>
                      <a:pt x="12045" y="5011"/>
                    </a:cubicBezTo>
                    <a:cubicBezTo>
                      <a:pt x="11570" y="4403"/>
                      <a:pt x="11427" y="3698"/>
                      <a:pt x="11525" y="2934"/>
                    </a:cubicBezTo>
                    <a:cubicBezTo>
                      <a:pt x="11694" y="1634"/>
                      <a:pt x="12833" y="669"/>
                      <a:pt x="14157" y="669"/>
                    </a:cubicBezTo>
                    <a:close/>
                    <a:moveTo>
                      <a:pt x="20573" y="5131"/>
                    </a:moveTo>
                    <a:cubicBezTo>
                      <a:pt x="21187" y="5131"/>
                      <a:pt x="21588" y="5706"/>
                      <a:pt x="21366" y="6311"/>
                    </a:cubicBezTo>
                    <a:cubicBezTo>
                      <a:pt x="21290" y="6515"/>
                      <a:pt x="21140" y="6648"/>
                      <a:pt x="20939" y="6719"/>
                    </a:cubicBezTo>
                    <a:cubicBezTo>
                      <a:pt x="20895" y="6734"/>
                      <a:pt x="20850" y="6741"/>
                      <a:pt x="20806" y="6741"/>
                    </a:cubicBezTo>
                    <a:cubicBezTo>
                      <a:pt x="20639" y="6741"/>
                      <a:pt x="20482" y="6636"/>
                      <a:pt x="20417" y="6469"/>
                    </a:cubicBezTo>
                    <a:cubicBezTo>
                      <a:pt x="20340" y="6273"/>
                      <a:pt x="20419" y="6117"/>
                      <a:pt x="20651" y="6014"/>
                    </a:cubicBezTo>
                    <a:cubicBezTo>
                      <a:pt x="20768" y="5963"/>
                      <a:pt x="20806" y="5879"/>
                      <a:pt x="20733" y="5779"/>
                    </a:cubicBezTo>
                    <a:cubicBezTo>
                      <a:pt x="20680" y="5707"/>
                      <a:pt x="20598" y="5630"/>
                      <a:pt x="20515" y="5612"/>
                    </a:cubicBezTo>
                    <a:cubicBezTo>
                      <a:pt x="20412" y="5589"/>
                      <a:pt x="20304" y="5574"/>
                      <a:pt x="20198" y="5574"/>
                    </a:cubicBezTo>
                    <a:cubicBezTo>
                      <a:pt x="20151" y="5574"/>
                      <a:pt x="20105" y="5576"/>
                      <a:pt x="20061" y="5583"/>
                    </a:cubicBezTo>
                    <a:cubicBezTo>
                      <a:pt x="19598" y="5647"/>
                      <a:pt x="19199" y="5856"/>
                      <a:pt x="18856" y="6166"/>
                    </a:cubicBezTo>
                    <a:cubicBezTo>
                      <a:pt x="18580" y="6415"/>
                      <a:pt x="18317" y="6675"/>
                      <a:pt x="18052" y="6929"/>
                    </a:cubicBezTo>
                    <a:cubicBezTo>
                      <a:pt x="18045" y="6928"/>
                      <a:pt x="18038" y="6925"/>
                      <a:pt x="18032" y="6923"/>
                    </a:cubicBezTo>
                    <a:cubicBezTo>
                      <a:pt x="18118" y="6775"/>
                      <a:pt x="18192" y="6622"/>
                      <a:pt x="18289" y="6482"/>
                    </a:cubicBezTo>
                    <a:cubicBezTo>
                      <a:pt x="18812" y="5731"/>
                      <a:pt x="19522" y="5267"/>
                      <a:pt x="20432" y="5141"/>
                    </a:cubicBezTo>
                    <a:cubicBezTo>
                      <a:pt x="20480" y="5134"/>
                      <a:pt x="20527" y="5131"/>
                      <a:pt x="20573" y="5131"/>
                    </a:cubicBezTo>
                    <a:close/>
                    <a:moveTo>
                      <a:pt x="16802" y="4852"/>
                    </a:moveTo>
                    <a:cubicBezTo>
                      <a:pt x="16854" y="4852"/>
                      <a:pt x="16908" y="4858"/>
                      <a:pt x="16964" y="4872"/>
                    </a:cubicBezTo>
                    <a:cubicBezTo>
                      <a:pt x="17262" y="4944"/>
                      <a:pt x="17453" y="5135"/>
                      <a:pt x="17565" y="5413"/>
                    </a:cubicBezTo>
                    <a:cubicBezTo>
                      <a:pt x="17812" y="6032"/>
                      <a:pt x="17880" y="6665"/>
                      <a:pt x="17711" y="7316"/>
                    </a:cubicBezTo>
                    <a:cubicBezTo>
                      <a:pt x="17690" y="7397"/>
                      <a:pt x="17660" y="7473"/>
                      <a:pt x="17634" y="7552"/>
                    </a:cubicBezTo>
                    <a:cubicBezTo>
                      <a:pt x="17598" y="7506"/>
                      <a:pt x="17591" y="7468"/>
                      <a:pt x="17592" y="7430"/>
                    </a:cubicBezTo>
                    <a:cubicBezTo>
                      <a:pt x="17602" y="6916"/>
                      <a:pt x="17545" y="6409"/>
                      <a:pt x="17446" y="5905"/>
                    </a:cubicBezTo>
                    <a:cubicBezTo>
                      <a:pt x="17418" y="5770"/>
                      <a:pt x="17381" y="5626"/>
                      <a:pt x="17309" y="5511"/>
                    </a:cubicBezTo>
                    <a:cubicBezTo>
                      <a:pt x="17248" y="5414"/>
                      <a:pt x="17141" y="5335"/>
                      <a:pt x="17038" y="5280"/>
                    </a:cubicBezTo>
                    <a:cubicBezTo>
                      <a:pt x="16999" y="5260"/>
                      <a:pt x="16959" y="5250"/>
                      <a:pt x="16919" y="5250"/>
                    </a:cubicBezTo>
                    <a:cubicBezTo>
                      <a:pt x="16845" y="5250"/>
                      <a:pt x="16773" y="5284"/>
                      <a:pt x="16716" y="5348"/>
                    </a:cubicBezTo>
                    <a:cubicBezTo>
                      <a:pt x="16635" y="5441"/>
                      <a:pt x="16654" y="5550"/>
                      <a:pt x="16716" y="5640"/>
                    </a:cubicBezTo>
                    <a:cubicBezTo>
                      <a:pt x="16787" y="5741"/>
                      <a:pt x="16878" y="5828"/>
                      <a:pt x="16968" y="5931"/>
                    </a:cubicBezTo>
                    <a:cubicBezTo>
                      <a:pt x="16887" y="5982"/>
                      <a:pt x="16806" y="6004"/>
                      <a:pt x="16726" y="6004"/>
                    </a:cubicBezTo>
                    <a:cubicBezTo>
                      <a:pt x="16627" y="6004"/>
                      <a:pt x="16530" y="5970"/>
                      <a:pt x="16435" y="5911"/>
                    </a:cubicBezTo>
                    <a:cubicBezTo>
                      <a:pt x="16277" y="5815"/>
                      <a:pt x="16201" y="5614"/>
                      <a:pt x="16240" y="5425"/>
                    </a:cubicBezTo>
                    <a:cubicBezTo>
                      <a:pt x="16253" y="5363"/>
                      <a:pt x="16270" y="5301"/>
                      <a:pt x="16289" y="5242"/>
                    </a:cubicBezTo>
                    <a:cubicBezTo>
                      <a:pt x="16372" y="4992"/>
                      <a:pt x="16563" y="4852"/>
                      <a:pt x="16802" y="4852"/>
                    </a:cubicBezTo>
                    <a:close/>
                    <a:moveTo>
                      <a:pt x="5906" y="2698"/>
                    </a:moveTo>
                    <a:cubicBezTo>
                      <a:pt x="5929" y="2879"/>
                      <a:pt x="5919" y="3053"/>
                      <a:pt x="5975" y="3203"/>
                    </a:cubicBezTo>
                    <a:cubicBezTo>
                      <a:pt x="6085" y="3496"/>
                      <a:pt x="6282" y="3736"/>
                      <a:pt x="6538" y="3920"/>
                    </a:cubicBezTo>
                    <a:cubicBezTo>
                      <a:pt x="6748" y="4069"/>
                      <a:pt x="6750" y="4066"/>
                      <a:pt x="6570" y="4248"/>
                    </a:cubicBezTo>
                    <a:cubicBezTo>
                      <a:pt x="6210" y="4612"/>
                      <a:pt x="6153" y="5102"/>
                      <a:pt x="6442" y="5523"/>
                    </a:cubicBezTo>
                    <a:cubicBezTo>
                      <a:pt x="6534" y="5656"/>
                      <a:pt x="6521" y="5744"/>
                      <a:pt x="6421" y="5853"/>
                    </a:cubicBezTo>
                    <a:cubicBezTo>
                      <a:pt x="6226" y="6068"/>
                      <a:pt x="6188" y="6323"/>
                      <a:pt x="6234" y="6602"/>
                    </a:cubicBezTo>
                    <a:cubicBezTo>
                      <a:pt x="6288" y="6927"/>
                      <a:pt x="6450" y="7195"/>
                      <a:pt x="6658" y="7440"/>
                    </a:cubicBezTo>
                    <a:cubicBezTo>
                      <a:pt x="6691" y="7479"/>
                      <a:pt x="6721" y="7521"/>
                      <a:pt x="6753" y="7563"/>
                    </a:cubicBezTo>
                    <a:cubicBezTo>
                      <a:pt x="6536" y="7558"/>
                      <a:pt x="6352" y="7480"/>
                      <a:pt x="6197" y="7358"/>
                    </a:cubicBezTo>
                    <a:cubicBezTo>
                      <a:pt x="5931" y="7150"/>
                      <a:pt x="5673" y="6929"/>
                      <a:pt x="5426" y="6698"/>
                    </a:cubicBezTo>
                    <a:cubicBezTo>
                      <a:pt x="5205" y="6492"/>
                      <a:pt x="4970" y="6324"/>
                      <a:pt x="4664" y="6285"/>
                    </a:cubicBezTo>
                    <a:cubicBezTo>
                      <a:pt x="4565" y="6272"/>
                      <a:pt x="4541" y="6233"/>
                      <a:pt x="4557" y="6132"/>
                    </a:cubicBezTo>
                    <a:cubicBezTo>
                      <a:pt x="4602" y="5837"/>
                      <a:pt x="4583" y="5547"/>
                      <a:pt x="4462" y="5267"/>
                    </a:cubicBezTo>
                    <a:cubicBezTo>
                      <a:pt x="4401" y="5129"/>
                      <a:pt x="4302" y="5028"/>
                      <a:pt x="4154" y="5005"/>
                    </a:cubicBezTo>
                    <a:cubicBezTo>
                      <a:pt x="4020" y="4983"/>
                      <a:pt x="3972" y="4903"/>
                      <a:pt x="3976" y="4791"/>
                    </a:cubicBezTo>
                    <a:cubicBezTo>
                      <a:pt x="3987" y="4540"/>
                      <a:pt x="4008" y="4289"/>
                      <a:pt x="4033" y="4039"/>
                    </a:cubicBezTo>
                    <a:cubicBezTo>
                      <a:pt x="4035" y="4003"/>
                      <a:pt x="4077" y="3955"/>
                      <a:pt x="4113" y="3939"/>
                    </a:cubicBezTo>
                    <a:cubicBezTo>
                      <a:pt x="4278" y="3868"/>
                      <a:pt x="4449" y="3832"/>
                      <a:pt x="4614" y="3832"/>
                    </a:cubicBezTo>
                    <a:cubicBezTo>
                      <a:pt x="4680" y="3832"/>
                      <a:pt x="4746" y="3838"/>
                      <a:pt x="4810" y="3849"/>
                    </a:cubicBezTo>
                    <a:cubicBezTo>
                      <a:pt x="4857" y="4227"/>
                      <a:pt x="4881" y="4589"/>
                      <a:pt x="4951" y="4942"/>
                    </a:cubicBezTo>
                    <a:cubicBezTo>
                      <a:pt x="5021" y="5295"/>
                      <a:pt x="5113" y="5648"/>
                      <a:pt x="5362" y="5931"/>
                    </a:cubicBezTo>
                    <a:cubicBezTo>
                      <a:pt x="5059" y="5278"/>
                      <a:pt x="4885" y="4602"/>
                      <a:pt x="4923" y="3876"/>
                    </a:cubicBezTo>
                    <a:lnTo>
                      <a:pt x="4923" y="3876"/>
                    </a:lnTo>
                    <a:cubicBezTo>
                      <a:pt x="4991" y="3882"/>
                      <a:pt x="5045" y="3886"/>
                      <a:pt x="5090" y="3886"/>
                    </a:cubicBezTo>
                    <a:cubicBezTo>
                      <a:pt x="5308" y="3886"/>
                      <a:pt x="5266" y="3803"/>
                      <a:pt x="5306" y="3561"/>
                    </a:cubicBezTo>
                    <a:cubicBezTo>
                      <a:pt x="5350" y="3295"/>
                      <a:pt x="5445" y="3054"/>
                      <a:pt x="5652" y="2872"/>
                    </a:cubicBezTo>
                    <a:cubicBezTo>
                      <a:pt x="5733" y="2801"/>
                      <a:pt x="5831" y="2749"/>
                      <a:pt x="5906" y="2698"/>
                    </a:cubicBezTo>
                    <a:close/>
                    <a:moveTo>
                      <a:pt x="18506" y="7079"/>
                    </a:moveTo>
                    <a:cubicBezTo>
                      <a:pt x="18572" y="7079"/>
                      <a:pt x="18639" y="7087"/>
                      <a:pt x="18704" y="7104"/>
                    </a:cubicBezTo>
                    <a:cubicBezTo>
                      <a:pt x="18983" y="7179"/>
                      <a:pt x="19121" y="7377"/>
                      <a:pt x="19185" y="7639"/>
                    </a:cubicBezTo>
                    <a:cubicBezTo>
                      <a:pt x="19254" y="7918"/>
                      <a:pt x="19199" y="8170"/>
                      <a:pt x="18993" y="8377"/>
                    </a:cubicBezTo>
                    <a:cubicBezTo>
                      <a:pt x="18956" y="8413"/>
                      <a:pt x="18903" y="8439"/>
                      <a:pt x="18852" y="8451"/>
                    </a:cubicBezTo>
                    <a:cubicBezTo>
                      <a:pt x="18831" y="8457"/>
                      <a:pt x="18812" y="8460"/>
                      <a:pt x="18796" y="8460"/>
                    </a:cubicBezTo>
                    <a:cubicBezTo>
                      <a:pt x="18737" y="8460"/>
                      <a:pt x="18708" y="8423"/>
                      <a:pt x="18727" y="8333"/>
                    </a:cubicBezTo>
                    <a:cubicBezTo>
                      <a:pt x="18743" y="8259"/>
                      <a:pt x="18749" y="8182"/>
                      <a:pt x="18750" y="8105"/>
                    </a:cubicBezTo>
                    <a:cubicBezTo>
                      <a:pt x="18753" y="7738"/>
                      <a:pt x="18509" y="7484"/>
                      <a:pt x="18169" y="7484"/>
                    </a:cubicBezTo>
                    <a:cubicBezTo>
                      <a:pt x="18127" y="7484"/>
                      <a:pt x="18082" y="7488"/>
                      <a:pt x="18037" y="7497"/>
                    </a:cubicBezTo>
                    <a:cubicBezTo>
                      <a:pt x="17930" y="7516"/>
                      <a:pt x="17830" y="7578"/>
                      <a:pt x="17726" y="7621"/>
                    </a:cubicBezTo>
                    <a:cubicBezTo>
                      <a:pt x="17827" y="7299"/>
                      <a:pt x="18162" y="7079"/>
                      <a:pt x="18506" y="7079"/>
                    </a:cubicBezTo>
                    <a:close/>
                    <a:moveTo>
                      <a:pt x="3928" y="4049"/>
                    </a:moveTo>
                    <a:lnTo>
                      <a:pt x="3928" y="4049"/>
                    </a:lnTo>
                    <a:cubicBezTo>
                      <a:pt x="3920" y="4127"/>
                      <a:pt x="3912" y="4175"/>
                      <a:pt x="3910" y="4224"/>
                    </a:cubicBezTo>
                    <a:cubicBezTo>
                      <a:pt x="3900" y="4405"/>
                      <a:pt x="3883" y="4584"/>
                      <a:pt x="3884" y="4765"/>
                    </a:cubicBezTo>
                    <a:cubicBezTo>
                      <a:pt x="3886" y="4911"/>
                      <a:pt x="3925" y="5051"/>
                      <a:pt x="4097" y="5092"/>
                    </a:cubicBezTo>
                    <a:cubicBezTo>
                      <a:pt x="3850" y="5455"/>
                      <a:pt x="3726" y="5828"/>
                      <a:pt x="3861" y="6256"/>
                    </a:cubicBezTo>
                    <a:cubicBezTo>
                      <a:pt x="3937" y="6498"/>
                      <a:pt x="3926" y="6493"/>
                      <a:pt x="3703" y="6614"/>
                    </a:cubicBezTo>
                    <a:cubicBezTo>
                      <a:pt x="3142" y="6916"/>
                      <a:pt x="3130" y="7170"/>
                      <a:pt x="3353" y="7610"/>
                    </a:cubicBezTo>
                    <a:cubicBezTo>
                      <a:pt x="3411" y="7728"/>
                      <a:pt x="3411" y="7779"/>
                      <a:pt x="3272" y="7837"/>
                    </a:cubicBezTo>
                    <a:cubicBezTo>
                      <a:pt x="2871" y="8004"/>
                      <a:pt x="2559" y="8345"/>
                      <a:pt x="2608" y="8850"/>
                    </a:cubicBezTo>
                    <a:cubicBezTo>
                      <a:pt x="2611" y="8897"/>
                      <a:pt x="2608" y="8946"/>
                      <a:pt x="2608" y="9027"/>
                    </a:cubicBezTo>
                    <a:cubicBezTo>
                      <a:pt x="2402" y="8823"/>
                      <a:pt x="2239" y="8627"/>
                      <a:pt x="2186" y="8374"/>
                    </a:cubicBezTo>
                    <a:cubicBezTo>
                      <a:pt x="2128" y="8100"/>
                      <a:pt x="2107" y="7818"/>
                      <a:pt x="2062" y="7542"/>
                    </a:cubicBezTo>
                    <a:cubicBezTo>
                      <a:pt x="2040" y="7387"/>
                      <a:pt x="2009" y="7231"/>
                      <a:pt x="1970" y="7078"/>
                    </a:cubicBezTo>
                    <a:cubicBezTo>
                      <a:pt x="1953" y="7005"/>
                      <a:pt x="1876" y="6932"/>
                      <a:pt x="1888" y="6870"/>
                    </a:cubicBezTo>
                    <a:cubicBezTo>
                      <a:pt x="1898" y="6813"/>
                      <a:pt x="1993" y="6773"/>
                      <a:pt x="2048" y="6724"/>
                    </a:cubicBezTo>
                    <a:cubicBezTo>
                      <a:pt x="2309" y="6493"/>
                      <a:pt x="2355" y="6051"/>
                      <a:pt x="2151" y="5724"/>
                    </a:cubicBezTo>
                    <a:cubicBezTo>
                      <a:pt x="2112" y="5660"/>
                      <a:pt x="2071" y="5595"/>
                      <a:pt x="2025" y="5516"/>
                    </a:cubicBezTo>
                    <a:cubicBezTo>
                      <a:pt x="2073" y="5491"/>
                      <a:pt x="2100" y="5474"/>
                      <a:pt x="2128" y="5464"/>
                    </a:cubicBezTo>
                    <a:cubicBezTo>
                      <a:pt x="2437" y="5353"/>
                      <a:pt x="2656" y="5138"/>
                      <a:pt x="2830" y="4868"/>
                    </a:cubicBezTo>
                    <a:cubicBezTo>
                      <a:pt x="2892" y="4770"/>
                      <a:pt x="3198" y="4596"/>
                      <a:pt x="3316" y="4588"/>
                    </a:cubicBezTo>
                    <a:lnTo>
                      <a:pt x="3316" y="4588"/>
                    </a:lnTo>
                    <a:cubicBezTo>
                      <a:pt x="2966" y="5255"/>
                      <a:pt x="2801" y="5970"/>
                      <a:pt x="2784" y="6717"/>
                    </a:cubicBezTo>
                    <a:cubicBezTo>
                      <a:pt x="2806" y="6722"/>
                      <a:pt x="2830" y="6726"/>
                      <a:pt x="2852" y="6731"/>
                    </a:cubicBezTo>
                    <a:cubicBezTo>
                      <a:pt x="2862" y="6652"/>
                      <a:pt x="2877" y="6572"/>
                      <a:pt x="2883" y="6493"/>
                    </a:cubicBezTo>
                    <a:cubicBezTo>
                      <a:pt x="2921" y="5872"/>
                      <a:pt x="3043" y="5270"/>
                      <a:pt x="3328" y="4713"/>
                    </a:cubicBezTo>
                    <a:cubicBezTo>
                      <a:pt x="3462" y="4452"/>
                      <a:pt x="3661" y="4236"/>
                      <a:pt x="3928" y="4049"/>
                    </a:cubicBezTo>
                    <a:close/>
                    <a:moveTo>
                      <a:pt x="18991" y="9384"/>
                    </a:moveTo>
                    <a:cubicBezTo>
                      <a:pt x="19037" y="9384"/>
                      <a:pt x="19076" y="9431"/>
                      <a:pt x="19159" y="9532"/>
                    </a:cubicBezTo>
                    <a:cubicBezTo>
                      <a:pt x="19179" y="9556"/>
                      <a:pt x="19200" y="9581"/>
                      <a:pt x="19220" y="9606"/>
                    </a:cubicBezTo>
                    <a:cubicBezTo>
                      <a:pt x="19349" y="9773"/>
                      <a:pt x="19522" y="9856"/>
                      <a:pt x="19734" y="9867"/>
                    </a:cubicBezTo>
                    <a:cubicBezTo>
                      <a:pt x="19766" y="9869"/>
                      <a:pt x="19798" y="9870"/>
                      <a:pt x="19830" y="9870"/>
                    </a:cubicBezTo>
                    <a:cubicBezTo>
                      <a:pt x="20049" y="9870"/>
                      <a:pt x="20253" y="9819"/>
                      <a:pt x="20426" y="9645"/>
                    </a:cubicBezTo>
                    <a:cubicBezTo>
                      <a:pt x="20596" y="9873"/>
                      <a:pt x="20792" y="9943"/>
                      <a:pt x="21004" y="9943"/>
                    </a:cubicBezTo>
                    <a:cubicBezTo>
                      <a:pt x="21198" y="9943"/>
                      <a:pt x="21405" y="9885"/>
                      <a:pt x="21617" y="9836"/>
                    </a:cubicBezTo>
                    <a:lnTo>
                      <a:pt x="21617" y="9836"/>
                    </a:lnTo>
                    <a:cubicBezTo>
                      <a:pt x="21445" y="10002"/>
                      <a:pt x="21291" y="10125"/>
                      <a:pt x="21167" y="10272"/>
                    </a:cubicBezTo>
                    <a:cubicBezTo>
                      <a:pt x="21042" y="10420"/>
                      <a:pt x="20945" y="10595"/>
                      <a:pt x="20826" y="10771"/>
                    </a:cubicBezTo>
                    <a:cubicBezTo>
                      <a:pt x="20556" y="10691"/>
                      <a:pt x="20275" y="10586"/>
                      <a:pt x="19985" y="10586"/>
                    </a:cubicBezTo>
                    <a:cubicBezTo>
                      <a:pt x="19778" y="10586"/>
                      <a:pt x="19566" y="10639"/>
                      <a:pt x="19350" y="10792"/>
                    </a:cubicBezTo>
                    <a:cubicBezTo>
                      <a:pt x="19261" y="10544"/>
                      <a:pt x="19109" y="10371"/>
                      <a:pt x="18890" y="10260"/>
                    </a:cubicBezTo>
                    <a:cubicBezTo>
                      <a:pt x="18782" y="10205"/>
                      <a:pt x="18670" y="10156"/>
                      <a:pt x="18562" y="10100"/>
                    </a:cubicBezTo>
                    <a:cubicBezTo>
                      <a:pt x="18362" y="9999"/>
                      <a:pt x="18165" y="9895"/>
                      <a:pt x="17966" y="9792"/>
                    </a:cubicBezTo>
                    <a:cubicBezTo>
                      <a:pt x="17973" y="9777"/>
                      <a:pt x="17978" y="9762"/>
                      <a:pt x="17984" y="9748"/>
                    </a:cubicBezTo>
                    <a:cubicBezTo>
                      <a:pt x="18561" y="10028"/>
                      <a:pt x="19157" y="10207"/>
                      <a:pt x="19785" y="10207"/>
                    </a:cubicBezTo>
                    <a:cubicBezTo>
                      <a:pt x="19921" y="10207"/>
                      <a:pt x="20058" y="10199"/>
                      <a:pt x="20196" y="10181"/>
                    </a:cubicBezTo>
                    <a:cubicBezTo>
                      <a:pt x="19824" y="10131"/>
                      <a:pt x="19447" y="10109"/>
                      <a:pt x="19077" y="10046"/>
                    </a:cubicBezTo>
                    <a:cubicBezTo>
                      <a:pt x="18706" y="9981"/>
                      <a:pt x="18347" y="9862"/>
                      <a:pt x="18026" y="9653"/>
                    </a:cubicBezTo>
                    <a:cubicBezTo>
                      <a:pt x="18039" y="9651"/>
                      <a:pt x="18053" y="9651"/>
                      <a:pt x="18066" y="9651"/>
                    </a:cubicBezTo>
                    <a:cubicBezTo>
                      <a:pt x="18098" y="9651"/>
                      <a:pt x="18130" y="9654"/>
                      <a:pt x="18162" y="9655"/>
                    </a:cubicBezTo>
                    <a:cubicBezTo>
                      <a:pt x="18188" y="9655"/>
                      <a:pt x="18213" y="9656"/>
                      <a:pt x="18238" y="9656"/>
                    </a:cubicBezTo>
                    <a:cubicBezTo>
                      <a:pt x="18442" y="9656"/>
                      <a:pt x="18639" y="9632"/>
                      <a:pt x="18808" y="9498"/>
                    </a:cubicBezTo>
                    <a:cubicBezTo>
                      <a:pt x="18900" y="9424"/>
                      <a:pt x="18949" y="9384"/>
                      <a:pt x="18991" y="9384"/>
                    </a:cubicBezTo>
                    <a:close/>
                    <a:moveTo>
                      <a:pt x="17508" y="8348"/>
                    </a:moveTo>
                    <a:lnTo>
                      <a:pt x="17508" y="8348"/>
                    </a:lnTo>
                    <a:cubicBezTo>
                      <a:pt x="17520" y="8578"/>
                      <a:pt x="17413" y="8740"/>
                      <a:pt x="17312" y="8899"/>
                    </a:cubicBezTo>
                    <a:cubicBezTo>
                      <a:pt x="16978" y="9416"/>
                      <a:pt x="16566" y="9828"/>
                      <a:pt x="15909" y="9912"/>
                    </a:cubicBezTo>
                    <a:cubicBezTo>
                      <a:pt x="15960" y="9921"/>
                      <a:pt x="16009" y="9926"/>
                      <a:pt x="16056" y="9926"/>
                    </a:cubicBezTo>
                    <a:cubicBezTo>
                      <a:pt x="16098" y="9926"/>
                      <a:pt x="16139" y="9922"/>
                      <a:pt x="16179" y="9911"/>
                    </a:cubicBezTo>
                    <a:cubicBezTo>
                      <a:pt x="16824" y="9733"/>
                      <a:pt x="17188" y="9246"/>
                      <a:pt x="17505" y="8699"/>
                    </a:cubicBezTo>
                    <a:lnTo>
                      <a:pt x="17505" y="8699"/>
                    </a:lnTo>
                    <a:cubicBezTo>
                      <a:pt x="17493" y="8853"/>
                      <a:pt x="17473" y="9002"/>
                      <a:pt x="17441" y="9148"/>
                    </a:cubicBezTo>
                    <a:cubicBezTo>
                      <a:pt x="17374" y="9449"/>
                      <a:pt x="17191" y="9688"/>
                      <a:pt x="17013" y="9928"/>
                    </a:cubicBezTo>
                    <a:cubicBezTo>
                      <a:pt x="16830" y="10175"/>
                      <a:pt x="16720" y="10448"/>
                      <a:pt x="16740" y="10763"/>
                    </a:cubicBezTo>
                    <a:cubicBezTo>
                      <a:pt x="16745" y="10847"/>
                      <a:pt x="16740" y="10931"/>
                      <a:pt x="16740" y="11015"/>
                    </a:cubicBezTo>
                    <a:cubicBezTo>
                      <a:pt x="16725" y="11021"/>
                      <a:pt x="16713" y="11024"/>
                      <a:pt x="16698" y="11029"/>
                    </a:cubicBezTo>
                    <a:cubicBezTo>
                      <a:pt x="16508" y="10765"/>
                      <a:pt x="16243" y="10632"/>
                      <a:pt x="15935" y="10573"/>
                    </a:cubicBezTo>
                    <a:cubicBezTo>
                      <a:pt x="15815" y="10549"/>
                      <a:pt x="15695" y="10525"/>
                      <a:pt x="15573" y="10512"/>
                    </a:cubicBezTo>
                    <a:cubicBezTo>
                      <a:pt x="15050" y="10457"/>
                      <a:pt x="14552" y="10319"/>
                      <a:pt x="14096" y="10046"/>
                    </a:cubicBezTo>
                    <a:cubicBezTo>
                      <a:pt x="14055" y="10021"/>
                      <a:pt x="14015" y="9994"/>
                      <a:pt x="13965" y="9962"/>
                    </a:cubicBezTo>
                    <a:cubicBezTo>
                      <a:pt x="13987" y="9955"/>
                      <a:pt x="13997" y="9949"/>
                      <a:pt x="14003" y="9949"/>
                    </a:cubicBezTo>
                    <a:cubicBezTo>
                      <a:pt x="14003" y="9949"/>
                      <a:pt x="14004" y="9949"/>
                      <a:pt x="14004" y="9949"/>
                    </a:cubicBezTo>
                    <a:cubicBezTo>
                      <a:pt x="14116" y="9968"/>
                      <a:pt x="14226" y="9977"/>
                      <a:pt x="14335" y="9977"/>
                    </a:cubicBezTo>
                    <a:cubicBezTo>
                      <a:pt x="14720" y="9977"/>
                      <a:pt x="15090" y="9868"/>
                      <a:pt x="15453" y="9733"/>
                    </a:cubicBezTo>
                    <a:cubicBezTo>
                      <a:pt x="15794" y="9608"/>
                      <a:pt x="15931" y="9340"/>
                      <a:pt x="15884" y="8979"/>
                    </a:cubicBezTo>
                    <a:cubicBezTo>
                      <a:pt x="15876" y="8906"/>
                      <a:pt x="15862" y="8833"/>
                      <a:pt x="15851" y="8769"/>
                    </a:cubicBezTo>
                    <a:lnTo>
                      <a:pt x="15851" y="8769"/>
                    </a:lnTo>
                    <a:cubicBezTo>
                      <a:pt x="16069" y="8826"/>
                      <a:pt x="16281" y="8863"/>
                      <a:pt x="16483" y="8863"/>
                    </a:cubicBezTo>
                    <a:cubicBezTo>
                      <a:pt x="16865" y="8863"/>
                      <a:pt x="17214" y="8730"/>
                      <a:pt x="17508" y="8348"/>
                    </a:cubicBezTo>
                    <a:close/>
                    <a:moveTo>
                      <a:pt x="18305" y="11488"/>
                    </a:moveTo>
                    <a:cubicBezTo>
                      <a:pt x="18310" y="12137"/>
                      <a:pt x="18157" y="12728"/>
                      <a:pt x="17774" y="13245"/>
                    </a:cubicBezTo>
                    <a:cubicBezTo>
                      <a:pt x="17493" y="13625"/>
                      <a:pt x="17125" y="13885"/>
                      <a:pt x="16663" y="14004"/>
                    </a:cubicBezTo>
                    <a:cubicBezTo>
                      <a:pt x="16561" y="14031"/>
                      <a:pt x="16461" y="14045"/>
                      <a:pt x="16364" y="14045"/>
                    </a:cubicBezTo>
                    <a:cubicBezTo>
                      <a:pt x="16168" y="14045"/>
                      <a:pt x="15983" y="13989"/>
                      <a:pt x="15806" y="13870"/>
                    </a:cubicBezTo>
                    <a:cubicBezTo>
                      <a:pt x="15777" y="13852"/>
                      <a:pt x="15745" y="13836"/>
                      <a:pt x="15714" y="13818"/>
                    </a:cubicBezTo>
                    <a:lnTo>
                      <a:pt x="15714" y="13818"/>
                    </a:lnTo>
                    <a:cubicBezTo>
                      <a:pt x="15870" y="14024"/>
                      <a:pt x="16081" y="14120"/>
                      <a:pt x="16326" y="14121"/>
                    </a:cubicBezTo>
                    <a:cubicBezTo>
                      <a:pt x="16329" y="14121"/>
                      <a:pt x="16332" y="14121"/>
                      <a:pt x="16335" y="14121"/>
                    </a:cubicBezTo>
                    <a:cubicBezTo>
                      <a:pt x="16732" y="14121"/>
                      <a:pt x="17084" y="13974"/>
                      <a:pt x="17392" y="13735"/>
                    </a:cubicBezTo>
                    <a:cubicBezTo>
                      <a:pt x="17958" y="13299"/>
                      <a:pt x="18242" y="12701"/>
                      <a:pt x="18349" y="12009"/>
                    </a:cubicBezTo>
                    <a:cubicBezTo>
                      <a:pt x="18372" y="11868"/>
                      <a:pt x="18381" y="11726"/>
                      <a:pt x="18398" y="11566"/>
                    </a:cubicBezTo>
                    <a:cubicBezTo>
                      <a:pt x="18621" y="11830"/>
                      <a:pt x="18723" y="12126"/>
                      <a:pt x="18761" y="12437"/>
                    </a:cubicBezTo>
                    <a:cubicBezTo>
                      <a:pt x="18841" y="13080"/>
                      <a:pt x="18782" y="13720"/>
                      <a:pt x="18648" y="14354"/>
                    </a:cubicBezTo>
                    <a:cubicBezTo>
                      <a:pt x="18641" y="14385"/>
                      <a:pt x="18624" y="14412"/>
                      <a:pt x="18609" y="14447"/>
                    </a:cubicBezTo>
                    <a:cubicBezTo>
                      <a:pt x="18531" y="14305"/>
                      <a:pt x="18464" y="14174"/>
                      <a:pt x="18384" y="14049"/>
                    </a:cubicBezTo>
                    <a:cubicBezTo>
                      <a:pt x="18364" y="14015"/>
                      <a:pt x="18310" y="13978"/>
                      <a:pt x="18276" y="13978"/>
                    </a:cubicBezTo>
                    <a:cubicBezTo>
                      <a:pt x="18273" y="13978"/>
                      <a:pt x="18271" y="13978"/>
                      <a:pt x="18268" y="13979"/>
                    </a:cubicBezTo>
                    <a:cubicBezTo>
                      <a:pt x="18236" y="13984"/>
                      <a:pt x="18201" y="14048"/>
                      <a:pt x="18192" y="14090"/>
                    </a:cubicBezTo>
                    <a:cubicBezTo>
                      <a:pt x="18144" y="14329"/>
                      <a:pt x="18017" y="14519"/>
                      <a:pt x="17860" y="14702"/>
                    </a:cubicBezTo>
                    <a:cubicBezTo>
                      <a:pt x="17375" y="15267"/>
                      <a:pt x="16699" y="15507"/>
                      <a:pt x="16018" y="15788"/>
                    </a:cubicBezTo>
                    <a:cubicBezTo>
                      <a:pt x="16053" y="15589"/>
                      <a:pt x="16081" y="15391"/>
                      <a:pt x="16124" y="15192"/>
                    </a:cubicBezTo>
                    <a:cubicBezTo>
                      <a:pt x="16161" y="15019"/>
                      <a:pt x="16132" y="14952"/>
                      <a:pt x="15961" y="14897"/>
                    </a:cubicBezTo>
                    <a:cubicBezTo>
                      <a:pt x="15597" y="14783"/>
                      <a:pt x="15309" y="14567"/>
                      <a:pt x="15093" y="14255"/>
                    </a:cubicBezTo>
                    <a:cubicBezTo>
                      <a:pt x="14978" y="14087"/>
                      <a:pt x="14867" y="13916"/>
                      <a:pt x="14761" y="13743"/>
                    </a:cubicBezTo>
                    <a:cubicBezTo>
                      <a:pt x="14617" y="13513"/>
                      <a:pt x="14418" y="13361"/>
                      <a:pt x="14159" y="13283"/>
                    </a:cubicBezTo>
                    <a:cubicBezTo>
                      <a:pt x="14110" y="13268"/>
                      <a:pt x="14059" y="13249"/>
                      <a:pt x="13967" y="13218"/>
                    </a:cubicBezTo>
                    <a:cubicBezTo>
                      <a:pt x="14103" y="13137"/>
                      <a:pt x="14200" y="13062"/>
                      <a:pt x="14308" y="13014"/>
                    </a:cubicBezTo>
                    <a:cubicBezTo>
                      <a:pt x="14550" y="12906"/>
                      <a:pt x="14798" y="12854"/>
                      <a:pt x="15049" y="12854"/>
                    </a:cubicBezTo>
                    <a:cubicBezTo>
                      <a:pt x="15212" y="12854"/>
                      <a:pt x="15377" y="12876"/>
                      <a:pt x="15543" y="12919"/>
                    </a:cubicBezTo>
                    <a:cubicBezTo>
                      <a:pt x="15714" y="12962"/>
                      <a:pt x="15883" y="13016"/>
                      <a:pt x="16056" y="13049"/>
                    </a:cubicBezTo>
                    <a:cubicBezTo>
                      <a:pt x="16100" y="13057"/>
                      <a:pt x="16143" y="13061"/>
                      <a:pt x="16185" y="13061"/>
                    </a:cubicBezTo>
                    <a:cubicBezTo>
                      <a:pt x="16406" y="13061"/>
                      <a:pt x="16593" y="12947"/>
                      <a:pt x="16712" y="12744"/>
                    </a:cubicBezTo>
                    <a:cubicBezTo>
                      <a:pt x="16861" y="12494"/>
                      <a:pt x="16873" y="12231"/>
                      <a:pt x="16786" y="11958"/>
                    </a:cubicBezTo>
                    <a:cubicBezTo>
                      <a:pt x="16773" y="11918"/>
                      <a:pt x="16761" y="11877"/>
                      <a:pt x="16740" y="11807"/>
                    </a:cubicBezTo>
                    <a:lnTo>
                      <a:pt x="16740" y="11807"/>
                    </a:lnTo>
                    <a:cubicBezTo>
                      <a:pt x="16976" y="11965"/>
                      <a:pt x="17210" y="12053"/>
                      <a:pt x="17463" y="12053"/>
                    </a:cubicBezTo>
                    <a:cubicBezTo>
                      <a:pt x="17516" y="12053"/>
                      <a:pt x="17570" y="12050"/>
                      <a:pt x="17625" y="12042"/>
                    </a:cubicBezTo>
                    <a:cubicBezTo>
                      <a:pt x="17962" y="11994"/>
                      <a:pt x="18168" y="11789"/>
                      <a:pt x="18305" y="11488"/>
                    </a:cubicBezTo>
                    <a:close/>
                    <a:moveTo>
                      <a:pt x="18399" y="10871"/>
                    </a:moveTo>
                    <a:lnTo>
                      <a:pt x="18399" y="10871"/>
                    </a:lnTo>
                    <a:cubicBezTo>
                      <a:pt x="19074" y="11240"/>
                      <a:pt x="19752" y="11419"/>
                      <a:pt x="20438" y="11419"/>
                    </a:cubicBezTo>
                    <a:cubicBezTo>
                      <a:pt x="21045" y="11419"/>
                      <a:pt x="21659" y="11278"/>
                      <a:pt x="22282" y="11006"/>
                    </a:cubicBezTo>
                    <a:lnTo>
                      <a:pt x="22282" y="11006"/>
                    </a:lnTo>
                    <a:cubicBezTo>
                      <a:pt x="22282" y="11100"/>
                      <a:pt x="22293" y="11181"/>
                      <a:pt x="22281" y="11259"/>
                    </a:cubicBezTo>
                    <a:cubicBezTo>
                      <a:pt x="22206" y="11753"/>
                      <a:pt x="22412" y="12124"/>
                      <a:pt x="22799" y="12406"/>
                    </a:cubicBezTo>
                    <a:cubicBezTo>
                      <a:pt x="23428" y="12862"/>
                      <a:pt x="24148" y="13022"/>
                      <a:pt x="24911" y="13038"/>
                    </a:cubicBezTo>
                    <a:cubicBezTo>
                      <a:pt x="24933" y="13038"/>
                      <a:pt x="24955" y="13038"/>
                      <a:pt x="24977" y="13038"/>
                    </a:cubicBezTo>
                    <a:cubicBezTo>
                      <a:pt x="25022" y="13038"/>
                      <a:pt x="25072" y="13038"/>
                      <a:pt x="25134" y="13038"/>
                    </a:cubicBezTo>
                    <a:cubicBezTo>
                      <a:pt x="25030" y="13213"/>
                      <a:pt x="24942" y="13364"/>
                      <a:pt x="24849" y="13513"/>
                    </a:cubicBezTo>
                    <a:cubicBezTo>
                      <a:pt x="24661" y="13814"/>
                      <a:pt x="24592" y="14138"/>
                      <a:pt x="24684" y="14488"/>
                    </a:cubicBezTo>
                    <a:cubicBezTo>
                      <a:pt x="24779" y="14856"/>
                      <a:pt x="24881" y="15221"/>
                      <a:pt x="24969" y="15592"/>
                    </a:cubicBezTo>
                    <a:cubicBezTo>
                      <a:pt x="25283" y="16921"/>
                      <a:pt x="25154" y="18174"/>
                      <a:pt x="24306" y="19297"/>
                    </a:cubicBezTo>
                    <a:cubicBezTo>
                      <a:pt x="24272" y="19342"/>
                      <a:pt x="24234" y="19381"/>
                      <a:pt x="24184" y="19437"/>
                    </a:cubicBezTo>
                    <a:cubicBezTo>
                      <a:pt x="23853" y="17837"/>
                      <a:pt x="22823" y="17164"/>
                      <a:pt x="21259" y="17154"/>
                    </a:cubicBezTo>
                    <a:cubicBezTo>
                      <a:pt x="21281" y="17094"/>
                      <a:pt x="21296" y="17052"/>
                      <a:pt x="21310" y="17010"/>
                    </a:cubicBezTo>
                    <a:cubicBezTo>
                      <a:pt x="21491" y="16498"/>
                      <a:pt x="21301" y="15674"/>
                      <a:pt x="20538" y="15450"/>
                    </a:cubicBezTo>
                    <a:cubicBezTo>
                      <a:pt x="20325" y="15386"/>
                      <a:pt x="20110" y="15350"/>
                      <a:pt x="19894" y="15350"/>
                    </a:cubicBezTo>
                    <a:cubicBezTo>
                      <a:pt x="19761" y="15350"/>
                      <a:pt x="19626" y="15364"/>
                      <a:pt x="19491" y="15394"/>
                    </a:cubicBezTo>
                    <a:cubicBezTo>
                      <a:pt x="19446" y="15404"/>
                      <a:pt x="19400" y="15405"/>
                      <a:pt x="19337" y="15413"/>
                    </a:cubicBezTo>
                    <a:cubicBezTo>
                      <a:pt x="19381" y="15275"/>
                      <a:pt x="19417" y="15164"/>
                      <a:pt x="19455" y="15053"/>
                    </a:cubicBezTo>
                    <a:cubicBezTo>
                      <a:pt x="19618" y="14556"/>
                      <a:pt x="19662" y="14054"/>
                      <a:pt x="19519" y="13543"/>
                    </a:cubicBezTo>
                    <a:cubicBezTo>
                      <a:pt x="19390" y="13078"/>
                      <a:pt x="19214" y="12634"/>
                      <a:pt x="18944" y="12230"/>
                    </a:cubicBezTo>
                    <a:cubicBezTo>
                      <a:pt x="18797" y="12011"/>
                      <a:pt x="18656" y="11791"/>
                      <a:pt x="18511" y="11571"/>
                    </a:cubicBezTo>
                    <a:cubicBezTo>
                      <a:pt x="18387" y="11383"/>
                      <a:pt x="18356" y="11173"/>
                      <a:pt x="18356" y="10951"/>
                    </a:cubicBezTo>
                    <a:lnTo>
                      <a:pt x="18356" y="10951"/>
                    </a:lnTo>
                    <a:cubicBezTo>
                      <a:pt x="18373" y="10955"/>
                      <a:pt x="18384" y="10954"/>
                      <a:pt x="18388" y="10959"/>
                    </a:cubicBezTo>
                    <a:cubicBezTo>
                      <a:pt x="18802" y="11474"/>
                      <a:pt x="19362" y="11776"/>
                      <a:pt x="19952" y="12034"/>
                    </a:cubicBezTo>
                    <a:cubicBezTo>
                      <a:pt x="20462" y="12256"/>
                      <a:pt x="20985" y="12450"/>
                      <a:pt x="21486" y="12693"/>
                    </a:cubicBezTo>
                    <a:cubicBezTo>
                      <a:pt x="22608" y="13237"/>
                      <a:pt x="23339" y="14105"/>
                      <a:pt x="23603" y="15340"/>
                    </a:cubicBezTo>
                    <a:cubicBezTo>
                      <a:pt x="23606" y="15360"/>
                      <a:pt x="23616" y="15377"/>
                      <a:pt x="23623" y="15397"/>
                    </a:cubicBezTo>
                    <a:cubicBezTo>
                      <a:pt x="23636" y="15394"/>
                      <a:pt x="23647" y="15392"/>
                      <a:pt x="23659" y="15389"/>
                    </a:cubicBezTo>
                    <a:cubicBezTo>
                      <a:pt x="23641" y="15278"/>
                      <a:pt x="23637" y="15161"/>
                      <a:pt x="23605" y="15055"/>
                    </a:cubicBezTo>
                    <a:cubicBezTo>
                      <a:pt x="23311" y="14069"/>
                      <a:pt x="22712" y="13314"/>
                      <a:pt x="21823" y="12817"/>
                    </a:cubicBezTo>
                    <a:cubicBezTo>
                      <a:pt x="21306" y="12529"/>
                      <a:pt x="20749" y="12314"/>
                      <a:pt x="20207" y="12073"/>
                    </a:cubicBezTo>
                    <a:cubicBezTo>
                      <a:pt x="19757" y="11871"/>
                      <a:pt x="19303" y="11672"/>
                      <a:pt x="18916" y="11358"/>
                    </a:cubicBezTo>
                    <a:cubicBezTo>
                      <a:pt x="18733" y="11209"/>
                      <a:pt x="18570" y="11034"/>
                      <a:pt x="18399" y="10871"/>
                    </a:cubicBezTo>
                    <a:close/>
                    <a:moveTo>
                      <a:pt x="18800" y="12202"/>
                    </a:moveTo>
                    <a:lnTo>
                      <a:pt x="18800" y="12202"/>
                    </a:lnTo>
                    <a:cubicBezTo>
                      <a:pt x="18816" y="12209"/>
                      <a:pt x="18822" y="12209"/>
                      <a:pt x="18823" y="12211"/>
                    </a:cubicBezTo>
                    <a:cubicBezTo>
                      <a:pt x="19421" y="13143"/>
                      <a:pt x="19748" y="14116"/>
                      <a:pt x="19308" y="15217"/>
                    </a:cubicBezTo>
                    <a:cubicBezTo>
                      <a:pt x="19218" y="15440"/>
                      <a:pt x="19212" y="15493"/>
                      <a:pt x="19363" y="15493"/>
                    </a:cubicBezTo>
                    <a:cubicBezTo>
                      <a:pt x="19401" y="15493"/>
                      <a:pt x="19449" y="15489"/>
                      <a:pt x="19508" y="15485"/>
                    </a:cubicBezTo>
                    <a:cubicBezTo>
                      <a:pt x="19517" y="15485"/>
                      <a:pt x="19525" y="15489"/>
                      <a:pt x="19559" y="15497"/>
                    </a:cubicBezTo>
                    <a:cubicBezTo>
                      <a:pt x="19471" y="16721"/>
                      <a:pt x="18988" y="17804"/>
                      <a:pt x="18357" y="18837"/>
                    </a:cubicBezTo>
                    <a:cubicBezTo>
                      <a:pt x="18763" y="18371"/>
                      <a:pt x="19009" y="17816"/>
                      <a:pt x="19235" y="17252"/>
                    </a:cubicBezTo>
                    <a:cubicBezTo>
                      <a:pt x="19466" y="16678"/>
                      <a:pt x="19613" y="16084"/>
                      <a:pt x="19636" y="15424"/>
                    </a:cubicBezTo>
                    <a:cubicBezTo>
                      <a:pt x="19874" y="15444"/>
                      <a:pt x="20097" y="15468"/>
                      <a:pt x="20320" y="15484"/>
                    </a:cubicBezTo>
                    <a:cubicBezTo>
                      <a:pt x="20484" y="15495"/>
                      <a:pt x="20551" y="15588"/>
                      <a:pt x="20581" y="15740"/>
                    </a:cubicBezTo>
                    <a:cubicBezTo>
                      <a:pt x="20680" y="16250"/>
                      <a:pt x="20666" y="16757"/>
                      <a:pt x="20564" y="17265"/>
                    </a:cubicBezTo>
                    <a:cubicBezTo>
                      <a:pt x="20523" y="17471"/>
                      <a:pt x="20508" y="17540"/>
                      <a:pt x="20412" y="17540"/>
                    </a:cubicBezTo>
                    <a:cubicBezTo>
                      <a:pt x="20363" y="17540"/>
                      <a:pt x="20294" y="17523"/>
                      <a:pt x="20190" y="17496"/>
                    </a:cubicBezTo>
                    <a:cubicBezTo>
                      <a:pt x="20175" y="17493"/>
                      <a:pt x="20163" y="17489"/>
                      <a:pt x="20149" y="17485"/>
                    </a:cubicBezTo>
                    <a:cubicBezTo>
                      <a:pt x="20082" y="17469"/>
                      <a:pt x="20023" y="17461"/>
                      <a:pt x="19972" y="17461"/>
                    </a:cubicBezTo>
                    <a:cubicBezTo>
                      <a:pt x="19789" y="17461"/>
                      <a:pt x="19698" y="17567"/>
                      <a:pt x="19649" y="17810"/>
                    </a:cubicBezTo>
                    <a:cubicBezTo>
                      <a:pt x="19582" y="18152"/>
                      <a:pt x="19623" y="18486"/>
                      <a:pt x="19720" y="18817"/>
                    </a:cubicBezTo>
                    <a:cubicBezTo>
                      <a:pt x="19752" y="18929"/>
                      <a:pt x="19786" y="19039"/>
                      <a:pt x="19823" y="19163"/>
                    </a:cubicBezTo>
                    <a:cubicBezTo>
                      <a:pt x="19793" y="19163"/>
                      <a:pt x="19772" y="19165"/>
                      <a:pt x="19753" y="19165"/>
                    </a:cubicBezTo>
                    <a:cubicBezTo>
                      <a:pt x="19744" y="19165"/>
                      <a:pt x="19736" y="19164"/>
                      <a:pt x="19727" y="19163"/>
                    </a:cubicBezTo>
                    <a:cubicBezTo>
                      <a:pt x="19695" y="19159"/>
                      <a:pt x="19664" y="19157"/>
                      <a:pt x="19635" y="19157"/>
                    </a:cubicBezTo>
                    <a:cubicBezTo>
                      <a:pt x="19403" y="19157"/>
                      <a:pt x="19247" y="19288"/>
                      <a:pt x="19141" y="19504"/>
                    </a:cubicBezTo>
                    <a:cubicBezTo>
                      <a:pt x="19101" y="19585"/>
                      <a:pt x="19063" y="19667"/>
                      <a:pt x="19024" y="19750"/>
                    </a:cubicBezTo>
                    <a:cubicBezTo>
                      <a:pt x="18893" y="20027"/>
                      <a:pt x="18714" y="20269"/>
                      <a:pt x="18486" y="20476"/>
                    </a:cubicBezTo>
                    <a:cubicBezTo>
                      <a:pt x="18231" y="20708"/>
                      <a:pt x="17919" y="20832"/>
                      <a:pt x="17620" y="20945"/>
                    </a:cubicBezTo>
                    <a:cubicBezTo>
                      <a:pt x="17660" y="20710"/>
                      <a:pt x="17701" y="20480"/>
                      <a:pt x="17736" y="20251"/>
                    </a:cubicBezTo>
                    <a:cubicBezTo>
                      <a:pt x="17809" y="19777"/>
                      <a:pt x="17671" y="19390"/>
                      <a:pt x="17255" y="19126"/>
                    </a:cubicBezTo>
                    <a:cubicBezTo>
                      <a:pt x="17172" y="19072"/>
                      <a:pt x="17154" y="19018"/>
                      <a:pt x="17232" y="18943"/>
                    </a:cubicBezTo>
                    <a:cubicBezTo>
                      <a:pt x="17525" y="18667"/>
                      <a:pt x="17618" y="18310"/>
                      <a:pt x="17651" y="17924"/>
                    </a:cubicBezTo>
                    <a:cubicBezTo>
                      <a:pt x="17684" y="17551"/>
                      <a:pt x="17552" y="17261"/>
                      <a:pt x="17234" y="17057"/>
                    </a:cubicBezTo>
                    <a:cubicBezTo>
                      <a:pt x="17176" y="17020"/>
                      <a:pt x="17122" y="16973"/>
                      <a:pt x="17046" y="16916"/>
                    </a:cubicBezTo>
                    <a:cubicBezTo>
                      <a:pt x="17129" y="16868"/>
                      <a:pt x="17194" y="16835"/>
                      <a:pt x="17251" y="16793"/>
                    </a:cubicBezTo>
                    <a:cubicBezTo>
                      <a:pt x="17389" y="16693"/>
                      <a:pt x="17546" y="16607"/>
                      <a:pt x="17656" y="16481"/>
                    </a:cubicBezTo>
                    <a:cubicBezTo>
                      <a:pt x="18104" y="15965"/>
                      <a:pt x="18162" y="15352"/>
                      <a:pt x="18052" y="14706"/>
                    </a:cubicBezTo>
                    <a:cubicBezTo>
                      <a:pt x="18045" y="14674"/>
                      <a:pt x="18046" y="14635"/>
                      <a:pt x="18059" y="14607"/>
                    </a:cubicBezTo>
                    <a:cubicBezTo>
                      <a:pt x="18140" y="14437"/>
                      <a:pt x="18226" y="14271"/>
                      <a:pt x="18325" y="14081"/>
                    </a:cubicBezTo>
                    <a:cubicBezTo>
                      <a:pt x="18377" y="14181"/>
                      <a:pt x="18424" y="14282"/>
                      <a:pt x="18479" y="14379"/>
                    </a:cubicBezTo>
                    <a:cubicBezTo>
                      <a:pt x="18517" y="14449"/>
                      <a:pt x="18568" y="14514"/>
                      <a:pt x="18613" y="14581"/>
                    </a:cubicBezTo>
                    <a:cubicBezTo>
                      <a:pt x="18653" y="14510"/>
                      <a:pt x="18713" y="14442"/>
                      <a:pt x="18730" y="14366"/>
                    </a:cubicBezTo>
                    <a:cubicBezTo>
                      <a:pt x="18870" y="13766"/>
                      <a:pt x="18906" y="13156"/>
                      <a:pt x="18856" y="12543"/>
                    </a:cubicBezTo>
                    <a:cubicBezTo>
                      <a:pt x="18847" y="12431"/>
                      <a:pt x="18820" y="12320"/>
                      <a:pt x="18800" y="12202"/>
                    </a:cubicBezTo>
                    <a:close/>
                    <a:moveTo>
                      <a:pt x="15421" y="18028"/>
                    </a:moveTo>
                    <a:cubicBezTo>
                      <a:pt x="15437" y="18028"/>
                      <a:pt x="15453" y="18029"/>
                      <a:pt x="15469" y="18030"/>
                    </a:cubicBezTo>
                    <a:cubicBezTo>
                      <a:pt x="15900" y="18058"/>
                      <a:pt x="16269" y="18439"/>
                      <a:pt x="16281" y="18873"/>
                    </a:cubicBezTo>
                    <a:cubicBezTo>
                      <a:pt x="16284" y="18973"/>
                      <a:pt x="16254" y="19079"/>
                      <a:pt x="16218" y="19174"/>
                    </a:cubicBezTo>
                    <a:cubicBezTo>
                      <a:pt x="16179" y="19274"/>
                      <a:pt x="16097" y="19321"/>
                      <a:pt x="15995" y="19321"/>
                    </a:cubicBezTo>
                    <a:cubicBezTo>
                      <a:pt x="15981" y="19321"/>
                      <a:pt x="15966" y="19320"/>
                      <a:pt x="15952" y="19318"/>
                    </a:cubicBezTo>
                    <a:cubicBezTo>
                      <a:pt x="15817" y="19302"/>
                      <a:pt x="15708" y="19247"/>
                      <a:pt x="15655" y="19115"/>
                    </a:cubicBezTo>
                    <a:cubicBezTo>
                      <a:pt x="15646" y="19094"/>
                      <a:pt x="15661" y="19061"/>
                      <a:pt x="15667" y="19021"/>
                    </a:cubicBezTo>
                    <a:cubicBezTo>
                      <a:pt x="15707" y="19040"/>
                      <a:pt x="15734" y="19047"/>
                      <a:pt x="15752" y="19065"/>
                    </a:cubicBezTo>
                    <a:cubicBezTo>
                      <a:pt x="15796" y="19109"/>
                      <a:pt x="15842" y="19144"/>
                      <a:pt x="15895" y="19144"/>
                    </a:cubicBezTo>
                    <a:cubicBezTo>
                      <a:pt x="15921" y="19144"/>
                      <a:pt x="15949" y="19135"/>
                      <a:pt x="15979" y="19114"/>
                    </a:cubicBezTo>
                    <a:cubicBezTo>
                      <a:pt x="16070" y="19050"/>
                      <a:pt x="16057" y="18956"/>
                      <a:pt x="16031" y="18868"/>
                    </a:cubicBezTo>
                    <a:cubicBezTo>
                      <a:pt x="15967" y="18645"/>
                      <a:pt x="15785" y="18518"/>
                      <a:pt x="15591" y="18518"/>
                    </a:cubicBezTo>
                    <a:cubicBezTo>
                      <a:pt x="15488" y="18518"/>
                      <a:pt x="15380" y="18554"/>
                      <a:pt x="15285" y="18632"/>
                    </a:cubicBezTo>
                    <a:cubicBezTo>
                      <a:pt x="15014" y="18857"/>
                      <a:pt x="14933" y="19159"/>
                      <a:pt x="14993" y="19489"/>
                    </a:cubicBezTo>
                    <a:cubicBezTo>
                      <a:pt x="15096" y="20070"/>
                      <a:pt x="15755" y="20589"/>
                      <a:pt x="16350" y="20589"/>
                    </a:cubicBezTo>
                    <a:cubicBezTo>
                      <a:pt x="16388" y="20589"/>
                      <a:pt x="16425" y="20587"/>
                      <a:pt x="16462" y="20582"/>
                    </a:cubicBezTo>
                    <a:cubicBezTo>
                      <a:pt x="16984" y="20521"/>
                      <a:pt x="17413" y="20305"/>
                      <a:pt x="17640" y="19783"/>
                    </a:cubicBezTo>
                    <a:lnTo>
                      <a:pt x="17640" y="19783"/>
                    </a:lnTo>
                    <a:cubicBezTo>
                      <a:pt x="17640" y="19965"/>
                      <a:pt x="17634" y="20147"/>
                      <a:pt x="17642" y="20328"/>
                    </a:cubicBezTo>
                    <a:cubicBezTo>
                      <a:pt x="17653" y="20574"/>
                      <a:pt x="17518" y="20721"/>
                      <a:pt x="17319" y="20831"/>
                    </a:cubicBezTo>
                    <a:cubicBezTo>
                      <a:pt x="17007" y="21006"/>
                      <a:pt x="16680" y="21086"/>
                      <a:pt x="16341" y="21086"/>
                    </a:cubicBezTo>
                    <a:cubicBezTo>
                      <a:pt x="16203" y="21086"/>
                      <a:pt x="16064" y="21073"/>
                      <a:pt x="15923" y="21047"/>
                    </a:cubicBezTo>
                    <a:cubicBezTo>
                      <a:pt x="15160" y="20909"/>
                      <a:pt x="14633" y="20387"/>
                      <a:pt x="14479" y="19628"/>
                    </a:cubicBezTo>
                    <a:cubicBezTo>
                      <a:pt x="14375" y="19122"/>
                      <a:pt x="14456" y="18662"/>
                      <a:pt x="14849" y="18294"/>
                    </a:cubicBezTo>
                    <a:cubicBezTo>
                      <a:pt x="15011" y="18144"/>
                      <a:pt x="15195" y="18028"/>
                      <a:pt x="15421" y="18028"/>
                    </a:cubicBezTo>
                    <a:close/>
                    <a:moveTo>
                      <a:pt x="17552" y="20747"/>
                    </a:moveTo>
                    <a:lnTo>
                      <a:pt x="17552" y="20747"/>
                    </a:lnTo>
                    <a:cubicBezTo>
                      <a:pt x="17532" y="20817"/>
                      <a:pt x="17501" y="20876"/>
                      <a:pt x="17477" y="20938"/>
                    </a:cubicBezTo>
                    <a:cubicBezTo>
                      <a:pt x="17465" y="20969"/>
                      <a:pt x="17452" y="21026"/>
                      <a:pt x="17465" y="21036"/>
                    </a:cubicBezTo>
                    <a:cubicBezTo>
                      <a:pt x="17486" y="21050"/>
                      <a:pt x="17517" y="21057"/>
                      <a:pt x="17547" y="21057"/>
                    </a:cubicBezTo>
                    <a:cubicBezTo>
                      <a:pt x="17557" y="21057"/>
                      <a:pt x="17567" y="21056"/>
                      <a:pt x="17576" y="21054"/>
                    </a:cubicBezTo>
                    <a:cubicBezTo>
                      <a:pt x="17625" y="21047"/>
                      <a:pt x="17671" y="21025"/>
                      <a:pt x="17717" y="21006"/>
                    </a:cubicBezTo>
                    <a:cubicBezTo>
                      <a:pt x="17890" y="20932"/>
                      <a:pt x="18062" y="20857"/>
                      <a:pt x="18260" y="20768"/>
                    </a:cubicBezTo>
                    <a:lnTo>
                      <a:pt x="18260" y="20768"/>
                    </a:lnTo>
                    <a:cubicBezTo>
                      <a:pt x="18159" y="21161"/>
                      <a:pt x="17860" y="21298"/>
                      <a:pt x="17546" y="21403"/>
                    </a:cubicBezTo>
                    <a:cubicBezTo>
                      <a:pt x="17442" y="21438"/>
                      <a:pt x="17328" y="21454"/>
                      <a:pt x="17212" y="21454"/>
                    </a:cubicBezTo>
                    <a:cubicBezTo>
                      <a:pt x="16902" y="21454"/>
                      <a:pt x="16588" y="21340"/>
                      <a:pt x="16466" y="21164"/>
                    </a:cubicBezTo>
                    <a:cubicBezTo>
                      <a:pt x="16863" y="21112"/>
                      <a:pt x="17226" y="20985"/>
                      <a:pt x="17552" y="20747"/>
                    </a:cubicBezTo>
                    <a:close/>
                    <a:moveTo>
                      <a:pt x="18725" y="20396"/>
                    </a:moveTo>
                    <a:cubicBezTo>
                      <a:pt x="18724" y="20584"/>
                      <a:pt x="18707" y="20765"/>
                      <a:pt x="18682" y="20944"/>
                    </a:cubicBezTo>
                    <a:cubicBezTo>
                      <a:pt x="18613" y="21414"/>
                      <a:pt x="18341" y="21731"/>
                      <a:pt x="17927" y="21939"/>
                    </a:cubicBezTo>
                    <a:cubicBezTo>
                      <a:pt x="17615" y="22096"/>
                      <a:pt x="17284" y="22185"/>
                      <a:pt x="16937" y="22214"/>
                    </a:cubicBezTo>
                    <a:cubicBezTo>
                      <a:pt x="16892" y="22218"/>
                      <a:pt x="16847" y="22220"/>
                      <a:pt x="16803" y="22220"/>
                    </a:cubicBezTo>
                    <a:cubicBezTo>
                      <a:pt x="16517" y="22220"/>
                      <a:pt x="16250" y="22143"/>
                      <a:pt x="16012" y="21969"/>
                    </a:cubicBezTo>
                    <a:cubicBezTo>
                      <a:pt x="15938" y="21915"/>
                      <a:pt x="15870" y="21842"/>
                      <a:pt x="15820" y="21765"/>
                    </a:cubicBezTo>
                    <a:cubicBezTo>
                      <a:pt x="15796" y="21728"/>
                      <a:pt x="15815" y="21659"/>
                      <a:pt x="15815" y="21605"/>
                    </a:cubicBezTo>
                    <a:lnTo>
                      <a:pt x="15815" y="21605"/>
                    </a:lnTo>
                    <a:cubicBezTo>
                      <a:pt x="15866" y="21609"/>
                      <a:pt x="15921" y="21602"/>
                      <a:pt x="15966" y="21621"/>
                    </a:cubicBezTo>
                    <a:cubicBezTo>
                      <a:pt x="16028" y="21648"/>
                      <a:pt x="16079" y="21700"/>
                      <a:pt x="16137" y="21731"/>
                    </a:cubicBezTo>
                    <a:cubicBezTo>
                      <a:pt x="16237" y="21783"/>
                      <a:pt x="16340" y="21818"/>
                      <a:pt x="16446" y="21818"/>
                    </a:cubicBezTo>
                    <a:cubicBezTo>
                      <a:pt x="16527" y="21818"/>
                      <a:pt x="16610" y="21798"/>
                      <a:pt x="16696" y="21752"/>
                    </a:cubicBezTo>
                    <a:cubicBezTo>
                      <a:pt x="16574" y="21682"/>
                      <a:pt x="16445" y="21622"/>
                      <a:pt x="16333" y="21539"/>
                    </a:cubicBezTo>
                    <a:cubicBezTo>
                      <a:pt x="16235" y="21465"/>
                      <a:pt x="16151" y="21368"/>
                      <a:pt x="16070" y="21272"/>
                    </a:cubicBezTo>
                    <a:cubicBezTo>
                      <a:pt x="16051" y="21249"/>
                      <a:pt x="16053" y="21176"/>
                      <a:pt x="16073" y="21154"/>
                    </a:cubicBezTo>
                    <a:cubicBezTo>
                      <a:pt x="16088" y="21139"/>
                      <a:pt x="16121" y="21130"/>
                      <a:pt x="16151" y="21130"/>
                    </a:cubicBezTo>
                    <a:cubicBezTo>
                      <a:pt x="16168" y="21130"/>
                      <a:pt x="16183" y="21133"/>
                      <a:pt x="16194" y="21138"/>
                    </a:cubicBezTo>
                    <a:cubicBezTo>
                      <a:pt x="16287" y="21182"/>
                      <a:pt x="16383" y="21230"/>
                      <a:pt x="16461" y="21297"/>
                    </a:cubicBezTo>
                    <a:cubicBezTo>
                      <a:pt x="16640" y="21450"/>
                      <a:pt x="16914" y="21536"/>
                      <a:pt x="17202" y="21536"/>
                    </a:cubicBezTo>
                    <a:cubicBezTo>
                      <a:pt x="17506" y="21536"/>
                      <a:pt x="17824" y="21441"/>
                      <a:pt x="18061" y="21229"/>
                    </a:cubicBezTo>
                    <a:cubicBezTo>
                      <a:pt x="18166" y="21134"/>
                      <a:pt x="18277" y="21001"/>
                      <a:pt x="18305" y="20868"/>
                    </a:cubicBezTo>
                    <a:cubicBezTo>
                      <a:pt x="18356" y="20614"/>
                      <a:pt x="18589" y="20559"/>
                      <a:pt x="18725" y="20396"/>
                    </a:cubicBezTo>
                    <a:close/>
                    <a:moveTo>
                      <a:pt x="19137" y="19764"/>
                    </a:moveTo>
                    <a:cubicBezTo>
                      <a:pt x="19150" y="19815"/>
                      <a:pt x="19162" y="19857"/>
                      <a:pt x="19171" y="19902"/>
                    </a:cubicBezTo>
                    <a:cubicBezTo>
                      <a:pt x="19272" y="20383"/>
                      <a:pt x="19163" y="20846"/>
                      <a:pt x="19032" y="21303"/>
                    </a:cubicBezTo>
                    <a:cubicBezTo>
                      <a:pt x="18885" y="21812"/>
                      <a:pt x="18668" y="22285"/>
                      <a:pt x="18264" y="22638"/>
                    </a:cubicBezTo>
                    <a:cubicBezTo>
                      <a:pt x="18084" y="22795"/>
                      <a:pt x="17865" y="22915"/>
                      <a:pt x="17646" y="23016"/>
                    </a:cubicBezTo>
                    <a:cubicBezTo>
                      <a:pt x="17587" y="23043"/>
                      <a:pt x="17525" y="23057"/>
                      <a:pt x="17463" y="23057"/>
                    </a:cubicBezTo>
                    <a:cubicBezTo>
                      <a:pt x="17357" y="23057"/>
                      <a:pt x="17250" y="23018"/>
                      <a:pt x="17160" y="22939"/>
                    </a:cubicBezTo>
                    <a:cubicBezTo>
                      <a:pt x="17030" y="22826"/>
                      <a:pt x="17050" y="22686"/>
                      <a:pt x="17204" y="22618"/>
                    </a:cubicBezTo>
                    <a:cubicBezTo>
                      <a:pt x="17315" y="22569"/>
                      <a:pt x="17433" y="22535"/>
                      <a:pt x="17549" y="22495"/>
                    </a:cubicBezTo>
                    <a:cubicBezTo>
                      <a:pt x="17809" y="22410"/>
                      <a:pt x="18035" y="22272"/>
                      <a:pt x="18209" y="22060"/>
                    </a:cubicBezTo>
                    <a:cubicBezTo>
                      <a:pt x="18619" y="21563"/>
                      <a:pt x="18870" y="21007"/>
                      <a:pt x="18785" y="20341"/>
                    </a:cubicBezTo>
                    <a:cubicBezTo>
                      <a:pt x="18782" y="20318"/>
                      <a:pt x="18795" y="20288"/>
                      <a:pt x="18810" y="20267"/>
                    </a:cubicBezTo>
                    <a:cubicBezTo>
                      <a:pt x="18914" y="20104"/>
                      <a:pt x="19021" y="19943"/>
                      <a:pt x="19137" y="19764"/>
                    </a:cubicBezTo>
                    <a:close/>
                    <a:moveTo>
                      <a:pt x="4517" y="1"/>
                    </a:moveTo>
                    <a:cubicBezTo>
                      <a:pt x="4463" y="1"/>
                      <a:pt x="4403" y="25"/>
                      <a:pt x="4347" y="35"/>
                    </a:cubicBezTo>
                    <a:cubicBezTo>
                      <a:pt x="4365" y="101"/>
                      <a:pt x="4368" y="174"/>
                      <a:pt x="4403" y="230"/>
                    </a:cubicBezTo>
                    <a:cubicBezTo>
                      <a:pt x="4464" y="328"/>
                      <a:pt x="4542" y="417"/>
                      <a:pt x="4618" y="509"/>
                    </a:cubicBezTo>
                    <a:cubicBezTo>
                      <a:pt x="4660" y="559"/>
                      <a:pt x="4672" y="602"/>
                      <a:pt x="4609" y="643"/>
                    </a:cubicBezTo>
                    <a:cubicBezTo>
                      <a:pt x="4424" y="763"/>
                      <a:pt x="4239" y="884"/>
                      <a:pt x="4055" y="1005"/>
                    </a:cubicBezTo>
                    <a:cubicBezTo>
                      <a:pt x="3853" y="427"/>
                      <a:pt x="3127" y="71"/>
                      <a:pt x="2587" y="71"/>
                    </a:cubicBezTo>
                    <a:cubicBezTo>
                      <a:pt x="2497" y="71"/>
                      <a:pt x="2413" y="81"/>
                      <a:pt x="2337" y="101"/>
                    </a:cubicBezTo>
                    <a:cubicBezTo>
                      <a:pt x="1995" y="192"/>
                      <a:pt x="1698" y="345"/>
                      <a:pt x="1581" y="710"/>
                    </a:cubicBezTo>
                    <a:cubicBezTo>
                      <a:pt x="1504" y="948"/>
                      <a:pt x="1643" y="1131"/>
                      <a:pt x="1873" y="1131"/>
                    </a:cubicBezTo>
                    <a:cubicBezTo>
                      <a:pt x="1899" y="1131"/>
                      <a:pt x="1926" y="1128"/>
                      <a:pt x="1954" y="1123"/>
                    </a:cubicBezTo>
                    <a:cubicBezTo>
                      <a:pt x="2070" y="1103"/>
                      <a:pt x="2154" y="1040"/>
                      <a:pt x="2187" y="922"/>
                    </a:cubicBezTo>
                    <a:cubicBezTo>
                      <a:pt x="2219" y="813"/>
                      <a:pt x="2198" y="716"/>
                      <a:pt x="2104" y="643"/>
                    </a:cubicBezTo>
                    <a:cubicBezTo>
                      <a:pt x="2090" y="633"/>
                      <a:pt x="2080" y="618"/>
                      <a:pt x="2069" y="605"/>
                    </a:cubicBezTo>
                    <a:cubicBezTo>
                      <a:pt x="2183" y="532"/>
                      <a:pt x="2320" y="498"/>
                      <a:pt x="2467" y="498"/>
                    </a:cubicBezTo>
                    <a:cubicBezTo>
                      <a:pt x="2907" y="498"/>
                      <a:pt x="3426" y="801"/>
                      <a:pt x="3629" y="1259"/>
                    </a:cubicBezTo>
                    <a:cubicBezTo>
                      <a:pt x="3531" y="1238"/>
                      <a:pt x="3441" y="1214"/>
                      <a:pt x="3348" y="1200"/>
                    </a:cubicBezTo>
                    <a:cubicBezTo>
                      <a:pt x="3172" y="1174"/>
                      <a:pt x="2998" y="1160"/>
                      <a:pt x="2829" y="1160"/>
                    </a:cubicBezTo>
                    <a:cubicBezTo>
                      <a:pt x="2134" y="1160"/>
                      <a:pt x="1504" y="1388"/>
                      <a:pt x="966" y="1906"/>
                    </a:cubicBezTo>
                    <a:cubicBezTo>
                      <a:pt x="644" y="2216"/>
                      <a:pt x="482" y="2601"/>
                      <a:pt x="534" y="3060"/>
                    </a:cubicBezTo>
                    <a:cubicBezTo>
                      <a:pt x="539" y="3110"/>
                      <a:pt x="493" y="3173"/>
                      <a:pt x="456" y="3214"/>
                    </a:cubicBezTo>
                    <a:cubicBezTo>
                      <a:pt x="182" y="3511"/>
                      <a:pt x="1" y="3840"/>
                      <a:pt x="110" y="4258"/>
                    </a:cubicBezTo>
                    <a:cubicBezTo>
                      <a:pt x="212" y="4647"/>
                      <a:pt x="514" y="4919"/>
                      <a:pt x="859" y="4957"/>
                    </a:cubicBezTo>
                    <a:cubicBezTo>
                      <a:pt x="875" y="4959"/>
                      <a:pt x="891" y="4959"/>
                      <a:pt x="907" y="4959"/>
                    </a:cubicBezTo>
                    <a:cubicBezTo>
                      <a:pt x="1094" y="4959"/>
                      <a:pt x="1238" y="4830"/>
                      <a:pt x="1279" y="4620"/>
                    </a:cubicBezTo>
                    <a:cubicBezTo>
                      <a:pt x="1323" y="4403"/>
                      <a:pt x="1240" y="4234"/>
                      <a:pt x="1042" y="4205"/>
                    </a:cubicBezTo>
                    <a:cubicBezTo>
                      <a:pt x="1030" y="4203"/>
                      <a:pt x="1018" y="4202"/>
                      <a:pt x="1006" y="4202"/>
                    </a:cubicBezTo>
                    <a:cubicBezTo>
                      <a:pt x="919" y="4202"/>
                      <a:pt x="823" y="4247"/>
                      <a:pt x="709" y="4273"/>
                    </a:cubicBezTo>
                    <a:cubicBezTo>
                      <a:pt x="595" y="4167"/>
                      <a:pt x="555" y="3826"/>
                      <a:pt x="673" y="3668"/>
                    </a:cubicBezTo>
                    <a:cubicBezTo>
                      <a:pt x="701" y="3628"/>
                      <a:pt x="729" y="3606"/>
                      <a:pt x="761" y="3606"/>
                    </a:cubicBezTo>
                    <a:cubicBezTo>
                      <a:pt x="786" y="3606"/>
                      <a:pt x="814" y="3621"/>
                      <a:pt x="846" y="3655"/>
                    </a:cubicBezTo>
                    <a:cubicBezTo>
                      <a:pt x="1013" y="3835"/>
                      <a:pt x="1225" y="3933"/>
                      <a:pt x="1462" y="3977"/>
                    </a:cubicBezTo>
                    <a:cubicBezTo>
                      <a:pt x="1502" y="3985"/>
                      <a:pt x="1541" y="3988"/>
                      <a:pt x="1579" y="3988"/>
                    </a:cubicBezTo>
                    <a:cubicBezTo>
                      <a:pt x="1858" y="3988"/>
                      <a:pt x="2075" y="3799"/>
                      <a:pt x="2114" y="3502"/>
                    </a:cubicBezTo>
                    <a:cubicBezTo>
                      <a:pt x="2134" y="3358"/>
                      <a:pt x="2077" y="3242"/>
                      <a:pt x="1953" y="3168"/>
                    </a:cubicBezTo>
                    <a:cubicBezTo>
                      <a:pt x="1884" y="3126"/>
                      <a:pt x="1813" y="3097"/>
                      <a:pt x="1742" y="3097"/>
                    </a:cubicBezTo>
                    <a:cubicBezTo>
                      <a:pt x="1681" y="3097"/>
                      <a:pt x="1621" y="3118"/>
                      <a:pt x="1562" y="3170"/>
                    </a:cubicBezTo>
                    <a:cubicBezTo>
                      <a:pt x="1527" y="3201"/>
                      <a:pt x="1495" y="3214"/>
                      <a:pt x="1466" y="3214"/>
                    </a:cubicBezTo>
                    <a:cubicBezTo>
                      <a:pt x="1424" y="3214"/>
                      <a:pt x="1389" y="3184"/>
                      <a:pt x="1365" y="3134"/>
                    </a:cubicBezTo>
                    <a:cubicBezTo>
                      <a:pt x="1324" y="3048"/>
                      <a:pt x="1289" y="2947"/>
                      <a:pt x="1288" y="2852"/>
                    </a:cubicBezTo>
                    <a:cubicBezTo>
                      <a:pt x="1284" y="2563"/>
                      <a:pt x="1369" y="2302"/>
                      <a:pt x="1600" y="2114"/>
                    </a:cubicBezTo>
                    <a:cubicBezTo>
                      <a:pt x="1944" y="1831"/>
                      <a:pt x="2324" y="1712"/>
                      <a:pt x="2729" y="1712"/>
                    </a:cubicBezTo>
                    <a:cubicBezTo>
                      <a:pt x="2899" y="1712"/>
                      <a:pt x="3074" y="1733"/>
                      <a:pt x="3252" y="1772"/>
                    </a:cubicBezTo>
                    <a:cubicBezTo>
                      <a:pt x="3265" y="1774"/>
                      <a:pt x="3273" y="1788"/>
                      <a:pt x="3293" y="1801"/>
                    </a:cubicBezTo>
                    <a:cubicBezTo>
                      <a:pt x="3121" y="2001"/>
                      <a:pt x="2914" y="2151"/>
                      <a:pt x="2684" y="2273"/>
                    </a:cubicBezTo>
                    <a:cubicBezTo>
                      <a:pt x="2573" y="2332"/>
                      <a:pt x="2456" y="2383"/>
                      <a:pt x="2345" y="2444"/>
                    </a:cubicBezTo>
                    <a:cubicBezTo>
                      <a:pt x="2165" y="2543"/>
                      <a:pt x="2163" y="2604"/>
                      <a:pt x="2332" y="2718"/>
                    </a:cubicBezTo>
                    <a:cubicBezTo>
                      <a:pt x="2560" y="2873"/>
                      <a:pt x="2748" y="3070"/>
                      <a:pt x="2810" y="3339"/>
                    </a:cubicBezTo>
                    <a:cubicBezTo>
                      <a:pt x="2847" y="3504"/>
                      <a:pt x="2849" y="3694"/>
                      <a:pt x="2811" y="3860"/>
                    </a:cubicBezTo>
                    <a:cubicBezTo>
                      <a:pt x="2731" y="4206"/>
                      <a:pt x="2599" y="4535"/>
                      <a:pt x="2297" y="4760"/>
                    </a:cubicBezTo>
                    <a:cubicBezTo>
                      <a:pt x="2287" y="4769"/>
                      <a:pt x="2279" y="4780"/>
                      <a:pt x="2273" y="4791"/>
                    </a:cubicBezTo>
                    <a:cubicBezTo>
                      <a:pt x="2269" y="4800"/>
                      <a:pt x="2269" y="4810"/>
                      <a:pt x="2265" y="4838"/>
                    </a:cubicBezTo>
                    <a:cubicBezTo>
                      <a:pt x="2304" y="4852"/>
                      <a:pt x="2342" y="4857"/>
                      <a:pt x="2381" y="4857"/>
                    </a:cubicBezTo>
                    <a:cubicBezTo>
                      <a:pt x="2502" y="4857"/>
                      <a:pt x="2623" y="4805"/>
                      <a:pt x="2758" y="4805"/>
                    </a:cubicBezTo>
                    <a:cubicBezTo>
                      <a:pt x="2767" y="4805"/>
                      <a:pt x="2776" y="4805"/>
                      <a:pt x="2785" y="4806"/>
                    </a:cubicBezTo>
                    <a:cubicBezTo>
                      <a:pt x="2739" y="4872"/>
                      <a:pt x="2704" y="4930"/>
                      <a:pt x="2661" y="4982"/>
                    </a:cubicBezTo>
                    <a:cubicBezTo>
                      <a:pt x="2508" y="5172"/>
                      <a:pt x="2325" y="5322"/>
                      <a:pt x="2088" y="5401"/>
                    </a:cubicBezTo>
                    <a:cubicBezTo>
                      <a:pt x="1932" y="5455"/>
                      <a:pt x="1907" y="5513"/>
                      <a:pt x="2006" y="5651"/>
                    </a:cubicBezTo>
                    <a:cubicBezTo>
                      <a:pt x="2130" y="5823"/>
                      <a:pt x="2193" y="6010"/>
                      <a:pt x="2183" y="6222"/>
                    </a:cubicBezTo>
                    <a:cubicBezTo>
                      <a:pt x="2175" y="6448"/>
                      <a:pt x="2082" y="6625"/>
                      <a:pt x="1881" y="6733"/>
                    </a:cubicBezTo>
                    <a:cubicBezTo>
                      <a:pt x="1795" y="6780"/>
                      <a:pt x="1746" y="6839"/>
                      <a:pt x="1800" y="6929"/>
                    </a:cubicBezTo>
                    <a:cubicBezTo>
                      <a:pt x="1959" y="7193"/>
                      <a:pt x="1963" y="7490"/>
                      <a:pt x="1987" y="7782"/>
                    </a:cubicBezTo>
                    <a:cubicBezTo>
                      <a:pt x="2016" y="8136"/>
                      <a:pt x="2059" y="8488"/>
                      <a:pt x="2278" y="8787"/>
                    </a:cubicBezTo>
                    <a:cubicBezTo>
                      <a:pt x="2358" y="8895"/>
                      <a:pt x="2451" y="8995"/>
                      <a:pt x="2545" y="9093"/>
                    </a:cubicBezTo>
                    <a:cubicBezTo>
                      <a:pt x="2563" y="9112"/>
                      <a:pt x="2602" y="9129"/>
                      <a:pt x="2630" y="9129"/>
                    </a:cubicBezTo>
                    <a:cubicBezTo>
                      <a:pt x="2638" y="9129"/>
                      <a:pt x="2645" y="9127"/>
                      <a:pt x="2650" y="9125"/>
                    </a:cubicBezTo>
                    <a:cubicBezTo>
                      <a:pt x="2676" y="9112"/>
                      <a:pt x="2689" y="9061"/>
                      <a:pt x="2695" y="9023"/>
                    </a:cubicBezTo>
                    <a:cubicBezTo>
                      <a:pt x="2702" y="8979"/>
                      <a:pt x="2693" y="8933"/>
                      <a:pt x="2692" y="8887"/>
                    </a:cubicBezTo>
                    <a:cubicBezTo>
                      <a:pt x="2672" y="8403"/>
                      <a:pt x="2873" y="8090"/>
                      <a:pt x="3325" y="7904"/>
                    </a:cubicBezTo>
                    <a:cubicBezTo>
                      <a:pt x="3514" y="7826"/>
                      <a:pt x="3525" y="7796"/>
                      <a:pt x="3435" y="7610"/>
                    </a:cubicBezTo>
                    <a:cubicBezTo>
                      <a:pt x="3432" y="7607"/>
                      <a:pt x="3431" y="7603"/>
                      <a:pt x="3428" y="7599"/>
                    </a:cubicBezTo>
                    <a:cubicBezTo>
                      <a:pt x="3218" y="7164"/>
                      <a:pt x="3227" y="6957"/>
                      <a:pt x="3774" y="6675"/>
                    </a:cubicBezTo>
                    <a:cubicBezTo>
                      <a:pt x="3799" y="6661"/>
                      <a:pt x="3825" y="6653"/>
                      <a:pt x="3849" y="6643"/>
                    </a:cubicBezTo>
                    <a:cubicBezTo>
                      <a:pt x="4012" y="6573"/>
                      <a:pt x="4035" y="6544"/>
                      <a:pt x="3973" y="6375"/>
                    </a:cubicBezTo>
                    <a:cubicBezTo>
                      <a:pt x="3810" y="5927"/>
                      <a:pt x="3881" y="5522"/>
                      <a:pt x="4165" y="5146"/>
                    </a:cubicBezTo>
                    <a:cubicBezTo>
                      <a:pt x="4174" y="5135"/>
                      <a:pt x="4185" y="5127"/>
                      <a:pt x="4218" y="5097"/>
                    </a:cubicBezTo>
                    <a:cubicBezTo>
                      <a:pt x="4275" y="5175"/>
                      <a:pt x="4344" y="5241"/>
                      <a:pt x="4380" y="5322"/>
                    </a:cubicBezTo>
                    <a:cubicBezTo>
                      <a:pt x="4492" y="5573"/>
                      <a:pt x="4504" y="5839"/>
                      <a:pt x="4466" y="6108"/>
                    </a:cubicBezTo>
                    <a:cubicBezTo>
                      <a:pt x="4437" y="6324"/>
                      <a:pt x="4451" y="6343"/>
                      <a:pt x="4662" y="6374"/>
                    </a:cubicBezTo>
                    <a:cubicBezTo>
                      <a:pt x="4930" y="6412"/>
                      <a:pt x="5137" y="6556"/>
                      <a:pt x="5334" y="6732"/>
                    </a:cubicBezTo>
                    <a:cubicBezTo>
                      <a:pt x="5597" y="6973"/>
                      <a:pt x="5863" y="7215"/>
                      <a:pt x="6148" y="7428"/>
                    </a:cubicBezTo>
                    <a:cubicBezTo>
                      <a:pt x="6296" y="7537"/>
                      <a:pt x="6488" y="7593"/>
                      <a:pt x="6664" y="7660"/>
                    </a:cubicBezTo>
                    <a:cubicBezTo>
                      <a:pt x="6674" y="7663"/>
                      <a:pt x="6684" y="7665"/>
                      <a:pt x="6695" y="7665"/>
                    </a:cubicBezTo>
                    <a:cubicBezTo>
                      <a:pt x="6736" y="7665"/>
                      <a:pt x="6784" y="7645"/>
                      <a:pt x="6826" y="7638"/>
                    </a:cubicBezTo>
                    <a:cubicBezTo>
                      <a:pt x="6814" y="7584"/>
                      <a:pt x="6815" y="7522"/>
                      <a:pt x="6787" y="7479"/>
                    </a:cubicBezTo>
                    <a:cubicBezTo>
                      <a:pt x="6700" y="7347"/>
                      <a:pt x="6592" y="7228"/>
                      <a:pt x="6510" y="7093"/>
                    </a:cubicBezTo>
                    <a:cubicBezTo>
                      <a:pt x="6350" y="6827"/>
                      <a:pt x="6252" y="6536"/>
                      <a:pt x="6331" y="6225"/>
                    </a:cubicBezTo>
                    <a:cubicBezTo>
                      <a:pt x="6364" y="6096"/>
                      <a:pt x="6449" y="5973"/>
                      <a:pt x="6530" y="5863"/>
                    </a:cubicBezTo>
                    <a:cubicBezTo>
                      <a:pt x="6615" y="5744"/>
                      <a:pt x="6624" y="5645"/>
                      <a:pt x="6540" y="5518"/>
                    </a:cubicBezTo>
                    <a:cubicBezTo>
                      <a:pt x="6245" y="5077"/>
                      <a:pt x="6289" y="4653"/>
                      <a:pt x="6663" y="4278"/>
                    </a:cubicBezTo>
                    <a:cubicBezTo>
                      <a:pt x="6686" y="4255"/>
                      <a:pt x="6710" y="4233"/>
                      <a:pt x="6730" y="4210"/>
                    </a:cubicBezTo>
                    <a:cubicBezTo>
                      <a:pt x="6839" y="4087"/>
                      <a:pt x="6832" y="4008"/>
                      <a:pt x="6691" y="3926"/>
                    </a:cubicBezTo>
                    <a:cubicBezTo>
                      <a:pt x="6444" y="3781"/>
                      <a:pt x="6271" y="3572"/>
                      <a:pt x="6121" y="3336"/>
                    </a:cubicBezTo>
                    <a:cubicBezTo>
                      <a:pt x="6014" y="3169"/>
                      <a:pt x="5973" y="2990"/>
                      <a:pt x="6004" y="2791"/>
                    </a:cubicBezTo>
                    <a:cubicBezTo>
                      <a:pt x="6020" y="2687"/>
                      <a:pt x="6066" y="2618"/>
                      <a:pt x="6172" y="2611"/>
                    </a:cubicBezTo>
                    <a:cubicBezTo>
                      <a:pt x="6402" y="2598"/>
                      <a:pt x="6632" y="2593"/>
                      <a:pt x="6861" y="2587"/>
                    </a:cubicBezTo>
                    <a:cubicBezTo>
                      <a:pt x="6864" y="2587"/>
                      <a:pt x="6867" y="2587"/>
                      <a:pt x="6870" y="2587"/>
                    </a:cubicBezTo>
                    <a:cubicBezTo>
                      <a:pt x="6886" y="2587"/>
                      <a:pt x="6901" y="2591"/>
                      <a:pt x="6916" y="2593"/>
                    </a:cubicBezTo>
                    <a:cubicBezTo>
                      <a:pt x="6984" y="2601"/>
                      <a:pt x="7038" y="2607"/>
                      <a:pt x="7080" y="2607"/>
                    </a:cubicBezTo>
                    <a:cubicBezTo>
                      <a:pt x="7224" y="2607"/>
                      <a:pt x="7233" y="2544"/>
                      <a:pt x="7228" y="2313"/>
                    </a:cubicBezTo>
                    <a:cubicBezTo>
                      <a:pt x="7217" y="1767"/>
                      <a:pt x="7362" y="1265"/>
                      <a:pt x="7682" y="819"/>
                    </a:cubicBezTo>
                    <a:cubicBezTo>
                      <a:pt x="7723" y="762"/>
                      <a:pt x="7806" y="710"/>
                      <a:pt x="7875" y="700"/>
                    </a:cubicBezTo>
                    <a:cubicBezTo>
                      <a:pt x="8263" y="643"/>
                      <a:pt x="8649" y="619"/>
                      <a:pt x="9035" y="619"/>
                    </a:cubicBezTo>
                    <a:cubicBezTo>
                      <a:pt x="9706" y="619"/>
                      <a:pt x="10374" y="692"/>
                      <a:pt x="11041" y="798"/>
                    </a:cubicBezTo>
                    <a:cubicBezTo>
                      <a:pt x="11204" y="824"/>
                      <a:pt x="11366" y="855"/>
                      <a:pt x="11528" y="910"/>
                    </a:cubicBezTo>
                    <a:cubicBezTo>
                      <a:pt x="11487" y="924"/>
                      <a:pt x="11444" y="936"/>
                      <a:pt x="11402" y="950"/>
                    </a:cubicBezTo>
                    <a:cubicBezTo>
                      <a:pt x="10568" y="1216"/>
                      <a:pt x="9835" y="1653"/>
                      <a:pt x="9383" y="2422"/>
                    </a:cubicBezTo>
                    <a:cubicBezTo>
                      <a:pt x="8891" y="3260"/>
                      <a:pt x="8778" y="4157"/>
                      <a:pt x="9202" y="5073"/>
                    </a:cubicBezTo>
                    <a:cubicBezTo>
                      <a:pt x="9323" y="5332"/>
                      <a:pt x="9497" y="5541"/>
                      <a:pt x="9773" y="5645"/>
                    </a:cubicBezTo>
                    <a:cubicBezTo>
                      <a:pt x="9829" y="5665"/>
                      <a:pt x="9886" y="5683"/>
                      <a:pt x="9943" y="5694"/>
                    </a:cubicBezTo>
                    <a:cubicBezTo>
                      <a:pt x="9981" y="5702"/>
                      <a:pt x="10017" y="5706"/>
                      <a:pt x="10051" y="5706"/>
                    </a:cubicBezTo>
                    <a:cubicBezTo>
                      <a:pt x="10186" y="5706"/>
                      <a:pt x="10280" y="5645"/>
                      <a:pt x="10315" y="5534"/>
                    </a:cubicBezTo>
                    <a:cubicBezTo>
                      <a:pt x="10354" y="5402"/>
                      <a:pt x="10266" y="5226"/>
                      <a:pt x="10091" y="5180"/>
                    </a:cubicBezTo>
                    <a:cubicBezTo>
                      <a:pt x="9604" y="5051"/>
                      <a:pt x="9468" y="4682"/>
                      <a:pt x="9431" y="4246"/>
                    </a:cubicBezTo>
                    <a:cubicBezTo>
                      <a:pt x="9416" y="4051"/>
                      <a:pt x="9428" y="3854"/>
                      <a:pt x="9428" y="3657"/>
                    </a:cubicBezTo>
                    <a:cubicBezTo>
                      <a:pt x="9445" y="3656"/>
                      <a:pt x="9460" y="3656"/>
                      <a:pt x="9476" y="3654"/>
                    </a:cubicBezTo>
                    <a:cubicBezTo>
                      <a:pt x="9489" y="3762"/>
                      <a:pt x="9500" y="3869"/>
                      <a:pt x="9516" y="3974"/>
                    </a:cubicBezTo>
                    <a:cubicBezTo>
                      <a:pt x="9557" y="4237"/>
                      <a:pt x="9628" y="4490"/>
                      <a:pt x="9806" y="4695"/>
                    </a:cubicBezTo>
                    <a:cubicBezTo>
                      <a:pt x="9861" y="4758"/>
                      <a:pt x="9932" y="4821"/>
                      <a:pt x="10008" y="4847"/>
                    </a:cubicBezTo>
                    <a:cubicBezTo>
                      <a:pt x="10036" y="4857"/>
                      <a:pt x="10071" y="4862"/>
                      <a:pt x="10106" y="4862"/>
                    </a:cubicBezTo>
                    <a:cubicBezTo>
                      <a:pt x="10155" y="4862"/>
                      <a:pt x="10204" y="4852"/>
                      <a:pt x="10232" y="4829"/>
                    </a:cubicBezTo>
                    <a:cubicBezTo>
                      <a:pt x="10286" y="4783"/>
                      <a:pt x="10320" y="4680"/>
                      <a:pt x="10312" y="4607"/>
                    </a:cubicBezTo>
                    <a:cubicBezTo>
                      <a:pt x="10299" y="4483"/>
                      <a:pt x="10244" y="4364"/>
                      <a:pt x="10211" y="4241"/>
                    </a:cubicBezTo>
                    <a:cubicBezTo>
                      <a:pt x="10101" y="3835"/>
                      <a:pt x="10051" y="3431"/>
                      <a:pt x="10260" y="3037"/>
                    </a:cubicBezTo>
                    <a:cubicBezTo>
                      <a:pt x="10282" y="2996"/>
                      <a:pt x="10309" y="2959"/>
                      <a:pt x="10353" y="2888"/>
                    </a:cubicBezTo>
                    <a:cubicBezTo>
                      <a:pt x="10364" y="3059"/>
                      <a:pt x="10358" y="3197"/>
                      <a:pt x="10388" y="3324"/>
                    </a:cubicBezTo>
                    <a:cubicBezTo>
                      <a:pt x="10419" y="3457"/>
                      <a:pt x="10475" y="3590"/>
                      <a:pt x="10544" y="3708"/>
                    </a:cubicBezTo>
                    <a:cubicBezTo>
                      <a:pt x="10570" y="3750"/>
                      <a:pt x="10650" y="3785"/>
                      <a:pt x="10708" y="3785"/>
                    </a:cubicBezTo>
                    <a:cubicBezTo>
                      <a:pt x="10715" y="3785"/>
                      <a:pt x="10722" y="3784"/>
                      <a:pt x="10728" y="3783"/>
                    </a:cubicBezTo>
                    <a:cubicBezTo>
                      <a:pt x="10775" y="3776"/>
                      <a:pt x="10832" y="3698"/>
                      <a:pt x="10847" y="3641"/>
                    </a:cubicBezTo>
                    <a:cubicBezTo>
                      <a:pt x="10876" y="3528"/>
                      <a:pt x="10883" y="3409"/>
                      <a:pt x="10893" y="3292"/>
                    </a:cubicBezTo>
                    <a:cubicBezTo>
                      <a:pt x="10938" y="2774"/>
                      <a:pt x="11234" y="2423"/>
                      <a:pt x="11666" y="2158"/>
                    </a:cubicBezTo>
                    <a:lnTo>
                      <a:pt x="11666" y="2158"/>
                    </a:lnTo>
                    <a:cubicBezTo>
                      <a:pt x="11649" y="2202"/>
                      <a:pt x="11633" y="2247"/>
                      <a:pt x="11617" y="2291"/>
                    </a:cubicBezTo>
                    <a:cubicBezTo>
                      <a:pt x="11267" y="3270"/>
                      <a:pt x="11332" y="4207"/>
                      <a:pt x="11965" y="5051"/>
                    </a:cubicBezTo>
                    <a:cubicBezTo>
                      <a:pt x="12328" y="5532"/>
                      <a:pt x="12819" y="5752"/>
                      <a:pt x="13381" y="5752"/>
                    </a:cubicBezTo>
                    <a:cubicBezTo>
                      <a:pt x="13498" y="5752"/>
                      <a:pt x="13617" y="5743"/>
                      <a:pt x="13740" y="5724"/>
                    </a:cubicBezTo>
                    <a:cubicBezTo>
                      <a:pt x="14083" y="5673"/>
                      <a:pt x="14269" y="5476"/>
                      <a:pt x="14309" y="5204"/>
                    </a:cubicBezTo>
                    <a:cubicBezTo>
                      <a:pt x="14317" y="5152"/>
                      <a:pt x="14318" y="5094"/>
                      <a:pt x="14304" y="5044"/>
                    </a:cubicBezTo>
                    <a:cubicBezTo>
                      <a:pt x="14286" y="4976"/>
                      <a:pt x="14247" y="4942"/>
                      <a:pt x="14195" y="4942"/>
                    </a:cubicBezTo>
                    <a:cubicBezTo>
                      <a:pt x="14171" y="4942"/>
                      <a:pt x="14145" y="4949"/>
                      <a:pt x="14116" y="4963"/>
                    </a:cubicBezTo>
                    <a:cubicBezTo>
                      <a:pt x="14080" y="4980"/>
                      <a:pt x="14046" y="5006"/>
                      <a:pt x="14018" y="5035"/>
                    </a:cubicBezTo>
                    <a:cubicBezTo>
                      <a:pt x="13837" y="5211"/>
                      <a:pt x="13579" y="5299"/>
                      <a:pt x="13311" y="5299"/>
                    </a:cubicBezTo>
                    <a:cubicBezTo>
                      <a:pt x="12842" y="5299"/>
                      <a:pt x="12344" y="5028"/>
                      <a:pt x="12186" y="4489"/>
                    </a:cubicBezTo>
                    <a:lnTo>
                      <a:pt x="12186" y="4489"/>
                    </a:lnTo>
                    <a:cubicBezTo>
                      <a:pt x="12278" y="4560"/>
                      <a:pt x="12353" y="4619"/>
                      <a:pt x="12430" y="4676"/>
                    </a:cubicBezTo>
                    <a:cubicBezTo>
                      <a:pt x="12664" y="4847"/>
                      <a:pt x="12917" y="4971"/>
                      <a:pt x="13208" y="4971"/>
                    </a:cubicBezTo>
                    <a:cubicBezTo>
                      <a:pt x="13229" y="4971"/>
                      <a:pt x="13251" y="4970"/>
                      <a:pt x="13272" y="4969"/>
                    </a:cubicBezTo>
                    <a:cubicBezTo>
                      <a:pt x="13372" y="4963"/>
                      <a:pt x="13482" y="4932"/>
                      <a:pt x="13563" y="4877"/>
                    </a:cubicBezTo>
                    <a:cubicBezTo>
                      <a:pt x="13772" y="4737"/>
                      <a:pt x="13751" y="4439"/>
                      <a:pt x="13523" y="4335"/>
                    </a:cubicBezTo>
                    <a:cubicBezTo>
                      <a:pt x="13383" y="4269"/>
                      <a:pt x="13224" y="4232"/>
                      <a:pt x="13070" y="4206"/>
                    </a:cubicBezTo>
                    <a:cubicBezTo>
                      <a:pt x="12584" y="4126"/>
                      <a:pt x="12226" y="3895"/>
                      <a:pt x="12063" y="3409"/>
                    </a:cubicBezTo>
                    <a:cubicBezTo>
                      <a:pt x="12053" y="3379"/>
                      <a:pt x="12046" y="3348"/>
                      <a:pt x="12038" y="3317"/>
                    </a:cubicBezTo>
                    <a:cubicBezTo>
                      <a:pt x="12036" y="3306"/>
                      <a:pt x="12038" y="3292"/>
                      <a:pt x="12038" y="3279"/>
                    </a:cubicBezTo>
                    <a:cubicBezTo>
                      <a:pt x="12050" y="3269"/>
                      <a:pt x="12061" y="3256"/>
                      <a:pt x="12073" y="3245"/>
                    </a:cubicBezTo>
                    <a:cubicBezTo>
                      <a:pt x="12102" y="3287"/>
                      <a:pt x="12125" y="3333"/>
                      <a:pt x="12160" y="3370"/>
                    </a:cubicBezTo>
                    <a:cubicBezTo>
                      <a:pt x="12356" y="3584"/>
                      <a:pt x="12587" y="3733"/>
                      <a:pt x="12885" y="3756"/>
                    </a:cubicBezTo>
                    <a:cubicBezTo>
                      <a:pt x="12903" y="3758"/>
                      <a:pt x="12922" y="3759"/>
                      <a:pt x="12941" y="3759"/>
                    </a:cubicBezTo>
                    <a:cubicBezTo>
                      <a:pt x="13020" y="3759"/>
                      <a:pt x="13095" y="3742"/>
                      <a:pt x="13116" y="3662"/>
                    </a:cubicBezTo>
                    <a:cubicBezTo>
                      <a:pt x="13136" y="3587"/>
                      <a:pt x="13112" y="3479"/>
                      <a:pt x="13065" y="3417"/>
                    </a:cubicBezTo>
                    <a:cubicBezTo>
                      <a:pt x="12986" y="3311"/>
                      <a:pt x="12874" y="3227"/>
                      <a:pt x="12773" y="3137"/>
                    </a:cubicBezTo>
                    <a:cubicBezTo>
                      <a:pt x="12618" y="2999"/>
                      <a:pt x="12558" y="2826"/>
                      <a:pt x="12558" y="2626"/>
                    </a:cubicBezTo>
                    <a:cubicBezTo>
                      <a:pt x="12558" y="2301"/>
                      <a:pt x="12706" y="2090"/>
                      <a:pt x="13024" y="2036"/>
                    </a:cubicBezTo>
                    <a:cubicBezTo>
                      <a:pt x="13280" y="1991"/>
                      <a:pt x="13546" y="1996"/>
                      <a:pt x="13807" y="1995"/>
                    </a:cubicBezTo>
                    <a:cubicBezTo>
                      <a:pt x="13896" y="1995"/>
                      <a:pt x="13985" y="2044"/>
                      <a:pt x="14096" y="2077"/>
                    </a:cubicBezTo>
                    <a:cubicBezTo>
                      <a:pt x="13976" y="2127"/>
                      <a:pt x="13876" y="2154"/>
                      <a:pt x="13793" y="2207"/>
                    </a:cubicBezTo>
                    <a:cubicBezTo>
                      <a:pt x="13638" y="2305"/>
                      <a:pt x="13602" y="2460"/>
                      <a:pt x="13687" y="2592"/>
                    </a:cubicBezTo>
                    <a:cubicBezTo>
                      <a:pt x="13741" y="2675"/>
                      <a:pt x="13813" y="2719"/>
                      <a:pt x="13896" y="2719"/>
                    </a:cubicBezTo>
                    <a:cubicBezTo>
                      <a:pt x="13955" y="2719"/>
                      <a:pt x="14020" y="2696"/>
                      <a:pt x="14086" y="2647"/>
                    </a:cubicBezTo>
                    <a:cubicBezTo>
                      <a:pt x="14322" y="2473"/>
                      <a:pt x="14572" y="2409"/>
                      <a:pt x="14830" y="2409"/>
                    </a:cubicBezTo>
                    <a:cubicBezTo>
                      <a:pt x="14995" y="2409"/>
                      <a:pt x="15163" y="2435"/>
                      <a:pt x="15332" y="2476"/>
                    </a:cubicBezTo>
                    <a:cubicBezTo>
                      <a:pt x="15461" y="2507"/>
                      <a:pt x="15578" y="2597"/>
                      <a:pt x="15725" y="2673"/>
                    </a:cubicBezTo>
                    <a:cubicBezTo>
                      <a:pt x="15632" y="2785"/>
                      <a:pt x="15560" y="2871"/>
                      <a:pt x="15493" y="2959"/>
                    </a:cubicBezTo>
                    <a:cubicBezTo>
                      <a:pt x="15471" y="2987"/>
                      <a:pt x="15462" y="3027"/>
                      <a:pt x="15448" y="3062"/>
                    </a:cubicBezTo>
                    <a:cubicBezTo>
                      <a:pt x="15483" y="3073"/>
                      <a:pt x="15519" y="3094"/>
                      <a:pt x="15553" y="3094"/>
                    </a:cubicBezTo>
                    <a:cubicBezTo>
                      <a:pt x="15555" y="3094"/>
                      <a:pt x="15556" y="3094"/>
                      <a:pt x="15558" y="3094"/>
                    </a:cubicBezTo>
                    <a:cubicBezTo>
                      <a:pt x="15739" y="3080"/>
                      <a:pt x="15918" y="3049"/>
                      <a:pt x="16099" y="3044"/>
                    </a:cubicBezTo>
                    <a:cubicBezTo>
                      <a:pt x="16138" y="3042"/>
                      <a:pt x="16177" y="3042"/>
                      <a:pt x="16216" y="3042"/>
                    </a:cubicBezTo>
                    <a:cubicBezTo>
                      <a:pt x="16869" y="3042"/>
                      <a:pt x="17465" y="3218"/>
                      <a:pt x="17970" y="3670"/>
                    </a:cubicBezTo>
                    <a:cubicBezTo>
                      <a:pt x="18111" y="3798"/>
                      <a:pt x="18217" y="3941"/>
                      <a:pt x="18254" y="4165"/>
                    </a:cubicBezTo>
                    <a:cubicBezTo>
                      <a:pt x="18113" y="4093"/>
                      <a:pt x="17995" y="4042"/>
                      <a:pt x="17886" y="3973"/>
                    </a:cubicBezTo>
                    <a:cubicBezTo>
                      <a:pt x="17740" y="3881"/>
                      <a:pt x="17599" y="3781"/>
                      <a:pt x="17465" y="3675"/>
                    </a:cubicBezTo>
                    <a:cubicBezTo>
                      <a:pt x="17377" y="3605"/>
                      <a:pt x="17333" y="3569"/>
                      <a:pt x="17294" y="3569"/>
                    </a:cubicBezTo>
                    <a:cubicBezTo>
                      <a:pt x="17251" y="3569"/>
                      <a:pt x="17213" y="3612"/>
                      <a:pt x="17130" y="3701"/>
                    </a:cubicBezTo>
                    <a:cubicBezTo>
                      <a:pt x="17038" y="3800"/>
                      <a:pt x="16924" y="3843"/>
                      <a:pt x="16805" y="3843"/>
                    </a:cubicBezTo>
                    <a:cubicBezTo>
                      <a:pt x="16750" y="3843"/>
                      <a:pt x="16694" y="3834"/>
                      <a:pt x="16639" y="3816"/>
                    </a:cubicBezTo>
                    <a:cubicBezTo>
                      <a:pt x="16405" y="3739"/>
                      <a:pt x="16178" y="3637"/>
                      <a:pt x="15956" y="3525"/>
                    </a:cubicBezTo>
                    <a:cubicBezTo>
                      <a:pt x="15879" y="3487"/>
                      <a:pt x="15836" y="3464"/>
                      <a:pt x="15807" y="3464"/>
                    </a:cubicBezTo>
                    <a:cubicBezTo>
                      <a:pt x="15765" y="3464"/>
                      <a:pt x="15751" y="3510"/>
                      <a:pt x="15709" y="3622"/>
                    </a:cubicBezTo>
                    <a:cubicBezTo>
                      <a:pt x="15679" y="3699"/>
                      <a:pt x="15595" y="3771"/>
                      <a:pt x="15518" y="3808"/>
                    </a:cubicBezTo>
                    <a:cubicBezTo>
                      <a:pt x="15410" y="3861"/>
                      <a:pt x="15278" y="3865"/>
                      <a:pt x="15171" y="3920"/>
                    </a:cubicBezTo>
                    <a:cubicBezTo>
                      <a:pt x="15041" y="3987"/>
                      <a:pt x="14923" y="4080"/>
                      <a:pt x="14810" y="4173"/>
                    </a:cubicBezTo>
                    <a:cubicBezTo>
                      <a:pt x="14772" y="4205"/>
                      <a:pt x="14734" y="4283"/>
                      <a:pt x="14748" y="4322"/>
                    </a:cubicBezTo>
                    <a:cubicBezTo>
                      <a:pt x="14762" y="4360"/>
                      <a:pt x="14840" y="4382"/>
                      <a:pt x="14894" y="4393"/>
                    </a:cubicBezTo>
                    <a:cubicBezTo>
                      <a:pt x="15005" y="4416"/>
                      <a:pt x="15119" y="4422"/>
                      <a:pt x="15229" y="4442"/>
                    </a:cubicBezTo>
                    <a:cubicBezTo>
                      <a:pt x="15452" y="4484"/>
                      <a:pt x="15620" y="4601"/>
                      <a:pt x="15733" y="4800"/>
                    </a:cubicBezTo>
                    <a:cubicBezTo>
                      <a:pt x="15777" y="4879"/>
                      <a:pt x="15810" y="4917"/>
                      <a:pt x="15854" y="4917"/>
                    </a:cubicBezTo>
                    <a:cubicBezTo>
                      <a:pt x="15888" y="4917"/>
                      <a:pt x="15929" y="4895"/>
                      <a:pt x="15988" y="4852"/>
                    </a:cubicBezTo>
                    <a:cubicBezTo>
                      <a:pt x="16301" y="4627"/>
                      <a:pt x="16647" y="4498"/>
                      <a:pt x="17030" y="4459"/>
                    </a:cubicBezTo>
                    <a:cubicBezTo>
                      <a:pt x="17058" y="4456"/>
                      <a:pt x="17085" y="4454"/>
                      <a:pt x="17112" y="4454"/>
                    </a:cubicBezTo>
                    <a:cubicBezTo>
                      <a:pt x="17285" y="4454"/>
                      <a:pt x="17430" y="4518"/>
                      <a:pt x="17545" y="4665"/>
                    </a:cubicBezTo>
                    <a:cubicBezTo>
                      <a:pt x="17597" y="4732"/>
                      <a:pt x="17626" y="4765"/>
                      <a:pt x="17655" y="4765"/>
                    </a:cubicBezTo>
                    <a:cubicBezTo>
                      <a:pt x="17685" y="4765"/>
                      <a:pt x="17716" y="4730"/>
                      <a:pt x="17774" y="4661"/>
                    </a:cubicBezTo>
                    <a:cubicBezTo>
                      <a:pt x="17993" y="4402"/>
                      <a:pt x="18021" y="4384"/>
                      <a:pt x="18336" y="4315"/>
                    </a:cubicBezTo>
                    <a:lnTo>
                      <a:pt x="18336" y="4315"/>
                    </a:lnTo>
                    <a:cubicBezTo>
                      <a:pt x="18356" y="5274"/>
                      <a:pt x="18359" y="6218"/>
                      <a:pt x="17840" y="7077"/>
                    </a:cubicBezTo>
                    <a:cubicBezTo>
                      <a:pt x="17842" y="7046"/>
                      <a:pt x="17842" y="7014"/>
                      <a:pt x="17846" y="6983"/>
                    </a:cubicBezTo>
                    <a:cubicBezTo>
                      <a:pt x="17914" y="6421"/>
                      <a:pt x="17837" y="5880"/>
                      <a:pt x="17615" y="5362"/>
                    </a:cubicBezTo>
                    <a:cubicBezTo>
                      <a:pt x="17497" y="5089"/>
                      <a:pt x="17303" y="4899"/>
                      <a:pt x="17011" y="4816"/>
                    </a:cubicBezTo>
                    <a:cubicBezTo>
                      <a:pt x="16940" y="4796"/>
                      <a:pt x="16870" y="4787"/>
                      <a:pt x="16804" y="4787"/>
                    </a:cubicBezTo>
                    <a:cubicBezTo>
                      <a:pt x="16533" y="4787"/>
                      <a:pt x="16313" y="4949"/>
                      <a:pt x="16218" y="5237"/>
                    </a:cubicBezTo>
                    <a:cubicBezTo>
                      <a:pt x="16153" y="5433"/>
                      <a:pt x="16127" y="5622"/>
                      <a:pt x="16242" y="5812"/>
                    </a:cubicBezTo>
                    <a:cubicBezTo>
                      <a:pt x="16344" y="5978"/>
                      <a:pt x="16535" y="6074"/>
                      <a:pt x="16721" y="6074"/>
                    </a:cubicBezTo>
                    <a:cubicBezTo>
                      <a:pt x="16812" y="6074"/>
                      <a:pt x="16902" y="6051"/>
                      <a:pt x="16980" y="6003"/>
                    </a:cubicBezTo>
                    <a:cubicBezTo>
                      <a:pt x="17093" y="5935"/>
                      <a:pt x="17088" y="5913"/>
                      <a:pt x="16988" y="5833"/>
                    </a:cubicBezTo>
                    <a:cubicBezTo>
                      <a:pt x="16905" y="5767"/>
                      <a:pt x="16820" y="5691"/>
                      <a:pt x="16769" y="5600"/>
                    </a:cubicBezTo>
                    <a:cubicBezTo>
                      <a:pt x="16738" y="5548"/>
                      <a:pt x="16741" y="5433"/>
                      <a:pt x="16778" y="5395"/>
                    </a:cubicBezTo>
                    <a:cubicBezTo>
                      <a:pt x="16812" y="5360"/>
                      <a:pt x="16885" y="5334"/>
                      <a:pt x="16942" y="5334"/>
                    </a:cubicBezTo>
                    <a:cubicBezTo>
                      <a:pt x="16963" y="5334"/>
                      <a:pt x="16981" y="5337"/>
                      <a:pt x="16995" y="5345"/>
                    </a:cubicBezTo>
                    <a:cubicBezTo>
                      <a:pt x="17099" y="5402"/>
                      <a:pt x="17226" y="5487"/>
                      <a:pt x="17262" y="5589"/>
                    </a:cubicBezTo>
                    <a:cubicBezTo>
                      <a:pt x="17349" y="5834"/>
                      <a:pt x="17417" y="6094"/>
                      <a:pt x="17438" y="6352"/>
                    </a:cubicBezTo>
                    <a:cubicBezTo>
                      <a:pt x="17484" y="6929"/>
                      <a:pt x="17523" y="7509"/>
                      <a:pt x="17511" y="8088"/>
                    </a:cubicBezTo>
                    <a:cubicBezTo>
                      <a:pt x="17506" y="8372"/>
                      <a:pt x="17277" y="8580"/>
                      <a:pt x="17011" y="8683"/>
                    </a:cubicBezTo>
                    <a:cubicBezTo>
                      <a:pt x="16809" y="8761"/>
                      <a:pt x="16603" y="8809"/>
                      <a:pt x="16397" y="8809"/>
                    </a:cubicBezTo>
                    <a:cubicBezTo>
                      <a:pt x="16198" y="8809"/>
                      <a:pt x="15999" y="8764"/>
                      <a:pt x="15803" y="8657"/>
                    </a:cubicBezTo>
                    <a:cubicBezTo>
                      <a:pt x="15792" y="8651"/>
                      <a:pt x="15779" y="8651"/>
                      <a:pt x="15740" y="8641"/>
                    </a:cubicBezTo>
                    <a:lnTo>
                      <a:pt x="15740" y="8641"/>
                    </a:lnTo>
                    <a:cubicBezTo>
                      <a:pt x="15750" y="8693"/>
                      <a:pt x="15755" y="8733"/>
                      <a:pt x="15767" y="8770"/>
                    </a:cubicBezTo>
                    <a:cubicBezTo>
                      <a:pt x="15930" y="9270"/>
                      <a:pt x="15758" y="9589"/>
                      <a:pt x="15253" y="9732"/>
                    </a:cubicBezTo>
                    <a:cubicBezTo>
                      <a:pt x="14943" y="9820"/>
                      <a:pt x="14635" y="9907"/>
                      <a:pt x="14314" y="9907"/>
                    </a:cubicBezTo>
                    <a:cubicBezTo>
                      <a:pt x="14236" y="9907"/>
                      <a:pt x="14157" y="9902"/>
                      <a:pt x="14078" y="9890"/>
                    </a:cubicBezTo>
                    <a:cubicBezTo>
                      <a:pt x="13969" y="9875"/>
                      <a:pt x="13863" y="9846"/>
                      <a:pt x="13754" y="9824"/>
                    </a:cubicBezTo>
                    <a:cubicBezTo>
                      <a:pt x="13745" y="9838"/>
                      <a:pt x="13737" y="9854"/>
                      <a:pt x="13729" y="9867"/>
                    </a:cubicBezTo>
                    <a:cubicBezTo>
                      <a:pt x="13771" y="9907"/>
                      <a:pt x="13808" y="9952"/>
                      <a:pt x="13855" y="9983"/>
                    </a:cubicBezTo>
                    <a:cubicBezTo>
                      <a:pt x="14330" y="10301"/>
                      <a:pt x="14850" y="10496"/>
                      <a:pt x="15418" y="10568"/>
                    </a:cubicBezTo>
                    <a:cubicBezTo>
                      <a:pt x="15606" y="10593"/>
                      <a:pt x="15792" y="10629"/>
                      <a:pt x="15980" y="10665"/>
                    </a:cubicBezTo>
                    <a:cubicBezTo>
                      <a:pt x="16245" y="10713"/>
                      <a:pt x="16461" y="10846"/>
                      <a:pt x="16629" y="11055"/>
                    </a:cubicBezTo>
                    <a:cubicBezTo>
                      <a:pt x="16658" y="11090"/>
                      <a:pt x="16707" y="11109"/>
                      <a:pt x="16746" y="11135"/>
                    </a:cubicBezTo>
                    <a:cubicBezTo>
                      <a:pt x="16765" y="11088"/>
                      <a:pt x="16805" y="11040"/>
                      <a:pt x="16802" y="10996"/>
                    </a:cubicBezTo>
                    <a:cubicBezTo>
                      <a:pt x="16751" y="10496"/>
                      <a:pt x="16952" y="10094"/>
                      <a:pt x="17252" y="9712"/>
                    </a:cubicBezTo>
                    <a:cubicBezTo>
                      <a:pt x="17382" y="9546"/>
                      <a:pt x="17449" y="9330"/>
                      <a:pt x="17545" y="9139"/>
                    </a:cubicBezTo>
                    <a:cubicBezTo>
                      <a:pt x="17546" y="9143"/>
                      <a:pt x="17559" y="9163"/>
                      <a:pt x="17563" y="9184"/>
                    </a:cubicBezTo>
                    <a:cubicBezTo>
                      <a:pt x="17643" y="9679"/>
                      <a:pt x="17836" y="10131"/>
                      <a:pt x="18100" y="10553"/>
                    </a:cubicBezTo>
                    <a:cubicBezTo>
                      <a:pt x="18244" y="10782"/>
                      <a:pt x="18274" y="11032"/>
                      <a:pt x="18235" y="11286"/>
                    </a:cubicBezTo>
                    <a:cubicBezTo>
                      <a:pt x="18174" y="11707"/>
                      <a:pt x="17854" y="11975"/>
                      <a:pt x="17451" y="11975"/>
                    </a:cubicBezTo>
                    <a:cubicBezTo>
                      <a:pt x="17366" y="11975"/>
                      <a:pt x="17276" y="11963"/>
                      <a:pt x="17185" y="11937"/>
                    </a:cubicBezTo>
                    <a:cubicBezTo>
                      <a:pt x="17024" y="11892"/>
                      <a:pt x="16879" y="11788"/>
                      <a:pt x="16729" y="11706"/>
                    </a:cubicBezTo>
                    <a:cubicBezTo>
                      <a:pt x="16688" y="11684"/>
                      <a:pt x="16653" y="11649"/>
                      <a:pt x="16616" y="11621"/>
                    </a:cubicBezTo>
                    <a:lnTo>
                      <a:pt x="16576" y="11644"/>
                    </a:lnTo>
                    <a:cubicBezTo>
                      <a:pt x="16595" y="11693"/>
                      <a:pt x="16606" y="11744"/>
                      <a:pt x="16629" y="11789"/>
                    </a:cubicBezTo>
                    <a:cubicBezTo>
                      <a:pt x="16755" y="12034"/>
                      <a:pt x="16799" y="12287"/>
                      <a:pt x="16711" y="12551"/>
                    </a:cubicBezTo>
                    <a:cubicBezTo>
                      <a:pt x="16618" y="12829"/>
                      <a:pt x="16429" y="12976"/>
                      <a:pt x="16172" y="12976"/>
                    </a:cubicBezTo>
                    <a:cubicBezTo>
                      <a:pt x="16114" y="12976"/>
                      <a:pt x="16053" y="12969"/>
                      <a:pt x="15989" y="12954"/>
                    </a:cubicBezTo>
                    <a:cubicBezTo>
                      <a:pt x="15750" y="12898"/>
                      <a:pt x="15517" y="12819"/>
                      <a:pt x="15275" y="12789"/>
                    </a:cubicBezTo>
                    <a:cubicBezTo>
                      <a:pt x="15185" y="12778"/>
                      <a:pt x="15096" y="12772"/>
                      <a:pt x="15009" y="12772"/>
                    </a:cubicBezTo>
                    <a:cubicBezTo>
                      <a:pt x="14648" y="12772"/>
                      <a:pt x="14308" y="12870"/>
                      <a:pt x="14004" y="13104"/>
                    </a:cubicBezTo>
                    <a:cubicBezTo>
                      <a:pt x="13961" y="13137"/>
                      <a:pt x="13935" y="13194"/>
                      <a:pt x="13901" y="13239"/>
                    </a:cubicBezTo>
                    <a:cubicBezTo>
                      <a:pt x="13952" y="13271"/>
                      <a:pt x="13997" y="13321"/>
                      <a:pt x="14053" y="13335"/>
                    </a:cubicBezTo>
                    <a:cubicBezTo>
                      <a:pt x="14346" y="13409"/>
                      <a:pt x="14564" y="13576"/>
                      <a:pt x="14716" y="13837"/>
                    </a:cubicBezTo>
                    <a:cubicBezTo>
                      <a:pt x="14810" y="13997"/>
                      <a:pt x="14914" y="14151"/>
                      <a:pt x="15020" y="14304"/>
                    </a:cubicBezTo>
                    <a:cubicBezTo>
                      <a:pt x="15246" y="14633"/>
                      <a:pt x="15548" y="14864"/>
                      <a:pt x="15930" y="14980"/>
                    </a:cubicBezTo>
                    <a:cubicBezTo>
                      <a:pt x="16053" y="15017"/>
                      <a:pt x="16062" y="15082"/>
                      <a:pt x="16039" y="15194"/>
                    </a:cubicBezTo>
                    <a:cubicBezTo>
                      <a:pt x="16001" y="15394"/>
                      <a:pt x="15980" y="15597"/>
                      <a:pt x="15960" y="15799"/>
                    </a:cubicBezTo>
                    <a:cubicBezTo>
                      <a:pt x="15956" y="15836"/>
                      <a:pt x="15978" y="15890"/>
                      <a:pt x="16007" y="15910"/>
                    </a:cubicBezTo>
                    <a:cubicBezTo>
                      <a:pt x="16011" y="15913"/>
                      <a:pt x="16017" y="15914"/>
                      <a:pt x="16023" y="15914"/>
                    </a:cubicBezTo>
                    <a:cubicBezTo>
                      <a:pt x="16048" y="15914"/>
                      <a:pt x="16088" y="15895"/>
                      <a:pt x="16116" y="15882"/>
                    </a:cubicBezTo>
                    <a:cubicBezTo>
                      <a:pt x="16282" y="15802"/>
                      <a:pt x="16440" y="15703"/>
                      <a:pt x="16612" y="15641"/>
                    </a:cubicBezTo>
                    <a:cubicBezTo>
                      <a:pt x="17063" y="15476"/>
                      <a:pt x="17453" y="15221"/>
                      <a:pt x="17795" y="14890"/>
                    </a:cubicBezTo>
                    <a:cubicBezTo>
                      <a:pt x="17844" y="14841"/>
                      <a:pt x="17891" y="14794"/>
                      <a:pt x="17940" y="14746"/>
                    </a:cubicBezTo>
                    <a:cubicBezTo>
                      <a:pt x="17947" y="14740"/>
                      <a:pt x="17958" y="14738"/>
                      <a:pt x="17978" y="14730"/>
                    </a:cubicBezTo>
                    <a:cubicBezTo>
                      <a:pt x="17988" y="14788"/>
                      <a:pt x="18004" y="14844"/>
                      <a:pt x="18006" y="14901"/>
                    </a:cubicBezTo>
                    <a:cubicBezTo>
                      <a:pt x="18023" y="15357"/>
                      <a:pt x="18001" y="15807"/>
                      <a:pt x="17748" y="16212"/>
                    </a:cubicBezTo>
                    <a:cubicBezTo>
                      <a:pt x="17617" y="16424"/>
                      <a:pt x="17448" y="16596"/>
                      <a:pt x="17222" y="16709"/>
                    </a:cubicBezTo>
                    <a:cubicBezTo>
                      <a:pt x="17173" y="16733"/>
                      <a:pt x="17126" y="16759"/>
                      <a:pt x="17081" y="16788"/>
                    </a:cubicBezTo>
                    <a:cubicBezTo>
                      <a:pt x="16939" y="16881"/>
                      <a:pt x="16936" y="16963"/>
                      <a:pt x="17077" y="17056"/>
                    </a:cubicBezTo>
                    <a:cubicBezTo>
                      <a:pt x="17306" y="17207"/>
                      <a:pt x="17528" y="17367"/>
                      <a:pt x="17554" y="17664"/>
                    </a:cubicBezTo>
                    <a:cubicBezTo>
                      <a:pt x="17587" y="18037"/>
                      <a:pt x="17533" y="18398"/>
                      <a:pt x="17310" y="18714"/>
                    </a:cubicBezTo>
                    <a:cubicBezTo>
                      <a:pt x="17258" y="18787"/>
                      <a:pt x="17192" y="18852"/>
                      <a:pt x="17134" y="18920"/>
                    </a:cubicBezTo>
                    <a:cubicBezTo>
                      <a:pt x="17058" y="19011"/>
                      <a:pt x="17070" y="19090"/>
                      <a:pt x="17161" y="19164"/>
                    </a:cubicBezTo>
                    <a:cubicBezTo>
                      <a:pt x="17270" y="19254"/>
                      <a:pt x="17385" y="19338"/>
                      <a:pt x="17475" y="19443"/>
                    </a:cubicBezTo>
                    <a:cubicBezTo>
                      <a:pt x="17525" y="19500"/>
                      <a:pt x="17551" y="19597"/>
                      <a:pt x="17546" y="19674"/>
                    </a:cubicBezTo>
                    <a:cubicBezTo>
                      <a:pt x="17537" y="19870"/>
                      <a:pt x="17437" y="20026"/>
                      <a:pt x="17292" y="20154"/>
                    </a:cubicBezTo>
                    <a:cubicBezTo>
                      <a:pt x="17025" y="20390"/>
                      <a:pt x="16704" y="20501"/>
                      <a:pt x="16388" y="20501"/>
                    </a:cubicBezTo>
                    <a:cubicBezTo>
                      <a:pt x="15840" y="20501"/>
                      <a:pt x="15309" y="20167"/>
                      <a:pt x="15102" y="19580"/>
                    </a:cubicBezTo>
                    <a:cubicBezTo>
                      <a:pt x="14986" y="19252"/>
                      <a:pt x="15106" y="18849"/>
                      <a:pt x="15374" y="18666"/>
                    </a:cubicBezTo>
                    <a:cubicBezTo>
                      <a:pt x="15441" y="18621"/>
                      <a:pt x="15515" y="18600"/>
                      <a:pt x="15588" y="18600"/>
                    </a:cubicBezTo>
                    <a:cubicBezTo>
                      <a:pt x="15763" y="18600"/>
                      <a:pt x="15929" y="18721"/>
                      <a:pt x="15961" y="18914"/>
                    </a:cubicBezTo>
                    <a:cubicBezTo>
                      <a:pt x="15967" y="18955"/>
                      <a:pt x="15941" y="19003"/>
                      <a:pt x="15931" y="19048"/>
                    </a:cubicBezTo>
                    <a:cubicBezTo>
                      <a:pt x="15891" y="19035"/>
                      <a:pt x="15846" y="19032"/>
                      <a:pt x="15813" y="19008"/>
                    </a:cubicBezTo>
                    <a:cubicBezTo>
                      <a:pt x="15772" y="18978"/>
                      <a:pt x="15725" y="18945"/>
                      <a:pt x="15682" y="18945"/>
                    </a:cubicBezTo>
                    <a:cubicBezTo>
                      <a:pt x="15657" y="18945"/>
                      <a:pt x="15634" y="18956"/>
                      <a:pt x="15615" y="18986"/>
                    </a:cubicBezTo>
                    <a:cubicBezTo>
                      <a:pt x="15580" y="19039"/>
                      <a:pt x="15583" y="19149"/>
                      <a:pt x="15616" y="19205"/>
                    </a:cubicBezTo>
                    <a:cubicBezTo>
                      <a:pt x="15697" y="19342"/>
                      <a:pt x="15828" y="19403"/>
                      <a:pt x="15981" y="19403"/>
                    </a:cubicBezTo>
                    <a:cubicBezTo>
                      <a:pt x="15999" y="19403"/>
                      <a:pt x="16017" y="19402"/>
                      <a:pt x="16035" y="19401"/>
                    </a:cubicBezTo>
                    <a:cubicBezTo>
                      <a:pt x="16205" y="19386"/>
                      <a:pt x="16283" y="19265"/>
                      <a:pt x="16332" y="19121"/>
                    </a:cubicBezTo>
                    <a:cubicBezTo>
                      <a:pt x="16431" y="18823"/>
                      <a:pt x="16288" y="18389"/>
                      <a:pt x="15997" y="18161"/>
                    </a:cubicBezTo>
                    <a:cubicBezTo>
                      <a:pt x="15826" y="18026"/>
                      <a:pt x="15640" y="17945"/>
                      <a:pt x="15445" y="17945"/>
                    </a:cubicBezTo>
                    <a:cubicBezTo>
                      <a:pt x="15328" y="17945"/>
                      <a:pt x="15207" y="17975"/>
                      <a:pt x="15084" y="18040"/>
                    </a:cubicBezTo>
                    <a:cubicBezTo>
                      <a:pt x="14627" y="18281"/>
                      <a:pt x="14376" y="18666"/>
                      <a:pt x="14360" y="19187"/>
                    </a:cubicBezTo>
                    <a:cubicBezTo>
                      <a:pt x="14340" y="19765"/>
                      <a:pt x="14553" y="20256"/>
                      <a:pt x="14954" y="20670"/>
                    </a:cubicBezTo>
                    <a:cubicBezTo>
                      <a:pt x="15190" y="20914"/>
                      <a:pt x="15485" y="21042"/>
                      <a:pt x="15810" y="21113"/>
                    </a:cubicBezTo>
                    <a:cubicBezTo>
                      <a:pt x="15859" y="21124"/>
                      <a:pt x="15908" y="21132"/>
                      <a:pt x="15962" y="21144"/>
                    </a:cubicBezTo>
                    <a:cubicBezTo>
                      <a:pt x="15992" y="21462"/>
                      <a:pt x="16256" y="21575"/>
                      <a:pt x="16471" y="21750"/>
                    </a:cubicBezTo>
                    <a:cubicBezTo>
                      <a:pt x="16395" y="21731"/>
                      <a:pt x="16317" y="21721"/>
                      <a:pt x="16245" y="21694"/>
                    </a:cubicBezTo>
                    <a:cubicBezTo>
                      <a:pt x="16185" y="21673"/>
                      <a:pt x="16132" y="21635"/>
                      <a:pt x="16080" y="21601"/>
                    </a:cubicBezTo>
                    <a:cubicBezTo>
                      <a:pt x="16013" y="21559"/>
                      <a:pt x="15947" y="21511"/>
                      <a:pt x="15875" y="21511"/>
                    </a:cubicBezTo>
                    <a:cubicBezTo>
                      <a:pt x="15839" y="21511"/>
                      <a:pt x="15801" y="21524"/>
                      <a:pt x="15760" y="21557"/>
                    </a:cubicBezTo>
                    <a:cubicBezTo>
                      <a:pt x="15681" y="21625"/>
                      <a:pt x="15703" y="21772"/>
                      <a:pt x="15820" y="21898"/>
                    </a:cubicBezTo>
                    <a:cubicBezTo>
                      <a:pt x="16035" y="22127"/>
                      <a:pt x="16309" y="22256"/>
                      <a:pt x="16622" y="22286"/>
                    </a:cubicBezTo>
                    <a:cubicBezTo>
                      <a:pt x="16694" y="22293"/>
                      <a:pt x="16765" y="22296"/>
                      <a:pt x="16836" y="22296"/>
                    </a:cubicBezTo>
                    <a:cubicBezTo>
                      <a:pt x="17296" y="22296"/>
                      <a:pt x="17723" y="22154"/>
                      <a:pt x="18127" y="21919"/>
                    </a:cubicBezTo>
                    <a:cubicBezTo>
                      <a:pt x="18157" y="21900"/>
                      <a:pt x="18187" y="21883"/>
                      <a:pt x="18223" y="21875"/>
                    </a:cubicBezTo>
                    <a:lnTo>
                      <a:pt x="18223" y="21875"/>
                    </a:lnTo>
                    <a:cubicBezTo>
                      <a:pt x="18074" y="22126"/>
                      <a:pt x="17853" y="22284"/>
                      <a:pt x="17588" y="22387"/>
                    </a:cubicBezTo>
                    <a:cubicBezTo>
                      <a:pt x="17452" y="22441"/>
                      <a:pt x="17313" y="22480"/>
                      <a:pt x="17180" y="22539"/>
                    </a:cubicBezTo>
                    <a:cubicBezTo>
                      <a:pt x="16965" y="22632"/>
                      <a:pt x="16929" y="22834"/>
                      <a:pt x="17103" y="22994"/>
                    </a:cubicBezTo>
                    <a:cubicBezTo>
                      <a:pt x="17212" y="23094"/>
                      <a:pt x="17334" y="23134"/>
                      <a:pt x="17461" y="23134"/>
                    </a:cubicBezTo>
                    <a:cubicBezTo>
                      <a:pt x="17545" y="23134"/>
                      <a:pt x="17631" y="23116"/>
                      <a:pt x="17717" y="23088"/>
                    </a:cubicBezTo>
                    <a:cubicBezTo>
                      <a:pt x="17975" y="23004"/>
                      <a:pt x="18191" y="22847"/>
                      <a:pt x="18382" y="22654"/>
                    </a:cubicBezTo>
                    <a:cubicBezTo>
                      <a:pt x="18838" y="22198"/>
                      <a:pt x="19055" y="21620"/>
                      <a:pt x="19198" y="21010"/>
                    </a:cubicBezTo>
                    <a:cubicBezTo>
                      <a:pt x="19299" y="20576"/>
                      <a:pt x="19324" y="20142"/>
                      <a:pt x="19186" y="19708"/>
                    </a:cubicBezTo>
                    <a:cubicBezTo>
                      <a:pt x="19133" y="19541"/>
                      <a:pt x="19384" y="19262"/>
                      <a:pt x="19593" y="19247"/>
                    </a:cubicBezTo>
                    <a:cubicBezTo>
                      <a:pt x="19602" y="19246"/>
                      <a:pt x="19612" y="19246"/>
                      <a:pt x="19622" y="19246"/>
                    </a:cubicBezTo>
                    <a:cubicBezTo>
                      <a:pt x="19663" y="19246"/>
                      <a:pt x="19703" y="19250"/>
                      <a:pt x="19742" y="19252"/>
                    </a:cubicBezTo>
                    <a:cubicBezTo>
                      <a:pt x="19758" y="19253"/>
                      <a:pt x="19772" y="19253"/>
                      <a:pt x="19785" y="19253"/>
                    </a:cubicBezTo>
                    <a:cubicBezTo>
                      <a:pt x="19910" y="19253"/>
                      <a:pt x="19930" y="19206"/>
                      <a:pt x="19888" y="19061"/>
                    </a:cubicBezTo>
                    <a:cubicBezTo>
                      <a:pt x="19844" y="18905"/>
                      <a:pt x="19777" y="18750"/>
                      <a:pt x="19761" y="18590"/>
                    </a:cubicBezTo>
                    <a:cubicBezTo>
                      <a:pt x="19735" y="18336"/>
                      <a:pt x="19721" y="18074"/>
                      <a:pt x="19743" y="17821"/>
                    </a:cubicBezTo>
                    <a:cubicBezTo>
                      <a:pt x="19762" y="17624"/>
                      <a:pt x="19830" y="17545"/>
                      <a:pt x="19974" y="17545"/>
                    </a:cubicBezTo>
                    <a:cubicBezTo>
                      <a:pt x="20018" y="17545"/>
                      <a:pt x="20069" y="17552"/>
                      <a:pt x="20128" y="17566"/>
                    </a:cubicBezTo>
                    <a:cubicBezTo>
                      <a:pt x="20197" y="17583"/>
                      <a:pt x="20267" y="17604"/>
                      <a:pt x="20336" y="17623"/>
                    </a:cubicBezTo>
                    <a:cubicBezTo>
                      <a:pt x="20376" y="17633"/>
                      <a:pt x="20410" y="17639"/>
                      <a:pt x="20440" y="17639"/>
                    </a:cubicBezTo>
                    <a:cubicBezTo>
                      <a:pt x="20526" y="17639"/>
                      <a:pt x="20573" y="17591"/>
                      <a:pt x="20603" y="17478"/>
                    </a:cubicBezTo>
                    <a:cubicBezTo>
                      <a:pt x="20760" y="16873"/>
                      <a:pt x="20796" y="16265"/>
                      <a:pt x="20631" y="15652"/>
                    </a:cubicBezTo>
                    <a:cubicBezTo>
                      <a:pt x="20625" y="15631"/>
                      <a:pt x="20620" y="15613"/>
                      <a:pt x="20613" y="15568"/>
                    </a:cubicBezTo>
                    <a:lnTo>
                      <a:pt x="20613" y="15568"/>
                    </a:lnTo>
                    <a:cubicBezTo>
                      <a:pt x="20805" y="15642"/>
                      <a:pt x="20950" y="15745"/>
                      <a:pt x="21054" y="15898"/>
                    </a:cubicBezTo>
                    <a:cubicBezTo>
                      <a:pt x="21291" y="16246"/>
                      <a:pt x="21354" y="16621"/>
                      <a:pt x="21208" y="17022"/>
                    </a:cubicBezTo>
                    <a:cubicBezTo>
                      <a:pt x="21147" y="17190"/>
                      <a:pt x="21174" y="17250"/>
                      <a:pt x="21333" y="17250"/>
                    </a:cubicBezTo>
                    <a:cubicBezTo>
                      <a:pt x="21345" y="17250"/>
                      <a:pt x="21357" y="17250"/>
                      <a:pt x="21370" y="17249"/>
                    </a:cubicBezTo>
                    <a:cubicBezTo>
                      <a:pt x="21409" y="17247"/>
                      <a:pt x="21448" y="17246"/>
                      <a:pt x="21487" y="17246"/>
                    </a:cubicBezTo>
                    <a:cubicBezTo>
                      <a:pt x="21822" y="17246"/>
                      <a:pt x="22148" y="17313"/>
                      <a:pt x="22464" y="17422"/>
                    </a:cubicBezTo>
                    <a:cubicBezTo>
                      <a:pt x="23364" y="17729"/>
                      <a:pt x="23852" y="18393"/>
                      <a:pt x="24061" y="19293"/>
                    </a:cubicBezTo>
                    <a:cubicBezTo>
                      <a:pt x="24080" y="19371"/>
                      <a:pt x="24127" y="19442"/>
                      <a:pt x="24161" y="19515"/>
                    </a:cubicBezTo>
                    <a:cubicBezTo>
                      <a:pt x="24230" y="19465"/>
                      <a:pt x="24313" y="19426"/>
                      <a:pt x="24364" y="19361"/>
                    </a:cubicBezTo>
                    <a:cubicBezTo>
                      <a:pt x="25268" y="18181"/>
                      <a:pt x="25380" y="16861"/>
                      <a:pt x="25022" y="15465"/>
                    </a:cubicBezTo>
                    <a:cubicBezTo>
                      <a:pt x="24948" y="15171"/>
                      <a:pt x="24866" y="14878"/>
                      <a:pt x="24782" y="14587"/>
                    </a:cubicBezTo>
                    <a:cubicBezTo>
                      <a:pt x="24666" y="14186"/>
                      <a:pt x="24724" y="13817"/>
                      <a:pt x="24957" y="13472"/>
                    </a:cubicBezTo>
                    <a:cubicBezTo>
                      <a:pt x="25027" y="13368"/>
                      <a:pt x="25096" y="13261"/>
                      <a:pt x="25155" y="13148"/>
                    </a:cubicBezTo>
                    <a:cubicBezTo>
                      <a:pt x="25181" y="13102"/>
                      <a:pt x="25198" y="13032"/>
                      <a:pt x="25181" y="12988"/>
                    </a:cubicBezTo>
                    <a:cubicBezTo>
                      <a:pt x="25172" y="12965"/>
                      <a:pt x="25105" y="12954"/>
                      <a:pt x="25055" y="12954"/>
                    </a:cubicBezTo>
                    <a:cubicBezTo>
                      <a:pt x="25048" y="12954"/>
                      <a:pt x="25042" y="12955"/>
                      <a:pt x="25036" y="12955"/>
                    </a:cubicBezTo>
                    <a:cubicBezTo>
                      <a:pt x="24982" y="12957"/>
                      <a:pt x="24929" y="12958"/>
                      <a:pt x="24875" y="12958"/>
                    </a:cubicBezTo>
                    <a:cubicBezTo>
                      <a:pt x="24295" y="12958"/>
                      <a:pt x="23743" y="12825"/>
                      <a:pt x="23219" y="12574"/>
                    </a:cubicBezTo>
                    <a:cubicBezTo>
                      <a:pt x="23043" y="12489"/>
                      <a:pt x="22877" y="12370"/>
                      <a:pt x="22726" y="12244"/>
                    </a:cubicBezTo>
                    <a:cubicBezTo>
                      <a:pt x="22447" y="12015"/>
                      <a:pt x="22307" y="11716"/>
                      <a:pt x="22349" y="11346"/>
                    </a:cubicBezTo>
                    <a:cubicBezTo>
                      <a:pt x="22357" y="11265"/>
                      <a:pt x="22365" y="11183"/>
                      <a:pt x="22364" y="11102"/>
                    </a:cubicBezTo>
                    <a:cubicBezTo>
                      <a:pt x="22361" y="10987"/>
                      <a:pt x="22326" y="10930"/>
                      <a:pt x="22256" y="10930"/>
                    </a:cubicBezTo>
                    <a:cubicBezTo>
                      <a:pt x="22224" y="10930"/>
                      <a:pt x="22185" y="10942"/>
                      <a:pt x="22139" y="10965"/>
                    </a:cubicBezTo>
                    <a:cubicBezTo>
                      <a:pt x="21684" y="11201"/>
                      <a:pt x="21199" y="11332"/>
                      <a:pt x="20691" y="11338"/>
                    </a:cubicBezTo>
                    <a:cubicBezTo>
                      <a:pt x="20640" y="11339"/>
                      <a:pt x="20590" y="11339"/>
                      <a:pt x="20539" y="11339"/>
                    </a:cubicBezTo>
                    <a:cubicBezTo>
                      <a:pt x="19890" y="11339"/>
                      <a:pt x="19251" y="11275"/>
                      <a:pt x="18667" y="10929"/>
                    </a:cubicBezTo>
                    <a:cubicBezTo>
                      <a:pt x="18223" y="10667"/>
                      <a:pt x="17984" y="10264"/>
                      <a:pt x="17820" y="9812"/>
                    </a:cubicBezTo>
                    <a:lnTo>
                      <a:pt x="17820" y="9812"/>
                    </a:lnTo>
                    <a:cubicBezTo>
                      <a:pt x="18184" y="10000"/>
                      <a:pt x="18552" y="10186"/>
                      <a:pt x="18917" y="10379"/>
                    </a:cubicBezTo>
                    <a:cubicBezTo>
                      <a:pt x="19075" y="10462"/>
                      <a:pt x="19177" y="10601"/>
                      <a:pt x="19246" y="10765"/>
                    </a:cubicBezTo>
                    <a:cubicBezTo>
                      <a:pt x="19271" y="10826"/>
                      <a:pt x="19309" y="10870"/>
                      <a:pt x="19360" y="10870"/>
                    </a:cubicBezTo>
                    <a:cubicBezTo>
                      <a:pt x="19382" y="10870"/>
                      <a:pt x="19408" y="10862"/>
                      <a:pt x="19436" y="10841"/>
                    </a:cubicBezTo>
                    <a:cubicBezTo>
                      <a:pt x="19606" y="10717"/>
                      <a:pt x="19783" y="10674"/>
                      <a:pt x="19963" y="10674"/>
                    </a:cubicBezTo>
                    <a:cubicBezTo>
                      <a:pt x="20128" y="10674"/>
                      <a:pt x="20297" y="10710"/>
                      <a:pt x="20466" y="10751"/>
                    </a:cubicBezTo>
                    <a:cubicBezTo>
                      <a:pt x="20575" y="10776"/>
                      <a:pt x="20678" y="10824"/>
                      <a:pt x="20787" y="10858"/>
                    </a:cubicBezTo>
                    <a:cubicBezTo>
                      <a:pt x="20813" y="10866"/>
                      <a:pt x="20839" y="10872"/>
                      <a:pt x="20863" y="10872"/>
                    </a:cubicBezTo>
                    <a:cubicBezTo>
                      <a:pt x="20908" y="10872"/>
                      <a:pt x="20945" y="10852"/>
                      <a:pt x="20960" y="10788"/>
                    </a:cubicBezTo>
                    <a:cubicBezTo>
                      <a:pt x="21027" y="10512"/>
                      <a:pt x="21220" y="10327"/>
                      <a:pt x="21416" y="10144"/>
                    </a:cubicBezTo>
                    <a:cubicBezTo>
                      <a:pt x="21512" y="10054"/>
                      <a:pt x="21608" y="9966"/>
                      <a:pt x="21698" y="9871"/>
                    </a:cubicBezTo>
                    <a:cubicBezTo>
                      <a:pt x="21724" y="9842"/>
                      <a:pt x="21726" y="9791"/>
                      <a:pt x="21739" y="9752"/>
                    </a:cubicBezTo>
                    <a:cubicBezTo>
                      <a:pt x="21705" y="9748"/>
                      <a:pt x="21670" y="9737"/>
                      <a:pt x="21637" y="9737"/>
                    </a:cubicBezTo>
                    <a:cubicBezTo>
                      <a:pt x="21630" y="9737"/>
                      <a:pt x="21622" y="9738"/>
                      <a:pt x="21615" y="9739"/>
                    </a:cubicBezTo>
                    <a:cubicBezTo>
                      <a:pt x="21477" y="9769"/>
                      <a:pt x="21344" y="9814"/>
                      <a:pt x="21205" y="9840"/>
                    </a:cubicBezTo>
                    <a:cubicBezTo>
                      <a:pt x="21136" y="9852"/>
                      <a:pt x="21068" y="9860"/>
                      <a:pt x="21003" y="9860"/>
                    </a:cubicBezTo>
                    <a:cubicBezTo>
                      <a:pt x="20819" y="9860"/>
                      <a:pt x="20652" y="9800"/>
                      <a:pt x="20520" y="9628"/>
                    </a:cubicBezTo>
                    <a:cubicBezTo>
                      <a:pt x="20488" y="9587"/>
                      <a:pt x="20457" y="9569"/>
                      <a:pt x="20423" y="9569"/>
                    </a:cubicBezTo>
                    <a:cubicBezTo>
                      <a:pt x="20389" y="9569"/>
                      <a:pt x="20353" y="9588"/>
                      <a:pt x="20314" y="9623"/>
                    </a:cubicBezTo>
                    <a:cubicBezTo>
                      <a:pt x="20180" y="9740"/>
                      <a:pt x="20007" y="9796"/>
                      <a:pt x="19834" y="9796"/>
                    </a:cubicBezTo>
                    <a:cubicBezTo>
                      <a:pt x="19617" y="9796"/>
                      <a:pt x="19400" y="9707"/>
                      <a:pt x="19256" y="9538"/>
                    </a:cubicBezTo>
                    <a:cubicBezTo>
                      <a:pt x="19198" y="9469"/>
                      <a:pt x="19139" y="9398"/>
                      <a:pt x="19075" y="9335"/>
                    </a:cubicBezTo>
                    <a:cubicBezTo>
                      <a:pt x="19041" y="9301"/>
                      <a:pt x="19004" y="9281"/>
                      <a:pt x="18967" y="9281"/>
                    </a:cubicBezTo>
                    <a:cubicBezTo>
                      <a:pt x="18933" y="9281"/>
                      <a:pt x="18898" y="9298"/>
                      <a:pt x="18863" y="9336"/>
                    </a:cubicBezTo>
                    <a:cubicBezTo>
                      <a:pt x="18695" y="9524"/>
                      <a:pt x="18495" y="9584"/>
                      <a:pt x="18282" y="9584"/>
                    </a:cubicBezTo>
                    <a:cubicBezTo>
                      <a:pt x="18181" y="9584"/>
                      <a:pt x="18077" y="9571"/>
                      <a:pt x="17972" y="9551"/>
                    </a:cubicBezTo>
                    <a:cubicBezTo>
                      <a:pt x="17793" y="9517"/>
                      <a:pt x="17685" y="9392"/>
                      <a:pt x="17651" y="9221"/>
                    </a:cubicBezTo>
                    <a:cubicBezTo>
                      <a:pt x="17568" y="8809"/>
                      <a:pt x="17545" y="8394"/>
                      <a:pt x="17639" y="7980"/>
                    </a:cubicBezTo>
                    <a:cubicBezTo>
                      <a:pt x="17695" y="7734"/>
                      <a:pt x="17899" y="7574"/>
                      <a:pt x="18149" y="7574"/>
                    </a:cubicBezTo>
                    <a:cubicBezTo>
                      <a:pt x="18170" y="7574"/>
                      <a:pt x="18192" y="7575"/>
                      <a:pt x="18215" y="7577"/>
                    </a:cubicBezTo>
                    <a:cubicBezTo>
                      <a:pt x="18493" y="7609"/>
                      <a:pt x="18661" y="7796"/>
                      <a:pt x="18661" y="8083"/>
                    </a:cubicBezTo>
                    <a:cubicBezTo>
                      <a:pt x="18661" y="8168"/>
                      <a:pt x="18646" y="8254"/>
                      <a:pt x="18633" y="8339"/>
                    </a:cubicBezTo>
                    <a:cubicBezTo>
                      <a:pt x="18614" y="8468"/>
                      <a:pt x="18659" y="8549"/>
                      <a:pt x="18764" y="8549"/>
                    </a:cubicBezTo>
                    <a:cubicBezTo>
                      <a:pt x="18783" y="8549"/>
                      <a:pt x="18804" y="8547"/>
                      <a:pt x="18827" y="8541"/>
                    </a:cubicBezTo>
                    <a:cubicBezTo>
                      <a:pt x="18931" y="8515"/>
                      <a:pt x="19040" y="8455"/>
                      <a:pt x="19111" y="8376"/>
                    </a:cubicBezTo>
                    <a:cubicBezTo>
                      <a:pt x="19350" y="8111"/>
                      <a:pt x="19356" y="7655"/>
                      <a:pt x="19146" y="7336"/>
                    </a:cubicBezTo>
                    <a:cubicBezTo>
                      <a:pt x="19003" y="7119"/>
                      <a:pt x="18781" y="7005"/>
                      <a:pt x="18520" y="7005"/>
                    </a:cubicBezTo>
                    <a:cubicBezTo>
                      <a:pt x="18428" y="7005"/>
                      <a:pt x="18331" y="7019"/>
                      <a:pt x="18230" y="7047"/>
                    </a:cubicBezTo>
                    <a:cubicBezTo>
                      <a:pt x="18176" y="7063"/>
                      <a:pt x="18123" y="7083"/>
                      <a:pt x="18054" y="7083"/>
                    </a:cubicBezTo>
                    <a:cubicBezTo>
                      <a:pt x="18048" y="7083"/>
                      <a:pt x="18042" y="7083"/>
                      <a:pt x="18036" y="7083"/>
                    </a:cubicBezTo>
                    <a:cubicBezTo>
                      <a:pt x="18210" y="6901"/>
                      <a:pt x="18377" y="6713"/>
                      <a:pt x="18558" y="6539"/>
                    </a:cubicBezTo>
                    <a:cubicBezTo>
                      <a:pt x="18922" y="6184"/>
                      <a:pt x="19308" y="5853"/>
                      <a:pt x="19816" y="5714"/>
                    </a:cubicBezTo>
                    <a:cubicBezTo>
                      <a:pt x="19954" y="5676"/>
                      <a:pt x="20093" y="5642"/>
                      <a:pt x="20234" y="5642"/>
                    </a:cubicBezTo>
                    <a:cubicBezTo>
                      <a:pt x="20300" y="5642"/>
                      <a:pt x="20366" y="5649"/>
                      <a:pt x="20432" y="5667"/>
                    </a:cubicBezTo>
                    <a:cubicBezTo>
                      <a:pt x="20507" y="5688"/>
                      <a:pt x="20583" y="5729"/>
                      <a:pt x="20640" y="5782"/>
                    </a:cubicBezTo>
                    <a:cubicBezTo>
                      <a:pt x="20704" y="5843"/>
                      <a:pt x="20697" y="5905"/>
                      <a:pt x="20600" y="5947"/>
                    </a:cubicBezTo>
                    <a:cubicBezTo>
                      <a:pt x="20355" y="6055"/>
                      <a:pt x="20259" y="6230"/>
                      <a:pt x="20320" y="6448"/>
                    </a:cubicBezTo>
                    <a:cubicBezTo>
                      <a:pt x="20378" y="6661"/>
                      <a:pt x="20574" y="6816"/>
                      <a:pt x="20789" y="6816"/>
                    </a:cubicBezTo>
                    <a:cubicBezTo>
                      <a:pt x="20807" y="6816"/>
                      <a:pt x="20825" y="6815"/>
                      <a:pt x="20844" y="6813"/>
                    </a:cubicBezTo>
                    <a:cubicBezTo>
                      <a:pt x="21106" y="6779"/>
                      <a:pt x="21296" y="6628"/>
                      <a:pt x="21404" y="6390"/>
                    </a:cubicBezTo>
                    <a:cubicBezTo>
                      <a:pt x="21688" y="5768"/>
                      <a:pt x="21274" y="5099"/>
                      <a:pt x="20593" y="5080"/>
                    </a:cubicBezTo>
                    <a:cubicBezTo>
                      <a:pt x="20574" y="5079"/>
                      <a:pt x="20556" y="5079"/>
                      <a:pt x="20537" y="5079"/>
                    </a:cubicBezTo>
                    <a:cubicBezTo>
                      <a:pt x="20101" y="5079"/>
                      <a:pt x="19706" y="5241"/>
                      <a:pt x="19329" y="5450"/>
                    </a:cubicBezTo>
                    <a:cubicBezTo>
                      <a:pt x="18920" y="5678"/>
                      <a:pt x="18570" y="5976"/>
                      <a:pt x="18296" y="6358"/>
                    </a:cubicBezTo>
                    <a:cubicBezTo>
                      <a:pt x="18286" y="6372"/>
                      <a:pt x="18280" y="6389"/>
                      <a:pt x="18248" y="6389"/>
                    </a:cubicBezTo>
                    <a:cubicBezTo>
                      <a:pt x="18248" y="6389"/>
                      <a:pt x="18247" y="6389"/>
                      <a:pt x="18246" y="6389"/>
                    </a:cubicBezTo>
                    <a:cubicBezTo>
                      <a:pt x="18281" y="6189"/>
                      <a:pt x="18334" y="5989"/>
                      <a:pt x="18347" y="5786"/>
                    </a:cubicBezTo>
                    <a:cubicBezTo>
                      <a:pt x="18378" y="5336"/>
                      <a:pt x="18385" y="4882"/>
                      <a:pt x="18408" y="4430"/>
                    </a:cubicBezTo>
                    <a:cubicBezTo>
                      <a:pt x="18411" y="4357"/>
                      <a:pt x="18430" y="4283"/>
                      <a:pt x="18449" y="4211"/>
                    </a:cubicBezTo>
                    <a:cubicBezTo>
                      <a:pt x="18689" y="3297"/>
                      <a:pt x="18827" y="2382"/>
                      <a:pt x="18499" y="1457"/>
                    </a:cubicBezTo>
                    <a:cubicBezTo>
                      <a:pt x="18480" y="1403"/>
                      <a:pt x="18450" y="1354"/>
                      <a:pt x="18406" y="1262"/>
                    </a:cubicBezTo>
                    <a:cubicBezTo>
                      <a:pt x="18375" y="1343"/>
                      <a:pt x="18354" y="1385"/>
                      <a:pt x="18346" y="1427"/>
                    </a:cubicBezTo>
                    <a:cubicBezTo>
                      <a:pt x="18320" y="1553"/>
                      <a:pt x="18272" y="1665"/>
                      <a:pt x="18134" y="1700"/>
                    </a:cubicBezTo>
                    <a:cubicBezTo>
                      <a:pt x="18115" y="1705"/>
                      <a:pt x="18096" y="1707"/>
                      <a:pt x="18078" y="1707"/>
                    </a:cubicBezTo>
                    <a:cubicBezTo>
                      <a:pt x="17978" y="1707"/>
                      <a:pt x="17904" y="1637"/>
                      <a:pt x="17843" y="1562"/>
                    </a:cubicBezTo>
                    <a:cubicBezTo>
                      <a:pt x="17700" y="1388"/>
                      <a:pt x="17562" y="1209"/>
                      <a:pt x="17424" y="1028"/>
                    </a:cubicBezTo>
                    <a:cubicBezTo>
                      <a:pt x="17176" y="700"/>
                      <a:pt x="16855" y="474"/>
                      <a:pt x="16464" y="348"/>
                    </a:cubicBezTo>
                    <a:cubicBezTo>
                      <a:pt x="16415" y="332"/>
                      <a:pt x="16378" y="323"/>
                      <a:pt x="16350" y="323"/>
                    </a:cubicBezTo>
                    <a:cubicBezTo>
                      <a:pt x="16285" y="323"/>
                      <a:pt x="16272" y="372"/>
                      <a:pt x="16286" y="491"/>
                    </a:cubicBezTo>
                    <a:cubicBezTo>
                      <a:pt x="16319" y="796"/>
                      <a:pt x="16270" y="851"/>
                      <a:pt x="15968" y="907"/>
                    </a:cubicBezTo>
                    <a:cubicBezTo>
                      <a:pt x="15881" y="923"/>
                      <a:pt x="15797" y="931"/>
                      <a:pt x="15714" y="931"/>
                    </a:cubicBezTo>
                    <a:cubicBezTo>
                      <a:pt x="15558" y="931"/>
                      <a:pt x="15406" y="900"/>
                      <a:pt x="15242" y="829"/>
                    </a:cubicBezTo>
                    <a:cubicBezTo>
                      <a:pt x="14900" y="681"/>
                      <a:pt x="14547" y="614"/>
                      <a:pt x="14188" y="614"/>
                    </a:cubicBezTo>
                    <a:cubicBezTo>
                      <a:pt x="13933" y="614"/>
                      <a:pt x="13675" y="648"/>
                      <a:pt x="13417" y="710"/>
                    </a:cubicBezTo>
                    <a:cubicBezTo>
                      <a:pt x="13301" y="739"/>
                      <a:pt x="13178" y="747"/>
                      <a:pt x="13057" y="756"/>
                    </a:cubicBezTo>
                    <a:cubicBezTo>
                      <a:pt x="12682" y="780"/>
                      <a:pt x="12308" y="811"/>
                      <a:pt x="11933" y="819"/>
                    </a:cubicBezTo>
                    <a:cubicBezTo>
                      <a:pt x="11918" y="819"/>
                      <a:pt x="11902" y="819"/>
                      <a:pt x="11886" y="819"/>
                    </a:cubicBezTo>
                    <a:cubicBezTo>
                      <a:pt x="11691" y="819"/>
                      <a:pt x="11495" y="791"/>
                      <a:pt x="11301" y="770"/>
                    </a:cubicBezTo>
                    <a:cubicBezTo>
                      <a:pt x="10631" y="695"/>
                      <a:pt x="9961" y="587"/>
                      <a:pt x="9290" y="548"/>
                    </a:cubicBezTo>
                    <a:cubicBezTo>
                      <a:pt x="9207" y="543"/>
                      <a:pt x="9123" y="541"/>
                      <a:pt x="9040" y="541"/>
                    </a:cubicBezTo>
                    <a:cubicBezTo>
                      <a:pt x="8664" y="541"/>
                      <a:pt x="8285" y="585"/>
                      <a:pt x="7908" y="606"/>
                    </a:cubicBezTo>
                    <a:cubicBezTo>
                      <a:pt x="7898" y="606"/>
                      <a:pt x="7889" y="607"/>
                      <a:pt x="7879" y="607"/>
                    </a:cubicBezTo>
                    <a:cubicBezTo>
                      <a:pt x="7808" y="607"/>
                      <a:pt x="7758" y="588"/>
                      <a:pt x="7689" y="535"/>
                    </a:cubicBezTo>
                    <a:cubicBezTo>
                      <a:pt x="7554" y="431"/>
                      <a:pt x="7382" y="352"/>
                      <a:pt x="7216" y="322"/>
                    </a:cubicBezTo>
                    <a:cubicBezTo>
                      <a:pt x="6851" y="257"/>
                      <a:pt x="6480" y="219"/>
                      <a:pt x="6111" y="194"/>
                    </a:cubicBezTo>
                    <a:cubicBezTo>
                      <a:pt x="5586" y="158"/>
                      <a:pt x="5062" y="127"/>
                      <a:pt x="4548" y="4"/>
                    </a:cubicBezTo>
                    <a:cubicBezTo>
                      <a:pt x="4538" y="1"/>
                      <a:pt x="4527" y="1"/>
                      <a:pt x="4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396" name="Google Shape;7396;p33"/>
              <p:cNvGrpSpPr/>
              <p:nvPr/>
            </p:nvGrpSpPr>
            <p:grpSpPr>
              <a:xfrm>
                <a:off x="7500577" y="643010"/>
                <a:ext cx="230134" cy="235797"/>
                <a:chOff x="6429427" y="832961"/>
                <a:chExt cx="211481" cy="216686"/>
              </a:xfrm>
            </p:grpSpPr>
            <p:sp>
              <p:nvSpPr>
                <p:cNvPr id="7397" name="Google Shape;7397;p33"/>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8" name="Google Shape;7398;p33"/>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9" name="Google Shape;7399;p33"/>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0" name="Google Shape;7400;p33"/>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1" name="Google Shape;7401;p33"/>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2" name="Google Shape;7402;p33"/>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3" name="Google Shape;7403;p33"/>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4" name="Google Shape;7404;p33"/>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5" name="Google Shape;7405;p33"/>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406" name="Google Shape;7406;p33"/>
              <p:cNvSpPr/>
              <p:nvPr/>
            </p:nvSpPr>
            <p:spPr>
              <a:xfrm>
                <a:off x="7495332" y="433419"/>
                <a:ext cx="240928" cy="452144"/>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7" name="Google Shape;7407;p33"/>
              <p:cNvSpPr/>
              <p:nvPr/>
            </p:nvSpPr>
            <p:spPr>
              <a:xfrm>
                <a:off x="8583761" y="452066"/>
                <a:ext cx="249380" cy="2059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408" name="Google Shape;7408;p33"/>
              <p:cNvGrpSpPr/>
              <p:nvPr/>
            </p:nvGrpSpPr>
            <p:grpSpPr>
              <a:xfrm>
                <a:off x="8329186" y="127928"/>
                <a:ext cx="791394" cy="827905"/>
                <a:chOff x="7190876" y="359628"/>
                <a:chExt cx="727251" cy="760802"/>
              </a:xfrm>
            </p:grpSpPr>
            <p:sp>
              <p:nvSpPr>
                <p:cNvPr id="7409" name="Google Shape;7409;p33"/>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0" name="Google Shape;7410;p33"/>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1" name="Google Shape;7411;p33"/>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2" name="Google Shape;7412;p33"/>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3" name="Google Shape;7413;p33"/>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4" name="Google Shape;7414;p33"/>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5" name="Google Shape;7415;p33"/>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6" name="Google Shape;7416;p33"/>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7" name="Google Shape;7417;p33"/>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8" name="Google Shape;7418;p33"/>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9" name="Google Shape;7419;p33"/>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0" name="Google Shape;7420;p33"/>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1" name="Google Shape;7421;p33"/>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2" name="Google Shape;7422;p33"/>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3" name="Google Shape;7423;p33"/>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424" name="Google Shape;7424;p33"/>
              <p:cNvSpPr/>
              <p:nvPr/>
            </p:nvSpPr>
            <p:spPr>
              <a:xfrm>
                <a:off x="8320520" y="120423"/>
                <a:ext cx="820027" cy="844164"/>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425" name="Google Shape;7425;p33"/>
              <p:cNvGrpSpPr/>
              <p:nvPr/>
            </p:nvGrpSpPr>
            <p:grpSpPr>
              <a:xfrm rot="6990271">
                <a:off x="6712128" y="244643"/>
                <a:ext cx="236902" cy="243875"/>
                <a:chOff x="4938660" y="425165"/>
                <a:chExt cx="559672" cy="576145"/>
              </a:xfrm>
            </p:grpSpPr>
            <p:sp>
              <p:nvSpPr>
                <p:cNvPr id="7426" name="Google Shape;7426;p33"/>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7" name="Google Shape;7427;p33"/>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8" name="Google Shape;7428;p33"/>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429" name="Google Shape;7429;p33"/>
                <p:cNvGrpSpPr/>
                <p:nvPr/>
              </p:nvGrpSpPr>
              <p:grpSpPr>
                <a:xfrm>
                  <a:off x="4944600" y="430289"/>
                  <a:ext cx="540129" cy="565048"/>
                  <a:chOff x="7190876" y="359628"/>
                  <a:chExt cx="727251" cy="760802"/>
                </a:xfrm>
              </p:grpSpPr>
              <p:sp>
                <p:nvSpPr>
                  <p:cNvPr id="7430" name="Google Shape;7430;p33"/>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1" name="Google Shape;7431;p33"/>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2" name="Google Shape;7432;p33"/>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3" name="Google Shape;7433;p33"/>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4" name="Google Shape;7434;p33"/>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5" name="Google Shape;7435;p33"/>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6" name="Google Shape;7436;p33"/>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7" name="Google Shape;7437;p33"/>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8" name="Google Shape;7438;p33"/>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9" name="Google Shape;7439;p33"/>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0" name="Google Shape;7440;p33"/>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1" name="Google Shape;7441;p33"/>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2" name="Google Shape;7442;p33"/>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3" name="Google Shape;7443;p33"/>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4" name="Google Shape;7444;p33"/>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445" name="Google Shape;7445;p33"/>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446" name="Google Shape;7446;p33"/>
            <p:cNvGrpSpPr/>
            <p:nvPr/>
          </p:nvGrpSpPr>
          <p:grpSpPr>
            <a:xfrm rot="10800000" flipH="1">
              <a:off x="78316" y="3580020"/>
              <a:ext cx="1461415" cy="1511348"/>
              <a:chOff x="381425" y="134125"/>
              <a:chExt cx="1127374" cy="1165983"/>
            </a:xfrm>
          </p:grpSpPr>
          <p:sp>
            <p:nvSpPr>
              <p:cNvPr id="7447" name="Google Shape;7447;p33"/>
              <p:cNvSpPr/>
              <p:nvPr/>
            </p:nvSpPr>
            <p:spPr>
              <a:xfrm>
                <a:off x="746110" y="311958"/>
                <a:ext cx="242271" cy="102582"/>
              </a:xfrm>
              <a:custGeom>
                <a:avLst/>
                <a:gdLst/>
                <a:ahLst/>
                <a:cxnLst/>
                <a:rect l="l" t="t" r="r" b="b"/>
                <a:pathLst>
                  <a:path w="2579" h="1092" extrusionOk="0">
                    <a:moveTo>
                      <a:pt x="391" y="1"/>
                    </a:moveTo>
                    <a:cubicBezTo>
                      <a:pt x="362" y="1"/>
                      <a:pt x="332" y="2"/>
                      <a:pt x="302" y="4"/>
                    </a:cubicBezTo>
                    <a:cubicBezTo>
                      <a:pt x="256" y="4"/>
                      <a:pt x="213" y="3"/>
                      <a:pt x="172" y="3"/>
                    </a:cubicBezTo>
                    <a:cubicBezTo>
                      <a:pt x="137" y="3"/>
                      <a:pt x="102" y="4"/>
                      <a:pt x="67" y="7"/>
                    </a:cubicBezTo>
                    <a:cubicBezTo>
                      <a:pt x="44" y="9"/>
                      <a:pt x="22" y="39"/>
                      <a:pt x="0" y="56"/>
                    </a:cubicBezTo>
                    <a:cubicBezTo>
                      <a:pt x="19" y="72"/>
                      <a:pt x="38" y="101"/>
                      <a:pt x="60" y="102"/>
                    </a:cubicBezTo>
                    <a:cubicBezTo>
                      <a:pt x="153" y="107"/>
                      <a:pt x="247" y="111"/>
                      <a:pt x="339" y="111"/>
                    </a:cubicBezTo>
                    <a:cubicBezTo>
                      <a:pt x="352" y="111"/>
                      <a:pt x="366" y="110"/>
                      <a:pt x="379" y="110"/>
                    </a:cubicBezTo>
                    <a:cubicBezTo>
                      <a:pt x="384" y="110"/>
                      <a:pt x="389" y="110"/>
                      <a:pt x="394" y="110"/>
                    </a:cubicBezTo>
                    <a:cubicBezTo>
                      <a:pt x="584" y="110"/>
                      <a:pt x="762" y="150"/>
                      <a:pt x="933" y="231"/>
                    </a:cubicBezTo>
                    <a:cubicBezTo>
                      <a:pt x="1195" y="358"/>
                      <a:pt x="1422" y="532"/>
                      <a:pt x="1623" y="740"/>
                    </a:cubicBezTo>
                    <a:cubicBezTo>
                      <a:pt x="1691" y="811"/>
                      <a:pt x="1758" y="885"/>
                      <a:pt x="1832" y="950"/>
                    </a:cubicBezTo>
                    <a:cubicBezTo>
                      <a:pt x="1937" y="1044"/>
                      <a:pt x="2059" y="1092"/>
                      <a:pt x="2178" y="1092"/>
                    </a:cubicBezTo>
                    <a:cubicBezTo>
                      <a:pt x="2274" y="1092"/>
                      <a:pt x="2368" y="1062"/>
                      <a:pt x="2451" y="1001"/>
                    </a:cubicBezTo>
                    <a:cubicBezTo>
                      <a:pt x="2560" y="922"/>
                      <a:pt x="2578" y="736"/>
                      <a:pt x="2486" y="638"/>
                    </a:cubicBezTo>
                    <a:cubicBezTo>
                      <a:pt x="2462" y="611"/>
                      <a:pt x="2434" y="598"/>
                      <a:pt x="2409" y="598"/>
                    </a:cubicBezTo>
                    <a:cubicBezTo>
                      <a:pt x="2381" y="598"/>
                      <a:pt x="2356" y="614"/>
                      <a:pt x="2340" y="644"/>
                    </a:cubicBezTo>
                    <a:cubicBezTo>
                      <a:pt x="2311" y="700"/>
                      <a:pt x="2337" y="744"/>
                      <a:pt x="2397" y="769"/>
                    </a:cubicBezTo>
                    <a:cubicBezTo>
                      <a:pt x="2433" y="787"/>
                      <a:pt x="2480" y="821"/>
                      <a:pt x="2482" y="852"/>
                    </a:cubicBezTo>
                    <a:cubicBezTo>
                      <a:pt x="2486" y="885"/>
                      <a:pt x="2446" y="924"/>
                      <a:pt x="2419" y="957"/>
                    </a:cubicBezTo>
                    <a:cubicBezTo>
                      <a:pt x="2407" y="973"/>
                      <a:pt x="2381" y="976"/>
                      <a:pt x="2358" y="981"/>
                    </a:cubicBezTo>
                    <a:cubicBezTo>
                      <a:pt x="2327" y="988"/>
                      <a:pt x="2296" y="992"/>
                      <a:pt x="2267" y="992"/>
                    </a:cubicBezTo>
                    <a:cubicBezTo>
                      <a:pt x="2139" y="992"/>
                      <a:pt x="2034" y="928"/>
                      <a:pt x="1934" y="840"/>
                    </a:cubicBezTo>
                    <a:cubicBezTo>
                      <a:pt x="1758" y="684"/>
                      <a:pt x="1588" y="519"/>
                      <a:pt x="1400" y="380"/>
                    </a:cubicBezTo>
                    <a:cubicBezTo>
                      <a:pt x="1096" y="155"/>
                      <a:pt x="764" y="1"/>
                      <a:pt x="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8" name="Google Shape;7448;p33"/>
              <p:cNvSpPr/>
              <p:nvPr/>
            </p:nvSpPr>
            <p:spPr>
              <a:xfrm>
                <a:off x="820043" y="332532"/>
                <a:ext cx="144198" cy="130295"/>
              </a:xfrm>
              <a:custGeom>
                <a:avLst/>
                <a:gdLst/>
                <a:ahLst/>
                <a:cxnLst/>
                <a:rect l="l" t="t" r="r" b="b"/>
                <a:pathLst>
                  <a:path w="1535" h="1387" extrusionOk="0">
                    <a:moveTo>
                      <a:pt x="0" y="1"/>
                    </a:moveTo>
                    <a:cubicBezTo>
                      <a:pt x="6" y="11"/>
                      <a:pt x="10" y="17"/>
                      <a:pt x="14" y="23"/>
                    </a:cubicBezTo>
                    <a:cubicBezTo>
                      <a:pt x="220" y="208"/>
                      <a:pt x="371" y="437"/>
                      <a:pt x="511" y="674"/>
                    </a:cubicBezTo>
                    <a:cubicBezTo>
                      <a:pt x="569" y="777"/>
                      <a:pt x="625" y="883"/>
                      <a:pt x="688" y="983"/>
                    </a:cubicBezTo>
                    <a:cubicBezTo>
                      <a:pt x="810" y="1175"/>
                      <a:pt x="976" y="1315"/>
                      <a:pt x="1200" y="1375"/>
                    </a:cubicBezTo>
                    <a:cubicBezTo>
                      <a:pt x="1230" y="1383"/>
                      <a:pt x="1261" y="1387"/>
                      <a:pt x="1291" y="1387"/>
                    </a:cubicBezTo>
                    <a:cubicBezTo>
                      <a:pt x="1351" y="1387"/>
                      <a:pt x="1410" y="1371"/>
                      <a:pt x="1466" y="1341"/>
                    </a:cubicBezTo>
                    <a:cubicBezTo>
                      <a:pt x="1513" y="1316"/>
                      <a:pt x="1534" y="1273"/>
                      <a:pt x="1518" y="1222"/>
                    </a:cubicBezTo>
                    <a:cubicBezTo>
                      <a:pt x="1501" y="1169"/>
                      <a:pt x="1461" y="1143"/>
                      <a:pt x="1405" y="1142"/>
                    </a:cubicBezTo>
                    <a:cubicBezTo>
                      <a:pt x="1404" y="1142"/>
                      <a:pt x="1403" y="1142"/>
                      <a:pt x="1402" y="1142"/>
                    </a:cubicBezTo>
                    <a:cubicBezTo>
                      <a:pt x="1350" y="1142"/>
                      <a:pt x="1327" y="1168"/>
                      <a:pt x="1321" y="1222"/>
                    </a:cubicBezTo>
                    <a:cubicBezTo>
                      <a:pt x="1317" y="1263"/>
                      <a:pt x="1288" y="1278"/>
                      <a:pt x="1253" y="1278"/>
                    </a:cubicBezTo>
                    <a:cubicBezTo>
                      <a:pt x="1246" y="1278"/>
                      <a:pt x="1240" y="1277"/>
                      <a:pt x="1233" y="1277"/>
                    </a:cubicBezTo>
                    <a:cubicBezTo>
                      <a:pt x="1069" y="1255"/>
                      <a:pt x="946" y="1165"/>
                      <a:pt x="859" y="1033"/>
                    </a:cubicBezTo>
                    <a:cubicBezTo>
                      <a:pt x="711" y="808"/>
                      <a:pt x="566" y="580"/>
                      <a:pt x="425" y="351"/>
                    </a:cubicBezTo>
                    <a:cubicBezTo>
                      <a:pt x="324" y="187"/>
                      <a:pt x="211"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9" name="Google Shape;7449;p33"/>
              <p:cNvSpPr/>
              <p:nvPr/>
            </p:nvSpPr>
            <p:spPr>
              <a:xfrm>
                <a:off x="955132" y="388615"/>
                <a:ext cx="148237" cy="55988"/>
              </a:xfrm>
              <a:custGeom>
                <a:avLst/>
                <a:gdLst/>
                <a:ahLst/>
                <a:cxnLst/>
                <a:rect l="l" t="t" r="r" b="b"/>
                <a:pathLst>
                  <a:path w="1578" h="596" extrusionOk="0">
                    <a:moveTo>
                      <a:pt x="1445" y="0"/>
                    </a:moveTo>
                    <a:cubicBezTo>
                      <a:pt x="1436" y="0"/>
                      <a:pt x="1426" y="2"/>
                      <a:pt x="1417" y="7"/>
                    </a:cubicBezTo>
                    <a:cubicBezTo>
                      <a:pt x="1376" y="27"/>
                      <a:pt x="1367" y="89"/>
                      <a:pt x="1396" y="145"/>
                    </a:cubicBezTo>
                    <a:cubicBezTo>
                      <a:pt x="1445" y="244"/>
                      <a:pt x="1431" y="325"/>
                      <a:pt x="1340" y="387"/>
                    </a:cubicBezTo>
                    <a:cubicBezTo>
                      <a:pt x="1283" y="424"/>
                      <a:pt x="1217" y="453"/>
                      <a:pt x="1151" y="472"/>
                    </a:cubicBezTo>
                    <a:cubicBezTo>
                      <a:pt x="1052" y="498"/>
                      <a:pt x="953" y="510"/>
                      <a:pt x="853" y="510"/>
                    </a:cubicBezTo>
                    <a:cubicBezTo>
                      <a:pt x="733" y="510"/>
                      <a:pt x="612" y="493"/>
                      <a:pt x="492" y="465"/>
                    </a:cubicBezTo>
                    <a:cubicBezTo>
                      <a:pt x="373" y="437"/>
                      <a:pt x="254" y="405"/>
                      <a:pt x="168" y="313"/>
                    </a:cubicBezTo>
                    <a:cubicBezTo>
                      <a:pt x="150" y="294"/>
                      <a:pt x="135" y="285"/>
                      <a:pt x="118" y="285"/>
                    </a:cubicBezTo>
                    <a:cubicBezTo>
                      <a:pt x="108" y="285"/>
                      <a:pt x="98" y="288"/>
                      <a:pt x="86" y="293"/>
                    </a:cubicBezTo>
                    <a:cubicBezTo>
                      <a:pt x="62" y="302"/>
                      <a:pt x="38" y="308"/>
                      <a:pt x="15" y="314"/>
                    </a:cubicBezTo>
                    <a:cubicBezTo>
                      <a:pt x="12" y="323"/>
                      <a:pt x="7" y="330"/>
                      <a:pt x="0" y="338"/>
                    </a:cubicBezTo>
                    <a:cubicBezTo>
                      <a:pt x="72" y="377"/>
                      <a:pt x="140" y="432"/>
                      <a:pt x="216" y="454"/>
                    </a:cubicBezTo>
                    <a:cubicBezTo>
                      <a:pt x="388" y="508"/>
                      <a:pt x="563" y="562"/>
                      <a:pt x="741" y="587"/>
                    </a:cubicBezTo>
                    <a:cubicBezTo>
                      <a:pt x="785" y="593"/>
                      <a:pt x="830" y="596"/>
                      <a:pt x="875" y="596"/>
                    </a:cubicBezTo>
                    <a:cubicBezTo>
                      <a:pt x="967" y="596"/>
                      <a:pt x="1061" y="585"/>
                      <a:pt x="1152" y="572"/>
                    </a:cubicBezTo>
                    <a:cubicBezTo>
                      <a:pt x="1285" y="555"/>
                      <a:pt x="1397" y="479"/>
                      <a:pt x="1479" y="371"/>
                    </a:cubicBezTo>
                    <a:cubicBezTo>
                      <a:pt x="1546" y="284"/>
                      <a:pt x="1577" y="188"/>
                      <a:pt x="1534" y="79"/>
                    </a:cubicBezTo>
                    <a:cubicBezTo>
                      <a:pt x="1516" y="29"/>
                      <a:pt x="1480" y="0"/>
                      <a:pt x="14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0" name="Google Shape;7450;p33"/>
              <p:cNvSpPr/>
              <p:nvPr/>
            </p:nvSpPr>
            <p:spPr>
              <a:xfrm>
                <a:off x="988388" y="440941"/>
                <a:ext cx="116110" cy="43306"/>
              </a:xfrm>
              <a:custGeom>
                <a:avLst/>
                <a:gdLst/>
                <a:ahLst/>
                <a:cxnLst/>
                <a:rect l="l" t="t" r="r" b="b"/>
                <a:pathLst>
                  <a:path w="1236" h="461" extrusionOk="0">
                    <a:moveTo>
                      <a:pt x="0" y="1"/>
                    </a:moveTo>
                    <a:cubicBezTo>
                      <a:pt x="5" y="13"/>
                      <a:pt x="5" y="20"/>
                      <a:pt x="10" y="26"/>
                    </a:cubicBezTo>
                    <a:cubicBezTo>
                      <a:pt x="19" y="43"/>
                      <a:pt x="29" y="61"/>
                      <a:pt x="41" y="77"/>
                    </a:cubicBezTo>
                    <a:cubicBezTo>
                      <a:pt x="212" y="324"/>
                      <a:pt x="453" y="451"/>
                      <a:pt x="749" y="460"/>
                    </a:cubicBezTo>
                    <a:cubicBezTo>
                      <a:pt x="759" y="461"/>
                      <a:pt x="769" y="461"/>
                      <a:pt x="778" y="461"/>
                    </a:cubicBezTo>
                    <a:cubicBezTo>
                      <a:pt x="878" y="461"/>
                      <a:pt x="980" y="442"/>
                      <a:pt x="1075" y="414"/>
                    </a:cubicBezTo>
                    <a:cubicBezTo>
                      <a:pt x="1176" y="384"/>
                      <a:pt x="1236" y="280"/>
                      <a:pt x="1217" y="196"/>
                    </a:cubicBezTo>
                    <a:cubicBezTo>
                      <a:pt x="1209" y="164"/>
                      <a:pt x="1176" y="134"/>
                      <a:pt x="1146" y="113"/>
                    </a:cubicBezTo>
                    <a:cubicBezTo>
                      <a:pt x="1144" y="112"/>
                      <a:pt x="1141" y="111"/>
                      <a:pt x="1138" y="111"/>
                    </a:cubicBezTo>
                    <a:cubicBezTo>
                      <a:pt x="1120" y="111"/>
                      <a:pt x="1086" y="126"/>
                      <a:pt x="1085" y="134"/>
                    </a:cubicBezTo>
                    <a:cubicBezTo>
                      <a:pt x="1081" y="166"/>
                      <a:pt x="1083" y="205"/>
                      <a:pt x="1098" y="233"/>
                    </a:cubicBezTo>
                    <a:cubicBezTo>
                      <a:pt x="1133" y="296"/>
                      <a:pt x="1127" y="337"/>
                      <a:pt x="1060" y="370"/>
                    </a:cubicBezTo>
                    <a:cubicBezTo>
                      <a:pt x="1024" y="388"/>
                      <a:pt x="983" y="406"/>
                      <a:pt x="944" y="406"/>
                    </a:cubicBezTo>
                    <a:cubicBezTo>
                      <a:pt x="943" y="406"/>
                      <a:pt x="942" y="406"/>
                      <a:pt x="940" y="406"/>
                    </a:cubicBezTo>
                    <a:cubicBezTo>
                      <a:pt x="812" y="398"/>
                      <a:pt x="683" y="396"/>
                      <a:pt x="559" y="367"/>
                    </a:cubicBezTo>
                    <a:cubicBezTo>
                      <a:pt x="408" y="333"/>
                      <a:pt x="258" y="271"/>
                      <a:pt x="193" y="117"/>
                    </a:cubicBezTo>
                    <a:cubicBezTo>
                      <a:pt x="151" y="20"/>
                      <a:pt x="8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1" name="Google Shape;7451;p33"/>
              <p:cNvSpPr/>
              <p:nvPr/>
            </p:nvSpPr>
            <p:spPr>
              <a:xfrm>
                <a:off x="1094636" y="419335"/>
                <a:ext cx="100798" cy="38328"/>
              </a:xfrm>
              <a:custGeom>
                <a:avLst/>
                <a:gdLst/>
                <a:ahLst/>
                <a:cxnLst/>
                <a:rect l="l" t="t" r="r" b="b"/>
                <a:pathLst>
                  <a:path w="1073" h="408" extrusionOk="0">
                    <a:moveTo>
                      <a:pt x="989" y="0"/>
                    </a:moveTo>
                    <a:cubicBezTo>
                      <a:pt x="968" y="0"/>
                      <a:pt x="935" y="32"/>
                      <a:pt x="933" y="52"/>
                    </a:cubicBezTo>
                    <a:cubicBezTo>
                      <a:pt x="930" y="75"/>
                      <a:pt x="952" y="105"/>
                      <a:pt x="967" y="129"/>
                    </a:cubicBezTo>
                    <a:cubicBezTo>
                      <a:pt x="975" y="141"/>
                      <a:pt x="991" y="146"/>
                      <a:pt x="1008" y="156"/>
                    </a:cubicBezTo>
                    <a:cubicBezTo>
                      <a:pt x="928" y="272"/>
                      <a:pt x="797" y="328"/>
                      <a:pt x="646" y="328"/>
                    </a:cubicBezTo>
                    <a:cubicBezTo>
                      <a:pt x="455" y="328"/>
                      <a:pt x="232" y="238"/>
                      <a:pt x="43" y="65"/>
                    </a:cubicBezTo>
                    <a:cubicBezTo>
                      <a:pt x="27" y="84"/>
                      <a:pt x="14" y="102"/>
                      <a:pt x="1" y="119"/>
                    </a:cubicBezTo>
                    <a:cubicBezTo>
                      <a:pt x="168" y="303"/>
                      <a:pt x="411" y="407"/>
                      <a:pt x="640" y="407"/>
                    </a:cubicBezTo>
                    <a:cubicBezTo>
                      <a:pt x="702" y="407"/>
                      <a:pt x="763" y="399"/>
                      <a:pt x="821" y="384"/>
                    </a:cubicBezTo>
                    <a:cubicBezTo>
                      <a:pt x="919" y="357"/>
                      <a:pt x="1011" y="312"/>
                      <a:pt x="1052" y="214"/>
                    </a:cubicBezTo>
                    <a:cubicBezTo>
                      <a:pt x="1073" y="166"/>
                      <a:pt x="1070" y="100"/>
                      <a:pt x="1063" y="45"/>
                    </a:cubicBezTo>
                    <a:cubicBezTo>
                      <a:pt x="1062" y="27"/>
                      <a:pt x="1017" y="1"/>
                      <a:pt x="991" y="0"/>
                    </a:cubicBezTo>
                    <a:cubicBezTo>
                      <a:pt x="991" y="0"/>
                      <a:pt x="990" y="0"/>
                      <a:pt x="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2" name="Google Shape;7452;p33"/>
              <p:cNvSpPr/>
              <p:nvPr/>
            </p:nvSpPr>
            <p:spPr>
              <a:xfrm>
                <a:off x="1023334" y="391152"/>
                <a:ext cx="27524" cy="40112"/>
              </a:xfrm>
              <a:custGeom>
                <a:avLst/>
                <a:gdLst/>
                <a:ahLst/>
                <a:cxnLst/>
                <a:rect l="l" t="t" r="r" b="b"/>
                <a:pathLst>
                  <a:path w="293" h="427" extrusionOk="0">
                    <a:moveTo>
                      <a:pt x="153" y="0"/>
                    </a:moveTo>
                    <a:cubicBezTo>
                      <a:pt x="121" y="0"/>
                      <a:pt x="96" y="17"/>
                      <a:pt x="82" y="53"/>
                    </a:cubicBezTo>
                    <a:cubicBezTo>
                      <a:pt x="61" y="105"/>
                      <a:pt x="88" y="123"/>
                      <a:pt x="138" y="131"/>
                    </a:cubicBezTo>
                    <a:cubicBezTo>
                      <a:pt x="154" y="133"/>
                      <a:pt x="180" y="172"/>
                      <a:pt x="176" y="187"/>
                    </a:cubicBezTo>
                    <a:cubicBezTo>
                      <a:pt x="160" y="236"/>
                      <a:pt x="139" y="287"/>
                      <a:pt x="108" y="328"/>
                    </a:cubicBezTo>
                    <a:cubicBezTo>
                      <a:pt x="81" y="363"/>
                      <a:pt x="38" y="386"/>
                      <a:pt x="0" y="417"/>
                    </a:cubicBezTo>
                    <a:cubicBezTo>
                      <a:pt x="26" y="423"/>
                      <a:pt x="49" y="427"/>
                      <a:pt x="71" y="427"/>
                    </a:cubicBezTo>
                    <a:cubicBezTo>
                      <a:pt x="143" y="427"/>
                      <a:pt x="194" y="388"/>
                      <a:pt x="243" y="301"/>
                    </a:cubicBezTo>
                    <a:cubicBezTo>
                      <a:pt x="293" y="219"/>
                      <a:pt x="287" y="96"/>
                      <a:pt x="232" y="37"/>
                    </a:cubicBezTo>
                    <a:cubicBezTo>
                      <a:pt x="220" y="24"/>
                      <a:pt x="206" y="12"/>
                      <a:pt x="190" y="7"/>
                    </a:cubicBezTo>
                    <a:cubicBezTo>
                      <a:pt x="177" y="2"/>
                      <a:pt x="165" y="0"/>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453" name="Google Shape;7453;p33"/>
              <p:cNvGrpSpPr/>
              <p:nvPr/>
            </p:nvGrpSpPr>
            <p:grpSpPr>
              <a:xfrm>
                <a:off x="883830" y="216794"/>
                <a:ext cx="407145" cy="74588"/>
                <a:chOff x="883830" y="216794"/>
                <a:chExt cx="407145" cy="74588"/>
              </a:xfrm>
            </p:grpSpPr>
            <p:sp>
              <p:nvSpPr>
                <p:cNvPr id="7454" name="Google Shape;7454;p33"/>
                <p:cNvSpPr/>
                <p:nvPr/>
              </p:nvSpPr>
              <p:spPr>
                <a:xfrm>
                  <a:off x="883830" y="220552"/>
                  <a:ext cx="284544" cy="70831"/>
                </a:xfrm>
                <a:custGeom>
                  <a:avLst/>
                  <a:gdLst/>
                  <a:ahLst/>
                  <a:cxnLst/>
                  <a:rect l="l" t="t" r="r" b="b"/>
                  <a:pathLst>
                    <a:path w="3029" h="754" extrusionOk="0">
                      <a:moveTo>
                        <a:pt x="2631" y="1"/>
                      </a:moveTo>
                      <a:cubicBezTo>
                        <a:pt x="2488" y="1"/>
                        <a:pt x="2365" y="71"/>
                        <a:pt x="2249" y="148"/>
                      </a:cubicBezTo>
                      <a:cubicBezTo>
                        <a:pt x="2114" y="237"/>
                        <a:pt x="1985" y="340"/>
                        <a:pt x="1840" y="402"/>
                      </a:cubicBezTo>
                      <a:cubicBezTo>
                        <a:pt x="1513" y="538"/>
                        <a:pt x="1172" y="587"/>
                        <a:pt x="826" y="587"/>
                      </a:cubicBezTo>
                      <a:cubicBezTo>
                        <a:pt x="719" y="587"/>
                        <a:pt x="612" y="582"/>
                        <a:pt x="504" y="574"/>
                      </a:cubicBezTo>
                      <a:cubicBezTo>
                        <a:pt x="415" y="568"/>
                        <a:pt x="327" y="555"/>
                        <a:pt x="225" y="546"/>
                      </a:cubicBezTo>
                      <a:cubicBezTo>
                        <a:pt x="182" y="549"/>
                        <a:pt x="123" y="549"/>
                        <a:pt x="70" y="565"/>
                      </a:cubicBezTo>
                      <a:cubicBezTo>
                        <a:pt x="43" y="573"/>
                        <a:pt x="24" y="609"/>
                        <a:pt x="1" y="632"/>
                      </a:cubicBezTo>
                      <a:cubicBezTo>
                        <a:pt x="22" y="653"/>
                        <a:pt x="40" y="688"/>
                        <a:pt x="65" y="693"/>
                      </a:cubicBezTo>
                      <a:cubicBezTo>
                        <a:pt x="168" y="717"/>
                        <a:pt x="273" y="742"/>
                        <a:pt x="378" y="748"/>
                      </a:cubicBezTo>
                      <a:cubicBezTo>
                        <a:pt x="459" y="752"/>
                        <a:pt x="539" y="754"/>
                        <a:pt x="619" y="754"/>
                      </a:cubicBezTo>
                      <a:cubicBezTo>
                        <a:pt x="1192" y="754"/>
                        <a:pt x="1740" y="642"/>
                        <a:pt x="2238" y="314"/>
                      </a:cubicBezTo>
                      <a:cubicBezTo>
                        <a:pt x="2317" y="262"/>
                        <a:pt x="2391" y="202"/>
                        <a:pt x="2473" y="157"/>
                      </a:cubicBezTo>
                      <a:cubicBezTo>
                        <a:pt x="2538" y="121"/>
                        <a:pt x="2611" y="94"/>
                        <a:pt x="2684" y="74"/>
                      </a:cubicBezTo>
                      <a:cubicBezTo>
                        <a:pt x="2691" y="72"/>
                        <a:pt x="2699" y="71"/>
                        <a:pt x="2707" y="71"/>
                      </a:cubicBezTo>
                      <a:cubicBezTo>
                        <a:pt x="2734" y="71"/>
                        <a:pt x="2765" y="81"/>
                        <a:pt x="2790" y="93"/>
                      </a:cubicBezTo>
                      <a:cubicBezTo>
                        <a:pt x="2849" y="121"/>
                        <a:pt x="2848" y="156"/>
                        <a:pt x="2792" y="193"/>
                      </a:cubicBezTo>
                      <a:cubicBezTo>
                        <a:pt x="2730" y="234"/>
                        <a:pt x="2727" y="307"/>
                        <a:pt x="2796" y="329"/>
                      </a:cubicBezTo>
                      <a:cubicBezTo>
                        <a:pt x="2816" y="336"/>
                        <a:pt x="2840" y="339"/>
                        <a:pt x="2864" y="339"/>
                      </a:cubicBezTo>
                      <a:cubicBezTo>
                        <a:pt x="2897" y="339"/>
                        <a:pt x="2930" y="333"/>
                        <a:pt x="2955" y="319"/>
                      </a:cubicBezTo>
                      <a:cubicBezTo>
                        <a:pt x="3013" y="286"/>
                        <a:pt x="3029" y="216"/>
                        <a:pt x="2991" y="155"/>
                      </a:cubicBezTo>
                      <a:cubicBezTo>
                        <a:pt x="2966" y="113"/>
                        <a:pt x="2926" y="67"/>
                        <a:pt x="2883" y="50"/>
                      </a:cubicBezTo>
                      <a:cubicBezTo>
                        <a:pt x="2808" y="21"/>
                        <a:pt x="2726" y="4"/>
                        <a:pt x="2646" y="1"/>
                      </a:cubicBezTo>
                      <a:cubicBezTo>
                        <a:pt x="2641" y="1"/>
                        <a:pt x="2636" y="1"/>
                        <a:pt x="2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5" name="Google Shape;7455;p33"/>
                <p:cNvSpPr/>
                <p:nvPr/>
              </p:nvSpPr>
              <p:spPr>
                <a:xfrm>
                  <a:off x="1159833" y="216794"/>
                  <a:ext cx="75152" cy="59088"/>
                </a:xfrm>
                <a:custGeom>
                  <a:avLst/>
                  <a:gdLst/>
                  <a:ahLst/>
                  <a:cxnLst/>
                  <a:rect l="l" t="t" r="r" b="b"/>
                  <a:pathLst>
                    <a:path w="800" h="629" extrusionOk="0">
                      <a:moveTo>
                        <a:pt x="226" y="1"/>
                      </a:moveTo>
                      <a:cubicBezTo>
                        <a:pt x="145" y="1"/>
                        <a:pt x="66" y="15"/>
                        <a:pt x="1" y="47"/>
                      </a:cubicBezTo>
                      <a:cubicBezTo>
                        <a:pt x="28" y="87"/>
                        <a:pt x="57" y="102"/>
                        <a:pt x="101" y="102"/>
                      </a:cubicBezTo>
                      <a:cubicBezTo>
                        <a:pt x="111" y="102"/>
                        <a:pt x="122" y="101"/>
                        <a:pt x="134" y="100"/>
                      </a:cubicBezTo>
                      <a:cubicBezTo>
                        <a:pt x="165" y="97"/>
                        <a:pt x="197" y="95"/>
                        <a:pt x="229" y="95"/>
                      </a:cubicBezTo>
                      <a:cubicBezTo>
                        <a:pt x="303" y="95"/>
                        <a:pt x="378" y="103"/>
                        <a:pt x="448" y="121"/>
                      </a:cubicBezTo>
                      <a:cubicBezTo>
                        <a:pt x="613" y="164"/>
                        <a:pt x="694" y="302"/>
                        <a:pt x="680" y="481"/>
                      </a:cubicBezTo>
                      <a:cubicBezTo>
                        <a:pt x="671" y="481"/>
                        <a:pt x="661" y="480"/>
                        <a:pt x="654" y="480"/>
                      </a:cubicBezTo>
                      <a:cubicBezTo>
                        <a:pt x="623" y="487"/>
                        <a:pt x="586" y="489"/>
                        <a:pt x="563" y="507"/>
                      </a:cubicBezTo>
                      <a:cubicBezTo>
                        <a:pt x="551" y="516"/>
                        <a:pt x="553" y="564"/>
                        <a:pt x="567" y="579"/>
                      </a:cubicBezTo>
                      <a:cubicBezTo>
                        <a:pt x="589" y="603"/>
                        <a:pt x="626" y="629"/>
                        <a:pt x="655" y="629"/>
                      </a:cubicBezTo>
                      <a:cubicBezTo>
                        <a:pt x="656" y="629"/>
                        <a:pt x="656" y="629"/>
                        <a:pt x="657" y="629"/>
                      </a:cubicBezTo>
                      <a:cubicBezTo>
                        <a:pt x="727" y="625"/>
                        <a:pt x="767" y="572"/>
                        <a:pt x="779" y="507"/>
                      </a:cubicBezTo>
                      <a:cubicBezTo>
                        <a:pt x="799" y="395"/>
                        <a:pt x="779" y="289"/>
                        <a:pt x="706" y="199"/>
                      </a:cubicBezTo>
                      <a:cubicBezTo>
                        <a:pt x="606" y="75"/>
                        <a:pt x="409"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6" name="Google Shape;7456;p33"/>
                <p:cNvSpPr/>
                <p:nvPr/>
              </p:nvSpPr>
              <p:spPr>
                <a:xfrm>
                  <a:off x="1229162" y="228913"/>
                  <a:ext cx="61813" cy="50446"/>
                </a:xfrm>
                <a:custGeom>
                  <a:avLst/>
                  <a:gdLst/>
                  <a:ahLst/>
                  <a:cxnLst/>
                  <a:rect l="l" t="t" r="r" b="b"/>
                  <a:pathLst>
                    <a:path w="658" h="537" extrusionOk="0">
                      <a:moveTo>
                        <a:pt x="181" y="1"/>
                      </a:moveTo>
                      <a:cubicBezTo>
                        <a:pt x="120" y="1"/>
                        <a:pt x="58" y="13"/>
                        <a:pt x="0" y="40"/>
                      </a:cubicBezTo>
                      <a:cubicBezTo>
                        <a:pt x="24" y="50"/>
                        <a:pt x="49" y="70"/>
                        <a:pt x="73" y="70"/>
                      </a:cubicBezTo>
                      <a:cubicBezTo>
                        <a:pt x="74" y="70"/>
                        <a:pt x="76" y="70"/>
                        <a:pt x="77" y="70"/>
                      </a:cubicBezTo>
                      <a:cubicBezTo>
                        <a:pt x="101" y="66"/>
                        <a:pt x="124" y="64"/>
                        <a:pt x="147" y="64"/>
                      </a:cubicBezTo>
                      <a:cubicBezTo>
                        <a:pt x="299" y="64"/>
                        <a:pt x="417" y="145"/>
                        <a:pt x="520" y="258"/>
                      </a:cubicBezTo>
                      <a:cubicBezTo>
                        <a:pt x="582" y="326"/>
                        <a:pt x="567" y="362"/>
                        <a:pt x="486" y="410"/>
                      </a:cubicBezTo>
                      <a:cubicBezTo>
                        <a:pt x="464" y="423"/>
                        <a:pt x="441" y="465"/>
                        <a:pt x="448" y="483"/>
                      </a:cubicBezTo>
                      <a:cubicBezTo>
                        <a:pt x="458" y="507"/>
                        <a:pt x="494" y="536"/>
                        <a:pt x="520" y="537"/>
                      </a:cubicBezTo>
                      <a:cubicBezTo>
                        <a:pt x="523" y="537"/>
                        <a:pt x="526" y="537"/>
                        <a:pt x="529" y="537"/>
                      </a:cubicBezTo>
                      <a:cubicBezTo>
                        <a:pt x="612" y="537"/>
                        <a:pt x="658" y="470"/>
                        <a:pt x="646" y="377"/>
                      </a:cubicBezTo>
                      <a:cubicBezTo>
                        <a:pt x="621" y="165"/>
                        <a:pt x="404"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7" name="Google Shape;7457;p33"/>
                <p:cNvSpPr/>
                <p:nvPr/>
              </p:nvSpPr>
              <p:spPr>
                <a:xfrm>
                  <a:off x="1171200" y="229383"/>
                  <a:ext cx="26209" cy="52888"/>
                </a:xfrm>
                <a:custGeom>
                  <a:avLst/>
                  <a:gdLst/>
                  <a:ahLst/>
                  <a:cxnLst/>
                  <a:rect l="l" t="t" r="r" b="b"/>
                  <a:pathLst>
                    <a:path w="279" h="563" extrusionOk="0">
                      <a:moveTo>
                        <a:pt x="144" y="1"/>
                      </a:moveTo>
                      <a:cubicBezTo>
                        <a:pt x="123" y="1"/>
                        <a:pt x="96" y="4"/>
                        <a:pt x="63" y="10"/>
                      </a:cubicBezTo>
                      <a:cubicBezTo>
                        <a:pt x="85" y="32"/>
                        <a:pt x="103" y="46"/>
                        <a:pt x="115" y="62"/>
                      </a:cubicBezTo>
                      <a:cubicBezTo>
                        <a:pt x="204" y="151"/>
                        <a:pt x="230" y="283"/>
                        <a:pt x="181" y="390"/>
                      </a:cubicBezTo>
                      <a:cubicBezTo>
                        <a:pt x="170" y="415"/>
                        <a:pt x="156" y="433"/>
                        <a:pt x="137" y="433"/>
                      </a:cubicBezTo>
                      <a:cubicBezTo>
                        <a:pt x="128" y="433"/>
                        <a:pt x="117" y="428"/>
                        <a:pt x="104" y="416"/>
                      </a:cubicBezTo>
                      <a:cubicBezTo>
                        <a:pt x="87" y="401"/>
                        <a:pt x="69" y="391"/>
                        <a:pt x="53" y="391"/>
                      </a:cubicBezTo>
                      <a:cubicBezTo>
                        <a:pt x="39" y="391"/>
                        <a:pt x="26" y="398"/>
                        <a:pt x="17" y="414"/>
                      </a:cubicBezTo>
                      <a:cubicBezTo>
                        <a:pt x="3" y="442"/>
                        <a:pt x="1" y="491"/>
                        <a:pt x="16" y="519"/>
                      </a:cubicBezTo>
                      <a:cubicBezTo>
                        <a:pt x="32" y="548"/>
                        <a:pt x="56" y="563"/>
                        <a:pt x="82" y="563"/>
                      </a:cubicBezTo>
                      <a:cubicBezTo>
                        <a:pt x="110" y="563"/>
                        <a:pt x="139" y="547"/>
                        <a:pt x="162" y="516"/>
                      </a:cubicBezTo>
                      <a:cubicBezTo>
                        <a:pt x="258" y="387"/>
                        <a:pt x="278" y="240"/>
                        <a:pt x="238" y="88"/>
                      </a:cubicBezTo>
                      <a:cubicBezTo>
                        <a:pt x="221" y="24"/>
                        <a:pt x="200"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8" name="Google Shape;7458;p33"/>
                <p:cNvSpPr/>
                <p:nvPr/>
              </p:nvSpPr>
              <p:spPr>
                <a:xfrm>
                  <a:off x="1086463" y="255405"/>
                  <a:ext cx="34006" cy="31376"/>
                </a:xfrm>
                <a:custGeom>
                  <a:avLst/>
                  <a:gdLst/>
                  <a:ahLst/>
                  <a:cxnLst/>
                  <a:rect l="l" t="t" r="r" b="b"/>
                  <a:pathLst>
                    <a:path w="362" h="334" extrusionOk="0">
                      <a:moveTo>
                        <a:pt x="140" y="1"/>
                      </a:moveTo>
                      <a:cubicBezTo>
                        <a:pt x="92" y="1"/>
                        <a:pt x="43" y="17"/>
                        <a:pt x="1" y="53"/>
                      </a:cubicBezTo>
                      <a:cubicBezTo>
                        <a:pt x="73" y="74"/>
                        <a:pt x="144" y="90"/>
                        <a:pt x="213" y="115"/>
                      </a:cubicBezTo>
                      <a:cubicBezTo>
                        <a:pt x="233" y="124"/>
                        <a:pt x="246" y="156"/>
                        <a:pt x="260" y="176"/>
                      </a:cubicBezTo>
                      <a:cubicBezTo>
                        <a:pt x="242" y="188"/>
                        <a:pt x="226" y="203"/>
                        <a:pt x="206" y="212"/>
                      </a:cubicBezTo>
                      <a:cubicBezTo>
                        <a:pt x="165" y="232"/>
                        <a:pt x="147" y="266"/>
                        <a:pt x="171" y="301"/>
                      </a:cubicBezTo>
                      <a:cubicBezTo>
                        <a:pt x="184" y="319"/>
                        <a:pt x="218" y="334"/>
                        <a:pt x="242" y="334"/>
                      </a:cubicBezTo>
                      <a:cubicBezTo>
                        <a:pt x="247" y="334"/>
                        <a:pt x="250" y="333"/>
                        <a:pt x="254" y="332"/>
                      </a:cubicBezTo>
                      <a:cubicBezTo>
                        <a:pt x="321" y="315"/>
                        <a:pt x="361" y="233"/>
                        <a:pt x="345" y="166"/>
                      </a:cubicBezTo>
                      <a:cubicBezTo>
                        <a:pt x="319" y="62"/>
                        <a:pt x="23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459" name="Google Shape;7459;p33"/>
              <p:cNvSpPr/>
              <p:nvPr/>
            </p:nvSpPr>
            <p:spPr>
              <a:xfrm>
                <a:off x="742540" y="308576"/>
                <a:ext cx="460588" cy="181116"/>
              </a:xfrm>
              <a:custGeom>
                <a:avLst/>
                <a:gdLst/>
                <a:ahLst/>
                <a:cxnLst/>
                <a:rect l="l" t="t" r="r" b="b"/>
                <a:pathLst>
                  <a:path w="4903" h="1928" extrusionOk="0">
                    <a:moveTo>
                      <a:pt x="426" y="37"/>
                    </a:moveTo>
                    <a:cubicBezTo>
                      <a:pt x="800" y="37"/>
                      <a:pt x="1133" y="191"/>
                      <a:pt x="1439" y="416"/>
                    </a:cubicBezTo>
                    <a:cubicBezTo>
                      <a:pt x="1627" y="556"/>
                      <a:pt x="1797" y="719"/>
                      <a:pt x="1973" y="876"/>
                    </a:cubicBezTo>
                    <a:cubicBezTo>
                      <a:pt x="2073" y="964"/>
                      <a:pt x="2179" y="1028"/>
                      <a:pt x="2305" y="1028"/>
                    </a:cubicBezTo>
                    <a:cubicBezTo>
                      <a:pt x="2335" y="1028"/>
                      <a:pt x="2366" y="1025"/>
                      <a:pt x="2397" y="1017"/>
                    </a:cubicBezTo>
                    <a:cubicBezTo>
                      <a:pt x="2418" y="1012"/>
                      <a:pt x="2446" y="1007"/>
                      <a:pt x="2458" y="992"/>
                    </a:cubicBezTo>
                    <a:cubicBezTo>
                      <a:pt x="2485" y="962"/>
                      <a:pt x="2524" y="922"/>
                      <a:pt x="2521" y="888"/>
                    </a:cubicBezTo>
                    <a:cubicBezTo>
                      <a:pt x="2519" y="857"/>
                      <a:pt x="2472" y="821"/>
                      <a:pt x="2436" y="805"/>
                    </a:cubicBezTo>
                    <a:cubicBezTo>
                      <a:pt x="2376" y="780"/>
                      <a:pt x="2350" y="736"/>
                      <a:pt x="2379" y="680"/>
                    </a:cubicBezTo>
                    <a:cubicBezTo>
                      <a:pt x="2395" y="649"/>
                      <a:pt x="2420" y="634"/>
                      <a:pt x="2447" y="634"/>
                    </a:cubicBezTo>
                    <a:cubicBezTo>
                      <a:pt x="2473" y="634"/>
                      <a:pt x="2501" y="647"/>
                      <a:pt x="2526" y="674"/>
                    </a:cubicBezTo>
                    <a:cubicBezTo>
                      <a:pt x="2617" y="772"/>
                      <a:pt x="2600" y="958"/>
                      <a:pt x="2491" y="1037"/>
                    </a:cubicBezTo>
                    <a:cubicBezTo>
                      <a:pt x="2407" y="1097"/>
                      <a:pt x="2313" y="1128"/>
                      <a:pt x="2218" y="1128"/>
                    </a:cubicBezTo>
                    <a:cubicBezTo>
                      <a:pt x="2098" y="1128"/>
                      <a:pt x="1977" y="1080"/>
                      <a:pt x="1872" y="986"/>
                    </a:cubicBezTo>
                    <a:cubicBezTo>
                      <a:pt x="1797" y="921"/>
                      <a:pt x="1730" y="847"/>
                      <a:pt x="1662" y="776"/>
                    </a:cubicBezTo>
                    <a:cubicBezTo>
                      <a:pt x="1461" y="567"/>
                      <a:pt x="1234" y="392"/>
                      <a:pt x="973" y="267"/>
                    </a:cubicBezTo>
                    <a:cubicBezTo>
                      <a:pt x="802" y="186"/>
                      <a:pt x="622" y="146"/>
                      <a:pt x="433" y="146"/>
                    </a:cubicBezTo>
                    <a:cubicBezTo>
                      <a:pt x="428" y="146"/>
                      <a:pt x="423" y="146"/>
                      <a:pt x="418" y="146"/>
                    </a:cubicBezTo>
                    <a:cubicBezTo>
                      <a:pt x="313" y="146"/>
                      <a:pt x="206" y="144"/>
                      <a:pt x="100" y="138"/>
                    </a:cubicBezTo>
                    <a:cubicBezTo>
                      <a:pt x="79" y="137"/>
                      <a:pt x="60" y="108"/>
                      <a:pt x="39" y="92"/>
                    </a:cubicBezTo>
                    <a:cubicBezTo>
                      <a:pt x="61" y="75"/>
                      <a:pt x="83" y="45"/>
                      <a:pt x="106" y="43"/>
                    </a:cubicBezTo>
                    <a:cubicBezTo>
                      <a:pt x="141" y="40"/>
                      <a:pt x="175" y="39"/>
                      <a:pt x="211" y="39"/>
                    </a:cubicBezTo>
                    <a:cubicBezTo>
                      <a:pt x="252" y="39"/>
                      <a:pt x="295" y="40"/>
                      <a:pt x="340" y="40"/>
                    </a:cubicBezTo>
                    <a:cubicBezTo>
                      <a:pt x="369" y="38"/>
                      <a:pt x="398" y="37"/>
                      <a:pt x="426" y="37"/>
                    </a:cubicBezTo>
                    <a:close/>
                    <a:moveTo>
                      <a:pt x="3144" y="880"/>
                    </a:moveTo>
                    <a:cubicBezTo>
                      <a:pt x="3155" y="880"/>
                      <a:pt x="3168" y="882"/>
                      <a:pt x="3180" y="887"/>
                    </a:cubicBezTo>
                    <a:cubicBezTo>
                      <a:pt x="3196" y="892"/>
                      <a:pt x="3210" y="903"/>
                      <a:pt x="3222" y="917"/>
                    </a:cubicBezTo>
                    <a:cubicBezTo>
                      <a:pt x="3278" y="976"/>
                      <a:pt x="3283" y="1099"/>
                      <a:pt x="3233" y="1181"/>
                    </a:cubicBezTo>
                    <a:cubicBezTo>
                      <a:pt x="3183" y="1267"/>
                      <a:pt x="3133" y="1306"/>
                      <a:pt x="3060" y="1306"/>
                    </a:cubicBezTo>
                    <a:cubicBezTo>
                      <a:pt x="3039" y="1306"/>
                      <a:pt x="3015" y="1303"/>
                      <a:pt x="2989" y="1296"/>
                    </a:cubicBezTo>
                    <a:cubicBezTo>
                      <a:pt x="3029" y="1265"/>
                      <a:pt x="3070" y="1242"/>
                      <a:pt x="3098" y="1208"/>
                    </a:cubicBezTo>
                    <a:cubicBezTo>
                      <a:pt x="3129" y="1167"/>
                      <a:pt x="3149" y="1117"/>
                      <a:pt x="3166" y="1067"/>
                    </a:cubicBezTo>
                    <a:cubicBezTo>
                      <a:pt x="3170" y="1052"/>
                      <a:pt x="3144" y="1014"/>
                      <a:pt x="3128" y="1011"/>
                    </a:cubicBezTo>
                    <a:cubicBezTo>
                      <a:pt x="3078" y="1002"/>
                      <a:pt x="3051" y="985"/>
                      <a:pt x="3072" y="933"/>
                    </a:cubicBezTo>
                    <a:cubicBezTo>
                      <a:pt x="3086" y="898"/>
                      <a:pt x="3112" y="880"/>
                      <a:pt x="3144" y="880"/>
                    </a:cubicBezTo>
                    <a:close/>
                    <a:moveTo>
                      <a:pt x="3710" y="854"/>
                    </a:moveTo>
                    <a:cubicBezTo>
                      <a:pt x="3744" y="854"/>
                      <a:pt x="3781" y="883"/>
                      <a:pt x="3800" y="932"/>
                    </a:cubicBezTo>
                    <a:cubicBezTo>
                      <a:pt x="3843" y="1041"/>
                      <a:pt x="3811" y="1138"/>
                      <a:pt x="3744" y="1224"/>
                    </a:cubicBezTo>
                    <a:cubicBezTo>
                      <a:pt x="3663" y="1332"/>
                      <a:pt x="3552" y="1408"/>
                      <a:pt x="3418" y="1425"/>
                    </a:cubicBezTo>
                    <a:cubicBezTo>
                      <a:pt x="3327" y="1438"/>
                      <a:pt x="3233" y="1449"/>
                      <a:pt x="3140" y="1449"/>
                    </a:cubicBezTo>
                    <a:cubicBezTo>
                      <a:pt x="3095" y="1449"/>
                      <a:pt x="3050" y="1446"/>
                      <a:pt x="3006" y="1440"/>
                    </a:cubicBezTo>
                    <a:cubicBezTo>
                      <a:pt x="2828" y="1415"/>
                      <a:pt x="2654" y="1361"/>
                      <a:pt x="2482" y="1308"/>
                    </a:cubicBezTo>
                    <a:cubicBezTo>
                      <a:pt x="2405" y="1285"/>
                      <a:pt x="2338" y="1231"/>
                      <a:pt x="2266" y="1191"/>
                    </a:cubicBezTo>
                    <a:cubicBezTo>
                      <a:pt x="2270" y="1181"/>
                      <a:pt x="2273" y="1174"/>
                      <a:pt x="2278" y="1166"/>
                    </a:cubicBezTo>
                    <a:cubicBezTo>
                      <a:pt x="2301" y="1160"/>
                      <a:pt x="2326" y="1156"/>
                      <a:pt x="2352" y="1146"/>
                    </a:cubicBezTo>
                    <a:cubicBezTo>
                      <a:pt x="2364" y="1141"/>
                      <a:pt x="2374" y="1139"/>
                      <a:pt x="2384" y="1139"/>
                    </a:cubicBezTo>
                    <a:cubicBezTo>
                      <a:pt x="2401" y="1139"/>
                      <a:pt x="2416" y="1147"/>
                      <a:pt x="2433" y="1166"/>
                    </a:cubicBezTo>
                    <a:cubicBezTo>
                      <a:pt x="2519" y="1259"/>
                      <a:pt x="2638" y="1291"/>
                      <a:pt x="2757" y="1319"/>
                    </a:cubicBezTo>
                    <a:cubicBezTo>
                      <a:pt x="2877" y="1347"/>
                      <a:pt x="2998" y="1364"/>
                      <a:pt x="3118" y="1364"/>
                    </a:cubicBezTo>
                    <a:cubicBezTo>
                      <a:pt x="3218" y="1364"/>
                      <a:pt x="3317" y="1353"/>
                      <a:pt x="3417" y="1325"/>
                    </a:cubicBezTo>
                    <a:cubicBezTo>
                      <a:pt x="3483" y="1306"/>
                      <a:pt x="3548" y="1278"/>
                      <a:pt x="3605" y="1241"/>
                    </a:cubicBezTo>
                    <a:cubicBezTo>
                      <a:pt x="3697" y="1178"/>
                      <a:pt x="3711" y="1098"/>
                      <a:pt x="3661" y="1000"/>
                    </a:cubicBezTo>
                    <a:cubicBezTo>
                      <a:pt x="3633" y="943"/>
                      <a:pt x="3641" y="881"/>
                      <a:pt x="3682" y="860"/>
                    </a:cubicBezTo>
                    <a:cubicBezTo>
                      <a:pt x="3691" y="856"/>
                      <a:pt x="3700" y="854"/>
                      <a:pt x="3710" y="854"/>
                    </a:cubicBezTo>
                    <a:close/>
                    <a:moveTo>
                      <a:pt x="4739" y="1179"/>
                    </a:moveTo>
                    <a:cubicBezTo>
                      <a:pt x="4765" y="1179"/>
                      <a:pt x="4808" y="1205"/>
                      <a:pt x="4811" y="1224"/>
                    </a:cubicBezTo>
                    <a:cubicBezTo>
                      <a:pt x="4818" y="1279"/>
                      <a:pt x="4821" y="1342"/>
                      <a:pt x="4800" y="1393"/>
                    </a:cubicBezTo>
                    <a:cubicBezTo>
                      <a:pt x="4759" y="1490"/>
                      <a:pt x="4667" y="1536"/>
                      <a:pt x="4569" y="1563"/>
                    </a:cubicBezTo>
                    <a:cubicBezTo>
                      <a:pt x="4511" y="1578"/>
                      <a:pt x="4450" y="1586"/>
                      <a:pt x="4388" y="1586"/>
                    </a:cubicBezTo>
                    <a:cubicBezTo>
                      <a:pt x="4159" y="1586"/>
                      <a:pt x="3916" y="1482"/>
                      <a:pt x="3749" y="1298"/>
                    </a:cubicBezTo>
                    <a:cubicBezTo>
                      <a:pt x="3763" y="1281"/>
                      <a:pt x="3777" y="1263"/>
                      <a:pt x="3791" y="1244"/>
                    </a:cubicBezTo>
                    <a:cubicBezTo>
                      <a:pt x="3980" y="1417"/>
                      <a:pt x="4202" y="1506"/>
                      <a:pt x="4393" y="1506"/>
                    </a:cubicBezTo>
                    <a:cubicBezTo>
                      <a:pt x="4544" y="1506"/>
                      <a:pt x="4676" y="1450"/>
                      <a:pt x="4756" y="1335"/>
                    </a:cubicBezTo>
                    <a:cubicBezTo>
                      <a:pt x="4739" y="1325"/>
                      <a:pt x="4723" y="1320"/>
                      <a:pt x="4715" y="1308"/>
                    </a:cubicBezTo>
                    <a:cubicBezTo>
                      <a:pt x="4700" y="1284"/>
                      <a:pt x="4677" y="1255"/>
                      <a:pt x="4681" y="1231"/>
                    </a:cubicBezTo>
                    <a:cubicBezTo>
                      <a:pt x="4684" y="1210"/>
                      <a:pt x="4720" y="1179"/>
                      <a:pt x="4739" y="1179"/>
                    </a:cubicBezTo>
                    <a:close/>
                    <a:moveTo>
                      <a:pt x="825" y="256"/>
                    </a:moveTo>
                    <a:cubicBezTo>
                      <a:pt x="1036" y="294"/>
                      <a:pt x="1149" y="442"/>
                      <a:pt x="1250" y="604"/>
                    </a:cubicBezTo>
                    <a:cubicBezTo>
                      <a:pt x="1391" y="834"/>
                      <a:pt x="1536" y="1062"/>
                      <a:pt x="1684" y="1286"/>
                    </a:cubicBezTo>
                    <a:cubicBezTo>
                      <a:pt x="1771" y="1420"/>
                      <a:pt x="1894" y="1508"/>
                      <a:pt x="2058" y="1530"/>
                    </a:cubicBezTo>
                    <a:cubicBezTo>
                      <a:pt x="2064" y="1531"/>
                      <a:pt x="2071" y="1532"/>
                      <a:pt x="2077" y="1532"/>
                    </a:cubicBezTo>
                    <a:cubicBezTo>
                      <a:pt x="2113" y="1532"/>
                      <a:pt x="2142" y="1516"/>
                      <a:pt x="2146" y="1476"/>
                    </a:cubicBezTo>
                    <a:cubicBezTo>
                      <a:pt x="2152" y="1421"/>
                      <a:pt x="2175" y="1395"/>
                      <a:pt x="2227" y="1395"/>
                    </a:cubicBezTo>
                    <a:cubicBezTo>
                      <a:pt x="2228" y="1395"/>
                      <a:pt x="2229" y="1395"/>
                      <a:pt x="2230" y="1395"/>
                    </a:cubicBezTo>
                    <a:cubicBezTo>
                      <a:pt x="2285" y="1397"/>
                      <a:pt x="2325" y="1423"/>
                      <a:pt x="2343" y="1476"/>
                    </a:cubicBezTo>
                    <a:cubicBezTo>
                      <a:pt x="2359" y="1527"/>
                      <a:pt x="2338" y="1570"/>
                      <a:pt x="2291" y="1595"/>
                    </a:cubicBezTo>
                    <a:cubicBezTo>
                      <a:pt x="2235" y="1625"/>
                      <a:pt x="2176" y="1640"/>
                      <a:pt x="2116" y="1640"/>
                    </a:cubicBezTo>
                    <a:cubicBezTo>
                      <a:pt x="2086" y="1640"/>
                      <a:pt x="2055" y="1637"/>
                      <a:pt x="2025" y="1629"/>
                    </a:cubicBezTo>
                    <a:cubicBezTo>
                      <a:pt x="1801" y="1569"/>
                      <a:pt x="1635" y="1430"/>
                      <a:pt x="1513" y="1237"/>
                    </a:cubicBezTo>
                    <a:cubicBezTo>
                      <a:pt x="1450" y="1136"/>
                      <a:pt x="1395" y="1031"/>
                      <a:pt x="1336" y="928"/>
                    </a:cubicBezTo>
                    <a:cubicBezTo>
                      <a:pt x="1196" y="691"/>
                      <a:pt x="1045" y="462"/>
                      <a:pt x="839" y="276"/>
                    </a:cubicBezTo>
                    <a:cubicBezTo>
                      <a:pt x="835" y="272"/>
                      <a:pt x="831" y="265"/>
                      <a:pt x="825" y="256"/>
                    </a:cubicBezTo>
                    <a:close/>
                    <a:moveTo>
                      <a:pt x="2617" y="1410"/>
                    </a:moveTo>
                    <a:lnTo>
                      <a:pt x="2617" y="1410"/>
                    </a:lnTo>
                    <a:cubicBezTo>
                      <a:pt x="2699" y="1424"/>
                      <a:pt x="2768" y="1429"/>
                      <a:pt x="2808" y="1526"/>
                    </a:cubicBezTo>
                    <a:cubicBezTo>
                      <a:pt x="2874" y="1680"/>
                      <a:pt x="3023" y="1742"/>
                      <a:pt x="3174" y="1776"/>
                    </a:cubicBezTo>
                    <a:cubicBezTo>
                      <a:pt x="3298" y="1805"/>
                      <a:pt x="3427" y="1807"/>
                      <a:pt x="3555" y="1815"/>
                    </a:cubicBezTo>
                    <a:cubicBezTo>
                      <a:pt x="3556" y="1815"/>
                      <a:pt x="3557" y="1815"/>
                      <a:pt x="3559" y="1815"/>
                    </a:cubicBezTo>
                    <a:cubicBezTo>
                      <a:pt x="3597" y="1815"/>
                      <a:pt x="3639" y="1797"/>
                      <a:pt x="3675" y="1779"/>
                    </a:cubicBezTo>
                    <a:cubicBezTo>
                      <a:pt x="3742" y="1747"/>
                      <a:pt x="3748" y="1706"/>
                      <a:pt x="3712" y="1642"/>
                    </a:cubicBezTo>
                    <a:cubicBezTo>
                      <a:pt x="3698" y="1615"/>
                      <a:pt x="3696" y="1575"/>
                      <a:pt x="3700" y="1543"/>
                    </a:cubicBezTo>
                    <a:cubicBezTo>
                      <a:pt x="3701" y="1534"/>
                      <a:pt x="3734" y="1521"/>
                      <a:pt x="3752" y="1521"/>
                    </a:cubicBezTo>
                    <a:cubicBezTo>
                      <a:pt x="3755" y="1521"/>
                      <a:pt x="3758" y="1521"/>
                      <a:pt x="3760" y="1522"/>
                    </a:cubicBezTo>
                    <a:cubicBezTo>
                      <a:pt x="3790" y="1543"/>
                      <a:pt x="3824" y="1573"/>
                      <a:pt x="3831" y="1605"/>
                    </a:cubicBezTo>
                    <a:cubicBezTo>
                      <a:pt x="3850" y="1689"/>
                      <a:pt x="3789" y="1794"/>
                      <a:pt x="3690" y="1823"/>
                    </a:cubicBezTo>
                    <a:cubicBezTo>
                      <a:pt x="3593" y="1850"/>
                      <a:pt x="3492" y="1870"/>
                      <a:pt x="3392" y="1870"/>
                    </a:cubicBezTo>
                    <a:cubicBezTo>
                      <a:pt x="3383" y="1870"/>
                      <a:pt x="3374" y="1870"/>
                      <a:pt x="3364" y="1869"/>
                    </a:cubicBezTo>
                    <a:cubicBezTo>
                      <a:pt x="3067" y="1861"/>
                      <a:pt x="2827" y="1733"/>
                      <a:pt x="2655" y="1486"/>
                    </a:cubicBezTo>
                    <a:cubicBezTo>
                      <a:pt x="2643" y="1470"/>
                      <a:pt x="2634" y="1453"/>
                      <a:pt x="2624" y="1435"/>
                    </a:cubicBezTo>
                    <a:cubicBezTo>
                      <a:pt x="2622" y="1429"/>
                      <a:pt x="2621" y="1423"/>
                      <a:pt x="2617" y="1410"/>
                    </a:cubicBezTo>
                    <a:close/>
                    <a:moveTo>
                      <a:pt x="338" y="0"/>
                    </a:moveTo>
                    <a:cubicBezTo>
                      <a:pt x="266" y="0"/>
                      <a:pt x="193" y="2"/>
                      <a:pt x="120" y="3"/>
                    </a:cubicBezTo>
                    <a:cubicBezTo>
                      <a:pt x="57" y="3"/>
                      <a:pt x="1" y="46"/>
                      <a:pt x="3" y="98"/>
                    </a:cubicBezTo>
                    <a:cubicBezTo>
                      <a:pt x="5" y="169"/>
                      <a:pt x="60" y="178"/>
                      <a:pt x="114" y="179"/>
                    </a:cubicBezTo>
                    <a:cubicBezTo>
                      <a:pt x="194" y="182"/>
                      <a:pt x="275" y="185"/>
                      <a:pt x="356" y="185"/>
                    </a:cubicBezTo>
                    <a:cubicBezTo>
                      <a:pt x="387" y="185"/>
                      <a:pt x="418" y="185"/>
                      <a:pt x="448" y="184"/>
                    </a:cubicBezTo>
                    <a:cubicBezTo>
                      <a:pt x="460" y="183"/>
                      <a:pt x="471" y="183"/>
                      <a:pt x="483" y="183"/>
                    </a:cubicBezTo>
                    <a:cubicBezTo>
                      <a:pt x="640" y="183"/>
                      <a:pt x="775" y="243"/>
                      <a:pt x="874" y="365"/>
                    </a:cubicBezTo>
                    <a:cubicBezTo>
                      <a:pt x="1010" y="532"/>
                      <a:pt x="1139" y="705"/>
                      <a:pt x="1259" y="883"/>
                    </a:cubicBezTo>
                    <a:cubicBezTo>
                      <a:pt x="1347" y="1015"/>
                      <a:pt x="1408" y="1165"/>
                      <a:pt x="1497" y="1295"/>
                    </a:cubicBezTo>
                    <a:cubicBezTo>
                      <a:pt x="1640" y="1507"/>
                      <a:pt x="1830" y="1665"/>
                      <a:pt x="2096" y="1691"/>
                    </a:cubicBezTo>
                    <a:cubicBezTo>
                      <a:pt x="2104" y="1691"/>
                      <a:pt x="2112" y="1692"/>
                      <a:pt x="2119" y="1692"/>
                    </a:cubicBezTo>
                    <a:cubicBezTo>
                      <a:pt x="2189" y="1692"/>
                      <a:pt x="2263" y="1665"/>
                      <a:pt x="2328" y="1637"/>
                    </a:cubicBezTo>
                    <a:cubicBezTo>
                      <a:pt x="2388" y="1611"/>
                      <a:pt x="2412" y="1548"/>
                      <a:pt x="2398" y="1480"/>
                    </a:cubicBezTo>
                    <a:cubicBezTo>
                      <a:pt x="2383" y="1412"/>
                      <a:pt x="2340" y="1366"/>
                      <a:pt x="2270" y="1350"/>
                    </a:cubicBezTo>
                    <a:cubicBezTo>
                      <a:pt x="2253" y="1345"/>
                      <a:pt x="2238" y="1343"/>
                      <a:pt x="2224" y="1343"/>
                    </a:cubicBezTo>
                    <a:cubicBezTo>
                      <a:pt x="2162" y="1343"/>
                      <a:pt x="2121" y="1385"/>
                      <a:pt x="2079" y="1484"/>
                    </a:cubicBezTo>
                    <a:cubicBezTo>
                      <a:pt x="1963" y="1466"/>
                      <a:pt x="1859" y="1424"/>
                      <a:pt x="1782" y="1332"/>
                    </a:cubicBezTo>
                    <a:cubicBezTo>
                      <a:pt x="1559" y="1069"/>
                      <a:pt x="1391" y="769"/>
                      <a:pt x="1226" y="468"/>
                    </a:cubicBezTo>
                    <a:lnTo>
                      <a:pt x="1226" y="468"/>
                    </a:lnTo>
                    <a:cubicBezTo>
                      <a:pt x="1253" y="479"/>
                      <a:pt x="1279" y="491"/>
                      <a:pt x="1299" y="511"/>
                    </a:cubicBezTo>
                    <a:cubicBezTo>
                      <a:pt x="1468" y="666"/>
                      <a:pt x="1638" y="821"/>
                      <a:pt x="1806" y="980"/>
                    </a:cubicBezTo>
                    <a:cubicBezTo>
                      <a:pt x="1907" y="1075"/>
                      <a:pt x="2022" y="1144"/>
                      <a:pt x="2162" y="1166"/>
                    </a:cubicBezTo>
                    <a:cubicBezTo>
                      <a:pt x="2183" y="1169"/>
                      <a:pt x="2206" y="1177"/>
                      <a:pt x="2220" y="1192"/>
                    </a:cubicBezTo>
                    <a:cubicBezTo>
                      <a:pt x="2301" y="1281"/>
                      <a:pt x="2403" y="1332"/>
                      <a:pt x="2514" y="1373"/>
                    </a:cubicBezTo>
                    <a:cubicBezTo>
                      <a:pt x="2534" y="1382"/>
                      <a:pt x="2555" y="1401"/>
                      <a:pt x="2566" y="1420"/>
                    </a:cubicBezTo>
                    <a:cubicBezTo>
                      <a:pt x="2720" y="1712"/>
                      <a:pt x="2962" y="1875"/>
                      <a:pt x="3288" y="1916"/>
                    </a:cubicBezTo>
                    <a:cubicBezTo>
                      <a:pt x="3341" y="1922"/>
                      <a:pt x="3395" y="1927"/>
                      <a:pt x="3448" y="1927"/>
                    </a:cubicBezTo>
                    <a:cubicBezTo>
                      <a:pt x="3552" y="1927"/>
                      <a:pt x="3654" y="1909"/>
                      <a:pt x="3749" y="1850"/>
                    </a:cubicBezTo>
                    <a:cubicBezTo>
                      <a:pt x="3840" y="1793"/>
                      <a:pt x="3887" y="1708"/>
                      <a:pt x="3882" y="1601"/>
                    </a:cubicBezTo>
                    <a:cubicBezTo>
                      <a:pt x="3878" y="1532"/>
                      <a:pt x="3835" y="1489"/>
                      <a:pt x="3766" y="1474"/>
                    </a:cubicBezTo>
                    <a:cubicBezTo>
                      <a:pt x="3756" y="1471"/>
                      <a:pt x="3746" y="1470"/>
                      <a:pt x="3736" y="1470"/>
                    </a:cubicBezTo>
                    <a:cubicBezTo>
                      <a:pt x="3699" y="1470"/>
                      <a:pt x="3667" y="1489"/>
                      <a:pt x="3648" y="1526"/>
                    </a:cubicBezTo>
                    <a:cubicBezTo>
                      <a:pt x="3617" y="1587"/>
                      <a:pt x="3629" y="1641"/>
                      <a:pt x="3685" y="1683"/>
                    </a:cubicBezTo>
                    <a:cubicBezTo>
                      <a:pt x="3688" y="1686"/>
                      <a:pt x="3688" y="1692"/>
                      <a:pt x="3695" y="1709"/>
                    </a:cubicBezTo>
                    <a:cubicBezTo>
                      <a:pt x="3622" y="1759"/>
                      <a:pt x="3546" y="1775"/>
                      <a:pt x="3470" y="1775"/>
                    </a:cubicBezTo>
                    <a:cubicBezTo>
                      <a:pt x="3392" y="1775"/>
                      <a:pt x="3313" y="1757"/>
                      <a:pt x="3236" y="1741"/>
                    </a:cubicBezTo>
                    <a:cubicBezTo>
                      <a:pt x="3068" y="1706"/>
                      <a:pt x="2906" y="1647"/>
                      <a:pt x="2829" y="1480"/>
                    </a:cubicBezTo>
                    <a:lnTo>
                      <a:pt x="2829" y="1480"/>
                    </a:lnTo>
                    <a:cubicBezTo>
                      <a:pt x="2962" y="1484"/>
                      <a:pt x="3093" y="1495"/>
                      <a:pt x="3223" y="1495"/>
                    </a:cubicBezTo>
                    <a:cubicBezTo>
                      <a:pt x="3245" y="1495"/>
                      <a:pt x="3268" y="1495"/>
                      <a:pt x="3290" y="1494"/>
                    </a:cubicBezTo>
                    <a:cubicBezTo>
                      <a:pt x="3448" y="1490"/>
                      <a:pt x="3593" y="1430"/>
                      <a:pt x="3718" y="1331"/>
                    </a:cubicBezTo>
                    <a:cubicBezTo>
                      <a:pt x="3738" y="1351"/>
                      <a:pt x="3754" y="1362"/>
                      <a:pt x="3768" y="1377"/>
                    </a:cubicBezTo>
                    <a:cubicBezTo>
                      <a:pt x="3931" y="1536"/>
                      <a:pt x="4131" y="1618"/>
                      <a:pt x="4355" y="1631"/>
                    </a:cubicBezTo>
                    <a:cubicBezTo>
                      <a:pt x="4375" y="1632"/>
                      <a:pt x="4395" y="1632"/>
                      <a:pt x="4414" y="1632"/>
                    </a:cubicBezTo>
                    <a:cubicBezTo>
                      <a:pt x="4584" y="1632"/>
                      <a:pt x="4739" y="1584"/>
                      <a:pt x="4842" y="1424"/>
                    </a:cubicBezTo>
                    <a:cubicBezTo>
                      <a:pt x="4887" y="1356"/>
                      <a:pt x="4902" y="1277"/>
                      <a:pt x="4860" y="1206"/>
                    </a:cubicBezTo>
                    <a:cubicBezTo>
                      <a:pt x="4838" y="1170"/>
                      <a:pt x="4787" y="1133"/>
                      <a:pt x="4746" y="1130"/>
                    </a:cubicBezTo>
                    <a:cubicBezTo>
                      <a:pt x="4745" y="1130"/>
                      <a:pt x="4744" y="1130"/>
                      <a:pt x="4743" y="1130"/>
                    </a:cubicBezTo>
                    <a:cubicBezTo>
                      <a:pt x="4708" y="1130"/>
                      <a:pt x="4654" y="1165"/>
                      <a:pt x="4639" y="1197"/>
                    </a:cubicBezTo>
                    <a:cubicBezTo>
                      <a:pt x="4623" y="1234"/>
                      <a:pt x="4643" y="1288"/>
                      <a:pt x="4649" y="1334"/>
                    </a:cubicBezTo>
                    <a:cubicBezTo>
                      <a:pt x="4652" y="1346"/>
                      <a:pt x="4665" y="1356"/>
                      <a:pt x="4678" y="1372"/>
                    </a:cubicBezTo>
                    <a:cubicBezTo>
                      <a:pt x="4641" y="1392"/>
                      <a:pt x="4612" y="1410"/>
                      <a:pt x="4580" y="1422"/>
                    </a:cubicBezTo>
                    <a:cubicBezTo>
                      <a:pt x="4501" y="1449"/>
                      <a:pt x="4425" y="1462"/>
                      <a:pt x="4350" y="1462"/>
                    </a:cubicBezTo>
                    <a:cubicBezTo>
                      <a:pt x="4196" y="1462"/>
                      <a:pt x="4052" y="1405"/>
                      <a:pt x="3918" y="1299"/>
                    </a:cubicBezTo>
                    <a:cubicBezTo>
                      <a:pt x="3852" y="1247"/>
                      <a:pt x="3815" y="1197"/>
                      <a:pt x="3854" y="1104"/>
                    </a:cubicBezTo>
                    <a:cubicBezTo>
                      <a:pt x="3890" y="1021"/>
                      <a:pt x="3869" y="932"/>
                      <a:pt x="3811" y="860"/>
                    </a:cubicBezTo>
                    <a:cubicBezTo>
                      <a:pt x="3784" y="829"/>
                      <a:pt x="3752" y="808"/>
                      <a:pt x="3713" y="808"/>
                    </a:cubicBezTo>
                    <a:cubicBezTo>
                      <a:pt x="3700" y="808"/>
                      <a:pt x="3687" y="810"/>
                      <a:pt x="3672" y="816"/>
                    </a:cubicBezTo>
                    <a:cubicBezTo>
                      <a:pt x="3613" y="839"/>
                      <a:pt x="3593" y="888"/>
                      <a:pt x="3596" y="948"/>
                    </a:cubicBezTo>
                    <a:cubicBezTo>
                      <a:pt x="3598" y="976"/>
                      <a:pt x="3604" y="1009"/>
                      <a:pt x="3620" y="1032"/>
                    </a:cubicBezTo>
                    <a:cubicBezTo>
                      <a:pt x="3668" y="1098"/>
                      <a:pt x="3642" y="1151"/>
                      <a:pt x="3593" y="1195"/>
                    </a:cubicBezTo>
                    <a:cubicBezTo>
                      <a:pt x="3486" y="1285"/>
                      <a:pt x="3355" y="1298"/>
                      <a:pt x="3208" y="1314"/>
                    </a:cubicBezTo>
                    <a:cubicBezTo>
                      <a:pt x="3237" y="1275"/>
                      <a:pt x="3255" y="1253"/>
                      <a:pt x="3270" y="1228"/>
                    </a:cubicBezTo>
                    <a:cubicBezTo>
                      <a:pt x="3332" y="1129"/>
                      <a:pt x="3342" y="1022"/>
                      <a:pt x="3285" y="918"/>
                    </a:cubicBezTo>
                    <a:cubicBezTo>
                      <a:pt x="3257" y="867"/>
                      <a:pt x="3214" y="833"/>
                      <a:pt x="3158" y="833"/>
                    </a:cubicBezTo>
                    <a:cubicBezTo>
                      <a:pt x="3147" y="833"/>
                      <a:pt x="3136" y="834"/>
                      <a:pt x="3125" y="836"/>
                    </a:cubicBezTo>
                    <a:cubicBezTo>
                      <a:pt x="3062" y="851"/>
                      <a:pt x="3027" y="893"/>
                      <a:pt x="3017" y="955"/>
                    </a:cubicBezTo>
                    <a:cubicBezTo>
                      <a:pt x="3006" y="1033"/>
                      <a:pt x="3063" y="1056"/>
                      <a:pt x="3121" y="1071"/>
                    </a:cubicBezTo>
                    <a:cubicBezTo>
                      <a:pt x="3104" y="1181"/>
                      <a:pt x="2986" y="1287"/>
                      <a:pt x="2875" y="1287"/>
                    </a:cubicBezTo>
                    <a:cubicBezTo>
                      <a:pt x="2866" y="1287"/>
                      <a:pt x="2856" y="1286"/>
                      <a:pt x="2847" y="1285"/>
                    </a:cubicBezTo>
                    <a:cubicBezTo>
                      <a:pt x="2747" y="1267"/>
                      <a:pt x="2647" y="1231"/>
                      <a:pt x="2550" y="1196"/>
                    </a:cubicBezTo>
                    <a:cubicBezTo>
                      <a:pt x="2514" y="1182"/>
                      <a:pt x="2484" y="1149"/>
                      <a:pt x="2444" y="1120"/>
                    </a:cubicBezTo>
                    <a:cubicBezTo>
                      <a:pt x="2473" y="1102"/>
                      <a:pt x="2489" y="1088"/>
                      <a:pt x="2508" y="1076"/>
                    </a:cubicBezTo>
                    <a:cubicBezTo>
                      <a:pt x="2643" y="980"/>
                      <a:pt x="2675" y="780"/>
                      <a:pt x="2566" y="658"/>
                    </a:cubicBezTo>
                    <a:cubicBezTo>
                      <a:pt x="2537" y="625"/>
                      <a:pt x="2479" y="597"/>
                      <a:pt x="2435" y="597"/>
                    </a:cubicBezTo>
                    <a:cubicBezTo>
                      <a:pt x="2430" y="597"/>
                      <a:pt x="2425" y="598"/>
                      <a:pt x="2420" y="599"/>
                    </a:cubicBezTo>
                    <a:cubicBezTo>
                      <a:pt x="2380" y="607"/>
                      <a:pt x="2339" y="668"/>
                      <a:pt x="2322" y="712"/>
                    </a:cubicBezTo>
                    <a:cubicBezTo>
                      <a:pt x="2297" y="778"/>
                      <a:pt x="2351" y="839"/>
                      <a:pt x="2436" y="867"/>
                    </a:cubicBezTo>
                    <a:cubicBezTo>
                      <a:pt x="2452" y="872"/>
                      <a:pt x="2477" y="886"/>
                      <a:pt x="2478" y="897"/>
                    </a:cubicBezTo>
                    <a:cubicBezTo>
                      <a:pt x="2479" y="913"/>
                      <a:pt x="2467" y="937"/>
                      <a:pt x="2452" y="947"/>
                    </a:cubicBezTo>
                    <a:cubicBezTo>
                      <a:pt x="2433" y="960"/>
                      <a:pt x="2409" y="970"/>
                      <a:pt x="2385" y="975"/>
                    </a:cubicBezTo>
                    <a:cubicBezTo>
                      <a:pt x="2358" y="981"/>
                      <a:pt x="2331" y="983"/>
                      <a:pt x="2306" y="983"/>
                    </a:cubicBezTo>
                    <a:cubicBezTo>
                      <a:pt x="2193" y="983"/>
                      <a:pt x="2099" y="929"/>
                      <a:pt x="2013" y="851"/>
                    </a:cubicBezTo>
                    <a:cubicBezTo>
                      <a:pt x="1907" y="754"/>
                      <a:pt x="1806" y="652"/>
                      <a:pt x="1695" y="560"/>
                    </a:cubicBezTo>
                    <a:cubicBezTo>
                      <a:pt x="1441" y="343"/>
                      <a:pt x="1165" y="163"/>
                      <a:pt x="842" y="62"/>
                    </a:cubicBezTo>
                    <a:cubicBezTo>
                      <a:pt x="676" y="10"/>
                      <a:pt x="508" y="0"/>
                      <a:pt x="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0" name="Google Shape;7460;p33"/>
              <p:cNvSpPr/>
              <p:nvPr/>
            </p:nvSpPr>
            <p:spPr>
              <a:xfrm>
                <a:off x="877817" y="212285"/>
                <a:ext cx="418878" cy="84358"/>
              </a:xfrm>
              <a:custGeom>
                <a:avLst/>
                <a:gdLst/>
                <a:ahLst/>
                <a:cxnLst/>
                <a:rect l="l" t="t" r="r" b="b"/>
                <a:pathLst>
                  <a:path w="4459" h="898" extrusionOk="0">
                    <a:moveTo>
                      <a:pt x="3228" y="51"/>
                    </a:moveTo>
                    <a:cubicBezTo>
                      <a:pt x="3411" y="51"/>
                      <a:pt x="3608" y="124"/>
                      <a:pt x="3708" y="248"/>
                    </a:cubicBezTo>
                    <a:cubicBezTo>
                      <a:pt x="3781" y="338"/>
                      <a:pt x="3801" y="444"/>
                      <a:pt x="3781" y="557"/>
                    </a:cubicBezTo>
                    <a:cubicBezTo>
                      <a:pt x="3769" y="621"/>
                      <a:pt x="3729" y="673"/>
                      <a:pt x="3660" y="678"/>
                    </a:cubicBezTo>
                    <a:cubicBezTo>
                      <a:pt x="3659" y="678"/>
                      <a:pt x="3658" y="678"/>
                      <a:pt x="3658" y="678"/>
                    </a:cubicBezTo>
                    <a:cubicBezTo>
                      <a:pt x="3628" y="678"/>
                      <a:pt x="3592" y="652"/>
                      <a:pt x="3569" y="629"/>
                    </a:cubicBezTo>
                    <a:cubicBezTo>
                      <a:pt x="3556" y="615"/>
                      <a:pt x="3553" y="565"/>
                      <a:pt x="3565" y="557"/>
                    </a:cubicBezTo>
                    <a:cubicBezTo>
                      <a:pt x="3588" y="538"/>
                      <a:pt x="3625" y="537"/>
                      <a:pt x="3656" y="529"/>
                    </a:cubicBezTo>
                    <a:cubicBezTo>
                      <a:pt x="3658" y="528"/>
                      <a:pt x="3661" y="528"/>
                      <a:pt x="3664" y="528"/>
                    </a:cubicBezTo>
                    <a:cubicBezTo>
                      <a:pt x="3670" y="528"/>
                      <a:pt x="3676" y="529"/>
                      <a:pt x="3682" y="529"/>
                    </a:cubicBezTo>
                    <a:cubicBezTo>
                      <a:pt x="3696" y="350"/>
                      <a:pt x="3615" y="212"/>
                      <a:pt x="3450" y="170"/>
                    </a:cubicBezTo>
                    <a:cubicBezTo>
                      <a:pt x="3382" y="153"/>
                      <a:pt x="3308" y="144"/>
                      <a:pt x="3236" y="144"/>
                    </a:cubicBezTo>
                    <a:cubicBezTo>
                      <a:pt x="3202" y="144"/>
                      <a:pt x="3169" y="146"/>
                      <a:pt x="3136" y="150"/>
                    </a:cubicBezTo>
                    <a:cubicBezTo>
                      <a:pt x="3125" y="151"/>
                      <a:pt x="3115" y="151"/>
                      <a:pt x="3106" y="151"/>
                    </a:cubicBezTo>
                    <a:cubicBezTo>
                      <a:pt x="3060" y="151"/>
                      <a:pt x="3031" y="137"/>
                      <a:pt x="3004" y="96"/>
                    </a:cubicBezTo>
                    <a:cubicBezTo>
                      <a:pt x="3069" y="65"/>
                      <a:pt x="3147" y="51"/>
                      <a:pt x="3228" y="51"/>
                    </a:cubicBezTo>
                    <a:close/>
                    <a:moveTo>
                      <a:pt x="3922" y="177"/>
                    </a:moveTo>
                    <a:cubicBezTo>
                      <a:pt x="4144" y="177"/>
                      <a:pt x="4360" y="341"/>
                      <a:pt x="4385" y="554"/>
                    </a:cubicBezTo>
                    <a:cubicBezTo>
                      <a:pt x="4396" y="647"/>
                      <a:pt x="4350" y="714"/>
                      <a:pt x="4268" y="714"/>
                    </a:cubicBezTo>
                    <a:cubicBezTo>
                      <a:pt x="4265" y="714"/>
                      <a:pt x="4262" y="714"/>
                      <a:pt x="4259" y="714"/>
                    </a:cubicBezTo>
                    <a:cubicBezTo>
                      <a:pt x="4233" y="713"/>
                      <a:pt x="4197" y="684"/>
                      <a:pt x="4186" y="660"/>
                    </a:cubicBezTo>
                    <a:cubicBezTo>
                      <a:pt x="4179" y="642"/>
                      <a:pt x="4204" y="600"/>
                      <a:pt x="4225" y="587"/>
                    </a:cubicBezTo>
                    <a:cubicBezTo>
                      <a:pt x="4306" y="539"/>
                      <a:pt x="4322" y="503"/>
                      <a:pt x="4259" y="435"/>
                    </a:cubicBezTo>
                    <a:cubicBezTo>
                      <a:pt x="4157" y="323"/>
                      <a:pt x="4039" y="241"/>
                      <a:pt x="3887" y="241"/>
                    </a:cubicBezTo>
                    <a:cubicBezTo>
                      <a:pt x="3864" y="241"/>
                      <a:pt x="3840" y="243"/>
                      <a:pt x="3816" y="247"/>
                    </a:cubicBezTo>
                    <a:cubicBezTo>
                      <a:pt x="3814" y="247"/>
                      <a:pt x="3813" y="247"/>
                      <a:pt x="3811" y="247"/>
                    </a:cubicBezTo>
                    <a:cubicBezTo>
                      <a:pt x="3789" y="247"/>
                      <a:pt x="3763" y="227"/>
                      <a:pt x="3740" y="217"/>
                    </a:cubicBezTo>
                    <a:cubicBezTo>
                      <a:pt x="3799" y="189"/>
                      <a:pt x="3861" y="177"/>
                      <a:pt x="3922" y="177"/>
                    </a:cubicBezTo>
                    <a:close/>
                    <a:moveTo>
                      <a:pt x="3267" y="183"/>
                    </a:moveTo>
                    <a:cubicBezTo>
                      <a:pt x="3323" y="183"/>
                      <a:pt x="3344" y="206"/>
                      <a:pt x="3362" y="270"/>
                    </a:cubicBezTo>
                    <a:cubicBezTo>
                      <a:pt x="3402" y="422"/>
                      <a:pt x="3382" y="569"/>
                      <a:pt x="3286" y="698"/>
                    </a:cubicBezTo>
                    <a:cubicBezTo>
                      <a:pt x="3264" y="729"/>
                      <a:pt x="3235" y="745"/>
                      <a:pt x="3207" y="745"/>
                    </a:cubicBezTo>
                    <a:cubicBezTo>
                      <a:pt x="3181" y="745"/>
                      <a:pt x="3156" y="730"/>
                      <a:pt x="3140" y="701"/>
                    </a:cubicBezTo>
                    <a:cubicBezTo>
                      <a:pt x="3125" y="673"/>
                      <a:pt x="3126" y="625"/>
                      <a:pt x="3141" y="596"/>
                    </a:cubicBezTo>
                    <a:cubicBezTo>
                      <a:pt x="3150" y="579"/>
                      <a:pt x="3162" y="572"/>
                      <a:pt x="3176" y="572"/>
                    </a:cubicBezTo>
                    <a:cubicBezTo>
                      <a:pt x="3193" y="572"/>
                      <a:pt x="3211" y="582"/>
                      <a:pt x="3228" y="598"/>
                    </a:cubicBezTo>
                    <a:cubicBezTo>
                      <a:pt x="3241" y="610"/>
                      <a:pt x="3252" y="615"/>
                      <a:pt x="3262" y="615"/>
                    </a:cubicBezTo>
                    <a:cubicBezTo>
                      <a:pt x="3281" y="615"/>
                      <a:pt x="3295" y="597"/>
                      <a:pt x="3305" y="572"/>
                    </a:cubicBezTo>
                    <a:cubicBezTo>
                      <a:pt x="3353" y="466"/>
                      <a:pt x="3327" y="335"/>
                      <a:pt x="3239" y="244"/>
                    </a:cubicBezTo>
                    <a:cubicBezTo>
                      <a:pt x="3224" y="228"/>
                      <a:pt x="3208" y="214"/>
                      <a:pt x="3186" y="192"/>
                    </a:cubicBezTo>
                    <a:cubicBezTo>
                      <a:pt x="3219" y="186"/>
                      <a:pt x="3246" y="183"/>
                      <a:pt x="3267" y="183"/>
                    </a:cubicBezTo>
                    <a:close/>
                    <a:moveTo>
                      <a:pt x="2361" y="459"/>
                    </a:moveTo>
                    <a:cubicBezTo>
                      <a:pt x="2452" y="459"/>
                      <a:pt x="2540" y="521"/>
                      <a:pt x="2566" y="626"/>
                    </a:cubicBezTo>
                    <a:cubicBezTo>
                      <a:pt x="2582" y="693"/>
                      <a:pt x="2542" y="775"/>
                      <a:pt x="2475" y="792"/>
                    </a:cubicBezTo>
                    <a:cubicBezTo>
                      <a:pt x="2472" y="793"/>
                      <a:pt x="2468" y="793"/>
                      <a:pt x="2465" y="793"/>
                    </a:cubicBezTo>
                    <a:cubicBezTo>
                      <a:pt x="2440" y="793"/>
                      <a:pt x="2405" y="779"/>
                      <a:pt x="2392" y="761"/>
                    </a:cubicBezTo>
                    <a:cubicBezTo>
                      <a:pt x="2368" y="727"/>
                      <a:pt x="2385" y="692"/>
                      <a:pt x="2427" y="672"/>
                    </a:cubicBezTo>
                    <a:cubicBezTo>
                      <a:pt x="2447" y="663"/>
                      <a:pt x="2463" y="648"/>
                      <a:pt x="2482" y="636"/>
                    </a:cubicBezTo>
                    <a:cubicBezTo>
                      <a:pt x="2467" y="616"/>
                      <a:pt x="2454" y="584"/>
                      <a:pt x="2434" y="575"/>
                    </a:cubicBezTo>
                    <a:cubicBezTo>
                      <a:pt x="2366" y="549"/>
                      <a:pt x="2294" y="533"/>
                      <a:pt x="2222" y="512"/>
                    </a:cubicBezTo>
                    <a:cubicBezTo>
                      <a:pt x="2264" y="476"/>
                      <a:pt x="2313" y="459"/>
                      <a:pt x="2361" y="459"/>
                    </a:cubicBezTo>
                    <a:close/>
                    <a:moveTo>
                      <a:pt x="2693" y="89"/>
                    </a:moveTo>
                    <a:cubicBezTo>
                      <a:pt x="2698" y="89"/>
                      <a:pt x="2703" y="89"/>
                      <a:pt x="2708" y="89"/>
                    </a:cubicBezTo>
                    <a:cubicBezTo>
                      <a:pt x="2789" y="93"/>
                      <a:pt x="2870" y="109"/>
                      <a:pt x="2945" y="138"/>
                    </a:cubicBezTo>
                    <a:cubicBezTo>
                      <a:pt x="2989" y="155"/>
                      <a:pt x="3027" y="200"/>
                      <a:pt x="3053" y="243"/>
                    </a:cubicBezTo>
                    <a:cubicBezTo>
                      <a:pt x="3089" y="304"/>
                      <a:pt x="3074" y="374"/>
                      <a:pt x="3017" y="407"/>
                    </a:cubicBezTo>
                    <a:cubicBezTo>
                      <a:pt x="2993" y="421"/>
                      <a:pt x="2959" y="427"/>
                      <a:pt x="2926" y="427"/>
                    </a:cubicBezTo>
                    <a:cubicBezTo>
                      <a:pt x="2902" y="427"/>
                      <a:pt x="2878" y="424"/>
                      <a:pt x="2858" y="417"/>
                    </a:cubicBezTo>
                    <a:cubicBezTo>
                      <a:pt x="2790" y="395"/>
                      <a:pt x="2793" y="322"/>
                      <a:pt x="2855" y="281"/>
                    </a:cubicBezTo>
                    <a:cubicBezTo>
                      <a:pt x="2910" y="244"/>
                      <a:pt x="2912" y="211"/>
                      <a:pt x="2852" y="181"/>
                    </a:cubicBezTo>
                    <a:cubicBezTo>
                      <a:pt x="2828" y="169"/>
                      <a:pt x="2798" y="159"/>
                      <a:pt x="2770" y="159"/>
                    </a:cubicBezTo>
                    <a:cubicBezTo>
                      <a:pt x="2762" y="159"/>
                      <a:pt x="2754" y="160"/>
                      <a:pt x="2747" y="162"/>
                    </a:cubicBezTo>
                    <a:cubicBezTo>
                      <a:pt x="2674" y="182"/>
                      <a:pt x="2602" y="209"/>
                      <a:pt x="2536" y="245"/>
                    </a:cubicBezTo>
                    <a:cubicBezTo>
                      <a:pt x="2453" y="290"/>
                      <a:pt x="2380" y="350"/>
                      <a:pt x="2300" y="402"/>
                    </a:cubicBezTo>
                    <a:cubicBezTo>
                      <a:pt x="1803" y="730"/>
                      <a:pt x="1255" y="842"/>
                      <a:pt x="681" y="842"/>
                    </a:cubicBezTo>
                    <a:cubicBezTo>
                      <a:pt x="601" y="842"/>
                      <a:pt x="521" y="840"/>
                      <a:pt x="440" y="836"/>
                    </a:cubicBezTo>
                    <a:cubicBezTo>
                      <a:pt x="336" y="830"/>
                      <a:pt x="231" y="805"/>
                      <a:pt x="128" y="781"/>
                    </a:cubicBezTo>
                    <a:cubicBezTo>
                      <a:pt x="103" y="776"/>
                      <a:pt x="85" y="741"/>
                      <a:pt x="63" y="720"/>
                    </a:cubicBezTo>
                    <a:cubicBezTo>
                      <a:pt x="87" y="697"/>
                      <a:pt x="106" y="661"/>
                      <a:pt x="133" y="653"/>
                    </a:cubicBezTo>
                    <a:cubicBezTo>
                      <a:pt x="187" y="637"/>
                      <a:pt x="246" y="638"/>
                      <a:pt x="289" y="634"/>
                    </a:cubicBezTo>
                    <a:cubicBezTo>
                      <a:pt x="391" y="645"/>
                      <a:pt x="480" y="655"/>
                      <a:pt x="567" y="662"/>
                    </a:cubicBezTo>
                    <a:cubicBezTo>
                      <a:pt x="674" y="670"/>
                      <a:pt x="782" y="675"/>
                      <a:pt x="888" y="675"/>
                    </a:cubicBezTo>
                    <a:cubicBezTo>
                      <a:pt x="1234" y="675"/>
                      <a:pt x="1575" y="626"/>
                      <a:pt x="1902" y="490"/>
                    </a:cubicBezTo>
                    <a:cubicBezTo>
                      <a:pt x="2047" y="428"/>
                      <a:pt x="2176" y="324"/>
                      <a:pt x="2311" y="236"/>
                    </a:cubicBezTo>
                    <a:cubicBezTo>
                      <a:pt x="2429" y="159"/>
                      <a:pt x="2550" y="89"/>
                      <a:pt x="2693" y="89"/>
                    </a:cubicBezTo>
                    <a:close/>
                    <a:moveTo>
                      <a:pt x="3247" y="1"/>
                    </a:moveTo>
                    <a:cubicBezTo>
                      <a:pt x="3160" y="1"/>
                      <a:pt x="3071" y="16"/>
                      <a:pt x="2979" y="47"/>
                    </a:cubicBezTo>
                    <a:cubicBezTo>
                      <a:pt x="2960" y="54"/>
                      <a:pt x="2937" y="59"/>
                      <a:pt x="2916" y="59"/>
                    </a:cubicBezTo>
                    <a:cubicBezTo>
                      <a:pt x="2908" y="59"/>
                      <a:pt x="2900" y="58"/>
                      <a:pt x="2893" y="57"/>
                    </a:cubicBezTo>
                    <a:cubicBezTo>
                      <a:pt x="2840" y="44"/>
                      <a:pt x="2788" y="38"/>
                      <a:pt x="2736" y="38"/>
                    </a:cubicBezTo>
                    <a:cubicBezTo>
                      <a:pt x="2612" y="38"/>
                      <a:pt x="2494" y="75"/>
                      <a:pt x="2381" y="145"/>
                    </a:cubicBezTo>
                    <a:cubicBezTo>
                      <a:pt x="2288" y="201"/>
                      <a:pt x="2204" y="273"/>
                      <a:pt x="2108" y="324"/>
                    </a:cubicBezTo>
                    <a:cubicBezTo>
                      <a:pt x="1977" y="395"/>
                      <a:pt x="1844" y="474"/>
                      <a:pt x="1702" y="516"/>
                    </a:cubicBezTo>
                    <a:cubicBezTo>
                      <a:pt x="1436" y="598"/>
                      <a:pt x="1165" y="632"/>
                      <a:pt x="891" y="632"/>
                    </a:cubicBezTo>
                    <a:cubicBezTo>
                      <a:pt x="782" y="632"/>
                      <a:pt x="672" y="627"/>
                      <a:pt x="562" y="617"/>
                    </a:cubicBezTo>
                    <a:cubicBezTo>
                      <a:pt x="465" y="608"/>
                      <a:pt x="370" y="597"/>
                      <a:pt x="273" y="597"/>
                    </a:cubicBezTo>
                    <a:cubicBezTo>
                      <a:pt x="258" y="597"/>
                      <a:pt x="243" y="597"/>
                      <a:pt x="228" y="598"/>
                    </a:cubicBezTo>
                    <a:cubicBezTo>
                      <a:pt x="170" y="600"/>
                      <a:pt x="108" y="627"/>
                      <a:pt x="60" y="660"/>
                    </a:cubicBezTo>
                    <a:cubicBezTo>
                      <a:pt x="1" y="698"/>
                      <a:pt x="6" y="761"/>
                      <a:pt x="67" y="798"/>
                    </a:cubicBezTo>
                    <a:cubicBezTo>
                      <a:pt x="107" y="823"/>
                      <a:pt x="153" y="842"/>
                      <a:pt x="197" y="850"/>
                    </a:cubicBezTo>
                    <a:cubicBezTo>
                      <a:pt x="357" y="881"/>
                      <a:pt x="517" y="897"/>
                      <a:pt x="677" y="897"/>
                    </a:cubicBezTo>
                    <a:cubicBezTo>
                      <a:pt x="771" y="897"/>
                      <a:pt x="865" y="892"/>
                      <a:pt x="960" y="881"/>
                    </a:cubicBezTo>
                    <a:cubicBezTo>
                      <a:pt x="1333" y="841"/>
                      <a:pt x="1702" y="771"/>
                      <a:pt x="2049" y="611"/>
                    </a:cubicBezTo>
                    <a:cubicBezTo>
                      <a:pt x="2101" y="587"/>
                      <a:pt x="2157" y="575"/>
                      <a:pt x="2214" y="575"/>
                    </a:cubicBezTo>
                    <a:cubicBezTo>
                      <a:pt x="2277" y="575"/>
                      <a:pt x="2341" y="590"/>
                      <a:pt x="2406" y="620"/>
                    </a:cubicBezTo>
                    <a:cubicBezTo>
                      <a:pt x="2400" y="630"/>
                      <a:pt x="2389" y="631"/>
                      <a:pt x="2382" y="637"/>
                    </a:cubicBezTo>
                    <a:cubicBezTo>
                      <a:pt x="2324" y="690"/>
                      <a:pt x="2315" y="760"/>
                      <a:pt x="2359" y="815"/>
                    </a:cubicBezTo>
                    <a:cubicBezTo>
                      <a:pt x="2381" y="842"/>
                      <a:pt x="2410" y="855"/>
                      <a:pt x="2443" y="855"/>
                    </a:cubicBezTo>
                    <a:cubicBezTo>
                      <a:pt x="2471" y="855"/>
                      <a:pt x="2502" y="845"/>
                      <a:pt x="2532" y="824"/>
                    </a:cubicBezTo>
                    <a:cubicBezTo>
                      <a:pt x="2639" y="750"/>
                      <a:pt x="2659" y="620"/>
                      <a:pt x="2567" y="523"/>
                    </a:cubicBezTo>
                    <a:cubicBezTo>
                      <a:pt x="2520" y="473"/>
                      <a:pt x="2459" y="439"/>
                      <a:pt x="2407" y="399"/>
                    </a:cubicBezTo>
                    <a:cubicBezTo>
                      <a:pt x="2547" y="273"/>
                      <a:pt x="2660" y="210"/>
                      <a:pt x="2748" y="210"/>
                    </a:cubicBezTo>
                    <a:cubicBezTo>
                      <a:pt x="2777" y="210"/>
                      <a:pt x="2802" y="216"/>
                      <a:pt x="2825" y="229"/>
                    </a:cubicBezTo>
                    <a:cubicBezTo>
                      <a:pt x="2751" y="307"/>
                      <a:pt x="2738" y="354"/>
                      <a:pt x="2778" y="416"/>
                    </a:cubicBezTo>
                    <a:cubicBezTo>
                      <a:pt x="2808" y="465"/>
                      <a:pt x="2876" y="495"/>
                      <a:pt x="2941" y="495"/>
                    </a:cubicBezTo>
                    <a:cubicBezTo>
                      <a:pt x="2965" y="495"/>
                      <a:pt x="2989" y="490"/>
                      <a:pt x="3011" y="481"/>
                    </a:cubicBezTo>
                    <a:cubicBezTo>
                      <a:pt x="3104" y="442"/>
                      <a:pt x="3138" y="352"/>
                      <a:pt x="3113" y="210"/>
                    </a:cubicBezTo>
                    <a:lnTo>
                      <a:pt x="3113" y="210"/>
                    </a:lnTo>
                    <a:cubicBezTo>
                      <a:pt x="3257" y="263"/>
                      <a:pt x="3321" y="419"/>
                      <a:pt x="3267" y="523"/>
                    </a:cubicBezTo>
                    <a:cubicBezTo>
                      <a:pt x="3200" y="543"/>
                      <a:pt x="3141" y="547"/>
                      <a:pt x="3108" y="577"/>
                    </a:cubicBezTo>
                    <a:cubicBezTo>
                      <a:pt x="3083" y="599"/>
                      <a:pt x="3076" y="661"/>
                      <a:pt x="3086" y="697"/>
                    </a:cubicBezTo>
                    <a:cubicBezTo>
                      <a:pt x="3103" y="757"/>
                      <a:pt x="3156" y="791"/>
                      <a:pt x="3211" y="791"/>
                    </a:cubicBezTo>
                    <a:cubicBezTo>
                      <a:pt x="3241" y="791"/>
                      <a:pt x="3271" y="780"/>
                      <a:pt x="3296" y="758"/>
                    </a:cubicBezTo>
                    <a:cubicBezTo>
                      <a:pt x="3336" y="721"/>
                      <a:pt x="3370" y="669"/>
                      <a:pt x="3391" y="620"/>
                    </a:cubicBezTo>
                    <a:cubicBezTo>
                      <a:pt x="3443" y="488"/>
                      <a:pt x="3453" y="352"/>
                      <a:pt x="3405" y="213"/>
                    </a:cubicBezTo>
                    <a:lnTo>
                      <a:pt x="3405" y="213"/>
                    </a:lnTo>
                    <a:cubicBezTo>
                      <a:pt x="3547" y="242"/>
                      <a:pt x="3620" y="328"/>
                      <a:pt x="3620" y="461"/>
                    </a:cubicBezTo>
                    <a:cubicBezTo>
                      <a:pt x="3563" y="482"/>
                      <a:pt x="3505" y="506"/>
                      <a:pt x="3502" y="584"/>
                    </a:cubicBezTo>
                    <a:cubicBezTo>
                      <a:pt x="3500" y="668"/>
                      <a:pt x="3570" y="733"/>
                      <a:pt x="3650" y="733"/>
                    </a:cubicBezTo>
                    <a:cubicBezTo>
                      <a:pt x="3670" y="733"/>
                      <a:pt x="3691" y="729"/>
                      <a:pt x="3711" y="720"/>
                    </a:cubicBezTo>
                    <a:cubicBezTo>
                      <a:pt x="3795" y="684"/>
                      <a:pt x="3835" y="612"/>
                      <a:pt x="3835" y="526"/>
                    </a:cubicBezTo>
                    <a:cubicBezTo>
                      <a:pt x="3835" y="450"/>
                      <a:pt x="3820" y="376"/>
                      <a:pt x="3812" y="300"/>
                    </a:cubicBezTo>
                    <a:cubicBezTo>
                      <a:pt x="3833" y="293"/>
                      <a:pt x="3857" y="289"/>
                      <a:pt x="3881" y="289"/>
                    </a:cubicBezTo>
                    <a:cubicBezTo>
                      <a:pt x="4014" y="289"/>
                      <a:pt x="4177" y="384"/>
                      <a:pt x="4239" y="512"/>
                    </a:cubicBezTo>
                    <a:cubicBezTo>
                      <a:pt x="4225" y="518"/>
                      <a:pt x="4213" y="524"/>
                      <a:pt x="4205" y="533"/>
                    </a:cubicBezTo>
                    <a:cubicBezTo>
                      <a:pt x="4137" y="569"/>
                      <a:pt x="4114" y="626"/>
                      <a:pt x="4140" y="693"/>
                    </a:cubicBezTo>
                    <a:cubicBezTo>
                      <a:pt x="4160" y="745"/>
                      <a:pt x="4200" y="773"/>
                      <a:pt x="4254" y="773"/>
                    </a:cubicBezTo>
                    <a:cubicBezTo>
                      <a:pt x="4266" y="773"/>
                      <a:pt x="4277" y="772"/>
                      <a:pt x="4290" y="770"/>
                    </a:cubicBezTo>
                    <a:cubicBezTo>
                      <a:pt x="4404" y="745"/>
                      <a:pt x="4458" y="662"/>
                      <a:pt x="4442" y="544"/>
                    </a:cubicBezTo>
                    <a:cubicBezTo>
                      <a:pt x="4404" y="274"/>
                      <a:pt x="4142" y="125"/>
                      <a:pt x="3903" y="125"/>
                    </a:cubicBezTo>
                    <a:cubicBezTo>
                      <a:pt x="3853" y="125"/>
                      <a:pt x="3804" y="131"/>
                      <a:pt x="3759" y="145"/>
                    </a:cubicBezTo>
                    <a:cubicBezTo>
                      <a:pt x="3749" y="147"/>
                      <a:pt x="3737" y="149"/>
                      <a:pt x="3724" y="149"/>
                    </a:cubicBezTo>
                    <a:cubicBezTo>
                      <a:pt x="3705" y="149"/>
                      <a:pt x="3686" y="145"/>
                      <a:pt x="3673" y="136"/>
                    </a:cubicBezTo>
                    <a:cubicBezTo>
                      <a:pt x="3536" y="45"/>
                      <a:pt x="3395" y="1"/>
                      <a:pt x="32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1" name="Google Shape;7461;p33"/>
              <p:cNvSpPr/>
              <p:nvPr/>
            </p:nvSpPr>
            <p:spPr>
              <a:xfrm>
                <a:off x="408480" y="215778"/>
                <a:ext cx="1016619" cy="990503"/>
              </a:xfrm>
              <a:custGeom>
                <a:avLst/>
                <a:gdLst/>
                <a:ahLst/>
                <a:cxnLst/>
                <a:rect l="l" t="t" r="r" b="b"/>
                <a:pathLst>
                  <a:path w="10822" h="10544" extrusionOk="0">
                    <a:moveTo>
                      <a:pt x="10326" y="0"/>
                    </a:moveTo>
                    <a:cubicBezTo>
                      <a:pt x="10219" y="0"/>
                      <a:pt x="10137" y="60"/>
                      <a:pt x="10069" y="143"/>
                    </a:cubicBezTo>
                    <a:cubicBezTo>
                      <a:pt x="9995" y="232"/>
                      <a:pt x="9973" y="332"/>
                      <a:pt x="10021" y="441"/>
                    </a:cubicBezTo>
                    <a:cubicBezTo>
                      <a:pt x="10060" y="527"/>
                      <a:pt x="10115" y="600"/>
                      <a:pt x="10213" y="610"/>
                    </a:cubicBezTo>
                    <a:cubicBezTo>
                      <a:pt x="10219" y="611"/>
                      <a:pt x="10225" y="611"/>
                      <a:pt x="10230" y="611"/>
                    </a:cubicBezTo>
                    <a:cubicBezTo>
                      <a:pt x="10315" y="611"/>
                      <a:pt x="10362" y="545"/>
                      <a:pt x="10399" y="475"/>
                    </a:cubicBezTo>
                    <a:cubicBezTo>
                      <a:pt x="10413" y="451"/>
                      <a:pt x="10426" y="440"/>
                      <a:pt x="10440" y="440"/>
                    </a:cubicBezTo>
                    <a:cubicBezTo>
                      <a:pt x="10454" y="440"/>
                      <a:pt x="10469" y="451"/>
                      <a:pt x="10484" y="471"/>
                    </a:cubicBezTo>
                    <a:cubicBezTo>
                      <a:pt x="10547" y="553"/>
                      <a:pt x="10537" y="687"/>
                      <a:pt x="10454" y="754"/>
                    </a:cubicBezTo>
                    <a:cubicBezTo>
                      <a:pt x="10401" y="796"/>
                      <a:pt x="10340" y="838"/>
                      <a:pt x="10277" y="859"/>
                    </a:cubicBezTo>
                    <a:cubicBezTo>
                      <a:pt x="10032" y="945"/>
                      <a:pt x="9777" y="993"/>
                      <a:pt x="9519" y="996"/>
                    </a:cubicBezTo>
                    <a:cubicBezTo>
                      <a:pt x="9470" y="996"/>
                      <a:pt x="9420" y="996"/>
                      <a:pt x="9371" y="996"/>
                    </a:cubicBezTo>
                    <a:cubicBezTo>
                      <a:pt x="8947" y="996"/>
                      <a:pt x="8524" y="991"/>
                      <a:pt x="8101" y="971"/>
                    </a:cubicBezTo>
                    <a:cubicBezTo>
                      <a:pt x="7392" y="935"/>
                      <a:pt x="6684" y="874"/>
                      <a:pt x="5975" y="835"/>
                    </a:cubicBezTo>
                    <a:cubicBezTo>
                      <a:pt x="5529" y="811"/>
                      <a:pt x="5084" y="796"/>
                      <a:pt x="4638" y="794"/>
                    </a:cubicBezTo>
                    <a:cubicBezTo>
                      <a:pt x="4631" y="794"/>
                      <a:pt x="4624" y="794"/>
                      <a:pt x="4617" y="794"/>
                    </a:cubicBezTo>
                    <a:cubicBezTo>
                      <a:pt x="4139" y="794"/>
                      <a:pt x="3671" y="897"/>
                      <a:pt x="3205" y="987"/>
                    </a:cubicBezTo>
                    <a:cubicBezTo>
                      <a:pt x="2552" y="1112"/>
                      <a:pt x="2035" y="1469"/>
                      <a:pt x="1635" y="1995"/>
                    </a:cubicBezTo>
                    <a:cubicBezTo>
                      <a:pt x="1505" y="2168"/>
                      <a:pt x="1400" y="2355"/>
                      <a:pt x="1349" y="2563"/>
                    </a:cubicBezTo>
                    <a:cubicBezTo>
                      <a:pt x="1265" y="2901"/>
                      <a:pt x="1178" y="3239"/>
                      <a:pt x="1118" y="3581"/>
                    </a:cubicBezTo>
                    <a:cubicBezTo>
                      <a:pt x="997" y="4281"/>
                      <a:pt x="963" y="4988"/>
                      <a:pt x="984" y="5698"/>
                    </a:cubicBezTo>
                    <a:cubicBezTo>
                      <a:pt x="988" y="5846"/>
                      <a:pt x="984" y="5995"/>
                      <a:pt x="977" y="6143"/>
                    </a:cubicBezTo>
                    <a:cubicBezTo>
                      <a:pt x="970" y="6285"/>
                      <a:pt x="946" y="6425"/>
                      <a:pt x="869" y="6549"/>
                    </a:cubicBezTo>
                    <a:cubicBezTo>
                      <a:pt x="833" y="6608"/>
                      <a:pt x="782" y="6654"/>
                      <a:pt x="711" y="6654"/>
                    </a:cubicBezTo>
                    <a:cubicBezTo>
                      <a:pt x="703" y="6654"/>
                      <a:pt x="695" y="6653"/>
                      <a:pt x="686" y="6652"/>
                    </a:cubicBezTo>
                    <a:cubicBezTo>
                      <a:pt x="605" y="6642"/>
                      <a:pt x="566" y="6581"/>
                      <a:pt x="540" y="6509"/>
                    </a:cubicBezTo>
                    <a:cubicBezTo>
                      <a:pt x="469" y="6310"/>
                      <a:pt x="531" y="6132"/>
                      <a:pt x="708" y="6014"/>
                    </a:cubicBezTo>
                    <a:cubicBezTo>
                      <a:pt x="739" y="5995"/>
                      <a:pt x="770" y="5947"/>
                      <a:pt x="767" y="5914"/>
                    </a:cubicBezTo>
                    <a:cubicBezTo>
                      <a:pt x="765" y="5884"/>
                      <a:pt x="726" y="5843"/>
                      <a:pt x="693" y="5828"/>
                    </a:cubicBezTo>
                    <a:cubicBezTo>
                      <a:pt x="662" y="5814"/>
                      <a:pt x="634" y="5808"/>
                      <a:pt x="606" y="5808"/>
                    </a:cubicBezTo>
                    <a:cubicBezTo>
                      <a:pt x="538" y="5808"/>
                      <a:pt x="478" y="5847"/>
                      <a:pt x="425" y="5900"/>
                    </a:cubicBezTo>
                    <a:cubicBezTo>
                      <a:pt x="332" y="5995"/>
                      <a:pt x="281" y="6115"/>
                      <a:pt x="258" y="6243"/>
                    </a:cubicBezTo>
                    <a:cubicBezTo>
                      <a:pt x="208" y="6491"/>
                      <a:pt x="230" y="6723"/>
                      <a:pt x="449" y="6895"/>
                    </a:cubicBezTo>
                    <a:cubicBezTo>
                      <a:pt x="456" y="6900"/>
                      <a:pt x="456" y="6915"/>
                      <a:pt x="467" y="6947"/>
                    </a:cubicBezTo>
                    <a:cubicBezTo>
                      <a:pt x="405" y="6928"/>
                      <a:pt x="357" y="6921"/>
                      <a:pt x="317" y="6897"/>
                    </a:cubicBezTo>
                    <a:cubicBezTo>
                      <a:pt x="273" y="6873"/>
                      <a:pt x="238" y="6830"/>
                      <a:pt x="194" y="6803"/>
                    </a:cubicBezTo>
                    <a:cubicBezTo>
                      <a:pt x="167" y="6786"/>
                      <a:pt x="129" y="6765"/>
                      <a:pt x="102" y="6765"/>
                    </a:cubicBezTo>
                    <a:cubicBezTo>
                      <a:pt x="97" y="6765"/>
                      <a:pt x="92" y="6766"/>
                      <a:pt x="87" y="6768"/>
                    </a:cubicBezTo>
                    <a:cubicBezTo>
                      <a:pt x="54" y="6783"/>
                      <a:pt x="22" y="6833"/>
                      <a:pt x="18" y="6870"/>
                    </a:cubicBezTo>
                    <a:cubicBezTo>
                      <a:pt x="1" y="7039"/>
                      <a:pt x="132" y="7224"/>
                      <a:pt x="300" y="7257"/>
                    </a:cubicBezTo>
                    <a:cubicBezTo>
                      <a:pt x="342" y="7266"/>
                      <a:pt x="383" y="7270"/>
                      <a:pt x="423" y="7270"/>
                    </a:cubicBezTo>
                    <a:cubicBezTo>
                      <a:pt x="573" y="7270"/>
                      <a:pt x="708" y="7212"/>
                      <a:pt x="824" y="7097"/>
                    </a:cubicBezTo>
                    <a:cubicBezTo>
                      <a:pt x="842" y="7078"/>
                      <a:pt x="864" y="7062"/>
                      <a:pt x="885" y="7045"/>
                    </a:cubicBezTo>
                    <a:cubicBezTo>
                      <a:pt x="890" y="7049"/>
                      <a:pt x="896" y="7052"/>
                      <a:pt x="901" y="7056"/>
                    </a:cubicBezTo>
                    <a:cubicBezTo>
                      <a:pt x="896" y="7080"/>
                      <a:pt x="895" y="7102"/>
                      <a:pt x="889" y="7124"/>
                    </a:cubicBezTo>
                    <a:cubicBezTo>
                      <a:pt x="844" y="7261"/>
                      <a:pt x="764" y="7359"/>
                      <a:pt x="616" y="7392"/>
                    </a:cubicBezTo>
                    <a:cubicBezTo>
                      <a:pt x="588" y="7398"/>
                      <a:pt x="548" y="7427"/>
                      <a:pt x="543" y="7449"/>
                    </a:cubicBezTo>
                    <a:cubicBezTo>
                      <a:pt x="538" y="7473"/>
                      <a:pt x="566" y="7510"/>
                      <a:pt x="589" y="7531"/>
                    </a:cubicBezTo>
                    <a:cubicBezTo>
                      <a:pt x="648" y="7583"/>
                      <a:pt x="716" y="7602"/>
                      <a:pt x="787" y="7602"/>
                    </a:cubicBezTo>
                    <a:cubicBezTo>
                      <a:pt x="819" y="7602"/>
                      <a:pt x="852" y="7598"/>
                      <a:pt x="884" y="7592"/>
                    </a:cubicBezTo>
                    <a:cubicBezTo>
                      <a:pt x="1064" y="7557"/>
                      <a:pt x="1184" y="7441"/>
                      <a:pt x="1277" y="7289"/>
                    </a:cubicBezTo>
                    <a:cubicBezTo>
                      <a:pt x="1292" y="7266"/>
                      <a:pt x="1308" y="7242"/>
                      <a:pt x="1324" y="7217"/>
                    </a:cubicBezTo>
                    <a:cubicBezTo>
                      <a:pt x="1340" y="7309"/>
                      <a:pt x="1342" y="7392"/>
                      <a:pt x="1340" y="7475"/>
                    </a:cubicBezTo>
                    <a:cubicBezTo>
                      <a:pt x="1333" y="8183"/>
                      <a:pt x="1401" y="8893"/>
                      <a:pt x="1292" y="9597"/>
                    </a:cubicBezTo>
                    <a:cubicBezTo>
                      <a:pt x="1258" y="9813"/>
                      <a:pt x="1227" y="10029"/>
                      <a:pt x="1105" y="10217"/>
                    </a:cubicBezTo>
                    <a:cubicBezTo>
                      <a:pt x="1037" y="10321"/>
                      <a:pt x="934" y="10377"/>
                      <a:pt x="827" y="10377"/>
                    </a:cubicBezTo>
                    <a:cubicBezTo>
                      <a:pt x="775" y="10377"/>
                      <a:pt x="722" y="10364"/>
                      <a:pt x="672" y="10337"/>
                    </a:cubicBezTo>
                    <a:cubicBezTo>
                      <a:pt x="516" y="10253"/>
                      <a:pt x="424" y="10009"/>
                      <a:pt x="493" y="9861"/>
                    </a:cubicBezTo>
                    <a:cubicBezTo>
                      <a:pt x="506" y="9838"/>
                      <a:pt x="531" y="9819"/>
                      <a:pt x="550" y="9798"/>
                    </a:cubicBezTo>
                    <a:cubicBezTo>
                      <a:pt x="569" y="9818"/>
                      <a:pt x="589" y="9838"/>
                      <a:pt x="606" y="9858"/>
                    </a:cubicBezTo>
                    <a:cubicBezTo>
                      <a:pt x="640" y="9900"/>
                      <a:pt x="652" y="9960"/>
                      <a:pt x="720" y="9963"/>
                    </a:cubicBezTo>
                    <a:cubicBezTo>
                      <a:pt x="723" y="9963"/>
                      <a:pt x="726" y="9963"/>
                      <a:pt x="728" y="9963"/>
                    </a:cubicBezTo>
                    <a:cubicBezTo>
                      <a:pt x="826" y="9963"/>
                      <a:pt x="920" y="9890"/>
                      <a:pt x="948" y="9792"/>
                    </a:cubicBezTo>
                    <a:cubicBezTo>
                      <a:pt x="984" y="9672"/>
                      <a:pt x="946" y="9545"/>
                      <a:pt x="858" y="9495"/>
                    </a:cubicBezTo>
                    <a:cubicBezTo>
                      <a:pt x="848" y="9489"/>
                      <a:pt x="836" y="9482"/>
                      <a:pt x="824" y="9479"/>
                    </a:cubicBezTo>
                    <a:cubicBezTo>
                      <a:pt x="794" y="9473"/>
                      <a:pt x="765" y="9470"/>
                      <a:pt x="736" y="9470"/>
                    </a:cubicBezTo>
                    <a:cubicBezTo>
                      <a:pt x="661" y="9470"/>
                      <a:pt x="591" y="9493"/>
                      <a:pt x="527" y="9551"/>
                    </a:cubicBezTo>
                    <a:cubicBezTo>
                      <a:pt x="307" y="9748"/>
                      <a:pt x="270" y="10138"/>
                      <a:pt x="451" y="10372"/>
                    </a:cubicBezTo>
                    <a:cubicBezTo>
                      <a:pt x="539" y="10486"/>
                      <a:pt x="648" y="10543"/>
                      <a:pt x="773" y="10543"/>
                    </a:cubicBezTo>
                    <a:cubicBezTo>
                      <a:pt x="822" y="10543"/>
                      <a:pt x="873" y="10534"/>
                      <a:pt x="926" y="10516"/>
                    </a:cubicBezTo>
                    <a:cubicBezTo>
                      <a:pt x="1043" y="10478"/>
                      <a:pt x="1137" y="10411"/>
                      <a:pt x="1214" y="10315"/>
                    </a:cubicBezTo>
                    <a:cubicBezTo>
                      <a:pt x="1385" y="10104"/>
                      <a:pt x="1487" y="9860"/>
                      <a:pt x="1508" y="9596"/>
                    </a:cubicBezTo>
                    <a:cubicBezTo>
                      <a:pt x="1542" y="9140"/>
                      <a:pt x="1571" y="8682"/>
                      <a:pt x="1568" y="8224"/>
                    </a:cubicBezTo>
                    <a:cubicBezTo>
                      <a:pt x="1562" y="7433"/>
                      <a:pt x="1531" y="6640"/>
                      <a:pt x="1513" y="5848"/>
                    </a:cubicBezTo>
                    <a:lnTo>
                      <a:pt x="1513" y="5768"/>
                    </a:lnTo>
                    <a:cubicBezTo>
                      <a:pt x="1542" y="5776"/>
                      <a:pt x="1554" y="5788"/>
                      <a:pt x="1564" y="5801"/>
                    </a:cubicBezTo>
                    <a:cubicBezTo>
                      <a:pt x="1617" y="5864"/>
                      <a:pt x="1681" y="5896"/>
                      <a:pt x="1742" y="5896"/>
                    </a:cubicBezTo>
                    <a:cubicBezTo>
                      <a:pt x="1781" y="5896"/>
                      <a:pt x="1818" y="5883"/>
                      <a:pt x="1851" y="5857"/>
                    </a:cubicBezTo>
                    <a:cubicBezTo>
                      <a:pt x="1947" y="5779"/>
                      <a:pt x="1952" y="5672"/>
                      <a:pt x="1867" y="5561"/>
                    </a:cubicBezTo>
                    <a:cubicBezTo>
                      <a:pt x="1846" y="5533"/>
                      <a:pt x="1823" y="5508"/>
                      <a:pt x="1804" y="5479"/>
                    </a:cubicBezTo>
                    <a:cubicBezTo>
                      <a:pt x="1702" y="5318"/>
                      <a:pt x="1627" y="5150"/>
                      <a:pt x="1686" y="4954"/>
                    </a:cubicBezTo>
                    <a:cubicBezTo>
                      <a:pt x="1696" y="4924"/>
                      <a:pt x="1712" y="4896"/>
                      <a:pt x="1727" y="4867"/>
                    </a:cubicBezTo>
                    <a:cubicBezTo>
                      <a:pt x="1729" y="4867"/>
                      <a:pt x="1732" y="4867"/>
                      <a:pt x="1735" y="4867"/>
                    </a:cubicBezTo>
                    <a:cubicBezTo>
                      <a:pt x="1740" y="4867"/>
                      <a:pt x="1745" y="4866"/>
                      <a:pt x="1749" y="4861"/>
                    </a:cubicBezTo>
                    <a:cubicBezTo>
                      <a:pt x="1762" y="4897"/>
                      <a:pt x="1775" y="4932"/>
                      <a:pt x="1783" y="4969"/>
                    </a:cubicBezTo>
                    <a:cubicBezTo>
                      <a:pt x="1813" y="5110"/>
                      <a:pt x="1878" y="5229"/>
                      <a:pt x="1979" y="5331"/>
                    </a:cubicBezTo>
                    <a:cubicBezTo>
                      <a:pt x="2062" y="5418"/>
                      <a:pt x="2161" y="5475"/>
                      <a:pt x="2285" y="5477"/>
                    </a:cubicBezTo>
                    <a:cubicBezTo>
                      <a:pt x="2289" y="5477"/>
                      <a:pt x="2293" y="5477"/>
                      <a:pt x="2297" y="5477"/>
                    </a:cubicBezTo>
                    <a:cubicBezTo>
                      <a:pt x="2431" y="5477"/>
                      <a:pt x="2556" y="5441"/>
                      <a:pt x="2666" y="5366"/>
                    </a:cubicBezTo>
                    <a:cubicBezTo>
                      <a:pt x="2713" y="5332"/>
                      <a:pt x="2754" y="5278"/>
                      <a:pt x="2776" y="5223"/>
                    </a:cubicBezTo>
                    <a:cubicBezTo>
                      <a:pt x="2810" y="5141"/>
                      <a:pt x="2764" y="5078"/>
                      <a:pt x="2686" y="5078"/>
                    </a:cubicBezTo>
                    <a:cubicBezTo>
                      <a:pt x="2675" y="5078"/>
                      <a:pt x="2663" y="5079"/>
                      <a:pt x="2651" y="5082"/>
                    </a:cubicBezTo>
                    <a:cubicBezTo>
                      <a:pt x="2634" y="5085"/>
                      <a:pt x="2618" y="5087"/>
                      <a:pt x="2602" y="5087"/>
                    </a:cubicBezTo>
                    <a:cubicBezTo>
                      <a:pt x="2539" y="5087"/>
                      <a:pt x="2482" y="5062"/>
                      <a:pt x="2435" y="5022"/>
                    </a:cubicBezTo>
                    <a:cubicBezTo>
                      <a:pt x="2227" y="4848"/>
                      <a:pt x="2110" y="4621"/>
                      <a:pt x="2084" y="4350"/>
                    </a:cubicBezTo>
                    <a:cubicBezTo>
                      <a:pt x="2082" y="4327"/>
                      <a:pt x="2105" y="4301"/>
                      <a:pt x="2117" y="4276"/>
                    </a:cubicBezTo>
                    <a:cubicBezTo>
                      <a:pt x="2150" y="4307"/>
                      <a:pt x="2164" y="4333"/>
                      <a:pt x="2174" y="4360"/>
                    </a:cubicBezTo>
                    <a:cubicBezTo>
                      <a:pt x="2239" y="4528"/>
                      <a:pt x="2358" y="4638"/>
                      <a:pt x="2526" y="4700"/>
                    </a:cubicBezTo>
                    <a:cubicBezTo>
                      <a:pt x="2626" y="4736"/>
                      <a:pt x="2727" y="4753"/>
                      <a:pt x="2830" y="4753"/>
                    </a:cubicBezTo>
                    <a:cubicBezTo>
                      <a:pt x="2874" y="4753"/>
                      <a:pt x="2920" y="4749"/>
                      <a:pt x="2965" y="4743"/>
                    </a:cubicBezTo>
                    <a:cubicBezTo>
                      <a:pt x="3258" y="4702"/>
                      <a:pt x="3504" y="4588"/>
                      <a:pt x="3658" y="4318"/>
                    </a:cubicBezTo>
                    <a:cubicBezTo>
                      <a:pt x="3767" y="4126"/>
                      <a:pt x="3821" y="3930"/>
                      <a:pt x="3749" y="3713"/>
                    </a:cubicBezTo>
                    <a:cubicBezTo>
                      <a:pt x="3705" y="3580"/>
                      <a:pt x="3623" y="3483"/>
                      <a:pt x="3491" y="3435"/>
                    </a:cubicBezTo>
                    <a:cubicBezTo>
                      <a:pt x="3461" y="3425"/>
                      <a:pt x="3433" y="3420"/>
                      <a:pt x="3407" y="3420"/>
                    </a:cubicBezTo>
                    <a:cubicBezTo>
                      <a:pt x="3295" y="3420"/>
                      <a:pt x="3217" y="3508"/>
                      <a:pt x="3236" y="3638"/>
                    </a:cubicBezTo>
                    <a:cubicBezTo>
                      <a:pt x="3243" y="3684"/>
                      <a:pt x="3253" y="3731"/>
                      <a:pt x="3266" y="3776"/>
                    </a:cubicBezTo>
                    <a:cubicBezTo>
                      <a:pt x="3308" y="3927"/>
                      <a:pt x="3264" y="4048"/>
                      <a:pt x="3120" y="4115"/>
                    </a:cubicBezTo>
                    <a:cubicBezTo>
                      <a:pt x="3019" y="4162"/>
                      <a:pt x="2916" y="4188"/>
                      <a:pt x="2812" y="4188"/>
                    </a:cubicBezTo>
                    <a:cubicBezTo>
                      <a:pt x="2721" y="4188"/>
                      <a:pt x="2629" y="4168"/>
                      <a:pt x="2538" y="4125"/>
                    </a:cubicBezTo>
                    <a:cubicBezTo>
                      <a:pt x="2489" y="4102"/>
                      <a:pt x="2450" y="4051"/>
                      <a:pt x="2409" y="4009"/>
                    </a:cubicBezTo>
                    <a:cubicBezTo>
                      <a:pt x="2401" y="3999"/>
                      <a:pt x="2402" y="3967"/>
                      <a:pt x="2411" y="3956"/>
                    </a:cubicBezTo>
                    <a:cubicBezTo>
                      <a:pt x="2415" y="3951"/>
                      <a:pt x="2425" y="3949"/>
                      <a:pt x="2436" y="3949"/>
                    </a:cubicBezTo>
                    <a:cubicBezTo>
                      <a:pt x="2446" y="3949"/>
                      <a:pt x="2457" y="3951"/>
                      <a:pt x="2463" y="3955"/>
                    </a:cubicBezTo>
                    <a:cubicBezTo>
                      <a:pt x="2514" y="3985"/>
                      <a:pt x="2566" y="3996"/>
                      <a:pt x="2620" y="3996"/>
                    </a:cubicBezTo>
                    <a:cubicBezTo>
                      <a:pt x="2651" y="3996"/>
                      <a:pt x="2682" y="3993"/>
                      <a:pt x="2714" y="3987"/>
                    </a:cubicBezTo>
                    <a:cubicBezTo>
                      <a:pt x="2997" y="3937"/>
                      <a:pt x="3119" y="3632"/>
                      <a:pt x="2944" y="3404"/>
                    </a:cubicBezTo>
                    <a:cubicBezTo>
                      <a:pt x="2919" y="3371"/>
                      <a:pt x="2877" y="3340"/>
                      <a:pt x="2837" y="3331"/>
                    </a:cubicBezTo>
                    <a:cubicBezTo>
                      <a:pt x="2831" y="3330"/>
                      <a:pt x="2825" y="3329"/>
                      <a:pt x="2818" y="3329"/>
                    </a:cubicBezTo>
                    <a:cubicBezTo>
                      <a:pt x="2786" y="3329"/>
                      <a:pt x="2749" y="3344"/>
                      <a:pt x="2723" y="3362"/>
                    </a:cubicBezTo>
                    <a:cubicBezTo>
                      <a:pt x="2709" y="3372"/>
                      <a:pt x="2724" y="3423"/>
                      <a:pt x="2730" y="3454"/>
                    </a:cubicBezTo>
                    <a:cubicBezTo>
                      <a:pt x="2733" y="3467"/>
                      <a:pt x="2743" y="3480"/>
                      <a:pt x="2748" y="3493"/>
                    </a:cubicBezTo>
                    <a:cubicBezTo>
                      <a:pt x="2789" y="3599"/>
                      <a:pt x="2745" y="3717"/>
                      <a:pt x="2646" y="3775"/>
                    </a:cubicBezTo>
                    <a:cubicBezTo>
                      <a:pt x="2607" y="3798"/>
                      <a:pt x="2567" y="3809"/>
                      <a:pt x="2529" y="3809"/>
                    </a:cubicBezTo>
                    <a:cubicBezTo>
                      <a:pt x="2466" y="3809"/>
                      <a:pt x="2407" y="3779"/>
                      <a:pt x="2363" y="3718"/>
                    </a:cubicBezTo>
                    <a:cubicBezTo>
                      <a:pt x="2330" y="3672"/>
                      <a:pt x="2301" y="3616"/>
                      <a:pt x="2284" y="3560"/>
                    </a:cubicBezTo>
                    <a:cubicBezTo>
                      <a:pt x="2206" y="3299"/>
                      <a:pt x="2161" y="3033"/>
                      <a:pt x="2191" y="2755"/>
                    </a:cubicBezTo>
                    <a:cubicBezTo>
                      <a:pt x="2249" y="2218"/>
                      <a:pt x="2477" y="1771"/>
                      <a:pt x="2888" y="1420"/>
                    </a:cubicBezTo>
                    <a:cubicBezTo>
                      <a:pt x="3081" y="1255"/>
                      <a:pt x="3306" y="1150"/>
                      <a:pt x="3558" y="1105"/>
                    </a:cubicBezTo>
                    <a:cubicBezTo>
                      <a:pt x="3960" y="1032"/>
                      <a:pt x="4364" y="988"/>
                      <a:pt x="4771" y="988"/>
                    </a:cubicBezTo>
                    <a:cubicBezTo>
                      <a:pt x="4832" y="988"/>
                      <a:pt x="4893" y="989"/>
                      <a:pt x="4955" y="991"/>
                    </a:cubicBezTo>
                    <a:cubicBezTo>
                      <a:pt x="5479" y="1009"/>
                      <a:pt x="6003" y="1048"/>
                      <a:pt x="6528" y="1071"/>
                    </a:cubicBezTo>
                    <a:cubicBezTo>
                      <a:pt x="7254" y="1104"/>
                      <a:pt x="7982" y="1132"/>
                      <a:pt x="8709" y="1158"/>
                    </a:cubicBezTo>
                    <a:cubicBezTo>
                      <a:pt x="8801" y="1161"/>
                      <a:pt x="8892" y="1163"/>
                      <a:pt x="8982" y="1163"/>
                    </a:cubicBezTo>
                    <a:cubicBezTo>
                      <a:pt x="9271" y="1163"/>
                      <a:pt x="9558" y="1145"/>
                      <a:pt x="9844" y="1104"/>
                    </a:cubicBezTo>
                    <a:cubicBezTo>
                      <a:pt x="10087" y="1069"/>
                      <a:pt x="10327" y="1017"/>
                      <a:pt x="10543" y="892"/>
                    </a:cubicBezTo>
                    <a:cubicBezTo>
                      <a:pt x="10724" y="787"/>
                      <a:pt x="10822" y="580"/>
                      <a:pt x="10785" y="396"/>
                    </a:cubicBezTo>
                    <a:cubicBezTo>
                      <a:pt x="10747" y="210"/>
                      <a:pt x="10563" y="32"/>
                      <a:pt x="10371" y="4"/>
                    </a:cubicBezTo>
                    <a:cubicBezTo>
                      <a:pt x="10356" y="2"/>
                      <a:pt x="10340" y="0"/>
                      <a:pt x="10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2" name="Google Shape;7462;p33"/>
              <p:cNvSpPr/>
              <p:nvPr/>
            </p:nvSpPr>
            <p:spPr>
              <a:xfrm>
                <a:off x="1017792" y="187578"/>
                <a:ext cx="465191" cy="169562"/>
              </a:xfrm>
              <a:custGeom>
                <a:avLst/>
                <a:gdLst/>
                <a:ahLst/>
                <a:cxnLst/>
                <a:rect l="l" t="t" r="r" b="b"/>
                <a:pathLst>
                  <a:path w="4952" h="1805" extrusionOk="0">
                    <a:moveTo>
                      <a:pt x="4773" y="1"/>
                    </a:moveTo>
                    <a:cubicBezTo>
                      <a:pt x="4753" y="160"/>
                      <a:pt x="4739" y="319"/>
                      <a:pt x="4714" y="476"/>
                    </a:cubicBezTo>
                    <a:cubicBezTo>
                      <a:pt x="4693" y="611"/>
                      <a:pt x="4659" y="743"/>
                      <a:pt x="4571" y="854"/>
                    </a:cubicBezTo>
                    <a:cubicBezTo>
                      <a:pt x="4411" y="1059"/>
                      <a:pt x="4211" y="1203"/>
                      <a:pt x="3964" y="1297"/>
                    </a:cubicBezTo>
                    <a:cubicBezTo>
                      <a:pt x="3629" y="1425"/>
                      <a:pt x="3283" y="1486"/>
                      <a:pt x="2932" y="1489"/>
                    </a:cubicBezTo>
                    <a:cubicBezTo>
                      <a:pt x="2813" y="1490"/>
                      <a:pt x="2693" y="1491"/>
                      <a:pt x="2574" y="1491"/>
                    </a:cubicBezTo>
                    <a:cubicBezTo>
                      <a:pt x="2042" y="1491"/>
                      <a:pt x="1511" y="1479"/>
                      <a:pt x="980" y="1467"/>
                    </a:cubicBezTo>
                    <a:cubicBezTo>
                      <a:pt x="653" y="1461"/>
                      <a:pt x="328" y="1436"/>
                      <a:pt x="1" y="1420"/>
                    </a:cubicBezTo>
                    <a:cubicBezTo>
                      <a:pt x="0" y="1424"/>
                      <a:pt x="0" y="1427"/>
                      <a:pt x="0" y="1430"/>
                    </a:cubicBezTo>
                    <a:cubicBezTo>
                      <a:pt x="32" y="1441"/>
                      <a:pt x="63" y="1453"/>
                      <a:pt x="97" y="1461"/>
                    </a:cubicBezTo>
                    <a:cubicBezTo>
                      <a:pt x="528" y="1555"/>
                      <a:pt x="956" y="1664"/>
                      <a:pt x="1390" y="1737"/>
                    </a:cubicBezTo>
                    <a:cubicBezTo>
                      <a:pt x="1668" y="1785"/>
                      <a:pt x="1948" y="1804"/>
                      <a:pt x="2229" y="1804"/>
                    </a:cubicBezTo>
                    <a:cubicBezTo>
                      <a:pt x="2524" y="1804"/>
                      <a:pt x="2819" y="1783"/>
                      <a:pt x="3115" y="1749"/>
                    </a:cubicBezTo>
                    <a:cubicBezTo>
                      <a:pt x="3608" y="1694"/>
                      <a:pt x="4068" y="1551"/>
                      <a:pt x="4492" y="1293"/>
                    </a:cubicBezTo>
                    <a:cubicBezTo>
                      <a:pt x="4588" y="1234"/>
                      <a:pt x="4698" y="1171"/>
                      <a:pt x="4753" y="1080"/>
                    </a:cubicBezTo>
                    <a:cubicBezTo>
                      <a:pt x="4950" y="753"/>
                      <a:pt x="4951" y="403"/>
                      <a:pt x="4806" y="53"/>
                    </a:cubicBezTo>
                    <a:cubicBezTo>
                      <a:pt x="4796" y="33"/>
                      <a:pt x="4781" y="15"/>
                      <a:pt x="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3" name="Google Shape;7463;p33"/>
              <p:cNvSpPr/>
              <p:nvPr/>
            </p:nvSpPr>
            <p:spPr>
              <a:xfrm>
                <a:off x="598902" y="321447"/>
                <a:ext cx="170125" cy="282759"/>
              </a:xfrm>
              <a:custGeom>
                <a:avLst/>
                <a:gdLst/>
                <a:ahLst/>
                <a:cxnLst/>
                <a:rect l="l" t="t" r="r" b="b"/>
                <a:pathLst>
                  <a:path w="1811" h="3010" extrusionOk="0">
                    <a:moveTo>
                      <a:pt x="1636" y="0"/>
                    </a:moveTo>
                    <a:cubicBezTo>
                      <a:pt x="1493" y="36"/>
                      <a:pt x="1336" y="47"/>
                      <a:pt x="1208" y="113"/>
                    </a:cubicBezTo>
                    <a:cubicBezTo>
                      <a:pt x="376" y="542"/>
                      <a:pt x="0" y="1575"/>
                      <a:pt x="315" y="2457"/>
                    </a:cubicBezTo>
                    <a:cubicBezTo>
                      <a:pt x="329" y="2495"/>
                      <a:pt x="349" y="2530"/>
                      <a:pt x="374" y="2561"/>
                    </a:cubicBezTo>
                    <a:cubicBezTo>
                      <a:pt x="409" y="2605"/>
                      <a:pt x="456" y="2627"/>
                      <a:pt x="504" y="2627"/>
                    </a:cubicBezTo>
                    <a:cubicBezTo>
                      <a:pt x="550" y="2627"/>
                      <a:pt x="596" y="2607"/>
                      <a:pt x="632" y="2567"/>
                    </a:cubicBezTo>
                    <a:cubicBezTo>
                      <a:pt x="696" y="2496"/>
                      <a:pt x="692" y="2422"/>
                      <a:pt x="650" y="2341"/>
                    </a:cubicBezTo>
                    <a:cubicBezTo>
                      <a:pt x="602" y="2251"/>
                      <a:pt x="635" y="2184"/>
                      <a:pt x="734" y="2155"/>
                    </a:cubicBezTo>
                    <a:cubicBezTo>
                      <a:pt x="751" y="2150"/>
                      <a:pt x="768" y="2147"/>
                      <a:pt x="784" y="2147"/>
                    </a:cubicBezTo>
                    <a:cubicBezTo>
                      <a:pt x="849" y="2147"/>
                      <a:pt x="901" y="2187"/>
                      <a:pt x="942" y="2237"/>
                    </a:cubicBezTo>
                    <a:cubicBezTo>
                      <a:pt x="1149" y="2484"/>
                      <a:pt x="1021" y="2842"/>
                      <a:pt x="706" y="2902"/>
                    </a:cubicBezTo>
                    <a:cubicBezTo>
                      <a:pt x="630" y="2915"/>
                      <a:pt x="551" y="2912"/>
                      <a:pt x="473" y="2915"/>
                    </a:cubicBezTo>
                    <a:cubicBezTo>
                      <a:pt x="477" y="2920"/>
                      <a:pt x="483" y="2928"/>
                      <a:pt x="490" y="2934"/>
                    </a:cubicBezTo>
                    <a:cubicBezTo>
                      <a:pt x="562" y="2985"/>
                      <a:pt x="676" y="3010"/>
                      <a:pt x="790" y="3010"/>
                    </a:cubicBezTo>
                    <a:cubicBezTo>
                      <a:pt x="910" y="3010"/>
                      <a:pt x="1030" y="2982"/>
                      <a:pt x="1105" y="2927"/>
                    </a:cubicBezTo>
                    <a:cubicBezTo>
                      <a:pt x="1197" y="2860"/>
                      <a:pt x="1222" y="2779"/>
                      <a:pt x="1192" y="2667"/>
                    </a:cubicBezTo>
                    <a:cubicBezTo>
                      <a:pt x="1176" y="2603"/>
                      <a:pt x="1161" y="2537"/>
                      <a:pt x="1154" y="2471"/>
                    </a:cubicBezTo>
                    <a:cubicBezTo>
                      <a:pt x="1142" y="2371"/>
                      <a:pt x="1185" y="2306"/>
                      <a:pt x="1280" y="2269"/>
                    </a:cubicBezTo>
                    <a:cubicBezTo>
                      <a:pt x="1314" y="2257"/>
                      <a:pt x="1349" y="2251"/>
                      <a:pt x="1385" y="2251"/>
                    </a:cubicBezTo>
                    <a:cubicBezTo>
                      <a:pt x="1510" y="2251"/>
                      <a:pt x="1637" y="2327"/>
                      <a:pt x="1713" y="2455"/>
                    </a:cubicBezTo>
                    <a:cubicBezTo>
                      <a:pt x="1725" y="2478"/>
                      <a:pt x="1739" y="2500"/>
                      <a:pt x="1754" y="2527"/>
                    </a:cubicBezTo>
                    <a:cubicBezTo>
                      <a:pt x="1802" y="2414"/>
                      <a:pt x="1811" y="2329"/>
                      <a:pt x="1788" y="2230"/>
                    </a:cubicBezTo>
                    <a:cubicBezTo>
                      <a:pt x="1758" y="2082"/>
                      <a:pt x="1674" y="2023"/>
                      <a:pt x="1571" y="2023"/>
                    </a:cubicBezTo>
                    <a:cubicBezTo>
                      <a:pt x="1522" y="2023"/>
                      <a:pt x="1469" y="2037"/>
                      <a:pt x="1415" y="2061"/>
                    </a:cubicBezTo>
                    <a:cubicBezTo>
                      <a:pt x="1403" y="2067"/>
                      <a:pt x="1393" y="2080"/>
                      <a:pt x="1378" y="2084"/>
                    </a:cubicBezTo>
                    <a:cubicBezTo>
                      <a:pt x="1356" y="2089"/>
                      <a:pt x="1333" y="2089"/>
                      <a:pt x="1311" y="2092"/>
                    </a:cubicBezTo>
                    <a:cubicBezTo>
                      <a:pt x="1313" y="2071"/>
                      <a:pt x="1310" y="2047"/>
                      <a:pt x="1318" y="2031"/>
                    </a:cubicBezTo>
                    <a:cubicBezTo>
                      <a:pt x="1396" y="1898"/>
                      <a:pt x="1374" y="1767"/>
                      <a:pt x="1311" y="1639"/>
                    </a:cubicBezTo>
                    <a:cubicBezTo>
                      <a:pt x="1277" y="1570"/>
                      <a:pt x="1227" y="1536"/>
                      <a:pt x="1172" y="1536"/>
                    </a:cubicBezTo>
                    <a:cubicBezTo>
                      <a:pt x="1130" y="1536"/>
                      <a:pt x="1086" y="1555"/>
                      <a:pt x="1043" y="1595"/>
                    </a:cubicBezTo>
                    <a:cubicBezTo>
                      <a:pt x="973" y="1660"/>
                      <a:pt x="940" y="1745"/>
                      <a:pt x="943" y="1841"/>
                    </a:cubicBezTo>
                    <a:cubicBezTo>
                      <a:pt x="945" y="1891"/>
                      <a:pt x="930" y="1928"/>
                      <a:pt x="874" y="1939"/>
                    </a:cubicBezTo>
                    <a:cubicBezTo>
                      <a:pt x="855" y="1943"/>
                      <a:pt x="834" y="1945"/>
                      <a:pt x="813" y="1945"/>
                    </a:cubicBezTo>
                    <a:cubicBezTo>
                      <a:pt x="708" y="1945"/>
                      <a:pt x="590" y="1894"/>
                      <a:pt x="544" y="1805"/>
                    </a:cubicBezTo>
                    <a:cubicBezTo>
                      <a:pt x="497" y="1716"/>
                      <a:pt x="454" y="1612"/>
                      <a:pt x="452" y="1514"/>
                    </a:cubicBezTo>
                    <a:cubicBezTo>
                      <a:pt x="447" y="1380"/>
                      <a:pt x="469" y="1242"/>
                      <a:pt x="504" y="1111"/>
                    </a:cubicBezTo>
                    <a:cubicBezTo>
                      <a:pt x="608" y="733"/>
                      <a:pt x="853" y="462"/>
                      <a:pt x="1181" y="260"/>
                    </a:cubicBezTo>
                    <a:cubicBezTo>
                      <a:pt x="1331" y="169"/>
                      <a:pt x="1490" y="93"/>
                      <a:pt x="1643" y="10"/>
                    </a:cubicBezTo>
                    <a:cubicBezTo>
                      <a:pt x="1643" y="6"/>
                      <a:pt x="1642" y="4"/>
                      <a:pt x="16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4" name="Google Shape;7464;p33"/>
              <p:cNvSpPr/>
              <p:nvPr/>
            </p:nvSpPr>
            <p:spPr>
              <a:xfrm>
                <a:off x="948274" y="266302"/>
                <a:ext cx="556501" cy="111976"/>
              </a:xfrm>
              <a:custGeom>
                <a:avLst/>
                <a:gdLst/>
                <a:ahLst/>
                <a:cxnLst/>
                <a:rect l="l" t="t" r="r" b="b"/>
                <a:pathLst>
                  <a:path w="5924" h="1192" extrusionOk="0">
                    <a:moveTo>
                      <a:pt x="5903" y="0"/>
                    </a:moveTo>
                    <a:cubicBezTo>
                      <a:pt x="5842" y="67"/>
                      <a:pt x="5782" y="137"/>
                      <a:pt x="5718" y="202"/>
                    </a:cubicBezTo>
                    <a:cubicBezTo>
                      <a:pt x="5653" y="271"/>
                      <a:pt x="5579" y="328"/>
                      <a:pt x="5479" y="333"/>
                    </a:cubicBezTo>
                    <a:cubicBezTo>
                      <a:pt x="5474" y="333"/>
                      <a:pt x="5470" y="339"/>
                      <a:pt x="5467" y="341"/>
                    </a:cubicBezTo>
                    <a:cubicBezTo>
                      <a:pt x="5186" y="567"/>
                      <a:pt x="4868" y="717"/>
                      <a:pt x="4525" y="819"/>
                    </a:cubicBezTo>
                    <a:cubicBezTo>
                      <a:pt x="4057" y="959"/>
                      <a:pt x="3572" y="985"/>
                      <a:pt x="3086" y="1004"/>
                    </a:cubicBezTo>
                    <a:cubicBezTo>
                      <a:pt x="3032" y="1006"/>
                      <a:pt x="2978" y="1008"/>
                      <a:pt x="2924" y="1008"/>
                    </a:cubicBezTo>
                    <a:cubicBezTo>
                      <a:pt x="2171" y="1008"/>
                      <a:pt x="1450" y="806"/>
                      <a:pt x="723" y="638"/>
                    </a:cubicBezTo>
                    <a:cubicBezTo>
                      <a:pt x="646" y="619"/>
                      <a:pt x="574" y="573"/>
                      <a:pt x="499" y="565"/>
                    </a:cubicBezTo>
                    <a:cubicBezTo>
                      <a:pt x="334" y="548"/>
                      <a:pt x="168" y="546"/>
                      <a:pt x="1" y="537"/>
                    </a:cubicBezTo>
                    <a:lnTo>
                      <a:pt x="1" y="537"/>
                    </a:lnTo>
                    <a:cubicBezTo>
                      <a:pt x="122" y="581"/>
                      <a:pt x="244" y="609"/>
                      <a:pt x="364" y="645"/>
                    </a:cubicBezTo>
                    <a:cubicBezTo>
                      <a:pt x="718" y="749"/>
                      <a:pt x="1067" y="873"/>
                      <a:pt x="1424" y="960"/>
                    </a:cubicBezTo>
                    <a:cubicBezTo>
                      <a:pt x="2058" y="1114"/>
                      <a:pt x="2698" y="1191"/>
                      <a:pt x="3344" y="1191"/>
                    </a:cubicBezTo>
                    <a:cubicBezTo>
                      <a:pt x="3611" y="1191"/>
                      <a:pt x="3878" y="1178"/>
                      <a:pt x="4146" y="1152"/>
                    </a:cubicBezTo>
                    <a:cubicBezTo>
                      <a:pt x="4527" y="1116"/>
                      <a:pt x="4900" y="1035"/>
                      <a:pt x="5250" y="872"/>
                    </a:cubicBezTo>
                    <a:cubicBezTo>
                      <a:pt x="5558" y="729"/>
                      <a:pt x="5795" y="515"/>
                      <a:pt x="5891" y="174"/>
                    </a:cubicBezTo>
                    <a:cubicBezTo>
                      <a:pt x="5906" y="118"/>
                      <a:pt x="5914" y="61"/>
                      <a:pt x="5924" y="4"/>
                    </a:cubicBezTo>
                    <a:cubicBezTo>
                      <a:pt x="5918" y="3"/>
                      <a:pt x="5911" y="3"/>
                      <a:pt x="59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5" name="Google Shape;7465;p33"/>
              <p:cNvSpPr/>
              <p:nvPr/>
            </p:nvSpPr>
            <p:spPr>
              <a:xfrm>
                <a:off x="1329493" y="139762"/>
                <a:ext cx="126255" cy="149365"/>
              </a:xfrm>
              <a:custGeom>
                <a:avLst/>
                <a:gdLst/>
                <a:ahLst/>
                <a:cxnLst/>
                <a:rect l="l" t="t" r="r" b="b"/>
                <a:pathLst>
                  <a:path w="1344" h="1590" extrusionOk="0">
                    <a:moveTo>
                      <a:pt x="442" y="0"/>
                    </a:moveTo>
                    <a:cubicBezTo>
                      <a:pt x="275" y="0"/>
                      <a:pt x="139" y="89"/>
                      <a:pt x="74" y="249"/>
                    </a:cubicBezTo>
                    <a:cubicBezTo>
                      <a:pt x="0" y="426"/>
                      <a:pt x="21" y="627"/>
                      <a:pt x="296" y="654"/>
                    </a:cubicBezTo>
                    <a:cubicBezTo>
                      <a:pt x="310" y="656"/>
                      <a:pt x="325" y="656"/>
                      <a:pt x="339" y="656"/>
                    </a:cubicBezTo>
                    <a:cubicBezTo>
                      <a:pt x="432" y="656"/>
                      <a:pt x="510" y="625"/>
                      <a:pt x="560" y="542"/>
                    </a:cubicBezTo>
                    <a:cubicBezTo>
                      <a:pt x="619" y="447"/>
                      <a:pt x="620" y="344"/>
                      <a:pt x="550" y="249"/>
                    </a:cubicBezTo>
                    <a:cubicBezTo>
                      <a:pt x="536" y="230"/>
                      <a:pt x="526" y="209"/>
                      <a:pt x="513" y="187"/>
                    </a:cubicBezTo>
                    <a:cubicBezTo>
                      <a:pt x="521" y="185"/>
                      <a:pt x="529" y="184"/>
                      <a:pt x="539" y="184"/>
                    </a:cubicBezTo>
                    <a:cubicBezTo>
                      <a:pt x="620" y="184"/>
                      <a:pt x="750" y="260"/>
                      <a:pt x="832" y="375"/>
                    </a:cubicBezTo>
                    <a:cubicBezTo>
                      <a:pt x="1098" y="748"/>
                      <a:pt x="1156" y="1148"/>
                      <a:pt x="950" y="1589"/>
                    </a:cubicBezTo>
                    <a:cubicBezTo>
                      <a:pt x="974" y="1575"/>
                      <a:pt x="984" y="1569"/>
                      <a:pt x="993" y="1564"/>
                    </a:cubicBezTo>
                    <a:cubicBezTo>
                      <a:pt x="1186" y="1439"/>
                      <a:pt x="1245" y="1243"/>
                      <a:pt x="1272" y="1031"/>
                    </a:cubicBezTo>
                    <a:cubicBezTo>
                      <a:pt x="1343" y="474"/>
                      <a:pt x="1029" y="59"/>
                      <a:pt x="496" y="3"/>
                    </a:cubicBezTo>
                    <a:cubicBezTo>
                      <a:pt x="478" y="1"/>
                      <a:pt x="460" y="0"/>
                      <a:pt x="4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6" name="Google Shape;7466;p33"/>
              <p:cNvSpPr/>
              <p:nvPr/>
            </p:nvSpPr>
            <p:spPr>
              <a:xfrm>
                <a:off x="381519" y="751704"/>
                <a:ext cx="106528" cy="195301"/>
              </a:xfrm>
              <a:custGeom>
                <a:avLst/>
                <a:gdLst/>
                <a:ahLst/>
                <a:cxnLst/>
                <a:rect l="l" t="t" r="r" b="b"/>
                <a:pathLst>
                  <a:path w="1134" h="2079" extrusionOk="0">
                    <a:moveTo>
                      <a:pt x="792" y="1"/>
                    </a:moveTo>
                    <a:cubicBezTo>
                      <a:pt x="679" y="1"/>
                      <a:pt x="574" y="64"/>
                      <a:pt x="509" y="178"/>
                    </a:cubicBezTo>
                    <a:cubicBezTo>
                      <a:pt x="410" y="347"/>
                      <a:pt x="380" y="529"/>
                      <a:pt x="390" y="721"/>
                    </a:cubicBezTo>
                    <a:cubicBezTo>
                      <a:pt x="391" y="751"/>
                      <a:pt x="386" y="782"/>
                      <a:pt x="383" y="818"/>
                    </a:cubicBezTo>
                    <a:cubicBezTo>
                      <a:pt x="362" y="810"/>
                      <a:pt x="352" y="808"/>
                      <a:pt x="345" y="803"/>
                    </a:cubicBezTo>
                    <a:cubicBezTo>
                      <a:pt x="308" y="771"/>
                      <a:pt x="276" y="754"/>
                      <a:pt x="249" y="754"/>
                    </a:cubicBezTo>
                    <a:cubicBezTo>
                      <a:pt x="215" y="754"/>
                      <a:pt x="186" y="778"/>
                      <a:pt x="155" y="828"/>
                    </a:cubicBezTo>
                    <a:cubicBezTo>
                      <a:pt x="139" y="854"/>
                      <a:pt x="124" y="884"/>
                      <a:pt x="113" y="914"/>
                    </a:cubicBezTo>
                    <a:cubicBezTo>
                      <a:pt x="0" y="1206"/>
                      <a:pt x="165" y="1589"/>
                      <a:pt x="453" y="1711"/>
                    </a:cubicBezTo>
                    <a:cubicBezTo>
                      <a:pt x="464" y="1716"/>
                      <a:pt x="474" y="1724"/>
                      <a:pt x="493" y="1737"/>
                    </a:cubicBezTo>
                    <a:cubicBezTo>
                      <a:pt x="472" y="1749"/>
                      <a:pt x="458" y="1758"/>
                      <a:pt x="443" y="1767"/>
                    </a:cubicBezTo>
                    <a:cubicBezTo>
                      <a:pt x="330" y="1832"/>
                      <a:pt x="324" y="1942"/>
                      <a:pt x="432" y="2014"/>
                    </a:cubicBezTo>
                    <a:cubicBezTo>
                      <a:pt x="472" y="2040"/>
                      <a:pt x="521" y="2058"/>
                      <a:pt x="568" y="2066"/>
                    </a:cubicBezTo>
                    <a:cubicBezTo>
                      <a:pt x="620" y="2075"/>
                      <a:pt x="671" y="2079"/>
                      <a:pt x="721" y="2079"/>
                    </a:cubicBezTo>
                    <a:cubicBezTo>
                      <a:pt x="853" y="2079"/>
                      <a:pt x="981" y="2049"/>
                      <a:pt x="1104" y="1989"/>
                    </a:cubicBezTo>
                    <a:cubicBezTo>
                      <a:pt x="1119" y="1980"/>
                      <a:pt x="1134" y="1970"/>
                      <a:pt x="1134" y="1970"/>
                    </a:cubicBezTo>
                    <a:cubicBezTo>
                      <a:pt x="1048" y="1944"/>
                      <a:pt x="954" y="1924"/>
                      <a:pt x="868" y="1885"/>
                    </a:cubicBezTo>
                    <a:cubicBezTo>
                      <a:pt x="811" y="1859"/>
                      <a:pt x="772" y="1804"/>
                      <a:pt x="784" y="1732"/>
                    </a:cubicBezTo>
                    <a:cubicBezTo>
                      <a:pt x="796" y="1664"/>
                      <a:pt x="855" y="1650"/>
                      <a:pt x="911" y="1635"/>
                    </a:cubicBezTo>
                    <a:cubicBezTo>
                      <a:pt x="939" y="1629"/>
                      <a:pt x="971" y="1623"/>
                      <a:pt x="994" y="1606"/>
                    </a:cubicBezTo>
                    <a:cubicBezTo>
                      <a:pt x="1035" y="1573"/>
                      <a:pt x="1072" y="1534"/>
                      <a:pt x="1110" y="1496"/>
                    </a:cubicBezTo>
                    <a:cubicBezTo>
                      <a:pt x="1105" y="1489"/>
                      <a:pt x="1098" y="1482"/>
                      <a:pt x="1093" y="1474"/>
                    </a:cubicBezTo>
                    <a:cubicBezTo>
                      <a:pt x="979" y="1567"/>
                      <a:pt x="845" y="1606"/>
                      <a:pt x="702" y="1613"/>
                    </a:cubicBezTo>
                    <a:cubicBezTo>
                      <a:pt x="695" y="1613"/>
                      <a:pt x="688" y="1613"/>
                      <a:pt x="682" y="1613"/>
                    </a:cubicBezTo>
                    <a:cubicBezTo>
                      <a:pt x="441" y="1613"/>
                      <a:pt x="246" y="1417"/>
                      <a:pt x="252" y="1173"/>
                    </a:cubicBezTo>
                    <a:cubicBezTo>
                      <a:pt x="255" y="1097"/>
                      <a:pt x="288" y="1043"/>
                      <a:pt x="355" y="1012"/>
                    </a:cubicBezTo>
                    <a:cubicBezTo>
                      <a:pt x="372" y="1004"/>
                      <a:pt x="389" y="1001"/>
                      <a:pt x="404" y="1001"/>
                    </a:cubicBezTo>
                    <a:cubicBezTo>
                      <a:pt x="446" y="1001"/>
                      <a:pt x="480" y="1028"/>
                      <a:pt x="512" y="1061"/>
                    </a:cubicBezTo>
                    <a:cubicBezTo>
                      <a:pt x="529" y="1078"/>
                      <a:pt x="547" y="1093"/>
                      <a:pt x="565" y="1109"/>
                    </a:cubicBezTo>
                    <a:cubicBezTo>
                      <a:pt x="472" y="945"/>
                      <a:pt x="448" y="772"/>
                      <a:pt x="483" y="600"/>
                    </a:cubicBezTo>
                    <a:cubicBezTo>
                      <a:pt x="504" y="476"/>
                      <a:pt x="555" y="353"/>
                      <a:pt x="613" y="241"/>
                    </a:cubicBezTo>
                    <a:cubicBezTo>
                      <a:pt x="676" y="120"/>
                      <a:pt x="787" y="50"/>
                      <a:pt x="950" y="48"/>
                    </a:cubicBezTo>
                    <a:cubicBezTo>
                      <a:pt x="920" y="32"/>
                      <a:pt x="909" y="24"/>
                      <a:pt x="899" y="20"/>
                    </a:cubicBezTo>
                    <a:cubicBezTo>
                      <a:pt x="863" y="7"/>
                      <a:pt x="827" y="1"/>
                      <a:pt x="7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7" name="Google Shape;7467;p33"/>
              <p:cNvSpPr/>
              <p:nvPr/>
            </p:nvSpPr>
            <p:spPr>
              <a:xfrm>
                <a:off x="539061" y="1141565"/>
                <a:ext cx="97416" cy="79097"/>
              </a:xfrm>
              <a:custGeom>
                <a:avLst/>
                <a:gdLst/>
                <a:ahLst/>
                <a:cxnLst/>
                <a:rect l="l" t="t" r="r" b="b"/>
                <a:pathLst>
                  <a:path w="1037" h="842" extrusionOk="0">
                    <a:moveTo>
                      <a:pt x="119" y="1"/>
                    </a:moveTo>
                    <a:cubicBezTo>
                      <a:pt x="89" y="76"/>
                      <a:pt x="69" y="140"/>
                      <a:pt x="38" y="200"/>
                    </a:cubicBezTo>
                    <a:cubicBezTo>
                      <a:pt x="6" y="260"/>
                      <a:pt x="1" y="321"/>
                      <a:pt x="19" y="386"/>
                    </a:cubicBezTo>
                    <a:cubicBezTo>
                      <a:pt x="77" y="595"/>
                      <a:pt x="200" y="751"/>
                      <a:pt x="410" y="817"/>
                    </a:cubicBezTo>
                    <a:cubicBezTo>
                      <a:pt x="463" y="833"/>
                      <a:pt x="515" y="842"/>
                      <a:pt x="566" y="842"/>
                    </a:cubicBezTo>
                    <a:cubicBezTo>
                      <a:pt x="683" y="842"/>
                      <a:pt x="793" y="797"/>
                      <a:pt x="884" y="706"/>
                    </a:cubicBezTo>
                    <a:cubicBezTo>
                      <a:pt x="1012" y="578"/>
                      <a:pt x="1037" y="414"/>
                      <a:pt x="997" y="243"/>
                    </a:cubicBezTo>
                    <a:cubicBezTo>
                      <a:pt x="974" y="148"/>
                      <a:pt x="905" y="96"/>
                      <a:pt x="820" y="96"/>
                    </a:cubicBezTo>
                    <a:cubicBezTo>
                      <a:pt x="807" y="96"/>
                      <a:pt x="794" y="97"/>
                      <a:pt x="780" y="100"/>
                    </a:cubicBezTo>
                    <a:cubicBezTo>
                      <a:pt x="672" y="119"/>
                      <a:pt x="599" y="210"/>
                      <a:pt x="612" y="319"/>
                    </a:cubicBezTo>
                    <a:cubicBezTo>
                      <a:pt x="617" y="354"/>
                      <a:pt x="646" y="396"/>
                      <a:pt x="676" y="414"/>
                    </a:cubicBezTo>
                    <a:cubicBezTo>
                      <a:pt x="687" y="420"/>
                      <a:pt x="697" y="423"/>
                      <a:pt x="707" y="423"/>
                    </a:cubicBezTo>
                    <a:cubicBezTo>
                      <a:pt x="735" y="423"/>
                      <a:pt x="760" y="400"/>
                      <a:pt x="779" y="367"/>
                    </a:cubicBezTo>
                    <a:cubicBezTo>
                      <a:pt x="792" y="345"/>
                      <a:pt x="808" y="333"/>
                      <a:pt x="824" y="333"/>
                    </a:cubicBezTo>
                    <a:cubicBezTo>
                      <a:pt x="842" y="333"/>
                      <a:pt x="859" y="348"/>
                      <a:pt x="871" y="376"/>
                    </a:cubicBezTo>
                    <a:cubicBezTo>
                      <a:pt x="901" y="442"/>
                      <a:pt x="894" y="506"/>
                      <a:pt x="847" y="563"/>
                    </a:cubicBezTo>
                    <a:cubicBezTo>
                      <a:pt x="791" y="630"/>
                      <a:pt x="715" y="664"/>
                      <a:pt x="631" y="664"/>
                    </a:cubicBezTo>
                    <a:cubicBezTo>
                      <a:pt x="598" y="664"/>
                      <a:pt x="564" y="659"/>
                      <a:pt x="530" y="648"/>
                    </a:cubicBezTo>
                    <a:cubicBezTo>
                      <a:pt x="340" y="589"/>
                      <a:pt x="242" y="448"/>
                      <a:pt x="186" y="269"/>
                    </a:cubicBezTo>
                    <a:cubicBezTo>
                      <a:pt x="160" y="185"/>
                      <a:pt x="143" y="99"/>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8" name="Google Shape;7468;p33"/>
              <p:cNvSpPr/>
              <p:nvPr/>
            </p:nvSpPr>
            <p:spPr>
              <a:xfrm>
                <a:off x="434315" y="1178579"/>
                <a:ext cx="102958" cy="116673"/>
              </a:xfrm>
              <a:custGeom>
                <a:avLst/>
                <a:gdLst/>
                <a:ahLst/>
                <a:cxnLst/>
                <a:rect l="l" t="t" r="r" b="b"/>
                <a:pathLst>
                  <a:path w="1096" h="1242" extrusionOk="0">
                    <a:moveTo>
                      <a:pt x="1055" y="0"/>
                    </a:moveTo>
                    <a:lnTo>
                      <a:pt x="1055" y="0"/>
                    </a:lnTo>
                    <a:cubicBezTo>
                      <a:pt x="977" y="77"/>
                      <a:pt x="933" y="145"/>
                      <a:pt x="936" y="252"/>
                    </a:cubicBezTo>
                    <a:cubicBezTo>
                      <a:pt x="943" y="443"/>
                      <a:pt x="910" y="632"/>
                      <a:pt x="833" y="810"/>
                    </a:cubicBezTo>
                    <a:cubicBezTo>
                      <a:pt x="745" y="1013"/>
                      <a:pt x="579" y="1106"/>
                      <a:pt x="371" y="1135"/>
                    </a:cubicBezTo>
                    <a:cubicBezTo>
                      <a:pt x="359" y="1137"/>
                      <a:pt x="347" y="1138"/>
                      <a:pt x="335" y="1138"/>
                    </a:cubicBezTo>
                    <a:cubicBezTo>
                      <a:pt x="293" y="1138"/>
                      <a:pt x="253" y="1124"/>
                      <a:pt x="222" y="1076"/>
                    </a:cubicBezTo>
                    <a:cubicBezTo>
                      <a:pt x="251" y="1047"/>
                      <a:pt x="282" y="1019"/>
                      <a:pt x="309" y="988"/>
                    </a:cubicBezTo>
                    <a:cubicBezTo>
                      <a:pt x="363" y="926"/>
                      <a:pt x="350" y="810"/>
                      <a:pt x="284" y="752"/>
                    </a:cubicBezTo>
                    <a:cubicBezTo>
                      <a:pt x="263" y="733"/>
                      <a:pt x="238" y="724"/>
                      <a:pt x="211" y="724"/>
                    </a:cubicBezTo>
                    <a:cubicBezTo>
                      <a:pt x="172" y="724"/>
                      <a:pt x="130" y="744"/>
                      <a:pt x="93" y="783"/>
                    </a:cubicBezTo>
                    <a:cubicBezTo>
                      <a:pt x="12" y="868"/>
                      <a:pt x="0" y="971"/>
                      <a:pt x="32" y="1081"/>
                    </a:cubicBezTo>
                    <a:cubicBezTo>
                      <a:pt x="62" y="1181"/>
                      <a:pt x="143" y="1228"/>
                      <a:pt x="238" y="1238"/>
                    </a:cubicBezTo>
                    <a:cubicBezTo>
                      <a:pt x="266" y="1240"/>
                      <a:pt x="294" y="1242"/>
                      <a:pt x="321" y="1242"/>
                    </a:cubicBezTo>
                    <a:cubicBezTo>
                      <a:pt x="515" y="1242"/>
                      <a:pt x="685" y="1173"/>
                      <a:pt x="826" y="1020"/>
                    </a:cubicBezTo>
                    <a:cubicBezTo>
                      <a:pt x="1095" y="725"/>
                      <a:pt x="1055" y="365"/>
                      <a:pt x="1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469" name="Google Shape;7469;p33"/>
              <p:cNvGrpSpPr/>
              <p:nvPr/>
            </p:nvGrpSpPr>
            <p:grpSpPr>
              <a:xfrm>
                <a:off x="559164" y="959880"/>
                <a:ext cx="45279" cy="65195"/>
                <a:chOff x="559164" y="959880"/>
                <a:chExt cx="45279" cy="65195"/>
              </a:xfrm>
            </p:grpSpPr>
            <p:sp>
              <p:nvSpPr>
                <p:cNvPr id="7470" name="Google Shape;7470;p33"/>
                <p:cNvSpPr/>
                <p:nvPr/>
              </p:nvSpPr>
              <p:spPr>
                <a:xfrm>
                  <a:off x="560010" y="983272"/>
                  <a:ext cx="34006" cy="36073"/>
                </a:xfrm>
                <a:custGeom>
                  <a:avLst/>
                  <a:gdLst/>
                  <a:ahLst/>
                  <a:cxnLst/>
                  <a:rect l="l" t="t" r="r" b="b"/>
                  <a:pathLst>
                    <a:path w="362" h="384" extrusionOk="0">
                      <a:moveTo>
                        <a:pt x="24" y="0"/>
                      </a:moveTo>
                      <a:cubicBezTo>
                        <a:pt x="17" y="0"/>
                        <a:pt x="9" y="1"/>
                        <a:pt x="1" y="2"/>
                      </a:cubicBezTo>
                      <a:cubicBezTo>
                        <a:pt x="15" y="41"/>
                        <a:pt x="22" y="82"/>
                        <a:pt x="45" y="108"/>
                      </a:cubicBezTo>
                      <a:cubicBezTo>
                        <a:pt x="86" y="154"/>
                        <a:pt x="137" y="187"/>
                        <a:pt x="182" y="228"/>
                      </a:cubicBezTo>
                      <a:cubicBezTo>
                        <a:pt x="238" y="279"/>
                        <a:pt x="289" y="331"/>
                        <a:pt x="344" y="383"/>
                      </a:cubicBezTo>
                      <a:cubicBezTo>
                        <a:pt x="349" y="377"/>
                        <a:pt x="355" y="370"/>
                        <a:pt x="361" y="362"/>
                      </a:cubicBezTo>
                      <a:cubicBezTo>
                        <a:pt x="303" y="166"/>
                        <a:pt x="166" y="0"/>
                        <a:pt x="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1" name="Google Shape;7471;p33"/>
                <p:cNvSpPr/>
                <p:nvPr/>
              </p:nvSpPr>
              <p:spPr>
                <a:xfrm>
                  <a:off x="559164" y="994921"/>
                  <a:ext cx="36637" cy="30155"/>
                </a:xfrm>
                <a:custGeom>
                  <a:avLst/>
                  <a:gdLst/>
                  <a:ahLst/>
                  <a:cxnLst/>
                  <a:rect l="l" t="t" r="r" b="b"/>
                  <a:pathLst>
                    <a:path w="390" h="321" extrusionOk="0">
                      <a:moveTo>
                        <a:pt x="35" y="1"/>
                      </a:moveTo>
                      <a:lnTo>
                        <a:pt x="35" y="1"/>
                      </a:lnTo>
                      <a:cubicBezTo>
                        <a:pt x="0" y="187"/>
                        <a:pt x="120" y="320"/>
                        <a:pt x="289" y="320"/>
                      </a:cubicBezTo>
                      <a:cubicBezTo>
                        <a:pt x="321" y="320"/>
                        <a:pt x="354" y="315"/>
                        <a:pt x="389" y="306"/>
                      </a:cubicBezTo>
                      <a:cubicBezTo>
                        <a:pt x="263" y="275"/>
                        <a:pt x="203" y="186"/>
                        <a:pt x="138" y="100"/>
                      </a:cubicBezTo>
                      <a:cubicBezTo>
                        <a:pt x="111" y="66"/>
                        <a:pt x="75" y="38"/>
                        <a:pt x="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2" name="Google Shape;7472;p33"/>
                <p:cNvSpPr/>
                <p:nvPr/>
              </p:nvSpPr>
              <p:spPr>
                <a:xfrm>
                  <a:off x="559540" y="970684"/>
                  <a:ext cx="44715" cy="19070"/>
                </a:xfrm>
                <a:custGeom>
                  <a:avLst/>
                  <a:gdLst/>
                  <a:ahLst/>
                  <a:cxnLst/>
                  <a:rect l="l" t="t" r="r" b="b"/>
                  <a:pathLst>
                    <a:path w="476" h="203" extrusionOk="0">
                      <a:moveTo>
                        <a:pt x="56" y="1"/>
                      </a:moveTo>
                      <a:cubicBezTo>
                        <a:pt x="20" y="1"/>
                        <a:pt x="1" y="16"/>
                        <a:pt x="13" y="50"/>
                      </a:cubicBezTo>
                      <a:cubicBezTo>
                        <a:pt x="99" y="99"/>
                        <a:pt x="164" y="140"/>
                        <a:pt x="233" y="175"/>
                      </a:cubicBezTo>
                      <a:cubicBezTo>
                        <a:pt x="261" y="189"/>
                        <a:pt x="295" y="202"/>
                        <a:pt x="325" y="202"/>
                      </a:cubicBezTo>
                      <a:cubicBezTo>
                        <a:pt x="330" y="202"/>
                        <a:pt x="336" y="202"/>
                        <a:pt x="341" y="201"/>
                      </a:cubicBezTo>
                      <a:cubicBezTo>
                        <a:pt x="390" y="193"/>
                        <a:pt x="435" y="165"/>
                        <a:pt x="476" y="146"/>
                      </a:cubicBezTo>
                      <a:cubicBezTo>
                        <a:pt x="366" y="107"/>
                        <a:pt x="266" y="68"/>
                        <a:pt x="164" y="27"/>
                      </a:cubicBezTo>
                      <a:cubicBezTo>
                        <a:pt x="138" y="19"/>
                        <a:pt x="112" y="7"/>
                        <a:pt x="87" y="4"/>
                      </a:cubicBezTo>
                      <a:cubicBezTo>
                        <a:pt x="75" y="2"/>
                        <a:pt x="65" y="1"/>
                        <a:pt x="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3" name="Google Shape;7473;p33"/>
                <p:cNvSpPr/>
                <p:nvPr/>
              </p:nvSpPr>
              <p:spPr>
                <a:xfrm>
                  <a:off x="560385" y="959880"/>
                  <a:ext cx="44058" cy="17567"/>
                </a:xfrm>
                <a:custGeom>
                  <a:avLst/>
                  <a:gdLst/>
                  <a:ahLst/>
                  <a:cxnLst/>
                  <a:rect l="l" t="t" r="r" b="b"/>
                  <a:pathLst>
                    <a:path w="469" h="187" extrusionOk="0">
                      <a:moveTo>
                        <a:pt x="111" y="0"/>
                      </a:moveTo>
                      <a:cubicBezTo>
                        <a:pt x="68" y="0"/>
                        <a:pt x="32" y="27"/>
                        <a:pt x="0" y="79"/>
                      </a:cubicBezTo>
                      <a:cubicBezTo>
                        <a:pt x="13" y="77"/>
                        <a:pt x="25" y="77"/>
                        <a:pt x="37" y="77"/>
                      </a:cubicBezTo>
                      <a:cubicBezTo>
                        <a:pt x="169" y="77"/>
                        <a:pt x="269" y="187"/>
                        <a:pt x="407" y="187"/>
                      </a:cubicBezTo>
                      <a:cubicBezTo>
                        <a:pt x="427" y="187"/>
                        <a:pt x="447" y="185"/>
                        <a:pt x="468" y="180"/>
                      </a:cubicBezTo>
                      <a:cubicBezTo>
                        <a:pt x="359" y="120"/>
                        <a:pt x="268" y="61"/>
                        <a:pt x="171" y="15"/>
                      </a:cubicBezTo>
                      <a:cubicBezTo>
                        <a:pt x="149" y="5"/>
                        <a:pt x="129" y="0"/>
                        <a:pt x="1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74" name="Google Shape;7474;p33"/>
              <p:cNvGrpSpPr/>
              <p:nvPr/>
            </p:nvGrpSpPr>
            <p:grpSpPr>
              <a:xfrm>
                <a:off x="559070" y="1017843"/>
                <a:ext cx="41240" cy="86802"/>
                <a:chOff x="559070" y="1017843"/>
                <a:chExt cx="41240" cy="86802"/>
              </a:xfrm>
            </p:grpSpPr>
            <p:sp>
              <p:nvSpPr>
                <p:cNvPr id="7475" name="Google Shape;7475;p33"/>
                <p:cNvSpPr/>
                <p:nvPr/>
              </p:nvSpPr>
              <p:spPr>
                <a:xfrm>
                  <a:off x="577953" y="1058332"/>
                  <a:ext cx="22358" cy="32034"/>
                </a:xfrm>
                <a:custGeom>
                  <a:avLst/>
                  <a:gdLst/>
                  <a:ahLst/>
                  <a:cxnLst/>
                  <a:rect l="l" t="t" r="r" b="b"/>
                  <a:pathLst>
                    <a:path w="238" h="341" extrusionOk="0">
                      <a:moveTo>
                        <a:pt x="165" y="0"/>
                      </a:moveTo>
                      <a:cubicBezTo>
                        <a:pt x="122" y="23"/>
                        <a:pt x="83" y="44"/>
                        <a:pt x="42" y="64"/>
                      </a:cubicBezTo>
                      <a:cubicBezTo>
                        <a:pt x="32" y="107"/>
                        <a:pt x="21" y="147"/>
                        <a:pt x="11" y="188"/>
                      </a:cubicBezTo>
                      <a:cubicBezTo>
                        <a:pt x="0" y="239"/>
                        <a:pt x="57" y="327"/>
                        <a:pt x="107" y="338"/>
                      </a:cubicBezTo>
                      <a:cubicBezTo>
                        <a:pt x="114" y="339"/>
                        <a:pt x="120" y="340"/>
                        <a:pt x="126" y="340"/>
                      </a:cubicBezTo>
                      <a:cubicBezTo>
                        <a:pt x="169" y="340"/>
                        <a:pt x="208" y="305"/>
                        <a:pt x="220" y="246"/>
                      </a:cubicBezTo>
                      <a:cubicBezTo>
                        <a:pt x="238" y="156"/>
                        <a:pt x="221" y="72"/>
                        <a:pt x="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6" name="Google Shape;7476;p33"/>
                <p:cNvSpPr/>
                <p:nvPr/>
              </p:nvSpPr>
              <p:spPr>
                <a:xfrm>
                  <a:off x="560010" y="1017843"/>
                  <a:ext cx="18882" cy="31564"/>
                </a:xfrm>
                <a:custGeom>
                  <a:avLst/>
                  <a:gdLst/>
                  <a:ahLst/>
                  <a:cxnLst/>
                  <a:rect l="l" t="t" r="r" b="b"/>
                  <a:pathLst>
                    <a:path w="201" h="336" extrusionOk="0">
                      <a:moveTo>
                        <a:pt x="5" y="1"/>
                      </a:moveTo>
                      <a:cubicBezTo>
                        <a:pt x="5" y="78"/>
                        <a:pt x="1" y="142"/>
                        <a:pt x="6" y="205"/>
                      </a:cubicBezTo>
                      <a:cubicBezTo>
                        <a:pt x="10" y="240"/>
                        <a:pt x="22" y="278"/>
                        <a:pt x="44" y="304"/>
                      </a:cubicBezTo>
                      <a:cubicBezTo>
                        <a:pt x="58" y="322"/>
                        <a:pt x="90" y="336"/>
                        <a:pt x="113" y="336"/>
                      </a:cubicBezTo>
                      <a:cubicBezTo>
                        <a:pt x="117" y="336"/>
                        <a:pt x="121" y="335"/>
                        <a:pt x="125" y="334"/>
                      </a:cubicBezTo>
                      <a:cubicBezTo>
                        <a:pt x="149" y="328"/>
                        <a:pt x="177" y="295"/>
                        <a:pt x="184" y="269"/>
                      </a:cubicBezTo>
                      <a:cubicBezTo>
                        <a:pt x="200" y="205"/>
                        <a:pt x="177" y="147"/>
                        <a:pt x="128" y="103"/>
                      </a:cubicBezTo>
                      <a:cubicBezTo>
                        <a:pt x="93" y="72"/>
                        <a:pt x="57" y="44"/>
                        <a:pt x="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7" name="Google Shape;7477;p33"/>
                <p:cNvSpPr/>
                <p:nvPr/>
              </p:nvSpPr>
              <p:spPr>
                <a:xfrm>
                  <a:off x="559070" y="1051286"/>
                  <a:ext cx="18036" cy="25458"/>
                </a:xfrm>
                <a:custGeom>
                  <a:avLst/>
                  <a:gdLst/>
                  <a:ahLst/>
                  <a:cxnLst/>
                  <a:rect l="l" t="t" r="r" b="b"/>
                  <a:pathLst>
                    <a:path w="192" h="271" extrusionOk="0">
                      <a:moveTo>
                        <a:pt x="8" y="1"/>
                      </a:moveTo>
                      <a:cubicBezTo>
                        <a:pt x="8" y="65"/>
                        <a:pt x="1" y="123"/>
                        <a:pt x="9" y="182"/>
                      </a:cubicBezTo>
                      <a:cubicBezTo>
                        <a:pt x="15" y="232"/>
                        <a:pt x="50" y="271"/>
                        <a:pt x="103" y="271"/>
                      </a:cubicBezTo>
                      <a:cubicBezTo>
                        <a:pt x="105" y="271"/>
                        <a:pt x="107" y="271"/>
                        <a:pt x="109" y="271"/>
                      </a:cubicBezTo>
                      <a:cubicBezTo>
                        <a:pt x="171" y="268"/>
                        <a:pt x="191" y="217"/>
                        <a:pt x="191" y="166"/>
                      </a:cubicBezTo>
                      <a:cubicBezTo>
                        <a:pt x="191" y="115"/>
                        <a:pt x="192" y="56"/>
                        <a:pt x="125" y="35"/>
                      </a:cubicBezTo>
                      <a:cubicBezTo>
                        <a:pt x="92" y="24"/>
                        <a:pt x="56" y="15"/>
                        <a:pt x="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8" name="Google Shape;7478;p33"/>
                <p:cNvSpPr/>
                <p:nvPr/>
              </p:nvSpPr>
              <p:spPr>
                <a:xfrm>
                  <a:off x="575134" y="1029116"/>
                  <a:ext cx="20197" cy="28558"/>
                </a:xfrm>
                <a:custGeom>
                  <a:avLst/>
                  <a:gdLst/>
                  <a:ahLst/>
                  <a:cxnLst/>
                  <a:rect l="l" t="t" r="r" b="b"/>
                  <a:pathLst>
                    <a:path w="215" h="304" extrusionOk="0">
                      <a:moveTo>
                        <a:pt x="104" y="0"/>
                      </a:moveTo>
                      <a:cubicBezTo>
                        <a:pt x="89" y="0"/>
                        <a:pt x="72" y="1"/>
                        <a:pt x="51" y="3"/>
                      </a:cubicBezTo>
                      <a:cubicBezTo>
                        <a:pt x="77" y="91"/>
                        <a:pt x="95" y="178"/>
                        <a:pt x="0" y="268"/>
                      </a:cubicBezTo>
                      <a:cubicBezTo>
                        <a:pt x="39" y="282"/>
                        <a:pt x="71" y="303"/>
                        <a:pt x="96" y="303"/>
                      </a:cubicBezTo>
                      <a:cubicBezTo>
                        <a:pt x="99" y="303"/>
                        <a:pt x="102" y="303"/>
                        <a:pt x="105" y="302"/>
                      </a:cubicBezTo>
                      <a:cubicBezTo>
                        <a:pt x="183" y="279"/>
                        <a:pt x="215" y="185"/>
                        <a:pt x="190" y="82"/>
                      </a:cubicBezTo>
                      <a:cubicBezTo>
                        <a:pt x="176" y="19"/>
                        <a:pt x="162"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9" name="Google Shape;7479;p33"/>
                <p:cNvSpPr/>
                <p:nvPr/>
              </p:nvSpPr>
              <p:spPr>
                <a:xfrm>
                  <a:off x="569874" y="1081442"/>
                  <a:ext cx="23955" cy="23203"/>
                </a:xfrm>
                <a:custGeom>
                  <a:avLst/>
                  <a:gdLst/>
                  <a:ahLst/>
                  <a:cxnLst/>
                  <a:rect l="l" t="t" r="r" b="b"/>
                  <a:pathLst>
                    <a:path w="255" h="247" extrusionOk="0">
                      <a:moveTo>
                        <a:pt x="18" y="0"/>
                      </a:moveTo>
                      <a:cubicBezTo>
                        <a:pt x="14" y="18"/>
                        <a:pt x="0" y="38"/>
                        <a:pt x="5" y="51"/>
                      </a:cubicBezTo>
                      <a:cubicBezTo>
                        <a:pt x="30" y="107"/>
                        <a:pt x="52" y="165"/>
                        <a:pt x="90" y="212"/>
                      </a:cubicBezTo>
                      <a:cubicBezTo>
                        <a:pt x="106" y="233"/>
                        <a:pt x="146" y="247"/>
                        <a:pt x="176" y="247"/>
                      </a:cubicBezTo>
                      <a:cubicBezTo>
                        <a:pt x="182" y="247"/>
                        <a:pt x="187" y="246"/>
                        <a:pt x="192" y="245"/>
                      </a:cubicBezTo>
                      <a:cubicBezTo>
                        <a:pt x="218" y="238"/>
                        <a:pt x="234" y="191"/>
                        <a:pt x="254" y="162"/>
                      </a:cubicBezTo>
                      <a:cubicBezTo>
                        <a:pt x="249" y="155"/>
                        <a:pt x="242" y="149"/>
                        <a:pt x="237" y="142"/>
                      </a:cubicBezTo>
                      <a:cubicBezTo>
                        <a:pt x="234" y="142"/>
                        <a:pt x="232" y="142"/>
                        <a:pt x="229" y="142"/>
                      </a:cubicBezTo>
                      <a:cubicBezTo>
                        <a:pt x="148" y="142"/>
                        <a:pt x="99" y="94"/>
                        <a:pt x="61" y="28"/>
                      </a:cubicBezTo>
                      <a:cubicBezTo>
                        <a:pt x="54" y="15"/>
                        <a:pt x="33"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80" name="Google Shape;7480;p33"/>
              <p:cNvGrpSpPr/>
              <p:nvPr/>
            </p:nvGrpSpPr>
            <p:grpSpPr>
              <a:xfrm>
                <a:off x="491150" y="959692"/>
                <a:ext cx="39361" cy="23767"/>
                <a:chOff x="491150" y="959692"/>
                <a:chExt cx="39361" cy="23767"/>
              </a:xfrm>
            </p:grpSpPr>
            <p:sp>
              <p:nvSpPr>
                <p:cNvPr id="7481" name="Google Shape;7481;p33"/>
                <p:cNvSpPr/>
                <p:nvPr/>
              </p:nvSpPr>
              <p:spPr>
                <a:xfrm>
                  <a:off x="491150" y="970026"/>
                  <a:ext cx="39361" cy="13433"/>
                </a:xfrm>
                <a:custGeom>
                  <a:avLst/>
                  <a:gdLst/>
                  <a:ahLst/>
                  <a:cxnLst/>
                  <a:rect l="l" t="t" r="r" b="b"/>
                  <a:pathLst>
                    <a:path w="419" h="143" extrusionOk="0">
                      <a:moveTo>
                        <a:pt x="403" y="0"/>
                      </a:moveTo>
                      <a:cubicBezTo>
                        <a:pt x="268" y="23"/>
                        <a:pt x="133" y="47"/>
                        <a:pt x="1" y="70"/>
                      </a:cubicBezTo>
                      <a:cubicBezTo>
                        <a:pt x="60" y="118"/>
                        <a:pt x="133" y="143"/>
                        <a:pt x="206" y="143"/>
                      </a:cubicBezTo>
                      <a:cubicBezTo>
                        <a:pt x="266" y="143"/>
                        <a:pt x="326" y="126"/>
                        <a:pt x="380" y="90"/>
                      </a:cubicBezTo>
                      <a:cubicBezTo>
                        <a:pt x="400" y="76"/>
                        <a:pt x="407" y="43"/>
                        <a:pt x="419" y="18"/>
                      </a:cubicBezTo>
                      <a:cubicBezTo>
                        <a:pt x="414" y="12"/>
                        <a:pt x="409" y="7"/>
                        <a:pt x="4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2" name="Google Shape;7482;p33"/>
                <p:cNvSpPr/>
                <p:nvPr/>
              </p:nvSpPr>
              <p:spPr>
                <a:xfrm>
                  <a:off x="493874" y="959692"/>
                  <a:ext cx="35885" cy="13809"/>
                </a:xfrm>
                <a:custGeom>
                  <a:avLst/>
                  <a:gdLst/>
                  <a:ahLst/>
                  <a:cxnLst/>
                  <a:rect l="l" t="t" r="r" b="b"/>
                  <a:pathLst>
                    <a:path w="382" h="147" extrusionOk="0">
                      <a:moveTo>
                        <a:pt x="277" y="1"/>
                      </a:moveTo>
                      <a:cubicBezTo>
                        <a:pt x="191" y="1"/>
                        <a:pt x="75" y="57"/>
                        <a:pt x="1" y="146"/>
                      </a:cubicBezTo>
                      <a:cubicBezTo>
                        <a:pt x="127" y="119"/>
                        <a:pt x="254" y="91"/>
                        <a:pt x="382" y="64"/>
                      </a:cubicBezTo>
                      <a:cubicBezTo>
                        <a:pt x="367" y="20"/>
                        <a:pt x="327" y="1"/>
                        <a:pt x="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83" name="Google Shape;7483;p33"/>
              <p:cNvGrpSpPr/>
              <p:nvPr/>
            </p:nvGrpSpPr>
            <p:grpSpPr>
              <a:xfrm>
                <a:off x="480159" y="981769"/>
                <a:ext cx="50916" cy="73556"/>
                <a:chOff x="480159" y="981769"/>
                <a:chExt cx="50916" cy="73556"/>
              </a:xfrm>
            </p:grpSpPr>
            <p:sp>
              <p:nvSpPr>
                <p:cNvPr id="7484" name="Google Shape;7484;p33"/>
                <p:cNvSpPr/>
                <p:nvPr/>
              </p:nvSpPr>
              <p:spPr>
                <a:xfrm>
                  <a:off x="508529" y="993324"/>
                  <a:ext cx="21982" cy="41897"/>
                </a:xfrm>
                <a:custGeom>
                  <a:avLst/>
                  <a:gdLst/>
                  <a:ahLst/>
                  <a:cxnLst/>
                  <a:rect l="l" t="t" r="r" b="b"/>
                  <a:pathLst>
                    <a:path w="234" h="446" extrusionOk="0">
                      <a:moveTo>
                        <a:pt x="229" y="0"/>
                      </a:moveTo>
                      <a:cubicBezTo>
                        <a:pt x="180" y="38"/>
                        <a:pt x="144" y="64"/>
                        <a:pt x="112" y="92"/>
                      </a:cubicBezTo>
                      <a:cubicBezTo>
                        <a:pt x="29" y="167"/>
                        <a:pt x="0" y="293"/>
                        <a:pt x="42" y="382"/>
                      </a:cubicBezTo>
                      <a:cubicBezTo>
                        <a:pt x="58" y="418"/>
                        <a:pt x="86" y="445"/>
                        <a:pt x="120" y="445"/>
                      </a:cubicBezTo>
                      <a:cubicBezTo>
                        <a:pt x="128" y="445"/>
                        <a:pt x="137" y="444"/>
                        <a:pt x="146" y="440"/>
                      </a:cubicBezTo>
                      <a:cubicBezTo>
                        <a:pt x="179" y="427"/>
                        <a:pt x="223" y="391"/>
                        <a:pt x="226" y="362"/>
                      </a:cubicBezTo>
                      <a:cubicBezTo>
                        <a:pt x="234" y="248"/>
                        <a:pt x="229" y="131"/>
                        <a:pt x="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5" name="Google Shape;7485;p33"/>
                <p:cNvSpPr/>
                <p:nvPr/>
              </p:nvSpPr>
              <p:spPr>
                <a:xfrm>
                  <a:off x="489083" y="1006006"/>
                  <a:ext cx="18882" cy="29027"/>
                </a:xfrm>
                <a:custGeom>
                  <a:avLst/>
                  <a:gdLst/>
                  <a:ahLst/>
                  <a:cxnLst/>
                  <a:rect l="l" t="t" r="r" b="b"/>
                  <a:pathLst>
                    <a:path w="201" h="309" extrusionOk="0">
                      <a:moveTo>
                        <a:pt x="125" y="1"/>
                      </a:moveTo>
                      <a:cubicBezTo>
                        <a:pt x="36" y="49"/>
                        <a:pt x="1" y="142"/>
                        <a:pt x="37" y="238"/>
                      </a:cubicBezTo>
                      <a:cubicBezTo>
                        <a:pt x="55" y="284"/>
                        <a:pt x="94" y="308"/>
                        <a:pt x="146" y="308"/>
                      </a:cubicBezTo>
                      <a:cubicBezTo>
                        <a:pt x="163" y="308"/>
                        <a:pt x="181" y="305"/>
                        <a:pt x="200" y="300"/>
                      </a:cubicBezTo>
                      <a:cubicBezTo>
                        <a:pt x="192" y="247"/>
                        <a:pt x="171" y="193"/>
                        <a:pt x="182" y="142"/>
                      </a:cubicBezTo>
                      <a:cubicBezTo>
                        <a:pt x="192" y="78"/>
                        <a:pt x="172" y="37"/>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6" name="Google Shape;7486;p33"/>
                <p:cNvSpPr/>
                <p:nvPr/>
              </p:nvSpPr>
              <p:spPr>
                <a:xfrm>
                  <a:off x="501765" y="981769"/>
                  <a:ext cx="29309" cy="24800"/>
                </a:xfrm>
                <a:custGeom>
                  <a:avLst/>
                  <a:gdLst/>
                  <a:ahLst/>
                  <a:cxnLst/>
                  <a:rect l="l" t="t" r="r" b="b"/>
                  <a:pathLst>
                    <a:path w="312" h="264" extrusionOk="0">
                      <a:moveTo>
                        <a:pt x="298" y="0"/>
                      </a:moveTo>
                      <a:lnTo>
                        <a:pt x="298" y="0"/>
                      </a:lnTo>
                      <a:cubicBezTo>
                        <a:pt x="78" y="66"/>
                        <a:pt x="0" y="162"/>
                        <a:pt x="72" y="264"/>
                      </a:cubicBezTo>
                      <a:cubicBezTo>
                        <a:pt x="118" y="224"/>
                        <a:pt x="160" y="186"/>
                        <a:pt x="207" y="150"/>
                      </a:cubicBezTo>
                      <a:cubicBezTo>
                        <a:pt x="254" y="113"/>
                        <a:pt x="311" y="83"/>
                        <a:pt x="2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7" name="Google Shape;7487;p33"/>
                <p:cNvSpPr/>
                <p:nvPr/>
              </p:nvSpPr>
              <p:spPr>
                <a:xfrm>
                  <a:off x="480159" y="1032216"/>
                  <a:ext cx="20479" cy="23109"/>
                </a:xfrm>
                <a:custGeom>
                  <a:avLst/>
                  <a:gdLst/>
                  <a:ahLst/>
                  <a:cxnLst/>
                  <a:rect l="l" t="t" r="r" b="b"/>
                  <a:pathLst>
                    <a:path w="218" h="246" extrusionOk="0">
                      <a:moveTo>
                        <a:pt x="97" y="0"/>
                      </a:moveTo>
                      <a:cubicBezTo>
                        <a:pt x="19" y="90"/>
                        <a:pt x="1" y="176"/>
                        <a:pt x="38" y="216"/>
                      </a:cubicBezTo>
                      <a:cubicBezTo>
                        <a:pt x="56" y="236"/>
                        <a:pt x="81" y="246"/>
                        <a:pt x="110" y="246"/>
                      </a:cubicBezTo>
                      <a:cubicBezTo>
                        <a:pt x="143" y="246"/>
                        <a:pt x="181" y="233"/>
                        <a:pt x="218" y="208"/>
                      </a:cubicBezTo>
                      <a:cubicBezTo>
                        <a:pt x="178" y="139"/>
                        <a:pt x="140" y="73"/>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8" name="Google Shape;7488;p33"/>
                <p:cNvSpPr/>
                <p:nvPr/>
              </p:nvSpPr>
              <p:spPr>
                <a:xfrm>
                  <a:off x="499229" y="1039356"/>
                  <a:ext cx="24424" cy="12400"/>
                </a:xfrm>
                <a:custGeom>
                  <a:avLst/>
                  <a:gdLst/>
                  <a:ahLst/>
                  <a:cxnLst/>
                  <a:rect l="l" t="t" r="r" b="b"/>
                  <a:pathLst>
                    <a:path w="260" h="132" extrusionOk="0">
                      <a:moveTo>
                        <a:pt x="0" y="1"/>
                      </a:moveTo>
                      <a:cubicBezTo>
                        <a:pt x="33" y="75"/>
                        <a:pt x="61" y="131"/>
                        <a:pt x="132" y="131"/>
                      </a:cubicBezTo>
                      <a:cubicBezTo>
                        <a:pt x="133" y="131"/>
                        <a:pt x="134" y="131"/>
                        <a:pt x="136" y="131"/>
                      </a:cubicBezTo>
                      <a:cubicBezTo>
                        <a:pt x="206" y="127"/>
                        <a:pt x="248" y="87"/>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489" name="Google Shape;7489;p33"/>
              <p:cNvSpPr/>
              <p:nvPr/>
            </p:nvSpPr>
            <p:spPr>
              <a:xfrm>
                <a:off x="381425" y="134125"/>
                <a:ext cx="1127374" cy="1165983"/>
              </a:xfrm>
              <a:custGeom>
                <a:avLst/>
                <a:gdLst/>
                <a:ahLst/>
                <a:cxnLst/>
                <a:rect l="l" t="t" r="r" b="b"/>
                <a:pathLst>
                  <a:path w="12001" h="12412" extrusionOk="0">
                    <a:moveTo>
                      <a:pt x="10534" y="59"/>
                    </a:moveTo>
                    <a:cubicBezTo>
                      <a:pt x="10552" y="59"/>
                      <a:pt x="10570" y="60"/>
                      <a:pt x="10588" y="62"/>
                    </a:cubicBezTo>
                    <a:cubicBezTo>
                      <a:pt x="11121" y="118"/>
                      <a:pt x="11435" y="533"/>
                      <a:pt x="11364" y="1090"/>
                    </a:cubicBezTo>
                    <a:cubicBezTo>
                      <a:pt x="11337" y="1302"/>
                      <a:pt x="11277" y="1497"/>
                      <a:pt x="11085" y="1623"/>
                    </a:cubicBezTo>
                    <a:cubicBezTo>
                      <a:pt x="11075" y="1629"/>
                      <a:pt x="11064" y="1635"/>
                      <a:pt x="11042" y="1649"/>
                    </a:cubicBezTo>
                    <a:cubicBezTo>
                      <a:pt x="11248" y="1208"/>
                      <a:pt x="11190" y="808"/>
                      <a:pt x="10924" y="434"/>
                    </a:cubicBezTo>
                    <a:cubicBezTo>
                      <a:pt x="10842" y="319"/>
                      <a:pt x="10713" y="242"/>
                      <a:pt x="10632" y="242"/>
                    </a:cubicBezTo>
                    <a:cubicBezTo>
                      <a:pt x="10622" y="242"/>
                      <a:pt x="10613" y="243"/>
                      <a:pt x="10605" y="245"/>
                    </a:cubicBezTo>
                    <a:cubicBezTo>
                      <a:pt x="10619" y="268"/>
                      <a:pt x="10628" y="290"/>
                      <a:pt x="10642" y="307"/>
                    </a:cubicBezTo>
                    <a:cubicBezTo>
                      <a:pt x="10712" y="403"/>
                      <a:pt x="10711" y="506"/>
                      <a:pt x="10652" y="601"/>
                    </a:cubicBezTo>
                    <a:cubicBezTo>
                      <a:pt x="10602" y="684"/>
                      <a:pt x="10522" y="715"/>
                      <a:pt x="10430" y="715"/>
                    </a:cubicBezTo>
                    <a:cubicBezTo>
                      <a:pt x="10416" y="715"/>
                      <a:pt x="10402" y="715"/>
                      <a:pt x="10388" y="713"/>
                    </a:cubicBezTo>
                    <a:cubicBezTo>
                      <a:pt x="10113" y="686"/>
                      <a:pt x="10092" y="485"/>
                      <a:pt x="10166" y="307"/>
                    </a:cubicBezTo>
                    <a:cubicBezTo>
                      <a:pt x="10231" y="147"/>
                      <a:pt x="10367" y="59"/>
                      <a:pt x="10534" y="59"/>
                    </a:cubicBezTo>
                    <a:close/>
                    <a:moveTo>
                      <a:pt x="11545" y="572"/>
                    </a:moveTo>
                    <a:cubicBezTo>
                      <a:pt x="11554" y="585"/>
                      <a:pt x="11569" y="605"/>
                      <a:pt x="11579" y="625"/>
                    </a:cubicBezTo>
                    <a:cubicBezTo>
                      <a:pt x="11724" y="977"/>
                      <a:pt x="11723" y="1324"/>
                      <a:pt x="11526" y="1651"/>
                    </a:cubicBezTo>
                    <a:cubicBezTo>
                      <a:pt x="11471" y="1743"/>
                      <a:pt x="11360" y="1806"/>
                      <a:pt x="11265" y="1865"/>
                    </a:cubicBezTo>
                    <a:cubicBezTo>
                      <a:pt x="10841" y="2123"/>
                      <a:pt x="10379" y="2265"/>
                      <a:pt x="9887" y="2320"/>
                    </a:cubicBezTo>
                    <a:cubicBezTo>
                      <a:pt x="9590" y="2353"/>
                      <a:pt x="9293" y="2375"/>
                      <a:pt x="8996" y="2375"/>
                    </a:cubicBezTo>
                    <a:cubicBezTo>
                      <a:pt x="8717" y="2375"/>
                      <a:pt x="8439" y="2356"/>
                      <a:pt x="8162" y="2309"/>
                    </a:cubicBezTo>
                    <a:cubicBezTo>
                      <a:pt x="7728" y="2236"/>
                      <a:pt x="7299" y="2126"/>
                      <a:pt x="6869" y="2032"/>
                    </a:cubicBezTo>
                    <a:cubicBezTo>
                      <a:pt x="6837" y="2025"/>
                      <a:pt x="6805" y="2012"/>
                      <a:pt x="6772" y="2001"/>
                    </a:cubicBezTo>
                    <a:cubicBezTo>
                      <a:pt x="6774" y="1996"/>
                      <a:pt x="6774" y="1992"/>
                      <a:pt x="6775" y="1989"/>
                    </a:cubicBezTo>
                    <a:cubicBezTo>
                      <a:pt x="7101" y="2005"/>
                      <a:pt x="7427" y="2030"/>
                      <a:pt x="7753" y="2038"/>
                    </a:cubicBezTo>
                    <a:cubicBezTo>
                      <a:pt x="8302" y="2050"/>
                      <a:pt x="8851" y="2063"/>
                      <a:pt x="9400" y="2063"/>
                    </a:cubicBezTo>
                    <a:cubicBezTo>
                      <a:pt x="9502" y="2063"/>
                      <a:pt x="9603" y="2062"/>
                      <a:pt x="9705" y="2061"/>
                    </a:cubicBezTo>
                    <a:cubicBezTo>
                      <a:pt x="10056" y="2057"/>
                      <a:pt x="10402" y="1995"/>
                      <a:pt x="10737" y="1868"/>
                    </a:cubicBezTo>
                    <a:cubicBezTo>
                      <a:pt x="10984" y="1774"/>
                      <a:pt x="11183" y="1630"/>
                      <a:pt x="11343" y="1426"/>
                    </a:cubicBezTo>
                    <a:cubicBezTo>
                      <a:pt x="11431" y="1313"/>
                      <a:pt x="11466" y="1183"/>
                      <a:pt x="11487" y="1047"/>
                    </a:cubicBezTo>
                    <a:cubicBezTo>
                      <a:pt x="11512" y="890"/>
                      <a:pt x="11526" y="731"/>
                      <a:pt x="11545" y="572"/>
                    </a:cubicBezTo>
                    <a:close/>
                    <a:moveTo>
                      <a:pt x="11939" y="1410"/>
                    </a:moveTo>
                    <a:cubicBezTo>
                      <a:pt x="11945" y="1410"/>
                      <a:pt x="11952" y="1411"/>
                      <a:pt x="11958" y="1411"/>
                    </a:cubicBezTo>
                    <a:cubicBezTo>
                      <a:pt x="11946" y="1468"/>
                      <a:pt x="11940" y="1525"/>
                      <a:pt x="11926" y="1583"/>
                    </a:cubicBezTo>
                    <a:cubicBezTo>
                      <a:pt x="11832" y="1924"/>
                      <a:pt x="11594" y="2137"/>
                      <a:pt x="11285" y="2281"/>
                    </a:cubicBezTo>
                    <a:cubicBezTo>
                      <a:pt x="10935" y="2444"/>
                      <a:pt x="10562" y="2525"/>
                      <a:pt x="10181" y="2562"/>
                    </a:cubicBezTo>
                    <a:cubicBezTo>
                      <a:pt x="9914" y="2588"/>
                      <a:pt x="9647" y="2601"/>
                      <a:pt x="9381" y="2601"/>
                    </a:cubicBezTo>
                    <a:cubicBezTo>
                      <a:pt x="8735" y="2601"/>
                      <a:pt x="8094" y="2524"/>
                      <a:pt x="7459" y="2370"/>
                    </a:cubicBezTo>
                    <a:cubicBezTo>
                      <a:pt x="7102" y="2282"/>
                      <a:pt x="6754" y="2159"/>
                      <a:pt x="6399" y="2055"/>
                    </a:cubicBezTo>
                    <a:cubicBezTo>
                      <a:pt x="6280" y="2020"/>
                      <a:pt x="6157" y="1990"/>
                      <a:pt x="6037" y="1948"/>
                    </a:cubicBezTo>
                    <a:lnTo>
                      <a:pt x="6037" y="1948"/>
                    </a:lnTo>
                    <a:cubicBezTo>
                      <a:pt x="6202" y="1955"/>
                      <a:pt x="6368" y="1957"/>
                      <a:pt x="6534" y="1974"/>
                    </a:cubicBezTo>
                    <a:cubicBezTo>
                      <a:pt x="6610" y="1983"/>
                      <a:pt x="6683" y="2029"/>
                      <a:pt x="6759" y="2047"/>
                    </a:cubicBezTo>
                    <a:cubicBezTo>
                      <a:pt x="7485" y="2215"/>
                      <a:pt x="8206" y="2417"/>
                      <a:pt x="8960" y="2417"/>
                    </a:cubicBezTo>
                    <a:cubicBezTo>
                      <a:pt x="9013" y="2417"/>
                      <a:pt x="9067" y="2416"/>
                      <a:pt x="9121" y="2413"/>
                    </a:cubicBezTo>
                    <a:cubicBezTo>
                      <a:pt x="9607" y="2396"/>
                      <a:pt x="10091" y="2370"/>
                      <a:pt x="10561" y="2229"/>
                    </a:cubicBezTo>
                    <a:cubicBezTo>
                      <a:pt x="10903" y="2125"/>
                      <a:pt x="11222" y="1978"/>
                      <a:pt x="11502" y="1751"/>
                    </a:cubicBezTo>
                    <a:cubicBezTo>
                      <a:pt x="11506" y="1748"/>
                      <a:pt x="11510" y="1742"/>
                      <a:pt x="11514" y="1742"/>
                    </a:cubicBezTo>
                    <a:cubicBezTo>
                      <a:pt x="11615" y="1737"/>
                      <a:pt x="11688" y="1680"/>
                      <a:pt x="11754" y="1612"/>
                    </a:cubicBezTo>
                    <a:cubicBezTo>
                      <a:pt x="11816" y="1546"/>
                      <a:pt x="11876" y="1478"/>
                      <a:pt x="11939" y="1410"/>
                    </a:cubicBezTo>
                    <a:close/>
                    <a:moveTo>
                      <a:pt x="3956" y="1995"/>
                    </a:moveTo>
                    <a:cubicBezTo>
                      <a:pt x="3957" y="1998"/>
                      <a:pt x="3957" y="2001"/>
                      <a:pt x="3958" y="2004"/>
                    </a:cubicBezTo>
                    <a:cubicBezTo>
                      <a:pt x="3805" y="2087"/>
                      <a:pt x="3646" y="2163"/>
                      <a:pt x="3500" y="2255"/>
                    </a:cubicBezTo>
                    <a:cubicBezTo>
                      <a:pt x="3173" y="2458"/>
                      <a:pt x="2927" y="2728"/>
                      <a:pt x="2823" y="3107"/>
                    </a:cubicBezTo>
                    <a:cubicBezTo>
                      <a:pt x="2788" y="3237"/>
                      <a:pt x="2767" y="3375"/>
                      <a:pt x="2770" y="3509"/>
                    </a:cubicBezTo>
                    <a:cubicBezTo>
                      <a:pt x="2773" y="3608"/>
                      <a:pt x="2816" y="3711"/>
                      <a:pt x="2863" y="3801"/>
                    </a:cubicBezTo>
                    <a:cubicBezTo>
                      <a:pt x="2909" y="3889"/>
                      <a:pt x="3026" y="3940"/>
                      <a:pt x="3132" y="3940"/>
                    </a:cubicBezTo>
                    <a:cubicBezTo>
                      <a:pt x="3153" y="3940"/>
                      <a:pt x="3174" y="3938"/>
                      <a:pt x="3193" y="3934"/>
                    </a:cubicBezTo>
                    <a:cubicBezTo>
                      <a:pt x="3248" y="3923"/>
                      <a:pt x="3263" y="3886"/>
                      <a:pt x="3262" y="3836"/>
                    </a:cubicBezTo>
                    <a:cubicBezTo>
                      <a:pt x="3259" y="3740"/>
                      <a:pt x="3291" y="3655"/>
                      <a:pt x="3363" y="3590"/>
                    </a:cubicBezTo>
                    <a:cubicBezTo>
                      <a:pt x="3405" y="3551"/>
                      <a:pt x="3449" y="3531"/>
                      <a:pt x="3490" y="3531"/>
                    </a:cubicBezTo>
                    <a:cubicBezTo>
                      <a:pt x="3545" y="3531"/>
                      <a:pt x="3596" y="3566"/>
                      <a:pt x="3630" y="3634"/>
                    </a:cubicBezTo>
                    <a:cubicBezTo>
                      <a:pt x="3693" y="3762"/>
                      <a:pt x="3715" y="3893"/>
                      <a:pt x="3637" y="4026"/>
                    </a:cubicBezTo>
                    <a:cubicBezTo>
                      <a:pt x="3629" y="4041"/>
                      <a:pt x="3632" y="4066"/>
                      <a:pt x="3630" y="4087"/>
                    </a:cubicBezTo>
                    <a:cubicBezTo>
                      <a:pt x="3652" y="4084"/>
                      <a:pt x="3676" y="4084"/>
                      <a:pt x="3697" y="4079"/>
                    </a:cubicBezTo>
                    <a:cubicBezTo>
                      <a:pt x="3710" y="4075"/>
                      <a:pt x="3722" y="4062"/>
                      <a:pt x="3734" y="4056"/>
                    </a:cubicBezTo>
                    <a:cubicBezTo>
                      <a:pt x="3788" y="4032"/>
                      <a:pt x="3841" y="4019"/>
                      <a:pt x="3889" y="4019"/>
                    </a:cubicBezTo>
                    <a:cubicBezTo>
                      <a:pt x="3991" y="4019"/>
                      <a:pt x="4075" y="4078"/>
                      <a:pt x="4107" y="4225"/>
                    </a:cubicBezTo>
                    <a:cubicBezTo>
                      <a:pt x="4130" y="4324"/>
                      <a:pt x="4121" y="4409"/>
                      <a:pt x="4073" y="4522"/>
                    </a:cubicBezTo>
                    <a:cubicBezTo>
                      <a:pt x="4058" y="4495"/>
                      <a:pt x="4044" y="4473"/>
                      <a:pt x="4032" y="4450"/>
                    </a:cubicBezTo>
                    <a:cubicBezTo>
                      <a:pt x="3956" y="4323"/>
                      <a:pt x="3828" y="4246"/>
                      <a:pt x="3704" y="4246"/>
                    </a:cubicBezTo>
                    <a:cubicBezTo>
                      <a:pt x="3668" y="4246"/>
                      <a:pt x="3633" y="4252"/>
                      <a:pt x="3599" y="4266"/>
                    </a:cubicBezTo>
                    <a:cubicBezTo>
                      <a:pt x="3503" y="4302"/>
                      <a:pt x="3460" y="4366"/>
                      <a:pt x="3472" y="4467"/>
                    </a:cubicBezTo>
                    <a:cubicBezTo>
                      <a:pt x="3480" y="4532"/>
                      <a:pt x="3495" y="4598"/>
                      <a:pt x="3511" y="4663"/>
                    </a:cubicBezTo>
                    <a:cubicBezTo>
                      <a:pt x="3541" y="4774"/>
                      <a:pt x="3517" y="4855"/>
                      <a:pt x="3425" y="4922"/>
                    </a:cubicBezTo>
                    <a:cubicBezTo>
                      <a:pt x="3350" y="4977"/>
                      <a:pt x="3229" y="5005"/>
                      <a:pt x="3110" y="5005"/>
                    </a:cubicBezTo>
                    <a:cubicBezTo>
                      <a:pt x="2995" y="5005"/>
                      <a:pt x="2882" y="4980"/>
                      <a:pt x="2809" y="4929"/>
                    </a:cubicBezTo>
                    <a:cubicBezTo>
                      <a:pt x="2801" y="4922"/>
                      <a:pt x="2796" y="4914"/>
                      <a:pt x="2792" y="4911"/>
                    </a:cubicBezTo>
                    <a:cubicBezTo>
                      <a:pt x="2871" y="4906"/>
                      <a:pt x="2949" y="4911"/>
                      <a:pt x="3025" y="4897"/>
                    </a:cubicBezTo>
                    <a:cubicBezTo>
                      <a:pt x="3340" y="4837"/>
                      <a:pt x="3466" y="4479"/>
                      <a:pt x="3260" y="4232"/>
                    </a:cubicBezTo>
                    <a:cubicBezTo>
                      <a:pt x="3219" y="4182"/>
                      <a:pt x="3168" y="4143"/>
                      <a:pt x="3103" y="4143"/>
                    </a:cubicBezTo>
                    <a:cubicBezTo>
                      <a:pt x="3087" y="4143"/>
                      <a:pt x="3070" y="4145"/>
                      <a:pt x="3053" y="4150"/>
                    </a:cubicBezTo>
                    <a:cubicBezTo>
                      <a:pt x="2955" y="4179"/>
                      <a:pt x="2922" y="4246"/>
                      <a:pt x="2969" y="4336"/>
                    </a:cubicBezTo>
                    <a:cubicBezTo>
                      <a:pt x="3011" y="4417"/>
                      <a:pt x="3016" y="4491"/>
                      <a:pt x="2950" y="4562"/>
                    </a:cubicBezTo>
                    <a:cubicBezTo>
                      <a:pt x="2914" y="4602"/>
                      <a:pt x="2868" y="4622"/>
                      <a:pt x="2822" y="4622"/>
                    </a:cubicBezTo>
                    <a:cubicBezTo>
                      <a:pt x="2774" y="4622"/>
                      <a:pt x="2726" y="4600"/>
                      <a:pt x="2692" y="4556"/>
                    </a:cubicBezTo>
                    <a:cubicBezTo>
                      <a:pt x="2668" y="4525"/>
                      <a:pt x="2648" y="4489"/>
                      <a:pt x="2634" y="4452"/>
                    </a:cubicBezTo>
                    <a:cubicBezTo>
                      <a:pt x="2319" y="3570"/>
                      <a:pt x="2695" y="2537"/>
                      <a:pt x="3527" y="2108"/>
                    </a:cubicBezTo>
                    <a:cubicBezTo>
                      <a:pt x="3655" y="2042"/>
                      <a:pt x="3812" y="2031"/>
                      <a:pt x="3956" y="1995"/>
                    </a:cubicBezTo>
                    <a:close/>
                    <a:moveTo>
                      <a:pt x="790" y="6575"/>
                    </a:moveTo>
                    <a:cubicBezTo>
                      <a:pt x="825" y="6575"/>
                      <a:pt x="862" y="6582"/>
                      <a:pt x="898" y="6595"/>
                    </a:cubicBezTo>
                    <a:cubicBezTo>
                      <a:pt x="909" y="6598"/>
                      <a:pt x="919" y="6606"/>
                      <a:pt x="949" y="6622"/>
                    </a:cubicBezTo>
                    <a:cubicBezTo>
                      <a:pt x="785" y="6624"/>
                      <a:pt x="673" y="6694"/>
                      <a:pt x="611" y="6815"/>
                    </a:cubicBezTo>
                    <a:cubicBezTo>
                      <a:pt x="554" y="6927"/>
                      <a:pt x="504" y="7050"/>
                      <a:pt x="481" y="7174"/>
                    </a:cubicBezTo>
                    <a:cubicBezTo>
                      <a:pt x="449" y="7347"/>
                      <a:pt x="474" y="7519"/>
                      <a:pt x="566" y="7683"/>
                    </a:cubicBezTo>
                    <a:cubicBezTo>
                      <a:pt x="548" y="7666"/>
                      <a:pt x="530" y="7652"/>
                      <a:pt x="511" y="7635"/>
                    </a:cubicBezTo>
                    <a:cubicBezTo>
                      <a:pt x="478" y="7602"/>
                      <a:pt x="444" y="7575"/>
                      <a:pt x="402" y="7575"/>
                    </a:cubicBezTo>
                    <a:cubicBezTo>
                      <a:pt x="386" y="7575"/>
                      <a:pt x="370" y="7578"/>
                      <a:pt x="353" y="7586"/>
                    </a:cubicBezTo>
                    <a:cubicBezTo>
                      <a:pt x="285" y="7617"/>
                      <a:pt x="252" y="7672"/>
                      <a:pt x="250" y="7747"/>
                    </a:cubicBezTo>
                    <a:cubicBezTo>
                      <a:pt x="244" y="7990"/>
                      <a:pt x="438" y="8187"/>
                      <a:pt x="679" y="8187"/>
                    </a:cubicBezTo>
                    <a:cubicBezTo>
                      <a:pt x="686" y="8187"/>
                      <a:pt x="693" y="8187"/>
                      <a:pt x="701" y="8187"/>
                    </a:cubicBezTo>
                    <a:cubicBezTo>
                      <a:pt x="843" y="8180"/>
                      <a:pt x="976" y="8141"/>
                      <a:pt x="1091" y="8048"/>
                    </a:cubicBezTo>
                    <a:cubicBezTo>
                      <a:pt x="1096" y="8056"/>
                      <a:pt x="1104" y="8063"/>
                      <a:pt x="1109" y="8070"/>
                    </a:cubicBezTo>
                    <a:cubicBezTo>
                      <a:pt x="1070" y="8108"/>
                      <a:pt x="1034" y="8147"/>
                      <a:pt x="992" y="8180"/>
                    </a:cubicBezTo>
                    <a:cubicBezTo>
                      <a:pt x="970" y="8197"/>
                      <a:pt x="938" y="8203"/>
                      <a:pt x="909" y="8209"/>
                    </a:cubicBezTo>
                    <a:cubicBezTo>
                      <a:pt x="853" y="8224"/>
                      <a:pt x="796" y="8238"/>
                      <a:pt x="783" y="8306"/>
                    </a:cubicBezTo>
                    <a:cubicBezTo>
                      <a:pt x="770" y="8378"/>
                      <a:pt x="811" y="8433"/>
                      <a:pt x="867" y="8459"/>
                    </a:cubicBezTo>
                    <a:cubicBezTo>
                      <a:pt x="952" y="8498"/>
                      <a:pt x="1047" y="8517"/>
                      <a:pt x="1131" y="8544"/>
                    </a:cubicBezTo>
                    <a:cubicBezTo>
                      <a:pt x="1131" y="8544"/>
                      <a:pt x="1117" y="8554"/>
                      <a:pt x="1101" y="8563"/>
                    </a:cubicBezTo>
                    <a:cubicBezTo>
                      <a:pt x="979" y="8623"/>
                      <a:pt x="851" y="8652"/>
                      <a:pt x="718" y="8652"/>
                    </a:cubicBezTo>
                    <a:cubicBezTo>
                      <a:pt x="669" y="8652"/>
                      <a:pt x="618" y="8648"/>
                      <a:pt x="567" y="8640"/>
                    </a:cubicBezTo>
                    <a:cubicBezTo>
                      <a:pt x="520" y="8632"/>
                      <a:pt x="470" y="8614"/>
                      <a:pt x="430" y="8588"/>
                    </a:cubicBezTo>
                    <a:cubicBezTo>
                      <a:pt x="322" y="8516"/>
                      <a:pt x="328" y="8406"/>
                      <a:pt x="442" y="8341"/>
                    </a:cubicBezTo>
                    <a:cubicBezTo>
                      <a:pt x="456" y="8331"/>
                      <a:pt x="470" y="8323"/>
                      <a:pt x="491" y="8311"/>
                    </a:cubicBezTo>
                    <a:cubicBezTo>
                      <a:pt x="473" y="8299"/>
                      <a:pt x="463" y="8290"/>
                      <a:pt x="451" y="8285"/>
                    </a:cubicBezTo>
                    <a:cubicBezTo>
                      <a:pt x="165" y="8163"/>
                      <a:pt x="0" y="7780"/>
                      <a:pt x="112" y="7488"/>
                    </a:cubicBezTo>
                    <a:cubicBezTo>
                      <a:pt x="123" y="7458"/>
                      <a:pt x="138" y="7428"/>
                      <a:pt x="154" y="7402"/>
                    </a:cubicBezTo>
                    <a:cubicBezTo>
                      <a:pt x="185" y="7353"/>
                      <a:pt x="214" y="7329"/>
                      <a:pt x="248" y="7329"/>
                    </a:cubicBezTo>
                    <a:cubicBezTo>
                      <a:pt x="275" y="7329"/>
                      <a:pt x="306" y="7345"/>
                      <a:pt x="344" y="7377"/>
                    </a:cubicBezTo>
                    <a:cubicBezTo>
                      <a:pt x="350" y="7382"/>
                      <a:pt x="361" y="7385"/>
                      <a:pt x="381" y="7392"/>
                    </a:cubicBezTo>
                    <a:cubicBezTo>
                      <a:pt x="384" y="7355"/>
                      <a:pt x="389" y="7325"/>
                      <a:pt x="388" y="7295"/>
                    </a:cubicBezTo>
                    <a:cubicBezTo>
                      <a:pt x="378" y="7103"/>
                      <a:pt x="408" y="6921"/>
                      <a:pt x="506" y="6752"/>
                    </a:cubicBezTo>
                    <a:cubicBezTo>
                      <a:pt x="572" y="6639"/>
                      <a:pt x="677" y="6575"/>
                      <a:pt x="790" y="6575"/>
                    </a:cubicBezTo>
                    <a:close/>
                    <a:moveTo>
                      <a:pt x="1474" y="8789"/>
                    </a:moveTo>
                    <a:cubicBezTo>
                      <a:pt x="1524" y="8789"/>
                      <a:pt x="1564" y="8808"/>
                      <a:pt x="1579" y="8852"/>
                    </a:cubicBezTo>
                    <a:cubicBezTo>
                      <a:pt x="1451" y="8880"/>
                      <a:pt x="1324" y="8907"/>
                      <a:pt x="1198" y="8934"/>
                    </a:cubicBezTo>
                    <a:cubicBezTo>
                      <a:pt x="1272" y="8845"/>
                      <a:pt x="1388" y="8789"/>
                      <a:pt x="1474" y="8789"/>
                    </a:cubicBezTo>
                    <a:close/>
                    <a:moveTo>
                      <a:pt x="2016" y="8790"/>
                    </a:moveTo>
                    <a:cubicBezTo>
                      <a:pt x="2034" y="8790"/>
                      <a:pt x="2054" y="8795"/>
                      <a:pt x="2076" y="8805"/>
                    </a:cubicBezTo>
                    <a:cubicBezTo>
                      <a:pt x="2173" y="8850"/>
                      <a:pt x="2264" y="8909"/>
                      <a:pt x="2374" y="8970"/>
                    </a:cubicBezTo>
                    <a:cubicBezTo>
                      <a:pt x="2353" y="8975"/>
                      <a:pt x="2333" y="8977"/>
                      <a:pt x="2313" y="8977"/>
                    </a:cubicBezTo>
                    <a:cubicBezTo>
                      <a:pt x="2174" y="8977"/>
                      <a:pt x="2074" y="8867"/>
                      <a:pt x="1942" y="8867"/>
                    </a:cubicBezTo>
                    <a:cubicBezTo>
                      <a:pt x="1930" y="8867"/>
                      <a:pt x="1918" y="8867"/>
                      <a:pt x="1905" y="8869"/>
                    </a:cubicBezTo>
                    <a:cubicBezTo>
                      <a:pt x="1937" y="8817"/>
                      <a:pt x="1973" y="8790"/>
                      <a:pt x="2016" y="8790"/>
                    </a:cubicBezTo>
                    <a:close/>
                    <a:moveTo>
                      <a:pt x="1571" y="8898"/>
                    </a:moveTo>
                    <a:cubicBezTo>
                      <a:pt x="1577" y="8905"/>
                      <a:pt x="1582" y="8910"/>
                      <a:pt x="1587" y="8916"/>
                    </a:cubicBezTo>
                    <a:cubicBezTo>
                      <a:pt x="1575" y="8941"/>
                      <a:pt x="1568" y="8974"/>
                      <a:pt x="1548" y="8988"/>
                    </a:cubicBezTo>
                    <a:cubicBezTo>
                      <a:pt x="1494" y="9024"/>
                      <a:pt x="1434" y="9041"/>
                      <a:pt x="1374" y="9041"/>
                    </a:cubicBezTo>
                    <a:cubicBezTo>
                      <a:pt x="1301" y="9041"/>
                      <a:pt x="1228" y="9016"/>
                      <a:pt x="1169" y="8968"/>
                    </a:cubicBezTo>
                    <a:cubicBezTo>
                      <a:pt x="1301" y="8944"/>
                      <a:pt x="1436" y="8921"/>
                      <a:pt x="1571" y="8898"/>
                    </a:cubicBezTo>
                    <a:close/>
                    <a:moveTo>
                      <a:pt x="1954" y="8907"/>
                    </a:moveTo>
                    <a:cubicBezTo>
                      <a:pt x="1963" y="8907"/>
                      <a:pt x="1973" y="8908"/>
                      <a:pt x="1984" y="8910"/>
                    </a:cubicBezTo>
                    <a:cubicBezTo>
                      <a:pt x="2010" y="8914"/>
                      <a:pt x="2035" y="8925"/>
                      <a:pt x="2061" y="8934"/>
                    </a:cubicBezTo>
                    <a:cubicBezTo>
                      <a:pt x="2162" y="8973"/>
                      <a:pt x="2264" y="9010"/>
                      <a:pt x="2372" y="9051"/>
                    </a:cubicBezTo>
                    <a:cubicBezTo>
                      <a:pt x="2331" y="9070"/>
                      <a:pt x="2286" y="9098"/>
                      <a:pt x="2238" y="9107"/>
                    </a:cubicBezTo>
                    <a:cubicBezTo>
                      <a:pt x="2233" y="9108"/>
                      <a:pt x="2227" y="9108"/>
                      <a:pt x="2222" y="9108"/>
                    </a:cubicBezTo>
                    <a:cubicBezTo>
                      <a:pt x="2192" y="9108"/>
                      <a:pt x="2158" y="9095"/>
                      <a:pt x="2131" y="9081"/>
                    </a:cubicBezTo>
                    <a:cubicBezTo>
                      <a:pt x="2061" y="9046"/>
                      <a:pt x="1995" y="9005"/>
                      <a:pt x="1910" y="8956"/>
                    </a:cubicBezTo>
                    <a:cubicBezTo>
                      <a:pt x="1898" y="8922"/>
                      <a:pt x="1918" y="8907"/>
                      <a:pt x="1954" y="8907"/>
                    </a:cubicBezTo>
                    <a:close/>
                    <a:moveTo>
                      <a:pt x="1579" y="9023"/>
                    </a:moveTo>
                    <a:lnTo>
                      <a:pt x="1579" y="9023"/>
                    </a:lnTo>
                    <a:cubicBezTo>
                      <a:pt x="1592" y="9105"/>
                      <a:pt x="1535" y="9134"/>
                      <a:pt x="1488" y="9172"/>
                    </a:cubicBezTo>
                    <a:cubicBezTo>
                      <a:pt x="1441" y="9208"/>
                      <a:pt x="1398" y="9247"/>
                      <a:pt x="1353" y="9286"/>
                    </a:cubicBezTo>
                    <a:cubicBezTo>
                      <a:pt x="1281" y="9185"/>
                      <a:pt x="1359" y="9090"/>
                      <a:pt x="1579" y="9023"/>
                    </a:cubicBezTo>
                    <a:close/>
                    <a:moveTo>
                      <a:pt x="1924" y="9041"/>
                    </a:moveTo>
                    <a:cubicBezTo>
                      <a:pt x="2066" y="9041"/>
                      <a:pt x="2204" y="9205"/>
                      <a:pt x="2262" y="9402"/>
                    </a:cubicBezTo>
                    <a:cubicBezTo>
                      <a:pt x="2256" y="9409"/>
                      <a:pt x="2251" y="9416"/>
                      <a:pt x="2245" y="9422"/>
                    </a:cubicBezTo>
                    <a:cubicBezTo>
                      <a:pt x="2190" y="9370"/>
                      <a:pt x="2138" y="9318"/>
                      <a:pt x="2083" y="9268"/>
                    </a:cubicBezTo>
                    <a:cubicBezTo>
                      <a:pt x="2038" y="9227"/>
                      <a:pt x="1987" y="9194"/>
                      <a:pt x="1946" y="9148"/>
                    </a:cubicBezTo>
                    <a:cubicBezTo>
                      <a:pt x="1923" y="9121"/>
                      <a:pt x="1917" y="9080"/>
                      <a:pt x="1902" y="9042"/>
                    </a:cubicBezTo>
                    <a:cubicBezTo>
                      <a:pt x="1909" y="9041"/>
                      <a:pt x="1917" y="9041"/>
                      <a:pt x="1924" y="9041"/>
                    </a:cubicBezTo>
                    <a:close/>
                    <a:moveTo>
                      <a:pt x="1927" y="9164"/>
                    </a:moveTo>
                    <a:cubicBezTo>
                      <a:pt x="1967" y="9201"/>
                      <a:pt x="2003" y="9228"/>
                      <a:pt x="2030" y="9263"/>
                    </a:cubicBezTo>
                    <a:cubicBezTo>
                      <a:pt x="2096" y="9349"/>
                      <a:pt x="2155" y="9438"/>
                      <a:pt x="2281" y="9469"/>
                    </a:cubicBezTo>
                    <a:cubicBezTo>
                      <a:pt x="2246" y="9478"/>
                      <a:pt x="2213" y="9483"/>
                      <a:pt x="2181" y="9483"/>
                    </a:cubicBezTo>
                    <a:cubicBezTo>
                      <a:pt x="2012" y="9483"/>
                      <a:pt x="1892" y="9350"/>
                      <a:pt x="1927" y="9164"/>
                    </a:cubicBezTo>
                    <a:close/>
                    <a:moveTo>
                      <a:pt x="1270" y="9282"/>
                    </a:moveTo>
                    <a:cubicBezTo>
                      <a:pt x="1317" y="9318"/>
                      <a:pt x="1337" y="9359"/>
                      <a:pt x="1327" y="9423"/>
                    </a:cubicBezTo>
                    <a:cubicBezTo>
                      <a:pt x="1318" y="9474"/>
                      <a:pt x="1338" y="9528"/>
                      <a:pt x="1346" y="9581"/>
                    </a:cubicBezTo>
                    <a:cubicBezTo>
                      <a:pt x="1326" y="9586"/>
                      <a:pt x="1308" y="9589"/>
                      <a:pt x="1291" y="9589"/>
                    </a:cubicBezTo>
                    <a:cubicBezTo>
                      <a:pt x="1238" y="9589"/>
                      <a:pt x="1199" y="9565"/>
                      <a:pt x="1182" y="9519"/>
                    </a:cubicBezTo>
                    <a:cubicBezTo>
                      <a:pt x="1146" y="9423"/>
                      <a:pt x="1181" y="9330"/>
                      <a:pt x="1270" y="9282"/>
                    </a:cubicBezTo>
                    <a:close/>
                    <a:moveTo>
                      <a:pt x="1582" y="9146"/>
                    </a:moveTo>
                    <a:cubicBezTo>
                      <a:pt x="1582" y="9277"/>
                      <a:pt x="1587" y="9394"/>
                      <a:pt x="1579" y="9508"/>
                    </a:cubicBezTo>
                    <a:cubicBezTo>
                      <a:pt x="1576" y="9536"/>
                      <a:pt x="1532" y="9573"/>
                      <a:pt x="1499" y="9586"/>
                    </a:cubicBezTo>
                    <a:cubicBezTo>
                      <a:pt x="1490" y="9590"/>
                      <a:pt x="1481" y="9591"/>
                      <a:pt x="1473" y="9591"/>
                    </a:cubicBezTo>
                    <a:cubicBezTo>
                      <a:pt x="1439" y="9591"/>
                      <a:pt x="1411" y="9564"/>
                      <a:pt x="1395" y="9528"/>
                    </a:cubicBezTo>
                    <a:cubicBezTo>
                      <a:pt x="1353" y="9439"/>
                      <a:pt x="1382" y="9314"/>
                      <a:pt x="1465" y="9239"/>
                    </a:cubicBezTo>
                    <a:cubicBezTo>
                      <a:pt x="1497" y="9209"/>
                      <a:pt x="1533" y="9184"/>
                      <a:pt x="1582" y="9146"/>
                    </a:cubicBezTo>
                    <a:close/>
                    <a:moveTo>
                      <a:pt x="1906" y="9408"/>
                    </a:moveTo>
                    <a:cubicBezTo>
                      <a:pt x="1958" y="9451"/>
                      <a:pt x="1995" y="9479"/>
                      <a:pt x="2029" y="9509"/>
                    </a:cubicBezTo>
                    <a:cubicBezTo>
                      <a:pt x="2078" y="9554"/>
                      <a:pt x="2101" y="9611"/>
                      <a:pt x="2085" y="9675"/>
                    </a:cubicBezTo>
                    <a:cubicBezTo>
                      <a:pt x="2078" y="9701"/>
                      <a:pt x="2051" y="9733"/>
                      <a:pt x="2026" y="9740"/>
                    </a:cubicBezTo>
                    <a:cubicBezTo>
                      <a:pt x="2022" y="9741"/>
                      <a:pt x="2019" y="9742"/>
                      <a:pt x="2015" y="9742"/>
                    </a:cubicBezTo>
                    <a:cubicBezTo>
                      <a:pt x="1991" y="9742"/>
                      <a:pt x="1960" y="9727"/>
                      <a:pt x="1945" y="9710"/>
                    </a:cubicBezTo>
                    <a:cubicBezTo>
                      <a:pt x="1923" y="9684"/>
                      <a:pt x="1910" y="9645"/>
                      <a:pt x="1907" y="9611"/>
                    </a:cubicBezTo>
                    <a:cubicBezTo>
                      <a:pt x="1902" y="9549"/>
                      <a:pt x="1906" y="9485"/>
                      <a:pt x="1906" y="9408"/>
                    </a:cubicBezTo>
                    <a:close/>
                    <a:moveTo>
                      <a:pt x="1514" y="9637"/>
                    </a:moveTo>
                    <a:cubicBezTo>
                      <a:pt x="1502" y="9725"/>
                      <a:pt x="1458" y="9764"/>
                      <a:pt x="1390" y="9767"/>
                    </a:cubicBezTo>
                    <a:cubicBezTo>
                      <a:pt x="1388" y="9767"/>
                      <a:pt x="1387" y="9767"/>
                      <a:pt x="1386" y="9767"/>
                    </a:cubicBezTo>
                    <a:cubicBezTo>
                      <a:pt x="1315" y="9767"/>
                      <a:pt x="1288" y="9711"/>
                      <a:pt x="1254" y="9637"/>
                    </a:cubicBezTo>
                    <a:close/>
                    <a:moveTo>
                      <a:pt x="1150" y="9560"/>
                    </a:moveTo>
                    <a:cubicBezTo>
                      <a:pt x="1191" y="9633"/>
                      <a:pt x="1229" y="9699"/>
                      <a:pt x="1269" y="9768"/>
                    </a:cubicBezTo>
                    <a:cubicBezTo>
                      <a:pt x="1232" y="9793"/>
                      <a:pt x="1195" y="9806"/>
                      <a:pt x="1162" y="9806"/>
                    </a:cubicBezTo>
                    <a:cubicBezTo>
                      <a:pt x="1133" y="9806"/>
                      <a:pt x="1108" y="9796"/>
                      <a:pt x="1090" y="9776"/>
                    </a:cubicBezTo>
                    <a:cubicBezTo>
                      <a:pt x="1053" y="9735"/>
                      <a:pt x="1073" y="9650"/>
                      <a:pt x="1150" y="9560"/>
                    </a:cubicBezTo>
                    <a:close/>
                    <a:moveTo>
                      <a:pt x="2166" y="9527"/>
                    </a:moveTo>
                    <a:cubicBezTo>
                      <a:pt x="2224" y="9527"/>
                      <a:pt x="2238" y="9546"/>
                      <a:pt x="2252" y="9609"/>
                    </a:cubicBezTo>
                    <a:cubicBezTo>
                      <a:pt x="2277" y="9712"/>
                      <a:pt x="2245" y="9806"/>
                      <a:pt x="2167" y="9829"/>
                    </a:cubicBezTo>
                    <a:cubicBezTo>
                      <a:pt x="2164" y="9830"/>
                      <a:pt x="2161" y="9830"/>
                      <a:pt x="2158" y="9830"/>
                    </a:cubicBezTo>
                    <a:cubicBezTo>
                      <a:pt x="2133" y="9830"/>
                      <a:pt x="2101" y="9809"/>
                      <a:pt x="2062" y="9795"/>
                    </a:cubicBezTo>
                    <a:cubicBezTo>
                      <a:pt x="2157" y="9705"/>
                      <a:pt x="2139" y="9618"/>
                      <a:pt x="2113" y="9530"/>
                    </a:cubicBezTo>
                    <a:cubicBezTo>
                      <a:pt x="2134" y="9528"/>
                      <a:pt x="2151" y="9527"/>
                      <a:pt x="2166" y="9527"/>
                    </a:cubicBezTo>
                    <a:close/>
                    <a:moveTo>
                      <a:pt x="1899" y="9764"/>
                    </a:moveTo>
                    <a:lnTo>
                      <a:pt x="1899" y="9764"/>
                    </a:lnTo>
                    <a:cubicBezTo>
                      <a:pt x="1946" y="9777"/>
                      <a:pt x="1982" y="9787"/>
                      <a:pt x="2016" y="9797"/>
                    </a:cubicBezTo>
                    <a:cubicBezTo>
                      <a:pt x="2083" y="9818"/>
                      <a:pt x="2082" y="9877"/>
                      <a:pt x="2082" y="9928"/>
                    </a:cubicBezTo>
                    <a:cubicBezTo>
                      <a:pt x="2082" y="9979"/>
                      <a:pt x="2062" y="10030"/>
                      <a:pt x="2000" y="10033"/>
                    </a:cubicBezTo>
                    <a:cubicBezTo>
                      <a:pt x="1998" y="10033"/>
                      <a:pt x="1996" y="10033"/>
                      <a:pt x="1994" y="10033"/>
                    </a:cubicBezTo>
                    <a:cubicBezTo>
                      <a:pt x="1943" y="10033"/>
                      <a:pt x="1906" y="9994"/>
                      <a:pt x="1900" y="9944"/>
                    </a:cubicBezTo>
                    <a:cubicBezTo>
                      <a:pt x="1892" y="9887"/>
                      <a:pt x="1899" y="9828"/>
                      <a:pt x="1899" y="9764"/>
                    </a:cubicBezTo>
                    <a:close/>
                    <a:moveTo>
                      <a:pt x="2257" y="9838"/>
                    </a:moveTo>
                    <a:cubicBezTo>
                      <a:pt x="2313" y="9910"/>
                      <a:pt x="2330" y="9994"/>
                      <a:pt x="2312" y="10084"/>
                    </a:cubicBezTo>
                    <a:cubicBezTo>
                      <a:pt x="2300" y="10143"/>
                      <a:pt x="2261" y="10178"/>
                      <a:pt x="2218" y="10178"/>
                    </a:cubicBezTo>
                    <a:cubicBezTo>
                      <a:pt x="2212" y="10178"/>
                      <a:pt x="2206" y="10177"/>
                      <a:pt x="2199" y="10176"/>
                    </a:cubicBezTo>
                    <a:cubicBezTo>
                      <a:pt x="2149" y="10165"/>
                      <a:pt x="2092" y="10077"/>
                      <a:pt x="2103" y="10026"/>
                    </a:cubicBezTo>
                    <a:cubicBezTo>
                      <a:pt x="2113" y="9986"/>
                      <a:pt x="2123" y="9947"/>
                      <a:pt x="2134" y="9902"/>
                    </a:cubicBezTo>
                    <a:cubicBezTo>
                      <a:pt x="2175" y="9882"/>
                      <a:pt x="2214" y="9861"/>
                      <a:pt x="2257" y="9838"/>
                    </a:cubicBezTo>
                    <a:close/>
                    <a:moveTo>
                      <a:pt x="2024" y="10086"/>
                    </a:moveTo>
                    <a:cubicBezTo>
                      <a:pt x="2039" y="10094"/>
                      <a:pt x="2060" y="10100"/>
                      <a:pt x="2067" y="10113"/>
                    </a:cubicBezTo>
                    <a:cubicBezTo>
                      <a:pt x="2105" y="10179"/>
                      <a:pt x="2153" y="10227"/>
                      <a:pt x="2233" y="10227"/>
                    </a:cubicBezTo>
                    <a:cubicBezTo>
                      <a:pt x="2236" y="10227"/>
                      <a:pt x="2240" y="10227"/>
                      <a:pt x="2243" y="10227"/>
                    </a:cubicBezTo>
                    <a:cubicBezTo>
                      <a:pt x="2250" y="10233"/>
                      <a:pt x="2255" y="10239"/>
                      <a:pt x="2260" y="10246"/>
                    </a:cubicBezTo>
                    <a:cubicBezTo>
                      <a:pt x="2240" y="10275"/>
                      <a:pt x="2224" y="10322"/>
                      <a:pt x="2198" y="10330"/>
                    </a:cubicBezTo>
                    <a:cubicBezTo>
                      <a:pt x="2193" y="10332"/>
                      <a:pt x="2186" y="10333"/>
                      <a:pt x="2180" y="10333"/>
                    </a:cubicBezTo>
                    <a:cubicBezTo>
                      <a:pt x="2150" y="10333"/>
                      <a:pt x="2111" y="10317"/>
                      <a:pt x="2096" y="10298"/>
                    </a:cubicBezTo>
                    <a:cubicBezTo>
                      <a:pt x="2058" y="10251"/>
                      <a:pt x="2036" y="10192"/>
                      <a:pt x="2011" y="10136"/>
                    </a:cubicBezTo>
                    <a:cubicBezTo>
                      <a:pt x="2005" y="10123"/>
                      <a:pt x="2020" y="10103"/>
                      <a:pt x="2024" y="10086"/>
                    </a:cubicBezTo>
                    <a:close/>
                    <a:moveTo>
                      <a:pt x="10616" y="867"/>
                    </a:moveTo>
                    <a:cubicBezTo>
                      <a:pt x="10630" y="867"/>
                      <a:pt x="10645" y="868"/>
                      <a:pt x="10660" y="870"/>
                    </a:cubicBezTo>
                    <a:cubicBezTo>
                      <a:pt x="10852" y="899"/>
                      <a:pt x="11036" y="1077"/>
                      <a:pt x="11074" y="1263"/>
                    </a:cubicBezTo>
                    <a:cubicBezTo>
                      <a:pt x="11111" y="1448"/>
                      <a:pt x="11013" y="1654"/>
                      <a:pt x="10832" y="1759"/>
                    </a:cubicBezTo>
                    <a:cubicBezTo>
                      <a:pt x="10615" y="1884"/>
                      <a:pt x="10376" y="1935"/>
                      <a:pt x="10133" y="1970"/>
                    </a:cubicBezTo>
                    <a:cubicBezTo>
                      <a:pt x="9845" y="2012"/>
                      <a:pt x="9556" y="2030"/>
                      <a:pt x="9266" y="2030"/>
                    </a:cubicBezTo>
                    <a:cubicBezTo>
                      <a:pt x="9177" y="2030"/>
                      <a:pt x="9088" y="2028"/>
                      <a:pt x="8998" y="2025"/>
                    </a:cubicBezTo>
                    <a:cubicBezTo>
                      <a:pt x="8272" y="1999"/>
                      <a:pt x="7544" y="1970"/>
                      <a:pt x="6817" y="1938"/>
                    </a:cubicBezTo>
                    <a:cubicBezTo>
                      <a:pt x="6292" y="1914"/>
                      <a:pt x="5768" y="1876"/>
                      <a:pt x="5244" y="1858"/>
                    </a:cubicBezTo>
                    <a:cubicBezTo>
                      <a:pt x="5183" y="1856"/>
                      <a:pt x="5122" y="1855"/>
                      <a:pt x="5061" y="1855"/>
                    </a:cubicBezTo>
                    <a:cubicBezTo>
                      <a:pt x="4654" y="1855"/>
                      <a:pt x="4249" y="1899"/>
                      <a:pt x="3847" y="1971"/>
                    </a:cubicBezTo>
                    <a:cubicBezTo>
                      <a:pt x="3595" y="2017"/>
                      <a:pt x="3371" y="2120"/>
                      <a:pt x="3177" y="2286"/>
                    </a:cubicBezTo>
                    <a:cubicBezTo>
                      <a:pt x="2767" y="2638"/>
                      <a:pt x="2539" y="3085"/>
                      <a:pt x="2480" y="3622"/>
                    </a:cubicBezTo>
                    <a:cubicBezTo>
                      <a:pt x="2452" y="3900"/>
                      <a:pt x="2495" y="4165"/>
                      <a:pt x="2573" y="4428"/>
                    </a:cubicBezTo>
                    <a:cubicBezTo>
                      <a:pt x="2591" y="4483"/>
                      <a:pt x="2619" y="4537"/>
                      <a:pt x="2653" y="4585"/>
                    </a:cubicBezTo>
                    <a:cubicBezTo>
                      <a:pt x="2696" y="4645"/>
                      <a:pt x="2755" y="4675"/>
                      <a:pt x="2818" y="4675"/>
                    </a:cubicBezTo>
                    <a:cubicBezTo>
                      <a:pt x="2857" y="4675"/>
                      <a:pt x="2897" y="4664"/>
                      <a:pt x="2935" y="4642"/>
                    </a:cubicBezTo>
                    <a:cubicBezTo>
                      <a:pt x="3035" y="4584"/>
                      <a:pt x="3079" y="4465"/>
                      <a:pt x="3037" y="4361"/>
                    </a:cubicBezTo>
                    <a:cubicBezTo>
                      <a:pt x="3032" y="4347"/>
                      <a:pt x="3022" y="4335"/>
                      <a:pt x="3020" y="4320"/>
                    </a:cubicBezTo>
                    <a:cubicBezTo>
                      <a:pt x="3014" y="4288"/>
                      <a:pt x="3000" y="4238"/>
                      <a:pt x="3012" y="4228"/>
                    </a:cubicBezTo>
                    <a:cubicBezTo>
                      <a:pt x="3038" y="4210"/>
                      <a:pt x="3077" y="4196"/>
                      <a:pt x="3108" y="4196"/>
                    </a:cubicBezTo>
                    <a:cubicBezTo>
                      <a:pt x="3115" y="4196"/>
                      <a:pt x="3121" y="4196"/>
                      <a:pt x="3126" y="4197"/>
                    </a:cubicBezTo>
                    <a:cubicBezTo>
                      <a:pt x="3166" y="4207"/>
                      <a:pt x="3208" y="4238"/>
                      <a:pt x="3233" y="4272"/>
                    </a:cubicBezTo>
                    <a:cubicBezTo>
                      <a:pt x="3408" y="4500"/>
                      <a:pt x="3286" y="4805"/>
                      <a:pt x="3004" y="4853"/>
                    </a:cubicBezTo>
                    <a:cubicBezTo>
                      <a:pt x="2971" y="4859"/>
                      <a:pt x="2939" y="4863"/>
                      <a:pt x="2907" y="4863"/>
                    </a:cubicBezTo>
                    <a:cubicBezTo>
                      <a:pt x="2853" y="4863"/>
                      <a:pt x="2802" y="4852"/>
                      <a:pt x="2752" y="4821"/>
                    </a:cubicBezTo>
                    <a:cubicBezTo>
                      <a:pt x="2746" y="4818"/>
                      <a:pt x="2735" y="4816"/>
                      <a:pt x="2725" y="4816"/>
                    </a:cubicBezTo>
                    <a:cubicBezTo>
                      <a:pt x="2714" y="4816"/>
                      <a:pt x="2704" y="4818"/>
                      <a:pt x="2700" y="4822"/>
                    </a:cubicBezTo>
                    <a:cubicBezTo>
                      <a:pt x="2691" y="4835"/>
                      <a:pt x="2690" y="4866"/>
                      <a:pt x="2699" y="4876"/>
                    </a:cubicBezTo>
                    <a:cubicBezTo>
                      <a:pt x="2739" y="4917"/>
                      <a:pt x="2778" y="4969"/>
                      <a:pt x="2829" y="4992"/>
                    </a:cubicBezTo>
                    <a:cubicBezTo>
                      <a:pt x="2918" y="5035"/>
                      <a:pt x="3009" y="5055"/>
                      <a:pt x="3100" y="5055"/>
                    </a:cubicBezTo>
                    <a:cubicBezTo>
                      <a:pt x="3204" y="5055"/>
                      <a:pt x="3308" y="5029"/>
                      <a:pt x="3409" y="4981"/>
                    </a:cubicBezTo>
                    <a:cubicBezTo>
                      <a:pt x="3553" y="4914"/>
                      <a:pt x="3599" y="4794"/>
                      <a:pt x="3555" y="4644"/>
                    </a:cubicBezTo>
                    <a:cubicBezTo>
                      <a:pt x="3542" y="4598"/>
                      <a:pt x="3532" y="4552"/>
                      <a:pt x="3526" y="4505"/>
                    </a:cubicBezTo>
                    <a:cubicBezTo>
                      <a:pt x="3507" y="4376"/>
                      <a:pt x="3583" y="4287"/>
                      <a:pt x="3695" y="4287"/>
                    </a:cubicBezTo>
                    <a:cubicBezTo>
                      <a:pt x="3722" y="4287"/>
                      <a:pt x="3750" y="4292"/>
                      <a:pt x="3780" y="4303"/>
                    </a:cubicBezTo>
                    <a:cubicBezTo>
                      <a:pt x="3913" y="4350"/>
                      <a:pt x="3994" y="4447"/>
                      <a:pt x="4038" y="4580"/>
                    </a:cubicBezTo>
                    <a:cubicBezTo>
                      <a:pt x="4109" y="4796"/>
                      <a:pt x="4056" y="4993"/>
                      <a:pt x="3947" y="5184"/>
                    </a:cubicBezTo>
                    <a:cubicBezTo>
                      <a:pt x="3794" y="5455"/>
                      <a:pt x="3549" y="5570"/>
                      <a:pt x="3254" y="5610"/>
                    </a:cubicBezTo>
                    <a:cubicBezTo>
                      <a:pt x="3209" y="5617"/>
                      <a:pt x="3165" y="5620"/>
                      <a:pt x="3121" y="5620"/>
                    </a:cubicBezTo>
                    <a:cubicBezTo>
                      <a:pt x="3017" y="5620"/>
                      <a:pt x="2916" y="5602"/>
                      <a:pt x="2815" y="5566"/>
                    </a:cubicBezTo>
                    <a:cubicBezTo>
                      <a:pt x="2648" y="5504"/>
                      <a:pt x="2529" y="5393"/>
                      <a:pt x="2463" y="5227"/>
                    </a:cubicBezTo>
                    <a:cubicBezTo>
                      <a:pt x="2453" y="5199"/>
                      <a:pt x="2439" y="5173"/>
                      <a:pt x="2406" y="5142"/>
                    </a:cubicBezTo>
                    <a:cubicBezTo>
                      <a:pt x="2396" y="5167"/>
                      <a:pt x="2371" y="5193"/>
                      <a:pt x="2374" y="5217"/>
                    </a:cubicBezTo>
                    <a:cubicBezTo>
                      <a:pt x="2400" y="5487"/>
                      <a:pt x="2516" y="5715"/>
                      <a:pt x="2725" y="5889"/>
                    </a:cubicBezTo>
                    <a:cubicBezTo>
                      <a:pt x="2772" y="5929"/>
                      <a:pt x="2828" y="5954"/>
                      <a:pt x="2890" y="5954"/>
                    </a:cubicBezTo>
                    <a:cubicBezTo>
                      <a:pt x="2906" y="5954"/>
                      <a:pt x="2923" y="5952"/>
                      <a:pt x="2940" y="5948"/>
                    </a:cubicBezTo>
                    <a:cubicBezTo>
                      <a:pt x="2952" y="5946"/>
                      <a:pt x="2964" y="5945"/>
                      <a:pt x="2975" y="5945"/>
                    </a:cubicBezTo>
                    <a:cubicBezTo>
                      <a:pt x="3054" y="5945"/>
                      <a:pt x="3099" y="6008"/>
                      <a:pt x="3066" y="6091"/>
                    </a:cubicBezTo>
                    <a:cubicBezTo>
                      <a:pt x="3043" y="6145"/>
                      <a:pt x="3002" y="6199"/>
                      <a:pt x="2955" y="6232"/>
                    </a:cubicBezTo>
                    <a:cubicBezTo>
                      <a:pt x="2844" y="6309"/>
                      <a:pt x="2716" y="6344"/>
                      <a:pt x="2581" y="6344"/>
                    </a:cubicBezTo>
                    <a:cubicBezTo>
                      <a:pt x="2579" y="6344"/>
                      <a:pt x="2577" y="6344"/>
                      <a:pt x="2575" y="6344"/>
                    </a:cubicBezTo>
                    <a:cubicBezTo>
                      <a:pt x="2450" y="6342"/>
                      <a:pt x="2351" y="6285"/>
                      <a:pt x="2268" y="6198"/>
                    </a:cubicBezTo>
                    <a:cubicBezTo>
                      <a:pt x="2168" y="6096"/>
                      <a:pt x="2102" y="5976"/>
                      <a:pt x="2072" y="5837"/>
                    </a:cubicBezTo>
                    <a:cubicBezTo>
                      <a:pt x="2065" y="5799"/>
                      <a:pt x="2051" y="5764"/>
                      <a:pt x="2039" y="5728"/>
                    </a:cubicBezTo>
                    <a:cubicBezTo>
                      <a:pt x="2031" y="5727"/>
                      <a:pt x="2023" y="5727"/>
                      <a:pt x="2015" y="5725"/>
                    </a:cubicBezTo>
                    <a:cubicBezTo>
                      <a:pt x="2000" y="5754"/>
                      <a:pt x="1983" y="5782"/>
                      <a:pt x="1976" y="5821"/>
                    </a:cubicBezTo>
                    <a:cubicBezTo>
                      <a:pt x="1916" y="6017"/>
                      <a:pt x="1990" y="6185"/>
                      <a:pt x="2093" y="6345"/>
                    </a:cubicBezTo>
                    <a:cubicBezTo>
                      <a:pt x="2113" y="6375"/>
                      <a:pt x="2136" y="6401"/>
                      <a:pt x="2157" y="6427"/>
                    </a:cubicBezTo>
                    <a:cubicBezTo>
                      <a:pt x="2241" y="6539"/>
                      <a:pt x="2235" y="6645"/>
                      <a:pt x="2140" y="6723"/>
                    </a:cubicBezTo>
                    <a:cubicBezTo>
                      <a:pt x="2108" y="6750"/>
                      <a:pt x="2071" y="6763"/>
                      <a:pt x="2032" y="6763"/>
                    </a:cubicBezTo>
                    <a:cubicBezTo>
                      <a:pt x="1971" y="6763"/>
                      <a:pt x="1907" y="6730"/>
                      <a:pt x="1853" y="6668"/>
                    </a:cubicBezTo>
                    <a:cubicBezTo>
                      <a:pt x="1842" y="6655"/>
                      <a:pt x="1832" y="6643"/>
                      <a:pt x="1802" y="6634"/>
                    </a:cubicBezTo>
                    <a:cubicBezTo>
                      <a:pt x="1802" y="6661"/>
                      <a:pt x="1801" y="6689"/>
                      <a:pt x="1802" y="6716"/>
                    </a:cubicBezTo>
                    <a:cubicBezTo>
                      <a:pt x="1822" y="7507"/>
                      <a:pt x="1852" y="8298"/>
                      <a:pt x="1858" y="9091"/>
                    </a:cubicBezTo>
                    <a:cubicBezTo>
                      <a:pt x="1860" y="9548"/>
                      <a:pt x="1832" y="10007"/>
                      <a:pt x="1797" y="10462"/>
                    </a:cubicBezTo>
                    <a:cubicBezTo>
                      <a:pt x="1776" y="10728"/>
                      <a:pt x="1674" y="10971"/>
                      <a:pt x="1503" y="11182"/>
                    </a:cubicBezTo>
                    <a:cubicBezTo>
                      <a:pt x="1427" y="11277"/>
                      <a:pt x="1332" y="11344"/>
                      <a:pt x="1215" y="11384"/>
                    </a:cubicBezTo>
                    <a:cubicBezTo>
                      <a:pt x="1162" y="11401"/>
                      <a:pt x="1111" y="11410"/>
                      <a:pt x="1062" y="11410"/>
                    </a:cubicBezTo>
                    <a:cubicBezTo>
                      <a:pt x="938" y="11410"/>
                      <a:pt x="828" y="11353"/>
                      <a:pt x="740" y="11239"/>
                    </a:cubicBezTo>
                    <a:cubicBezTo>
                      <a:pt x="559" y="11005"/>
                      <a:pt x="597" y="10616"/>
                      <a:pt x="816" y="10418"/>
                    </a:cubicBezTo>
                    <a:cubicBezTo>
                      <a:pt x="879" y="10360"/>
                      <a:pt x="948" y="10336"/>
                      <a:pt x="1024" y="10336"/>
                    </a:cubicBezTo>
                    <a:cubicBezTo>
                      <a:pt x="1053" y="10336"/>
                      <a:pt x="1083" y="10340"/>
                      <a:pt x="1114" y="10347"/>
                    </a:cubicBezTo>
                    <a:cubicBezTo>
                      <a:pt x="1125" y="10349"/>
                      <a:pt x="1137" y="10356"/>
                      <a:pt x="1147" y="10362"/>
                    </a:cubicBezTo>
                    <a:cubicBezTo>
                      <a:pt x="1235" y="10413"/>
                      <a:pt x="1272" y="10539"/>
                      <a:pt x="1238" y="10658"/>
                    </a:cubicBezTo>
                    <a:cubicBezTo>
                      <a:pt x="1208" y="10757"/>
                      <a:pt x="1114" y="10829"/>
                      <a:pt x="1018" y="10829"/>
                    </a:cubicBezTo>
                    <a:cubicBezTo>
                      <a:pt x="1016" y="10829"/>
                      <a:pt x="1013" y="10829"/>
                      <a:pt x="1011" y="10829"/>
                    </a:cubicBezTo>
                    <a:cubicBezTo>
                      <a:pt x="941" y="10827"/>
                      <a:pt x="929" y="10765"/>
                      <a:pt x="895" y="10725"/>
                    </a:cubicBezTo>
                    <a:cubicBezTo>
                      <a:pt x="878" y="10704"/>
                      <a:pt x="858" y="10684"/>
                      <a:pt x="840" y="10666"/>
                    </a:cubicBezTo>
                    <a:cubicBezTo>
                      <a:pt x="820" y="10686"/>
                      <a:pt x="795" y="10704"/>
                      <a:pt x="783" y="10729"/>
                    </a:cubicBezTo>
                    <a:cubicBezTo>
                      <a:pt x="713" y="10874"/>
                      <a:pt x="806" y="11119"/>
                      <a:pt x="961" y="11204"/>
                    </a:cubicBezTo>
                    <a:cubicBezTo>
                      <a:pt x="1011" y="11231"/>
                      <a:pt x="1063" y="11244"/>
                      <a:pt x="1115" y="11244"/>
                    </a:cubicBezTo>
                    <a:cubicBezTo>
                      <a:pt x="1223" y="11244"/>
                      <a:pt x="1327" y="11188"/>
                      <a:pt x="1394" y="11084"/>
                    </a:cubicBezTo>
                    <a:cubicBezTo>
                      <a:pt x="1517" y="10895"/>
                      <a:pt x="1548" y="10680"/>
                      <a:pt x="1581" y="10464"/>
                    </a:cubicBezTo>
                    <a:cubicBezTo>
                      <a:pt x="1689" y="9759"/>
                      <a:pt x="1622" y="9050"/>
                      <a:pt x="1630" y="8343"/>
                    </a:cubicBezTo>
                    <a:cubicBezTo>
                      <a:pt x="1631" y="8259"/>
                      <a:pt x="1630" y="8176"/>
                      <a:pt x="1613" y="8084"/>
                    </a:cubicBezTo>
                    <a:cubicBezTo>
                      <a:pt x="1597" y="8108"/>
                      <a:pt x="1582" y="8132"/>
                      <a:pt x="1566" y="8157"/>
                    </a:cubicBezTo>
                    <a:cubicBezTo>
                      <a:pt x="1475" y="8310"/>
                      <a:pt x="1353" y="8424"/>
                      <a:pt x="1173" y="8459"/>
                    </a:cubicBezTo>
                    <a:cubicBezTo>
                      <a:pt x="1140" y="8465"/>
                      <a:pt x="1107" y="8469"/>
                      <a:pt x="1075" y="8469"/>
                    </a:cubicBezTo>
                    <a:cubicBezTo>
                      <a:pt x="1005" y="8469"/>
                      <a:pt x="937" y="8451"/>
                      <a:pt x="878" y="8398"/>
                    </a:cubicBezTo>
                    <a:cubicBezTo>
                      <a:pt x="856" y="8378"/>
                      <a:pt x="827" y="8341"/>
                      <a:pt x="832" y="8317"/>
                    </a:cubicBezTo>
                    <a:cubicBezTo>
                      <a:pt x="836" y="8292"/>
                      <a:pt x="876" y="8265"/>
                      <a:pt x="905" y="8259"/>
                    </a:cubicBezTo>
                    <a:cubicBezTo>
                      <a:pt x="1053" y="8224"/>
                      <a:pt x="1135" y="8127"/>
                      <a:pt x="1178" y="7991"/>
                    </a:cubicBezTo>
                    <a:cubicBezTo>
                      <a:pt x="1186" y="7970"/>
                      <a:pt x="1187" y="7946"/>
                      <a:pt x="1191" y="7923"/>
                    </a:cubicBezTo>
                    <a:cubicBezTo>
                      <a:pt x="1186" y="7919"/>
                      <a:pt x="1179" y="7915"/>
                      <a:pt x="1174" y="7911"/>
                    </a:cubicBezTo>
                    <a:cubicBezTo>
                      <a:pt x="1155" y="7929"/>
                      <a:pt x="1132" y="7945"/>
                      <a:pt x="1114" y="7965"/>
                    </a:cubicBezTo>
                    <a:cubicBezTo>
                      <a:pt x="997" y="8079"/>
                      <a:pt x="862" y="8137"/>
                      <a:pt x="712" y="8137"/>
                    </a:cubicBezTo>
                    <a:cubicBezTo>
                      <a:pt x="672" y="8137"/>
                      <a:pt x="631" y="8133"/>
                      <a:pt x="589" y="8125"/>
                    </a:cubicBezTo>
                    <a:cubicBezTo>
                      <a:pt x="422" y="8092"/>
                      <a:pt x="290" y="7908"/>
                      <a:pt x="308" y="7737"/>
                    </a:cubicBezTo>
                    <a:cubicBezTo>
                      <a:pt x="311" y="7699"/>
                      <a:pt x="344" y="7651"/>
                      <a:pt x="376" y="7635"/>
                    </a:cubicBezTo>
                    <a:cubicBezTo>
                      <a:pt x="380" y="7633"/>
                      <a:pt x="385" y="7632"/>
                      <a:pt x="390" y="7632"/>
                    </a:cubicBezTo>
                    <a:cubicBezTo>
                      <a:pt x="417" y="7632"/>
                      <a:pt x="456" y="7654"/>
                      <a:pt x="484" y="7670"/>
                    </a:cubicBezTo>
                    <a:cubicBezTo>
                      <a:pt x="527" y="7697"/>
                      <a:pt x="561" y="7739"/>
                      <a:pt x="606" y="7764"/>
                    </a:cubicBezTo>
                    <a:cubicBezTo>
                      <a:pt x="646" y="7786"/>
                      <a:pt x="695" y="7795"/>
                      <a:pt x="757" y="7815"/>
                    </a:cubicBezTo>
                    <a:cubicBezTo>
                      <a:pt x="745" y="7782"/>
                      <a:pt x="745" y="7768"/>
                      <a:pt x="738" y="7762"/>
                    </a:cubicBezTo>
                    <a:cubicBezTo>
                      <a:pt x="520" y="7590"/>
                      <a:pt x="497" y="7359"/>
                      <a:pt x="547" y="7109"/>
                    </a:cubicBezTo>
                    <a:cubicBezTo>
                      <a:pt x="572" y="6982"/>
                      <a:pt x="620" y="6861"/>
                      <a:pt x="714" y="6767"/>
                    </a:cubicBezTo>
                    <a:cubicBezTo>
                      <a:pt x="768" y="6715"/>
                      <a:pt x="828" y="6675"/>
                      <a:pt x="897" y="6675"/>
                    </a:cubicBezTo>
                    <a:cubicBezTo>
                      <a:pt x="924" y="6675"/>
                      <a:pt x="952" y="6681"/>
                      <a:pt x="982" y="6695"/>
                    </a:cubicBezTo>
                    <a:cubicBezTo>
                      <a:pt x="1014" y="6711"/>
                      <a:pt x="1054" y="6751"/>
                      <a:pt x="1057" y="6782"/>
                    </a:cubicBezTo>
                    <a:cubicBezTo>
                      <a:pt x="1059" y="6814"/>
                      <a:pt x="1027" y="6860"/>
                      <a:pt x="997" y="6881"/>
                    </a:cubicBezTo>
                    <a:cubicBezTo>
                      <a:pt x="820" y="7000"/>
                      <a:pt x="759" y="7176"/>
                      <a:pt x="830" y="7377"/>
                    </a:cubicBezTo>
                    <a:cubicBezTo>
                      <a:pt x="856" y="7448"/>
                      <a:pt x="894" y="7507"/>
                      <a:pt x="975" y="7519"/>
                    </a:cubicBezTo>
                    <a:cubicBezTo>
                      <a:pt x="984" y="7520"/>
                      <a:pt x="992" y="7521"/>
                      <a:pt x="999" y="7521"/>
                    </a:cubicBezTo>
                    <a:cubicBezTo>
                      <a:pt x="1071" y="7521"/>
                      <a:pt x="1123" y="7475"/>
                      <a:pt x="1158" y="7416"/>
                    </a:cubicBezTo>
                    <a:cubicBezTo>
                      <a:pt x="1234" y="7291"/>
                      <a:pt x="1259" y="7153"/>
                      <a:pt x="1266" y="7010"/>
                    </a:cubicBezTo>
                    <a:cubicBezTo>
                      <a:pt x="1274" y="6861"/>
                      <a:pt x="1277" y="6714"/>
                      <a:pt x="1274" y="6565"/>
                    </a:cubicBezTo>
                    <a:cubicBezTo>
                      <a:pt x="1253" y="5856"/>
                      <a:pt x="1286" y="5149"/>
                      <a:pt x="1408" y="4448"/>
                    </a:cubicBezTo>
                    <a:cubicBezTo>
                      <a:pt x="1467" y="4106"/>
                      <a:pt x="1554" y="3768"/>
                      <a:pt x="1638" y="3430"/>
                    </a:cubicBezTo>
                    <a:cubicBezTo>
                      <a:pt x="1689" y="3220"/>
                      <a:pt x="1794" y="3033"/>
                      <a:pt x="1925" y="2863"/>
                    </a:cubicBezTo>
                    <a:cubicBezTo>
                      <a:pt x="2326" y="2336"/>
                      <a:pt x="2841" y="1981"/>
                      <a:pt x="3495" y="1855"/>
                    </a:cubicBezTo>
                    <a:cubicBezTo>
                      <a:pt x="3963" y="1764"/>
                      <a:pt x="4433" y="1660"/>
                      <a:pt x="4913" y="1660"/>
                    </a:cubicBezTo>
                    <a:cubicBezTo>
                      <a:pt x="4918" y="1660"/>
                      <a:pt x="4923" y="1660"/>
                      <a:pt x="4928" y="1660"/>
                    </a:cubicBezTo>
                    <a:cubicBezTo>
                      <a:pt x="5373" y="1663"/>
                      <a:pt x="5820" y="1678"/>
                      <a:pt x="6264" y="1702"/>
                    </a:cubicBezTo>
                    <a:cubicBezTo>
                      <a:pt x="6973" y="1742"/>
                      <a:pt x="7681" y="1803"/>
                      <a:pt x="8391" y="1838"/>
                    </a:cubicBezTo>
                    <a:cubicBezTo>
                      <a:pt x="8774" y="1857"/>
                      <a:pt x="9159" y="1863"/>
                      <a:pt x="9543" y="1863"/>
                    </a:cubicBezTo>
                    <a:cubicBezTo>
                      <a:pt x="9632" y="1863"/>
                      <a:pt x="9720" y="1862"/>
                      <a:pt x="9808" y="1862"/>
                    </a:cubicBezTo>
                    <a:cubicBezTo>
                      <a:pt x="10066" y="1861"/>
                      <a:pt x="10321" y="1812"/>
                      <a:pt x="10566" y="1726"/>
                    </a:cubicBezTo>
                    <a:cubicBezTo>
                      <a:pt x="10629" y="1705"/>
                      <a:pt x="10690" y="1663"/>
                      <a:pt x="10743" y="1621"/>
                    </a:cubicBezTo>
                    <a:cubicBezTo>
                      <a:pt x="10826" y="1555"/>
                      <a:pt x="10836" y="1421"/>
                      <a:pt x="10773" y="1338"/>
                    </a:cubicBezTo>
                    <a:cubicBezTo>
                      <a:pt x="10758" y="1318"/>
                      <a:pt x="10743" y="1306"/>
                      <a:pt x="10729" y="1306"/>
                    </a:cubicBezTo>
                    <a:cubicBezTo>
                      <a:pt x="10716" y="1306"/>
                      <a:pt x="10702" y="1317"/>
                      <a:pt x="10689" y="1341"/>
                    </a:cubicBezTo>
                    <a:cubicBezTo>
                      <a:pt x="10652" y="1412"/>
                      <a:pt x="10604" y="1479"/>
                      <a:pt x="10521" y="1479"/>
                    </a:cubicBezTo>
                    <a:cubicBezTo>
                      <a:pt x="10516" y="1479"/>
                      <a:pt x="10510" y="1478"/>
                      <a:pt x="10503" y="1478"/>
                    </a:cubicBezTo>
                    <a:cubicBezTo>
                      <a:pt x="10405" y="1467"/>
                      <a:pt x="10350" y="1393"/>
                      <a:pt x="10310" y="1308"/>
                    </a:cubicBezTo>
                    <a:cubicBezTo>
                      <a:pt x="10262" y="1199"/>
                      <a:pt x="10284" y="1098"/>
                      <a:pt x="10359" y="1010"/>
                    </a:cubicBezTo>
                    <a:cubicBezTo>
                      <a:pt x="10428" y="928"/>
                      <a:pt x="10509" y="867"/>
                      <a:pt x="10616" y="867"/>
                    </a:cubicBezTo>
                    <a:close/>
                    <a:moveTo>
                      <a:pt x="1797" y="10725"/>
                    </a:moveTo>
                    <a:cubicBezTo>
                      <a:pt x="1821" y="10823"/>
                      <a:pt x="1838" y="10909"/>
                      <a:pt x="1864" y="10992"/>
                    </a:cubicBezTo>
                    <a:cubicBezTo>
                      <a:pt x="1919" y="11172"/>
                      <a:pt x="2017" y="11312"/>
                      <a:pt x="2208" y="11370"/>
                    </a:cubicBezTo>
                    <a:cubicBezTo>
                      <a:pt x="2243" y="11381"/>
                      <a:pt x="2277" y="11386"/>
                      <a:pt x="2310" y="11386"/>
                    </a:cubicBezTo>
                    <a:cubicBezTo>
                      <a:pt x="2394" y="11386"/>
                      <a:pt x="2469" y="11352"/>
                      <a:pt x="2525" y="11285"/>
                    </a:cubicBezTo>
                    <a:cubicBezTo>
                      <a:pt x="2572" y="11229"/>
                      <a:pt x="2578" y="11164"/>
                      <a:pt x="2549" y="11099"/>
                    </a:cubicBezTo>
                    <a:cubicBezTo>
                      <a:pt x="2537" y="11071"/>
                      <a:pt x="2520" y="11057"/>
                      <a:pt x="2502" y="11057"/>
                    </a:cubicBezTo>
                    <a:cubicBezTo>
                      <a:pt x="2486" y="11057"/>
                      <a:pt x="2470" y="11068"/>
                      <a:pt x="2457" y="11090"/>
                    </a:cubicBezTo>
                    <a:cubicBezTo>
                      <a:pt x="2437" y="11122"/>
                      <a:pt x="2413" y="11146"/>
                      <a:pt x="2385" y="11146"/>
                    </a:cubicBezTo>
                    <a:cubicBezTo>
                      <a:pt x="2375" y="11146"/>
                      <a:pt x="2365" y="11143"/>
                      <a:pt x="2354" y="11137"/>
                    </a:cubicBezTo>
                    <a:cubicBezTo>
                      <a:pt x="2324" y="11119"/>
                      <a:pt x="2296" y="11076"/>
                      <a:pt x="2290" y="11042"/>
                    </a:cubicBezTo>
                    <a:cubicBezTo>
                      <a:pt x="2277" y="10934"/>
                      <a:pt x="2350" y="10842"/>
                      <a:pt x="2458" y="10823"/>
                    </a:cubicBezTo>
                    <a:cubicBezTo>
                      <a:pt x="2472" y="10820"/>
                      <a:pt x="2486" y="10819"/>
                      <a:pt x="2499" y="10819"/>
                    </a:cubicBezTo>
                    <a:cubicBezTo>
                      <a:pt x="2583" y="10819"/>
                      <a:pt x="2652" y="10869"/>
                      <a:pt x="2675" y="10966"/>
                    </a:cubicBezTo>
                    <a:cubicBezTo>
                      <a:pt x="2713" y="11137"/>
                      <a:pt x="2690" y="11301"/>
                      <a:pt x="2562" y="11429"/>
                    </a:cubicBezTo>
                    <a:cubicBezTo>
                      <a:pt x="2471" y="11520"/>
                      <a:pt x="2361" y="11565"/>
                      <a:pt x="2244" y="11565"/>
                    </a:cubicBezTo>
                    <a:cubicBezTo>
                      <a:pt x="2193" y="11565"/>
                      <a:pt x="2141" y="11556"/>
                      <a:pt x="2088" y="11540"/>
                    </a:cubicBezTo>
                    <a:cubicBezTo>
                      <a:pt x="1879" y="11473"/>
                      <a:pt x="1756" y="11318"/>
                      <a:pt x="1697" y="11109"/>
                    </a:cubicBezTo>
                    <a:cubicBezTo>
                      <a:pt x="1679" y="11044"/>
                      <a:pt x="1684" y="10985"/>
                      <a:pt x="1716" y="10923"/>
                    </a:cubicBezTo>
                    <a:cubicBezTo>
                      <a:pt x="1746" y="10864"/>
                      <a:pt x="1767" y="10800"/>
                      <a:pt x="1797" y="10725"/>
                    </a:cubicBezTo>
                    <a:close/>
                    <a:moveTo>
                      <a:pt x="1617" y="11117"/>
                    </a:moveTo>
                    <a:cubicBezTo>
                      <a:pt x="1617" y="11483"/>
                      <a:pt x="1657" y="11842"/>
                      <a:pt x="1388" y="12137"/>
                    </a:cubicBezTo>
                    <a:cubicBezTo>
                      <a:pt x="1248" y="12290"/>
                      <a:pt x="1079" y="12359"/>
                      <a:pt x="886" y="12359"/>
                    </a:cubicBezTo>
                    <a:cubicBezTo>
                      <a:pt x="858" y="12359"/>
                      <a:pt x="829" y="12357"/>
                      <a:pt x="800" y="12355"/>
                    </a:cubicBezTo>
                    <a:cubicBezTo>
                      <a:pt x="704" y="12345"/>
                      <a:pt x="624" y="12298"/>
                      <a:pt x="594" y="12197"/>
                    </a:cubicBezTo>
                    <a:cubicBezTo>
                      <a:pt x="562" y="12088"/>
                      <a:pt x="574" y="11987"/>
                      <a:pt x="655" y="11900"/>
                    </a:cubicBezTo>
                    <a:cubicBezTo>
                      <a:pt x="692" y="11861"/>
                      <a:pt x="734" y="11841"/>
                      <a:pt x="773" y="11841"/>
                    </a:cubicBezTo>
                    <a:cubicBezTo>
                      <a:pt x="800" y="11841"/>
                      <a:pt x="825" y="11850"/>
                      <a:pt x="846" y="11869"/>
                    </a:cubicBezTo>
                    <a:cubicBezTo>
                      <a:pt x="910" y="11926"/>
                      <a:pt x="924" y="12042"/>
                      <a:pt x="871" y="12104"/>
                    </a:cubicBezTo>
                    <a:cubicBezTo>
                      <a:pt x="845" y="12135"/>
                      <a:pt x="814" y="12165"/>
                      <a:pt x="785" y="12194"/>
                    </a:cubicBezTo>
                    <a:cubicBezTo>
                      <a:pt x="816" y="12241"/>
                      <a:pt x="855" y="12256"/>
                      <a:pt x="896" y="12256"/>
                    </a:cubicBezTo>
                    <a:cubicBezTo>
                      <a:pt x="908" y="12256"/>
                      <a:pt x="921" y="12254"/>
                      <a:pt x="933" y="12252"/>
                    </a:cubicBezTo>
                    <a:cubicBezTo>
                      <a:pt x="1141" y="12221"/>
                      <a:pt x="1307" y="12129"/>
                      <a:pt x="1395" y="11927"/>
                    </a:cubicBezTo>
                    <a:cubicBezTo>
                      <a:pt x="1472" y="11749"/>
                      <a:pt x="1504" y="11560"/>
                      <a:pt x="1498" y="11369"/>
                    </a:cubicBezTo>
                    <a:cubicBezTo>
                      <a:pt x="1496" y="11262"/>
                      <a:pt x="1540" y="11194"/>
                      <a:pt x="1617" y="11117"/>
                    </a:cubicBezTo>
                    <a:close/>
                    <a:moveTo>
                      <a:pt x="10554" y="0"/>
                    </a:moveTo>
                    <a:cubicBezTo>
                      <a:pt x="10317" y="0"/>
                      <a:pt x="10132" y="147"/>
                      <a:pt x="10089" y="387"/>
                    </a:cubicBezTo>
                    <a:cubicBezTo>
                      <a:pt x="10069" y="497"/>
                      <a:pt x="10077" y="612"/>
                      <a:pt x="10176" y="684"/>
                    </a:cubicBezTo>
                    <a:cubicBezTo>
                      <a:pt x="10251" y="739"/>
                      <a:pt x="10333" y="767"/>
                      <a:pt x="10419" y="767"/>
                    </a:cubicBezTo>
                    <a:cubicBezTo>
                      <a:pt x="10469" y="767"/>
                      <a:pt x="10520" y="758"/>
                      <a:pt x="10572" y="738"/>
                    </a:cubicBezTo>
                    <a:cubicBezTo>
                      <a:pt x="10660" y="704"/>
                      <a:pt x="10727" y="636"/>
                      <a:pt x="10740" y="538"/>
                    </a:cubicBezTo>
                    <a:cubicBezTo>
                      <a:pt x="10749" y="466"/>
                      <a:pt x="10742" y="394"/>
                      <a:pt x="10742" y="323"/>
                    </a:cubicBezTo>
                    <a:lnTo>
                      <a:pt x="10742" y="323"/>
                    </a:lnTo>
                    <a:cubicBezTo>
                      <a:pt x="10961" y="455"/>
                      <a:pt x="11182" y="952"/>
                      <a:pt x="11111" y="1165"/>
                    </a:cubicBezTo>
                    <a:cubicBezTo>
                      <a:pt x="11046" y="1035"/>
                      <a:pt x="10961" y="929"/>
                      <a:pt x="10834" y="862"/>
                    </a:cubicBezTo>
                    <a:cubicBezTo>
                      <a:pt x="10762" y="824"/>
                      <a:pt x="10691" y="806"/>
                      <a:pt x="10624" y="806"/>
                    </a:cubicBezTo>
                    <a:cubicBezTo>
                      <a:pt x="10499" y="806"/>
                      <a:pt x="10386" y="869"/>
                      <a:pt x="10302" y="993"/>
                    </a:cubicBezTo>
                    <a:cubicBezTo>
                      <a:pt x="10191" y="1152"/>
                      <a:pt x="10230" y="1360"/>
                      <a:pt x="10386" y="1473"/>
                    </a:cubicBezTo>
                    <a:cubicBezTo>
                      <a:pt x="10432" y="1507"/>
                      <a:pt x="10479" y="1523"/>
                      <a:pt x="10524" y="1523"/>
                    </a:cubicBezTo>
                    <a:cubicBezTo>
                      <a:pt x="10589" y="1523"/>
                      <a:pt x="10649" y="1489"/>
                      <a:pt x="10696" y="1423"/>
                    </a:cubicBezTo>
                    <a:cubicBezTo>
                      <a:pt x="10707" y="1407"/>
                      <a:pt x="10718" y="1391"/>
                      <a:pt x="10733" y="1371"/>
                    </a:cubicBezTo>
                    <a:lnTo>
                      <a:pt x="10733" y="1371"/>
                    </a:lnTo>
                    <a:cubicBezTo>
                      <a:pt x="10779" y="1471"/>
                      <a:pt x="10768" y="1546"/>
                      <a:pt x="10690" y="1603"/>
                    </a:cubicBezTo>
                    <a:cubicBezTo>
                      <a:pt x="10640" y="1640"/>
                      <a:pt x="10582" y="1673"/>
                      <a:pt x="10521" y="1690"/>
                    </a:cubicBezTo>
                    <a:cubicBezTo>
                      <a:pt x="10407" y="1724"/>
                      <a:pt x="10290" y="1748"/>
                      <a:pt x="10174" y="1771"/>
                    </a:cubicBezTo>
                    <a:cubicBezTo>
                      <a:pt x="9959" y="1810"/>
                      <a:pt x="9743" y="1822"/>
                      <a:pt x="9527" y="1822"/>
                    </a:cubicBezTo>
                    <a:cubicBezTo>
                      <a:pt x="9402" y="1822"/>
                      <a:pt x="9276" y="1818"/>
                      <a:pt x="9151" y="1813"/>
                    </a:cubicBezTo>
                    <a:cubicBezTo>
                      <a:pt x="8151" y="1776"/>
                      <a:pt x="7154" y="1724"/>
                      <a:pt x="6157" y="1631"/>
                    </a:cubicBezTo>
                    <a:cubicBezTo>
                      <a:pt x="5877" y="1605"/>
                      <a:pt x="5598" y="1592"/>
                      <a:pt x="5319" y="1592"/>
                    </a:cubicBezTo>
                    <a:cubicBezTo>
                      <a:pt x="4696" y="1592"/>
                      <a:pt x="4077" y="1658"/>
                      <a:pt x="3462" y="1795"/>
                    </a:cubicBezTo>
                    <a:cubicBezTo>
                      <a:pt x="2821" y="1937"/>
                      <a:pt x="2309" y="2279"/>
                      <a:pt x="1907" y="2795"/>
                    </a:cubicBezTo>
                    <a:cubicBezTo>
                      <a:pt x="1739" y="3010"/>
                      <a:pt x="1617" y="3250"/>
                      <a:pt x="1558" y="3518"/>
                    </a:cubicBezTo>
                    <a:cubicBezTo>
                      <a:pt x="1493" y="3802"/>
                      <a:pt x="1435" y="4088"/>
                      <a:pt x="1382" y="4375"/>
                    </a:cubicBezTo>
                    <a:cubicBezTo>
                      <a:pt x="1251" y="5097"/>
                      <a:pt x="1207" y="5825"/>
                      <a:pt x="1227" y="6557"/>
                    </a:cubicBezTo>
                    <a:cubicBezTo>
                      <a:pt x="1233" y="6698"/>
                      <a:pt x="1234" y="6840"/>
                      <a:pt x="1220" y="6980"/>
                    </a:cubicBezTo>
                    <a:cubicBezTo>
                      <a:pt x="1210" y="7093"/>
                      <a:pt x="1180" y="7204"/>
                      <a:pt x="1152" y="7314"/>
                    </a:cubicBezTo>
                    <a:cubicBezTo>
                      <a:pt x="1142" y="7351"/>
                      <a:pt x="1115" y="7390"/>
                      <a:pt x="1086" y="7418"/>
                    </a:cubicBezTo>
                    <a:cubicBezTo>
                      <a:pt x="1057" y="7447"/>
                      <a:pt x="1026" y="7461"/>
                      <a:pt x="996" y="7461"/>
                    </a:cubicBezTo>
                    <a:cubicBezTo>
                      <a:pt x="953" y="7461"/>
                      <a:pt x="913" y="7433"/>
                      <a:pt x="888" y="7381"/>
                    </a:cubicBezTo>
                    <a:cubicBezTo>
                      <a:pt x="802" y="7205"/>
                      <a:pt x="859" y="7013"/>
                      <a:pt x="1025" y="6911"/>
                    </a:cubicBezTo>
                    <a:cubicBezTo>
                      <a:pt x="1122" y="6853"/>
                      <a:pt x="1140" y="6753"/>
                      <a:pt x="1068" y="6665"/>
                    </a:cubicBezTo>
                    <a:cubicBezTo>
                      <a:pt x="993" y="6571"/>
                      <a:pt x="892" y="6525"/>
                      <a:pt x="791" y="6525"/>
                    </a:cubicBezTo>
                    <a:cubicBezTo>
                      <a:pt x="670" y="6525"/>
                      <a:pt x="549" y="6591"/>
                      <a:pt x="471" y="6720"/>
                    </a:cubicBezTo>
                    <a:cubicBezTo>
                      <a:pt x="401" y="6839"/>
                      <a:pt x="354" y="6965"/>
                      <a:pt x="345" y="7104"/>
                    </a:cubicBezTo>
                    <a:cubicBezTo>
                      <a:pt x="341" y="7165"/>
                      <a:pt x="336" y="7226"/>
                      <a:pt x="332" y="7287"/>
                    </a:cubicBezTo>
                    <a:cubicBezTo>
                      <a:pt x="309" y="7284"/>
                      <a:pt x="289" y="7282"/>
                      <a:pt x="271" y="7282"/>
                    </a:cubicBezTo>
                    <a:cubicBezTo>
                      <a:pt x="196" y="7282"/>
                      <a:pt x="154" y="7313"/>
                      <a:pt x="108" y="7393"/>
                    </a:cubicBezTo>
                    <a:cubicBezTo>
                      <a:pt x="30" y="7527"/>
                      <a:pt x="16" y="7672"/>
                      <a:pt x="46" y="7819"/>
                    </a:cubicBezTo>
                    <a:cubicBezTo>
                      <a:pt x="88" y="8031"/>
                      <a:pt x="197" y="8202"/>
                      <a:pt x="389" y="8312"/>
                    </a:cubicBezTo>
                    <a:cubicBezTo>
                      <a:pt x="260" y="8473"/>
                      <a:pt x="305" y="8616"/>
                      <a:pt x="505" y="8668"/>
                    </a:cubicBezTo>
                    <a:cubicBezTo>
                      <a:pt x="572" y="8685"/>
                      <a:pt x="643" y="8694"/>
                      <a:pt x="713" y="8694"/>
                    </a:cubicBezTo>
                    <a:cubicBezTo>
                      <a:pt x="727" y="8694"/>
                      <a:pt x="741" y="8693"/>
                      <a:pt x="754" y="8693"/>
                    </a:cubicBezTo>
                    <a:cubicBezTo>
                      <a:pt x="1075" y="8676"/>
                      <a:pt x="1327" y="8519"/>
                      <a:pt x="1540" y="8292"/>
                    </a:cubicBezTo>
                    <a:cubicBezTo>
                      <a:pt x="1550" y="8281"/>
                      <a:pt x="1562" y="8271"/>
                      <a:pt x="1581" y="8256"/>
                    </a:cubicBezTo>
                    <a:lnTo>
                      <a:pt x="1581" y="8767"/>
                    </a:lnTo>
                    <a:cubicBezTo>
                      <a:pt x="1539" y="8749"/>
                      <a:pt x="1500" y="8742"/>
                      <a:pt x="1464" y="8742"/>
                    </a:cubicBezTo>
                    <a:cubicBezTo>
                      <a:pt x="1306" y="8742"/>
                      <a:pt x="1193" y="8881"/>
                      <a:pt x="1043" y="8903"/>
                    </a:cubicBezTo>
                    <a:cubicBezTo>
                      <a:pt x="1043" y="8917"/>
                      <a:pt x="1042" y="8930"/>
                      <a:pt x="1039" y="8943"/>
                    </a:cubicBezTo>
                    <a:cubicBezTo>
                      <a:pt x="1136" y="8993"/>
                      <a:pt x="1231" y="9045"/>
                      <a:pt x="1327" y="9096"/>
                    </a:cubicBezTo>
                    <a:cubicBezTo>
                      <a:pt x="1296" y="9162"/>
                      <a:pt x="1275" y="9239"/>
                      <a:pt x="1192" y="9278"/>
                    </a:cubicBezTo>
                    <a:cubicBezTo>
                      <a:pt x="1162" y="9293"/>
                      <a:pt x="1133" y="9342"/>
                      <a:pt x="1133" y="9376"/>
                    </a:cubicBezTo>
                    <a:cubicBezTo>
                      <a:pt x="1132" y="9478"/>
                      <a:pt x="1086" y="9559"/>
                      <a:pt x="1044" y="9647"/>
                    </a:cubicBezTo>
                    <a:cubicBezTo>
                      <a:pt x="990" y="9756"/>
                      <a:pt x="1049" y="9855"/>
                      <a:pt x="1160" y="9855"/>
                    </a:cubicBezTo>
                    <a:cubicBezTo>
                      <a:pt x="1166" y="9855"/>
                      <a:pt x="1171" y="9854"/>
                      <a:pt x="1177" y="9854"/>
                    </a:cubicBezTo>
                    <a:cubicBezTo>
                      <a:pt x="1276" y="9845"/>
                      <a:pt x="1378" y="9823"/>
                      <a:pt x="1468" y="9783"/>
                    </a:cubicBezTo>
                    <a:cubicBezTo>
                      <a:pt x="1519" y="9761"/>
                      <a:pt x="1549" y="9690"/>
                      <a:pt x="1587" y="9643"/>
                    </a:cubicBezTo>
                    <a:lnTo>
                      <a:pt x="1587" y="9643"/>
                    </a:lnTo>
                    <a:cubicBezTo>
                      <a:pt x="1587" y="9659"/>
                      <a:pt x="1586" y="9683"/>
                      <a:pt x="1587" y="9707"/>
                    </a:cubicBezTo>
                    <a:cubicBezTo>
                      <a:pt x="1596" y="10002"/>
                      <a:pt x="1556" y="10291"/>
                      <a:pt x="1507" y="10579"/>
                    </a:cubicBezTo>
                    <a:cubicBezTo>
                      <a:pt x="1478" y="10743"/>
                      <a:pt x="1444" y="10905"/>
                      <a:pt x="1349" y="11048"/>
                    </a:cubicBezTo>
                    <a:cubicBezTo>
                      <a:pt x="1292" y="11135"/>
                      <a:pt x="1207" y="11182"/>
                      <a:pt x="1117" y="11182"/>
                    </a:cubicBezTo>
                    <a:cubicBezTo>
                      <a:pt x="1074" y="11182"/>
                      <a:pt x="1030" y="11171"/>
                      <a:pt x="988" y="11148"/>
                    </a:cubicBezTo>
                    <a:cubicBezTo>
                      <a:pt x="863" y="11084"/>
                      <a:pt x="779" y="10869"/>
                      <a:pt x="830" y="10769"/>
                    </a:cubicBezTo>
                    <a:lnTo>
                      <a:pt x="830" y="10769"/>
                    </a:lnTo>
                    <a:cubicBezTo>
                      <a:pt x="883" y="10804"/>
                      <a:pt x="935" y="10858"/>
                      <a:pt x="996" y="10871"/>
                    </a:cubicBezTo>
                    <a:cubicBezTo>
                      <a:pt x="1009" y="10874"/>
                      <a:pt x="1022" y="10876"/>
                      <a:pt x="1036" y="10876"/>
                    </a:cubicBezTo>
                    <a:cubicBezTo>
                      <a:pt x="1138" y="10876"/>
                      <a:pt x="1242" y="10792"/>
                      <a:pt x="1280" y="10691"/>
                    </a:cubicBezTo>
                    <a:cubicBezTo>
                      <a:pt x="1332" y="10548"/>
                      <a:pt x="1296" y="10388"/>
                      <a:pt x="1193" y="10320"/>
                    </a:cubicBezTo>
                    <a:cubicBezTo>
                      <a:pt x="1146" y="10288"/>
                      <a:pt x="1088" y="10272"/>
                      <a:pt x="1029" y="10272"/>
                    </a:cubicBezTo>
                    <a:cubicBezTo>
                      <a:pt x="932" y="10272"/>
                      <a:pt x="829" y="10315"/>
                      <a:pt x="755" y="10398"/>
                    </a:cubicBezTo>
                    <a:cubicBezTo>
                      <a:pt x="595" y="10579"/>
                      <a:pt x="530" y="10794"/>
                      <a:pt x="587" y="11032"/>
                    </a:cubicBezTo>
                    <a:cubicBezTo>
                      <a:pt x="651" y="11299"/>
                      <a:pt x="843" y="11450"/>
                      <a:pt x="1067" y="11450"/>
                    </a:cubicBezTo>
                    <a:cubicBezTo>
                      <a:pt x="1169" y="11450"/>
                      <a:pt x="1277" y="11419"/>
                      <a:pt x="1382" y="11353"/>
                    </a:cubicBezTo>
                    <a:cubicBezTo>
                      <a:pt x="1401" y="11339"/>
                      <a:pt x="1422" y="11327"/>
                      <a:pt x="1457" y="11306"/>
                    </a:cubicBezTo>
                    <a:lnTo>
                      <a:pt x="1457" y="11306"/>
                    </a:lnTo>
                    <a:cubicBezTo>
                      <a:pt x="1452" y="11375"/>
                      <a:pt x="1455" y="11434"/>
                      <a:pt x="1441" y="11487"/>
                    </a:cubicBezTo>
                    <a:cubicBezTo>
                      <a:pt x="1406" y="11638"/>
                      <a:pt x="1378" y="11793"/>
                      <a:pt x="1321" y="11936"/>
                    </a:cubicBezTo>
                    <a:cubicBezTo>
                      <a:pt x="1264" y="12081"/>
                      <a:pt x="1079" y="12187"/>
                      <a:pt x="937" y="12187"/>
                    </a:cubicBezTo>
                    <a:cubicBezTo>
                      <a:pt x="917" y="12187"/>
                      <a:pt x="897" y="12185"/>
                      <a:pt x="879" y="12180"/>
                    </a:cubicBezTo>
                    <a:cubicBezTo>
                      <a:pt x="894" y="12164"/>
                      <a:pt x="909" y="12147"/>
                      <a:pt x="923" y="12129"/>
                    </a:cubicBezTo>
                    <a:cubicBezTo>
                      <a:pt x="985" y="12045"/>
                      <a:pt x="962" y="11899"/>
                      <a:pt x="877" y="11827"/>
                    </a:cubicBezTo>
                    <a:cubicBezTo>
                      <a:pt x="848" y="11802"/>
                      <a:pt x="813" y="11790"/>
                      <a:pt x="777" y="11790"/>
                    </a:cubicBezTo>
                    <a:cubicBezTo>
                      <a:pt x="725" y="11790"/>
                      <a:pt x="670" y="11814"/>
                      <a:pt x="624" y="11863"/>
                    </a:cubicBezTo>
                    <a:cubicBezTo>
                      <a:pt x="531" y="11959"/>
                      <a:pt x="513" y="12076"/>
                      <a:pt x="546" y="12201"/>
                    </a:cubicBezTo>
                    <a:cubicBezTo>
                      <a:pt x="578" y="12324"/>
                      <a:pt x="670" y="12387"/>
                      <a:pt x="786" y="12403"/>
                    </a:cubicBezTo>
                    <a:cubicBezTo>
                      <a:pt x="827" y="12409"/>
                      <a:pt x="867" y="12412"/>
                      <a:pt x="906" y="12412"/>
                    </a:cubicBezTo>
                    <a:cubicBezTo>
                      <a:pt x="1098" y="12412"/>
                      <a:pt x="1268" y="12341"/>
                      <a:pt x="1409" y="12196"/>
                    </a:cubicBezTo>
                    <a:cubicBezTo>
                      <a:pt x="1580" y="12020"/>
                      <a:pt x="1670" y="11807"/>
                      <a:pt x="1670" y="11559"/>
                    </a:cubicBezTo>
                    <a:lnTo>
                      <a:pt x="1670" y="11240"/>
                    </a:lnTo>
                    <a:cubicBezTo>
                      <a:pt x="1736" y="11322"/>
                      <a:pt x="1783" y="11394"/>
                      <a:pt x="1843" y="11455"/>
                    </a:cubicBezTo>
                    <a:cubicBezTo>
                      <a:pt x="1947" y="11561"/>
                      <a:pt x="2078" y="11615"/>
                      <a:pt x="2214" y="11615"/>
                    </a:cubicBezTo>
                    <a:cubicBezTo>
                      <a:pt x="2300" y="11615"/>
                      <a:pt x="2387" y="11594"/>
                      <a:pt x="2472" y="11551"/>
                    </a:cubicBezTo>
                    <a:cubicBezTo>
                      <a:pt x="2663" y="11455"/>
                      <a:pt x="2769" y="11238"/>
                      <a:pt x="2736" y="11007"/>
                    </a:cubicBezTo>
                    <a:cubicBezTo>
                      <a:pt x="2715" y="10866"/>
                      <a:pt x="2618" y="10773"/>
                      <a:pt x="2491" y="10771"/>
                    </a:cubicBezTo>
                    <a:cubicBezTo>
                      <a:pt x="2490" y="10771"/>
                      <a:pt x="2489" y="10771"/>
                      <a:pt x="2489" y="10771"/>
                    </a:cubicBezTo>
                    <a:cubicBezTo>
                      <a:pt x="2363" y="10771"/>
                      <a:pt x="2253" y="10868"/>
                      <a:pt x="2235" y="10995"/>
                    </a:cubicBezTo>
                    <a:cubicBezTo>
                      <a:pt x="2221" y="11079"/>
                      <a:pt x="2250" y="11150"/>
                      <a:pt x="2309" y="11182"/>
                    </a:cubicBezTo>
                    <a:cubicBezTo>
                      <a:pt x="2333" y="11195"/>
                      <a:pt x="2356" y="11201"/>
                      <a:pt x="2378" y="11201"/>
                    </a:cubicBezTo>
                    <a:cubicBezTo>
                      <a:pt x="2421" y="11201"/>
                      <a:pt x="2460" y="11178"/>
                      <a:pt x="2495" y="11141"/>
                    </a:cubicBezTo>
                    <a:cubicBezTo>
                      <a:pt x="2496" y="11140"/>
                      <a:pt x="2497" y="11140"/>
                      <a:pt x="2499" y="11140"/>
                    </a:cubicBezTo>
                    <a:cubicBezTo>
                      <a:pt x="2504" y="11140"/>
                      <a:pt x="2513" y="11141"/>
                      <a:pt x="2532" y="11142"/>
                    </a:cubicBezTo>
                    <a:cubicBezTo>
                      <a:pt x="2509" y="11191"/>
                      <a:pt x="2498" y="11240"/>
                      <a:pt x="2468" y="11272"/>
                    </a:cubicBezTo>
                    <a:cubicBezTo>
                      <a:pt x="2424" y="11321"/>
                      <a:pt x="2371" y="11340"/>
                      <a:pt x="2314" y="11340"/>
                    </a:cubicBezTo>
                    <a:cubicBezTo>
                      <a:pt x="2284" y="11340"/>
                      <a:pt x="2253" y="11335"/>
                      <a:pt x="2221" y="11326"/>
                    </a:cubicBezTo>
                    <a:cubicBezTo>
                      <a:pt x="2050" y="11274"/>
                      <a:pt x="1967" y="11145"/>
                      <a:pt x="1906" y="10987"/>
                    </a:cubicBezTo>
                    <a:cubicBezTo>
                      <a:pt x="1786" y="10677"/>
                      <a:pt x="1876" y="10367"/>
                      <a:pt x="1902" y="10051"/>
                    </a:cubicBezTo>
                    <a:lnTo>
                      <a:pt x="1902" y="10051"/>
                    </a:lnTo>
                    <a:cubicBezTo>
                      <a:pt x="1928" y="10074"/>
                      <a:pt x="1943" y="10102"/>
                      <a:pt x="1958" y="10129"/>
                    </a:cubicBezTo>
                    <a:cubicBezTo>
                      <a:pt x="1999" y="10203"/>
                      <a:pt x="2029" y="10286"/>
                      <a:pt x="2083" y="10350"/>
                    </a:cubicBezTo>
                    <a:cubicBezTo>
                      <a:pt x="2100" y="10368"/>
                      <a:pt x="2139" y="10376"/>
                      <a:pt x="2176" y="10376"/>
                    </a:cubicBezTo>
                    <a:cubicBezTo>
                      <a:pt x="2194" y="10376"/>
                      <a:pt x="2211" y="10375"/>
                      <a:pt x="2225" y="10371"/>
                    </a:cubicBezTo>
                    <a:cubicBezTo>
                      <a:pt x="2278" y="10357"/>
                      <a:pt x="2298" y="10303"/>
                      <a:pt x="2293" y="10244"/>
                    </a:cubicBezTo>
                    <a:cubicBezTo>
                      <a:pt x="2292" y="10229"/>
                      <a:pt x="2292" y="10207"/>
                      <a:pt x="2302" y="10197"/>
                    </a:cubicBezTo>
                    <a:cubicBezTo>
                      <a:pt x="2406" y="10074"/>
                      <a:pt x="2376" y="9950"/>
                      <a:pt x="2309" y="9825"/>
                    </a:cubicBezTo>
                    <a:cubicBezTo>
                      <a:pt x="2302" y="9809"/>
                      <a:pt x="2292" y="9793"/>
                      <a:pt x="2292" y="9777"/>
                    </a:cubicBezTo>
                    <a:cubicBezTo>
                      <a:pt x="2289" y="9694"/>
                      <a:pt x="2291" y="9609"/>
                      <a:pt x="2291" y="9519"/>
                    </a:cubicBezTo>
                    <a:cubicBezTo>
                      <a:pt x="2371" y="9483"/>
                      <a:pt x="2369" y="9484"/>
                      <a:pt x="2315" y="9389"/>
                    </a:cubicBezTo>
                    <a:cubicBezTo>
                      <a:pt x="2277" y="9319"/>
                      <a:pt x="2246" y="9244"/>
                      <a:pt x="2209" y="9167"/>
                    </a:cubicBezTo>
                    <a:cubicBezTo>
                      <a:pt x="2319" y="9148"/>
                      <a:pt x="2395" y="9085"/>
                      <a:pt x="2460" y="9009"/>
                    </a:cubicBezTo>
                    <a:cubicBezTo>
                      <a:pt x="2491" y="8972"/>
                      <a:pt x="2483" y="8950"/>
                      <a:pt x="2437" y="8932"/>
                    </a:cubicBezTo>
                    <a:cubicBezTo>
                      <a:pt x="2382" y="8911"/>
                      <a:pt x="2328" y="8888"/>
                      <a:pt x="2277" y="8858"/>
                    </a:cubicBezTo>
                    <a:cubicBezTo>
                      <a:pt x="2193" y="8810"/>
                      <a:pt x="2113" y="8751"/>
                      <a:pt x="2021" y="8751"/>
                    </a:cubicBezTo>
                    <a:cubicBezTo>
                      <a:pt x="1989" y="8751"/>
                      <a:pt x="1955" y="8758"/>
                      <a:pt x="1920" y="8775"/>
                    </a:cubicBezTo>
                    <a:cubicBezTo>
                      <a:pt x="1900" y="8098"/>
                      <a:pt x="1880" y="7424"/>
                      <a:pt x="1861" y="6745"/>
                    </a:cubicBezTo>
                    <a:lnTo>
                      <a:pt x="1861" y="6745"/>
                    </a:lnTo>
                    <a:cubicBezTo>
                      <a:pt x="1878" y="6755"/>
                      <a:pt x="1886" y="6761"/>
                      <a:pt x="1897" y="6767"/>
                    </a:cubicBezTo>
                    <a:cubicBezTo>
                      <a:pt x="1941" y="6795"/>
                      <a:pt x="1986" y="6808"/>
                      <a:pt x="2030" y="6808"/>
                    </a:cubicBezTo>
                    <a:cubicBezTo>
                      <a:pt x="2101" y="6808"/>
                      <a:pt x="2168" y="6772"/>
                      <a:pt x="2216" y="6703"/>
                    </a:cubicBezTo>
                    <a:cubicBezTo>
                      <a:pt x="2284" y="6605"/>
                      <a:pt x="2276" y="6512"/>
                      <a:pt x="2204" y="6401"/>
                    </a:cubicBezTo>
                    <a:cubicBezTo>
                      <a:pt x="2136" y="6296"/>
                      <a:pt x="2070" y="6188"/>
                      <a:pt x="2021" y="6073"/>
                    </a:cubicBezTo>
                    <a:cubicBezTo>
                      <a:pt x="1994" y="6008"/>
                      <a:pt x="2003" y="5929"/>
                      <a:pt x="1997" y="5856"/>
                    </a:cubicBezTo>
                    <a:cubicBezTo>
                      <a:pt x="2004" y="5856"/>
                      <a:pt x="2010" y="5854"/>
                      <a:pt x="2018" y="5854"/>
                    </a:cubicBezTo>
                    <a:cubicBezTo>
                      <a:pt x="2041" y="5919"/>
                      <a:pt x="2061" y="5986"/>
                      <a:pt x="2093" y="6045"/>
                    </a:cubicBezTo>
                    <a:cubicBezTo>
                      <a:pt x="2127" y="6107"/>
                      <a:pt x="2168" y="6168"/>
                      <a:pt x="2216" y="6221"/>
                    </a:cubicBezTo>
                    <a:cubicBezTo>
                      <a:pt x="2313" y="6330"/>
                      <a:pt x="2432" y="6399"/>
                      <a:pt x="2580" y="6399"/>
                    </a:cubicBezTo>
                    <a:cubicBezTo>
                      <a:pt x="2582" y="6399"/>
                      <a:pt x="2585" y="6399"/>
                      <a:pt x="2587" y="6399"/>
                    </a:cubicBezTo>
                    <a:cubicBezTo>
                      <a:pt x="2727" y="6395"/>
                      <a:pt x="2864" y="6360"/>
                      <a:pt x="2978" y="6277"/>
                    </a:cubicBezTo>
                    <a:cubicBezTo>
                      <a:pt x="3032" y="6236"/>
                      <a:pt x="3082" y="6174"/>
                      <a:pt x="3107" y="6111"/>
                    </a:cubicBezTo>
                    <a:cubicBezTo>
                      <a:pt x="3157" y="5993"/>
                      <a:pt x="3084" y="5897"/>
                      <a:pt x="2965" y="5897"/>
                    </a:cubicBezTo>
                    <a:cubicBezTo>
                      <a:pt x="2954" y="5897"/>
                      <a:pt x="2943" y="5898"/>
                      <a:pt x="2932" y="5900"/>
                    </a:cubicBezTo>
                    <a:cubicBezTo>
                      <a:pt x="2921" y="5901"/>
                      <a:pt x="2909" y="5902"/>
                      <a:pt x="2897" y="5902"/>
                    </a:cubicBezTo>
                    <a:cubicBezTo>
                      <a:pt x="2872" y="5902"/>
                      <a:pt x="2846" y="5898"/>
                      <a:pt x="2824" y="5887"/>
                    </a:cubicBezTo>
                    <a:cubicBezTo>
                      <a:pt x="2584" y="5765"/>
                      <a:pt x="2501" y="5538"/>
                      <a:pt x="2431" y="5304"/>
                    </a:cubicBezTo>
                    <a:lnTo>
                      <a:pt x="2431" y="5304"/>
                    </a:lnTo>
                    <a:cubicBezTo>
                      <a:pt x="2499" y="5420"/>
                      <a:pt x="2588" y="5517"/>
                      <a:pt x="2713" y="5578"/>
                    </a:cubicBezTo>
                    <a:cubicBezTo>
                      <a:pt x="2848" y="5644"/>
                      <a:pt x="2991" y="5675"/>
                      <a:pt x="3134" y="5675"/>
                    </a:cubicBezTo>
                    <a:cubicBezTo>
                      <a:pt x="3517" y="5675"/>
                      <a:pt x="3890" y="5453"/>
                      <a:pt x="4050" y="5087"/>
                    </a:cubicBezTo>
                    <a:cubicBezTo>
                      <a:pt x="4111" y="4943"/>
                      <a:pt x="4137" y="4800"/>
                      <a:pt x="4105" y="4645"/>
                    </a:cubicBezTo>
                    <a:cubicBezTo>
                      <a:pt x="4099" y="4614"/>
                      <a:pt x="4106" y="4576"/>
                      <a:pt x="4120" y="4546"/>
                    </a:cubicBezTo>
                    <a:cubicBezTo>
                      <a:pt x="4174" y="4410"/>
                      <a:pt x="4182" y="4273"/>
                      <a:pt x="4126" y="4134"/>
                    </a:cubicBezTo>
                    <a:cubicBezTo>
                      <a:pt x="4083" y="4028"/>
                      <a:pt x="4002" y="3973"/>
                      <a:pt x="3892" y="3973"/>
                    </a:cubicBezTo>
                    <a:cubicBezTo>
                      <a:pt x="3885" y="3973"/>
                      <a:pt x="3877" y="3974"/>
                      <a:pt x="3869" y="3974"/>
                    </a:cubicBezTo>
                    <a:cubicBezTo>
                      <a:pt x="3816" y="3978"/>
                      <a:pt x="3764" y="3994"/>
                      <a:pt x="3707" y="4004"/>
                    </a:cubicBezTo>
                    <a:cubicBezTo>
                      <a:pt x="3756" y="3859"/>
                      <a:pt x="3735" y="3720"/>
                      <a:pt x="3664" y="3585"/>
                    </a:cubicBezTo>
                    <a:cubicBezTo>
                      <a:pt x="3621" y="3513"/>
                      <a:pt x="3563" y="3477"/>
                      <a:pt x="3499" y="3477"/>
                    </a:cubicBezTo>
                    <a:cubicBezTo>
                      <a:pt x="3454" y="3477"/>
                      <a:pt x="3407" y="3495"/>
                      <a:pt x="3362" y="3530"/>
                    </a:cubicBezTo>
                    <a:cubicBezTo>
                      <a:pt x="3272" y="3599"/>
                      <a:pt x="3223" y="3693"/>
                      <a:pt x="3222" y="3806"/>
                    </a:cubicBezTo>
                    <a:cubicBezTo>
                      <a:pt x="3222" y="3867"/>
                      <a:pt x="3194" y="3885"/>
                      <a:pt x="3144" y="3885"/>
                    </a:cubicBezTo>
                    <a:cubicBezTo>
                      <a:pt x="3142" y="3885"/>
                      <a:pt x="3138" y="3884"/>
                      <a:pt x="3135" y="3884"/>
                    </a:cubicBezTo>
                    <a:cubicBezTo>
                      <a:pt x="3029" y="3879"/>
                      <a:pt x="2944" y="3839"/>
                      <a:pt x="2893" y="3741"/>
                    </a:cubicBezTo>
                    <a:cubicBezTo>
                      <a:pt x="2841" y="3644"/>
                      <a:pt x="2814" y="3543"/>
                      <a:pt x="2821" y="3434"/>
                    </a:cubicBezTo>
                    <a:cubicBezTo>
                      <a:pt x="2850" y="3052"/>
                      <a:pt x="2992" y="2721"/>
                      <a:pt x="3286" y="2470"/>
                    </a:cubicBezTo>
                    <a:cubicBezTo>
                      <a:pt x="3416" y="2360"/>
                      <a:pt x="3561" y="2262"/>
                      <a:pt x="3711" y="2175"/>
                    </a:cubicBezTo>
                    <a:cubicBezTo>
                      <a:pt x="3899" y="2067"/>
                      <a:pt x="4097" y="1980"/>
                      <a:pt x="4313" y="1950"/>
                    </a:cubicBezTo>
                    <a:cubicBezTo>
                      <a:pt x="4560" y="1916"/>
                      <a:pt x="4809" y="1898"/>
                      <a:pt x="5059" y="1898"/>
                    </a:cubicBezTo>
                    <a:cubicBezTo>
                      <a:pt x="5205" y="1898"/>
                      <a:pt x="5351" y="1905"/>
                      <a:pt x="5498" y="1918"/>
                    </a:cubicBezTo>
                    <a:cubicBezTo>
                      <a:pt x="5703" y="1936"/>
                      <a:pt x="5914" y="1955"/>
                      <a:pt x="6112" y="2008"/>
                    </a:cubicBezTo>
                    <a:cubicBezTo>
                      <a:pt x="6482" y="2105"/>
                      <a:pt x="6844" y="2225"/>
                      <a:pt x="7207" y="2337"/>
                    </a:cubicBezTo>
                    <a:cubicBezTo>
                      <a:pt x="7835" y="2530"/>
                      <a:pt x="8480" y="2611"/>
                      <a:pt x="9133" y="2634"/>
                    </a:cubicBezTo>
                    <a:cubicBezTo>
                      <a:pt x="9254" y="2639"/>
                      <a:pt x="9375" y="2641"/>
                      <a:pt x="9496" y="2641"/>
                    </a:cubicBezTo>
                    <a:cubicBezTo>
                      <a:pt x="9887" y="2641"/>
                      <a:pt x="10278" y="2615"/>
                      <a:pt x="10663" y="2531"/>
                    </a:cubicBezTo>
                    <a:cubicBezTo>
                      <a:pt x="10965" y="2465"/>
                      <a:pt x="11256" y="2376"/>
                      <a:pt x="11519" y="2206"/>
                    </a:cubicBezTo>
                    <a:cubicBezTo>
                      <a:pt x="11756" y="2052"/>
                      <a:pt x="11915" y="1843"/>
                      <a:pt x="11983" y="1567"/>
                    </a:cubicBezTo>
                    <a:cubicBezTo>
                      <a:pt x="11997" y="1513"/>
                      <a:pt x="12000" y="1456"/>
                      <a:pt x="11999" y="1399"/>
                    </a:cubicBezTo>
                    <a:cubicBezTo>
                      <a:pt x="11999" y="1374"/>
                      <a:pt x="11974" y="1350"/>
                      <a:pt x="11961" y="1327"/>
                    </a:cubicBezTo>
                    <a:cubicBezTo>
                      <a:pt x="11940" y="1340"/>
                      <a:pt x="11915" y="1354"/>
                      <a:pt x="11899" y="1371"/>
                    </a:cubicBezTo>
                    <a:cubicBezTo>
                      <a:pt x="11824" y="1453"/>
                      <a:pt x="11750" y="1536"/>
                      <a:pt x="11674" y="1617"/>
                    </a:cubicBezTo>
                    <a:cubicBezTo>
                      <a:pt x="11653" y="1638"/>
                      <a:pt x="11625" y="1650"/>
                      <a:pt x="11596" y="1670"/>
                    </a:cubicBezTo>
                    <a:cubicBezTo>
                      <a:pt x="11637" y="1538"/>
                      <a:pt x="11685" y="1418"/>
                      <a:pt x="11710" y="1294"/>
                    </a:cubicBezTo>
                    <a:cubicBezTo>
                      <a:pt x="11762" y="1029"/>
                      <a:pt x="11715" y="776"/>
                      <a:pt x="11585" y="542"/>
                    </a:cubicBezTo>
                    <a:cubicBezTo>
                      <a:pt x="11572" y="517"/>
                      <a:pt x="11535" y="506"/>
                      <a:pt x="11512" y="488"/>
                    </a:cubicBezTo>
                    <a:cubicBezTo>
                      <a:pt x="11504" y="518"/>
                      <a:pt x="11491" y="547"/>
                      <a:pt x="11493" y="575"/>
                    </a:cubicBezTo>
                    <a:cubicBezTo>
                      <a:pt x="11508" y="779"/>
                      <a:pt x="11470" y="976"/>
                      <a:pt x="11414" y="1170"/>
                    </a:cubicBezTo>
                    <a:cubicBezTo>
                      <a:pt x="11416" y="1106"/>
                      <a:pt x="11423" y="1041"/>
                      <a:pt x="11427" y="978"/>
                    </a:cubicBezTo>
                    <a:cubicBezTo>
                      <a:pt x="11466" y="465"/>
                      <a:pt x="11117" y="51"/>
                      <a:pt x="10608" y="2"/>
                    </a:cubicBezTo>
                    <a:cubicBezTo>
                      <a:pt x="10590" y="1"/>
                      <a:pt x="10572" y="0"/>
                      <a:pt x="10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0" name="Google Shape;7490;p33"/>
              <p:cNvSpPr/>
              <p:nvPr/>
            </p:nvSpPr>
            <p:spPr>
              <a:xfrm>
                <a:off x="540000" y="642542"/>
                <a:ext cx="113010" cy="262374"/>
              </a:xfrm>
              <a:custGeom>
                <a:avLst/>
                <a:gdLst/>
                <a:ahLst/>
                <a:cxnLst/>
                <a:rect l="l" t="t" r="r" b="b"/>
                <a:pathLst>
                  <a:path w="1203" h="2793" extrusionOk="0">
                    <a:moveTo>
                      <a:pt x="641" y="0"/>
                    </a:moveTo>
                    <a:lnTo>
                      <a:pt x="641" y="0"/>
                    </a:lnTo>
                    <a:cubicBezTo>
                      <a:pt x="590" y="33"/>
                      <a:pt x="532" y="59"/>
                      <a:pt x="495" y="103"/>
                    </a:cubicBezTo>
                    <a:cubicBezTo>
                      <a:pt x="201" y="427"/>
                      <a:pt x="0" y="787"/>
                      <a:pt x="64" y="1250"/>
                    </a:cubicBezTo>
                    <a:cubicBezTo>
                      <a:pt x="121" y="1663"/>
                      <a:pt x="265" y="2022"/>
                      <a:pt x="648" y="2240"/>
                    </a:cubicBezTo>
                    <a:cubicBezTo>
                      <a:pt x="657" y="2245"/>
                      <a:pt x="665" y="2252"/>
                      <a:pt x="673" y="2257"/>
                    </a:cubicBezTo>
                    <a:cubicBezTo>
                      <a:pt x="858" y="2378"/>
                      <a:pt x="994" y="2541"/>
                      <a:pt x="1084" y="2744"/>
                    </a:cubicBezTo>
                    <a:cubicBezTo>
                      <a:pt x="1090" y="2755"/>
                      <a:pt x="1099" y="2766"/>
                      <a:pt x="1117" y="2792"/>
                    </a:cubicBezTo>
                    <a:cubicBezTo>
                      <a:pt x="1135" y="2724"/>
                      <a:pt x="1157" y="2670"/>
                      <a:pt x="1163" y="2616"/>
                    </a:cubicBezTo>
                    <a:cubicBezTo>
                      <a:pt x="1203" y="2289"/>
                      <a:pt x="1113" y="1985"/>
                      <a:pt x="980" y="1695"/>
                    </a:cubicBezTo>
                    <a:cubicBezTo>
                      <a:pt x="883" y="1483"/>
                      <a:pt x="754" y="1287"/>
                      <a:pt x="665" y="1072"/>
                    </a:cubicBezTo>
                    <a:cubicBezTo>
                      <a:pt x="521" y="726"/>
                      <a:pt x="476" y="372"/>
                      <a:pt x="6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1" name="Google Shape;7491;p33"/>
              <p:cNvSpPr/>
              <p:nvPr/>
            </p:nvSpPr>
            <p:spPr>
              <a:xfrm>
                <a:off x="636009" y="710275"/>
                <a:ext cx="121558" cy="223671"/>
              </a:xfrm>
              <a:custGeom>
                <a:avLst/>
                <a:gdLst/>
                <a:ahLst/>
                <a:cxnLst/>
                <a:rect l="l" t="t" r="r" b="b"/>
                <a:pathLst>
                  <a:path w="1294" h="2381" extrusionOk="0">
                    <a:moveTo>
                      <a:pt x="8" y="0"/>
                    </a:moveTo>
                    <a:cubicBezTo>
                      <a:pt x="6" y="2"/>
                      <a:pt x="3" y="3"/>
                      <a:pt x="1" y="5"/>
                    </a:cubicBezTo>
                    <a:cubicBezTo>
                      <a:pt x="68" y="93"/>
                      <a:pt x="135" y="181"/>
                      <a:pt x="203" y="269"/>
                    </a:cubicBezTo>
                    <a:cubicBezTo>
                      <a:pt x="316" y="413"/>
                      <a:pt x="389" y="576"/>
                      <a:pt x="431" y="756"/>
                    </a:cubicBezTo>
                    <a:cubicBezTo>
                      <a:pt x="442" y="806"/>
                      <a:pt x="466" y="857"/>
                      <a:pt x="497" y="899"/>
                    </a:cubicBezTo>
                    <a:cubicBezTo>
                      <a:pt x="819" y="1316"/>
                      <a:pt x="976" y="1777"/>
                      <a:pt x="873" y="2308"/>
                    </a:cubicBezTo>
                    <a:cubicBezTo>
                      <a:pt x="868" y="2327"/>
                      <a:pt x="873" y="2349"/>
                      <a:pt x="873" y="2380"/>
                    </a:cubicBezTo>
                    <a:cubicBezTo>
                      <a:pt x="1046" y="2239"/>
                      <a:pt x="1153" y="2063"/>
                      <a:pt x="1190" y="1857"/>
                    </a:cubicBezTo>
                    <a:cubicBezTo>
                      <a:pt x="1293" y="1295"/>
                      <a:pt x="1126" y="821"/>
                      <a:pt x="678" y="464"/>
                    </a:cubicBezTo>
                    <a:cubicBezTo>
                      <a:pt x="467" y="294"/>
                      <a:pt x="233" y="154"/>
                      <a:pt x="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2" name="Google Shape;7492;p33"/>
              <p:cNvSpPr/>
              <p:nvPr/>
            </p:nvSpPr>
            <p:spPr>
              <a:xfrm>
                <a:off x="594299" y="645924"/>
                <a:ext cx="82198" cy="238795"/>
              </a:xfrm>
              <a:custGeom>
                <a:avLst/>
                <a:gdLst/>
                <a:ahLst/>
                <a:cxnLst/>
                <a:rect l="l" t="t" r="r" b="b"/>
                <a:pathLst>
                  <a:path w="875" h="2542" extrusionOk="0">
                    <a:moveTo>
                      <a:pt x="132" y="0"/>
                    </a:moveTo>
                    <a:lnTo>
                      <a:pt x="132" y="0"/>
                    </a:lnTo>
                    <a:cubicBezTo>
                      <a:pt x="65" y="98"/>
                      <a:pt x="32" y="205"/>
                      <a:pt x="20" y="320"/>
                    </a:cubicBezTo>
                    <a:cubicBezTo>
                      <a:pt x="1" y="587"/>
                      <a:pt x="34" y="845"/>
                      <a:pt x="149" y="1088"/>
                    </a:cubicBezTo>
                    <a:cubicBezTo>
                      <a:pt x="212" y="1222"/>
                      <a:pt x="285" y="1353"/>
                      <a:pt x="357" y="1483"/>
                    </a:cubicBezTo>
                    <a:cubicBezTo>
                      <a:pt x="537" y="1805"/>
                      <a:pt x="648" y="2147"/>
                      <a:pt x="645" y="2522"/>
                    </a:cubicBezTo>
                    <a:cubicBezTo>
                      <a:pt x="645" y="2526"/>
                      <a:pt x="651" y="2531"/>
                      <a:pt x="658" y="2541"/>
                    </a:cubicBezTo>
                    <a:cubicBezTo>
                      <a:pt x="771" y="2345"/>
                      <a:pt x="841" y="2141"/>
                      <a:pt x="853" y="1918"/>
                    </a:cubicBezTo>
                    <a:cubicBezTo>
                      <a:pt x="875" y="1540"/>
                      <a:pt x="802" y="1190"/>
                      <a:pt x="542" y="896"/>
                    </a:cubicBezTo>
                    <a:cubicBezTo>
                      <a:pt x="491" y="839"/>
                      <a:pt x="451" y="772"/>
                      <a:pt x="403" y="713"/>
                    </a:cubicBezTo>
                    <a:cubicBezTo>
                      <a:pt x="238" y="504"/>
                      <a:pt x="111" y="282"/>
                      <a:pt x="1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3" name="Google Shape;7493;p33"/>
              <p:cNvSpPr/>
              <p:nvPr/>
            </p:nvSpPr>
            <p:spPr>
              <a:xfrm>
                <a:off x="620697" y="876271"/>
                <a:ext cx="110943" cy="202253"/>
              </a:xfrm>
              <a:custGeom>
                <a:avLst/>
                <a:gdLst/>
                <a:ahLst/>
                <a:cxnLst/>
                <a:rect l="l" t="t" r="r" b="b"/>
                <a:pathLst>
                  <a:path w="1181" h="2153" extrusionOk="0">
                    <a:moveTo>
                      <a:pt x="481" y="0"/>
                    </a:moveTo>
                    <a:cubicBezTo>
                      <a:pt x="470" y="46"/>
                      <a:pt x="465" y="91"/>
                      <a:pt x="470" y="135"/>
                    </a:cubicBezTo>
                    <a:cubicBezTo>
                      <a:pt x="483" y="288"/>
                      <a:pt x="501" y="439"/>
                      <a:pt x="509" y="593"/>
                    </a:cubicBezTo>
                    <a:cubicBezTo>
                      <a:pt x="514" y="696"/>
                      <a:pt x="501" y="798"/>
                      <a:pt x="439" y="886"/>
                    </a:cubicBezTo>
                    <a:cubicBezTo>
                      <a:pt x="395" y="947"/>
                      <a:pt x="340" y="981"/>
                      <a:pt x="269" y="981"/>
                    </a:cubicBezTo>
                    <a:cubicBezTo>
                      <a:pt x="258" y="981"/>
                      <a:pt x="247" y="980"/>
                      <a:pt x="235" y="979"/>
                    </a:cubicBezTo>
                    <a:cubicBezTo>
                      <a:pt x="169" y="969"/>
                      <a:pt x="125" y="933"/>
                      <a:pt x="111" y="867"/>
                    </a:cubicBezTo>
                    <a:cubicBezTo>
                      <a:pt x="98" y="805"/>
                      <a:pt x="103" y="747"/>
                      <a:pt x="156" y="705"/>
                    </a:cubicBezTo>
                    <a:cubicBezTo>
                      <a:pt x="177" y="688"/>
                      <a:pt x="198" y="681"/>
                      <a:pt x="219" y="681"/>
                    </a:cubicBezTo>
                    <a:cubicBezTo>
                      <a:pt x="250" y="681"/>
                      <a:pt x="281" y="698"/>
                      <a:pt x="309" y="727"/>
                    </a:cubicBezTo>
                    <a:cubicBezTo>
                      <a:pt x="341" y="665"/>
                      <a:pt x="328" y="613"/>
                      <a:pt x="288" y="573"/>
                    </a:cubicBezTo>
                    <a:cubicBezTo>
                      <a:pt x="266" y="550"/>
                      <a:pt x="241" y="540"/>
                      <a:pt x="215" y="540"/>
                    </a:cubicBezTo>
                    <a:cubicBezTo>
                      <a:pt x="192" y="540"/>
                      <a:pt x="168" y="548"/>
                      <a:pt x="144" y="561"/>
                    </a:cubicBezTo>
                    <a:cubicBezTo>
                      <a:pt x="52" y="614"/>
                      <a:pt x="26" y="703"/>
                      <a:pt x="16" y="800"/>
                    </a:cubicBezTo>
                    <a:cubicBezTo>
                      <a:pt x="1" y="933"/>
                      <a:pt x="93" y="1051"/>
                      <a:pt x="236" y="1083"/>
                    </a:cubicBezTo>
                    <a:cubicBezTo>
                      <a:pt x="251" y="1086"/>
                      <a:pt x="265" y="1088"/>
                      <a:pt x="280" y="1088"/>
                    </a:cubicBezTo>
                    <a:cubicBezTo>
                      <a:pt x="381" y="1088"/>
                      <a:pt x="483" y="1015"/>
                      <a:pt x="516" y="915"/>
                    </a:cubicBezTo>
                    <a:cubicBezTo>
                      <a:pt x="524" y="893"/>
                      <a:pt x="530" y="871"/>
                      <a:pt x="538" y="850"/>
                    </a:cubicBezTo>
                    <a:cubicBezTo>
                      <a:pt x="544" y="850"/>
                      <a:pt x="549" y="851"/>
                      <a:pt x="555" y="851"/>
                    </a:cubicBezTo>
                    <a:cubicBezTo>
                      <a:pt x="558" y="851"/>
                      <a:pt x="562" y="850"/>
                      <a:pt x="566" y="850"/>
                    </a:cubicBezTo>
                    <a:cubicBezTo>
                      <a:pt x="566" y="881"/>
                      <a:pt x="567" y="911"/>
                      <a:pt x="566" y="939"/>
                    </a:cubicBezTo>
                    <a:cubicBezTo>
                      <a:pt x="553" y="1186"/>
                      <a:pt x="533" y="1434"/>
                      <a:pt x="530" y="1681"/>
                    </a:cubicBezTo>
                    <a:cubicBezTo>
                      <a:pt x="529" y="1815"/>
                      <a:pt x="548" y="1954"/>
                      <a:pt x="639" y="2067"/>
                    </a:cubicBezTo>
                    <a:cubicBezTo>
                      <a:pt x="679" y="2118"/>
                      <a:pt x="729" y="2152"/>
                      <a:pt x="791" y="2152"/>
                    </a:cubicBezTo>
                    <a:cubicBezTo>
                      <a:pt x="805" y="2152"/>
                      <a:pt x="819" y="2151"/>
                      <a:pt x="834" y="2147"/>
                    </a:cubicBezTo>
                    <a:cubicBezTo>
                      <a:pt x="910" y="2130"/>
                      <a:pt x="933" y="2063"/>
                      <a:pt x="954" y="2000"/>
                    </a:cubicBezTo>
                    <a:cubicBezTo>
                      <a:pt x="960" y="1982"/>
                      <a:pt x="945" y="1956"/>
                      <a:pt x="940" y="1934"/>
                    </a:cubicBezTo>
                    <a:cubicBezTo>
                      <a:pt x="919" y="1941"/>
                      <a:pt x="893" y="1943"/>
                      <a:pt x="878" y="1957"/>
                    </a:cubicBezTo>
                    <a:cubicBezTo>
                      <a:pt x="844" y="1988"/>
                      <a:pt x="809" y="2003"/>
                      <a:pt x="776" y="2003"/>
                    </a:cubicBezTo>
                    <a:cubicBezTo>
                      <a:pt x="732" y="2003"/>
                      <a:pt x="693" y="1977"/>
                      <a:pt x="667" y="1923"/>
                    </a:cubicBezTo>
                    <a:cubicBezTo>
                      <a:pt x="648" y="1884"/>
                      <a:pt x="636" y="1838"/>
                      <a:pt x="633" y="1795"/>
                    </a:cubicBezTo>
                    <a:cubicBezTo>
                      <a:pt x="618" y="1621"/>
                      <a:pt x="607" y="1449"/>
                      <a:pt x="597" y="1275"/>
                    </a:cubicBezTo>
                    <a:cubicBezTo>
                      <a:pt x="595" y="1253"/>
                      <a:pt x="604" y="1233"/>
                      <a:pt x="608" y="1211"/>
                    </a:cubicBezTo>
                    <a:cubicBezTo>
                      <a:pt x="640" y="1242"/>
                      <a:pt x="654" y="1273"/>
                      <a:pt x="672" y="1301"/>
                    </a:cubicBezTo>
                    <a:cubicBezTo>
                      <a:pt x="720" y="1380"/>
                      <a:pt x="802" y="1423"/>
                      <a:pt x="886" y="1423"/>
                    </a:cubicBezTo>
                    <a:cubicBezTo>
                      <a:pt x="932" y="1423"/>
                      <a:pt x="979" y="1410"/>
                      <a:pt x="1022" y="1383"/>
                    </a:cubicBezTo>
                    <a:cubicBezTo>
                      <a:pt x="1139" y="1310"/>
                      <a:pt x="1180" y="1135"/>
                      <a:pt x="1105" y="1022"/>
                    </a:cubicBezTo>
                    <a:cubicBezTo>
                      <a:pt x="1076" y="979"/>
                      <a:pt x="1038" y="957"/>
                      <a:pt x="1001" y="957"/>
                    </a:cubicBezTo>
                    <a:cubicBezTo>
                      <a:pt x="966" y="957"/>
                      <a:pt x="931" y="977"/>
                      <a:pt x="903" y="1017"/>
                    </a:cubicBezTo>
                    <a:cubicBezTo>
                      <a:pt x="1007" y="1025"/>
                      <a:pt x="1059" y="1078"/>
                      <a:pt x="1052" y="1167"/>
                    </a:cubicBezTo>
                    <a:cubicBezTo>
                      <a:pt x="1044" y="1249"/>
                      <a:pt x="971" y="1316"/>
                      <a:pt x="889" y="1316"/>
                    </a:cubicBezTo>
                    <a:cubicBezTo>
                      <a:pt x="883" y="1316"/>
                      <a:pt x="877" y="1316"/>
                      <a:pt x="871" y="1315"/>
                    </a:cubicBezTo>
                    <a:cubicBezTo>
                      <a:pt x="795" y="1307"/>
                      <a:pt x="741" y="1261"/>
                      <a:pt x="722" y="1190"/>
                    </a:cubicBezTo>
                    <a:cubicBezTo>
                      <a:pt x="701" y="1116"/>
                      <a:pt x="691" y="1041"/>
                      <a:pt x="685" y="964"/>
                    </a:cubicBezTo>
                    <a:cubicBezTo>
                      <a:pt x="670" y="760"/>
                      <a:pt x="659" y="555"/>
                      <a:pt x="646" y="350"/>
                    </a:cubicBezTo>
                    <a:cubicBezTo>
                      <a:pt x="640" y="212"/>
                      <a:pt x="578" y="102"/>
                      <a:pt x="4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4" name="Google Shape;7494;p33"/>
              <p:cNvSpPr/>
              <p:nvPr/>
            </p:nvSpPr>
            <p:spPr>
              <a:xfrm>
                <a:off x="669641" y="799332"/>
                <a:ext cx="48379" cy="128980"/>
              </a:xfrm>
              <a:custGeom>
                <a:avLst/>
                <a:gdLst/>
                <a:ahLst/>
                <a:cxnLst/>
                <a:rect l="l" t="t" r="r" b="b"/>
                <a:pathLst>
                  <a:path w="515" h="1373" extrusionOk="0">
                    <a:moveTo>
                      <a:pt x="105" y="0"/>
                    </a:moveTo>
                    <a:cubicBezTo>
                      <a:pt x="98" y="32"/>
                      <a:pt x="99" y="62"/>
                      <a:pt x="102" y="91"/>
                    </a:cubicBezTo>
                    <a:cubicBezTo>
                      <a:pt x="119" y="284"/>
                      <a:pt x="99" y="473"/>
                      <a:pt x="31" y="653"/>
                    </a:cubicBezTo>
                    <a:cubicBezTo>
                      <a:pt x="0" y="736"/>
                      <a:pt x="14" y="801"/>
                      <a:pt x="60" y="866"/>
                    </a:cubicBezTo>
                    <a:cubicBezTo>
                      <a:pt x="80" y="898"/>
                      <a:pt x="102" y="928"/>
                      <a:pt x="129" y="953"/>
                    </a:cubicBezTo>
                    <a:cubicBezTo>
                      <a:pt x="263" y="1072"/>
                      <a:pt x="389" y="1195"/>
                      <a:pt x="451" y="1372"/>
                    </a:cubicBezTo>
                    <a:cubicBezTo>
                      <a:pt x="515" y="1125"/>
                      <a:pt x="504" y="881"/>
                      <a:pt x="445" y="643"/>
                    </a:cubicBezTo>
                    <a:cubicBezTo>
                      <a:pt x="388" y="400"/>
                      <a:pt x="253" y="197"/>
                      <a:pt x="1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5" name="Google Shape;7495;p33"/>
              <p:cNvSpPr/>
              <p:nvPr/>
            </p:nvSpPr>
            <p:spPr>
              <a:xfrm>
                <a:off x="487580" y="369827"/>
                <a:ext cx="157725" cy="202347"/>
              </a:xfrm>
              <a:custGeom>
                <a:avLst/>
                <a:gdLst/>
                <a:ahLst/>
                <a:cxnLst/>
                <a:rect l="l" t="t" r="r" b="b"/>
                <a:pathLst>
                  <a:path w="1679" h="2154" extrusionOk="0">
                    <a:moveTo>
                      <a:pt x="1609" y="0"/>
                    </a:moveTo>
                    <a:cubicBezTo>
                      <a:pt x="1592" y="0"/>
                      <a:pt x="1571" y="5"/>
                      <a:pt x="1548" y="13"/>
                    </a:cubicBezTo>
                    <a:cubicBezTo>
                      <a:pt x="1190" y="141"/>
                      <a:pt x="893" y="349"/>
                      <a:pt x="726" y="698"/>
                    </a:cubicBezTo>
                    <a:cubicBezTo>
                      <a:pt x="614" y="932"/>
                      <a:pt x="523" y="1180"/>
                      <a:pt x="439" y="1428"/>
                    </a:cubicBezTo>
                    <a:cubicBezTo>
                      <a:pt x="346" y="1700"/>
                      <a:pt x="260" y="1968"/>
                      <a:pt x="0" y="2152"/>
                    </a:cubicBezTo>
                    <a:cubicBezTo>
                      <a:pt x="20" y="2152"/>
                      <a:pt x="33" y="2154"/>
                      <a:pt x="43" y="2154"/>
                    </a:cubicBezTo>
                    <a:cubicBezTo>
                      <a:pt x="49" y="2154"/>
                      <a:pt x="53" y="2153"/>
                      <a:pt x="58" y="2152"/>
                    </a:cubicBezTo>
                    <a:cubicBezTo>
                      <a:pt x="270" y="2093"/>
                      <a:pt x="484" y="2042"/>
                      <a:pt x="690" y="1970"/>
                    </a:cubicBezTo>
                    <a:cubicBezTo>
                      <a:pt x="858" y="1912"/>
                      <a:pt x="984" y="1793"/>
                      <a:pt x="1083" y="1644"/>
                    </a:cubicBezTo>
                    <a:cubicBezTo>
                      <a:pt x="1216" y="1447"/>
                      <a:pt x="1273" y="1220"/>
                      <a:pt x="1333" y="995"/>
                    </a:cubicBezTo>
                    <a:cubicBezTo>
                      <a:pt x="1396" y="757"/>
                      <a:pt x="1464" y="520"/>
                      <a:pt x="1613" y="313"/>
                    </a:cubicBezTo>
                    <a:cubicBezTo>
                      <a:pt x="1653" y="259"/>
                      <a:pt x="1666" y="176"/>
                      <a:pt x="1672" y="105"/>
                    </a:cubicBezTo>
                    <a:cubicBezTo>
                      <a:pt x="1679" y="34"/>
                      <a:pt x="1657" y="0"/>
                      <a:pt x="1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6" name="Google Shape;7496;p33"/>
              <p:cNvSpPr/>
              <p:nvPr/>
            </p:nvSpPr>
            <p:spPr>
              <a:xfrm>
                <a:off x="420975" y="490261"/>
                <a:ext cx="96195" cy="140628"/>
              </a:xfrm>
              <a:custGeom>
                <a:avLst/>
                <a:gdLst/>
                <a:ahLst/>
                <a:cxnLst/>
                <a:rect l="l" t="t" r="r" b="b"/>
                <a:pathLst>
                  <a:path w="1024" h="1497" extrusionOk="0">
                    <a:moveTo>
                      <a:pt x="912" y="0"/>
                    </a:moveTo>
                    <a:cubicBezTo>
                      <a:pt x="887" y="21"/>
                      <a:pt x="871" y="31"/>
                      <a:pt x="859" y="43"/>
                    </a:cubicBezTo>
                    <a:cubicBezTo>
                      <a:pt x="758" y="150"/>
                      <a:pt x="670" y="269"/>
                      <a:pt x="626" y="409"/>
                    </a:cubicBezTo>
                    <a:cubicBezTo>
                      <a:pt x="574" y="573"/>
                      <a:pt x="526" y="736"/>
                      <a:pt x="487" y="903"/>
                    </a:cubicBezTo>
                    <a:cubicBezTo>
                      <a:pt x="424" y="1178"/>
                      <a:pt x="331" y="1422"/>
                      <a:pt x="1" y="1483"/>
                    </a:cubicBezTo>
                    <a:cubicBezTo>
                      <a:pt x="44" y="1492"/>
                      <a:pt x="90" y="1496"/>
                      <a:pt x="136" y="1496"/>
                    </a:cubicBezTo>
                    <a:cubicBezTo>
                      <a:pt x="512" y="1496"/>
                      <a:pt x="962" y="1213"/>
                      <a:pt x="1023" y="873"/>
                    </a:cubicBezTo>
                    <a:lnTo>
                      <a:pt x="1023" y="873"/>
                    </a:lnTo>
                    <a:cubicBezTo>
                      <a:pt x="922" y="889"/>
                      <a:pt x="824" y="910"/>
                      <a:pt x="724" y="920"/>
                    </a:cubicBezTo>
                    <a:cubicBezTo>
                      <a:pt x="719" y="920"/>
                      <a:pt x="714" y="920"/>
                      <a:pt x="708" y="920"/>
                    </a:cubicBezTo>
                    <a:cubicBezTo>
                      <a:pt x="664" y="920"/>
                      <a:pt x="619" y="906"/>
                      <a:pt x="575" y="899"/>
                    </a:cubicBezTo>
                    <a:cubicBezTo>
                      <a:pt x="596" y="858"/>
                      <a:pt x="610" y="810"/>
                      <a:pt x="638" y="774"/>
                    </a:cubicBezTo>
                    <a:cubicBezTo>
                      <a:pt x="819" y="552"/>
                      <a:pt x="879" y="289"/>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7" name="Google Shape;7497;p33"/>
              <p:cNvSpPr/>
              <p:nvPr/>
            </p:nvSpPr>
            <p:spPr>
              <a:xfrm>
                <a:off x="484762" y="372363"/>
                <a:ext cx="130107" cy="194550"/>
              </a:xfrm>
              <a:custGeom>
                <a:avLst/>
                <a:gdLst/>
                <a:ahLst/>
                <a:cxnLst/>
                <a:rect l="l" t="t" r="r" b="b"/>
                <a:pathLst>
                  <a:path w="1385" h="2071" extrusionOk="0">
                    <a:moveTo>
                      <a:pt x="1365" y="0"/>
                    </a:moveTo>
                    <a:cubicBezTo>
                      <a:pt x="1364" y="0"/>
                      <a:pt x="1364" y="0"/>
                      <a:pt x="1363" y="0"/>
                    </a:cubicBezTo>
                    <a:cubicBezTo>
                      <a:pt x="1352" y="2"/>
                      <a:pt x="1339" y="5"/>
                      <a:pt x="1328" y="11"/>
                    </a:cubicBezTo>
                    <a:cubicBezTo>
                      <a:pt x="806" y="239"/>
                      <a:pt x="417" y="581"/>
                      <a:pt x="311" y="1174"/>
                    </a:cubicBezTo>
                    <a:cubicBezTo>
                      <a:pt x="258" y="1485"/>
                      <a:pt x="226" y="1803"/>
                      <a:pt x="0" y="2056"/>
                    </a:cubicBezTo>
                    <a:cubicBezTo>
                      <a:pt x="6" y="2060"/>
                      <a:pt x="11" y="2063"/>
                      <a:pt x="16" y="2070"/>
                    </a:cubicBezTo>
                    <a:cubicBezTo>
                      <a:pt x="47" y="2045"/>
                      <a:pt x="81" y="2021"/>
                      <a:pt x="109" y="1993"/>
                    </a:cubicBezTo>
                    <a:cubicBezTo>
                      <a:pt x="243" y="1861"/>
                      <a:pt x="314" y="1691"/>
                      <a:pt x="375" y="1519"/>
                    </a:cubicBezTo>
                    <a:cubicBezTo>
                      <a:pt x="438" y="1337"/>
                      <a:pt x="501" y="1153"/>
                      <a:pt x="563" y="971"/>
                    </a:cubicBezTo>
                    <a:cubicBezTo>
                      <a:pt x="705" y="549"/>
                      <a:pt x="958" y="222"/>
                      <a:pt x="1363" y="21"/>
                    </a:cubicBezTo>
                    <a:cubicBezTo>
                      <a:pt x="1370" y="17"/>
                      <a:pt x="1375" y="11"/>
                      <a:pt x="1385" y="2"/>
                    </a:cubicBezTo>
                    <a:cubicBezTo>
                      <a:pt x="1374" y="2"/>
                      <a:pt x="1369" y="0"/>
                      <a:pt x="1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8" name="Google Shape;7498;p33"/>
              <p:cNvSpPr/>
              <p:nvPr/>
            </p:nvSpPr>
            <p:spPr>
              <a:xfrm>
                <a:off x="421538" y="464145"/>
                <a:ext cx="89807" cy="159698"/>
              </a:xfrm>
              <a:custGeom>
                <a:avLst/>
                <a:gdLst/>
                <a:ahLst/>
                <a:cxnLst/>
                <a:rect l="l" t="t" r="r" b="b"/>
                <a:pathLst>
                  <a:path w="956" h="1700" extrusionOk="0">
                    <a:moveTo>
                      <a:pt x="955" y="1"/>
                    </a:moveTo>
                    <a:cubicBezTo>
                      <a:pt x="845" y="102"/>
                      <a:pt x="738" y="203"/>
                      <a:pt x="647" y="317"/>
                    </a:cubicBezTo>
                    <a:cubicBezTo>
                      <a:pt x="514" y="481"/>
                      <a:pt x="465" y="682"/>
                      <a:pt x="419" y="884"/>
                    </a:cubicBezTo>
                    <a:cubicBezTo>
                      <a:pt x="349" y="1189"/>
                      <a:pt x="250" y="1483"/>
                      <a:pt x="1" y="1700"/>
                    </a:cubicBezTo>
                    <a:cubicBezTo>
                      <a:pt x="96" y="1695"/>
                      <a:pt x="170" y="1662"/>
                      <a:pt x="233" y="1597"/>
                    </a:cubicBezTo>
                    <a:cubicBezTo>
                      <a:pt x="344" y="1484"/>
                      <a:pt x="396" y="1341"/>
                      <a:pt x="434" y="1189"/>
                    </a:cubicBezTo>
                    <a:cubicBezTo>
                      <a:pt x="473" y="1027"/>
                      <a:pt x="518" y="864"/>
                      <a:pt x="569" y="704"/>
                    </a:cubicBezTo>
                    <a:cubicBezTo>
                      <a:pt x="616" y="558"/>
                      <a:pt x="694" y="423"/>
                      <a:pt x="814" y="330"/>
                    </a:cubicBezTo>
                    <a:cubicBezTo>
                      <a:pt x="926" y="243"/>
                      <a:pt x="941" y="129"/>
                      <a:pt x="9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499" name="Google Shape;7499;p33"/>
              <p:cNvGrpSpPr/>
              <p:nvPr/>
            </p:nvGrpSpPr>
            <p:grpSpPr>
              <a:xfrm>
                <a:off x="397959" y="568891"/>
                <a:ext cx="135181" cy="174074"/>
                <a:chOff x="397959" y="568891"/>
                <a:chExt cx="135181" cy="174074"/>
              </a:xfrm>
            </p:grpSpPr>
            <p:sp>
              <p:nvSpPr>
                <p:cNvPr id="7500" name="Google Shape;7500;p33"/>
                <p:cNvSpPr/>
                <p:nvPr/>
              </p:nvSpPr>
              <p:spPr>
                <a:xfrm>
                  <a:off x="456485" y="568891"/>
                  <a:ext cx="76655" cy="130013"/>
                </a:xfrm>
                <a:custGeom>
                  <a:avLst/>
                  <a:gdLst/>
                  <a:ahLst/>
                  <a:cxnLst/>
                  <a:rect l="l" t="t" r="r" b="b"/>
                  <a:pathLst>
                    <a:path w="816" h="1384" extrusionOk="0">
                      <a:moveTo>
                        <a:pt x="790" y="0"/>
                      </a:moveTo>
                      <a:cubicBezTo>
                        <a:pt x="728" y="0"/>
                        <a:pt x="706" y="21"/>
                        <a:pt x="695" y="67"/>
                      </a:cubicBezTo>
                      <a:cubicBezTo>
                        <a:pt x="685" y="110"/>
                        <a:pt x="669" y="154"/>
                        <a:pt x="645" y="190"/>
                      </a:cubicBezTo>
                      <a:cubicBezTo>
                        <a:pt x="516" y="382"/>
                        <a:pt x="383" y="572"/>
                        <a:pt x="250" y="761"/>
                      </a:cubicBezTo>
                      <a:cubicBezTo>
                        <a:pt x="209" y="818"/>
                        <a:pt x="161" y="869"/>
                        <a:pt x="125" y="927"/>
                      </a:cubicBezTo>
                      <a:cubicBezTo>
                        <a:pt x="62" y="1028"/>
                        <a:pt x="1" y="1131"/>
                        <a:pt x="5" y="1256"/>
                      </a:cubicBezTo>
                      <a:cubicBezTo>
                        <a:pt x="7" y="1333"/>
                        <a:pt x="64" y="1383"/>
                        <a:pt x="145" y="1383"/>
                      </a:cubicBezTo>
                      <a:cubicBezTo>
                        <a:pt x="146" y="1383"/>
                        <a:pt x="147" y="1383"/>
                        <a:pt x="148" y="1383"/>
                      </a:cubicBezTo>
                      <a:cubicBezTo>
                        <a:pt x="227" y="1381"/>
                        <a:pt x="287" y="1333"/>
                        <a:pt x="289" y="1268"/>
                      </a:cubicBezTo>
                      <a:cubicBezTo>
                        <a:pt x="289" y="1247"/>
                        <a:pt x="282" y="1219"/>
                        <a:pt x="268" y="1210"/>
                      </a:cubicBezTo>
                      <a:cubicBezTo>
                        <a:pt x="266" y="1208"/>
                        <a:pt x="263" y="1208"/>
                        <a:pt x="260" y="1208"/>
                      </a:cubicBezTo>
                      <a:cubicBezTo>
                        <a:pt x="246" y="1208"/>
                        <a:pt x="226" y="1219"/>
                        <a:pt x="209" y="1223"/>
                      </a:cubicBezTo>
                      <a:cubicBezTo>
                        <a:pt x="191" y="1228"/>
                        <a:pt x="163" y="1242"/>
                        <a:pt x="151" y="1242"/>
                      </a:cubicBezTo>
                      <a:cubicBezTo>
                        <a:pt x="149" y="1242"/>
                        <a:pt x="147" y="1242"/>
                        <a:pt x="146" y="1241"/>
                      </a:cubicBezTo>
                      <a:cubicBezTo>
                        <a:pt x="131" y="1223"/>
                        <a:pt x="117" y="1190"/>
                        <a:pt x="122" y="1169"/>
                      </a:cubicBezTo>
                      <a:cubicBezTo>
                        <a:pt x="137" y="1113"/>
                        <a:pt x="156" y="1055"/>
                        <a:pt x="187" y="1006"/>
                      </a:cubicBezTo>
                      <a:cubicBezTo>
                        <a:pt x="321" y="795"/>
                        <a:pt x="462" y="589"/>
                        <a:pt x="596" y="378"/>
                      </a:cubicBezTo>
                      <a:cubicBezTo>
                        <a:pt x="671" y="260"/>
                        <a:pt x="736" y="136"/>
                        <a:pt x="816" y="1"/>
                      </a:cubicBezTo>
                      <a:cubicBezTo>
                        <a:pt x="806" y="0"/>
                        <a:pt x="798" y="0"/>
                        <a:pt x="7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1" name="Google Shape;7501;p33"/>
                <p:cNvSpPr/>
                <p:nvPr/>
              </p:nvSpPr>
              <p:spPr>
                <a:xfrm>
                  <a:off x="432624" y="679086"/>
                  <a:ext cx="25176" cy="63879"/>
                </a:xfrm>
                <a:custGeom>
                  <a:avLst/>
                  <a:gdLst/>
                  <a:ahLst/>
                  <a:cxnLst/>
                  <a:rect l="l" t="t" r="r" b="b"/>
                  <a:pathLst>
                    <a:path w="268" h="680" extrusionOk="0">
                      <a:moveTo>
                        <a:pt x="192" y="1"/>
                      </a:moveTo>
                      <a:cubicBezTo>
                        <a:pt x="148" y="81"/>
                        <a:pt x="99" y="159"/>
                        <a:pt x="64" y="243"/>
                      </a:cubicBezTo>
                      <a:cubicBezTo>
                        <a:pt x="20" y="348"/>
                        <a:pt x="1" y="458"/>
                        <a:pt x="40" y="569"/>
                      </a:cubicBezTo>
                      <a:cubicBezTo>
                        <a:pt x="65" y="636"/>
                        <a:pt x="114" y="680"/>
                        <a:pt x="168" y="680"/>
                      </a:cubicBezTo>
                      <a:cubicBezTo>
                        <a:pt x="177" y="680"/>
                        <a:pt x="186" y="679"/>
                        <a:pt x="195" y="676"/>
                      </a:cubicBezTo>
                      <a:cubicBezTo>
                        <a:pt x="222" y="668"/>
                        <a:pt x="247" y="640"/>
                        <a:pt x="261" y="615"/>
                      </a:cubicBezTo>
                      <a:cubicBezTo>
                        <a:pt x="267" y="604"/>
                        <a:pt x="250" y="569"/>
                        <a:pt x="233" y="558"/>
                      </a:cubicBezTo>
                      <a:cubicBezTo>
                        <a:pt x="111" y="482"/>
                        <a:pt x="74" y="363"/>
                        <a:pt x="154" y="246"/>
                      </a:cubicBezTo>
                      <a:cubicBezTo>
                        <a:pt x="207" y="167"/>
                        <a:pt x="216" y="9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2" name="Google Shape;7502;p33"/>
                <p:cNvSpPr/>
                <p:nvPr/>
              </p:nvSpPr>
              <p:spPr>
                <a:xfrm>
                  <a:off x="397959" y="707175"/>
                  <a:ext cx="31658" cy="21982"/>
                </a:xfrm>
                <a:custGeom>
                  <a:avLst/>
                  <a:gdLst/>
                  <a:ahLst/>
                  <a:cxnLst/>
                  <a:rect l="l" t="t" r="r" b="b"/>
                  <a:pathLst>
                    <a:path w="337" h="234" extrusionOk="0">
                      <a:moveTo>
                        <a:pt x="38" y="0"/>
                      </a:moveTo>
                      <a:cubicBezTo>
                        <a:pt x="23" y="0"/>
                        <a:pt x="10" y="11"/>
                        <a:pt x="8" y="26"/>
                      </a:cubicBezTo>
                      <a:cubicBezTo>
                        <a:pt x="1" y="73"/>
                        <a:pt x="3" y="129"/>
                        <a:pt x="22" y="172"/>
                      </a:cubicBezTo>
                      <a:cubicBezTo>
                        <a:pt x="36" y="201"/>
                        <a:pt x="84" y="231"/>
                        <a:pt x="119" y="233"/>
                      </a:cubicBezTo>
                      <a:cubicBezTo>
                        <a:pt x="122" y="234"/>
                        <a:pt x="126" y="234"/>
                        <a:pt x="129" y="234"/>
                      </a:cubicBezTo>
                      <a:cubicBezTo>
                        <a:pt x="217" y="234"/>
                        <a:pt x="305" y="158"/>
                        <a:pt x="337" y="64"/>
                      </a:cubicBezTo>
                      <a:lnTo>
                        <a:pt x="337" y="64"/>
                      </a:lnTo>
                      <a:cubicBezTo>
                        <a:pt x="329" y="67"/>
                        <a:pt x="323" y="69"/>
                        <a:pt x="318" y="72"/>
                      </a:cubicBezTo>
                      <a:cubicBezTo>
                        <a:pt x="268" y="93"/>
                        <a:pt x="221" y="124"/>
                        <a:pt x="169" y="130"/>
                      </a:cubicBezTo>
                      <a:cubicBezTo>
                        <a:pt x="165" y="131"/>
                        <a:pt x="161" y="131"/>
                        <a:pt x="158" y="131"/>
                      </a:cubicBezTo>
                      <a:cubicBezTo>
                        <a:pt x="97" y="131"/>
                        <a:pt x="88" y="69"/>
                        <a:pt x="67" y="23"/>
                      </a:cubicBezTo>
                      <a:cubicBezTo>
                        <a:pt x="60" y="7"/>
                        <a:pt x="4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503" name="Google Shape;7503;p33"/>
              <p:cNvSpPr/>
              <p:nvPr/>
            </p:nvSpPr>
            <p:spPr>
              <a:xfrm>
                <a:off x="535585" y="637845"/>
                <a:ext cx="228838" cy="446497"/>
              </a:xfrm>
              <a:custGeom>
                <a:avLst/>
                <a:gdLst/>
                <a:ahLst/>
                <a:cxnLst/>
                <a:rect l="l" t="t" r="r" b="b"/>
                <a:pathLst>
                  <a:path w="2436" h="4753" extrusionOk="0">
                    <a:moveTo>
                      <a:pt x="757" y="86"/>
                    </a:moveTo>
                    <a:lnTo>
                      <a:pt x="757" y="86"/>
                    </a:lnTo>
                    <a:cubicBezTo>
                      <a:pt x="736" y="367"/>
                      <a:pt x="863" y="590"/>
                      <a:pt x="1031" y="800"/>
                    </a:cubicBezTo>
                    <a:cubicBezTo>
                      <a:pt x="1079" y="859"/>
                      <a:pt x="1118" y="926"/>
                      <a:pt x="1169" y="983"/>
                    </a:cubicBezTo>
                    <a:cubicBezTo>
                      <a:pt x="1428" y="1276"/>
                      <a:pt x="1501" y="1626"/>
                      <a:pt x="1480" y="2005"/>
                    </a:cubicBezTo>
                    <a:cubicBezTo>
                      <a:pt x="1467" y="2228"/>
                      <a:pt x="1399" y="2432"/>
                      <a:pt x="1286" y="2628"/>
                    </a:cubicBezTo>
                    <a:cubicBezTo>
                      <a:pt x="1278" y="2618"/>
                      <a:pt x="1272" y="2614"/>
                      <a:pt x="1272" y="2609"/>
                    </a:cubicBezTo>
                    <a:cubicBezTo>
                      <a:pt x="1275" y="2234"/>
                      <a:pt x="1164" y="1894"/>
                      <a:pt x="984" y="1570"/>
                    </a:cubicBezTo>
                    <a:cubicBezTo>
                      <a:pt x="912" y="1438"/>
                      <a:pt x="839" y="1309"/>
                      <a:pt x="776" y="1176"/>
                    </a:cubicBezTo>
                    <a:cubicBezTo>
                      <a:pt x="662" y="931"/>
                      <a:pt x="628" y="673"/>
                      <a:pt x="647" y="407"/>
                    </a:cubicBezTo>
                    <a:cubicBezTo>
                      <a:pt x="656" y="293"/>
                      <a:pt x="689" y="185"/>
                      <a:pt x="757" y="86"/>
                    </a:cubicBezTo>
                    <a:close/>
                    <a:moveTo>
                      <a:pt x="688" y="50"/>
                    </a:moveTo>
                    <a:cubicBezTo>
                      <a:pt x="523" y="422"/>
                      <a:pt x="568" y="776"/>
                      <a:pt x="710" y="1121"/>
                    </a:cubicBezTo>
                    <a:cubicBezTo>
                      <a:pt x="800" y="1335"/>
                      <a:pt x="929" y="1531"/>
                      <a:pt x="1025" y="1743"/>
                    </a:cubicBezTo>
                    <a:cubicBezTo>
                      <a:pt x="1159" y="2035"/>
                      <a:pt x="1247" y="2337"/>
                      <a:pt x="1209" y="2665"/>
                    </a:cubicBezTo>
                    <a:cubicBezTo>
                      <a:pt x="1203" y="2719"/>
                      <a:pt x="1180" y="2773"/>
                      <a:pt x="1163" y="2841"/>
                    </a:cubicBezTo>
                    <a:cubicBezTo>
                      <a:pt x="1144" y="2815"/>
                      <a:pt x="1134" y="2805"/>
                      <a:pt x="1129" y="2792"/>
                    </a:cubicBezTo>
                    <a:cubicBezTo>
                      <a:pt x="1040" y="2589"/>
                      <a:pt x="905" y="2427"/>
                      <a:pt x="719" y="2305"/>
                    </a:cubicBezTo>
                    <a:cubicBezTo>
                      <a:pt x="709" y="2300"/>
                      <a:pt x="703" y="2294"/>
                      <a:pt x="694" y="2289"/>
                    </a:cubicBezTo>
                    <a:cubicBezTo>
                      <a:pt x="312" y="2068"/>
                      <a:pt x="168" y="1711"/>
                      <a:pt x="110" y="1298"/>
                    </a:cubicBezTo>
                    <a:cubicBezTo>
                      <a:pt x="46" y="836"/>
                      <a:pt x="245" y="476"/>
                      <a:pt x="540" y="151"/>
                    </a:cubicBezTo>
                    <a:cubicBezTo>
                      <a:pt x="579" y="109"/>
                      <a:pt x="638" y="83"/>
                      <a:pt x="688" y="50"/>
                    </a:cubicBezTo>
                    <a:close/>
                    <a:moveTo>
                      <a:pt x="1532" y="1719"/>
                    </a:moveTo>
                    <a:cubicBezTo>
                      <a:pt x="1680" y="1916"/>
                      <a:pt x="1816" y="2119"/>
                      <a:pt x="1872" y="2362"/>
                    </a:cubicBezTo>
                    <a:cubicBezTo>
                      <a:pt x="1929" y="2600"/>
                      <a:pt x="1940" y="2845"/>
                      <a:pt x="1878" y="3091"/>
                    </a:cubicBezTo>
                    <a:cubicBezTo>
                      <a:pt x="1818" y="2914"/>
                      <a:pt x="1691" y="2791"/>
                      <a:pt x="1556" y="2672"/>
                    </a:cubicBezTo>
                    <a:cubicBezTo>
                      <a:pt x="1529" y="2647"/>
                      <a:pt x="1509" y="2615"/>
                      <a:pt x="1487" y="2585"/>
                    </a:cubicBezTo>
                    <a:cubicBezTo>
                      <a:pt x="1439" y="2520"/>
                      <a:pt x="1426" y="2456"/>
                      <a:pt x="1458" y="2372"/>
                    </a:cubicBezTo>
                    <a:cubicBezTo>
                      <a:pt x="1526" y="2192"/>
                      <a:pt x="1545" y="2003"/>
                      <a:pt x="1529" y="1810"/>
                    </a:cubicBezTo>
                    <a:cubicBezTo>
                      <a:pt x="1526" y="1781"/>
                      <a:pt x="1525" y="1752"/>
                      <a:pt x="1532" y="1719"/>
                    </a:cubicBezTo>
                    <a:close/>
                    <a:moveTo>
                      <a:pt x="1077" y="771"/>
                    </a:moveTo>
                    <a:cubicBezTo>
                      <a:pt x="1301" y="925"/>
                      <a:pt x="1536" y="1065"/>
                      <a:pt x="1747" y="1234"/>
                    </a:cubicBezTo>
                    <a:cubicBezTo>
                      <a:pt x="2193" y="1591"/>
                      <a:pt x="2362" y="2065"/>
                      <a:pt x="2259" y="2626"/>
                    </a:cubicBezTo>
                    <a:cubicBezTo>
                      <a:pt x="2219" y="2832"/>
                      <a:pt x="2115" y="3007"/>
                      <a:pt x="1941" y="3150"/>
                    </a:cubicBezTo>
                    <a:cubicBezTo>
                      <a:pt x="1941" y="3119"/>
                      <a:pt x="1937" y="3097"/>
                      <a:pt x="1941" y="3078"/>
                    </a:cubicBezTo>
                    <a:cubicBezTo>
                      <a:pt x="2046" y="2547"/>
                      <a:pt x="1889" y="2086"/>
                      <a:pt x="1566" y="1669"/>
                    </a:cubicBezTo>
                    <a:cubicBezTo>
                      <a:pt x="1535" y="1628"/>
                      <a:pt x="1511" y="1576"/>
                      <a:pt x="1500" y="1525"/>
                    </a:cubicBezTo>
                    <a:cubicBezTo>
                      <a:pt x="1458" y="1347"/>
                      <a:pt x="1385" y="1184"/>
                      <a:pt x="1272" y="1039"/>
                    </a:cubicBezTo>
                    <a:cubicBezTo>
                      <a:pt x="1204" y="951"/>
                      <a:pt x="1137" y="863"/>
                      <a:pt x="1070" y="775"/>
                    </a:cubicBezTo>
                    <a:lnTo>
                      <a:pt x="1077" y="771"/>
                    </a:lnTo>
                    <a:close/>
                    <a:moveTo>
                      <a:pt x="1390" y="2542"/>
                    </a:moveTo>
                    <a:cubicBezTo>
                      <a:pt x="1487" y="2642"/>
                      <a:pt x="1547" y="2753"/>
                      <a:pt x="1555" y="2890"/>
                    </a:cubicBezTo>
                    <a:cubicBezTo>
                      <a:pt x="1567" y="3094"/>
                      <a:pt x="1578" y="3300"/>
                      <a:pt x="1594" y="3504"/>
                    </a:cubicBezTo>
                    <a:cubicBezTo>
                      <a:pt x="1601" y="3581"/>
                      <a:pt x="1611" y="3657"/>
                      <a:pt x="1630" y="3731"/>
                    </a:cubicBezTo>
                    <a:cubicBezTo>
                      <a:pt x="1649" y="3802"/>
                      <a:pt x="1702" y="3847"/>
                      <a:pt x="1779" y="3856"/>
                    </a:cubicBezTo>
                    <a:cubicBezTo>
                      <a:pt x="1785" y="3856"/>
                      <a:pt x="1791" y="3857"/>
                      <a:pt x="1797" y="3857"/>
                    </a:cubicBezTo>
                    <a:cubicBezTo>
                      <a:pt x="1880" y="3857"/>
                      <a:pt x="1953" y="3791"/>
                      <a:pt x="1960" y="3708"/>
                    </a:cubicBezTo>
                    <a:cubicBezTo>
                      <a:pt x="1970" y="3617"/>
                      <a:pt x="1917" y="3565"/>
                      <a:pt x="1812" y="3558"/>
                    </a:cubicBezTo>
                    <a:cubicBezTo>
                      <a:pt x="1839" y="3518"/>
                      <a:pt x="1875" y="3498"/>
                      <a:pt x="1910" y="3498"/>
                    </a:cubicBezTo>
                    <a:cubicBezTo>
                      <a:pt x="1947" y="3498"/>
                      <a:pt x="1985" y="3520"/>
                      <a:pt x="2014" y="3563"/>
                    </a:cubicBezTo>
                    <a:cubicBezTo>
                      <a:pt x="2088" y="3676"/>
                      <a:pt x="2047" y="3851"/>
                      <a:pt x="1931" y="3924"/>
                    </a:cubicBezTo>
                    <a:cubicBezTo>
                      <a:pt x="1888" y="3950"/>
                      <a:pt x="1841" y="3963"/>
                      <a:pt x="1795" y="3963"/>
                    </a:cubicBezTo>
                    <a:cubicBezTo>
                      <a:pt x="1711" y="3963"/>
                      <a:pt x="1629" y="3920"/>
                      <a:pt x="1581" y="3842"/>
                    </a:cubicBezTo>
                    <a:cubicBezTo>
                      <a:pt x="1563" y="3812"/>
                      <a:pt x="1549" y="3782"/>
                      <a:pt x="1516" y="3751"/>
                    </a:cubicBezTo>
                    <a:cubicBezTo>
                      <a:pt x="1513" y="3774"/>
                      <a:pt x="1504" y="3796"/>
                      <a:pt x="1505" y="3816"/>
                    </a:cubicBezTo>
                    <a:cubicBezTo>
                      <a:pt x="1515" y="3989"/>
                      <a:pt x="1525" y="4162"/>
                      <a:pt x="1541" y="4335"/>
                    </a:cubicBezTo>
                    <a:cubicBezTo>
                      <a:pt x="1545" y="4379"/>
                      <a:pt x="1556" y="4425"/>
                      <a:pt x="1576" y="4463"/>
                    </a:cubicBezTo>
                    <a:cubicBezTo>
                      <a:pt x="1602" y="4518"/>
                      <a:pt x="1642" y="4545"/>
                      <a:pt x="1685" y="4545"/>
                    </a:cubicBezTo>
                    <a:cubicBezTo>
                      <a:pt x="1718" y="4545"/>
                      <a:pt x="1753" y="4529"/>
                      <a:pt x="1787" y="4498"/>
                    </a:cubicBezTo>
                    <a:cubicBezTo>
                      <a:pt x="1800" y="4484"/>
                      <a:pt x="1828" y="4483"/>
                      <a:pt x="1849" y="4474"/>
                    </a:cubicBezTo>
                    <a:cubicBezTo>
                      <a:pt x="1854" y="4497"/>
                      <a:pt x="1869" y="4521"/>
                      <a:pt x="1862" y="4540"/>
                    </a:cubicBezTo>
                    <a:cubicBezTo>
                      <a:pt x="1841" y="4603"/>
                      <a:pt x="1819" y="4669"/>
                      <a:pt x="1742" y="4688"/>
                    </a:cubicBezTo>
                    <a:cubicBezTo>
                      <a:pt x="1728" y="4691"/>
                      <a:pt x="1714" y="4693"/>
                      <a:pt x="1701" y="4693"/>
                    </a:cubicBezTo>
                    <a:cubicBezTo>
                      <a:pt x="1638" y="4693"/>
                      <a:pt x="1588" y="4659"/>
                      <a:pt x="1547" y="4607"/>
                    </a:cubicBezTo>
                    <a:cubicBezTo>
                      <a:pt x="1457" y="4495"/>
                      <a:pt x="1438" y="4358"/>
                      <a:pt x="1439" y="4221"/>
                    </a:cubicBezTo>
                    <a:cubicBezTo>
                      <a:pt x="1442" y="3975"/>
                      <a:pt x="1461" y="3727"/>
                      <a:pt x="1474" y="3481"/>
                    </a:cubicBezTo>
                    <a:cubicBezTo>
                      <a:pt x="1475" y="3450"/>
                      <a:pt x="1474" y="3420"/>
                      <a:pt x="1474" y="3390"/>
                    </a:cubicBezTo>
                    <a:cubicBezTo>
                      <a:pt x="1463" y="3389"/>
                      <a:pt x="1454" y="3389"/>
                      <a:pt x="1444" y="3388"/>
                    </a:cubicBezTo>
                    <a:cubicBezTo>
                      <a:pt x="1436" y="3409"/>
                      <a:pt x="1430" y="3431"/>
                      <a:pt x="1425" y="3456"/>
                    </a:cubicBezTo>
                    <a:cubicBezTo>
                      <a:pt x="1391" y="3556"/>
                      <a:pt x="1287" y="3628"/>
                      <a:pt x="1186" y="3628"/>
                    </a:cubicBezTo>
                    <a:cubicBezTo>
                      <a:pt x="1172" y="3628"/>
                      <a:pt x="1158" y="3627"/>
                      <a:pt x="1144" y="3624"/>
                    </a:cubicBezTo>
                    <a:cubicBezTo>
                      <a:pt x="1003" y="3591"/>
                      <a:pt x="911" y="3472"/>
                      <a:pt x="925" y="3341"/>
                    </a:cubicBezTo>
                    <a:cubicBezTo>
                      <a:pt x="936" y="3243"/>
                      <a:pt x="961" y="3155"/>
                      <a:pt x="1053" y="3101"/>
                    </a:cubicBezTo>
                    <a:cubicBezTo>
                      <a:pt x="1076" y="3089"/>
                      <a:pt x="1099" y="3081"/>
                      <a:pt x="1122" y="3081"/>
                    </a:cubicBezTo>
                    <a:cubicBezTo>
                      <a:pt x="1148" y="3081"/>
                      <a:pt x="1174" y="3091"/>
                      <a:pt x="1196" y="3114"/>
                    </a:cubicBezTo>
                    <a:cubicBezTo>
                      <a:pt x="1235" y="3154"/>
                      <a:pt x="1251" y="3206"/>
                      <a:pt x="1219" y="3268"/>
                    </a:cubicBezTo>
                    <a:cubicBezTo>
                      <a:pt x="1189" y="3238"/>
                      <a:pt x="1159" y="3221"/>
                      <a:pt x="1127" y="3221"/>
                    </a:cubicBezTo>
                    <a:cubicBezTo>
                      <a:pt x="1107" y="3221"/>
                      <a:pt x="1086" y="3228"/>
                      <a:pt x="1065" y="3245"/>
                    </a:cubicBezTo>
                    <a:cubicBezTo>
                      <a:pt x="1010" y="3288"/>
                      <a:pt x="1007" y="3346"/>
                      <a:pt x="1019" y="3408"/>
                    </a:cubicBezTo>
                    <a:cubicBezTo>
                      <a:pt x="1034" y="3473"/>
                      <a:pt x="1077" y="3509"/>
                      <a:pt x="1143" y="3519"/>
                    </a:cubicBezTo>
                    <a:cubicBezTo>
                      <a:pt x="1156" y="3521"/>
                      <a:pt x="1167" y="3522"/>
                      <a:pt x="1179" y="3522"/>
                    </a:cubicBezTo>
                    <a:cubicBezTo>
                      <a:pt x="1249" y="3522"/>
                      <a:pt x="1304" y="3487"/>
                      <a:pt x="1348" y="3426"/>
                    </a:cubicBezTo>
                    <a:cubicBezTo>
                      <a:pt x="1410" y="3337"/>
                      <a:pt x="1422" y="3237"/>
                      <a:pt x="1417" y="3135"/>
                    </a:cubicBezTo>
                    <a:cubicBezTo>
                      <a:pt x="1410" y="2981"/>
                      <a:pt x="1390" y="2828"/>
                      <a:pt x="1379" y="2676"/>
                    </a:cubicBezTo>
                    <a:cubicBezTo>
                      <a:pt x="1375" y="2631"/>
                      <a:pt x="1379" y="2587"/>
                      <a:pt x="1390" y="2542"/>
                    </a:cubicBezTo>
                    <a:close/>
                    <a:moveTo>
                      <a:pt x="740" y="1"/>
                    </a:moveTo>
                    <a:cubicBezTo>
                      <a:pt x="727" y="1"/>
                      <a:pt x="712" y="4"/>
                      <a:pt x="695" y="12"/>
                    </a:cubicBezTo>
                    <a:cubicBezTo>
                      <a:pt x="628" y="41"/>
                      <a:pt x="554" y="73"/>
                      <a:pt x="507" y="124"/>
                    </a:cubicBezTo>
                    <a:cubicBezTo>
                      <a:pt x="204" y="455"/>
                      <a:pt x="1" y="824"/>
                      <a:pt x="65" y="1297"/>
                    </a:cubicBezTo>
                    <a:cubicBezTo>
                      <a:pt x="125" y="1727"/>
                      <a:pt x="271" y="2099"/>
                      <a:pt x="670" y="2332"/>
                    </a:cubicBezTo>
                    <a:cubicBezTo>
                      <a:pt x="869" y="2448"/>
                      <a:pt x="1004" y="2624"/>
                      <a:pt x="1096" y="2835"/>
                    </a:cubicBezTo>
                    <a:cubicBezTo>
                      <a:pt x="1106" y="2858"/>
                      <a:pt x="1134" y="2892"/>
                      <a:pt x="1152" y="2892"/>
                    </a:cubicBezTo>
                    <a:cubicBezTo>
                      <a:pt x="1152" y="2892"/>
                      <a:pt x="1152" y="2892"/>
                      <a:pt x="1152" y="2892"/>
                    </a:cubicBezTo>
                    <a:cubicBezTo>
                      <a:pt x="1177" y="2889"/>
                      <a:pt x="1205" y="2862"/>
                      <a:pt x="1222" y="2838"/>
                    </a:cubicBezTo>
                    <a:cubicBezTo>
                      <a:pt x="1258" y="2786"/>
                      <a:pt x="1288" y="2732"/>
                      <a:pt x="1320" y="2678"/>
                    </a:cubicBezTo>
                    <a:cubicBezTo>
                      <a:pt x="1326" y="2680"/>
                      <a:pt x="1333" y="2682"/>
                      <a:pt x="1339" y="2683"/>
                    </a:cubicBezTo>
                    <a:cubicBezTo>
                      <a:pt x="1358" y="2894"/>
                      <a:pt x="1392" y="3105"/>
                      <a:pt x="1338" y="3315"/>
                    </a:cubicBezTo>
                    <a:cubicBezTo>
                      <a:pt x="1328" y="3357"/>
                      <a:pt x="1298" y="3395"/>
                      <a:pt x="1269" y="3427"/>
                    </a:cubicBezTo>
                    <a:cubicBezTo>
                      <a:pt x="1244" y="3456"/>
                      <a:pt x="1211" y="3470"/>
                      <a:pt x="1176" y="3470"/>
                    </a:cubicBezTo>
                    <a:cubicBezTo>
                      <a:pt x="1158" y="3470"/>
                      <a:pt x="1139" y="3467"/>
                      <a:pt x="1119" y="3460"/>
                    </a:cubicBezTo>
                    <a:cubicBezTo>
                      <a:pt x="1065" y="3439"/>
                      <a:pt x="1036" y="3366"/>
                      <a:pt x="1066" y="3311"/>
                    </a:cubicBezTo>
                    <a:cubicBezTo>
                      <a:pt x="1082" y="3282"/>
                      <a:pt x="1100" y="3270"/>
                      <a:pt x="1120" y="3270"/>
                    </a:cubicBezTo>
                    <a:cubicBezTo>
                      <a:pt x="1138" y="3270"/>
                      <a:pt x="1159" y="3280"/>
                      <a:pt x="1182" y="3296"/>
                    </a:cubicBezTo>
                    <a:cubicBezTo>
                      <a:pt x="1196" y="3305"/>
                      <a:pt x="1208" y="3309"/>
                      <a:pt x="1218" y="3309"/>
                    </a:cubicBezTo>
                    <a:cubicBezTo>
                      <a:pt x="1247" y="3309"/>
                      <a:pt x="1265" y="3280"/>
                      <a:pt x="1271" y="3246"/>
                    </a:cubicBezTo>
                    <a:cubicBezTo>
                      <a:pt x="1284" y="3177"/>
                      <a:pt x="1268" y="3111"/>
                      <a:pt x="1210" y="3065"/>
                    </a:cubicBezTo>
                    <a:cubicBezTo>
                      <a:pt x="1181" y="3043"/>
                      <a:pt x="1149" y="3032"/>
                      <a:pt x="1118" y="3032"/>
                    </a:cubicBezTo>
                    <a:cubicBezTo>
                      <a:pt x="1088" y="3032"/>
                      <a:pt x="1058" y="3041"/>
                      <a:pt x="1028" y="3057"/>
                    </a:cubicBezTo>
                    <a:cubicBezTo>
                      <a:pt x="875" y="3138"/>
                      <a:pt x="817" y="3379"/>
                      <a:pt x="915" y="3532"/>
                    </a:cubicBezTo>
                    <a:cubicBezTo>
                      <a:pt x="974" y="3625"/>
                      <a:pt x="1071" y="3675"/>
                      <a:pt x="1172" y="3675"/>
                    </a:cubicBezTo>
                    <a:cubicBezTo>
                      <a:pt x="1237" y="3675"/>
                      <a:pt x="1304" y="3654"/>
                      <a:pt x="1363" y="3612"/>
                    </a:cubicBezTo>
                    <a:cubicBezTo>
                      <a:pt x="1378" y="3600"/>
                      <a:pt x="1395" y="3589"/>
                      <a:pt x="1421" y="3569"/>
                    </a:cubicBezTo>
                    <a:lnTo>
                      <a:pt x="1421" y="3569"/>
                    </a:lnTo>
                    <a:cubicBezTo>
                      <a:pt x="1416" y="3621"/>
                      <a:pt x="1413" y="3658"/>
                      <a:pt x="1410" y="3694"/>
                    </a:cubicBezTo>
                    <a:cubicBezTo>
                      <a:pt x="1386" y="3943"/>
                      <a:pt x="1358" y="4193"/>
                      <a:pt x="1413" y="4441"/>
                    </a:cubicBezTo>
                    <a:cubicBezTo>
                      <a:pt x="1447" y="4593"/>
                      <a:pt x="1523" y="4710"/>
                      <a:pt x="1685" y="4750"/>
                    </a:cubicBezTo>
                    <a:cubicBezTo>
                      <a:pt x="1696" y="4750"/>
                      <a:pt x="1706" y="4750"/>
                      <a:pt x="1718" y="4752"/>
                    </a:cubicBezTo>
                    <a:cubicBezTo>
                      <a:pt x="1842" y="4725"/>
                      <a:pt x="1901" y="4638"/>
                      <a:pt x="1910" y="4520"/>
                    </a:cubicBezTo>
                    <a:cubicBezTo>
                      <a:pt x="1913" y="4491"/>
                      <a:pt x="1896" y="4441"/>
                      <a:pt x="1877" y="4434"/>
                    </a:cubicBezTo>
                    <a:cubicBezTo>
                      <a:pt x="1867" y="4431"/>
                      <a:pt x="1856" y="4429"/>
                      <a:pt x="1844" y="4429"/>
                    </a:cubicBezTo>
                    <a:cubicBezTo>
                      <a:pt x="1817" y="4429"/>
                      <a:pt x="1787" y="4437"/>
                      <a:pt x="1770" y="4452"/>
                    </a:cubicBezTo>
                    <a:cubicBezTo>
                      <a:pt x="1737" y="4479"/>
                      <a:pt x="1707" y="4494"/>
                      <a:pt x="1683" y="4494"/>
                    </a:cubicBezTo>
                    <a:cubicBezTo>
                      <a:pt x="1647" y="4494"/>
                      <a:pt x="1622" y="4464"/>
                      <a:pt x="1610" y="4402"/>
                    </a:cubicBezTo>
                    <a:cubicBezTo>
                      <a:pt x="1586" y="4279"/>
                      <a:pt x="1576" y="4153"/>
                      <a:pt x="1560" y="4028"/>
                    </a:cubicBezTo>
                    <a:cubicBezTo>
                      <a:pt x="1556" y="3993"/>
                      <a:pt x="1556" y="3958"/>
                      <a:pt x="1553" y="3910"/>
                    </a:cubicBezTo>
                    <a:lnTo>
                      <a:pt x="1553" y="3910"/>
                    </a:lnTo>
                    <a:cubicBezTo>
                      <a:pt x="1584" y="3935"/>
                      <a:pt x="1600" y="3951"/>
                      <a:pt x="1618" y="3963"/>
                    </a:cubicBezTo>
                    <a:cubicBezTo>
                      <a:pt x="1669" y="3999"/>
                      <a:pt x="1730" y="4017"/>
                      <a:pt x="1792" y="4017"/>
                    </a:cubicBezTo>
                    <a:cubicBezTo>
                      <a:pt x="1870" y="4017"/>
                      <a:pt x="1949" y="3989"/>
                      <a:pt x="2008" y="3932"/>
                    </a:cubicBezTo>
                    <a:cubicBezTo>
                      <a:pt x="2111" y="3833"/>
                      <a:pt x="2135" y="3657"/>
                      <a:pt x="2057" y="3544"/>
                    </a:cubicBezTo>
                    <a:cubicBezTo>
                      <a:pt x="2022" y="3491"/>
                      <a:pt x="1975" y="3455"/>
                      <a:pt x="1915" y="3455"/>
                    </a:cubicBezTo>
                    <a:cubicBezTo>
                      <a:pt x="1906" y="3455"/>
                      <a:pt x="1897" y="3456"/>
                      <a:pt x="1888" y="3458"/>
                    </a:cubicBezTo>
                    <a:cubicBezTo>
                      <a:pt x="1820" y="3470"/>
                      <a:pt x="1773" y="3515"/>
                      <a:pt x="1758" y="3585"/>
                    </a:cubicBezTo>
                    <a:cubicBezTo>
                      <a:pt x="1754" y="3599"/>
                      <a:pt x="1755" y="3623"/>
                      <a:pt x="1764" y="3631"/>
                    </a:cubicBezTo>
                    <a:cubicBezTo>
                      <a:pt x="1767" y="3635"/>
                      <a:pt x="1772" y="3636"/>
                      <a:pt x="1778" y="3636"/>
                    </a:cubicBezTo>
                    <a:cubicBezTo>
                      <a:pt x="1788" y="3636"/>
                      <a:pt x="1801" y="3632"/>
                      <a:pt x="1811" y="3632"/>
                    </a:cubicBezTo>
                    <a:cubicBezTo>
                      <a:pt x="1813" y="3632"/>
                      <a:pt x="1815" y="3632"/>
                      <a:pt x="1817" y="3632"/>
                    </a:cubicBezTo>
                    <a:cubicBezTo>
                      <a:pt x="1832" y="3632"/>
                      <a:pt x="1851" y="3631"/>
                      <a:pt x="1866" y="3631"/>
                    </a:cubicBezTo>
                    <a:cubicBezTo>
                      <a:pt x="1880" y="3631"/>
                      <a:pt x="1890" y="3632"/>
                      <a:pt x="1893" y="3638"/>
                    </a:cubicBezTo>
                    <a:cubicBezTo>
                      <a:pt x="1909" y="3666"/>
                      <a:pt x="1919" y="3715"/>
                      <a:pt x="1904" y="3739"/>
                    </a:cubicBezTo>
                    <a:cubicBezTo>
                      <a:pt x="1884" y="3770"/>
                      <a:pt x="1840" y="3807"/>
                      <a:pt x="1807" y="3807"/>
                    </a:cubicBezTo>
                    <a:cubicBezTo>
                      <a:pt x="1806" y="3807"/>
                      <a:pt x="1805" y="3807"/>
                      <a:pt x="1804" y="3807"/>
                    </a:cubicBezTo>
                    <a:cubicBezTo>
                      <a:pt x="1763" y="3804"/>
                      <a:pt x="1703" y="3771"/>
                      <a:pt x="1690" y="3736"/>
                    </a:cubicBezTo>
                    <a:cubicBezTo>
                      <a:pt x="1661" y="3662"/>
                      <a:pt x="1650" y="3579"/>
                      <a:pt x="1643" y="3498"/>
                    </a:cubicBezTo>
                    <a:cubicBezTo>
                      <a:pt x="1620" y="3281"/>
                      <a:pt x="1603" y="3064"/>
                      <a:pt x="1583" y="2847"/>
                    </a:cubicBezTo>
                    <a:cubicBezTo>
                      <a:pt x="1581" y="2820"/>
                      <a:pt x="1574" y="2794"/>
                      <a:pt x="1567" y="2747"/>
                    </a:cubicBezTo>
                    <a:lnTo>
                      <a:pt x="1567" y="2747"/>
                    </a:lnTo>
                    <a:cubicBezTo>
                      <a:pt x="1712" y="2872"/>
                      <a:pt x="1817" y="2998"/>
                      <a:pt x="1837" y="3178"/>
                    </a:cubicBezTo>
                    <a:cubicBezTo>
                      <a:pt x="1840" y="3205"/>
                      <a:pt x="1852" y="3239"/>
                      <a:pt x="1871" y="3251"/>
                    </a:cubicBezTo>
                    <a:cubicBezTo>
                      <a:pt x="1873" y="3253"/>
                      <a:pt x="1876" y="3253"/>
                      <a:pt x="1879" y="3253"/>
                    </a:cubicBezTo>
                    <a:cubicBezTo>
                      <a:pt x="1894" y="3253"/>
                      <a:pt x="1923" y="3237"/>
                      <a:pt x="1941" y="3224"/>
                    </a:cubicBezTo>
                    <a:cubicBezTo>
                      <a:pt x="2137" y="3078"/>
                      <a:pt x="2256" y="2878"/>
                      <a:pt x="2310" y="2641"/>
                    </a:cubicBezTo>
                    <a:cubicBezTo>
                      <a:pt x="2435" y="2092"/>
                      <a:pt x="2181" y="1449"/>
                      <a:pt x="1708" y="1147"/>
                    </a:cubicBezTo>
                    <a:cubicBezTo>
                      <a:pt x="1491" y="1009"/>
                      <a:pt x="1279" y="864"/>
                      <a:pt x="1070" y="715"/>
                    </a:cubicBezTo>
                    <a:cubicBezTo>
                      <a:pt x="1011" y="676"/>
                      <a:pt x="961" y="621"/>
                      <a:pt x="921" y="563"/>
                    </a:cubicBezTo>
                    <a:cubicBezTo>
                      <a:pt x="823" y="419"/>
                      <a:pt x="798" y="253"/>
                      <a:pt x="794" y="82"/>
                    </a:cubicBezTo>
                    <a:cubicBezTo>
                      <a:pt x="792" y="29"/>
                      <a:pt x="775" y="1"/>
                      <a:pt x="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4" name="Google Shape;7504;p33"/>
              <p:cNvSpPr/>
              <p:nvPr/>
            </p:nvSpPr>
            <p:spPr>
              <a:xfrm>
                <a:off x="392322" y="364660"/>
                <a:ext cx="257490" cy="382618"/>
              </a:xfrm>
              <a:custGeom>
                <a:avLst/>
                <a:gdLst/>
                <a:ahLst/>
                <a:cxnLst/>
                <a:rect l="l" t="t" r="r" b="b"/>
                <a:pathLst>
                  <a:path w="2741" h="4073" extrusionOk="0">
                    <a:moveTo>
                      <a:pt x="2348" y="79"/>
                    </a:moveTo>
                    <a:cubicBezTo>
                      <a:pt x="2352" y="79"/>
                      <a:pt x="2357" y="81"/>
                      <a:pt x="2368" y="82"/>
                    </a:cubicBezTo>
                    <a:cubicBezTo>
                      <a:pt x="2357" y="90"/>
                      <a:pt x="2352" y="97"/>
                      <a:pt x="2346" y="100"/>
                    </a:cubicBezTo>
                    <a:cubicBezTo>
                      <a:pt x="1941" y="301"/>
                      <a:pt x="1688" y="630"/>
                      <a:pt x="1546" y="1050"/>
                    </a:cubicBezTo>
                    <a:cubicBezTo>
                      <a:pt x="1484" y="1234"/>
                      <a:pt x="1421" y="1416"/>
                      <a:pt x="1357" y="1598"/>
                    </a:cubicBezTo>
                    <a:cubicBezTo>
                      <a:pt x="1297" y="1771"/>
                      <a:pt x="1227" y="1941"/>
                      <a:pt x="1092" y="2072"/>
                    </a:cubicBezTo>
                    <a:cubicBezTo>
                      <a:pt x="1063" y="2101"/>
                      <a:pt x="1030" y="2123"/>
                      <a:pt x="999" y="2149"/>
                    </a:cubicBezTo>
                    <a:cubicBezTo>
                      <a:pt x="995" y="2145"/>
                      <a:pt x="990" y="2142"/>
                      <a:pt x="984" y="2138"/>
                    </a:cubicBezTo>
                    <a:cubicBezTo>
                      <a:pt x="1210" y="1885"/>
                      <a:pt x="1242" y="1566"/>
                      <a:pt x="1294" y="1253"/>
                    </a:cubicBezTo>
                    <a:cubicBezTo>
                      <a:pt x="1399" y="662"/>
                      <a:pt x="1790" y="318"/>
                      <a:pt x="2311" y="90"/>
                    </a:cubicBezTo>
                    <a:cubicBezTo>
                      <a:pt x="2321" y="84"/>
                      <a:pt x="2333" y="82"/>
                      <a:pt x="2346" y="79"/>
                    </a:cubicBezTo>
                    <a:cubicBezTo>
                      <a:pt x="2346" y="79"/>
                      <a:pt x="2347" y="79"/>
                      <a:pt x="2348" y="79"/>
                    </a:cubicBezTo>
                    <a:close/>
                    <a:moveTo>
                      <a:pt x="2621" y="55"/>
                    </a:moveTo>
                    <a:cubicBezTo>
                      <a:pt x="2670" y="55"/>
                      <a:pt x="2692" y="90"/>
                      <a:pt x="2685" y="160"/>
                    </a:cubicBezTo>
                    <a:cubicBezTo>
                      <a:pt x="2678" y="232"/>
                      <a:pt x="2666" y="314"/>
                      <a:pt x="2626" y="368"/>
                    </a:cubicBezTo>
                    <a:cubicBezTo>
                      <a:pt x="2477" y="574"/>
                      <a:pt x="2409" y="811"/>
                      <a:pt x="2346" y="1050"/>
                    </a:cubicBezTo>
                    <a:cubicBezTo>
                      <a:pt x="2286" y="1276"/>
                      <a:pt x="2229" y="1502"/>
                      <a:pt x="2096" y="1699"/>
                    </a:cubicBezTo>
                    <a:cubicBezTo>
                      <a:pt x="1997" y="1848"/>
                      <a:pt x="1872" y="1967"/>
                      <a:pt x="1703" y="2025"/>
                    </a:cubicBezTo>
                    <a:cubicBezTo>
                      <a:pt x="1497" y="2097"/>
                      <a:pt x="1283" y="2148"/>
                      <a:pt x="1071" y="2207"/>
                    </a:cubicBezTo>
                    <a:cubicBezTo>
                      <a:pt x="1067" y="2208"/>
                      <a:pt x="1062" y="2209"/>
                      <a:pt x="1057" y="2209"/>
                    </a:cubicBezTo>
                    <a:cubicBezTo>
                      <a:pt x="1047" y="2209"/>
                      <a:pt x="1034" y="2207"/>
                      <a:pt x="1014" y="2207"/>
                    </a:cubicBezTo>
                    <a:cubicBezTo>
                      <a:pt x="1274" y="2023"/>
                      <a:pt x="1360" y="1753"/>
                      <a:pt x="1452" y="1483"/>
                    </a:cubicBezTo>
                    <a:cubicBezTo>
                      <a:pt x="1536" y="1235"/>
                      <a:pt x="1626" y="988"/>
                      <a:pt x="1738" y="753"/>
                    </a:cubicBezTo>
                    <a:cubicBezTo>
                      <a:pt x="1907" y="404"/>
                      <a:pt x="2204" y="196"/>
                      <a:pt x="2561" y="68"/>
                    </a:cubicBezTo>
                    <a:cubicBezTo>
                      <a:pt x="2584" y="60"/>
                      <a:pt x="2604" y="55"/>
                      <a:pt x="2621" y="55"/>
                    </a:cubicBezTo>
                    <a:close/>
                    <a:moveTo>
                      <a:pt x="1266" y="1060"/>
                    </a:moveTo>
                    <a:cubicBezTo>
                      <a:pt x="1252" y="1187"/>
                      <a:pt x="1237" y="1301"/>
                      <a:pt x="1125" y="1389"/>
                    </a:cubicBezTo>
                    <a:cubicBezTo>
                      <a:pt x="1005" y="1482"/>
                      <a:pt x="927" y="1616"/>
                      <a:pt x="880" y="1763"/>
                    </a:cubicBezTo>
                    <a:cubicBezTo>
                      <a:pt x="829" y="1923"/>
                      <a:pt x="784" y="2086"/>
                      <a:pt x="745" y="2248"/>
                    </a:cubicBezTo>
                    <a:cubicBezTo>
                      <a:pt x="707" y="2401"/>
                      <a:pt x="655" y="2543"/>
                      <a:pt x="544" y="2656"/>
                    </a:cubicBezTo>
                    <a:cubicBezTo>
                      <a:pt x="481" y="2722"/>
                      <a:pt x="407" y="2754"/>
                      <a:pt x="312" y="2759"/>
                    </a:cubicBezTo>
                    <a:cubicBezTo>
                      <a:pt x="561" y="2542"/>
                      <a:pt x="660" y="2248"/>
                      <a:pt x="730" y="1943"/>
                    </a:cubicBezTo>
                    <a:cubicBezTo>
                      <a:pt x="776" y="1741"/>
                      <a:pt x="824" y="1540"/>
                      <a:pt x="958" y="1376"/>
                    </a:cubicBezTo>
                    <a:cubicBezTo>
                      <a:pt x="1051" y="1261"/>
                      <a:pt x="1158" y="1159"/>
                      <a:pt x="1266" y="1060"/>
                    </a:cubicBezTo>
                    <a:close/>
                    <a:moveTo>
                      <a:pt x="1217" y="1337"/>
                    </a:moveTo>
                    <a:lnTo>
                      <a:pt x="1217" y="1337"/>
                    </a:lnTo>
                    <a:cubicBezTo>
                      <a:pt x="1184" y="1626"/>
                      <a:pt x="1124" y="1889"/>
                      <a:pt x="942" y="2112"/>
                    </a:cubicBezTo>
                    <a:cubicBezTo>
                      <a:pt x="913" y="2147"/>
                      <a:pt x="900" y="2195"/>
                      <a:pt x="879" y="2237"/>
                    </a:cubicBezTo>
                    <a:cubicBezTo>
                      <a:pt x="922" y="2244"/>
                      <a:pt x="966" y="2259"/>
                      <a:pt x="1009" y="2259"/>
                    </a:cubicBezTo>
                    <a:cubicBezTo>
                      <a:pt x="1015" y="2259"/>
                      <a:pt x="1021" y="2258"/>
                      <a:pt x="1027" y="2258"/>
                    </a:cubicBezTo>
                    <a:cubicBezTo>
                      <a:pt x="1128" y="2248"/>
                      <a:pt x="1227" y="2228"/>
                      <a:pt x="1326" y="2211"/>
                    </a:cubicBezTo>
                    <a:lnTo>
                      <a:pt x="1326" y="2211"/>
                    </a:lnTo>
                    <a:cubicBezTo>
                      <a:pt x="1266" y="2552"/>
                      <a:pt x="816" y="2834"/>
                      <a:pt x="440" y="2834"/>
                    </a:cubicBezTo>
                    <a:cubicBezTo>
                      <a:pt x="393" y="2834"/>
                      <a:pt x="347" y="2830"/>
                      <a:pt x="304" y="2821"/>
                    </a:cubicBezTo>
                    <a:cubicBezTo>
                      <a:pt x="634" y="2760"/>
                      <a:pt x="727" y="2515"/>
                      <a:pt x="791" y="2241"/>
                    </a:cubicBezTo>
                    <a:cubicBezTo>
                      <a:pt x="829" y="2074"/>
                      <a:pt x="877" y="1911"/>
                      <a:pt x="929" y="1747"/>
                    </a:cubicBezTo>
                    <a:cubicBezTo>
                      <a:pt x="974" y="1606"/>
                      <a:pt x="1062" y="1488"/>
                      <a:pt x="1163" y="1381"/>
                    </a:cubicBezTo>
                    <a:cubicBezTo>
                      <a:pt x="1176" y="1367"/>
                      <a:pt x="1192" y="1358"/>
                      <a:pt x="1217" y="1337"/>
                    </a:cubicBezTo>
                    <a:close/>
                    <a:moveTo>
                      <a:pt x="1475" y="2174"/>
                    </a:moveTo>
                    <a:cubicBezTo>
                      <a:pt x="1483" y="2174"/>
                      <a:pt x="1490" y="2175"/>
                      <a:pt x="1499" y="2175"/>
                    </a:cubicBezTo>
                    <a:cubicBezTo>
                      <a:pt x="1419" y="2310"/>
                      <a:pt x="1354" y="2434"/>
                      <a:pt x="1279" y="2551"/>
                    </a:cubicBezTo>
                    <a:cubicBezTo>
                      <a:pt x="1145" y="2761"/>
                      <a:pt x="1004" y="2967"/>
                      <a:pt x="870" y="3178"/>
                    </a:cubicBezTo>
                    <a:cubicBezTo>
                      <a:pt x="839" y="3228"/>
                      <a:pt x="820" y="3286"/>
                      <a:pt x="805" y="3342"/>
                    </a:cubicBezTo>
                    <a:cubicBezTo>
                      <a:pt x="800" y="3363"/>
                      <a:pt x="814" y="3395"/>
                      <a:pt x="829" y="3414"/>
                    </a:cubicBezTo>
                    <a:cubicBezTo>
                      <a:pt x="830" y="3414"/>
                      <a:pt x="832" y="3415"/>
                      <a:pt x="834" y="3415"/>
                    </a:cubicBezTo>
                    <a:cubicBezTo>
                      <a:pt x="845" y="3415"/>
                      <a:pt x="874" y="3400"/>
                      <a:pt x="892" y="3395"/>
                    </a:cubicBezTo>
                    <a:cubicBezTo>
                      <a:pt x="909" y="3391"/>
                      <a:pt x="929" y="3380"/>
                      <a:pt x="942" y="3380"/>
                    </a:cubicBezTo>
                    <a:cubicBezTo>
                      <a:pt x="946" y="3380"/>
                      <a:pt x="949" y="3381"/>
                      <a:pt x="951" y="3383"/>
                    </a:cubicBezTo>
                    <a:cubicBezTo>
                      <a:pt x="965" y="3391"/>
                      <a:pt x="972" y="3420"/>
                      <a:pt x="972" y="3440"/>
                    </a:cubicBezTo>
                    <a:cubicBezTo>
                      <a:pt x="970" y="3507"/>
                      <a:pt x="908" y="3554"/>
                      <a:pt x="831" y="3555"/>
                    </a:cubicBezTo>
                    <a:cubicBezTo>
                      <a:pt x="830" y="3555"/>
                      <a:pt x="829" y="3555"/>
                      <a:pt x="828" y="3555"/>
                    </a:cubicBezTo>
                    <a:cubicBezTo>
                      <a:pt x="747" y="3555"/>
                      <a:pt x="690" y="3507"/>
                      <a:pt x="688" y="3429"/>
                    </a:cubicBezTo>
                    <a:cubicBezTo>
                      <a:pt x="684" y="3303"/>
                      <a:pt x="745" y="3200"/>
                      <a:pt x="808" y="3100"/>
                    </a:cubicBezTo>
                    <a:cubicBezTo>
                      <a:pt x="845" y="3042"/>
                      <a:pt x="892" y="2991"/>
                      <a:pt x="933" y="2934"/>
                    </a:cubicBezTo>
                    <a:cubicBezTo>
                      <a:pt x="1066" y="2744"/>
                      <a:pt x="1197" y="2555"/>
                      <a:pt x="1327" y="2362"/>
                    </a:cubicBezTo>
                    <a:cubicBezTo>
                      <a:pt x="1352" y="2326"/>
                      <a:pt x="1368" y="2283"/>
                      <a:pt x="1378" y="2240"/>
                    </a:cubicBezTo>
                    <a:cubicBezTo>
                      <a:pt x="1389" y="2195"/>
                      <a:pt x="1412" y="2174"/>
                      <a:pt x="1475" y="2174"/>
                    </a:cubicBezTo>
                    <a:close/>
                    <a:moveTo>
                      <a:pt x="97" y="3645"/>
                    </a:moveTo>
                    <a:cubicBezTo>
                      <a:pt x="108" y="3645"/>
                      <a:pt x="120" y="3652"/>
                      <a:pt x="127" y="3669"/>
                    </a:cubicBezTo>
                    <a:cubicBezTo>
                      <a:pt x="147" y="3716"/>
                      <a:pt x="158" y="3777"/>
                      <a:pt x="217" y="3777"/>
                    </a:cubicBezTo>
                    <a:cubicBezTo>
                      <a:pt x="221" y="3777"/>
                      <a:pt x="225" y="3777"/>
                      <a:pt x="229" y="3776"/>
                    </a:cubicBezTo>
                    <a:cubicBezTo>
                      <a:pt x="281" y="3770"/>
                      <a:pt x="328" y="3739"/>
                      <a:pt x="378" y="3718"/>
                    </a:cubicBezTo>
                    <a:cubicBezTo>
                      <a:pt x="383" y="3715"/>
                      <a:pt x="389" y="3713"/>
                      <a:pt x="397" y="3710"/>
                    </a:cubicBezTo>
                    <a:lnTo>
                      <a:pt x="397" y="3710"/>
                    </a:lnTo>
                    <a:cubicBezTo>
                      <a:pt x="365" y="3804"/>
                      <a:pt x="276" y="3880"/>
                      <a:pt x="187" y="3880"/>
                    </a:cubicBezTo>
                    <a:cubicBezTo>
                      <a:pt x="185" y="3880"/>
                      <a:pt x="182" y="3880"/>
                      <a:pt x="179" y="3879"/>
                    </a:cubicBezTo>
                    <a:cubicBezTo>
                      <a:pt x="144" y="3878"/>
                      <a:pt x="96" y="3847"/>
                      <a:pt x="82" y="3818"/>
                    </a:cubicBezTo>
                    <a:cubicBezTo>
                      <a:pt x="63" y="3775"/>
                      <a:pt x="61" y="3719"/>
                      <a:pt x="68" y="3672"/>
                    </a:cubicBezTo>
                    <a:cubicBezTo>
                      <a:pt x="70" y="3657"/>
                      <a:pt x="83" y="3645"/>
                      <a:pt x="97" y="3645"/>
                    </a:cubicBezTo>
                    <a:close/>
                    <a:moveTo>
                      <a:pt x="621" y="3348"/>
                    </a:moveTo>
                    <a:cubicBezTo>
                      <a:pt x="645" y="3439"/>
                      <a:pt x="636" y="3516"/>
                      <a:pt x="583" y="3591"/>
                    </a:cubicBezTo>
                    <a:cubicBezTo>
                      <a:pt x="503" y="3709"/>
                      <a:pt x="541" y="3828"/>
                      <a:pt x="662" y="3904"/>
                    </a:cubicBezTo>
                    <a:cubicBezTo>
                      <a:pt x="677" y="3915"/>
                      <a:pt x="696" y="3951"/>
                      <a:pt x="690" y="3961"/>
                    </a:cubicBezTo>
                    <a:cubicBezTo>
                      <a:pt x="676" y="3987"/>
                      <a:pt x="650" y="4014"/>
                      <a:pt x="624" y="4022"/>
                    </a:cubicBezTo>
                    <a:cubicBezTo>
                      <a:pt x="615" y="4025"/>
                      <a:pt x="606" y="4026"/>
                      <a:pt x="597" y="4026"/>
                    </a:cubicBezTo>
                    <a:cubicBezTo>
                      <a:pt x="544" y="4026"/>
                      <a:pt x="494" y="3982"/>
                      <a:pt x="469" y="3915"/>
                    </a:cubicBezTo>
                    <a:cubicBezTo>
                      <a:pt x="430" y="3803"/>
                      <a:pt x="449" y="3693"/>
                      <a:pt x="493" y="3589"/>
                    </a:cubicBezTo>
                    <a:cubicBezTo>
                      <a:pt x="528" y="3506"/>
                      <a:pt x="577" y="3428"/>
                      <a:pt x="621" y="3348"/>
                    </a:cubicBezTo>
                    <a:close/>
                    <a:moveTo>
                      <a:pt x="2593" y="0"/>
                    </a:moveTo>
                    <a:cubicBezTo>
                      <a:pt x="2588" y="0"/>
                      <a:pt x="2583" y="1"/>
                      <a:pt x="2577" y="1"/>
                    </a:cubicBezTo>
                    <a:cubicBezTo>
                      <a:pt x="2421" y="6"/>
                      <a:pt x="2271" y="36"/>
                      <a:pt x="2135" y="112"/>
                    </a:cubicBezTo>
                    <a:cubicBezTo>
                      <a:pt x="1779" y="311"/>
                      <a:pt x="1462" y="549"/>
                      <a:pt x="1314" y="954"/>
                    </a:cubicBezTo>
                    <a:cubicBezTo>
                      <a:pt x="1304" y="981"/>
                      <a:pt x="1278" y="1007"/>
                      <a:pt x="1253" y="1024"/>
                    </a:cubicBezTo>
                    <a:cubicBezTo>
                      <a:pt x="938" y="1246"/>
                      <a:pt x="748" y="1546"/>
                      <a:pt x="682" y="1928"/>
                    </a:cubicBezTo>
                    <a:cubicBezTo>
                      <a:pt x="646" y="2138"/>
                      <a:pt x="571" y="2336"/>
                      <a:pt x="455" y="2514"/>
                    </a:cubicBezTo>
                    <a:cubicBezTo>
                      <a:pt x="405" y="2589"/>
                      <a:pt x="327" y="2649"/>
                      <a:pt x="265" y="2717"/>
                    </a:cubicBezTo>
                    <a:cubicBezTo>
                      <a:pt x="242" y="2742"/>
                      <a:pt x="206" y="2777"/>
                      <a:pt x="211" y="2800"/>
                    </a:cubicBezTo>
                    <a:cubicBezTo>
                      <a:pt x="217" y="2827"/>
                      <a:pt x="260" y="2861"/>
                      <a:pt x="289" y="2863"/>
                    </a:cubicBezTo>
                    <a:cubicBezTo>
                      <a:pt x="339" y="2868"/>
                      <a:pt x="390" y="2871"/>
                      <a:pt x="440" y="2871"/>
                    </a:cubicBezTo>
                    <a:cubicBezTo>
                      <a:pt x="481" y="2871"/>
                      <a:pt x="522" y="2869"/>
                      <a:pt x="562" y="2863"/>
                    </a:cubicBezTo>
                    <a:cubicBezTo>
                      <a:pt x="748" y="2839"/>
                      <a:pt x="918" y="2769"/>
                      <a:pt x="1076" y="2662"/>
                    </a:cubicBezTo>
                    <a:lnTo>
                      <a:pt x="1076" y="2662"/>
                    </a:lnTo>
                    <a:cubicBezTo>
                      <a:pt x="1023" y="2746"/>
                      <a:pt x="960" y="2821"/>
                      <a:pt x="904" y="2901"/>
                    </a:cubicBezTo>
                    <a:cubicBezTo>
                      <a:pt x="753" y="3118"/>
                      <a:pt x="607" y="3340"/>
                      <a:pt x="453" y="3554"/>
                    </a:cubicBezTo>
                    <a:cubicBezTo>
                      <a:pt x="407" y="3619"/>
                      <a:pt x="345" y="3673"/>
                      <a:pt x="281" y="3720"/>
                    </a:cubicBezTo>
                    <a:cubicBezTo>
                      <a:pt x="266" y="3732"/>
                      <a:pt x="250" y="3738"/>
                      <a:pt x="235" y="3738"/>
                    </a:cubicBezTo>
                    <a:cubicBezTo>
                      <a:pt x="209" y="3738"/>
                      <a:pt x="186" y="3720"/>
                      <a:pt x="170" y="3679"/>
                    </a:cubicBezTo>
                    <a:cubicBezTo>
                      <a:pt x="159" y="3648"/>
                      <a:pt x="121" y="3630"/>
                      <a:pt x="93" y="3605"/>
                    </a:cubicBezTo>
                    <a:cubicBezTo>
                      <a:pt x="66" y="3636"/>
                      <a:pt x="21" y="3664"/>
                      <a:pt x="14" y="3699"/>
                    </a:cubicBezTo>
                    <a:cubicBezTo>
                      <a:pt x="0" y="3775"/>
                      <a:pt x="28" y="3846"/>
                      <a:pt x="91" y="3896"/>
                    </a:cubicBezTo>
                    <a:cubicBezTo>
                      <a:pt x="117" y="3917"/>
                      <a:pt x="144" y="3926"/>
                      <a:pt x="170" y="3926"/>
                    </a:cubicBezTo>
                    <a:cubicBezTo>
                      <a:pt x="205" y="3926"/>
                      <a:pt x="240" y="3911"/>
                      <a:pt x="273" y="3895"/>
                    </a:cubicBezTo>
                    <a:cubicBezTo>
                      <a:pt x="315" y="3874"/>
                      <a:pt x="353" y="3842"/>
                      <a:pt x="386" y="3819"/>
                    </a:cubicBezTo>
                    <a:cubicBezTo>
                      <a:pt x="408" y="3875"/>
                      <a:pt x="422" y="3935"/>
                      <a:pt x="451" y="3986"/>
                    </a:cubicBezTo>
                    <a:cubicBezTo>
                      <a:pt x="481" y="4038"/>
                      <a:pt x="540" y="4073"/>
                      <a:pt x="595" y="4073"/>
                    </a:cubicBezTo>
                    <a:cubicBezTo>
                      <a:pt x="614" y="4073"/>
                      <a:pt x="632" y="4069"/>
                      <a:pt x="649" y="4060"/>
                    </a:cubicBezTo>
                    <a:cubicBezTo>
                      <a:pt x="688" y="4041"/>
                      <a:pt x="722" y="3996"/>
                      <a:pt x="738" y="3955"/>
                    </a:cubicBezTo>
                    <a:cubicBezTo>
                      <a:pt x="756" y="3905"/>
                      <a:pt x="711" y="3879"/>
                      <a:pt x="672" y="3853"/>
                    </a:cubicBezTo>
                    <a:cubicBezTo>
                      <a:pt x="639" y="3828"/>
                      <a:pt x="608" y="3791"/>
                      <a:pt x="597" y="3753"/>
                    </a:cubicBezTo>
                    <a:cubicBezTo>
                      <a:pt x="571" y="3669"/>
                      <a:pt x="614" y="3602"/>
                      <a:pt x="672" y="3544"/>
                    </a:cubicBezTo>
                    <a:cubicBezTo>
                      <a:pt x="729" y="3583"/>
                      <a:pt x="785" y="3602"/>
                      <a:pt x="836" y="3602"/>
                    </a:cubicBezTo>
                    <a:cubicBezTo>
                      <a:pt x="885" y="3602"/>
                      <a:pt x="930" y="3584"/>
                      <a:pt x="968" y="3548"/>
                    </a:cubicBezTo>
                    <a:cubicBezTo>
                      <a:pt x="1016" y="3502"/>
                      <a:pt x="1035" y="3414"/>
                      <a:pt x="1001" y="3364"/>
                    </a:cubicBezTo>
                    <a:cubicBezTo>
                      <a:pt x="982" y="3335"/>
                      <a:pt x="961" y="3325"/>
                      <a:pt x="938" y="3325"/>
                    </a:cubicBezTo>
                    <a:cubicBezTo>
                      <a:pt x="912" y="3325"/>
                      <a:pt x="884" y="3339"/>
                      <a:pt x="856" y="3352"/>
                    </a:cubicBezTo>
                    <a:cubicBezTo>
                      <a:pt x="851" y="3348"/>
                      <a:pt x="846" y="3342"/>
                      <a:pt x="836" y="3337"/>
                    </a:cubicBezTo>
                    <a:cubicBezTo>
                      <a:pt x="870" y="3273"/>
                      <a:pt x="897" y="3203"/>
                      <a:pt x="937" y="3142"/>
                    </a:cubicBezTo>
                    <a:cubicBezTo>
                      <a:pt x="1066" y="2944"/>
                      <a:pt x="1202" y="2748"/>
                      <a:pt x="1330" y="2548"/>
                    </a:cubicBezTo>
                    <a:cubicBezTo>
                      <a:pt x="1392" y="2452"/>
                      <a:pt x="1450" y="2349"/>
                      <a:pt x="1492" y="2241"/>
                    </a:cubicBezTo>
                    <a:cubicBezTo>
                      <a:pt x="1521" y="2169"/>
                      <a:pt x="1557" y="2132"/>
                      <a:pt x="1629" y="2107"/>
                    </a:cubicBezTo>
                    <a:cubicBezTo>
                      <a:pt x="1901" y="2015"/>
                      <a:pt x="2102" y="1837"/>
                      <a:pt x="2218" y="1575"/>
                    </a:cubicBezTo>
                    <a:cubicBezTo>
                      <a:pt x="2287" y="1417"/>
                      <a:pt x="2334" y="1250"/>
                      <a:pt x="2383" y="1083"/>
                    </a:cubicBezTo>
                    <a:cubicBezTo>
                      <a:pt x="2452" y="841"/>
                      <a:pt x="2517" y="598"/>
                      <a:pt x="2668" y="386"/>
                    </a:cubicBezTo>
                    <a:cubicBezTo>
                      <a:pt x="2712" y="324"/>
                      <a:pt x="2725" y="233"/>
                      <a:pt x="2731" y="155"/>
                    </a:cubicBezTo>
                    <a:cubicBezTo>
                      <a:pt x="2741" y="42"/>
                      <a:pt x="2698" y="0"/>
                      <a:pt x="25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05" name="Google Shape;7505;p33"/>
            <p:cNvGrpSpPr/>
            <p:nvPr/>
          </p:nvGrpSpPr>
          <p:grpSpPr>
            <a:xfrm rot="-5593192" flipH="1">
              <a:off x="191953" y="4220312"/>
              <a:ext cx="377647" cy="388763"/>
              <a:chOff x="4938660" y="425165"/>
              <a:chExt cx="559672" cy="576145"/>
            </a:xfrm>
          </p:grpSpPr>
          <p:sp>
            <p:nvSpPr>
              <p:cNvPr id="7506" name="Google Shape;7506;p33"/>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7" name="Google Shape;7507;p33"/>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8" name="Google Shape;7508;p33"/>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509" name="Google Shape;7509;p33"/>
              <p:cNvGrpSpPr/>
              <p:nvPr/>
            </p:nvGrpSpPr>
            <p:grpSpPr>
              <a:xfrm>
                <a:off x="4944600" y="430289"/>
                <a:ext cx="540129" cy="565048"/>
                <a:chOff x="7190876" y="359628"/>
                <a:chExt cx="727251" cy="760802"/>
              </a:xfrm>
            </p:grpSpPr>
            <p:sp>
              <p:nvSpPr>
                <p:cNvPr id="7510" name="Google Shape;7510;p33"/>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1" name="Google Shape;7511;p33"/>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2" name="Google Shape;7512;p33"/>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3" name="Google Shape;7513;p33"/>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4" name="Google Shape;7514;p33"/>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5" name="Google Shape;7515;p33"/>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6" name="Google Shape;7516;p33"/>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7" name="Google Shape;7517;p33"/>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8" name="Google Shape;7518;p33"/>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9" name="Google Shape;7519;p33"/>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0" name="Google Shape;7520;p33"/>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1" name="Google Shape;7521;p33"/>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2" name="Google Shape;7522;p33"/>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3" name="Google Shape;7523;p33"/>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4" name="Google Shape;7524;p33"/>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525" name="Google Shape;7525;p33"/>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26" name="Google Shape;7526;p33"/>
            <p:cNvGrpSpPr/>
            <p:nvPr/>
          </p:nvGrpSpPr>
          <p:grpSpPr>
            <a:xfrm rot="6990454">
              <a:off x="430263" y="4695592"/>
              <a:ext cx="299326" cy="308136"/>
              <a:chOff x="4938660" y="425165"/>
              <a:chExt cx="559672" cy="576145"/>
            </a:xfrm>
          </p:grpSpPr>
          <p:sp>
            <p:nvSpPr>
              <p:cNvPr id="7527" name="Google Shape;7527;p33"/>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8" name="Google Shape;7528;p33"/>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9" name="Google Shape;7529;p33"/>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530" name="Google Shape;7530;p33"/>
              <p:cNvGrpSpPr/>
              <p:nvPr/>
            </p:nvGrpSpPr>
            <p:grpSpPr>
              <a:xfrm>
                <a:off x="4944600" y="430289"/>
                <a:ext cx="540129" cy="565048"/>
                <a:chOff x="7190876" y="359628"/>
                <a:chExt cx="727251" cy="760802"/>
              </a:xfrm>
            </p:grpSpPr>
            <p:sp>
              <p:nvSpPr>
                <p:cNvPr id="7531" name="Google Shape;7531;p33"/>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2" name="Google Shape;7532;p33"/>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3" name="Google Shape;7533;p33"/>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4" name="Google Shape;7534;p33"/>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5" name="Google Shape;7535;p33"/>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6" name="Google Shape;7536;p33"/>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7" name="Google Shape;7537;p33"/>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8" name="Google Shape;7538;p33"/>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9" name="Google Shape;7539;p33"/>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0" name="Google Shape;7540;p33"/>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1" name="Google Shape;7541;p33"/>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2" name="Google Shape;7542;p33"/>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3" name="Google Shape;7543;p33"/>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4" name="Google Shape;7544;p33"/>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5" name="Google Shape;7545;p33"/>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546" name="Google Shape;7546;p33"/>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47" name="Google Shape;7547;p33"/>
            <p:cNvGrpSpPr/>
            <p:nvPr/>
          </p:nvGrpSpPr>
          <p:grpSpPr>
            <a:xfrm rot="-9764029">
              <a:off x="631009" y="4517218"/>
              <a:ext cx="164428" cy="308578"/>
              <a:chOff x="5166319" y="2259335"/>
              <a:chExt cx="164435" cy="308590"/>
            </a:xfrm>
          </p:grpSpPr>
          <p:grpSp>
            <p:nvGrpSpPr>
              <p:cNvPr id="7548" name="Google Shape;7548;p33"/>
              <p:cNvGrpSpPr/>
              <p:nvPr/>
            </p:nvGrpSpPr>
            <p:grpSpPr>
              <a:xfrm>
                <a:off x="5169922" y="2402383"/>
                <a:ext cx="157067" cy="160932"/>
                <a:chOff x="6429427" y="832961"/>
                <a:chExt cx="211481" cy="216686"/>
              </a:xfrm>
            </p:grpSpPr>
            <p:sp>
              <p:nvSpPr>
                <p:cNvPr id="7549" name="Google Shape;7549;p33"/>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0" name="Google Shape;7550;p33"/>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1" name="Google Shape;7551;p33"/>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2" name="Google Shape;7552;p33"/>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3" name="Google Shape;7553;p33"/>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4" name="Google Shape;7554;p33"/>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5" name="Google Shape;7555;p33"/>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6" name="Google Shape;7556;p33"/>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7" name="Google Shape;7557;p33"/>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558" name="Google Shape;7558;p33"/>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
  <p:cSld name="CUSTOM_9_2">
    <p:spTree>
      <p:nvGrpSpPr>
        <p:cNvPr id="7559" name="Shape 7559"/>
        <p:cNvGrpSpPr/>
        <p:nvPr/>
      </p:nvGrpSpPr>
      <p:grpSpPr>
        <a:xfrm>
          <a:off x="0" y="0"/>
          <a:ext cx="0" cy="0"/>
          <a:chOff x="0" y="0"/>
          <a:chExt cx="0" cy="0"/>
        </a:xfrm>
      </p:grpSpPr>
      <p:grpSp>
        <p:nvGrpSpPr>
          <p:cNvPr id="7560" name="Google Shape;7560;p34"/>
          <p:cNvGrpSpPr/>
          <p:nvPr/>
        </p:nvGrpSpPr>
        <p:grpSpPr>
          <a:xfrm>
            <a:off x="78316" y="52133"/>
            <a:ext cx="8987367" cy="5039234"/>
            <a:chOff x="78316" y="52133"/>
            <a:chExt cx="8987367" cy="5039234"/>
          </a:xfrm>
        </p:grpSpPr>
        <p:grpSp>
          <p:nvGrpSpPr>
            <p:cNvPr id="7561" name="Google Shape;7561;p34"/>
            <p:cNvGrpSpPr/>
            <p:nvPr/>
          </p:nvGrpSpPr>
          <p:grpSpPr>
            <a:xfrm rot="-5400000">
              <a:off x="2190681" y="-1689928"/>
              <a:ext cx="4696599" cy="8506810"/>
              <a:chOff x="3894311" y="264987"/>
              <a:chExt cx="2459725" cy="4747634"/>
            </a:xfrm>
          </p:grpSpPr>
          <p:sp>
            <p:nvSpPr>
              <p:cNvPr id="7562" name="Google Shape;7562;p34"/>
              <p:cNvSpPr/>
              <p:nvPr/>
            </p:nvSpPr>
            <p:spPr>
              <a:xfrm>
                <a:off x="3894311" y="264987"/>
                <a:ext cx="2459725" cy="4747634"/>
              </a:xfrm>
              <a:custGeom>
                <a:avLst/>
                <a:gdLst/>
                <a:ahLst/>
                <a:cxnLst/>
                <a:rect l="l" t="t" r="r" b="b"/>
                <a:pathLst>
                  <a:path w="26184" h="50539" extrusionOk="0">
                    <a:moveTo>
                      <a:pt x="22710" y="259"/>
                    </a:moveTo>
                    <a:cubicBezTo>
                      <a:pt x="23463" y="259"/>
                      <a:pt x="24073" y="870"/>
                      <a:pt x="24073" y="1623"/>
                    </a:cubicBezTo>
                    <a:lnTo>
                      <a:pt x="24073" y="4257"/>
                    </a:lnTo>
                    <a:cubicBezTo>
                      <a:pt x="24073" y="4548"/>
                      <a:pt x="24310" y="4785"/>
                      <a:pt x="24602" y="4785"/>
                    </a:cubicBezTo>
                    <a:cubicBezTo>
                      <a:pt x="24842" y="4785"/>
                      <a:pt x="25038" y="4981"/>
                      <a:pt x="25038" y="5222"/>
                    </a:cubicBezTo>
                    <a:lnTo>
                      <a:pt x="25038" y="6307"/>
                    </a:lnTo>
                    <a:cubicBezTo>
                      <a:pt x="25038" y="6700"/>
                      <a:pt x="25357" y="7017"/>
                      <a:pt x="25750" y="7017"/>
                    </a:cubicBezTo>
                    <a:lnTo>
                      <a:pt x="25926" y="7017"/>
                    </a:lnTo>
                    <a:lnTo>
                      <a:pt x="25926" y="43521"/>
                    </a:lnTo>
                    <a:lnTo>
                      <a:pt x="25750" y="43521"/>
                    </a:lnTo>
                    <a:cubicBezTo>
                      <a:pt x="25357" y="43521"/>
                      <a:pt x="25038" y="43840"/>
                      <a:pt x="25038" y="44232"/>
                    </a:cubicBezTo>
                    <a:lnTo>
                      <a:pt x="25038" y="45317"/>
                    </a:lnTo>
                    <a:cubicBezTo>
                      <a:pt x="25038" y="45557"/>
                      <a:pt x="24842" y="45754"/>
                      <a:pt x="24601" y="45754"/>
                    </a:cubicBezTo>
                    <a:cubicBezTo>
                      <a:pt x="24310" y="45754"/>
                      <a:pt x="24073" y="45990"/>
                      <a:pt x="24073" y="46281"/>
                    </a:cubicBezTo>
                    <a:lnTo>
                      <a:pt x="24073" y="48917"/>
                    </a:lnTo>
                    <a:cubicBezTo>
                      <a:pt x="24073" y="49669"/>
                      <a:pt x="23463" y="50280"/>
                      <a:pt x="22710" y="50280"/>
                    </a:cubicBezTo>
                    <a:lnTo>
                      <a:pt x="3473" y="50280"/>
                    </a:lnTo>
                    <a:cubicBezTo>
                      <a:pt x="2721" y="50280"/>
                      <a:pt x="2111" y="49669"/>
                      <a:pt x="2111" y="48917"/>
                    </a:cubicBezTo>
                    <a:lnTo>
                      <a:pt x="2111" y="46281"/>
                    </a:lnTo>
                    <a:cubicBezTo>
                      <a:pt x="2111" y="45990"/>
                      <a:pt x="1873" y="45754"/>
                      <a:pt x="1583" y="45754"/>
                    </a:cubicBezTo>
                    <a:cubicBezTo>
                      <a:pt x="1341" y="45754"/>
                      <a:pt x="1145" y="45557"/>
                      <a:pt x="1145" y="45317"/>
                    </a:cubicBezTo>
                    <a:lnTo>
                      <a:pt x="1145" y="44232"/>
                    </a:lnTo>
                    <a:cubicBezTo>
                      <a:pt x="1145" y="43840"/>
                      <a:pt x="826" y="43521"/>
                      <a:pt x="434" y="43521"/>
                    </a:cubicBezTo>
                    <a:lnTo>
                      <a:pt x="259" y="43521"/>
                    </a:lnTo>
                    <a:lnTo>
                      <a:pt x="259" y="7017"/>
                    </a:lnTo>
                    <a:lnTo>
                      <a:pt x="434" y="7017"/>
                    </a:lnTo>
                    <a:cubicBezTo>
                      <a:pt x="826" y="7017"/>
                      <a:pt x="1145" y="6700"/>
                      <a:pt x="1145" y="6307"/>
                    </a:cubicBezTo>
                    <a:lnTo>
                      <a:pt x="1145" y="5222"/>
                    </a:lnTo>
                    <a:cubicBezTo>
                      <a:pt x="1145" y="4981"/>
                      <a:pt x="1341" y="4785"/>
                      <a:pt x="1583" y="4785"/>
                    </a:cubicBezTo>
                    <a:cubicBezTo>
                      <a:pt x="1873" y="4785"/>
                      <a:pt x="2111" y="4548"/>
                      <a:pt x="2111" y="4257"/>
                    </a:cubicBezTo>
                    <a:lnTo>
                      <a:pt x="2111" y="1623"/>
                    </a:lnTo>
                    <a:cubicBezTo>
                      <a:pt x="2111" y="870"/>
                      <a:pt x="2721" y="259"/>
                      <a:pt x="3473" y="259"/>
                    </a:cubicBezTo>
                    <a:close/>
                    <a:moveTo>
                      <a:pt x="3473" y="1"/>
                    </a:moveTo>
                    <a:cubicBezTo>
                      <a:pt x="2578" y="1"/>
                      <a:pt x="1852" y="727"/>
                      <a:pt x="1852" y="1623"/>
                    </a:cubicBezTo>
                    <a:lnTo>
                      <a:pt x="1852" y="4257"/>
                    </a:lnTo>
                    <a:cubicBezTo>
                      <a:pt x="1852" y="4404"/>
                      <a:pt x="1731" y="4526"/>
                      <a:pt x="1583" y="4526"/>
                    </a:cubicBezTo>
                    <a:cubicBezTo>
                      <a:pt x="1199" y="4526"/>
                      <a:pt x="887" y="4838"/>
                      <a:pt x="887" y="5222"/>
                    </a:cubicBezTo>
                    <a:lnTo>
                      <a:pt x="887" y="6307"/>
                    </a:lnTo>
                    <a:cubicBezTo>
                      <a:pt x="887" y="6556"/>
                      <a:pt x="684" y="6758"/>
                      <a:pt x="434" y="6758"/>
                    </a:cubicBezTo>
                    <a:lnTo>
                      <a:pt x="0" y="6758"/>
                    </a:lnTo>
                    <a:lnTo>
                      <a:pt x="0" y="43780"/>
                    </a:lnTo>
                    <a:lnTo>
                      <a:pt x="434" y="43780"/>
                    </a:lnTo>
                    <a:cubicBezTo>
                      <a:pt x="684" y="43780"/>
                      <a:pt x="887" y="43982"/>
                      <a:pt x="887" y="44231"/>
                    </a:cubicBezTo>
                    <a:lnTo>
                      <a:pt x="887" y="45316"/>
                    </a:lnTo>
                    <a:cubicBezTo>
                      <a:pt x="887" y="45700"/>
                      <a:pt x="1199" y="46012"/>
                      <a:pt x="1583" y="46012"/>
                    </a:cubicBezTo>
                    <a:cubicBezTo>
                      <a:pt x="1731" y="46012"/>
                      <a:pt x="1852" y="46134"/>
                      <a:pt x="1852" y="46281"/>
                    </a:cubicBezTo>
                    <a:lnTo>
                      <a:pt x="1852" y="48917"/>
                    </a:lnTo>
                    <a:cubicBezTo>
                      <a:pt x="1852" y="49811"/>
                      <a:pt x="2578" y="50538"/>
                      <a:pt x="3473" y="50538"/>
                    </a:cubicBezTo>
                    <a:lnTo>
                      <a:pt x="22710" y="50538"/>
                    </a:lnTo>
                    <a:cubicBezTo>
                      <a:pt x="23606" y="50538"/>
                      <a:pt x="24332" y="49811"/>
                      <a:pt x="24332" y="48917"/>
                    </a:cubicBezTo>
                    <a:lnTo>
                      <a:pt x="24332" y="46281"/>
                    </a:lnTo>
                    <a:cubicBezTo>
                      <a:pt x="24332" y="46134"/>
                      <a:pt x="24454" y="46012"/>
                      <a:pt x="24602" y="46012"/>
                    </a:cubicBezTo>
                    <a:cubicBezTo>
                      <a:pt x="24986" y="46012"/>
                      <a:pt x="25296" y="45700"/>
                      <a:pt x="25296" y="45316"/>
                    </a:cubicBezTo>
                    <a:lnTo>
                      <a:pt x="25296" y="44231"/>
                    </a:lnTo>
                    <a:cubicBezTo>
                      <a:pt x="25296" y="43982"/>
                      <a:pt x="25501" y="43780"/>
                      <a:pt x="25750" y="43780"/>
                    </a:cubicBezTo>
                    <a:lnTo>
                      <a:pt x="26184" y="43780"/>
                    </a:lnTo>
                    <a:lnTo>
                      <a:pt x="26184" y="6758"/>
                    </a:lnTo>
                    <a:lnTo>
                      <a:pt x="25750" y="6758"/>
                    </a:lnTo>
                    <a:cubicBezTo>
                      <a:pt x="25501" y="6758"/>
                      <a:pt x="25296" y="6556"/>
                      <a:pt x="25296" y="6307"/>
                    </a:cubicBezTo>
                    <a:lnTo>
                      <a:pt x="25296" y="5222"/>
                    </a:lnTo>
                    <a:cubicBezTo>
                      <a:pt x="25296" y="4838"/>
                      <a:pt x="24986" y="4526"/>
                      <a:pt x="24601" y="4526"/>
                    </a:cubicBezTo>
                    <a:cubicBezTo>
                      <a:pt x="24454" y="4526"/>
                      <a:pt x="24332" y="4404"/>
                      <a:pt x="24332" y="4257"/>
                    </a:cubicBezTo>
                    <a:lnTo>
                      <a:pt x="24332" y="1623"/>
                    </a:lnTo>
                    <a:cubicBezTo>
                      <a:pt x="24332" y="727"/>
                      <a:pt x="23605" y="1"/>
                      <a:pt x="22710" y="1"/>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GB"/>
                  <a:t> </a:t>
                </a:r>
                <a:endParaRPr lang="en-GB"/>
              </a:p>
            </p:txBody>
          </p:sp>
          <p:sp>
            <p:nvSpPr>
              <p:cNvPr id="7563" name="Google Shape;7563;p34"/>
              <p:cNvSpPr/>
              <p:nvPr/>
            </p:nvSpPr>
            <p:spPr>
              <a:xfrm>
                <a:off x="3897881" y="268463"/>
                <a:ext cx="2452679" cy="4740588"/>
              </a:xfrm>
              <a:custGeom>
                <a:avLst/>
                <a:gdLst/>
                <a:ahLst/>
                <a:cxnLst/>
                <a:rect l="l" t="t" r="r" b="b"/>
                <a:pathLst>
                  <a:path w="26109" h="50464" fill="none" extrusionOk="0">
                    <a:moveTo>
                      <a:pt x="25712" y="6758"/>
                    </a:moveTo>
                    <a:cubicBezTo>
                      <a:pt x="25442" y="6758"/>
                      <a:pt x="25222" y="6540"/>
                      <a:pt x="25222" y="6270"/>
                    </a:cubicBezTo>
                    <a:lnTo>
                      <a:pt x="25222" y="5185"/>
                    </a:lnTo>
                    <a:cubicBezTo>
                      <a:pt x="25222" y="4821"/>
                      <a:pt x="24927" y="4525"/>
                      <a:pt x="24564" y="4525"/>
                    </a:cubicBezTo>
                    <a:cubicBezTo>
                      <a:pt x="24395" y="4525"/>
                      <a:pt x="24257" y="4388"/>
                      <a:pt x="24257" y="4218"/>
                    </a:cubicBezTo>
                    <a:lnTo>
                      <a:pt x="24257" y="1584"/>
                    </a:lnTo>
                    <a:cubicBezTo>
                      <a:pt x="24257" y="710"/>
                      <a:pt x="23545" y="0"/>
                      <a:pt x="22672" y="0"/>
                    </a:cubicBezTo>
                    <a:lnTo>
                      <a:pt x="3435" y="0"/>
                    </a:lnTo>
                    <a:cubicBezTo>
                      <a:pt x="2560" y="0"/>
                      <a:pt x="1852" y="711"/>
                      <a:pt x="1852" y="1584"/>
                    </a:cubicBezTo>
                    <a:lnTo>
                      <a:pt x="1852" y="4218"/>
                    </a:lnTo>
                    <a:cubicBezTo>
                      <a:pt x="1852" y="4387"/>
                      <a:pt x="1713" y="4525"/>
                      <a:pt x="1545" y="4525"/>
                    </a:cubicBezTo>
                    <a:cubicBezTo>
                      <a:pt x="1181" y="4525"/>
                      <a:pt x="885" y="4821"/>
                      <a:pt x="885" y="5185"/>
                    </a:cubicBezTo>
                    <a:lnTo>
                      <a:pt x="885" y="6270"/>
                    </a:lnTo>
                    <a:cubicBezTo>
                      <a:pt x="885" y="6540"/>
                      <a:pt x="667" y="6758"/>
                      <a:pt x="396" y="6758"/>
                    </a:cubicBezTo>
                    <a:lnTo>
                      <a:pt x="1" y="6758"/>
                    </a:lnTo>
                    <a:lnTo>
                      <a:pt x="1" y="43706"/>
                    </a:lnTo>
                    <a:lnTo>
                      <a:pt x="396" y="43706"/>
                    </a:lnTo>
                    <a:cubicBezTo>
                      <a:pt x="666" y="43706"/>
                      <a:pt x="885" y="43923"/>
                      <a:pt x="885" y="44193"/>
                    </a:cubicBezTo>
                    <a:lnTo>
                      <a:pt x="885" y="45278"/>
                    </a:lnTo>
                    <a:cubicBezTo>
                      <a:pt x="885" y="45642"/>
                      <a:pt x="1181" y="45938"/>
                      <a:pt x="1545" y="45938"/>
                    </a:cubicBezTo>
                    <a:cubicBezTo>
                      <a:pt x="1712" y="45938"/>
                      <a:pt x="1852" y="46075"/>
                      <a:pt x="1852" y="46244"/>
                    </a:cubicBezTo>
                    <a:lnTo>
                      <a:pt x="1852" y="48880"/>
                    </a:lnTo>
                    <a:cubicBezTo>
                      <a:pt x="1852" y="49753"/>
                      <a:pt x="2562" y="50463"/>
                      <a:pt x="3435" y="50463"/>
                    </a:cubicBezTo>
                    <a:lnTo>
                      <a:pt x="22672" y="50463"/>
                    </a:lnTo>
                    <a:cubicBezTo>
                      <a:pt x="23547" y="50463"/>
                      <a:pt x="24257" y="49752"/>
                      <a:pt x="24257" y="48880"/>
                    </a:cubicBezTo>
                    <a:lnTo>
                      <a:pt x="24257" y="46244"/>
                    </a:lnTo>
                    <a:cubicBezTo>
                      <a:pt x="24257" y="46076"/>
                      <a:pt x="24394" y="45938"/>
                      <a:pt x="24564" y="45938"/>
                    </a:cubicBezTo>
                    <a:cubicBezTo>
                      <a:pt x="24927" y="45938"/>
                      <a:pt x="25222" y="45642"/>
                      <a:pt x="25222" y="45278"/>
                    </a:cubicBezTo>
                    <a:lnTo>
                      <a:pt x="25222" y="44193"/>
                    </a:lnTo>
                    <a:cubicBezTo>
                      <a:pt x="25222" y="43923"/>
                      <a:pt x="25442" y="43706"/>
                      <a:pt x="25712" y="43706"/>
                    </a:cubicBezTo>
                    <a:lnTo>
                      <a:pt x="26109" y="43706"/>
                    </a:lnTo>
                    <a:lnTo>
                      <a:pt x="26109" y="6758"/>
                    </a:lnTo>
                    <a:close/>
                    <a:moveTo>
                      <a:pt x="25888" y="43484"/>
                    </a:moveTo>
                    <a:lnTo>
                      <a:pt x="25712" y="43484"/>
                    </a:lnTo>
                    <a:cubicBezTo>
                      <a:pt x="25319" y="43484"/>
                      <a:pt x="25000" y="43803"/>
                      <a:pt x="25000" y="44195"/>
                    </a:cubicBezTo>
                    <a:lnTo>
                      <a:pt x="25000" y="45280"/>
                    </a:lnTo>
                    <a:cubicBezTo>
                      <a:pt x="25000" y="45520"/>
                      <a:pt x="24804" y="45717"/>
                      <a:pt x="24563" y="45717"/>
                    </a:cubicBezTo>
                    <a:cubicBezTo>
                      <a:pt x="24272" y="45717"/>
                      <a:pt x="24035" y="45953"/>
                      <a:pt x="24035" y="46244"/>
                    </a:cubicBezTo>
                    <a:lnTo>
                      <a:pt x="24035" y="48880"/>
                    </a:lnTo>
                    <a:cubicBezTo>
                      <a:pt x="24035" y="49632"/>
                      <a:pt x="23425" y="50243"/>
                      <a:pt x="22672" y="50243"/>
                    </a:cubicBezTo>
                    <a:lnTo>
                      <a:pt x="3435" y="50243"/>
                    </a:lnTo>
                    <a:cubicBezTo>
                      <a:pt x="2683" y="50243"/>
                      <a:pt x="2073" y="49632"/>
                      <a:pt x="2073" y="48880"/>
                    </a:cubicBezTo>
                    <a:lnTo>
                      <a:pt x="2073" y="46244"/>
                    </a:lnTo>
                    <a:cubicBezTo>
                      <a:pt x="2073" y="45953"/>
                      <a:pt x="1835" y="45717"/>
                      <a:pt x="1545" y="45717"/>
                    </a:cubicBezTo>
                    <a:cubicBezTo>
                      <a:pt x="1303" y="45717"/>
                      <a:pt x="1107" y="45520"/>
                      <a:pt x="1107" y="45280"/>
                    </a:cubicBezTo>
                    <a:lnTo>
                      <a:pt x="1107" y="44195"/>
                    </a:lnTo>
                    <a:cubicBezTo>
                      <a:pt x="1107" y="43803"/>
                      <a:pt x="788" y="43484"/>
                      <a:pt x="396" y="43484"/>
                    </a:cubicBezTo>
                    <a:lnTo>
                      <a:pt x="221" y="43484"/>
                    </a:lnTo>
                    <a:lnTo>
                      <a:pt x="221" y="6980"/>
                    </a:lnTo>
                    <a:lnTo>
                      <a:pt x="396" y="6980"/>
                    </a:lnTo>
                    <a:cubicBezTo>
                      <a:pt x="788" y="6980"/>
                      <a:pt x="1107" y="6663"/>
                      <a:pt x="1107" y="6270"/>
                    </a:cubicBezTo>
                    <a:lnTo>
                      <a:pt x="1107" y="5185"/>
                    </a:lnTo>
                    <a:cubicBezTo>
                      <a:pt x="1107" y="4944"/>
                      <a:pt x="1303" y="4748"/>
                      <a:pt x="1545" y="4748"/>
                    </a:cubicBezTo>
                    <a:cubicBezTo>
                      <a:pt x="1835" y="4748"/>
                      <a:pt x="2073" y="4511"/>
                      <a:pt x="2073" y="4220"/>
                    </a:cubicBezTo>
                    <a:lnTo>
                      <a:pt x="2073" y="1586"/>
                    </a:lnTo>
                    <a:cubicBezTo>
                      <a:pt x="2073" y="833"/>
                      <a:pt x="2683" y="222"/>
                      <a:pt x="3435" y="222"/>
                    </a:cubicBezTo>
                    <a:lnTo>
                      <a:pt x="22672" y="222"/>
                    </a:lnTo>
                    <a:cubicBezTo>
                      <a:pt x="23425" y="222"/>
                      <a:pt x="24035" y="833"/>
                      <a:pt x="24035" y="1586"/>
                    </a:cubicBezTo>
                    <a:lnTo>
                      <a:pt x="24035" y="4220"/>
                    </a:lnTo>
                    <a:cubicBezTo>
                      <a:pt x="24035" y="4511"/>
                      <a:pt x="24272" y="4748"/>
                      <a:pt x="24564" y="4748"/>
                    </a:cubicBezTo>
                    <a:cubicBezTo>
                      <a:pt x="24804" y="4748"/>
                      <a:pt x="25000" y="4944"/>
                      <a:pt x="25000" y="5185"/>
                    </a:cubicBezTo>
                    <a:lnTo>
                      <a:pt x="25000" y="6270"/>
                    </a:lnTo>
                    <a:cubicBezTo>
                      <a:pt x="25000" y="6663"/>
                      <a:pt x="25319" y="6980"/>
                      <a:pt x="25712" y="6980"/>
                    </a:cubicBezTo>
                    <a:lnTo>
                      <a:pt x="25888" y="6980"/>
                    </a:lnTo>
                    <a:close/>
                  </a:path>
                </a:pathLst>
              </a:custGeom>
              <a:noFill/>
              <a:ln w="150" cap="flat" cmpd="sng">
                <a:solidFill>
                  <a:srgbClr val="7F4125"/>
                </a:solidFill>
                <a:prstDash val="solid"/>
                <a:miter lim="10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64" name="Google Shape;7564;p34"/>
            <p:cNvGrpSpPr/>
            <p:nvPr/>
          </p:nvGrpSpPr>
          <p:grpSpPr>
            <a:xfrm>
              <a:off x="6588949" y="52133"/>
              <a:ext cx="2476735" cy="2296473"/>
              <a:chOff x="6181044" y="0"/>
              <a:chExt cx="2962956" cy="2747306"/>
            </a:xfrm>
          </p:grpSpPr>
          <p:sp>
            <p:nvSpPr>
              <p:cNvPr id="7565" name="Google Shape;7565;p34"/>
              <p:cNvSpPr/>
              <p:nvPr/>
            </p:nvSpPr>
            <p:spPr>
              <a:xfrm>
                <a:off x="8601885" y="1235253"/>
                <a:ext cx="327540" cy="1381090"/>
              </a:xfrm>
              <a:custGeom>
                <a:avLst/>
                <a:gdLst/>
                <a:ahLst/>
                <a:cxnLst/>
                <a:rect l="l" t="t" r="r" b="b"/>
                <a:pathLst>
                  <a:path w="3759" h="15850" extrusionOk="0">
                    <a:moveTo>
                      <a:pt x="1193" y="0"/>
                    </a:moveTo>
                    <a:cubicBezTo>
                      <a:pt x="1161" y="0"/>
                      <a:pt x="1122" y="16"/>
                      <a:pt x="1088" y="20"/>
                    </a:cubicBezTo>
                    <a:cubicBezTo>
                      <a:pt x="1094" y="64"/>
                      <a:pt x="1085" y="118"/>
                      <a:pt x="1109" y="149"/>
                    </a:cubicBezTo>
                    <a:cubicBezTo>
                      <a:pt x="1177" y="238"/>
                      <a:pt x="1254" y="325"/>
                      <a:pt x="1338" y="399"/>
                    </a:cubicBezTo>
                    <a:cubicBezTo>
                      <a:pt x="1486" y="533"/>
                      <a:pt x="1642" y="655"/>
                      <a:pt x="1795" y="782"/>
                    </a:cubicBezTo>
                    <a:cubicBezTo>
                      <a:pt x="2132" y="1066"/>
                      <a:pt x="2400" y="1406"/>
                      <a:pt x="2635" y="1777"/>
                    </a:cubicBezTo>
                    <a:cubicBezTo>
                      <a:pt x="3241" y="2736"/>
                      <a:pt x="3424" y="3803"/>
                      <a:pt x="3399" y="4907"/>
                    </a:cubicBezTo>
                    <a:cubicBezTo>
                      <a:pt x="3388" y="5453"/>
                      <a:pt x="3309" y="6007"/>
                      <a:pt x="3176" y="6537"/>
                    </a:cubicBezTo>
                    <a:cubicBezTo>
                      <a:pt x="2890" y="7673"/>
                      <a:pt x="2394" y="8730"/>
                      <a:pt x="1809" y="9745"/>
                    </a:cubicBezTo>
                    <a:cubicBezTo>
                      <a:pt x="1472" y="10326"/>
                      <a:pt x="1084" y="10882"/>
                      <a:pt x="778" y="11478"/>
                    </a:cubicBezTo>
                    <a:cubicBezTo>
                      <a:pt x="300" y="12402"/>
                      <a:pt x="1" y="13375"/>
                      <a:pt x="238" y="14436"/>
                    </a:cubicBezTo>
                    <a:cubicBezTo>
                      <a:pt x="331" y="14849"/>
                      <a:pt x="435" y="15260"/>
                      <a:pt x="718" y="15592"/>
                    </a:cubicBezTo>
                    <a:cubicBezTo>
                      <a:pt x="825" y="15717"/>
                      <a:pt x="956" y="15808"/>
                      <a:pt x="1124" y="15849"/>
                    </a:cubicBezTo>
                    <a:cubicBezTo>
                      <a:pt x="1084" y="15743"/>
                      <a:pt x="1037" y="15647"/>
                      <a:pt x="982" y="15553"/>
                    </a:cubicBezTo>
                    <a:cubicBezTo>
                      <a:pt x="545" y="14815"/>
                      <a:pt x="364" y="14022"/>
                      <a:pt x="475" y="13166"/>
                    </a:cubicBezTo>
                    <a:cubicBezTo>
                      <a:pt x="526" y="12773"/>
                      <a:pt x="603" y="12389"/>
                      <a:pt x="799" y="12039"/>
                    </a:cubicBezTo>
                    <a:cubicBezTo>
                      <a:pt x="994" y="11691"/>
                      <a:pt x="1297" y="11506"/>
                      <a:pt x="1631" y="11506"/>
                    </a:cubicBezTo>
                    <a:cubicBezTo>
                      <a:pt x="1806" y="11506"/>
                      <a:pt x="1990" y="11557"/>
                      <a:pt x="2171" y="11663"/>
                    </a:cubicBezTo>
                    <a:cubicBezTo>
                      <a:pt x="2576" y="11902"/>
                      <a:pt x="2799" y="12254"/>
                      <a:pt x="2823" y="12730"/>
                    </a:cubicBezTo>
                    <a:cubicBezTo>
                      <a:pt x="2846" y="13199"/>
                      <a:pt x="2558" y="13505"/>
                      <a:pt x="2089" y="13505"/>
                    </a:cubicBezTo>
                    <a:cubicBezTo>
                      <a:pt x="2088" y="13505"/>
                      <a:pt x="2086" y="13505"/>
                      <a:pt x="2084" y="13505"/>
                    </a:cubicBezTo>
                    <a:cubicBezTo>
                      <a:pt x="1815" y="13501"/>
                      <a:pt x="1572" y="13280"/>
                      <a:pt x="1543" y="13013"/>
                    </a:cubicBezTo>
                    <a:cubicBezTo>
                      <a:pt x="1523" y="12823"/>
                      <a:pt x="1645" y="12679"/>
                      <a:pt x="1828" y="12679"/>
                    </a:cubicBezTo>
                    <a:cubicBezTo>
                      <a:pt x="1837" y="12679"/>
                      <a:pt x="1847" y="12680"/>
                      <a:pt x="1856" y="12680"/>
                    </a:cubicBezTo>
                    <a:cubicBezTo>
                      <a:pt x="1918" y="12685"/>
                      <a:pt x="1977" y="12719"/>
                      <a:pt x="2057" y="12746"/>
                    </a:cubicBezTo>
                    <a:cubicBezTo>
                      <a:pt x="2050" y="12690"/>
                      <a:pt x="2052" y="12638"/>
                      <a:pt x="2036" y="12592"/>
                    </a:cubicBezTo>
                    <a:cubicBezTo>
                      <a:pt x="1992" y="12444"/>
                      <a:pt x="1890" y="12345"/>
                      <a:pt x="1739" y="12318"/>
                    </a:cubicBezTo>
                    <a:cubicBezTo>
                      <a:pt x="1712" y="12313"/>
                      <a:pt x="1684" y="12310"/>
                      <a:pt x="1658" y="12310"/>
                    </a:cubicBezTo>
                    <a:cubicBezTo>
                      <a:pt x="1521" y="12310"/>
                      <a:pt x="1403" y="12376"/>
                      <a:pt x="1313" y="12490"/>
                    </a:cubicBezTo>
                    <a:cubicBezTo>
                      <a:pt x="1202" y="12632"/>
                      <a:pt x="1170" y="12798"/>
                      <a:pt x="1176" y="12974"/>
                    </a:cubicBezTo>
                    <a:cubicBezTo>
                      <a:pt x="1192" y="13419"/>
                      <a:pt x="1544" y="13851"/>
                      <a:pt x="2004" y="13986"/>
                    </a:cubicBezTo>
                    <a:cubicBezTo>
                      <a:pt x="2127" y="14022"/>
                      <a:pt x="2253" y="14040"/>
                      <a:pt x="2377" y="14040"/>
                    </a:cubicBezTo>
                    <a:cubicBezTo>
                      <a:pt x="2753" y="14040"/>
                      <a:pt x="3109" y="13880"/>
                      <a:pt x="3310" y="13599"/>
                    </a:cubicBezTo>
                    <a:cubicBezTo>
                      <a:pt x="3759" y="12978"/>
                      <a:pt x="3749" y="12054"/>
                      <a:pt x="3268" y="11398"/>
                    </a:cubicBezTo>
                    <a:cubicBezTo>
                      <a:pt x="2921" y="10925"/>
                      <a:pt x="2453" y="10643"/>
                      <a:pt x="1853" y="10610"/>
                    </a:cubicBezTo>
                    <a:cubicBezTo>
                      <a:pt x="1817" y="10608"/>
                      <a:pt x="1781" y="10579"/>
                      <a:pt x="1744" y="10564"/>
                    </a:cubicBezTo>
                    <a:cubicBezTo>
                      <a:pt x="1767" y="10521"/>
                      <a:pt x="1780" y="10462"/>
                      <a:pt x="1814" y="10438"/>
                    </a:cubicBezTo>
                    <a:cubicBezTo>
                      <a:pt x="2050" y="10276"/>
                      <a:pt x="2220" y="10054"/>
                      <a:pt x="2363" y="9812"/>
                    </a:cubicBezTo>
                    <a:cubicBezTo>
                      <a:pt x="3336" y="8161"/>
                      <a:pt x="3727" y="6369"/>
                      <a:pt x="3630" y="4467"/>
                    </a:cubicBezTo>
                    <a:cubicBezTo>
                      <a:pt x="3570" y="3299"/>
                      <a:pt x="3319" y="2183"/>
                      <a:pt x="2621" y="1212"/>
                    </a:cubicBezTo>
                    <a:cubicBezTo>
                      <a:pt x="2458" y="986"/>
                      <a:pt x="2272" y="774"/>
                      <a:pt x="2071" y="584"/>
                    </a:cubicBezTo>
                    <a:cubicBezTo>
                      <a:pt x="1889" y="415"/>
                      <a:pt x="1673" y="283"/>
                      <a:pt x="1468" y="139"/>
                    </a:cubicBezTo>
                    <a:cubicBezTo>
                      <a:pt x="1392" y="84"/>
                      <a:pt x="1307" y="40"/>
                      <a:pt x="1220" y="5"/>
                    </a:cubicBezTo>
                    <a:cubicBezTo>
                      <a:pt x="1212" y="2"/>
                      <a:pt x="1203"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6" name="Google Shape;7566;p34"/>
              <p:cNvSpPr/>
              <p:nvPr/>
            </p:nvSpPr>
            <p:spPr>
              <a:xfrm>
                <a:off x="8328013" y="2398182"/>
                <a:ext cx="180282" cy="155623"/>
              </a:xfrm>
              <a:custGeom>
                <a:avLst/>
                <a:gdLst/>
                <a:ahLst/>
                <a:cxnLst/>
                <a:rect l="l" t="t" r="r" b="b"/>
                <a:pathLst>
                  <a:path w="2069" h="1786" extrusionOk="0">
                    <a:moveTo>
                      <a:pt x="640" y="1"/>
                    </a:moveTo>
                    <a:lnTo>
                      <a:pt x="589" y="24"/>
                    </a:lnTo>
                    <a:cubicBezTo>
                      <a:pt x="542" y="166"/>
                      <a:pt x="565" y="303"/>
                      <a:pt x="632" y="438"/>
                    </a:cubicBezTo>
                    <a:cubicBezTo>
                      <a:pt x="643" y="463"/>
                      <a:pt x="635" y="498"/>
                      <a:pt x="636" y="529"/>
                    </a:cubicBezTo>
                    <a:cubicBezTo>
                      <a:pt x="618" y="529"/>
                      <a:pt x="599" y="532"/>
                      <a:pt x="581" y="532"/>
                    </a:cubicBezTo>
                    <a:cubicBezTo>
                      <a:pt x="568" y="532"/>
                      <a:pt x="555" y="531"/>
                      <a:pt x="544" y="526"/>
                    </a:cubicBezTo>
                    <a:cubicBezTo>
                      <a:pt x="504" y="512"/>
                      <a:pt x="471" y="481"/>
                      <a:pt x="431" y="465"/>
                    </a:cubicBezTo>
                    <a:cubicBezTo>
                      <a:pt x="354" y="435"/>
                      <a:pt x="273" y="413"/>
                      <a:pt x="194" y="387"/>
                    </a:cubicBezTo>
                    <a:cubicBezTo>
                      <a:pt x="182" y="409"/>
                      <a:pt x="172" y="429"/>
                      <a:pt x="161" y="454"/>
                    </a:cubicBezTo>
                    <a:cubicBezTo>
                      <a:pt x="250" y="514"/>
                      <a:pt x="341" y="572"/>
                      <a:pt x="427" y="635"/>
                    </a:cubicBezTo>
                    <a:cubicBezTo>
                      <a:pt x="473" y="669"/>
                      <a:pt x="510" y="712"/>
                      <a:pt x="551" y="751"/>
                    </a:cubicBezTo>
                    <a:cubicBezTo>
                      <a:pt x="502" y="762"/>
                      <a:pt x="450" y="778"/>
                      <a:pt x="398" y="780"/>
                    </a:cubicBezTo>
                    <a:cubicBezTo>
                      <a:pt x="298" y="788"/>
                      <a:pt x="199" y="778"/>
                      <a:pt x="101" y="791"/>
                    </a:cubicBezTo>
                    <a:cubicBezTo>
                      <a:pt x="65" y="796"/>
                      <a:pt x="34" y="843"/>
                      <a:pt x="1" y="872"/>
                    </a:cubicBezTo>
                    <a:cubicBezTo>
                      <a:pt x="37" y="896"/>
                      <a:pt x="71" y="934"/>
                      <a:pt x="110" y="939"/>
                    </a:cubicBezTo>
                    <a:cubicBezTo>
                      <a:pt x="143" y="944"/>
                      <a:pt x="176" y="945"/>
                      <a:pt x="209" y="945"/>
                    </a:cubicBezTo>
                    <a:cubicBezTo>
                      <a:pt x="252" y="945"/>
                      <a:pt x="294" y="943"/>
                      <a:pt x="337" y="943"/>
                    </a:cubicBezTo>
                    <a:cubicBezTo>
                      <a:pt x="342" y="942"/>
                      <a:pt x="346" y="942"/>
                      <a:pt x="350" y="942"/>
                    </a:cubicBezTo>
                    <a:cubicBezTo>
                      <a:pt x="534" y="942"/>
                      <a:pt x="666" y="1007"/>
                      <a:pt x="757" y="1190"/>
                    </a:cubicBezTo>
                    <a:cubicBezTo>
                      <a:pt x="879" y="1434"/>
                      <a:pt x="1066" y="1633"/>
                      <a:pt x="1325" y="1744"/>
                    </a:cubicBezTo>
                    <a:cubicBezTo>
                      <a:pt x="1391" y="1772"/>
                      <a:pt x="1463" y="1786"/>
                      <a:pt x="1534" y="1786"/>
                    </a:cubicBezTo>
                    <a:cubicBezTo>
                      <a:pt x="1699" y="1786"/>
                      <a:pt x="1860" y="1714"/>
                      <a:pt x="1946" y="1595"/>
                    </a:cubicBezTo>
                    <a:cubicBezTo>
                      <a:pt x="1874" y="1513"/>
                      <a:pt x="1802" y="1430"/>
                      <a:pt x="1730" y="1349"/>
                    </a:cubicBezTo>
                    <a:lnTo>
                      <a:pt x="1768" y="1310"/>
                    </a:lnTo>
                    <a:cubicBezTo>
                      <a:pt x="1840" y="1362"/>
                      <a:pt x="1914" y="1414"/>
                      <a:pt x="1990" y="1469"/>
                    </a:cubicBezTo>
                    <a:cubicBezTo>
                      <a:pt x="2069" y="1228"/>
                      <a:pt x="1994" y="981"/>
                      <a:pt x="1784" y="862"/>
                    </a:cubicBezTo>
                    <a:cubicBezTo>
                      <a:pt x="1632" y="775"/>
                      <a:pt x="1459" y="703"/>
                      <a:pt x="1287" y="671"/>
                    </a:cubicBezTo>
                    <a:cubicBezTo>
                      <a:pt x="1018" y="620"/>
                      <a:pt x="810" y="537"/>
                      <a:pt x="766" y="227"/>
                    </a:cubicBezTo>
                    <a:cubicBezTo>
                      <a:pt x="755" y="148"/>
                      <a:pt x="683" y="76"/>
                      <a:pt x="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7" name="Google Shape;7567;p34"/>
              <p:cNvSpPr/>
              <p:nvPr/>
            </p:nvSpPr>
            <p:spPr>
              <a:xfrm>
                <a:off x="8418374" y="2066539"/>
                <a:ext cx="159196" cy="158237"/>
              </a:xfrm>
              <a:custGeom>
                <a:avLst/>
                <a:gdLst/>
                <a:ahLst/>
                <a:cxnLst/>
                <a:rect l="l" t="t" r="r" b="b"/>
                <a:pathLst>
                  <a:path w="1827" h="1816" extrusionOk="0">
                    <a:moveTo>
                      <a:pt x="655" y="0"/>
                    </a:moveTo>
                    <a:cubicBezTo>
                      <a:pt x="646" y="141"/>
                      <a:pt x="641" y="261"/>
                      <a:pt x="632" y="380"/>
                    </a:cubicBezTo>
                    <a:cubicBezTo>
                      <a:pt x="628" y="424"/>
                      <a:pt x="615" y="468"/>
                      <a:pt x="606" y="511"/>
                    </a:cubicBezTo>
                    <a:cubicBezTo>
                      <a:pt x="561" y="494"/>
                      <a:pt x="512" y="482"/>
                      <a:pt x="472" y="457"/>
                    </a:cubicBezTo>
                    <a:cubicBezTo>
                      <a:pt x="393" y="407"/>
                      <a:pt x="319" y="350"/>
                      <a:pt x="243" y="298"/>
                    </a:cubicBezTo>
                    <a:cubicBezTo>
                      <a:pt x="229" y="311"/>
                      <a:pt x="216" y="325"/>
                      <a:pt x="202" y="340"/>
                    </a:cubicBezTo>
                    <a:cubicBezTo>
                      <a:pt x="266" y="431"/>
                      <a:pt x="333" y="518"/>
                      <a:pt x="394" y="612"/>
                    </a:cubicBezTo>
                    <a:cubicBezTo>
                      <a:pt x="415" y="644"/>
                      <a:pt x="421" y="684"/>
                      <a:pt x="435" y="721"/>
                    </a:cubicBezTo>
                    <a:cubicBezTo>
                      <a:pt x="400" y="730"/>
                      <a:pt x="366" y="747"/>
                      <a:pt x="334" y="747"/>
                    </a:cubicBezTo>
                    <a:cubicBezTo>
                      <a:pt x="333" y="747"/>
                      <a:pt x="332" y="747"/>
                      <a:pt x="331" y="747"/>
                    </a:cubicBezTo>
                    <a:cubicBezTo>
                      <a:pt x="224" y="742"/>
                      <a:pt x="117" y="730"/>
                      <a:pt x="11" y="721"/>
                    </a:cubicBezTo>
                    <a:cubicBezTo>
                      <a:pt x="6" y="741"/>
                      <a:pt x="2" y="759"/>
                      <a:pt x="1" y="780"/>
                    </a:cubicBezTo>
                    <a:cubicBezTo>
                      <a:pt x="55" y="808"/>
                      <a:pt x="111" y="856"/>
                      <a:pt x="166" y="856"/>
                    </a:cubicBezTo>
                    <a:cubicBezTo>
                      <a:pt x="167" y="856"/>
                      <a:pt x="167" y="856"/>
                      <a:pt x="168" y="856"/>
                    </a:cubicBezTo>
                    <a:cubicBezTo>
                      <a:pt x="175" y="856"/>
                      <a:pt x="181" y="856"/>
                      <a:pt x="188" y="856"/>
                    </a:cubicBezTo>
                    <a:cubicBezTo>
                      <a:pt x="436" y="856"/>
                      <a:pt x="545" y="1009"/>
                      <a:pt x="617" y="1224"/>
                    </a:cubicBezTo>
                    <a:cubicBezTo>
                      <a:pt x="648" y="1316"/>
                      <a:pt x="710" y="1400"/>
                      <a:pt x="769" y="1479"/>
                    </a:cubicBezTo>
                    <a:cubicBezTo>
                      <a:pt x="917" y="1672"/>
                      <a:pt x="1115" y="1787"/>
                      <a:pt x="1357" y="1813"/>
                    </a:cubicBezTo>
                    <a:cubicBezTo>
                      <a:pt x="1374" y="1815"/>
                      <a:pt x="1391" y="1816"/>
                      <a:pt x="1408" y="1816"/>
                    </a:cubicBezTo>
                    <a:cubicBezTo>
                      <a:pt x="1492" y="1816"/>
                      <a:pt x="1579" y="1795"/>
                      <a:pt x="1663" y="1786"/>
                    </a:cubicBezTo>
                    <a:cubicBezTo>
                      <a:pt x="1663" y="1771"/>
                      <a:pt x="1665" y="1756"/>
                      <a:pt x="1665" y="1741"/>
                    </a:cubicBezTo>
                    <a:cubicBezTo>
                      <a:pt x="1493" y="1599"/>
                      <a:pt x="1315" y="1464"/>
                      <a:pt x="1254" y="1229"/>
                    </a:cubicBezTo>
                    <a:lnTo>
                      <a:pt x="1254" y="1229"/>
                    </a:lnTo>
                    <a:cubicBezTo>
                      <a:pt x="1403" y="1377"/>
                      <a:pt x="1553" y="1524"/>
                      <a:pt x="1711" y="1679"/>
                    </a:cubicBezTo>
                    <a:cubicBezTo>
                      <a:pt x="1827" y="1434"/>
                      <a:pt x="1763" y="1122"/>
                      <a:pt x="1559" y="950"/>
                    </a:cubicBezTo>
                    <a:cubicBezTo>
                      <a:pt x="1424" y="836"/>
                      <a:pt x="1270" y="733"/>
                      <a:pt x="1109" y="660"/>
                    </a:cubicBezTo>
                    <a:cubicBezTo>
                      <a:pt x="933" y="580"/>
                      <a:pt x="815" y="490"/>
                      <a:pt x="822" y="275"/>
                    </a:cubicBezTo>
                    <a:cubicBezTo>
                      <a:pt x="824" y="179"/>
                      <a:pt x="803" y="70"/>
                      <a:pt x="6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8" name="Google Shape;7568;p34"/>
              <p:cNvSpPr/>
              <p:nvPr/>
            </p:nvSpPr>
            <p:spPr>
              <a:xfrm>
                <a:off x="8492005" y="2350344"/>
                <a:ext cx="118155" cy="109616"/>
              </a:xfrm>
              <a:custGeom>
                <a:avLst/>
                <a:gdLst/>
                <a:ahLst/>
                <a:cxnLst/>
                <a:rect l="l" t="t" r="r" b="b"/>
                <a:pathLst>
                  <a:path w="1356" h="1258" extrusionOk="0">
                    <a:moveTo>
                      <a:pt x="353" y="0"/>
                    </a:moveTo>
                    <a:cubicBezTo>
                      <a:pt x="253" y="0"/>
                      <a:pt x="152" y="52"/>
                      <a:pt x="99" y="147"/>
                    </a:cubicBezTo>
                    <a:cubicBezTo>
                      <a:pt x="40" y="252"/>
                      <a:pt x="1" y="386"/>
                      <a:pt x="4" y="505"/>
                    </a:cubicBezTo>
                    <a:cubicBezTo>
                      <a:pt x="10" y="748"/>
                      <a:pt x="133" y="947"/>
                      <a:pt x="311" y="1109"/>
                    </a:cubicBezTo>
                    <a:cubicBezTo>
                      <a:pt x="420" y="1208"/>
                      <a:pt x="577" y="1258"/>
                      <a:pt x="732" y="1258"/>
                    </a:cubicBezTo>
                    <a:cubicBezTo>
                      <a:pt x="862" y="1258"/>
                      <a:pt x="990" y="1223"/>
                      <a:pt x="1090" y="1153"/>
                    </a:cubicBezTo>
                    <a:cubicBezTo>
                      <a:pt x="1259" y="1035"/>
                      <a:pt x="1356" y="796"/>
                      <a:pt x="1306" y="616"/>
                    </a:cubicBezTo>
                    <a:lnTo>
                      <a:pt x="1306" y="616"/>
                    </a:lnTo>
                    <a:cubicBezTo>
                      <a:pt x="1244" y="683"/>
                      <a:pt x="1187" y="751"/>
                      <a:pt x="1123" y="813"/>
                    </a:cubicBezTo>
                    <a:cubicBezTo>
                      <a:pt x="993" y="938"/>
                      <a:pt x="833" y="999"/>
                      <a:pt x="678" y="999"/>
                    </a:cubicBezTo>
                    <a:cubicBezTo>
                      <a:pt x="471" y="999"/>
                      <a:pt x="271" y="891"/>
                      <a:pt x="154" y="683"/>
                    </a:cubicBezTo>
                    <a:cubicBezTo>
                      <a:pt x="102" y="590"/>
                      <a:pt x="96" y="457"/>
                      <a:pt x="107" y="346"/>
                    </a:cubicBezTo>
                    <a:cubicBezTo>
                      <a:pt x="117" y="252"/>
                      <a:pt x="187" y="197"/>
                      <a:pt x="280" y="197"/>
                    </a:cubicBezTo>
                    <a:cubicBezTo>
                      <a:pt x="296" y="197"/>
                      <a:pt x="312" y="198"/>
                      <a:pt x="329" y="201"/>
                    </a:cubicBezTo>
                    <a:cubicBezTo>
                      <a:pt x="429" y="219"/>
                      <a:pt x="545" y="258"/>
                      <a:pt x="537" y="374"/>
                    </a:cubicBezTo>
                    <a:cubicBezTo>
                      <a:pt x="533" y="441"/>
                      <a:pt x="443" y="503"/>
                      <a:pt x="380" y="583"/>
                    </a:cubicBezTo>
                    <a:cubicBezTo>
                      <a:pt x="421" y="661"/>
                      <a:pt x="491" y="716"/>
                      <a:pt x="567" y="716"/>
                    </a:cubicBezTo>
                    <a:cubicBezTo>
                      <a:pt x="588" y="716"/>
                      <a:pt x="609" y="712"/>
                      <a:pt x="631" y="703"/>
                    </a:cubicBezTo>
                    <a:cubicBezTo>
                      <a:pt x="764" y="648"/>
                      <a:pt x="783" y="526"/>
                      <a:pt x="746" y="417"/>
                    </a:cubicBezTo>
                    <a:cubicBezTo>
                      <a:pt x="706" y="296"/>
                      <a:pt x="641" y="171"/>
                      <a:pt x="553" y="83"/>
                    </a:cubicBezTo>
                    <a:cubicBezTo>
                      <a:pt x="498" y="27"/>
                      <a:pt x="426" y="0"/>
                      <a:pt x="3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9" name="Google Shape;7569;p34"/>
              <p:cNvSpPr/>
              <p:nvPr/>
            </p:nvSpPr>
            <p:spPr>
              <a:xfrm>
                <a:off x="8537839" y="2264514"/>
                <a:ext cx="85915" cy="90359"/>
              </a:xfrm>
              <a:custGeom>
                <a:avLst/>
                <a:gdLst/>
                <a:ahLst/>
                <a:cxnLst/>
                <a:rect l="l" t="t" r="r" b="b"/>
                <a:pathLst>
                  <a:path w="986" h="1037" extrusionOk="0">
                    <a:moveTo>
                      <a:pt x="390" y="1"/>
                    </a:moveTo>
                    <a:cubicBezTo>
                      <a:pt x="284" y="1"/>
                      <a:pt x="182" y="74"/>
                      <a:pt x="127" y="199"/>
                    </a:cubicBezTo>
                    <a:cubicBezTo>
                      <a:pt x="0" y="486"/>
                      <a:pt x="154" y="880"/>
                      <a:pt x="443" y="1003"/>
                    </a:cubicBezTo>
                    <a:cubicBezTo>
                      <a:pt x="497" y="1026"/>
                      <a:pt x="551" y="1036"/>
                      <a:pt x="604" y="1036"/>
                    </a:cubicBezTo>
                    <a:cubicBezTo>
                      <a:pt x="789" y="1036"/>
                      <a:pt x="951" y="904"/>
                      <a:pt x="986" y="694"/>
                    </a:cubicBezTo>
                    <a:lnTo>
                      <a:pt x="986" y="694"/>
                    </a:lnTo>
                    <a:cubicBezTo>
                      <a:pt x="923" y="731"/>
                      <a:pt x="864" y="771"/>
                      <a:pt x="801" y="797"/>
                    </a:cubicBezTo>
                    <a:cubicBezTo>
                      <a:pt x="737" y="822"/>
                      <a:pt x="666" y="841"/>
                      <a:pt x="595" y="846"/>
                    </a:cubicBezTo>
                    <a:cubicBezTo>
                      <a:pt x="590" y="846"/>
                      <a:pt x="584" y="846"/>
                      <a:pt x="579" y="846"/>
                    </a:cubicBezTo>
                    <a:cubicBezTo>
                      <a:pt x="321" y="846"/>
                      <a:pt x="107" y="537"/>
                      <a:pt x="226" y="317"/>
                    </a:cubicBezTo>
                    <a:cubicBezTo>
                      <a:pt x="253" y="264"/>
                      <a:pt x="330" y="207"/>
                      <a:pt x="386" y="207"/>
                    </a:cubicBezTo>
                    <a:cubicBezTo>
                      <a:pt x="386" y="207"/>
                      <a:pt x="387" y="207"/>
                      <a:pt x="387" y="207"/>
                    </a:cubicBezTo>
                    <a:cubicBezTo>
                      <a:pt x="442" y="207"/>
                      <a:pt x="524" y="262"/>
                      <a:pt x="547" y="314"/>
                    </a:cubicBezTo>
                    <a:cubicBezTo>
                      <a:pt x="566" y="360"/>
                      <a:pt x="521" y="434"/>
                      <a:pt x="501" y="496"/>
                    </a:cubicBezTo>
                    <a:cubicBezTo>
                      <a:pt x="496" y="512"/>
                      <a:pt x="484" y="525"/>
                      <a:pt x="471" y="543"/>
                    </a:cubicBezTo>
                    <a:cubicBezTo>
                      <a:pt x="513" y="571"/>
                      <a:pt x="550" y="585"/>
                      <a:pt x="583" y="585"/>
                    </a:cubicBezTo>
                    <a:cubicBezTo>
                      <a:pt x="632" y="585"/>
                      <a:pt x="672" y="555"/>
                      <a:pt x="704" y="498"/>
                    </a:cubicBezTo>
                    <a:cubicBezTo>
                      <a:pt x="781" y="356"/>
                      <a:pt x="668" y="105"/>
                      <a:pt x="492" y="24"/>
                    </a:cubicBezTo>
                    <a:cubicBezTo>
                      <a:pt x="459" y="8"/>
                      <a:pt x="424" y="1"/>
                      <a:pt x="3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570" name="Google Shape;7570;p34"/>
              <p:cNvGrpSpPr/>
              <p:nvPr/>
            </p:nvGrpSpPr>
            <p:grpSpPr>
              <a:xfrm>
                <a:off x="8847055" y="2328374"/>
                <a:ext cx="230481" cy="248606"/>
                <a:chOff x="7666772" y="2381724"/>
                <a:chExt cx="211800" cy="228456"/>
              </a:xfrm>
            </p:grpSpPr>
            <p:sp>
              <p:nvSpPr>
                <p:cNvPr id="7571" name="Google Shape;7571;p34"/>
                <p:cNvSpPr/>
                <p:nvPr/>
              </p:nvSpPr>
              <p:spPr>
                <a:xfrm>
                  <a:off x="7709452" y="2432093"/>
                  <a:ext cx="62138" cy="167197"/>
                </a:xfrm>
                <a:custGeom>
                  <a:avLst/>
                  <a:gdLst/>
                  <a:ahLst/>
                  <a:cxnLst/>
                  <a:rect l="l" t="t" r="r" b="b"/>
                  <a:pathLst>
                    <a:path w="776" h="2088" extrusionOk="0">
                      <a:moveTo>
                        <a:pt x="316" y="1"/>
                      </a:moveTo>
                      <a:cubicBezTo>
                        <a:pt x="208" y="187"/>
                        <a:pt x="154" y="377"/>
                        <a:pt x="211" y="610"/>
                      </a:cubicBezTo>
                      <a:cubicBezTo>
                        <a:pt x="247" y="756"/>
                        <a:pt x="211" y="927"/>
                        <a:pt x="182" y="1081"/>
                      </a:cubicBezTo>
                      <a:cubicBezTo>
                        <a:pt x="157" y="1225"/>
                        <a:pt x="88" y="1360"/>
                        <a:pt x="54" y="1503"/>
                      </a:cubicBezTo>
                      <a:cubicBezTo>
                        <a:pt x="1" y="1732"/>
                        <a:pt x="139" y="1981"/>
                        <a:pt x="385" y="2088"/>
                      </a:cubicBezTo>
                      <a:cubicBezTo>
                        <a:pt x="304" y="1788"/>
                        <a:pt x="457" y="1568"/>
                        <a:pt x="593" y="1340"/>
                      </a:cubicBezTo>
                      <a:cubicBezTo>
                        <a:pt x="647" y="1247"/>
                        <a:pt x="682" y="1140"/>
                        <a:pt x="715" y="1037"/>
                      </a:cubicBezTo>
                      <a:cubicBezTo>
                        <a:pt x="775" y="852"/>
                        <a:pt x="749" y="669"/>
                        <a:pt x="648" y="504"/>
                      </a:cubicBezTo>
                      <a:cubicBezTo>
                        <a:pt x="544" y="333"/>
                        <a:pt x="428" y="168"/>
                        <a:pt x="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2" name="Google Shape;7572;p34"/>
                <p:cNvSpPr/>
                <p:nvPr/>
              </p:nvSpPr>
              <p:spPr>
                <a:xfrm>
                  <a:off x="7740602" y="2381724"/>
                  <a:ext cx="137969" cy="103537"/>
                </a:xfrm>
                <a:custGeom>
                  <a:avLst/>
                  <a:gdLst/>
                  <a:ahLst/>
                  <a:cxnLst/>
                  <a:rect l="l" t="t" r="r" b="b"/>
                  <a:pathLst>
                    <a:path w="1723" h="1293" extrusionOk="0">
                      <a:moveTo>
                        <a:pt x="21" y="1"/>
                      </a:moveTo>
                      <a:cubicBezTo>
                        <a:pt x="11" y="61"/>
                        <a:pt x="4" y="83"/>
                        <a:pt x="4" y="105"/>
                      </a:cubicBezTo>
                      <a:cubicBezTo>
                        <a:pt x="1" y="484"/>
                        <a:pt x="233" y="715"/>
                        <a:pt x="528" y="888"/>
                      </a:cubicBezTo>
                      <a:cubicBezTo>
                        <a:pt x="743" y="1013"/>
                        <a:pt x="977" y="1106"/>
                        <a:pt x="1206" y="1207"/>
                      </a:cubicBezTo>
                      <a:cubicBezTo>
                        <a:pt x="1317" y="1256"/>
                        <a:pt x="1430" y="1293"/>
                        <a:pt x="1542" y="1293"/>
                      </a:cubicBezTo>
                      <a:cubicBezTo>
                        <a:pt x="1603" y="1293"/>
                        <a:pt x="1663" y="1282"/>
                        <a:pt x="1723" y="1256"/>
                      </a:cubicBezTo>
                      <a:cubicBezTo>
                        <a:pt x="1576" y="1089"/>
                        <a:pt x="1415" y="935"/>
                        <a:pt x="1292" y="755"/>
                      </a:cubicBezTo>
                      <a:cubicBezTo>
                        <a:pt x="1123" y="505"/>
                        <a:pt x="910" y="360"/>
                        <a:pt x="618" y="360"/>
                      </a:cubicBezTo>
                      <a:cubicBezTo>
                        <a:pt x="594" y="360"/>
                        <a:pt x="568" y="361"/>
                        <a:pt x="542" y="363"/>
                      </a:cubicBezTo>
                      <a:cubicBezTo>
                        <a:pt x="528" y="365"/>
                        <a:pt x="515" y="365"/>
                        <a:pt x="502" y="365"/>
                      </a:cubicBezTo>
                      <a:cubicBezTo>
                        <a:pt x="369" y="365"/>
                        <a:pt x="271" y="305"/>
                        <a:pt x="191" y="193"/>
                      </a:cubicBezTo>
                      <a:cubicBezTo>
                        <a:pt x="147" y="131"/>
                        <a:pt x="90" y="78"/>
                        <a:pt x="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3" name="Google Shape;7573;p34"/>
                <p:cNvSpPr/>
                <p:nvPr/>
              </p:nvSpPr>
              <p:spPr>
                <a:xfrm>
                  <a:off x="7666772" y="2485904"/>
                  <a:ext cx="38756" cy="124276"/>
                </a:xfrm>
                <a:custGeom>
                  <a:avLst/>
                  <a:gdLst/>
                  <a:ahLst/>
                  <a:cxnLst/>
                  <a:rect l="l" t="t" r="r" b="b"/>
                  <a:pathLst>
                    <a:path w="484" h="1552" extrusionOk="0">
                      <a:moveTo>
                        <a:pt x="446" y="0"/>
                      </a:moveTo>
                      <a:cubicBezTo>
                        <a:pt x="373" y="44"/>
                        <a:pt x="307" y="104"/>
                        <a:pt x="230" y="131"/>
                      </a:cubicBezTo>
                      <a:cubicBezTo>
                        <a:pt x="42" y="198"/>
                        <a:pt x="1" y="368"/>
                        <a:pt x="37" y="524"/>
                      </a:cubicBezTo>
                      <a:cubicBezTo>
                        <a:pt x="94" y="767"/>
                        <a:pt x="102" y="1009"/>
                        <a:pt x="84" y="1256"/>
                      </a:cubicBezTo>
                      <a:cubicBezTo>
                        <a:pt x="78" y="1354"/>
                        <a:pt x="120" y="1454"/>
                        <a:pt x="140" y="1552"/>
                      </a:cubicBezTo>
                      <a:cubicBezTo>
                        <a:pt x="153" y="1550"/>
                        <a:pt x="169" y="1547"/>
                        <a:pt x="184" y="1545"/>
                      </a:cubicBezTo>
                      <a:cubicBezTo>
                        <a:pt x="208" y="1130"/>
                        <a:pt x="286" y="728"/>
                        <a:pt x="426" y="337"/>
                      </a:cubicBezTo>
                      <a:cubicBezTo>
                        <a:pt x="463" y="235"/>
                        <a:pt x="466" y="120"/>
                        <a:pt x="484" y="12"/>
                      </a:cubicBezTo>
                      <a:lnTo>
                        <a:pt x="44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74" name="Google Shape;7574;p34"/>
              <p:cNvGrpSpPr/>
              <p:nvPr/>
            </p:nvGrpSpPr>
            <p:grpSpPr>
              <a:xfrm>
                <a:off x="8535358" y="2523218"/>
                <a:ext cx="423061" cy="215581"/>
                <a:chOff x="7380337" y="2560776"/>
                <a:chExt cx="388771" cy="198108"/>
              </a:xfrm>
            </p:grpSpPr>
            <p:sp>
              <p:nvSpPr>
                <p:cNvPr id="7575" name="Google Shape;7575;p34"/>
                <p:cNvSpPr/>
                <p:nvPr/>
              </p:nvSpPr>
              <p:spPr>
                <a:xfrm>
                  <a:off x="7505257" y="2560776"/>
                  <a:ext cx="152303" cy="119152"/>
                </a:xfrm>
                <a:custGeom>
                  <a:avLst/>
                  <a:gdLst/>
                  <a:ahLst/>
                  <a:cxnLst/>
                  <a:rect l="l" t="t" r="r" b="b"/>
                  <a:pathLst>
                    <a:path w="1902" h="1488" extrusionOk="0">
                      <a:moveTo>
                        <a:pt x="1172" y="1"/>
                      </a:moveTo>
                      <a:cubicBezTo>
                        <a:pt x="1146" y="1"/>
                        <a:pt x="1120" y="3"/>
                        <a:pt x="1096" y="9"/>
                      </a:cubicBezTo>
                      <a:cubicBezTo>
                        <a:pt x="1039" y="21"/>
                        <a:pt x="972" y="86"/>
                        <a:pt x="955" y="142"/>
                      </a:cubicBezTo>
                      <a:cubicBezTo>
                        <a:pt x="939" y="191"/>
                        <a:pt x="988" y="261"/>
                        <a:pt x="996" y="285"/>
                      </a:cubicBezTo>
                      <a:cubicBezTo>
                        <a:pt x="1087" y="236"/>
                        <a:pt x="1157" y="165"/>
                        <a:pt x="1224" y="165"/>
                      </a:cubicBezTo>
                      <a:cubicBezTo>
                        <a:pt x="1226" y="165"/>
                        <a:pt x="1228" y="165"/>
                        <a:pt x="1229" y="166"/>
                      </a:cubicBezTo>
                      <a:cubicBezTo>
                        <a:pt x="1347" y="172"/>
                        <a:pt x="1415" y="269"/>
                        <a:pt x="1431" y="389"/>
                      </a:cubicBezTo>
                      <a:cubicBezTo>
                        <a:pt x="1450" y="540"/>
                        <a:pt x="1337" y="710"/>
                        <a:pt x="1167" y="746"/>
                      </a:cubicBezTo>
                      <a:cubicBezTo>
                        <a:pt x="1118" y="757"/>
                        <a:pt x="1064" y="762"/>
                        <a:pt x="1011" y="762"/>
                      </a:cubicBezTo>
                      <a:cubicBezTo>
                        <a:pt x="955" y="762"/>
                        <a:pt x="899" y="756"/>
                        <a:pt x="846" y="745"/>
                      </a:cubicBezTo>
                      <a:cubicBezTo>
                        <a:pt x="495" y="673"/>
                        <a:pt x="223" y="476"/>
                        <a:pt x="29" y="173"/>
                      </a:cubicBezTo>
                      <a:cubicBezTo>
                        <a:pt x="20" y="181"/>
                        <a:pt x="9" y="187"/>
                        <a:pt x="0" y="197"/>
                      </a:cubicBezTo>
                      <a:cubicBezTo>
                        <a:pt x="52" y="306"/>
                        <a:pt x="100" y="417"/>
                        <a:pt x="156" y="525"/>
                      </a:cubicBezTo>
                      <a:cubicBezTo>
                        <a:pt x="239" y="685"/>
                        <a:pt x="331" y="840"/>
                        <a:pt x="409" y="1002"/>
                      </a:cubicBezTo>
                      <a:cubicBezTo>
                        <a:pt x="428" y="1040"/>
                        <a:pt x="426" y="1116"/>
                        <a:pt x="400" y="1142"/>
                      </a:cubicBezTo>
                      <a:cubicBezTo>
                        <a:pt x="384" y="1159"/>
                        <a:pt x="350" y="1166"/>
                        <a:pt x="316" y="1166"/>
                      </a:cubicBezTo>
                      <a:cubicBezTo>
                        <a:pt x="296" y="1166"/>
                        <a:pt x="276" y="1163"/>
                        <a:pt x="259" y="1159"/>
                      </a:cubicBezTo>
                      <a:cubicBezTo>
                        <a:pt x="193" y="1143"/>
                        <a:pt x="131" y="1103"/>
                        <a:pt x="46" y="1064"/>
                      </a:cubicBezTo>
                      <a:lnTo>
                        <a:pt x="46" y="1064"/>
                      </a:lnTo>
                      <a:cubicBezTo>
                        <a:pt x="276" y="1377"/>
                        <a:pt x="656" y="1488"/>
                        <a:pt x="987" y="1488"/>
                      </a:cubicBezTo>
                      <a:cubicBezTo>
                        <a:pt x="1129" y="1488"/>
                        <a:pt x="1261" y="1467"/>
                        <a:pt x="1369" y="1434"/>
                      </a:cubicBezTo>
                      <a:cubicBezTo>
                        <a:pt x="1412" y="1421"/>
                        <a:pt x="1451" y="1390"/>
                        <a:pt x="1492" y="1364"/>
                      </a:cubicBezTo>
                      <a:cubicBezTo>
                        <a:pt x="1850" y="1131"/>
                        <a:pt x="1902" y="266"/>
                        <a:pt x="1343" y="34"/>
                      </a:cubicBezTo>
                      <a:cubicBezTo>
                        <a:pt x="1291" y="13"/>
                        <a:pt x="1230" y="1"/>
                        <a:pt x="1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6" name="Google Shape;7576;p34"/>
                <p:cNvSpPr/>
                <p:nvPr/>
              </p:nvSpPr>
              <p:spPr>
                <a:xfrm>
                  <a:off x="7534085" y="2678729"/>
                  <a:ext cx="222128" cy="80155"/>
                </a:xfrm>
                <a:custGeom>
                  <a:avLst/>
                  <a:gdLst/>
                  <a:ahLst/>
                  <a:cxnLst/>
                  <a:rect l="l" t="t" r="r" b="b"/>
                  <a:pathLst>
                    <a:path w="2774" h="1001" extrusionOk="0">
                      <a:moveTo>
                        <a:pt x="1" y="0"/>
                      </a:moveTo>
                      <a:lnTo>
                        <a:pt x="1" y="0"/>
                      </a:lnTo>
                      <a:cubicBezTo>
                        <a:pt x="34" y="52"/>
                        <a:pt x="57" y="92"/>
                        <a:pt x="83" y="128"/>
                      </a:cubicBezTo>
                      <a:cubicBezTo>
                        <a:pt x="375" y="521"/>
                        <a:pt x="774" y="748"/>
                        <a:pt x="1234" y="894"/>
                      </a:cubicBezTo>
                      <a:cubicBezTo>
                        <a:pt x="1447" y="961"/>
                        <a:pt x="1660" y="1001"/>
                        <a:pt x="1872" y="1001"/>
                      </a:cubicBezTo>
                      <a:cubicBezTo>
                        <a:pt x="2063" y="1001"/>
                        <a:pt x="2254" y="968"/>
                        <a:pt x="2445" y="895"/>
                      </a:cubicBezTo>
                      <a:cubicBezTo>
                        <a:pt x="2562" y="851"/>
                        <a:pt x="2665" y="769"/>
                        <a:pt x="2773" y="703"/>
                      </a:cubicBezTo>
                      <a:cubicBezTo>
                        <a:pt x="2766" y="687"/>
                        <a:pt x="2759" y="673"/>
                        <a:pt x="2750" y="659"/>
                      </a:cubicBezTo>
                      <a:cubicBezTo>
                        <a:pt x="2533" y="750"/>
                        <a:pt x="2310" y="810"/>
                        <a:pt x="2081" y="810"/>
                      </a:cubicBezTo>
                      <a:cubicBezTo>
                        <a:pt x="2004" y="810"/>
                        <a:pt x="1927" y="803"/>
                        <a:pt x="1849" y="788"/>
                      </a:cubicBezTo>
                      <a:cubicBezTo>
                        <a:pt x="1438" y="712"/>
                        <a:pt x="1043" y="584"/>
                        <a:pt x="718" y="319"/>
                      </a:cubicBezTo>
                      <a:cubicBezTo>
                        <a:pt x="508" y="149"/>
                        <a:pt x="282" y="4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7" name="Google Shape;7577;p34"/>
                <p:cNvSpPr/>
                <p:nvPr/>
              </p:nvSpPr>
              <p:spPr>
                <a:xfrm>
                  <a:off x="7380337" y="2618271"/>
                  <a:ext cx="118191" cy="51088"/>
                </a:xfrm>
                <a:custGeom>
                  <a:avLst/>
                  <a:gdLst/>
                  <a:ahLst/>
                  <a:cxnLst/>
                  <a:rect l="l" t="t" r="r" b="b"/>
                  <a:pathLst>
                    <a:path w="1476" h="638" extrusionOk="0">
                      <a:moveTo>
                        <a:pt x="1276" y="0"/>
                      </a:moveTo>
                      <a:cubicBezTo>
                        <a:pt x="1192" y="85"/>
                        <a:pt x="1124" y="197"/>
                        <a:pt x="1024" y="249"/>
                      </a:cubicBezTo>
                      <a:cubicBezTo>
                        <a:pt x="901" y="313"/>
                        <a:pt x="776" y="347"/>
                        <a:pt x="652" y="347"/>
                      </a:cubicBezTo>
                      <a:cubicBezTo>
                        <a:pt x="510" y="347"/>
                        <a:pt x="369" y="302"/>
                        <a:pt x="233" y="203"/>
                      </a:cubicBezTo>
                      <a:cubicBezTo>
                        <a:pt x="191" y="172"/>
                        <a:pt x="141" y="127"/>
                        <a:pt x="94" y="127"/>
                      </a:cubicBezTo>
                      <a:cubicBezTo>
                        <a:pt x="70" y="127"/>
                        <a:pt x="48" y="138"/>
                        <a:pt x="27" y="167"/>
                      </a:cubicBezTo>
                      <a:cubicBezTo>
                        <a:pt x="0" y="207"/>
                        <a:pt x="61" y="307"/>
                        <a:pt x="83" y="378"/>
                      </a:cubicBezTo>
                      <a:cubicBezTo>
                        <a:pt x="87" y="392"/>
                        <a:pt x="102" y="399"/>
                        <a:pt x="111" y="409"/>
                      </a:cubicBezTo>
                      <a:cubicBezTo>
                        <a:pt x="269" y="558"/>
                        <a:pt x="514" y="638"/>
                        <a:pt x="752" y="638"/>
                      </a:cubicBezTo>
                      <a:cubicBezTo>
                        <a:pt x="910" y="638"/>
                        <a:pt x="1065" y="602"/>
                        <a:pt x="1189" y="529"/>
                      </a:cubicBezTo>
                      <a:cubicBezTo>
                        <a:pt x="1453" y="374"/>
                        <a:pt x="1475" y="209"/>
                        <a:pt x="1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8" name="Google Shape;7578;p34"/>
                <p:cNvSpPr/>
                <p:nvPr/>
              </p:nvSpPr>
              <p:spPr>
                <a:xfrm>
                  <a:off x="7412288" y="2657909"/>
                  <a:ext cx="109943" cy="97772"/>
                </a:xfrm>
                <a:custGeom>
                  <a:avLst/>
                  <a:gdLst/>
                  <a:ahLst/>
                  <a:cxnLst/>
                  <a:rect l="l" t="t" r="r" b="b"/>
                  <a:pathLst>
                    <a:path w="1373" h="1221" extrusionOk="0">
                      <a:moveTo>
                        <a:pt x="1185" y="1"/>
                      </a:moveTo>
                      <a:lnTo>
                        <a:pt x="1185" y="1"/>
                      </a:lnTo>
                      <a:cubicBezTo>
                        <a:pt x="1186" y="60"/>
                        <a:pt x="1187" y="110"/>
                        <a:pt x="1187" y="161"/>
                      </a:cubicBezTo>
                      <a:cubicBezTo>
                        <a:pt x="1190" y="462"/>
                        <a:pt x="1084" y="719"/>
                        <a:pt x="861" y="919"/>
                      </a:cubicBezTo>
                      <a:cubicBezTo>
                        <a:pt x="764" y="1006"/>
                        <a:pt x="652" y="1066"/>
                        <a:pt x="532" y="1066"/>
                      </a:cubicBezTo>
                      <a:cubicBezTo>
                        <a:pt x="478" y="1066"/>
                        <a:pt x="422" y="1053"/>
                        <a:pt x="365" y="1026"/>
                      </a:cubicBezTo>
                      <a:cubicBezTo>
                        <a:pt x="278" y="983"/>
                        <a:pt x="221" y="882"/>
                        <a:pt x="149" y="812"/>
                      </a:cubicBezTo>
                      <a:cubicBezTo>
                        <a:pt x="124" y="787"/>
                        <a:pt x="91" y="773"/>
                        <a:pt x="61" y="755"/>
                      </a:cubicBezTo>
                      <a:cubicBezTo>
                        <a:pt x="44" y="791"/>
                        <a:pt x="0" y="837"/>
                        <a:pt x="10" y="859"/>
                      </a:cubicBezTo>
                      <a:cubicBezTo>
                        <a:pt x="47" y="938"/>
                        <a:pt x="85" y="1032"/>
                        <a:pt x="150" y="1077"/>
                      </a:cubicBezTo>
                      <a:cubicBezTo>
                        <a:pt x="285" y="1170"/>
                        <a:pt x="426" y="1220"/>
                        <a:pt x="569" y="1220"/>
                      </a:cubicBezTo>
                      <a:cubicBezTo>
                        <a:pt x="686" y="1220"/>
                        <a:pt x="805" y="1186"/>
                        <a:pt x="924" y="1112"/>
                      </a:cubicBezTo>
                      <a:cubicBezTo>
                        <a:pt x="1219" y="928"/>
                        <a:pt x="1362" y="653"/>
                        <a:pt x="1369" y="306"/>
                      </a:cubicBezTo>
                      <a:cubicBezTo>
                        <a:pt x="1373" y="170"/>
                        <a:pt x="1321" y="70"/>
                        <a:pt x="1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9" name="Google Shape;7579;p34"/>
                <p:cNvSpPr/>
                <p:nvPr/>
              </p:nvSpPr>
              <p:spPr>
                <a:xfrm>
                  <a:off x="7711134" y="2680170"/>
                  <a:ext cx="57974" cy="44682"/>
                </a:xfrm>
                <a:custGeom>
                  <a:avLst/>
                  <a:gdLst/>
                  <a:ahLst/>
                  <a:cxnLst/>
                  <a:rect l="l" t="t" r="r" b="b"/>
                  <a:pathLst>
                    <a:path w="724" h="558" extrusionOk="0">
                      <a:moveTo>
                        <a:pt x="330" y="1"/>
                      </a:moveTo>
                      <a:cubicBezTo>
                        <a:pt x="174" y="1"/>
                        <a:pt x="50" y="79"/>
                        <a:pt x="31" y="197"/>
                      </a:cubicBezTo>
                      <a:cubicBezTo>
                        <a:pt x="0" y="380"/>
                        <a:pt x="115" y="519"/>
                        <a:pt x="330" y="553"/>
                      </a:cubicBezTo>
                      <a:cubicBezTo>
                        <a:pt x="347" y="556"/>
                        <a:pt x="365" y="558"/>
                        <a:pt x="383" y="558"/>
                      </a:cubicBezTo>
                      <a:cubicBezTo>
                        <a:pt x="529" y="558"/>
                        <a:pt x="687" y="470"/>
                        <a:pt x="702" y="370"/>
                      </a:cubicBezTo>
                      <a:cubicBezTo>
                        <a:pt x="723" y="217"/>
                        <a:pt x="573" y="33"/>
                        <a:pt x="407" y="7"/>
                      </a:cubicBezTo>
                      <a:cubicBezTo>
                        <a:pt x="381" y="3"/>
                        <a:pt x="355" y="1"/>
                        <a:pt x="3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80" name="Google Shape;7580;p34"/>
              <p:cNvGrpSpPr/>
              <p:nvPr/>
            </p:nvGrpSpPr>
            <p:grpSpPr>
              <a:xfrm>
                <a:off x="8741704" y="1450008"/>
                <a:ext cx="383063" cy="781988"/>
                <a:chOff x="7569959" y="1574551"/>
                <a:chExt cx="352015" cy="718607"/>
              </a:xfrm>
            </p:grpSpPr>
            <p:sp>
              <p:nvSpPr>
                <p:cNvPr id="7581" name="Google Shape;7581;p34"/>
                <p:cNvSpPr/>
                <p:nvPr/>
              </p:nvSpPr>
              <p:spPr>
                <a:xfrm>
                  <a:off x="7619046" y="2138451"/>
                  <a:ext cx="245350" cy="109463"/>
                </a:xfrm>
                <a:custGeom>
                  <a:avLst/>
                  <a:gdLst/>
                  <a:ahLst/>
                  <a:cxnLst/>
                  <a:rect l="l" t="t" r="r" b="b"/>
                  <a:pathLst>
                    <a:path w="3064" h="1367" extrusionOk="0">
                      <a:moveTo>
                        <a:pt x="2637" y="1"/>
                      </a:moveTo>
                      <a:cubicBezTo>
                        <a:pt x="2626" y="1"/>
                        <a:pt x="2615" y="1"/>
                        <a:pt x="2604" y="2"/>
                      </a:cubicBezTo>
                      <a:cubicBezTo>
                        <a:pt x="2516" y="7"/>
                        <a:pt x="2391" y="13"/>
                        <a:pt x="2409" y="132"/>
                      </a:cubicBezTo>
                      <a:cubicBezTo>
                        <a:pt x="2417" y="184"/>
                        <a:pt x="2443" y="199"/>
                        <a:pt x="2476" y="199"/>
                      </a:cubicBezTo>
                      <a:cubicBezTo>
                        <a:pt x="2517" y="199"/>
                        <a:pt x="2570" y="176"/>
                        <a:pt x="2611" y="174"/>
                      </a:cubicBezTo>
                      <a:cubicBezTo>
                        <a:pt x="2616" y="174"/>
                        <a:pt x="2619" y="171"/>
                        <a:pt x="2624" y="171"/>
                      </a:cubicBezTo>
                      <a:cubicBezTo>
                        <a:pt x="2628" y="172"/>
                        <a:pt x="2632" y="172"/>
                        <a:pt x="2636" y="172"/>
                      </a:cubicBezTo>
                      <a:cubicBezTo>
                        <a:pt x="2657" y="172"/>
                        <a:pt x="2681" y="170"/>
                        <a:pt x="2703" y="170"/>
                      </a:cubicBezTo>
                      <a:cubicBezTo>
                        <a:pt x="2727" y="170"/>
                        <a:pt x="2747" y="172"/>
                        <a:pt x="2753" y="183"/>
                      </a:cubicBezTo>
                      <a:cubicBezTo>
                        <a:pt x="2777" y="219"/>
                        <a:pt x="2776" y="282"/>
                        <a:pt x="2761" y="326"/>
                      </a:cubicBezTo>
                      <a:cubicBezTo>
                        <a:pt x="2680" y="552"/>
                        <a:pt x="2515" y="705"/>
                        <a:pt x="2306" y="812"/>
                      </a:cubicBezTo>
                      <a:cubicBezTo>
                        <a:pt x="2025" y="955"/>
                        <a:pt x="1703" y="1035"/>
                        <a:pt x="1381" y="1035"/>
                      </a:cubicBezTo>
                      <a:cubicBezTo>
                        <a:pt x="931" y="1035"/>
                        <a:pt x="478" y="878"/>
                        <a:pt x="130" y="521"/>
                      </a:cubicBezTo>
                      <a:cubicBezTo>
                        <a:pt x="1" y="605"/>
                        <a:pt x="34" y="680"/>
                        <a:pt x="123" y="761"/>
                      </a:cubicBezTo>
                      <a:cubicBezTo>
                        <a:pt x="412" y="1019"/>
                        <a:pt x="753" y="1182"/>
                        <a:pt x="1121" y="1284"/>
                      </a:cubicBezTo>
                      <a:cubicBezTo>
                        <a:pt x="1317" y="1338"/>
                        <a:pt x="1509" y="1366"/>
                        <a:pt x="1696" y="1366"/>
                      </a:cubicBezTo>
                      <a:cubicBezTo>
                        <a:pt x="2064" y="1366"/>
                        <a:pt x="2414" y="1257"/>
                        <a:pt x="2742" y="1014"/>
                      </a:cubicBezTo>
                      <a:cubicBezTo>
                        <a:pt x="2934" y="871"/>
                        <a:pt x="3057" y="690"/>
                        <a:pt x="3060" y="441"/>
                      </a:cubicBezTo>
                      <a:cubicBezTo>
                        <a:pt x="3063" y="180"/>
                        <a:pt x="2892" y="1"/>
                        <a:pt x="26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2" name="Google Shape;7582;p34"/>
                <p:cNvSpPr/>
                <p:nvPr/>
              </p:nvSpPr>
              <p:spPr>
                <a:xfrm>
                  <a:off x="7569959" y="1752962"/>
                  <a:ext cx="139250" cy="392287"/>
                </a:xfrm>
                <a:custGeom>
                  <a:avLst/>
                  <a:gdLst/>
                  <a:ahLst/>
                  <a:cxnLst/>
                  <a:rect l="l" t="t" r="r" b="b"/>
                  <a:pathLst>
                    <a:path w="1739" h="4899" extrusionOk="0">
                      <a:moveTo>
                        <a:pt x="1688" y="0"/>
                      </a:moveTo>
                      <a:lnTo>
                        <a:pt x="1688" y="0"/>
                      </a:lnTo>
                      <a:cubicBezTo>
                        <a:pt x="1672" y="28"/>
                        <a:pt x="1660" y="48"/>
                        <a:pt x="1654" y="69"/>
                      </a:cubicBezTo>
                      <a:cubicBezTo>
                        <a:pt x="1414" y="864"/>
                        <a:pt x="1021" y="1586"/>
                        <a:pt x="600" y="2297"/>
                      </a:cubicBezTo>
                      <a:cubicBezTo>
                        <a:pt x="301" y="2803"/>
                        <a:pt x="92" y="3347"/>
                        <a:pt x="33" y="3937"/>
                      </a:cubicBezTo>
                      <a:cubicBezTo>
                        <a:pt x="1" y="4264"/>
                        <a:pt x="30" y="4588"/>
                        <a:pt x="164" y="4892"/>
                      </a:cubicBezTo>
                      <a:cubicBezTo>
                        <a:pt x="182" y="4895"/>
                        <a:pt x="199" y="4897"/>
                        <a:pt x="215" y="4899"/>
                      </a:cubicBezTo>
                      <a:cubicBezTo>
                        <a:pt x="231" y="4805"/>
                        <a:pt x="272" y="4708"/>
                        <a:pt x="260" y="4616"/>
                      </a:cubicBezTo>
                      <a:cubicBezTo>
                        <a:pt x="208" y="4180"/>
                        <a:pt x="221" y="3752"/>
                        <a:pt x="399" y="3345"/>
                      </a:cubicBezTo>
                      <a:cubicBezTo>
                        <a:pt x="572" y="2946"/>
                        <a:pt x="763" y="2555"/>
                        <a:pt x="947" y="2160"/>
                      </a:cubicBezTo>
                      <a:cubicBezTo>
                        <a:pt x="1134" y="1757"/>
                        <a:pt x="1335" y="1360"/>
                        <a:pt x="1502" y="949"/>
                      </a:cubicBezTo>
                      <a:cubicBezTo>
                        <a:pt x="1624" y="653"/>
                        <a:pt x="1738" y="347"/>
                        <a:pt x="16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3" name="Google Shape;7583;p34"/>
                <p:cNvSpPr/>
                <p:nvPr/>
              </p:nvSpPr>
              <p:spPr>
                <a:xfrm>
                  <a:off x="7683428" y="2023942"/>
                  <a:ext cx="132124" cy="118591"/>
                </a:xfrm>
                <a:custGeom>
                  <a:avLst/>
                  <a:gdLst/>
                  <a:ahLst/>
                  <a:cxnLst/>
                  <a:rect l="l" t="t" r="r" b="b"/>
                  <a:pathLst>
                    <a:path w="1650" h="1481" extrusionOk="0">
                      <a:moveTo>
                        <a:pt x="243" y="0"/>
                      </a:moveTo>
                      <a:lnTo>
                        <a:pt x="243" y="0"/>
                      </a:lnTo>
                      <a:cubicBezTo>
                        <a:pt x="154" y="232"/>
                        <a:pt x="80" y="420"/>
                        <a:pt x="12" y="610"/>
                      </a:cubicBezTo>
                      <a:cubicBezTo>
                        <a:pt x="0" y="638"/>
                        <a:pt x="4" y="676"/>
                        <a:pt x="9" y="707"/>
                      </a:cubicBezTo>
                      <a:cubicBezTo>
                        <a:pt x="91" y="1156"/>
                        <a:pt x="492" y="1481"/>
                        <a:pt x="943" y="1481"/>
                      </a:cubicBezTo>
                      <a:cubicBezTo>
                        <a:pt x="973" y="1481"/>
                        <a:pt x="1003" y="1479"/>
                        <a:pt x="1033" y="1476"/>
                      </a:cubicBezTo>
                      <a:cubicBezTo>
                        <a:pt x="1300" y="1451"/>
                        <a:pt x="1509" y="1273"/>
                        <a:pt x="1581" y="1012"/>
                      </a:cubicBezTo>
                      <a:cubicBezTo>
                        <a:pt x="1649" y="761"/>
                        <a:pt x="1448" y="494"/>
                        <a:pt x="1192" y="494"/>
                      </a:cubicBezTo>
                      <a:cubicBezTo>
                        <a:pt x="1179" y="494"/>
                        <a:pt x="1166" y="495"/>
                        <a:pt x="1153" y="496"/>
                      </a:cubicBezTo>
                      <a:cubicBezTo>
                        <a:pt x="1090" y="502"/>
                        <a:pt x="1007" y="558"/>
                        <a:pt x="981" y="614"/>
                      </a:cubicBezTo>
                      <a:cubicBezTo>
                        <a:pt x="963" y="651"/>
                        <a:pt x="1009" y="743"/>
                        <a:pt x="1054" y="784"/>
                      </a:cubicBezTo>
                      <a:cubicBezTo>
                        <a:pt x="1127" y="854"/>
                        <a:pt x="1186" y="922"/>
                        <a:pt x="1151" y="1028"/>
                      </a:cubicBezTo>
                      <a:cubicBezTo>
                        <a:pt x="1116" y="1131"/>
                        <a:pt x="1029" y="1163"/>
                        <a:pt x="927" y="1170"/>
                      </a:cubicBezTo>
                      <a:cubicBezTo>
                        <a:pt x="915" y="1170"/>
                        <a:pt x="904" y="1171"/>
                        <a:pt x="893" y="1171"/>
                      </a:cubicBezTo>
                      <a:cubicBezTo>
                        <a:pt x="563" y="1171"/>
                        <a:pt x="231" y="842"/>
                        <a:pt x="218" y="480"/>
                      </a:cubicBezTo>
                      <a:cubicBezTo>
                        <a:pt x="213" y="333"/>
                        <a:pt x="233" y="187"/>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4" name="Google Shape;7584;p34"/>
                <p:cNvSpPr/>
                <p:nvPr/>
              </p:nvSpPr>
              <p:spPr>
                <a:xfrm>
                  <a:off x="7715298" y="1954435"/>
                  <a:ext cx="98252" cy="70546"/>
                </a:xfrm>
                <a:custGeom>
                  <a:avLst/>
                  <a:gdLst/>
                  <a:ahLst/>
                  <a:cxnLst/>
                  <a:rect l="l" t="t" r="r" b="b"/>
                  <a:pathLst>
                    <a:path w="1227" h="881" extrusionOk="0">
                      <a:moveTo>
                        <a:pt x="795" y="1"/>
                      </a:moveTo>
                      <a:cubicBezTo>
                        <a:pt x="749" y="1"/>
                        <a:pt x="705" y="18"/>
                        <a:pt x="663" y="69"/>
                      </a:cubicBezTo>
                      <a:cubicBezTo>
                        <a:pt x="579" y="171"/>
                        <a:pt x="646" y="237"/>
                        <a:pt x="708" y="315"/>
                      </a:cubicBezTo>
                      <a:cubicBezTo>
                        <a:pt x="801" y="430"/>
                        <a:pt x="763" y="533"/>
                        <a:pt x="621" y="569"/>
                      </a:cubicBezTo>
                      <a:cubicBezTo>
                        <a:pt x="587" y="578"/>
                        <a:pt x="554" y="582"/>
                        <a:pt x="522" y="582"/>
                      </a:cubicBezTo>
                      <a:cubicBezTo>
                        <a:pt x="426" y="582"/>
                        <a:pt x="340" y="543"/>
                        <a:pt x="269" y="468"/>
                      </a:cubicBezTo>
                      <a:cubicBezTo>
                        <a:pt x="192" y="387"/>
                        <a:pt x="128" y="294"/>
                        <a:pt x="57" y="206"/>
                      </a:cubicBezTo>
                      <a:cubicBezTo>
                        <a:pt x="40" y="207"/>
                        <a:pt x="23" y="208"/>
                        <a:pt x="6" y="211"/>
                      </a:cubicBezTo>
                      <a:cubicBezTo>
                        <a:pt x="17" y="317"/>
                        <a:pt x="1" y="439"/>
                        <a:pt x="48" y="524"/>
                      </a:cubicBezTo>
                      <a:cubicBezTo>
                        <a:pt x="165" y="737"/>
                        <a:pt x="464" y="881"/>
                        <a:pt x="723" y="881"/>
                      </a:cubicBezTo>
                      <a:cubicBezTo>
                        <a:pt x="772" y="881"/>
                        <a:pt x="819" y="876"/>
                        <a:pt x="863" y="865"/>
                      </a:cubicBezTo>
                      <a:cubicBezTo>
                        <a:pt x="1046" y="822"/>
                        <a:pt x="1186" y="657"/>
                        <a:pt x="1208" y="459"/>
                      </a:cubicBezTo>
                      <a:cubicBezTo>
                        <a:pt x="1227" y="285"/>
                        <a:pt x="1127" y="125"/>
                        <a:pt x="946" y="44"/>
                      </a:cubicBezTo>
                      <a:cubicBezTo>
                        <a:pt x="896" y="21"/>
                        <a:pt x="844" y="1"/>
                        <a:pt x="7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5" name="Google Shape;7585;p34"/>
                <p:cNvSpPr/>
                <p:nvPr/>
              </p:nvSpPr>
              <p:spPr>
                <a:xfrm>
                  <a:off x="7712656" y="1574551"/>
                  <a:ext cx="57174" cy="270093"/>
                </a:xfrm>
                <a:custGeom>
                  <a:avLst/>
                  <a:gdLst/>
                  <a:ahLst/>
                  <a:cxnLst/>
                  <a:rect l="l" t="t" r="r" b="b"/>
                  <a:pathLst>
                    <a:path w="714" h="3373" extrusionOk="0">
                      <a:moveTo>
                        <a:pt x="1" y="0"/>
                      </a:moveTo>
                      <a:lnTo>
                        <a:pt x="1" y="0"/>
                      </a:lnTo>
                      <a:cubicBezTo>
                        <a:pt x="314" y="1108"/>
                        <a:pt x="432" y="2229"/>
                        <a:pt x="323" y="3373"/>
                      </a:cubicBezTo>
                      <a:cubicBezTo>
                        <a:pt x="714" y="2516"/>
                        <a:pt x="549" y="72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6" name="Google Shape;7586;p34"/>
                <p:cNvSpPr/>
                <p:nvPr/>
              </p:nvSpPr>
              <p:spPr>
                <a:xfrm>
                  <a:off x="7849186" y="2218368"/>
                  <a:ext cx="72788" cy="74790"/>
                </a:xfrm>
                <a:custGeom>
                  <a:avLst/>
                  <a:gdLst/>
                  <a:ahLst/>
                  <a:cxnLst/>
                  <a:rect l="l" t="t" r="r" b="b"/>
                  <a:pathLst>
                    <a:path w="909" h="934" extrusionOk="0">
                      <a:moveTo>
                        <a:pt x="202" y="1"/>
                      </a:moveTo>
                      <a:cubicBezTo>
                        <a:pt x="183" y="1"/>
                        <a:pt x="164" y="2"/>
                        <a:pt x="145" y="5"/>
                      </a:cubicBezTo>
                      <a:cubicBezTo>
                        <a:pt x="95" y="12"/>
                        <a:pt x="48" y="33"/>
                        <a:pt x="0" y="47"/>
                      </a:cubicBezTo>
                      <a:cubicBezTo>
                        <a:pt x="227" y="138"/>
                        <a:pt x="432" y="231"/>
                        <a:pt x="556" y="440"/>
                      </a:cubicBezTo>
                      <a:cubicBezTo>
                        <a:pt x="619" y="546"/>
                        <a:pt x="670" y="651"/>
                        <a:pt x="550" y="759"/>
                      </a:cubicBezTo>
                      <a:cubicBezTo>
                        <a:pt x="525" y="780"/>
                        <a:pt x="524" y="851"/>
                        <a:pt x="539" y="884"/>
                      </a:cubicBezTo>
                      <a:cubicBezTo>
                        <a:pt x="553" y="911"/>
                        <a:pt x="608" y="934"/>
                        <a:pt x="646" y="934"/>
                      </a:cubicBezTo>
                      <a:cubicBezTo>
                        <a:pt x="646" y="934"/>
                        <a:pt x="647" y="934"/>
                        <a:pt x="647" y="934"/>
                      </a:cubicBezTo>
                      <a:cubicBezTo>
                        <a:pt x="767" y="934"/>
                        <a:pt x="876" y="817"/>
                        <a:pt x="885" y="696"/>
                      </a:cubicBezTo>
                      <a:cubicBezTo>
                        <a:pt x="909" y="377"/>
                        <a:pt x="526" y="1"/>
                        <a:pt x="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587" name="Google Shape;7587;p34"/>
              <p:cNvSpPr/>
              <p:nvPr/>
            </p:nvSpPr>
            <p:spPr>
              <a:xfrm>
                <a:off x="8320258" y="1225406"/>
                <a:ext cx="810617" cy="1521900"/>
              </a:xfrm>
              <a:custGeom>
                <a:avLst/>
                <a:gdLst/>
                <a:ahLst/>
                <a:cxnLst/>
                <a:rect l="l" t="t" r="r" b="b"/>
                <a:pathLst>
                  <a:path w="9303" h="17466" extrusionOk="0">
                    <a:moveTo>
                      <a:pt x="6617" y="2577"/>
                    </a:moveTo>
                    <a:lnTo>
                      <a:pt x="6617" y="2577"/>
                    </a:lnTo>
                    <a:cubicBezTo>
                      <a:pt x="7165" y="3297"/>
                      <a:pt x="7330" y="5093"/>
                      <a:pt x="6939" y="5950"/>
                    </a:cubicBezTo>
                    <a:cubicBezTo>
                      <a:pt x="7048" y="4806"/>
                      <a:pt x="6930" y="3685"/>
                      <a:pt x="6617" y="2577"/>
                    </a:cubicBezTo>
                    <a:close/>
                    <a:moveTo>
                      <a:pt x="7442" y="7319"/>
                    </a:moveTo>
                    <a:cubicBezTo>
                      <a:pt x="7492" y="7319"/>
                      <a:pt x="7543" y="7340"/>
                      <a:pt x="7594" y="7363"/>
                    </a:cubicBezTo>
                    <a:cubicBezTo>
                      <a:pt x="7776" y="7444"/>
                      <a:pt x="7875" y="7605"/>
                      <a:pt x="7856" y="7777"/>
                    </a:cubicBezTo>
                    <a:cubicBezTo>
                      <a:pt x="7834" y="7976"/>
                      <a:pt x="7694" y="8140"/>
                      <a:pt x="7511" y="8184"/>
                    </a:cubicBezTo>
                    <a:cubicBezTo>
                      <a:pt x="7467" y="8195"/>
                      <a:pt x="7419" y="8200"/>
                      <a:pt x="7370" y="8200"/>
                    </a:cubicBezTo>
                    <a:cubicBezTo>
                      <a:pt x="7111" y="8200"/>
                      <a:pt x="6813" y="8057"/>
                      <a:pt x="6696" y="7843"/>
                    </a:cubicBezTo>
                    <a:cubicBezTo>
                      <a:pt x="6650" y="7757"/>
                      <a:pt x="6666" y="7635"/>
                      <a:pt x="6654" y="7529"/>
                    </a:cubicBezTo>
                    <a:cubicBezTo>
                      <a:pt x="6672" y="7528"/>
                      <a:pt x="6689" y="7528"/>
                      <a:pt x="6706" y="7527"/>
                    </a:cubicBezTo>
                    <a:cubicBezTo>
                      <a:pt x="6777" y="7615"/>
                      <a:pt x="6842" y="7708"/>
                      <a:pt x="6917" y="7786"/>
                    </a:cubicBezTo>
                    <a:cubicBezTo>
                      <a:pt x="6989" y="7861"/>
                      <a:pt x="7073" y="7900"/>
                      <a:pt x="7169" y="7900"/>
                    </a:cubicBezTo>
                    <a:cubicBezTo>
                      <a:pt x="7201" y="7900"/>
                      <a:pt x="7234" y="7895"/>
                      <a:pt x="7269" y="7887"/>
                    </a:cubicBezTo>
                    <a:cubicBezTo>
                      <a:pt x="7410" y="7851"/>
                      <a:pt x="7449" y="7747"/>
                      <a:pt x="7356" y="7633"/>
                    </a:cubicBezTo>
                    <a:cubicBezTo>
                      <a:pt x="7294" y="7555"/>
                      <a:pt x="7227" y="7489"/>
                      <a:pt x="7311" y="7387"/>
                    </a:cubicBezTo>
                    <a:cubicBezTo>
                      <a:pt x="7353" y="7337"/>
                      <a:pt x="7397" y="7319"/>
                      <a:pt x="7442" y="7319"/>
                    </a:cubicBezTo>
                    <a:close/>
                    <a:moveTo>
                      <a:pt x="6473" y="5634"/>
                    </a:moveTo>
                    <a:lnTo>
                      <a:pt x="6473" y="5634"/>
                    </a:lnTo>
                    <a:cubicBezTo>
                      <a:pt x="6558" y="6221"/>
                      <a:pt x="5742" y="8579"/>
                      <a:pt x="5157" y="9435"/>
                    </a:cubicBezTo>
                    <a:cubicBezTo>
                      <a:pt x="5107" y="9082"/>
                      <a:pt x="5098" y="8743"/>
                      <a:pt x="5223" y="8427"/>
                    </a:cubicBezTo>
                    <a:cubicBezTo>
                      <a:pt x="5411" y="7953"/>
                      <a:pt x="5613" y="7481"/>
                      <a:pt x="5847" y="7027"/>
                    </a:cubicBezTo>
                    <a:cubicBezTo>
                      <a:pt x="6067" y="6601"/>
                      <a:pt x="6292" y="6179"/>
                      <a:pt x="6439" y="5722"/>
                    </a:cubicBezTo>
                    <a:cubicBezTo>
                      <a:pt x="6448" y="5696"/>
                      <a:pt x="6459" y="5671"/>
                      <a:pt x="6473" y="5634"/>
                    </a:cubicBezTo>
                    <a:close/>
                    <a:moveTo>
                      <a:pt x="6494" y="8189"/>
                    </a:moveTo>
                    <a:cubicBezTo>
                      <a:pt x="6484" y="8376"/>
                      <a:pt x="6465" y="8522"/>
                      <a:pt x="6467" y="8669"/>
                    </a:cubicBezTo>
                    <a:cubicBezTo>
                      <a:pt x="6479" y="9031"/>
                      <a:pt x="6812" y="9360"/>
                      <a:pt x="7142" y="9360"/>
                    </a:cubicBezTo>
                    <a:cubicBezTo>
                      <a:pt x="7153" y="9360"/>
                      <a:pt x="7164" y="9359"/>
                      <a:pt x="7176" y="9359"/>
                    </a:cubicBezTo>
                    <a:cubicBezTo>
                      <a:pt x="7277" y="9352"/>
                      <a:pt x="7364" y="9320"/>
                      <a:pt x="7399" y="9217"/>
                    </a:cubicBezTo>
                    <a:cubicBezTo>
                      <a:pt x="7435" y="9111"/>
                      <a:pt x="7377" y="9044"/>
                      <a:pt x="7302" y="8973"/>
                    </a:cubicBezTo>
                    <a:cubicBezTo>
                      <a:pt x="7259" y="8933"/>
                      <a:pt x="7212" y="8841"/>
                      <a:pt x="7229" y="8803"/>
                    </a:cubicBezTo>
                    <a:cubicBezTo>
                      <a:pt x="7256" y="8747"/>
                      <a:pt x="7338" y="8691"/>
                      <a:pt x="7401" y="8685"/>
                    </a:cubicBezTo>
                    <a:cubicBezTo>
                      <a:pt x="7414" y="8684"/>
                      <a:pt x="7428" y="8683"/>
                      <a:pt x="7441" y="8683"/>
                    </a:cubicBezTo>
                    <a:cubicBezTo>
                      <a:pt x="7696" y="8683"/>
                      <a:pt x="7897" y="8950"/>
                      <a:pt x="7828" y="9201"/>
                    </a:cubicBezTo>
                    <a:cubicBezTo>
                      <a:pt x="7757" y="9462"/>
                      <a:pt x="7549" y="9640"/>
                      <a:pt x="7281" y="9665"/>
                    </a:cubicBezTo>
                    <a:cubicBezTo>
                      <a:pt x="7251" y="9668"/>
                      <a:pt x="7221" y="9670"/>
                      <a:pt x="7192" y="9670"/>
                    </a:cubicBezTo>
                    <a:cubicBezTo>
                      <a:pt x="6741" y="9670"/>
                      <a:pt x="6340" y="9345"/>
                      <a:pt x="6257" y="8896"/>
                    </a:cubicBezTo>
                    <a:cubicBezTo>
                      <a:pt x="6252" y="8865"/>
                      <a:pt x="6250" y="8827"/>
                      <a:pt x="6260" y="8799"/>
                    </a:cubicBezTo>
                    <a:cubicBezTo>
                      <a:pt x="6331" y="8609"/>
                      <a:pt x="6405" y="8421"/>
                      <a:pt x="6494" y="8189"/>
                    </a:cubicBezTo>
                    <a:close/>
                    <a:moveTo>
                      <a:pt x="6524" y="4805"/>
                    </a:moveTo>
                    <a:lnTo>
                      <a:pt x="6524" y="4805"/>
                    </a:lnTo>
                    <a:cubicBezTo>
                      <a:pt x="6572" y="5152"/>
                      <a:pt x="6459" y="5458"/>
                      <a:pt x="6338" y="5754"/>
                    </a:cubicBezTo>
                    <a:cubicBezTo>
                      <a:pt x="6170" y="6165"/>
                      <a:pt x="5969" y="6562"/>
                      <a:pt x="5782" y="6965"/>
                    </a:cubicBezTo>
                    <a:cubicBezTo>
                      <a:pt x="5599" y="7360"/>
                      <a:pt x="5406" y="7751"/>
                      <a:pt x="5234" y="8150"/>
                    </a:cubicBezTo>
                    <a:cubicBezTo>
                      <a:pt x="5057" y="8557"/>
                      <a:pt x="5043" y="8986"/>
                      <a:pt x="5095" y="9421"/>
                    </a:cubicBezTo>
                    <a:cubicBezTo>
                      <a:pt x="5107" y="9512"/>
                      <a:pt x="5067" y="9610"/>
                      <a:pt x="5050" y="9704"/>
                    </a:cubicBezTo>
                    <a:cubicBezTo>
                      <a:pt x="5032" y="9702"/>
                      <a:pt x="5016" y="9700"/>
                      <a:pt x="4998" y="9697"/>
                    </a:cubicBezTo>
                    <a:cubicBezTo>
                      <a:pt x="4864" y="9393"/>
                      <a:pt x="4835" y="9071"/>
                      <a:pt x="4868" y="8742"/>
                    </a:cubicBezTo>
                    <a:cubicBezTo>
                      <a:pt x="4928" y="8152"/>
                      <a:pt x="5136" y="7608"/>
                      <a:pt x="5435" y="7102"/>
                    </a:cubicBezTo>
                    <a:cubicBezTo>
                      <a:pt x="5856" y="6392"/>
                      <a:pt x="6250" y="5670"/>
                      <a:pt x="6489" y="4874"/>
                    </a:cubicBezTo>
                    <a:cubicBezTo>
                      <a:pt x="6495" y="4853"/>
                      <a:pt x="6508" y="4834"/>
                      <a:pt x="6524" y="4805"/>
                    </a:cubicBezTo>
                    <a:close/>
                    <a:moveTo>
                      <a:pt x="8086" y="9620"/>
                    </a:moveTo>
                    <a:cubicBezTo>
                      <a:pt x="8339" y="9620"/>
                      <a:pt x="8509" y="9799"/>
                      <a:pt x="8507" y="10060"/>
                    </a:cubicBezTo>
                    <a:cubicBezTo>
                      <a:pt x="8504" y="10309"/>
                      <a:pt x="8381" y="10490"/>
                      <a:pt x="8189" y="10633"/>
                    </a:cubicBezTo>
                    <a:cubicBezTo>
                      <a:pt x="7861" y="10876"/>
                      <a:pt x="7511" y="10985"/>
                      <a:pt x="7143" y="10985"/>
                    </a:cubicBezTo>
                    <a:cubicBezTo>
                      <a:pt x="6956" y="10985"/>
                      <a:pt x="6764" y="10957"/>
                      <a:pt x="6568" y="10903"/>
                    </a:cubicBezTo>
                    <a:cubicBezTo>
                      <a:pt x="6201" y="10803"/>
                      <a:pt x="5860" y="10638"/>
                      <a:pt x="5570" y="10380"/>
                    </a:cubicBezTo>
                    <a:cubicBezTo>
                      <a:pt x="5481" y="10299"/>
                      <a:pt x="5450" y="10224"/>
                      <a:pt x="5577" y="10140"/>
                    </a:cubicBezTo>
                    <a:cubicBezTo>
                      <a:pt x="5925" y="10497"/>
                      <a:pt x="6378" y="10654"/>
                      <a:pt x="6828" y="10654"/>
                    </a:cubicBezTo>
                    <a:cubicBezTo>
                      <a:pt x="7150" y="10654"/>
                      <a:pt x="7471" y="10574"/>
                      <a:pt x="7753" y="10431"/>
                    </a:cubicBezTo>
                    <a:cubicBezTo>
                      <a:pt x="7961" y="10324"/>
                      <a:pt x="8126" y="10172"/>
                      <a:pt x="8208" y="9945"/>
                    </a:cubicBezTo>
                    <a:cubicBezTo>
                      <a:pt x="8223" y="9903"/>
                      <a:pt x="8223" y="9838"/>
                      <a:pt x="8200" y="9802"/>
                    </a:cubicBezTo>
                    <a:cubicBezTo>
                      <a:pt x="8194" y="9791"/>
                      <a:pt x="8174" y="9789"/>
                      <a:pt x="8150" y="9789"/>
                    </a:cubicBezTo>
                    <a:cubicBezTo>
                      <a:pt x="8128" y="9789"/>
                      <a:pt x="8104" y="9791"/>
                      <a:pt x="8083" y="9791"/>
                    </a:cubicBezTo>
                    <a:cubicBezTo>
                      <a:pt x="8079" y="9791"/>
                      <a:pt x="8075" y="9791"/>
                      <a:pt x="8071" y="9790"/>
                    </a:cubicBezTo>
                    <a:cubicBezTo>
                      <a:pt x="8066" y="9790"/>
                      <a:pt x="8063" y="9793"/>
                      <a:pt x="8058" y="9793"/>
                    </a:cubicBezTo>
                    <a:cubicBezTo>
                      <a:pt x="8018" y="9795"/>
                      <a:pt x="7965" y="9818"/>
                      <a:pt x="7924" y="9818"/>
                    </a:cubicBezTo>
                    <a:cubicBezTo>
                      <a:pt x="7890" y="9818"/>
                      <a:pt x="7864" y="9803"/>
                      <a:pt x="7856" y="9751"/>
                    </a:cubicBezTo>
                    <a:cubicBezTo>
                      <a:pt x="7838" y="9632"/>
                      <a:pt x="7963" y="9626"/>
                      <a:pt x="8051" y="9621"/>
                    </a:cubicBezTo>
                    <a:cubicBezTo>
                      <a:pt x="8063" y="9620"/>
                      <a:pt x="8074" y="9620"/>
                      <a:pt x="8086" y="9620"/>
                    </a:cubicBezTo>
                    <a:close/>
                    <a:moveTo>
                      <a:pt x="1777" y="9653"/>
                    </a:moveTo>
                    <a:cubicBezTo>
                      <a:pt x="1925" y="9723"/>
                      <a:pt x="1946" y="9832"/>
                      <a:pt x="1944" y="9928"/>
                    </a:cubicBezTo>
                    <a:cubicBezTo>
                      <a:pt x="1938" y="10142"/>
                      <a:pt x="2056" y="10232"/>
                      <a:pt x="2232" y="10313"/>
                    </a:cubicBezTo>
                    <a:cubicBezTo>
                      <a:pt x="2393" y="10386"/>
                      <a:pt x="2547" y="10489"/>
                      <a:pt x="2682" y="10603"/>
                    </a:cubicBezTo>
                    <a:cubicBezTo>
                      <a:pt x="2885" y="10777"/>
                      <a:pt x="2948" y="11088"/>
                      <a:pt x="2833" y="11332"/>
                    </a:cubicBezTo>
                    <a:cubicBezTo>
                      <a:pt x="2676" y="11177"/>
                      <a:pt x="2526" y="11030"/>
                      <a:pt x="2377" y="10882"/>
                    </a:cubicBezTo>
                    <a:lnTo>
                      <a:pt x="2377" y="10882"/>
                    </a:lnTo>
                    <a:cubicBezTo>
                      <a:pt x="2436" y="11117"/>
                      <a:pt x="2615" y="11252"/>
                      <a:pt x="2787" y="11394"/>
                    </a:cubicBezTo>
                    <a:cubicBezTo>
                      <a:pt x="2787" y="11409"/>
                      <a:pt x="2786" y="11424"/>
                      <a:pt x="2786" y="11439"/>
                    </a:cubicBezTo>
                    <a:cubicBezTo>
                      <a:pt x="2699" y="11448"/>
                      <a:pt x="2612" y="11468"/>
                      <a:pt x="2526" y="11468"/>
                    </a:cubicBezTo>
                    <a:cubicBezTo>
                      <a:pt x="2510" y="11468"/>
                      <a:pt x="2494" y="11468"/>
                      <a:pt x="2479" y="11466"/>
                    </a:cubicBezTo>
                    <a:cubicBezTo>
                      <a:pt x="2239" y="11442"/>
                      <a:pt x="2039" y="11325"/>
                      <a:pt x="1892" y="11132"/>
                    </a:cubicBezTo>
                    <a:cubicBezTo>
                      <a:pt x="1832" y="11053"/>
                      <a:pt x="1770" y="10969"/>
                      <a:pt x="1739" y="10877"/>
                    </a:cubicBezTo>
                    <a:cubicBezTo>
                      <a:pt x="1667" y="10662"/>
                      <a:pt x="1558" y="10509"/>
                      <a:pt x="1310" y="10509"/>
                    </a:cubicBezTo>
                    <a:cubicBezTo>
                      <a:pt x="1303" y="10509"/>
                      <a:pt x="1297" y="10509"/>
                      <a:pt x="1290" y="10509"/>
                    </a:cubicBezTo>
                    <a:cubicBezTo>
                      <a:pt x="1289" y="10509"/>
                      <a:pt x="1289" y="10509"/>
                      <a:pt x="1288" y="10509"/>
                    </a:cubicBezTo>
                    <a:cubicBezTo>
                      <a:pt x="1235" y="10509"/>
                      <a:pt x="1178" y="10461"/>
                      <a:pt x="1123" y="10433"/>
                    </a:cubicBezTo>
                    <a:cubicBezTo>
                      <a:pt x="1128" y="10414"/>
                      <a:pt x="1132" y="10394"/>
                      <a:pt x="1137" y="10374"/>
                    </a:cubicBezTo>
                    <a:cubicBezTo>
                      <a:pt x="1242" y="10383"/>
                      <a:pt x="1350" y="10395"/>
                      <a:pt x="1453" y="10400"/>
                    </a:cubicBezTo>
                    <a:cubicBezTo>
                      <a:pt x="1454" y="10400"/>
                      <a:pt x="1455" y="10400"/>
                      <a:pt x="1456" y="10400"/>
                    </a:cubicBezTo>
                    <a:cubicBezTo>
                      <a:pt x="1488" y="10400"/>
                      <a:pt x="1522" y="10383"/>
                      <a:pt x="1556" y="10374"/>
                    </a:cubicBezTo>
                    <a:cubicBezTo>
                      <a:pt x="1543" y="10337"/>
                      <a:pt x="1537" y="10297"/>
                      <a:pt x="1516" y="10265"/>
                    </a:cubicBezTo>
                    <a:cubicBezTo>
                      <a:pt x="1454" y="10171"/>
                      <a:pt x="1388" y="10084"/>
                      <a:pt x="1324" y="9993"/>
                    </a:cubicBezTo>
                    <a:cubicBezTo>
                      <a:pt x="1338" y="9978"/>
                      <a:pt x="1351" y="9964"/>
                      <a:pt x="1365" y="9951"/>
                    </a:cubicBezTo>
                    <a:cubicBezTo>
                      <a:pt x="1442" y="10003"/>
                      <a:pt x="1515" y="10060"/>
                      <a:pt x="1594" y="10110"/>
                    </a:cubicBezTo>
                    <a:cubicBezTo>
                      <a:pt x="1635" y="10133"/>
                      <a:pt x="1682" y="10147"/>
                      <a:pt x="1728" y="10164"/>
                    </a:cubicBezTo>
                    <a:cubicBezTo>
                      <a:pt x="1737" y="10121"/>
                      <a:pt x="1750" y="10077"/>
                      <a:pt x="1754" y="10033"/>
                    </a:cubicBezTo>
                    <a:cubicBezTo>
                      <a:pt x="1764" y="9914"/>
                      <a:pt x="1769" y="9796"/>
                      <a:pt x="1777" y="9653"/>
                    </a:cubicBezTo>
                    <a:close/>
                    <a:moveTo>
                      <a:pt x="8524" y="10619"/>
                    </a:moveTo>
                    <a:cubicBezTo>
                      <a:pt x="8847" y="10619"/>
                      <a:pt x="9229" y="10997"/>
                      <a:pt x="9206" y="11314"/>
                    </a:cubicBezTo>
                    <a:cubicBezTo>
                      <a:pt x="9197" y="11436"/>
                      <a:pt x="9088" y="11552"/>
                      <a:pt x="8968" y="11552"/>
                    </a:cubicBezTo>
                    <a:cubicBezTo>
                      <a:pt x="8968" y="11552"/>
                      <a:pt x="8967" y="11552"/>
                      <a:pt x="8967" y="11552"/>
                    </a:cubicBezTo>
                    <a:cubicBezTo>
                      <a:pt x="8929" y="11552"/>
                      <a:pt x="8874" y="11530"/>
                      <a:pt x="8860" y="11502"/>
                    </a:cubicBezTo>
                    <a:cubicBezTo>
                      <a:pt x="8845" y="11469"/>
                      <a:pt x="8846" y="11399"/>
                      <a:pt x="8871" y="11377"/>
                    </a:cubicBezTo>
                    <a:cubicBezTo>
                      <a:pt x="8991" y="11269"/>
                      <a:pt x="8941" y="11163"/>
                      <a:pt x="8877" y="11058"/>
                    </a:cubicBezTo>
                    <a:cubicBezTo>
                      <a:pt x="8752" y="10849"/>
                      <a:pt x="8546" y="10755"/>
                      <a:pt x="8321" y="10664"/>
                    </a:cubicBezTo>
                    <a:cubicBezTo>
                      <a:pt x="8370" y="10649"/>
                      <a:pt x="8416" y="10629"/>
                      <a:pt x="8466" y="10623"/>
                    </a:cubicBezTo>
                    <a:cubicBezTo>
                      <a:pt x="8485" y="10620"/>
                      <a:pt x="8504" y="10619"/>
                      <a:pt x="8524" y="10619"/>
                    </a:cubicBezTo>
                    <a:close/>
                    <a:moveTo>
                      <a:pt x="2885" y="11925"/>
                    </a:moveTo>
                    <a:cubicBezTo>
                      <a:pt x="2919" y="11925"/>
                      <a:pt x="2954" y="11932"/>
                      <a:pt x="2988" y="11948"/>
                    </a:cubicBezTo>
                    <a:cubicBezTo>
                      <a:pt x="3164" y="12031"/>
                      <a:pt x="3278" y="12281"/>
                      <a:pt x="3200" y="12421"/>
                    </a:cubicBezTo>
                    <a:cubicBezTo>
                      <a:pt x="3169" y="12479"/>
                      <a:pt x="3129" y="12508"/>
                      <a:pt x="3080" y="12508"/>
                    </a:cubicBezTo>
                    <a:cubicBezTo>
                      <a:pt x="3046" y="12508"/>
                      <a:pt x="3009" y="12495"/>
                      <a:pt x="2967" y="12467"/>
                    </a:cubicBezTo>
                    <a:cubicBezTo>
                      <a:pt x="2981" y="12449"/>
                      <a:pt x="2992" y="12436"/>
                      <a:pt x="2997" y="12420"/>
                    </a:cubicBezTo>
                    <a:cubicBezTo>
                      <a:pt x="3017" y="12358"/>
                      <a:pt x="3061" y="12284"/>
                      <a:pt x="3043" y="12238"/>
                    </a:cubicBezTo>
                    <a:cubicBezTo>
                      <a:pt x="3020" y="12186"/>
                      <a:pt x="2937" y="12131"/>
                      <a:pt x="2881" y="12131"/>
                    </a:cubicBezTo>
                    <a:cubicBezTo>
                      <a:pt x="2827" y="12131"/>
                      <a:pt x="2749" y="12188"/>
                      <a:pt x="2721" y="12241"/>
                    </a:cubicBezTo>
                    <a:cubicBezTo>
                      <a:pt x="2603" y="12461"/>
                      <a:pt x="2817" y="12770"/>
                      <a:pt x="3075" y="12770"/>
                    </a:cubicBezTo>
                    <a:cubicBezTo>
                      <a:pt x="3080" y="12770"/>
                      <a:pt x="3086" y="12770"/>
                      <a:pt x="3091" y="12769"/>
                    </a:cubicBezTo>
                    <a:cubicBezTo>
                      <a:pt x="3162" y="12766"/>
                      <a:pt x="3231" y="12747"/>
                      <a:pt x="3297" y="12721"/>
                    </a:cubicBezTo>
                    <a:cubicBezTo>
                      <a:pt x="3360" y="12696"/>
                      <a:pt x="3418" y="12655"/>
                      <a:pt x="3483" y="12619"/>
                    </a:cubicBezTo>
                    <a:lnTo>
                      <a:pt x="3483" y="12619"/>
                    </a:lnTo>
                    <a:cubicBezTo>
                      <a:pt x="3448" y="12828"/>
                      <a:pt x="3287" y="12960"/>
                      <a:pt x="3101" y="12960"/>
                    </a:cubicBezTo>
                    <a:cubicBezTo>
                      <a:pt x="3047" y="12960"/>
                      <a:pt x="2992" y="12950"/>
                      <a:pt x="2937" y="12926"/>
                    </a:cubicBezTo>
                    <a:cubicBezTo>
                      <a:pt x="2650" y="12804"/>
                      <a:pt x="2496" y="12409"/>
                      <a:pt x="2622" y="12122"/>
                    </a:cubicBezTo>
                    <a:cubicBezTo>
                      <a:pt x="2679" y="11997"/>
                      <a:pt x="2779" y="11925"/>
                      <a:pt x="2885" y="11925"/>
                    </a:cubicBezTo>
                    <a:close/>
                    <a:moveTo>
                      <a:pt x="6986" y="12658"/>
                    </a:moveTo>
                    <a:cubicBezTo>
                      <a:pt x="7054" y="12735"/>
                      <a:pt x="7113" y="12788"/>
                      <a:pt x="7156" y="12850"/>
                    </a:cubicBezTo>
                    <a:cubicBezTo>
                      <a:pt x="7236" y="12961"/>
                      <a:pt x="7336" y="13022"/>
                      <a:pt x="7467" y="13022"/>
                    </a:cubicBezTo>
                    <a:cubicBezTo>
                      <a:pt x="7480" y="13022"/>
                      <a:pt x="7494" y="13022"/>
                      <a:pt x="7507" y="13020"/>
                    </a:cubicBezTo>
                    <a:cubicBezTo>
                      <a:pt x="7534" y="13018"/>
                      <a:pt x="7560" y="13017"/>
                      <a:pt x="7585" y="13017"/>
                    </a:cubicBezTo>
                    <a:cubicBezTo>
                      <a:pt x="7876" y="13017"/>
                      <a:pt x="8088" y="13163"/>
                      <a:pt x="8257" y="13412"/>
                    </a:cubicBezTo>
                    <a:cubicBezTo>
                      <a:pt x="8380" y="13592"/>
                      <a:pt x="8541" y="13746"/>
                      <a:pt x="8688" y="13913"/>
                    </a:cubicBezTo>
                    <a:cubicBezTo>
                      <a:pt x="8628" y="13939"/>
                      <a:pt x="8568" y="13950"/>
                      <a:pt x="8507" y="13950"/>
                    </a:cubicBezTo>
                    <a:cubicBezTo>
                      <a:pt x="8396" y="13950"/>
                      <a:pt x="8283" y="13913"/>
                      <a:pt x="8171" y="13864"/>
                    </a:cubicBezTo>
                    <a:cubicBezTo>
                      <a:pt x="7942" y="13763"/>
                      <a:pt x="7708" y="13670"/>
                      <a:pt x="7493" y="13545"/>
                    </a:cubicBezTo>
                    <a:cubicBezTo>
                      <a:pt x="7197" y="13374"/>
                      <a:pt x="6966" y="13142"/>
                      <a:pt x="6969" y="12762"/>
                    </a:cubicBezTo>
                    <a:cubicBezTo>
                      <a:pt x="6969" y="12740"/>
                      <a:pt x="6975" y="12718"/>
                      <a:pt x="6986" y="12658"/>
                    </a:cubicBezTo>
                    <a:close/>
                    <a:moveTo>
                      <a:pt x="2326" y="12911"/>
                    </a:moveTo>
                    <a:cubicBezTo>
                      <a:pt x="2398" y="12911"/>
                      <a:pt x="2471" y="12938"/>
                      <a:pt x="2526" y="12994"/>
                    </a:cubicBezTo>
                    <a:cubicBezTo>
                      <a:pt x="2614" y="13081"/>
                      <a:pt x="2678" y="13208"/>
                      <a:pt x="2718" y="13328"/>
                    </a:cubicBezTo>
                    <a:cubicBezTo>
                      <a:pt x="2756" y="13438"/>
                      <a:pt x="2736" y="13561"/>
                      <a:pt x="2604" y="13614"/>
                    </a:cubicBezTo>
                    <a:cubicBezTo>
                      <a:pt x="2582" y="13623"/>
                      <a:pt x="2561" y="13627"/>
                      <a:pt x="2540" y="13627"/>
                    </a:cubicBezTo>
                    <a:cubicBezTo>
                      <a:pt x="2463" y="13627"/>
                      <a:pt x="2393" y="13572"/>
                      <a:pt x="2351" y="13493"/>
                    </a:cubicBezTo>
                    <a:cubicBezTo>
                      <a:pt x="2414" y="13413"/>
                      <a:pt x="2504" y="13351"/>
                      <a:pt x="2509" y="13285"/>
                    </a:cubicBezTo>
                    <a:cubicBezTo>
                      <a:pt x="2517" y="13170"/>
                      <a:pt x="2401" y="13132"/>
                      <a:pt x="2301" y="13112"/>
                    </a:cubicBezTo>
                    <a:cubicBezTo>
                      <a:pt x="2285" y="13109"/>
                      <a:pt x="2269" y="13108"/>
                      <a:pt x="2253" y="13108"/>
                    </a:cubicBezTo>
                    <a:cubicBezTo>
                      <a:pt x="2160" y="13108"/>
                      <a:pt x="2089" y="13163"/>
                      <a:pt x="2079" y="13257"/>
                    </a:cubicBezTo>
                    <a:cubicBezTo>
                      <a:pt x="2068" y="13368"/>
                      <a:pt x="2073" y="13501"/>
                      <a:pt x="2126" y="13594"/>
                    </a:cubicBezTo>
                    <a:cubicBezTo>
                      <a:pt x="2243" y="13802"/>
                      <a:pt x="2443" y="13909"/>
                      <a:pt x="2650" y="13909"/>
                    </a:cubicBezTo>
                    <a:cubicBezTo>
                      <a:pt x="2805" y="13909"/>
                      <a:pt x="2965" y="13848"/>
                      <a:pt x="3095" y="13724"/>
                    </a:cubicBezTo>
                    <a:cubicBezTo>
                      <a:pt x="3160" y="13662"/>
                      <a:pt x="3216" y="13594"/>
                      <a:pt x="3278" y="13527"/>
                    </a:cubicBezTo>
                    <a:lnTo>
                      <a:pt x="3278" y="13527"/>
                    </a:lnTo>
                    <a:cubicBezTo>
                      <a:pt x="3328" y="13707"/>
                      <a:pt x="3231" y="13945"/>
                      <a:pt x="3063" y="14064"/>
                    </a:cubicBezTo>
                    <a:cubicBezTo>
                      <a:pt x="2962" y="14134"/>
                      <a:pt x="2833" y="14169"/>
                      <a:pt x="2704" y="14169"/>
                    </a:cubicBezTo>
                    <a:cubicBezTo>
                      <a:pt x="2548" y="14169"/>
                      <a:pt x="2392" y="14119"/>
                      <a:pt x="2284" y="14020"/>
                    </a:cubicBezTo>
                    <a:cubicBezTo>
                      <a:pt x="2104" y="13858"/>
                      <a:pt x="1982" y="13658"/>
                      <a:pt x="1976" y="13416"/>
                    </a:cubicBezTo>
                    <a:cubicBezTo>
                      <a:pt x="1974" y="13297"/>
                      <a:pt x="2012" y="13163"/>
                      <a:pt x="2072" y="13058"/>
                    </a:cubicBezTo>
                    <a:cubicBezTo>
                      <a:pt x="2125" y="12963"/>
                      <a:pt x="2225" y="12911"/>
                      <a:pt x="2326" y="12911"/>
                    </a:cubicBezTo>
                    <a:close/>
                    <a:moveTo>
                      <a:pt x="730" y="13458"/>
                    </a:moveTo>
                    <a:cubicBezTo>
                      <a:pt x="773" y="13533"/>
                      <a:pt x="845" y="13604"/>
                      <a:pt x="856" y="13685"/>
                    </a:cubicBezTo>
                    <a:cubicBezTo>
                      <a:pt x="900" y="13995"/>
                      <a:pt x="1108" y="14078"/>
                      <a:pt x="1377" y="14129"/>
                    </a:cubicBezTo>
                    <a:cubicBezTo>
                      <a:pt x="1550" y="14161"/>
                      <a:pt x="1722" y="14232"/>
                      <a:pt x="1876" y="14320"/>
                    </a:cubicBezTo>
                    <a:cubicBezTo>
                      <a:pt x="2084" y="14440"/>
                      <a:pt x="2158" y="14685"/>
                      <a:pt x="2080" y="14926"/>
                    </a:cubicBezTo>
                    <a:cubicBezTo>
                      <a:pt x="2005" y="14873"/>
                      <a:pt x="1930" y="14819"/>
                      <a:pt x="1858" y="14767"/>
                    </a:cubicBezTo>
                    <a:lnTo>
                      <a:pt x="1820" y="14806"/>
                    </a:lnTo>
                    <a:cubicBezTo>
                      <a:pt x="1892" y="14889"/>
                      <a:pt x="1964" y="14971"/>
                      <a:pt x="2037" y="15053"/>
                    </a:cubicBezTo>
                    <a:cubicBezTo>
                      <a:pt x="1951" y="15172"/>
                      <a:pt x="1789" y="15243"/>
                      <a:pt x="1625" y="15243"/>
                    </a:cubicBezTo>
                    <a:cubicBezTo>
                      <a:pt x="1554" y="15243"/>
                      <a:pt x="1482" y="15230"/>
                      <a:pt x="1416" y="15201"/>
                    </a:cubicBezTo>
                    <a:cubicBezTo>
                      <a:pt x="1156" y="15091"/>
                      <a:pt x="969" y="14893"/>
                      <a:pt x="848" y="14647"/>
                    </a:cubicBezTo>
                    <a:cubicBezTo>
                      <a:pt x="756" y="14462"/>
                      <a:pt x="620" y="14399"/>
                      <a:pt x="432" y="14399"/>
                    </a:cubicBezTo>
                    <a:cubicBezTo>
                      <a:pt x="430" y="14399"/>
                      <a:pt x="429" y="14399"/>
                      <a:pt x="427" y="14399"/>
                    </a:cubicBezTo>
                    <a:cubicBezTo>
                      <a:pt x="383" y="14400"/>
                      <a:pt x="337" y="14403"/>
                      <a:pt x="292" y="14403"/>
                    </a:cubicBezTo>
                    <a:cubicBezTo>
                      <a:pt x="261" y="14403"/>
                      <a:pt x="230" y="14402"/>
                      <a:pt x="200" y="14397"/>
                    </a:cubicBezTo>
                    <a:cubicBezTo>
                      <a:pt x="162" y="14390"/>
                      <a:pt x="127" y="14353"/>
                      <a:pt x="91" y="14330"/>
                    </a:cubicBezTo>
                    <a:cubicBezTo>
                      <a:pt x="125" y="14301"/>
                      <a:pt x="156" y="14254"/>
                      <a:pt x="192" y="14249"/>
                    </a:cubicBezTo>
                    <a:cubicBezTo>
                      <a:pt x="246" y="14241"/>
                      <a:pt x="300" y="14241"/>
                      <a:pt x="354" y="14241"/>
                    </a:cubicBezTo>
                    <a:cubicBezTo>
                      <a:pt x="363" y="14241"/>
                      <a:pt x="372" y="14241"/>
                      <a:pt x="382" y="14241"/>
                    </a:cubicBezTo>
                    <a:cubicBezTo>
                      <a:pt x="417" y="14241"/>
                      <a:pt x="453" y="14241"/>
                      <a:pt x="488" y="14238"/>
                    </a:cubicBezTo>
                    <a:cubicBezTo>
                      <a:pt x="540" y="14234"/>
                      <a:pt x="591" y="14219"/>
                      <a:pt x="642" y="14208"/>
                    </a:cubicBezTo>
                    <a:cubicBezTo>
                      <a:pt x="601" y="14170"/>
                      <a:pt x="564" y="14126"/>
                      <a:pt x="518" y="14093"/>
                    </a:cubicBezTo>
                    <a:cubicBezTo>
                      <a:pt x="431" y="14030"/>
                      <a:pt x="340" y="13973"/>
                      <a:pt x="251" y="13912"/>
                    </a:cubicBezTo>
                    <a:cubicBezTo>
                      <a:pt x="261" y="13889"/>
                      <a:pt x="272" y="13868"/>
                      <a:pt x="283" y="13846"/>
                    </a:cubicBezTo>
                    <a:cubicBezTo>
                      <a:pt x="362" y="13872"/>
                      <a:pt x="442" y="13895"/>
                      <a:pt x="522" y="13923"/>
                    </a:cubicBezTo>
                    <a:cubicBezTo>
                      <a:pt x="562" y="13939"/>
                      <a:pt x="595" y="13970"/>
                      <a:pt x="634" y="13984"/>
                    </a:cubicBezTo>
                    <a:cubicBezTo>
                      <a:pt x="645" y="13988"/>
                      <a:pt x="656" y="13989"/>
                      <a:pt x="668" y="13989"/>
                    </a:cubicBezTo>
                    <a:cubicBezTo>
                      <a:pt x="687" y="13989"/>
                      <a:pt x="707" y="13986"/>
                      <a:pt x="726" y="13986"/>
                    </a:cubicBezTo>
                    <a:cubicBezTo>
                      <a:pt x="726" y="13957"/>
                      <a:pt x="734" y="13920"/>
                      <a:pt x="722" y="13896"/>
                    </a:cubicBezTo>
                    <a:cubicBezTo>
                      <a:pt x="655" y="13760"/>
                      <a:pt x="632" y="13624"/>
                      <a:pt x="679" y="13481"/>
                    </a:cubicBezTo>
                    <a:lnTo>
                      <a:pt x="730" y="13458"/>
                    </a:lnTo>
                    <a:close/>
                    <a:moveTo>
                      <a:pt x="6892" y="13286"/>
                    </a:moveTo>
                    <a:cubicBezTo>
                      <a:pt x="7004" y="13453"/>
                      <a:pt x="7120" y="13618"/>
                      <a:pt x="7224" y="13789"/>
                    </a:cubicBezTo>
                    <a:cubicBezTo>
                      <a:pt x="7326" y="13954"/>
                      <a:pt x="7351" y="14136"/>
                      <a:pt x="7291" y="14322"/>
                    </a:cubicBezTo>
                    <a:cubicBezTo>
                      <a:pt x="7259" y="14425"/>
                      <a:pt x="7224" y="14532"/>
                      <a:pt x="7169" y="14625"/>
                    </a:cubicBezTo>
                    <a:cubicBezTo>
                      <a:pt x="7033" y="14854"/>
                      <a:pt x="6880" y="15074"/>
                      <a:pt x="6961" y="15374"/>
                    </a:cubicBezTo>
                    <a:cubicBezTo>
                      <a:pt x="6715" y="15267"/>
                      <a:pt x="6577" y="15019"/>
                      <a:pt x="6630" y="14787"/>
                    </a:cubicBezTo>
                    <a:cubicBezTo>
                      <a:pt x="6663" y="14644"/>
                      <a:pt x="6733" y="14510"/>
                      <a:pt x="6758" y="14366"/>
                    </a:cubicBezTo>
                    <a:cubicBezTo>
                      <a:pt x="6787" y="14211"/>
                      <a:pt x="6823" y="14041"/>
                      <a:pt x="6787" y="13895"/>
                    </a:cubicBezTo>
                    <a:cubicBezTo>
                      <a:pt x="6728" y="13661"/>
                      <a:pt x="6784" y="13472"/>
                      <a:pt x="6892" y="13286"/>
                    </a:cubicBezTo>
                    <a:close/>
                    <a:moveTo>
                      <a:pt x="6489" y="13957"/>
                    </a:moveTo>
                    <a:cubicBezTo>
                      <a:pt x="6501" y="13962"/>
                      <a:pt x="6515" y="13966"/>
                      <a:pt x="6527" y="13970"/>
                    </a:cubicBezTo>
                    <a:cubicBezTo>
                      <a:pt x="6509" y="14079"/>
                      <a:pt x="6506" y="14193"/>
                      <a:pt x="6469" y="14294"/>
                    </a:cubicBezTo>
                    <a:cubicBezTo>
                      <a:pt x="6329" y="14685"/>
                      <a:pt x="6251" y="15086"/>
                      <a:pt x="6227" y="15502"/>
                    </a:cubicBezTo>
                    <a:cubicBezTo>
                      <a:pt x="6214" y="15504"/>
                      <a:pt x="6198" y="15507"/>
                      <a:pt x="6183" y="15509"/>
                    </a:cubicBezTo>
                    <a:cubicBezTo>
                      <a:pt x="6162" y="15411"/>
                      <a:pt x="6121" y="15311"/>
                      <a:pt x="6127" y="15213"/>
                    </a:cubicBezTo>
                    <a:cubicBezTo>
                      <a:pt x="6145" y="14967"/>
                      <a:pt x="6137" y="14725"/>
                      <a:pt x="6080" y="14481"/>
                    </a:cubicBezTo>
                    <a:cubicBezTo>
                      <a:pt x="6044" y="14325"/>
                      <a:pt x="6085" y="14155"/>
                      <a:pt x="6273" y="14088"/>
                    </a:cubicBezTo>
                    <a:cubicBezTo>
                      <a:pt x="6350" y="14061"/>
                      <a:pt x="6417" y="14001"/>
                      <a:pt x="6489" y="13957"/>
                    </a:cubicBezTo>
                    <a:close/>
                    <a:moveTo>
                      <a:pt x="4428" y="112"/>
                    </a:moveTo>
                    <a:cubicBezTo>
                      <a:pt x="4438" y="112"/>
                      <a:pt x="4447" y="114"/>
                      <a:pt x="4455" y="117"/>
                    </a:cubicBezTo>
                    <a:cubicBezTo>
                      <a:pt x="4542" y="152"/>
                      <a:pt x="4626" y="196"/>
                      <a:pt x="4703" y="251"/>
                    </a:cubicBezTo>
                    <a:cubicBezTo>
                      <a:pt x="4908" y="395"/>
                      <a:pt x="5125" y="526"/>
                      <a:pt x="5306" y="696"/>
                    </a:cubicBezTo>
                    <a:cubicBezTo>
                      <a:pt x="5508" y="886"/>
                      <a:pt x="5694" y="1099"/>
                      <a:pt x="5856" y="1324"/>
                    </a:cubicBezTo>
                    <a:cubicBezTo>
                      <a:pt x="6553" y="2295"/>
                      <a:pt x="6805" y="3412"/>
                      <a:pt x="6865" y="4579"/>
                    </a:cubicBezTo>
                    <a:cubicBezTo>
                      <a:pt x="6961" y="6481"/>
                      <a:pt x="6571" y="8273"/>
                      <a:pt x="5597" y="9924"/>
                    </a:cubicBezTo>
                    <a:cubicBezTo>
                      <a:pt x="5455" y="10164"/>
                      <a:pt x="5285" y="10386"/>
                      <a:pt x="5049" y="10550"/>
                    </a:cubicBezTo>
                    <a:cubicBezTo>
                      <a:pt x="5013" y="10574"/>
                      <a:pt x="5001" y="10633"/>
                      <a:pt x="4980" y="10676"/>
                    </a:cubicBezTo>
                    <a:cubicBezTo>
                      <a:pt x="5016" y="10693"/>
                      <a:pt x="5050" y="10720"/>
                      <a:pt x="5088" y="10722"/>
                    </a:cubicBezTo>
                    <a:cubicBezTo>
                      <a:pt x="5688" y="10755"/>
                      <a:pt x="6155" y="11037"/>
                      <a:pt x="6503" y="11510"/>
                    </a:cubicBezTo>
                    <a:cubicBezTo>
                      <a:pt x="6985" y="12164"/>
                      <a:pt x="6992" y="13088"/>
                      <a:pt x="6546" y="13711"/>
                    </a:cubicBezTo>
                    <a:cubicBezTo>
                      <a:pt x="6344" y="13992"/>
                      <a:pt x="5988" y="14152"/>
                      <a:pt x="5612" y="14152"/>
                    </a:cubicBezTo>
                    <a:cubicBezTo>
                      <a:pt x="5488" y="14152"/>
                      <a:pt x="5362" y="14134"/>
                      <a:pt x="5239" y="14098"/>
                    </a:cubicBezTo>
                    <a:cubicBezTo>
                      <a:pt x="4779" y="13962"/>
                      <a:pt x="4427" y="13532"/>
                      <a:pt x="4411" y="13086"/>
                    </a:cubicBezTo>
                    <a:cubicBezTo>
                      <a:pt x="4406" y="12910"/>
                      <a:pt x="4438" y="12744"/>
                      <a:pt x="4548" y="12602"/>
                    </a:cubicBezTo>
                    <a:cubicBezTo>
                      <a:pt x="4638" y="12488"/>
                      <a:pt x="4756" y="12422"/>
                      <a:pt x="4893" y="12422"/>
                    </a:cubicBezTo>
                    <a:cubicBezTo>
                      <a:pt x="4919" y="12422"/>
                      <a:pt x="4947" y="12425"/>
                      <a:pt x="4974" y="12430"/>
                    </a:cubicBezTo>
                    <a:cubicBezTo>
                      <a:pt x="5124" y="12457"/>
                      <a:pt x="5228" y="12556"/>
                      <a:pt x="5271" y="12704"/>
                    </a:cubicBezTo>
                    <a:cubicBezTo>
                      <a:pt x="5285" y="12751"/>
                      <a:pt x="5282" y="12803"/>
                      <a:pt x="5289" y="12859"/>
                    </a:cubicBezTo>
                    <a:cubicBezTo>
                      <a:pt x="5209" y="12832"/>
                      <a:pt x="5150" y="12798"/>
                      <a:pt x="5090" y="12792"/>
                    </a:cubicBezTo>
                    <a:cubicBezTo>
                      <a:pt x="5081" y="12791"/>
                      <a:pt x="5071" y="12791"/>
                      <a:pt x="5062" y="12791"/>
                    </a:cubicBezTo>
                    <a:cubicBezTo>
                      <a:pt x="4879" y="12791"/>
                      <a:pt x="4759" y="12935"/>
                      <a:pt x="4778" y="13124"/>
                    </a:cubicBezTo>
                    <a:cubicBezTo>
                      <a:pt x="4806" y="13393"/>
                      <a:pt x="5049" y="13614"/>
                      <a:pt x="5318" y="13617"/>
                    </a:cubicBezTo>
                    <a:cubicBezTo>
                      <a:pt x="5320" y="13617"/>
                      <a:pt x="5322" y="13617"/>
                      <a:pt x="5323" y="13617"/>
                    </a:cubicBezTo>
                    <a:cubicBezTo>
                      <a:pt x="5793" y="13617"/>
                      <a:pt x="6081" y="13310"/>
                      <a:pt x="6057" y="12842"/>
                    </a:cubicBezTo>
                    <a:cubicBezTo>
                      <a:pt x="6034" y="12365"/>
                      <a:pt x="5811" y="12013"/>
                      <a:pt x="5405" y="11775"/>
                    </a:cubicBezTo>
                    <a:cubicBezTo>
                      <a:pt x="5225" y="11669"/>
                      <a:pt x="5041" y="11618"/>
                      <a:pt x="4865" y="11618"/>
                    </a:cubicBezTo>
                    <a:cubicBezTo>
                      <a:pt x="4532" y="11618"/>
                      <a:pt x="4229" y="11803"/>
                      <a:pt x="4034" y="12151"/>
                    </a:cubicBezTo>
                    <a:cubicBezTo>
                      <a:pt x="3838" y="12500"/>
                      <a:pt x="3762" y="12885"/>
                      <a:pt x="3710" y="13278"/>
                    </a:cubicBezTo>
                    <a:cubicBezTo>
                      <a:pt x="3598" y="14132"/>
                      <a:pt x="3779" y="14926"/>
                      <a:pt x="4217" y="15665"/>
                    </a:cubicBezTo>
                    <a:cubicBezTo>
                      <a:pt x="4272" y="15757"/>
                      <a:pt x="4320" y="15854"/>
                      <a:pt x="4358" y="15960"/>
                    </a:cubicBezTo>
                    <a:cubicBezTo>
                      <a:pt x="4191" y="15920"/>
                      <a:pt x="4058" y="15829"/>
                      <a:pt x="3953" y="15704"/>
                    </a:cubicBezTo>
                    <a:cubicBezTo>
                      <a:pt x="3670" y="15370"/>
                      <a:pt x="3567" y="14961"/>
                      <a:pt x="3474" y="14548"/>
                    </a:cubicBezTo>
                    <a:cubicBezTo>
                      <a:pt x="3236" y="13485"/>
                      <a:pt x="3537" y="12514"/>
                      <a:pt x="4012" y="11590"/>
                    </a:cubicBezTo>
                    <a:cubicBezTo>
                      <a:pt x="4320" y="10994"/>
                      <a:pt x="4708" y="10438"/>
                      <a:pt x="5044" y="9856"/>
                    </a:cubicBezTo>
                    <a:cubicBezTo>
                      <a:pt x="5628" y="8842"/>
                      <a:pt x="6124" y="7785"/>
                      <a:pt x="6411" y="6649"/>
                    </a:cubicBezTo>
                    <a:cubicBezTo>
                      <a:pt x="6545" y="6119"/>
                      <a:pt x="6622" y="5565"/>
                      <a:pt x="6634" y="5019"/>
                    </a:cubicBezTo>
                    <a:cubicBezTo>
                      <a:pt x="6660" y="3915"/>
                      <a:pt x="6475" y="2848"/>
                      <a:pt x="5870" y="1889"/>
                    </a:cubicBezTo>
                    <a:cubicBezTo>
                      <a:pt x="5636" y="1517"/>
                      <a:pt x="5367" y="1177"/>
                      <a:pt x="5029" y="894"/>
                    </a:cubicBezTo>
                    <a:cubicBezTo>
                      <a:pt x="4877" y="765"/>
                      <a:pt x="4721" y="644"/>
                      <a:pt x="4573" y="511"/>
                    </a:cubicBezTo>
                    <a:cubicBezTo>
                      <a:pt x="4489" y="437"/>
                      <a:pt x="4414" y="350"/>
                      <a:pt x="4344" y="261"/>
                    </a:cubicBezTo>
                    <a:cubicBezTo>
                      <a:pt x="4321" y="230"/>
                      <a:pt x="4329" y="176"/>
                      <a:pt x="4322" y="132"/>
                    </a:cubicBezTo>
                    <a:cubicBezTo>
                      <a:pt x="4357" y="127"/>
                      <a:pt x="4396" y="112"/>
                      <a:pt x="4428" y="112"/>
                    </a:cubicBezTo>
                    <a:close/>
                    <a:moveTo>
                      <a:pt x="3742" y="15611"/>
                    </a:moveTo>
                    <a:cubicBezTo>
                      <a:pt x="3941" y="15821"/>
                      <a:pt x="3918" y="15985"/>
                      <a:pt x="3654" y="16141"/>
                    </a:cubicBezTo>
                    <a:cubicBezTo>
                      <a:pt x="3530" y="16214"/>
                      <a:pt x="3376" y="16249"/>
                      <a:pt x="3218" y="16249"/>
                    </a:cubicBezTo>
                    <a:cubicBezTo>
                      <a:pt x="2980" y="16249"/>
                      <a:pt x="2734" y="16170"/>
                      <a:pt x="2576" y="16021"/>
                    </a:cubicBezTo>
                    <a:cubicBezTo>
                      <a:pt x="2566" y="16011"/>
                      <a:pt x="2551" y="16002"/>
                      <a:pt x="2548" y="15990"/>
                    </a:cubicBezTo>
                    <a:cubicBezTo>
                      <a:pt x="2524" y="15918"/>
                      <a:pt x="2465" y="15819"/>
                      <a:pt x="2492" y="15780"/>
                    </a:cubicBezTo>
                    <a:cubicBezTo>
                      <a:pt x="2513" y="15750"/>
                      <a:pt x="2535" y="15739"/>
                      <a:pt x="2559" y="15739"/>
                    </a:cubicBezTo>
                    <a:cubicBezTo>
                      <a:pt x="2606" y="15739"/>
                      <a:pt x="2656" y="15784"/>
                      <a:pt x="2698" y="15815"/>
                    </a:cubicBezTo>
                    <a:cubicBezTo>
                      <a:pt x="2835" y="15914"/>
                      <a:pt x="2976" y="15960"/>
                      <a:pt x="3119" y="15960"/>
                    </a:cubicBezTo>
                    <a:cubicBezTo>
                      <a:pt x="3242" y="15960"/>
                      <a:pt x="3366" y="15925"/>
                      <a:pt x="3489" y="15861"/>
                    </a:cubicBezTo>
                    <a:cubicBezTo>
                      <a:pt x="3590" y="15808"/>
                      <a:pt x="3659" y="15696"/>
                      <a:pt x="3742" y="15611"/>
                    </a:cubicBezTo>
                    <a:close/>
                    <a:moveTo>
                      <a:pt x="5198" y="14893"/>
                    </a:moveTo>
                    <a:cubicBezTo>
                      <a:pt x="5257" y="14893"/>
                      <a:pt x="5318" y="14905"/>
                      <a:pt x="5369" y="14926"/>
                    </a:cubicBezTo>
                    <a:cubicBezTo>
                      <a:pt x="5930" y="15158"/>
                      <a:pt x="5876" y="16023"/>
                      <a:pt x="5518" y="16256"/>
                    </a:cubicBezTo>
                    <a:cubicBezTo>
                      <a:pt x="5477" y="16282"/>
                      <a:pt x="5439" y="16312"/>
                      <a:pt x="5395" y="16326"/>
                    </a:cubicBezTo>
                    <a:cubicBezTo>
                      <a:pt x="5288" y="16359"/>
                      <a:pt x="5156" y="16380"/>
                      <a:pt x="5014" y="16380"/>
                    </a:cubicBezTo>
                    <a:cubicBezTo>
                      <a:pt x="4684" y="16380"/>
                      <a:pt x="4303" y="16269"/>
                      <a:pt x="4072" y="15955"/>
                    </a:cubicBezTo>
                    <a:lnTo>
                      <a:pt x="4072" y="15955"/>
                    </a:lnTo>
                    <a:cubicBezTo>
                      <a:pt x="4158" y="15995"/>
                      <a:pt x="4220" y="16035"/>
                      <a:pt x="4285" y="16051"/>
                    </a:cubicBezTo>
                    <a:cubicBezTo>
                      <a:pt x="4302" y="16055"/>
                      <a:pt x="4321" y="16058"/>
                      <a:pt x="4340" y="16058"/>
                    </a:cubicBezTo>
                    <a:cubicBezTo>
                      <a:pt x="4375" y="16058"/>
                      <a:pt x="4409" y="16050"/>
                      <a:pt x="4427" y="16033"/>
                    </a:cubicBezTo>
                    <a:cubicBezTo>
                      <a:pt x="4453" y="16007"/>
                      <a:pt x="4454" y="15932"/>
                      <a:pt x="4435" y="15894"/>
                    </a:cubicBezTo>
                    <a:cubicBezTo>
                      <a:pt x="4358" y="15732"/>
                      <a:pt x="4265" y="15577"/>
                      <a:pt x="4182" y="15417"/>
                    </a:cubicBezTo>
                    <a:cubicBezTo>
                      <a:pt x="4125" y="15311"/>
                      <a:pt x="4078" y="15198"/>
                      <a:pt x="4026" y="15088"/>
                    </a:cubicBezTo>
                    <a:cubicBezTo>
                      <a:pt x="4035" y="15080"/>
                      <a:pt x="4046" y="15074"/>
                      <a:pt x="4055" y="15066"/>
                    </a:cubicBezTo>
                    <a:cubicBezTo>
                      <a:pt x="4249" y="15369"/>
                      <a:pt x="4522" y="15566"/>
                      <a:pt x="4872" y="15637"/>
                    </a:cubicBezTo>
                    <a:cubicBezTo>
                      <a:pt x="4926" y="15648"/>
                      <a:pt x="4982" y="15653"/>
                      <a:pt x="5039" y="15653"/>
                    </a:cubicBezTo>
                    <a:cubicBezTo>
                      <a:pt x="5091" y="15653"/>
                      <a:pt x="5144" y="15648"/>
                      <a:pt x="5193" y="15638"/>
                    </a:cubicBezTo>
                    <a:cubicBezTo>
                      <a:pt x="5362" y="15602"/>
                      <a:pt x="5476" y="15432"/>
                      <a:pt x="5457" y="15281"/>
                    </a:cubicBezTo>
                    <a:cubicBezTo>
                      <a:pt x="5442" y="15159"/>
                      <a:pt x="5374" y="15064"/>
                      <a:pt x="5255" y="15057"/>
                    </a:cubicBezTo>
                    <a:cubicBezTo>
                      <a:pt x="5254" y="15057"/>
                      <a:pt x="5252" y="15057"/>
                      <a:pt x="5250" y="15057"/>
                    </a:cubicBezTo>
                    <a:cubicBezTo>
                      <a:pt x="5183" y="15057"/>
                      <a:pt x="5113" y="15127"/>
                      <a:pt x="5022" y="15177"/>
                    </a:cubicBezTo>
                    <a:cubicBezTo>
                      <a:pt x="5013" y="15151"/>
                      <a:pt x="4965" y="15082"/>
                      <a:pt x="4981" y="15034"/>
                    </a:cubicBezTo>
                    <a:cubicBezTo>
                      <a:pt x="4998" y="14978"/>
                      <a:pt x="5065" y="14913"/>
                      <a:pt x="5122" y="14900"/>
                    </a:cubicBezTo>
                    <a:cubicBezTo>
                      <a:pt x="5146" y="14895"/>
                      <a:pt x="5172" y="14893"/>
                      <a:pt x="5198" y="14893"/>
                    </a:cubicBezTo>
                    <a:close/>
                    <a:moveTo>
                      <a:pt x="6927" y="16385"/>
                    </a:moveTo>
                    <a:cubicBezTo>
                      <a:pt x="6952" y="16385"/>
                      <a:pt x="6978" y="16387"/>
                      <a:pt x="7004" y="16391"/>
                    </a:cubicBezTo>
                    <a:cubicBezTo>
                      <a:pt x="7170" y="16417"/>
                      <a:pt x="7320" y="16602"/>
                      <a:pt x="7297" y="16755"/>
                    </a:cubicBezTo>
                    <a:cubicBezTo>
                      <a:pt x="7283" y="16855"/>
                      <a:pt x="7126" y="16943"/>
                      <a:pt x="6979" y="16943"/>
                    </a:cubicBezTo>
                    <a:cubicBezTo>
                      <a:pt x="6960" y="16943"/>
                      <a:pt x="6942" y="16941"/>
                      <a:pt x="6925" y="16939"/>
                    </a:cubicBezTo>
                    <a:cubicBezTo>
                      <a:pt x="6711" y="16904"/>
                      <a:pt x="6596" y="16765"/>
                      <a:pt x="6627" y="16582"/>
                    </a:cubicBezTo>
                    <a:cubicBezTo>
                      <a:pt x="6648" y="16462"/>
                      <a:pt x="6771" y="16385"/>
                      <a:pt x="6927" y="16385"/>
                    </a:cubicBezTo>
                    <a:close/>
                    <a:moveTo>
                      <a:pt x="4050" y="16107"/>
                    </a:moveTo>
                    <a:lnTo>
                      <a:pt x="4050" y="16107"/>
                    </a:lnTo>
                    <a:cubicBezTo>
                      <a:pt x="4186" y="16175"/>
                      <a:pt x="4238" y="16274"/>
                      <a:pt x="4234" y="16412"/>
                    </a:cubicBezTo>
                    <a:cubicBezTo>
                      <a:pt x="4228" y="16760"/>
                      <a:pt x="4086" y="17035"/>
                      <a:pt x="3789" y="17218"/>
                    </a:cubicBezTo>
                    <a:cubicBezTo>
                      <a:pt x="3670" y="17291"/>
                      <a:pt x="3551" y="17326"/>
                      <a:pt x="3433" y="17326"/>
                    </a:cubicBezTo>
                    <a:cubicBezTo>
                      <a:pt x="3290" y="17326"/>
                      <a:pt x="3150" y="17275"/>
                      <a:pt x="3015" y="17183"/>
                    </a:cubicBezTo>
                    <a:cubicBezTo>
                      <a:pt x="2948" y="17138"/>
                      <a:pt x="2912" y="17044"/>
                      <a:pt x="2875" y="16965"/>
                    </a:cubicBezTo>
                    <a:cubicBezTo>
                      <a:pt x="2865" y="16942"/>
                      <a:pt x="2909" y="16897"/>
                      <a:pt x="2926" y="16861"/>
                    </a:cubicBezTo>
                    <a:cubicBezTo>
                      <a:pt x="2956" y="16880"/>
                      <a:pt x="2989" y="16894"/>
                      <a:pt x="3014" y="16918"/>
                    </a:cubicBezTo>
                    <a:cubicBezTo>
                      <a:pt x="3087" y="16988"/>
                      <a:pt x="3143" y="17089"/>
                      <a:pt x="3230" y="17132"/>
                    </a:cubicBezTo>
                    <a:cubicBezTo>
                      <a:pt x="3287" y="17160"/>
                      <a:pt x="3343" y="17172"/>
                      <a:pt x="3397" y="17172"/>
                    </a:cubicBezTo>
                    <a:cubicBezTo>
                      <a:pt x="3517" y="17172"/>
                      <a:pt x="3629" y="17112"/>
                      <a:pt x="3726" y="17025"/>
                    </a:cubicBezTo>
                    <a:cubicBezTo>
                      <a:pt x="3949" y="16825"/>
                      <a:pt x="4055" y="16568"/>
                      <a:pt x="4052" y="16267"/>
                    </a:cubicBezTo>
                    <a:cubicBezTo>
                      <a:pt x="4052" y="16216"/>
                      <a:pt x="4051" y="16166"/>
                      <a:pt x="4050" y="16107"/>
                    </a:cubicBezTo>
                    <a:close/>
                    <a:moveTo>
                      <a:pt x="4387" y="16366"/>
                    </a:moveTo>
                    <a:lnTo>
                      <a:pt x="4387" y="16366"/>
                    </a:lnTo>
                    <a:cubicBezTo>
                      <a:pt x="4668" y="16415"/>
                      <a:pt x="4894" y="16515"/>
                      <a:pt x="5105" y="16686"/>
                    </a:cubicBezTo>
                    <a:cubicBezTo>
                      <a:pt x="5430" y="16951"/>
                      <a:pt x="5827" y="17079"/>
                      <a:pt x="6236" y="17155"/>
                    </a:cubicBezTo>
                    <a:cubicBezTo>
                      <a:pt x="6314" y="17170"/>
                      <a:pt x="6392" y="17177"/>
                      <a:pt x="6469" y="17177"/>
                    </a:cubicBezTo>
                    <a:cubicBezTo>
                      <a:pt x="6699" y="17177"/>
                      <a:pt x="6920" y="17117"/>
                      <a:pt x="7138" y="17026"/>
                    </a:cubicBezTo>
                    <a:cubicBezTo>
                      <a:pt x="7145" y="17042"/>
                      <a:pt x="7152" y="17056"/>
                      <a:pt x="7160" y="17070"/>
                    </a:cubicBezTo>
                    <a:cubicBezTo>
                      <a:pt x="7051" y="17135"/>
                      <a:pt x="6948" y="17217"/>
                      <a:pt x="6832" y="17263"/>
                    </a:cubicBezTo>
                    <a:cubicBezTo>
                      <a:pt x="6642" y="17336"/>
                      <a:pt x="6451" y="17369"/>
                      <a:pt x="6260" y="17369"/>
                    </a:cubicBezTo>
                    <a:cubicBezTo>
                      <a:pt x="6048" y="17369"/>
                      <a:pt x="5835" y="17329"/>
                      <a:pt x="5621" y="17261"/>
                    </a:cubicBezTo>
                    <a:cubicBezTo>
                      <a:pt x="5161" y="17115"/>
                      <a:pt x="4763" y="16888"/>
                      <a:pt x="4470" y="16495"/>
                    </a:cubicBezTo>
                    <a:cubicBezTo>
                      <a:pt x="4443" y="16458"/>
                      <a:pt x="4420" y="16418"/>
                      <a:pt x="4387" y="16366"/>
                    </a:cubicBezTo>
                    <a:close/>
                    <a:moveTo>
                      <a:pt x="4413" y="0"/>
                    </a:moveTo>
                    <a:cubicBezTo>
                      <a:pt x="4191" y="72"/>
                      <a:pt x="4160" y="158"/>
                      <a:pt x="4304" y="349"/>
                    </a:cubicBezTo>
                    <a:cubicBezTo>
                      <a:pt x="4373" y="443"/>
                      <a:pt x="4461" y="526"/>
                      <a:pt x="4553" y="599"/>
                    </a:cubicBezTo>
                    <a:cubicBezTo>
                      <a:pt x="4929" y="898"/>
                      <a:pt x="5292" y="1208"/>
                      <a:pt x="5574" y="1603"/>
                    </a:cubicBezTo>
                    <a:cubicBezTo>
                      <a:pt x="6143" y="2404"/>
                      <a:pt x="6465" y="3290"/>
                      <a:pt x="6516" y="4273"/>
                    </a:cubicBezTo>
                    <a:cubicBezTo>
                      <a:pt x="6521" y="4394"/>
                      <a:pt x="6505" y="4519"/>
                      <a:pt x="6474" y="4637"/>
                    </a:cubicBezTo>
                    <a:cubicBezTo>
                      <a:pt x="6302" y="5292"/>
                      <a:pt x="6030" y="5905"/>
                      <a:pt x="5698" y="6494"/>
                    </a:cubicBezTo>
                    <a:cubicBezTo>
                      <a:pt x="5425" y="6976"/>
                      <a:pt x="5124" y="7443"/>
                      <a:pt x="4956" y="7979"/>
                    </a:cubicBezTo>
                    <a:cubicBezTo>
                      <a:pt x="4778" y="8545"/>
                      <a:pt x="4721" y="9110"/>
                      <a:pt x="4934" y="9678"/>
                    </a:cubicBezTo>
                    <a:cubicBezTo>
                      <a:pt x="4965" y="9764"/>
                      <a:pt x="4961" y="9823"/>
                      <a:pt x="4915" y="9900"/>
                    </a:cubicBezTo>
                    <a:cubicBezTo>
                      <a:pt x="4593" y="10426"/>
                      <a:pt x="4278" y="10954"/>
                      <a:pt x="3958" y="11480"/>
                    </a:cubicBezTo>
                    <a:cubicBezTo>
                      <a:pt x="3937" y="11514"/>
                      <a:pt x="3902" y="11554"/>
                      <a:pt x="3869" y="11561"/>
                    </a:cubicBezTo>
                    <a:cubicBezTo>
                      <a:pt x="3801" y="11573"/>
                      <a:pt x="3734" y="11579"/>
                      <a:pt x="3669" y="11579"/>
                    </a:cubicBezTo>
                    <a:cubicBezTo>
                      <a:pt x="3419" y="11579"/>
                      <a:pt x="3187" y="11497"/>
                      <a:pt x="2960" y="11388"/>
                    </a:cubicBezTo>
                    <a:cubicBezTo>
                      <a:pt x="3071" y="10953"/>
                      <a:pt x="2963" y="10650"/>
                      <a:pt x="2610" y="10404"/>
                    </a:cubicBezTo>
                    <a:cubicBezTo>
                      <a:pt x="2491" y="10319"/>
                      <a:pt x="2359" y="10251"/>
                      <a:pt x="2227" y="10189"/>
                    </a:cubicBezTo>
                    <a:cubicBezTo>
                      <a:pt x="2121" y="10142"/>
                      <a:pt x="2057" y="10087"/>
                      <a:pt x="2056" y="9960"/>
                    </a:cubicBezTo>
                    <a:cubicBezTo>
                      <a:pt x="2054" y="9873"/>
                      <a:pt x="2032" y="9776"/>
                      <a:pt x="1987" y="9703"/>
                    </a:cubicBezTo>
                    <a:cubicBezTo>
                      <a:pt x="1953" y="9643"/>
                      <a:pt x="1871" y="9581"/>
                      <a:pt x="1808" y="9579"/>
                    </a:cubicBezTo>
                    <a:cubicBezTo>
                      <a:pt x="1808" y="9579"/>
                      <a:pt x="1808" y="9579"/>
                      <a:pt x="1808" y="9579"/>
                    </a:cubicBezTo>
                    <a:cubicBezTo>
                      <a:pt x="1766" y="9579"/>
                      <a:pt x="1703" y="9674"/>
                      <a:pt x="1682" y="9738"/>
                    </a:cubicBezTo>
                    <a:cubicBezTo>
                      <a:pt x="1656" y="9821"/>
                      <a:pt x="1660" y="9916"/>
                      <a:pt x="1649" y="10015"/>
                    </a:cubicBezTo>
                    <a:cubicBezTo>
                      <a:pt x="1567" y="9965"/>
                      <a:pt x="1501" y="9915"/>
                      <a:pt x="1428" y="9884"/>
                    </a:cubicBezTo>
                    <a:cubicBezTo>
                      <a:pt x="1410" y="9877"/>
                      <a:pt x="1386" y="9873"/>
                      <a:pt x="1362" y="9873"/>
                    </a:cubicBezTo>
                    <a:cubicBezTo>
                      <a:pt x="1337" y="9873"/>
                      <a:pt x="1313" y="9877"/>
                      <a:pt x="1299" y="9889"/>
                    </a:cubicBezTo>
                    <a:cubicBezTo>
                      <a:pt x="1274" y="9910"/>
                      <a:pt x="1266" y="9977"/>
                      <a:pt x="1279" y="10015"/>
                    </a:cubicBezTo>
                    <a:cubicBezTo>
                      <a:pt x="1313" y="10111"/>
                      <a:pt x="1362" y="10199"/>
                      <a:pt x="1408" y="10298"/>
                    </a:cubicBezTo>
                    <a:cubicBezTo>
                      <a:pt x="1353" y="10297"/>
                      <a:pt x="1300" y="10292"/>
                      <a:pt x="1248" y="10292"/>
                    </a:cubicBezTo>
                    <a:cubicBezTo>
                      <a:pt x="1220" y="10292"/>
                      <a:pt x="1193" y="10294"/>
                      <a:pt x="1166" y="10298"/>
                    </a:cubicBezTo>
                    <a:cubicBezTo>
                      <a:pt x="1123" y="10304"/>
                      <a:pt x="1062" y="10342"/>
                      <a:pt x="1051" y="10376"/>
                    </a:cubicBezTo>
                    <a:cubicBezTo>
                      <a:pt x="1041" y="10415"/>
                      <a:pt x="1070" y="10489"/>
                      <a:pt x="1103" y="10508"/>
                    </a:cubicBezTo>
                    <a:cubicBezTo>
                      <a:pt x="1183" y="10555"/>
                      <a:pt x="1273" y="10600"/>
                      <a:pt x="1364" y="10609"/>
                    </a:cubicBezTo>
                    <a:cubicBezTo>
                      <a:pt x="1504" y="10623"/>
                      <a:pt x="1569" y="10690"/>
                      <a:pt x="1617" y="10814"/>
                    </a:cubicBezTo>
                    <a:cubicBezTo>
                      <a:pt x="1701" y="11034"/>
                      <a:pt x="1817" y="11241"/>
                      <a:pt x="2017" y="11373"/>
                    </a:cubicBezTo>
                    <a:cubicBezTo>
                      <a:pt x="2184" y="11485"/>
                      <a:pt x="2357" y="11576"/>
                      <a:pt x="2542" y="11576"/>
                    </a:cubicBezTo>
                    <a:cubicBezTo>
                      <a:pt x="2644" y="11576"/>
                      <a:pt x="2750" y="11548"/>
                      <a:pt x="2860" y="11480"/>
                    </a:cubicBezTo>
                    <a:cubicBezTo>
                      <a:pt x="2872" y="11474"/>
                      <a:pt x="2890" y="11469"/>
                      <a:pt x="2905" y="11469"/>
                    </a:cubicBezTo>
                    <a:cubicBezTo>
                      <a:pt x="2913" y="11469"/>
                      <a:pt x="2920" y="11470"/>
                      <a:pt x="2925" y="11473"/>
                    </a:cubicBezTo>
                    <a:cubicBezTo>
                      <a:pt x="3192" y="11610"/>
                      <a:pt x="3474" y="11682"/>
                      <a:pt x="3798" y="11682"/>
                    </a:cubicBezTo>
                    <a:cubicBezTo>
                      <a:pt x="3821" y="11682"/>
                      <a:pt x="3845" y="11682"/>
                      <a:pt x="3869" y="11681"/>
                    </a:cubicBezTo>
                    <a:lnTo>
                      <a:pt x="3869" y="11681"/>
                    </a:lnTo>
                    <a:cubicBezTo>
                      <a:pt x="3736" y="11948"/>
                      <a:pt x="3619" y="12194"/>
                      <a:pt x="3492" y="12436"/>
                    </a:cubicBezTo>
                    <a:cubicBezTo>
                      <a:pt x="3411" y="12589"/>
                      <a:pt x="3271" y="12668"/>
                      <a:pt x="3100" y="12683"/>
                    </a:cubicBezTo>
                    <a:cubicBezTo>
                      <a:pt x="3093" y="12683"/>
                      <a:pt x="3087" y="12683"/>
                      <a:pt x="3080" y="12683"/>
                    </a:cubicBezTo>
                    <a:cubicBezTo>
                      <a:pt x="2883" y="12683"/>
                      <a:pt x="2710" y="12444"/>
                      <a:pt x="2796" y="12279"/>
                    </a:cubicBezTo>
                    <a:cubicBezTo>
                      <a:pt x="2812" y="12245"/>
                      <a:pt x="2865" y="12214"/>
                      <a:pt x="2903" y="12213"/>
                    </a:cubicBezTo>
                    <a:cubicBezTo>
                      <a:pt x="2904" y="12213"/>
                      <a:pt x="2904" y="12213"/>
                      <a:pt x="2904" y="12213"/>
                    </a:cubicBezTo>
                    <a:cubicBezTo>
                      <a:pt x="2932" y="12213"/>
                      <a:pt x="2962" y="12262"/>
                      <a:pt x="2991" y="12289"/>
                    </a:cubicBezTo>
                    <a:lnTo>
                      <a:pt x="2910" y="12367"/>
                    </a:lnTo>
                    <a:cubicBezTo>
                      <a:pt x="2896" y="12378"/>
                      <a:pt x="2883" y="12388"/>
                      <a:pt x="2863" y="12404"/>
                    </a:cubicBezTo>
                    <a:cubicBezTo>
                      <a:pt x="2919" y="12500"/>
                      <a:pt x="2980" y="12576"/>
                      <a:pt x="3083" y="12576"/>
                    </a:cubicBezTo>
                    <a:cubicBezTo>
                      <a:pt x="3103" y="12576"/>
                      <a:pt x="3123" y="12574"/>
                      <a:pt x="3146" y="12568"/>
                    </a:cubicBezTo>
                    <a:cubicBezTo>
                      <a:pt x="3263" y="12537"/>
                      <a:pt x="3340" y="12416"/>
                      <a:pt x="3301" y="12274"/>
                    </a:cubicBezTo>
                    <a:cubicBezTo>
                      <a:pt x="3268" y="12160"/>
                      <a:pt x="3209" y="12042"/>
                      <a:pt x="3129" y="11959"/>
                    </a:cubicBezTo>
                    <a:cubicBezTo>
                      <a:pt x="3058" y="11884"/>
                      <a:pt x="2975" y="11849"/>
                      <a:pt x="2892" y="11849"/>
                    </a:cubicBezTo>
                    <a:cubicBezTo>
                      <a:pt x="2786" y="11849"/>
                      <a:pt x="2681" y="11907"/>
                      <a:pt x="2607" y="12015"/>
                    </a:cubicBezTo>
                    <a:cubicBezTo>
                      <a:pt x="2374" y="12354"/>
                      <a:pt x="2606" y="12951"/>
                      <a:pt x="3009" y="13024"/>
                    </a:cubicBezTo>
                    <a:cubicBezTo>
                      <a:pt x="3034" y="13028"/>
                      <a:pt x="3059" y="13030"/>
                      <a:pt x="3085" y="13030"/>
                    </a:cubicBezTo>
                    <a:cubicBezTo>
                      <a:pt x="3187" y="13030"/>
                      <a:pt x="3293" y="13001"/>
                      <a:pt x="3400" y="12990"/>
                    </a:cubicBezTo>
                    <a:lnTo>
                      <a:pt x="3400" y="12990"/>
                    </a:lnTo>
                    <a:cubicBezTo>
                      <a:pt x="3348" y="13292"/>
                      <a:pt x="3203" y="13557"/>
                      <a:pt x="2934" y="13736"/>
                    </a:cubicBezTo>
                    <a:cubicBezTo>
                      <a:pt x="2851" y="13792"/>
                      <a:pt x="2756" y="13818"/>
                      <a:pt x="2662" y="13818"/>
                    </a:cubicBezTo>
                    <a:cubicBezTo>
                      <a:pt x="2465" y="13818"/>
                      <a:pt x="2271" y="13706"/>
                      <a:pt x="2185" y="13516"/>
                    </a:cubicBezTo>
                    <a:cubicBezTo>
                      <a:pt x="2152" y="13446"/>
                      <a:pt x="2152" y="13349"/>
                      <a:pt x="2172" y="13273"/>
                    </a:cubicBezTo>
                    <a:cubicBezTo>
                      <a:pt x="2181" y="13236"/>
                      <a:pt x="2273" y="13204"/>
                      <a:pt x="2327" y="13204"/>
                    </a:cubicBezTo>
                    <a:cubicBezTo>
                      <a:pt x="2364" y="13204"/>
                      <a:pt x="2400" y="13262"/>
                      <a:pt x="2439" y="13294"/>
                    </a:cubicBezTo>
                    <a:cubicBezTo>
                      <a:pt x="2393" y="13312"/>
                      <a:pt x="2340" y="13320"/>
                      <a:pt x="2302" y="13349"/>
                    </a:cubicBezTo>
                    <a:cubicBezTo>
                      <a:pt x="2271" y="13372"/>
                      <a:pt x="2235" y="13422"/>
                      <a:pt x="2242" y="13451"/>
                    </a:cubicBezTo>
                    <a:cubicBezTo>
                      <a:pt x="2254" y="13503"/>
                      <a:pt x="2291" y="13552"/>
                      <a:pt x="2328" y="13594"/>
                    </a:cubicBezTo>
                    <a:cubicBezTo>
                      <a:pt x="2390" y="13664"/>
                      <a:pt x="2463" y="13709"/>
                      <a:pt x="2549" y="13709"/>
                    </a:cubicBezTo>
                    <a:cubicBezTo>
                      <a:pt x="2579" y="13709"/>
                      <a:pt x="2612" y="13703"/>
                      <a:pt x="2646" y="13691"/>
                    </a:cubicBezTo>
                    <a:cubicBezTo>
                      <a:pt x="2769" y="13644"/>
                      <a:pt x="2816" y="13546"/>
                      <a:pt x="2821" y="13422"/>
                    </a:cubicBezTo>
                    <a:cubicBezTo>
                      <a:pt x="2828" y="13229"/>
                      <a:pt x="2746" y="13072"/>
                      <a:pt x="2607" y="12946"/>
                    </a:cubicBezTo>
                    <a:cubicBezTo>
                      <a:pt x="2526" y="12873"/>
                      <a:pt x="2430" y="12838"/>
                      <a:pt x="2336" y="12838"/>
                    </a:cubicBezTo>
                    <a:cubicBezTo>
                      <a:pt x="2209" y="12838"/>
                      <a:pt x="2085" y="12902"/>
                      <a:pt x="2002" y="13025"/>
                    </a:cubicBezTo>
                    <a:cubicBezTo>
                      <a:pt x="1836" y="13268"/>
                      <a:pt x="1886" y="13514"/>
                      <a:pt x="2001" y="13754"/>
                    </a:cubicBezTo>
                    <a:cubicBezTo>
                      <a:pt x="2156" y="14080"/>
                      <a:pt x="2376" y="14249"/>
                      <a:pt x="2660" y="14249"/>
                    </a:cubicBezTo>
                    <a:cubicBezTo>
                      <a:pt x="2730" y="14249"/>
                      <a:pt x="2803" y="14239"/>
                      <a:pt x="2880" y="14219"/>
                    </a:cubicBezTo>
                    <a:cubicBezTo>
                      <a:pt x="3030" y="14179"/>
                      <a:pt x="3164" y="14074"/>
                      <a:pt x="3302" y="14001"/>
                    </a:cubicBezTo>
                    <a:lnTo>
                      <a:pt x="3302" y="14001"/>
                    </a:lnTo>
                    <a:cubicBezTo>
                      <a:pt x="3349" y="14311"/>
                      <a:pt x="3410" y="14656"/>
                      <a:pt x="3063" y="14904"/>
                    </a:cubicBezTo>
                    <a:cubicBezTo>
                      <a:pt x="2905" y="15016"/>
                      <a:pt x="2741" y="15064"/>
                      <a:pt x="2573" y="15064"/>
                    </a:cubicBezTo>
                    <a:cubicBezTo>
                      <a:pt x="2447" y="15064"/>
                      <a:pt x="2319" y="15037"/>
                      <a:pt x="2189" y="14991"/>
                    </a:cubicBezTo>
                    <a:cubicBezTo>
                      <a:pt x="2259" y="14506"/>
                      <a:pt x="2120" y="14267"/>
                      <a:pt x="1665" y="14098"/>
                    </a:cubicBezTo>
                    <a:cubicBezTo>
                      <a:pt x="1524" y="14046"/>
                      <a:pt x="1373" y="14020"/>
                      <a:pt x="1225" y="13989"/>
                    </a:cubicBezTo>
                    <a:cubicBezTo>
                      <a:pt x="1096" y="13963"/>
                      <a:pt x="1018" y="13895"/>
                      <a:pt x="985" y="13762"/>
                    </a:cubicBezTo>
                    <a:cubicBezTo>
                      <a:pt x="963" y="13671"/>
                      <a:pt x="930" y="13577"/>
                      <a:pt x="875" y="13504"/>
                    </a:cubicBezTo>
                    <a:cubicBezTo>
                      <a:pt x="833" y="13448"/>
                      <a:pt x="750" y="13423"/>
                      <a:pt x="685" y="13385"/>
                    </a:cubicBezTo>
                    <a:cubicBezTo>
                      <a:pt x="649" y="13451"/>
                      <a:pt x="596" y="13514"/>
                      <a:pt x="584" y="13583"/>
                    </a:cubicBezTo>
                    <a:cubicBezTo>
                      <a:pt x="571" y="13664"/>
                      <a:pt x="596" y="13751"/>
                      <a:pt x="606" y="13846"/>
                    </a:cubicBezTo>
                    <a:cubicBezTo>
                      <a:pt x="536" y="13821"/>
                      <a:pt x="474" y="13783"/>
                      <a:pt x="414" y="13783"/>
                    </a:cubicBezTo>
                    <a:cubicBezTo>
                      <a:pt x="413" y="13783"/>
                      <a:pt x="412" y="13783"/>
                      <a:pt x="410" y="13783"/>
                    </a:cubicBezTo>
                    <a:cubicBezTo>
                      <a:pt x="337" y="13783"/>
                      <a:pt x="265" y="13814"/>
                      <a:pt x="193" y="13831"/>
                    </a:cubicBezTo>
                    <a:cubicBezTo>
                      <a:pt x="221" y="13901"/>
                      <a:pt x="243" y="13973"/>
                      <a:pt x="280" y="14037"/>
                    </a:cubicBezTo>
                    <a:cubicBezTo>
                      <a:pt x="298" y="14072"/>
                      <a:pt x="342" y="14092"/>
                      <a:pt x="385" y="14128"/>
                    </a:cubicBezTo>
                    <a:cubicBezTo>
                      <a:pt x="288" y="14140"/>
                      <a:pt x="205" y="14131"/>
                      <a:pt x="152" y="14166"/>
                    </a:cubicBezTo>
                    <a:cubicBezTo>
                      <a:pt x="89" y="14206"/>
                      <a:pt x="49" y="14284"/>
                      <a:pt x="1" y="14346"/>
                    </a:cubicBezTo>
                    <a:cubicBezTo>
                      <a:pt x="63" y="14394"/>
                      <a:pt x="117" y="14464"/>
                      <a:pt x="188" y="14486"/>
                    </a:cubicBezTo>
                    <a:cubicBezTo>
                      <a:pt x="218" y="14497"/>
                      <a:pt x="250" y="14500"/>
                      <a:pt x="284" y="14500"/>
                    </a:cubicBezTo>
                    <a:cubicBezTo>
                      <a:pt x="331" y="14500"/>
                      <a:pt x="381" y="14493"/>
                      <a:pt x="427" y="14491"/>
                    </a:cubicBezTo>
                    <a:cubicBezTo>
                      <a:pt x="435" y="14491"/>
                      <a:pt x="443" y="14491"/>
                      <a:pt x="451" y="14491"/>
                    </a:cubicBezTo>
                    <a:cubicBezTo>
                      <a:pt x="605" y="14491"/>
                      <a:pt x="710" y="14552"/>
                      <a:pt x="789" y="14704"/>
                    </a:cubicBezTo>
                    <a:cubicBezTo>
                      <a:pt x="918" y="14957"/>
                      <a:pt x="1104" y="15167"/>
                      <a:pt x="1373" y="15286"/>
                    </a:cubicBezTo>
                    <a:cubicBezTo>
                      <a:pt x="1451" y="15320"/>
                      <a:pt x="1540" y="15337"/>
                      <a:pt x="1631" y="15337"/>
                    </a:cubicBezTo>
                    <a:cubicBezTo>
                      <a:pt x="1806" y="15337"/>
                      <a:pt x="1984" y="15274"/>
                      <a:pt x="2084" y="15158"/>
                    </a:cubicBezTo>
                    <a:cubicBezTo>
                      <a:pt x="2121" y="15116"/>
                      <a:pt x="2153" y="15102"/>
                      <a:pt x="2189" y="15102"/>
                    </a:cubicBezTo>
                    <a:cubicBezTo>
                      <a:pt x="2212" y="15102"/>
                      <a:pt x="2237" y="15108"/>
                      <a:pt x="2266" y="15115"/>
                    </a:cubicBezTo>
                    <a:cubicBezTo>
                      <a:pt x="2379" y="15145"/>
                      <a:pt x="2489" y="15162"/>
                      <a:pt x="2596" y="15162"/>
                    </a:cubicBezTo>
                    <a:cubicBezTo>
                      <a:pt x="2821" y="15162"/>
                      <a:pt x="3030" y="15087"/>
                      <a:pt x="3214" y="14905"/>
                    </a:cubicBezTo>
                    <a:cubicBezTo>
                      <a:pt x="3276" y="14844"/>
                      <a:pt x="3337" y="14782"/>
                      <a:pt x="3400" y="14719"/>
                    </a:cubicBezTo>
                    <a:cubicBezTo>
                      <a:pt x="3482" y="14951"/>
                      <a:pt x="3562" y="15167"/>
                      <a:pt x="3634" y="15388"/>
                    </a:cubicBezTo>
                    <a:cubicBezTo>
                      <a:pt x="3688" y="15561"/>
                      <a:pt x="3601" y="15735"/>
                      <a:pt x="3431" y="15807"/>
                    </a:cubicBezTo>
                    <a:cubicBezTo>
                      <a:pt x="3328" y="15852"/>
                      <a:pt x="3225" y="15875"/>
                      <a:pt x="3125" y="15875"/>
                    </a:cubicBezTo>
                    <a:cubicBezTo>
                      <a:pt x="2990" y="15875"/>
                      <a:pt x="2858" y="15832"/>
                      <a:pt x="2731" y="15740"/>
                    </a:cubicBezTo>
                    <a:cubicBezTo>
                      <a:pt x="2676" y="15700"/>
                      <a:pt x="2616" y="15662"/>
                      <a:pt x="2555" y="15662"/>
                    </a:cubicBezTo>
                    <a:cubicBezTo>
                      <a:pt x="2516" y="15662"/>
                      <a:pt x="2477" y="15678"/>
                      <a:pt x="2440" y="15720"/>
                    </a:cubicBezTo>
                    <a:cubicBezTo>
                      <a:pt x="2348" y="15820"/>
                      <a:pt x="2411" y="15922"/>
                      <a:pt x="2477" y="16014"/>
                    </a:cubicBezTo>
                    <a:cubicBezTo>
                      <a:pt x="2493" y="16037"/>
                      <a:pt x="2512" y="16058"/>
                      <a:pt x="2534" y="16077"/>
                    </a:cubicBezTo>
                    <a:cubicBezTo>
                      <a:pt x="2733" y="16248"/>
                      <a:pt x="2992" y="16332"/>
                      <a:pt x="3238" y="16332"/>
                    </a:cubicBezTo>
                    <a:cubicBezTo>
                      <a:pt x="3501" y="16332"/>
                      <a:pt x="3749" y="16237"/>
                      <a:pt x="3900" y="16048"/>
                    </a:cubicBezTo>
                    <a:cubicBezTo>
                      <a:pt x="3910" y="16037"/>
                      <a:pt x="3927" y="16032"/>
                      <a:pt x="3953" y="16016"/>
                    </a:cubicBezTo>
                    <a:lnTo>
                      <a:pt x="3953" y="16016"/>
                    </a:lnTo>
                    <a:cubicBezTo>
                      <a:pt x="4015" y="16366"/>
                      <a:pt x="3959" y="16671"/>
                      <a:pt x="3717" y="16925"/>
                    </a:cubicBezTo>
                    <a:cubicBezTo>
                      <a:pt x="3616" y="17032"/>
                      <a:pt x="3514" y="17084"/>
                      <a:pt x="3415" y="17084"/>
                    </a:cubicBezTo>
                    <a:cubicBezTo>
                      <a:pt x="3301" y="17084"/>
                      <a:pt x="3191" y="17015"/>
                      <a:pt x="3092" y="16882"/>
                    </a:cubicBezTo>
                    <a:cubicBezTo>
                      <a:pt x="3054" y="16828"/>
                      <a:pt x="2966" y="16812"/>
                      <a:pt x="2900" y="16779"/>
                    </a:cubicBezTo>
                    <a:cubicBezTo>
                      <a:pt x="2868" y="16857"/>
                      <a:pt x="2802" y="16939"/>
                      <a:pt x="2810" y="17012"/>
                    </a:cubicBezTo>
                    <a:cubicBezTo>
                      <a:pt x="2824" y="17159"/>
                      <a:pt x="2937" y="17249"/>
                      <a:pt x="3067" y="17312"/>
                    </a:cubicBezTo>
                    <a:cubicBezTo>
                      <a:pt x="3143" y="17349"/>
                      <a:pt x="3224" y="17380"/>
                      <a:pt x="3301" y="17414"/>
                    </a:cubicBezTo>
                    <a:cubicBezTo>
                      <a:pt x="3329" y="17419"/>
                      <a:pt x="3356" y="17422"/>
                      <a:pt x="3385" y="17427"/>
                    </a:cubicBezTo>
                    <a:cubicBezTo>
                      <a:pt x="3397" y="17424"/>
                      <a:pt x="3411" y="17416"/>
                      <a:pt x="3425" y="17415"/>
                    </a:cubicBezTo>
                    <a:cubicBezTo>
                      <a:pt x="3918" y="17368"/>
                      <a:pt x="4247" y="17057"/>
                      <a:pt x="4315" y="16572"/>
                    </a:cubicBezTo>
                    <a:cubicBezTo>
                      <a:pt x="4321" y="16537"/>
                      <a:pt x="4327" y="16503"/>
                      <a:pt x="4336" y="16448"/>
                    </a:cubicBezTo>
                    <a:cubicBezTo>
                      <a:pt x="4365" y="16484"/>
                      <a:pt x="4380" y="16501"/>
                      <a:pt x="4393" y="16518"/>
                    </a:cubicBezTo>
                    <a:cubicBezTo>
                      <a:pt x="4630" y="16861"/>
                      <a:pt x="4949" y="17101"/>
                      <a:pt x="5331" y="17255"/>
                    </a:cubicBezTo>
                    <a:cubicBezTo>
                      <a:pt x="5641" y="17380"/>
                      <a:pt x="5955" y="17466"/>
                      <a:pt x="6276" y="17466"/>
                    </a:cubicBezTo>
                    <a:cubicBezTo>
                      <a:pt x="6470" y="17466"/>
                      <a:pt x="6667" y="17434"/>
                      <a:pt x="6867" y="17360"/>
                    </a:cubicBezTo>
                    <a:cubicBezTo>
                      <a:pt x="7051" y="17292"/>
                      <a:pt x="7198" y="17182"/>
                      <a:pt x="7310" y="17021"/>
                    </a:cubicBezTo>
                    <a:cubicBezTo>
                      <a:pt x="7428" y="16849"/>
                      <a:pt x="7430" y="16676"/>
                      <a:pt x="7321" y="16502"/>
                    </a:cubicBezTo>
                    <a:cubicBezTo>
                      <a:pt x="7233" y="16359"/>
                      <a:pt x="7107" y="16301"/>
                      <a:pt x="6958" y="16301"/>
                    </a:cubicBezTo>
                    <a:cubicBezTo>
                      <a:pt x="6924" y="16301"/>
                      <a:pt x="6890" y="16304"/>
                      <a:pt x="6854" y="16309"/>
                    </a:cubicBezTo>
                    <a:cubicBezTo>
                      <a:pt x="6685" y="16335"/>
                      <a:pt x="6572" y="16429"/>
                      <a:pt x="6550" y="16565"/>
                    </a:cubicBezTo>
                    <a:cubicBezTo>
                      <a:pt x="6522" y="16724"/>
                      <a:pt x="6601" y="16884"/>
                      <a:pt x="6742" y="16960"/>
                    </a:cubicBezTo>
                    <a:cubicBezTo>
                      <a:pt x="6775" y="16978"/>
                      <a:pt x="6809" y="16996"/>
                      <a:pt x="6850" y="17018"/>
                    </a:cubicBezTo>
                    <a:cubicBezTo>
                      <a:pt x="6747" y="17064"/>
                      <a:pt x="6623" y="17083"/>
                      <a:pt x="6487" y="17083"/>
                    </a:cubicBezTo>
                    <a:cubicBezTo>
                      <a:pt x="5951" y="17083"/>
                      <a:pt x="5239" y="16771"/>
                      <a:pt x="4987" y="16485"/>
                    </a:cubicBezTo>
                    <a:cubicBezTo>
                      <a:pt x="5078" y="16479"/>
                      <a:pt x="5161" y="16477"/>
                      <a:pt x="5244" y="16466"/>
                    </a:cubicBezTo>
                    <a:cubicBezTo>
                      <a:pt x="5570" y="16426"/>
                      <a:pt x="5819" y="16182"/>
                      <a:pt x="5861" y="15855"/>
                    </a:cubicBezTo>
                    <a:cubicBezTo>
                      <a:pt x="5875" y="15739"/>
                      <a:pt x="5879" y="15618"/>
                      <a:pt x="5869" y="15502"/>
                    </a:cubicBezTo>
                    <a:cubicBezTo>
                      <a:pt x="5842" y="15184"/>
                      <a:pt x="5669" y="14960"/>
                      <a:pt x="5378" y="14844"/>
                    </a:cubicBezTo>
                    <a:cubicBezTo>
                      <a:pt x="5332" y="14826"/>
                      <a:pt x="5275" y="14816"/>
                      <a:pt x="5219" y="14816"/>
                    </a:cubicBezTo>
                    <a:cubicBezTo>
                      <a:pt x="5168" y="14816"/>
                      <a:pt x="5118" y="14824"/>
                      <a:pt x="5078" y="14841"/>
                    </a:cubicBezTo>
                    <a:cubicBezTo>
                      <a:pt x="5000" y="14872"/>
                      <a:pt x="4908" y="14975"/>
                      <a:pt x="4905" y="15049"/>
                    </a:cubicBezTo>
                    <a:cubicBezTo>
                      <a:pt x="4902" y="15135"/>
                      <a:pt x="4976" y="15236"/>
                      <a:pt x="5043" y="15306"/>
                    </a:cubicBezTo>
                    <a:cubicBezTo>
                      <a:pt x="5062" y="15326"/>
                      <a:pt x="5084" y="15336"/>
                      <a:pt x="5104" y="15336"/>
                    </a:cubicBezTo>
                    <a:cubicBezTo>
                      <a:pt x="5139" y="15336"/>
                      <a:pt x="5170" y="15306"/>
                      <a:pt x="5179" y="15243"/>
                    </a:cubicBezTo>
                    <a:cubicBezTo>
                      <a:pt x="5184" y="15207"/>
                      <a:pt x="5213" y="15173"/>
                      <a:pt x="5231" y="15140"/>
                    </a:cubicBezTo>
                    <a:cubicBezTo>
                      <a:pt x="5274" y="15164"/>
                      <a:pt x="5332" y="15178"/>
                      <a:pt x="5357" y="15216"/>
                    </a:cubicBezTo>
                    <a:cubicBezTo>
                      <a:pt x="5417" y="15306"/>
                      <a:pt x="5390" y="15398"/>
                      <a:pt x="5322" y="15476"/>
                    </a:cubicBezTo>
                    <a:cubicBezTo>
                      <a:pt x="5248" y="15558"/>
                      <a:pt x="5157" y="15587"/>
                      <a:pt x="5060" y="15587"/>
                    </a:cubicBezTo>
                    <a:cubicBezTo>
                      <a:pt x="5026" y="15587"/>
                      <a:pt x="4990" y="15583"/>
                      <a:pt x="4955" y="15577"/>
                    </a:cubicBezTo>
                    <a:cubicBezTo>
                      <a:pt x="4394" y="15479"/>
                      <a:pt x="4051" y="15107"/>
                      <a:pt x="3883" y="14606"/>
                    </a:cubicBezTo>
                    <a:cubicBezTo>
                      <a:pt x="3690" y="14033"/>
                      <a:pt x="3741" y="13433"/>
                      <a:pt x="3885" y="12850"/>
                    </a:cubicBezTo>
                    <a:cubicBezTo>
                      <a:pt x="3945" y="12605"/>
                      <a:pt x="4035" y="12358"/>
                      <a:pt x="4160" y="12140"/>
                    </a:cubicBezTo>
                    <a:cubicBezTo>
                      <a:pt x="4324" y="11857"/>
                      <a:pt x="4576" y="11712"/>
                      <a:pt x="4855" y="11712"/>
                    </a:cubicBezTo>
                    <a:cubicBezTo>
                      <a:pt x="4996" y="11712"/>
                      <a:pt x="5144" y="11749"/>
                      <a:pt x="5292" y="11824"/>
                    </a:cubicBezTo>
                    <a:cubicBezTo>
                      <a:pt x="5726" y="12046"/>
                      <a:pt x="5956" y="12401"/>
                      <a:pt x="5967" y="12894"/>
                    </a:cubicBezTo>
                    <a:cubicBezTo>
                      <a:pt x="5976" y="13259"/>
                      <a:pt x="5709" y="13529"/>
                      <a:pt x="5364" y="13529"/>
                    </a:cubicBezTo>
                    <a:cubicBezTo>
                      <a:pt x="5327" y="13529"/>
                      <a:pt x="5289" y="13526"/>
                      <a:pt x="5250" y="13519"/>
                    </a:cubicBezTo>
                    <a:cubicBezTo>
                      <a:pt x="5059" y="13487"/>
                      <a:pt x="4878" y="13296"/>
                      <a:pt x="4878" y="13106"/>
                    </a:cubicBezTo>
                    <a:cubicBezTo>
                      <a:pt x="4878" y="13044"/>
                      <a:pt x="4913" y="12956"/>
                      <a:pt x="4961" y="12929"/>
                    </a:cubicBezTo>
                    <a:cubicBezTo>
                      <a:pt x="4984" y="12916"/>
                      <a:pt x="5012" y="12912"/>
                      <a:pt x="5041" y="12912"/>
                    </a:cubicBezTo>
                    <a:cubicBezTo>
                      <a:pt x="5084" y="12912"/>
                      <a:pt x="5130" y="12920"/>
                      <a:pt x="5172" y="12924"/>
                    </a:cubicBezTo>
                    <a:cubicBezTo>
                      <a:pt x="5215" y="12927"/>
                      <a:pt x="5277" y="12960"/>
                      <a:pt x="5304" y="12960"/>
                    </a:cubicBezTo>
                    <a:cubicBezTo>
                      <a:pt x="5309" y="12960"/>
                      <a:pt x="5313" y="12959"/>
                      <a:pt x="5315" y="12956"/>
                    </a:cubicBezTo>
                    <a:cubicBezTo>
                      <a:pt x="5355" y="12911"/>
                      <a:pt x="5386" y="12842"/>
                      <a:pt x="5385" y="12783"/>
                    </a:cubicBezTo>
                    <a:cubicBezTo>
                      <a:pt x="5376" y="12525"/>
                      <a:pt x="5153" y="12331"/>
                      <a:pt x="4903" y="12331"/>
                    </a:cubicBezTo>
                    <a:cubicBezTo>
                      <a:pt x="4868" y="12331"/>
                      <a:pt x="4832" y="12335"/>
                      <a:pt x="4796" y="12343"/>
                    </a:cubicBezTo>
                    <a:cubicBezTo>
                      <a:pt x="4531" y="12404"/>
                      <a:pt x="4342" y="12644"/>
                      <a:pt x="4321" y="12948"/>
                    </a:cubicBezTo>
                    <a:cubicBezTo>
                      <a:pt x="4273" y="13619"/>
                      <a:pt x="4842" y="14239"/>
                      <a:pt x="5533" y="14258"/>
                    </a:cubicBezTo>
                    <a:cubicBezTo>
                      <a:pt x="5546" y="14258"/>
                      <a:pt x="5559" y="14258"/>
                      <a:pt x="5572" y="14258"/>
                    </a:cubicBezTo>
                    <a:cubicBezTo>
                      <a:pt x="5721" y="14258"/>
                      <a:pt x="5870" y="14238"/>
                      <a:pt x="6020" y="14228"/>
                    </a:cubicBezTo>
                    <a:cubicBezTo>
                      <a:pt x="6020" y="14233"/>
                      <a:pt x="6021" y="14237"/>
                      <a:pt x="6021" y="14242"/>
                    </a:cubicBezTo>
                    <a:cubicBezTo>
                      <a:pt x="6033" y="14627"/>
                      <a:pt x="6034" y="15013"/>
                      <a:pt x="6062" y="15396"/>
                    </a:cubicBezTo>
                    <a:cubicBezTo>
                      <a:pt x="6072" y="15525"/>
                      <a:pt x="6147" y="15651"/>
                      <a:pt x="6299" y="15735"/>
                    </a:cubicBezTo>
                    <a:cubicBezTo>
                      <a:pt x="6308" y="15675"/>
                      <a:pt x="6318" y="15641"/>
                      <a:pt x="6319" y="15606"/>
                    </a:cubicBezTo>
                    <a:cubicBezTo>
                      <a:pt x="6329" y="15195"/>
                      <a:pt x="6391" y="14796"/>
                      <a:pt x="6527" y="14407"/>
                    </a:cubicBezTo>
                    <a:cubicBezTo>
                      <a:pt x="6572" y="14276"/>
                      <a:pt x="6594" y="14125"/>
                      <a:pt x="6578" y="13989"/>
                    </a:cubicBezTo>
                    <a:cubicBezTo>
                      <a:pt x="6562" y="13876"/>
                      <a:pt x="6593" y="13818"/>
                      <a:pt x="6675" y="13751"/>
                    </a:cubicBezTo>
                    <a:cubicBezTo>
                      <a:pt x="6747" y="13960"/>
                      <a:pt x="6759" y="14157"/>
                      <a:pt x="6679" y="14357"/>
                    </a:cubicBezTo>
                    <a:cubicBezTo>
                      <a:pt x="6643" y="14445"/>
                      <a:pt x="6620" y="14538"/>
                      <a:pt x="6586" y="14626"/>
                    </a:cubicBezTo>
                    <a:cubicBezTo>
                      <a:pt x="6455" y="14954"/>
                      <a:pt x="6573" y="15208"/>
                      <a:pt x="6830" y="15415"/>
                    </a:cubicBezTo>
                    <a:cubicBezTo>
                      <a:pt x="6873" y="15450"/>
                      <a:pt x="6938" y="15458"/>
                      <a:pt x="6992" y="15479"/>
                    </a:cubicBezTo>
                    <a:cubicBezTo>
                      <a:pt x="7009" y="15425"/>
                      <a:pt x="7046" y="15368"/>
                      <a:pt x="7040" y="15316"/>
                    </a:cubicBezTo>
                    <a:cubicBezTo>
                      <a:pt x="7020" y="15120"/>
                      <a:pt x="7073" y="14955"/>
                      <a:pt x="7180" y="14792"/>
                    </a:cubicBezTo>
                    <a:cubicBezTo>
                      <a:pt x="7255" y="14673"/>
                      <a:pt x="7312" y="14541"/>
                      <a:pt x="7363" y="14409"/>
                    </a:cubicBezTo>
                    <a:cubicBezTo>
                      <a:pt x="7461" y="14151"/>
                      <a:pt x="7417" y="13907"/>
                      <a:pt x="7260" y="13681"/>
                    </a:cubicBezTo>
                    <a:cubicBezTo>
                      <a:pt x="7212" y="13611"/>
                      <a:pt x="7155" y="13546"/>
                      <a:pt x="7110" y="13474"/>
                    </a:cubicBezTo>
                    <a:cubicBezTo>
                      <a:pt x="7068" y="13408"/>
                      <a:pt x="7040" y="13335"/>
                      <a:pt x="7022" y="13297"/>
                    </a:cubicBezTo>
                    <a:lnTo>
                      <a:pt x="7022" y="13297"/>
                    </a:lnTo>
                    <a:cubicBezTo>
                      <a:pt x="7182" y="13416"/>
                      <a:pt x="7350" y="13559"/>
                      <a:pt x="7536" y="13671"/>
                    </a:cubicBezTo>
                    <a:cubicBezTo>
                      <a:pt x="7708" y="13777"/>
                      <a:pt x="7901" y="13846"/>
                      <a:pt x="8085" y="13933"/>
                    </a:cubicBezTo>
                    <a:cubicBezTo>
                      <a:pt x="8221" y="13996"/>
                      <a:pt x="8359" y="14045"/>
                      <a:pt x="8502" y="14045"/>
                    </a:cubicBezTo>
                    <a:cubicBezTo>
                      <a:pt x="8576" y="14045"/>
                      <a:pt x="8652" y="14032"/>
                      <a:pt x="8729" y="14001"/>
                    </a:cubicBezTo>
                    <a:cubicBezTo>
                      <a:pt x="8849" y="13953"/>
                      <a:pt x="8861" y="13873"/>
                      <a:pt x="8752" y="13807"/>
                    </a:cubicBezTo>
                    <a:cubicBezTo>
                      <a:pt x="8536" y="13680"/>
                      <a:pt x="8388" y="13494"/>
                      <a:pt x="8256" y="13288"/>
                    </a:cubicBezTo>
                    <a:cubicBezTo>
                      <a:pt x="8137" y="13100"/>
                      <a:pt x="7953" y="12963"/>
                      <a:pt x="7740" y="12963"/>
                    </a:cubicBezTo>
                    <a:cubicBezTo>
                      <a:pt x="7737" y="12963"/>
                      <a:pt x="7735" y="12963"/>
                      <a:pt x="7732" y="12963"/>
                    </a:cubicBezTo>
                    <a:cubicBezTo>
                      <a:pt x="7726" y="12963"/>
                      <a:pt x="7719" y="12963"/>
                      <a:pt x="7712" y="12963"/>
                    </a:cubicBezTo>
                    <a:cubicBezTo>
                      <a:pt x="7435" y="12963"/>
                      <a:pt x="7235" y="12878"/>
                      <a:pt x="7072" y="12644"/>
                    </a:cubicBezTo>
                    <a:cubicBezTo>
                      <a:pt x="7021" y="12571"/>
                      <a:pt x="6974" y="12514"/>
                      <a:pt x="6961" y="12421"/>
                    </a:cubicBezTo>
                    <a:cubicBezTo>
                      <a:pt x="6868" y="11729"/>
                      <a:pt x="6540" y="11187"/>
                      <a:pt x="5909" y="10863"/>
                    </a:cubicBezTo>
                    <a:cubicBezTo>
                      <a:pt x="5672" y="10742"/>
                      <a:pt x="5408" y="10669"/>
                      <a:pt x="5166" y="10578"/>
                    </a:cubicBezTo>
                    <a:cubicBezTo>
                      <a:pt x="5238" y="10511"/>
                      <a:pt x="5331" y="10426"/>
                      <a:pt x="5426" y="10336"/>
                    </a:cubicBezTo>
                    <a:cubicBezTo>
                      <a:pt x="5699" y="10632"/>
                      <a:pt x="6039" y="10814"/>
                      <a:pt x="6408" y="10947"/>
                    </a:cubicBezTo>
                    <a:cubicBezTo>
                      <a:pt x="6659" y="11037"/>
                      <a:pt x="6911" y="11089"/>
                      <a:pt x="7160" y="11089"/>
                    </a:cubicBezTo>
                    <a:cubicBezTo>
                      <a:pt x="7441" y="11089"/>
                      <a:pt x="7716" y="11023"/>
                      <a:pt x="7977" y="10872"/>
                    </a:cubicBezTo>
                    <a:cubicBezTo>
                      <a:pt x="8063" y="10822"/>
                      <a:pt x="8157" y="10801"/>
                      <a:pt x="8252" y="10801"/>
                    </a:cubicBezTo>
                    <a:cubicBezTo>
                      <a:pt x="8490" y="10801"/>
                      <a:pt x="8726" y="10937"/>
                      <a:pt x="8818" y="11100"/>
                    </a:cubicBezTo>
                    <a:cubicBezTo>
                      <a:pt x="8861" y="11178"/>
                      <a:pt x="8889" y="11244"/>
                      <a:pt x="8809" y="11330"/>
                    </a:cubicBezTo>
                    <a:cubicBezTo>
                      <a:pt x="8771" y="11371"/>
                      <a:pt x="8762" y="11480"/>
                      <a:pt x="8789" y="11532"/>
                    </a:cubicBezTo>
                    <a:cubicBezTo>
                      <a:pt x="8818" y="11585"/>
                      <a:pt x="8906" y="11631"/>
                      <a:pt x="8970" y="11634"/>
                    </a:cubicBezTo>
                    <a:cubicBezTo>
                      <a:pt x="8974" y="11634"/>
                      <a:pt x="8977" y="11635"/>
                      <a:pt x="8981" y="11635"/>
                    </a:cubicBezTo>
                    <a:cubicBezTo>
                      <a:pt x="9146" y="11635"/>
                      <a:pt x="9302" y="11483"/>
                      <a:pt x="9288" y="11319"/>
                    </a:cubicBezTo>
                    <a:cubicBezTo>
                      <a:pt x="9277" y="11188"/>
                      <a:pt x="9236" y="11047"/>
                      <a:pt x="9168" y="10935"/>
                    </a:cubicBezTo>
                    <a:cubicBezTo>
                      <a:pt x="9013" y="10685"/>
                      <a:pt x="8767" y="10557"/>
                      <a:pt x="8458" y="10529"/>
                    </a:cubicBezTo>
                    <a:cubicBezTo>
                      <a:pt x="8579" y="10335"/>
                      <a:pt x="8633" y="10139"/>
                      <a:pt x="8596" y="9923"/>
                    </a:cubicBezTo>
                    <a:cubicBezTo>
                      <a:pt x="8556" y="9694"/>
                      <a:pt x="8316" y="9525"/>
                      <a:pt x="8089" y="9525"/>
                    </a:cubicBezTo>
                    <a:cubicBezTo>
                      <a:pt x="8017" y="9525"/>
                      <a:pt x="7947" y="9542"/>
                      <a:pt x="7884" y="9579"/>
                    </a:cubicBezTo>
                    <a:cubicBezTo>
                      <a:pt x="7826" y="9613"/>
                      <a:pt x="7774" y="9713"/>
                      <a:pt x="7775" y="9781"/>
                    </a:cubicBezTo>
                    <a:cubicBezTo>
                      <a:pt x="7776" y="9868"/>
                      <a:pt x="7849" y="9903"/>
                      <a:pt x="7932" y="9903"/>
                    </a:cubicBezTo>
                    <a:cubicBezTo>
                      <a:pt x="7943" y="9903"/>
                      <a:pt x="7955" y="9902"/>
                      <a:pt x="7966" y="9901"/>
                    </a:cubicBezTo>
                    <a:cubicBezTo>
                      <a:pt x="8020" y="9895"/>
                      <a:pt x="8074" y="9885"/>
                      <a:pt x="8152" y="9875"/>
                    </a:cubicBezTo>
                    <a:lnTo>
                      <a:pt x="8152" y="9875"/>
                    </a:lnTo>
                    <a:cubicBezTo>
                      <a:pt x="8068" y="10093"/>
                      <a:pt x="7930" y="10236"/>
                      <a:pt x="7748" y="10336"/>
                    </a:cubicBezTo>
                    <a:cubicBezTo>
                      <a:pt x="7491" y="10478"/>
                      <a:pt x="7211" y="10555"/>
                      <a:pt x="6918" y="10570"/>
                    </a:cubicBezTo>
                    <a:cubicBezTo>
                      <a:pt x="6885" y="10572"/>
                      <a:pt x="6852" y="10573"/>
                      <a:pt x="6820" y="10573"/>
                    </a:cubicBezTo>
                    <a:cubicBezTo>
                      <a:pt x="6411" y="10573"/>
                      <a:pt x="6041" y="10442"/>
                      <a:pt x="5710" y="10190"/>
                    </a:cubicBezTo>
                    <a:cubicBezTo>
                      <a:pt x="5625" y="10124"/>
                      <a:pt x="5612" y="10067"/>
                      <a:pt x="5670" y="9966"/>
                    </a:cubicBezTo>
                    <a:cubicBezTo>
                      <a:pt x="5834" y="9678"/>
                      <a:pt x="5983" y="9380"/>
                      <a:pt x="6138" y="9088"/>
                    </a:cubicBezTo>
                    <a:cubicBezTo>
                      <a:pt x="6154" y="9058"/>
                      <a:pt x="6173" y="9028"/>
                      <a:pt x="6198" y="8982"/>
                    </a:cubicBezTo>
                    <a:cubicBezTo>
                      <a:pt x="6221" y="9034"/>
                      <a:pt x="6237" y="9068"/>
                      <a:pt x="6250" y="9104"/>
                    </a:cubicBezTo>
                    <a:cubicBezTo>
                      <a:pt x="6406" y="9503"/>
                      <a:pt x="6778" y="9755"/>
                      <a:pt x="7198" y="9755"/>
                    </a:cubicBezTo>
                    <a:cubicBezTo>
                      <a:pt x="7230" y="9755"/>
                      <a:pt x="7263" y="9753"/>
                      <a:pt x="7295" y="9750"/>
                    </a:cubicBezTo>
                    <a:cubicBezTo>
                      <a:pt x="7595" y="9721"/>
                      <a:pt x="7841" y="9509"/>
                      <a:pt x="7910" y="9219"/>
                    </a:cubicBezTo>
                    <a:cubicBezTo>
                      <a:pt x="7984" y="8909"/>
                      <a:pt x="7744" y="8605"/>
                      <a:pt x="7428" y="8605"/>
                    </a:cubicBezTo>
                    <a:cubicBezTo>
                      <a:pt x="7423" y="8605"/>
                      <a:pt x="7417" y="8605"/>
                      <a:pt x="7412" y="8606"/>
                    </a:cubicBezTo>
                    <a:cubicBezTo>
                      <a:pt x="7286" y="8610"/>
                      <a:pt x="7188" y="8661"/>
                      <a:pt x="7146" y="8783"/>
                    </a:cubicBezTo>
                    <a:cubicBezTo>
                      <a:pt x="7105" y="8894"/>
                      <a:pt x="7169" y="8967"/>
                      <a:pt x="7247" y="9042"/>
                    </a:cubicBezTo>
                    <a:cubicBezTo>
                      <a:pt x="7285" y="9078"/>
                      <a:pt x="7335" y="9161"/>
                      <a:pt x="7319" y="9186"/>
                    </a:cubicBezTo>
                    <a:cubicBezTo>
                      <a:pt x="7290" y="9231"/>
                      <a:pt x="7218" y="9271"/>
                      <a:pt x="7162" y="9275"/>
                    </a:cubicBezTo>
                    <a:cubicBezTo>
                      <a:pt x="7150" y="9276"/>
                      <a:pt x="7138" y="9276"/>
                      <a:pt x="7127" y="9276"/>
                    </a:cubicBezTo>
                    <a:cubicBezTo>
                      <a:pt x="6893" y="9276"/>
                      <a:pt x="6738" y="9130"/>
                      <a:pt x="6632" y="8935"/>
                    </a:cubicBezTo>
                    <a:cubicBezTo>
                      <a:pt x="6457" y="8615"/>
                      <a:pt x="6592" y="8296"/>
                      <a:pt x="6632" y="8005"/>
                    </a:cubicBezTo>
                    <a:cubicBezTo>
                      <a:pt x="6830" y="8103"/>
                      <a:pt x="7005" y="8216"/>
                      <a:pt x="7197" y="8278"/>
                    </a:cubicBezTo>
                    <a:cubicBezTo>
                      <a:pt x="7264" y="8299"/>
                      <a:pt x="7329" y="8309"/>
                      <a:pt x="7391" y="8309"/>
                    </a:cubicBezTo>
                    <a:cubicBezTo>
                      <a:pt x="7642" y="8309"/>
                      <a:pt x="7850" y="8147"/>
                      <a:pt x="7925" y="7891"/>
                    </a:cubicBezTo>
                    <a:cubicBezTo>
                      <a:pt x="8004" y="7617"/>
                      <a:pt x="7842" y="7347"/>
                      <a:pt x="7542" y="7258"/>
                    </a:cubicBezTo>
                    <a:cubicBezTo>
                      <a:pt x="7508" y="7247"/>
                      <a:pt x="7475" y="7242"/>
                      <a:pt x="7443" y="7242"/>
                    </a:cubicBezTo>
                    <a:cubicBezTo>
                      <a:pt x="7359" y="7242"/>
                      <a:pt x="7288" y="7281"/>
                      <a:pt x="7231" y="7363"/>
                    </a:cubicBezTo>
                    <a:cubicBezTo>
                      <a:pt x="7157" y="7469"/>
                      <a:pt x="7175" y="7565"/>
                      <a:pt x="7263" y="7657"/>
                    </a:cubicBezTo>
                    <a:cubicBezTo>
                      <a:pt x="7289" y="7684"/>
                      <a:pt x="7297" y="7730"/>
                      <a:pt x="7312" y="7767"/>
                    </a:cubicBezTo>
                    <a:cubicBezTo>
                      <a:pt x="7273" y="7782"/>
                      <a:pt x="7233" y="7814"/>
                      <a:pt x="7196" y="7814"/>
                    </a:cubicBezTo>
                    <a:cubicBezTo>
                      <a:pt x="7193" y="7814"/>
                      <a:pt x="7191" y="7814"/>
                      <a:pt x="7188" y="7813"/>
                    </a:cubicBezTo>
                    <a:cubicBezTo>
                      <a:pt x="7121" y="7804"/>
                      <a:pt x="7047" y="7785"/>
                      <a:pt x="6995" y="7744"/>
                    </a:cubicBezTo>
                    <a:cubicBezTo>
                      <a:pt x="6829" y="7612"/>
                      <a:pt x="6738" y="7437"/>
                      <a:pt x="6770" y="7220"/>
                    </a:cubicBezTo>
                    <a:cubicBezTo>
                      <a:pt x="6830" y="6823"/>
                      <a:pt x="6898" y="6428"/>
                      <a:pt x="7026" y="6043"/>
                    </a:cubicBezTo>
                    <a:cubicBezTo>
                      <a:pt x="7386" y="4961"/>
                      <a:pt x="7316" y="3888"/>
                      <a:pt x="6849" y="2856"/>
                    </a:cubicBezTo>
                    <a:cubicBezTo>
                      <a:pt x="6629" y="2371"/>
                      <a:pt x="6323" y="1924"/>
                      <a:pt x="6054" y="1462"/>
                    </a:cubicBezTo>
                    <a:cubicBezTo>
                      <a:pt x="5974" y="1326"/>
                      <a:pt x="5889" y="1196"/>
                      <a:pt x="5797" y="1069"/>
                    </a:cubicBezTo>
                    <a:cubicBezTo>
                      <a:pt x="5458" y="599"/>
                      <a:pt x="4955" y="333"/>
                      <a:pt x="4491" y="18"/>
                    </a:cubicBezTo>
                    <a:cubicBezTo>
                      <a:pt x="4463" y="12"/>
                      <a:pt x="4434" y="7"/>
                      <a:pt x="44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8" name="Google Shape;7588;p34"/>
              <p:cNvSpPr/>
              <p:nvPr/>
            </p:nvSpPr>
            <p:spPr>
              <a:xfrm>
                <a:off x="6328567" y="187867"/>
                <a:ext cx="1100167" cy="282230"/>
              </a:xfrm>
              <a:custGeom>
                <a:avLst/>
                <a:gdLst/>
                <a:ahLst/>
                <a:cxnLst/>
                <a:rect l="l" t="t" r="r" b="b"/>
                <a:pathLst>
                  <a:path w="12626" h="3239" extrusionOk="0">
                    <a:moveTo>
                      <a:pt x="3345" y="0"/>
                    </a:moveTo>
                    <a:cubicBezTo>
                      <a:pt x="3169" y="0"/>
                      <a:pt x="2993" y="26"/>
                      <a:pt x="2826" y="80"/>
                    </a:cubicBezTo>
                    <a:cubicBezTo>
                      <a:pt x="2387" y="221"/>
                      <a:pt x="2068" y="686"/>
                      <a:pt x="2056" y="1205"/>
                    </a:cubicBezTo>
                    <a:cubicBezTo>
                      <a:pt x="2045" y="1684"/>
                      <a:pt x="2345" y="2153"/>
                      <a:pt x="2766" y="2304"/>
                    </a:cubicBezTo>
                    <a:cubicBezTo>
                      <a:pt x="2861" y="2338"/>
                      <a:pt x="2957" y="2359"/>
                      <a:pt x="3054" y="2359"/>
                    </a:cubicBezTo>
                    <a:cubicBezTo>
                      <a:pt x="3125" y="2359"/>
                      <a:pt x="3196" y="2347"/>
                      <a:pt x="3267" y="2321"/>
                    </a:cubicBezTo>
                    <a:cubicBezTo>
                      <a:pt x="3431" y="2261"/>
                      <a:pt x="3538" y="2143"/>
                      <a:pt x="3563" y="1969"/>
                    </a:cubicBezTo>
                    <a:cubicBezTo>
                      <a:pt x="3584" y="1817"/>
                      <a:pt x="3520" y="1689"/>
                      <a:pt x="3393" y="1601"/>
                    </a:cubicBezTo>
                    <a:cubicBezTo>
                      <a:pt x="3352" y="1574"/>
                      <a:pt x="3303" y="1560"/>
                      <a:pt x="3250" y="1536"/>
                    </a:cubicBezTo>
                    <a:lnTo>
                      <a:pt x="3250" y="1536"/>
                    </a:lnTo>
                    <a:cubicBezTo>
                      <a:pt x="3251" y="1621"/>
                      <a:pt x="3266" y="1688"/>
                      <a:pt x="3251" y="1748"/>
                    </a:cubicBezTo>
                    <a:cubicBezTo>
                      <a:pt x="3218" y="1892"/>
                      <a:pt x="3109" y="1974"/>
                      <a:pt x="2980" y="1974"/>
                    </a:cubicBezTo>
                    <a:cubicBezTo>
                      <a:pt x="2935" y="1974"/>
                      <a:pt x="2887" y="1964"/>
                      <a:pt x="2840" y="1943"/>
                    </a:cubicBezTo>
                    <a:cubicBezTo>
                      <a:pt x="2592" y="1834"/>
                      <a:pt x="2458" y="1535"/>
                      <a:pt x="2537" y="1277"/>
                    </a:cubicBezTo>
                    <a:cubicBezTo>
                      <a:pt x="2645" y="938"/>
                      <a:pt x="2887" y="751"/>
                      <a:pt x="3189" y="751"/>
                    </a:cubicBezTo>
                    <a:cubicBezTo>
                      <a:pt x="3288" y="751"/>
                      <a:pt x="3393" y="771"/>
                      <a:pt x="3502" y="812"/>
                    </a:cubicBezTo>
                    <a:cubicBezTo>
                      <a:pt x="3947" y="981"/>
                      <a:pt x="4215" y="1302"/>
                      <a:pt x="4317" y="1761"/>
                    </a:cubicBezTo>
                    <a:cubicBezTo>
                      <a:pt x="4448" y="2354"/>
                      <a:pt x="4134" y="2831"/>
                      <a:pt x="3538" y="2950"/>
                    </a:cubicBezTo>
                    <a:cubicBezTo>
                      <a:pt x="3391" y="2980"/>
                      <a:pt x="3244" y="2992"/>
                      <a:pt x="3098" y="2992"/>
                    </a:cubicBezTo>
                    <a:cubicBezTo>
                      <a:pt x="2853" y="2992"/>
                      <a:pt x="2609" y="2958"/>
                      <a:pt x="2366" y="2913"/>
                    </a:cubicBezTo>
                    <a:cubicBezTo>
                      <a:pt x="1519" y="2757"/>
                      <a:pt x="821" y="2340"/>
                      <a:pt x="251" y="1696"/>
                    </a:cubicBezTo>
                    <a:cubicBezTo>
                      <a:pt x="180" y="1617"/>
                      <a:pt x="103" y="1540"/>
                      <a:pt x="12" y="1471"/>
                    </a:cubicBezTo>
                    <a:lnTo>
                      <a:pt x="12" y="1471"/>
                    </a:lnTo>
                    <a:cubicBezTo>
                      <a:pt x="0" y="1642"/>
                      <a:pt x="46" y="1796"/>
                      <a:pt x="133" y="1936"/>
                    </a:cubicBezTo>
                    <a:cubicBezTo>
                      <a:pt x="363" y="2308"/>
                      <a:pt x="719" y="2532"/>
                      <a:pt x="1085" y="2747"/>
                    </a:cubicBezTo>
                    <a:cubicBezTo>
                      <a:pt x="1697" y="3108"/>
                      <a:pt x="2344" y="3238"/>
                      <a:pt x="3004" y="3238"/>
                    </a:cubicBezTo>
                    <a:cubicBezTo>
                      <a:pt x="3355" y="3238"/>
                      <a:pt x="3709" y="3201"/>
                      <a:pt x="4065" y="3142"/>
                    </a:cubicBezTo>
                    <a:cubicBezTo>
                      <a:pt x="4727" y="3034"/>
                      <a:pt x="5374" y="2836"/>
                      <a:pt x="6033" y="2695"/>
                    </a:cubicBezTo>
                    <a:cubicBezTo>
                      <a:pt x="6969" y="2495"/>
                      <a:pt x="7915" y="2359"/>
                      <a:pt x="8870" y="2359"/>
                    </a:cubicBezTo>
                    <a:cubicBezTo>
                      <a:pt x="9081" y="2359"/>
                      <a:pt x="9293" y="2366"/>
                      <a:pt x="9505" y="2380"/>
                    </a:cubicBezTo>
                    <a:cubicBezTo>
                      <a:pt x="10050" y="2416"/>
                      <a:pt x="10601" y="2511"/>
                      <a:pt x="11124" y="2667"/>
                    </a:cubicBezTo>
                    <a:cubicBezTo>
                      <a:pt x="11518" y="2785"/>
                      <a:pt x="11896" y="2929"/>
                      <a:pt x="12257" y="3106"/>
                    </a:cubicBezTo>
                    <a:cubicBezTo>
                      <a:pt x="12257" y="3106"/>
                      <a:pt x="12351" y="3156"/>
                      <a:pt x="12447" y="3156"/>
                    </a:cubicBezTo>
                    <a:cubicBezTo>
                      <a:pt x="12506" y="3156"/>
                      <a:pt x="12565" y="3137"/>
                      <a:pt x="12605" y="3077"/>
                    </a:cubicBezTo>
                    <a:cubicBezTo>
                      <a:pt x="12613" y="3065"/>
                      <a:pt x="12619" y="3055"/>
                      <a:pt x="12625" y="3044"/>
                    </a:cubicBezTo>
                    <a:cubicBezTo>
                      <a:pt x="12303" y="2871"/>
                      <a:pt x="11964" y="2719"/>
                      <a:pt x="11614" y="2587"/>
                    </a:cubicBezTo>
                    <a:cubicBezTo>
                      <a:pt x="10476" y="2154"/>
                      <a:pt x="9319" y="1924"/>
                      <a:pt x="8144" y="1924"/>
                    </a:cubicBezTo>
                    <a:cubicBezTo>
                      <a:pt x="7482" y="1924"/>
                      <a:pt x="6813" y="1997"/>
                      <a:pt x="6139" y="2149"/>
                    </a:cubicBezTo>
                    <a:cubicBezTo>
                      <a:pt x="5864" y="2211"/>
                      <a:pt x="5601" y="2304"/>
                      <a:pt x="5374" y="2478"/>
                    </a:cubicBezTo>
                    <a:cubicBezTo>
                      <a:pt x="5341" y="2504"/>
                      <a:pt x="5280" y="2497"/>
                      <a:pt x="5232" y="2505"/>
                    </a:cubicBezTo>
                    <a:cubicBezTo>
                      <a:pt x="5228" y="2465"/>
                      <a:pt x="5213" y="2423"/>
                      <a:pt x="5222" y="2387"/>
                    </a:cubicBezTo>
                    <a:cubicBezTo>
                      <a:pt x="5376" y="1807"/>
                      <a:pt x="5251" y="1275"/>
                      <a:pt x="4907" y="798"/>
                    </a:cubicBezTo>
                    <a:cubicBezTo>
                      <a:pt x="4540" y="290"/>
                      <a:pt x="3937" y="0"/>
                      <a:pt x="3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9" name="Google Shape;7589;p34"/>
              <p:cNvSpPr/>
              <p:nvPr/>
            </p:nvSpPr>
            <p:spPr>
              <a:xfrm>
                <a:off x="6312185" y="532668"/>
                <a:ext cx="128001" cy="180892"/>
              </a:xfrm>
              <a:custGeom>
                <a:avLst/>
                <a:gdLst/>
                <a:ahLst/>
                <a:cxnLst/>
                <a:rect l="l" t="t" r="r" b="b"/>
                <a:pathLst>
                  <a:path w="1469" h="2076" extrusionOk="0">
                    <a:moveTo>
                      <a:pt x="485" y="0"/>
                    </a:moveTo>
                    <a:cubicBezTo>
                      <a:pt x="514" y="91"/>
                      <a:pt x="541" y="176"/>
                      <a:pt x="568" y="262"/>
                    </a:cubicBezTo>
                    <a:cubicBezTo>
                      <a:pt x="551" y="269"/>
                      <a:pt x="536" y="278"/>
                      <a:pt x="519" y="286"/>
                    </a:cubicBezTo>
                    <a:cubicBezTo>
                      <a:pt x="465" y="192"/>
                      <a:pt x="410" y="98"/>
                      <a:pt x="354" y="4"/>
                    </a:cubicBezTo>
                    <a:cubicBezTo>
                      <a:pt x="153" y="67"/>
                      <a:pt x="0" y="311"/>
                      <a:pt x="22" y="548"/>
                    </a:cubicBezTo>
                    <a:cubicBezTo>
                      <a:pt x="48" y="830"/>
                      <a:pt x="179" y="1068"/>
                      <a:pt x="374" y="1260"/>
                    </a:cubicBezTo>
                    <a:cubicBezTo>
                      <a:pt x="524" y="1405"/>
                      <a:pt x="543" y="1555"/>
                      <a:pt x="482" y="1735"/>
                    </a:cubicBezTo>
                    <a:cubicBezTo>
                      <a:pt x="457" y="1807"/>
                      <a:pt x="427" y="1878"/>
                      <a:pt x="415" y="1952"/>
                    </a:cubicBezTo>
                    <a:cubicBezTo>
                      <a:pt x="407" y="1990"/>
                      <a:pt x="433" y="2034"/>
                      <a:pt x="444" y="2076"/>
                    </a:cubicBezTo>
                    <a:cubicBezTo>
                      <a:pt x="482" y="2052"/>
                      <a:pt x="537" y="2038"/>
                      <a:pt x="552" y="2004"/>
                    </a:cubicBezTo>
                    <a:cubicBezTo>
                      <a:pt x="595" y="1916"/>
                      <a:pt x="617" y="1817"/>
                      <a:pt x="653" y="1724"/>
                    </a:cubicBezTo>
                    <a:cubicBezTo>
                      <a:pt x="673" y="1677"/>
                      <a:pt x="702" y="1632"/>
                      <a:pt x="728" y="1586"/>
                    </a:cubicBezTo>
                    <a:cubicBezTo>
                      <a:pt x="752" y="1638"/>
                      <a:pt x="782" y="1687"/>
                      <a:pt x="800" y="1740"/>
                    </a:cubicBezTo>
                    <a:cubicBezTo>
                      <a:pt x="834" y="1842"/>
                      <a:pt x="861" y="1947"/>
                      <a:pt x="891" y="2051"/>
                    </a:cubicBezTo>
                    <a:cubicBezTo>
                      <a:pt x="916" y="2047"/>
                      <a:pt x="938" y="2045"/>
                      <a:pt x="963" y="2041"/>
                    </a:cubicBezTo>
                    <a:cubicBezTo>
                      <a:pt x="963" y="1957"/>
                      <a:pt x="965" y="1874"/>
                      <a:pt x="960" y="1791"/>
                    </a:cubicBezTo>
                    <a:cubicBezTo>
                      <a:pt x="958" y="1747"/>
                      <a:pt x="938" y="1706"/>
                      <a:pt x="937" y="1665"/>
                    </a:cubicBezTo>
                    <a:cubicBezTo>
                      <a:pt x="936" y="1636"/>
                      <a:pt x="954" y="1606"/>
                      <a:pt x="963" y="1577"/>
                    </a:cubicBezTo>
                    <a:cubicBezTo>
                      <a:pt x="991" y="1587"/>
                      <a:pt x="1027" y="1590"/>
                      <a:pt x="1048" y="1610"/>
                    </a:cubicBezTo>
                    <a:cubicBezTo>
                      <a:pt x="1154" y="1713"/>
                      <a:pt x="1274" y="1777"/>
                      <a:pt x="1420" y="1777"/>
                    </a:cubicBezTo>
                    <a:cubicBezTo>
                      <a:pt x="1423" y="1777"/>
                      <a:pt x="1427" y="1777"/>
                      <a:pt x="1430" y="1777"/>
                    </a:cubicBezTo>
                    <a:cubicBezTo>
                      <a:pt x="1444" y="1765"/>
                      <a:pt x="1455" y="1750"/>
                      <a:pt x="1468" y="1737"/>
                    </a:cubicBezTo>
                    <a:cubicBezTo>
                      <a:pt x="1409" y="1673"/>
                      <a:pt x="1363" y="1582"/>
                      <a:pt x="1291" y="1548"/>
                    </a:cubicBezTo>
                    <a:cubicBezTo>
                      <a:pt x="1010" y="1410"/>
                      <a:pt x="993" y="1187"/>
                      <a:pt x="1029" y="916"/>
                    </a:cubicBezTo>
                    <a:cubicBezTo>
                      <a:pt x="1051" y="742"/>
                      <a:pt x="1035" y="556"/>
                      <a:pt x="999" y="383"/>
                    </a:cubicBezTo>
                    <a:cubicBezTo>
                      <a:pt x="950" y="146"/>
                      <a:pt x="738" y="0"/>
                      <a:pt x="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0" name="Google Shape;7590;p34"/>
              <p:cNvSpPr/>
              <p:nvPr/>
            </p:nvSpPr>
            <p:spPr>
              <a:xfrm>
                <a:off x="6647924" y="565780"/>
                <a:ext cx="135843" cy="166864"/>
              </a:xfrm>
              <a:custGeom>
                <a:avLst/>
                <a:gdLst/>
                <a:ahLst/>
                <a:cxnLst/>
                <a:rect l="l" t="t" r="r" b="b"/>
                <a:pathLst>
                  <a:path w="1559" h="1915" extrusionOk="0">
                    <a:moveTo>
                      <a:pt x="362" y="1"/>
                    </a:moveTo>
                    <a:cubicBezTo>
                      <a:pt x="337" y="1"/>
                      <a:pt x="312" y="2"/>
                      <a:pt x="287" y="6"/>
                    </a:cubicBezTo>
                    <a:cubicBezTo>
                      <a:pt x="386" y="203"/>
                      <a:pt x="479" y="391"/>
                      <a:pt x="574" y="579"/>
                    </a:cubicBezTo>
                    <a:cubicBezTo>
                      <a:pt x="369" y="448"/>
                      <a:pt x="295" y="238"/>
                      <a:pt x="213" y="32"/>
                    </a:cubicBezTo>
                    <a:cubicBezTo>
                      <a:pt x="200" y="26"/>
                      <a:pt x="184" y="22"/>
                      <a:pt x="171" y="18"/>
                    </a:cubicBezTo>
                    <a:cubicBezTo>
                      <a:pt x="128" y="112"/>
                      <a:pt x="71" y="203"/>
                      <a:pt x="50" y="301"/>
                    </a:cubicBezTo>
                    <a:cubicBezTo>
                      <a:pt x="0" y="539"/>
                      <a:pt x="49" y="763"/>
                      <a:pt x="188" y="963"/>
                    </a:cubicBezTo>
                    <a:cubicBezTo>
                      <a:pt x="245" y="1045"/>
                      <a:pt x="306" y="1129"/>
                      <a:pt x="384" y="1186"/>
                    </a:cubicBezTo>
                    <a:cubicBezTo>
                      <a:pt x="571" y="1326"/>
                      <a:pt x="683" y="1480"/>
                      <a:pt x="595" y="1727"/>
                    </a:cubicBezTo>
                    <a:cubicBezTo>
                      <a:pt x="577" y="1778"/>
                      <a:pt x="608" y="1847"/>
                      <a:pt x="616" y="1909"/>
                    </a:cubicBezTo>
                    <a:cubicBezTo>
                      <a:pt x="637" y="1912"/>
                      <a:pt x="657" y="1914"/>
                      <a:pt x="677" y="1915"/>
                    </a:cubicBezTo>
                    <a:cubicBezTo>
                      <a:pt x="701" y="1810"/>
                      <a:pt x="721" y="1706"/>
                      <a:pt x="750" y="1603"/>
                    </a:cubicBezTo>
                    <a:cubicBezTo>
                      <a:pt x="760" y="1571"/>
                      <a:pt x="788" y="1542"/>
                      <a:pt x="807" y="1512"/>
                    </a:cubicBezTo>
                    <a:cubicBezTo>
                      <a:pt x="838" y="1536"/>
                      <a:pt x="875" y="1555"/>
                      <a:pt x="899" y="1584"/>
                    </a:cubicBezTo>
                    <a:cubicBezTo>
                      <a:pt x="968" y="1671"/>
                      <a:pt x="1031" y="1762"/>
                      <a:pt x="1097" y="1851"/>
                    </a:cubicBezTo>
                    <a:cubicBezTo>
                      <a:pt x="1116" y="1841"/>
                      <a:pt x="1134" y="1834"/>
                      <a:pt x="1150" y="1825"/>
                    </a:cubicBezTo>
                    <a:cubicBezTo>
                      <a:pt x="1123" y="1736"/>
                      <a:pt x="1092" y="1649"/>
                      <a:pt x="1070" y="1558"/>
                    </a:cubicBezTo>
                    <a:cubicBezTo>
                      <a:pt x="1057" y="1512"/>
                      <a:pt x="1061" y="1462"/>
                      <a:pt x="1057" y="1414"/>
                    </a:cubicBezTo>
                    <a:lnTo>
                      <a:pt x="1057" y="1414"/>
                    </a:lnTo>
                    <a:cubicBezTo>
                      <a:pt x="1102" y="1419"/>
                      <a:pt x="1148" y="1421"/>
                      <a:pt x="1190" y="1431"/>
                    </a:cubicBezTo>
                    <a:cubicBezTo>
                      <a:pt x="1307" y="1458"/>
                      <a:pt x="1422" y="1490"/>
                      <a:pt x="1558" y="1526"/>
                    </a:cubicBezTo>
                    <a:cubicBezTo>
                      <a:pt x="1537" y="1364"/>
                      <a:pt x="1441" y="1309"/>
                      <a:pt x="1348" y="1283"/>
                    </a:cubicBezTo>
                    <a:cubicBezTo>
                      <a:pt x="1143" y="1225"/>
                      <a:pt x="1092" y="1083"/>
                      <a:pt x="1071" y="891"/>
                    </a:cubicBezTo>
                    <a:cubicBezTo>
                      <a:pt x="1050" y="715"/>
                      <a:pt x="999" y="538"/>
                      <a:pt x="932" y="373"/>
                    </a:cubicBezTo>
                    <a:cubicBezTo>
                      <a:pt x="840" y="150"/>
                      <a:pt x="604" y="1"/>
                      <a:pt x="3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1" name="Google Shape;7591;p34"/>
              <p:cNvSpPr/>
              <p:nvPr/>
            </p:nvSpPr>
            <p:spPr>
              <a:xfrm>
                <a:off x="6866377" y="423747"/>
                <a:ext cx="446567" cy="50103"/>
              </a:xfrm>
              <a:custGeom>
                <a:avLst/>
                <a:gdLst/>
                <a:ahLst/>
                <a:cxnLst/>
                <a:rect l="l" t="t" r="r" b="b"/>
                <a:pathLst>
                  <a:path w="5125" h="575" extrusionOk="0">
                    <a:moveTo>
                      <a:pt x="4491" y="0"/>
                    </a:moveTo>
                    <a:cubicBezTo>
                      <a:pt x="4382" y="0"/>
                      <a:pt x="4273" y="8"/>
                      <a:pt x="4164" y="16"/>
                    </a:cubicBezTo>
                    <a:cubicBezTo>
                      <a:pt x="3722" y="50"/>
                      <a:pt x="3283" y="118"/>
                      <a:pt x="2841" y="172"/>
                    </a:cubicBezTo>
                    <a:cubicBezTo>
                      <a:pt x="2408" y="226"/>
                      <a:pt x="1977" y="288"/>
                      <a:pt x="1545" y="330"/>
                    </a:cubicBezTo>
                    <a:cubicBezTo>
                      <a:pt x="1483" y="336"/>
                      <a:pt x="1422" y="339"/>
                      <a:pt x="1362" y="339"/>
                    </a:cubicBezTo>
                    <a:cubicBezTo>
                      <a:pt x="989" y="339"/>
                      <a:pt x="636" y="229"/>
                      <a:pt x="294" y="71"/>
                    </a:cubicBezTo>
                    <a:cubicBezTo>
                      <a:pt x="210" y="32"/>
                      <a:pt x="105" y="40"/>
                      <a:pt x="10" y="26"/>
                    </a:cubicBezTo>
                    <a:cubicBezTo>
                      <a:pt x="7" y="43"/>
                      <a:pt x="3" y="60"/>
                      <a:pt x="0" y="77"/>
                    </a:cubicBezTo>
                    <a:cubicBezTo>
                      <a:pt x="249" y="298"/>
                      <a:pt x="547" y="425"/>
                      <a:pt x="869" y="495"/>
                    </a:cubicBezTo>
                    <a:cubicBezTo>
                      <a:pt x="1122" y="550"/>
                      <a:pt x="1375" y="575"/>
                      <a:pt x="1627" y="575"/>
                    </a:cubicBezTo>
                    <a:cubicBezTo>
                      <a:pt x="1954" y="575"/>
                      <a:pt x="2280" y="533"/>
                      <a:pt x="2603" y="460"/>
                    </a:cubicBezTo>
                    <a:cubicBezTo>
                      <a:pt x="3367" y="288"/>
                      <a:pt x="4132" y="141"/>
                      <a:pt x="4918" y="141"/>
                    </a:cubicBezTo>
                    <a:cubicBezTo>
                      <a:pt x="4961" y="141"/>
                      <a:pt x="5005" y="141"/>
                      <a:pt x="5048" y="142"/>
                    </a:cubicBezTo>
                    <a:cubicBezTo>
                      <a:pt x="5071" y="142"/>
                      <a:pt x="5093" y="136"/>
                      <a:pt x="5125" y="130"/>
                    </a:cubicBezTo>
                    <a:cubicBezTo>
                      <a:pt x="4917" y="28"/>
                      <a:pt x="4704" y="0"/>
                      <a:pt x="44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2" name="Google Shape;7592;p34"/>
              <p:cNvSpPr/>
              <p:nvPr/>
            </p:nvSpPr>
            <p:spPr>
              <a:xfrm>
                <a:off x="7229041" y="369025"/>
                <a:ext cx="205377" cy="77289"/>
              </a:xfrm>
              <a:custGeom>
                <a:avLst/>
                <a:gdLst/>
                <a:ahLst/>
                <a:cxnLst/>
                <a:rect l="l" t="t" r="r" b="b"/>
                <a:pathLst>
                  <a:path w="2357" h="887" extrusionOk="0">
                    <a:moveTo>
                      <a:pt x="201" y="1"/>
                    </a:moveTo>
                    <a:cubicBezTo>
                      <a:pt x="131" y="1"/>
                      <a:pt x="64" y="4"/>
                      <a:pt x="0" y="12"/>
                    </a:cubicBezTo>
                    <a:cubicBezTo>
                      <a:pt x="823" y="194"/>
                      <a:pt x="1598" y="489"/>
                      <a:pt x="2331" y="887"/>
                    </a:cubicBezTo>
                    <a:cubicBezTo>
                      <a:pt x="2356" y="816"/>
                      <a:pt x="2346" y="756"/>
                      <a:pt x="2292" y="660"/>
                    </a:cubicBezTo>
                    <a:cubicBezTo>
                      <a:pt x="1649" y="277"/>
                      <a:pt x="818" y="1"/>
                      <a:pt x="20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593" name="Google Shape;7593;p34"/>
              <p:cNvGrpSpPr/>
              <p:nvPr/>
            </p:nvGrpSpPr>
            <p:grpSpPr>
              <a:xfrm>
                <a:off x="6425887" y="464897"/>
                <a:ext cx="201900" cy="119814"/>
                <a:chOff x="5441842" y="669284"/>
                <a:chExt cx="185536" cy="110103"/>
              </a:xfrm>
            </p:grpSpPr>
            <p:sp>
              <p:nvSpPr>
                <p:cNvPr id="7594" name="Google Shape;7594;p34"/>
                <p:cNvSpPr/>
                <p:nvPr/>
              </p:nvSpPr>
              <p:spPr>
                <a:xfrm>
                  <a:off x="5441842" y="669284"/>
                  <a:ext cx="100014" cy="110103"/>
                </a:xfrm>
                <a:custGeom>
                  <a:avLst/>
                  <a:gdLst/>
                  <a:ahLst/>
                  <a:cxnLst/>
                  <a:rect l="l" t="t" r="r" b="b"/>
                  <a:pathLst>
                    <a:path w="1249" h="1375" extrusionOk="0">
                      <a:moveTo>
                        <a:pt x="641" y="1"/>
                      </a:moveTo>
                      <a:cubicBezTo>
                        <a:pt x="524" y="1"/>
                        <a:pt x="401" y="37"/>
                        <a:pt x="309" y="107"/>
                      </a:cubicBezTo>
                      <a:cubicBezTo>
                        <a:pt x="93" y="270"/>
                        <a:pt x="0" y="616"/>
                        <a:pt x="111" y="862"/>
                      </a:cubicBezTo>
                      <a:cubicBezTo>
                        <a:pt x="211" y="1082"/>
                        <a:pt x="363" y="1260"/>
                        <a:pt x="591" y="1340"/>
                      </a:cubicBezTo>
                      <a:cubicBezTo>
                        <a:pt x="657" y="1364"/>
                        <a:pt x="732" y="1374"/>
                        <a:pt x="808" y="1374"/>
                      </a:cubicBezTo>
                      <a:cubicBezTo>
                        <a:pt x="860" y="1374"/>
                        <a:pt x="913" y="1369"/>
                        <a:pt x="962" y="1360"/>
                      </a:cubicBezTo>
                      <a:cubicBezTo>
                        <a:pt x="1147" y="1322"/>
                        <a:pt x="1249" y="1114"/>
                        <a:pt x="1162" y="947"/>
                      </a:cubicBezTo>
                      <a:cubicBezTo>
                        <a:pt x="1105" y="835"/>
                        <a:pt x="1004" y="736"/>
                        <a:pt x="903" y="660"/>
                      </a:cubicBezTo>
                      <a:cubicBezTo>
                        <a:pt x="857" y="626"/>
                        <a:pt x="804" y="604"/>
                        <a:pt x="750" y="604"/>
                      </a:cubicBezTo>
                      <a:cubicBezTo>
                        <a:pt x="696" y="604"/>
                        <a:pt x="642" y="626"/>
                        <a:pt x="595" y="681"/>
                      </a:cubicBezTo>
                      <a:cubicBezTo>
                        <a:pt x="526" y="764"/>
                        <a:pt x="554" y="878"/>
                        <a:pt x="634" y="959"/>
                      </a:cubicBezTo>
                      <a:cubicBezTo>
                        <a:pt x="718" y="927"/>
                        <a:pt x="796" y="870"/>
                        <a:pt x="859" y="870"/>
                      </a:cubicBezTo>
                      <a:cubicBezTo>
                        <a:pt x="866" y="870"/>
                        <a:pt x="873" y="871"/>
                        <a:pt x="880" y="872"/>
                      </a:cubicBezTo>
                      <a:cubicBezTo>
                        <a:pt x="993" y="901"/>
                        <a:pt x="996" y="1022"/>
                        <a:pt x="981" y="1124"/>
                      </a:cubicBezTo>
                      <a:cubicBezTo>
                        <a:pt x="968" y="1227"/>
                        <a:pt x="903" y="1295"/>
                        <a:pt x="815" y="1295"/>
                      </a:cubicBezTo>
                      <a:cubicBezTo>
                        <a:pt x="802" y="1295"/>
                        <a:pt x="789" y="1294"/>
                        <a:pt x="775" y="1291"/>
                      </a:cubicBezTo>
                      <a:cubicBezTo>
                        <a:pt x="666" y="1268"/>
                        <a:pt x="541" y="1222"/>
                        <a:pt x="469" y="1143"/>
                      </a:cubicBezTo>
                      <a:cubicBezTo>
                        <a:pt x="185" y="833"/>
                        <a:pt x="273" y="381"/>
                        <a:pt x="641" y="179"/>
                      </a:cubicBezTo>
                      <a:cubicBezTo>
                        <a:pt x="720" y="137"/>
                        <a:pt x="803" y="103"/>
                        <a:pt x="885" y="66"/>
                      </a:cubicBezTo>
                      <a:cubicBezTo>
                        <a:pt x="817" y="22"/>
                        <a:pt x="731" y="1"/>
                        <a:pt x="6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5" name="Google Shape;7595;p34"/>
                <p:cNvSpPr/>
                <p:nvPr/>
              </p:nvSpPr>
              <p:spPr>
                <a:xfrm>
                  <a:off x="5548264" y="680655"/>
                  <a:ext cx="79114" cy="78554"/>
                </a:xfrm>
                <a:custGeom>
                  <a:avLst/>
                  <a:gdLst/>
                  <a:ahLst/>
                  <a:cxnLst/>
                  <a:rect l="l" t="t" r="r" b="b"/>
                  <a:pathLst>
                    <a:path w="988" h="981" extrusionOk="0">
                      <a:moveTo>
                        <a:pt x="420" y="1"/>
                      </a:moveTo>
                      <a:cubicBezTo>
                        <a:pt x="179" y="1"/>
                        <a:pt x="0" y="189"/>
                        <a:pt x="23" y="431"/>
                      </a:cubicBezTo>
                      <a:cubicBezTo>
                        <a:pt x="49" y="725"/>
                        <a:pt x="343" y="980"/>
                        <a:pt x="639" y="980"/>
                      </a:cubicBezTo>
                      <a:cubicBezTo>
                        <a:pt x="656" y="980"/>
                        <a:pt x="674" y="979"/>
                        <a:pt x="691" y="977"/>
                      </a:cubicBezTo>
                      <a:cubicBezTo>
                        <a:pt x="871" y="958"/>
                        <a:pt x="988" y="834"/>
                        <a:pt x="969" y="683"/>
                      </a:cubicBezTo>
                      <a:cubicBezTo>
                        <a:pt x="946" y="505"/>
                        <a:pt x="771" y="332"/>
                        <a:pt x="619" y="332"/>
                      </a:cubicBezTo>
                      <a:cubicBezTo>
                        <a:pt x="607" y="332"/>
                        <a:pt x="595" y="334"/>
                        <a:pt x="583" y="336"/>
                      </a:cubicBezTo>
                      <a:cubicBezTo>
                        <a:pt x="475" y="356"/>
                        <a:pt x="436" y="425"/>
                        <a:pt x="469" y="542"/>
                      </a:cubicBezTo>
                      <a:cubicBezTo>
                        <a:pt x="490" y="537"/>
                        <a:pt x="507" y="528"/>
                        <a:pt x="522" y="528"/>
                      </a:cubicBezTo>
                      <a:cubicBezTo>
                        <a:pt x="524" y="528"/>
                        <a:pt x="525" y="528"/>
                        <a:pt x="527" y="528"/>
                      </a:cubicBezTo>
                      <a:cubicBezTo>
                        <a:pt x="562" y="528"/>
                        <a:pt x="602" y="523"/>
                        <a:pt x="637" y="523"/>
                      </a:cubicBezTo>
                      <a:cubicBezTo>
                        <a:pt x="668" y="523"/>
                        <a:pt x="694" y="527"/>
                        <a:pt x="711" y="541"/>
                      </a:cubicBezTo>
                      <a:cubicBezTo>
                        <a:pt x="753" y="579"/>
                        <a:pt x="780" y="674"/>
                        <a:pt x="763" y="728"/>
                      </a:cubicBezTo>
                      <a:cubicBezTo>
                        <a:pt x="744" y="780"/>
                        <a:pt x="667" y="837"/>
                        <a:pt x="609" y="847"/>
                      </a:cubicBezTo>
                      <a:cubicBezTo>
                        <a:pt x="592" y="850"/>
                        <a:pt x="576" y="852"/>
                        <a:pt x="560" y="852"/>
                      </a:cubicBezTo>
                      <a:cubicBezTo>
                        <a:pt x="329" y="852"/>
                        <a:pt x="131" y="564"/>
                        <a:pt x="220" y="332"/>
                      </a:cubicBezTo>
                      <a:cubicBezTo>
                        <a:pt x="245" y="268"/>
                        <a:pt x="285" y="206"/>
                        <a:pt x="330" y="151"/>
                      </a:cubicBezTo>
                      <a:cubicBezTo>
                        <a:pt x="372" y="98"/>
                        <a:pt x="431" y="56"/>
                        <a:pt x="485" y="5"/>
                      </a:cubicBezTo>
                      <a:cubicBezTo>
                        <a:pt x="463" y="2"/>
                        <a:pt x="441" y="1"/>
                        <a:pt x="4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96" name="Google Shape;7596;p34"/>
              <p:cNvGrpSpPr/>
              <p:nvPr/>
            </p:nvGrpSpPr>
            <p:grpSpPr>
              <a:xfrm>
                <a:off x="6416040" y="11597"/>
                <a:ext cx="258454" cy="206520"/>
                <a:chOff x="5432793" y="252725"/>
                <a:chExt cx="237506" cy="189781"/>
              </a:xfrm>
            </p:grpSpPr>
            <p:sp>
              <p:nvSpPr>
                <p:cNvPr id="7597" name="Google Shape;7597;p34"/>
                <p:cNvSpPr/>
                <p:nvPr/>
              </p:nvSpPr>
              <p:spPr>
                <a:xfrm>
                  <a:off x="5462502" y="348497"/>
                  <a:ext cx="157347" cy="58695"/>
                </a:xfrm>
                <a:custGeom>
                  <a:avLst/>
                  <a:gdLst/>
                  <a:ahLst/>
                  <a:cxnLst/>
                  <a:rect l="l" t="t" r="r" b="b"/>
                  <a:pathLst>
                    <a:path w="1965" h="733" extrusionOk="0">
                      <a:moveTo>
                        <a:pt x="0" y="1"/>
                      </a:moveTo>
                      <a:lnTo>
                        <a:pt x="0" y="1"/>
                      </a:lnTo>
                      <a:cubicBezTo>
                        <a:pt x="26" y="267"/>
                        <a:pt x="219" y="476"/>
                        <a:pt x="456" y="496"/>
                      </a:cubicBezTo>
                      <a:cubicBezTo>
                        <a:pt x="488" y="498"/>
                        <a:pt x="520" y="499"/>
                        <a:pt x="552" y="499"/>
                      </a:cubicBezTo>
                      <a:cubicBezTo>
                        <a:pt x="622" y="499"/>
                        <a:pt x="692" y="495"/>
                        <a:pt x="761" y="495"/>
                      </a:cubicBezTo>
                      <a:cubicBezTo>
                        <a:pt x="806" y="495"/>
                        <a:pt x="851" y="497"/>
                        <a:pt x="896" y="503"/>
                      </a:cubicBezTo>
                      <a:cubicBezTo>
                        <a:pt x="1052" y="523"/>
                        <a:pt x="1225" y="540"/>
                        <a:pt x="1353" y="621"/>
                      </a:cubicBezTo>
                      <a:cubicBezTo>
                        <a:pt x="1485" y="701"/>
                        <a:pt x="1615" y="732"/>
                        <a:pt x="1746" y="732"/>
                      </a:cubicBezTo>
                      <a:cubicBezTo>
                        <a:pt x="1818" y="732"/>
                        <a:pt x="1891" y="723"/>
                        <a:pt x="1965" y="707"/>
                      </a:cubicBezTo>
                      <a:cubicBezTo>
                        <a:pt x="1840" y="549"/>
                        <a:pt x="1720" y="388"/>
                        <a:pt x="1588" y="235"/>
                      </a:cubicBezTo>
                      <a:cubicBezTo>
                        <a:pt x="1462" y="89"/>
                        <a:pt x="1297" y="8"/>
                        <a:pt x="1101" y="8"/>
                      </a:cubicBezTo>
                      <a:cubicBezTo>
                        <a:pt x="993" y="8"/>
                        <a:pt x="880" y="8"/>
                        <a:pt x="776" y="33"/>
                      </a:cubicBezTo>
                      <a:cubicBezTo>
                        <a:pt x="634" y="66"/>
                        <a:pt x="493" y="104"/>
                        <a:pt x="352" y="104"/>
                      </a:cubicBezTo>
                      <a:cubicBezTo>
                        <a:pt x="235" y="104"/>
                        <a:pt x="118" y="7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8" name="Google Shape;7598;p34"/>
                <p:cNvSpPr/>
                <p:nvPr/>
              </p:nvSpPr>
              <p:spPr>
                <a:xfrm>
                  <a:off x="5605839" y="252725"/>
                  <a:ext cx="64460" cy="160711"/>
                </a:xfrm>
                <a:custGeom>
                  <a:avLst/>
                  <a:gdLst/>
                  <a:ahLst/>
                  <a:cxnLst/>
                  <a:rect l="l" t="t" r="r" b="b"/>
                  <a:pathLst>
                    <a:path w="805" h="2007" extrusionOk="0">
                      <a:moveTo>
                        <a:pt x="133" y="1"/>
                      </a:moveTo>
                      <a:cubicBezTo>
                        <a:pt x="10" y="139"/>
                        <a:pt x="0" y="321"/>
                        <a:pt x="20" y="507"/>
                      </a:cubicBezTo>
                      <a:cubicBezTo>
                        <a:pt x="46" y="757"/>
                        <a:pt x="61" y="1008"/>
                        <a:pt x="116" y="1250"/>
                      </a:cubicBezTo>
                      <a:cubicBezTo>
                        <a:pt x="189" y="1585"/>
                        <a:pt x="338" y="1878"/>
                        <a:pt x="700" y="1991"/>
                      </a:cubicBezTo>
                      <a:cubicBezTo>
                        <a:pt x="721" y="1997"/>
                        <a:pt x="745" y="1998"/>
                        <a:pt x="804" y="2007"/>
                      </a:cubicBezTo>
                      <a:cubicBezTo>
                        <a:pt x="752" y="1917"/>
                        <a:pt x="719" y="1847"/>
                        <a:pt x="674" y="1785"/>
                      </a:cubicBezTo>
                      <a:cubicBezTo>
                        <a:pt x="585" y="1663"/>
                        <a:pt x="560" y="1539"/>
                        <a:pt x="619" y="1398"/>
                      </a:cubicBezTo>
                      <a:cubicBezTo>
                        <a:pt x="747" y="1090"/>
                        <a:pt x="679" y="824"/>
                        <a:pt x="478" y="564"/>
                      </a:cubicBezTo>
                      <a:cubicBezTo>
                        <a:pt x="344" y="392"/>
                        <a:pt x="247" y="192"/>
                        <a:pt x="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9" name="Google Shape;7599;p34"/>
                <p:cNvSpPr/>
                <p:nvPr/>
              </p:nvSpPr>
              <p:spPr>
                <a:xfrm>
                  <a:off x="5432793" y="401107"/>
                  <a:ext cx="126038" cy="41399"/>
                </a:xfrm>
                <a:custGeom>
                  <a:avLst/>
                  <a:gdLst/>
                  <a:ahLst/>
                  <a:cxnLst/>
                  <a:rect l="l" t="t" r="r" b="b"/>
                  <a:pathLst>
                    <a:path w="1574" h="517" extrusionOk="0">
                      <a:moveTo>
                        <a:pt x="22" y="1"/>
                      </a:moveTo>
                      <a:cubicBezTo>
                        <a:pt x="15" y="15"/>
                        <a:pt x="9" y="28"/>
                        <a:pt x="0" y="42"/>
                      </a:cubicBezTo>
                      <a:cubicBezTo>
                        <a:pt x="88" y="92"/>
                        <a:pt x="171" y="162"/>
                        <a:pt x="265" y="186"/>
                      </a:cubicBezTo>
                      <a:cubicBezTo>
                        <a:pt x="507" y="245"/>
                        <a:pt x="734" y="326"/>
                        <a:pt x="949" y="455"/>
                      </a:cubicBezTo>
                      <a:cubicBezTo>
                        <a:pt x="1010" y="493"/>
                        <a:pt x="1079" y="516"/>
                        <a:pt x="1148" y="516"/>
                      </a:cubicBezTo>
                      <a:cubicBezTo>
                        <a:pt x="1232" y="516"/>
                        <a:pt x="1316" y="481"/>
                        <a:pt x="1384" y="392"/>
                      </a:cubicBezTo>
                      <a:cubicBezTo>
                        <a:pt x="1434" y="327"/>
                        <a:pt x="1510" y="283"/>
                        <a:pt x="1574" y="228"/>
                      </a:cubicBezTo>
                      <a:lnTo>
                        <a:pt x="1574" y="187"/>
                      </a:lnTo>
                      <a:cubicBezTo>
                        <a:pt x="1468" y="172"/>
                        <a:pt x="1363" y="141"/>
                        <a:pt x="1260" y="141"/>
                      </a:cubicBezTo>
                      <a:cubicBezTo>
                        <a:pt x="1255" y="141"/>
                        <a:pt x="1250" y="141"/>
                        <a:pt x="1245" y="141"/>
                      </a:cubicBezTo>
                      <a:cubicBezTo>
                        <a:pt x="1199" y="143"/>
                        <a:pt x="1152" y="144"/>
                        <a:pt x="1106" y="144"/>
                      </a:cubicBezTo>
                      <a:cubicBezTo>
                        <a:pt x="740" y="144"/>
                        <a:pt x="379" y="93"/>
                        <a:pt x="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00" name="Google Shape;7600;p34"/>
              <p:cNvGrpSpPr/>
              <p:nvPr/>
            </p:nvGrpSpPr>
            <p:grpSpPr>
              <a:xfrm>
                <a:off x="6185208" y="50810"/>
                <a:ext cx="257930" cy="424802"/>
                <a:chOff x="5220670" y="288760"/>
                <a:chExt cx="237024" cy="390372"/>
              </a:xfrm>
            </p:grpSpPr>
            <p:sp>
              <p:nvSpPr>
                <p:cNvPr id="7601" name="Google Shape;7601;p34"/>
                <p:cNvSpPr/>
                <p:nvPr/>
              </p:nvSpPr>
              <p:spPr>
                <a:xfrm>
                  <a:off x="5320926" y="427533"/>
                  <a:ext cx="136768" cy="151582"/>
                </a:xfrm>
                <a:custGeom>
                  <a:avLst/>
                  <a:gdLst/>
                  <a:ahLst/>
                  <a:cxnLst/>
                  <a:rect l="l" t="t" r="r" b="b"/>
                  <a:pathLst>
                    <a:path w="1708" h="1893" extrusionOk="0">
                      <a:moveTo>
                        <a:pt x="862" y="1"/>
                      </a:moveTo>
                      <a:cubicBezTo>
                        <a:pt x="715" y="1"/>
                        <a:pt x="578" y="39"/>
                        <a:pt x="483" y="116"/>
                      </a:cubicBezTo>
                      <a:cubicBezTo>
                        <a:pt x="447" y="146"/>
                        <a:pt x="405" y="173"/>
                        <a:pt x="379" y="212"/>
                      </a:cubicBezTo>
                      <a:cubicBezTo>
                        <a:pt x="162" y="519"/>
                        <a:pt x="1" y="1134"/>
                        <a:pt x="324" y="1586"/>
                      </a:cubicBezTo>
                      <a:cubicBezTo>
                        <a:pt x="313" y="1489"/>
                        <a:pt x="295" y="1420"/>
                        <a:pt x="300" y="1350"/>
                      </a:cubicBezTo>
                      <a:cubicBezTo>
                        <a:pt x="303" y="1304"/>
                        <a:pt x="327" y="1239"/>
                        <a:pt x="360" y="1221"/>
                      </a:cubicBezTo>
                      <a:cubicBezTo>
                        <a:pt x="368" y="1217"/>
                        <a:pt x="378" y="1216"/>
                        <a:pt x="390" y="1216"/>
                      </a:cubicBezTo>
                      <a:cubicBezTo>
                        <a:pt x="426" y="1216"/>
                        <a:pt x="473" y="1234"/>
                        <a:pt x="497" y="1256"/>
                      </a:cubicBezTo>
                      <a:cubicBezTo>
                        <a:pt x="627" y="1380"/>
                        <a:pt x="746" y="1516"/>
                        <a:pt x="872" y="1644"/>
                      </a:cubicBezTo>
                      <a:cubicBezTo>
                        <a:pt x="957" y="1730"/>
                        <a:pt x="1049" y="1810"/>
                        <a:pt x="1138" y="1893"/>
                      </a:cubicBezTo>
                      <a:cubicBezTo>
                        <a:pt x="1148" y="1886"/>
                        <a:pt x="1158" y="1879"/>
                        <a:pt x="1168" y="1872"/>
                      </a:cubicBezTo>
                      <a:cubicBezTo>
                        <a:pt x="939" y="1593"/>
                        <a:pt x="836" y="1275"/>
                        <a:pt x="875" y="920"/>
                      </a:cubicBezTo>
                      <a:cubicBezTo>
                        <a:pt x="886" y="814"/>
                        <a:pt x="920" y="704"/>
                        <a:pt x="973" y="614"/>
                      </a:cubicBezTo>
                      <a:cubicBezTo>
                        <a:pt x="1036" y="505"/>
                        <a:pt x="1156" y="446"/>
                        <a:pt x="1270" y="446"/>
                      </a:cubicBezTo>
                      <a:cubicBezTo>
                        <a:pt x="1313" y="446"/>
                        <a:pt x="1355" y="454"/>
                        <a:pt x="1393" y="472"/>
                      </a:cubicBezTo>
                      <a:cubicBezTo>
                        <a:pt x="1504" y="524"/>
                        <a:pt x="1574" y="619"/>
                        <a:pt x="1543" y="734"/>
                      </a:cubicBezTo>
                      <a:cubicBezTo>
                        <a:pt x="1526" y="800"/>
                        <a:pt x="1435" y="846"/>
                        <a:pt x="1357" y="920"/>
                      </a:cubicBezTo>
                      <a:cubicBezTo>
                        <a:pt x="1378" y="935"/>
                        <a:pt x="1429" y="1002"/>
                        <a:pt x="1480" y="1002"/>
                      </a:cubicBezTo>
                      <a:cubicBezTo>
                        <a:pt x="1538" y="1002"/>
                        <a:pt x="1623" y="958"/>
                        <a:pt x="1651" y="907"/>
                      </a:cubicBezTo>
                      <a:cubicBezTo>
                        <a:pt x="1691" y="839"/>
                        <a:pt x="1707" y="746"/>
                        <a:pt x="1702" y="664"/>
                      </a:cubicBezTo>
                      <a:cubicBezTo>
                        <a:pt x="1668" y="235"/>
                        <a:pt x="1231" y="1"/>
                        <a:pt x="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2" name="Google Shape;7602;p34"/>
                <p:cNvSpPr/>
                <p:nvPr/>
              </p:nvSpPr>
              <p:spPr>
                <a:xfrm>
                  <a:off x="5285532" y="291803"/>
                  <a:ext cx="55492" cy="228774"/>
                </a:xfrm>
                <a:custGeom>
                  <a:avLst/>
                  <a:gdLst/>
                  <a:ahLst/>
                  <a:cxnLst/>
                  <a:rect l="l" t="t" r="r" b="b"/>
                  <a:pathLst>
                    <a:path w="693" h="2857" extrusionOk="0">
                      <a:moveTo>
                        <a:pt x="658" y="0"/>
                      </a:moveTo>
                      <a:cubicBezTo>
                        <a:pt x="563" y="84"/>
                        <a:pt x="453" y="155"/>
                        <a:pt x="374" y="253"/>
                      </a:cubicBezTo>
                      <a:cubicBezTo>
                        <a:pt x="103" y="587"/>
                        <a:pt x="6" y="979"/>
                        <a:pt x="4" y="1406"/>
                      </a:cubicBezTo>
                      <a:cubicBezTo>
                        <a:pt x="1" y="1887"/>
                        <a:pt x="94" y="2337"/>
                        <a:pt x="378" y="2735"/>
                      </a:cubicBezTo>
                      <a:cubicBezTo>
                        <a:pt x="405" y="2774"/>
                        <a:pt x="436" y="2808"/>
                        <a:pt x="475" y="2856"/>
                      </a:cubicBezTo>
                      <a:cubicBezTo>
                        <a:pt x="515" y="2570"/>
                        <a:pt x="489" y="2325"/>
                        <a:pt x="391" y="2073"/>
                      </a:cubicBezTo>
                      <a:cubicBezTo>
                        <a:pt x="238" y="1682"/>
                        <a:pt x="238" y="1267"/>
                        <a:pt x="293" y="853"/>
                      </a:cubicBezTo>
                      <a:cubicBezTo>
                        <a:pt x="334" y="537"/>
                        <a:pt x="487" y="274"/>
                        <a:pt x="693" y="34"/>
                      </a:cubicBezTo>
                      <a:lnTo>
                        <a:pt x="6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3" name="Google Shape;7603;p34"/>
                <p:cNvSpPr/>
                <p:nvPr/>
              </p:nvSpPr>
              <p:spPr>
                <a:xfrm>
                  <a:off x="5292979" y="570790"/>
                  <a:ext cx="72388" cy="108341"/>
                </a:xfrm>
                <a:custGeom>
                  <a:avLst/>
                  <a:gdLst/>
                  <a:ahLst/>
                  <a:cxnLst/>
                  <a:rect l="l" t="t" r="r" b="b"/>
                  <a:pathLst>
                    <a:path w="904" h="1353" extrusionOk="0">
                      <a:moveTo>
                        <a:pt x="639" y="1"/>
                      </a:moveTo>
                      <a:cubicBezTo>
                        <a:pt x="560" y="1"/>
                        <a:pt x="472" y="45"/>
                        <a:pt x="373" y="134"/>
                      </a:cubicBezTo>
                      <a:cubicBezTo>
                        <a:pt x="103" y="374"/>
                        <a:pt x="1" y="870"/>
                        <a:pt x="156" y="1197"/>
                      </a:cubicBezTo>
                      <a:cubicBezTo>
                        <a:pt x="162" y="1209"/>
                        <a:pt x="166" y="1226"/>
                        <a:pt x="176" y="1234"/>
                      </a:cubicBezTo>
                      <a:cubicBezTo>
                        <a:pt x="233" y="1275"/>
                        <a:pt x="305" y="1353"/>
                        <a:pt x="351" y="1353"/>
                      </a:cubicBezTo>
                      <a:cubicBezTo>
                        <a:pt x="354" y="1353"/>
                        <a:pt x="357" y="1352"/>
                        <a:pt x="360" y="1351"/>
                      </a:cubicBezTo>
                      <a:cubicBezTo>
                        <a:pt x="464" y="1320"/>
                        <a:pt x="413" y="1218"/>
                        <a:pt x="389" y="1145"/>
                      </a:cubicBezTo>
                      <a:cubicBezTo>
                        <a:pt x="293" y="845"/>
                        <a:pt x="377" y="588"/>
                        <a:pt x="588" y="377"/>
                      </a:cubicBezTo>
                      <a:cubicBezTo>
                        <a:pt x="668" y="298"/>
                        <a:pt x="797" y="267"/>
                        <a:pt x="904" y="214"/>
                      </a:cubicBezTo>
                      <a:cubicBezTo>
                        <a:pt x="825" y="72"/>
                        <a:pt x="739" y="1"/>
                        <a:pt x="6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4" name="Google Shape;7604;p34"/>
                <p:cNvSpPr/>
                <p:nvPr/>
              </p:nvSpPr>
              <p:spPr>
                <a:xfrm>
                  <a:off x="5220670" y="526828"/>
                  <a:ext cx="114427" cy="94248"/>
                </a:xfrm>
                <a:custGeom>
                  <a:avLst/>
                  <a:gdLst/>
                  <a:ahLst/>
                  <a:cxnLst/>
                  <a:rect l="l" t="t" r="r" b="b"/>
                  <a:pathLst>
                    <a:path w="1429" h="1177" extrusionOk="0">
                      <a:moveTo>
                        <a:pt x="883" y="0"/>
                      </a:moveTo>
                      <a:cubicBezTo>
                        <a:pt x="670" y="0"/>
                        <a:pt x="471" y="73"/>
                        <a:pt x="290" y="226"/>
                      </a:cubicBezTo>
                      <a:cubicBezTo>
                        <a:pt x="56" y="424"/>
                        <a:pt x="1" y="687"/>
                        <a:pt x="86" y="972"/>
                      </a:cubicBezTo>
                      <a:cubicBezTo>
                        <a:pt x="108" y="1048"/>
                        <a:pt x="187" y="1112"/>
                        <a:pt x="251" y="1171"/>
                      </a:cubicBezTo>
                      <a:cubicBezTo>
                        <a:pt x="255" y="1175"/>
                        <a:pt x="261" y="1177"/>
                        <a:pt x="269" y="1177"/>
                      </a:cubicBezTo>
                      <a:cubicBezTo>
                        <a:pt x="294" y="1177"/>
                        <a:pt x="335" y="1160"/>
                        <a:pt x="366" y="1156"/>
                      </a:cubicBezTo>
                      <a:cubicBezTo>
                        <a:pt x="356" y="1122"/>
                        <a:pt x="354" y="1084"/>
                        <a:pt x="339" y="1054"/>
                      </a:cubicBezTo>
                      <a:cubicBezTo>
                        <a:pt x="293" y="963"/>
                        <a:pt x="215" y="879"/>
                        <a:pt x="201" y="785"/>
                      </a:cubicBezTo>
                      <a:cubicBezTo>
                        <a:pt x="172" y="583"/>
                        <a:pt x="292" y="441"/>
                        <a:pt x="455" y="346"/>
                      </a:cubicBezTo>
                      <a:cubicBezTo>
                        <a:pt x="613" y="255"/>
                        <a:pt x="775" y="210"/>
                        <a:pt x="942" y="210"/>
                      </a:cubicBezTo>
                      <a:cubicBezTo>
                        <a:pt x="1052" y="210"/>
                        <a:pt x="1164" y="230"/>
                        <a:pt x="1277" y="267"/>
                      </a:cubicBezTo>
                      <a:cubicBezTo>
                        <a:pt x="1325" y="283"/>
                        <a:pt x="1373" y="299"/>
                        <a:pt x="1428" y="319"/>
                      </a:cubicBezTo>
                      <a:cubicBezTo>
                        <a:pt x="1405" y="166"/>
                        <a:pt x="1326" y="88"/>
                        <a:pt x="1196" y="48"/>
                      </a:cubicBezTo>
                      <a:cubicBezTo>
                        <a:pt x="1089" y="16"/>
                        <a:pt x="984" y="0"/>
                        <a:pt x="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5" name="Google Shape;7605;p34"/>
                <p:cNvSpPr/>
                <p:nvPr/>
              </p:nvSpPr>
              <p:spPr>
                <a:xfrm>
                  <a:off x="5339744" y="288760"/>
                  <a:ext cx="48525" cy="55652"/>
                </a:xfrm>
                <a:custGeom>
                  <a:avLst/>
                  <a:gdLst/>
                  <a:ahLst/>
                  <a:cxnLst/>
                  <a:rect l="l" t="t" r="r" b="b"/>
                  <a:pathLst>
                    <a:path w="606" h="695" extrusionOk="0">
                      <a:moveTo>
                        <a:pt x="304" y="0"/>
                      </a:moveTo>
                      <a:cubicBezTo>
                        <a:pt x="195" y="0"/>
                        <a:pt x="57" y="149"/>
                        <a:pt x="34" y="300"/>
                      </a:cubicBezTo>
                      <a:cubicBezTo>
                        <a:pt x="0" y="513"/>
                        <a:pt x="97" y="666"/>
                        <a:pt x="282" y="692"/>
                      </a:cubicBezTo>
                      <a:cubicBezTo>
                        <a:pt x="292" y="693"/>
                        <a:pt x="302" y="694"/>
                        <a:pt x="312" y="694"/>
                      </a:cubicBezTo>
                      <a:cubicBezTo>
                        <a:pt x="439" y="694"/>
                        <a:pt x="550" y="570"/>
                        <a:pt x="579" y="392"/>
                      </a:cubicBezTo>
                      <a:cubicBezTo>
                        <a:pt x="606" y="226"/>
                        <a:pt x="476" y="28"/>
                        <a:pt x="324" y="2"/>
                      </a:cubicBezTo>
                      <a:cubicBezTo>
                        <a:pt x="317" y="1"/>
                        <a:pt x="311"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06" name="Google Shape;7606;p34"/>
              <p:cNvGrpSpPr/>
              <p:nvPr/>
            </p:nvGrpSpPr>
            <p:grpSpPr>
              <a:xfrm>
                <a:off x="6807209" y="37739"/>
                <a:ext cx="323808" cy="337399"/>
                <a:chOff x="5792257" y="276748"/>
                <a:chExt cx="297563" cy="310052"/>
              </a:xfrm>
            </p:grpSpPr>
            <p:sp>
              <p:nvSpPr>
                <p:cNvPr id="7607" name="Google Shape;7607;p34"/>
                <p:cNvSpPr/>
                <p:nvPr/>
              </p:nvSpPr>
              <p:spPr>
                <a:xfrm>
                  <a:off x="5792257" y="358747"/>
                  <a:ext cx="143655" cy="228054"/>
                </a:xfrm>
                <a:custGeom>
                  <a:avLst/>
                  <a:gdLst/>
                  <a:ahLst/>
                  <a:cxnLst/>
                  <a:rect l="l" t="t" r="r" b="b"/>
                  <a:pathLst>
                    <a:path w="1794" h="2848" extrusionOk="0">
                      <a:moveTo>
                        <a:pt x="1214" y="1"/>
                      </a:moveTo>
                      <a:cubicBezTo>
                        <a:pt x="1056" y="1"/>
                        <a:pt x="911" y="60"/>
                        <a:pt x="773" y="159"/>
                      </a:cubicBezTo>
                      <a:cubicBezTo>
                        <a:pt x="273" y="516"/>
                        <a:pt x="45" y="1017"/>
                        <a:pt x="17" y="1618"/>
                      </a:cubicBezTo>
                      <a:cubicBezTo>
                        <a:pt x="1" y="2001"/>
                        <a:pt x="51" y="2375"/>
                        <a:pt x="208" y="2730"/>
                      </a:cubicBezTo>
                      <a:cubicBezTo>
                        <a:pt x="239" y="2801"/>
                        <a:pt x="275" y="2848"/>
                        <a:pt x="328" y="2848"/>
                      </a:cubicBezTo>
                      <a:cubicBezTo>
                        <a:pt x="359" y="2848"/>
                        <a:pt x="394" y="2832"/>
                        <a:pt x="438" y="2797"/>
                      </a:cubicBezTo>
                      <a:cubicBezTo>
                        <a:pt x="37" y="2039"/>
                        <a:pt x="295" y="1175"/>
                        <a:pt x="830" y="637"/>
                      </a:cubicBezTo>
                      <a:cubicBezTo>
                        <a:pt x="995" y="471"/>
                        <a:pt x="1193" y="360"/>
                        <a:pt x="1431" y="353"/>
                      </a:cubicBezTo>
                      <a:cubicBezTo>
                        <a:pt x="1433" y="353"/>
                        <a:pt x="1434" y="353"/>
                        <a:pt x="1435" y="353"/>
                      </a:cubicBezTo>
                      <a:cubicBezTo>
                        <a:pt x="1481" y="353"/>
                        <a:pt x="1539" y="372"/>
                        <a:pt x="1566" y="404"/>
                      </a:cubicBezTo>
                      <a:cubicBezTo>
                        <a:pt x="1582" y="422"/>
                        <a:pt x="1549" y="485"/>
                        <a:pt x="1538" y="530"/>
                      </a:cubicBezTo>
                      <a:cubicBezTo>
                        <a:pt x="1536" y="534"/>
                        <a:pt x="1533" y="538"/>
                        <a:pt x="1530" y="543"/>
                      </a:cubicBezTo>
                      <a:cubicBezTo>
                        <a:pt x="1504" y="611"/>
                        <a:pt x="1403" y="695"/>
                        <a:pt x="1509" y="748"/>
                      </a:cubicBezTo>
                      <a:cubicBezTo>
                        <a:pt x="1528" y="757"/>
                        <a:pt x="1545" y="761"/>
                        <a:pt x="1560" y="761"/>
                      </a:cubicBezTo>
                      <a:cubicBezTo>
                        <a:pt x="1632" y="761"/>
                        <a:pt x="1667" y="670"/>
                        <a:pt x="1694" y="602"/>
                      </a:cubicBezTo>
                      <a:cubicBezTo>
                        <a:pt x="1794" y="348"/>
                        <a:pt x="1675" y="113"/>
                        <a:pt x="1416" y="33"/>
                      </a:cubicBezTo>
                      <a:cubicBezTo>
                        <a:pt x="1346" y="11"/>
                        <a:pt x="1279" y="1"/>
                        <a:pt x="1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8" name="Google Shape;7608;p34"/>
                <p:cNvSpPr/>
                <p:nvPr/>
              </p:nvSpPr>
              <p:spPr>
                <a:xfrm>
                  <a:off x="5890111" y="434099"/>
                  <a:ext cx="108502" cy="129641"/>
                </a:xfrm>
                <a:custGeom>
                  <a:avLst/>
                  <a:gdLst/>
                  <a:ahLst/>
                  <a:cxnLst/>
                  <a:rect l="l" t="t" r="r" b="b"/>
                  <a:pathLst>
                    <a:path w="1355" h="1619" extrusionOk="0">
                      <a:moveTo>
                        <a:pt x="771" y="0"/>
                      </a:moveTo>
                      <a:cubicBezTo>
                        <a:pt x="514" y="0"/>
                        <a:pt x="297" y="143"/>
                        <a:pt x="194" y="379"/>
                      </a:cubicBezTo>
                      <a:cubicBezTo>
                        <a:pt x="1" y="827"/>
                        <a:pt x="182" y="1359"/>
                        <a:pt x="611" y="1590"/>
                      </a:cubicBezTo>
                      <a:cubicBezTo>
                        <a:pt x="636" y="1606"/>
                        <a:pt x="670" y="1619"/>
                        <a:pt x="700" y="1619"/>
                      </a:cubicBezTo>
                      <a:cubicBezTo>
                        <a:pt x="701" y="1619"/>
                        <a:pt x="702" y="1619"/>
                        <a:pt x="703" y="1619"/>
                      </a:cubicBezTo>
                      <a:cubicBezTo>
                        <a:pt x="906" y="1610"/>
                        <a:pt x="1108" y="1598"/>
                        <a:pt x="1355" y="1583"/>
                      </a:cubicBezTo>
                      <a:cubicBezTo>
                        <a:pt x="1174" y="1536"/>
                        <a:pt x="1029" y="1509"/>
                        <a:pt x="891" y="1459"/>
                      </a:cubicBezTo>
                      <a:cubicBezTo>
                        <a:pt x="539" y="1332"/>
                        <a:pt x="325" y="890"/>
                        <a:pt x="452" y="573"/>
                      </a:cubicBezTo>
                      <a:cubicBezTo>
                        <a:pt x="490" y="477"/>
                        <a:pt x="548" y="405"/>
                        <a:pt x="657" y="404"/>
                      </a:cubicBezTo>
                      <a:cubicBezTo>
                        <a:pt x="658" y="404"/>
                        <a:pt x="659" y="404"/>
                        <a:pt x="661" y="404"/>
                      </a:cubicBezTo>
                      <a:cubicBezTo>
                        <a:pt x="768" y="404"/>
                        <a:pt x="816" y="479"/>
                        <a:pt x="859" y="571"/>
                      </a:cubicBezTo>
                      <a:cubicBezTo>
                        <a:pt x="884" y="624"/>
                        <a:pt x="951" y="693"/>
                        <a:pt x="994" y="693"/>
                      </a:cubicBezTo>
                      <a:cubicBezTo>
                        <a:pt x="996" y="693"/>
                        <a:pt x="998" y="693"/>
                        <a:pt x="1000" y="693"/>
                      </a:cubicBezTo>
                      <a:cubicBezTo>
                        <a:pt x="1060" y="685"/>
                        <a:pt x="1138" y="624"/>
                        <a:pt x="1164" y="566"/>
                      </a:cubicBezTo>
                      <a:cubicBezTo>
                        <a:pt x="1275" y="314"/>
                        <a:pt x="1077" y="13"/>
                        <a:pt x="805" y="1"/>
                      </a:cubicBezTo>
                      <a:cubicBezTo>
                        <a:pt x="794" y="0"/>
                        <a:pt x="782" y="0"/>
                        <a:pt x="7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9" name="Google Shape;7609;p34"/>
                <p:cNvSpPr/>
                <p:nvPr/>
              </p:nvSpPr>
              <p:spPr>
                <a:xfrm>
                  <a:off x="6011908" y="466290"/>
                  <a:ext cx="77913" cy="98572"/>
                </a:xfrm>
                <a:custGeom>
                  <a:avLst/>
                  <a:gdLst/>
                  <a:ahLst/>
                  <a:cxnLst/>
                  <a:rect l="l" t="t" r="r" b="b"/>
                  <a:pathLst>
                    <a:path w="973" h="1231" extrusionOk="0">
                      <a:moveTo>
                        <a:pt x="544" y="1"/>
                      </a:moveTo>
                      <a:cubicBezTo>
                        <a:pt x="383" y="1"/>
                        <a:pt x="231" y="80"/>
                        <a:pt x="150" y="214"/>
                      </a:cubicBezTo>
                      <a:cubicBezTo>
                        <a:pt x="0" y="460"/>
                        <a:pt x="25" y="885"/>
                        <a:pt x="225" y="1094"/>
                      </a:cubicBezTo>
                      <a:cubicBezTo>
                        <a:pt x="292" y="1165"/>
                        <a:pt x="413" y="1187"/>
                        <a:pt x="510" y="1231"/>
                      </a:cubicBezTo>
                      <a:cubicBezTo>
                        <a:pt x="517" y="1215"/>
                        <a:pt x="522" y="1199"/>
                        <a:pt x="529" y="1183"/>
                      </a:cubicBezTo>
                      <a:cubicBezTo>
                        <a:pt x="467" y="1088"/>
                        <a:pt x="400" y="999"/>
                        <a:pt x="345" y="900"/>
                      </a:cubicBezTo>
                      <a:cubicBezTo>
                        <a:pt x="279" y="781"/>
                        <a:pt x="282" y="655"/>
                        <a:pt x="357" y="535"/>
                      </a:cubicBezTo>
                      <a:cubicBezTo>
                        <a:pt x="396" y="471"/>
                        <a:pt x="444" y="439"/>
                        <a:pt x="492" y="439"/>
                      </a:cubicBezTo>
                      <a:cubicBezTo>
                        <a:pt x="539" y="439"/>
                        <a:pt x="585" y="469"/>
                        <a:pt x="625" y="530"/>
                      </a:cubicBezTo>
                      <a:cubicBezTo>
                        <a:pt x="669" y="595"/>
                        <a:pt x="704" y="663"/>
                        <a:pt x="779" y="663"/>
                      </a:cubicBezTo>
                      <a:cubicBezTo>
                        <a:pt x="798" y="663"/>
                        <a:pt x="820" y="659"/>
                        <a:pt x="845" y="648"/>
                      </a:cubicBezTo>
                      <a:cubicBezTo>
                        <a:pt x="972" y="598"/>
                        <a:pt x="967" y="493"/>
                        <a:pt x="956" y="386"/>
                      </a:cubicBezTo>
                      <a:cubicBezTo>
                        <a:pt x="935" y="189"/>
                        <a:pt x="814" y="45"/>
                        <a:pt x="643" y="11"/>
                      </a:cubicBezTo>
                      <a:cubicBezTo>
                        <a:pt x="610" y="4"/>
                        <a:pt x="576"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0" name="Google Shape;7610;p34"/>
                <p:cNvSpPr/>
                <p:nvPr/>
              </p:nvSpPr>
              <p:spPr>
                <a:xfrm>
                  <a:off x="5802347" y="276748"/>
                  <a:ext cx="71427" cy="83999"/>
                </a:xfrm>
                <a:custGeom>
                  <a:avLst/>
                  <a:gdLst/>
                  <a:ahLst/>
                  <a:cxnLst/>
                  <a:rect l="l" t="t" r="r" b="b"/>
                  <a:pathLst>
                    <a:path w="892" h="1049" extrusionOk="0">
                      <a:moveTo>
                        <a:pt x="255" y="1"/>
                      </a:moveTo>
                      <a:cubicBezTo>
                        <a:pt x="150" y="1"/>
                        <a:pt x="43" y="66"/>
                        <a:pt x="12" y="163"/>
                      </a:cubicBezTo>
                      <a:cubicBezTo>
                        <a:pt x="1" y="199"/>
                        <a:pt x="4" y="257"/>
                        <a:pt x="27" y="278"/>
                      </a:cubicBezTo>
                      <a:cubicBezTo>
                        <a:pt x="47" y="297"/>
                        <a:pt x="89" y="313"/>
                        <a:pt x="121" y="313"/>
                      </a:cubicBezTo>
                      <a:cubicBezTo>
                        <a:pt x="132" y="313"/>
                        <a:pt x="141" y="311"/>
                        <a:pt x="148" y="307"/>
                      </a:cubicBezTo>
                      <a:cubicBezTo>
                        <a:pt x="189" y="283"/>
                        <a:pt x="225" y="273"/>
                        <a:pt x="257" y="273"/>
                      </a:cubicBezTo>
                      <a:cubicBezTo>
                        <a:pt x="337" y="273"/>
                        <a:pt x="397" y="333"/>
                        <a:pt x="453" y="398"/>
                      </a:cubicBezTo>
                      <a:cubicBezTo>
                        <a:pt x="615" y="582"/>
                        <a:pt x="641" y="805"/>
                        <a:pt x="658" y="1049"/>
                      </a:cubicBezTo>
                      <a:cubicBezTo>
                        <a:pt x="686" y="1007"/>
                        <a:pt x="720" y="969"/>
                        <a:pt x="741" y="925"/>
                      </a:cubicBezTo>
                      <a:cubicBezTo>
                        <a:pt x="891" y="623"/>
                        <a:pt x="641" y="88"/>
                        <a:pt x="312" y="7"/>
                      </a:cubicBezTo>
                      <a:cubicBezTo>
                        <a:pt x="293" y="3"/>
                        <a:pt x="274" y="1"/>
                        <a:pt x="2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611" name="Google Shape;7611;p34"/>
              <p:cNvSpPr/>
              <p:nvPr/>
            </p:nvSpPr>
            <p:spPr>
              <a:xfrm>
                <a:off x="6181044" y="0"/>
                <a:ext cx="1266769" cy="739950"/>
              </a:xfrm>
              <a:custGeom>
                <a:avLst/>
                <a:gdLst/>
                <a:ahLst/>
                <a:cxnLst/>
                <a:rect l="l" t="t" r="r" b="b"/>
                <a:pathLst>
                  <a:path w="14538" h="8492" extrusionOk="0">
                    <a:moveTo>
                      <a:pt x="1837" y="583"/>
                    </a:moveTo>
                    <a:cubicBezTo>
                      <a:pt x="1844" y="583"/>
                      <a:pt x="1850" y="584"/>
                      <a:pt x="1857" y="585"/>
                    </a:cubicBezTo>
                    <a:cubicBezTo>
                      <a:pt x="2009" y="611"/>
                      <a:pt x="2138" y="809"/>
                      <a:pt x="2112" y="975"/>
                    </a:cubicBezTo>
                    <a:cubicBezTo>
                      <a:pt x="2083" y="1153"/>
                      <a:pt x="1971" y="1277"/>
                      <a:pt x="1844" y="1277"/>
                    </a:cubicBezTo>
                    <a:cubicBezTo>
                      <a:pt x="1835" y="1277"/>
                      <a:pt x="1825" y="1276"/>
                      <a:pt x="1815" y="1275"/>
                    </a:cubicBezTo>
                    <a:cubicBezTo>
                      <a:pt x="1630" y="1249"/>
                      <a:pt x="1533" y="1096"/>
                      <a:pt x="1567" y="883"/>
                    </a:cubicBezTo>
                    <a:cubicBezTo>
                      <a:pt x="1590" y="732"/>
                      <a:pt x="1728" y="583"/>
                      <a:pt x="1837" y="583"/>
                    </a:cubicBezTo>
                    <a:close/>
                    <a:moveTo>
                      <a:pt x="7565" y="434"/>
                    </a:moveTo>
                    <a:cubicBezTo>
                      <a:pt x="7584" y="434"/>
                      <a:pt x="7603" y="436"/>
                      <a:pt x="7622" y="440"/>
                    </a:cubicBezTo>
                    <a:cubicBezTo>
                      <a:pt x="7949" y="521"/>
                      <a:pt x="8201" y="1056"/>
                      <a:pt x="8051" y="1358"/>
                    </a:cubicBezTo>
                    <a:cubicBezTo>
                      <a:pt x="8030" y="1402"/>
                      <a:pt x="7996" y="1440"/>
                      <a:pt x="7968" y="1482"/>
                    </a:cubicBezTo>
                    <a:cubicBezTo>
                      <a:pt x="7949" y="1238"/>
                      <a:pt x="7925" y="1015"/>
                      <a:pt x="7763" y="831"/>
                    </a:cubicBezTo>
                    <a:cubicBezTo>
                      <a:pt x="7707" y="766"/>
                      <a:pt x="7647" y="706"/>
                      <a:pt x="7567" y="706"/>
                    </a:cubicBezTo>
                    <a:cubicBezTo>
                      <a:pt x="7535" y="706"/>
                      <a:pt x="7499" y="716"/>
                      <a:pt x="7458" y="740"/>
                    </a:cubicBezTo>
                    <a:cubicBezTo>
                      <a:pt x="7452" y="744"/>
                      <a:pt x="7442" y="746"/>
                      <a:pt x="7431" y="746"/>
                    </a:cubicBezTo>
                    <a:cubicBezTo>
                      <a:pt x="7400" y="746"/>
                      <a:pt x="7357" y="730"/>
                      <a:pt x="7337" y="711"/>
                    </a:cubicBezTo>
                    <a:cubicBezTo>
                      <a:pt x="7314" y="690"/>
                      <a:pt x="7311" y="632"/>
                      <a:pt x="7322" y="596"/>
                    </a:cubicBezTo>
                    <a:cubicBezTo>
                      <a:pt x="7353" y="499"/>
                      <a:pt x="7461" y="434"/>
                      <a:pt x="7565" y="434"/>
                    </a:cubicBezTo>
                    <a:close/>
                    <a:moveTo>
                      <a:pt x="3066" y="1328"/>
                    </a:moveTo>
                    <a:lnTo>
                      <a:pt x="3066" y="1328"/>
                    </a:lnTo>
                    <a:cubicBezTo>
                      <a:pt x="3184" y="1404"/>
                      <a:pt x="3301" y="1430"/>
                      <a:pt x="3418" y="1430"/>
                    </a:cubicBezTo>
                    <a:cubicBezTo>
                      <a:pt x="3559" y="1430"/>
                      <a:pt x="3700" y="1392"/>
                      <a:pt x="3842" y="1361"/>
                    </a:cubicBezTo>
                    <a:cubicBezTo>
                      <a:pt x="3946" y="1337"/>
                      <a:pt x="4059" y="1336"/>
                      <a:pt x="4167" y="1336"/>
                    </a:cubicBezTo>
                    <a:cubicBezTo>
                      <a:pt x="4364" y="1336"/>
                      <a:pt x="4529" y="1416"/>
                      <a:pt x="4654" y="1563"/>
                    </a:cubicBezTo>
                    <a:cubicBezTo>
                      <a:pt x="4785" y="1716"/>
                      <a:pt x="4906" y="1877"/>
                      <a:pt x="5031" y="2034"/>
                    </a:cubicBezTo>
                    <a:cubicBezTo>
                      <a:pt x="4956" y="2051"/>
                      <a:pt x="4882" y="2061"/>
                      <a:pt x="4809" y="2061"/>
                    </a:cubicBezTo>
                    <a:cubicBezTo>
                      <a:pt x="4679" y="2061"/>
                      <a:pt x="4550" y="2029"/>
                      <a:pt x="4419" y="1949"/>
                    </a:cubicBezTo>
                    <a:cubicBezTo>
                      <a:pt x="4291" y="1869"/>
                      <a:pt x="4119" y="1851"/>
                      <a:pt x="3962" y="1831"/>
                    </a:cubicBezTo>
                    <a:cubicBezTo>
                      <a:pt x="3917" y="1825"/>
                      <a:pt x="3871" y="1823"/>
                      <a:pt x="3826" y="1823"/>
                    </a:cubicBezTo>
                    <a:cubicBezTo>
                      <a:pt x="3759" y="1823"/>
                      <a:pt x="3692" y="1827"/>
                      <a:pt x="3625" y="1827"/>
                    </a:cubicBezTo>
                    <a:cubicBezTo>
                      <a:pt x="3591" y="1827"/>
                      <a:pt x="3556" y="1826"/>
                      <a:pt x="3522" y="1823"/>
                    </a:cubicBezTo>
                    <a:cubicBezTo>
                      <a:pt x="3285" y="1802"/>
                      <a:pt x="3092" y="1595"/>
                      <a:pt x="3066" y="1328"/>
                    </a:cubicBezTo>
                    <a:close/>
                    <a:moveTo>
                      <a:pt x="4989" y="136"/>
                    </a:moveTo>
                    <a:cubicBezTo>
                      <a:pt x="5103" y="327"/>
                      <a:pt x="5200" y="526"/>
                      <a:pt x="5334" y="699"/>
                    </a:cubicBezTo>
                    <a:cubicBezTo>
                      <a:pt x="5535" y="958"/>
                      <a:pt x="5603" y="1225"/>
                      <a:pt x="5475" y="1532"/>
                    </a:cubicBezTo>
                    <a:cubicBezTo>
                      <a:pt x="5416" y="1673"/>
                      <a:pt x="5441" y="1799"/>
                      <a:pt x="5530" y="1919"/>
                    </a:cubicBezTo>
                    <a:cubicBezTo>
                      <a:pt x="5575" y="1981"/>
                      <a:pt x="5608" y="2050"/>
                      <a:pt x="5660" y="2141"/>
                    </a:cubicBezTo>
                    <a:cubicBezTo>
                      <a:pt x="5601" y="2131"/>
                      <a:pt x="5577" y="2131"/>
                      <a:pt x="5556" y="2125"/>
                    </a:cubicBezTo>
                    <a:cubicBezTo>
                      <a:pt x="5194" y="2011"/>
                      <a:pt x="5045" y="1718"/>
                      <a:pt x="4972" y="1386"/>
                    </a:cubicBezTo>
                    <a:cubicBezTo>
                      <a:pt x="4917" y="1143"/>
                      <a:pt x="4902" y="891"/>
                      <a:pt x="4876" y="642"/>
                    </a:cubicBezTo>
                    <a:cubicBezTo>
                      <a:pt x="4857" y="456"/>
                      <a:pt x="4866" y="273"/>
                      <a:pt x="4989" y="136"/>
                    </a:cubicBezTo>
                    <a:close/>
                    <a:moveTo>
                      <a:pt x="2719" y="1988"/>
                    </a:moveTo>
                    <a:cubicBezTo>
                      <a:pt x="3077" y="2082"/>
                      <a:pt x="3440" y="2131"/>
                      <a:pt x="3808" y="2131"/>
                    </a:cubicBezTo>
                    <a:cubicBezTo>
                      <a:pt x="3852" y="2131"/>
                      <a:pt x="3897" y="2131"/>
                      <a:pt x="3941" y="2129"/>
                    </a:cubicBezTo>
                    <a:cubicBezTo>
                      <a:pt x="3948" y="2129"/>
                      <a:pt x="3954" y="2129"/>
                      <a:pt x="3961" y="2129"/>
                    </a:cubicBezTo>
                    <a:cubicBezTo>
                      <a:pt x="4063" y="2129"/>
                      <a:pt x="4167" y="2158"/>
                      <a:pt x="4270" y="2174"/>
                    </a:cubicBezTo>
                    <a:lnTo>
                      <a:pt x="4270" y="2215"/>
                    </a:lnTo>
                    <a:cubicBezTo>
                      <a:pt x="4205" y="2270"/>
                      <a:pt x="4129" y="2315"/>
                      <a:pt x="4080" y="2379"/>
                    </a:cubicBezTo>
                    <a:cubicBezTo>
                      <a:pt x="4011" y="2467"/>
                      <a:pt x="3927" y="2502"/>
                      <a:pt x="3843" y="2502"/>
                    </a:cubicBezTo>
                    <a:cubicBezTo>
                      <a:pt x="3774" y="2502"/>
                      <a:pt x="3706" y="2479"/>
                      <a:pt x="3645" y="2442"/>
                    </a:cubicBezTo>
                    <a:cubicBezTo>
                      <a:pt x="3430" y="2313"/>
                      <a:pt x="3203" y="2231"/>
                      <a:pt x="2962" y="2173"/>
                    </a:cubicBezTo>
                    <a:cubicBezTo>
                      <a:pt x="2867" y="2150"/>
                      <a:pt x="2784" y="2079"/>
                      <a:pt x="2696" y="2029"/>
                    </a:cubicBezTo>
                    <a:cubicBezTo>
                      <a:pt x="2705" y="2016"/>
                      <a:pt x="2711" y="2002"/>
                      <a:pt x="2719" y="1988"/>
                    </a:cubicBezTo>
                    <a:close/>
                    <a:moveTo>
                      <a:pt x="1514" y="618"/>
                    </a:moveTo>
                    <a:lnTo>
                      <a:pt x="1549" y="653"/>
                    </a:lnTo>
                    <a:cubicBezTo>
                      <a:pt x="1343" y="892"/>
                      <a:pt x="1190" y="1155"/>
                      <a:pt x="1149" y="1471"/>
                    </a:cubicBezTo>
                    <a:cubicBezTo>
                      <a:pt x="1095" y="1884"/>
                      <a:pt x="1095" y="2301"/>
                      <a:pt x="1247" y="2691"/>
                    </a:cubicBezTo>
                    <a:cubicBezTo>
                      <a:pt x="1345" y="2943"/>
                      <a:pt x="1371" y="3189"/>
                      <a:pt x="1331" y="3473"/>
                    </a:cubicBezTo>
                    <a:cubicBezTo>
                      <a:pt x="1292" y="3427"/>
                      <a:pt x="1261" y="3392"/>
                      <a:pt x="1234" y="3354"/>
                    </a:cubicBezTo>
                    <a:cubicBezTo>
                      <a:pt x="950" y="2957"/>
                      <a:pt x="856" y="2506"/>
                      <a:pt x="860" y="2024"/>
                    </a:cubicBezTo>
                    <a:cubicBezTo>
                      <a:pt x="862" y="1598"/>
                      <a:pt x="959" y="1206"/>
                      <a:pt x="1230" y="871"/>
                    </a:cubicBezTo>
                    <a:cubicBezTo>
                      <a:pt x="1309" y="774"/>
                      <a:pt x="1419" y="702"/>
                      <a:pt x="1514" y="618"/>
                    </a:cubicBezTo>
                    <a:close/>
                    <a:moveTo>
                      <a:pt x="9175" y="2398"/>
                    </a:moveTo>
                    <a:cubicBezTo>
                      <a:pt x="9186" y="2398"/>
                      <a:pt x="9198" y="2398"/>
                      <a:pt x="9209" y="2399"/>
                    </a:cubicBezTo>
                    <a:cubicBezTo>
                      <a:pt x="9483" y="2411"/>
                      <a:pt x="9681" y="2713"/>
                      <a:pt x="9569" y="2964"/>
                    </a:cubicBezTo>
                    <a:cubicBezTo>
                      <a:pt x="9543" y="3023"/>
                      <a:pt x="9465" y="3083"/>
                      <a:pt x="9404" y="3091"/>
                    </a:cubicBezTo>
                    <a:cubicBezTo>
                      <a:pt x="9403" y="3091"/>
                      <a:pt x="9402" y="3091"/>
                      <a:pt x="9400" y="3091"/>
                    </a:cubicBezTo>
                    <a:cubicBezTo>
                      <a:pt x="9357" y="3091"/>
                      <a:pt x="9289" y="3022"/>
                      <a:pt x="9264" y="2969"/>
                    </a:cubicBezTo>
                    <a:cubicBezTo>
                      <a:pt x="9220" y="2877"/>
                      <a:pt x="9174" y="2802"/>
                      <a:pt x="9063" y="2802"/>
                    </a:cubicBezTo>
                    <a:cubicBezTo>
                      <a:pt x="9062" y="2802"/>
                      <a:pt x="9061" y="2802"/>
                      <a:pt x="9061" y="2802"/>
                    </a:cubicBezTo>
                    <a:cubicBezTo>
                      <a:pt x="8951" y="2803"/>
                      <a:pt x="8894" y="2876"/>
                      <a:pt x="8857" y="2971"/>
                    </a:cubicBezTo>
                    <a:cubicBezTo>
                      <a:pt x="8731" y="3288"/>
                      <a:pt x="8944" y="3730"/>
                      <a:pt x="9296" y="3857"/>
                    </a:cubicBezTo>
                    <a:cubicBezTo>
                      <a:pt x="9433" y="3907"/>
                      <a:pt x="9579" y="3934"/>
                      <a:pt x="9760" y="3981"/>
                    </a:cubicBezTo>
                    <a:cubicBezTo>
                      <a:pt x="9513" y="3996"/>
                      <a:pt x="9310" y="4007"/>
                      <a:pt x="9107" y="4017"/>
                    </a:cubicBezTo>
                    <a:cubicBezTo>
                      <a:pt x="9106" y="4017"/>
                      <a:pt x="9105" y="4017"/>
                      <a:pt x="9104" y="4017"/>
                    </a:cubicBezTo>
                    <a:cubicBezTo>
                      <a:pt x="9074" y="4017"/>
                      <a:pt x="9042" y="4004"/>
                      <a:pt x="9014" y="3989"/>
                    </a:cubicBezTo>
                    <a:cubicBezTo>
                      <a:pt x="8587" y="3757"/>
                      <a:pt x="8406" y="3225"/>
                      <a:pt x="8599" y="2777"/>
                    </a:cubicBezTo>
                    <a:cubicBezTo>
                      <a:pt x="8702" y="2541"/>
                      <a:pt x="8919" y="2398"/>
                      <a:pt x="9175" y="2398"/>
                    </a:cubicBezTo>
                    <a:close/>
                    <a:moveTo>
                      <a:pt x="10471" y="2801"/>
                    </a:moveTo>
                    <a:cubicBezTo>
                      <a:pt x="10503" y="2801"/>
                      <a:pt x="10537" y="2804"/>
                      <a:pt x="10570" y="2811"/>
                    </a:cubicBezTo>
                    <a:cubicBezTo>
                      <a:pt x="10740" y="2845"/>
                      <a:pt x="10862" y="2990"/>
                      <a:pt x="10883" y="3186"/>
                    </a:cubicBezTo>
                    <a:cubicBezTo>
                      <a:pt x="10895" y="3292"/>
                      <a:pt x="10900" y="3398"/>
                      <a:pt x="10772" y="3448"/>
                    </a:cubicBezTo>
                    <a:cubicBezTo>
                      <a:pt x="10747" y="3459"/>
                      <a:pt x="10725" y="3463"/>
                      <a:pt x="10706" y="3463"/>
                    </a:cubicBezTo>
                    <a:cubicBezTo>
                      <a:pt x="10631" y="3463"/>
                      <a:pt x="10596" y="3395"/>
                      <a:pt x="10552" y="3330"/>
                    </a:cubicBezTo>
                    <a:cubicBezTo>
                      <a:pt x="10513" y="3269"/>
                      <a:pt x="10466" y="3239"/>
                      <a:pt x="10420" y="3239"/>
                    </a:cubicBezTo>
                    <a:cubicBezTo>
                      <a:pt x="10371" y="3239"/>
                      <a:pt x="10323" y="3271"/>
                      <a:pt x="10284" y="3335"/>
                    </a:cubicBezTo>
                    <a:cubicBezTo>
                      <a:pt x="10209" y="3454"/>
                      <a:pt x="10206" y="3579"/>
                      <a:pt x="10272" y="3700"/>
                    </a:cubicBezTo>
                    <a:cubicBezTo>
                      <a:pt x="10327" y="3799"/>
                      <a:pt x="10394" y="3888"/>
                      <a:pt x="10456" y="3983"/>
                    </a:cubicBezTo>
                    <a:cubicBezTo>
                      <a:pt x="10449" y="3999"/>
                      <a:pt x="10444" y="4015"/>
                      <a:pt x="10437" y="4031"/>
                    </a:cubicBezTo>
                    <a:cubicBezTo>
                      <a:pt x="10340" y="3987"/>
                      <a:pt x="10221" y="3965"/>
                      <a:pt x="10152" y="3893"/>
                    </a:cubicBezTo>
                    <a:cubicBezTo>
                      <a:pt x="9952" y="3685"/>
                      <a:pt x="9927" y="3260"/>
                      <a:pt x="10077" y="3014"/>
                    </a:cubicBezTo>
                    <a:cubicBezTo>
                      <a:pt x="10158" y="2880"/>
                      <a:pt x="10310" y="2801"/>
                      <a:pt x="10471" y="2801"/>
                    </a:cubicBezTo>
                    <a:close/>
                    <a:moveTo>
                      <a:pt x="2160" y="2316"/>
                    </a:moveTo>
                    <a:cubicBezTo>
                      <a:pt x="2528" y="2316"/>
                      <a:pt x="2966" y="2549"/>
                      <a:pt x="3000" y="2979"/>
                    </a:cubicBezTo>
                    <a:cubicBezTo>
                      <a:pt x="3006" y="3060"/>
                      <a:pt x="2989" y="3154"/>
                      <a:pt x="2949" y="3222"/>
                    </a:cubicBezTo>
                    <a:cubicBezTo>
                      <a:pt x="2921" y="3273"/>
                      <a:pt x="2836" y="3317"/>
                      <a:pt x="2778" y="3317"/>
                    </a:cubicBezTo>
                    <a:cubicBezTo>
                      <a:pt x="2726" y="3317"/>
                      <a:pt x="2676" y="3250"/>
                      <a:pt x="2655" y="3235"/>
                    </a:cubicBezTo>
                    <a:cubicBezTo>
                      <a:pt x="2733" y="3160"/>
                      <a:pt x="2825" y="3114"/>
                      <a:pt x="2841" y="3049"/>
                    </a:cubicBezTo>
                    <a:cubicBezTo>
                      <a:pt x="2872" y="2933"/>
                      <a:pt x="2801" y="2839"/>
                      <a:pt x="2691" y="2787"/>
                    </a:cubicBezTo>
                    <a:cubicBezTo>
                      <a:pt x="2653" y="2770"/>
                      <a:pt x="2611" y="2761"/>
                      <a:pt x="2568" y="2761"/>
                    </a:cubicBezTo>
                    <a:cubicBezTo>
                      <a:pt x="2454" y="2761"/>
                      <a:pt x="2334" y="2821"/>
                      <a:pt x="2271" y="2928"/>
                    </a:cubicBezTo>
                    <a:cubicBezTo>
                      <a:pt x="2217" y="3020"/>
                      <a:pt x="2184" y="3129"/>
                      <a:pt x="2173" y="3235"/>
                    </a:cubicBezTo>
                    <a:cubicBezTo>
                      <a:pt x="2134" y="3591"/>
                      <a:pt x="2236" y="3909"/>
                      <a:pt x="2465" y="4187"/>
                    </a:cubicBezTo>
                    <a:cubicBezTo>
                      <a:pt x="2456" y="4193"/>
                      <a:pt x="2446" y="4201"/>
                      <a:pt x="2436" y="4208"/>
                    </a:cubicBezTo>
                    <a:cubicBezTo>
                      <a:pt x="2347" y="4125"/>
                      <a:pt x="2255" y="4045"/>
                      <a:pt x="2170" y="3959"/>
                    </a:cubicBezTo>
                    <a:cubicBezTo>
                      <a:pt x="2044" y="3831"/>
                      <a:pt x="1925" y="3695"/>
                      <a:pt x="1794" y="3571"/>
                    </a:cubicBezTo>
                    <a:cubicBezTo>
                      <a:pt x="1771" y="3548"/>
                      <a:pt x="1722" y="3531"/>
                      <a:pt x="1687" y="3531"/>
                    </a:cubicBezTo>
                    <a:cubicBezTo>
                      <a:pt x="1676" y="3531"/>
                      <a:pt x="1666" y="3533"/>
                      <a:pt x="1658" y="3536"/>
                    </a:cubicBezTo>
                    <a:cubicBezTo>
                      <a:pt x="1623" y="3553"/>
                      <a:pt x="1601" y="3619"/>
                      <a:pt x="1597" y="3665"/>
                    </a:cubicBezTo>
                    <a:cubicBezTo>
                      <a:pt x="1594" y="3733"/>
                      <a:pt x="1611" y="3804"/>
                      <a:pt x="1622" y="3899"/>
                    </a:cubicBezTo>
                    <a:cubicBezTo>
                      <a:pt x="1299" y="3449"/>
                      <a:pt x="1461" y="2834"/>
                      <a:pt x="1677" y="2527"/>
                    </a:cubicBezTo>
                    <a:cubicBezTo>
                      <a:pt x="1703" y="2489"/>
                      <a:pt x="1745" y="2462"/>
                      <a:pt x="1781" y="2431"/>
                    </a:cubicBezTo>
                    <a:cubicBezTo>
                      <a:pt x="1876" y="2354"/>
                      <a:pt x="2013" y="2316"/>
                      <a:pt x="2160" y="2316"/>
                    </a:cubicBezTo>
                    <a:close/>
                    <a:moveTo>
                      <a:pt x="8398" y="1460"/>
                    </a:moveTo>
                    <a:cubicBezTo>
                      <a:pt x="8463" y="1460"/>
                      <a:pt x="8530" y="1470"/>
                      <a:pt x="8599" y="1491"/>
                    </a:cubicBezTo>
                    <a:cubicBezTo>
                      <a:pt x="8860" y="1573"/>
                      <a:pt x="8977" y="1806"/>
                      <a:pt x="8877" y="2060"/>
                    </a:cubicBezTo>
                    <a:cubicBezTo>
                      <a:pt x="8849" y="2128"/>
                      <a:pt x="8815" y="2220"/>
                      <a:pt x="8742" y="2220"/>
                    </a:cubicBezTo>
                    <a:cubicBezTo>
                      <a:pt x="8727" y="2220"/>
                      <a:pt x="8710" y="2216"/>
                      <a:pt x="8692" y="2207"/>
                    </a:cubicBezTo>
                    <a:cubicBezTo>
                      <a:pt x="8587" y="2155"/>
                      <a:pt x="8687" y="2069"/>
                      <a:pt x="8713" y="2001"/>
                    </a:cubicBezTo>
                    <a:cubicBezTo>
                      <a:pt x="8716" y="1997"/>
                      <a:pt x="8721" y="1993"/>
                      <a:pt x="8721" y="1988"/>
                    </a:cubicBezTo>
                    <a:cubicBezTo>
                      <a:pt x="8732" y="1944"/>
                      <a:pt x="8765" y="1881"/>
                      <a:pt x="8749" y="1862"/>
                    </a:cubicBezTo>
                    <a:cubicBezTo>
                      <a:pt x="8722" y="1831"/>
                      <a:pt x="8663" y="1811"/>
                      <a:pt x="8618" y="1811"/>
                    </a:cubicBezTo>
                    <a:cubicBezTo>
                      <a:pt x="8617" y="1811"/>
                      <a:pt x="8615" y="1811"/>
                      <a:pt x="8614" y="1811"/>
                    </a:cubicBezTo>
                    <a:cubicBezTo>
                      <a:pt x="8375" y="1819"/>
                      <a:pt x="8176" y="1929"/>
                      <a:pt x="8013" y="2095"/>
                    </a:cubicBezTo>
                    <a:cubicBezTo>
                      <a:pt x="7478" y="2633"/>
                      <a:pt x="7221" y="3498"/>
                      <a:pt x="7621" y="4255"/>
                    </a:cubicBezTo>
                    <a:cubicBezTo>
                      <a:pt x="7577" y="4290"/>
                      <a:pt x="7542" y="4306"/>
                      <a:pt x="7512" y="4306"/>
                    </a:cubicBezTo>
                    <a:cubicBezTo>
                      <a:pt x="7458" y="4306"/>
                      <a:pt x="7422" y="4258"/>
                      <a:pt x="7390" y="4188"/>
                    </a:cubicBezTo>
                    <a:cubicBezTo>
                      <a:pt x="7234" y="3832"/>
                      <a:pt x="7184" y="3459"/>
                      <a:pt x="7200" y="3077"/>
                    </a:cubicBezTo>
                    <a:cubicBezTo>
                      <a:pt x="7228" y="2476"/>
                      <a:pt x="7456" y="1975"/>
                      <a:pt x="7956" y="1618"/>
                    </a:cubicBezTo>
                    <a:cubicBezTo>
                      <a:pt x="8094" y="1519"/>
                      <a:pt x="8240" y="1460"/>
                      <a:pt x="8398" y="1460"/>
                    </a:cubicBezTo>
                    <a:close/>
                    <a:moveTo>
                      <a:pt x="929" y="3556"/>
                    </a:moveTo>
                    <a:cubicBezTo>
                      <a:pt x="1030" y="3556"/>
                      <a:pt x="1135" y="3572"/>
                      <a:pt x="1242" y="3604"/>
                    </a:cubicBezTo>
                    <a:cubicBezTo>
                      <a:pt x="1372" y="3644"/>
                      <a:pt x="1451" y="3722"/>
                      <a:pt x="1474" y="3875"/>
                    </a:cubicBezTo>
                    <a:cubicBezTo>
                      <a:pt x="1418" y="3855"/>
                      <a:pt x="1371" y="3839"/>
                      <a:pt x="1323" y="3823"/>
                    </a:cubicBezTo>
                    <a:cubicBezTo>
                      <a:pt x="1209" y="3786"/>
                      <a:pt x="1097" y="3766"/>
                      <a:pt x="987" y="3766"/>
                    </a:cubicBezTo>
                    <a:cubicBezTo>
                      <a:pt x="820" y="3766"/>
                      <a:pt x="658" y="3810"/>
                      <a:pt x="501" y="3902"/>
                    </a:cubicBezTo>
                    <a:cubicBezTo>
                      <a:pt x="338" y="3997"/>
                      <a:pt x="219" y="4139"/>
                      <a:pt x="247" y="4341"/>
                    </a:cubicBezTo>
                    <a:cubicBezTo>
                      <a:pt x="262" y="4435"/>
                      <a:pt x="339" y="4521"/>
                      <a:pt x="385" y="4610"/>
                    </a:cubicBezTo>
                    <a:cubicBezTo>
                      <a:pt x="400" y="4641"/>
                      <a:pt x="402" y="4678"/>
                      <a:pt x="412" y="4712"/>
                    </a:cubicBezTo>
                    <a:cubicBezTo>
                      <a:pt x="382" y="4716"/>
                      <a:pt x="341" y="4733"/>
                      <a:pt x="315" y="4733"/>
                    </a:cubicBezTo>
                    <a:cubicBezTo>
                      <a:pt x="307" y="4733"/>
                      <a:pt x="301" y="4731"/>
                      <a:pt x="297" y="4727"/>
                    </a:cubicBezTo>
                    <a:cubicBezTo>
                      <a:pt x="233" y="4668"/>
                      <a:pt x="154" y="4604"/>
                      <a:pt x="133" y="4528"/>
                    </a:cubicBezTo>
                    <a:cubicBezTo>
                      <a:pt x="47" y="4243"/>
                      <a:pt x="102" y="3980"/>
                      <a:pt x="336" y="3782"/>
                    </a:cubicBezTo>
                    <a:cubicBezTo>
                      <a:pt x="517" y="3629"/>
                      <a:pt x="716" y="3556"/>
                      <a:pt x="929" y="3556"/>
                    </a:cubicBezTo>
                    <a:close/>
                    <a:moveTo>
                      <a:pt x="10643" y="4617"/>
                    </a:moveTo>
                    <a:cubicBezTo>
                      <a:pt x="11339" y="4617"/>
                      <a:pt x="11951" y="4671"/>
                      <a:pt x="12184" y="4786"/>
                    </a:cubicBezTo>
                    <a:cubicBezTo>
                      <a:pt x="12145" y="4789"/>
                      <a:pt x="12117" y="4791"/>
                      <a:pt x="12091" y="4791"/>
                    </a:cubicBezTo>
                    <a:cubicBezTo>
                      <a:pt x="11611" y="4791"/>
                      <a:pt x="11141" y="4875"/>
                      <a:pt x="10668" y="4954"/>
                    </a:cubicBezTo>
                    <a:cubicBezTo>
                      <a:pt x="10164" y="5037"/>
                      <a:pt x="9653" y="5084"/>
                      <a:pt x="9144" y="5117"/>
                    </a:cubicBezTo>
                    <a:cubicBezTo>
                      <a:pt x="9116" y="5118"/>
                      <a:pt x="9088" y="5119"/>
                      <a:pt x="9061" y="5119"/>
                    </a:cubicBezTo>
                    <a:cubicBezTo>
                      <a:pt x="8753" y="5119"/>
                      <a:pt x="8459" y="5012"/>
                      <a:pt x="8164" y="4869"/>
                    </a:cubicBezTo>
                    <a:cubicBezTo>
                      <a:pt x="8721" y="4706"/>
                      <a:pt x="9752" y="4617"/>
                      <a:pt x="10643" y="4617"/>
                    </a:cubicBezTo>
                    <a:close/>
                    <a:moveTo>
                      <a:pt x="12224" y="4234"/>
                    </a:moveTo>
                    <a:cubicBezTo>
                      <a:pt x="12841" y="4234"/>
                      <a:pt x="13676" y="4511"/>
                      <a:pt x="14319" y="4895"/>
                    </a:cubicBezTo>
                    <a:cubicBezTo>
                      <a:pt x="14373" y="4990"/>
                      <a:pt x="14383" y="5051"/>
                      <a:pt x="14359" y="5121"/>
                    </a:cubicBezTo>
                    <a:cubicBezTo>
                      <a:pt x="13627" y="4724"/>
                      <a:pt x="12850" y="4429"/>
                      <a:pt x="12028" y="4245"/>
                    </a:cubicBezTo>
                    <a:cubicBezTo>
                      <a:pt x="12090" y="4238"/>
                      <a:pt x="12156" y="4234"/>
                      <a:pt x="12224" y="4234"/>
                    </a:cubicBezTo>
                    <a:close/>
                    <a:moveTo>
                      <a:pt x="5041" y="2156"/>
                    </a:moveTo>
                    <a:cubicBezTo>
                      <a:pt x="5632" y="2156"/>
                      <a:pt x="6235" y="2446"/>
                      <a:pt x="6601" y="2954"/>
                    </a:cubicBezTo>
                    <a:cubicBezTo>
                      <a:pt x="6945" y="3430"/>
                      <a:pt x="7070" y="3961"/>
                      <a:pt x="6916" y="4543"/>
                    </a:cubicBezTo>
                    <a:cubicBezTo>
                      <a:pt x="6907" y="4579"/>
                      <a:pt x="6923" y="4622"/>
                      <a:pt x="6926" y="4661"/>
                    </a:cubicBezTo>
                    <a:cubicBezTo>
                      <a:pt x="6975" y="4653"/>
                      <a:pt x="7034" y="4660"/>
                      <a:pt x="7069" y="4634"/>
                    </a:cubicBezTo>
                    <a:cubicBezTo>
                      <a:pt x="7297" y="4460"/>
                      <a:pt x="7560" y="4367"/>
                      <a:pt x="7833" y="4305"/>
                    </a:cubicBezTo>
                    <a:cubicBezTo>
                      <a:pt x="8509" y="4153"/>
                      <a:pt x="9178" y="4080"/>
                      <a:pt x="9842" y="4080"/>
                    </a:cubicBezTo>
                    <a:cubicBezTo>
                      <a:pt x="11016" y="4080"/>
                      <a:pt x="12171" y="4309"/>
                      <a:pt x="13308" y="4743"/>
                    </a:cubicBezTo>
                    <a:cubicBezTo>
                      <a:pt x="13658" y="4875"/>
                      <a:pt x="13997" y="5027"/>
                      <a:pt x="14320" y="5200"/>
                    </a:cubicBezTo>
                    <a:cubicBezTo>
                      <a:pt x="14314" y="5211"/>
                      <a:pt x="14307" y="5221"/>
                      <a:pt x="14300" y="5233"/>
                    </a:cubicBezTo>
                    <a:cubicBezTo>
                      <a:pt x="14260" y="5293"/>
                      <a:pt x="14200" y="5312"/>
                      <a:pt x="14141" y="5312"/>
                    </a:cubicBezTo>
                    <a:cubicBezTo>
                      <a:pt x="14044" y="5312"/>
                      <a:pt x="13951" y="5262"/>
                      <a:pt x="13951" y="5262"/>
                    </a:cubicBezTo>
                    <a:cubicBezTo>
                      <a:pt x="13592" y="5085"/>
                      <a:pt x="13212" y="4941"/>
                      <a:pt x="12818" y="4823"/>
                    </a:cubicBezTo>
                    <a:cubicBezTo>
                      <a:pt x="12296" y="4667"/>
                      <a:pt x="11744" y="4572"/>
                      <a:pt x="11199" y="4536"/>
                    </a:cubicBezTo>
                    <a:cubicBezTo>
                      <a:pt x="10988" y="4522"/>
                      <a:pt x="10777" y="4516"/>
                      <a:pt x="10567" y="4516"/>
                    </a:cubicBezTo>
                    <a:cubicBezTo>
                      <a:pt x="9612" y="4516"/>
                      <a:pt x="8665" y="4650"/>
                      <a:pt x="7727" y="4850"/>
                    </a:cubicBezTo>
                    <a:cubicBezTo>
                      <a:pt x="7070" y="4992"/>
                      <a:pt x="6421" y="5190"/>
                      <a:pt x="5759" y="5298"/>
                    </a:cubicBezTo>
                    <a:cubicBezTo>
                      <a:pt x="5405" y="5357"/>
                      <a:pt x="5051" y="5394"/>
                      <a:pt x="4702" y="5394"/>
                    </a:cubicBezTo>
                    <a:cubicBezTo>
                      <a:pt x="4040" y="5394"/>
                      <a:pt x="3393" y="5263"/>
                      <a:pt x="2779" y="4902"/>
                    </a:cubicBezTo>
                    <a:cubicBezTo>
                      <a:pt x="2414" y="4687"/>
                      <a:pt x="2056" y="4463"/>
                      <a:pt x="1827" y="4091"/>
                    </a:cubicBezTo>
                    <a:cubicBezTo>
                      <a:pt x="1740" y="3951"/>
                      <a:pt x="1695" y="3799"/>
                      <a:pt x="1707" y="3626"/>
                    </a:cubicBezTo>
                    <a:lnTo>
                      <a:pt x="1707" y="3626"/>
                    </a:lnTo>
                    <a:cubicBezTo>
                      <a:pt x="1796" y="3696"/>
                      <a:pt x="1873" y="3771"/>
                      <a:pt x="1946" y="3852"/>
                    </a:cubicBezTo>
                    <a:cubicBezTo>
                      <a:pt x="2514" y="4496"/>
                      <a:pt x="3212" y="4913"/>
                      <a:pt x="4060" y="5069"/>
                    </a:cubicBezTo>
                    <a:cubicBezTo>
                      <a:pt x="4303" y="5114"/>
                      <a:pt x="4546" y="5148"/>
                      <a:pt x="4790" y="5148"/>
                    </a:cubicBezTo>
                    <a:cubicBezTo>
                      <a:pt x="4937" y="5148"/>
                      <a:pt x="5084" y="5136"/>
                      <a:pt x="5232" y="5106"/>
                    </a:cubicBezTo>
                    <a:cubicBezTo>
                      <a:pt x="5829" y="4987"/>
                      <a:pt x="6144" y="4510"/>
                      <a:pt x="6011" y="3917"/>
                    </a:cubicBezTo>
                    <a:cubicBezTo>
                      <a:pt x="5909" y="3458"/>
                      <a:pt x="5641" y="3137"/>
                      <a:pt x="5196" y="2968"/>
                    </a:cubicBezTo>
                    <a:cubicBezTo>
                      <a:pt x="5088" y="2927"/>
                      <a:pt x="4983" y="2907"/>
                      <a:pt x="4884" y="2907"/>
                    </a:cubicBezTo>
                    <a:cubicBezTo>
                      <a:pt x="4583" y="2907"/>
                      <a:pt x="4340" y="3093"/>
                      <a:pt x="4231" y="3433"/>
                    </a:cubicBezTo>
                    <a:cubicBezTo>
                      <a:pt x="4151" y="3690"/>
                      <a:pt x="4286" y="3990"/>
                      <a:pt x="4534" y="4099"/>
                    </a:cubicBezTo>
                    <a:cubicBezTo>
                      <a:pt x="4581" y="4120"/>
                      <a:pt x="4629" y="4130"/>
                      <a:pt x="4674" y="4130"/>
                    </a:cubicBezTo>
                    <a:cubicBezTo>
                      <a:pt x="4803" y="4130"/>
                      <a:pt x="4912" y="4048"/>
                      <a:pt x="4946" y="3904"/>
                    </a:cubicBezTo>
                    <a:cubicBezTo>
                      <a:pt x="4960" y="3843"/>
                      <a:pt x="4946" y="3776"/>
                      <a:pt x="4944" y="3692"/>
                    </a:cubicBezTo>
                    <a:lnTo>
                      <a:pt x="4944" y="3692"/>
                    </a:lnTo>
                    <a:cubicBezTo>
                      <a:pt x="4998" y="3716"/>
                      <a:pt x="5046" y="3729"/>
                      <a:pt x="5087" y="3757"/>
                    </a:cubicBezTo>
                    <a:cubicBezTo>
                      <a:pt x="5215" y="3845"/>
                      <a:pt x="5278" y="3972"/>
                      <a:pt x="5257" y="4125"/>
                    </a:cubicBezTo>
                    <a:cubicBezTo>
                      <a:pt x="5233" y="4297"/>
                      <a:pt x="5125" y="4417"/>
                      <a:pt x="4962" y="4477"/>
                    </a:cubicBezTo>
                    <a:cubicBezTo>
                      <a:pt x="4891" y="4503"/>
                      <a:pt x="4819" y="4515"/>
                      <a:pt x="4748" y="4515"/>
                    </a:cubicBezTo>
                    <a:cubicBezTo>
                      <a:pt x="4651" y="4515"/>
                      <a:pt x="4555" y="4494"/>
                      <a:pt x="4461" y="4460"/>
                    </a:cubicBezTo>
                    <a:cubicBezTo>
                      <a:pt x="4040" y="4309"/>
                      <a:pt x="3739" y="3840"/>
                      <a:pt x="3750" y="3361"/>
                    </a:cubicBezTo>
                    <a:cubicBezTo>
                      <a:pt x="3764" y="2842"/>
                      <a:pt x="4083" y="2377"/>
                      <a:pt x="4520" y="2236"/>
                    </a:cubicBezTo>
                    <a:cubicBezTo>
                      <a:pt x="4688" y="2182"/>
                      <a:pt x="4864" y="2156"/>
                      <a:pt x="5041" y="2156"/>
                    </a:cubicBezTo>
                    <a:close/>
                    <a:moveTo>
                      <a:pt x="12350" y="4864"/>
                    </a:moveTo>
                    <a:cubicBezTo>
                      <a:pt x="12565" y="4864"/>
                      <a:pt x="12780" y="4892"/>
                      <a:pt x="12990" y="4994"/>
                    </a:cubicBezTo>
                    <a:cubicBezTo>
                      <a:pt x="12960" y="4999"/>
                      <a:pt x="12939" y="5006"/>
                      <a:pt x="12918" y="5006"/>
                    </a:cubicBezTo>
                    <a:cubicBezTo>
                      <a:pt x="12917" y="5006"/>
                      <a:pt x="12916" y="5006"/>
                      <a:pt x="12914" y="5006"/>
                    </a:cubicBezTo>
                    <a:cubicBezTo>
                      <a:pt x="12871" y="5005"/>
                      <a:pt x="12827" y="5005"/>
                      <a:pt x="12783" y="5005"/>
                    </a:cubicBezTo>
                    <a:cubicBezTo>
                      <a:pt x="11998" y="5005"/>
                      <a:pt x="11232" y="5151"/>
                      <a:pt x="10468" y="5323"/>
                    </a:cubicBezTo>
                    <a:cubicBezTo>
                      <a:pt x="10145" y="5396"/>
                      <a:pt x="9819" y="5438"/>
                      <a:pt x="9493" y="5438"/>
                    </a:cubicBezTo>
                    <a:cubicBezTo>
                      <a:pt x="9240" y="5438"/>
                      <a:pt x="8987" y="5413"/>
                      <a:pt x="8734" y="5358"/>
                    </a:cubicBezTo>
                    <a:cubicBezTo>
                      <a:pt x="8412" y="5288"/>
                      <a:pt x="8114" y="5161"/>
                      <a:pt x="7865" y="4940"/>
                    </a:cubicBezTo>
                    <a:cubicBezTo>
                      <a:pt x="7868" y="4923"/>
                      <a:pt x="7872" y="4906"/>
                      <a:pt x="7875" y="4889"/>
                    </a:cubicBezTo>
                    <a:cubicBezTo>
                      <a:pt x="7970" y="4903"/>
                      <a:pt x="8075" y="4895"/>
                      <a:pt x="8159" y="4934"/>
                    </a:cubicBezTo>
                    <a:cubicBezTo>
                      <a:pt x="8502" y="5092"/>
                      <a:pt x="8855" y="5202"/>
                      <a:pt x="9229" y="5202"/>
                    </a:cubicBezTo>
                    <a:cubicBezTo>
                      <a:pt x="9289" y="5202"/>
                      <a:pt x="9349" y="5199"/>
                      <a:pt x="9410" y="5193"/>
                    </a:cubicBezTo>
                    <a:cubicBezTo>
                      <a:pt x="9842" y="5151"/>
                      <a:pt x="10273" y="5089"/>
                      <a:pt x="10706" y="5035"/>
                    </a:cubicBezTo>
                    <a:cubicBezTo>
                      <a:pt x="11146" y="4981"/>
                      <a:pt x="11587" y="4913"/>
                      <a:pt x="12029" y="4879"/>
                    </a:cubicBezTo>
                    <a:cubicBezTo>
                      <a:pt x="12136" y="4871"/>
                      <a:pt x="12243" y="4864"/>
                      <a:pt x="12350" y="4864"/>
                    </a:cubicBezTo>
                    <a:close/>
                    <a:moveTo>
                      <a:pt x="1588" y="4105"/>
                    </a:moveTo>
                    <a:cubicBezTo>
                      <a:pt x="1688" y="4105"/>
                      <a:pt x="1774" y="4177"/>
                      <a:pt x="1852" y="4318"/>
                    </a:cubicBezTo>
                    <a:cubicBezTo>
                      <a:pt x="1745" y="4373"/>
                      <a:pt x="1616" y="4404"/>
                      <a:pt x="1536" y="4482"/>
                    </a:cubicBezTo>
                    <a:cubicBezTo>
                      <a:pt x="1323" y="4693"/>
                      <a:pt x="1239" y="4950"/>
                      <a:pt x="1337" y="5250"/>
                    </a:cubicBezTo>
                    <a:cubicBezTo>
                      <a:pt x="1361" y="5323"/>
                      <a:pt x="1410" y="5424"/>
                      <a:pt x="1307" y="5456"/>
                    </a:cubicBezTo>
                    <a:cubicBezTo>
                      <a:pt x="1304" y="5458"/>
                      <a:pt x="1300" y="5458"/>
                      <a:pt x="1297" y="5458"/>
                    </a:cubicBezTo>
                    <a:cubicBezTo>
                      <a:pt x="1251" y="5458"/>
                      <a:pt x="1182" y="5380"/>
                      <a:pt x="1124" y="5339"/>
                    </a:cubicBezTo>
                    <a:cubicBezTo>
                      <a:pt x="1114" y="5330"/>
                      <a:pt x="1110" y="5314"/>
                      <a:pt x="1104" y="5302"/>
                    </a:cubicBezTo>
                    <a:cubicBezTo>
                      <a:pt x="950" y="4975"/>
                      <a:pt x="1051" y="4479"/>
                      <a:pt x="1321" y="4239"/>
                    </a:cubicBezTo>
                    <a:cubicBezTo>
                      <a:pt x="1421" y="4150"/>
                      <a:pt x="1509" y="4105"/>
                      <a:pt x="1588" y="4105"/>
                    </a:cubicBezTo>
                    <a:close/>
                    <a:moveTo>
                      <a:pt x="4547" y="5483"/>
                    </a:moveTo>
                    <a:cubicBezTo>
                      <a:pt x="4570" y="5483"/>
                      <a:pt x="4593" y="5485"/>
                      <a:pt x="4617" y="5488"/>
                    </a:cubicBezTo>
                    <a:cubicBezTo>
                      <a:pt x="4565" y="5535"/>
                      <a:pt x="4508" y="5577"/>
                      <a:pt x="4465" y="5631"/>
                    </a:cubicBezTo>
                    <a:cubicBezTo>
                      <a:pt x="4420" y="5685"/>
                      <a:pt x="4380" y="5747"/>
                      <a:pt x="4354" y="5812"/>
                    </a:cubicBezTo>
                    <a:cubicBezTo>
                      <a:pt x="4266" y="6043"/>
                      <a:pt x="4463" y="6331"/>
                      <a:pt x="4694" y="6331"/>
                    </a:cubicBezTo>
                    <a:cubicBezTo>
                      <a:pt x="4711" y="6331"/>
                      <a:pt x="4727" y="6329"/>
                      <a:pt x="4744" y="6326"/>
                    </a:cubicBezTo>
                    <a:cubicBezTo>
                      <a:pt x="4803" y="6316"/>
                      <a:pt x="4880" y="6259"/>
                      <a:pt x="4897" y="6207"/>
                    </a:cubicBezTo>
                    <a:cubicBezTo>
                      <a:pt x="4915" y="6155"/>
                      <a:pt x="4888" y="6058"/>
                      <a:pt x="4845" y="6020"/>
                    </a:cubicBezTo>
                    <a:cubicBezTo>
                      <a:pt x="4829" y="6005"/>
                      <a:pt x="4803" y="6001"/>
                      <a:pt x="4773" y="6001"/>
                    </a:cubicBezTo>
                    <a:cubicBezTo>
                      <a:pt x="4736" y="6001"/>
                      <a:pt x="4693" y="6008"/>
                      <a:pt x="4657" y="6008"/>
                    </a:cubicBezTo>
                    <a:cubicBezTo>
                      <a:pt x="4642" y="6008"/>
                      <a:pt x="4625" y="6015"/>
                      <a:pt x="4604" y="6021"/>
                    </a:cubicBezTo>
                    <a:cubicBezTo>
                      <a:pt x="4570" y="5905"/>
                      <a:pt x="4611" y="5836"/>
                      <a:pt x="4717" y="5815"/>
                    </a:cubicBezTo>
                    <a:cubicBezTo>
                      <a:pt x="4729" y="5813"/>
                      <a:pt x="4741" y="5811"/>
                      <a:pt x="4753" y="5811"/>
                    </a:cubicBezTo>
                    <a:cubicBezTo>
                      <a:pt x="4905" y="5811"/>
                      <a:pt x="5080" y="5984"/>
                      <a:pt x="5103" y="6163"/>
                    </a:cubicBezTo>
                    <a:cubicBezTo>
                      <a:pt x="5123" y="6314"/>
                      <a:pt x="5005" y="6438"/>
                      <a:pt x="4825" y="6457"/>
                    </a:cubicBezTo>
                    <a:cubicBezTo>
                      <a:pt x="4808" y="6459"/>
                      <a:pt x="4791" y="6460"/>
                      <a:pt x="4774" y="6460"/>
                    </a:cubicBezTo>
                    <a:cubicBezTo>
                      <a:pt x="4478" y="6460"/>
                      <a:pt x="4183" y="6205"/>
                      <a:pt x="4157" y="5911"/>
                    </a:cubicBezTo>
                    <a:cubicBezTo>
                      <a:pt x="4136" y="5671"/>
                      <a:pt x="4311" y="5483"/>
                      <a:pt x="4547" y="5483"/>
                    </a:cubicBezTo>
                    <a:close/>
                    <a:moveTo>
                      <a:pt x="3447" y="5337"/>
                    </a:moveTo>
                    <a:cubicBezTo>
                      <a:pt x="3537" y="5337"/>
                      <a:pt x="3625" y="5359"/>
                      <a:pt x="3693" y="5404"/>
                    </a:cubicBezTo>
                    <a:cubicBezTo>
                      <a:pt x="3611" y="5440"/>
                      <a:pt x="3528" y="5473"/>
                      <a:pt x="3449" y="5515"/>
                    </a:cubicBezTo>
                    <a:cubicBezTo>
                      <a:pt x="3081" y="5717"/>
                      <a:pt x="2993" y="6170"/>
                      <a:pt x="3277" y="6479"/>
                    </a:cubicBezTo>
                    <a:cubicBezTo>
                      <a:pt x="3349" y="6558"/>
                      <a:pt x="3474" y="6604"/>
                      <a:pt x="3583" y="6628"/>
                    </a:cubicBezTo>
                    <a:cubicBezTo>
                      <a:pt x="3596" y="6631"/>
                      <a:pt x="3609" y="6632"/>
                      <a:pt x="3621" y="6632"/>
                    </a:cubicBezTo>
                    <a:cubicBezTo>
                      <a:pt x="3710" y="6632"/>
                      <a:pt x="3776" y="6564"/>
                      <a:pt x="3789" y="6460"/>
                    </a:cubicBezTo>
                    <a:cubicBezTo>
                      <a:pt x="3802" y="6359"/>
                      <a:pt x="3801" y="6238"/>
                      <a:pt x="3688" y="6209"/>
                    </a:cubicBezTo>
                    <a:cubicBezTo>
                      <a:pt x="3681" y="6208"/>
                      <a:pt x="3673" y="6207"/>
                      <a:pt x="3665" y="6207"/>
                    </a:cubicBezTo>
                    <a:cubicBezTo>
                      <a:pt x="3603" y="6207"/>
                      <a:pt x="3526" y="6263"/>
                      <a:pt x="3442" y="6295"/>
                    </a:cubicBezTo>
                    <a:cubicBezTo>
                      <a:pt x="3362" y="6213"/>
                      <a:pt x="3334" y="6101"/>
                      <a:pt x="3403" y="6018"/>
                    </a:cubicBezTo>
                    <a:cubicBezTo>
                      <a:pt x="3450" y="5963"/>
                      <a:pt x="3504" y="5940"/>
                      <a:pt x="3559" y="5940"/>
                    </a:cubicBezTo>
                    <a:cubicBezTo>
                      <a:pt x="3612" y="5940"/>
                      <a:pt x="3665" y="5962"/>
                      <a:pt x="3711" y="5996"/>
                    </a:cubicBezTo>
                    <a:cubicBezTo>
                      <a:pt x="3812" y="6072"/>
                      <a:pt x="3913" y="6170"/>
                      <a:pt x="3970" y="6283"/>
                    </a:cubicBezTo>
                    <a:cubicBezTo>
                      <a:pt x="4057" y="6450"/>
                      <a:pt x="3954" y="6659"/>
                      <a:pt x="3770" y="6696"/>
                    </a:cubicBezTo>
                    <a:cubicBezTo>
                      <a:pt x="3721" y="6706"/>
                      <a:pt x="3670" y="6711"/>
                      <a:pt x="3618" y="6711"/>
                    </a:cubicBezTo>
                    <a:cubicBezTo>
                      <a:pt x="3542" y="6711"/>
                      <a:pt x="3466" y="6700"/>
                      <a:pt x="3399" y="6676"/>
                    </a:cubicBezTo>
                    <a:cubicBezTo>
                      <a:pt x="3171" y="6597"/>
                      <a:pt x="3017" y="6418"/>
                      <a:pt x="2919" y="6199"/>
                    </a:cubicBezTo>
                    <a:cubicBezTo>
                      <a:pt x="2808" y="5952"/>
                      <a:pt x="2901" y="5606"/>
                      <a:pt x="3116" y="5443"/>
                    </a:cubicBezTo>
                    <a:cubicBezTo>
                      <a:pt x="3208" y="5373"/>
                      <a:pt x="3330" y="5337"/>
                      <a:pt x="3447" y="5337"/>
                    </a:cubicBezTo>
                    <a:close/>
                    <a:moveTo>
                      <a:pt x="1992" y="6113"/>
                    </a:moveTo>
                    <a:cubicBezTo>
                      <a:pt x="2245" y="6113"/>
                      <a:pt x="2457" y="6259"/>
                      <a:pt x="2505" y="6496"/>
                    </a:cubicBezTo>
                    <a:cubicBezTo>
                      <a:pt x="2542" y="6669"/>
                      <a:pt x="2557" y="6855"/>
                      <a:pt x="2535" y="7029"/>
                    </a:cubicBezTo>
                    <a:cubicBezTo>
                      <a:pt x="2500" y="7300"/>
                      <a:pt x="2517" y="7523"/>
                      <a:pt x="2798" y="7661"/>
                    </a:cubicBezTo>
                    <a:cubicBezTo>
                      <a:pt x="2870" y="7695"/>
                      <a:pt x="2916" y="7786"/>
                      <a:pt x="2974" y="7850"/>
                    </a:cubicBezTo>
                    <a:cubicBezTo>
                      <a:pt x="2961" y="7863"/>
                      <a:pt x="2949" y="7878"/>
                      <a:pt x="2937" y="7890"/>
                    </a:cubicBezTo>
                    <a:cubicBezTo>
                      <a:pt x="2936" y="7890"/>
                      <a:pt x="2935" y="7890"/>
                      <a:pt x="2934" y="7890"/>
                    </a:cubicBezTo>
                    <a:cubicBezTo>
                      <a:pt x="2785" y="7890"/>
                      <a:pt x="2664" y="7826"/>
                      <a:pt x="2555" y="7723"/>
                    </a:cubicBezTo>
                    <a:cubicBezTo>
                      <a:pt x="2535" y="7703"/>
                      <a:pt x="2498" y="7700"/>
                      <a:pt x="2469" y="7690"/>
                    </a:cubicBezTo>
                    <a:cubicBezTo>
                      <a:pt x="2460" y="7720"/>
                      <a:pt x="2442" y="7750"/>
                      <a:pt x="2443" y="7778"/>
                    </a:cubicBezTo>
                    <a:cubicBezTo>
                      <a:pt x="2444" y="7819"/>
                      <a:pt x="2464" y="7860"/>
                      <a:pt x="2467" y="7904"/>
                    </a:cubicBezTo>
                    <a:cubicBezTo>
                      <a:pt x="2470" y="7986"/>
                      <a:pt x="2468" y="8070"/>
                      <a:pt x="2469" y="8154"/>
                    </a:cubicBezTo>
                    <a:cubicBezTo>
                      <a:pt x="2444" y="8158"/>
                      <a:pt x="2422" y="8160"/>
                      <a:pt x="2397" y="8164"/>
                    </a:cubicBezTo>
                    <a:cubicBezTo>
                      <a:pt x="2367" y="8061"/>
                      <a:pt x="2340" y="7956"/>
                      <a:pt x="2307" y="7853"/>
                    </a:cubicBezTo>
                    <a:cubicBezTo>
                      <a:pt x="2288" y="7800"/>
                      <a:pt x="2258" y="7751"/>
                      <a:pt x="2235" y="7699"/>
                    </a:cubicBezTo>
                    <a:cubicBezTo>
                      <a:pt x="2209" y="7744"/>
                      <a:pt x="2178" y="7788"/>
                      <a:pt x="2159" y="7837"/>
                    </a:cubicBezTo>
                    <a:cubicBezTo>
                      <a:pt x="2123" y="7930"/>
                      <a:pt x="2101" y="8029"/>
                      <a:pt x="2059" y="8117"/>
                    </a:cubicBezTo>
                    <a:cubicBezTo>
                      <a:pt x="2044" y="8151"/>
                      <a:pt x="1988" y="8165"/>
                      <a:pt x="1951" y="8189"/>
                    </a:cubicBezTo>
                    <a:cubicBezTo>
                      <a:pt x="1940" y="8147"/>
                      <a:pt x="1915" y="8103"/>
                      <a:pt x="1921" y="8065"/>
                    </a:cubicBezTo>
                    <a:cubicBezTo>
                      <a:pt x="1934" y="7991"/>
                      <a:pt x="1963" y="7920"/>
                      <a:pt x="1988" y="7848"/>
                    </a:cubicBezTo>
                    <a:cubicBezTo>
                      <a:pt x="2049" y="7667"/>
                      <a:pt x="2030" y="7518"/>
                      <a:pt x="1880" y="7373"/>
                    </a:cubicBezTo>
                    <a:cubicBezTo>
                      <a:pt x="1684" y="7181"/>
                      <a:pt x="1554" y="6942"/>
                      <a:pt x="1528" y="6661"/>
                    </a:cubicBezTo>
                    <a:cubicBezTo>
                      <a:pt x="1507" y="6423"/>
                      <a:pt x="1660" y="6180"/>
                      <a:pt x="1860" y="6115"/>
                    </a:cubicBezTo>
                    <a:cubicBezTo>
                      <a:pt x="1917" y="6211"/>
                      <a:pt x="1972" y="6305"/>
                      <a:pt x="2028" y="6399"/>
                    </a:cubicBezTo>
                    <a:cubicBezTo>
                      <a:pt x="2045" y="6391"/>
                      <a:pt x="2060" y="6382"/>
                      <a:pt x="2077" y="6374"/>
                    </a:cubicBezTo>
                    <a:cubicBezTo>
                      <a:pt x="2048" y="6288"/>
                      <a:pt x="2020" y="6202"/>
                      <a:pt x="1992" y="6113"/>
                    </a:cubicBezTo>
                    <a:close/>
                    <a:moveTo>
                      <a:pt x="5722" y="6494"/>
                    </a:moveTo>
                    <a:cubicBezTo>
                      <a:pt x="5965" y="6494"/>
                      <a:pt x="6200" y="6643"/>
                      <a:pt x="6291" y="6866"/>
                    </a:cubicBezTo>
                    <a:cubicBezTo>
                      <a:pt x="6358" y="7031"/>
                      <a:pt x="6409" y="7208"/>
                      <a:pt x="6430" y="7384"/>
                    </a:cubicBezTo>
                    <a:cubicBezTo>
                      <a:pt x="6453" y="7576"/>
                      <a:pt x="6502" y="7718"/>
                      <a:pt x="6707" y="7776"/>
                    </a:cubicBezTo>
                    <a:cubicBezTo>
                      <a:pt x="6800" y="7803"/>
                      <a:pt x="6898" y="7857"/>
                      <a:pt x="6918" y="8019"/>
                    </a:cubicBezTo>
                    <a:cubicBezTo>
                      <a:pt x="6781" y="7983"/>
                      <a:pt x="6666" y="7952"/>
                      <a:pt x="6549" y="7924"/>
                    </a:cubicBezTo>
                    <a:cubicBezTo>
                      <a:pt x="6506" y="7914"/>
                      <a:pt x="6461" y="7912"/>
                      <a:pt x="6417" y="7907"/>
                    </a:cubicBezTo>
                    <a:lnTo>
                      <a:pt x="6417" y="7907"/>
                    </a:lnTo>
                    <a:cubicBezTo>
                      <a:pt x="6420" y="7955"/>
                      <a:pt x="6417" y="8005"/>
                      <a:pt x="6429" y="8051"/>
                    </a:cubicBezTo>
                    <a:cubicBezTo>
                      <a:pt x="6450" y="8141"/>
                      <a:pt x="6481" y="8229"/>
                      <a:pt x="6510" y="8318"/>
                    </a:cubicBezTo>
                    <a:cubicBezTo>
                      <a:pt x="6492" y="8327"/>
                      <a:pt x="6474" y="8334"/>
                      <a:pt x="6456" y="8344"/>
                    </a:cubicBezTo>
                    <a:cubicBezTo>
                      <a:pt x="6390" y="8255"/>
                      <a:pt x="6327" y="8164"/>
                      <a:pt x="6258" y="8077"/>
                    </a:cubicBezTo>
                    <a:cubicBezTo>
                      <a:pt x="6234" y="8048"/>
                      <a:pt x="6197" y="8030"/>
                      <a:pt x="6166" y="8005"/>
                    </a:cubicBezTo>
                    <a:cubicBezTo>
                      <a:pt x="6147" y="8035"/>
                      <a:pt x="6119" y="8064"/>
                      <a:pt x="6109" y="8096"/>
                    </a:cubicBezTo>
                    <a:cubicBezTo>
                      <a:pt x="6080" y="8199"/>
                      <a:pt x="6059" y="8303"/>
                      <a:pt x="6036" y="8408"/>
                    </a:cubicBezTo>
                    <a:cubicBezTo>
                      <a:pt x="6015" y="8407"/>
                      <a:pt x="5995" y="8405"/>
                      <a:pt x="5975" y="8402"/>
                    </a:cubicBezTo>
                    <a:cubicBezTo>
                      <a:pt x="5967" y="8340"/>
                      <a:pt x="5936" y="8271"/>
                      <a:pt x="5954" y="8220"/>
                    </a:cubicBezTo>
                    <a:cubicBezTo>
                      <a:pt x="6042" y="7973"/>
                      <a:pt x="5930" y="7818"/>
                      <a:pt x="5743" y="7679"/>
                    </a:cubicBezTo>
                    <a:cubicBezTo>
                      <a:pt x="5665" y="7622"/>
                      <a:pt x="5603" y="7538"/>
                      <a:pt x="5547" y="7456"/>
                    </a:cubicBezTo>
                    <a:cubicBezTo>
                      <a:pt x="5408" y="7256"/>
                      <a:pt x="5359" y="7032"/>
                      <a:pt x="5409" y="6794"/>
                    </a:cubicBezTo>
                    <a:cubicBezTo>
                      <a:pt x="5430" y="6696"/>
                      <a:pt x="5489" y="6605"/>
                      <a:pt x="5530" y="6511"/>
                    </a:cubicBezTo>
                    <a:cubicBezTo>
                      <a:pt x="5543" y="6515"/>
                      <a:pt x="5559" y="6519"/>
                      <a:pt x="5573" y="6525"/>
                    </a:cubicBezTo>
                    <a:cubicBezTo>
                      <a:pt x="5655" y="6731"/>
                      <a:pt x="5730" y="6941"/>
                      <a:pt x="5933" y="7072"/>
                    </a:cubicBezTo>
                    <a:cubicBezTo>
                      <a:pt x="5839" y="6884"/>
                      <a:pt x="5744" y="6696"/>
                      <a:pt x="5646" y="6499"/>
                    </a:cubicBezTo>
                    <a:cubicBezTo>
                      <a:pt x="5671" y="6495"/>
                      <a:pt x="5696" y="6494"/>
                      <a:pt x="5722" y="6494"/>
                    </a:cubicBezTo>
                    <a:close/>
                    <a:moveTo>
                      <a:pt x="5022" y="0"/>
                    </a:moveTo>
                    <a:cubicBezTo>
                      <a:pt x="4990" y="0"/>
                      <a:pt x="4954" y="22"/>
                      <a:pt x="4917" y="66"/>
                    </a:cubicBezTo>
                    <a:cubicBezTo>
                      <a:pt x="4762" y="253"/>
                      <a:pt x="4756" y="473"/>
                      <a:pt x="4785" y="701"/>
                    </a:cubicBezTo>
                    <a:cubicBezTo>
                      <a:pt x="4811" y="902"/>
                      <a:pt x="4818" y="1108"/>
                      <a:pt x="4865" y="1304"/>
                    </a:cubicBezTo>
                    <a:cubicBezTo>
                      <a:pt x="4915" y="1516"/>
                      <a:pt x="4999" y="1719"/>
                      <a:pt x="5062" y="1908"/>
                    </a:cubicBezTo>
                    <a:cubicBezTo>
                      <a:pt x="5033" y="1879"/>
                      <a:pt x="4972" y="1829"/>
                      <a:pt x="4921" y="1771"/>
                    </a:cubicBezTo>
                    <a:cubicBezTo>
                      <a:pt x="4866" y="1707"/>
                      <a:pt x="4823" y="1631"/>
                      <a:pt x="4771" y="1564"/>
                    </a:cubicBezTo>
                    <a:cubicBezTo>
                      <a:pt x="4613" y="1358"/>
                      <a:pt x="4409" y="1242"/>
                      <a:pt x="4154" y="1242"/>
                    </a:cubicBezTo>
                    <a:cubicBezTo>
                      <a:pt x="4139" y="1242"/>
                      <a:pt x="4124" y="1242"/>
                      <a:pt x="4109" y="1243"/>
                    </a:cubicBezTo>
                    <a:cubicBezTo>
                      <a:pt x="3967" y="1250"/>
                      <a:pt x="3822" y="1263"/>
                      <a:pt x="3687" y="1300"/>
                    </a:cubicBezTo>
                    <a:cubicBezTo>
                      <a:pt x="3603" y="1323"/>
                      <a:pt x="3522" y="1335"/>
                      <a:pt x="3441" y="1335"/>
                    </a:cubicBezTo>
                    <a:cubicBezTo>
                      <a:pt x="3343" y="1335"/>
                      <a:pt x="3246" y="1316"/>
                      <a:pt x="3148" y="1273"/>
                    </a:cubicBezTo>
                    <a:cubicBezTo>
                      <a:pt x="3129" y="1264"/>
                      <a:pt x="3108" y="1262"/>
                      <a:pt x="3086" y="1262"/>
                    </a:cubicBezTo>
                    <a:cubicBezTo>
                      <a:pt x="3052" y="1262"/>
                      <a:pt x="3015" y="1268"/>
                      <a:pt x="2980" y="1268"/>
                    </a:cubicBezTo>
                    <a:cubicBezTo>
                      <a:pt x="2979" y="1268"/>
                      <a:pt x="2977" y="1268"/>
                      <a:pt x="2975" y="1268"/>
                    </a:cubicBezTo>
                    <a:lnTo>
                      <a:pt x="2975" y="1268"/>
                    </a:lnTo>
                    <a:cubicBezTo>
                      <a:pt x="2978" y="1326"/>
                      <a:pt x="2967" y="1390"/>
                      <a:pt x="2986" y="1441"/>
                    </a:cubicBezTo>
                    <a:cubicBezTo>
                      <a:pt x="3098" y="1733"/>
                      <a:pt x="3287" y="1918"/>
                      <a:pt x="3606" y="1918"/>
                    </a:cubicBezTo>
                    <a:cubicBezTo>
                      <a:pt x="3625" y="1918"/>
                      <a:pt x="3643" y="1918"/>
                      <a:pt x="3662" y="1917"/>
                    </a:cubicBezTo>
                    <a:cubicBezTo>
                      <a:pt x="3694" y="1914"/>
                      <a:pt x="3726" y="1914"/>
                      <a:pt x="3757" y="1914"/>
                    </a:cubicBezTo>
                    <a:cubicBezTo>
                      <a:pt x="3783" y="1914"/>
                      <a:pt x="3808" y="1914"/>
                      <a:pt x="3833" y="1914"/>
                    </a:cubicBezTo>
                    <a:cubicBezTo>
                      <a:pt x="3871" y="1914"/>
                      <a:pt x="3909" y="1914"/>
                      <a:pt x="3946" y="1910"/>
                    </a:cubicBezTo>
                    <a:cubicBezTo>
                      <a:pt x="3967" y="1909"/>
                      <a:pt x="3986" y="1908"/>
                      <a:pt x="4006" y="1908"/>
                    </a:cubicBezTo>
                    <a:cubicBezTo>
                      <a:pt x="4197" y="1908"/>
                      <a:pt x="4363" y="1980"/>
                      <a:pt x="4523" y="2100"/>
                    </a:cubicBezTo>
                    <a:cubicBezTo>
                      <a:pt x="4472" y="2133"/>
                      <a:pt x="4429" y="2151"/>
                      <a:pt x="4382" y="2151"/>
                    </a:cubicBezTo>
                    <a:cubicBezTo>
                      <a:pt x="4347" y="2151"/>
                      <a:pt x="4310" y="2141"/>
                      <a:pt x="4266" y="2120"/>
                    </a:cubicBezTo>
                    <a:cubicBezTo>
                      <a:pt x="4147" y="2063"/>
                      <a:pt x="4004" y="2039"/>
                      <a:pt x="3870" y="2039"/>
                    </a:cubicBezTo>
                    <a:cubicBezTo>
                      <a:pt x="3864" y="2039"/>
                      <a:pt x="3859" y="2039"/>
                      <a:pt x="3853" y="2039"/>
                    </a:cubicBezTo>
                    <a:cubicBezTo>
                      <a:pt x="3824" y="2040"/>
                      <a:pt x="3795" y="2041"/>
                      <a:pt x="3766" y="2041"/>
                    </a:cubicBezTo>
                    <a:cubicBezTo>
                      <a:pt x="3384" y="2041"/>
                      <a:pt x="3014" y="1978"/>
                      <a:pt x="2649" y="1869"/>
                    </a:cubicBezTo>
                    <a:cubicBezTo>
                      <a:pt x="2616" y="1859"/>
                      <a:pt x="2580" y="1859"/>
                      <a:pt x="2520" y="1849"/>
                    </a:cubicBezTo>
                    <a:lnTo>
                      <a:pt x="2520" y="1849"/>
                    </a:lnTo>
                    <a:cubicBezTo>
                      <a:pt x="2554" y="2020"/>
                      <a:pt x="2650" y="2130"/>
                      <a:pt x="2769" y="2178"/>
                    </a:cubicBezTo>
                    <a:cubicBezTo>
                      <a:pt x="3125" y="2322"/>
                      <a:pt x="3492" y="2442"/>
                      <a:pt x="3855" y="2572"/>
                    </a:cubicBezTo>
                    <a:cubicBezTo>
                      <a:pt x="3859" y="2575"/>
                      <a:pt x="3864" y="2577"/>
                      <a:pt x="3868" y="2578"/>
                    </a:cubicBezTo>
                    <a:cubicBezTo>
                      <a:pt x="3809" y="2729"/>
                      <a:pt x="3737" y="2876"/>
                      <a:pt x="3690" y="3031"/>
                    </a:cubicBezTo>
                    <a:cubicBezTo>
                      <a:pt x="3495" y="3693"/>
                      <a:pt x="3910" y="4427"/>
                      <a:pt x="4564" y="4587"/>
                    </a:cubicBezTo>
                    <a:cubicBezTo>
                      <a:pt x="4626" y="4602"/>
                      <a:pt x="4688" y="4609"/>
                      <a:pt x="4748" y="4609"/>
                    </a:cubicBezTo>
                    <a:cubicBezTo>
                      <a:pt x="4974" y="4609"/>
                      <a:pt x="5177" y="4505"/>
                      <a:pt x="5286" y="4321"/>
                    </a:cubicBezTo>
                    <a:cubicBezTo>
                      <a:pt x="5438" y="4065"/>
                      <a:pt x="5324" y="3724"/>
                      <a:pt x="5049" y="3625"/>
                    </a:cubicBezTo>
                    <a:cubicBezTo>
                      <a:pt x="5028" y="3618"/>
                      <a:pt x="5004" y="3614"/>
                      <a:pt x="4979" y="3614"/>
                    </a:cubicBezTo>
                    <a:cubicBezTo>
                      <a:pt x="4939" y="3614"/>
                      <a:pt x="4896" y="3624"/>
                      <a:pt x="4863" y="3638"/>
                    </a:cubicBezTo>
                    <a:cubicBezTo>
                      <a:pt x="4842" y="3647"/>
                      <a:pt x="4861" y="3735"/>
                      <a:pt x="4849" y="3784"/>
                    </a:cubicBezTo>
                    <a:cubicBezTo>
                      <a:pt x="4834" y="3853"/>
                      <a:pt x="4826" y="3941"/>
                      <a:pt x="4780" y="3982"/>
                    </a:cubicBezTo>
                    <a:cubicBezTo>
                      <a:pt x="4754" y="4006"/>
                      <a:pt x="4704" y="4018"/>
                      <a:pt x="4657" y="4018"/>
                    </a:cubicBezTo>
                    <a:cubicBezTo>
                      <a:pt x="4631" y="4018"/>
                      <a:pt x="4606" y="4014"/>
                      <a:pt x="4586" y="4007"/>
                    </a:cubicBezTo>
                    <a:cubicBezTo>
                      <a:pt x="4405" y="3949"/>
                      <a:pt x="4279" y="3718"/>
                      <a:pt x="4307" y="3527"/>
                    </a:cubicBezTo>
                    <a:cubicBezTo>
                      <a:pt x="4355" y="3206"/>
                      <a:pt x="4605" y="2999"/>
                      <a:pt x="4900" y="2999"/>
                    </a:cubicBezTo>
                    <a:cubicBezTo>
                      <a:pt x="4972" y="2999"/>
                      <a:pt x="5047" y="3011"/>
                      <a:pt x="5122" y="3037"/>
                    </a:cubicBezTo>
                    <a:cubicBezTo>
                      <a:pt x="5588" y="3199"/>
                      <a:pt x="5855" y="3527"/>
                      <a:pt x="5933" y="4008"/>
                    </a:cubicBezTo>
                    <a:cubicBezTo>
                      <a:pt x="6010" y="4494"/>
                      <a:pt x="5764" y="4885"/>
                      <a:pt x="5284" y="4987"/>
                    </a:cubicBezTo>
                    <a:cubicBezTo>
                      <a:pt x="5114" y="5024"/>
                      <a:pt x="4936" y="5040"/>
                      <a:pt x="4758" y="5040"/>
                    </a:cubicBezTo>
                    <a:cubicBezTo>
                      <a:pt x="4680" y="5040"/>
                      <a:pt x="4601" y="5037"/>
                      <a:pt x="4524" y="5031"/>
                    </a:cubicBezTo>
                    <a:cubicBezTo>
                      <a:pt x="3926" y="4989"/>
                      <a:pt x="3339" y="4852"/>
                      <a:pt x="2851" y="4493"/>
                    </a:cubicBezTo>
                    <a:cubicBezTo>
                      <a:pt x="2426" y="4179"/>
                      <a:pt x="2178" y="3739"/>
                      <a:pt x="2257" y="3175"/>
                    </a:cubicBezTo>
                    <a:cubicBezTo>
                      <a:pt x="2277" y="3037"/>
                      <a:pt x="2330" y="2917"/>
                      <a:pt x="2467" y="2856"/>
                    </a:cubicBezTo>
                    <a:cubicBezTo>
                      <a:pt x="2505" y="2840"/>
                      <a:pt x="2543" y="2831"/>
                      <a:pt x="2579" y="2831"/>
                    </a:cubicBezTo>
                    <a:cubicBezTo>
                      <a:pt x="2634" y="2831"/>
                      <a:pt x="2685" y="2853"/>
                      <a:pt x="2725" y="2905"/>
                    </a:cubicBezTo>
                    <a:cubicBezTo>
                      <a:pt x="2752" y="2939"/>
                      <a:pt x="2750" y="2999"/>
                      <a:pt x="2761" y="3048"/>
                    </a:cubicBezTo>
                    <a:cubicBezTo>
                      <a:pt x="2727" y="3054"/>
                      <a:pt x="2693" y="3067"/>
                      <a:pt x="2661" y="3067"/>
                    </a:cubicBezTo>
                    <a:cubicBezTo>
                      <a:pt x="2656" y="3067"/>
                      <a:pt x="2652" y="3067"/>
                      <a:pt x="2647" y="3066"/>
                    </a:cubicBezTo>
                    <a:cubicBezTo>
                      <a:pt x="2635" y="3064"/>
                      <a:pt x="2625" y="3063"/>
                      <a:pt x="2615" y="3063"/>
                    </a:cubicBezTo>
                    <a:cubicBezTo>
                      <a:pt x="2539" y="3063"/>
                      <a:pt x="2513" y="3117"/>
                      <a:pt x="2545" y="3177"/>
                    </a:cubicBezTo>
                    <a:cubicBezTo>
                      <a:pt x="2591" y="3262"/>
                      <a:pt x="2664" y="3365"/>
                      <a:pt x="2746" y="3386"/>
                    </a:cubicBezTo>
                    <a:cubicBezTo>
                      <a:pt x="2756" y="3389"/>
                      <a:pt x="2768" y="3391"/>
                      <a:pt x="2780" y="3391"/>
                    </a:cubicBezTo>
                    <a:cubicBezTo>
                      <a:pt x="2853" y="3391"/>
                      <a:pt x="2952" y="3342"/>
                      <a:pt x="2998" y="3287"/>
                    </a:cubicBezTo>
                    <a:cubicBezTo>
                      <a:pt x="3058" y="3216"/>
                      <a:pt x="3093" y="3096"/>
                      <a:pt x="3087" y="3000"/>
                    </a:cubicBezTo>
                    <a:cubicBezTo>
                      <a:pt x="3065" y="2688"/>
                      <a:pt x="2906" y="2456"/>
                      <a:pt x="2613" y="2332"/>
                    </a:cubicBezTo>
                    <a:cubicBezTo>
                      <a:pt x="2504" y="2286"/>
                      <a:pt x="2389" y="2252"/>
                      <a:pt x="2273" y="2231"/>
                    </a:cubicBezTo>
                    <a:cubicBezTo>
                      <a:pt x="2227" y="2222"/>
                      <a:pt x="2182" y="2217"/>
                      <a:pt x="2137" y="2217"/>
                    </a:cubicBezTo>
                    <a:cubicBezTo>
                      <a:pt x="1866" y="2217"/>
                      <a:pt x="1621" y="2374"/>
                      <a:pt x="1501" y="2629"/>
                    </a:cubicBezTo>
                    <a:cubicBezTo>
                      <a:pt x="1466" y="2706"/>
                      <a:pt x="1439" y="2784"/>
                      <a:pt x="1405" y="2870"/>
                    </a:cubicBezTo>
                    <a:cubicBezTo>
                      <a:pt x="1160" y="2458"/>
                      <a:pt x="1101" y="1347"/>
                      <a:pt x="1470" y="932"/>
                    </a:cubicBezTo>
                    <a:cubicBezTo>
                      <a:pt x="1478" y="977"/>
                      <a:pt x="1486" y="1015"/>
                      <a:pt x="1492" y="1052"/>
                    </a:cubicBezTo>
                    <a:cubicBezTo>
                      <a:pt x="1522" y="1209"/>
                      <a:pt x="1650" y="1333"/>
                      <a:pt x="1808" y="1356"/>
                    </a:cubicBezTo>
                    <a:cubicBezTo>
                      <a:pt x="1821" y="1357"/>
                      <a:pt x="1835" y="1358"/>
                      <a:pt x="1848" y="1358"/>
                    </a:cubicBezTo>
                    <a:cubicBezTo>
                      <a:pt x="1968" y="1358"/>
                      <a:pt x="2076" y="1282"/>
                      <a:pt x="2146" y="1144"/>
                    </a:cubicBezTo>
                    <a:cubicBezTo>
                      <a:pt x="2234" y="968"/>
                      <a:pt x="2240" y="796"/>
                      <a:pt x="2106" y="639"/>
                    </a:cubicBezTo>
                    <a:cubicBezTo>
                      <a:pt x="2008" y="525"/>
                      <a:pt x="1893" y="466"/>
                      <a:pt x="1761" y="466"/>
                    </a:cubicBezTo>
                    <a:cubicBezTo>
                      <a:pt x="1713" y="466"/>
                      <a:pt x="1662" y="474"/>
                      <a:pt x="1609" y="490"/>
                    </a:cubicBezTo>
                    <a:cubicBezTo>
                      <a:pt x="1420" y="547"/>
                      <a:pt x="1270" y="654"/>
                      <a:pt x="1149" y="808"/>
                    </a:cubicBezTo>
                    <a:cubicBezTo>
                      <a:pt x="799" y="1250"/>
                      <a:pt x="738" y="1765"/>
                      <a:pt x="777" y="2303"/>
                    </a:cubicBezTo>
                    <a:cubicBezTo>
                      <a:pt x="806" y="2715"/>
                      <a:pt x="937" y="3091"/>
                      <a:pt x="1188" y="3422"/>
                    </a:cubicBezTo>
                    <a:cubicBezTo>
                      <a:pt x="1202" y="3439"/>
                      <a:pt x="1213" y="3459"/>
                      <a:pt x="1238" y="3497"/>
                    </a:cubicBezTo>
                    <a:cubicBezTo>
                      <a:pt x="1182" y="3490"/>
                      <a:pt x="1147" y="3485"/>
                      <a:pt x="1114" y="3479"/>
                    </a:cubicBezTo>
                    <a:cubicBezTo>
                      <a:pt x="1046" y="3468"/>
                      <a:pt x="980" y="3462"/>
                      <a:pt x="915" y="3462"/>
                    </a:cubicBezTo>
                    <a:cubicBezTo>
                      <a:pt x="523" y="3462"/>
                      <a:pt x="206" y="3678"/>
                      <a:pt x="39" y="4068"/>
                    </a:cubicBezTo>
                    <a:cubicBezTo>
                      <a:pt x="34" y="4081"/>
                      <a:pt x="21" y="4090"/>
                      <a:pt x="14" y="4101"/>
                    </a:cubicBezTo>
                    <a:cubicBezTo>
                      <a:pt x="10" y="4130"/>
                      <a:pt x="6" y="4158"/>
                      <a:pt x="0" y="4186"/>
                    </a:cubicBezTo>
                    <a:cubicBezTo>
                      <a:pt x="9" y="4279"/>
                      <a:pt x="13" y="4364"/>
                      <a:pt x="25" y="4448"/>
                    </a:cubicBezTo>
                    <a:cubicBezTo>
                      <a:pt x="46" y="4590"/>
                      <a:pt x="98" y="4725"/>
                      <a:pt x="232" y="4785"/>
                    </a:cubicBezTo>
                    <a:cubicBezTo>
                      <a:pt x="251" y="4793"/>
                      <a:pt x="272" y="4796"/>
                      <a:pt x="294" y="4796"/>
                    </a:cubicBezTo>
                    <a:cubicBezTo>
                      <a:pt x="352" y="4796"/>
                      <a:pt x="420" y="4775"/>
                      <a:pt x="480" y="4771"/>
                    </a:cubicBezTo>
                    <a:cubicBezTo>
                      <a:pt x="468" y="4698"/>
                      <a:pt x="480" y="4609"/>
                      <a:pt x="443" y="4557"/>
                    </a:cubicBezTo>
                    <a:cubicBezTo>
                      <a:pt x="261" y="4305"/>
                      <a:pt x="308" y="4084"/>
                      <a:pt x="592" y="3948"/>
                    </a:cubicBezTo>
                    <a:cubicBezTo>
                      <a:pt x="727" y="3884"/>
                      <a:pt x="860" y="3854"/>
                      <a:pt x="993" y="3854"/>
                    </a:cubicBezTo>
                    <a:cubicBezTo>
                      <a:pt x="1172" y="3854"/>
                      <a:pt x="1350" y="3908"/>
                      <a:pt x="1529" y="4004"/>
                    </a:cubicBezTo>
                    <a:cubicBezTo>
                      <a:pt x="1508" y="4023"/>
                      <a:pt x="1497" y="4038"/>
                      <a:pt x="1483" y="4043"/>
                    </a:cubicBezTo>
                    <a:cubicBezTo>
                      <a:pt x="1046" y="4209"/>
                      <a:pt x="827" y="4836"/>
                      <a:pt x="1037" y="5334"/>
                    </a:cubicBezTo>
                    <a:cubicBezTo>
                      <a:pt x="1047" y="5359"/>
                      <a:pt x="1062" y="5384"/>
                      <a:pt x="1079" y="5407"/>
                    </a:cubicBezTo>
                    <a:cubicBezTo>
                      <a:pt x="1132" y="5478"/>
                      <a:pt x="1191" y="5551"/>
                      <a:pt x="1275" y="5551"/>
                    </a:cubicBezTo>
                    <a:cubicBezTo>
                      <a:pt x="1297" y="5551"/>
                      <a:pt x="1322" y="5546"/>
                      <a:pt x="1348" y="5534"/>
                    </a:cubicBezTo>
                    <a:cubicBezTo>
                      <a:pt x="1477" y="5476"/>
                      <a:pt x="1455" y="5358"/>
                      <a:pt x="1420" y="5250"/>
                    </a:cubicBezTo>
                    <a:cubicBezTo>
                      <a:pt x="1335" y="4990"/>
                      <a:pt x="1397" y="4764"/>
                      <a:pt x="1571" y="4563"/>
                    </a:cubicBezTo>
                    <a:cubicBezTo>
                      <a:pt x="1643" y="4480"/>
                      <a:pt x="1740" y="4436"/>
                      <a:pt x="1838" y="4436"/>
                    </a:cubicBezTo>
                    <a:cubicBezTo>
                      <a:pt x="1905" y="4436"/>
                      <a:pt x="1972" y="4457"/>
                      <a:pt x="2032" y="4500"/>
                    </a:cubicBezTo>
                    <a:cubicBezTo>
                      <a:pt x="2220" y="4634"/>
                      <a:pt x="2401" y="4779"/>
                      <a:pt x="2596" y="4927"/>
                    </a:cubicBezTo>
                    <a:cubicBezTo>
                      <a:pt x="2516" y="4968"/>
                      <a:pt x="2438" y="5007"/>
                      <a:pt x="2363" y="5047"/>
                    </a:cubicBezTo>
                    <a:cubicBezTo>
                      <a:pt x="2022" y="5223"/>
                      <a:pt x="1890" y="5523"/>
                      <a:pt x="1872" y="5885"/>
                    </a:cubicBezTo>
                    <a:cubicBezTo>
                      <a:pt x="1868" y="5963"/>
                      <a:pt x="1860" y="6009"/>
                      <a:pt x="1775" y="6045"/>
                    </a:cubicBezTo>
                    <a:cubicBezTo>
                      <a:pt x="1559" y="6135"/>
                      <a:pt x="1408" y="6434"/>
                      <a:pt x="1434" y="6683"/>
                    </a:cubicBezTo>
                    <a:cubicBezTo>
                      <a:pt x="1465" y="6975"/>
                      <a:pt x="1607" y="7217"/>
                      <a:pt x="1807" y="7416"/>
                    </a:cubicBezTo>
                    <a:cubicBezTo>
                      <a:pt x="1934" y="7544"/>
                      <a:pt x="1957" y="7669"/>
                      <a:pt x="1899" y="7826"/>
                    </a:cubicBezTo>
                    <a:cubicBezTo>
                      <a:pt x="1870" y="7901"/>
                      <a:pt x="1829" y="7979"/>
                      <a:pt x="1831" y="8055"/>
                    </a:cubicBezTo>
                    <a:cubicBezTo>
                      <a:pt x="1832" y="8129"/>
                      <a:pt x="1879" y="8203"/>
                      <a:pt x="1906" y="8276"/>
                    </a:cubicBezTo>
                    <a:cubicBezTo>
                      <a:pt x="1981" y="8248"/>
                      <a:pt x="2066" y="8235"/>
                      <a:pt x="2123" y="8188"/>
                    </a:cubicBezTo>
                    <a:cubicBezTo>
                      <a:pt x="2173" y="8146"/>
                      <a:pt x="2189" y="8065"/>
                      <a:pt x="2232" y="7977"/>
                    </a:cubicBezTo>
                    <a:cubicBezTo>
                      <a:pt x="2252" y="8030"/>
                      <a:pt x="2260" y="8076"/>
                      <a:pt x="2285" y="8106"/>
                    </a:cubicBezTo>
                    <a:cubicBezTo>
                      <a:pt x="2335" y="8160"/>
                      <a:pt x="2397" y="8203"/>
                      <a:pt x="2454" y="8251"/>
                    </a:cubicBezTo>
                    <a:cubicBezTo>
                      <a:pt x="2494" y="8186"/>
                      <a:pt x="2547" y="8127"/>
                      <a:pt x="2569" y="8055"/>
                    </a:cubicBezTo>
                    <a:cubicBezTo>
                      <a:pt x="2587" y="7998"/>
                      <a:pt x="2570" y="7927"/>
                      <a:pt x="2569" y="7854"/>
                    </a:cubicBezTo>
                    <a:lnTo>
                      <a:pt x="2569" y="7854"/>
                    </a:lnTo>
                    <a:cubicBezTo>
                      <a:pt x="2657" y="7893"/>
                      <a:pt x="2732" y="7943"/>
                      <a:pt x="2812" y="7955"/>
                    </a:cubicBezTo>
                    <a:cubicBezTo>
                      <a:pt x="2821" y="7957"/>
                      <a:pt x="2831" y="7957"/>
                      <a:pt x="2840" y="7957"/>
                    </a:cubicBezTo>
                    <a:cubicBezTo>
                      <a:pt x="2901" y="7957"/>
                      <a:pt x="2967" y="7931"/>
                      <a:pt x="3031" y="7920"/>
                    </a:cubicBezTo>
                    <a:cubicBezTo>
                      <a:pt x="3015" y="7847"/>
                      <a:pt x="3016" y="7760"/>
                      <a:pt x="2975" y="7702"/>
                    </a:cubicBezTo>
                    <a:cubicBezTo>
                      <a:pt x="2923" y="7627"/>
                      <a:pt x="2843" y="7565"/>
                      <a:pt x="2764" y="7517"/>
                    </a:cubicBezTo>
                    <a:cubicBezTo>
                      <a:pt x="2648" y="7446"/>
                      <a:pt x="2607" y="7351"/>
                      <a:pt x="2621" y="7220"/>
                    </a:cubicBezTo>
                    <a:cubicBezTo>
                      <a:pt x="2637" y="7069"/>
                      <a:pt x="2659" y="6918"/>
                      <a:pt x="2653" y="6767"/>
                    </a:cubicBezTo>
                    <a:cubicBezTo>
                      <a:pt x="2632" y="6280"/>
                      <a:pt x="2446" y="6076"/>
                      <a:pt x="1963" y="5994"/>
                    </a:cubicBezTo>
                    <a:cubicBezTo>
                      <a:pt x="1956" y="5670"/>
                      <a:pt x="2043" y="5391"/>
                      <a:pt x="2316" y="5189"/>
                    </a:cubicBezTo>
                    <a:cubicBezTo>
                      <a:pt x="2446" y="5093"/>
                      <a:pt x="2572" y="5057"/>
                      <a:pt x="2693" y="5057"/>
                    </a:cubicBezTo>
                    <a:cubicBezTo>
                      <a:pt x="2890" y="5057"/>
                      <a:pt x="3075" y="5152"/>
                      <a:pt x="3248" y="5240"/>
                    </a:cubicBezTo>
                    <a:cubicBezTo>
                      <a:pt x="3135" y="5348"/>
                      <a:pt x="2995" y="5443"/>
                      <a:pt x="2911" y="5575"/>
                    </a:cubicBezTo>
                    <a:cubicBezTo>
                      <a:pt x="2693" y="5918"/>
                      <a:pt x="2757" y="6245"/>
                      <a:pt x="3083" y="6554"/>
                    </a:cubicBezTo>
                    <a:cubicBezTo>
                      <a:pt x="3235" y="6698"/>
                      <a:pt x="3401" y="6805"/>
                      <a:pt x="3602" y="6805"/>
                    </a:cubicBezTo>
                    <a:cubicBezTo>
                      <a:pt x="3658" y="6805"/>
                      <a:pt x="3716" y="6797"/>
                      <a:pt x="3778" y="6779"/>
                    </a:cubicBezTo>
                    <a:cubicBezTo>
                      <a:pt x="4024" y="6706"/>
                      <a:pt x="4143" y="6460"/>
                      <a:pt x="4038" y="6227"/>
                    </a:cubicBezTo>
                    <a:cubicBezTo>
                      <a:pt x="3961" y="6056"/>
                      <a:pt x="3837" y="5931"/>
                      <a:pt x="3651" y="5877"/>
                    </a:cubicBezTo>
                    <a:cubicBezTo>
                      <a:pt x="3614" y="5867"/>
                      <a:pt x="3578" y="5861"/>
                      <a:pt x="3543" y="5861"/>
                    </a:cubicBezTo>
                    <a:cubicBezTo>
                      <a:pt x="3467" y="5861"/>
                      <a:pt x="3398" y="5889"/>
                      <a:pt x="3342" y="5960"/>
                    </a:cubicBezTo>
                    <a:cubicBezTo>
                      <a:pt x="3257" y="6067"/>
                      <a:pt x="3273" y="6182"/>
                      <a:pt x="3337" y="6291"/>
                    </a:cubicBezTo>
                    <a:cubicBezTo>
                      <a:pt x="3366" y="6340"/>
                      <a:pt x="3402" y="6391"/>
                      <a:pt x="3447" y="6418"/>
                    </a:cubicBezTo>
                    <a:cubicBezTo>
                      <a:pt x="3453" y="6422"/>
                      <a:pt x="3462" y="6424"/>
                      <a:pt x="3471" y="6424"/>
                    </a:cubicBezTo>
                    <a:cubicBezTo>
                      <a:pt x="3499" y="6424"/>
                      <a:pt x="3539" y="6409"/>
                      <a:pt x="3562" y="6392"/>
                    </a:cubicBezTo>
                    <a:cubicBezTo>
                      <a:pt x="3600" y="6365"/>
                      <a:pt x="3625" y="6319"/>
                      <a:pt x="3655" y="6280"/>
                    </a:cubicBezTo>
                    <a:cubicBezTo>
                      <a:pt x="3675" y="6325"/>
                      <a:pt x="3718" y="6378"/>
                      <a:pt x="3707" y="6413"/>
                    </a:cubicBezTo>
                    <a:cubicBezTo>
                      <a:pt x="3690" y="6464"/>
                      <a:pt x="3632" y="6539"/>
                      <a:pt x="3596" y="6539"/>
                    </a:cubicBezTo>
                    <a:cubicBezTo>
                      <a:pt x="3595" y="6539"/>
                      <a:pt x="3595" y="6539"/>
                      <a:pt x="3594" y="6539"/>
                    </a:cubicBezTo>
                    <a:cubicBezTo>
                      <a:pt x="3516" y="6535"/>
                      <a:pt x="3423" y="6505"/>
                      <a:pt x="3366" y="6453"/>
                    </a:cubicBezTo>
                    <a:cubicBezTo>
                      <a:pt x="3139" y="6247"/>
                      <a:pt x="3146" y="5863"/>
                      <a:pt x="3386" y="5672"/>
                    </a:cubicBezTo>
                    <a:cubicBezTo>
                      <a:pt x="3588" y="5511"/>
                      <a:pt x="3815" y="5445"/>
                      <a:pt x="4053" y="5445"/>
                    </a:cubicBezTo>
                    <a:cubicBezTo>
                      <a:pt x="4115" y="5445"/>
                      <a:pt x="4177" y="5449"/>
                      <a:pt x="4240" y="5457"/>
                    </a:cubicBezTo>
                    <a:cubicBezTo>
                      <a:pt x="4186" y="5581"/>
                      <a:pt x="4104" y="5696"/>
                      <a:pt x="4088" y="5819"/>
                    </a:cubicBezTo>
                    <a:cubicBezTo>
                      <a:pt x="4040" y="6177"/>
                      <a:pt x="4418" y="6532"/>
                      <a:pt x="4778" y="6532"/>
                    </a:cubicBezTo>
                    <a:cubicBezTo>
                      <a:pt x="4827" y="6532"/>
                      <a:pt x="4875" y="6525"/>
                      <a:pt x="4922" y="6511"/>
                    </a:cubicBezTo>
                    <a:cubicBezTo>
                      <a:pt x="5148" y="6445"/>
                      <a:pt x="5250" y="6237"/>
                      <a:pt x="5137" y="6032"/>
                    </a:cubicBezTo>
                    <a:cubicBezTo>
                      <a:pt x="5082" y="5931"/>
                      <a:pt x="4989" y="5837"/>
                      <a:pt x="4890" y="5772"/>
                    </a:cubicBezTo>
                    <a:cubicBezTo>
                      <a:pt x="4843" y="5740"/>
                      <a:pt x="4794" y="5726"/>
                      <a:pt x="4748" y="5726"/>
                    </a:cubicBezTo>
                    <a:cubicBezTo>
                      <a:pt x="4672" y="5726"/>
                      <a:pt x="4603" y="5764"/>
                      <a:pt x="4563" y="5828"/>
                    </a:cubicBezTo>
                    <a:cubicBezTo>
                      <a:pt x="4483" y="5953"/>
                      <a:pt x="4543" y="6050"/>
                      <a:pt x="4632" y="6146"/>
                    </a:cubicBezTo>
                    <a:cubicBezTo>
                      <a:pt x="4653" y="6133"/>
                      <a:pt x="4667" y="6123"/>
                      <a:pt x="4683" y="6113"/>
                    </a:cubicBezTo>
                    <a:cubicBezTo>
                      <a:pt x="4715" y="6095"/>
                      <a:pt x="4749" y="6077"/>
                      <a:pt x="4782" y="6061"/>
                    </a:cubicBezTo>
                    <a:cubicBezTo>
                      <a:pt x="4799" y="6097"/>
                      <a:pt x="4838" y="6140"/>
                      <a:pt x="4828" y="6167"/>
                    </a:cubicBezTo>
                    <a:cubicBezTo>
                      <a:pt x="4817" y="6202"/>
                      <a:pt x="4770" y="6243"/>
                      <a:pt x="4731" y="6249"/>
                    </a:cubicBezTo>
                    <a:cubicBezTo>
                      <a:pt x="4720" y="6251"/>
                      <a:pt x="4710" y="6251"/>
                      <a:pt x="4699" y="6251"/>
                    </a:cubicBezTo>
                    <a:cubicBezTo>
                      <a:pt x="4522" y="6251"/>
                      <a:pt x="4367" y="6015"/>
                      <a:pt x="4441" y="5837"/>
                    </a:cubicBezTo>
                    <a:cubicBezTo>
                      <a:pt x="4507" y="5679"/>
                      <a:pt x="4626" y="5570"/>
                      <a:pt x="4796" y="5539"/>
                    </a:cubicBezTo>
                    <a:cubicBezTo>
                      <a:pt x="5065" y="5491"/>
                      <a:pt x="5336" y="5456"/>
                      <a:pt x="5632" y="5412"/>
                    </a:cubicBezTo>
                    <a:lnTo>
                      <a:pt x="5632" y="5412"/>
                    </a:lnTo>
                    <a:cubicBezTo>
                      <a:pt x="5511" y="5744"/>
                      <a:pt x="5488" y="6057"/>
                      <a:pt x="5539" y="6374"/>
                    </a:cubicBezTo>
                    <a:cubicBezTo>
                      <a:pt x="5541" y="6392"/>
                      <a:pt x="5527" y="6419"/>
                      <a:pt x="5511" y="6433"/>
                    </a:cubicBezTo>
                    <a:cubicBezTo>
                      <a:pt x="5234" y="6668"/>
                      <a:pt x="5271" y="6968"/>
                      <a:pt x="5355" y="7267"/>
                    </a:cubicBezTo>
                    <a:cubicBezTo>
                      <a:pt x="5421" y="7499"/>
                      <a:pt x="5582" y="7673"/>
                      <a:pt x="5763" y="7820"/>
                    </a:cubicBezTo>
                    <a:cubicBezTo>
                      <a:pt x="5867" y="7905"/>
                      <a:pt x="5911" y="7988"/>
                      <a:pt x="5881" y="8124"/>
                    </a:cubicBezTo>
                    <a:cubicBezTo>
                      <a:pt x="5861" y="8211"/>
                      <a:pt x="5877" y="8313"/>
                      <a:pt x="5898" y="8402"/>
                    </a:cubicBezTo>
                    <a:cubicBezTo>
                      <a:pt x="5907" y="8442"/>
                      <a:pt x="5968" y="8490"/>
                      <a:pt x="6006" y="8491"/>
                    </a:cubicBezTo>
                    <a:cubicBezTo>
                      <a:pt x="6007" y="8491"/>
                      <a:pt x="6008" y="8491"/>
                      <a:pt x="6008" y="8491"/>
                    </a:cubicBezTo>
                    <a:cubicBezTo>
                      <a:pt x="6044" y="8491"/>
                      <a:pt x="6097" y="8444"/>
                      <a:pt x="6116" y="8407"/>
                    </a:cubicBezTo>
                    <a:cubicBezTo>
                      <a:pt x="6151" y="8336"/>
                      <a:pt x="6166" y="8257"/>
                      <a:pt x="6191" y="8176"/>
                    </a:cubicBezTo>
                    <a:cubicBezTo>
                      <a:pt x="6269" y="8251"/>
                      <a:pt x="6340" y="8325"/>
                      <a:pt x="6420" y="8386"/>
                    </a:cubicBezTo>
                    <a:cubicBezTo>
                      <a:pt x="6441" y="8401"/>
                      <a:pt x="6478" y="8412"/>
                      <a:pt x="6509" y="8412"/>
                    </a:cubicBezTo>
                    <a:cubicBezTo>
                      <a:pt x="6524" y="8412"/>
                      <a:pt x="6538" y="8410"/>
                      <a:pt x="6547" y="8403"/>
                    </a:cubicBezTo>
                    <a:cubicBezTo>
                      <a:pt x="6577" y="8386"/>
                      <a:pt x="6595" y="8323"/>
                      <a:pt x="6591" y="8282"/>
                    </a:cubicBezTo>
                    <a:cubicBezTo>
                      <a:pt x="6583" y="8202"/>
                      <a:pt x="6558" y="8125"/>
                      <a:pt x="6534" y="8031"/>
                    </a:cubicBezTo>
                    <a:lnTo>
                      <a:pt x="6534" y="8031"/>
                    </a:lnTo>
                    <a:cubicBezTo>
                      <a:pt x="6631" y="8051"/>
                      <a:pt x="6720" y="8083"/>
                      <a:pt x="6810" y="8083"/>
                    </a:cubicBezTo>
                    <a:cubicBezTo>
                      <a:pt x="6877" y="8083"/>
                      <a:pt x="6987" y="8052"/>
                      <a:pt x="6999" y="8013"/>
                    </a:cubicBezTo>
                    <a:cubicBezTo>
                      <a:pt x="7016" y="7952"/>
                      <a:pt x="6982" y="7856"/>
                      <a:pt x="6936" y="7803"/>
                    </a:cubicBezTo>
                    <a:cubicBezTo>
                      <a:pt x="6879" y="7739"/>
                      <a:pt x="6795" y="7688"/>
                      <a:pt x="6713" y="7660"/>
                    </a:cubicBezTo>
                    <a:cubicBezTo>
                      <a:pt x="6591" y="7621"/>
                      <a:pt x="6560" y="7541"/>
                      <a:pt x="6546" y="7427"/>
                    </a:cubicBezTo>
                    <a:cubicBezTo>
                      <a:pt x="6528" y="7283"/>
                      <a:pt x="6503" y="7136"/>
                      <a:pt x="6461" y="6997"/>
                    </a:cubicBezTo>
                    <a:cubicBezTo>
                      <a:pt x="6335" y="6583"/>
                      <a:pt x="6079" y="6388"/>
                      <a:pt x="5630" y="6361"/>
                    </a:cubicBezTo>
                    <a:cubicBezTo>
                      <a:pt x="5588" y="6046"/>
                      <a:pt x="5589" y="5736"/>
                      <a:pt x="5747" y="5444"/>
                    </a:cubicBezTo>
                    <a:cubicBezTo>
                      <a:pt x="5763" y="5415"/>
                      <a:pt x="5813" y="5392"/>
                      <a:pt x="5850" y="5385"/>
                    </a:cubicBezTo>
                    <a:cubicBezTo>
                      <a:pt x="6449" y="5243"/>
                      <a:pt x="7049" y="5105"/>
                      <a:pt x="7648" y="4961"/>
                    </a:cubicBezTo>
                    <a:cubicBezTo>
                      <a:pt x="7674" y="4955"/>
                      <a:pt x="7697" y="4951"/>
                      <a:pt x="7718" y="4951"/>
                    </a:cubicBezTo>
                    <a:cubicBezTo>
                      <a:pt x="7771" y="4951"/>
                      <a:pt x="7815" y="4970"/>
                      <a:pt x="7865" y="5010"/>
                    </a:cubicBezTo>
                    <a:cubicBezTo>
                      <a:pt x="8341" y="5387"/>
                      <a:pt x="8896" y="5508"/>
                      <a:pt x="9490" y="5513"/>
                    </a:cubicBezTo>
                    <a:cubicBezTo>
                      <a:pt x="9500" y="5513"/>
                      <a:pt x="9510" y="5513"/>
                      <a:pt x="9520" y="5513"/>
                    </a:cubicBezTo>
                    <a:cubicBezTo>
                      <a:pt x="10070" y="5513"/>
                      <a:pt x="10597" y="5373"/>
                      <a:pt x="11131" y="5263"/>
                    </a:cubicBezTo>
                    <a:cubicBezTo>
                      <a:pt x="11676" y="5152"/>
                      <a:pt x="12224" y="5085"/>
                      <a:pt x="12778" y="5085"/>
                    </a:cubicBezTo>
                    <a:cubicBezTo>
                      <a:pt x="12897" y="5085"/>
                      <a:pt x="13017" y="5089"/>
                      <a:pt x="13137" y="5095"/>
                    </a:cubicBezTo>
                    <a:cubicBezTo>
                      <a:pt x="13257" y="5101"/>
                      <a:pt x="13382" y="5124"/>
                      <a:pt x="13495" y="5168"/>
                    </a:cubicBezTo>
                    <a:cubicBezTo>
                      <a:pt x="13647" y="5226"/>
                      <a:pt x="13792" y="5292"/>
                      <a:pt x="13934" y="5363"/>
                    </a:cubicBezTo>
                    <a:lnTo>
                      <a:pt x="13934" y="5360"/>
                    </a:lnTo>
                    <a:cubicBezTo>
                      <a:pt x="13934" y="5360"/>
                      <a:pt x="14018" y="5405"/>
                      <a:pt x="14120" y="5405"/>
                    </a:cubicBezTo>
                    <a:cubicBezTo>
                      <a:pt x="14210" y="5405"/>
                      <a:pt x="14315" y="5370"/>
                      <a:pt x="14386" y="5234"/>
                    </a:cubicBezTo>
                    <a:cubicBezTo>
                      <a:pt x="14537" y="4946"/>
                      <a:pt x="14417" y="4864"/>
                      <a:pt x="14417" y="4864"/>
                    </a:cubicBezTo>
                    <a:lnTo>
                      <a:pt x="14415" y="4864"/>
                    </a:lnTo>
                    <a:cubicBezTo>
                      <a:pt x="13708" y="4385"/>
                      <a:pt x="12903" y="4134"/>
                      <a:pt x="12014" y="4134"/>
                    </a:cubicBezTo>
                    <a:cubicBezTo>
                      <a:pt x="11999" y="4134"/>
                      <a:pt x="11985" y="4134"/>
                      <a:pt x="11970" y="4134"/>
                    </a:cubicBezTo>
                    <a:cubicBezTo>
                      <a:pt x="11960" y="4134"/>
                      <a:pt x="11949" y="4134"/>
                      <a:pt x="11939" y="4134"/>
                    </a:cubicBezTo>
                    <a:cubicBezTo>
                      <a:pt x="11544" y="4134"/>
                      <a:pt x="11157" y="4079"/>
                      <a:pt x="10772" y="4015"/>
                    </a:cubicBezTo>
                    <a:cubicBezTo>
                      <a:pt x="10556" y="3979"/>
                      <a:pt x="10417" y="3840"/>
                      <a:pt x="10343" y="3641"/>
                    </a:cubicBezTo>
                    <a:cubicBezTo>
                      <a:pt x="10320" y="3579"/>
                      <a:pt x="10324" y="3501"/>
                      <a:pt x="10337" y="3435"/>
                    </a:cubicBezTo>
                    <a:cubicBezTo>
                      <a:pt x="10343" y="3397"/>
                      <a:pt x="10391" y="3366"/>
                      <a:pt x="10419" y="3332"/>
                    </a:cubicBezTo>
                    <a:cubicBezTo>
                      <a:pt x="10449" y="3360"/>
                      <a:pt x="10490" y="3380"/>
                      <a:pt x="10509" y="3412"/>
                    </a:cubicBezTo>
                    <a:cubicBezTo>
                      <a:pt x="10556" y="3499"/>
                      <a:pt x="10616" y="3546"/>
                      <a:pt x="10698" y="3546"/>
                    </a:cubicBezTo>
                    <a:cubicBezTo>
                      <a:pt x="10723" y="3546"/>
                      <a:pt x="10749" y="3542"/>
                      <a:pt x="10778" y="3533"/>
                    </a:cubicBezTo>
                    <a:cubicBezTo>
                      <a:pt x="10908" y="3495"/>
                      <a:pt x="10970" y="3404"/>
                      <a:pt x="10974" y="3270"/>
                    </a:cubicBezTo>
                    <a:cubicBezTo>
                      <a:pt x="10980" y="2958"/>
                      <a:pt x="10774" y="2720"/>
                      <a:pt x="10489" y="2711"/>
                    </a:cubicBezTo>
                    <a:cubicBezTo>
                      <a:pt x="10483" y="2711"/>
                      <a:pt x="10476" y="2711"/>
                      <a:pt x="10470" y="2711"/>
                    </a:cubicBezTo>
                    <a:cubicBezTo>
                      <a:pt x="10147" y="2711"/>
                      <a:pt x="9898" y="2941"/>
                      <a:pt x="9896" y="3284"/>
                    </a:cubicBezTo>
                    <a:cubicBezTo>
                      <a:pt x="9896" y="3487"/>
                      <a:pt x="9951" y="3688"/>
                      <a:pt x="9982" y="3905"/>
                    </a:cubicBezTo>
                    <a:cubicBezTo>
                      <a:pt x="9693" y="3853"/>
                      <a:pt x="9348" y="3884"/>
                      <a:pt x="9096" y="3620"/>
                    </a:cubicBezTo>
                    <a:cubicBezTo>
                      <a:pt x="8936" y="3450"/>
                      <a:pt x="8843" y="3248"/>
                      <a:pt x="8936" y="3010"/>
                    </a:cubicBezTo>
                    <a:cubicBezTo>
                      <a:pt x="8956" y="2959"/>
                      <a:pt x="9017" y="2902"/>
                      <a:pt x="9069" y="2890"/>
                    </a:cubicBezTo>
                    <a:cubicBezTo>
                      <a:pt x="9070" y="2889"/>
                      <a:pt x="9072" y="2889"/>
                      <a:pt x="9073" y="2889"/>
                    </a:cubicBezTo>
                    <a:cubicBezTo>
                      <a:pt x="9104" y="2889"/>
                      <a:pt x="9163" y="2957"/>
                      <a:pt x="9184" y="3003"/>
                    </a:cubicBezTo>
                    <a:cubicBezTo>
                      <a:pt x="9229" y="3097"/>
                      <a:pt x="9280" y="3179"/>
                      <a:pt x="9394" y="3179"/>
                    </a:cubicBezTo>
                    <a:cubicBezTo>
                      <a:pt x="9396" y="3179"/>
                      <a:pt x="9398" y="3179"/>
                      <a:pt x="9400" y="3179"/>
                    </a:cubicBezTo>
                    <a:cubicBezTo>
                      <a:pt x="9529" y="3175"/>
                      <a:pt x="9609" y="3097"/>
                      <a:pt x="9649" y="2979"/>
                    </a:cubicBezTo>
                    <a:cubicBezTo>
                      <a:pt x="9758" y="2675"/>
                      <a:pt x="9541" y="2342"/>
                      <a:pt x="9219" y="2317"/>
                    </a:cubicBezTo>
                    <a:cubicBezTo>
                      <a:pt x="9200" y="2316"/>
                      <a:pt x="9181" y="2315"/>
                      <a:pt x="9163" y="2315"/>
                    </a:cubicBezTo>
                    <a:cubicBezTo>
                      <a:pt x="8886" y="2315"/>
                      <a:pt x="8637" y="2480"/>
                      <a:pt x="8525" y="2740"/>
                    </a:cubicBezTo>
                    <a:cubicBezTo>
                      <a:pt x="8343" y="3163"/>
                      <a:pt x="8460" y="3639"/>
                      <a:pt x="8820" y="3934"/>
                    </a:cubicBezTo>
                    <a:cubicBezTo>
                      <a:pt x="8848" y="3957"/>
                      <a:pt x="8877" y="3981"/>
                      <a:pt x="8919" y="4019"/>
                    </a:cubicBezTo>
                    <a:cubicBezTo>
                      <a:pt x="8867" y="4029"/>
                      <a:pt x="8833" y="4038"/>
                      <a:pt x="8799" y="4043"/>
                    </a:cubicBezTo>
                    <a:cubicBezTo>
                      <a:pt x="8473" y="4100"/>
                      <a:pt x="8144" y="4151"/>
                      <a:pt x="7820" y="4219"/>
                    </a:cubicBezTo>
                    <a:cubicBezTo>
                      <a:pt x="7795" y="4224"/>
                      <a:pt x="7773" y="4227"/>
                      <a:pt x="7753" y="4227"/>
                    </a:cubicBezTo>
                    <a:cubicBezTo>
                      <a:pt x="7684" y="4227"/>
                      <a:pt x="7647" y="4191"/>
                      <a:pt x="7619" y="4112"/>
                    </a:cubicBezTo>
                    <a:cubicBezTo>
                      <a:pt x="7471" y="3688"/>
                      <a:pt x="7469" y="3263"/>
                      <a:pt x="7629" y="2845"/>
                    </a:cubicBezTo>
                    <a:cubicBezTo>
                      <a:pt x="7732" y="2572"/>
                      <a:pt x="7891" y="2330"/>
                      <a:pt x="8105" y="2128"/>
                    </a:cubicBezTo>
                    <a:cubicBezTo>
                      <a:pt x="8257" y="1987"/>
                      <a:pt x="8435" y="1899"/>
                      <a:pt x="8668" y="1886"/>
                    </a:cubicBezTo>
                    <a:lnTo>
                      <a:pt x="8668" y="1886"/>
                    </a:lnTo>
                    <a:cubicBezTo>
                      <a:pt x="8635" y="1957"/>
                      <a:pt x="8609" y="2004"/>
                      <a:pt x="8587" y="2055"/>
                    </a:cubicBezTo>
                    <a:cubicBezTo>
                      <a:pt x="8548" y="2143"/>
                      <a:pt x="8550" y="2242"/>
                      <a:pt x="8642" y="2275"/>
                    </a:cubicBezTo>
                    <a:cubicBezTo>
                      <a:pt x="8660" y="2281"/>
                      <a:pt x="8682" y="2284"/>
                      <a:pt x="8704" y="2284"/>
                    </a:cubicBezTo>
                    <a:cubicBezTo>
                      <a:pt x="8764" y="2284"/>
                      <a:pt x="8832" y="2264"/>
                      <a:pt x="8869" y="2232"/>
                    </a:cubicBezTo>
                    <a:cubicBezTo>
                      <a:pt x="9099" y="2032"/>
                      <a:pt x="9032" y="1591"/>
                      <a:pt x="8760" y="1450"/>
                    </a:cubicBezTo>
                    <a:cubicBezTo>
                      <a:pt x="8644" y="1388"/>
                      <a:pt x="8524" y="1361"/>
                      <a:pt x="8398" y="1361"/>
                    </a:cubicBezTo>
                    <a:cubicBezTo>
                      <a:pt x="8315" y="1361"/>
                      <a:pt x="8229" y="1373"/>
                      <a:pt x="8140" y="1395"/>
                    </a:cubicBezTo>
                    <a:cubicBezTo>
                      <a:pt x="8208" y="1092"/>
                      <a:pt x="8163" y="820"/>
                      <a:pt x="7971" y="593"/>
                    </a:cubicBezTo>
                    <a:cubicBezTo>
                      <a:pt x="7887" y="494"/>
                      <a:pt x="7764" y="413"/>
                      <a:pt x="7643" y="361"/>
                    </a:cubicBezTo>
                    <a:cubicBezTo>
                      <a:pt x="7612" y="348"/>
                      <a:pt x="7579" y="342"/>
                      <a:pt x="7546" y="342"/>
                    </a:cubicBezTo>
                    <a:cubicBezTo>
                      <a:pt x="7415" y="342"/>
                      <a:pt x="7282" y="436"/>
                      <a:pt x="7246" y="566"/>
                    </a:cubicBezTo>
                    <a:cubicBezTo>
                      <a:pt x="7229" y="628"/>
                      <a:pt x="7246" y="727"/>
                      <a:pt x="7287" y="769"/>
                    </a:cubicBezTo>
                    <a:cubicBezTo>
                      <a:pt x="7317" y="800"/>
                      <a:pt x="7383" y="822"/>
                      <a:pt x="7436" y="822"/>
                    </a:cubicBezTo>
                    <a:cubicBezTo>
                      <a:pt x="7455" y="822"/>
                      <a:pt x="7473" y="820"/>
                      <a:pt x="7486" y="813"/>
                    </a:cubicBezTo>
                    <a:cubicBezTo>
                      <a:pt x="7517" y="798"/>
                      <a:pt x="7544" y="792"/>
                      <a:pt x="7568" y="792"/>
                    </a:cubicBezTo>
                    <a:cubicBezTo>
                      <a:pt x="7624" y="792"/>
                      <a:pt x="7664" y="829"/>
                      <a:pt x="7706" y="875"/>
                    </a:cubicBezTo>
                    <a:cubicBezTo>
                      <a:pt x="7884" y="1066"/>
                      <a:pt x="7925" y="1512"/>
                      <a:pt x="7665" y="1745"/>
                    </a:cubicBezTo>
                    <a:cubicBezTo>
                      <a:pt x="7243" y="2126"/>
                      <a:pt x="7094" y="2648"/>
                      <a:pt x="7111" y="3215"/>
                    </a:cubicBezTo>
                    <a:cubicBezTo>
                      <a:pt x="7125" y="3607"/>
                      <a:pt x="7193" y="3987"/>
                      <a:pt x="7390" y="4337"/>
                    </a:cubicBezTo>
                    <a:cubicBezTo>
                      <a:pt x="7277" y="4401"/>
                      <a:pt x="7166" y="4462"/>
                      <a:pt x="7080" y="4511"/>
                    </a:cubicBezTo>
                    <a:cubicBezTo>
                      <a:pt x="7068" y="4251"/>
                      <a:pt x="7080" y="3979"/>
                      <a:pt x="7037" y="3716"/>
                    </a:cubicBezTo>
                    <a:cubicBezTo>
                      <a:pt x="6923" y="3016"/>
                      <a:pt x="6507" y="2535"/>
                      <a:pt x="5877" y="2235"/>
                    </a:cubicBezTo>
                    <a:cubicBezTo>
                      <a:pt x="5793" y="2194"/>
                      <a:pt x="5753" y="2132"/>
                      <a:pt x="5699" y="2060"/>
                    </a:cubicBezTo>
                    <a:cubicBezTo>
                      <a:pt x="5524" y="1829"/>
                      <a:pt x="5508" y="1609"/>
                      <a:pt x="5599" y="1335"/>
                    </a:cubicBezTo>
                    <a:cubicBezTo>
                      <a:pt x="5668" y="1129"/>
                      <a:pt x="5594" y="909"/>
                      <a:pt x="5451" y="736"/>
                    </a:cubicBezTo>
                    <a:cubicBezTo>
                      <a:pt x="5296" y="547"/>
                      <a:pt x="5165" y="348"/>
                      <a:pt x="5108" y="104"/>
                    </a:cubicBezTo>
                    <a:cubicBezTo>
                      <a:pt x="5093" y="35"/>
                      <a:pt x="5061" y="0"/>
                      <a:pt x="5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612" name="Google Shape;7612;p34"/>
              <p:cNvGrpSpPr/>
              <p:nvPr/>
            </p:nvGrpSpPr>
            <p:grpSpPr>
              <a:xfrm>
                <a:off x="7999625" y="1864182"/>
                <a:ext cx="450678" cy="397701"/>
                <a:chOff x="6888026" y="1955156"/>
                <a:chExt cx="414150" cy="365467"/>
              </a:xfrm>
            </p:grpSpPr>
            <p:sp>
              <p:nvSpPr>
                <p:cNvPr id="7613" name="Google Shape;7613;p34"/>
                <p:cNvSpPr/>
                <p:nvPr/>
              </p:nvSpPr>
              <p:spPr>
                <a:xfrm>
                  <a:off x="6990124" y="1955156"/>
                  <a:ext cx="312052" cy="206113"/>
                </a:xfrm>
                <a:custGeom>
                  <a:avLst/>
                  <a:gdLst/>
                  <a:ahLst/>
                  <a:cxnLst/>
                  <a:rect l="l" t="t" r="r" b="b"/>
                  <a:pathLst>
                    <a:path w="3897" h="2574" extrusionOk="0">
                      <a:moveTo>
                        <a:pt x="1" y="1"/>
                      </a:moveTo>
                      <a:lnTo>
                        <a:pt x="1" y="1"/>
                      </a:lnTo>
                      <a:cubicBezTo>
                        <a:pt x="117" y="370"/>
                        <a:pt x="162" y="734"/>
                        <a:pt x="347" y="1055"/>
                      </a:cubicBezTo>
                      <a:cubicBezTo>
                        <a:pt x="490" y="1302"/>
                        <a:pt x="572" y="1558"/>
                        <a:pt x="478" y="1845"/>
                      </a:cubicBezTo>
                      <a:cubicBezTo>
                        <a:pt x="451" y="1927"/>
                        <a:pt x="512" y="1934"/>
                        <a:pt x="565" y="1945"/>
                      </a:cubicBezTo>
                      <a:cubicBezTo>
                        <a:pt x="720" y="1977"/>
                        <a:pt x="876" y="2006"/>
                        <a:pt x="1030" y="2039"/>
                      </a:cubicBezTo>
                      <a:cubicBezTo>
                        <a:pt x="1325" y="2104"/>
                        <a:pt x="1563" y="2256"/>
                        <a:pt x="1728" y="2516"/>
                      </a:cubicBezTo>
                      <a:cubicBezTo>
                        <a:pt x="1748" y="2546"/>
                        <a:pt x="1800" y="2573"/>
                        <a:pt x="1836" y="2573"/>
                      </a:cubicBezTo>
                      <a:cubicBezTo>
                        <a:pt x="1838" y="2573"/>
                        <a:pt x="1840" y="2573"/>
                        <a:pt x="1842" y="2573"/>
                      </a:cubicBezTo>
                      <a:cubicBezTo>
                        <a:pt x="2057" y="2545"/>
                        <a:pt x="2268" y="2508"/>
                        <a:pt x="2481" y="2476"/>
                      </a:cubicBezTo>
                      <a:cubicBezTo>
                        <a:pt x="2766" y="2432"/>
                        <a:pt x="3053" y="2393"/>
                        <a:pt x="3335" y="2341"/>
                      </a:cubicBezTo>
                      <a:cubicBezTo>
                        <a:pt x="3431" y="2322"/>
                        <a:pt x="3521" y="2270"/>
                        <a:pt x="3609" y="2223"/>
                      </a:cubicBezTo>
                      <a:cubicBezTo>
                        <a:pt x="3768" y="2135"/>
                        <a:pt x="3862" y="2001"/>
                        <a:pt x="3896" y="1795"/>
                      </a:cubicBezTo>
                      <a:lnTo>
                        <a:pt x="3896" y="1795"/>
                      </a:lnTo>
                      <a:cubicBezTo>
                        <a:pt x="3813" y="1827"/>
                        <a:pt x="3747" y="1854"/>
                        <a:pt x="3680" y="1875"/>
                      </a:cubicBezTo>
                      <a:cubicBezTo>
                        <a:pt x="3410" y="1962"/>
                        <a:pt x="3145" y="2008"/>
                        <a:pt x="2887" y="2008"/>
                      </a:cubicBezTo>
                      <a:cubicBezTo>
                        <a:pt x="2447" y="2008"/>
                        <a:pt x="2025" y="1877"/>
                        <a:pt x="1624" y="1599"/>
                      </a:cubicBezTo>
                      <a:cubicBezTo>
                        <a:pt x="1540" y="1541"/>
                        <a:pt x="1475" y="1454"/>
                        <a:pt x="1411" y="1375"/>
                      </a:cubicBezTo>
                      <a:cubicBezTo>
                        <a:pt x="1383" y="1341"/>
                        <a:pt x="1377" y="1289"/>
                        <a:pt x="1372" y="1238"/>
                      </a:cubicBezTo>
                      <a:lnTo>
                        <a:pt x="1372" y="1238"/>
                      </a:lnTo>
                      <a:cubicBezTo>
                        <a:pt x="1804" y="1720"/>
                        <a:pt x="2296" y="1904"/>
                        <a:pt x="2828" y="1904"/>
                      </a:cubicBezTo>
                      <a:cubicBezTo>
                        <a:pt x="3123" y="1904"/>
                        <a:pt x="3430" y="1847"/>
                        <a:pt x="3745" y="1754"/>
                      </a:cubicBezTo>
                      <a:cubicBezTo>
                        <a:pt x="3312" y="1687"/>
                        <a:pt x="2945" y="1502"/>
                        <a:pt x="2662" y="1137"/>
                      </a:cubicBezTo>
                      <a:cubicBezTo>
                        <a:pt x="2577" y="1280"/>
                        <a:pt x="2473" y="1335"/>
                        <a:pt x="2353" y="1335"/>
                      </a:cubicBezTo>
                      <a:cubicBezTo>
                        <a:pt x="2315" y="1335"/>
                        <a:pt x="2276" y="1329"/>
                        <a:pt x="2234" y="1319"/>
                      </a:cubicBezTo>
                      <a:cubicBezTo>
                        <a:pt x="1800" y="1211"/>
                        <a:pt x="1516" y="929"/>
                        <a:pt x="1357" y="523"/>
                      </a:cubicBezTo>
                      <a:cubicBezTo>
                        <a:pt x="1315" y="415"/>
                        <a:pt x="1268" y="373"/>
                        <a:pt x="1179" y="373"/>
                      </a:cubicBezTo>
                      <a:cubicBezTo>
                        <a:pt x="1159" y="373"/>
                        <a:pt x="1136" y="375"/>
                        <a:pt x="1111" y="379"/>
                      </a:cubicBezTo>
                      <a:cubicBezTo>
                        <a:pt x="1066" y="386"/>
                        <a:pt x="1022" y="390"/>
                        <a:pt x="978" y="390"/>
                      </a:cubicBezTo>
                      <a:cubicBezTo>
                        <a:pt x="720" y="390"/>
                        <a:pt x="489" y="271"/>
                        <a:pt x="260" y="153"/>
                      </a:cubicBezTo>
                      <a:cubicBezTo>
                        <a:pt x="180" y="111"/>
                        <a:pt x="105" y="63"/>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4" name="Google Shape;7614;p34"/>
                <p:cNvSpPr/>
                <p:nvPr/>
              </p:nvSpPr>
              <p:spPr>
                <a:xfrm>
                  <a:off x="6888026" y="2189780"/>
                  <a:ext cx="311171" cy="130843"/>
                </a:xfrm>
                <a:custGeom>
                  <a:avLst/>
                  <a:gdLst/>
                  <a:ahLst/>
                  <a:cxnLst/>
                  <a:rect l="l" t="t" r="r" b="b"/>
                  <a:pathLst>
                    <a:path w="3886" h="1634" extrusionOk="0">
                      <a:moveTo>
                        <a:pt x="2604" y="0"/>
                      </a:moveTo>
                      <a:cubicBezTo>
                        <a:pt x="2581" y="15"/>
                        <a:pt x="2575" y="17"/>
                        <a:pt x="2573" y="20"/>
                      </a:cubicBezTo>
                      <a:cubicBezTo>
                        <a:pt x="2430" y="356"/>
                        <a:pt x="2234" y="520"/>
                        <a:pt x="1938" y="520"/>
                      </a:cubicBezTo>
                      <a:cubicBezTo>
                        <a:pt x="1853" y="520"/>
                        <a:pt x="1761" y="507"/>
                        <a:pt x="1659" y="481"/>
                      </a:cubicBezTo>
                      <a:cubicBezTo>
                        <a:pt x="1444" y="425"/>
                        <a:pt x="1243" y="315"/>
                        <a:pt x="1050" y="235"/>
                      </a:cubicBezTo>
                      <a:cubicBezTo>
                        <a:pt x="892" y="296"/>
                        <a:pt x="728" y="392"/>
                        <a:pt x="554" y="415"/>
                      </a:cubicBezTo>
                      <a:cubicBezTo>
                        <a:pt x="522" y="419"/>
                        <a:pt x="489" y="421"/>
                        <a:pt x="456" y="421"/>
                      </a:cubicBezTo>
                      <a:cubicBezTo>
                        <a:pt x="314" y="421"/>
                        <a:pt x="166" y="386"/>
                        <a:pt x="22" y="372"/>
                      </a:cubicBezTo>
                      <a:cubicBezTo>
                        <a:pt x="16" y="383"/>
                        <a:pt x="7" y="394"/>
                        <a:pt x="0" y="405"/>
                      </a:cubicBezTo>
                      <a:cubicBezTo>
                        <a:pt x="316" y="660"/>
                        <a:pt x="629" y="917"/>
                        <a:pt x="949" y="1169"/>
                      </a:cubicBezTo>
                      <a:cubicBezTo>
                        <a:pt x="1129" y="1312"/>
                        <a:pt x="1318" y="1446"/>
                        <a:pt x="1499" y="1588"/>
                      </a:cubicBezTo>
                      <a:cubicBezTo>
                        <a:pt x="1534" y="1616"/>
                        <a:pt x="1565" y="1633"/>
                        <a:pt x="1598" y="1633"/>
                      </a:cubicBezTo>
                      <a:cubicBezTo>
                        <a:pt x="1623" y="1633"/>
                        <a:pt x="1649" y="1623"/>
                        <a:pt x="1679" y="1602"/>
                      </a:cubicBezTo>
                      <a:cubicBezTo>
                        <a:pt x="1905" y="1432"/>
                        <a:pt x="2140" y="1358"/>
                        <a:pt x="2380" y="1358"/>
                      </a:cubicBezTo>
                      <a:cubicBezTo>
                        <a:pt x="2580" y="1358"/>
                        <a:pt x="2783" y="1409"/>
                        <a:pt x="2988" y="1498"/>
                      </a:cubicBezTo>
                      <a:cubicBezTo>
                        <a:pt x="3026" y="1515"/>
                        <a:pt x="3057" y="1524"/>
                        <a:pt x="3085" y="1524"/>
                      </a:cubicBezTo>
                      <a:cubicBezTo>
                        <a:pt x="3133" y="1524"/>
                        <a:pt x="3170" y="1499"/>
                        <a:pt x="3216" y="1447"/>
                      </a:cubicBezTo>
                      <a:cubicBezTo>
                        <a:pt x="3484" y="1138"/>
                        <a:pt x="3641" y="765"/>
                        <a:pt x="3830" y="409"/>
                      </a:cubicBezTo>
                      <a:cubicBezTo>
                        <a:pt x="3872" y="333"/>
                        <a:pt x="3876" y="238"/>
                        <a:pt x="3885" y="137"/>
                      </a:cubicBezTo>
                      <a:lnTo>
                        <a:pt x="3885" y="137"/>
                      </a:lnTo>
                      <a:cubicBezTo>
                        <a:pt x="3425" y="542"/>
                        <a:pt x="2915" y="796"/>
                        <a:pt x="2317" y="796"/>
                      </a:cubicBezTo>
                      <a:cubicBezTo>
                        <a:pt x="2253" y="796"/>
                        <a:pt x="2189" y="793"/>
                        <a:pt x="2123" y="788"/>
                      </a:cubicBezTo>
                      <a:cubicBezTo>
                        <a:pt x="2739" y="754"/>
                        <a:pt x="3291" y="562"/>
                        <a:pt x="3773" y="108"/>
                      </a:cubicBezTo>
                      <a:lnTo>
                        <a:pt x="3773" y="108"/>
                      </a:lnTo>
                      <a:cubicBezTo>
                        <a:pt x="3580" y="135"/>
                        <a:pt x="3394" y="161"/>
                        <a:pt x="3214" y="161"/>
                      </a:cubicBezTo>
                      <a:cubicBezTo>
                        <a:pt x="2999" y="161"/>
                        <a:pt x="2794" y="123"/>
                        <a:pt x="26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615" name="Google Shape;7615;p34"/>
              <p:cNvSpPr/>
              <p:nvPr/>
            </p:nvSpPr>
            <p:spPr>
              <a:xfrm>
                <a:off x="7988615" y="1853663"/>
                <a:ext cx="553220" cy="416157"/>
              </a:xfrm>
              <a:custGeom>
                <a:avLst/>
                <a:gdLst/>
                <a:ahLst/>
                <a:cxnLst/>
                <a:rect l="l" t="t" r="r" b="b"/>
                <a:pathLst>
                  <a:path w="6349" h="4776" extrusionOk="0">
                    <a:moveTo>
                      <a:pt x="1400" y="121"/>
                    </a:moveTo>
                    <a:lnTo>
                      <a:pt x="1400" y="121"/>
                    </a:lnTo>
                    <a:cubicBezTo>
                      <a:pt x="1504" y="183"/>
                      <a:pt x="1579" y="231"/>
                      <a:pt x="1659" y="273"/>
                    </a:cubicBezTo>
                    <a:cubicBezTo>
                      <a:pt x="1888" y="391"/>
                      <a:pt x="2119" y="510"/>
                      <a:pt x="2377" y="510"/>
                    </a:cubicBezTo>
                    <a:cubicBezTo>
                      <a:pt x="2421" y="510"/>
                      <a:pt x="2465" y="506"/>
                      <a:pt x="2510" y="499"/>
                    </a:cubicBezTo>
                    <a:cubicBezTo>
                      <a:pt x="2535" y="495"/>
                      <a:pt x="2558" y="493"/>
                      <a:pt x="2578" y="493"/>
                    </a:cubicBezTo>
                    <a:cubicBezTo>
                      <a:pt x="2667" y="493"/>
                      <a:pt x="2714" y="535"/>
                      <a:pt x="2756" y="643"/>
                    </a:cubicBezTo>
                    <a:cubicBezTo>
                      <a:pt x="2915" y="1049"/>
                      <a:pt x="3199" y="1331"/>
                      <a:pt x="3633" y="1439"/>
                    </a:cubicBezTo>
                    <a:cubicBezTo>
                      <a:pt x="3675" y="1449"/>
                      <a:pt x="3714" y="1455"/>
                      <a:pt x="3753" y="1455"/>
                    </a:cubicBezTo>
                    <a:cubicBezTo>
                      <a:pt x="3871" y="1455"/>
                      <a:pt x="3974" y="1400"/>
                      <a:pt x="4058" y="1259"/>
                    </a:cubicBezTo>
                    <a:cubicBezTo>
                      <a:pt x="4341" y="1625"/>
                      <a:pt x="4707" y="1809"/>
                      <a:pt x="5144" y="1874"/>
                    </a:cubicBezTo>
                    <a:cubicBezTo>
                      <a:pt x="4829" y="1967"/>
                      <a:pt x="4522" y="2024"/>
                      <a:pt x="4227" y="2024"/>
                    </a:cubicBezTo>
                    <a:cubicBezTo>
                      <a:pt x="3695" y="2024"/>
                      <a:pt x="3203" y="1840"/>
                      <a:pt x="2771" y="1358"/>
                    </a:cubicBezTo>
                    <a:lnTo>
                      <a:pt x="2771" y="1358"/>
                    </a:lnTo>
                    <a:cubicBezTo>
                      <a:pt x="2776" y="1409"/>
                      <a:pt x="2782" y="1461"/>
                      <a:pt x="2810" y="1495"/>
                    </a:cubicBezTo>
                    <a:cubicBezTo>
                      <a:pt x="2874" y="1574"/>
                      <a:pt x="2939" y="1661"/>
                      <a:pt x="3023" y="1719"/>
                    </a:cubicBezTo>
                    <a:cubicBezTo>
                      <a:pt x="3424" y="1997"/>
                      <a:pt x="3846" y="2128"/>
                      <a:pt x="4286" y="2128"/>
                    </a:cubicBezTo>
                    <a:cubicBezTo>
                      <a:pt x="4544" y="2128"/>
                      <a:pt x="4809" y="2082"/>
                      <a:pt x="5079" y="1995"/>
                    </a:cubicBezTo>
                    <a:cubicBezTo>
                      <a:pt x="5146" y="1974"/>
                      <a:pt x="5212" y="1947"/>
                      <a:pt x="5295" y="1915"/>
                    </a:cubicBezTo>
                    <a:lnTo>
                      <a:pt x="5295" y="1915"/>
                    </a:lnTo>
                    <a:cubicBezTo>
                      <a:pt x="5261" y="2121"/>
                      <a:pt x="5167" y="2255"/>
                      <a:pt x="5008" y="2343"/>
                    </a:cubicBezTo>
                    <a:cubicBezTo>
                      <a:pt x="4920" y="2390"/>
                      <a:pt x="4830" y="2442"/>
                      <a:pt x="4734" y="2461"/>
                    </a:cubicBezTo>
                    <a:cubicBezTo>
                      <a:pt x="4452" y="2513"/>
                      <a:pt x="4165" y="2552"/>
                      <a:pt x="3880" y="2596"/>
                    </a:cubicBezTo>
                    <a:cubicBezTo>
                      <a:pt x="3667" y="2628"/>
                      <a:pt x="3456" y="2665"/>
                      <a:pt x="3241" y="2693"/>
                    </a:cubicBezTo>
                    <a:cubicBezTo>
                      <a:pt x="3239" y="2693"/>
                      <a:pt x="3237" y="2693"/>
                      <a:pt x="3235" y="2693"/>
                    </a:cubicBezTo>
                    <a:cubicBezTo>
                      <a:pt x="3199" y="2693"/>
                      <a:pt x="3147" y="2666"/>
                      <a:pt x="3127" y="2636"/>
                    </a:cubicBezTo>
                    <a:cubicBezTo>
                      <a:pt x="2962" y="2376"/>
                      <a:pt x="2724" y="2224"/>
                      <a:pt x="2429" y="2159"/>
                    </a:cubicBezTo>
                    <a:cubicBezTo>
                      <a:pt x="2275" y="2126"/>
                      <a:pt x="2119" y="2097"/>
                      <a:pt x="1964" y="2065"/>
                    </a:cubicBezTo>
                    <a:cubicBezTo>
                      <a:pt x="1911" y="2054"/>
                      <a:pt x="1850" y="2047"/>
                      <a:pt x="1877" y="1965"/>
                    </a:cubicBezTo>
                    <a:cubicBezTo>
                      <a:pt x="1971" y="1678"/>
                      <a:pt x="1889" y="1422"/>
                      <a:pt x="1746" y="1175"/>
                    </a:cubicBezTo>
                    <a:cubicBezTo>
                      <a:pt x="1561" y="854"/>
                      <a:pt x="1516" y="490"/>
                      <a:pt x="1400" y="121"/>
                    </a:cubicBezTo>
                    <a:close/>
                    <a:moveTo>
                      <a:pt x="2727" y="3050"/>
                    </a:moveTo>
                    <a:cubicBezTo>
                      <a:pt x="2917" y="3173"/>
                      <a:pt x="3122" y="3211"/>
                      <a:pt x="3337" y="3211"/>
                    </a:cubicBezTo>
                    <a:cubicBezTo>
                      <a:pt x="3516" y="3211"/>
                      <a:pt x="3703" y="3185"/>
                      <a:pt x="3896" y="3158"/>
                    </a:cubicBezTo>
                    <a:lnTo>
                      <a:pt x="3896" y="3158"/>
                    </a:lnTo>
                    <a:cubicBezTo>
                      <a:pt x="3414" y="3612"/>
                      <a:pt x="2862" y="3804"/>
                      <a:pt x="2245" y="3838"/>
                    </a:cubicBezTo>
                    <a:cubicBezTo>
                      <a:pt x="2311" y="3843"/>
                      <a:pt x="2375" y="3846"/>
                      <a:pt x="2439" y="3846"/>
                    </a:cubicBezTo>
                    <a:cubicBezTo>
                      <a:pt x="3038" y="3846"/>
                      <a:pt x="3548" y="3592"/>
                      <a:pt x="4008" y="3187"/>
                    </a:cubicBezTo>
                    <a:lnTo>
                      <a:pt x="4008" y="3187"/>
                    </a:lnTo>
                    <a:cubicBezTo>
                      <a:pt x="3999" y="3288"/>
                      <a:pt x="3995" y="3383"/>
                      <a:pt x="3953" y="3459"/>
                    </a:cubicBezTo>
                    <a:cubicBezTo>
                      <a:pt x="3763" y="3815"/>
                      <a:pt x="3607" y="4188"/>
                      <a:pt x="3339" y="4497"/>
                    </a:cubicBezTo>
                    <a:cubicBezTo>
                      <a:pt x="3293" y="4549"/>
                      <a:pt x="3255" y="4574"/>
                      <a:pt x="3208" y="4574"/>
                    </a:cubicBezTo>
                    <a:cubicBezTo>
                      <a:pt x="3180" y="4574"/>
                      <a:pt x="3149" y="4565"/>
                      <a:pt x="3111" y="4548"/>
                    </a:cubicBezTo>
                    <a:cubicBezTo>
                      <a:pt x="2905" y="4459"/>
                      <a:pt x="2702" y="4408"/>
                      <a:pt x="2503" y="4408"/>
                    </a:cubicBezTo>
                    <a:cubicBezTo>
                      <a:pt x="2262" y="4408"/>
                      <a:pt x="2028" y="4482"/>
                      <a:pt x="1801" y="4652"/>
                    </a:cubicBezTo>
                    <a:cubicBezTo>
                      <a:pt x="1771" y="4673"/>
                      <a:pt x="1746" y="4683"/>
                      <a:pt x="1721" y="4683"/>
                    </a:cubicBezTo>
                    <a:cubicBezTo>
                      <a:pt x="1688" y="4683"/>
                      <a:pt x="1657" y="4666"/>
                      <a:pt x="1622" y="4638"/>
                    </a:cubicBezTo>
                    <a:cubicBezTo>
                      <a:pt x="1441" y="4496"/>
                      <a:pt x="1252" y="4362"/>
                      <a:pt x="1071" y="4219"/>
                    </a:cubicBezTo>
                    <a:cubicBezTo>
                      <a:pt x="754" y="3967"/>
                      <a:pt x="439" y="3710"/>
                      <a:pt x="120" y="3455"/>
                    </a:cubicBezTo>
                    <a:cubicBezTo>
                      <a:pt x="127" y="3444"/>
                      <a:pt x="137" y="3434"/>
                      <a:pt x="145" y="3422"/>
                    </a:cubicBezTo>
                    <a:cubicBezTo>
                      <a:pt x="289" y="3436"/>
                      <a:pt x="436" y="3471"/>
                      <a:pt x="579" y="3471"/>
                    </a:cubicBezTo>
                    <a:cubicBezTo>
                      <a:pt x="612" y="3471"/>
                      <a:pt x="645" y="3469"/>
                      <a:pt x="677" y="3465"/>
                    </a:cubicBezTo>
                    <a:cubicBezTo>
                      <a:pt x="850" y="3442"/>
                      <a:pt x="1015" y="3346"/>
                      <a:pt x="1173" y="3285"/>
                    </a:cubicBezTo>
                    <a:cubicBezTo>
                      <a:pt x="1366" y="3365"/>
                      <a:pt x="1567" y="3475"/>
                      <a:pt x="1782" y="3531"/>
                    </a:cubicBezTo>
                    <a:cubicBezTo>
                      <a:pt x="1884" y="3557"/>
                      <a:pt x="1976" y="3570"/>
                      <a:pt x="2061" y="3570"/>
                    </a:cubicBezTo>
                    <a:cubicBezTo>
                      <a:pt x="2357" y="3570"/>
                      <a:pt x="2553" y="3406"/>
                      <a:pt x="2696" y="3070"/>
                    </a:cubicBezTo>
                    <a:cubicBezTo>
                      <a:pt x="2698" y="3067"/>
                      <a:pt x="2704" y="3065"/>
                      <a:pt x="2727" y="3050"/>
                    </a:cubicBezTo>
                    <a:close/>
                    <a:moveTo>
                      <a:pt x="1320" y="0"/>
                    </a:moveTo>
                    <a:cubicBezTo>
                      <a:pt x="1319" y="56"/>
                      <a:pt x="1305" y="114"/>
                      <a:pt x="1319" y="165"/>
                    </a:cubicBezTo>
                    <a:cubicBezTo>
                      <a:pt x="1437" y="588"/>
                      <a:pt x="1522" y="1020"/>
                      <a:pt x="1748" y="1407"/>
                    </a:cubicBezTo>
                    <a:cubicBezTo>
                      <a:pt x="1837" y="1559"/>
                      <a:pt x="1830" y="1738"/>
                      <a:pt x="1785" y="1910"/>
                    </a:cubicBezTo>
                    <a:cubicBezTo>
                      <a:pt x="1743" y="2080"/>
                      <a:pt x="1775" y="2125"/>
                      <a:pt x="1951" y="2159"/>
                    </a:cubicBezTo>
                    <a:cubicBezTo>
                      <a:pt x="2133" y="2194"/>
                      <a:pt x="2315" y="2228"/>
                      <a:pt x="2496" y="2271"/>
                    </a:cubicBezTo>
                    <a:cubicBezTo>
                      <a:pt x="2744" y="2328"/>
                      <a:pt x="2925" y="2481"/>
                      <a:pt x="3055" y="2694"/>
                    </a:cubicBezTo>
                    <a:cubicBezTo>
                      <a:pt x="3097" y="2764"/>
                      <a:pt x="3143" y="2791"/>
                      <a:pt x="3203" y="2791"/>
                    </a:cubicBezTo>
                    <a:cubicBezTo>
                      <a:pt x="3233" y="2791"/>
                      <a:pt x="3266" y="2785"/>
                      <a:pt x="3304" y="2774"/>
                    </a:cubicBezTo>
                    <a:cubicBezTo>
                      <a:pt x="3467" y="2726"/>
                      <a:pt x="3639" y="2711"/>
                      <a:pt x="3810" y="2691"/>
                    </a:cubicBezTo>
                    <a:cubicBezTo>
                      <a:pt x="3970" y="2673"/>
                      <a:pt x="4132" y="2669"/>
                      <a:pt x="4310" y="2659"/>
                    </a:cubicBezTo>
                    <a:lnTo>
                      <a:pt x="4310" y="2659"/>
                    </a:lnTo>
                    <a:cubicBezTo>
                      <a:pt x="4182" y="2881"/>
                      <a:pt x="4044" y="3055"/>
                      <a:pt x="3787" y="3092"/>
                    </a:cubicBezTo>
                    <a:cubicBezTo>
                      <a:pt x="3643" y="3113"/>
                      <a:pt x="3500" y="3130"/>
                      <a:pt x="3358" y="3130"/>
                    </a:cubicBezTo>
                    <a:cubicBezTo>
                      <a:pt x="3161" y="3130"/>
                      <a:pt x="2968" y="3097"/>
                      <a:pt x="2780" y="2993"/>
                    </a:cubicBezTo>
                    <a:cubicBezTo>
                      <a:pt x="2753" y="2977"/>
                      <a:pt x="2729" y="2969"/>
                      <a:pt x="2707" y="2969"/>
                    </a:cubicBezTo>
                    <a:cubicBezTo>
                      <a:pt x="2661" y="2969"/>
                      <a:pt x="2627" y="3004"/>
                      <a:pt x="2605" y="3070"/>
                    </a:cubicBezTo>
                    <a:cubicBezTo>
                      <a:pt x="2507" y="3359"/>
                      <a:pt x="2373" y="3461"/>
                      <a:pt x="2067" y="3474"/>
                    </a:cubicBezTo>
                    <a:cubicBezTo>
                      <a:pt x="2051" y="3475"/>
                      <a:pt x="2034" y="3475"/>
                      <a:pt x="2018" y="3475"/>
                    </a:cubicBezTo>
                    <a:cubicBezTo>
                      <a:pt x="1740" y="3475"/>
                      <a:pt x="1492" y="3377"/>
                      <a:pt x="1269" y="3213"/>
                    </a:cubicBezTo>
                    <a:cubicBezTo>
                      <a:pt x="1232" y="3186"/>
                      <a:pt x="1197" y="3159"/>
                      <a:pt x="1161" y="3159"/>
                    </a:cubicBezTo>
                    <a:cubicBezTo>
                      <a:pt x="1139" y="3159"/>
                      <a:pt x="1116" y="3169"/>
                      <a:pt x="1092" y="3194"/>
                    </a:cubicBezTo>
                    <a:cubicBezTo>
                      <a:pt x="948" y="3343"/>
                      <a:pt x="784" y="3393"/>
                      <a:pt x="612" y="3393"/>
                    </a:cubicBezTo>
                    <a:cubicBezTo>
                      <a:pt x="509" y="3393"/>
                      <a:pt x="402" y="3375"/>
                      <a:pt x="295" y="3349"/>
                    </a:cubicBezTo>
                    <a:cubicBezTo>
                      <a:pt x="233" y="3334"/>
                      <a:pt x="174" y="3306"/>
                      <a:pt x="112" y="3294"/>
                    </a:cubicBezTo>
                    <a:cubicBezTo>
                      <a:pt x="104" y="3293"/>
                      <a:pt x="96" y="3292"/>
                      <a:pt x="87" y="3292"/>
                    </a:cubicBezTo>
                    <a:cubicBezTo>
                      <a:pt x="59" y="3292"/>
                      <a:pt x="29" y="3299"/>
                      <a:pt x="0" y="3302"/>
                    </a:cubicBezTo>
                    <a:cubicBezTo>
                      <a:pt x="9" y="3340"/>
                      <a:pt x="5" y="3388"/>
                      <a:pt x="28" y="3412"/>
                    </a:cubicBezTo>
                    <a:cubicBezTo>
                      <a:pt x="181" y="3572"/>
                      <a:pt x="328" y="3741"/>
                      <a:pt x="498" y="3882"/>
                    </a:cubicBezTo>
                    <a:cubicBezTo>
                      <a:pt x="756" y="4095"/>
                      <a:pt x="1033" y="4285"/>
                      <a:pt x="1300" y="4487"/>
                    </a:cubicBezTo>
                    <a:cubicBezTo>
                      <a:pt x="1398" y="4561"/>
                      <a:pt x="1493" y="4639"/>
                      <a:pt x="1586" y="4719"/>
                    </a:cubicBezTo>
                    <a:cubicBezTo>
                      <a:pt x="1631" y="4756"/>
                      <a:pt x="1675" y="4775"/>
                      <a:pt x="1720" y="4775"/>
                    </a:cubicBezTo>
                    <a:cubicBezTo>
                      <a:pt x="1760" y="4775"/>
                      <a:pt x="1801" y="4760"/>
                      <a:pt x="1844" y="4728"/>
                    </a:cubicBezTo>
                    <a:cubicBezTo>
                      <a:pt x="2060" y="4564"/>
                      <a:pt x="2285" y="4491"/>
                      <a:pt x="2515" y="4491"/>
                    </a:cubicBezTo>
                    <a:cubicBezTo>
                      <a:pt x="2703" y="4491"/>
                      <a:pt x="2894" y="4540"/>
                      <a:pt x="3087" y="4628"/>
                    </a:cubicBezTo>
                    <a:cubicBezTo>
                      <a:pt x="3137" y="4651"/>
                      <a:pt x="3180" y="4662"/>
                      <a:pt x="3219" y="4662"/>
                    </a:cubicBezTo>
                    <a:cubicBezTo>
                      <a:pt x="3286" y="4662"/>
                      <a:pt x="3342" y="4628"/>
                      <a:pt x="3402" y="4559"/>
                    </a:cubicBezTo>
                    <a:cubicBezTo>
                      <a:pt x="3681" y="4235"/>
                      <a:pt x="3839" y="3842"/>
                      <a:pt x="4041" y="3474"/>
                    </a:cubicBezTo>
                    <a:cubicBezTo>
                      <a:pt x="4056" y="3446"/>
                      <a:pt x="4067" y="3413"/>
                      <a:pt x="4067" y="3383"/>
                    </a:cubicBezTo>
                    <a:cubicBezTo>
                      <a:pt x="4062" y="3104"/>
                      <a:pt x="4221" y="2902"/>
                      <a:pt x="4381" y="2700"/>
                    </a:cubicBezTo>
                    <a:cubicBezTo>
                      <a:pt x="4408" y="2665"/>
                      <a:pt x="4455" y="2641"/>
                      <a:pt x="4499" y="2626"/>
                    </a:cubicBezTo>
                    <a:cubicBezTo>
                      <a:pt x="4664" y="2565"/>
                      <a:pt x="4835" y="2518"/>
                      <a:pt x="4997" y="2452"/>
                    </a:cubicBezTo>
                    <a:cubicBezTo>
                      <a:pt x="5196" y="2373"/>
                      <a:pt x="5320" y="2218"/>
                      <a:pt x="5359" y="2008"/>
                    </a:cubicBezTo>
                    <a:cubicBezTo>
                      <a:pt x="5382" y="1895"/>
                      <a:pt x="5440" y="1833"/>
                      <a:pt x="5539" y="1779"/>
                    </a:cubicBezTo>
                    <a:cubicBezTo>
                      <a:pt x="5883" y="1590"/>
                      <a:pt x="6148" y="1326"/>
                      <a:pt x="6298" y="958"/>
                    </a:cubicBezTo>
                    <a:cubicBezTo>
                      <a:pt x="6319" y="906"/>
                      <a:pt x="6332" y="850"/>
                      <a:pt x="6349" y="795"/>
                    </a:cubicBezTo>
                    <a:cubicBezTo>
                      <a:pt x="6334" y="790"/>
                      <a:pt x="6322" y="787"/>
                      <a:pt x="6310" y="779"/>
                    </a:cubicBezTo>
                    <a:cubicBezTo>
                      <a:pt x="6273" y="850"/>
                      <a:pt x="6237" y="919"/>
                      <a:pt x="6203" y="991"/>
                    </a:cubicBezTo>
                    <a:cubicBezTo>
                      <a:pt x="6034" y="1341"/>
                      <a:pt x="5764" y="1596"/>
                      <a:pt x="5413" y="1743"/>
                    </a:cubicBezTo>
                    <a:cubicBezTo>
                      <a:pt x="5358" y="1766"/>
                      <a:pt x="5294" y="1774"/>
                      <a:pt x="5229" y="1774"/>
                    </a:cubicBezTo>
                    <a:cubicBezTo>
                      <a:pt x="5132" y="1774"/>
                      <a:pt x="5030" y="1756"/>
                      <a:pt x="4938" y="1738"/>
                    </a:cubicBezTo>
                    <a:cubicBezTo>
                      <a:pt x="4623" y="1676"/>
                      <a:pt x="4356" y="1515"/>
                      <a:pt x="4150" y="1263"/>
                    </a:cubicBezTo>
                    <a:cubicBezTo>
                      <a:pt x="4102" y="1205"/>
                      <a:pt x="4074" y="1178"/>
                      <a:pt x="4047" y="1178"/>
                    </a:cubicBezTo>
                    <a:cubicBezTo>
                      <a:pt x="4019" y="1178"/>
                      <a:pt x="3990" y="1207"/>
                      <a:pt x="3938" y="1260"/>
                    </a:cubicBezTo>
                    <a:cubicBezTo>
                      <a:pt x="3888" y="1312"/>
                      <a:pt x="3795" y="1351"/>
                      <a:pt x="3720" y="1351"/>
                    </a:cubicBezTo>
                    <a:cubicBezTo>
                      <a:pt x="3715" y="1351"/>
                      <a:pt x="3710" y="1351"/>
                      <a:pt x="3704" y="1350"/>
                    </a:cubicBezTo>
                    <a:cubicBezTo>
                      <a:pt x="3416" y="1324"/>
                      <a:pt x="3199" y="1155"/>
                      <a:pt x="3030" y="934"/>
                    </a:cubicBezTo>
                    <a:cubicBezTo>
                      <a:pt x="2932" y="806"/>
                      <a:pt x="2865" y="655"/>
                      <a:pt x="2790" y="510"/>
                    </a:cubicBezTo>
                    <a:cubicBezTo>
                      <a:pt x="2758" y="450"/>
                      <a:pt x="2724" y="399"/>
                      <a:pt x="2657" y="399"/>
                    </a:cubicBezTo>
                    <a:cubicBezTo>
                      <a:pt x="2647" y="399"/>
                      <a:pt x="2637" y="400"/>
                      <a:pt x="2626" y="402"/>
                    </a:cubicBezTo>
                    <a:cubicBezTo>
                      <a:pt x="2555" y="416"/>
                      <a:pt x="2486" y="422"/>
                      <a:pt x="2418" y="422"/>
                    </a:cubicBezTo>
                    <a:cubicBezTo>
                      <a:pt x="2067" y="422"/>
                      <a:pt x="1769" y="246"/>
                      <a:pt x="1473" y="60"/>
                    </a:cubicBezTo>
                    <a:cubicBezTo>
                      <a:pt x="1428" y="31"/>
                      <a:pt x="1372" y="20"/>
                      <a:pt x="1320"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6" name="Google Shape;7616;p34"/>
              <p:cNvSpPr/>
              <p:nvPr/>
            </p:nvSpPr>
            <p:spPr>
              <a:xfrm>
                <a:off x="7279581" y="411722"/>
                <a:ext cx="1053549" cy="832836"/>
              </a:xfrm>
              <a:custGeom>
                <a:avLst/>
                <a:gdLst/>
                <a:ahLst/>
                <a:cxnLst/>
                <a:rect l="l" t="t" r="r" b="b"/>
                <a:pathLst>
                  <a:path w="12091" h="9558" extrusionOk="0">
                    <a:moveTo>
                      <a:pt x="1" y="0"/>
                    </a:moveTo>
                    <a:cubicBezTo>
                      <a:pt x="11" y="49"/>
                      <a:pt x="15" y="82"/>
                      <a:pt x="25" y="114"/>
                    </a:cubicBezTo>
                    <a:cubicBezTo>
                      <a:pt x="268" y="892"/>
                      <a:pt x="723" y="1482"/>
                      <a:pt x="1514" y="1760"/>
                    </a:cubicBezTo>
                    <a:cubicBezTo>
                      <a:pt x="1646" y="1807"/>
                      <a:pt x="1793" y="1824"/>
                      <a:pt x="1936" y="1824"/>
                    </a:cubicBezTo>
                    <a:cubicBezTo>
                      <a:pt x="1955" y="1824"/>
                      <a:pt x="1974" y="1824"/>
                      <a:pt x="1993" y="1823"/>
                    </a:cubicBezTo>
                    <a:cubicBezTo>
                      <a:pt x="2178" y="1817"/>
                      <a:pt x="2264" y="1655"/>
                      <a:pt x="2197" y="1480"/>
                    </a:cubicBezTo>
                    <a:cubicBezTo>
                      <a:pt x="2167" y="1401"/>
                      <a:pt x="2118" y="1326"/>
                      <a:pt x="2040" y="1326"/>
                    </a:cubicBezTo>
                    <a:cubicBezTo>
                      <a:pt x="2025" y="1326"/>
                      <a:pt x="2008" y="1329"/>
                      <a:pt x="1989" y="1336"/>
                    </a:cubicBezTo>
                    <a:cubicBezTo>
                      <a:pt x="1939" y="1353"/>
                      <a:pt x="1920" y="1455"/>
                      <a:pt x="1868" y="1552"/>
                    </a:cubicBezTo>
                    <a:cubicBezTo>
                      <a:pt x="1836" y="1560"/>
                      <a:pt x="1802" y="1564"/>
                      <a:pt x="1768" y="1564"/>
                    </a:cubicBezTo>
                    <a:cubicBezTo>
                      <a:pt x="1313" y="1564"/>
                      <a:pt x="712" y="876"/>
                      <a:pt x="815" y="532"/>
                    </a:cubicBezTo>
                    <a:lnTo>
                      <a:pt x="815" y="532"/>
                    </a:lnTo>
                    <a:cubicBezTo>
                      <a:pt x="863" y="573"/>
                      <a:pt x="906" y="607"/>
                      <a:pt x="945" y="646"/>
                    </a:cubicBezTo>
                    <a:cubicBezTo>
                      <a:pt x="1156" y="851"/>
                      <a:pt x="1381" y="1030"/>
                      <a:pt x="1679" y="1085"/>
                    </a:cubicBezTo>
                    <a:cubicBezTo>
                      <a:pt x="1708" y="1090"/>
                      <a:pt x="1735" y="1093"/>
                      <a:pt x="1761" y="1093"/>
                    </a:cubicBezTo>
                    <a:cubicBezTo>
                      <a:pt x="1925" y="1093"/>
                      <a:pt x="2036" y="989"/>
                      <a:pt x="2046" y="813"/>
                    </a:cubicBezTo>
                    <a:cubicBezTo>
                      <a:pt x="2049" y="761"/>
                      <a:pt x="2024" y="695"/>
                      <a:pt x="1989" y="656"/>
                    </a:cubicBezTo>
                    <a:cubicBezTo>
                      <a:pt x="1970" y="634"/>
                      <a:pt x="1924" y="619"/>
                      <a:pt x="1889" y="619"/>
                    </a:cubicBezTo>
                    <a:cubicBezTo>
                      <a:pt x="1877" y="619"/>
                      <a:pt x="1866" y="620"/>
                      <a:pt x="1858" y="624"/>
                    </a:cubicBezTo>
                    <a:cubicBezTo>
                      <a:pt x="1825" y="637"/>
                      <a:pt x="1808" y="699"/>
                      <a:pt x="1797" y="743"/>
                    </a:cubicBezTo>
                    <a:cubicBezTo>
                      <a:pt x="1788" y="775"/>
                      <a:pt x="1796" y="813"/>
                      <a:pt x="1796" y="847"/>
                    </a:cubicBezTo>
                    <a:cubicBezTo>
                      <a:pt x="1791" y="848"/>
                      <a:pt x="1786" y="848"/>
                      <a:pt x="1781" y="848"/>
                    </a:cubicBezTo>
                    <a:cubicBezTo>
                      <a:pt x="1574" y="848"/>
                      <a:pt x="1243" y="499"/>
                      <a:pt x="1239" y="262"/>
                    </a:cubicBezTo>
                    <a:cubicBezTo>
                      <a:pt x="1282" y="260"/>
                      <a:pt x="1326" y="255"/>
                      <a:pt x="1368" y="255"/>
                    </a:cubicBezTo>
                    <a:cubicBezTo>
                      <a:pt x="2703" y="254"/>
                      <a:pt x="4037" y="253"/>
                      <a:pt x="5372" y="253"/>
                    </a:cubicBezTo>
                    <a:cubicBezTo>
                      <a:pt x="6470" y="253"/>
                      <a:pt x="7568" y="254"/>
                      <a:pt x="8666" y="255"/>
                    </a:cubicBezTo>
                    <a:cubicBezTo>
                      <a:pt x="8718" y="255"/>
                      <a:pt x="8790" y="295"/>
                      <a:pt x="8816" y="338"/>
                    </a:cubicBezTo>
                    <a:cubicBezTo>
                      <a:pt x="9075" y="768"/>
                      <a:pt x="9128" y="1224"/>
                      <a:pt x="8923" y="1688"/>
                    </a:cubicBezTo>
                    <a:cubicBezTo>
                      <a:pt x="8808" y="1947"/>
                      <a:pt x="8586" y="2101"/>
                      <a:pt x="8304" y="2142"/>
                    </a:cubicBezTo>
                    <a:cubicBezTo>
                      <a:pt x="8284" y="2145"/>
                      <a:pt x="8265" y="2147"/>
                      <a:pt x="8246" y="2147"/>
                    </a:cubicBezTo>
                    <a:cubicBezTo>
                      <a:pt x="8029" y="2147"/>
                      <a:pt x="7863" y="1966"/>
                      <a:pt x="7903" y="1770"/>
                    </a:cubicBezTo>
                    <a:cubicBezTo>
                      <a:pt x="7922" y="1678"/>
                      <a:pt x="7991" y="1620"/>
                      <a:pt x="8065" y="1620"/>
                    </a:cubicBezTo>
                    <a:cubicBezTo>
                      <a:pt x="8092" y="1620"/>
                      <a:pt x="8120" y="1628"/>
                      <a:pt x="8147" y="1645"/>
                    </a:cubicBezTo>
                    <a:cubicBezTo>
                      <a:pt x="8162" y="1653"/>
                      <a:pt x="8169" y="1678"/>
                      <a:pt x="8181" y="1698"/>
                    </a:cubicBezTo>
                    <a:cubicBezTo>
                      <a:pt x="7971" y="1743"/>
                      <a:pt x="7970" y="1744"/>
                      <a:pt x="8006" y="1903"/>
                    </a:cubicBezTo>
                    <a:cubicBezTo>
                      <a:pt x="8027" y="1904"/>
                      <a:pt x="8047" y="1905"/>
                      <a:pt x="8067" y="1905"/>
                    </a:cubicBezTo>
                    <a:cubicBezTo>
                      <a:pt x="8177" y="1905"/>
                      <a:pt x="8277" y="1877"/>
                      <a:pt x="8350" y="1772"/>
                    </a:cubicBezTo>
                    <a:cubicBezTo>
                      <a:pt x="8425" y="1660"/>
                      <a:pt x="8414" y="1500"/>
                      <a:pt x="8311" y="1413"/>
                    </a:cubicBezTo>
                    <a:cubicBezTo>
                      <a:pt x="8216" y="1333"/>
                      <a:pt x="8109" y="1288"/>
                      <a:pt x="7992" y="1288"/>
                    </a:cubicBezTo>
                    <a:cubicBezTo>
                      <a:pt x="7951" y="1288"/>
                      <a:pt x="7910" y="1293"/>
                      <a:pt x="7867" y="1305"/>
                    </a:cubicBezTo>
                    <a:cubicBezTo>
                      <a:pt x="7708" y="1347"/>
                      <a:pt x="7638" y="1474"/>
                      <a:pt x="7603" y="1622"/>
                    </a:cubicBezTo>
                    <a:cubicBezTo>
                      <a:pt x="7493" y="2099"/>
                      <a:pt x="7857" y="2617"/>
                      <a:pt x="8362" y="2700"/>
                    </a:cubicBezTo>
                    <a:cubicBezTo>
                      <a:pt x="8430" y="2711"/>
                      <a:pt x="8496" y="2717"/>
                      <a:pt x="8562" y="2717"/>
                    </a:cubicBezTo>
                    <a:cubicBezTo>
                      <a:pt x="9292" y="2717"/>
                      <a:pt x="9901" y="2052"/>
                      <a:pt x="9798" y="1301"/>
                    </a:cubicBezTo>
                    <a:cubicBezTo>
                      <a:pt x="9792" y="1257"/>
                      <a:pt x="9810" y="1211"/>
                      <a:pt x="9817" y="1164"/>
                    </a:cubicBezTo>
                    <a:cubicBezTo>
                      <a:pt x="9863" y="1173"/>
                      <a:pt x="9916" y="1170"/>
                      <a:pt x="9957" y="1191"/>
                    </a:cubicBezTo>
                    <a:cubicBezTo>
                      <a:pt x="10241" y="1333"/>
                      <a:pt x="10444" y="1562"/>
                      <a:pt x="10617" y="1822"/>
                    </a:cubicBezTo>
                    <a:cubicBezTo>
                      <a:pt x="10980" y="2370"/>
                      <a:pt x="11120" y="2982"/>
                      <a:pt x="11135" y="3626"/>
                    </a:cubicBezTo>
                    <a:cubicBezTo>
                      <a:pt x="11156" y="4564"/>
                      <a:pt x="10943" y="5442"/>
                      <a:pt x="10419" y="6231"/>
                    </a:cubicBezTo>
                    <a:cubicBezTo>
                      <a:pt x="9848" y="7094"/>
                      <a:pt x="9043" y="7602"/>
                      <a:pt x="8022" y="7762"/>
                    </a:cubicBezTo>
                    <a:cubicBezTo>
                      <a:pt x="7811" y="7794"/>
                      <a:pt x="7598" y="7803"/>
                      <a:pt x="7387" y="7832"/>
                    </a:cubicBezTo>
                    <a:cubicBezTo>
                      <a:pt x="7333" y="7839"/>
                      <a:pt x="7271" y="7870"/>
                      <a:pt x="7230" y="7911"/>
                    </a:cubicBezTo>
                    <a:cubicBezTo>
                      <a:pt x="6708" y="8433"/>
                      <a:pt x="6116" y="8740"/>
                      <a:pt x="5427" y="8740"/>
                    </a:cubicBezTo>
                    <a:cubicBezTo>
                      <a:pt x="5242" y="8740"/>
                      <a:pt x="5051" y="8718"/>
                      <a:pt x="4851" y="8672"/>
                    </a:cubicBezTo>
                    <a:cubicBezTo>
                      <a:pt x="4693" y="8635"/>
                      <a:pt x="4544" y="8551"/>
                      <a:pt x="4392" y="8483"/>
                    </a:cubicBezTo>
                    <a:cubicBezTo>
                      <a:pt x="4359" y="8467"/>
                      <a:pt x="4338" y="8427"/>
                      <a:pt x="4312" y="8397"/>
                    </a:cubicBezTo>
                    <a:cubicBezTo>
                      <a:pt x="4322" y="8385"/>
                      <a:pt x="4329" y="8374"/>
                      <a:pt x="4338" y="8365"/>
                    </a:cubicBezTo>
                    <a:lnTo>
                      <a:pt x="4532" y="8469"/>
                    </a:lnTo>
                    <a:cubicBezTo>
                      <a:pt x="4618" y="8313"/>
                      <a:pt x="4577" y="8153"/>
                      <a:pt x="4431" y="8057"/>
                    </a:cubicBezTo>
                    <a:cubicBezTo>
                      <a:pt x="4341" y="7999"/>
                      <a:pt x="4250" y="7970"/>
                      <a:pt x="4162" y="7970"/>
                    </a:cubicBezTo>
                    <a:cubicBezTo>
                      <a:pt x="4078" y="7970"/>
                      <a:pt x="3997" y="7996"/>
                      <a:pt x="3923" y="8050"/>
                    </a:cubicBezTo>
                    <a:cubicBezTo>
                      <a:pt x="3774" y="8155"/>
                      <a:pt x="3706" y="8350"/>
                      <a:pt x="3759" y="8547"/>
                    </a:cubicBezTo>
                    <a:cubicBezTo>
                      <a:pt x="3830" y="8815"/>
                      <a:pt x="3997" y="9012"/>
                      <a:pt x="4236" y="9146"/>
                    </a:cubicBezTo>
                    <a:cubicBezTo>
                      <a:pt x="4551" y="9325"/>
                      <a:pt x="4891" y="9439"/>
                      <a:pt x="5250" y="9476"/>
                    </a:cubicBezTo>
                    <a:cubicBezTo>
                      <a:pt x="5716" y="9525"/>
                      <a:pt x="6182" y="9558"/>
                      <a:pt x="6647" y="9558"/>
                    </a:cubicBezTo>
                    <a:cubicBezTo>
                      <a:pt x="7273" y="9558"/>
                      <a:pt x="7897" y="9498"/>
                      <a:pt x="8516" y="9338"/>
                    </a:cubicBezTo>
                    <a:cubicBezTo>
                      <a:pt x="9103" y="9187"/>
                      <a:pt x="9637" y="8932"/>
                      <a:pt x="10143" y="8607"/>
                    </a:cubicBezTo>
                    <a:cubicBezTo>
                      <a:pt x="10473" y="8395"/>
                      <a:pt x="10740" y="8112"/>
                      <a:pt x="10943" y="7783"/>
                    </a:cubicBezTo>
                    <a:cubicBezTo>
                      <a:pt x="11644" y="6647"/>
                      <a:pt x="12090" y="5421"/>
                      <a:pt x="12027" y="4072"/>
                    </a:cubicBezTo>
                    <a:cubicBezTo>
                      <a:pt x="11980" y="3047"/>
                      <a:pt x="11759" y="2051"/>
                      <a:pt x="11155" y="1182"/>
                    </a:cubicBezTo>
                    <a:cubicBezTo>
                      <a:pt x="10851" y="746"/>
                      <a:pt x="10485" y="372"/>
                      <a:pt x="10036" y="86"/>
                    </a:cubicBezTo>
                    <a:cubicBezTo>
                      <a:pt x="9966" y="40"/>
                      <a:pt x="9869" y="15"/>
                      <a:pt x="9783" y="15"/>
                    </a:cubicBezTo>
                    <a:cubicBezTo>
                      <a:pt x="6575" y="7"/>
                      <a:pt x="3369" y="4"/>
                      <a:pt x="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7" name="Google Shape;7617;p34"/>
              <p:cNvSpPr/>
              <p:nvPr/>
            </p:nvSpPr>
            <p:spPr>
              <a:xfrm>
                <a:off x="8156528" y="413029"/>
                <a:ext cx="302097" cy="1527999"/>
              </a:xfrm>
              <a:custGeom>
                <a:avLst/>
                <a:gdLst/>
                <a:ahLst/>
                <a:cxnLst/>
                <a:rect l="l" t="t" r="r" b="b"/>
                <a:pathLst>
                  <a:path w="3467" h="17536" extrusionOk="0">
                    <a:moveTo>
                      <a:pt x="1" y="1"/>
                    </a:moveTo>
                    <a:cubicBezTo>
                      <a:pt x="22" y="26"/>
                      <a:pt x="31" y="41"/>
                      <a:pt x="42" y="50"/>
                    </a:cubicBezTo>
                    <a:cubicBezTo>
                      <a:pt x="1007" y="704"/>
                      <a:pt x="1596" y="1610"/>
                      <a:pt x="1854" y="2742"/>
                    </a:cubicBezTo>
                    <a:cubicBezTo>
                      <a:pt x="1989" y="3336"/>
                      <a:pt x="2107" y="3930"/>
                      <a:pt x="2068" y="4544"/>
                    </a:cubicBezTo>
                    <a:cubicBezTo>
                      <a:pt x="2015" y="5381"/>
                      <a:pt x="1773" y="6172"/>
                      <a:pt x="1443" y="6936"/>
                    </a:cubicBezTo>
                    <a:cubicBezTo>
                      <a:pt x="1313" y="7238"/>
                      <a:pt x="1152" y="7526"/>
                      <a:pt x="997" y="7835"/>
                    </a:cubicBezTo>
                    <a:cubicBezTo>
                      <a:pt x="1291" y="7969"/>
                      <a:pt x="1530" y="8204"/>
                      <a:pt x="1759" y="8448"/>
                    </a:cubicBezTo>
                    <a:cubicBezTo>
                      <a:pt x="3064" y="9839"/>
                      <a:pt x="3466" y="11479"/>
                      <a:pt x="3066" y="13323"/>
                    </a:cubicBezTo>
                    <a:cubicBezTo>
                      <a:pt x="2950" y="13858"/>
                      <a:pt x="2686" y="14342"/>
                      <a:pt x="2341" y="14770"/>
                    </a:cubicBezTo>
                    <a:cubicBezTo>
                      <a:pt x="2208" y="14935"/>
                      <a:pt x="2015" y="15051"/>
                      <a:pt x="1849" y="15189"/>
                    </a:cubicBezTo>
                    <a:cubicBezTo>
                      <a:pt x="1824" y="15209"/>
                      <a:pt x="1795" y="15223"/>
                      <a:pt x="1757" y="15249"/>
                    </a:cubicBezTo>
                    <a:cubicBezTo>
                      <a:pt x="2646" y="15502"/>
                      <a:pt x="3009" y="16159"/>
                      <a:pt x="3178" y="16972"/>
                    </a:cubicBezTo>
                    <a:cubicBezTo>
                      <a:pt x="3207" y="17109"/>
                      <a:pt x="3218" y="17250"/>
                      <a:pt x="3245" y="17388"/>
                    </a:cubicBezTo>
                    <a:cubicBezTo>
                      <a:pt x="3256" y="17440"/>
                      <a:pt x="3280" y="17493"/>
                      <a:pt x="3316" y="17530"/>
                    </a:cubicBezTo>
                    <a:cubicBezTo>
                      <a:pt x="3319" y="17534"/>
                      <a:pt x="3327" y="17535"/>
                      <a:pt x="3337" y="17535"/>
                    </a:cubicBezTo>
                    <a:cubicBezTo>
                      <a:pt x="3368" y="17535"/>
                      <a:pt x="3418" y="17521"/>
                      <a:pt x="3421" y="17509"/>
                    </a:cubicBezTo>
                    <a:cubicBezTo>
                      <a:pt x="3436" y="17441"/>
                      <a:pt x="3441" y="17368"/>
                      <a:pt x="3436" y="17296"/>
                    </a:cubicBezTo>
                    <a:cubicBezTo>
                      <a:pt x="3430" y="17193"/>
                      <a:pt x="3400" y="17092"/>
                      <a:pt x="3400" y="16989"/>
                    </a:cubicBezTo>
                    <a:cubicBezTo>
                      <a:pt x="3395" y="14358"/>
                      <a:pt x="3394" y="11726"/>
                      <a:pt x="3391" y="9094"/>
                    </a:cubicBezTo>
                    <a:lnTo>
                      <a:pt x="3384" y="126"/>
                    </a:lnTo>
                    <a:cubicBezTo>
                      <a:pt x="3384" y="86"/>
                      <a:pt x="3379" y="47"/>
                      <a:pt x="33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8" name="Google Shape;7618;p34"/>
              <p:cNvSpPr/>
              <p:nvPr/>
            </p:nvSpPr>
            <p:spPr>
              <a:xfrm>
                <a:off x="7599635" y="541730"/>
                <a:ext cx="648981" cy="568207"/>
              </a:xfrm>
              <a:custGeom>
                <a:avLst/>
                <a:gdLst/>
                <a:ahLst/>
                <a:cxnLst/>
                <a:rect l="l" t="t" r="r" b="b"/>
                <a:pathLst>
                  <a:path w="7448" h="6521" extrusionOk="0">
                    <a:moveTo>
                      <a:pt x="6589" y="1"/>
                    </a:moveTo>
                    <a:cubicBezTo>
                      <a:pt x="6584" y="29"/>
                      <a:pt x="6579" y="40"/>
                      <a:pt x="6582" y="44"/>
                    </a:cubicBezTo>
                    <a:cubicBezTo>
                      <a:pt x="6916" y="528"/>
                      <a:pt x="6916" y="1064"/>
                      <a:pt x="6822" y="1611"/>
                    </a:cubicBezTo>
                    <a:cubicBezTo>
                      <a:pt x="6661" y="2537"/>
                      <a:pt x="6265" y="3345"/>
                      <a:pt x="5619" y="4033"/>
                    </a:cubicBezTo>
                    <a:cubicBezTo>
                      <a:pt x="5070" y="4619"/>
                      <a:pt x="4357" y="4888"/>
                      <a:pt x="3639" y="4888"/>
                    </a:cubicBezTo>
                    <a:cubicBezTo>
                      <a:pt x="3268" y="4888"/>
                      <a:pt x="2895" y="4816"/>
                      <a:pt x="2543" y="4679"/>
                    </a:cubicBezTo>
                    <a:cubicBezTo>
                      <a:pt x="2278" y="4576"/>
                      <a:pt x="2052" y="4406"/>
                      <a:pt x="1867" y="4188"/>
                    </a:cubicBezTo>
                    <a:cubicBezTo>
                      <a:pt x="1766" y="4070"/>
                      <a:pt x="1719" y="3930"/>
                      <a:pt x="1729" y="3776"/>
                    </a:cubicBezTo>
                    <a:lnTo>
                      <a:pt x="1776" y="3761"/>
                    </a:lnTo>
                    <a:cubicBezTo>
                      <a:pt x="1792" y="3821"/>
                      <a:pt x="1801" y="3884"/>
                      <a:pt x="1830" y="3936"/>
                    </a:cubicBezTo>
                    <a:cubicBezTo>
                      <a:pt x="1861" y="3995"/>
                      <a:pt x="1910" y="4044"/>
                      <a:pt x="1951" y="4096"/>
                    </a:cubicBezTo>
                    <a:cubicBezTo>
                      <a:pt x="2007" y="4050"/>
                      <a:pt x="2094" y="4012"/>
                      <a:pt x="2110" y="3955"/>
                    </a:cubicBezTo>
                    <a:cubicBezTo>
                      <a:pt x="2145" y="3828"/>
                      <a:pt x="2173" y="3685"/>
                      <a:pt x="2152" y="3558"/>
                    </a:cubicBezTo>
                    <a:cubicBezTo>
                      <a:pt x="2105" y="3295"/>
                      <a:pt x="1851" y="3088"/>
                      <a:pt x="1620" y="3088"/>
                    </a:cubicBezTo>
                    <a:cubicBezTo>
                      <a:pt x="1603" y="3088"/>
                      <a:pt x="1585" y="3089"/>
                      <a:pt x="1568" y="3091"/>
                    </a:cubicBezTo>
                    <a:cubicBezTo>
                      <a:pt x="1286" y="3131"/>
                      <a:pt x="1046" y="3415"/>
                      <a:pt x="1062" y="3709"/>
                    </a:cubicBezTo>
                    <a:cubicBezTo>
                      <a:pt x="1079" y="4033"/>
                      <a:pt x="1196" y="4327"/>
                      <a:pt x="1383" y="4591"/>
                    </a:cubicBezTo>
                    <a:cubicBezTo>
                      <a:pt x="1631" y="4942"/>
                      <a:pt x="1967" y="5181"/>
                      <a:pt x="2353" y="5356"/>
                    </a:cubicBezTo>
                    <a:cubicBezTo>
                      <a:pt x="2446" y="5397"/>
                      <a:pt x="2549" y="5411"/>
                      <a:pt x="2689" y="5450"/>
                    </a:cubicBezTo>
                    <a:cubicBezTo>
                      <a:pt x="2616" y="5505"/>
                      <a:pt x="2567" y="5560"/>
                      <a:pt x="2505" y="5589"/>
                    </a:cubicBezTo>
                    <a:cubicBezTo>
                      <a:pt x="2294" y="5689"/>
                      <a:pt x="2069" y="5758"/>
                      <a:pt x="1839" y="5758"/>
                    </a:cubicBezTo>
                    <a:cubicBezTo>
                      <a:pt x="1798" y="5758"/>
                      <a:pt x="1756" y="5756"/>
                      <a:pt x="1715" y="5751"/>
                    </a:cubicBezTo>
                    <a:cubicBezTo>
                      <a:pt x="1416" y="5716"/>
                      <a:pt x="1120" y="5643"/>
                      <a:pt x="829" y="5563"/>
                    </a:cubicBezTo>
                    <a:cubicBezTo>
                      <a:pt x="677" y="5522"/>
                      <a:pt x="550" y="5423"/>
                      <a:pt x="515" y="5253"/>
                    </a:cubicBezTo>
                    <a:cubicBezTo>
                      <a:pt x="526" y="5245"/>
                      <a:pt x="537" y="5237"/>
                      <a:pt x="547" y="5228"/>
                    </a:cubicBezTo>
                    <a:cubicBezTo>
                      <a:pt x="573" y="5268"/>
                      <a:pt x="592" y="5319"/>
                      <a:pt x="628" y="5348"/>
                    </a:cubicBezTo>
                    <a:cubicBezTo>
                      <a:pt x="683" y="5392"/>
                      <a:pt x="752" y="5422"/>
                      <a:pt x="814" y="5457"/>
                    </a:cubicBezTo>
                    <a:cubicBezTo>
                      <a:pt x="850" y="5391"/>
                      <a:pt x="912" y="5326"/>
                      <a:pt x="917" y="5256"/>
                    </a:cubicBezTo>
                    <a:cubicBezTo>
                      <a:pt x="933" y="5056"/>
                      <a:pt x="752" y="4868"/>
                      <a:pt x="532" y="4832"/>
                    </a:cubicBezTo>
                    <a:cubicBezTo>
                      <a:pt x="507" y="4828"/>
                      <a:pt x="483" y="4826"/>
                      <a:pt x="460" y="4826"/>
                    </a:cubicBezTo>
                    <a:cubicBezTo>
                      <a:pt x="279" y="4826"/>
                      <a:pt x="120" y="4938"/>
                      <a:pt x="66" y="5114"/>
                    </a:cubicBezTo>
                    <a:cubicBezTo>
                      <a:pt x="1" y="5326"/>
                      <a:pt x="50" y="5517"/>
                      <a:pt x="179" y="5691"/>
                    </a:cubicBezTo>
                    <a:cubicBezTo>
                      <a:pt x="394" y="5985"/>
                      <a:pt x="702" y="6145"/>
                      <a:pt x="1027" y="6281"/>
                    </a:cubicBezTo>
                    <a:cubicBezTo>
                      <a:pt x="1417" y="6447"/>
                      <a:pt x="1807" y="6521"/>
                      <a:pt x="2196" y="6521"/>
                    </a:cubicBezTo>
                    <a:cubicBezTo>
                      <a:pt x="2635" y="6521"/>
                      <a:pt x="3075" y="6427"/>
                      <a:pt x="3515" y="6265"/>
                    </a:cubicBezTo>
                    <a:cubicBezTo>
                      <a:pt x="3670" y="6208"/>
                      <a:pt x="3853" y="6226"/>
                      <a:pt x="4023" y="6211"/>
                    </a:cubicBezTo>
                    <a:cubicBezTo>
                      <a:pt x="5555" y="6078"/>
                      <a:pt x="6703" y="5129"/>
                      <a:pt x="7151" y="3655"/>
                    </a:cubicBezTo>
                    <a:cubicBezTo>
                      <a:pt x="7398" y="2847"/>
                      <a:pt x="7447" y="2038"/>
                      <a:pt x="7253" y="1217"/>
                    </a:cubicBezTo>
                    <a:cubicBezTo>
                      <a:pt x="7157" y="814"/>
                      <a:pt x="6969" y="454"/>
                      <a:pt x="6708" y="133"/>
                    </a:cubicBezTo>
                    <a:cubicBezTo>
                      <a:pt x="6677" y="89"/>
                      <a:pt x="6636" y="50"/>
                      <a:pt x="65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9" name="Google Shape;7619;p34"/>
              <p:cNvSpPr/>
              <p:nvPr/>
            </p:nvSpPr>
            <p:spPr>
              <a:xfrm>
                <a:off x="7848237" y="1132344"/>
                <a:ext cx="532656" cy="641314"/>
              </a:xfrm>
              <a:custGeom>
                <a:avLst/>
                <a:gdLst/>
                <a:ahLst/>
                <a:cxnLst/>
                <a:rect l="l" t="t" r="r" b="b"/>
                <a:pathLst>
                  <a:path w="6113" h="7360" extrusionOk="0">
                    <a:moveTo>
                      <a:pt x="4209" y="1"/>
                    </a:moveTo>
                    <a:cubicBezTo>
                      <a:pt x="4172" y="1"/>
                      <a:pt x="4137" y="35"/>
                      <a:pt x="4066" y="101"/>
                    </a:cubicBezTo>
                    <a:cubicBezTo>
                      <a:pt x="3956" y="208"/>
                      <a:pt x="3839" y="302"/>
                      <a:pt x="3714" y="410"/>
                    </a:cubicBezTo>
                    <a:cubicBezTo>
                      <a:pt x="4077" y="662"/>
                      <a:pt x="4391" y="952"/>
                      <a:pt x="4605" y="1325"/>
                    </a:cubicBezTo>
                    <a:cubicBezTo>
                      <a:pt x="5171" y="2308"/>
                      <a:pt x="5442" y="3351"/>
                      <a:pt x="5134" y="4479"/>
                    </a:cubicBezTo>
                    <a:cubicBezTo>
                      <a:pt x="5044" y="4802"/>
                      <a:pt x="4910" y="5122"/>
                      <a:pt x="4749" y="5419"/>
                    </a:cubicBezTo>
                    <a:cubicBezTo>
                      <a:pt x="4323" y="6208"/>
                      <a:pt x="3503" y="6637"/>
                      <a:pt x="2673" y="6637"/>
                    </a:cubicBezTo>
                    <a:cubicBezTo>
                      <a:pt x="2139" y="6637"/>
                      <a:pt x="1601" y="6460"/>
                      <a:pt x="1160" y="6087"/>
                    </a:cubicBezTo>
                    <a:cubicBezTo>
                      <a:pt x="776" y="5762"/>
                      <a:pt x="621" y="5234"/>
                      <a:pt x="776" y="4773"/>
                    </a:cubicBezTo>
                    <a:cubicBezTo>
                      <a:pt x="868" y="4500"/>
                      <a:pt x="1131" y="4339"/>
                      <a:pt x="1394" y="4339"/>
                    </a:cubicBezTo>
                    <a:cubicBezTo>
                      <a:pt x="1543" y="4339"/>
                      <a:pt x="1691" y="4390"/>
                      <a:pt x="1811" y="4500"/>
                    </a:cubicBezTo>
                    <a:cubicBezTo>
                      <a:pt x="1867" y="4551"/>
                      <a:pt x="1914" y="4627"/>
                      <a:pt x="1939" y="4701"/>
                    </a:cubicBezTo>
                    <a:cubicBezTo>
                      <a:pt x="1979" y="4823"/>
                      <a:pt x="1913" y="4926"/>
                      <a:pt x="1792" y="4955"/>
                    </a:cubicBezTo>
                    <a:cubicBezTo>
                      <a:pt x="1702" y="4976"/>
                      <a:pt x="1606" y="5009"/>
                      <a:pt x="1622" y="5111"/>
                    </a:cubicBezTo>
                    <a:cubicBezTo>
                      <a:pt x="1633" y="5183"/>
                      <a:pt x="1692" y="5269"/>
                      <a:pt x="1756" y="5307"/>
                    </a:cubicBezTo>
                    <a:cubicBezTo>
                      <a:pt x="1822" y="5348"/>
                      <a:pt x="1886" y="5367"/>
                      <a:pt x="1945" y="5367"/>
                    </a:cubicBezTo>
                    <a:cubicBezTo>
                      <a:pt x="2070" y="5367"/>
                      <a:pt x="2172" y="5281"/>
                      <a:pt x="2228" y="5127"/>
                    </a:cubicBezTo>
                    <a:cubicBezTo>
                      <a:pt x="2353" y="4778"/>
                      <a:pt x="2170" y="4379"/>
                      <a:pt x="1810" y="4218"/>
                    </a:cubicBezTo>
                    <a:cubicBezTo>
                      <a:pt x="1655" y="4148"/>
                      <a:pt x="1502" y="4115"/>
                      <a:pt x="1357" y="4115"/>
                    </a:cubicBezTo>
                    <a:cubicBezTo>
                      <a:pt x="949" y="4115"/>
                      <a:pt x="604" y="4378"/>
                      <a:pt x="471" y="4836"/>
                    </a:cubicBezTo>
                    <a:cubicBezTo>
                      <a:pt x="449" y="4910"/>
                      <a:pt x="440" y="4987"/>
                      <a:pt x="419" y="5060"/>
                    </a:cubicBezTo>
                    <a:cubicBezTo>
                      <a:pt x="413" y="5083"/>
                      <a:pt x="389" y="5101"/>
                      <a:pt x="374" y="5120"/>
                    </a:cubicBezTo>
                    <a:cubicBezTo>
                      <a:pt x="353" y="5101"/>
                      <a:pt x="327" y="5084"/>
                      <a:pt x="315" y="5060"/>
                    </a:cubicBezTo>
                    <a:cubicBezTo>
                      <a:pt x="292" y="5017"/>
                      <a:pt x="285" y="4965"/>
                      <a:pt x="260" y="4923"/>
                    </a:cubicBezTo>
                    <a:cubicBezTo>
                      <a:pt x="230" y="4872"/>
                      <a:pt x="191" y="4845"/>
                      <a:pt x="155" y="4845"/>
                    </a:cubicBezTo>
                    <a:cubicBezTo>
                      <a:pt x="121" y="4845"/>
                      <a:pt x="88" y="4870"/>
                      <a:pt x="69" y="4923"/>
                    </a:cubicBezTo>
                    <a:cubicBezTo>
                      <a:pt x="29" y="5033"/>
                      <a:pt x="1" y="5164"/>
                      <a:pt x="22" y="5276"/>
                    </a:cubicBezTo>
                    <a:cubicBezTo>
                      <a:pt x="110" y="5776"/>
                      <a:pt x="334" y="6212"/>
                      <a:pt x="722" y="6548"/>
                    </a:cubicBezTo>
                    <a:cubicBezTo>
                      <a:pt x="1363" y="7102"/>
                      <a:pt x="2072" y="7360"/>
                      <a:pt x="2836" y="7360"/>
                    </a:cubicBezTo>
                    <a:cubicBezTo>
                      <a:pt x="3151" y="7360"/>
                      <a:pt x="3477" y="7316"/>
                      <a:pt x="3810" y="7231"/>
                    </a:cubicBezTo>
                    <a:cubicBezTo>
                      <a:pt x="4034" y="7175"/>
                      <a:pt x="4257" y="7111"/>
                      <a:pt x="4468" y="7023"/>
                    </a:cubicBezTo>
                    <a:cubicBezTo>
                      <a:pt x="4947" y="6825"/>
                      <a:pt x="5280" y="6460"/>
                      <a:pt x="5545" y="6025"/>
                    </a:cubicBezTo>
                    <a:cubicBezTo>
                      <a:pt x="5809" y="5590"/>
                      <a:pt x="5932" y="5113"/>
                      <a:pt x="5992" y="4612"/>
                    </a:cubicBezTo>
                    <a:cubicBezTo>
                      <a:pt x="6113" y="3587"/>
                      <a:pt x="5998" y="2596"/>
                      <a:pt x="5566" y="1652"/>
                    </a:cubicBezTo>
                    <a:cubicBezTo>
                      <a:pt x="5286" y="1037"/>
                      <a:pt x="4867" y="522"/>
                      <a:pt x="4351" y="88"/>
                    </a:cubicBezTo>
                    <a:cubicBezTo>
                      <a:pt x="4281" y="29"/>
                      <a:pt x="4244" y="1"/>
                      <a:pt x="4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0" name="Google Shape;7620;p34"/>
              <p:cNvSpPr/>
              <p:nvPr/>
            </p:nvSpPr>
            <p:spPr>
              <a:xfrm>
                <a:off x="7757092" y="1657431"/>
                <a:ext cx="671462" cy="273430"/>
              </a:xfrm>
              <a:custGeom>
                <a:avLst/>
                <a:gdLst/>
                <a:ahLst/>
                <a:cxnLst/>
                <a:rect l="l" t="t" r="r" b="b"/>
                <a:pathLst>
                  <a:path w="7706" h="3138" extrusionOk="0">
                    <a:moveTo>
                      <a:pt x="781" y="0"/>
                    </a:moveTo>
                    <a:cubicBezTo>
                      <a:pt x="347" y="0"/>
                      <a:pt x="94" y="291"/>
                      <a:pt x="40" y="844"/>
                    </a:cubicBezTo>
                    <a:cubicBezTo>
                      <a:pt x="1" y="1238"/>
                      <a:pt x="149" y="1570"/>
                      <a:pt x="451" y="1833"/>
                    </a:cubicBezTo>
                    <a:cubicBezTo>
                      <a:pt x="489" y="1865"/>
                      <a:pt x="525" y="1899"/>
                      <a:pt x="559" y="1934"/>
                    </a:cubicBezTo>
                    <a:cubicBezTo>
                      <a:pt x="565" y="1939"/>
                      <a:pt x="562" y="1950"/>
                      <a:pt x="568" y="1986"/>
                    </a:cubicBezTo>
                    <a:cubicBezTo>
                      <a:pt x="525" y="1983"/>
                      <a:pt x="483" y="1975"/>
                      <a:pt x="444" y="1975"/>
                    </a:cubicBezTo>
                    <a:cubicBezTo>
                      <a:pt x="430" y="1975"/>
                      <a:pt x="416" y="1976"/>
                      <a:pt x="402" y="1978"/>
                    </a:cubicBezTo>
                    <a:cubicBezTo>
                      <a:pt x="324" y="1994"/>
                      <a:pt x="218" y="2004"/>
                      <a:pt x="180" y="2058"/>
                    </a:cubicBezTo>
                    <a:cubicBezTo>
                      <a:pt x="149" y="2100"/>
                      <a:pt x="181" y="2214"/>
                      <a:pt x="217" y="2276"/>
                    </a:cubicBezTo>
                    <a:cubicBezTo>
                      <a:pt x="315" y="2440"/>
                      <a:pt x="479" y="2523"/>
                      <a:pt x="650" y="2587"/>
                    </a:cubicBezTo>
                    <a:cubicBezTo>
                      <a:pt x="1024" y="2729"/>
                      <a:pt x="1403" y="2797"/>
                      <a:pt x="1786" y="2797"/>
                    </a:cubicBezTo>
                    <a:cubicBezTo>
                      <a:pt x="2033" y="2797"/>
                      <a:pt x="2282" y="2769"/>
                      <a:pt x="2532" y="2714"/>
                    </a:cubicBezTo>
                    <a:cubicBezTo>
                      <a:pt x="3171" y="2572"/>
                      <a:pt x="3756" y="2297"/>
                      <a:pt x="4352" y="2043"/>
                    </a:cubicBezTo>
                    <a:cubicBezTo>
                      <a:pt x="4786" y="1859"/>
                      <a:pt x="5226" y="1677"/>
                      <a:pt x="5702" y="1657"/>
                    </a:cubicBezTo>
                    <a:cubicBezTo>
                      <a:pt x="5743" y="1655"/>
                      <a:pt x="5783" y="1655"/>
                      <a:pt x="5822" y="1655"/>
                    </a:cubicBezTo>
                    <a:cubicBezTo>
                      <a:pt x="6406" y="1655"/>
                      <a:pt x="6929" y="1837"/>
                      <a:pt x="7294" y="2338"/>
                    </a:cubicBezTo>
                    <a:cubicBezTo>
                      <a:pt x="7432" y="2524"/>
                      <a:pt x="7509" y="2753"/>
                      <a:pt x="7612" y="2964"/>
                    </a:cubicBezTo>
                    <a:cubicBezTo>
                      <a:pt x="7640" y="3022"/>
                      <a:pt x="7668" y="3083"/>
                      <a:pt x="7705" y="3137"/>
                    </a:cubicBezTo>
                    <a:cubicBezTo>
                      <a:pt x="7679" y="2549"/>
                      <a:pt x="7527" y="2004"/>
                      <a:pt x="7142" y="1548"/>
                    </a:cubicBezTo>
                    <a:cubicBezTo>
                      <a:pt x="6905" y="1266"/>
                      <a:pt x="6604" y="1079"/>
                      <a:pt x="6232" y="1066"/>
                    </a:cubicBezTo>
                    <a:cubicBezTo>
                      <a:pt x="6211" y="1066"/>
                      <a:pt x="6189" y="1065"/>
                      <a:pt x="6167" y="1065"/>
                    </a:cubicBezTo>
                    <a:cubicBezTo>
                      <a:pt x="5947" y="1065"/>
                      <a:pt x="5723" y="1101"/>
                      <a:pt x="5507" y="1142"/>
                    </a:cubicBezTo>
                    <a:cubicBezTo>
                      <a:pt x="5246" y="1191"/>
                      <a:pt x="4991" y="1275"/>
                      <a:pt x="4731" y="1340"/>
                    </a:cubicBezTo>
                    <a:cubicBezTo>
                      <a:pt x="4484" y="1401"/>
                      <a:pt x="4236" y="1428"/>
                      <a:pt x="3988" y="1428"/>
                    </a:cubicBezTo>
                    <a:cubicBezTo>
                      <a:pt x="3692" y="1428"/>
                      <a:pt x="3397" y="1390"/>
                      <a:pt x="3103" y="1327"/>
                    </a:cubicBezTo>
                    <a:cubicBezTo>
                      <a:pt x="3074" y="1321"/>
                      <a:pt x="3049" y="1318"/>
                      <a:pt x="3024" y="1318"/>
                    </a:cubicBezTo>
                    <a:cubicBezTo>
                      <a:pt x="2974" y="1318"/>
                      <a:pt x="2928" y="1331"/>
                      <a:pt x="2875" y="1362"/>
                    </a:cubicBezTo>
                    <a:cubicBezTo>
                      <a:pt x="2606" y="1518"/>
                      <a:pt x="2325" y="1611"/>
                      <a:pt x="2029" y="1611"/>
                    </a:cubicBezTo>
                    <a:cubicBezTo>
                      <a:pt x="1905" y="1611"/>
                      <a:pt x="1778" y="1595"/>
                      <a:pt x="1649" y="1560"/>
                    </a:cubicBezTo>
                    <a:cubicBezTo>
                      <a:pt x="1452" y="1507"/>
                      <a:pt x="1277" y="1417"/>
                      <a:pt x="1140" y="1266"/>
                    </a:cubicBezTo>
                    <a:cubicBezTo>
                      <a:pt x="1089" y="1211"/>
                      <a:pt x="1047" y="1144"/>
                      <a:pt x="1013" y="1075"/>
                    </a:cubicBezTo>
                    <a:cubicBezTo>
                      <a:pt x="964" y="978"/>
                      <a:pt x="965" y="870"/>
                      <a:pt x="1052" y="801"/>
                    </a:cubicBezTo>
                    <a:cubicBezTo>
                      <a:pt x="1099" y="763"/>
                      <a:pt x="1175" y="739"/>
                      <a:pt x="1240" y="739"/>
                    </a:cubicBezTo>
                    <a:cubicBezTo>
                      <a:pt x="1250" y="739"/>
                      <a:pt x="1260" y="740"/>
                      <a:pt x="1270" y="741"/>
                    </a:cubicBezTo>
                    <a:cubicBezTo>
                      <a:pt x="1377" y="756"/>
                      <a:pt x="1432" y="846"/>
                      <a:pt x="1445" y="956"/>
                    </a:cubicBezTo>
                    <a:cubicBezTo>
                      <a:pt x="1447" y="981"/>
                      <a:pt x="1445" y="1002"/>
                      <a:pt x="1445" y="1033"/>
                    </a:cubicBezTo>
                    <a:cubicBezTo>
                      <a:pt x="1476" y="1042"/>
                      <a:pt x="1504" y="1046"/>
                      <a:pt x="1530" y="1046"/>
                    </a:cubicBezTo>
                    <a:cubicBezTo>
                      <a:pt x="1624" y="1046"/>
                      <a:pt x="1689" y="995"/>
                      <a:pt x="1730" y="913"/>
                    </a:cubicBezTo>
                    <a:cubicBezTo>
                      <a:pt x="1791" y="794"/>
                      <a:pt x="1761" y="674"/>
                      <a:pt x="1678" y="571"/>
                    </a:cubicBezTo>
                    <a:cubicBezTo>
                      <a:pt x="1568" y="434"/>
                      <a:pt x="1451" y="303"/>
                      <a:pt x="1333" y="171"/>
                    </a:cubicBezTo>
                    <a:cubicBezTo>
                      <a:pt x="1301" y="135"/>
                      <a:pt x="1256" y="111"/>
                      <a:pt x="1215" y="82"/>
                    </a:cubicBezTo>
                    <a:cubicBezTo>
                      <a:pt x="1206" y="75"/>
                      <a:pt x="1192" y="70"/>
                      <a:pt x="1178" y="66"/>
                    </a:cubicBezTo>
                    <a:cubicBezTo>
                      <a:pt x="1032" y="22"/>
                      <a:pt x="900" y="0"/>
                      <a:pt x="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1" name="Google Shape;7621;p34"/>
              <p:cNvSpPr/>
              <p:nvPr/>
            </p:nvSpPr>
            <p:spPr>
              <a:xfrm>
                <a:off x="8217001" y="1098273"/>
                <a:ext cx="220190" cy="646367"/>
              </a:xfrm>
              <a:custGeom>
                <a:avLst/>
                <a:gdLst/>
                <a:ahLst/>
                <a:cxnLst/>
                <a:rect l="l" t="t" r="r" b="b"/>
                <a:pathLst>
                  <a:path w="2527" h="7418" extrusionOk="0">
                    <a:moveTo>
                      <a:pt x="254" y="1"/>
                    </a:moveTo>
                    <a:cubicBezTo>
                      <a:pt x="160" y="119"/>
                      <a:pt x="86" y="213"/>
                      <a:pt x="1" y="320"/>
                    </a:cubicBezTo>
                    <a:cubicBezTo>
                      <a:pt x="345" y="535"/>
                      <a:pt x="603" y="832"/>
                      <a:pt x="855" y="1132"/>
                    </a:cubicBezTo>
                    <a:cubicBezTo>
                      <a:pt x="1392" y="1769"/>
                      <a:pt x="1685" y="2515"/>
                      <a:pt x="1823" y="3329"/>
                    </a:cubicBezTo>
                    <a:cubicBezTo>
                      <a:pt x="1951" y="4086"/>
                      <a:pt x="1937" y="4840"/>
                      <a:pt x="1762" y="5582"/>
                    </a:cubicBezTo>
                    <a:cubicBezTo>
                      <a:pt x="1595" y="6294"/>
                      <a:pt x="1228" y="6896"/>
                      <a:pt x="620" y="7327"/>
                    </a:cubicBezTo>
                    <a:cubicBezTo>
                      <a:pt x="599" y="7343"/>
                      <a:pt x="579" y="7360"/>
                      <a:pt x="559" y="7377"/>
                    </a:cubicBezTo>
                    <a:cubicBezTo>
                      <a:pt x="564" y="7389"/>
                      <a:pt x="568" y="7404"/>
                      <a:pt x="573" y="7417"/>
                    </a:cubicBezTo>
                    <a:cubicBezTo>
                      <a:pt x="717" y="7377"/>
                      <a:pt x="867" y="7355"/>
                      <a:pt x="1001" y="7295"/>
                    </a:cubicBezTo>
                    <a:cubicBezTo>
                      <a:pt x="1497" y="7075"/>
                      <a:pt x="1757" y="6638"/>
                      <a:pt x="1991" y="6183"/>
                    </a:cubicBezTo>
                    <a:cubicBezTo>
                      <a:pt x="2499" y="5191"/>
                      <a:pt x="2527" y="4149"/>
                      <a:pt x="2309" y="3083"/>
                    </a:cubicBezTo>
                    <a:cubicBezTo>
                      <a:pt x="2081" y="1975"/>
                      <a:pt x="1533" y="1051"/>
                      <a:pt x="687" y="306"/>
                    </a:cubicBezTo>
                    <a:cubicBezTo>
                      <a:pt x="557" y="192"/>
                      <a:pt x="403" y="104"/>
                      <a:pt x="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2" name="Google Shape;7622;p34"/>
              <p:cNvSpPr/>
              <p:nvPr/>
            </p:nvSpPr>
            <p:spPr>
              <a:xfrm>
                <a:off x="7911934" y="1173647"/>
                <a:ext cx="411364" cy="530565"/>
              </a:xfrm>
              <a:custGeom>
                <a:avLst/>
                <a:gdLst/>
                <a:ahLst/>
                <a:cxnLst/>
                <a:rect l="l" t="t" r="r" b="b"/>
                <a:pathLst>
                  <a:path w="4721" h="6089" extrusionOk="0">
                    <a:moveTo>
                      <a:pt x="2897" y="1"/>
                    </a:moveTo>
                    <a:cubicBezTo>
                      <a:pt x="2845" y="1"/>
                      <a:pt x="2792" y="29"/>
                      <a:pt x="2741" y="93"/>
                    </a:cubicBezTo>
                    <a:cubicBezTo>
                      <a:pt x="2752" y="105"/>
                      <a:pt x="2763" y="124"/>
                      <a:pt x="2781" y="136"/>
                    </a:cubicBezTo>
                    <a:cubicBezTo>
                      <a:pt x="3502" y="624"/>
                      <a:pt x="3902" y="1312"/>
                      <a:pt x="4041" y="2163"/>
                    </a:cubicBezTo>
                    <a:cubicBezTo>
                      <a:pt x="4162" y="2907"/>
                      <a:pt x="4157" y="3644"/>
                      <a:pt x="3917" y="4366"/>
                    </a:cubicBezTo>
                    <a:cubicBezTo>
                      <a:pt x="3631" y="5224"/>
                      <a:pt x="3032" y="5720"/>
                      <a:pt x="2137" y="5830"/>
                    </a:cubicBezTo>
                    <a:cubicBezTo>
                      <a:pt x="2061" y="5840"/>
                      <a:pt x="1987" y="5844"/>
                      <a:pt x="1914" y="5844"/>
                    </a:cubicBezTo>
                    <a:cubicBezTo>
                      <a:pt x="1395" y="5844"/>
                      <a:pt x="962" y="5609"/>
                      <a:pt x="617" y="5191"/>
                    </a:cubicBezTo>
                    <a:cubicBezTo>
                      <a:pt x="469" y="5014"/>
                      <a:pt x="395" y="4806"/>
                      <a:pt x="460" y="4570"/>
                    </a:cubicBezTo>
                    <a:cubicBezTo>
                      <a:pt x="517" y="4362"/>
                      <a:pt x="648" y="4250"/>
                      <a:pt x="811" y="4250"/>
                    </a:cubicBezTo>
                    <a:cubicBezTo>
                      <a:pt x="903" y="4250"/>
                      <a:pt x="1005" y="4285"/>
                      <a:pt x="1110" y="4359"/>
                    </a:cubicBezTo>
                    <a:cubicBezTo>
                      <a:pt x="1164" y="4246"/>
                      <a:pt x="1114" y="4167"/>
                      <a:pt x="1046" y="4096"/>
                    </a:cubicBezTo>
                    <a:cubicBezTo>
                      <a:pt x="942" y="3989"/>
                      <a:pt x="804" y="3939"/>
                      <a:pt x="665" y="3939"/>
                    </a:cubicBezTo>
                    <a:cubicBezTo>
                      <a:pt x="426" y="3939"/>
                      <a:pt x="185" y="4087"/>
                      <a:pt x="116" y="4343"/>
                    </a:cubicBezTo>
                    <a:cubicBezTo>
                      <a:pt x="0" y="4770"/>
                      <a:pt x="67" y="5177"/>
                      <a:pt x="406" y="5479"/>
                    </a:cubicBezTo>
                    <a:cubicBezTo>
                      <a:pt x="851" y="5877"/>
                      <a:pt x="1349" y="6088"/>
                      <a:pt x="1893" y="6088"/>
                    </a:cubicBezTo>
                    <a:cubicBezTo>
                      <a:pt x="2113" y="6088"/>
                      <a:pt x="2340" y="6054"/>
                      <a:pt x="2575" y="5983"/>
                    </a:cubicBezTo>
                    <a:cubicBezTo>
                      <a:pt x="3315" y="5759"/>
                      <a:pt x="3817" y="5284"/>
                      <a:pt x="4122" y="4568"/>
                    </a:cubicBezTo>
                    <a:cubicBezTo>
                      <a:pt x="4721" y="3155"/>
                      <a:pt x="4470" y="1857"/>
                      <a:pt x="3626" y="638"/>
                    </a:cubicBezTo>
                    <a:cubicBezTo>
                      <a:pt x="3478" y="424"/>
                      <a:pt x="3251" y="262"/>
                      <a:pt x="3057" y="80"/>
                    </a:cubicBezTo>
                    <a:cubicBezTo>
                      <a:pt x="3005" y="30"/>
                      <a:pt x="2951" y="1"/>
                      <a:pt x="2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3" name="Google Shape;7623;p34"/>
              <p:cNvSpPr/>
              <p:nvPr/>
            </p:nvSpPr>
            <p:spPr>
              <a:xfrm>
                <a:off x="7905922" y="496070"/>
                <a:ext cx="102558" cy="127914"/>
              </a:xfrm>
              <a:custGeom>
                <a:avLst/>
                <a:gdLst/>
                <a:ahLst/>
                <a:cxnLst/>
                <a:rect l="l" t="t" r="r" b="b"/>
                <a:pathLst>
                  <a:path w="1177" h="1468" extrusionOk="0">
                    <a:moveTo>
                      <a:pt x="629" y="1"/>
                    </a:moveTo>
                    <a:cubicBezTo>
                      <a:pt x="622" y="1"/>
                      <a:pt x="615" y="1"/>
                      <a:pt x="608" y="1"/>
                    </a:cubicBezTo>
                    <a:cubicBezTo>
                      <a:pt x="229" y="17"/>
                      <a:pt x="28" y="224"/>
                      <a:pt x="14" y="601"/>
                    </a:cubicBezTo>
                    <a:cubicBezTo>
                      <a:pt x="0" y="1000"/>
                      <a:pt x="212" y="1263"/>
                      <a:pt x="512" y="1468"/>
                    </a:cubicBezTo>
                    <a:cubicBezTo>
                      <a:pt x="450" y="1299"/>
                      <a:pt x="386" y="1133"/>
                      <a:pt x="331" y="963"/>
                    </a:cubicBezTo>
                    <a:cubicBezTo>
                      <a:pt x="311" y="905"/>
                      <a:pt x="312" y="838"/>
                      <a:pt x="314" y="774"/>
                    </a:cubicBezTo>
                    <a:cubicBezTo>
                      <a:pt x="322" y="440"/>
                      <a:pt x="521" y="235"/>
                      <a:pt x="789" y="235"/>
                    </a:cubicBezTo>
                    <a:cubicBezTo>
                      <a:pt x="878" y="235"/>
                      <a:pt x="975" y="257"/>
                      <a:pt x="1074" y="306"/>
                    </a:cubicBezTo>
                    <a:cubicBezTo>
                      <a:pt x="1105" y="321"/>
                      <a:pt x="1136" y="337"/>
                      <a:pt x="1177" y="357"/>
                    </a:cubicBezTo>
                    <a:cubicBezTo>
                      <a:pt x="1087" y="145"/>
                      <a:pt x="855" y="1"/>
                      <a:pt x="6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4" name="Google Shape;7624;p34"/>
              <p:cNvSpPr/>
              <p:nvPr/>
            </p:nvSpPr>
            <p:spPr>
              <a:xfrm>
                <a:off x="7270693" y="405622"/>
                <a:ext cx="1193837" cy="1546298"/>
              </a:xfrm>
              <a:custGeom>
                <a:avLst/>
                <a:gdLst/>
                <a:ahLst/>
                <a:cxnLst/>
                <a:rect l="l" t="t" r="r" b="b"/>
                <a:pathLst>
                  <a:path w="13701" h="17746" extrusionOk="0">
                    <a:moveTo>
                      <a:pt x="7919" y="1039"/>
                    </a:moveTo>
                    <a:cubicBezTo>
                      <a:pt x="8145" y="1039"/>
                      <a:pt x="8377" y="1184"/>
                      <a:pt x="8467" y="1395"/>
                    </a:cubicBezTo>
                    <a:cubicBezTo>
                      <a:pt x="8426" y="1375"/>
                      <a:pt x="8395" y="1359"/>
                      <a:pt x="8364" y="1344"/>
                    </a:cubicBezTo>
                    <a:cubicBezTo>
                      <a:pt x="8265" y="1296"/>
                      <a:pt x="8168" y="1273"/>
                      <a:pt x="8079" y="1273"/>
                    </a:cubicBezTo>
                    <a:cubicBezTo>
                      <a:pt x="7812" y="1273"/>
                      <a:pt x="7612" y="1478"/>
                      <a:pt x="7604" y="1813"/>
                    </a:cubicBezTo>
                    <a:cubicBezTo>
                      <a:pt x="7602" y="1876"/>
                      <a:pt x="7601" y="1943"/>
                      <a:pt x="7621" y="2001"/>
                    </a:cubicBezTo>
                    <a:cubicBezTo>
                      <a:pt x="7674" y="2171"/>
                      <a:pt x="7740" y="2337"/>
                      <a:pt x="7801" y="2504"/>
                    </a:cubicBezTo>
                    <a:cubicBezTo>
                      <a:pt x="7501" y="2300"/>
                      <a:pt x="7288" y="2038"/>
                      <a:pt x="7304" y="1639"/>
                    </a:cubicBezTo>
                    <a:cubicBezTo>
                      <a:pt x="7318" y="1262"/>
                      <a:pt x="7519" y="1055"/>
                      <a:pt x="7898" y="1039"/>
                    </a:cubicBezTo>
                    <a:cubicBezTo>
                      <a:pt x="7905" y="1039"/>
                      <a:pt x="7912" y="1039"/>
                      <a:pt x="7919" y="1039"/>
                    </a:cubicBezTo>
                    <a:close/>
                    <a:moveTo>
                      <a:pt x="10360" y="1566"/>
                    </a:moveTo>
                    <a:cubicBezTo>
                      <a:pt x="10405" y="1614"/>
                      <a:pt x="10448" y="1653"/>
                      <a:pt x="10483" y="1696"/>
                    </a:cubicBezTo>
                    <a:cubicBezTo>
                      <a:pt x="10744" y="2017"/>
                      <a:pt x="10932" y="2377"/>
                      <a:pt x="11028" y="2780"/>
                    </a:cubicBezTo>
                    <a:cubicBezTo>
                      <a:pt x="11222" y="3601"/>
                      <a:pt x="11173" y="4411"/>
                      <a:pt x="10926" y="5218"/>
                    </a:cubicBezTo>
                    <a:cubicBezTo>
                      <a:pt x="10478" y="6693"/>
                      <a:pt x="9330" y="7641"/>
                      <a:pt x="7798" y="7774"/>
                    </a:cubicBezTo>
                    <a:cubicBezTo>
                      <a:pt x="7628" y="7789"/>
                      <a:pt x="7445" y="7771"/>
                      <a:pt x="7290" y="7828"/>
                    </a:cubicBezTo>
                    <a:cubicBezTo>
                      <a:pt x="6850" y="7990"/>
                      <a:pt x="6410" y="8084"/>
                      <a:pt x="5971" y="8084"/>
                    </a:cubicBezTo>
                    <a:cubicBezTo>
                      <a:pt x="5582" y="8084"/>
                      <a:pt x="5192" y="8011"/>
                      <a:pt x="4802" y="7845"/>
                    </a:cubicBezTo>
                    <a:cubicBezTo>
                      <a:pt x="4477" y="7708"/>
                      <a:pt x="4169" y="7548"/>
                      <a:pt x="3954" y="7254"/>
                    </a:cubicBezTo>
                    <a:cubicBezTo>
                      <a:pt x="3825" y="7081"/>
                      <a:pt x="3777" y="6890"/>
                      <a:pt x="3841" y="6678"/>
                    </a:cubicBezTo>
                    <a:cubicBezTo>
                      <a:pt x="3895" y="6501"/>
                      <a:pt x="4054" y="6389"/>
                      <a:pt x="4235" y="6389"/>
                    </a:cubicBezTo>
                    <a:cubicBezTo>
                      <a:pt x="4258" y="6389"/>
                      <a:pt x="4283" y="6391"/>
                      <a:pt x="4307" y="6395"/>
                    </a:cubicBezTo>
                    <a:cubicBezTo>
                      <a:pt x="4527" y="6431"/>
                      <a:pt x="4708" y="6619"/>
                      <a:pt x="4692" y="6819"/>
                    </a:cubicBezTo>
                    <a:cubicBezTo>
                      <a:pt x="4687" y="6890"/>
                      <a:pt x="4625" y="6954"/>
                      <a:pt x="4589" y="7020"/>
                    </a:cubicBezTo>
                    <a:cubicBezTo>
                      <a:pt x="4527" y="6985"/>
                      <a:pt x="4459" y="6955"/>
                      <a:pt x="4403" y="6911"/>
                    </a:cubicBezTo>
                    <a:cubicBezTo>
                      <a:pt x="4367" y="6882"/>
                      <a:pt x="4348" y="6831"/>
                      <a:pt x="4322" y="6792"/>
                    </a:cubicBezTo>
                    <a:cubicBezTo>
                      <a:pt x="4312" y="6800"/>
                      <a:pt x="4301" y="6808"/>
                      <a:pt x="4290" y="6817"/>
                    </a:cubicBezTo>
                    <a:cubicBezTo>
                      <a:pt x="4325" y="6986"/>
                      <a:pt x="4452" y="7086"/>
                      <a:pt x="4604" y="7127"/>
                    </a:cubicBezTo>
                    <a:cubicBezTo>
                      <a:pt x="4895" y="7206"/>
                      <a:pt x="5192" y="7279"/>
                      <a:pt x="5490" y="7314"/>
                    </a:cubicBezTo>
                    <a:cubicBezTo>
                      <a:pt x="5531" y="7319"/>
                      <a:pt x="5573" y="7321"/>
                      <a:pt x="5614" y="7321"/>
                    </a:cubicBezTo>
                    <a:cubicBezTo>
                      <a:pt x="5844" y="7321"/>
                      <a:pt x="6069" y="7252"/>
                      <a:pt x="6280" y="7153"/>
                    </a:cubicBezTo>
                    <a:cubicBezTo>
                      <a:pt x="6342" y="7123"/>
                      <a:pt x="6391" y="7068"/>
                      <a:pt x="6464" y="7014"/>
                    </a:cubicBezTo>
                    <a:cubicBezTo>
                      <a:pt x="6324" y="6974"/>
                      <a:pt x="6221" y="6960"/>
                      <a:pt x="6128" y="6919"/>
                    </a:cubicBezTo>
                    <a:cubicBezTo>
                      <a:pt x="5742" y="6745"/>
                      <a:pt x="5406" y="6505"/>
                      <a:pt x="5158" y="6154"/>
                    </a:cubicBezTo>
                    <a:cubicBezTo>
                      <a:pt x="4971" y="5890"/>
                      <a:pt x="4854" y="5596"/>
                      <a:pt x="4837" y="5273"/>
                    </a:cubicBezTo>
                    <a:cubicBezTo>
                      <a:pt x="4821" y="4979"/>
                      <a:pt x="5061" y="4695"/>
                      <a:pt x="5343" y="4654"/>
                    </a:cubicBezTo>
                    <a:cubicBezTo>
                      <a:pt x="5360" y="4652"/>
                      <a:pt x="5377" y="4651"/>
                      <a:pt x="5395" y="4651"/>
                    </a:cubicBezTo>
                    <a:cubicBezTo>
                      <a:pt x="5626" y="4651"/>
                      <a:pt x="5880" y="4859"/>
                      <a:pt x="5927" y="5121"/>
                    </a:cubicBezTo>
                    <a:cubicBezTo>
                      <a:pt x="5948" y="5248"/>
                      <a:pt x="5920" y="5392"/>
                      <a:pt x="5885" y="5518"/>
                    </a:cubicBezTo>
                    <a:cubicBezTo>
                      <a:pt x="5869" y="5575"/>
                      <a:pt x="5782" y="5614"/>
                      <a:pt x="5726" y="5660"/>
                    </a:cubicBezTo>
                    <a:cubicBezTo>
                      <a:pt x="5685" y="5607"/>
                      <a:pt x="5636" y="5558"/>
                      <a:pt x="5605" y="5500"/>
                    </a:cubicBezTo>
                    <a:cubicBezTo>
                      <a:pt x="5576" y="5447"/>
                      <a:pt x="5567" y="5384"/>
                      <a:pt x="5551" y="5325"/>
                    </a:cubicBezTo>
                    <a:lnTo>
                      <a:pt x="5504" y="5340"/>
                    </a:lnTo>
                    <a:cubicBezTo>
                      <a:pt x="5494" y="5493"/>
                      <a:pt x="5541" y="5633"/>
                      <a:pt x="5642" y="5751"/>
                    </a:cubicBezTo>
                    <a:cubicBezTo>
                      <a:pt x="5827" y="5970"/>
                      <a:pt x="6053" y="6139"/>
                      <a:pt x="6318" y="6242"/>
                    </a:cubicBezTo>
                    <a:cubicBezTo>
                      <a:pt x="6670" y="6379"/>
                      <a:pt x="7043" y="6451"/>
                      <a:pt x="7414" y="6451"/>
                    </a:cubicBezTo>
                    <a:cubicBezTo>
                      <a:pt x="8132" y="6451"/>
                      <a:pt x="8845" y="6182"/>
                      <a:pt x="9394" y="5596"/>
                    </a:cubicBezTo>
                    <a:cubicBezTo>
                      <a:pt x="10040" y="4908"/>
                      <a:pt x="10436" y="4101"/>
                      <a:pt x="10597" y="3174"/>
                    </a:cubicBezTo>
                    <a:cubicBezTo>
                      <a:pt x="10691" y="2627"/>
                      <a:pt x="10691" y="2092"/>
                      <a:pt x="10357" y="1607"/>
                    </a:cubicBezTo>
                    <a:cubicBezTo>
                      <a:pt x="10354" y="1602"/>
                      <a:pt x="10359" y="1592"/>
                      <a:pt x="10360" y="1566"/>
                    </a:cubicBezTo>
                    <a:close/>
                    <a:moveTo>
                      <a:pt x="263" y="70"/>
                    </a:moveTo>
                    <a:cubicBezTo>
                      <a:pt x="3470" y="74"/>
                      <a:pt x="6676" y="77"/>
                      <a:pt x="9884" y="85"/>
                    </a:cubicBezTo>
                    <a:cubicBezTo>
                      <a:pt x="9969" y="85"/>
                      <a:pt x="10066" y="110"/>
                      <a:pt x="10137" y="156"/>
                    </a:cubicBezTo>
                    <a:cubicBezTo>
                      <a:pt x="10586" y="442"/>
                      <a:pt x="10952" y="816"/>
                      <a:pt x="11256" y="1252"/>
                    </a:cubicBezTo>
                    <a:cubicBezTo>
                      <a:pt x="11860" y="2121"/>
                      <a:pt x="12080" y="3117"/>
                      <a:pt x="12128" y="4142"/>
                    </a:cubicBezTo>
                    <a:cubicBezTo>
                      <a:pt x="12191" y="5491"/>
                      <a:pt x="11744" y="6717"/>
                      <a:pt x="11044" y="7853"/>
                    </a:cubicBezTo>
                    <a:cubicBezTo>
                      <a:pt x="10840" y="8182"/>
                      <a:pt x="10574" y="8465"/>
                      <a:pt x="10244" y="8677"/>
                    </a:cubicBezTo>
                    <a:cubicBezTo>
                      <a:pt x="9738" y="9002"/>
                      <a:pt x="9203" y="9257"/>
                      <a:pt x="8617" y="9408"/>
                    </a:cubicBezTo>
                    <a:cubicBezTo>
                      <a:pt x="7998" y="9568"/>
                      <a:pt x="7373" y="9628"/>
                      <a:pt x="6747" y="9628"/>
                    </a:cubicBezTo>
                    <a:cubicBezTo>
                      <a:pt x="6282" y="9628"/>
                      <a:pt x="5816" y="9595"/>
                      <a:pt x="5350" y="9546"/>
                    </a:cubicBezTo>
                    <a:cubicBezTo>
                      <a:pt x="4992" y="9509"/>
                      <a:pt x="4652" y="9395"/>
                      <a:pt x="4337" y="9216"/>
                    </a:cubicBezTo>
                    <a:cubicBezTo>
                      <a:pt x="4098" y="9082"/>
                      <a:pt x="3930" y="8885"/>
                      <a:pt x="3860" y="8617"/>
                    </a:cubicBezTo>
                    <a:cubicBezTo>
                      <a:pt x="3806" y="8420"/>
                      <a:pt x="3875" y="8225"/>
                      <a:pt x="4023" y="8120"/>
                    </a:cubicBezTo>
                    <a:cubicBezTo>
                      <a:pt x="4097" y="8066"/>
                      <a:pt x="4179" y="8040"/>
                      <a:pt x="4263" y="8040"/>
                    </a:cubicBezTo>
                    <a:cubicBezTo>
                      <a:pt x="4351" y="8040"/>
                      <a:pt x="4442" y="8069"/>
                      <a:pt x="4532" y="8127"/>
                    </a:cubicBezTo>
                    <a:cubicBezTo>
                      <a:pt x="4678" y="8223"/>
                      <a:pt x="4719" y="8383"/>
                      <a:pt x="4632" y="8539"/>
                    </a:cubicBezTo>
                    <a:cubicBezTo>
                      <a:pt x="4568" y="8504"/>
                      <a:pt x="4505" y="8470"/>
                      <a:pt x="4437" y="8439"/>
                    </a:cubicBezTo>
                    <a:cubicBezTo>
                      <a:pt x="4430" y="8447"/>
                      <a:pt x="4420" y="8458"/>
                      <a:pt x="4413" y="8467"/>
                    </a:cubicBezTo>
                    <a:cubicBezTo>
                      <a:pt x="4439" y="8497"/>
                      <a:pt x="4460" y="8537"/>
                      <a:pt x="4493" y="8553"/>
                    </a:cubicBezTo>
                    <a:cubicBezTo>
                      <a:pt x="4644" y="8621"/>
                      <a:pt x="4793" y="8705"/>
                      <a:pt x="4952" y="8742"/>
                    </a:cubicBezTo>
                    <a:cubicBezTo>
                      <a:pt x="5151" y="8788"/>
                      <a:pt x="5343" y="8810"/>
                      <a:pt x="5527" y="8810"/>
                    </a:cubicBezTo>
                    <a:cubicBezTo>
                      <a:pt x="6216" y="8810"/>
                      <a:pt x="6808" y="8503"/>
                      <a:pt x="7331" y="7981"/>
                    </a:cubicBezTo>
                    <a:cubicBezTo>
                      <a:pt x="7371" y="7940"/>
                      <a:pt x="7433" y="7909"/>
                      <a:pt x="7488" y="7901"/>
                    </a:cubicBezTo>
                    <a:cubicBezTo>
                      <a:pt x="7699" y="7873"/>
                      <a:pt x="7912" y="7864"/>
                      <a:pt x="8123" y="7832"/>
                    </a:cubicBezTo>
                    <a:cubicBezTo>
                      <a:pt x="9144" y="7672"/>
                      <a:pt x="9948" y="7164"/>
                      <a:pt x="10520" y="6300"/>
                    </a:cubicBezTo>
                    <a:cubicBezTo>
                      <a:pt x="11043" y="5512"/>
                      <a:pt x="11257" y="4634"/>
                      <a:pt x="11236" y="3696"/>
                    </a:cubicBezTo>
                    <a:cubicBezTo>
                      <a:pt x="11221" y="3052"/>
                      <a:pt x="11081" y="2440"/>
                      <a:pt x="10717" y="1892"/>
                    </a:cubicBezTo>
                    <a:cubicBezTo>
                      <a:pt x="10545" y="1632"/>
                      <a:pt x="10342" y="1403"/>
                      <a:pt x="10058" y="1261"/>
                    </a:cubicBezTo>
                    <a:cubicBezTo>
                      <a:pt x="10017" y="1240"/>
                      <a:pt x="9963" y="1243"/>
                      <a:pt x="9917" y="1234"/>
                    </a:cubicBezTo>
                    <a:cubicBezTo>
                      <a:pt x="9911" y="1281"/>
                      <a:pt x="9893" y="1327"/>
                      <a:pt x="9899" y="1371"/>
                    </a:cubicBezTo>
                    <a:cubicBezTo>
                      <a:pt x="10001" y="2122"/>
                      <a:pt x="9392" y="2787"/>
                      <a:pt x="8663" y="2787"/>
                    </a:cubicBezTo>
                    <a:cubicBezTo>
                      <a:pt x="8597" y="2787"/>
                      <a:pt x="8530" y="2781"/>
                      <a:pt x="8463" y="2770"/>
                    </a:cubicBezTo>
                    <a:cubicBezTo>
                      <a:pt x="7958" y="2687"/>
                      <a:pt x="7593" y="2168"/>
                      <a:pt x="7704" y="1692"/>
                    </a:cubicBezTo>
                    <a:cubicBezTo>
                      <a:pt x="7739" y="1544"/>
                      <a:pt x="7809" y="1417"/>
                      <a:pt x="7968" y="1375"/>
                    </a:cubicBezTo>
                    <a:cubicBezTo>
                      <a:pt x="8010" y="1363"/>
                      <a:pt x="8052" y="1358"/>
                      <a:pt x="8093" y="1358"/>
                    </a:cubicBezTo>
                    <a:cubicBezTo>
                      <a:pt x="8210" y="1358"/>
                      <a:pt x="8317" y="1403"/>
                      <a:pt x="8412" y="1483"/>
                    </a:cubicBezTo>
                    <a:cubicBezTo>
                      <a:pt x="8515" y="1569"/>
                      <a:pt x="8526" y="1729"/>
                      <a:pt x="8450" y="1842"/>
                    </a:cubicBezTo>
                    <a:cubicBezTo>
                      <a:pt x="8378" y="1947"/>
                      <a:pt x="8278" y="1975"/>
                      <a:pt x="8168" y="1975"/>
                    </a:cubicBezTo>
                    <a:cubicBezTo>
                      <a:pt x="8148" y="1975"/>
                      <a:pt x="8128" y="1974"/>
                      <a:pt x="8107" y="1973"/>
                    </a:cubicBezTo>
                    <a:cubicBezTo>
                      <a:pt x="8071" y="1814"/>
                      <a:pt x="8072" y="1812"/>
                      <a:pt x="8282" y="1768"/>
                    </a:cubicBezTo>
                    <a:cubicBezTo>
                      <a:pt x="8269" y="1748"/>
                      <a:pt x="8263" y="1723"/>
                      <a:pt x="8248" y="1715"/>
                    </a:cubicBezTo>
                    <a:cubicBezTo>
                      <a:pt x="8221" y="1698"/>
                      <a:pt x="8193" y="1690"/>
                      <a:pt x="8166" y="1690"/>
                    </a:cubicBezTo>
                    <a:cubicBezTo>
                      <a:pt x="8091" y="1690"/>
                      <a:pt x="8023" y="1748"/>
                      <a:pt x="8004" y="1840"/>
                    </a:cubicBezTo>
                    <a:cubicBezTo>
                      <a:pt x="7963" y="2036"/>
                      <a:pt x="8130" y="2217"/>
                      <a:pt x="8347" y="2217"/>
                    </a:cubicBezTo>
                    <a:cubicBezTo>
                      <a:pt x="8365" y="2217"/>
                      <a:pt x="8384" y="2215"/>
                      <a:pt x="8404" y="2212"/>
                    </a:cubicBezTo>
                    <a:cubicBezTo>
                      <a:pt x="8687" y="2171"/>
                      <a:pt x="8909" y="2017"/>
                      <a:pt x="9023" y="1758"/>
                    </a:cubicBezTo>
                    <a:cubicBezTo>
                      <a:pt x="9229" y="1294"/>
                      <a:pt x="9176" y="838"/>
                      <a:pt x="8917" y="407"/>
                    </a:cubicBezTo>
                    <a:cubicBezTo>
                      <a:pt x="8891" y="365"/>
                      <a:pt x="8819" y="324"/>
                      <a:pt x="8767" y="324"/>
                    </a:cubicBezTo>
                    <a:cubicBezTo>
                      <a:pt x="7739" y="323"/>
                      <a:pt x="6711" y="323"/>
                      <a:pt x="5683" y="323"/>
                    </a:cubicBezTo>
                    <a:cubicBezTo>
                      <a:pt x="4278" y="323"/>
                      <a:pt x="2874" y="324"/>
                      <a:pt x="1469" y="324"/>
                    </a:cubicBezTo>
                    <a:cubicBezTo>
                      <a:pt x="1426" y="324"/>
                      <a:pt x="1383" y="330"/>
                      <a:pt x="1340" y="332"/>
                    </a:cubicBezTo>
                    <a:cubicBezTo>
                      <a:pt x="1343" y="569"/>
                      <a:pt x="1675" y="918"/>
                      <a:pt x="1881" y="918"/>
                    </a:cubicBezTo>
                    <a:cubicBezTo>
                      <a:pt x="1886" y="918"/>
                      <a:pt x="1891" y="918"/>
                      <a:pt x="1896" y="917"/>
                    </a:cubicBezTo>
                    <a:cubicBezTo>
                      <a:pt x="1896" y="882"/>
                      <a:pt x="1889" y="845"/>
                      <a:pt x="1898" y="813"/>
                    </a:cubicBezTo>
                    <a:cubicBezTo>
                      <a:pt x="1909" y="769"/>
                      <a:pt x="1926" y="707"/>
                      <a:pt x="1958" y="694"/>
                    </a:cubicBezTo>
                    <a:cubicBezTo>
                      <a:pt x="1967" y="690"/>
                      <a:pt x="1978" y="689"/>
                      <a:pt x="1990" y="689"/>
                    </a:cubicBezTo>
                    <a:cubicBezTo>
                      <a:pt x="2026" y="689"/>
                      <a:pt x="2071" y="704"/>
                      <a:pt x="2090" y="726"/>
                    </a:cubicBezTo>
                    <a:cubicBezTo>
                      <a:pt x="2125" y="765"/>
                      <a:pt x="2149" y="831"/>
                      <a:pt x="2147" y="883"/>
                    </a:cubicBezTo>
                    <a:cubicBezTo>
                      <a:pt x="2137" y="1059"/>
                      <a:pt x="2026" y="1163"/>
                      <a:pt x="1862" y="1163"/>
                    </a:cubicBezTo>
                    <a:cubicBezTo>
                      <a:pt x="1836" y="1163"/>
                      <a:pt x="1809" y="1160"/>
                      <a:pt x="1780" y="1155"/>
                    </a:cubicBezTo>
                    <a:cubicBezTo>
                      <a:pt x="1482" y="1100"/>
                      <a:pt x="1255" y="921"/>
                      <a:pt x="1046" y="716"/>
                    </a:cubicBezTo>
                    <a:cubicBezTo>
                      <a:pt x="1007" y="677"/>
                      <a:pt x="964" y="643"/>
                      <a:pt x="915" y="602"/>
                    </a:cubicBezTo>
                    <a:lnTo>
                      <a:pt x="915" y="602"/>
                    </a:lnTo>
                    <a:cubicBezTo>
                      <a:pt x="813" y="946"/>
                      <a:pt x="1413" y="1634"/>
                      <a:pt x="1868" y="1634"/>
                    </a:cubicBezTo>
                    <a:cubicBezTo>
                      <a:pt x="1902" y="1634"/>
                      <a:pt x="1936" y="1630"/>
                      <a:pt x="1968" y="1622"/>
                    </a:cubicBezTo>
                    <a:cubicBezTo>
                      <a:pt x="2020" y="1525"/>
                      <a:pt x="2039" y="1423"/>
                      <a:pt x="2090" y="1406"/>
                    </a:cubicBezTo>
                    <a:cubicBezTo>
                      <a:pt x="2108" y="1399"/>
                      <a:pt x="2126" y="1396"/>
                      <a:pt x="2141" y="1396"/>
                    </a:cubicBezTo>
                    <a:cubicBezTo>
                      <a:pt x="2219" y="1396"/>
                      <a:pt x="2268" y="1471"/>
                      <a:pt x="2298" y="1550"/>
                    </a:cubicBezTo>
                    <a:cubicBezTo>
                      <a:pt x="2365" y="1725"/>
                      <a:pt x="2278" y="1887"/>
                      <a:pt x="2094" y="1893"/>
                    </a:cubicBezTo>
                    <a:cubicBezTo>
                      <a:pt x="2075" y="1894"/>
                      <a:pt x="2056" y="1894"/>
                      <a:pt x="2037" y="1894"/>
                    </a:cubicBezTo>
                    <a:cubicBezTo>
                      <a:pt x="1894" y="1894"/>
                      <a:pt x="1747" y="1877"/>
                      <a:pt x="1615" y="1830"/>
                    </a:cubicBezTo>
                    <a:cubicBezTo>
                      <a:pt x="824" y="1552"/>
                      <a:pt x="369" y="962"/>
                      <a:pt x="126" y="184"/>
                    </a:cubicBezTo>
                    <a:cubicBezTo>
                      <a:pt x="116" y="152"/>
                      <a:pt x="112" y="119"/>
                      <a:pt x="102" y="70"/>
                    </a:cubicBezTo>
                    <a:close/>
                    <a:moveTo>
                      <a:pt x="10256" y="8815"/>
                    </a:moveTo>
                    <a:cubicBezTo>
                      <a:pt x="10310" y="8815"/>
                      <a:pt x="10364" y="8844"/>
                      <a:pt x="10416" y="8894"/>
                    </a:cubicBezTo>
                    <a:cubicBezTo>
                      <a:pt x="10610" y="9076"/>
                      <a:pt x="10837" y="9238"/>
                      <a:pt x="10985" y="9452"/>
                    </a:cubicBezTo>
                    <a:cubicBezTo>
                      <a:pt x="11829" y="10671"/>
                      <a:pt x="12080" y="11969"/>
                      <a:pt x="11481" y="13382"/>
                    </a:cubicBezTo>
                    <a:cubicBezTo>
                      <a:pt x="11176" y="14098"/>
                      <a:pt x="10674" y="14573"/>
                      <a:pt x="9934" y="14797"/>
                    </a:cubicBezTo>
                    <a:cubicBezTo>
                      <a:pt x="9699" y="14868"/>
                      <a:pt x="9472" y="14902"/>
                      <a:pt x="9252" y="14902"/>
                    </a:cubicBezTo>
                    <a:cubicBezTo>
                      <a:pt x="8708" y="14902"/>
                      <a:pt x="8210" y="14691"/>
                      <a:pt x="7765" y="14293"/>
                    </a:cubicBezTo>
                    <a:cubicBezTo>
                      <a:pt x="7426" y="13991"/>
                      <a:pt x="7359" y="13584"/>
                      <a:pt x="7475" y="13157"/>
                    </a:cubicBezTo>
                    <a:cubicBezTo>
                      <a:pt x="7544" y="12901"/>
                      <a:pt x="7785" y="12753"/>
                      <a:pt x="8024" y="12753"/>
                    </a:cubicBezTo>
                    <a:cubicBezTo>
                      <a:pt x="8163" y="12753"/>
                      <a:pt x="8301" y="12803"/>
                      <a:pt x="8405" y="12910"/>
                    </a:cubicBezTo>
                    <a:cubicBezTo>
                      <a:pt x="8473" y="12981"/>
                      <a:pt x="8523" y="13060"/>
                      <a:pt x="8470" y="13173"/>
                    </a:cubicBezTo>
                    <a:cubicBezTo>
                      <a:pt x="8365" y="13100"/>
                      <a:pt x="8263" y="13065"/>
                      <a:pt x="8171" y="13065"/>
                    </a:cubicBezTo>
                    <a:cubicBezTo>
                      <a:pt x="8008" y="13065"/>
                      <a:pt x="7877" y="13176"/>
                      <a:pt x="7819" y="13384"/>
                    </a:cubicBezTo>
                    <a:cubicBezTo>
                      <a:pt x="7754" y="13620"/>
                      <a:pt x="7828" y="13828"/>
                      <a:pt x="7976" y="14005"/>
                    </a:cubicBezTo>
                    <a:cubicBezTo>
                      <a:pt x="8321" y="14423"/>
                      <a:pt x="8754" y="14658"/>
                      <a:pt x="9273" y="14658"/>
                    </a:cubicBezTo>
                    <a:cubicBezTo>
                      <a:pt x="9346" y="14658"/>
                      <a:pt x="9420" y="14654"/>
                      <a:pt x="9496" y="14644"/>
                    </a:cubicBezTo>
                    <a:cubicBezTo>
                      <a:pt x="10391" y="14534"/>
                      <a:pt x="10990" y="14038"/>
                      <a:pt x="11276" y="13180"/>
                    </a:cubicBezTo>
                    <a:cubicBezTo>
                      <a:pt x="11516" y="12458"/>
                      <a:pt x="11521" y="11721"/>
                      <a:pt x="11400" y="10977"/>
                    </a:cubicBezTo>
                    <a:cubicBezTo>
                      <a:pt x="11261" y="10126"/>
                      <a:pt x="10861" y="9438"/>
                      <a:pt x="10140" y="8950"/>
                    </a:cubicBezTo>
                    <a:cubicBezTo>
                      <a:pt x="10122" y="8938"/>
                      <a:pt x="10111" y="8919"/>
                      <a:pt x="10100" y="8907"/>
                    </a:cubicBezTo>
                    <a:cubicBezTo>
                      <a:pt x="10151" y="8843"/>
                      <a:pt x="10204" y="8815"/>
                      <a:pt x="10256" y="8815"/>
                    </a:cubicBezTo>
                    <a:close/>
                    <a:moveTo>
                      <a:pt x="11113" y="7950"/>
                    </a:moveTo>
                    <a:cubicBezTo>
                      <a:pt x="11262" y="8053"/>
                      <a:pt x="11416" y="8141"/>
                      <a:pt x="11546" y="8255"/>
                    </a:cubicBezTo>
                    <a:cubicBezTo>
                      <a:pt x="12392" y="9000"/>
                      <a:pt x="12940" y="9924"/>
                      <a:pt x="13168" y="11032"/>
                    </a:cubicBezTo>
                    <a:cubicBezTo>
                      <a:pt x="13385" y="12098"/>
                      <a:pt x="13358" y="13140"/>
                      <a:pt x="12849" y="14132"/>
                    </a:cubicBezTo>
                    <a:cubicBezTo>
                      <a:pt x="12616" y="14587"/>
                      <a:pt x="12356" y="15024"/>
                      <a:pt x="11860" y="15244"/>
                    </a:cubicBezTo>
                    <a:cubicBezTo>
                      <a:pt x="11726" y="15304"/>
                      <a:pt x="11576" y="15326"/>
                      <a:pt x="11432" y="15366"/>
                    </a:cubicBezTo>
                    <a:cubicBezTo>
                      <a:pt x="11427" y="15353"/>
                      <a:pt x="11423" y="15338"/>
                      <a:pt x="11418" y="15326"/>
                    </a:cubicBezTo>
                    <a:cubicBezTo>
                      <a:pt x="11438" y="15309"/>
                      <a:pt x="11458" y="15292"/>
                      <a:pt x="11479" y="15276"/>
                    </a:cubicBezTo>
                    <a:cubicBezTo>
                      <a:pt x="12087" y="14845"/>
                      <a:pt x="12454" y="14243"/>
                      <a:pt x="12621" y="13531"/>
                    </a:cubicBezTo>
                    <a:cubicBezTo>
                      <a:pt x="12796" y="12789"/>
                      <a:pt x="12810" y="12035"/>
                      <a:pt x="12682" y="11278"/>
                    </a:cubicBezTo>
                    <a:cubicBezTo>
                      <a:pt x="12544" y="10464"/>
                      <a:pt x="12250" y="9718"/>
                      <a:pt x="11713" y="9081"/>
                    </a:cubicBezTo>
                    <a:cubicBezTo>
                      <a:pt x="11462" y="8781"/>
                      <a:pt x="11204" y="8484"/>
                      <a:pt x="10860" y="8269"/>
                    </a:cubicBezTo>
                    <a:cubicBezTo>
                      <a:pt x="10944" y="8162"/>
                      <a:pt x="11020" y="8068"/>
                      <a:pt x="11113" y="7950"/>
                    </a:cubicBezTo>
                    <a:close/>
                    <a:moveTo>
                      <a:pt x="10837" y="8341"/>
                    </a:moveTo>
                    <a:cubicBezTo>
                      <a:pt x="10872" y="8341"/>
                      <a:pt x="10909" y="8369"/>
                      <a:pt x="10979" y="8428"/>
                    </a:cubicBezTo>
                    <a:cubicBezTo>
                      <a:pt x="11495" y="8862"/>
                      <a:pt x="11914" y="9377"/>
                      <a:pt x="12194" y="9992"/>
                    </a:cubicBezTo>
                    <a:cubicBezTo>
                      <a:pt x="12626" y="10936"/>
                      <a:pt x="12741" y="11927"/>
                      <a:pt x="12620" y="12952"/>
                    </a:cubicBezTo>
                    <a:cubicBezTo>
                      <a:pt x="12560" y="13453"/>
                      <a:pt x="12437" y="13930"/>
                      <a:pt x="12173" y="14365"/>
                    </a:cubicBezTo>
                    <a:cubicBezTo>
                      <a:pt x="11908" y="14800"/>
                      <a:pt x="11575" y="15165"/>
                      <a:pt x="11096" y="15363"/>
                    </a:cubicBezTo>
                    <a:cubicBezTo>
                      <a:pt x="10885" y="15451"/>
                      <a:pt x="10662" y="15515"/>
                      <a:pt x="10438" y="15571"/>
                    </a:cubicBezTo>
                    <a:cubicBezTo>
                      <a:pt x="10105" y="15656"/>
                      <a:pt x="9779" y="15700"/>
                      <a:pt x="9464" y="15700"/>
                    </a:cubicBezTo>
                    <a:cubicBezTo>
                      <a:pt x="8700" y="15700"/>
                      <a:pt x="7991" y="15442"/>
                      <a:pt x="7350" y="14888"/>
                    </a:cubicBezTo>
                    <a:cubicBezTo>
                      <a:pt x="6962" y="14552"/>
                      <a:pt x="6738" y="14116"/>
                      <a:pt x="6650" y="13616"/>
                    </a:cubicBezTo>
                    <a:cubicBezTo>
                      <a:pt x="6629" y="13504"/>
                      <a:pt x="6657" y="13373"/>
                      <a:pt x="6697" y="13263"/>
                    </a:cubicBezTo>
                    <a:cubicBezTo>
                      <a:pt x="6716" y="13210"/>
                      <a:pt x="6749" y="13185"/>
                      <a:pt x="6783" y="13185"/>
                    </a:cubicBezTo>
                    <a:cubicBezTo>
                      <a:pt x="6819" y="13185"/>
                      <a:pt x="6858" y="13212"/>
                      <a:pt x="6888" y="13263"/>
                    </a:cubicBezTo>
                    <a:cubicBezTo>
                      <a:pt x="6913" y="13305"/>
                      <a:pt x="6920" y="13357"/>
                      <a:pt x="6943" y="13400"/>
                    </a:cubicBezTo>
                    <a:cubicBezTo>
                      <a:pt x="6955" y="13424"/>
                      <a:pt x="6981" y="13441"/>
                      <a:pt x="7002" y="13460"/>
                    </a:cubicBezTo>
                    <a:cubicBezTo>
                      <a:pt x="7017" y="13441"/>
                      <a:pt x="7041" y="13423"/>
                      <a:pt x="7047" y="13400"/>
                    </a:cubicBezTo>
                    <a:cubicBezTo>
                      <a:pt x="7068" y="13327"/>
                      <a:pt x="7077" y="13250"/>
                      <a:pt x="7099" y="13176"/>
                    </a:cubicBezTo>
                    <a:cubicBezTo>
                      <a:pt x="7232" y="12718"/>
                      <a:pt x="7577" y="12455"/>
                      <a:pt x="7985" y="12455"/>
                    </a:cubicBezTo>
                    <a:cubicBezTo>
                      <a:pt x="8130" y="12455"/>
                      <a:pt x="8283" y="12488"/>
                      <a:pt x="8438" y="12558"/>
                    </a:cubicBezTo>
                    <a:cubicBezTo>
                      <a:pt x="8798" y="12719"/>
                      <a:pt x="8981" y="13118"/>
                      <a:pt x="8856" y="13467"/>
                    </a:cubicBezTo>
                    <a:cubicBezTo>
                      <a:pt x="8800" y="13621"/>
                      <a:pt x="8698" y="13707"/>
                      <a:pt x="8573" y="13707"/>
                    </a:cubicBezTo>
                    <a:cubicBezTo>
                      <a:pt x="8514" y="13707"/>
                      <a:pt x="8450" y="13688"/>
                      <a:pt x="8384" y="13647"/>
                    </a:cubicBezTo>
                    <a:cubicBezTo>
                      <a:pt x="8320" y="13609"/>
                      <a:pt x="8261" y="13523"/>
                      <a:pt x="8250" y="13451"/>
                    </a:cubicBezTo>
                    <a:cubicBezTo>
                      <a:pt x="8234" y="13349"/>
                      <a:pt x="8330" y="13316"/>
                      <a:pt x="8420" y="13295"/>
                    </a:cubicBezTo>
                    <a:cubicBezTo>
                      <a:pt x="8541" y="13266"/>
                      <a:pt x="8607" y="13163"/>
                      <a:pt x="8567" y="13041"/>
                    </a:cubicBezTo>
                    <a:cubicBezTo>
                      <a:pt x="8542" y="12967"/>
                      <a:pt x="8495" y="12891"/>
                      <a:pt x="8439" y="12840"/>
                    </a:cubicBezTo>
                    <a:cubicBezTo>
                      <a:pt x="8319" y="12730"/>
                      <a:pt x="8171" y="12679"/>
                      <a:pt x="8022" y="12679"/>
                    </a:cubicBezTo>
                    <a:cubicBezTo>
                      <a:pt x="7759" y="12679"/>
                      <a:pt x="7496" y="12840"/>
                      <a:pt x="7404" y="13113"/>
                    </a:cubicBezTo>
                    <a:cubicBezTo>
                      <a:pt x="7249" y="13574"/>
                      <a:pt x="7404" y="14102"/>
                      <a:pt x="7788" y="14427"/>
                    </a:cubicBezTo>
                    <a:cubicBezTo>
                      <a:pt x="8229" y="14800"/>
                      <a:pt x="8767" y="14977"/>
                      <a:pt x="9301" y="14977"/>
                    </a:cubicBezTo>
                    <a:cubicBezTo>
                      <a:pt x="10131" y="14977"/>
                      <a:pt x="10951" y="14548"/>
                      <a:pt x="11377" y="13759"/>
                    </a:cubicBezTo>
                    <a:cubicBezTo>
                      <a:pt x="11538" y="13462"/>
                      <a:pt x="11672" y="13142"/>
                      <a:pt x="11762" y="12819"/>
                    </a:cubicBezTo>
                    <a:cubicBezTo>
                      <a:pt x="12070" y="11691"/>
                      <a:pt x="11799" y="10648"/>
                      <a:pt x="11233" y="9665"/>
                    </a:cubicBezTo>
                    <a:cubicBezTo>
                      <a:pt x="11019" y="9292"/>
                      <a:pt x="10705" y="9002"/>
                      <a:pt x="10343" y="8746"/>
                    </a:cubicBezTo>
                    <a:cubicBezTo>
                      <a:pt x="10468" y="8637"/>
                      <a:pt x="10585" y="8543"/>
                      <a:pt x="10694" y="8441"/>
                    </a:cubicBezTo>
                    <a:cubicBezTo>
                      <a:pt x="10765" y="8375"/>
                      <a:pt x="10800" y="8341"/>
                      <a:pt x="10837" y="8341"/>
                    </a:cubicBezTo>
                    <a:close/>
                    <a:moveTo>
                      <a:pt x="7430" y="15118"/>
                    </a:moveTo>
                    <a:cubicBezTo>
                      <a:pt x="7764" y="15300"/>
                      <a:pt x="8092" y="15479"/>
                      <a:pt x="8413" y="15651"/>
                    </a:cubicBezTo>
                    <a:cubicBezTo>
                      <a:pt x="8182" y="15815"/>
                      <a:pt x="7897" y="15894"/>
                      <a:pt x="7621" y="15894"/>
                    </a:cubicBezTo>
                    <a:cubicBezTo>
                      <a:pt x="7315" y="15894"/>
                      <a:pt x="7020" y="15797"/>
                      <a:pt x="6820" y="15609"/>
                    </a:cubicBezTo>
                    <a:cubicBezTo>
                      <a:pt x="6755" y="15548"/>
                      <a:pt x="6701" y="15469"/>
                      <a:pt x="6669" y="15388"/>
                    </a:cubicBezTo>
                    <a:cubicBezTo>
                      <a:pt x="6651" y="15340"/>
                      <a:pt x="6671" y="15263"/>
                      <a:pt x="6701" y="15216"/>
                    </a:cubicBezTo>
                    <a:cubicBezTo>
                      <a:pt x="6713" y="15197"/>
                      <a:pt x="6759" y="15184"/>
                      <a:pt x="6795" y="15184"/>
                    </a:cubicBezTo>
                    <a:cubicBezTo>
                      <a:pt x="6809" y="15184"/>
                      <a:pt x="6822" y="15186"/>
                      <a:pt x="6830" y="15192"/>
                    </a:cubicBezTo>
                    <a:cubicBezTo>
                      <a:pt x="6877" y="15223"/>
                      <a:pt x="6928" y="15286"/>
                      <a:pt x="6928" y="15335"/>
                    </a:cubicBezTo>
                    <a:cubicBezTo>
                      <a:pt x="6928" y="15475"/>
                      <a:pt x="7008" y="15500"/>
                      <a:pt x="7110" y="15500"/>
                    </a:cubicBezTo>
                    <a:cubicBezTo>
                      <a:pt x="7115" y="15500"/>
                      <a:pt x="7119" y="15499"/>
                      <a:pt x="7124" y="15499"/>
                    </a:cubicBezTo>
                    <a:cubicBezTo>
                      <a:pt x="7266" y="15496"/>
                      <a:pt x="7393" y="15375"/>
                      <a:pt x="7418" y="15226"/>
                    </a:cubicBezTo>
                    <a:cubicBezTo>
                      <a:pt x="7424" y="15184"/>
                      <a:pt x="7428" y="15141"/>
                      <a:pt x="7430" y="15118"/>
                    </a:cubicBezTo>
                    <a:close/>
                    <a:moveTo>
                      <a:pt x="6363" y="14366"/>
                    </a:moveTo>
                    <a:cubicBezTo>
                      <a:pt x="6482" y="14366"/>
                      <a:pt x="6614" y="14388"/>
                      <a:pt x="6760" y="14432"/>
                    </a:cubicBezTo>
                    <a:cubicBezTo>
                      <a:pt x="6774" y="14436"/>
                      <a:pt x="6788" y="14441"/>
                      <a:pt x="6797" y="14448"/>
                    </a:cubicBezTo>
                    <a:cubicBezTo>
                      <a:pt x="6838" y="14477"/>
                      <a:pt x="6883" y="14501"/>
                      <a:pt x="6915" y="14537"/>
                    </a:cubicBezTo>
                    <a:cubicBezTo>
                      <a:pt x="7033" y="14669"/>
                      <a:pt x="7150" y="14800"/>
                      <a:pt x="7260" y="14937"/>
                    </a:cubicBezTo>
                    <a:cubicBezTo>
                      <a:pt x="7343" y="15040"/>
                      <a:pt x="7373" y="15160"/>
                      <a:pt x="7312" y="15279"/>
                    </a:cubicBezTo>
                    <a:cubicBezTo>
                      <a:pt x="7271" y="15360"/>
                      <a:pt x="7207" y="15411"/>
                      <a:pt x="7114" y="15411"/>
                    </a:cubicBezTo>
                    <a:cubicBezTo>
                      <a:pt x="7087" y="15411"/>
                      <a:pt x="7058" y="15407"/>
                      <a:pt x="7027" y="15398"/>
                    </a:cubicBezTo>
                    <a:cubicBezTo>
                      <a:pt x="7027" y="15366"/>
                      <a:pt x="7029" y="15344"/>
                      <a:pt x="7027" y="15322"/>
                    </a:cubicBezTo>
                    <a:cubicBezTo>
                      <a:pt x="7014" y="15212"/>
                      <a:pt x="6959" y="15122"/>
                      <a:pt x="6852" y="15107"/>
                    </a:cubicBezTo>
                    <a:cubicBezTo>
                      <a:pt x="6842" y="15106"/>
                      <a:pt x="6832" y="15105"/>
                      <a:pt x="6822" y="15105"/>
                    </a:cubicBezTo>
                    <a:cubicBezTo>
                      <a:pt x="6757" y="15105"/>
                      <a:pt x="6681" y="15129"/>
                      <a:pt x="6634" y="15167"/>
                    </a:cubicBezTo>
                    <a:cubicBezTo>
                      <a:pt x="6547" y="15236"/>
                      <a:pt x="6546" y="15344"/>
                      <a:pt x="6595" y="15441"/>
                    </a:cubicBezTo>
                    <a:cubicBezTo>
                      <a:pt x="6629" y="15510"/>
                      <a:pt x="6671" y="15577"/>
                      <a:pt x="6722" y="15632"/>
                    </a:cubicBezTo>
                    <a:cubicBezTo>
                      <a:pt x="6859" y="15783"/>
                      <a:pt x="7034" y="15873"/>
                      <a:pt x="7231" y="15926"/>
                    </a:cubicBezTo>
                    <a:cubicBezTo>
                      <a:pt x="7360" y="15961"/>
                      <a:pt x="7487" y="15977"/>
                      <a:pt x="7611" y="15977"/>
                    </a:cubicBezTo>
                    <a:cubicBezTo>
                      <a:pt x="7907" y="15977"/>
                      <a:pt x="8188" y="15884"/>
                      <a:pt x="8457" y="15728"/>
                    </a:cubicBezTo>
                    <a:cubicBezTo>
                      <a:pt x="8510" y="15697"/>
                      <a:pt x="8556" y="15684"/>
                      <a:pt x="8606" y="15684"/>
                    </a:cubicBezTo>
                    <a:cubicBezTo>
                      <a:pt x="8631" y="15684"/>
                      <a:pt x="8656" y="15687"/>
                      <a:pt x="8685" y="15693"/>
                    </a:cubicBezTo>
                    <a:cubicBezTo>
                      <a:pt x="8979" y="15756"/>
                      <a:pt x="9274" y="15794"/>
                      <a:pt x="9570" y="15794"/>
                    </a:cubicBezTo>
                    <a:cubicBezTo>
                      <a:pt x="9818" y="15794"/>
                      <a:pt x="10066" y="15767"/>
                      <a:pt x="10313" y="15706"/>
                    </a:cubicBezTo>
                    <a:cubicBezTo>
                      <a:pt x="10573" y="15641"/>
                      <a:pt x="10828" y="15557"/>
                      <a:pt x="11089" y="15508"/>
                    </a:cubicBezTo>
                    <a:cubicBezTo>
                      <a:pt x="11305" y="15467"/>
                      <a:pt x="11529" y="15431"/>
                      <a:pt x="11749" y="15431"/>
                    </a:cubicBezTo>
                    <a:cubicBezTo>
                      <a:pt x="11771" y="15431"/>
                      <a:pt x="11793" y="15432"/>
                      <a:pt x="11814" y="15432"/>
                    </a:cubicBezTo>
                    <a:cubicBezTo>
                      <a:pt x="12186" y="15445"/>
                      <a:pt x="12487" y="15632"/>
                      <a:pt x="12724" y="15914"/>
                    </a:cubicBezTo>
                    <a:cubicBezTo>
                      <a:pt x="13109" y="16370"/>
                      <a:pt x="13261" y="16915"/>
                      <a:pt x="13287" y="17503"/>
                    </a:cubicBezTo>
                    <a:cubicBezTo>
                      <a:pt x="13250" y="17449"/>
                      <a:pt x="13222" y="17388"/>
                      <a:pt x="13194" y="17330"/>
                    </a:cubicBezTo>
                    <a:cubicBezTo>
                      <a:pt x="13091" y="17119"/>
                      <a:pt x="13014" y="16890"/>
                      <a:pt x="12876" y="16704"/>
                    </a:cubicBezTo>
                    <a:cubicBezTo>
                      <a:pt x="12511" y="16203"/>
                      <a:pt x="11988" y="16021"/>
                      <a:pt x="11404" y="16021"/>
                    </a:cubicBezTo>
                    <a:cubicBezTo>
                      <a:pt x="11365" y="16021"/>
                      <a:pt x="11325" y="16021"/>
                      <a:pt x="11284" y="16023"/>
                    </a:cubicBezTo>
                    <a:cubicBezTo>
                      <a:pt x="10808" y="16043"/>
                      <a:pt x="10368" y="16225"/>
                      <a:pt x="9934" y="16409"/>
                    </a:cubicBezTo>
                    <a:cubicBezTo>
                      <a:pt x="9338" y="16663"/>
                      <a:pt x="8753" y="16938"/>
                      <a:pt x="8114" y="17080"/>
                    </a:cubicBezTo>
                    <a:cubicBezTo>
                      <a:pt x="7864" y="17135"/>
                      <a:pt x="7615" y="17163"/>
                      <a:pt x="7368" y="17163"/>
                    </a:cubicBezTo>
                    <a:cubicBezTo>
                      <a:pt x="6985" y="17163"/>
                      <a:pt x="6606" y="17095"/>
                      <a:pt x="6232" y="16953"/>
                    </a:cubicBezTo>
                    <a:cubicBezTo>
                      <a:pt x="6061" y="16889"/>
                      <a:pt x="5897" y="16806"/>
                      <a:pt x="5799" y="16642"/>
                    </a:cubicBezTo>
                    <a:cubicBezTo>
                      <a:pt x="5763" y="16580"/>
                      <a:pt x="5731" y="16466"/>
                      <a:pt x="5762" y="16424"/>
                    </a:cubicBezTo>
                    <a:cubicBezTo>
                      <a:pt x="5800" y="16370"/>
                      <a:pt x="5906" y="16360"/>
                      <a:pt x="5984" y="16344"/>
                    </a:cubicBezTo>
                    <a:cubicBezTo>
                      <a:pt x="5998" y="16342"/>
                      <a:pt x="6012" y="16341"/>
                      <a:pt x="6026" y="16341"/>
                    </a:cubicBezTo>
                    <a:cubicBezTo>
                      <a:pt x="6065" y="16341"/>
                      <a:pt x="6107" y="16349"/>
                      <a:pt x="6150" y="16352"/>
                    </a:cubicBezTo>
                    <a:cubicBezTo>
                      <a:pt x="6144" y="16316"/>
                      <a:pt x="6147" y="16305"/>
                      <a:pt x="6141" y="16300"/>
                    </a:cubicBezTo>
                    <a:cubicBezTo>
                      <a:pt x="6107" y="16265"/>
                      <a:pt x="6071" y="16231"/>
                      <a:pt x="6033" y="16199"/>
                    </a:cubicBezTo>
                    <a:cubicBezTo>
                      <a:pt x="5731" y="15936"/>
                      <a:pt x="5583" y="15604"/>
                      <a:pt x="5622" y="15210"/>
                    </a:cubicBezTo>
                    <a:cubicBezTo>
                      <a:pt x="5676" y="14657"/>
                      <a:pt x="5929" y="14366"/>
                      <a:pt x="6363" y="14366"/>
                    </a:cubicBezTo>
                    <a:close/>
                    <a:moveTo>
                      <a:pt x="13541" y="86"/>
                    </a:moveTo>
                    <a:cubicBezTo>
                      <a:pt x="13545" y="132"/>
                      <a:pt x="13550" y="171"/>
                      <a:pt x="13550" y="211"/>
                    </a:cubicBezTo>
                    <a:lnTo>
                      <a:pt x="13557" y="9179"/>
                    </a:lnTo>
                    <a:cubicBezTo>
                      <a:pt x="13560" y="11811"/>
                      <a:pt x="13561" y="14443"/>
                      <a:pt x="13566" y="17074"/>
                    </a:cubicBezTo>
                    <a:cubicBezTo>
                      <a:pt x="13566" y="17177"/>
                      <a:pt x="13596" y="17278"/>
                      <a:pt x="13602" y="17381"/>
                    </a:cubicBezTo>
                    <a:cubicBezTo>
                      <a:pt x="13607" y="17453"/>
                      <a:pt x="13602" y="17526"/>
                      <a:pt x="13587" y="17594"/>
                    </a:cubicBezTo>
                    <a:cubicBezTo>
                      <a:pt x="13584" y="17606"/>
                      <a:pt x="13534" y="17620"/>
                      <a:pt x="13503" y="17620"/>
                    </a:cubicBezTo>
                    <a:cubicBezTo>
                      <a:pt x="13493" y="17620"/>
                      <a:pt x="13485" y="17619"/>
                      <a:pt x="13482" y="17615"/>
                    </a:cubicBezTo>
                    <a:cubicBezTo>
                      <a:pt x="13446" y="17578"/>
                      <a:pt x="13422" y="17525"/>
                      <a:pt x="13411" y="17473"/>
                    </a:cubicBezTo>
                    <a:cubicBezTo>
                      <a:pt x="13384" y="17335"/>
                      <a:pt x="13373" y="17194"/>
                      <a:pt x="13344" y="17057"/>
                    </a:cubicBezTo>
                    <a:cubicBezTo>
                      <a:pt x="13175" y="16243"/>
                      <a:pt x="12812" y="15587"/>
                      <a:pt x="11924" y="15334"/>
                    </a:cubicBezTo>
                    <a:cubicBezTo>
                      <a:pt x="11964" y="15308"/>
                      <a:pt x="11991" y="15294"/>
                      <a:pt x="12015" y="15274"/>
                    </a:cubicBezTo>
                    <a:cubicBezTo>
                      <a:pt x="12181" y="15136"/>
                      <a:pt x="12374" y="15020"/>
                      <a:pt x="12507" y="14855"/>
                    </a:cubicBezTo>
                    <a:cubicBezTo>
                      <a:pt x="12852" y="14427"/>
                      <a:pt x="13116" y="13943"/>
                      <a:pt x="13232" y="13408"/>
                    </a:cubicBezTo>
                    <a:cubicBezTo>
                      <a:pt x="13632" y="11564"/>
                      <a:pt x="13230" y="9924"/>
                      <a:pt x="11925" y="8533"/>
                    </a:cubicBezTo>
                    <a:cubicBezTo>
                      <a:pt x="11696" y="8289"/>
                      <a:pt x="11457" y="8054"/>
                      <a:pt x="11163" y="7920"/>
                    </a:cubicBezTo>
                    <a:cubicBezTo>
                      <a:pt x="11318" y="7611"/>
                      <a:pt x="11479" y="7323"/>
                      <a:pt x="11609" y="7021"/>
                    </a:cubicBezTo>
                    <a:cubicBezTo>
                      <a:pt x="11939" y="6257"/>
                      <a:pt x="12181" y="5466"/>
                      <a:pt x="12234" y="4629"/>
                    </a:cubicBezTo>
                    <a:cubicBezTo>
                      <a:pt x="12273" y="4015"/>
                      <a:pt x="12155" y="3421"/>
                      <a:pt x="12020" y="2827"/>
                    </a:cubicBezTo>
                    <a:cubicBezTo>
                      <a:pt x="11762" y="1695"/>
                      <a:pt x="11173" y="789"/>
                      <a:pt x="10208" y="135"/>
                    </a:cubicBezTo>
                    <a:cubicBezTo>
                      <a:pt x="10197" y="126"/>
                      <a:pt x="10188" y="111"/>
                      <a:pt x="10167" y="86"/>
                    </a:cubicBezTo>
                    <a:close/>
                    <a:moveTo>
                      <a:pt x="128" y="1"/>
                    </a:moveTo>
                    <a:cubicBezTo>
                      <a:pt x="28" y="1"/>
                      <a:pt x="0" y="54"/>
                      <a:pt x="27" y="148"/>
                    </a:cubicBezTo>
                    <a:cubicBezTo>
                      <a:pt x="255" y="955"/>
                      <a:pt x="704" y="1577"/>
                      <a:pt x="1511" y="1885"/>
                    </a:cubicBezTo>
                    <a:cubicBezTo>
                      <a:pt x="1682" y="1950"/>
                      <a:pt x="1876" y="1981"/>
                      <a:pt x="2061" y="1981"/>
                    </a:cubicBezTo>
                    <a:cubicBezTo>
                      <a:pt x="2067" y="1981"/>
                      <a:pt x="2073" y="1981"/>
                      <a:pt x="2079" y="1981"/>
                    </a:cubicBezTo>
                    <a:cubicBezTo>
                      <a:pt x="2338" y="1980"/>
                      <a:pt x="2463" y="1749"/>
                      <a:pt x="2364" y="1508"/>
                    </a:cubicBezTo>
                    <a:cubicBezTo>
                      <a:pt x="2317" y="1393"/>
                      <a:pt x="2239" y="1313"/>
                      <a:pt x="2113" y="1313"/>
                    </a:cubicBezTo>
                    <a:cubicBezTo>
                      <a:pt x="2108" y="1313"/>
                      <a:pt x="2103" y="1314"/>
                      <a:pt x="2098" y="1314"/>
                    </a:cubicBezTo>
                    <a:cubicBezTo>
                      <a:pt x="1961" y="1322"/>
                      <a:pt x="1908" y="1418"/>
                      <a:pt x="1900" y="1544"/>
                    </a:cubicBezTo>
                    <a:cubicBezTo>
                      <a:pt x="1886" y="1546"/>
                      <a:pt x="1872" y="1547"/>
                      <a:pt x="1857" y="1547"/>
                    </a:cubicBezTo>
                    <a:cubicBezTo>
                      <a:pt x="1574" y="1547"/>
                      <a:pt x="1090" y="1163"/>
                      <a:pt x="1001" y="795"/>
                    </a:cubicBezTo>
                    <a:lnTo>
                      <a:pt x="1001" y="795"/>
                    </a:lnTo>
                    <a:cubicBezTo>
                      <a:pt x="1089" y="868"/>
                      <a:pt x="1161" y="932"/>
                      <a:pt x="1237" y="989"/>
                    </a:cubicBezTo>
                    <a:cubicBezTo>
                      <a:pt x="1415" y="1128"/>
                      <a:pt x="1603" y="1246"/>
                      <a:pt x="1835" y="1260"/>
                    </a:cubicBezTo>
                    <a:cubicBezTo>
                      <a:pt x="1843" y="1261"/>
                      <a:pt x="1851" y="1261"/>
                      <a:pt x="1858" y="1261"/>
                    </a:cubicBezTo>
                    <a:cubicBezTo>
                      <a:pt x="2087" y="1261"/>
                      <a:pt x="2261" y="1072"/>
                      <a:pt x="2243" y="840"/>
                    </a:cubicBezTo>
                    <a:cubicBezTo>
                      <a:pt x="2233" y="713"/>
                      <a:pt x="2130" y="604"/>
                      <a:pt x="2008" y="597"/>
                    </a:cubicBezTo>
                    <a:cubicBezTo>
                      <a:pt x="2003" y="597"/>
                      <a:pt x="1999" y="597"/>
                      <a:pt x="1994" y="597"/>
                    </a:cubicBezTo>
                    <a:cubicBezTo>
                      <a:pt x="1859" y="597"/>
                      <a:pt x="1815" y="695"/>
                      <a:pt x="1791" y="862"/>
                    </a:cubicBezTo>
                    <a:cubicBezTo>
                      <a:pt x="1651" y="705"/>
                      <a:pt x="1535" y="576"/>
                      <a:pt x="1393" y="419"/>
                    </a:cubicBezTo>
                    <a:cubicBezTo>
                      <a:pt x="1471" y="411"/>
                      <a:pt x="1501" y="406"/>
                      <a:pt x="1530" y="406"/>
                    </a:cubicBezTo>
                    <a:cubicBezTo>
                      <a:pt x="2827" y="406"/>
                      <a:pt x="4125" y="407"/>
                      <a:pt x="5422" y="407"/>
                    </a:cubicBezTo>
                    <a:cubicBezTo>
                      <a:pt x="6503" y="407"/>
                      <a:pt x="7584" y="406"/>
                      <a:pt x="8665" y="404"/>
                    </a:cubicBezTo>
                    <a:cubicBezTo>
                      <a:pt x="8666" y="404"/>
                      <a:pt x="8668" y="404"/>
                      <a:pt x="8669" y="404"/>
                    </a:cubicBezTo>
                    <a:cubicBezTo>
                      <a:pt x="8817" y="404"/>
                      <a:pt x="8886" y="458"/>
                      <a:pt x="8937" y="586"/>
                    </a:cubicBezTo>
                    <a:cubicBezTo>
                      <a:pt x="9071" y="931"/>
                      <a:pt x="9108" y="1279"/>
                      <a:pt x="8986" y="1634"/>
                    </a:cubicBezTo>
                    <a:cubicBezTo>
                      <a:pt x="8903" y="1875"/>
                      <a:pt x="8730" y="2024"/>
                      <a:pt x="8498" y="2110"/>
                    </a:cubicBezTo>
                    <a:cubicBezTo>
                      <a:pt x="8449" y="2128"/>
                      <a:pt x="8400" y="2140"/>
                      <a:pt x="8352" y="2140"/>
                    </a:cubicBezTo>
                    <a:cubicBezTo>
                      <a:pt x="8303" y="2140"/>
                      <a:pt x="8254" y="2127"/>
                      <a:pt x="8210" y="2097"/>
                    </a:cubicBezTo>
                    <a:cubicBezTo>
                      <a:pt x="8302" y="2048"/>
                      <a:pt x="8405" y="2016"/>
                      <a:pt x="8479" y="1953"/>
                    </a:cubicBezTo>
                    <a:cubicBezTo>
                      <a:pt x="8616" y="1834"/>
                      <a:pt x="8634" y="1577"/>
                      <a:pt x="8537" y="1384"/>
                    </a:cubicBezTo>
                    <a:cubicBezTo>
                      <a:pt x="8407" y="1126"/>
                      <a:pt x="8145" y="974"/>
                      <a:pt x="7876" y="974"/>
                    </a:cubicBezTo>
                    <a:cubicBezTo>
                      <a:pt x="7749" y="974"/>
                      <a:pt x="7620" y="1009"/>
                      <a:pt x="7504" y="1081"/>
                    </a:cubicBezTo>
                    <a:cubicBezTo>
                      <a:pt x="7414" y="1138"/>
                      <a:pt x="7326" y="1235"/>
                      <a:pt x="7290" y="1333"/>
                    </a:cubicBezTo>
                    <a:cubicBezTo>
                      <a:pt x="7170" y="1659"/>
                      <a:pt x="7189" y="1984"/>
                      <a:pt x="7418" y="2258"/>
                    </a:cubicBezTo>
                    <a:cubicBezTo>
                      <a:pt x="7747" y="2654"/>
                      <a:pt x="8167" y="2865"/>
                      <a:pt x="8661" y="2865"/>
                    </a:cubicBezTo>
                    <a:cubicBezTo>
                      <a:pt x="8729" y="2865"/>
                      <a:pt x="8799" y="2861"/>
                      <a:pt x="8870" y="2853"/>
                    </a:cubicBezTo>
                    <a:cubicBezTo>
                      <a:pt x="9506" y="2781"/>
                      <a:pt x="9991" y="2193"/>
                      <a:pt x="9993" y="1534"/>
                    </a:cubicBezTo>
                    <a:lnTo>
                      <a:pt x="9993" y="1369"/>
                    </a:lnTo>
                    <a:cubicBezTo>
                      <a:pt x="10244" y="1567"/>
                      <a:pt x="10399" y="1799"/>
                      <a:pt x="10479" y="2077"/>
                    </a:cubicBezTo>
                    <a:cubicBezTo>
                      <a:pt x="10580" y="2430"/>
                      <a:pt x="10569" y="2794"/>
                      <a:pt x="10504" y="3153"/>
                    </a:cubicBezTo>
                    <a:cubicBezTo>
                      <a:pt x="10344" y="4046"/>
                      <a:pt x="9966" y="4827"/>
                      <a:pt x="9357" y="5502"/>
                    </a:cubicBezTo>
                    <a:cubicBezTo>
                      <a:pt x="8814" y="6104"/>
                      <a:pt x="8095" y="6370"/>
                      <a:pt x="7394" y="6370"/>
                    </a:cubicBezTo>
                    <a:cubicBezTo>
                      <a:pt x="7011" y="6370"/>
                      <a:pt x="6634" y="6291"/>
                      <a:pt x="6294" y="6144"/>
                    </a:cubicBezTo>
                    <a:cubicBezTo>
                      <a:pt x="6101" y="6060"/>
                      <a:pt x="5933" y="5916"/>
                      <a:pt x="5743" y="5792"/>
                    </a:cubicBezTo>
                    <a:cubicBezTo>
                      <a:pt x="5990" y="5611"/>
                      <a:pt x="6077" y="5361"/>
                      <a:pt x="6009" y="5103"/>
                    </a:cubicBezTo>
                    <a:cubicBezTo>
                      <a:pt x="5937" y="4826"/>
                      <a:pt x="5699" y="4604"/>
                      <a:pt x="5447" y="4574"/>
                    </a:cubicBezTo>
                    <a:cubicBezTo>
                      <a:pt x="5429" y="4572"/>
                      <a:pt x="5411" y="4571"/>
                      <a:pt x="5392" y="4571"/>
                    </a:cubicBezTo>
                    <a:cubicBezTo>
                      <a:pt x="5036" y="4571"/>
                      <a:pt x="4705" y="4963"/>
                      <a:pt x="4756" y="5356"/>
                    </a:cubicBezTo>
                    <a:cubicBezTo>
                      <a:pt x="4802" y="5704"/>
                      <a:pt x="4935" y="6019"/>
                      <a:pt x="5156" y="6294"/>
                    </a:cubicBezTo>
                    <a:cubicBezTo>
                      <a:pt x="5426" y="6631"/>
                      <a:pt x="5765" y="6871"/>
                      <a:pt x="6164" y="7031"/>
                    </a:cubicBezTo>
                    <a:cubicBezTo>
                      <a:pt x="6187" y="7042"/>
                      <a:pt x="6211" y="7052"/>
                      <a:pt x="6257" y="7072"/>
                    </a:cubicBezTo>
                    <a:cubicBezTo>
                      <a:pt x="6001" y="7194"/>
                      <a:pt x="5751" y="7243"/>
                      <a:pt x="5501" y="7243"/>
                    </a:cubicBezTo>
                    <a:cubicBezTo>
                      <a:pt x="5225" y="7243"/>
                      <a:pt x="4950" y="7183"/>
                      <a:pt x="4670" y="7093"/>
                    </a:cubicBezTo>
                    <a:cubicBezTo>
                      <a:pt x="4817" y="6886"/>
                      <a:pt x="4800" y="6689"/>
                      <a:pt x="4642" y="6510"/>
                    </a:cubicBezTo>
                    <a:cubicBezTo>
                      <a:pt x="4529" y="6382"/>
                      <a:pt x="4395" y="6316"/>
                      <a:pt x="4241" y="6316"/>
                    </a:cubicBezTo>
                    <a:cubicBezTo>
                      <a:pt x="4188" y="6316"/>
                      <a:pt x="4133" y="6323"/>
                      <a:pt x="4076" y="6339"/>
                    </a:cubicBezTo>
                    <a:cubicBezTo>
                      <a:pt x="3805" y="6415"/>
                      <a:pt x="3664" y="6716"/>
                      <a:pt x="3753" y="7035"/>
                    </a:cubicBezTo>
                    <a:cubicBezTo>
                      <a:pt x="3820" y="7273"/>
                      <a:pt x="3978" y="7453"/>
                      <a:pt x="4175" y="7587"/>
                    </a:cubicBezTo>
                    <a:cubicBezTo>
                      <a:pt x="4717" y="7958"/>
                      <a:pt x="5303" y="8172"/>
                      <a:pt x="5942" y="8172"/>
                    </a:cubicBezTo>
                    <a:cubicBezTo>
                      <a:pt x="6070" y="8172"/>
                      <a:pt x="6199" y="8163"/>
                      <a:pt x="6331" y="8146"/>
                    </a:cubicBezTo>
                    <a:cubicBezTo>
                      <a:pt x="6592" y="8111"/>
                      <a:pt x="6846" y="8041"/>
                      <a:pt x="7103" y="7988"/>
                    </a:cubicBezTo>
                    <a:cubicBezTo>
                      <a:pt x="7137" y="7981"/>
                      <a:pt x="7171" y="7971"/>
                      <a:pt x="7218" y="7961"/>
                    </a:cubicBezTo>
                    <a:lnTo>
                      <a:pt x="7218" y="7961"/>
                    </a:lnTo>
                    <a:cubicBezTo>
                      <a:pt x="6818" y="8413"/>
                      <a:pt x="6130" y="8735"/>
                      <a:pt x="5458" y="8735"/>
                    </a:cubicBezTo>
                    <a:cubicBezTo>
                      <a:pt x="5207" y="8735"/>
                      <a:pt x="4959" y="8691"/>
                      <a:pt x="4728" y="8591"/>
                    </a:cubicBezTo>
                    <a:cubicBezTo>
                      <a:pt x="4727" y="8581"/>
                      <a:pt x="4720" y="8566"/>
                      <a:pt x="4723" y="8555"/>
                    </a:cubicBezTo>
                    <a:cubicBezTo>
                      <a:pt x="4789" y="8243"/>
                      <a:pt x="4668" y="8058"/>
                      <a:pt x="4348" y="7981"/>
                    </a:cubicBezTo>
                    <a:cubicBezTo>
                      <a:pt x="4315" y="7973"/>
                      <a:pt x="4281" y="7969"/>
                      <a:pt x="4248" y="7969"/>
                    </a:cubicBezTo>
                    <a:cubicBezTo>
                      <a:pt x="4037" y="7969"/>
                      <a:pt x="3837" y="8120"/>
                      <a:pt x="3780" y="8344"/>
                    </a:cubicBezTo>
                    <a:cubicBezTo>
                      <a:pt x="3716" y="8602"/>
                      <a:pt x="3809" y="8828"/>
                      <a:pt x="3975" y="9008"/>
                    </a:cubicBezTo>
                    <a:cubicBezTo>
                      <a:pt x="4100" y="9144"/>
                      <a:pt x="4260" y="9260"/>
                      <a:pt x="4425" y="9349"/>
                    </a:cubicBezTo>
                    <a:cubicBezTo>
                      <a:pt x="4784" y="9543"/>
                      <a:pt x="5179" y="9631"/>
                      <a:pt x="5585" y="9661"/>
                    </a:cubicBezTo>
                    <a:cubicBezTo>
                      <a:pt x="5982" y="9690"/>
                      <a:pt x="6380" y="9713"/>
                      <a:pt x="6777" y="9713"/>
                    </a:cubicBezTo>
                    <a:cubicBezTo>
                      <a:pt x="7234" y="9713"/>
                      <a:pt x="7690" y="9683"/>
                      <a:pt x="8144" y="9598"/>
                    </a:cubicBezTo>
                    <a:cubicBezTo>
                      <a:pt x="8613" y="9511"/>
                      <a:pt x="9071" y="9381"/>
                      <a:pt x="9508" y="9191"/>
                    </a:cubicBezTo>
                    <a:cubicBezTo>
                      <a:pt x="9590" y="9156"/>
                      <a:pt x="9672" y="9114"/>
                      <a:pt x="9749" y="9067"/>
                    </a:cubicBezTo>
                    <a:cubicBezTo>
                      <a:pt x="9857" y="9003"/>
                      <a:pt x="9912" y="8970"/>
                      <a:pt x="9964" y="8970"/>
                    </a:cubicBezTo>
                    <a:cubicBezTo>
                      <a:pt x="10020" y="8970"/>
                      <a:pt x="10072" y="9007"/>
                      <a:pt x="10178" y="9086"/>
                    </a:cubicBezTo>
                    <a:cubicBezTo>
                      <a:pt x="10684" y="9461"/>
                      <a:pt x="11049" y="9940"/>
                      <a:pt x="11215" y="10556"/>
                    </a:cubicBezTo>
                    <a:cubicBezTo>
                      <a:pt x="11445" y="11406"/>
                      <a:pt x="11464" y="12255"/>
                      <a:pt x="11215" y="13105"/>
                    </a:cubicBezTo>
                    <a:cubicBezTo>
                      <a:pt x="10926" y="14089"/>
                      <a:pt x="10109" y="14576"/>
                      <a:pt x="9301" y="14576"/>
                    </a:cubicBezTo>
                    <a:cubicBezTo>
                      <a:pt x="9256" y="14576"/>
                      <a:pt x="9210" y="14575"/>
                      <a:pt x="9165" y="14572"/>
                    </a:cubicBezTo>
                    <a:cubicBezTo>
                      <a:pt x="8681" y="14538"/>
                      <a:pt x="8294" y="14304"/>
                      <a:pt x="8007" y="13918"/>
                    </a:cubicBezTo>
                    <a:cubicBezTo>
                      <a:pt x="7873" y="13737"/>
                      <a:pt x="7823" y="13533"/>
                      <a:pt x="7927" y="13317"/>
                    </a:cubicBezTo>
                    <a:cubicBezTo>
                      <a:pt x="7982" y="13205"/>
                      <a:pt x="8066" y="13147"/>
                      <a:pt x="8167" y="13147"/>
                    </a:cubicBezTo>
                    <a:cubicBezTo>
                      <a:pt x="8228" y="13147"/>
                      <a:pt x="8296" y="13169"/>
                      <a:pt x="8366" y="13215"/>
                    </a:cubicBezTo>
                    <a:cubicBezTo>
                      <a:pt x="8333" y="13233"/>
                      <a:pt x="8304" y="13249"/>
                      <a:pt x="8278" y="13265"/>
                    </a:cubicBezTo>
                    <a:cubicBezTo>
                      <a:pt x="8163" y="13337"/>
                      <a:pt x="8127" y="13487"/>
                      <a:pt x="8204" y="13597"/>
                    </a:cubicBezTo>
                    <a:cubicBezTo>
                      <a:pt x="8297" y="13729"/>
                      <a:pt x="8429" y="13789"/>
                      <a:pt x="8583" y="13789"/>
                    </a:cubicBezTo>
                    <a:cubicBezTo>
                      <a:pt x="8594" y="13789"/>
                      <a:pt x="8606" y="13788"/>
                      <a:pt x="8617" y="13788"/>
                    </a:cubicBezTo>
                    <a:cubicBezTo>
                      <a:pt x="8767" y="13781"/>
                      <a:pt x="8851" y="13678"/>
                      <a:pt x="8911" y="13554"/>
                    </a:cubicBezTo>
                    <a:cubicBezTo>
                      <a:pt x="9086" y="13189"/>
                      <a:pt x="8912" y="12723"/>
                      <a:pt x="8524" y="12515"/>
                    </a:cubicBezTo>
                    <a:cubicBezTo>
                      <a:pt x="8345" y="12419"/>
                      <a:pt x="8162" y="12373"/>
                      <a:pt x="7986" y="12373"/>
                    </a:cubicBezTo>
                    <a:cubicBezTo>
                      <a:pt x="7559" y="12373"/>
                      <a:pt x="7180" y="12643"/>
                      <a:pt x="7026" y="13112"/>
                    </a:cubicBezTo>
                    <a:cubicBezTo>
                      <a:pt x="7013" y="13147"/>
                      <a:pt x="7003" y="13181"/>
                      <a:pt x="6991" y="13216"/>
                    </a:cubicBezTo>
                    <a:cubicBezTo>
                      <a:pt x="6985" y="13216"/>
                      <a:pt x="6977" y="13217"/>
                      <a:pt x="6971" y="13217"/>
                    </a:cubicBezTo>
                    <a:cubicBezTo>
                      <a:pt x="6968" y="13217"/>
                      <a:pt x="6966" y="13217"/>
                      <a:pt x="6965" y="13216"/>
                    </a:cubicBezTo>
                    <a:cubicBezTo>
                      <a:pt x="6896" y="13145"/>
                      <a:pt x="6825" y="13110"/>
                      <a:pt x="6763" y="13110"/>
                    </a:cubicBezTo>
                    <a:cubicBezTo>
                      <a:pt x="6675" y="13110"/>
                      <a:pt x="6604" y="13179"/>
                      <a:pt x="6576" y="13317"/>
                    </a:cubicBezTo>
                    <a:cubicBezTo>
                      <a:pt x="6545" y="13467"/>
                      <a:pt x="6556" y="13633"/>
                      <a:pt x="6589" y="13783"/>
                    </a:cubicBezTo>
                    <a:cubicBezTo>
                      <a:pt x="6631" y="13974"/>
                      <a:pt x="6716" y="14158"/>
                      <a:pt x="6785" y="14352"/>
                    </a:cubicBezTo>
                    <a:cubicBezTo>
                      <a:pt x="6755" y="14349"/>
                      <a:pt x="6729" y="14347"/>
                      <a:pt x="6705" y="14340"/>
                    </a:cubicBezTo>
                    <a:cubicBezTo>
                      <a:pt x="6580" y="14308"/>
                      <a:pt x="6466" y="14292"/>
                      <a:pt x="6362" y="14292"/>
                    </a:cubicBezTo>
                    <a:cubicBezTo>
                      <a:pt x="5845" y="14292"/>
                      <a:pt x="5583" y="14676"/>
                      <a:pt x="5539" y="15244"/>
                    </a:cubicBezTo>
                    <a:cubicBezTo>
                      <a:pt x="5510" y="15612"/>
                      <a:pt x="5637" y="15889"/>
                      <a:pt x="5942" y="16232"/>
                    </a:cubicBezTo>
                    <a:cubicBezTo>
                      <a:pt x="5938" y="16239"/>
                      <a:pt x="5936" y="16250"/>
                      <a:pt x="5931" y="16251"/>
                    </a:cubicBezTo>
                    <a:cubicBezTo>
                      <a:pt x="5643" y="16297"/>
                      <a:pt x="5557" y="16488"/>
                      <a:pt x="5752" y="16705"/>
                    </a:cubicBezTo>
                    <a:cubicBezTo>
                      <a:pt x="5870" y="16835"/>
                      <a:pt x="6026" y="16947"/>
                      <a:pt x="6187" y="17015"/>
                    </a:cubicBezTo>
                    <a:cubicBezTo>
                      <a:pt x="6574" y="17179"/>
                      <a:pt x="6971" y="17252"/>
                      <a:pt x="7373" y="17252"/>
                    </a:cubicBezTo>
                    <a:cubicBezTo>
                      <a:pt x="7629" y="17252"/>
                      <a:pt x="7887" y="17223"/>
                      <a:pt x="8147" y="17168"/>
                    </a:cubicBezTo>
                    <a:cubicBezTo>
                      <a:pt x="8773" y="17034"/>
                      <a:pt x="9347" y="16762"/>
                      <a:pt x="9933" y="16520"/>
                    </a:cubicBezTo>
                    <a:cubicBezTo>
                      <a:pt x="10226" y="16400"/>
                      <a:pt x="10528" y="16303"/>
                      <a:pt x="10828" y="16202"/>
                    </a:cubicBezTo>
                    <a:cubicBezTo>
                      <a:pt x="11011" y="16139"/>
                      <a:pt x="11195" y="16111"/>
                      <a:pt x="11380" y="16111"/>
                    </a:cubicBezTo>
                    <a:cubicBezTo>
                      <a:pt x="11575" y="16111"/>
                      <a:pt x="11770" y="16142"/>
                      <a:pt x="11965" y="16197"/>
                    </a:cubicBezTo>
                    <a:cubicBezTo>
                      <a:pt x="12444" y="16328"/>
                      <a:pt x="12791" y="16617"/>
                      <a:pt x="12989" y="17076"/>
                    </a:cubicBezTo>
                    <a:cubicBezTo>
                      <a:pt x="13038" y="17188"/>
                      <a:pt x="13086" y="17300"/>
                      <a:pt x="13128" y="17416"/>
                    </a:cubicBezTo>
                    <a:cubicBezTo>
                      <a:pt x="13189" y="17576"/>
                      <a:pt x="13303" y="17674"/>
                      <a:pt x="13462" y="17731"/>
                    </a:cubicBezTo>
                    <a:cubicBezTo>
                      <a:pt x="13490" y="17740"/>
                      <a:pt x="13516" y="17745"/>
                      <a:pt x="13539" y="17745"/>
                    </a:cubicBezTo>
                    <a:cubicBezTo>
                      <a:pt x="13606" y="17745"/>
                      <a:pt x="13652" y="17705"/>
                      <a:pt x="13674" y="17629"/>
                    </a:cubicBezTo>
                    <a:cubicBezTo>
                      <a:pt x="13696" y="17545"/>
                      <a:pt x="13701" y="17452"/>
                      <a:pt x="13696" y="17362"/>
                    </a:cubicBezTo>
                    <a:cubicBezTo>
                      <a:pt x="13685" y="17083"/>
                      <a:pt x="13653" y="16803"/>
                      <a:pt x="13652" y="16524"/>
                    </a:cubicBezTo>
                    <a:cubicBezTo>
                      <a:pt x="13644" y="14473"/>
                      <a:pt x="13643" y="12419"/>
                      <a:pt x="13640" y="10368"/>
                    </a:cubicBezTo>
                    <a:cubicBezTo>
                      <a:pt x="13634" y="6953"/>
                      <a:pt x="13628" y="3536"/>
                      <a:pt x="13623" y="121"/>
                    </a:cubicBezTo>
                    <a:cubicBezTo>
                      <a:pt x="13623" y="80"/>
                      <a:pt x="13618" y="42"/>
                      <a:pt x="13613" y="2"/>
                    </a:cubicBezTo>
                    <a:lnTo>
                      <a:pt x="13414" y="2"/>
                    </a:lnTo>
                    <a:cubicBezTo>
                      <a:pt x="12146" y="2"/>
                      <a:pt x="10876" y="1"/>
                      <a:pt x="9609" y="1"/>
                    </a:cubicBezTo>
                    <a:lnTo>
                      <a:pt x="245" y="1"/>
                    </a:lnTo>
                    <a:cubicBezTo>
                      <a:pt x="221" y="1"/>
                      <a:pt x="197" y="1"/>
                      <a:pt x="173" y="1"/>
                    </a:cubicBezTo>
                    <a:cubicBezTo>
                      <a:pt x="161" y="1"/>
                      <a:pt x="149" y="1"/>
                      <a:pt x="137" y="1"/>
                    </a:cubicBezTo>
                    <a:cubicBezTo>
                      <a:pt x="134" y="1"/>
                      <a:pt x="131" y="1"/>
                      <a:pt x="1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625" name="Google Shape;7625;p34"/>
              <p:cNvGrpSpPr/>
              <p:nvPr/>
            </p:nvGrpSpPr>
            <p:grpSpPr>
              <a:xfrm>
                <a:off x="8417981" y="947736"/>
                <a:ext cx="717755" cy="878001"/>
                <a:chOff x="7272474" y="1112989"/>
                <a:chExt cx="659580" cy="806838"/>
              </a:xfrm>
            </p:grpSpPr>
            <p:sp>
              <p:nvSpPr>
                <p:cNvPr id="7626" name="Google Shape;7626;p34"/>
                <p:cNvSpPr/>
                <p:nvPr/>
              </p:nvSpPr>
              <p:spPr>
                <a:xfrm>
                  <a:off x="7377295" y="1112989"/>
                  <a:ext cx="554760" cy="686003"/>
                </a:xfrm>
                <a:custGeom>
                  <a:avLst/>
                  <a:gdLst/>
                  <a:ahLst/>
                  <a:cxnLst/>
                  <a:rect l="l" t="t" r="r" b="b"/>
                  <a:pathLst>
                    <a:path w="6928" h="8567" extrusionOk="0">
                      <a:moveTo>
                        <a:pt x="43" y="0"/>
                      </a:moveTo>
                      <a:lnTo>
                        <a:pt x="43" y="0"/>
                      </a:lnTo>
                      <a:cubicBezTo>
                        <a:pt x="214" y="164"/>
                        <a:pt x="377" y="339"/>
                        <a:pt x="560" y="488"/>
                      </a:cubicBezTo>
                      <a:cubicBezTo>
                        <a:pt x="947" y="801"/>
                        <a:pt x="1401" y="1001"/>
                        <a:pt x="1851" y="1203"/>
                      </a:cubicBezTo>
                      <a:cubicBezTo>
                        <a:pt x="2393" y="1444"/>
                        <a:pt x="2950" y="1658"/>
                        <a:pt x="3467" y="1946"/>
                      </a:cubicBezTo>
                      <a:cubicBezTo>
                        <a:pt x="4356" y="2443"/>
                        <a:pt x="4955" y="3199"/>
                        <a:pt x="5249" y="4184"/>
                      </a:cubicBezTo>
                      <a:cubicBezTo>
                        <a:pt x="5281" y="4291"/>
                        <a:pt x="5285" y="4408"/>
                        <a:pt x="5302" y="4519"/>
                      </a:cubicBezTo>
                      <a:cubicBezTo>
                        <a:pt x="5291" y="4522"/>
                        <a:pt x="5280" y="4524"/>
                        <a:pt x="5266" y="4527"/>
                      </a:cubicBezTo>
                      <a:cubicBezTo>
                        <a:pt x="5260" y="4507"/>
                        <a:pt x="5250" y="4489"/>
                        <a:pt x="5246" y="4470"/>
                      </a:cubicBezTo>
                      <a:cubicBezTo>
                        <a:pt x="4982" y="3234"/>
                        <a:pt x="4252" y="2366"/>
                        <a:pt x="3130" y="1823"/>
                      </a:cubicBezTo>
                      <a:cubicBezTo>
                        <a:pt x="2629" y="1580"/>
                        <a:pt x="2105" y="1385"/>
                        <a:pt x="1596" y="1162"/>
                      </a:cubicBezTo>
                      <a:cubicBezTo>
                        <a:pt x="1005" y="906"/>
                        <a:pt x="446" y="604"/>
                        <a:pt x="32" y="88"/>
                      </a:cubicBezTo>
                      <a:cubicBezTo>
                        <a:pt x="28" y="83"/>
                        <a:pt x="17" y="85"/>
                        <a:pt x="0" y="81"/>
                      </a:cubicBezTo>
                      <a:lnTo>
                        <a:pt x="0" y="81"/>
                      </a:lnTo>
                      <a:cubicBezTo>
                        <a:pt x="0" y="303"/>
                        <a:pt x="31" y="512"/>
                        <a:pt x="155" y="701"/>
                      </a:cubicBezTo>
                      <a:cubicBezTo>
                        <a:pt x="300" y="920"/>
                        <a:pt x="441" y="1141"/>
                        <a:pt x="587" y="1359"/>
                      </a:cubicBezTo>
                      <a:cubicBezTo>
                        <a:pt x="858" y="1764"/>
                        <a:pt x="1034" y="2208"/>
                        <a:pt x="1163" y="2673"/>
                      </a:cubicBezTo>
                      <a:cubicBezTo>
                        <a:pt x="1305" y="3184"/>
                        <a:pt x="1262" y="3686"/>
                        <a:pt x="1098" y="4183"/>
                      </a:cubicBezTo>
                      <a:cubicBezTo>
                        <a:pt x="1061" y="4294"/>
                        <a:pt x="1025" y="4405"/>
                        <a:pt x="979" y="4543"/>
                      </a:cubicBezTo>
                      <a:cubicBezTo>
                        <a:pt x="1043" y="4535"/>
                        <a:pt x="1090" y="4534"/>
                        <a:pt x="1134" y="4524"/>
                      </a:cubicBezTo>
                      <a:cubicBezTo>
                        <a:pt x="1270" y="4494"/>
                        <a:pt x="1404" y="4480"/>
                        <a:pt x="1538" y="4480"/>
                      </a:cubicBezTo>
                      <a:cubicBezTo>
                        <a:pt x="1754" y="4480"/>
                        <a:pt x="1968" y="4516"/>
                        <a:pt x="2182" y="4579"/>
                      </a:cubicBezTo>
                      <a:cubicBezTo>
                        <a:pt x="2945" y="4804"/>
                        <a:pt x="3135" y="5628"/>
                        <a:pt x="2954" y="6140"/>
                      </a:cubicBezTo>
                      <a:cubicBezTo>
                        <a:pt x="2939" y="6182"/>
                        <a:pt x="2923" y="6224"/>
                        <a:pt x="2901" y="6284"/>
                      </a:cubicBezTo>
                      <a:cubicBezTo>
                        <a:pt x="4466" y="6295"/>
                        <a:pt x="5498" y="6968"/>
                        <a:pt x="5828" y="8567"/>
                      </a:cubicBezTo>
                      <a:cubicBezTo>
                        <a:pt x="5878" y="8511"/>
                        <a:pt x="5916" y="8471"/>
                        <a:pt x="5950" y="8427"/>
                      </a:cubicBezTo>
                      <a:cubicBezTo>
                        <a:pt x="6798" y="7303"/>
                        <a:pt x="6927" y="6051"/>
                        <a:pt x="6613" y="4721"/>
                      </a:cubicBezTo>
                      <a:cubicBezTo>
                        <a:pt x="6525" y="4351"/>
                        <a:pt x="6423" y="3986"/>
                        <a:pt x="6328" y="3618"/>
                      </a:cubicBezTo>
                      <a:cubicBezTo>
                        <a:pt x="6236" y="3268"/>
                        <a:pt x="6304" y="2944"/>
                        <a:pt x="6493" y="2643"/>
                      </a:cubicBezTo>
                      <a:cubicBezTo>
                        <a:pt x="6586" y="2494"/>
                        <a:pt x="6674" y="2343"/>
                        <a:pt x="6778" y="2168"/>
                      </a:cubicBezTo>
                      <a:cubicBezTo>
                        <a:pt x="6716" y="2168"/>
                        <a:pt x="6666" y="2168"/>
                        <a:pt x="6621" y="2168"/>
                      </a:cubicBezTo>
                      <a:cubicBezTo>
                        <a:pt x="6598" y="2168"/>
                        <a:pt x="6577" y="2168"/>
                        <a:pt x="6555" y="2168"/>
                      </a:cubicBezTo>
                      <a:cubicBezTo>
                        <a:pt x="5792" y="2152"/>
                        <a:pt x="5072" y="1992"/>
                        <a:pt x="4443" y="1536"/>
                      </a:cubicBezTo>
                      <a:cubicBezTo>
                        <a:pt x="4056" y="1254"/>
                        <a:pt x="3850" y="883"/>
                        <a:pt x="3925" y="388"/>
                      </a:cubicBezTo>
                      <a:cubicBezTo>
                        <a:pt x="3937" y="310"/>
                        <a:pt x="3926" y="230"/>
                        <a:pt x="3926" y="135"/>
                      </a:cubicBezTo>
                      <a:lnTo>
                        <a:pt x="3926" y="135"/>
                      </a:lnTo>
                      <a:cubicBezTo>
                        <a:pt x="3303" y="408"/>
                        <a:pt x="2689" y="548"/>
                        <a:pt x="2082" y="548"/>
                      </a:cubicBezTo>
                      <a:cubicBezTo>
                        <a:pt x="1396" y="548"/>
                        <a:pt x="718" y="369"/>
                        <a:pt x="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7" name="Google Shape;7627;p34"/>
                <p:cNvSpPr/>
                <p:nvPr/>
              </p:nvSpPr>
              <p:spPr>
                <a:xfrm>
                  <a:off x="7272474" y="1219651"/>
                  <a:ext cx="291073" cy="700176"/>
                </a:xfrm>
                <a:custGeom>
                  <a:avLst/>
                  <a:gdLst/>
                  <a:ahLst/>
                  <a:cxnLst/>
                  <a:rect l="l" t="t" r="r" b="b"/>
                  <a:pathLst>
                    <a:path w="3635" h="8744" extrusionOk="0">
                      <a:moveTo>
                        <a:pt x="1754" y="1"/>
                      </a:moveTo>
                      <a:lnTo>
                        <a:pt x="1754" y="1"/>
                      </a:lnTo>
                      <a:cubicBezTo>
                        <a:pt x="1774" y="119"/>
                        <a:pt x="1801" y="229"/>
                        <a:pt x="1810" y="342"/>
                      </a:cubicBezTo>
                      <a:cubicBezTo>
                        <a:pt x="1860" y="955"/>
                        <a:pt x="1824" y="1565"/>
                        <a:pt x="1684" y="2165"/>
                      </a:cubicBezTo>
                      <a:cubicBezTo>
                        <a:pt x="1667" y="2241"/>
                        <a:pt x="1607" y="2309"/>
                        <a:pt x="1567" y="2380"/>
                      </a:cubicBezTo>
                      <a:cubicBezTo>
                        <a:pt x="1522" y="2313"/>
                        <a:pt x="1471" y="2248"/>
                        <a:pt x="1433" y="2178"/>
                      </a:cubicBezTo>
                      <a:cubicBezTo>
                        <a:pt x="1374" y="2079"/>
                        <a:pt x="1328" y="1978"/>
                        <a:pt x="1276" y="1878"/>
                      </a:cubicBezTo>
                      <a:cubicBezTo>
                        <a:pt x="1180" y="2070"/>
                        <a:pt x="1094" y="2236"/>
                        <a:pt x="1013" y="2406"/>
                      </a:cubicBezTo>
                      <a:cubicBezTo>
                        <a:pt x="1000" y="2434"/>
                        <a:pt x="999" y="2473"/>
                        <a:pt x="1006" y="2505"/>
                      </a:cubicBezTo>
                      <a:cubicBezTo>
                        <a:pt x="1116" y="3151"/>
                        <a:pt x="1058" y="3764"/>
                        <a:pt x="610" y="4280"/>
                      </a:cubicBezTo>
                      <a:cubicBezTo>
                        <a:pt x="500" y="4406"/>
                        <a:pt x="343" y="4492"/>
                        <a:pt x="205" y="4592"/>
                      </a:cubicBezTo>
                      <a:cubicBezTo>
                        <a:pt x="148" y="4634"/>
                        <a:pt x="83" y="4666"/>
                        <a:pt x="0" y="4715"/>
                      </a:cubicBezTo>
                      <a:cubicBezTo>
                        <a:pt x="76" y="4772"/>
                        <a:pt x="130" y="4819"/>
                        <a:pt x="188" y="4856"/>
                      </a:cubicBezTo>
                      <a:cubicBezTo>
                        <a:pt x="506" y="5060"/>
                        <a:pt x="638" y="5350"/>
                        <a:pt x="605" y="5723"/>
                      </a:cubicBezTo>
                      <a:cubicBezTo>
                        <a:pt x="572" y="6109"/>
                        <a:pt x="479" y="6466"/>
                        <a:pt x="186" y="6742"/>
                      </a:cubicBezTo>
                      <a:cubicBezTo>
                        <a:pt x="108" y="6817"/>
                        <a:pt x="126" y="6871"/>
                        <a:pt x="209" y="6925"/>
                      </a:cubicBezTo>
                      <a:cubicBezTo>
                        <a:pt x="625" y="7189"/>
                        <a:pt x="763" y="7576"/>
                        <a:pt x="690" y="8049"/>
                      </a:cubicBezTo>
                      <a:cubicBezTo>
                        <a:pt x="655" y="8279"/>
                        <a:pt x="614" y="8508"/>
                        <a:pt x="574" y="8744"/>
                      </a:cubicBezTo>
                      <a:cubicBezTo>
                        <a:pt x="873" y="8631"/>
                        <a:pt x="1185" y="8507"/>
                        <a:pt x="1440" y="8275"/>
                      </a:cubicBezTo>
                      <a:cubicBezTo>
                        <a:pt x="1668" y="8068"/>
                        <a:pt x="1847" y="7826"/>
                        <a:pt x="1978" y="7548"/>
                      </a:cubicBezTo>
                      <a:cubicBezTo>
                        <a:pt x="2017" y="7465"/>
                        <a:pt x="2055" y="7384"/>
                        <a:pt x="2095" y="7303"/>
                      </a:cubicBezTo>
                      <a:cubicBezTo>
                        <a:pt x="2200" y="7087"/>
                        <a:pt x="2356" y="6955"/>
                        <a:pt x="2587" y="6955"/>
                      </a:cubicBezTo>
                      <a:cubicBezTo>
                        <a:pt x="2617" y="6955"/>
                        <a:pt x="2648" y="6958"/>
                        <a:pt x="2681" y="6962"/>
                      </a:cubicBezTo>
                      <a:cubicBezTo>
                        <a:pt x="2690" y="6963"/>
                        <a:pt x="2698" y="6964"/>
                        <a:pt x="2707" y="6964"/>
                      </a:cubicBezTo>
                      <a:cubicBezTo>
                        <a:pt x="2726" y="6964"/>
                        <a:pt x="2747" y="6962"/>
                        <a:pt x="2777" y="6962"/>
                      </a:cubicBezTo>
                      <a:cubicBezTo>
                        <a:pt x="2740" y="6838"/>
                        <a:pt x="2706" y="6726"/>
                        <a:pt x="2674" y="6616"/>
                      </a:cubicBezTo>
                      <a:cubicBezTo>
                        <a:pt x="2577" y="6285"/>
                        <a:pt x="2536" y="5951"/>
                        <a:pt x="2603" y="5609"/>
                      </a:cubicBezTo>
                      <a:cubicBezTo>
                        <a:pt x="2652" y="5365"/>
                        <a:pt x="2743" y="5260"/>
                        <a:pt x="2925" y="5260"/>
                      </a:cubicBezTo>
                      <a:cubicBezTo>
                        <a:pt x="2977" y="5260"/>
                        <a:pt x="3036" y="5268"/>
                        <a:pt x="3103" y="5284"/>
                      </a:cubicBezTo>
                      <a:cubicBezTo>
                        <a:pt x="3117" y="5288"/>
                        <a:pt x="3129" y="5291"/>
                        <a:pt x="3144" y="5295"/>
                      </a:cubicBezTo>
                      <a:cubicBezTo>
                        <a:pt x="3247" y="5321"/>
                        <a:pt x="3317" y="5339"/>
                        <a:pt x="3365" y="5339"/>
                      </a:cubicBezTo>
                      <a:cubicBezTo>
                        <a:pt x="3462" y="5339"/>
                        <a:pt x="3476" y="5270"/>
                        <a:pt x="3518" y="5063"/>
                      </a:cubicBezTo>
                      <a:cubicBezTo>
                        <a:pt x="3620" y="4556"/>
                        <a:pt x="3634" y="4049"/>
                        <a:pt x="3535" y="3539"/>
                      </a:cubicBezTo>
                      <a:cubicBezTo>
                        <a:pt x="3505" y="3387"/>
                        <a:pt x="3438" y="3294"/>
                        <a:pt x="3274" y="3282"/>
                      </a:cubicBezTo>
                      <a:cubicBezTo>
                        <a:pt x="3051" y="3266"/>
                        <a:pt x="2828" y="3243"/>
                        <a:pt x="2590" y="3223"/>
                      </a:cubicBezTo>
                      <a:cubicBezTo>
                        <a:pt x="2567" y="3883"/>
                        <a:pt x="2420" y="4477"/>
                        <a:pt x="2189" y="5051"/>
                      </a:cubicBezTo>
                      <a:cubicBezTo>
                        <a:pt x="1963" y="5615"/>
                        <a:pt x="1717" y="6170"/>
                        <a:pt x="1311" y="6636"/>
                      </a:cubicBezTo>
                      <a:cubicBezTo>
                        <a:pt x="1942" y="5603"/>
                        <a:pt x="2425" y="4520"/>
                        <a:pt x="2513" y="3296"/>
                      </a:cubicBezTo>
                      <a:cubicBezTo>
                        <a:pt x="2479" y="3287"/>
                        <a:pt x="2471" y="3284"/>
                        <a:pt x="2462" y="3284"/>
                      </a:cubicBezTo>
                      <a:cubicBezTo>
                        <a:pt x="2403" y="3288"/>
                        <a:pt x="2355" y="3292"/>
                        <a:pt x="2317" y="3292"/>
                      </a:cubicBezTo>
                      <a:cubicBezTo>
                        <a:pt x="2166" y="3292"/>
                        <a:pt x="2172" y="3239"/>
                        <a:pt x="2262" y="3016"/>
                      </a:cubicBezTo>
                      <a:cubicBezTo>
                        <a:pt x="2702" y="1915"/>
                        <a:pt x="2375" y="942"/>
                        <a:pt x="1777" y="10"/>
                      </a:cubicBezTo>
                      <a:cubicBezTo>
                        <a:pt x="1776" y="7"/>
                        <a:pt x="1770" y="7"/>
                        <a:pt x="17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628" name="Google Shape;7628;p34"/>
              <p:cNvSpPr/>
              <p:nvPr/>
            </p:nvSpPr>
            <p:spPr>
              <a:xfrm>
                <a:off x="8149382" y="1001639"/>
                <a:ext cx="424783" cy="374768"/>
              </a:xfrm>
              <a:custGeom>
                <a:avLst/>
                <a:gdLst/>
                <a:ahLst/>
                <a:cxnLst/>
                <a:rect l="l" t="t" r="r" b="b"/>
                <a:pathLst>
                  <a:path w="4875" h="4301" extrusionOk="0">
                    <a:moveTo>
                      <a:pt x="4339" y="0"/>
                    </a:moveTo>
                    <a:cubicBezTo>
                      <a:pt x="4202" y="301"/>
                      <a:pt x="3996" y="506"/>
                      <a:pt x="3659" y="554"/>
                    </a:cubicBezTo>
                    <a:cubicBezTo>
                      <a:pt x="3604" y="562"/>
                      <a:pt x="3550" y="565"/>
                      <a:pt x="3497" y="565"/>
                    </a:cubicBezTo>
                    <a:cubicBezTo>
                      <a:pt x="3244" y="565"/>
                      <a:pt x="3010" y="477"/>
                      <a:pt x="2774" y="319"/>
                    </a:cubicBezTo>
                    <a:lnTo>
                      <a:pt x="2774" y="319"/>
                    </a:lnTo>
                    <a:cubicBezTo>
                      <a:pt x="2795" y="389"/>
                      <a:pt x="2807" y="430"/>
                      <a:pt x="2820" y="470"/>
                    </a:cubicBezTo>
                    <a:cubicBezTo>
                      <a:pt x="2907" y="743"/>
                      <a:pt x="2895" y="1006"/>
                      <a:pt x="2746" y="1256"/>
                    </a:cubicBezTo>
                    <a:cubicBezTo>
                      <a:pt x="2627" y="1459"/>
                      <a:pt x="2440" y="1573"/>
                      <a:pt x="2219" y="1573"/>
                    </a:cubicBezTo>
                    <a:cubicBezTo>
                      <a:pt x="2177" y="1573"/>
                      <a:pt x="2134" y="1569"/>
                      <a:pt x="2090" y="1561"/>
                    </a:cubicBezTo>
                    <a:cubicBezTo>
                      <a:pt x="1917" y="1528"/>
                      <a:pt x="1748" y="1474"/>
                      <a:pt x="1577" y="1431"/>
                    </a:cubicBezTo>
                    <a:cubicBezTo>
                      <a:pt x="1411" y="1388"/>
                      <a:pt x="1246" y="1366"/>
                      <a:pt x="1083" y="1366"/>
                    </a:cubicBezTo>
                    <a:cubicBezTo>
                      <a:pt x="832" y="1366"/>
                      <a:pt x="584" y="1418"/>
                      <a:pt x="342" y="1526"/>
                    </a:cubicBezTo>
                    <a:cubicBezTo>
                      <a:pt x="234" y="1573"/>
                      <a:pt x="135" y="1648"/>
                      <a:pt x="0" y="1729"/>
                    </a:cubicBezTo>
                    <a:cubicBezTo>
                      <a:pt x="93" y="1760"/>
                      <a:pt x="142" y="1780"/>
                      <a:pt x="193" y="1795"/>
                    </a:cubicBezTo>
                    <a:cubicBezTo>
                      <a:pt x="452" y="1873"/>
                      <a:pt x="651" y="2025"/>
                      <a:pt x="795" y="2255"/>
                    </a:cubicBezTo>
                    <a:cubicBezTo>
                      <a:pt x="901" y="2428"/>
                      <a:pt x="1012" y="2599"/>
                      <a:pt x="1127" y="2767"/>
                    </a:cubicBezTo>
                    <a:cubicBezTo>
                      <a:pt x="1343" y="3079"/>
                      <a:pt x="1631" y="3295"/>
                      <a:pt x="1995" y="3409"/>
                    </a:cubicBezTo>
                    <a:cubicBezTo>
                      <a:pt x="2166" y="3464"/>
                      <a:pt x="2195" y="3531"/>
                      <a:pt x="2158" y="3704"/>
                    </a:cubicBezTo>
                    <a:cubicBezTo>
                      <a:pt x="2115" y="3903"/>
                      <a:pt x="2087" y="4101"/>
                      <a:pt x="2052" y="4300"/>
                    </a:cubicBezTo>
                    <a:cubicBezTo>
                      <a:pt x="2733" y="4019"/>
                      <a:pt x="3409" y="3779"/>
                      <a:pt x="3894" y="3214"/>
                    </a:cubicBezTo>
                    <a:cubicBezTo>
                      <a:pt x="4051" y="3031"/>
                      <a:pt x="4178" y="2841"/>
                      <a:pt x="4226" y="2602"/>
                    </a:cubicBezTo>
                    <a:cubicBezTo>
                      <a:pt x="4235" y="2560"/>
                      <a:pt x="4270" y="2496"/>
                      <a:pt x="4302" y="2491"/>
                    </a:cubicBezTo>
                    <a:cubicBezTo>
                      <a:pt x="4305" y="2490"/>
                      <a:pt x="4307" y="2490"/>
                      <a:pt x="4310" y="2490"/>
                    </a:cubicBezTo>
                    <a:cubicBezTo>
                      <a:pt x="4344" y="2490"/>
                      <a:pt x="4398" y="2527"/>
                      <a:pt x="4418" y="2561"/>
                    </a:cubicBezTo>
                    <a:cubicBezTo>
                      <a:pt x="4498" y="2686"/>
                      <a:pt x="4565" y="2817"/>
                      <a:pt x="4643" y="2959"/>
                    </a:cubicBezTo>
                    <a:cubicBezTo>
                      <a:pt x="4658" y="2924"/>
                      <a:pt x="4675" y="2897"/>
                      <a:pt x="4682" y="2866"/>
                    </a:cubicBezTo>
                    <a:cubicBezTo>
                      <a:pt x="4816" y="2232"/>
                      <a:pt x="4875" y="1592"/>
                      <a:pt x="4795" y="949"/>
                    </a:cubicBezTo>
                    <a:cubicBezTo>
                      <a:pt x="4757" y="638"/>
                      <a:pt x="4655" y="342"/>
                      <a:pt x="4432" y="78"/>
                    </a:cubicBezTo>
                    <a:cubicBezTo>
                      <a:pt x="4415" y="238"/>
                      <a:pt x="4406" y="380"/>
                      <a:pt x="4383" y="521"/>
                    </a:cubicBezTo>
                    <a:cubicBezTo>
                      <a:pt x="4276" y="1213"/>
                      <a:pt x="3992" y="1811"/>
                      <a:pt x="3426" y="2247"/>
                    </a:cubicBezTo>
                    <a:cubicBezTo>
                      <a:pt x="3118" y="2486"/>
                      <a:pt x="2766" y="2633"/>
                      <a:pt x="2369" y="2633"/>
                    </a:cubicBezTo>
                    <a:cubicBezTo>
                      <a:pt x="2366" y="2633"/>
                      <a:pt x="2363" y="2633"/>
                      <a:pt x="2360" y="2633"/>
                    </a:cubicBezTo>
                    <a:cubicBezTo>
                      <a:pt x="2115" y="2632"/>
                      <a:pt x="1904" y="2536"/>
                      <a:pt x="1748" y="2330"/>
                    </a:cubicBezTo>
                    <a:lnTo>
                      <a:pt x="1748" y="2330"/>
                    </a:lnTo>
                    <a:cubicBezTo>
                      <a:pt x="1779" y="2348"/>
                      <a:pt x="1811" y="2364"/>
                      <a:pt x="1840" y="2382"/>
                    </a:cubicBezTo>
                    <a:cubicBezTo>
                      <a:pt x="2017" y="2501"/>
                      <a:pt x="2202" y="2557"/>
                      <a:pt x="2398" y="2557"/>
                    </a:cubicBezTo>
                    <a:cubicBezTo>
                      <a:pt x="2495" y="2557"/>
                      <a:pt x="2595" y="2543"/>
                      <a:pt x="2697" y="2516"/>
                    </a:cubicBezTo>
                    <a:cubicBezTo>
                      <a:pt x="3159" y="2397"/>
                      <a:pt x="3527" y="2137"/>
                      <a:pt x="3808" y="1757"/>
                    </a:cubicBezTo>
                    <a:cubicBezTo>
                      <a:pt x="4191" y="1240"/>
                      <a:pt x="4344" y="649"/>
                      <a:pt x="4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9" name="Google Shape;7629;p34"/>
              <p:cNvSpPr/>
              <p:nvPr/>
            </p:nvSpPr>
            <p:spPr>
              <a:xfrm>
                <a:off x="7928229" y="58817"/>
                <a:ext cx="377382" cy="435762"/>
              </a:xfrm>
              <a:custGeom>
                <a:avLst/>
                <a:gdLst/>
                <a:ahLst/>
                <a:cxnLst/>
                <a:rect l="l" t="t" r="r" b="b"/>
                <a:pathLst>
                  <a:path w="4331" h="5001" extrusionOk="0">
                    <a:moveTo>
                      <a:pt x="2730" y="1"/>
                    </a:moveTo>
                    <a:cubicBezTo>
                      <a:pt x="1407" y="1"/>
                      <a:pt x="267" y="966"/>
                      <a:pt x="98" y="2266"/>
                    </a:cubicBezTo>
                    <a:cubicBezTo>
                      <a:pt x="0" y="3030"/>
                      <a:pt x="143" y="3735"/>
                      <a:pt x="618" y="4343"/>
                    </a:cubicBezTo>
                    <a:cubicBezTo>
                      <a:pt x="969" y="4793"/>
                      <a:pt x="1431" y="5000"/>
                      <a:pt x="1960" y="5000"/>
                    </a:cubicBezTo>
                    <a:cubicBezTo>
                      <a:pt x="2075" y="5000"/>
                      <a:pt x="2192" y="4991"/>
                      <a:pt x="2313" y="4972"/>
                    </a:cubicBezTo>
                    <a:cubicBezTo>
                      <a:pt x="2559" y="4932"/>
                      <a:pt x="2772" y="4809"/>
                      <a:pt x="2815" y="4527"/>
                    </a:cubicBezTo>
                    <a:cubicBezTo>
                      <a:pt x="2824" y="4471"/>
                      <a:pt x="2802" y="4409"/>
                      <a:pt x="2793" y="4348"/>
                    </a:cubicBezTo>
                    <a:cubicBezTo>
                      <a:pt x="2740" y="4370"/>
                      <a:pt x="2673" y="4383"/>
                      <a:pt x="2632" y="4421"/>
                    </a:cubicBezTo>
                    <a:cubicBezTo>
                      <a:pt x="2435" y="4606"/>
                      <a:pt x="2160" y="4700"/>
                      <a:pt x="1877" y="4700"/>
                    </a:cubicBezTo>
                    <a:cubicBezTo>
                      <a:pt x="1357" y="4700"/>
                      <a:pt x="807" y="4383"/>
                      <a:pt x="653" y="3727"/>
                    </a:cubicBezTo>
                    <a:cubicBezTo>
                      <a:pt x="646" y="3699"/>
                      <a:pt x="651" y="3668"/>
                      <a:pt x="651" y="3603"/>
                    </a:cubicBezTo>
                    <a:lnTo>
                      <a:pt x="651" y="3603"/>
                    </a:lnTo>
                    <a:cubicBezTo>
                      <a:pt x="711" y="3656"/>
                      <a:pt x="746" y="3683"/>
                      <a:pt x="779" y="3716"/>
                    </a:cubicBezTo>
                    <a:cubicBezTo>
                      <a:pt x="1023" y="3956"/>
                      <a:pt x="1301" y="4138"/>
                      <a:pt x="1643" y="4198"/>
                    </a:cubicBezTo>
                    <a:cubicBezTo>
                      <a:pt x="1695" y="4207"/>
                      <a:pt x="1750" y="4211"/>
                      <a:pt x="1804" y="4211"/>
                    </a:cubicBezTo>
                    <a:cubicBezTo>
                      <a:pt x="1845" y="4211"/>
                      <a:pt x="1886" y="4208"/>
                      <a:pt x="1927" y="4204"/>
                    </a:cubicBezTo>
                    <a:cubicBezTo>
                      <a:pt x="2094" y="4184"/>
                      <a:pt x="2206" y="4076"/>
                      <a:pt x="2216" y="3945"/>
                    </a:cubicBezTo>
                    <a:cubicBezTo>
                      <a:pt x="2225" y="3832"/>
                      <a:pt x="2133" y="3718"/>
                      <a:pt x="1973" y="3673"/>
                    </a:cubicBezTo>
                    <a:cubicBezTo>
                      <a:pt x="1834" y="3635"/>
                      <a:pt x="1691" y="3614"/>
                      <a:pt x="1548" y="3589"/>
                    </a:cubicBezTo>
                    <a:cubicBezTo>
                      <a:pt x="1000" y="3491"/>
                      <a:pt x="623" y="3123"/>
                      <a:pt x="525" y="2582"/>
                    </a:cubicBezTo>
                    <a:cubicBezTo>
                      <a:pt x="515" y="2522"/>
                      <a:pt x="517" y="2462"/>
                      <a:pt x="514" y="2402"/>
                    </a:cubicBezTo>
                    <a:cubicBezTo>
                      <a:pt x="525" y="2396"/>
                      <a:pt x="536" y="2391"/>
                      <a:pt x="548" y="2387"/>
                    </a:cubicBezTo>
                    <a:cubicBezTo>
                      <a:pt x="582" y="2424"/>
                      <a:pt x="617" y="2459"/>
                      <a:pt x="649" y="2499"/>
                    </a:cubicBezTo>
                    <a:cubicBezTo>
                      <a:pt x="857" y="2754"/>
                      <a:pt x="1092" y="2970"/>
                      <a:pt x="1440" y="2997"/>
                    </a:cubicBezTo>
                    <a:cubicBezTo>
                      <a:pt x="1444" y="2997"/>
                      <a:pt x="1449" y="2997"/>
                      <a:pt x="1453" y="2997"/>
                    </a:cubicBezTo>
                    <a:cubicBezTo>
                      <a:pt x="1510" y="2997"/>
                      <a:pt x="1568" y="2967"/>
                      <a:pt x="1626" y="2952"/>
                    </a:cubicBezTo>
                    <a:cubicBezTo>
                      <a:pt x="1605" y="2891"/>
                      <a:pt x="1598" y="2818"/>
                      <a:pt x="1559" y="2772"/>
                    </a:cubicBezTo>
                    <a:cubicBezTo>
                      <a:pt x="1482" y="2685"/>
                      <a:pt x="1386" y="2613"/>
                      <a:pt x="1301" y="2532"/>
                    </a:cubicBezTo>
                    <a:cubicBezTo>
                      <a:pt x="1041" y="2288"/>
                      <a:pt x="970" y="1898"/>
                      <a:pt x="1144" y="1587"/>
                    </a:cubicBezTo>
                    <a:cubicBezTo>
                      <a:pt x="1193" y="1497"/>
                      <a:pt x="1275" y="1397"/>
                      <a:pt x="1366" y="1361"/>
                    </a:cubicBezTo>
                    <a:cubicBezTo>
                      <a:pt x="1605" y="1267"/>
                      <a:pt x="1846" y="1211"/>
                      <a:pt x="2086" y="1211"/>
                    </a:cubicBezTo>
                    <a:cubicBezTo>
                      <a:pt x="2315" y="1211"/>
                      <a:pt x="2544" y="1261"/>
                      <a:pt x="2771" y="1377"/>
                    </a:cubicBezTo>
                    <a:cubicBezTo>
                      <a:pt x="2817" y="1400"/>
                      <a:pt x="2854" y="1442"/>
                      <a:pt x="2896" y="1477"/>
                    </a:cubicBezTo>
                    <a:cubicBezTo>
                      <a:pt x="2885" y="1493"/>
                      <a:pt x="2878" y="1508"/>
                      <a:pt x="2871" y="1522"/>
                    </a:cubicBezTo>
                    <a:cubicBezTo>
                      <a:pt x="2835" y="1522"/>
                      <a:pt x="2798" y="1518"/>
                      <a:pt x="2762" y="1518"/>
                    </a:cubicBezTo>
                    <a:cubicBezTo>
                      <a:pt x="2741" y="1518"/>
                      <a:pt x="2720" y="1520"/>
                      <a:pt x="2700" y="1525"/>
                    </a:cubicBezTo>
                    <a:cubicBezTo>
                      <a:pt x="2590" y="1554"/>
                      <a:pt x="2473" y="1580"/>
                      <a:pt x="2376" y="1640"/>
                    </a:cubicBezTo>
                    <a:cubicBezTo>
                      <a:pt x="2287" y="1694"/>
                      <a:pt x="2266" y="1796"/>
                      <a:pt x="2342" y="1887"/>
                    </a:cubicBezTo>
                    <a:cubicBezTo>
                      <a:pt x="2382" y="1938"/>
                      <a:pt x="2429" y="1965"/>
                      <a:pt x="2479" y="1965"/>
                    </a:cubicBezTo>
                    <a:cubicBezTo>
                      <a:pt x="2516" y="1965"/>
                      <a:pt x="2554" y="1950"/>
                      <a:pt x="2592" y="1918"/>
                    </a:cubicBezTo>
                    <a:cubicBezTo>
                      <a:pt x="2857" y="1696"/>
                      <a:pt x="3171" y="1659"/>
                      <a:pt x="3498" y="1659"/>
                    </a:cubicBezTo>
                    <a:cubicBezTo>
                      <a:pt x="3507" y="1659"/>
                      <a:pt x="3516" y="1659"/>
                      <a:pt x="3526" y="1659"/>
                    </a:cubicBezTo>
                    <a:cubicBezTo>
                      <a:pt x="3788" y="1662"/>
                      <a:pt x="4027" y="1724"/>
                      <a:pt x="4239" y="1879"/>
                    </a:cubicBezTo>
                    <a:cubicBezTo>
                      <a:pt x="4256" y="1890"/>
                      <a:pt x="4277" y="1897"/>
                      <a:pt x="4311" y="1915"/>
                    </a:cubicBezTo>
                    <a:cubicBezTo>
                      <a:pt x="4330" y="1756"/>
                      <a:pt x="4264" y="1639"/>
                      <a:pt x="4146" y="1591"/>
                    </a:cubicBezTo>
                    <a:cubicBezTo>
                      <a:pt x="3936" y="1503"/>
                      <a:pt x="3716" y="1438"/>
                      <a:pt x="3495" y="1379"/>
                    </a:cubicBezTo>
                    <a:cubicBezTo>
                      <a:pt x="3397" y="1353"/>
                      <a:pt x="3287" y="1368"/>
                      <a:pt x="3184" y="1357"/>
                    </a:cubicBezTo>
                    <a:cubicBezTo>
                      <a:pt x="3024" y="1343"/>
                      <a:pt x="2989" y="1278"/>
                      <a:pt x="3068" y="1143"/>
                    </a:cubicBezTo>
                    <a:cubicBezTo>
                      <a:pt x="3280" y="790"/>
                      <a:pt x="3543" y="492"/>
                      <a:pt x="3950" y="356"/>
                    </a:cubicBezTo>
                    <a:cubicBezTo>
                      <a:pt x="3962" y="352"/>
                      <a:pt x="3972" y="342"/>
                      <a:pt x="4005" y="321"/>
                    </a:cubicBezTo>
                    <a:cubicBezTo>
                      <a:pt x="3946" y="289"/>
                      <a:pt x="3902" y="257"/>
                      <a:pt x="3851" y="234"/>
                    </a:cubicBezTo>
                    <a:cubicBezTo>
                      <a:pt x="3474" y="74"/>
                      <a:pt x="3095" y="1"/>
                      <a:pt x="2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0" name="Google Shape;7630;p34"/>
              <p:cNvSpPr/>
              <p:nvPr/>
            </p:nvSpPr>
            <p:spPr>
              <a:xfrm>
                <a:off x="7704112" y="70755"/>
                <a:ext cx="367187" cy="419381"/>
              </a:xfrm>
              <a:custGeom>
                <a:avLst/>
                <a:gdLst/>
                <a:ahLst/>
                <a:cxnLst/>
                <a:rect l="l" t="t" r="r" b="b"/>
                <a:pathLst>
                  <a:path w="4214" h="4813" extrusionOk="0">
                    <a:moveTo>
                      <a:pt x="3948" y="0"/>
                    </a:moveTo>
                    <a:cubicBezTo>
                      <a:pt x="2944" y="0"/>
                      <a:pt x="2029" y="270"/>
                      <a:pt x="1217" y="923"/>
                    </a:cubicBezTo>
                    <a:cubicBezTo>
                      <a:pt x="163" y="1772"/>
                      <a:pt x="0" y="3266"/>
                      <a:pt x="353" y="4071"/>
                    </a:cubicBezTo>
                    <a:cubicBezTo>
                      <a:pt x="453" y="4297"/>
                      <a:pt x="551" y="4528"/>
                      <a:pt x="770" y="4660"/>
                    </a:cubicBezTo>
                    <a:cubicBezTo>
                      <a:pt x="894" y="4734"/>
                      <a:pt x="1041" y="4783"/>
                      <a:pt x="1185" y="4811"/>
                    </a:cubicBezTo>
                    <a:cubicBezTo>
                      <a:pt x="1190" y="4812"/>
                      <a:pt x="1195" y="4812"/>
                      <a:pt x="1200" y="4812"/>
                    </a:cubicBezTo>
                    <a:cubicBezTo>
                      <a:pt x="1261" y="4812"/>
                      <a:pt x="1363" y="4756"/>
                      <a:pt x="1374" y="4713"/>
                    </a:cubicBezTo>
                    <a:cubicBezTo>
                      <a:pt x="1392" y="4647"/>
                      <a:pt x="1341" y="4557"/>
                      <a:pt x="1300" y="4490"/>
                    </a:cubicBezTo>
                    <a:cubicBezTo>
                      <a:pt x="1278" y="4453"/>
                      <a:pt x="1217" y="4435"/>
                      <a:pt x="1169" y="4422"/>
                    </a:cubicBezTo>
                    <a:cubicBezTo>
                      <a:pt x="804" y="4321"/>
                      <a:pt x="615" y="4067"/>
                      <a:pt x="544" y="3710"/>
                    </a:cubicBezTo>
                    <a:cubicBezTo>
                      <a:pt x="470" y="3340"/>
                      <a:pt x="442" y="2972"/>
                      <a:pt x="602" y="2616"/>
                    </a:cubicBezTo>
                    <a:cubicBezTo>
                      <a:pt x="623" y="2570"/>
                      <a:pt x="653" y="2529"/>
                      <a:pt x="679" y="2486"/>
                    </a:cubicBezTo>
                    <a:cubicBezTo>
                      <a:pt x="691" y="2491"/>
                      <a:pt x="706" y="2496"/>
                      <a:pt x="720" y="2502"/>
                    </a:cubicBezTo>
                    <a:cubicBezTo>
                      <a:pt x="720" y="2550"/>
                      <a:pt x="722" y="2598"/>
                      <a:pt x="720" y="2645"/>
                    </a:cubicBezTo>
                    <a:cubicBezTo>
                      <a:pt x="693" y="2994"/>
                      <a:pt x="727" y="3337"/>
                      <a:pt x="893" y="3649"/>
                    </a:cubicBezTo>
                    <a:cubicBezTo>
                      <a:pt x="957" y="3769"/>
                      <a:pt x="1061" y="3870"/>
                      <a:pt x="1163" y="3963"/>
                    </a:cubicBezTo>
                    <a:cubicBezTo>
                      <a:pt x="1180" y="3978"/>
                      <a:pt x="1213" y="3985"/>
                      <a:pt x="1247" y="3985"/>
                    </a:cubicBezTo>
                    <a:cubicBezTo>
                      <a:pt x="1280" y="3985"/>
                      <a:pt x="1314" y="3978"/>
                      <a:pt x="1334" y="3964"/>
                    </a:cubicBezTo>
                    <a:cubicBezTo>
                      <a:pt x="1372" y="3937"/>
                      <a:pt x="1394" y="3853"/>
                      <a:pt x="1385" y="3799"/>
                    </a:cubicBezTo>
                    <a:cubicBezTo>
                      <a:pt x="1362" y="3676"/>
                      <a:pt x="1311" y="3557"/>
                      <a:pt x="1279" y="3436"/>
                    </a:cubicBezTo>
                    <a:cubicBezTo>
                      <a:pt x="1146" y="2941"/>
                      <a:pt x="1127" y="2460"/>
                      <a:pt x="1450" y="2020"/>
                    </a:cubicBezTo>
                    <a:cubicBezTo>
                      <a:pt x="1478" y="1984"/>
                      <a:pt x="1512" y="1954"/>
                      <a:pt x="1544" y="1920"/>
                    </a:cubicBezTo>
                    <a:cubicBezTo>
                      <a:pt x="1557" y="1924"/>
                      <a:pt x="1568" y="1928"/>
                      <a:pt x="1578" y="1933"/>
                    </a:cubicBezTo>
                    <a:cubicBezTo>
                      <a:pt x="1583" y="1984"/>
                      <a:pt x="1585" y="2033"/>
                      <a:pt x="1589" y="2085"/>
                    </a:cubicBezTo>
                    <a:cubicBezTo>
                      <a:pt x="1605" y="2278"/>
                      <a:pt x="1612" y="2472"/>
                      <a:pt x="1646" y="2663"/>
                    </a:cubicBezTo>
                    <a:cubicBezTo>
                      <a:pt x="1664" y="2766"/>
                      <a:pt x="1713" y="2894"/>
                      <a:pt x="1834" y="2894"/>
                    </a:cubicBezTo>
                    <a:cubicBezTo>
                      <a:pt x="1839" y="2894"/>
                      <a:pt x="1844" y="2894"/>
                      <a:pt x="1849" y="2894"/>
                    </a:cubicBezTo>
                    <a:cubicBezTo>
                      <a:pt x="1889" y="2889"/>
                      <a:pt x="1944" y="2730"/>
                      <a:pt x="1945" y="2642"/>
                    </a:cubicBezTo>
                    <a:cubicBezTo>
                      <a:pt x="1957" y="2109"/>
                      <a:pt x="2189" y="1695"/>
                      <a:pt x="2601" y="1371"/>
                    </a:cubicBezTo>
                    <a:cubicBezTo>
                      <a:pt x="2619" y="1357"/>
                      <a:pt x="2634" y="1338"/>
                      <a:pt x="2655" y="1330"/>
                    </a:cubicBezTo>
                    <a:cubicBezTo>
                      <a:pt x="2870" y="1252"/>
                      <a:pt x="2974" y="1066"/>
                      <a:pt x="3102" y="897"/>
                    </a:cubicBezTo>
                    <a:cubicBezTo>
                      <a:pt x="3364" y="548"/>
                      <a:pt x="3703" y="285"/>
                      <a:pt x="4094" y="89"/>
                    </a:cubicBezTo>
                    <a:cubicBezTo>
                      <a:pt x="4134" y="69"/>
                      <a:pt x="4173" y="50"/>
                      <a:pt x="4214" y="29"/>
                    </a:cubicBezTo>
                    <a:cubicBezTo>
                      <a:pt x="4203" y="17"/>
                      <a:pt x="4199" y="5"/>
                      <a:pt x="4194" y="5"/>
                    </a:cubicBezTo>
                    <a:cubicBezTo>
                      <a:pt x="4111" y="2"/>
                      <a:pt x="4029" y="0"/>
                      <a:pt x="3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631" name="Google Shape;7631;p34"/>
              <p:cNvGrpSpPr/>
              <p:nvPr/>
            </p:nvGrpSpPr>
            <p:grpSpPr>
              <a:xfrm>
                <a:off x="7096076" y="6194"/>
                <a:ext cx="505050" cy="781196"/>
                <a:chOff x="6057711" y="247760"/>
                <a:chExt cx="464115" cy="717879"/>
              </a:xfrm>
            </p:grpSpPr>
            <p:sp>
              <p:nvSpPr>
                <p:cNvPr id="7632" name="Google Shape;7632;p34"/>
                <p:cNvSpPr/>
                <p:nvPr/>
              </p:nvSpPr>
              <p:spPr>
                <a:xfrm>
                  <a:off x="6089662" y="247760"/>
                  <a:ext cx="432165" cy="375632"/>
                </a:xfrm>
                <a:custGeom>
                  <a:avLst/>
                  <a:gdLst/>
                  <a:ahLst/>
                  <a:cxnLst/>
                  <a:rect l="l" t="t" r="r" b="b"/>
                  <a:pathLst>
                    <a:path w="5397" h="4691" extrusionOk="0">
                      <a:moveTo>
                        <a:pt x="2131" y="1"/>
                      </a:moveTo>
                      <a:lnTo>
                        <a:pt x="2131" y="1"/>
                      </a:lnTo>
                      <a:cubicBezTo>
                        <a:pt x="2160" y="61"/>
                        <a:pt x="2177" y="106"/>
                        <a:pt x="2203" y="140"/>
                      </a:cubicBezTo>
                      <a:cubicBezTo>
                        <a:pt x="2275" y="233"/>
                        <a:pt x="2349" y="325"/>
                        <a:pt x="2426" y="414"/>
                      </a:cubicBezTo>
                      <a:cubicBezTo>
                        <a:pt x="2495" y="499"/>
                        <a:pt x="2493" y="578"/>
                        <a:pt x="2399" y="631"/>
                      </a:cubicBezTo>
                      <a:cubicBezTo>
                        <a:pt x="1836" y="949"/>
                        <a:pt x="1435" y="1445"/>
                        <a:pt x="986" y="1889"/>
                      </a:cubicBezTo>
                      <a:cubicBezTo>
                        <a:pt x="790" y="2081"/>
                        <a:pt x="530" y="2209"/>
                        <a:pt x="295" y="2361"/>
                      </a:cubicBezTo>
                      <a:cubicBezTo>
                        <a:pt x="210" y="2417"/>
                        <a:pt x="113" y="2454"/>
                        <a:pt x="0" y="2511"/>
                      </a:cubicBezTo>
                      <a:cubicBezTo>
                        <a:pt x="91" y="2580"/>
                        <a:pt x="160" y="2630"/>
                        <a:pt x="225" y="2683"/>
                      </a:cubicBezTo>
                      <a:cubicBezTo>
                        <a:pt x="593" y="2983"/>
                        <a:pt x="743" y="3360"/>
                        <a:pt x="623" y="3828"/>
                      </a:cubicBezTo>
                      <a:cubicBezTo>
                        <a:pt x="548" y="4121"/>
                        <a:pt x="428" y="4393"/>
                        <a:pt x="232" y="4626"/>
                      </a:cubicBezTo>
                      <a:cubicBezTo>
                        <a:pt x="221" y="4639"/>
                        <a:pt x="215" y="4656"/>
                        <a:pt x="195" y="4690"/>
                      </a:cubicBezTo>
                      <a:cubicBezTo>
                        <a:pt x="525" y="4653"/>
                        <a:pt x="814" y="4561"/>
                        <a:pt x="1063" y="4370"/>
                      </a:cubicBezTo>
                      <a:cubicBezTo>
                        <a:pt x="1192" y="4271"/>
                        <a:pt x="1312" y="4160"/>
                        <a:pt x="1431" y="4049"/>
                      </a:cubicBezTo>
                      <a:cubicBezTo>
                        <a:pt x="1703" y="3795"/>
                        <a:pt x="2012" y="3684"/>
                        <a:pt x="2349" y="3684"/>
                      </a:cubicBezTo>
                      <a:cubicBezTo>
                        <a:pt x="2460" y="3684"/>
                        <a:pt x="2574" y="3696"/>
                        <a:pt x="2691" y="3719"/>
                      </a:cubicBezTo>
                      <a:cubicBezTo>
                        <a:pt x="2753" y="3732"/>
                        <a:pt x="2797" y="3740"/>
                        <a:pt x="2829" y="3740"/>
                      </a:cubicBezTo>
                      <a:cubicBezTo>
                        <a:pt x="2901" y="3740"/>
                        <a:pt x="2910" y="3697"/>
                        <a:pt x="2933" y="3556"/>
                      </a:cubicBezTo>
                      <a:cubicBezTo>
                        <a:pt x="3051" y="2811"/>
                        <a:pt x="3504" y="2415"/>
                        <a:pt x="4235" y="2415"/>
                      </a:cubicBezTo>
                      <a:cubicBezTo>
                        <a:pt x="4270" y="2415"/>
                        <a:pt x="4305" y="2416"/>
                        <a:pt x="4341" y="2418"/>
                      </a:cubicBezTo>
                      <a:cubicBezTo>
                        <a:pt x="4481" y="2425"/>
                        <a:pt x="4621" y="2436"/>
                        <a:pt x="4760" y="2451"/>
                      </a:cubicBezTo>
                      <a:cubicBezTo>
                        <a:pt x="4770" y="2452"/>
                        <a:pt x="4780" y="2452"/>
                        <a:pt x="4789" y="2452"/>
                      </a:cubicBezTo>
                      <a:cubicBezTo>
                        <a:pt x="4849" y="2452"/>
                        <a:pt x="4882" y="2429"/>
                        <a:pt x="4876" y="2351"/>
                      </a:cubicBezTo>
                      <a:cubicBezTo>
                        <a:pt x="4836" y="1746"/>
                        <a:pt x="4994" y="1197"/>
                        <a:pt x="5355" y="671"/>
                      </a:cubicBezTo>
                      <a:lnTo>
                        <a:pt x="5355" y="671"/>
                      </a:lnTo>
                      <a:cubicBezTo>
                        <a:pt x="4617" y="788"/>
                        <a:pt x="3945" y="1003"/>
                        <a:pt x="3306" y="1332"/>
                      </a:cubicBezTo>
                      <a:cubicBezTo>
                        <a:pt x="2655" y="1668"/>
                        <a:pt x="2137" y="2148"/>
                        <a:pt x="1749" y="2771"/>
                      </a:cubicBezTo>
                      <a:cubicBezTo>
                        <a:pt x="1733" y="2761"/>
                        <a:pt x="1717" y="2750"/>
                        <a:pt x="1699" y="2740"/>
                      </a:cubicBezTo>
                      <a:cubicBezTo>
                        <a:pt x="1770" y="2622"/>
                        <a:pt x="1827" y="2497"/>
                        <a:pt x="1910" y="2389"/>
                      </a:cubicBezTo>
                      <a:cubicBezTo>
                        <a:pt x="2273" y="1906"/>
                        <a:pt x="2727" y="1534"/>
                        <a:pt x="3263" y="1256"/>
                      </a:cubicBezTo>
                      <a:cubicBezTo>
                        <a:pt x="3884" y="934"/>
                        <a:pt x="4540" y="723"/>
                        <a:pt x="5228" y="602"/>
                      </a:cubicBezTo>
                      <a:cubicBezTo>
                        <a:pt x="5280" y="593"/>
                        <a:pt x="5330" y="581"/>
                        <a:pt x="5382" y="569"/>
                      </a:cubicBezTo>
                      <a:cubicBezTo>
                        <a:pt x="5387" y="553"/>
                        <a:pt x="5391" y="540"/>
                        <a:pt x="5396" y="524"/>
                      </a:cubicBezTo>
                      <a:cubicBezTo>
                        <a:pt x="5272" y="470"/>
                        <a:pt x="5153" y="390"/>
                        <a:pt x="5023" y="365"/>
                      </a:cubicBezTo>
                      <a:cubicBezTo>
                        <a:pt x="4694" y="305"/>
                        <a:pt x="4362" y="253"/>
                        <a:pt x="4029" y="230"/>
                      </a:cubicBezTo>
                      <a:cubicBezTo>
                        <a:pt x="3438" y="187"/>
                        <a:pt x="2844" y="169"/>
                        <a:pt x="2265" y="13"/>
                      </a:cubicBezTo>
                      <a:cubicBezTo>
                        <a:pt x="2231" y="4"/>
                        <a:pt x="2195" y="6"/>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3" name="Google Shape;7633;p34"/>
                <p:cNvSpPr/>
                <p:nvPr/>
              </p:nvSpPr>
              <p:spPr>
                <a:xfrm>
                  <a:off x="6225552" y="458522"/>
                  <a:ext cx="222769" cy="389645"/>
                </a:xfrm>
                <a:custGeom>
                  <a:avLst/>
                  <a:gdLst/>
                  <a:ahLst/>
                  <a:cxnLst/>
                  <a:rect l="l" t="t" r="r" b="b"/>
                  <a:pathLst>
                    <a:path w="2782" h="4866" extrusionOk="0">
                      <a:moveTo>
                        <a:pt x="1934" y="1"/>
                      </a:moveTo>
                      <a:cubicBezTo>
                        <a:pt x="1859" y="52"/>
                        <a:pt x="1761" y="104"/>
                        <a:pt x="1680" y="175"/>
                      </a:cubicBezTo>
                      <a:cubicBezTo>
                        <a:pt x="1473" y="357"/>
                        <a:pt x="1378" y="597"/>
                        <a:pt x="1334" y="864"/>
                      </a:cubicBezTo>
                      <a:cubicBezTo>
                        <a:pt x="1294" y="1106"/>
                        <a:pt x="1336" y="1189"/>
                        <a:pt x="1117" y="1189"/>
                      </a:cubicBezTo>
                      <a:cubicBezTo>
                        <a:pt x="1073" y="1189"/>
                        <a:pt x="1018" y="1185"/>
                        <a:pt x="951" y="1179"/>
                      </a:cubicBezTo>
                      <a:lnTo>
                        <a:pt x="951" y="1179"/>
                      </a:lnTo>
                      <a:cubicBezTo>
                        <a:pt x="913" y="1904"/>
                        <a:pt x="1087" y="2580"/>
                        <a:pt x="1390" y="3234"/>
                      </a:cubicBezTo>
                      <a:cubicBezTo>
                        <a:pt x="1141" y="2951"/>
                        <a:pt x="1049" y="2596"/>
                        <a:pt x="979" y="2244"/>
                      </a:cubicBezTo>
                      <a:cubicBezTo>
                        <a:pt x="909" y="1892"/>
                        <a:pt x="885" y="1530"/>
                        <a:pt x="838" y="1152"/>
                      </a:cubicBezTo>
                      <a:cubicBezTo>
                        <a:pt x="774" y="1140"/>
                        <a:pt x="708" y="1135"/>
                        <a:pt x="642" y="1135"/>
                      </a:cubicBezTo>
                      <a:cubicBezTo>
                        <a:pt x="477" y="1135"/>
                        <a:pt x="306" y="1171"/>
                        <a:pt x="141" y="1242"/>
                      </a:cubicBezTo>
                      <a:cubicBezTo>
                        <a:pt x="105" y="1258"/>
                        <a:pt x="63" y="1305"/>
                        <a:pt x="61" y="1341"/>
                      </a:cubicBezTo>
                      <a:cubicBezTo>
                        <a:pt x="36" y="1592"/>
                        <a:pt x="15" y="1842"/>
                        <a:pt x="4" y="2094"/>
                      </a:cubicBezTo>
                      <a:cubicBezTo>
                        <a:pt x="0" y="2206"/>
                        <a:pt x="48" y="2286"/>
                        <a:pt x="182" y="2307"/>
                      </a:cubicBezTo>
                      <a:cubicBezTo>
                        <a:pt x="330" y="2331"/>
                        <a:pt x="429" y="2431"/>
                        <a:pt x="490" y="2570"/>
                      </a:cubicBezTo>
                      <a:cubicBezTo>
                        <a:pt x="611" y="2848"/>
                        <a:pt x="630" y="3139"/>
                        <a:pt x="585" y="3435"/>
                      </a:cubicBezTo>
                      <a:cubicBezTo>
                        <a:pt x="569" y="3535"/>
                        <a:pt x="593" y="3575"/>
                        <a:pt x="692" y="3587"/>
                      </a:cubicBezTo>
                      <a:cubicBezTo>
                        <a:pt x="998" y="3627"/>
                        <a:pt x="1233" y="3794"/>
                        <a:pt x="1454" y="4000"/>
                      </a:cubicBezTo>
                      <a:cubicBezTo>
                        <a:pt x="1701" y="4232"/>
                        <a:pt x="1959" y="4453"/>
                        <a:pt x="2225" y="4661"/>
                      </a:cubicBezTo>
                      <a:cubicBezTo>
                        <a:pt x="2380" y="4783"/>
                        <a:pt x="2564" y="4861"/>
                        <a:pt x="2781" y="4866"/>
                      </a:cubicBezTo>
                      <a:cubicBezTo>
                        <a:pt x="2749" y="4825"/>
                        <a:pt x="2719" y="4783"/>
                        <a:pt x="2686" y="4743"/>
                      </a:cubicBezTo>
                      <a:cubicBezTo>
                        <a:pt x="2478" y="4498"/>
                        <a:pt x="2316" y="4230"/>
                        <a:pt x="2262" y="3905"/>
                      </a:cubicBezTo>
                      <a:cubicBezTo>
                        <a:pt x="2216" y="3626"/>
                        <a:pt x="2254" y="3370"/>
                        <a:pt x="2449" y="3156"/>
                      </a:cubicBezTo>
                      <a:cubicBezTo>
                        <a:pt x="2549" y="3047"/>
                        <a:pt x="2562" y="2959"/>
                        <a:pt x="2470" y="2826"/>
                      </a:cubicBezTo>
                      <a:cubicBezTo>
                        <a:pt x="2181" y="2404"/>
                        <a:pt x="2238" y="1914"/>
                        <a:pt x="2598" y="1551"/>
                      </a:cubicBezTo>
                      <a:cubicBezTo>
                        <a:pt x="2778" y="1369"/>
                        <a:pt x="2776" y="1371"/>
                        <a:pt x="2566" y="1222"/>
                      </a:cubicBezTo>
                      <a:cubicBezTo>
                        <a:pt x="2310" y="1039"/>
                        <a:pt x="2113" y="798"/>
                        <a:pt x="2003" y="506"/>
                      </a:cubicBezTo>
                      <a:cubicBezTo>
                        <a:pt x="1947" y="356"/>
                        <a:pt x="1957" y="182"/>
                        <a:pt x="19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4" name="Google Shape;7634;p34"/>
                <p:cNvSpPr/>
                <p:nvPr/>
              </p:nvSpPr>
              <p:spPr>
                <a:xfrm>
                  <a:off x="6057711" y="566866"/>
                  <a:ext cx="177927" cy="398773"/>
                </a:xfrm>
                <a:custGeom>
                  <a:avLst/>
                  <a:gdLst/>
                  <a:ahLst/>
                  <a:cxnLst/>
                  <a:rect l="l" t="t" r="r" b="b"/>
                  <a:pathLst>
                    <a:path w="2222" h="4980" extrusionOk="0">
                      <a:moveTo>
                        <a:pt x="2052" y="1"/>
                      </a:moveTo>
                      <a:lnTo>
                        <a:pt x="2052" y="1"/>
                      </a:lnTo>
                      <a:cubicBezTo>
                        <a:pt x="1785" y="188"/>
                        <a:pt x="1586" y="404"/>
                        <a:pt x="1452" y="666"/>
                      </a:cubicBezTo>
                      <a:cubicBezTo>
                        <a:pt x="1167" y="1222"/>
                        <a:pt x="1045" y="1824"/>
                        <a:pt x="1007" y="2445"/>
                      </a:cubicBezTo>
                      <a:cubicBezTo>
                        <a:pt x="1001" y="2525"/>
                        <a:pt x="986" y="2604"/>
                        <a:pt x="976" y="2683"/>
                      </a:cubicBezTo>
                      <a:cubicBezTo>
                        <a:pt x="954" y="2678"/>
                        <a:pt x="930" y="2675"/>
                        <a:pt x="908" y="2670"/>
                      </a:cubicBezTo>
                      <a:cubicBezTo>
                        <a:pt x="925" y="1922"/>
                        <a:pt x="1090" y="1208"/>
                        <a:pt x="1440" y="540"/>
                      </a:cubicBezTo>
                      <a:lnTo>
                        <a:pt x="1440" y="540"/>
                      </a:lnTo>
                      <a:cubicBezTo>
                        <a:pt x="1322" y="548"/>
                        <a:pt x="1016" y="723"/>
                        <a:pt x="954" y="821"/>
                      </a:cubicBezTo>
                      <a:cubicBezTo>
                        <a:pt x="780" y="1091"/>
                        <a:pt x="561" y="1306"/>
                        <a:pt x="252" y="1416"/>
                      </a:cubicBezTo>
                      <a:cubicBezTo>
                        <a:pt x="220" y="1426"/>
                        <a:pt x="193" y="1444"/>
                        <a:pt x="145" y="1469"/>
                      </a:cubicBezTo>
                      <a:cubicBezTo>
                        <a:pt x="195" y="1547"/>
                        <a:pt x="236" y="1611"/>
                        <a:pt x="275" y="1676"/>
                      </a:cubicBezTo>
                      <a:cubicBezTo>
                        <a:pt x="479" y="2004"/>
                        <a:pt x="433" y="2445"/>
                        <a:pt x="172" y="2676"/>
                      </a:cubicBezTo>
                      <a:cubicBezTo>
                        <a:pt x="117" y="2725"/>
                        <a:pt x="22" y="2765"/>
                        <a:pt x="12" y="2822"/>
                      </a:cubicBezTo>
                      <a:cubicBezTo>
                        <a:pt x="0" y="2884"/>
                        <a:pt x="77" y="2957"/>
                        <a:pt x="94" y="3031"/>
                      </a:cubicBezTo>
                      <a:cubicBezTo>
                        <a:pt x="133" y="3183"/>
                        <a:pt x="164" y="3339"/>
                        <a:pt x="186" y="3494"/>
                      </a:cubicBezTo>
                      <a:cubicBezTo>
                        <a:pt x="231" y="3771"/>
                        <a:pt x="252" y="4052"/>
                        <a:pt x="310" y="4326"/>
                      </a:cubicBezTo>
                      <a:cubicBezTo>
                        <a:pt x="363" y="4579"/>
                        <a:pt x="526" y="4775"/>
                        <a:pt x="732" y="4980"/>
                      </a:cubicBezTo>
                      <a:cubicBezTo>
                        <a:pt x="732" y="4898"/>
                        <a:pt x="735" y="4851"/>
                        <a:pt x="732" y="4803"/>
                      </a:cubicBezTo>
                      <a:cubicBezTo>
                        <a:pt x="683" y="4298"/>
                        <a:pt x="995" y="3957"/>
                        <a:pt x="1396" y="3789"/>
                      </a:cubicBezTo>
                      <a:cubicBezTo>
                        <a:pt x="1535" y="3731"/>
                        <a:pt x="1535" y="3680"/>
                        <a:pt x="1477" y="3563"/>
                      </a:cubicBezTo>
                      <a:cubicBezTo>
                        <a:pt x="1254" y="3122"/>
                        <a:pt x="1266" y="2868"/>
                        <a:pt x="1827" y="2567"/>
                      </a:cubicBezTo>
                      <a:cubicBezTo>
                        <a:pt x="2050" y="2445"/>
                        <a:pt x="2061" y="2450"/>
                        <a:pt x="1985" y="2208"/>
                      </a:cubicBezTo>
                      <a:cubicBezTo>
                        <a:pt x="1850" y="1780"/>
                        <a:pt x="1974" y="1407"/>
                        <a:pt x="2221" y="1044"/>
                      </a:cubicBezTo>
                      <a:cubicBezTo>
                        <a:pt x="2049" y="1003"/>
                        <a:pt x="2010" y="863"/>
                        <a:pt x="2008" y="718"/>
                      </a:cubicBezTo>
                      <a:cubicBezTo>
                        <a:pt x="2007" y="537"/>
                        <a:pt x="2024" y="357"/>
                        <a:pt x="2034" y="176"/>
                      </a:cubicBezTo>
                      <a:cubicBezTo>
                        <a:pt x="2036" y="127"/>
                        <a:pt x="2044" y="79"/>
                        <a:pt x="20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35" name="Google Shape;7635;p34"/>
              <p:cNvGrpSpPr/>
              <p:nvPr/>
            </p:nvGrpSpPr>
            <p:grpSpPr>
              <a:xfrm>
                <a:off x="8149330" y="727971"/>
                <a:ext cx="667046" cy="233790"/>
                <a:chOff x="7025598" y="911036"/>
                <a:chExt cx="612981" cy="214841"/>
              </a:xfrm>
            </p:grpSpPr>
            <p:sp>
              <p:nvSpPr>
                <p:cNvPr id="7636" name="Google Shape;7636;p34"/>
                <p:cNvSpPr/>
                <p:nvPr/>
              </p:nvSpPr>
              <p:spPr>
                <a:xfrm>
                  <a:off x="7025598" y="911036"/>
                  <a:ext cx="284747" cy="214841"/>
                </a:xfrm>
                <a:custGeom>
                  <a:avLst/>
                  <a:gdLst/>
                  <a:ahLst/>
                  <a:cxnLst/>
                  <a:rect l="l" t="t" r="r" b="b"/>
                  <a:pathLst>
                    <a:path w="3556" h="2683" extrusionOk="0">
                      <a:moveTo>
                        <a:pt x="3543" y="1"/>
                      </a:moveTo>
                      <a:lnTo>
                        <a:pt x="3543" y="1"/>
                      </a:lnTo>
                      <a:cubicBezTo>
                        <a:pt x="3249" y="383"/>
                        <a:pt x="2901" y="516"/>
                        <a:pt x="2518" y="516"/>
                      </a:cubicBezTo>
                      <a:cubicBezTo>
                        <a:pt x="2317" y="516"/>
                        <a:pt x="2105" y="479"/>
                        <a:pt x="1887" y="422"/>
                      </a:cubicBezTo>
                      <a:lnTo>
                        <a:pt x="1887" y="422"/>
                      </a:lnTo>
                      <a:cubicBezTo>
                        <a:pt x="1898" y="486"/>
                        <a:pt x="1911" y="559"/>
                        <a:pt x="1920" y="632"/>
                      </a:cubicBezTo>
                      <a:cubicBezTo>
                        <a:pt x="1967" y="993"/>
                        <a:pt x="1830" y="1261"/>
                        <a:pt x="1488" y="1386"/>
                      </a:cubicBezTo>
                      <a:cubicBezTo>
                        <a:pt x="1125" y="1521"/>
                        <a:pt x="756" y="1630"/>
                        <a:pt x="370" y="1630"/>
                      </a:cubicBezTo>
                      <a:cubicBezTo>
                        <a:pt x="262" y="1630"/>
                        <a:pt x="152" y="1621"/>
                        <a:pt x="40" y="1602"/>
                      </a:cubicBezTo>
                      <a:cubicBezTo>
                        <a:pt x="40" y="1602"/>
                        <a:pt x="39" y="1602"/>
                        <a:pt x="39" y="1602"/>
                      </a:cubicBezTo>
                      <a:cubicBezTo>
                        <a:pt x="33" y="1602"/>
                        <a:pt x="23" y="1608"/>
                        <a:pt x="0" y="1615"/>
                      </a:cubicBezTo>
                      <a:cubicBezTo>
                        <a:pt x="51" y="1647"/>
                        <a:pt x="91" y="1674"/>
                        <a:pt x="132" y="1699"/>
                      </a:cubicBezTo>
                      <a:cubicBezTo>
                        <a:pt x="588" y="1972"/>
                        <a:pt x="1085" y="2110"/>
                        <a:pt x="1609" y="2165"/>
                      </a:cubicBezTo>
                      <a:cubicBezTo>
                        <a:pt x="1730" y="2178"/>
                        <a:pt x="1851" y="2202"/>
                        <a:pt x="1971" y="2226"/>
                      </a:cubicBezTo>
                      <a:cubicBezTo>
                        <a:pt x="2278" y="2285"/>
                        <a:pt x="2544" y="2418"/>
                        <a:pt x="2734" y="2682"/>
                      </a:cubicBezTo>
                      <a:cubicBezTo>
                        <a:pt x="2750" y="2677"/>
                        <a:pt x="2763" y="2674"/>
                        <a:pt x="2777" y="2669"/>
                      </a:cubicBezTo>
                      <a:cubicBezTo>
                        <a:pt x="2777" y="2584"/>
                        <a:pt x="2781" y="2500"/>
                        <a:pt x="2776" y="2416"/>
                      </a:cubicBezTo>
                      <a:cubicBezTo>
                        <a:pt x="2756" y="2101"/>
                        <a:pt x="2865" y="1828"/>
                        <a:pt x="3049" y="1581"/>
                      </a:cubicBezTo>
                      <a:cubicBezTo>
                        <a:pt x="3227" y="1341"/>
                        <a:pt x="3409" y="1102"/>
                        <a:pt x="3476" y="801"/>
                      </a:cubicBezTo>
                      <a:cubicBezTo>
                        <a:pt x="3509" y="655"/>
                        <a:pt x="3528" y="506"/>
                        <a:pt x="3541" y="352"/>
                      </a:cubicBezTo>
                      <a:lnTo>
                        <a:pt x="3541" y="352"/>
                      </a:lnTo>
                      <a:cubicBezTo>
                        <a:pt x="3223" y="899"/>
                        <a:pt x="2860" y="1386"/>
                        <a:pt x="2215" y="1564"/>
                      </a:cubicBezTo>
                      <a:cubicBezTo>
                        <a:pt x="2175" y="1575"/>
                        <a:pt x="2134" y="1579"/>
                        <a:pt x="2091" y="1579"/>
                      </a:cubicBezTo>
                      <a:cubicBezTo>
                        <a:pt x="2044" y="1579"/>
                        <a:pt x="1995" y="1574"/>
                        <a:pt x="1945" y="1565"/>
                      </a:cubicBezTo>
                      <a:cubicBezTo>
                        <a:pt x="2602" y="1481"/>
                        <a:pt x="3014" y="1069"/>
                        <a:pt x="3347" y="552"/>
                      </a:cubicBezTo>
                      <a:cubicBezTo>
                        <a:pt x="3449" y="393"/>
                        <a:pt x="3555" y="231"/>
                        <a:pt x="3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7" name="Google Shape;7637;p34"/>
                <p:cNvSpPr/>
                <p:nvPr/>
              </p:nvSpPr>
              <p:spPr>
                <a:xfrm>
                  <a:off x="7346065" y="994155"/>
                  <a:ext cx="292514" cy="112585"/>
                </a:xfrm>
                <a:custGeom>
                  <a:avLst/>
                  <a:gdLst/>
                  <a:ahLst/>
                  <a:cxnLst/>
                  <a:rect l="l" t="t" r="r" b="b"/>
                  <a:pathLst>
                    <a:path w="3653" h="1406" extrusionOk="0">
                      <a:moveTo>
                        <a:pt x="1026" y="0"/>
                      </a:moveTo>
                      <a:cubicBezTo>
                        <a:pt x="983" y="0"/>
                        <a:pt x="935" y="40"/>
                        <a:pt x="843" y="114"/>
                      </a:cubicBezTo>
                      <a:cubicBezTo>
                        <a:pt x="675" y="248"/>
                        <a:pt x="477" y="272"/>
                        <a:pt x="273" y="272"/>
                      </a:cubicBezTo>
                      <a:cubicBezTo>
                        <a:pt x="248" y="272"/>
                        <a:pt x="223" y="271"/>
                        <a:pt x="197" y="271"/>
                      </a:cubicBezTo>
                      <a:cubicBezTo>
                        <a:pt x="165" y="270"/>
                        <a:pt x="134" y="267"/>
                        <a:pt x="101" y="267"/>
                      </a:cubicBezTo>
                      <a:cubicBezTo>
                        <a:pt x="88" y="267"/>
                        <a:pt x="74" y="267"/>
                        <a:pt x="61" y="269"/>
                      </a:cubicBezTo>
                      <a:cubicBezTo>
                        <a:pt x="382" y="479"/>
                        <a:pt x="741" y="598"/>
                        <a:pt x="1113" y="662"/>
                      </a:cubicBezTo>
                      <a:cubicBezTo>
                        <a:pt x="1482" y="725"/>
                        <a:pt x="1859" y="748"/>
                        <a:pt x="2231" y="797"/>
                      </a:cubicBezTo>
                      <a:cubicBezTo>
                        <a:pt x="2093" y="815"/>
                        <a:pt x="1956" y="823"/>
                        <a:pt x="1820" y="823"/>
                      </a:cubicBezTo>
                      <a:cubicBezTo>
                        <a:pt x="1192" y="823"/>
                        <a:pt x="596" y="644"/>
                        <a:pt x="19" y="364"/>
                      </a:cubicBezTo>
                      <a:cubicBezTo>
                        <a:pt x="13" y="378"/>
                        <a:pt x="8" y="393"/>
                        <a:pt x="1" y="408"/>
                      </a:cubicBezTo>
                      <a:cubicBezTo>
                        <a:pt x="200" y="511"/>
                        <a:pt x="397" y="615"/>
                        <a:pt x="597" y="717"/>
                      </a:cubicBezTo>
                      <a:cubicBezTo>
                        <a:pt x="705" y="772"/>
                        <a:pt x="817" y="821"/>
                        <a:pt x="925" y="877"/>
                      </a:cubicBezTo>
                      <a:cubicBezTo>
                        <a:pt x="1144" y="985"/>
                        <a:pt x="1296" y="1158"/>
                        <a:pt x="1387" y="1406"/>
                      </a:cubicBezTo>
                      <a:cubicBezTo>
                        <a:pt x="1602" y="1254"/>
                        <a:pt x="1813" y="1201"/>
                        <a:pt x="2019" y="1201"/>
                      </a:cubicBezTo>
                      <a:cubicBezTo>
                        <a:pt x="2310" y="1201"/>
                        <a:pt x="2591" y="1307"/>
                        <a:pt x="2861" y="1388"/>
                      </a:cubicBezTo>
                      <a:cubicBezTo>
                        <a:pt x="2980" y="1211"/>
                        <a:pt x="3077" y="1037"/>
                        <a:pt x="3202" y="888"/>
                      </a:cubicBezTo>
                      <a:cubicBezTo>
                        <a:pt x="3326" y="741"/>
                        <a:pt x="3480" y="619"/>
                        <a:pt x="3652" y="453"/>
                      </a:cubicBezTo>
                      <a:lnTo>
                        <a:pt x="3652" y="453"/>
                      </a:lnTo>
                      <a:cubicBezTo>
                        <a:pt x="3440" y="501"/>
                        <a:pt x="3233" y="559"/>
                        <a:pt x="3039" y="559"/>
                      </a:cubicBezTo>
                      <a:cubicBezTo>
                        <a:pt x="2827" y="559"/>
                        <a:pt x="2631" y="490"/>
                        <a:pt x="2461" y="262"/>
                      </a:cubicBezTo>
                      <a:cubicBezTo>
                        <a:pt x="2288" y="435"/>
                        <a:pt x="2083" y="487"/>
                        <a:pt x="1864" y="487"/>
                      </a:cubicBezTo>
                      <a:cubicBezTo>
                        <a:pt x="1833" y="487"/>
                        <a:pt x="1801" y="486"/>
                        <a:pt x="1769" y="484"/>
                      </a:cubicBezTo>
                      <a:cubicBezTo>
                        <a:pt x="1557" y="472"/>
                        <a:pt x="1384" y="389"/>
                        <a:pt x="1255" y="222"/>
                      </a:cubicBezTo>
                      <a:cubicBezTo>
                        <a:pt x="1235" y="197"/>
                        <a:pt x="1214" y="173"/>
                        <a:pt x="1194" y="149"/>
                      </a:cubicBezTo>
                      <a:cubicBezTo>
                        <a:pt x="1111" y="48"/>
                        <a:pt x="1072" y="0"/>
                        <a:pt x="10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38" name="Google Shape;7638;p34"/>
              <p:cNvGrpSpPr/>
              <p:nvPr/>
            </p:nvGrpSpPr>
            <p:grpSpPr>
              <a:xfrm>
                <a:off x="8196995" y="34340"/>
                <a:ext cx="369551" cy="388465"/>
                <a:chOff x="7069400" y="273625"/>
                <a:chExt cx="339598" cy="356980"/>
              </a:xfrm>
            </p:grpSpPr>
            <p:sp>
              <p:nvSpPr>
                <p:cNvPr id="7639" name="Google Shape;7639;p34"/>
                <p:cNvSpPr/>
                <p:nvPr/>
              </p:nvSpPr>
              <p:spPr>
                <a:xfrm>
                  <a:off x="7069400" y="273625"/>
                  <a:ext cx="339598" cy="299641"/>
                </a:xfrm>
                <a:custGeom>
                  <a:avLst/>
                  <a:gdLst/>
                  <a:ahLst/>
                  <a:cxnLst/>
                  <a:rect l="l" t="t" r="r" b="b"/>
                  <a:pathLst>
                    <a:path w="4241" h="3742" extrusionOk="0">
                      <a:moveTo>
                        <a:pt x="1846" y="1"/>
                      </a:moveTo>
                      <a:lnTo>
                        <a:pt x="1846" y="1"/>
                      </a:lnTo>
                      <a:cubicBezTo>
                        <a:pt x="1852" y="75"/>
                        <a:pt x="1855" y="136"/>
                        <a:pt x="1858" y="196"/>
                      </a:cubicBezTo>
                      <a:cubicBezTo>
                        <a:pt x="1868" y="418"/>
                        <a:pt x="1793" y="522"/>
                        <a:pt x="1571" y="569"/>
                      </a:cubicBezTo>
                      <a:cubicBezTo>
                        <a:pt x="1376" y="610"/>
                        <a:pt x="1177" y="633"/>
                        <a:pt x="985" y="682"/>
                      </a:cubicBezTo>
                      <a:cubicBezTo>
                        <a:pt x="520" y="797"/>
                        <a:pt x="233" y="1122"/>
                        <a:pt x="1" y="1551"/>
                      </a:cubicBezTo>
                      <a:cubicBezTo>
                        <a:pt x="97" y="1561"/>
                        <a:pt x="169" y="1572"/>
                        <a:pt x="242" y="1574"/>
                      </a:cubicBezTo>
                      <a:cubicBezTo>
                        <a:pt x="504" y="1582"/>
                        <a:pt x="757" y="1626"/>
                        <a:pt x="991" y="1745"/>
                      </a:cubicBezTo>
                      <a:cubicBezTo>
                        <a:pt x="1340" y="1921"/>
                        <a:pt x="1398" y="2155"/>
                        <a:pt x="1171" y="2470"/>
                      </a:cubicBezTo>
                      <a:cubicBezTo>
                        <a:pt x="1137" y="2516"/>
                        <a:pt x="1100" y="2560"/>
                        <a:pt x="1046" y="2629"/>
                      </a:cubicBezTo>
                      <a:cubicBezTo>
                        <a:pt x="1269" y="2598"/>
                        <a:pt x="1487" y="2581"/>
                        <a:pt x="1698" y="2581"/>
                      </a:cubicBezTo>
                      <a:cubicBezTo>
                        <a:pt x="2482" y="2581"/>
                        <a:pt x="3181" y="2815"/>
                        <a:pt x="3753" y="3459"/>
                      </a:cubicBezTo>
                      <a:cubicBezTo>
                        <a:pt x="3547" y="2641"/>
                        <a:pt x="3270" y="1865"/>
                        <a:pt x="2513" y="1372"/>
                      </a:cubicBezTo>
                      <a:cubicBezTo>
                        <a:pt x="2332" y="1255"/>
                        <a:pt x="2147" y="1176"/>
                        <a:pt x="1951" y="1176"/>
                      </a:cubicBezTo>
                      <a:cubicBezTo>
                        <a:pt x="1846" y="1176"/>
                        <a:pt x="1739" y="1199"/>
                        <a:pt x="1627" y="1250"/>
                      </a:cubicBezTo>
                      <a:cubicBezTo>
                        <a:pt x="1619" y="1254"/>
                        <a:pt x="1609" y="1256"/>
                        <a:pt x="1598" y="1256"/>
                      </a:cubicBezTo>
                      <a:cubicBezTo>
                        <a:pt x="1582" y="1256"/>
                        <a:pt x="1566" y="1252"/>
                        <a:pt x="1548" y="1245"/>
                      </a:cubicBezTo>
                      <a:cubicBezTo>
                        <a:pt x="1673" y="1163"/>
                        <a:pt x="1808" y="1111"/>
                        <a:pt x="1953" y="1111"/>
                      </a:cubicBezTo>
                      <a:cubicBezTo>
                        <a:pt x="1989" y="1111"/>
                        <a:pt x="2025" y="1114"/>
                        <a:pt x="2062" y="1121"/>
                      </a:cubicBezTo>
                      <a:cubicBezTo>
                        <a:pt x="2340" y="1167"/>
                        <a:pt x="2567" y="1316"/>
                        <a:pt x="2779" y="1488"/>
                      </a:cubicBezTo>
                      <a:cubicBezTo>
                        <a:pt x="3199" y="1828"/>
                        <a:pt x="3449" y="2283"/>
                        <a:pt x="3624" y="2780"/>
                      </a:cubicBezTo>
                      <a:cubicBezTo>
                        <a:pt x="3734" y="3090"/>
                        <a:pt x="3808" y="3411"/>
                        <a:pt x="3904" y="3741"/>
                      </a:cubicBezTo>
                      <a:cubicBezTo>
                        <a:pt x="4120" y="2849"/>
                        <a:pt x="4241" y="1966"/>
                        <a:pt x="3921" y="1035"/>
                      </a:cubicBezTo>
                      <a:lnTo>
                        <a:pt x="3921" y="1035"/>
                      </a:lnTo>
                      <a:cubicBezTo>
                        <a:pt x="3893" y="1106"/>
                        <a:pt x="3881" y="1141"/>
                        <a:pt x="3866" y="1173"/>
                      </a:cubicBezTo>
                      <a:cubicBezTo>
                        <a:pt x="3803" y="1311"/>
                        <a:pt x="3696" y="1385"/>
                        <a:pt x="3582" y="1385"/>
                      </a:cubicBezTo>
                      <a:cubicBezTo>
                        <a:pt x="3507" y="1385"/>
                        <a:pt x="3429" y="1353"/>
                        <a:pt x="3358" y="1286"/>
                      </a:cubicBezTo>
                      <a:cubicBezTo>
                        <a:pt x="3232" y="1164"/>
                        <a:pt x="3118" y="1026"/>
                        <a:pt x="3016" y="883"/>
                      </a:cubicBezTo>
                      <a:cubicBezTo>
                        <a:pt x="2751" y="509"/>
                        <a:pt x="2442" y="194"/>
                        <a:pt x="1994" y="46"/>
                      </a:cubicBezTo>
                      <a:cubicBezTo>
                        <a:pt x="1952" y="32"/>
                        <a:pt x="1909" y="21"/>
                        <a:pt x="18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0" name="Google Shape;7640;p34"/>
                <p:cNvSpPr/>
                <p:nvPr/>
              </p:nvSpPr>
              <p:spPr>
                <a:xfrm>
                  <a:off x="7092862" y="525146"/>
                  <a:ext cx="273136" cy="105459"/>
                </a:xfrm>
                <a:custGeom>
                  <a:avLst/>
                  <a:gdLst/>
                  <a:ahLst/>
                  <a:cxnLst/>
                  <a:rect l="l" t="t" r="r" b="b"/>
                  <a:pathLst>
                    <a:path w="3411" h="1317" extrusionOk="0">
                      <a:moveTo>
                        <a:pt x="1000" y="0"/>
                      </a:moveTo>
                      <a:cubicBezTo>
                        <a:pt x="997" y="307"/>
                        <a:pt x="777" y="353"/>
                        <a:pt x="561" y="408"/>
                      </a:cubicBezTo>
                      <a:cubicBezTo>
                        <a:pt x="393" y="451"/>
                        <a:pt x="227" y="497"/>
                        <a:pt x="109" y="636"/>
                      </a:cubicBezTo>
                      <a:cubicBezTo>
                        <a:pt x="78" y="673"/>
                        <a:pt x="52" y="713"/>
                        <a:pt x="1" y="780"/>
                      </a:cubicBezTo>
                      <a:cubicBezTo>
                        <a:pt x="437" y="816"/>
                        <a:pt x="845" y="859"/>
                        <a:pt x="1040" y="1316"/>
                      </a:cubicBezTo>
                      <a:cubicBezTo>
                        <a:pt x="1101" y="1278"/>
                        <a:pt x="1146" y="1254"/>
                        <a:pt x="1190" y="1224"/>
                      </a:cubicBezTo>
                      <a:cubicBezTo>
                        <a:pt x="1467" y="1030"/>
                        <a:pt x="1772" y="915"/>
                        <a:pt x="2104" y="864"/>
                      </a:cubicBezTo>
                      <a:cubicBezTo>
                        <a:pt x="2172" y="853"/>
                        <a:pt x="2238" y="847"/>
                        <a:pt x="2302" y="847"/>
                      </a:cubicBezTo>
                      <a:cubicBezTo>
                        <a:pt x="2521" y="847"/>
                        <a:pt x="2715" y="922"/>
                        <a:pt x="2847" y="1164"/>
                      </a:cubicBezTo>
                      <a:cubicBezTo>
                        <a:pt x="2946" y="1055"/>
                        <a:pt x="3020" y="947"/>
                        <a:pt x="3116" y="873"/>
                      </a:cubicBezTo>
                      <a:cubicBezTo>
                        <a:pt x="3209" y="802"/>
                        <a:pt x="3328" y="764"/>
                        <a:pt x="3411" y="722"/>
                      </a:cubicBezTo>
                      <a:cubicBezTo>
                        <a:pt x="3109" y="527"/>
                        <a:pt x="2788" y="320"/>
                        <a:pt x="2466" y="113"/>
                      </a:cubicBezTo>
                      <a:cubicBezTo>
                        <a:pt x="2319" y="299"/>
                        <a:pt x="2180" y="389"/>
                        <a:pt x="1992" y="389"/>
                      </a:cubicBezTo>
                      <a:cubicBezTo>
                        <a:pt x="1905" y="389"/>
                        <a:pt x="1809" y="370"/>
                        <a:pt x="1696" y="333"/>
                      </a:cubicBezTo>
                      <a:cubicBezTo>
                        <a:pt x="1500" y="269"/>
                        <a:pt x="1318" y="162"/>
                        <a:pt x="1131" y="73"/>
                      </a:cubicBezTo>
                      <a:cubicBezTo>
                        <a:pt x="1096" y="57"/>
                        <a:pt x="1063" y="35"/>
                        <a:pt x="10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641" name="Google Shape;7641;p34"/>
              <p:cNvSpPr/>
              <p:nvPr/>
            </p:nvSpPr>
            <p:spPr>
              <a:xfrm>
                <a:off x="8503594" y="447622"/>
                <a:ext cx="310026" cy="156930"/>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2" name="Google Shape;7642;p34"/>
              <p:cNvSpPr/>
              <p:nvPr/>
            </p:nvSpPr>
            <p:spPr>
              <a:xfrm>
                <a:off x="8308756" y="1777680"/>
                <a:ext cx="255306" cy="159021"/>
              </a:xfrm>
              <a:custGeom>
                <a:avLst/>
                <a:gdLst/>
                <a:ahLst/>
                <a:cxnLst/>
                <a:rect l="l" t="t" r="r" b="b"/>
                <a:pathLst>
                  <a:path w="2930" h="1825" extrusionOk="0">
                    <a:moveTo>
                      <a:pt x="2930" y="0"/>
                    </a:moveTo>
                    <a:lnTo>
                      <a:pt x="2930" y="0"/>
                    </a:lnTo>
                    <a:cubicBezTo>
                      <a:pt x="2794" y="163"/>
                      <a:pt x="2561" y="219"/>
                      <a:pt x="2510" y="473"/>
                    </a:cubicBezTo>
                    <a:cubicBezTo>
                      <a:pt x="2483" y="605"/>
                      <a:pt x="2371" y="738"/>
                      <a:pt x="2266" y="834"/>
                    </a:cubicBezTo>
                    <a:cubicBezTo>
                      <a:pt x="2030" y="1045"/>
                      <a:pt x="1711" y="1140"/>
                      <a:pt x="1407" y="1140"/>
                    </a:cubicBezTo>
                    <a:cubicBezTo>
                      <a:pt x="1119" y="1140"/>
                      <a:pt x="845" y="1055"/>
                      <a:pt x="666" y="902"/>
                    </a:cubicBezTo>
                    <a:cubicBezTo>
                      <a:pt x="588" y="835"/>
                      <a:pt x="492" y="787"/>
                      <a:pt x="399" y="743"/>
                    </a:cubicBezTo>
                    <a:cubicBezTo>
                      <a:pt x="388" y="738"/>
                      <a:pt x="373" y="735"/>
                      <a:pt x="356" y="735"/>
                    </a:cubicBezTo>
                    <a:cubicBezTo>
                      <a:pt x="326" y="735"/>
                      <a:pt x="293" y="744"/>
                      <a:pt x="278" y="758"/>
                    </a:cubicBezTo>
                    <a:cubicBezTo>
                      <a:pt x="258" y="780"/>
                      <a:pt x="257" y="852"/>
                      <a:pt x="275" y="877"/>
                    </a:cubicBezTo>
                    <a:cubicBezTo>
                      <a:pt x="356" y="973"/>
                      <a:pt x="440" y="1069"/>
                      <a:pt x="538" y="1144"/>
                    </a:cubicBezTo>
                    <a:cubicBezTo>
                      <a:pt x="650" y="1227"/>
                      <a:pt x="780" y="1287"/>
                      <a:pt x="903" y="1357"/>
                    </a:cubicBezTo>
                    <a:cubicBezTo>
                      <a:pt x="816" y="1403"/>
                      <a:pt x="732" y="1423"/>
                      <a:pt x="651" y="1423"/>
                    </a:cubicBezTo>
                    <a:cubicBezTo>
                      <a:pt x="544" y="1423"/>
                      <a:pt x="442" y="1389"/>
                      <a:pt x="342" y="1336"/>
                    </a:cubicBezTo>
                    <a:cubicBezTo>
                      <a:pt x="284" y="1305"/>
                      <a:pt x="233" y="1253"/>
                      <a:pt x="171" y="1226"/>
                    </a:cubicBezTo>
                    <a:cubicBezTo>
                      <a:pt x="126" y="1207"/>
                      <a:pt x="71" y="1213"/>
                      <a:pt x="20" y="1209"/>
                    </a:cubicBezTo>
                    <a:lnTo>
                      <a:pt x="20" y="1209"/>
                    </a:lnTo>
                    <a:cubicBezTo>
                      <a:pt x="20" y="1264"/>
                      <a:pt x="1" y="1332"/>
                      <a:pt x="25" y="1369"/>
                    </a:cubicBezTo>
                    <a:cubicBezTo>
                      <a:pt x="76" y="1446"/>
                      <a:pt x="143" y="1519"/>
                      <a:pt x="217" y="1573"/>
                    </a:cubicBezTo>
                    <a:cubicBezTo>
                      <a:pt x="454" y="1747"/>
                      <a:pt x="720" y="1824"/>
                      <a:pt x="1004" y="1824"/>
                    </a:cubicBezTo>
                    <a:cubicBezTo>
                      <a:pt x="1050" y="1824"/>
                      <a:pt x="1096" y="1822"/>
                      <a:pt x="1142" y="1818"/>
                    </a:cubicBezTo>
                    <a:cubicBezTo>
                      <a:pt x="1489" y="1790"/>
                      <a:pt x="1820" y="1700"/>
                      <a:pt x="2132" y="1544"/>
                    </a:cubicBezTo>
                    <a:cubicBezTo>
                      <a:pt x="2546" y="1336"/>
                      <a:pt x="2818" y="1018"/>
                      <a:pt x="2887" y="548"/>
                    </a:cubicBezTo>
                    <a:cubicBezTo>
                      <a:pt x="2912" y="370"/>
                      <a:pt x="2929" y="189"/>
                      <a:pt x="2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643" name="Google Shape;7643;p34"/>
              <p:cNvGrpSpPr/>
              <p:nvPr/>
            </p:nvGrpSpPr>
            <p:grpSpPr>
              <a:xfrm>
                <a:off x="8185319" y="1571568"/>
                <a:ext cx="426631" cy="438218"/>
                <a:chOff x="7058670" y="1686258"/>
                <a:chExt cx="392052" cy="402700"/>
              </a:xfrm>
            </p:grpSpPr>
            <p:sp>
              <p:nvSpPr>
                <p:cNvPr id="7644" name="Google Shape;7644;p34"/>
                <p:cNvSpPr/>
                <p:nvPr/>
              </p:nvSpPr>
              <p:spPr>
                <a:xfrm>
                  <a:off x="7058670" y="1686258"/>
                  <a:ext cx="262486" cy="244949"/>
                </a:xfrm>
                <a:custGeom>
                  <a:avLst/>
                  <a:gdLst/>
                  <a:ahLst/>
                  <a:cxnLst/>
                  <a:rect l="l" t="t" r="r" b="b"/>
                  <a:pathLst>
                    <a:path w="3278" h="3059" extrusionOk="0">
                      <a:moveTo>
                        <a:pt x="1046" y="0"/>
                      </a:moveTo>
                      <a:cubicBezTo>
                        <a:pt x="821" y="0"/>
                        <a:pt x="637" y="116"/>
                        <a:pt x="474" y="266"/>
                      </a:cubicBezTo>
                      <a:cubicBezTo>
                        <a:pt x="81" y="634"/>
                        <a:pt x="0" y="1094"/>
                        <a:pt x="104" y="1600"/>
                      </a:cubicBezTo>
                      <a:cubicBezTo>
                        <a:pt x="258" y="2359"/>
                        <a:pt x="785" y="2881"/>
                        <a:pt x="1548" y="3019"/>
                      </a:cubicBezTo>
                      <a:cubicBezTo>
                        <a:pt x="1689" y="3045"/>
                        <a:pt x="1828" y="3058"/>
                        <a:pt x="1966" y="3058"/>
                      </a:cubicBezTo>
                      <a:cubicBezTo>
                        <a:pt x="2305" y="3058"/>
                        <a:pt x="2632" y="2978"/>
                        <a:pt x="2944" y="2803"/>
                      </a:cubicBezTo>
                      <a:cubicBezTo>
                        <a:pt x="3144" y="2693"/>
                        <a:pt x="3278" y="2546"/>
                        <a:pt x="3267" y="2300"/>
                      </a:cubicBezTo>
                      <a:cubicBezTo>
                        <a:pt x="3259" y="2119"/>
                        <a:pt x="3266" y="1937"/>
                        <a:pt x="3266" y="1756"/>
                      </a:cubicBezTo>
                      <a:lnTo>
                        <a:pt x="3266" y="1756"/>
                      </a:lnTo>
                      <a:cubicBezTo>
                        <a:pt x="3037" y="2277"/>
                        <a:pt x="2611" y="2494"/>
                        <a:pt x="2087" y="2554"/>
                      </a:cubicBezTo>
                      <a:cubicBezTo>
                        <a:pt x="2050" y="2559"/>
                        <a:pt x="2013" y="2561"/>
                        <a:pt x="1975" y="2561"/>
                      </a:cubicBezTo>
                      <a:cubicBezTo>
                        <a:pt x="1380" y="2561"/>
                        <a:pt x="721" y="2042"/>
                        <a:pt x="618" y="1461"/>
                      </a:cubicBezTo>
                      <a:cubicBezTo>
                        <a:pt x="558" y="1131"/>
                        <a:pt x="639" y="829"/>
                        <a:pt x="911" y="604"/>
                      </a:cubicBezTo>
                      <a:cubicBezTo>
                        <a:pt x="1006" y="526"/>
                        <a:pt x="1113" y="490"/>
                        <a:pt x="1217" y="490"/>
                      </a:cubicBezTo>
                      <a:cubicBezTo>
                        <a:pt x="1411" y="490"/>
                        <a:pt x="1592" y="617"/>
                        <a:pt x="1656" y="840"/>
                      </a:cubicBezTo>
                      <a:cubicBezTo>
                        <a:pt x="1682" y="928"/>
                        <a:pt x="1696" y="1022"/>
                        <a:pt x="1604" y="1086"/>
                      </a:cubicBezTo>
                      <a:cubicBezTo>
                        <a:pt x="1575" y="1107"/>
                        <a:pt x="1547" y="1116"/>
                        <a:pt x="1521" y="1116"/>
                      </a:cubicBezTo>
                      <a:cubicBezTo>
                        <a:pt x="1468" y="1116"/>
                        <a:pt x="1421" y="1081"/>
                        <a:pt x="1377" y="1037"/>
                      </a:cubicBezTo>
                      <a:cubicBezTo>
                        <a:pt x="1359" y="1019"/>
                        <a:pt x="1332" y="1012"/>
                        <a:pt x="1294" y="993"/>
                      </a:cubicBezTo>
                      <a:cubicBezTo>
                        <a:pt x="1286" y="1033"/>
                        <a:pt x="1271" y="1066"/>
                        <a:pt x="1280" y="1087"/>
                      </a:cubicBezTo>
                      <a:cubicBezTo>
                        <a:pt x="1333" y="1219"/>
                        <a:pt x="1443" y="1274"/>
                        <a:pt x="1578" y="1290"/>
                      </a:cubicBezTo>
                      <a:cubicBezTo>
                        <a:pt x="1592" y="1292"/>
                        <a:pt x="1607" y="1293"/>
                        <a:pt x="1621" y="1293"/>
                      </a:cubicBezTo>
                      <a:cubicBezTo>
                        <a:pt x="1722" y="1293"/>
                        <a:pt x="1805" y="1246"/>
                        <a:pt x="1843" y="1146"/>
                      </a:cubicBezTo>
                      <a:cubicBezTo>
                        <a:pt x="1879" y="1051"/>
                        <a:pt x="1909" y="945"/>
                        <a:pt x="1906" y="845"/>
                      </a:cubicBezTo>
                      <a:cubicBezTo>
                        <a:pt x="1894" y="411"/>
                        <a:pt x="1526" y="30"/>
                        <a:pt x="1094" y="2"/>
                      </a:cubicBezTo>
                      <a:cubicBezTo>
                        <a:pt x="1078" y="1"/>
                        <a:pt x="1062" y="0"/>
                        <a:pt x="10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5" name="Google Shape;7645;p34"/>
                <p:cNvSpPr/>
                <p:nvPr/>
              </p:nvSpPr>
              <p:spPr>
                <a:xfrm>
                  <a:off x="7271033" y="1825432"/>
                  <a:ext cx="179688" cy="263527"/>
                </a:xfrm>
                <a:custGeom>
                  <a:avLst/>
                  <a:gdLst/>
                  <a:ahLst/>
                  <a:cxnLst/>
                  <a:rect l="l" t="t" r="r" b="b"/>
                  <a:pathLst>
                    <a:path w="2244" h="3291" extrusionOk="0">
                      <a:moveTo>
                        <a:pt x="2109" y="0"/>
                      </a:moveTo>
                      <a:cubicBezTo>
                        <a:pt x="1991" y="177"/>
                        <a:pt x="1886" y="338"/>
                        <a:pt x="1780" y="501"/>
                      </a:cubicBezTo>
                      <a:cubicBezTo>
                        <a:pt x="1766" y="522"/>
                        <a:pt x="1753" y="552"/>
                        <a:pt x="1756" y="575"/>
                      </a:cubicBezTo>
                      <a:cubicBezTo>
                        <a:pt x="1841" y="1241"/>
                        <a:pt x="1589" y="1797"/>
                        <a:pt x="1179" y="2294"/>
                      </a:cubicBezTo>
                      <a:cubicBezTo>
                        <a:pt x="1005" y="2506"/>
                        <a:pt x="780" y="2644"/>
                        <a:pt x="519" y="2729"/>
                      </a:cubicBezTo>
                      <a:cubicBezTo>
                        <a:pt x="404" y="2769"/>
                        <a:pt x="286" y="2803"/>
                        <a:pt x="175" y="2852"/>
                      </a:cubicBezTo>
                      <a:cubicBezTo>
                        <a:pt x="21" y="2920"/>
                        <a:pt x="1" y="3060"/>
                        <a:pt x="131" y="3173"/>
                      </a:cubicBezTo>
                      <a:cubicBezTo>
                        <a:pt x="221" y="3252"/>
                        <a:pt x="327" y="3291"/>
                        <a:pt x="433" y="3291"/>
                      </a:cubicBezTo>
                      <a:cubicBezTo>
                        <a:pt x="495" y="3291"/>
                        <a:pt x="558" y="3277"/>
                        <a:pt x="617" y="3250"/>
                      </a:cubicBezTo>
                      <a:cubicBezTo>
                        <a:pt x="834" y="3149"/>
                        <a:pt x="1054" y="3029"/>
                        <a:pt x="1235" y="2872"/>
                      </a:cubicBezTo>
                      <a:cubicBezTo>
                        <a:pt x="1639" y="2519"/>
                        <a:pt x="1856" y="2046"/>
                        <a:pt x="2002" y="1537"/>
                      </a:cubicBezTo>
                      <a:cubicBezTo>
                        <a:pt x="2134" y="1080"/>
                        <a:pt x="2243" y="617"/>
                        <a:pt x="2141" y="136"/>
                      </a:cubicBezTo>
                      <a:cubicBezTo>
                        <a:pt x="2134" y="93"/>
                        <a:pt x="2123" y="51"/>
                        <a:pt x="2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646" name="Google Shape;7646;p34"/>
              <p:cNvSpPr/>
              <p:nvPr/>
            </p:nvSpPr>
            <p:spPr>
              <a:xfrm>
                <a:off x="8344134" y="423311"/>
                <a:ext cx="146387" cy="235352"/>
              </a:xfrm>
              <a:custGeom>
                <a:avLst/>
                <a:gdLst/>
                <a:ahLst/>
                <a:cxnLst/>
                <a:rect l="l" t="t" r="r" b="b"/>
                <a:pathLst>
                  <a:path w="1680" h="2701" extrusionOk="0">
                    <a:moveTo>
                      <a:pt x="601" y="1"/>
                    </a:moveTo>
                    <a:cubicBezTo>
                      <a:pt x="362" y="1"/>
                      <a:pt x="171" y="141"/>
                      <a:pt x="88" y="391"/>
                    </a:cubicBezTo>
                    <a:cubicBezTo>
                      <a:pt x="69" y="450"/>
                      <a:pt x="52" y="512"/>
                      <a:pt x="39" y="574"/>
                    </a:cubicBezTo>
                    <a:cubicBezTo>
                      <a:pt x="0" y="763"/>
                      <a:pt x="76" y="964"/>
                      <a:pt x="234" y="1060"/>
                    </a:cubicBezTo>
                    <a:cubicBezTo>
                      <a:pt x="329" y="1119"/>
                      <a:pt x="427" y="1153"/>
                      <a:pt x="526" y="1153"/>
                    </a:cubicBezTo>
                    <a:cubicBezTo>
                      <a:pt x="606" y="1153"/>
                      <a:pt x="687" y="1131"/>
                      <a:pt x="768" y="1080"/>
                    </a:cubicBezTo>
                    <a:cubicBezTo>
                      <a:pt x="677" y="977"/>
                      <a:pt x="585" y="889"/>
                      <a:pt x="515" y="789"/>
                    </a:cubicBezTo>
                    <a:cubicBezTo>
                      <a:pt x="453" y="699"/>
                      <a:pt x="434" y="590"/>
                      <a:pt x="515" y="497"/>
                    </a:cubicBezTo>
                    <a:cubicBezTo>
                      <a:pt x="572" y="433"/>
                      <a:pt x="644" y="399"/>
                      <a:pt x="718" y="399"/>
                    </a:cubicBezTo>
                    <a:cubicBezTo>
                      <a:pt x="758" y="399"/>
                      <a:pt x="798" y="409"/>
                      <a:pt x="837" y="429"/>
                    </a:cubicBezTo>
                    <a:cubicBezTo>
                      <a:pt x="940" y="483"/>
                      <a:pt x="1047" y="563"/>
                      <a:pt x="1108" y="660"/>
                    </a:cubicBezTo>
                    <a:cubicBezTo>
                      <a:pt x="1180" y="775"/>
                      <a:pt x="1217" y="919"/>
                      <a:pt x="1245" y="1054"/>
                    </a:cubicBezTo>
                    <a:cubicBezTo>
                      <a:pt x="1344" y="1557"/>
                      <a:pt x="1401" y="2065"/>
                      <a:pt x="1391" y="2579"/>
                    </a:cubicBezTo>
                    <a:cubicBezTo>
                      <a:pt x="1390" y="2616"/>
                      <a:pt x="1397" y="2655"/>
                      <a:pt x="1433" y="2701"/>
                    </a:cubicBezTo>
                    <a:cubicBezTo>
                      <a:pt x="1459" y="2621"/>
                      <a:pt x="1489" y="2546"/>
                      <a:pt x="1510" y="2465"/>
                    </a:cubicBezTo>
                    <a:cubicBezTo>
                      <a:pt x="1679" y="1814"/>
                      <a:pt x="1611" y="1180"/>
                      <a:pt x="1364" y="562"/>
                    </a:cubicBezTo>
                    <a:cubicBezTo>
                      <a:pt x="1252" y="284"/>
                      <a:pt x="1061" y="93"/>
                      <a:pt x="763" y="21"/>
                    </a:cubicBezTo>
                    <a:cubicBezTo>
                      <a:pt x="707" y="7"/>
                      <a:pt x="653" y="1"/>
                      <a:pt x="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7" name="Google Shape;7647;p34"/>
              <p:cNvSpPr/>
              <p:nvPr/>
            </p:nvSpPr>
            <p:spPr>
              <a:xfrm>
                <a:off x="8477018" y="617452"/>
                <a:ext cx="133142" cy="120333"/>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648" name="Google Shape;7648;p34"/>
              <p:cNvGrpSpPr/>
              <p:nvPr/>
            </p:nvGrpSpPr>
            <p:grpSpPr>
              <a:xfrm>
                <a:off x="6938005" y="13776"/>
                <a:ext cx="343935" cy="411818"/>
                <a:chOff x="5912452" y="254727"/>
                <a:chExt cx="316059" cy="378440"/>
              </a:xfrm>
            </p:grpSpPr>
            <p:sp>
              <p:nvSpPr>
                <p:cNvPr id="7649" name="Google Shape;7649;p34"/>
                <p:cNvSpPr/>
                <p:nvPr/>
              </p:nvSpPr>
              <p:spPr>
                <a:xfrm>
                  <a:off x="5952331" y="341931"/>
                  <a:ext cx="251676" cy="213000"/>
                </a:xfrm>
                <a:custGeom>
                  <a:avLst/>
                  <a:gdLst/>
                  <a:ahLst/>
                  <a:cxnLst/>
                  <a:rect l="l" t="t" r="r" b="b"/>
                  <a:pathLst>
                    <a:path w="3143" h="2660" extrusionOk="0">
                      <a:moveTo>
                        <a:pt x="2299" y="0"/>
                      </a:moveTo>
                      <a:cubicBezTo>
                        <a:pt x="1598" y="0"/>
                        <a:pt x="967" y="222"/>
                        <a:pt x="445" y="746"/>
                      </a:cubicBezTo>
                      <a:cubicBezTo>
                        <a:pt x="150" y="1042"/>
                        <a:pt x="0" y="1405"/>
                        <a:pt x="67" y="1834"/>
                      </a:cubicBezTo>
                      <a:cubicBezTo>
                        <a:pt x="134" y="2267"/>
                        <a:pt x="568" y="2647"/>
                        <a:pt x="1007" y="2659"/>
                      </a:cubicBezTo>
                      <a:cubicBezTo>
                        <a:pt x="1011" y="2659"/>
                        <a:pt x="1016" y="2659"/>
                        <a:pt x="1021" y="2659"/>
                      </a:cubicBezTo>
                      <a:cubicBezTo>
                        <a:pt x="1267" y="2659"/>
                        <a:pt x="1462" y="2476"/>
                        <a:pt x="1477" y="2228"/>
                      </a:cubicBezTo>
                      <a:cubicBezTo>
                        <a:pt x="1483" y="2118"/>
                        <a:pt x="1433" y="2037"/>
                        <a:pt x="1337" y="1983"/>
                      </a:cubicBezTo>
                      <a:cubicBezTo>
                        <a:pt x="1288" y="1956"/>
                        <a:pt x="1240" y="1939"/>
                        <a:pt x="1192" y="1939"/>
                      </a:cubicBezTo>
                      <a:cubicBezTo>
                        <a:pt x="1148" y="1939"/>
                        <a:pt x="1104" y="1953"/>
                        <a:pt x="1058" y="1985"/>
                      </a:cubicBezTo>
                      <a:cubicBezTo>
                        <a:pt x="999" y="2028"/>
                        <a:pt x="945" y="2049"/>
                        <a:pt x="896" y="2049"/>
                      </a:cubicBezTo>
                      <a:cubicBezTo>
                        <a:pt x="815" y="2049"/>
                        <a:pt x="749" y="1992"/>
                        <a:pt x="702" y="1877"/>
                      </a:cubicBezTo>
                      <a:cubicBezTo>
                        <a:pt x="593" y="1612"/>
                        <a:pt x="636" y="1348"/>
                        <a:pt x="760" y="1101"/>
                      </a:cubicBezTo>
                      <a:cubicBezTo>
                        <a:pt x="922" y="777"/>
                        <a:pt x="1213" y="600"/>
                        <a:pt x="1544" y="492"/>
                      </a:cubicBezTo>
                      <a:cubicBezTo>
                        <a:pt x="1765" y="420"/>
                        <a:pt x="1990" y="379"/>
                        <a:pt x="2217" y="379"/>
                      </a:cubicBezTo>
                      <a:cubicBezTo>
                        <a:pt x="2380" y="379"/>
                        <a:pt x="2544" y="400"/>
                        <a:pt x="2709" y="446"/>
                      </a:cubicBezTo>
                      <a:cubicBezTo>
                        <a:pt x="2733" y="453"/>
                        <a:pt x="2755" y="457"/>
                        <a:pt x="2774" y="457"/>
                      </a:cubicBezTo>
                      <a:cubicBezTo>
                        <a:pt x="2822" y="457"/>
                        <a:pt x="2858" y="435"/>
                        <a:pt x="2896" y="389"/>
                      </a:cubicBezTo>
                      <a:cubicBezTo>
                        <a:pt x="2963" y="306"/>
                        <a:pt x="3039" y="228"/>
                        <a:pt x="3143" y="113"/>
                      </a:cubicBezTo>
                      <a:cubicBezTo>
                        <a:pt x="2950" y="75"/>
                        <a:pt x="2794" y="31"/>
                        <a:pt x="2634" y="17"/>
                      </a:cubicBezTo>
                      <a:cubicBezTo>
                        <a:pt x="2521" y="6"/>
                        <a:pt x="2409" y="0"/>
                        <a:pt x="2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0" name="Google Shape;7650;p34"/>
                <p:cNvSpPr/>
                <p:nvPr/>
              </p:nvSpPr>
              <p:spPr>
                <a:xfrm>
                  <a:off x="6037452" y="254727"/>
                  <a:ext cx="191059" cy="91766"/>
                </a:xfrm>
                <a:custGeom>
                  <a:avLst/>
                  <a:gdLst/>
                  <a:ahLst/>
                  <a:cxnLst/>
                  <a:rect l="l" t="t" r="r" b="b"/>
                  <a:pathLst>
                    <a:path w="2386" h="1146" extrusionOk="0">
                      <a:moveTo>
                        <a:pt x="974" y="1"/>
                      </a:moveTo>
                      <a:cubicBezTo>
                        <a:pt x="882" y="1"/>
                        <a:pt x="792" y="10"/>
                        <a:pt x="707" y="31"/>
                      </a:cubicBezTo>
                      <a:cubicBezTo>
                        <a:pt x="471" y="89"/>
                        <a:pt x="267" y="202"/>
                        <a:pt x="124" y="402"/>
                      </a:cubicBezTo>
                      <a:cubicBezTo>
                        <a:pt x="79" y="466"/>
                        <a:pt x="52" y="547"/>
                        <a:pt x="29" y="624"/>
                      </a:cubicBezTo>
                      <a:cubicBezTo>
                        <a:pt x="0" y="718"/>
                        <a:pt x="16" y="803"/>
                        <a:pt x="115" y="854"/>
                      </a:cubicBezTo>
                      <a:cubicBezTo>
                        <a:pt x="166" y="880"/>
                        <a:pt x="222" y="893"/>
                        <a:pt x="273" y="893"/>
                      </a:cubicBezTo>
                      <a:cubicBezTo>
                        <a:pt x="341" y="893"/>
                        <a:pt x="404" y="871"/>
                        <a:pt x="445" y="827"/>
                      </a:cubicBezTo>
                      <a:cubicBezTo>
                        <a:pt x="526" y="739"/>
                        <a:pt x="513" y="619"/>
                        <a:pt x="417" y="547"/>
                      </a:cubicBezTo>
                      <a:cubicBezTo>
                        <a:pt x="321" y="476"/>
                        <a:pt x="322" y="418"/>
                        <a:pt x="432" y="360"/>
                      </a:cubicBezTo>
                      <a:cubicBezTo>
                        <a:pt x="552" y="296"/>
                        <a:pt x="678" y="270"/>
                        <a:pt x="809" y="270"/>
                      </a:cubicBezTo>
                      <a:cubicBezTo>
                        <a:pt x="867" y="270"/>
                        <a:pt x="927" y="275"/>
                        <a:pt x="987" y="284"/>
                      </a:cubicBezTo>
                      <a:cubicBezTo>
                        <a:pt x="1515" y="368"/>
                        <a:pt x="1868" y="688"/>
                        <a:pt x="2134" y="1146"/>
                      </a:cubicBezTo>
                      <a:cubicBezTo>
                        <a:pt x="2162" y="1121"/>
                        <a:pt x="2183" y="1104"/>
                        <a:pt x="2202" y="1084"/>
                      </a:cubicBezTo>
                      <a:cubicBezTo>
                        <a:pt x="2379" y="913"/>
                        <a:pt x="2385" y="857"/>
                        <a:pt x="2248" y="646"/>
                      </a:cubicBezTo>
                      <a:cubicBezTo>
                        <a:pt x="2003" y="266"/>
                        <a:pt x="1453" y="1"/>
                        <a:pt x="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1" name="Google Shape;7651;p34"/>
                <p:cNvSpPr/>
                <p:nvPr/>
              </p:nvSpPr>
              <p:spPr>
                <a:xfrm>
                  <a:off x="5912452" y="500723"/>
                  <a:ext cx="91766" cy="132444"/>
                </a:xfrm>
                <a:custGeom>
                  <a:avLst/>
                  <a:gdLst/>
                  <a:ahLst/>
                  <a:cxnLst/>
                  <a:rect l="l" t="t" r="r" b="b"/>
                  <a:pathLst>
                    <a:path w="1146" h="1654" extrusionOk="0">
                      <a:moveTo>
                        <a:pt x="501" y="0"/>
                      </a:moveTo>
                      <a:cubicBezTo>
                        <a:pt x="465" y="31"/>
                        <a:pt x="429" y="56"/>
                        <a:pt x="403" y="87"/>
                      </a:cubicBezTo>
                      <a:cubicBezTo>
                        <a:pt x="3" y="570"/>
                        <a:pt x="1" y="1018"/>
                        <a:pt x="369" y="1430"/>
                      </a:cubicBezTo>
                      <a:cubicBezTo>
                        <a:pt x="477" y="1549"/>
                        <a:pt x="610" y="1618"/>
                        <a:pt x="767" y="1645"/>
                      </a:cubicBezTo>
                      <a:cubicBezTo>
                        <a:pt x="797" y="1650"/>
                        <a:pt x="828" y="1653"/>
                        <a:pt x="857" y="1653"/>
                      </a:cubicBezTo>
                      <a:cubicBezTo>
                        <a:pt x="942" y="1653"/>
                        <a:pt x="1018" y="1627"/>
                        <a:pt x="1056" y="1550"/>
                      </a:cubicBezTo>
                      <a:cubicBezTo>
                        <a:pt x="1110" y="1443"/>
                        <a:pt x="1145" y="1308"/>
                        <a:pt x="1129" y="1195"/>
                      </a:cubicBezTo>
                      <a:cubicBezTo>
                        <a:pt x="1115" y="1098"/>
                        <a:pt x="1027" y="1045"/>
                        <a:pt x="936" y="1045"/>
                      </a:cubicBezTo>
                      <a:cubicBezTo>
                        <a:pt x="883" y="1045"/>
                        <a:pt x="828" y="1063"/>
                        <a:pt x="787" y="1102"/>
                      </a:cubicBezTo>
                      <a:cubicBezTo>
                        <a:pt x="743" y="1143"/>
                        <a:pt x="710" y="1164"/>
                        <a:pt x="678" y="1164"/>
                      </a:cubicBezTo>
                      <a:cubicBezTo>
                        <a:pt x="641" y="1164"/>
                        <a:pt x="607" y="1134"/>
                        <a:pt x="564" y="1074"/>
                      </a:cubicBezTo>
                      <a:cubicBezTo>
                        <a:pt x="405" y="855"/>
                        <a:pt x="444" y="509"/>
                        <a:pt x="650" y="289"/>
                      </a:cubicBezTo>
                      <a:cubicBezTo>
                        <a:pt x="604" y="198"/>
                        <a:pt x="555" y="108"/>
                        <a:pt x="5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652" name="Google Shape;7652;p34"/>
              <p:cNvSpPr/>
              <p:nvPr/>
            </p:nvSpPr>
            <p:spPr>
              <a:xfrm>
                <a:off x="6932427" y="610"/>
                <a:ext cx="2211573" cy="2015781"/>
              </a:xfrm>
              <a:custGeom>
                <a:avLst/>
                <a:gdLst/>
                <a:ahLst/>
                <a:cxnLst/>
                <a:rect l="l" t="t" r="r" b="b"/>
                <a:pathLst>
                  <a:path w="25381" h="23134" extrusionOk="0">
                    <a:moveTo>
                      <a:pt x="2597" y="152"/>
                    </a:moveTo>
                    <a:cubicBezTo>
                      <a:pt x="3076" y="152"/>
                      <a:pt x="3626" y="417"/>
                      <a:pt x="3871" y="797"/>
                    </a:cubicBezTo>
                    <a:cubicBezTo>
                      <a:pt x="4008" y="1008"/>
                      <a:pt x="4002" y="1064"/>
                      <a:pt x="3825" y="1235"/>
                    </a:cubicBezTo>
                    <a:cubicBezTo>
                      <a:pt x="3804" y="1253"/>
                      <a:pt x="3785" y="1271"/>
                      <a:pt x="3760" y="1294"/>
                    </a:cubicBezTo>
                    <a:cubicBezTo>
                      <a:pt x="3492" y="838"/>
                      <a:pt x="3140" y="518"/>
                      <a:pt x="2610" y="435"/>
                    </a:cubicBezTo>
                    <a:cubicBezTo>
                      <a:pt x="2550" y="426"/>
                      <a:pt x="2490" y="421"/>
                      <a:pt x="2432" y="421"/>
                    </a:cubicBezTo>
                    <a:cubicBezTo>
                      <a:pt x="2301" y="421"/>
                      <a:pt x="2175" y="447"/>
                      <a:pt x="2055" y="511"/>
                    </a:cubicBezTo>
                    <a:cubicBezTo>
                      <a:pt x="1945" y="569"/>
                      <a:pt x="1944" y="627"/>
                      <a:pt x="2040" y="698"/>
                    </a:cubicBezTo>
                    <a:cubicBezTo>
                      <a:pt x="2136" y="770"/>
                      <a:pt x="2149" y="890"/>
                      <a:pt x="2068" y="978"/>
                    </a:cubicBezTo>
                    <a:cubicBezTo>
                      <a:pt x="2027" y="1022"/>
                      <a:pt x="1964" y="1044"/>
                      <a:pt x="1896" y="1044"/>
                    </a:cubicBezTo>
                    <a:cubicBezTo>
                      <a:pt x="1845" y="1044"/>
                      <a:pt x="1789" y="1031"/>
                      <a:pt x="1738" y="1005"/>
                    </a:cubicBezTo>
                    <a:cubicBezTo>
                      <a:pt x="1639" y="954"/>
                      <a:pt x="1623" y="869"/>
                      <a:pt x="1652" y="775"/>
                    </a:cubicBezTo>
                    <a:cubicBezTo>
                      <a:pt x="1675" y="698"/>
                      <a:pt x="1702" y="617"/>
                      <a:pt x="1747" y="553"/>
                    </a:cubicBezTo>
                    <a:cubicBezTo>
                      <a:pt x="1890" y="353"/>
                      <a:pt x="2094" y="240"/>
                      <a:pt x="2330" y="182"/>
                    </a:cubicBezTo>
                    <a:cubicBezTo>
                      <a:pt x="2415" y="161"/>
                      <a:pt x="2505" y="152"/>
                      <a:pt x="2597" y="152"/>
                    </a:cubicBezTo>
                    <a:close/>
                    <a:moveTo>
                      <a:pt x="2859" y="1240"/>
                    </a:moveTo>
                    <a:cubicBezTo>
                      <a:pt x="2969" y="1240"/>
                      <a:pt x="3081" y="1246"/>
                      <a:pt x="3194" y="1257"/>
                    </a:cubicBezTo>
                    <a:cubicBezTo>
                      <a:pt x="3354" y="1272"/>
                      <a:pt x="3512" y="1317"/>
                      <a:pt x="3703" y="1351"/>
                    </a:cubicBezTo>
                    <a:cubicBezTo>
                      <a:pt x="3599" y="1465"/>
                      <a:pt x="3523" y="1545"/>
                      <a:pt x="3456" y="1629"/>
                    </a:cubicBezTo>
                    <a:cubicBezTo>
                      <a:pt x="3418" y="1675"/>
                      <a:pt x="3382" y="1697"/>
                      <a:pt x="3334" y="1697"/>
                    </a:cubicBezTo>
                    <a:cubicBezTo>
                      <a:pt x="3315" y="1697"/>
                      <a:pt x="3293" y="1693"/>
                      <a:pt x="3269" y="1686"/>
                    </a:cubicBezTo>
                    <a:cubicBezTo>
                      <a:pt x="3104" y="1640"/>
                      <a:pt x="2940" y="1619"/>
                      <a:pt x="2777" y="1619"/>
                    </a:cubicBezTo>
                    <a:cubicBezTo>
                      <a:pt x="2550" y="1619"/>
                      <a:pt x="2325" y="1660"/>
                      <a:pt x="2104" y="1732"/>
                    </a:cubicBezTo>
                    <a:cubicBezTo>
                      <a:pt x="1773" y="1840"/>
                      <a:pt x="1482" y="2017"/>
                      <a:pt x="1320" y="2341"/>
                    </a:cubicBezTo>
                    <a:cubicBezTo>
                      <a:pt x="1196" y="2588"/>
                      <a:pt x="1153" y="2852"/>
                      <a:pt x="1262" y="3117"/>
                    </a:cubicBezTo>
                    <a:cubicBezTo>
                      <a:pt x="1309" y="3232"/>
                      <a:pt x="1375" y="3289"/>
                      <a:pt x="1456" y="3289"/>
                    </a:cubicBezTo>
                    <a:cubicBezTo>
                      <a:pt x="1505" y="3289"/>
                      <a:pt x="1559" y="3268"/>
                      <a:pt x="1618" y="3225"/>
                    </a:cubicBezTo>
                    <a:cubicBezTo>
                      <a:pt x="1664" y="3193"/>
                      <a:pt x="1708" y="3179"/>
                      <a:pt x="1752" y="3179"/>
                    </a:cubicBezTo>
                    <a:cubicBezTo>
                      <a:pt x="1800" y="3179"/>
                      <a:pt x="1848" y="3196"/>
                      <a:pt x="1897" y="3223"/>
                    </a:cubicBezTo>
                    <a:cubicBezTo>
                      <a:pt x="1993" y="3277"/>
                      <a:pt x="2043" y="3358"/>
                      <a:pt x="2037" y="3468"/>
                    </a:cubicBezTo>
                    <a:cubicBezTo>
                      <a:pt x="2022" y="3715"/>
                      <a:pt x="1828" y="3898"/>
                      <a:pt x="1583" y="3898"/>
                    </a:cubicBezTo>
                    <a:cubicBezTo>
                      <a:pt x="1577" y="3898"/>
                      <a:pt x="1572" y="3898"/>
                      <a:pt x="1567" y="3898"/>
                    </a:cubicBezTo>
                    <a:cubicBezTo>
                      <a:pt x="1128" y="3887"/>
                      <a:pt x="694" y="3507"/>
                      <a:pt x="627" y="3074"/>
                    </a:cubicBezTo>
                    <a:cubicBezTo>
                      <a:pt x="560" y="2645"/>
                      <a:pt x="710" y="2282"/>
                      <a:pt x="1005" y="1986"/>
                    </a:cubicBezTo>
                    <a:cubicBezTo>
                      <a:pt x="1527" y="1462"/>
                      <a:pt x="2158" y="1240"/>
                      <a:pt x="2859" y="1240"/>
                    </a:cubicBezTo>
                    <a:close/>
                    <a:moveTo>
                      <a:pt x="16356" y="388"/>
                    </a:moveTo>
                    <a:lnTo>
                      <a:pt x="16356" y="388"/>
                    </a:lnTo>
                    <a:cubicBezTo>
                      <a:pt x="16419" y="408"/>
                      <a:pt x="16462" y="419"/>
                      <a:pt x="16504" y="433"/>
                    </a:cubicBezTo>
                    <a:cubicBezTo>
                      <a:pt x="16952" y="581"/>
                      <a:pt x="17261" y="896"/>
                      <a:pt x="17526" y="1270"/>
                    </a:cubicBezTo>
                    <a:cubicBezTo>
                      <a:pt x="17628" y="1413"/>
                      <a:pt x="17742" y="1551"/>
                      <a:pt x="17868" y="1673"/>
                    </a:cubicBezTo>
                    <a:cubicBezTo>
                      <a:pt x="17939" y="1740"/>
                      <a:pt x="18017" y="1772"/>
                      <a:pt x="18092" y="1772"/>
                    </a:cubicBezTo>
                    <a:cubicBezTo>
                      <a:pt x="18206" y="1772"/>
                      <a:pt x="18313" y="1698"/>
                      <a:pt x="18376" y="1560"/>
                    </a:cubicBezTo>
                    <a:cubicBezTo>
                      <a:pt x="18389" y="1528"/>
                      <a:pt x="18403" y="1494"/>
                      <a:pt x="18430" y="1425"/>
                    </a:cubicBezTo>
                    <a:lnTo>
                      <a:pt x="18430" y="1425"/>
                    </a:lnTo>
                    <a:cubicBezTo>
                      <a:pt x="18750" y="2356"/>
                      <a:pt x="18629" y="3239"/>
                      <a:pt x="18414" y="4128"/>
                    </a:cubicBezTo>
                    <a:cubicBezTo>
                      <a:pt x="18318" y="3798"/>
                      <a:pt x="18244" y="3477"/>
                      <a:pt x="18134" y="3167"/>
                    </a:cubicBezTo>
                    <a:cubicBezTo>
                      <a:pt x="17959" y="2670"/>
                      <a:pt x="17709" y="2215"/>
                      <a:pt x="17289" y="1875"/>
                    </a:cubicBezTo>
                    <a:cubicBezTo>
                      <a:pt x="17077" y="1703"/>
                      <a:pt x="16850" y="1554"/>
                      <a:pt x="16572" y="1508"/>
                    </a:cubicBezTo>
                    <a:cubicBezTo>
                      <a:pt x="16535" y="1501"/>
                      <a:pt x="16499" y="1498"/>
                      <a:pt x="16463" y="1498"/>
                    </a:cubicBezTo>
                    <a:cubicBezTo>
                      <a:pt x="16318" y="1498"/>
                      <a:pt x="16183" y="1550"/>
                      <a:pt x="16058" y="1632"/>
                    </a:cubicBezTo>
                    <a:cubicBezTo>
                      <a:pt x="16076" y="1639"/>
                      <a:pt x="16092" y="1643"/>
                      <a:pt x="16108" y="1643"/>
                    </a:cubicBezTo>
                    <a:cubicBezTo>
                      <a:pt x="16119" y="1643"/>
                      <a:pt x="16129" y="1641"/>
                      <a:pt x="16137" y="1637"/>
                    </a:cubicBezTo>
                    <a:cubicBezTo>
                      <a:pt x="16249" y="1586"/>
                      <a:pt x="16356" y="1563"/>
                      <a:pt x="16461" y="1563"/>
                    </a:cubicBezTo>
                    <a:cubicBezTo>
                      <a:pt x="16657" y="1563"/>
                      <a:pt x="16842" y="1642"/>
                      <a:pt x="17023" y="1759"/>
                    </a:cubicBezTo>
                    <a:cubicBezTo>
                      <a:pt x="17780" y="2252"/>
                      <a:pt x="18057" y="3028"/>
                      <a:pt x="18263" y="3846"/>
                    </a:cubicBezTo>
                    <a:cubicBezTo>
                      <a:pt x="17691" y="3202"/>
                      <a:pt x="16992" y="2968"/>
                      <a:pt x="16208" y="2968"/>
                    </a:cubicBezTo>
                    <a:cubicBezTo>
                      <a:pt x="15997" y="2968"/>
                      <a:pt x="15779" y="2985"/>
                      <a:pt x="15556" y="3016"/>
                    </a:cubicBezTo>
                    <a:cubicBezTo>
                      <a:pt x="15610" y="2947"/>
                      <a:pt x="15647" y="2903"/>
                      <a:pt x="15681" y="2857"/>
                    </a:cubicBezTo>
                    <a:cubicBezTo>
                      <a:pt x="15908" y="2542"/>
                      <a:pt x="15850" y="2308"/>
                      <a:pt x="15501" y="2132"/>
                    </a:cubicBezTo>
                    <a:cubicBezTo>
                      <a:pt x="15267" y="2013"/>
                      <a:pt x="15014" y="1969"/>
                      <a:pt x="14752" y="1961"/>
                    </a:cubicBezTo>
                    <a:cubicBezTo>
                      <a:pt x="14679" y="1959"/>
                      <a:pt x="14607" y="1948"/>
                      <a:pt x="14511" y="1938"/>
                    </a:cubicBezTo>
                    <a:cubicBezTo>
                      <a:pt x="14743" y="1509"/>
                      <a:pt x="15030" y="1184"/>
                      <a:pt x="15495" y="1069"/>
                    </a:cubicBezTo>
                    <a:cubicBezTo>
                      <a:pt x="15687" y="1020"/>
                      <a:pt x="15886" y="997"/>
                      <a:pt x="16081" y="956"/>
                    </a:cubicBezTo>
                    <a:cubicBezTo>
                      <a:pt x="16303" y="909"/>
                      <a:pt x="16378" y="805"/>
                      <a:pt x="16368" y="583"/>
                    </a:cubicBezTo>
                    <a:cubicBezTo>
                      <a:pt x="16365" y="523"/>
                      <a:pt x="16362" y="462"/>
                      <a:pt x="16356" y="388"/>
                    </a:cubicBezTo>
                    <a:close/>
                    <a:moveTo>
                      <a:pt x="4406" y="65"/>
                    </a:moveTo>
                    <a:cubicBezTo>
                      <a:pt x="4470" y="70"/>
                      <a:pt x="4506" y="68"/>
                      <a:pt x="4540" y="77"/>
                    </a:cubicBezTo>
                    <a:cubicBezTo>
                      <a:pt x="5119" y="233"/>
                      <a:pt x="5713" y="251"/>
                      <a:pt x="6304" y="294"/>
                    </a:cubicBezTo>
                    <a:cubicBezTo>
                      <a:pt x="6637" y="317"/>
                      <a:pt x="6969" y="369"/>
                      <a:pt x="7298" y="429"/>
                    </a:cubicBezTo>
                    <a:cubicBezTo>
                      <a:pt x="7428" y="454"/>
                      <a:pt x="7547" y="534"/>
                      <a:pt x="7671" y="588"/>
                    </a:cubicBezTo>
                    <a:cubicBezTo>
                      <a:pt x="7666" y="604"/>
                      <a:pt x="7662" y="617"/>
                      <a:pt x="7657" y="633"/>
                    </a:cubicBezTo>
                    <a:cubicBezTo>
                      <a:pt x="7605" y="645"/>
                      <a:pt x="7556" y="657"/>
                      <a:pt x="7504" y="666"/>
                    </a:cubicBezTo>
                    <a:cubicBezTo>
                      <a:pt x="6815" y="787"/>
                      <a:pt x="6159" y="998"/>
                      <a:pt x="5538" y="1320"/>
                    </a:cubicBezTo>
                    <a:cubicBezTo>
                      <a:pt x="5002" y="1598"/>
                      <a:pt x="4548" y="1970"/>
                      <a:pt x="4185" y="2453"/>
                    </a:cubicBezTo>
                    <a:cubicBezTo>
                      <a:pt x="4102" y="2559"/>
                      <a:pt x="4045" y="2686"/>
                      <a:pt x="3973" y="2804"/>
                    </a:cubicBezTo>
                    <a:lnTo>
                      <a:pt x="4024" y="2835"/>
                    </a:lnTo>
                    <a:cubicBezTo>
                      <a:pt x="4412" y="2212"/>
                      <a:pt x="4930" y="1732"/>
                      <a:pt x="5581" y="1396"/>
                    </a:cubicBezTo>
                    <a:cubicBezTo>
                      <a:pt x="6220" y="1067"/>
                      <a:pt x="6892" y="852"/>
                      <a:pt x="7630" y="735"/>
                    </a:cubicBezTo>
                    <a:lnTo>
                      <a:pt x="7630" y="735"/>
                    </a:lnTo>
                    <a:cubicBezTo>
                      <a:pt x="7269" y="1261"/>
                      <a:pt x="7111" y="1810"/>
                      <a:pt x="7151" y="2415"/>
                    </a:cubicBezTo>
                    <a:cubicBezTo>
                      <a:pt x="7157" y="2493"/>
                      <a:pt x="7124" y="2516"/>
                      <a:pt x="7064" y="2516"/>
                    </a:cubicBezTo>
                    <a:cubicBezTo>
                      <a:pt x="7055" y="2516"/>
                      <a:pt x="7045" y="2516"/>
                      <a:pt x="7035" y="2515"/>
                    </a:cubicBezTo>
                    <a:cubicBezTo>
                      <a:pt x="6896" y="2500"/>
                      <a:pt x="6756" y="2489"/>
                      <a:pt x="6616" y="2482"/>
                    </a:cubicBezTo>
                    <a:cubicBezTo>
                      <a:pt x="6580" y="2480"/>
                      <a:pt x="6545" y="2479"/>
                      <a:pt x="6510" y="2479"/>
                    </a:cubicBezTo>
                    <a:cubicBezTo>
                      <a:pt x="5779" y="2479"/>
                      <a:pt x="5326" y="2875"/>
                      <a:pt x="5208" y="3620"/>
                    </a:cubicBezTo>
                    <a:cubicBezTo>
                      <a:pt x="5185" y="3761"/>
                      <a:pt x="5176" y="3804"/>
                      <a:pt x="5104" y="3804"/>
                    </a:cubicBezTo>
                    <a:cubicBezTo>
                      <a:pt x="5072" y="3804"/>
                      <a:pt x="5028" y="3796"/>
                      <a:pt x="4966" y="3783"/>
                    </a:cubicBezTo>
                    <a:cubicBezTo>
                      <a:pt x="4849" y="3760"/>
                      <a:pt x="4735" y="3748"/>
                      <a:pt x="4624" y="3748"/>
                    </a:cubicBezTo>
                    <a:cubicBezTo>
                      <a:pt x="4287" y="3748"/>
                      <a:pt x="3978" y="3859"/>
                      <a:pt x="3706" y="4113"/>
                    </a:cubicBezTo>
                    <a:cubicBezTo>
                      <a:pt x="3587" y="4224"/>
                      <a:pt x="3467" y="4335"/>
                      <a:pt x="3338" y="4434"/>
                    </a:cubicBezTo>
                    <a:cubicBezTo>
                      <a:pt x="3089" y="4625"/>
                      <a:pt x="2800" y="4717"/>
                      <a:pt x="2470" y="4754"/>
                    </a:cubicBezTo>
                    <a:cubicBezTo>
                      <a:pt x="2490" y="4720"/>
                      <a:pt x="2496" y="4703"/>
                      <a:pt x="2507" y="4690"/>
                    </a:cubicBezTo>
                    <a:cubicBezTo>
                      <a:pt x="2703" y="4457"/>
                      <a:pt x="2823" y="4185"/>
                      <a:pt x="2898" y="3892"/>
                    </a:cubicBezTo>
                    <a:cubicBezTo>
                      <a:pt x="3018" y="3424"/>
                      <a:pt x="2868" y="3047"/>
                      <a:pt x="2500" y="2747"/>
                    </a:cubicBezTo>
                    <a:cubicBezTo>
                      <a:pt x="2435" y="2694"/>
                      <a:pt x="2366" y="2644"/>
                      <a:pt x="2275" y="2575"/>
                    </a:cubicBezTo>
                    <a:cubicBezTo>
                      <a:pt x="2388" y="2518"/>
                      <a:pt x="2485" y="2481"/>
                      <a:pt x="2570" y="2425"/>
                    </a:cubicBezTo>
                    <a:cubicBezTo>
                      <a:pt x="2805" y="2273"/>
                      <a:pt x="3065" y="2145"/>
                      <a:pt x="3261" y="1953"/>
                    </a:cubicBezTo>
                    <a:cubicBezTo>
                      <a:pt x="3710" y="1509"/>
                      <a:pt x="4111" y="1013"/>
                      <a:pt x="4674" y="695"/>
                    </a:cubicBezTo>
                    <a:cubicBezTo>
                      <a:pt x="4768" y="642"/>
                      <a:pt x="4770" y="563"/>
                      <a:pt x="4701" y="478"/>
                    </a:cubicBezTo>
                    <a:cubicBezTo>
                      <a:pt x="4624" y="389"/>
                      <a:pt x="4550" y="297"/>
                      <a:pt x="4478" y="204"/>
                    </a:cubicBezTo>
                    <a:cubicBezTo>
                      <a:pt x="4452" y="170"/>
                      <a:pt x="4436" y="125"/>
                      <a:pt x="4406" y="65"/>
                    </a:cubicBezTo>
                    <a:close/>
                    <a:moveTo>
                      <a:pt x="15803" y="3528"/>
                    </a:moveTo>
                    <a:cubicBezTo>
                      <a:pt x="15866" y="3563"/>
                      <a:pt x="15899" y="3585"/>
                      <a:pt x="15934" y="3601"/>
                    </a:cubicBezTo>
                    <a:cubicBezTo>
                      <a:pt x="16121" y="3690"/>
                      <a:pt x="16303" y="3797"/>
                      <a:pt x="16499" y="3861"/>
                    </a:cubicBezTo>
                    <a:cubicBezTo>
                      <a:pt x="16612" y="3898"/>
                      <a:pt x="16708" y="3917"/>
                      <a:pt x="16795" y="3917"/>
                    </a:cubicBezTo>
                    <a:cubicBezTo>
                      <a:pt x="16983" y="3917"/>
                      <a:pt x="17122" y="3827"/>
                      <a:pt x="17269" y="3641"/>
                    </a:cubicBezTo>
                    <a:cubicBezTo>
                      <a:pt x="17591" y="3848"/>
                      <a:pt x="17912" y="4055"/>
                      <a:pt x="18214" y="4250"/>
                    </a:cubicBezTo>
                    <a:cubicBezTo>
                      <a:pt x="18131" y="4292"/>
                      <a:pt x="18012" y="4330"/>
                      <a:pt x="17919" y="4401"/>
                    </a:cubicBezTo>
                    <a:cubicBezTo>
                      <a:pt x="17821" y="4475"/>
                      <a:pt x="17749" y="4583"/>
                      <a:pt x="17652" y="4692"/>
                    </a:cubicBezTo>
                    <a:cubicBezTo>
                      <a:pt x="17519" y="4450"/>
                      <a:pt x="17327" y="4375"/>
                      <a:pt x="17106" y="4375"/>
                    </a:cubicBezTo>
                    <a:cubicBezTo>
                      <a:pt x="17042" y="4375"/>
                      <a:pt x="16975" y="4381"/>
                      <a:pt x="16907" y="4392"/>
                    </a:cubicBezTo>
                    <a:cubicBezTo>
                      <a:pt x="16575" y="4443"/>
                      <a:pt x="16270" y="4558"/>
                      <a:pt x="15993" y="4752"/>
                    </a:cubicBezTo>
                    <a:cubicBezTo>
                      <a:pt x="15949" y="4782"/>
                      <a:pt x="15904" y="4806"/>
                      <a:pt x="15843" y="4844"/>
                    </a:cubicBezTo>
                    <a:cubicBezTo>
                      <a:pt x="15648" y="4387"/>
                      <a:pt x="15240" y="4344"/>
                      <a:pt x="14804" y="4308"/>
                    </a:cubicBezTo>
                    <a:cubicBezTo>
                      <a:pt x="14855" y="4241"/>
                      <a:pt x="14881" y="4201"/>
                      <a:pt x="14912" y="4164"/>
                    </a:cubicBezTo>
                    <a:cubicBezTo>
                      <a:pt x="15030" y="4025"/>
                      <a:pt x="15196" y="3979"/>
                      <a:pt x="15364" y="3936"/>
                    </a:cubicBezTo>
                    <a:cubicBezTo>
                      <a:pt x="15580" y="3881"/>
                      <a:pt x="15800" y="3835"/>
                      <a:pt x="15803" y="3528"/>
                    </a:cubicBezTo>
                    <a:close/>
                    <a:moveTo>
                      <a:pt x="563" y="3223"/>
                    </a:moveTo>
                    <a:cubicBezTo>
                      <a:pt x="617" y="3331"/>
                      <a:pt x="666" y="3421"/>
                      <a:pt x="713" y="3510"/>
                    </a:cubicBezTo>
                    <a:cubicBezTo>
                      <a:pt x="506" y="3730"/>
                      <a:pt x="467" y="4076"/>
                      <a:pt x="626" y="4297"/>
                    </a:cubicBezTo>
                    <a:cubicBezTo>
                      <a:pt x="669" y="4357"/>
                      <a:pt x="703" y="4387"/>
                      <a:pt x="740" y="4387"/>
                    </a:cubicBezTo>
                    <a:cubicBezTo>
                      <a:pt x="772" y="4387"/>
                      <a:pt x="805" y="4366"/>
                      <a:pt x="849" y="4325"/>
                    </a:cubicBezTo>
                    <a:cubicBezTo>
                      <a:pt x="890" y="4286"/>
                      <a:pt x="945" y="4268"/>
                      <a:pt x="998" y="4268"/>
                    </a:cubicBezTo>
                    <a:cubicBezTo>
                      <a:pt x="1089" y="4268"/>
                      <a:pt x="1177" y="4321"/>
                      <a:pt x="1191" y="4418"/>
                    </a:cubicBezTo>
                    <a:cubicBezTo>
                      <a:pt x="1207" y="4531"/>
                      <a:pt x="1172" y="4666"/>
                      <a:pt x="1118" y="4773"/>
                    </a:cubicBezTo>
                    <a:cubicBezTo>
                      <a:pt x="1080" y="4850"/>
                      <a:pt x="1004" y="4876"/>
                      <a:pt x="919" y="4876"/>
                    </a:cubicBezTo>
                    <a:cubicBezTo>
                      <a:pt x="890" y="4876"/>
                      <a:pt x="859" y="4873"/>
                      <a:pt x="829" y="4868"/>
                    </a:cubicBezTo>
                    <a:cubicBezTo>
                      <a:pt x="672" y="4841"/>
                      <a:pt x="539" y="4772"/>
                      <a:pt x="431" y="4653"/>
                    </a:cubicBezTo>
                    <a:cubicBezTo>
                      <a:pt x="63" y="4241"/>
                      <a:pt x="65" y="3793"/>
                      <a:pt x="465" y="3310"/>
                    </a:cubicBezTo>
                    <a:cubicBezTo>
                      <a:pt x="491" y="3279"/>
                      <a:pt x="527" y="3254"/>
                      <a:pt x="563" y="3223"/>
                    </a:cubicBezTo>
                    <a:close/>
                    <a:moveTo>
                      <a:pt x="12804" y="805"/>
                    </a:moveTo>
                    <a:cubicBezTo>
                      <a:pt x="12885" y="805"/>
                      <a:pt x="12967" y="807"/>
                      <a:pt x="13050" y="810"/>
                    </a:cubicBezTo>
                    <a:cubicBezTo>
                      <a:pt x="13055" y="810"/>
                      <a:pt x="13059" y="822"/>
                      <a:pt x="13070" y="834"/>
                    </a:cubicBezTo>
                    <a:cubicBezTo>
                      <a:pt x="13029" y="855"/>
                      <a:pt x="12990" y="874"/>
                      <a:pt x="12950" y="894"/>
                    </a:cubicBezTo>
                    <a:cubicBezTo>
                      <a:pt x="12559" y="1090"/>
                      <a:pt x="12220" y="1353"/>
                      <a:pt x="11958" y="1702"/>
                    </a:cubicBezTo>
                    <a:cubicBezTo>
                      <a:pt x="11830" y="1871"/>
                      <a:pt x="11726" y="2057"/>
                      <a:pt x="11511" y="2135"/>
                    </a:cubicBezTo>
                    <a:cubicBezTo>
                      <a:pt x="11490" y="2143"/>
                      <a:pt x="11475" y="2162"/>
                      <a:pt x="11457" y="2176"/>
                    </a:cubicBezTo>
                    <a:cubicBezTo>
                      <a:pt x="11045" y="2500"/>
                      <a:pt x="10813" y="2914"/>
                      <a:pt x="10801" y="3447"/>
                    </a:cubicBezTo>
                    <a:cubicBezTo>
                      <a:pt x="10800" y="3535"/>
                      <a:pt x="10745" y="3694"/>
                      <a:pt x="10705" y="3699"/>
                    </a:cubicBezTo>
                    <a:cubicBezTo>
                      <a:pt x="10700" y="3699"/>
                      <a:pt x="10695" y="3699"/>
                      <a:pt x="10690" y="3699"/>
                    </a:cubicBezTo>
                    <a:cubicBezTo>
                      <a:pt x="10569" y="3699"/>
                      <a:pt x="10520" y="3571"/>
                      <a:pt x="10502" y="3468"/>
                    </a:cubicBezTo>
                    <a:cubicBezTo>
                      <a:pt x="10468" y="3277"/>
                      <a:pt x="10461" y="3083"/>
                      <a:pt x="10445" y="2890"/>
                    </a:cubicBezTo>
                    <a:cubicBezTo>
                      <a:pt x="10441" y="2838"/>
                      <a:pt x="10439" y="2789"/>
                      <a:pt x="10434" y="2738"/>
                    </a:cubicBezTo>
                    <a:cubicBezTo>
                      <a:pt x="10424" y="2733"/>
                      <a:pt x="10413" y="2729"/>
                      <a:pt x="10400" y="2725"/>
                    </a:cubicBezTo>
                    <a:cubicBezTo>
                      <a:pt x="10368" y="2759"/>
                      <a:pt x="10334" y="2789"/>
                      <a:pt x="10306" y="2825"/>
                    </a:cubicBezTo>
                    <a:cubicBezTo>
                      <a:pt x="9983" y="3265"/>
                      <a:pt x="10002" y="3746"/>
                      <a:pt x="10135" y="4241"/>
                    </a:cubicBezTo>
                    <a:cubicBezTo>
                      <a:pt x="10167" y="4362"/>
                      <a:pt x="10218" y="4481"/>
                      <a:pt x="10241" y="4604"/>
                    </a:cubicBezTo>
                    <a:cubicBezTo>
                      <a:pt x="10250" y="4658"/>
                      <a:pt x="10228" y="4742"/>
                      <a:pt x="10190" y="4769"/>
                    </a:cubicBezTo>
                    <a:cubicBezTo>
                      <a:pt x="10170" y="4783"/>
                      <a:pt x="10136" y="4790"/>
                      <a:pt x="10103" y="4790"/>
                    </a:cubicBezTo>
                    <a:cubicBezTo>
                      <a:pt x="10069" y="4790"/>
                      <a:pt x="10036" y="4783"/>
                      <a:pt x="10019" y="4768"/>
                    </a:cubicBezTo>
                    <a:cubicBezTo>
                      <a:pt x="9917" y="4675"/>
                      <a:pt x="9813" y="4574"/>
                      <a:pt x="9749" y="4454"/>
                    </a:cubicBezTo>
                    <a:cubicBezTo>
                      <a:pt x="9583" y="4142"/>
                      <a:pt x="9549" y="3799"/>
                      <a:pt x="9576" y="3450"/>
                    </a:cubicBezTo>
                    <a:cubicBezTo>
                      <a:pt x="9578" y="3401"/>
                      <a:pt x="9576" y="3354"/>
                      <a:pt x="9576" y="3307"/>
                    </a:cubicBezTo>
                    <a:cubicBezTo>
                      <a:pt x="9563" y="3301"/>
                      <a:pt x="9548" y="3296"/>
                      <a:pt x="9535" y="3291"/>
                    </a:cubicBezTo>
                    <a:cubicBezTo>
                      <a:pt x="9509" y="3334"/>
                      <a:pt x="9479" y="3375"/>
                      <a:pt x="9458" y="3421"/>
                    </a:cubicBezTo>
                    <a:cubicBezTo>
                      <a:pt x="9298" y="3777"/>
                      <a:pt x="9326" y="4145"/>
                      <a:pt x="9400" y="4515"/>
                    </a:cubicBezTo>
                    <a:cubicBezTo>
                      <a:pt x="9471" y="4872"/>
                      <a:pt x="9660" y="5126"/>
                      <a:pt x="10025" y="5227"/>
                    </a:cubicBezTo>
                    <a:cubicBezTo>
                      <a:pt x="10073" y="5240"/>
                      <a:pt x="10134" y="5258"/>
                      <a:pt x="10156" y="5295"/>
                    </a:cubicBezTo>
                    <a:cubicBezTo>
                      <a:pt x="10197" y="5362"/>
                      <a:pt x="10248" y="5452"/>
                      <a:pt x="10230" y="5518"/>
                    </a:cubicBezTo>
                    <a:cubicBezTo>
                      <a:pt x="10219" y="5561"/>
                      <a:pt x="10117" y="5617"/>
                      <a:pt x="10056" y="5617"/>
                    </a:cubicBezTo>
                    <a:cubicBezTo>
                      <a:pt x="10051" y="5617"/>
                      <a:pt x="10046" y="5617"/>
                      <a:pt x="10041" y="5616"/>
                    </a:cubicBezTo>
                    <a:cubicBezTo>
                      <a:pt x="9897" y="5588"/>
                      <a:pt x="9750" y="5539"/>
                      <a:pt x="9626" y="5465"/>
                    </a:cubicBezTo>
                    <a:cubicBezTo>
                      <a:pt x="9407" y="5333"/>
                      <a:pt x="9309" y="5102"/>
                      <a:pt x="9209" y="4876"/>
                    </a:cubicBezTo>
                    <a:cubicBezTo>
                      <a:pt x="8856" y="4071"/>
                      <a:pt x="9019" y="2577"/>
                      <a:pt x="10073" y="1728"/>
                    </a:cubicBezTo>
                    <a:cubicBezTo>
                      <a:pt x="10885" y="1075"/>
                      <a:pt x="11800" y="805"/>
                      <a:pt x="12804" y="805"/>
                    </a:cubicBezTo>
                    <a:close/>
                    <a:moveTo>
                      <a:pt x="14157" y="669"/>
                    </a:moveTo>
                    <a:cubicBezTo>
                      <a:pt x="14522" y="669"/>
                      <a:pt x="14901" y="742"/>
                      <a:pt x="15278" y="902"/>
                    </a:cubicBezTo>
                    <a:cubicBezTo>
                      <a:pt x="15328" y="925"/>
                      <a:pt x="15373" y="957"/>
                      <a:pt x="15431" y="989"/>
                    </a:cubicBezTo>
                    <a:cubicBezTo>
                      <a:pt x="15399" y="1010"/>
                      <a:pt x="15389" y="1020"/>
                      <a:pt x="15377" y="1024"/>
                    </a:cubicBezTo>
                    <a:cubicBezTo>
                      <a:pt x="14970" y="1160"/>
                      <a:pt x="14707" y="1458"/>
                      <a:pt x="14495" y="1811"/>
                    </a:cubicBezTo>
                    <a:cubicBezTo>
                      <a:pt x="14415" y="1946"/>
                      <a:pt x="14450" y="2011"/>
                      <a:pt x="14610" y="2025"/>
                    </a:cubicBezTo>
                    <a:cubicBezTo>
                      <a:pt x="14713" y="2036"/>
                      <a:pt x="14824" y="2021"/>
                      <a:pt x="14922" y="2047"/>
                    </a:cubicBezTo>
                    <a:cubicBezTo>
                      <a:pt x="15142" y="2106"/>
                      <a:pt x="15363" y="2171"/>
                      <a:pt x="15573" y="2259"/>
                    </a:cubicBezTo>
                    <a:cubicBezTo>
                      <a:pt x="15691" y="2307"/>
                      <a:pt x="15756" y="2424"/>
                      <a:pt x="15738" y="2583"/>
                    </a:cubicBezTo>
                    <a:cubicBezTo>
                      <a:pt x="15704" y="2565"/>
                      <a:pt x="15683" y="2558"/>
                      <a:pt x="15666" y="2547"/>
                    </a:cubicBezTo>
                    <a:cubicBezTo>
                      <a:pt x="15454" y="2392"/>
                      <a:pt x="15214" y="2330"/>
                      <a:pt x="14953" y="2327"/>
                    </a:cubicBezTo>
                    <a:cubicBezTo>
                      <a:pt x="14943" y="2327"/>
                      <a:pt x="14934" y="2327"/>
                      <a:pt x="14925" y="2327"/>
                    </a:cubicBezTo>
                    <a:cubicBezTo>
                      <a:pt x="14598" y="2327"/>
                      <a:pt x="14284" y="2364"/>
                      <a:pt x="14019" y="2586"/>
                    </a:cubicBezTo>
                    <a:cubicBezTo>
                      <a:pt x="13981" y="2618"/>
                      <a:pt x="13943" y="2633"/>
                      <a:pt x="13906" y="2633"/>
                    </a:cubicBezTo>
                    <a:cubicBezTo>
                      <a:pt x="13856" y="2633"/>
                      <a:pt x="13809" y="2606"/>
                      <a:pt x="13769" y="2555"/>
                    </a:cubicBezTo>
                    <a:cubicBezTo>
                      <a:pt x="13693" y="2464"/>
                      <a:pt x="13714" y="2362"/>
                      <a:pt x="13803" y="2308"/>
                    </a:cubicBezTo>
                    <a:cubicBezTo>
                      <a:pt x="13900" y="2248"/>
                      <a:pt x="14017" y="2222"/>
                      <a:pt x="14127" y="2193"/>
                    </a:cubicBezTo>
                    <a:cubicBezTo>
                      <a:pt x="14148" y="2188"/>
                      <a:pt x="14169" y="2186"/>
                      <a:pt x="14190" y="2186"/>
                    </a:cubicBezTo>
                    <a:cubicBezTo>
                      <a:pt x="14226" y="2186"/>
                      <a:pt x="14263" y="2190"/>
                      <a:pt x="14300" y="2190"/>
                    </a:cubicBezTo>
                    <a:cubicBezTo>
                      <a:pt x="14308" y="2175"/>
                      <a:pt x="14314" y="2161"/>
                      <a:pt x="14323" y="2145"/>
                    </a:cubicBezTo>
                    <a:cubicBezTo>
                      <a:pt x="14281" y="2110"/>
                      <a:pt x="14243" y="2068"/>
                      <a:pt x="14197" y="2045"/>
                    </a:cubicBezTo>
                    <a:cubicBezTo>
                      <a:pt x="13970" y="1929"/>
                      <a:pt x="13741" y="1879"/>
                      <a:pt x="13512" y="1879"/>
                    </a:cubicBezTo>
                    <a:cubicBezTo>
                      <a:pt x="13272" y="1879"/>
                      <a:pt x="13031" y="1935"/>
                      <a:pt x="12792" y="2029"/>
                    </a:cubicBezTo>
                    <a:cubicBezTo>
                      <a:pt x="12702" y="2065"/>
                      <a:pt x="12620" y="2165"/>
                      <a:pt x="12570" y="2255"/>
                    </a:cubicBezTo>
                    <a:cubicBezTo>
                      <a:pt x="12397" y="2566"/>
                      <a:pt x="12468" y="2956"/>
                      <a:pt x="12728" y="3200"/>
                    </a:cubicBezTo>
                    <a:cubicBezTo>
                      <a:pt x="12812" y="3281"/>
                      <a:pt x="12909" y="3353"/>
                      <a:pt x="12986" y="3440"/>
                    </a:cubicBezTo>
                    <a:cubicBezTo>
                      <a:pt x="13024" y="3486"/>
                      <a:pt x="13032" y="3559"/>
                      <a:pt x="13053" y="3620"/>
                    </a:cubicBezTo>
                    <a:cubicBezTo>
                      <a:pt x="12995" y="3635"/>
                      <a:pt x="12937" y="3665"/>
                      <a:pt x="12880" y="3665"/>
                    </a:cubicBezTo>
                    <a:cubicBezTo>
                      <a:pt x="12876" y="3665"/>
                      <a:pt x="12871" y="3665"/>
                      <a:pt x="12867" y="3665"/>
                    </a:cubicBezTo>
                    <a:cubicBezTo>
                      <a:pt x="12518" y="3638"/>
                      <a:pt x="12283" y="3422"/>
                      <a:pt x="12076" y="3167"/>
                    </a:cubicBezTo>
                    <a:cubicBezTo>
                      <a:pt x="12043" y="3127"/>
                      <a:pt x="12009" y="3092"/>
                      <a:pt x="11975" y="3055"/>
                    </a:cubicBezTo>
                    <a:cubicBezTo>
                      <a:pt x="11963" y="3059"/>
                      <a:pt x="11952" y="3064"/>
                      <a:pt x="11939" y="3070"/>
                    </a:cubicBezTo>
                    <a:cubicBezTo>
                      <a:pt x="11944" y="3130"/>
                      <a:pt x="11942" y="3190"/>
                      <a:pt x="11952" y="3250"/>
                    </a:cubicBezTo>
                    <a:cubicBezTo>
                      <a:pt x="12050" y="3791"/>
                      <a:pt x="12427" y="4159"/>
                      <a:pt x="12975" y="4257"/>
                    </a:cubicBezTo>
                    <a:cubicBezTo>
                      <a:pt x="13117" y="4282"/>
                      <a:pt x="13261" y="4303"/>
                      <a:pt x="13400" y="4341"/>
                    </a:cubicBezTo>
                    <a:cubicBezTo>
                      <a:pt x="13560" y="4386"/>
                      <a:pt x="13652" y="4500"/>
                      <a:pt x="13643" y="4613"/>
                    </a:cubicBezTo>
                    <a:cubicBezTo>
                      <a:pt x="13633" y="4744"/>
                      <a:pt x="13520" y="4852"/>
                      <a:pt x="13354" y="4872"/>
                    </a:cubicBezTo>
                    <a:cubicBezTo>
                      <a:pt x="13313" y="4876"/>
                      <a:pt x="13272" y="4879"/>
                      <a:pt x="13231" y="4879"/>
                    </a:cubicBezTo>
                    <a:cubicBezTo>
                      <a:pt x="13176" y="4879"/>
                      <a:pt x="13122" y="4875"/>
                      <a:pt x="13070" y="4866"/>
                    </a:cubicBezTo>
                    <a:cubicBezTo>
                      <a:pt x="12728" y="4806"/>
                      <a:pt x="12450" y="4624"/>
                      <a:pt x="12206" y="4384"/>
                    </a:cubicBezTo>
                    <a:cubicBezTo>
                      <a:pt x="12172" y="4351"/>
                      <a:pt x="12138" y="4324"/>
                      <a:pt x="12078" y="4271"/>
                    </a:cubicBezTo>
                    <a:lnTo>
                      <a:pt x="12078" y="4271"/>
                    </a:lnTo>
                    <a:cubicBezTo>
                      <a:pt x="12078" y="4336"/>
                      <a:pt x="12073" y="4367"/>
                      <a:pt x="12079" y="4395"/>
                    </a:cubicBezTo>
                    <a:cubicBezTo>
                      <a:pt x="12233" y="5051"/>
                      <a:pt x="12783" y="5368"/>
                      <a:pt x="13303" y="5368"/>
                    </a:cubicBezTo>
                    <a:cubicBezTo>
                      <a:pt x="13587" y="5368"/>
                      <a:pt x="13862" y="5274"/>
                      <a:pt x="14059" y="5089"/>
                    </a:cubicBezTo>
                    <a:cubicBezTo>
                      <a:pt x="14100" y="5051"/>
                      <a:pt x="14166" y="5038"/>
                      <a:pt x="14220" y="5016"/>
                    </a:cubicBezTo>
                    <a:cubicBezTo>
                      <a:pt x="14227" y="5077"/>
                      <a:pt x="14251" y="5139"/>
                      <a:pt x="14242" y="5195"/>
                    </a:cubicBezTo>
                    <a:cubicBezTo>
                      <a:pt x="14199" y="5477"/>
                      <a:pt x="13985" y="5600"/>
                      <a:pt x="13740" y="5640"/>
                    </a:cubicBezTo>
                    <a:cubicBezTo>
                      <a:pt x="13619" y="5659"/>
                      <a:pt x="13502" y="5668"/>
                      <a:pt x="13387" y="5668"/>
                    </a:cubicBezTo>
                    <a:cubicBezTo>
                      <a:pt x="12857" y="5668"/>
                      <a:pt x="12396" y="5461"/>
                      <a:pt x="12045" y="5011"/>
                    </a:cubicBezTo>
                    <a:cubicBezTo>
                      <a:pt x="11570" y="4403"/>
                      <a:pt x="11427" y="3698"/>
                      <a:pt x="11525" y="2934"/>
                    </a:cubicBezTo>
                    <a:cubicBezTo>
                      <a:pt x="11694" y="1634"/>
                      <a:pt x="12833" y="669"/>
                      <a:pt x="14157" y="669"/>
                    </a:cubicBezTo>
                    <a:close/>
                    <a:moveTo>
                      <a:pt x="20573" y="5131"/>
                    </a:moveTo>
                    <a:cubicBezTo>
                      <a:pt x="21187" y="5131"/>
                      <a:pt x="21588" y="5706"/>
                      <a:pt x="21366" y="6311"/>
                    </a:cubicBezTo>
                    <a:cubicBezTo>
                      <a:pt x="21290" y="6515"/>
                      <a:pt x="21140" y="6648"/>
                      <a:pt x="20939" y="6719"/>
                    </a:cubicBezTo>
                    <a:cubicBezTo>
                      <a:pt x="20895" y="6734"/>
                      <a:pt x="20850" y="6741"/>
                      <a:pt x="20806" y="6741"/>
                    </a:cubicBezTo>
                    <a:cubicBezTo>
                      <a:pt x="20639" y="6741"/>
                      <a:pt x="20482" y="6636"/>
                      <a:pt x="20417" y="6469"/>
                    </a:cubicBezTo>
                    <a:cubicBezTo>
                      <a:pt x="20340" y="6273"/>
                      <a:pt x="20419" y="6117"/>
                      <a:pt x="20651" y="6014"/>
                    </a:cubicBezTo>
                    <a:cubicBezTo>
                      <a:pt x="20768" y="5963"/>
                      <a:pt x="20806" y="5879"/>
                      <a:pt x="20733" y="5779"/>
                    </a:cubicBezTo>
                    <a:cubicBezTo>
                      <a:pt x="20680" y="5707"/>
                      <a:pt x="20598" y="5630"/>
                      <a:pt x="20515" y="5612"/>
                    </a:cubicBezTo>
                    <a:cubicBezTo>
                      <a:pt x="20412" y="5589"/>
                      <a:pt x="20304" y="5574"/>
                      <a:pt x="20198" y="5574"/>
                    </a:cubicBezTo>
                    <a:cubicBezTo>
                      <a:pt x="20151" y="5574"/>
                      <a:pt x="20105" y="5576"/>
                      <a:pt x="20061" y="5583"/>
                    </a:cubicBezTo>
                    <a:cubicBezTo>
                      <a:pt x="19598" y="5647"/>
                      <a:pt x="19199" y="5856"/>
                      <a:pt x="18856" y="6166"/>
                    </a:cubicBezTo>
                    <a:cubicBezTo>
                      <a:pt x="18580" y="6415"/>
                      <a:pt x="18317" y="6675"/>
                      <a:pt x="18052" y="6929"/>
                    </a:cubicBezTo>
                    <a:cubicBezTo>
                      <a:pt x="18045" y="6928"/>
                      <a:pt x="18038" y="6925"/>
                      <a:pt x="18032" y="6923"/>
                    </a:cubicBezTo>
                    <a:cubicBezTo>
                      <a:pt x="18118" y="6775"/>
                      <a:pt x="18192" y="6622"/>
                      <a:pt x="18289" y="6482"/>
                    </a:cubicBezTo>
                    <a:cubicBezTo>
                      <a:pt x="18812" y="5731"/>
                      <a:pt x="19522" y="5267"/>
                      <a:pt x="20432" y="5141"/>
                    </a:cubicBezTo>
                    <a:cubicBezTo>
                      <a:pt x="20480" y="5134"/>
                      <a:pt x="20527" y="5131"/>
                      <a:pt x="20573" y="5131"/>
                    </a:cubicBezTo>
                    <a:close/>
                    <a:moveTo>
                      <a:pt x="16802" y="4852"/>
                    </a:moveTo>
                    <a:cubicBezTo>
                      <a:pt x="16854" y="4852"/>
                      <a:pt x="16908" y="4858"/>
                      <a:pt x="16964" y="4872"/>
                    </a:cubicBezTo>
                    <a:cubicBezTo>
                      <a:pt x="17262" y="4944"/>
                      <a:pt x="17453" y="5135"/>
                      <a:pt x="17565" y="5413"/>
                    </a:cubicBezTo>
                    <a:cubicBezTo>
                      <a:pt x="17812" y="6032"/>
                      <a:pt x="17880" y="6665"/>
                      <a:pt x="17711" y="7316"/>
                    </a:cubicBezTo>
                    <a:cubicBezTo>
                      <a:pt x="17690" y="7397"/>
                      <a:pt x="17660" y="7473"/>
                      <a:pt x="17634" y="7552"/>
                    </a:cubicBezTo>
                    <a:cubicBezTo>
                      <a:pt x="17598" y="7506"/>
                      <a:pt x="17591" y="7468"/>
                      <a:pt x="17592" y="7430"/>
                    </a:cubicBezTo>
                    <a:cubicBezTo>
                      <a:pt x="17602" y="6916"/>
                      <a:pt x="17545" y="6409"/>
                      <a:pt x="17446" y="5905"/>
                    </a:cubicBezTo>
                    <a:cubicBezTo>
                      <a:pt x="17418" y="5770"/>
                      <a:pt x="17381" y="5626"/>
                      <a:pt x="17309" y="5511"/>
                    </a:cubicBezTo>
                    <a:cubicBezTo>
                      <a:pt x="17248" y="5414"/>
                      <a:pt x="17141" y="5335"/>
                      <a:pt x="17038" y="5280"/>
                    </a:cubicBezTo>
                    <a:cubicBezTo>
                      <a:pt x="16999" y="5260"/>
                      <a:pt x="16959" y="5250"/>
                      <a:pt x="16919" y="5250"/>
                    </a:cubicBezTo>
                    <a:cubicBezTo>
                      <a:pt x="16845" y="5250"/>
                      <a:pt x="16773" y="5284"/>
                      <a:pt x="16716" y="5348"/>
                    </a:cubicBezTo>
                    <a:cubicBezTo>
                      <a:pt x="16635" y="5441"/>
                      <a:pt x="16654" y="5550"/>
                      <a:pt x="16716" y="5640"/>
                    </a:cubicBezTo>
                    <a:cubicBezTo>
                      <a:pt x="16787" y="5741"/>
                      <a:pt x="16878" y="5828"/>
                      <a:pt x="16968" y="5931"/>
                    </a:cubicBezTo>
                    <a:cubicBezTo>
                      <a:pt x="16887" y="5982"/>
                      <a:pt x="16806" y="6004"/>
                      <a:pt x="16726" y="6004"/>
                    </a:cubicBezTo>
                    <a:cubicBezTo>
                      <a:pt x="16627" y="6004"/>
                      <a:pt x="16530" y="5970"/>
                      <a:pt x="16435" y="5911"/>
                    </a:cubicBezTo>
                    <a:cubicBezTo>
                      <a:pt x="16277" y="5815"/>
                      <a:pt x="16201" y="5614"/>
                      <a:pt x="16240" y="5425"/>
                    </a:cubicBezTo>
                    <a:cubicBezTo>
                      <a:pt x="16253" y="5363"/>
                      <a:pt x="16270" y="5301"/>
                      <a:pt x="16289" y="5242"/>
                    </a:cubicBezTo>
                    <a:cubicBezTo>
                      <a:pt x="16372" y="4992"/>
                      <a:pt x="16563" y="4852"/>
                      <a:pt x="16802" y="4852"/>
                    </a:cubicBezTo>
                    <a:close/>
                    <a:moveTo>
                      <a:pt x="5906" y="2698"/>
                    </a:moveTo>
                    <a:cubicBezTo>
                      <a:pt x="5929" y="2879"/>
                      <a:pt x="5919" y="3053"/>
                      <a:pt x="5975" y="3203"/>
                    </a:cubicBezTo>
                    <a:cubicBezTo>
                      <a:pt x="6085" y="3496"/>
                      <a:pt x="6282" y="3736"/>
                      <a:pt x="6538" y="3920"/>
                    </a:cubicBezTo>
                    <a:cubicBezTo>
                      <a:pt x="6748" y="4069"/>
                      <a:pt x="6750" y="4066"/>
                      <a:pt x="6570" y="4248"/>
                    </a:cubicBezTo>
                    <a:cubicBezTo>
                      <a:pt x="6210" y="4612"/>
                      <a:pt x="6153" y="5102"/>
                      <a:pt x="6442" y="5523"/>
                    </a:cubicBezTo>
                    <a:cubicBezTo>
                      <a:pt x="6534" y="5656"/>
                      <a:pt x="6521" y="5744"/>
                      <a:pt x="6421" y="5853"/>
                    </a:cubicBezTo>
                    <a:cubicBezTo>
                      <a:pt x="6226" y="6068"/>
                      <a:pt x="6188" y="6323"/>
                      <a:pt x="6234" y="6602"/>
                    </a:cubicBezTo>
                    <a:cubicBezTo>
                      <a:pt x="6288" y="6927"/>
                      <a:pt x="6450" y="7195"/>
                      <a:pt x="6658" y="7440"/>
                    </a:cubicBezTo>
                    <a:cubicBezTo>
                      <a:pt x="6691" y="7479"/>
                      <a:pt x="6721" y="7521"/>
                      <a:pt x="6753" y="7563"/>
                    </a:cubicBezTo>
                    <a:cubicBezTo>
                      <a:pt x="6536" y="7558"/>
                      <a:pt x="6352" y="7480"/>
                      <a:pt x="6197" y="7358"/>
                    </a:cubicBezTo>
                    <a:cubicBezTo>
                      <a:pt x="5931" y="7150"/>
                      <a:pt x="5673" y="6929"/>
                      <a:pt x="5426" y="6698"/>
                    </a:cubicBezTo>
                    <a:cubicBezTo>
                      <a:pt x="5205" y="6492"/>
                      <a:pt x="4970" y="6324"/>
                      <a:pt x="4664" y="6285"/>
                    </a:cubicBezTo>
                    <a:cubicBezTo>
                      <a:pt x="4565" y="6272"/>
                      <a:pt x="4541" y="6233"/>
                      <a:pt x="4557" y="6132"/>
                    </a:cubicBezTo>
                    <a:cubicBezTo>
                      <a:pt x="4602" y="5837"/>
                      <a:pt x="4583" y="5547"/>
                      <a:pt x="4462" y="5267"/>
                    </a:cubicBezTo>
                    <a:cubicBezTo>
                      <a:pt x="4401" y="5129"/>
                      <a:pt x="4302" y="5028"/>
                      <a:pt x="4154" y="5005"/>
                    </a:cubicBezTo>
                    <a:cubicBezTo>
                      <a:pt x="4020" y="4983"/>
                      <a:pt x="3972" y="4903"/>
                      <a:pt x="3976" y="4791"/>
                    </a:cubicBezTo>
                    <a:cubicBezTo>
                      <a:pt x="3987" y="4540"/>
                      <a:pt x="4008" y="4289"/>
                      <a:pt x="4033" y="4039"/>
                    </a:cubicBezTo>
                    <a:cubicBezTo>
                      <a:pt x="4035" y="4003"/>
                      <a:pt x="4077" y="3955"/>
                      <a:pt x="4113" y="3939"/>
                    </a:cubicBezTo>
                    <a:cubicBezTo>
                      <a:pt x="4278" y="3868"/>
                      <a:pt x="4449" y="3832"/>
                      <a:pt x="4614" y="3832"/>
                    </a:cubicBezTo>
                    <a:cubicBezTo>
                      <a:pt x="4680" y="3832"/>
                      <a:pt x="4746" y="3838"/>
                      <a:pt x="4810" y="3849"/>
                    </a:cubicBezTo>
                    <a:cubicBezTo>
                      <a:pt x="4857" y="4227"/>
                      <a:pt x="4881" y="4589"/>
                      <a:pt x="4951" y="4942"/>
                    </a:cubicBezTo>
                    <a:cubicBezTo>
                      <a:pt x="5021" y="5295"/>
                      <a:pt x="5113" y="5648"/>
                      <a:pt x="5362" y="5931"/>
                    </a:cubicBezTo>
                    <a:cubicBezTo>
                      <a:pt x="5059" y="5278"/>
                      <a:pt x="4885" y="4602"/>
                      <a:pt x="4923" y="3876"/>
                    </a:cubicBezTo>
                    <a:lnTo>
                      <a:pt x="4923" y="3876"/>
                    </a:lnTo>
                    <a:cubicBezTo>
                      <a:pt x="4991" y="3882"/>
                      <a:pt x="5045" y="3886"/>
                      <a:pt x="5090" y="3886"/>
                    </a:cubicBezTo>
                    <a:cubicBezTo>
                      <a:pt x="5308" y="3886"/>
                      <a:pt x="5266" y="3803"/>
                      <a:pt x="5306" y="3561"/>
                    </a:cubicBezTo>
                    <a:cubicBezTo>
                      <a:pt x="5350" y="3295"/>
                      <a:pt x="5445" y="3054"/>
                      <a:pt x="5652" y="2872"/>
                    </a:cubicBezTo>
                    <a:cubicBezTo>
                      <a:pt x="5733" y="2801"/>
                      <a:pt x="5831" y="2749"/>
                      <a:pt x="5906" y="2698"/>
                    </a:cubicBezTo>
                    <a:close/>
                    <a:moveTo>
                      <a:pt x="18506" y="7079"/>
                    </a:moveTo>
                    <a:cubicBezTo>
                      <a:pt x="18572" y="7079"/>
                      <a:pt x="18639" y="7087"/>
                      <a:pt x="18704" y="7104"/>
                    </a:cubicBezTo>
                    <a:cubicBezTo>
                      <a:pt x="18983" y="7179"/>
                      <a:pt x="19121" y="7377"/>
                      <a:pt x="19185" y="7639"/>
                    </a:cubicBezTo>
                    <a:cubicBezTo>
                      <a:pt x="19254" y="7918"/>
                      <a:pt x="19199" y="8170"/>
                      <a:pt x="18993" y="8377"/>
                    </a:cubicBezTo>
                    <a:cubicBezTo>
                      <a:pt x="18956" y="8413"/>
                      <a:pt x="18903" y="8439"/>
                      <a:pt x="18852" y="8451"/>
                    </a:cubicBezTo>
                    <a:cubicBezTo>
                      <a:pt x="18831" y="8457"/>
                      <a:pt x="18812" y="8460"/>
                      <a:pt x="18796" y="8460"/>
                    </a:cubicBezTo>
                    <a:cubicBezTo>
                      <a:pt x="18737" y="8460"/>
                      <a:pt x="18708" y="8423"/>
                      <a:pt x="18727" y="8333"/>
                    </a:cubicBezTo>
                    <a:cubicBezTo>
                      <a:pt x="18743" y="8259"/>
                      <a:pt x="18749" y="8182"/>
                      <a:pt x="18750" y="8105"/>
                    </a:cubicBezTo>
                    <a:cubicBezTo>
                      <a:pt x="18753" y="7738"/>
                      <a:pt x="18509" y="7484"/>
                      <a:pt x="18169" y="7484"/>
                    </a:cubicBezTo>
                    <a:cubicBezTo>
                      <a:pt x="18127" y="7484"/>
                      <a:pt x="18082" y="7488"/>
                      <a:pt x="18037" y="7497"/>
                    </a:cubicBezTo>
                    <a:cubicBezTo>
                      <a:pt x="17930" y="7516"/>
                      <a:pt x="17830" y="7578"/>
                      <a:pt x="17726" y="7621"/>
                    </a:cubicBezTo>
                    <a:cubicBezTo>
                      <a:pt x="17827" y="7299"/>
                      <a:pt x="18162" y="7079"/>
                      <a:pt x="18506" y="7079"/>
                    </a:cubicBezTo>
                    <a:close/>
                    <a:moveTo>
                      <a:pt x="3928" y="4049"/>
                    </a:moveTo>
                    <a:lnTo>
                      <a:pt x="3928" y="4049"/>
                    </a:lnTo>
                    <a:cubicBezTo>
                      <a:pt x="3920" y="4127"/>
                      <a:pt x="3912" y="4175"/>
                      <a:pt x="3910" y="4224"/>
                    </a:cubicBezTo>
                    <a:cubicBezTo>
                      <a:pt x="3900" y="4405"/>
                      <a:pt x="3883" y="4584"/>
                      <a:pt x="3884" y="4765"/>
                    </a:cubicBezTo>
                    <a:cubicBezTo>
                      <a:pt x="3886" y="4911"/>
                      <a:pt x="3925" y="5051"/>
                      <a:pt x="4097" y="5092"/>
                    </a:cubicBezTo>
                    <a:cubicBezTo>
                      <a:pt x="3850" y="5455"/>
                      <a:pt x="3726" y="5828"/>
                      <a:pt x="3861" y="6256"/>
                    </a:cubicBezTo>
                    <a:cubicBezTo>
                      <a:pt x="3937" y="6498"/>
                      <a:pt x="3926" y="6493"/>
                      <a:pt x="3703" y="6614"/>
                    </a:cubicBezTo>
                    <a:cubicBezTo>
                      <a:pt x="3142" y="6916"/>
                      <a:pt x="3130" y="7170"/>
                      <a:pt x="3353" y="7610"/>
                    </a:cubicBezTo>
                    <a:cubicBezTo>
                      <a:pt x="3411" y="7728"/>
                      <a:pt x="3411" y="7779"/>
                      <a:pt x="3272" y="7837"/>
                    </a:cubicBezTo>
                    <a:cubicBezTo>
                      <a:pt x="2871" y="8004"/>
                      <a:pt x="2559" y="8345"/>
                      <a:pt x="2608" y="8850"/>
                    </a:cubicBezTo>
                    <a:cubicBezTo>
                      <a:pt x="2611" y="8897"/>
                      <a:pt x="2608" y="8946"/>
                      <a:pt x="2608" y="9027"/>
                    </a:cubicBezTo>
                    <a:cubicBezTo>
                      <a:pt x="2402" y="8823"/>
                      <a:pt x="2239" y="8627"/>
                      <a:pt x="2186" y="8374"/>
                    </a:cubicBezTo>
                    <a:cubicBezTo>
                      <a:pt x="2128" y="8100"/>
                      <a:pt x="2107" y="7818"/>
                      <a:pt x="2062" y="7542"/>
                    </a:cubicBezTo>
                    <a:cubicBezTo>
                      <a:pt x="2040" y="7387"/>
                      <a:pt x="2009" y="7231"/>
                      <a:pt x="1970" y="7078"/>
                    </a:cubicBezTo>
                    <a:cubicBezTo>
                      <a:pt x="1953" y="7005"/>
                      <a:pt x="1876" y="6932"/>
                      <a:pt x="1888" y="6870"/>
                    </a:cubicBezTo>
                    <a:cubicBezTo>
                      <a:pt x="1898" y="6813"/>
                      <a:pt x="1993" y="6773"/>
                      <a:pt x="2048" y="6724"/>
                    </a:cubicBezTo>
                    <a:cubicBezTo>
                      <a:pt x="2309" y="6493"/>
                      <a:pt x="2355" y="6051"/>
                      <a:pt x="2151" y="5724"/>
                    </a:cubicBezTo>
                    <a:cubicBezTo>
                      <a:pt x="2112" y="5660"/>
                      <a:pt x="2071" y="5595"/>
                      <a:pt x="2025" y="5516"/>
                    </a:cubicBezTo>
                    <a:cubicBezTo>
                      <a:pt x="2073" y="5491"/>
                      <a:pt x="2100" y="5474"/>
                      <a:pt x="2128" y="5464"/>
                    </a:cubicBezTo>
                    <a:cubicBezTo>
                      <a:pt x="2437" y="5353"/>
                      <a:pt x="2656" y="5138"/>
                      <a:pt x="2830" y="4868"/>
                    </a:cubicBezTo>
                    <a:cubicBezTo>
                      <a:pt x="2892" y="4770"/>
                      <a:pt x="3198" y="4596"/>
                      <a:pt x="3316" y="4588"/>
                    </a:cubicBezTo>
                    <a:lnTo>
                      <a:pt x="3316" y="4588"/>
                    </a:lnTo>
                    <a:cubicBezTo>
                      <a:pt x="2966" y="5255"/>
                      <a:pt x="2801" y="5970"/>
                      <a:pt x="2784" y="6717"/>
                    </a:cubicBezTo>
                    <a:cubicBezTo>
                      <a:pt x="2806" y="6722"/>
                      <a:pt x="2830" y="6726"/>
                      <a:pt x="2852" y="6731"/>
                    </a:cubicBezTo>
                    <a:cubicBezTo>
                      <a:pt x="2862" y="6652"/>
                      <a:pt x="2877" y="6572"/>
                      <a:pt x="2883" y="6493"/>
                    </a:cubicBezTo>
                    <a:cubicBezTo>
                      <a:pt x="2921" y="5872"/>
                      <a:pt x="3043" y="5270"/>
                      <a:pt x="3328" y="4713"/>
                    </a:cubicBezTo>
                    <a:cubicBezTo>
                      <a:pt x="3462" y="4452"/>
                      <a:pt x="3661" y="4236"/>
                      <a:pt x="3928" y="4049"/>
                    </a:cubicBezTo>
                    <a:close/>
                    <a:moveTo>
                      <a:pt x="18991" y="9384"/>
                    </a:moveTo>
                    <a:cubicBezTo>
                      <a:pt x="19037" y="9384"/>
                      <a:pt x="19076" y="9431"/>
                      <a:pt x="19159" y="9532"/>
                    </a:cubicBezTo>
                    <a:cubicBezTo>
                      <a:pt x="19179" y="9556"/>
                      <a:pt x="19200" y="9581"/>
                      <a:pt x="19220" y="9606"/>
                    </a:cubicBezTo>
                    <a:cubicBezTo>
                      <a:pt x="19349" y="9773"/>
                      <a:pt x="19522" y="9856"/>
                      <a:pt x="19734" y="9867"/>
                    </a:cubicBezTo>
                    <a:cubicBezTo>
                      <a:pt x="19766" y="9869"/>
                      <a:pt x="19798" y="9870"/>
                      <a:pt x="19830" y="9870"/>
                    </a:cubicBezTo>
                    <a:cubicBezTo>
                      <a:pt x="20049" y="9870"/>
                      <a:pt x="20253" y="9819"/>
                      <a:pt x="20426" y="9645"/>
                    </a:cubicBezTo>
                    <a:cubicBezTo>
                      <a:pt x="20596" y="9873"/>
                      <a:pt x="20792" y="9943"/>
                      <a:pt x="21004" y="9943"/>
                    </a:cubicBezTo>
                    <a:cubicBezTo>
                      <a:pt x="21198" y="9943"/>
                      <a:pt x="21405" y="9885"/>
                      <a:pt x="21617" y="9836"/>
                    </a:cubicBezTo>
                    <a:lnTo>
                      <a:pt x="21617" y="9836"/>
                    </a:lnTo>
                    <a:cubicBezTo>
                      <a:pt x="21445" y="10002"/>
                      <a:pt x="21291" y="10125"/>
                      <a:pt x="21167" y="10272"/>
                    </a:cubicBezTo>
                    <a:cubicBezTo>
                      <a:pt x="21042" y="10420"/>
                      <a:pt x="20945" y="10595"/>
                      <a:pt x="20826" y="10771"/>
                    </a:cubicBezTo>
                    <a:cubicBezTo>
                      <a:pt x="20556" y="10691"/>
                      <a:pt x="20275" y="10586"/>
                      <a:pt x="19985" y="10586"/>
                    </a:cubicBezTo>
                    <a:cubicBezTo>
                      <a:pt x="19778" y="10586"/>
                      <a:pt x="19566" y="10639"/>
                      <a:pt x="19350" y="10792"/>
                    </a:cubicBezTo>
                    <a:cubicBezTo>
                      <a:pt x="19261" y="10544"/>
                      <a:pt x="19109" y="10371"/>
                      <a:pt x="18890" y="10260"/>
                    </a:cubicBezTo>
                    <a:cubicBezTo>
                      <a:pt x="18782" y="10205"/>
                      <a:pt x="18670" y="10156"/>
                      <a:pt x="18562" y="10100"/>
                    </a:cubicBezTo>
                    <a:cubicBezTo>
                      <a:pt x="18362" y="9999"/>
                      <a:pt x="18165" y="9895"/>
                      <a:pt x="17966" y="9792"/>
                    </a:cubicBezTo>
                    <a:cubicBezTo>
                      <a:pt x="17973" y="9777"/>
                      <a:pt x="17978" y="9762"/>
                      <a:pt x="17984" y="9748"/>
                    </a:cubicBezTo>
                    <a:cubicBezTo>
                      <a:pt x="18561" y="10028"/>
                      <a:pt x="19157" y="10207"/>
                      <a:pt x="19785" y="10207"/>
                    </a:cubicBezTo>
                    <a:cubicBezTo>
                      <a:pt x="19921" y="10207"/>
                      <a:pt x="20058" y="10199"/>
                      <a:pt x="20196" y="10181"/>
                    </a:cubicBezTo>
                    <a:cubicBezTo>
                      <a:pt x="19824" y="10131"/>
                      <a:pt x="19447" y="10109"/>
                      <a:pt x="19077" y="10046"/>
                    </a:cubicBezTo>
                    <a:cubicBezTo>
                      <a:pt x="18706" y="9981"/>
                      <a:pt x="18347" y="9862"/>
                      <a:pt x="18026" y="9653"/>
                    </a:cubicBezTo>
                    <a:cubicBezTo>
                      <a:pt x="18039" y="9651"/>
                      <a:pt x="18053" y="9651"/>
                      <a:pt x="18066" y="9651"/>
                    </a:cubicBezTo>
                    <a:cubicBezTo>
                      <a:pt x="18098" y="9651"/>
                      <a:pt x="18130" y="9654"/>
                      <a:pt x="18162" y="9655"/>
                    </a:cubicBezTo>
                    <a:cubicBezTo>
                      <a:pt x="18188" y="9655"/>
                      <a:pt x="18213" y="9656"/>
                      <a:pt x="18238" y="9656"/>
                    </a:cubicBezTo>
                    <a:cubicBezTo>
                      <a:pt x="18442" y="9656"/>
                      <a:pt x="18639" y="9632"/>
                      <a:pt x="18808" y="9498"/>
                    </a:cubicBezTo>
                    <a:cubicBezTo>
                      <a:pt x="18900" y="9424"/>
                      <a:pt x="18949" y="9384"/>
                      <a:pt x="18991" y="9384"/>
                    </a:cubicBezTo>
                    <a:close/>
                    <a:moveTo>
                      <a:pt x="17508" y="8348"/>
                    </a:moveTo>
                    <a:lnTo>
                      <a:pt x="17508" y="8348"/>
                    </a:lnTo>
                    <a:cubicBezTo>
                      <a:pt x="17520" y="8578"/>
                      <a:pt x="17413" y="8740"/>
                      <a:pt x="17312" y="8899"/>
                    </a:cubicBezTo>
                    <a:cubicBezTo>
                      <a:pt x="16978" y="9416"/>
                      <a:pt x="16566" y="9828"/>
                      <a:pt x="15909" y="9912"/>
                    </a:cubicBezTo>
                    <a:cubicBezTo>
                      <a:pt x="15960" y="9921"/>
                      <a:pt x="16009" y="9926"/>
                      <a:pt x="16056" y="9926"/>
                    </a:cubicBezTo>
                    <a:cubicBezTo>
                      <a:pt x="16098" y="9926"/>
                      <a:pt x="16139" y="9922"/>
                      <a:pt x="16179" y="9911"/>
                    </a:cubicBezTo>
                    <a:cubicBezTo>
                      <a:pt x="16824" y="9733"/>
                      <a:pt x="17188" y="9246"/>
                      <a:pt x="17505" y="8699"/>
                    </a:cubicBezTo>
                    <a:lnTo>
                      <a:pt x="17505" y="8699"/>
                    </a:lnTo>
                    <a:cubicBezTo>
                      <a:pt x="17493" y="8853"/>
                      <a:pt x="17473" y="9002"/>
                      <a:pt x="17441" y="9148"/>
                    </a:cubicBezTo>
                    <a:cubicBezTo>
                      <a:pt x="17374" y="9449"/>
                      <a:pt x="17191" y="9688"/>
                      <a:pt x="17013" y="9928"/>
                    </a:cubicBezTo>
                    <a:cubicBezTo>
                      <a:pt x="16830" y="10175"/>
                      <a:pt x="16720" y="10448"/>
                      <a:pt x="16740" y="10763"/>
                    </a:cubicBezTo>
                    <a:cubicBezTo>
                      <a:pt x="16745" y="10847"/>
                      <a:pt x="16740" y="10931"/>
                      <a:pt x="16740" y="11015"/>
                    </a:cubicBezTo>
                    <a:cubicBezTo>
                      <a:pt x="16725" y="11021"/>
                      <a:pt x="16713" y="11024"/>
                      <a:pt x="16698" y="11029"/>
                    </a:cubicBezTo>
                    <a:cubicBezTo>
                      <a:pt x="16508" y="10765"/>
                      <a:pt x="16243" y="10632"/>
                      <a:pt x="15935" y="10573"/>
                    </a:cubicBezTo>
                    <a:cubicBezTo>
                      <a:pt x="15815" y="10549"/>
                      <a:pt x="15695" y="10525"/>
                      <a:pt x="15573" y="10512"/>
                    </a:cubicBezTo>
                    <a:cubicBezTo>
                      <a:pt x="15050" y="10457"/>
                      <a:pt x="14552" y="10319"/>
                      <a:pt x="14096" y="10046"/>
                    </a:cubicBezTo>
                    <a:cubicBezTo>
                      <a:pt x="14055" y="10021"/>
                      <a:pt x="14015" y="9994"/>
                      <a:pt x="13965" y="9962"/>
                    </a:cubicBezTo>
                    <a:cubicBezTo>
                      <a:pt x="13987" y="9955"/>
                      <a:pt x="13997" y="9949"/>
                      <a:pt x="14003" y="9949"/>
                    </a:cubicBezTo>
                    <a:cubicBezTo>
                      <a:pt x="14003" y="9949"/>
                      <a:pt x="14004" y="9949"/>
                      <a:pt x="14004" y="9949"/>
                    </a:cubicBezTo>
                    <a:cubicBezTo>
                      <a:pt x="14116" y="9968"/>
                      <a:pt x="14226" y="9977"/>
                      <a:pt x="14335" y="9977"/>
                    </a:cubicBezTo>
                    <a:cubicBezTo>
                      <a:pt x="14720" y="9977"/>
                      <a:pt x="15090" y="9868"/>
                      <a:pt x="15453" y="9733"/>
                    </a:cubicBezTo>
                    <a:cubicBezTo>
                      <a:pt x="15794" y="9608"/>
                      <a:pt x="15931" y="9340"/>
                      <a:pt x="15884" y="8979"/>
                    </a:cubicBezTo>
                    <a:cubicBezTo>
                      <a:pt x="15876" y="8906"/>
                      <a:pt x="15862" y="8833"/>
                      <a:pt x="15851" y="8769"/>
                    </a:cubicBezTo>
                    <a:lnTo>
                      <a:pt x="15851" y="8769"/>
                    </a:lnTo>
                    <a:cubicBezTo>
                      <a:pt x="16069" y="8826"/>
                      <a:pt x="16281" y="8863"/>
                      <a:pt x="16483" y="8863"/>
                    </a:cubicBezTo>
                    <a:cubicBezTo>
                      <a:pt x="16865" y="8863"/>
                      <a:pt x="17214" y="8730"/>
                      <a:pt x="17508" y="8348"/>
                    </a:cubicBezTo>
                    <a:close/>
                    <a:moveTo>
                      <a:pt x="18305" y="11488"/>
                    </a:moveTo>
                    <a:cubicBezTo>
                      <a:pt x="18310" y="12137"/>
                      <a:pt x="18157" y="12728"/>
                      <a:pt x="17774" y="13245"/>
                    </a:cubicBezTo>
                    <a:cubicBezTo>
                      <a:pt x="17493" y="13625"/>
                      <a:pt x="17125" y="13885"/>
                      <a:pt x="16663" y="14004"/>
                    </a:cubicBezTo>
                    <a:cubicBezTo>
                      <a:pt x="16561" y="14031"/>
                      <a:pt x="16461" y="14045"/>
                      <a:pt x="16364" y="14045"/>
                    </a:cubicBezTo>
                    <a:cubicBezTo>
                      <a:pt x="16168" y="14045"/>
                      <a:pt x="15983" y="13989"/>
                      <a:pt x="15806" y="13870"/>
                    </a:cubicBezTo>
                    <a:cubicBezTo>
                      <a:pt x="15777" y="13852"/>
                      <a:pt x="15745" y="13836"/>
                      <a:pt x="15714" y="13818"/>
                    </a:cubicBezTo>
                    <a:lnTo>
                      <a:pt x="15714" y="13818"/>
                    </a:lnTo>
                    <a:cubicBezTo>
                      <a:pt x="15870" y="14024"/>
                      <a:pt x="16081" y="14120"/>
                      <a:pt x="16326" y="14121"/>
                    </a:cubicBezTo>
                    <a:cubicBezTo>
                      <a:pt x="16329" y="14121"/>
                      <a:pt x="16332" y="14121"/>
                      <a:pt x="16335" y="14121"/>
                    </a:cubicBezTo>
                    <a:cubicBezTo>
                      <a:pt x="16732" y="14121"/>
                      <a:pt x="17084" y="13974"/>
                      <a:pt x="17392" y="13735"/>
                    </a:cubicBezTo>
                    <a:cubicBezTo>
                      <a:pt x="17958" y="13299"/>
                      <a:pt x="18242" y="12701"/>
                      <a:pt x="18349" y="12009"/>
                    </a:cubicBezTo>
                    <a:cubicBezTo>
                      <a:pt x="18372" y="11868"/>
                      <a:pt x="18381" y="11726"/>
                      <a:pt x="18398" y="11566"/>
                    </a:cubicBezTo>
                    <a:cubicBezTo>
                      <a:pt x="18621" y="11830"/>
                      <a:pt x="18723" y="12126"/>
                      <a:pt x="18761" y="12437"/>
                    </a:cubicBezTo>
                    <a:cubicBezTo>
                      <a:pt x="18841" y="13080"/>
                      <a:pt x="18782" y="13720"/>
                      <a:pt x="18648" y="14354"/>
                    </a:cubicBezTo>
                    <a:cubicBezTo>
                      <a:pt x="18641" y="14385"/>
                      <a:pt x="18624" y="14412"/>
                      <a:pt x="18609" y="14447"/>
                    </a:cubicBezTo>
                    <a:cubicBezTo>
                      <a:pt x="18531" y="14305"/>
                      <a:pt x="18464" y="14174"/>
                      <a:pt x="18384" y="14049"/>
                    </a:cubicBezTo>
                    <a:cubicBezTo>
                      <a:pt x="18364" y="14015"/>
                      <a:pt x="18310" y="13978"/>
                      <a:pt x="18276" y="13978"/>
                    </a:cubicBezTo>
                    <a:cubicBezTo>
                      <a:pt x="18273" y="13978"/>
                      <a:pt x="18271" y="13978"/>
                      <a:pt x="18268" y="13979"/>
                    </a:cubicBezTo>
                    <a:cubicBezTo>
                      <a:pt x="18236" y="13984"/>
                      <a:pt x="18201" y="14048"/>
                      <a:pt x="18192" y="14090"/>
                    </a:cubicBezTo>
                    <a:cubicBezTo>
                      <a:pt x="18144" y="14329"/>
                      <a:pt x="18017" y="14519"/>
                      <a:pt x="17860" y="14702"/>
                    </a:cubicBezTo>
                    <a:cubicBezTo>
                      <a:pt x="17375" y="15267"/>
                      <a:pt x="16699" y="15507"/>
                      <a:pt x="16018" y="15788"/>
                    </a:cubicBezTo>
                    <a:cubicBezTo>
                      <a:pt x="16053" y="15589"/>
                      <a:pt x="16081" y="15391"/>
                      <a:pt x="16124" y="15192"/>
                    </a:cubicBezTo>
                    <a:cubicBezTo>
                      <a:pt x="16161" y="15019"/>
                      <a:pt x="16132" y="14952"/>
                      <a:pt x="15961" y="14897"/>
                    </a:cubicBezTo>
                    <a:cubicBezTo>
                      <a:pt x="15597" y="14783"/>
                      <a:pt x="15309" y="14567"/>
                      <a:pt x="15093" y="14255"/>
                    </a:cubicBezTo>
                    <a:cubicBezTo>
                      <a:pt x="14978" y="14087"/>
                      <a:pt x="14867" y="13916"/>
                      <a:pt x="14761" y="13743"/>
                    </a:cubicBezTo>
                    <a:cubicBezTo>
                      <a:pt x="14617" y="13513"/>
                      <a:pt x="14418" y="13361"/>
                      <a:pt x="14159" y="13283"/>
                    </a:cubicBezTo>
                    <a:cubicBezTo>
                      <a:pt x="14110" y="13268"/>
                      <a:pt x="14059" y="13249"/>
                      <a:pt x="13967" y="13218"/>
                    </a:cubicBezTo>
                    <a:cubicBezTo>
                      <a:pt x="14103" y="13137"/>
                      <a:pt x="14200" y="13062"/>
                      <a:pt x="14308" y="13014"/>
                    </a:cubicBezTo>
                    <a:cubicBezTo>
                      <a:pt x="14550" y="12906"/>
                      <a:pt x="14798" y="12854"/>
                      <a:pt x="15049" y="12854"/>
                    </a:cubicBezTo>
                    <a:cubicBezTo>
                      <a:pt x="15212" y="12854"/>
                      <a:pt x="15377" y="12876"/>
                      <a:pt x="15543" y="12919"/>
                    </a:cubicBezTo>
                    <a:cubicBezTo>
                      <a:pt x="15714" y="12962"/>
                      <a:pt x="15883" y="13016"/>
                      <a:pt x="16056" y="13049"/>
                    </a:cubicBezTo>
                    <a:cubicBezTo>
                      <a:pt x="16100" y="13057"/>
                      <a:pt x="16143" y="13061"/>
                      <a:pt x="16185" y="13061"/>
                    </a:cubicBezTo>
                    <a:cubicBezTo>
                      <a:pt x="16406" y="13061"/>
                      <a:pt x="16593" y="12947"/>
                      <a:pt x="16712" y="12744"/>
                    </a:cubicBezTo>
                    <a:cubicBezTo>
                      <a:pt x="16861" y="12494"/>
                      <a:pt x="16873" y="12231"/>
                      <a:pt x="16786" y="11958"/>
                    </a:cubicBezTo>
                    <a:cubicBezTo>
                      <a:pt x="16773" y="11918"/>
                      <a:pt x="16761" y="11877"/>
                      <a:pt x="16740" y="11807"/>
                    </a:cubicBezTo>
                    <a:lnTo>
                      <a:pt x="16740" y="11807"/>
                    </a:lnTo>
                    <a:cubicBezTo>
                      <a:pt x="16976" y="11965"/>
                      <a:pt x="17210" y="12053"/>
                      <a:pt x="17463" y="12053"/>
                    </a:cubicBezTo>
                    <a:cubicBezTo>
                      <a:pt x="17516" y="12053"/>
                      <a:pt x="17570" y="12050"/>
                      <a:pt x="17625" y="12042"/>
                    </a:cubicBezTo>
                    <a:cubicBezTo>
                      <a:pt x="17962" y="11994"/>
                      <a:pt x="18168" y="11789"/>
                      <a:pt x="18305" y="11488"/>
                    </a:cubicBezTo>
                    <a:close/>
                    <a:moveTo>
                      <a:pt x="18399" y="10871"/>
                    </a:moveTo>
                    <a:lnTo>
                      <a:pt x="18399" y="10871"/>
                    </a:lnTo>
                    <a:cubicBezTo>
                      <a:pt x="19074" y="11240"/>
                      <a:pt x="19752" y="11419"/>
                      <a:pt x="20438" y="11419"/>
                    </a:cubicBezTo>
                    <a:cubicBezTo>
                      <a:pt x="21045" y="11419"/>
                      <a:pt x="21659" y="11278"/>
                      <a:pt x="22282" y="11006"/>
                    </a:cubicBezTo>
                    <a:lnTo>
                      <a:pt x="22282" y="11006"/>
                    </a:lnTo>
                    <a:cubicBezTo>
                      <a:pt x="22282" y="11100"/>
                      <a:pt x="22293" y="11181"/>
                      <a:pt x="22281" y="11259"/>
                    </a:cubicBezTo>
                    <a:cubicBezTo>
                      <a:pt x="22206" y="11753"/>
                      <a:pt x="22412" y="12124"/>
                      <a:pt x="22799" y="12406"/>
                    </a:cubicBezTo>
                    <a:cubicBezTo>
                      <a:pt x="23428" y="12862"/>
                      <a:pt x="24148" y="13022"/>
                      <a:pt x="24911" y="13038"/>
                    </a:cubicBezTo>
                    <a:cubicBezTo>
                      <a:pt x="24933" y="13038"/>
                      <a:pt x="24955" y="13038"/>
                      <a:pt x="24977" y="13038"/>
                    </a:cubicBezTo>
                    <a:cubicBezTo>
                      <a:pt x="25022" y="13038"/>
                      <a:pt x="25072" y="13038"/>
                      <a:pt x="25134" y="13038"/>
                    </a:cubicBezTo>
                    <a:cubicBezTo>
                      <a:pt x="25030" y="13213"/>
                      <a:pt x="24942" y="13364"/>
                      <a:pt x="24849" y="13513"/>
                    </a:cubicBezTo>
                    <a:cubicBezTo>
                      <a:pt x="24661" y="13814"/>
                      <a:pt x="24592" y="14138"/>
                      <a:pt x="24684" y="14488"/>
                    </a:cubicBezTo>
                    <a:cubicBezTo>
                      <a:pt x="24779" y="14856"/>
                      <a:pt x="24881" y="15221"/>
                      <a:pt x="24969" y="15592"/>
                    </a:cubicBezTo>
                    <a:cubicBezTo>
                      <a:pt x="25283" y="16921"/>
                      <a:pt x="25154" y="18174"/>
                      <a:pt x="24306" y="19297"/>
                    </a:cubicBezTo>
                    <a:cubicBezTo>
                      <a:pt x="24272" y="19342"/>
                      <a:pt x="24234" y="19381"/>
                      <a:pt x="24184" y="19437"/>
                    </a:cubicBezTo>
                    <a:cubicBezTo>
                      <a:pt x="23853" y="17837"/>
                      <a:pt x="22823" y="17164"/>
                      <a:pt x="21259" y="17154"/>
                    </a:cubicBezTo>
                    <a:cubicBezTo>
                      <a:pt x="21281" y="17094"/>
                      <a:pt x="21296" y="17052"/>
                      <a:pt x="21310" y="17010"/>
                    </a:cubicBezTo>
                    <a:cubicBezTo>
                      <a:pt x="21491" y="16498"/>
                      <a:pt x="21301" y="15674"/>
                      <a:pt x="20538" y="15450"/>
                    </a:cubicBezTo>
                    <a:cubicBezTo>
                      <a:pt x="20325" y="15386"/>
                      <a:pt x="20110" y="15350"/>
                      <a:pt x="19894" y="15350"/>
                    </a:cubicBezTo>
                    <a:cubicBezTo>
                      <a:pt x="19761" y="15350"/>
                      <a:pt x="19626" y="15364"/>
                      <a:pt x="19491" y="15394"/>
                    </a:cubicBezTo>
                    <a:cubicBezTo>
                      <a:pt x="19446" y="15404"/>
                      <a:pt x="19400" y="15405"/>
                      <a:pt x="19337" y="15413"/>
                    </a:cubicBezTo>
                    <a:cubicBezTo>
                      <a:pt x="19381" y="15275"/>
                      <a:pt x="19417" y="15164"/>
                      <a:pt x="19455" y="15053"/>
                    </a:cubicBezTo>
                    <a:cubicBezTo>
                      <a:pt x="19618" y="14556"/>
                      <a:pt x="19662" y="14054"/>
                      <a:pt x="19519" y="13543"/>
                    </a:cubicBezTo>
                    <a:cubicBezTo>
                      <a:pt x="19390" y="13078"/>
                      <a:pt x="19214" y="12634"/>
                      <a:pt x="18944" y="12230"/>
                    </a:cubicBezTo>
                    <a:cubicBezTo>
                      <a:pt x="18797" y="12011"/>
                      <a:pt x="18656" y="11791"/>
                      <a:pt x="18511" y="11571"/>
                    </a:cubicBezTo>
                    <a:cubicBezTo>
                      <a:pt x="18387" y="11383"/>
                      <a:pt x="18356" y="11173"/>
                      <a:pt x="18356" y="10951"/>
                    </a:cubicBezTo>
                    <a:lnTo>
                      <a:pt x="18356" y="10951"/>
                    </a:lnTo>
                    <a:cubicBezTo>
                      <a:pt x="18373" y="10955"/>
                      <a:pt x="18384" y="10954"/>
                      <a:pt x="18388" y="10959"/>
                    </a:cubicBezTo>
                    <a:cubicBezTo>
                      <a:pt x="18802" y="11474"/>
                      <a:pt x="19362" y="11776"/>
                      <a:pt x="19952" y="12034"/>
                    </a:cubicBezTo>
                    <a:cubicBezTo>
                      <a:pt x="20462" y="12256"/>
                      <a:pt x="20985" y="12450"/>
                      <a:pt x="21486" y="12693"/>
                    </a:cubicBezTo>
                    <a:cubicBezTo>
                      <a:pt x="22608" y="13237"/>
                      <a:pt x="23339" y="14105"/>
                      <a:pt x="23603" y="15340"/>
                    </a:cubicBezTo>
                    <a:cubicBezTo>
                      <a:pt x="23606" y="15360"/>
                      <a:pt x="23616" y="15377"/>
                      <a:pt x="23623" y="15397"/>
                    </a:cubicBezTo>
                    <a:cubicBezTo>
                      <a:pt x="23636" y="15394"/>
                      <a:pt x="23647" y="15392"/>
                      <a:pt x="23659" y="15389"/>
                    </a:cubicBezTo>
                    <a:cubicBezTo>
                      <a:pt x="23641" y="15278"/>
                      <a:pt x="23637" y="15161"/>
                      <a:pt x="23605" y="15055"/>
                    </a:cubicBezTo>
                    <a:cubicBezTo>
                      <a:pt x="23311" y="14069"/>
                      <a:pt x="22712" y="13314"/>
                      <a:pt x="21823" y="12817"/>
                    </a:cubicBezTo>
                    <a:cubicBezTo>
                      <a:pt x="21306" y="12529"/>
                      <a:pt x="20749" y="12314"/>
                      <a:pt x="20207" y="12073"/>
                    </a:cubicBezTo>
                    <a:cubicBezTo>
                      <a:pt x="19757" y="11871"/>
                      <a:pt x="19303" y="11672"/>
                      <a:pt x="18916" y="11358"/>
                    </a:cubicBezTo>
                    <a:cubicBezTo>
                      <a:pt x="18733" y="11209"/>
                      <a:pt x="18570" y="11034"/>
                      <a:pt x="18399" y="10871"/>
                    </a:cubicBezTo>
                    <a:close/>
                    <a:moveTo>
                      <a:pt x="18800" y="12202"/>
                    </a:moveTo>
                    <a:lnTo>
                      <a:pt x="18800" y="12202"/>
                    </a:lnTo>
                    <a:cubicBezTo>
                      <a:pt x="18816" y="12209"/>
                      <a:pt x="18822" y="12209"/>
                      <a:pt x="18823" y="12211"/>
                    </a:cubicBezTo>
                    <a:cubicBezTo>
                      <a:pt x="19421" y="13143"/>
                      <a:pt x="19748" y="14116"/>
                      <a:pt x="19308" y="15217"/>
                    </a:cubicBezTo>
                    <a:cubicBezTo>
                      <a:pt x="19218" y="15440"/>
                      <a:pt x="19212" y="15493"/>
                      <a:pt x="19363" y="15493"/>
                    </a:cubicBezTo>
                    <a:cubicBezTo>
                      <a:pt x="19401" y="15493"/>
                      <a:pt x="19449" y="15489"/>
                      <a:pt x="19508" y="15485"/>
                    </a:cubicBezTo>
                    <a:cubicBezTo>
                      <a:pt x="19517" y="15485"/>
                      <a:pt x="19525" y="15489"/>
                      <a:pt x="19559" y="15497"/>
                    </a:cubicBezTo>
                    <a:cubicBezTo>
                      <a:pt x="19471" y="16721"/>
                      <a:pt x="18988" y="17804"/>
                      <a:pt x="18357" y="18837"/>
                    </a:cubicBezTo>
                    <a:cubicBezTo>
                      <a:pt x="18763" y="18371"/>
                      <a:pt x="19009" y="17816"/>
                      <a:pt x="19235" y="17252"/>
                    </a:cubicBezTo>
                    <a:cubicBezTo>
                      <a:pt x="19466" y="16678"/>
                      <a:pt x="19613" y="16084"/>
                      <a:pt x="19636" y="15424"/>
                    </a:cubicBezTo>
                    <a:cubicBezTo>
                      <a:pt x="19874" y="15444"/>
                      <a:pt x="20097" y="15468"/>
                      <a:pt x="20320" y="15484"/>
                    </a:cubicBezTo>
                    <a:cubicBezTo>
                      <a:pt x="20484" y="15495"/>
                      <a:pt x="20551" y="15588"/>
                      <a:pt x="20581" y="15740"/>
                    </a:cubicBezTo>
                    <a:cubicBezTo>
                      <a:pt x="20680" y="16250"/>
                      <a:pt x="20666" y="16757"/>
                      <a:pt x="20564" y="17265"/>
                    </a:cubicBezTo>
                    <a:cubicBezTo>
                      <a:pt x="20523" y="17471"/>
                      <a:pt x="20508" y="17540"/>
                      <a:pt x="20412" y="17540"/>
                    </a:cubicBezTo>
                    <a:cubicBezTo>
                      <a:pt x="20363" y="17540"/>
                      <a:pt x="20294" y="17523"/>
                      <a:pt x="20190" y="17496"/>
                    </a:cubicBezTo>
                    <a:cubicBezTo>
                      <a:pt x="20175" y="17493"/>
                      <a:pt x="20163" y="17489"/>
                      <a:pt x="20149" y="17485"/>
                    </a:cubicBezTo>
                    <a:cubicBezTo>
                      <a:pt x="20082" y="17469"/>
                      <a:pt x="20023" y="17461"/>
                      <a:pt x="19972" y="17461"/>
                    </a:cubicBezTo>
                    <a:cubicBezTo>
                      <a:pt x="19789" y="17461"/>
                      <a:pt x="19698" y="17567"/>
                      <a:pt x="19649" y="17810"/>
                    </a:cubicBezTo>
                    <a:cubicBezTo>
                      <a:pt x="19582" y="18152"/>
                      <a:pt x="19623" y="18486"/>
                      <a:pt x="19720" y="18817"/>
                    </a:cubicBezTo>
                    <a:cubicBezTo>
                      <a:pt x="19752" y="18929"/>
                      <a:pt x="19786" y="19039"/>
                      <a:pt x="19823" y="19163"/>
                    </a:cubicBezTo>
                    <a:cubicBezTo>
                      <a:pt x="19793" y="19163"/>
                      <a:pt x="19772" y="19165"/>
                      <a:pt x="19753" y="19165"/>
                    </a:cubicBezTo>
                    <a:cubicBezTo>
                      <a:pt x="19744" y="19165"/>
                      <a:pt x="19736" y="19164"/>
                      <a:pt x="19727" y="19163"/>
                    </a:cubicBezTo>
                    <a:cubicBezTo>
                      <a:pt x="19695" y="19159"/>
                      <a:pt x="19664" y="19157"/>
                      <a:pt x="19635" y="19157"/>
                    </a:cubicBezTo>
                    <a:cubicBezTo>
                      <a:pt x="19403" y="19157"/>
                      <a:pt x="19247" y="19288"/>
                      <a:pt x="19141" y="19504"/>
                    </a:cubicBezTo>
                    <a:cubicBezTo>
                      <a:pt x="19101" y="19585"/>
                      <a:pt x="19063" y="19667"/>
                      <a:pt x="19024" y="19750"/>
                    </a:cubicBezTo>
                    <a:cubicBezTo>
                      <a:pt x="18893" y="20027"/>
                      <a:pt x="18714" y="20269"/>
                      <a:pt x="18486" y="20476"/>
                    </a:cubicBezTo>
                    <a:cubicBezTo>
                      <a:pt x="18231" y="20708"/>
                      <a:pt x="17919" y="20832"/>
                      <a:pt x="17620" y="20945"/>
                    </a:cubicBezTo>
                    <a:cubicBezTo>
                      <a:pt x="17660" y="20710"/>
                      <a:pt x="17701" y="20480"/>
                      <a:pt x="17736" y="20251"/>
                    </a:cubicBezTo>
                    <a:cubicBezTo>
                      <a:pt x="17809" y="19777"/>
                      <a:pt x="17671" y="19390"/>
                      <a:pt x="17255" y="19126"/>
                    </a:cubicBezTo>
                    <a:cubicBezTo>
                      <a:pt x="17172" y="19072"/>
                      <a:pt x="17154" y="19018"/>
                      <a:pt x="17232" y="18943"/>
                    </a:cubicBezTo>
                    <a:cubicBezTo>
                      <a:pt x="17525" y="18667"/>
                      <a:pt x="17618" y="18310"/>
                      <a:pt x="17651" y="17924"/>
                    </a:cubicBezTo>
                    <a:cubicBezTo>
                      <a:pt x="17684" y="17551"/>
                      <a:pt x="17552" y="17261"/>
                      <a:pt x="17234" y="17057"/>
                    </a:cubicBezTo>
                    <a:cubicBezTo>
                      <a:pt x="17176" y="17020"/>
                      <a:pt x="17122" y="16973"/>
                      <a:pt x="17046" y="16916"/>
                    </a:cubicBezTo>
                    <a:cubicBezTo>
                      <a:pt x="17129" y="16868"/>
                      <a:pt x="17194" y="16835"/>
                      <a:pt x="17251" y="16793"/>
                    </a:cubicBezTo>
                    <a:cubicBezTo>
                      <a:pt x="17389" y="16693"/>
                      <a:pt x="17546" y="16607"/>
                      <a:pt x="17656" y="16481"/>
                    </a:cubicBezTo>
                    <a:cubicBezTo>
                      <a:pt x="18104" y="15965"/>
                      <a:pt x="18162" y="15352"/>
                      <a:pt x="18052" y="14706"/>
                    </a:cubicBezTo>
                    <a:cubicBezTo>
                      <a:pt x="18045" y="14674"/>
                      <a:pt x="18046" y="14635"/>
                      <a:pt x="18059" y="14607"/>
                    </a:cubicBezTo>
                    <a:cubicBezTo>
                      <a:pt x="18140" y="14437"/>
                      <a:pt x="18226" y="14271"/>
                      <a:pt x="18325" y="14081"/>
                    </a:cubicBezTo>
                    <a:cubicBezTo>
                      <a:pt x="18377" y="14181"/>
                      <a:pt x="18424" y="14282"/>
                      <a:pt x="18479" y="14379"/>
                    </a:cubicBezTo>
                    <a:cubicBezTo>
                      <a:pt x="18517" y="14449"/>
                      <a:pt x="18568" y="14514"/>
                      <a:pt x="18613" y="14581"/>
                    </a:cubicBezTo>
                    <a:cubicBezTo>
                      <a:pt x="18653" y="14510"/>
                      <a:pt x="18713" y="14442"/>
                      <a:pt x="18730" y="14366"/>
                    </a:cubicBezTo>
                    <a:cubicBezTo>
                      <a:pt x="18870" y="13766"/>
                      <a:pt x="18906" y="13156"/>
                      <a:pt x="18856" y="12543"/>
                    </a:cubicBezTo>
                    <a:cubicBezTo>
                      <a:pt x="18847" y="12431"/>
                      <a:pt x="18820" y="12320"/>
                      <a:pt x="18800" y="12202"/>
                    </a:cubicBezTo>
                    <a:close/>
                    <a:moveTo>
                      <a:pt x="15421" y="18028"/>
                    </a:moveTo>
                    <a:cubicBezTo>
                      <a:pt x="15437" y="18028"/>
                      <a:pt x="15453" y="18029"/>
                      <a:pt x="15469" y="18030"/>
                    </a:cubicBezTo>
                    <a:cubicBezTo>
                      <a:pt x="15900" y="18058"/>
                      <a:pt x="16269" y="18439"/>
                      <a:pt x="16281" y="18873"/>
                    </a:cubicBezTo>
                    <a:cubicBezTo>
                      <a:pt x="16284" y="18973"/>
                      <a:pt x="16254" y="19079"/>
                      <a:pt x="16218" y="19174"/>
                    </a:cubicBezTo>
                    <a:cubicBezTo>
                      <a:pt x="16179" y="19274"/>
                      <a:pt x="16097" y="19321"/>
                      <a:pt x="15995" y="19321"/>
                    </a:cubicBezTo>
                    <a:cubicBezTo>
                      <a:pt x="15981" y="19321"/>
                      <a:pt x="15966" y="19320"/>
                      <a:pt x="15952" y="19318"/>
                    </a:cubicBezTo>
                    <a:cubicBezTo>
                      <a:pt x="15817" y="19302"/>
                      <a:pt x="15708" y="19247"/>
                      <a:pt x="15655" y="19115"/>
                    </a:cubicBezTo>
                    <a:cubicBezTo>
                      <a:pt x="15646" y="19094"/>
                      <a:pt x="15661" y="19061"/>
                      <a:pt x="15667" y="19021"/>
                    </a:cubicBezTo>
                    <a:cubicBezTo>
                      <a:pt x="15707" y="19040"/>
                      <a:pt x="15734" y="19047"/>
                      <a:pt x="15752" y="19065"/>
                    </a:cubicBezTo>
                    <a:cubicBezTo>
                      <a:pt x="15796" y="19109"/>
                      <a:pt x="15842" y="19144"/>
                      <a:pt x="15895" y="19144"/>
                    </a:cubicBezTo>
                    <a:cubicBezTo>
                      <a:pt x="15921" y="19144"/>
                      <a:pt x="15949" y="19135"/>
                      <a:pt x="15979" y="19114"/>
                    </a:cubicBezTo>
                    <a:cubicBezTo>
                      <a:pt x="16070" y="19050"/>
                      <a:pt x="16057" y="18956"/>
                      <a:pt x="16031" y="18868"/>
                    </a:cubicBezTo>
                    <a:cubicBezTo>
                      <a:pt x="15967" y="18645"/>
                      <a:pt x="15785" y="18518"/>
                      <a:pt x="15591" y="18518"/>
                    </a:cubicBezTo>
                    <a:cubicBezTo>
                      <a:pt x="15488" y="18518"/>
                      <a:pt x="15380" y="18554"/>
                      <a:pt x="15285" y="18632"/>
                    </a:cubicBezTo>
                    <a:cubicBezTo>
                      <a:pt x="15014" y="18857"/>
                      <a:pt x="14933" y="19159"/>
                      <a:pt x="14993" y="19489"/>
                    </a:cubicBezTo>
                    <a:cubicBezTo>
                      <a:pt x="15096" y="20070"/>
                      <a:pt x="15755" y="20589"/>
                      <a:pt x="16350" y="20589"/>
                    </a:cubicBezTo>
                    <a:cubicBezTo>
                      <a:pt x="16388" y="20589"/>
                      <a:pt x="16425" y="20587"/>
                      <a:pt x="16462" y="20582"/>
                    </a:cubicBezTo>
                    <a:cubicBezTo>
                      <a:pt x="16984" y="20521"/>
                      <a:pt x="17413" y="20305"/>
                      <a:pt x="17640" y="19783"/>
                    </a:cubicBezTo>
                    <a:lnTo>
                      <a:pt x="17640" y="19783"/>
                    </a:lnTo>
                    <a:cubicBezTo>
                      <a:pt x="17640" y="19965"/>
                      <a:pt x="17634" y="20147"/>
                      <a:pt x="17642" y="20328"/>
                    </a:cubicBezTo>
                    <a:cubicBezTo>
                      <a:pt x="17653" y="20574"/>
                      <a:pt x="17518" y="20721"/>
                      <a:pt x="17319" y="20831"/>
                    </a:cubicBezTo>
                    <a:cubicBezTo>
                      <a:pt x="17007" y="21006"/>
                      <a:pt x="16680" y="21086"/>
                      <a:pt x="16341" y="21086"/>
                    </a:cubicBezTo>
                    <a:cubicBezTo>
                      <a:pt x="16203" y="21086"/>
                      <a:pt x="16064" y="21073"/>
                      <a:pt x="15923" y="21047"/>
                    </a:cubicBezTo>
                    <a:cubicBezTo>
                      <a:pt x="15160" y="20909"/>
                      <a:pt x="14633" y="20387"/>
                      <a:pt x="14479" y="19628"/>
                    </a:cubicBezTo>
                    <a:cubicBezTo>
                      <a:pt x="14375" y="19122"/>
                      <a:pt x="14456" y="18662"/>
                      <a:pt x="14849" y="18294"/>
                    </a:cubicBezTo>
                    <a:cubicBezTo>
                      <a:pt x="15011" y="18144"/>
                      <a:pt x="15195" y="18028"/>
                      <a:pt x="15421" y="18028"/>
                    </a:cubicBezTo>
                    <a:close/>
                    <a:moveTo>
                      <a:pt x="17552" y="20747"/>
                    </a:moveTo>
                    <a:lnTo>
                      <a:pt x="17552" y="20747"/>
                    </a:lnTo>
                    <a:cubicBezTo>
                      <a:pt x="17532" y="20817"/>
                      <a:pt x="17501" y="20876"/>
                      <a:pt x="17477" y="20938"/>
                    </a:cubicBezTo>
                    <a:cubicBezTo>
                      <a:pt x="17465" y="20969"/>
                      <a:pt x="17452" y="21026"/>
                      <a:pt x="17465" y="21036"/>
                    </a:cubicBezTo>
                    <a:cubicBezTo>
                      <a:pt x="17486" y="21050"/>
                      <a:pt x="17517" y="21057"/>
                      <a:pt x="17547" y="21057"/>
                    </a:cubicBezTo>
                    <a:cubicBezTo>
                      <a:pt x="17557" y="21057"/>
                      <a:pt x="17567" y="21056"/>
                      <a:pt x="17576" y="21054"/>
                    </a:cubicBezTo>
                    <a:cubicBezTo>
                      <a:pt x="17625" y="21047"/>
                      <a:pt x="17671" y="21025"/>
                      <a:pt x="17717" y="21006"/>
                    </a:cubicBezTo>
                    <a:cubicBezTo>
                      <a:pt x="17890" y="20932"/>
                      <a:pt x="18062" y="20857"/>
                      <a:pt x="18260" y="20768"/>
                    </a:cubicBezTo>
                    <a:lnTo>
                      <a:pt x="18260" y="20768"/>
                    </a:lnTo>
                    <a:cubicBezTo>
                      <a:pt x="18159" y="21161"/>
                      <a:pt x="17860" y="21298"/>
                      <a:pt x="17546" y="21403"/>
                    </a:cubicBezTo>
                    <a:cubicBezTo>
                      <a:pt x="17442" y="21438"/>
                      <a:pt x="17328" y="21454"/>
                      <a:pt x="17212" y="21454"/>
                    </a:cubicBezTo>
                    <a:cubicBezTo>
                      <a:pt x="16902" y="21454"/>
                      <a:pt x="16588" y="21340"/>
                      <a:pt x="16466" y="21164"/>
                    </a:cubicBezTo>
                    <a:cubicBezTo>
                      <a:pt x="16863" y="21112"/>
                      <a:pt x="17226" y="20985"/>
                      <a:pt x="17552" y="20747"/>
                    </a:cubicBezTo>
                    <a:close/>
                    <a:moveTo>
                      <a:pt x="18725" y="20396"/>
                    </a:moveTo>
                    <a:cubicBezTo>
                      <a:pt x="18724" y="20584"/>
                      <a:pt x="18707" y="20765"/>
                      <a:pt x="18682" y="20944"/>
                    </a:cubicBezTo>
                    <a:cubicBezTo>
                      <a:pt x="18613" y="21414"/>
                      <a:pt x="18341" y="21731"/>
                      <a:pt x="17927" y="21939"/>
                    </a:cubicBezTo>
                    <a:cubicBezTo>
                      <a:pt x="17615" y="22096"/>
                      <a:pt x="17284" y="22185"/>
                      <a:pt x="16937" y="22214"/>
                    </a:cubicBezTo>
                    <a:cubicBezTo>
                      <a:pt x="16892" y="22218"/>
                      <a:pt x="16847" y="22220"/>
                      <a:pt x="16803" y="22220"/>
                    </a:cubicBezTo>
                    <a:cubicBezTo>
                      <a:pt x="16517" y="22220"/>
                      <a:pt x="16250" y="22143"/>
                      <a:pt x="16012" y="21969"/>
                    </a:cubicBezTo>
                    <a:cubicBezTo>
                      <a:pt x="15938" y="21915"/>
                      <a:pt x="15870" y="21842"/>
                      <a:pt x="15820" y="21765"/>
                    </a:cubicBezTo>
                    <a:cubicBezTo>
                      <a:pt x="15796" y="21728"/>
                      <a:pt x="15815" y="21659"/>
                      <a:pt x="15815" y="21605"/>
                    </a:cubicBezTo>
                    <a:lnTo>
                      <a:pt x="15815" y="21605"/>
                    </a:lnTo>
                    <a:cubicBezTo>
                      <a:pt x="15866" y="21609"/>
                      <a:pt x="15921" y="21602"/>
                      <a:pt x="15966" y="21621"/>
                    </a:cubicBezTo>
                    <a:cubicBezTo>
                      <a:pt x="16028" y="21648"/>
                      <a:pt x="16079" y="21700"/>
                      <a:pt x="16137" y="21731"/>
                    </a:cubicBezTo>
                    <a:cubicBezTo>
                      <a:pt x="16237" y="21783"/>
                      <a:pt x="16340" y="21818"/>
                      <a:pt x="16446" y="21818"/>
                    </a:cubicBezTo>
                    <a:cubicBezTo>
                      <a:pt x="16527" y="21818"/>
                      <a:pt x="16610" y="21798"/>
                      <a:pt x="16696" y="21752"/>
                    </a:cubicBezTo>
                    <a:cubicBezTo>
                      <a:pt x="16574" y="21682"/>
                      <a:pt x="16445" y="21622"/>
                      <a:pt x="16333" y="21539"/>
                    </a:cubicBezTo>
                    <a:cubicBezTo>
                      <a:pt x="16235" y="21465"/>
                      <a:pt x="16151" y="21368"/>
                      <a:pt x="16070" y="21272"/>
                    </a:cubicBezTo>
                    <a:cubicBezTo>
                      <a:pt x="16051" y="21249"/>
                      <a:pt x="16053" y="21176"/>
                      <a:pt x="16073" y="21154"/>
                    </a:cubicBezTo>
                    <a:cubicBezTo>
                      <a:pt x="16088" y="21139"/>
                      <a:pt x="16121" y="21130"/>
                      <a:pt x="16151" y="21130"/>
                    </a:cubicBezTo>
                    <a:cubicBezTo>
                      <a:pt x="16168" y="21130"/>
                      <a:pt x="16183" y="21133"/>
                      <a:pt x="16194" y="21138"/>
                    </a:cubicBezTo>
                    <a:cubicBezTo>
                      <a:pt x="16287" y="21182"/>
                      <a:pt x="16383" y="21230"/>
                      <a:pt x="16461" y="21297"/>
                    </a:cubicBezTo>
                    <a:cubicBezTo>
                      <a:pt x="16640" y="21450"/>
                      <a:pt x="16914" y="21536"/>
                      <a:pt x="17202" y="21536"/>
                    </a:cubicBezTo>
                    <a:cubicBezTo>
                      <a:pt x="17506" y="21536"/>
                      <a:pt x="17824" y="21441"/>
                      <a:pt x="18061" y="21229"/>
                    </a:cubicBezTo>
                    <a:cubicBezTo>
                      <a:pt x="18166" y="21134"/>
                      <a:pt x="18277" y="21001"/>
                      <a:pt x="18305" y="20868"/>
                    </a:cubicBezTo>
                    <a:cubicBezTo>
                      <a:pt x="18356" y="20614"/>
                      <a:pt x="18589" y="20559"/>
                      <a:pt x="18725" y="20396"/>
                    </a:cubicBezTo>
                    <a:close/>
                    <a:moveTo>
                      <a:pt x="19137" y="19764"/>
                    </a:moveTo>
                    <a:cubicBezTo>
                      <a:pt x="19150" y="19815"/>
                      <a:pt x="19162" y="19857"/>
                      <a:pt x="19171" y="19902"/>
                    </a:cubicBezTo>
                    <a:cubicBezTo>
                      <a:pt x="19272" y="20383"/>
                      <a:pt x="19163" y="20846"/>
                      <a:pt x="19032" y="21303"/>
                    </a:cubicBezTo>
                    <a:cubicBezTo>
                      <a:pt x="18885" y="21812"/>
                      <a:pt x="18668" y="22285"/>
                      <a:pt x="18264" y="22638"/>
                    </a:cubicBezTo>
                    <a:cubicBezTo>
                      <a:pt x="18084" y="22795"/>
                      <a:pt x="17865" y="22915"/>
                      <a:pt x="17646" y="23016"/>
                    </a:cubicBezTo>
                    <a:cubicBezTo>
                      <a:pt x="17587" y="23043"/>
                      <a:pt x="17525" y="23057"/>
                      <a:pt x="17463" y="23057"/>
                    </a:cubicBezTo>
                    <a:cubicBezTo>
                      <a:pt x="17357" y="23057"/>
                      <a:pt x="17250" y="23018"/>
                      <a:pt x="17160" y="22939"/>
                    </a:cubicBezTo>
                    <a:cubicBezTo>
                      <a:pt x="17030" y="22826"/>
                      <a:pt x="17050" y="22686"/>
                      <a:pt x="17204" y="22618"/>
                    </a:cubicBezTo>
                    <a:cubicBezTo>
                      <a:pt x="17315" y="22569"/>
                      <a:pt x="17433" y="22535"/>
                      <a:pt x="17549" y="22495"/>
                    </a:cubicBezTo>
                    <a:cubicBezTo>
                      <a:pt x="17809" y="22410"/>
                      <a:pt x="18035" y="22272"/>
                      <a:pt x="18209" y="22060"/>
                    </a:cubicBezTo>
                    <a:cubicBezTo>
                      <a:pt x="18619" y="21563"/>
                      <a:pt x="18870" y="21007"/>
                      <a:pt x="18785" y="20341"/>
                    </a:cubicBezTo>
                    <a:cubicBezTo>
                      <a:pt x="18782" y="20318"/>
                      <a:pt x="18795" y="20288"/>
                      <a:pt x="18810" y="20267"/>
                    </a:cubicBezTo>
                    <a:cubicBezTo>
                      <a:pt x="18914" y="20104"/>
                      <a:pt x="19021" y="19943"/>
                      <a:pt x="19137" y="19764"/>
                    </a:cubicBezTo>
                    <a:close/>
                    <a:moveTo>
                      <a:pt x="4517" y="1"/>
                    </a:moveTo>
                    <a:cubicBezTo>
                      <a:pt x="4463" y="1"/>
                      <a:pt x="4403" y="25"/>
                      <a:pt x="4347" y="35"/>
                    </a:cubicBezTo>
                    <a:cubicBezTo>
                      <a:pt x="4365" y="101"/>
                      <a:pt x="4368" y="174"/>
                      <a:pt x="4403" y="230"/>
                    </a:cubicBezTo>
                    <a:cubicBezTo>
                      <a:pt x="4464" y="328"/>
                      <a:pt x="4542" y="417"/>
                      <a:pt x="4618" y="509"/>
                    </a:cubicBezTo>
                    <a:cubicBezTo>
                      <a:pt x="4660" y="559"/>
                      <a:pt x="4672" y="602"/>
                      <a:pt x="4609" y="643"/>
                    </a:cubicBezTo>
                    <a:cubicBezTo>
                      <a:pt x="4424" y="763"/>
                      <a:pt x="4239" y="884"/>
                      <a:pt x="4055" y="1005"/>
                    </a:cubicBezTo>
                    <a:cubicBezTo>
                      <a:pt x="3853" y="427"/>
                      <a:pt x="3127" y="71"/>
                      <a:pt x="2587" y="71"/>
                    </a:cubicBezTo>
                    <a:cubicBezTo>
                      <a:pt x="2497" y="71"/>
                      <a:pt x="2413" y="81"/>
                      <a:pt x="2337" y="101"/>
                    </a:cubicBezTo>
                    <a:cubicBezTo>
                      <a:pt x="1995" y="192"/>
                      <a:pt x="1698" y="345"/>
                      <a:pt x="1581" y="710"/>
                    </a:cubicBezTo>
                    <a:cubicBezTo>
                      <a:pt x="1504" y="948"/>
                      <a:pt x="1643" y="1131"/>
                      <a:pt x="1873" y="1131"/>
                    </a:cubicBezTo>
                    <a:cubicBezTo>
                      <a:pt x="1899" y="1131"/>
                      <a:pt x="1926" y="1128"/>
                      <a:pt x="1954" y="1123"/>
                    </a:cubicBezTo>
                    <a:cubicBezTo>
                      <a:pt x="2070" y="1103"/>
                      <a:pt x="2154" y="1040"/>
                      <a:pt x="2187" y="922"/>
                    </a:cubicBezTo>
                    <a:cubicBezTo>
                      <a:pt x="2219" y="813"/>
                      <a:pt x="2198" y="716"/>
                      <a:pt x="2104" y="643"/>
                    </a:cubicBezTo>
                    <a:cubicBezTo>
                      <a:pt x="2090" y="633"/>
                      <a:pt x="2080" y="618"/>
                      <a:pt x="2069" y="605"/>
                    </a:cubicBezTo>
                    <a:cubicBezTo>
                      <a:pt x="2183" y="532"/>
                      <a:pt x="2320" y="498"/>
                      <a:pt x="2467" y="498"/>
                    </a:cubicBezTo>
                    <a:cubicBezTo>
                      <a:pt x="2907" y="498"/>
                      <a:pt x="3426" y="801"/>
                      <a:pt x="3629" y="1259"/>
                    </a:cubicBezTo>
                    <a:cubicBezTo>
                      <a:pt x="3531" y="1238"/>
                      <a:pt x="3441" y="1214"/>
                      <a:pt x="3348" y="1200"/>
                    </a:cubicBezTo>
                    <a:cubicBezTo>
                      <a:pt x="3172" y="1174"/>
                      <a:pt x="2998" y="1160"/>
                      <a:pt x="2829" y="1160"/>
                    </a:cubicBezTo>
                    <a:cubicBezTo>
                      <a:pt x="2134" y="1160"/>
                      <a:pt x="1504" y="1388"/>
                      <a:pt x="966" y="1906"/>
                    </a:cubicBezTo>
                    <a:cubicBezTo>
                      <a:pt x="644" y="2216"/>
                      <a:pt x="482" y="2601"/>
                      <a:pt x="534" y="3060"/>
                    </a:cubicBezTo>
                    <a:cubicBezTo>
                      <a:pt x="539" y="3110"/>
                      <a:pt x="493" y="3173"/>
                      <a:pt x="456" y="3214"/>
                    </a:cubicBezTo>
                    <a:cubicBezTo>
                      <a:pt x="182" y="3511"/>
                      <a:pt x="1" y="3840"/>
                      <a:pt x="110" y="4258"/>
                    </a:cubicBezTo>
                    <a:cubicBezTo>
                      <a:pt x="212" y="4647"/>
                      <a:pt x="514" y="4919"/>
                      <a:pt x="859" y="4957"/>
                    </a:cubicBezTo>
                    <a:cubicBezTo>
                      <a:pt x="875" y="4959"/>
                      <a:pt x="891" y="4959"/>
                      <a:pt x="907" y="4959"/>
                    </a:cubicBezTo>
                    <a:cubicBezTo>
                      <a:pt x="1094" y="4959"/>
                      <a:pt x="1238" y="4830"/>
                      <a:pt x="1279" y="4620"/>
                    </a:cubicBezTo>
                    <a:cubicBezTo>
                      <a:pt x="1323" y="4403"/>
                      <a:pt x="1240" y="4234"/>
                      <a:pt x="1042" y="4205"/>
                    </a:cubicBezTo>
                    <a:cubicBezTo>
                      <a:pt x="1030" y="4203"/>
                      <a:pt x="1018" y="4202"/>
                      <a:pt x="1006" y="4202"/>
                    </a:cubicBezTo>
                    <a:cubicBezTo>
                      <a:pt x="919" y="4202"/>
                      <a:pt x="823" y="4247"/>
                      <a:pt x="709" y="4273"/>
                    </a:cubicBezTo>
                    <a:cubicBezTo>
                      <a:pt x="595" y="4167"/>
                      <a:pt x="555" y="3826"/>
                      <a:pt x="673" y="3668"/>
                    </a:cubicBezTo>
                    <a:cubicBezTo>
                      <a:pt x="701" y="3628"/>
                      <a:pt x="729" y="3606"/>
                      <a:pt x="761" y="3606"/>
                    </a:cubicBezTo>
                    <a:cubicBezTo>
                      <a:pt x="786" y="3606"/>
                      <a:pt x="814" y="3621"/>
                      <a:pt x="846" y="3655"/>
                    </a:cubicBezTo>
                    <a:cubicBezTo>
                      <a:pt x="1013" y="3835"/>
                      <a:pt x="1225" y="3933"/>
                      <a:pt x="1462" y="3977"/>
                    </a:cubicBezTo>
                    <a:cubicBezTo>
                      <a:pt x="1502" y="3985"/>
                      <a:pt x="1541" y="3988"/>
                      <a:pt x="1579" y="3988"/>
                    </a:cubicBezTo>
                    <a:cubicBezTo>
                      <a:pt x="1858" y="3988"/>
                      <a:pt x="2075" y="3799"/>
                      <a:pt x="2114" y="3502"/>
                    </a:cubicBezTo>
                    <a:cubicBezTo>
                      <a:pt x="2134" y="3358"/>
                      <a:pt x="2077" y="3242"/>
                      <a:pt x="1953" y="3168"/>
                    </a:cubicBezTo>
                    <a:cubicBezTo>
                      <a:pt x="1884" y="3126"/>
                      <a:pt x="1813" y="3097"/>
                      <a:pt x="1742" y="3097"/>
                    </a:cubicBezTo>
                    <a:cubicBezTo>
                      <a:pt x="1681" y="3097"/>
                      <a:pt x="1621" y="3118"/>
                      <a:pt x="1562" y="3170"/>
                    </a:cubicBezTo>
                    <a:cubicBezTo>
                      <a:pt x="1527" y="3201"/>
                      <a:pt x="1495" y="3214"/>
                      <a:pt x="1466" y="3214"/>
                    </a:cubicBezTo>
                    <a:cubicBezTo>
                      <a:pt x="1424" y="3214"/>
                      <a:pt x="1389" y="3184"/>
                      <a:pt x="1365" y="3134"/>
                    </a:cubicBezTo>
                    <a:cubicBezTo>
                      <a:pt x="1324" y="3048"/>
                      <a:pt x="1289" y="2947"/>
                      <a:pt x="1288" y="2852"/>
                    </a:cubicBezTo>
                    <a:cubicBezTo>
                      <a:pt x="1284" y="2563"/>
                      <a:pt x="1369" y="2302"/>
                      <a:pt x="1600" y="2114"/>
                    </a:cubicBezTo>
                    <a:cubicBezTo>
                      <a:pt x="1944" y="1831"/>
                      <a:pt x="2324" y="1712"/>
                      <a:pt x="2729" y="1712"/>
                    </a:cubicBezTo>
                    <a:cubicBezTo>
                      <a:pt x="2899" y="1712"/>
                      <a:pt x="3074" y="1733"/>
                      <a:pt x="3252" y="1772"/>
                    </a:cubicBezTo>
                    <a:cubicBezTo>
                      <a:pt x="3265" y="1774"/>
                      <a:pt x="3273" y="1788"/>
                      <a:pt x="3293" y="1801"/>
                    </a:cubicBezTo>
                    <a:cubicBezTo>
                      <a:pt x="3121" y="2001"/>
                      <a:pt x="2914" y="2151"/>
                      <a:pt x="2684" y="2273"/>
                    </a:cubicBezTo>
                    <a:cubicBezTo>
                      <a:pt x="2573" y="2332"/>
                      <a:pt x="2456" y="2383"/>
                      <a:pt x="2345" y="2444"/>
                    </a:cubicBezTo>
                    <a:cubicBezTo>
                      <a:pt x="2165" y="2543"/>
                      <a:pt x="2163" y="2604"/>
                      <a:pt x="2332" y="2718"/>
                    </a:cubicBezTo>
                    <a:cubicBezTo>
                      <a:pt x="2560" y="2873"/>
                      <a:pt x="2748" y="3070"/>
                      <a:pt x="2810" y="3339"/>
                    </a:cubicBezTo>
                    <a:cubicBezTo>
                      <a:pt x="2847" y="3504"/>
                      <a:pt x="2849" y="3694"/>
                      <a:pt x="2811" y="3860"/>
                    </a:cubicBezTo>
                    <a:cubicBezTo>
                      <a:pt x="2731" y="4206"/>
                      <a:pt x="2599" y="4535"/>
                      <a:pt x="2297" y="4760"/>
                    </a:cubicBezTo>
                    <a:cubicBezTo>
                      <a:pt x="2287" y="4769"/>
                      <a:pt x="2279" y="4780"/>
                      <a:pt x="2273" y="4791"/>
                    </a:cubicBezTo>
                    <a:cubicBezTo>
                      <a:pt x="2269" y="4800"/>
                      <a:pt x="2269" y="4810"/>
                      <a:pt x="2265" y="4838"/>
                    </a:cubicBezTo>
                    <a:cubicBezTo>
                      <a:pt x="2304" y="4852"/>
                      <a:pt x="2342" y="4857"/>
                      <a:pt x="2381" y="4857"/>
                    </a:cubicBezTo>
                    <a:cubicBezTo>
                      <a:pt x="2502" y="4857"/>
                      <a:pt x="2623" y="4805"/>
                      <a:pt x="2758" y="4805"/>
                    </a:cubicBezTo>
                    <a:cubicBezTo>
                      <a:pt x="2767" y="4805"/>
                      <a:pt x="2776" y="4805"/>
                      <a:pt x="2785" y="4806"/>
                    </a:cubicBezTo>
                    <a:cubicBezTo>
                      <a:pt x="2739" y="4872"/>
                      <a:pt x="2704" y="4930"/>
                      <a:pt x="2661" y="4982"/>
                    </a:cubicBezTo>
                    <a:cubicBezTo>
                      <a:pt x="2508" y="5172"/>
                      <a:pt x="2325" y="5322"/>
                      <a:pt x="2088" y="5401"/>
                    </a:cubicBezTo>
                    <a:cubicBezTo>
                      <a:pt x="1932" y="5455"/>
                      <a:pt x="1907" y="5513"/>
                      <a:pt x="2006" y="5651"/>
                    </a:cubicBezTo>
                    <a:cubicBezTo>
                      <a:pt x="2130" y="5823"/>
                      <a:pt x="2193" y="6010"/>
                      <a:pt x="2183" y="6222"/>
                    </a:cubicBezTo>
                    <a:cubicBezTo>
                      <a:pt x="2175" y="6448"/>
                      <a:pt x="2082" y="6625"/>
                      <a:pt x="1881" y="6733"/>
                    </a:cubicBezTo>
                    <a:cubicBezTo>
                      <a:pt x="1795" y="6780"/>
                      <a:pt x="1746" y="6839"/>
                      <a:pt x="1800" y="6929"/>
                    </a:cubicBezTo>
                    <a:cubicBezTo>
                      <a:pt x="1959" y="7193"/>
                      <a:pt x="1963" y="7490"/>
                      <a:pt x="1987" y="7782"/>
                    </a:cubicBezTo>
                    <a:cubicBezTo>
                      <a:pt x="2016" y="8136"/>
                      <a:pt x="2059" y="8488"/>
                      <a:pt x="2278" y="8787"/>
                    </a:cubicBezTo>
                    <a:cubicBezTo>
                      <a:pt x="2358" y="8895"/>
                      <a:pt x="2451" y="8995"/>
                      <a:pt x="2545" y="9093"/>
                    </a:cubicBezTo>
                    <a:cubicBezTo>
                      <a:pt x="2563" y="9112"/>
                      <a:pt x="2602" y="9129"/>
                      <a:pt x="2630" y="9129"/>
                    </a:cubicBezTo>
                    <a:cubicBezTo>
                      <a:pt x="2638" y="9129"/>
                      <a:pt x="2645" y="9127"/>
                      <a:pt x="2650" y="9125"/>
                    </a:cubicBezTo>
                    <a:cubicBezTo>
                      <a:pt x="2676" y="9112"/>
                      <a:pt x="2689" y="9061"/>
                      <a:pt x="2695" y="9023"/>
                    </a:cubicBezTo>
                    <a:cubicBezTo>
                      <a:pt x="2702" y="8979"/>
                      <a:pt x="2693" y="8933"/>
                      <a:pt x="2692" y="8887"/>
                    </a:cubicBezTo>
                    <a:cubicBezTo>
                      <a:pt x="2672" y="8403"/>
                      <a:pt x="2873" y="8090"/>
                      <a:pt x="3325" y="7904"/>
                    </a:cubicBezTo>
                    <a:cubicBezTo>
                      <a:pt x="3514" y="7826"/>
                      <a:pt x="3525" y="7796"/>
                      <a:pt x="3435" y="7610"/>
                    </a:cubicBezTo>
                    <a:cubicBezTo>
                      <a:pt x="3432" y="7607"/>
                      <a:pt x="3431" y="7603"/>
                      <a:pt x="3428" y="7599"/>
                    </a:cubicBezTo>
                    <a:cubicBezTo>
                      <a:pt x="3218" y="7164"/>
                      <a:pt x="3227" y="6957"/>
                      <a:pt x="3774" y="6675"/>
                    </a:cubicBezTo>
                    <a:cubicBezTo>
                      <a:pt x="3799" y="6661"/>
                      <a:pt x="3825" y="6653"/>
                      <a:pt x="3849" y="6643"/>
                    </a:cubicBezTo>
                    <a:cubicBezTo>
                      <a:pt x="4012" y="6573"/>
                      <a:pt x="4035" y="6544"/>
                      <a:pt x="3973" y="6375"/>
                    </a:cubicBezTo>
                    <a:cubicBezTo>
                      <a:pt x="3810" y="5927"/>
                      <a:pt x="3881" y="5522"/>
                      <a:pt x="4165" y="5146"/>
                    </a:cubicBezTo>
                    <a:cubicBezTo>
                      <a:pt x="4174" y="5135"/>
                      <a:pt x="4185" y="5127"/>
                      <a:pt x="4218" y="5097"/>
                    </a:cubicBezTo>
                    <a:cubicBezTo>
                      <a:pt x="4275" y="5175"/>
                      <a:pt x="4344" y="5241"/>
                      <a:pt x="4380" y="5322"/>
                    </a:cubicBezTo>
                    <a:cubicBezTo>
                      <a:pt x="4492" y="5573"/>
                      <a:pt x="4504" y="5839"/>
                      <a:pt x="4466" y="6108"/>
                    </a:cubicBezTo>
                    <a:cubicBezTo>
                      <a:pt x="4437" y="6324"/>
                      <a:pt x="4451" y="6343"/>
                      <a:pt x="4662" y="6374"/>
                    </a:cubicBezTo>
                    <a:cubicBezTo>
                      <a:pt x="4930" y="6412"/>
                      <a:pt x="5137" y="6556"/>
                      <a:pt x="5334" y="6732"/>
                    </a:cubicBezTo>
                    <a:cubicBezTo>
                      <a:pt x="5597" y="6973"/>
                      <a:pt x="5863" y="7215"/>
                      <a:pt x="6148" y="7428"/>
                    </a:cubicBezTo>
                    <a:cubicBezTo>
                      <a:pt x="6296" y="7537"/>
                      <a:pt x="6488" y="7593"/>
                      <a:pt x="6664" y="7660"/>
                    </a:cubicBezTo>
                    <a:cubicBezTo>
                      <a:pt x="6674" y="7663"/>
                      <a:pt x="6684" y="7665"/>
                      <a:pt x="6695" y="7665"/>
                    </a:cubicBezTo>
                    <a:cubicBezTo>
                      <a:pt x="6736" y="7665"/>
                      <a:pt x="6784" y="7645"/>
                      <a:pt x="6826" y="7638"/>
                    </a:cubicBezTo>
                    <a:cubicBezTo>
                      <a:pt x="6814" y="7584"/>
                      <a:pt x="6815" y="7522"/>
                      <a:pt x="6787" y="7479"/>
                    </a:cubicBezTo>
                    <a:cubicBezTo>
                      <a:pt x="6700" y="7347"/>
                      <a:pt x="6592" y="7228"/>
                      <a:pt x="6510" y="7093"/>
                    </a:cubicBezTo>
                    <a:cubicBezTo>
                      <a:pt x="6350" y="6827"/>
                      <a:pt x="6252" y="6536"/>
                      <a:pt x="6331" y="6225"/>
                    </a:cubicBezTo>
                    <a:cubicBezTo>
                      <a:pt x="6364" y="6096"/>
                      <a:pt x="6449" y="5973"/>
                      <a:pt x="6530" y="5863"/>
                    </a:cubicBezTo>
                    <a:cubicBezTo>
                      <a:pt x="6615" y="5744"/>
                      <a:pt x="6624" y="5645"/>
                      <a:pt x="6540" y="5518"/>
                    </a:cubicBezTo>
                    <a:cubicBezTo>
                      <a:pt x="6245" y="5077"/>
                      <a:pt x="6289" y="4653"/>
                      <a:pt x="6663" y="4278"/>
                    </a:cubicBezTo>
                    <a:cubicBezTo>
                      <a:pt x="6686" y="4255"/>
                      <a:pt x="6710" y="4233"/>
                      <a:pt x="6730" y="4210"/>
                    </a:cubicBezTo>
                    <a:cubicBezTo>
                      <a:pt x="6839" y="4087"/>
                      <a:pt x="6832" y="4008"/>
                      <a:pt x="6691" y="3926"/>
                    </a:cubicBezTo>
                    <a:cubicBezTo>
                      <a:pt x="6444" y="3781"/>
                      <a:pt x="6271" y="3572"/>
                      <a:pt x="6121" y="3336"/>
                    </a:cubicBezTo>
                    <a:cubicBezTo>
                      <a:pt x="6014" y="3169"/>
                      <a:pt x="5973" y="2990"/>
                      <a:pt x="6004" y="2791"/>
                    </a:cubicBezTo>
                    <a:cubicBezTo>
                      <a:pt x="6020" y="2687"/>
                      <a:pt x="6066" y="2618"/>
                      <a:pt x="6172" y="2611"/>
                    </a:cubicBezTo>
                    <a:cubicBezTo>
                      <a:pt x="6402" y="2598"/>
                      <a:pt x="6632" y="2593"/>
                      <a:pt x="6861" y="2587"/>
                    </a:cubicBezTo>
                    <a:cubicBezTo>
                      <a:pt x="6864" y="2587"/>
                      <a:pt x="6867" y="2587"/>
                      <a:pt x="6870" y="2587"/>
                    </a:cubicBezTo>
                    <a:cubicBezTo>
                      <a:pt x="6886" y="2587"/>
                      <a:pt x="6901" y="2591"/>
                      <a:pt x="6916" y="2593"/>
                    </a:cubicBezTo>
                    <a:cubicBezTo>
                      <a:pt x="6984" y="2601"/>
                      <a:pt x="7038" y="2607"/>
                      <a:pt x="7080" y="2607"/>
                    </a:cubicBezTo>
                    <a:cubicBezTo>
                      <a:pt x="7224" y="2607"/>
                      <a:pt x="7233" y="2544"/>
                      <a:pt x="7228" y="2313"/>
                    </a:cubicBezTo>
                    <a:cubicBezTo>
                      <a:pt x="7217" y="1767"/>
                      <a:pt x="7362" y="1265"/>
                      <a:pt x="7682" y="819"/>
                    </a:cubicBezTo>
                    <a:cubicBezTo>
                      <a:pt x="7723" y="762"/>
                      <a:pt x="7806" y="710"/>
                      <a:pt x="7875" y="700"/>
                    </a:cubicBezTo>
                    <a:cubicBezTo>
                      <a:pt x="8263" y="643"/>
                      <a:pt x="8649" y="619"/>
                      <a:pt x="9035" y="619"/>
                    </a:cubicBezTo>
                    <a:cubicBezTo>
                      <a:pt x="9706" y="619"/>
                      <a:pt x="10374" y="692"/>
                      <a:pt x="11041" y="798"/>
                    </a:cubicBezTo>
                    <a:cubicBezTo>
                      <a:pt x="11204" y="824"/>
                      <a:pt x="11366" y="855"/>
                      <a:pt x="11528" y="910"/>
                    </a:cubicBezTo>
                    <a:cubicBezTo>
                      <a:pt x="11487" y="924"/>
                      <a:pt x="11444" y="936"/>
                      <a:pt x="11402" y="950"/>
                    </a:cubicBezTo>
                    <a:cubicBezTo>
                      <a:pt x="10568" y="1216"/>
                      <a:pt x="9835" y="1653"/>
                      <a:pt x="9383" y="2422"/>
                    </a:cubicBezTo>
                    <a:cubicBezTo>
                      <a:pt x="8891" y="3260"/>
                      <a:pt x="8778" y="4157"/>
                      <a:pt x="9202" y="5073"/>
                    </a:cubicBezTo>
                    <a:cubicBezTo>
                      <a:pt x="9323" y="5332"/>
                      <a:pt x="9497" y="5541"/>
                      <a:pt x="9773" y="5645"/>
                    </a:cubicBezTo>
                    <a:cubicBezTo>
                      <a:pt x="9829" y="5665"/>
                      <a:pt x="9886" y="5683"/>
                      <a:pt x="9943" y="5694"/>
                    </a:cubicBezTo>
                    <a:cubicBezTo>
                      <a:pt x="9981" y="5702"/>
                      <a:pt x="10017" y="5706"/>
                      <a:pt x="10051" y="5706"/>
                    </a:cubicBezTo>
                    <a:cubicBezTo>
                      <a:pt x="10186" y="5706"/>
                      <a:pt x="10280" y="5645"/>
                      <a:pt x="10315" y="5534"/>
                    </a:cubicBezTo>
                    <a:cubicBezTo>
                      <a:pt x="10354" y="5402"/>
                      <a:pt x="10266" y="5226"/>
                      <a:pt x="10091" y="5180"/>
                    </a:cubicBezTo>
                    <a:cubicBezTo>
                      <a:pt x="9604" y="5051"/>
                      <a:pt x="9468" y="4682"/>
                      <a:pt x="9431" y="4246"/>
                    </a:cubicBezTo>
                    <a:cubicBezTo>
                      <a:pt x="9416" y="4051"/>
                      <a:pt x="9428" y="3854"/>
                      <a:pt x="9428" y="3657"/>
                    </a:cubicBezTo>
                    <a:cubicBezTo>
                      <a:pt x="9445" y="3656"/>
                      <a:pt x="9460" y="3656"/>
                      <a:pt x="9476" y="3654"/>
                    </a:cubicBezTo>
                    <a:cubicBezTo>
                      <a:pt x="9489" y="3762"/>
                      <a:pt x="9500" y="3869"/>
                      <a:pt x="9516" y="3974"/>
                    </a:cubicBezTo>
                    <a:cubicBezTo>
                      <a:pt x="9557" y="4237"/>
                      <a:pt x="9628" y="4490"/>
                      <a:pt x="9806" y="4695"/>
                    </a:cubicBezTo>
                    <a:cubicBezTo>
                      <a:pt x="9861" y="4758"/>
                      <a:pt x="9932" y="4821"/>
                      <a:pt x="10008" y="4847"/>
                    </a:cubicBezTo>
                    <a:cubicBezTo>
                      <a:pt x="10036" y="4857"/>
                      <a:pt x="10071" y="4862"/>
                      <a:pt x="10106" y="4862"/>
                    </a:cubicBezTo>
                    <a:cubicBezTo>
                      <a:pt x="10155" y="4862"/>
                      <a:pt x="10204" y="4852"/>
                      <a:pt x="10232" y="4829"/>
                    </a:cubicBezTo>
                    <a:cubicBezTo>
                      <a:pt x="10286" y="4783"/>
                      <a:pt x="10320" y="4680"/>
                      <a:pt x="10312" y="4607"/>
                    </a:cubicBezTo>
                    <a:cubicBezTo>
                      <a:pt x="10299" y="4483"/>
                      <a:pt x="10244" y="4364"/>
                      <a:pt x="10211" y="4241"/>
                    </a:cubicBezTo>
                    <a:cubicBezTo>
                      <a:pt x="10101" y="3835"/>
                      <a:pt x="10051" y="3431"/>
                      <a:pt x="10260" y="3037"/>
                    </a:cubicBezTo>
                    <a:cubicBezTo>
                      <a:pt x="10282" y="2996"/>
                      <a:pt x="10309" y="2959"/>
                      <a:pt x="10353" y="2888"/>
                    </a:cubicBezTo>
                    <a:cubicBezTo>
                      <a:pt x="10364" y="3059"/>
                      <a:pt x="10358" y="3197"/>
                      <a:pt x="10388" y="3324"/>
                    </a:cubicBezTo>
                    <a:cubicBezTo>
                      <a:pt x="10419" y="3457"/>
                      <a:pt x="10475" y="3590"/>
                      <a:pt x="10544" y="3708"/>
                    </a:cubicBezTo>
                    <a:cubicBezTo>
                      <a:pt x="10570" y="3750"/>
                      <a:pt x="10650" y="3785"/>
                      <a:pt x="10708" y="3785"/>
                    </a:cubicBezTo>
                    <a:cubicBezTo>
                      <a:pt x="10715" y="3785"/>
                      <a:pt x="10722" y="3784"/>
                      <a:pt x="10728" y="3783"/>
                    </a:cubicBezTo>
                    <a:cubicBezTo>
                      <a:pt x="10775" y="3776"/>
                      <a:pt x="10832" y="3698"/>
                      <a:pt x="10847" y="3641"/>
                    </a:cubicBezTo>
                    <a:cubicBezTo>
                      <a:pt x="10876" y="3528"/>
                      <a:pt x="10883" y="3409"/>
                      <a:pt x="10893" y="3292"/>
                    </a:cubicBezTo>
                    <a:cubicBezTo>
                      <a:pt x="10938" y="2774"/>
                      <a:pt x="11234" y="2423"/>
                      <a:pt x="11666" y="2158"/>
                    </a:cubicBezTo>
                    <a:lnTo>
                      <a:pt x="11666" y="2158"/>
                    </a:lnTo>
                    <a:cubicBezTo>
                      <a:pt x="11649" y="2202"/>
                      <a:pt x="11633" y="2247"/>
                      <a:pt x="11617" y="2291"/>
                    </a:cubicBezTo>
                    <a:cubicBezTo>
                      <a:pt x="11267" y="3270"/>
                      <a:pt x="11332" y="4207"/>
                      <a:pt x="11965" y="5051"/>
                    </a:cubicBezTo>
                    <a:cubicBezTo>
                      <a:pt x="12328" y="5532"/>
                      <a:pt x="12819" y="5752"/>
                      <a:pt x="13381" y="5752"/>
                    </a:cubicBezTo>
                    <a:cubicBezTo>
                      <a:pt x="13498" y="5752"/>
                      <a:pt x="13617" y="5743"/>
                      <a:pt x="13740" y="5724"/>
                    </a:cubicBezTo>
                    <a:cubicBezTo>
                      <a:pt x="14083" y="5673"/>
                      <a:pt x="14269" y="5476"/>
                      <a:pt x="14309" y="5204"/>
                    </a:cubicBezTo>
                    <a:cubicBezTo>
                      <a:pt x="14317" y="5152"/>
                      <a:pt x="14318" y="5094"/>
                      <a:pt x="14304" y="5044"/>
                    </a:cubicBezTo>
                    <a:cubicBezTo>
                      <a:pt x="14286" y="4976"/>
                      <a:pt x="14247" y="4942"/>
                      <a:pt x="14195" y="4942"/>
                    </a:cubicBezTo>
                    <a:cubicBezTo>
                      <a:pt x="14171" y="4942"/>
                      <a:pt x="14145" y="4949"/>
                      <a:pt x="14116" y="4963"/>
                    </a:cubicBezTo>
                    <a:cubicBezTo>
                      <a:pt x="14080" y="4980"/>
                      <a:pt x="14046" y="5006"/>
                      <a:pt x="14018" y="5035"/>
                    </a:cubicBezTo>
                    <a:cubicBezTo>
                      <a:pt x="13837" y="5211"/>
                      <a:pt x="13579" y="5299"/>
                      <a:pt x="13311" y="5299"/>
                    </a:cubicBezTo>
                    <a:cubicBezTo>
                      <a:pt x="12842" y="5299"/>
                      <a:pt x="12344" y="5028"/>
                      <a:pt x="12186" y="4489"/>
                    </a:cubicBezTo>
                    <a:lnTo>
                      <a:pt x="12186" y="4489"/>
                    </a:lnTo>
                    <a:cubicBezTo>
                      <a:pt x="12278" y="4560"/>
                      <a:pt x="12353" y="4619"/>
                      <a:pt x="12430" y="4676"/>
                    </a:cubicBezTo>
                    <a:cubicBezTo>
                      <a:pt x="12664" y="4847"/>
                      <a:pt x="12917" y="4971"/>
                      <a:pt x="13208" y="4971"/>
                    </a:cubicBezTo>
                    <a:cubicBezTo>
                      <a:pt x="13229" y="4971"/>
                      <a:pt x="13251" y="4970"/>
                      <a:pt x="13272" y="4969"/>
                    </a:cubicBezTo>
                    <a:cubicBezTo>
                      <a:pt x="13372" y="4963"/>
                      <a:pt x="13482" y="4932"/>
                      <a:pt x="13563" y="4877"/>
                    </a:cubicBezTo>
                    <a:cubicBezTo>
                      <a:pt x="13772" y="4737"/>
                      <a:pt x="13751" y="4439"/>
                      <a:pt x="13523" y="4335"/>
                    </a:cubicBezTo>
                    <a:cubicBezTo>
                      <a:pt x="13383" y="4269"/>
                      <a:pt x="13224" y="4232"/>
                      <a:pt x="13070" y="4206"/>
                    </a:cubicBezTo>
                    <a:cubicBezTo>
                      <a:pt x="12584" y="4126"/>
                      <a:pt x="12226" y="3895"/>
                      <a:pt x="12063" y="3409"/>
                    </a:cubicBezTo>
                    <a:cubicBezTo>
                      <a:pt x="12053" y="3379"/>
                      <a:pt x="12046" y="3348"/>
                      <a:pt x="12038" y="3317"/>
                    </a:cubicBezTo>
                    <a:cubicBezTo>
                      <a:pt x="12036" y="3306"/>
                      <a:pt x="12038" y="3292"/>
                      <a:pt x="12038" y="3279"/>
                    </a:cubicBezTo>
                    <a:cubicBezTo>
                      <a:pt x="12050" y="3269"/>
                      <a:pt x="12061" y="3256"/>
                      <a:pt x="12073" y="3245"/>
                    </a:cubicBezTo>
                    <a:cubicBezTo>
                      <a:pt x="12102" y="3287"/>
                      <a:pt x="12125" y="3333"/>
                      <a:pt x="12160" y="3370"/>
                    </a:cubicBezTo>
                    <a:cubicBezTo>
                      <a:pt x="12356" y="3584"/>
                      <a:pt x="12587" y="3733"/>
                      <a:pt x="12885" y="3756"/>
                    </a:cubicBezTo>
                    <a:cubicBezTo>
                      <a:pt x="12903" y="3758"/>
                      <a:pt x="12922" y="3759"/>
                      <a:pt x="12941" y="3759"/>
                    </a:cubicBezTo>
                    <a:cubicBezTo>
                      <a:pt x="13020" y="3759"/>
                      <a:pt x="13095" y="3742"/>
                      <a:pt x="13116" y="3662"/>
                    </a:cubicBezTo>
                    <a:cubicBezTo>
                      <a:pt x="13136" y="3587"/>
                      <a:pt x="13112" y="3479"/>
                      <a:pt x="13065" y="3417"/>
                    </a:cubicBezTo>
                    <a:cubicBezTo>
                      <a:pt x="12986" y="3311"/>
                      <a:pt x="12874" y="3227"/>
                      <a:pt x="12773" y="3137"/>
                    </a:cubicBezTo>
                    <a:cubicBezTo>
                      <a:pt x="12618" y="2999"/>
                      <a:pt x="12558" y="2826"/>
                      <a:pt x="12558" y="2626"/>
                    </a:cubicBezTo>
                    <a:cubicBezTo>
                      <a:pt x="12558" y="2301"/>
                      <a:pt x="12706" y="2090"/>
                      <a:pt x="13024" y="2036"/>
                    </a:cubicBezTo>
                    <a:cubicBezTo>
                      <a:pt x="13280" y="1991"/>
                      <a:pt x="13546" y="1996"/>
                      <a:pt x="13807" y="1995"/>
                    </a:cubicBezTo>
                    <a:cubicBezTo>
                      <a:pt x="13896" y="1995"/>
                      <a:pt x="13985" y="2044"/>
                      <a:pt x="14096" y="2077"/>
                    </a:cubicBezTo>
                    <a:cubicBezTo>
                      <a:pt x="13976" y="2127"/>
                      <a:pt x="13876" y="2154"/>
                      <a:pt x="13793" y="2207"/>
                    </a:cubicBezTo>
                    <a:cubicBezTo>
                      <a:pt x="13638" y="2305"/>
                      <a:pt x="13602" y="2460"/>
                      <a:pt x="13687" y="2592"/>
                    </a:cubicBezTo>
                    <a:cubicBezTo>
                      <a:pt x="13741" y="2675"/>
                      <a:pt x="13813" y="2719"/>
                      <a:pt x="13896" y="2719"/>
                    </a:cubicBezTo>
                    <a:cubicBezTo>
                      <a:pt x="13955" y="2719"/>
                      <a:pt x="14020" y="2696"/>
                      <a:pt x="14086" y="2647"/>
                    </a:cubicBezTo>
                    <a:cubicBezTo>
                      <a:pt x="14322" y="2473"/>
                      <a:pt x="14572" y="2409"/>
                      <a:pt x="14830" y="2409"/>
                    </a:cubicBezTo>
                    <a:cubicBezTo>
                      <a:pt x="14995" y="2409"/>
                      <a:pt x="15163" y="2435"/>
                      <a:pt x="15332" y="2476"/>
                    </a:cubicBezTo>
                    <a:cubicBezTo>
                      <a:pt x="15461" y="2507"/>
                      <a:pt x="15578" y="2597"/>
                      <a:pt x="15725" y="2673"/>
                    </a:cubicBezTo>
                    <a:cubicBezTo>
                      <a:pt x="15632" y="2785"/>
                      <a:pt x="15560" y="2871"/>
                      <a:pt x="15493" y="2959"/>
                    </a:cubicBezTo>
                    <a:cubicBezTo>
                      <a:pt x="15471" y="2987"/>
                      <a:pt x="15462" y="3027"/>
                      <a:pt x="15448" y="3062"/>
                    </a:cubicBezTo>
                    <a:cubicBezTo>
                      <a:pt x="15483" y="3073"/>
                      <a:pt x="15519" y="3094"/>
                      <a:pt x="15553" y="3094"/>
                    </a:cubicBezTo>
                    <a:cubicBezTo>
                      <a:pt x="15555" y="3094"/>
                      <a:pt x="15556" y="3094"/>
                      <a:pt x="15558" y="3094"/>
                    </a:cubicBezTo>
                    <a:cubicBezTo>
                      <a:pt x="15739" y="3080"/>
                      <a:pt x="15918" y="3049"/>
                      <a:pt x="16099" y="3044"/>
                    </a:cubicBezTo>
                    <a:cubicBezTo>
                      <a:pt x="16138" y="3042"/>
                      <a:pt x="16177" y="3042"/>
                      <a:pt x="16216" y="3042"/>
                    </a:cubicBezTo>
                    <a:cubicBezTo>
                      <a:pt x="16869" y="3042"/>
                      <a:pt x="17465" y="3218"/>
                      <a:pt x="17970" y="3670"/>
                    </a:cubicBezTo>
                    <a:cubicBezTo>
                      <a:pt x="18111" y="3798"/>
                      <a:pt x="18217" y="3941"/>
                      <a:pt x="18254" y="4165"/>
                    </a:cubicBezTo>
                    <a:cubicBezTo>
                      <a:pt x="18113" y="4093"/>
                      <a:pt x="17995" y="4042"/>
                      <a:pt x="17886" y="3973"/>
                    </a:cubicBezTo>
                    <a:cubicBezTo>
                      <a:pt x="17740" y="3881"/>
                      <a:pt x="17599" y="3781"/>
                      <a:pt x="17465" y="3675"/>
                    </a:cubicBezTo>
                    <a:cubicBezTo>
                      <a:pt x="17377" y="3605"/>
                      <a:pt x="17333" y="3569"/>
                      <a:pt x="17294" y="3569"/>
                    </a:cubicBezTo>
                    <a:cubicBezTo>
                      <a:pt x="17251" y="3569"/>
                      <a:pt x="17213" y="3612"/>
                      <a:pt x="17130" y="3701"/>
                    </a:cubicBezTo>
                    <a:cubicBezTo>
                      <a:pt x="17038" y="3800"/>
                      <a:pt x="16924" y="3843"/>
                      <a:pt x="16805" y="3843"/>
                    </a:cubicBezTo>
                    <a:cubicBezTo>
                      <a:pt x="16750" y="3843"/>
                      <a:pt x="16694" y="3834"/>
                      <a:pt x="16639" y="3816"/>
                    </a:cubicBezTo>
                    <a:cubicBezTo>
                      <a:pt x="16405" y="3739"/>
                      <a:pt x="16178" y="3637"/>
                      <a:pt x="15956" y="3525"/>
                    </a:cubicBezTo>
                    <a:cubicBezTo>
                      <a:pt x="15879" y="3487"/>
                      <a:pt x="15836" y="3464"/>
                      <a:pt x="15807" y="3464"/>
                    </a:cubicBezTo>
                    <a:cubicBezTo>
                      <a:pt x="15765" y="3464"/>
                      <a:pt x="15751" y="3510"/>
                      <a:pt x="15709" y="3622"/>
                    </a:cubicBezTo>
                    <a:cubicBezTo>
                      <a:pt x="15679" y="3699"/>
                      <a:pt x="15595" y="3771"/>
                      <a:pt x="15518" y="3808"/>
                    </a:cubicBezTo>
                    <a:cubicBezTo>
                      <a:pt x="15410" y="3861"/>
                      <a:pt x="15278" y="3865"/>
                      <a:pt x="15171" y="3920"/>
                    </a:cubicBezTo>
                    <a:cubicBezTo>
                      <a:pt x="15041" y="3987"/>
                      <a:pt x="14923" y="4080"/>
                      <a:pt x="14810" y="4173"/>
                    </a:cubicBezTo>
                    <a:cubicBezTo>
                      <a:pt x="14772" y="4205"/>
                      <a:pt x="14734" y="4283"/>
                      <a:pt x="14748" y="4322"/>
                    </a:cubicBezTo>
                    <a:cubicBezTo>
                      <a:pt x="14762" y="4360"/>
                      <a:pt x="14840" y="4382"/>
                      <a:pt x="14894" y="4393"/>
                    </a:cubicBezTo>
                    <a:cubicBezTo>
                      <a:pt x="15005" y="4416"/>
                      <a:pt x="15119" y="4422"/>
                      <a:pt x="15229" y="4442"/>
                    </a:cubicBezTo>
                    <a:cubicBezTo>
                      <a:pt x="15452" y="4484"/>
                      <a:pt x="15620" y="4601"/>
                      <a:pt x="15733" y="4800"/>
                    </a:cubicBezTo>
                    <a:cubicBezTo>
                      <a:pt x="15777" y="4879"/>
                      <a:pt x="15810" y="4917"/>
                      <a:pt x="15854" y="4917"/>
                    </a:cubicBezTo>
                    <a:cubicBezTo>
                      <a:pt x="15888" y="4917"/>
                      <a:pt x="15929" y="4895"/>
                      <a:pt x="15988" y="4852"/>
                    </a:cubicBezTo>
                    <a:cubicBezTo>
                      <a:pt x="16301" y="4627"/>
                      <a:pt x="16647" y="4498"/>
                      <a:pt x="17030" y="4459"/>
                    </a:cubicBezTo>
                    <a:cubicBezTo>
                      <a:pt x="17058" y="4456"/>
                      <a:pt x="17085" y="4454"/>
                      <a:pt x="17112" y="4454"/>
                    </a:cubicBezTo>
                    <a:cubicBezTo>
                      <a:pt x="17285" y="4454"/>
                      <a:pt x="17430" y="4518"/>
                      <a:pt x="17545" y="4665"/>
                    </a:cubicBezTo>
                    <a:cubicBezTo>
                      <a:pt x="17597" y="4732"/>
                      <a:pt x="17626" y="4765"/>
                      <a:pt x="17655" y="4765"/>
                    </a:cubicBezTo>
                    <a:cubicBezTo>
                      <a:pt x="17685" y="4765"/>
                      <a:pt x="17716" y="4730"/>
                      <a:pt x="17774" y="4661"/>
                    </a:cubicBezTo>
                    <a:cubicBezTo>
                      <a:pt x="17993" y="4402"/>
                      <a:pt x="18021" y="4384"/>
                      <a:pt x="18336" y="4315"/>
                    </a:cubicBezTo>
                    <a:lnTo>
                      <a:pt x="18336" y="4315"/>
                    </a:lnTo>
                    <a:cubicBezTo>
                      <a:pt x="18356" y="5274"/>
                      <a:pt x="18359" y="6218"/>
                      <a:pt x="17840" y="7077"/>
                    </a:cubicBezTo>
                    <a:cubicBezTo>
                      <a:pt x="17842" y="7046"/>
                      <a:pt x="17842" y="7014"/>
                      <a:pt x="17846" y="6983"/>
                    </a:cubicBezTo>
                    <a:cubicBezTo>
                      <a:pt x="17914" y="6421"/>
                      <a:pt x="17837" y="5880"/>
                      <a:pt x="17615" y="5362"/>
                    </a:cubicBezTo>
                    <a:cubicBezTo>
                      <a:pt x="17497" y="5089"/>
                      <a:pt x="17303" y="4899"/>
                      <a:pt x="17011" y="4816"/>
                    </a:cubicBezTo>
                    <a:cubicBezTo>
                      <a:pt x="16940" y="4796"/>
                      <a:pt x="16870" y="4787"/>
                      <a:pt x="16804" y="4787"/>
                    </a:cubicBezTo>
                    <a:cubicBezTo>
                      <a:pt x="16533" y="4787"/>
                      <a:pt x="16313" y="4949"/>
                      <a:pt x="16218" y="5237"/>
                    </a:cubicBezTo>
                    <a:cubicBezTo>
                      <a:pt x="16153" y="5433"/>
                      <a:pt x="16127" y="5622"/>
                      <a:pt x="16242" y="5812"/>
                    </a:cubicBezTo>
                    <a:cubicBezTo>
                      <a:pt x="16344" y="5978"/>
                      <a:pt x="16535" y="6074"/>
                      <a:pt x="16721" y="6074"/>
                    </a:cubicBezTo>
                    <a:cubicBezTo>
                      <a:pt x="16812" y="6074"/>
                      <a:pt x="16902" y="6051"/>
                      <a:pt x="16980" y="6003"/>
                    </a:cubicBezTo>
                    <a:cubicBezTo>
                      <a:pt x="17093" y="5935"/>
                      <a:pt x="17088" y="5913"/>
                      <a:pt x="16988" y="5833"/>
                    </a:cubicBezTo>
                    <a:cubicBezTo>
                      <a:pt x="16905" y="5767"/>
                      <a:pt x="16820" y="5691"/>
                      <a:pt x="16769" y="5600"/>
                    </a:cubicBezTo>
                    <a:cubicBezTo>
                      <a:pt x="16738" y="5548"/>
                      <a:pt x="16741" y="5433"/>
                      <a:pt x="16778" y="5395"/>
                    </a:cubicBezTo>
                    <a:cubicBezTo>
                      <a:pt x="16812" y="5360"/>
                      <a:pt x="16885" y="5334"/>
                      <a:pt x="16942" y="5334"/>
                    </a:cubicBezTo>
                    <a:cubicBezTo>
                      <a:pt x="16963" y="5334"/>
                      <a:pt x="16981" y="5337"/>
                      <a:pt x="16995" y="5345"/>
                    </a:cubicBezTo>
                    <a:cubicBezTo>
                      <a:pt x="17099" y="5402"/>
                      <a:pt x="17226" y="5487"/>
                      <a:pt x="17262" y="5589"/>
                    </a:cubicBezTo>
                    <a:cubicBezTo>
                      <a:pt x="17349" y="5834"/>
                      <a:pt x="17417" y="6094"/>
                      <a:pt x="17438" y="6352"/>
                    </a:cubicBezTo>
                    <a:cubicBezTo>
                      <a:pt x="17484" y="6929"/>
                      <a:pt x="17523" y="7509"/>
                      <a:pt x="17511" y="8088"/>
                    </a:cubicBezTo>
                    <a:cubicBezTo>
                      <a:pt x="17506" y="8372"/>
                      <a:pt x="17277" y="8580"/>
                      <a:pt x="17011" y="8683"/>
                    </a:cubicBezTo>
                    <a:cubicBezTo>
                      <a:pt x="16809" y="8761"/>
                      <a:pt x="16603" y="8809"/>
                      <a:pt x="16397" y="8809"/>
                    </a:cubicBezTo>
                    <a:cubicBezTo>
                      <a:pt x="16198" y="8809"/>
                      <a:pt x="15999" y="8764"/>
                      <a:pt x="15803" y="8657"/>
                    </a:cubicBezTo>
                    <a:cubicBezTo>
                      <a:pt x="15792" y="8651"/>
                      <a:pt x="15779" y="8651"/>
                      <a:pt x="15740" y="8641"/>
                    </a:cubicBezTo>
                    <a:lnTo>
                      <a:pt x="15740" y="8641"/>
                    </a:lnTo>
                    <a:cubicBezTo>
                      <a:pt x="15750" y="8693"/>
                      <a:pt x="15755" y="8733"/>
                      <a:pt x="15767" y="8770"/>
                    </a:cubicBezTo>
                    <a:cubicBezTo>
                      <a:pt x="15930" y="9270"/>
                      <a:pt x="15758" y="9589"/>
                      <a:pt x="15253" y="9732"/>
                    </a:cubicBezTo>
                    <a:cubicBezTo>
                      <a:pt x="14943" y="9820"/>
                      <a:pt x="14635" y="9907"/>
                      <a:pt x="14314" y="9907"/>
                    </a:cubicBezTo>
                    <a:cubicBezTo>
                      <a:pt x="14236" y="9907"/>
                      <a:pt x="14157" y="9902"/>
                      <a:pt x="14078" y="9890"/>
                    </a:cubicBezTo>
                    <a:cubicBezTo>
                      <a:pt x="13969" y="9875"/>
                      <a:pt x="13863" y="9846"/>
                      <a:pt x="13754" y="9824"/>
                    </a:cubicBezTo>
                    <a:cubicBezTo>
                      <a:pt x="13745" y="9838"/>
                      <a:pt x="13737" y="9854"/>
                      <a:pt x="13729" y="9867"/>
                    </a:cubicBezTo>
                    <a:cubicBezTo>
                      <a:pt x="13771" y="9907"/>
                      <a:pt x="13808" y="9952"/>
                      <a:pt x="13855" y="9983"/>
                    </a:cubicBezTo>
                    <a:cubicBezTo>
                      <a:pt x="14330" y="10301"/>
                      <a:pt x="14850" y="10496"/>
                      <a:pt x="15418" y="10568"/>
                    </a:cubicBezTo>
                    <a:cubicBezTo>
                      <a:pt x="15606" y="10593"/>
                      <a:pt x="15792" y="10629"/>
                      <a:pt x="15980" y="10665"/>
                    </a:cubicBezTo>
                    <a:cubicBezTo>
                      <a:pt x="16245" y="10713"/>
                      <a:pt x="16461" y="10846"/>
                      <a:pt x="16629" y="11055"/>
                    </a:cubicBezTo>
                    <a:cubicBezTo>
                      <a:pt x="16658" y="11090"/>
                      <a:pt x="16707" y="11109"/>
                      <a:pt x="16746" y="11135"/>
                    </a:cubicBezTo>
                    <a:cubicBezTo>
                      <a:pt x="16765" y="11088"/>
                      <a:pt x="16805" y="11040"/>
                      <a:pt x="16802" y="10996"/>
                    </a:cubicBezTo>
                    <a:cubicBezTo>
                      <a:pt x="16751" y="10496"/>
                      <a:pt x="16952" y="10094"/>
                      <a:pt x="17252" y="9712"/>
                    </a:cubicBezTo>
                    <a:cubicBezTo>
                      <a:pt x="17382" y="9546"/>
                      <a:pt x="17449" y="9330"/>
                      <a:pt x="17545" y="9139"/>
                    </a:cubicBezTo>
                    <a:cubicBezTo>
                      <a:pt x="17546" y="9143"/>
                      <a:pt x="17559" y="9163"/>
                      <a:pt x="17563" y="9184"/>
                    </a:cubicBezTo>
                    <a:cubicBezTo>
                      <a:pt x="17643" y="9679"/>
                      <a:pt x="17836" y="10131"/>
                      <a:pt x="18100" y="10553"/>
                    </a:cubicBezTo>
                    <a:cubicBezTo>
                      <a:pt x="18244" y="10782"/>
                      <a:pt x="18274" y="11032"/>
                      <a:pt x="18235" y="11286"/>
                    </a:cubicBezTo>
                    <a:cubicBezTo>
                      <a:pt x="18174" y="11707"/>
                      <a:pt x="17854" y="11975"/>
                      <a:pt x="17451" y="11975"/>
                    </a:cubicBezTo>
                    <a:cubicBezTo>
                      <a:pt x="17366" y="11975"/>
                      <a:pt x="17276" y="11963"/>
                      <a:pt x="17185" y="11937"/>
                    </a:cubicBezTo>
                    <a:cubicBezTo>
                      <a:pt x="17024" y="11892"/>
                      <a:pt x="16879" y="11788"/>
                      <a:pt x="16729" y="11706"/>
                    </a:cubicBezTo>
                    <a:cubicBezTo>
                      <a:pt x="16688" y="11684"/>
                      <a:pt x="16653" y="11649"/>
                      <a:pt x="16616" y="11621"/>
                    </a:cubicBezTo>
                    <a:lnTo>
                      <a:pt x="16576" y="11644"/>
                    </a:lnTo>
                    <a:cubicBezTo>
                      <a:pt x="16595" y="11693"/>
                      <a:pt x="16606" y="11744"/>
                      <a:pt x="16629" y="11789"/>
                    </a:cubicBezTo>
                    <a:cubicBezTo>
                      <a:pt x="16755" y="12034"/>
                      <a:pt x="16799" y="12287"/>
                      <a:pt x="16711" y="12551"/>
                    </a:cubicBezTo>
                    <a:cubicBezTo>
                      <a:pt x="16618" y="12829"/>
                      <a:pt x="16429" y="12976"/>
                      <a:pt x="16172" y="12976"/>
                    </a:cubicBezTo>
                    <a:cubicBezTo>
                      <a:pt x="16114" y="12976"/>
                      <a:pt x="16053" y="12969"/>
                      <a:pt x="15989" y="12954"/>
                    </a:cubicBezTo>
                    <a:cubicBezTo>
                      <a:pt x="15750" y="12898"/>
                      <a:pt x="15517" y="12819"/>
                      <a:pt x="15275" y="12789"/>
                    </a:cubicBezTo>
                    <a:cubicBezTo>
                      <a:pt x="15185" y="12778"/>
                      <a:pt x="15096" y="12772"/>
                      <a:pt x="15009" y="12772"/>
                    </a:cubicBezTo>
                    <a:cubicBezTo>
                      <a:pt x="14648" y="12772"/>
                      <a:pt x="14308" y="12870"/>
                      <a:pt x="14004" y="13104"/>
                    </a:cubicBezTo>
                    <a:cubicBezTo>
                      <a:pt x="13961" y="13137"/>
                      <a:pt x="13935" y="13194"/>
                      <a:pt x="13901" y="13239"/>
                    </a:cubicBezTo>
                    <a:cubicBezTo>
                      <a:pt x="13952" y="13271"/>
                      <a:pt x="13997" y="13321"/>
                      <a:pt x="14053" y="13335"/>
                    </a:cubicBezTo>
                    <a:cubicBezTo>
                      <a:pt x="14346" y="13409"/>
                      <a:pt x="14564" y="13576"/>
                      <a:pt x="14716" y="13837"/>
                    </a:cubicBezTo>
                    <a:cubicBezTo>
                      <a:pt x="14810" y="13997"/>
                      <a:pt x="14914" y="14151"/>
                      <a:pt x="15020" y="14304"/>
                    </a:cubicBezTo>
                    <a:cubicBezTo>
                      <a:pt x="15246" y="14633"/>
                      <a:pt x="15548" y="14864"/>
                      <a:pt x="15930" y="14980"/>
                    </a:cubicBezTo>
                    <a:cubicBezTo>
                      <a:pt x="16053" y="15017"/>
                      <a:pt x="16062" y="15082"/>
                      <a:pt x="16039" y="15194"/>
                    </a:cubicBezTo>
                    <a:cubicBezTo>
                      <a:pt x="16001" y="15394"/>
                      <a:pt x="15980" y="15597"/>
                      <a:pt x="15960" y="15799"/>
                    </a:cubicBezTo>
                    <a:cubicBezTo>
                      <a:pt x="15956" y="15836"/>
                      <a:pt x="15978" y="15890"/>
                      <a:pt x="16007" y="15910"/>
                    </a:cubicBezTo>
                    <a:cubicBezTo>
                      <a:pt x="16011" y="15913"/>
                      <a:pt x="16017" y="15914"/>
                      <a:pt x="16023" y="15914"/>
                    </a:cubicBezTo>
                    <a:cubicBezTo>
                      <a:pt x="16048" y="15914"/>
                      <a:pt x="16088" y="15895"/>
                      <a:pt x="16116" y="15882"/>
                    </a:cubicBezTo>
                    <a:cubicBezTo>
                      <a:pt x="16282" y="15802"/>
                      <a:pt x="16440" y="15703"/>
                      <a:pt x="16612" y="15641"/>
                    </a:cubicBezTo>
                    <a:cubicBezTo>
                      <a:pt x="17063" y="15476"/>
                      <a:pt x="17453" y="15221"/>
                      <a:pt x="17795" y="14890"/>
                    </a:cubicBezTo>
                    <a:cubicBezTo>
                      <a:pt x="17844" y="14841"/>
                      <a:pt x="17891" y="14794"/>
                      <a:pt x="17940" y="14746"/>
                    </a:cubicBezTo>
                    <a:cubicBezTo>
                      <a:pt x="17947" y="14740"/>
                      <a:pt x="17958" y="14738"/>
                      <a:pt x="17978" y="14730"/>
                    </a:cubicBezTo>
                    <a:cubicBezTo>
                      <a:pt x="17988" y="14788"/>
                      <a:pt x="18004" y="14844"/>
                      <a:pt x="18006" y="14901"/>
                    </a:cubicBezTo>
                    <a:cubicBezTo>
                      <a:pt x="18023" y="15357"/>
                      <a:pt x="18001" y="15807"/>
                      <a:pt x="17748" y="16212"/>
                    </a:cubicBezTo>
                    <a:cubicBezTo>
                      <a:pt x="17617" y="16424"/>
                      <a:pt x="17448" y="16596"/>
                      <a:pt x="17222" y="16709"/>
                    </a:cubicBezTo>
                    <a:cubicBezTo>
                      <a:pt x="17173" y="16733"/>
                      <a:pt x="17126" y="16759"/>
                      <a:pt x="17081" y="16788"/>
                    </a:cubicBezTo>
                    <a:cubicBezTo>
                      <a:pt x="16939" y="16881"/>
                      <a:pt x="16936" y="16963"/>
                      <a:pt x="17077" y="17056"/>
                    </a:cubicBezTo>
                    <a:cubicBezTo>
                      <a:pt x="17306" y="17207"/>
                      <a:pt x="17528" y="17367"/>
                      <a:pt x="17554" y="17664"/>
                    </a:cubicBezTo>
                    <a:cubicBezTo>
                      <a:pt x="17587" y="18037"/>
                      <a:pt x="17533" y="18398"/>
                      <a:pt x="17310" y="18714"/>
                    </a:cubicBezTo>
                    <a:cubicBezTo>
                      <a:pt x="17258" y="18787"/>
                      <a:pt x="17192" y="18852"/>
                      <a:pt x="17134" y="18920"/>
                    </a:cubicBezTo>
                    <a:cubicBezTo>
                      <a:pt x="17058" y="19011"/>
                      <a:pt x="17070" y="19090"/>
                      <a:pt x="17161" y="19164"/>
                    </a:cubicBezTo>
                    <a:cubicBezTo>
                      <a:pt x="17270" y="19254"/>
                      <a:pt x="17385" y="19338"/>
                      <a:pt x="17475" y="19443"/>
                    </a:cubicBezTo>
                    <a:cubicBezTo>
                      <a:pt x="17525" y="19500"/>
                      <a:pt x="17551" y="19597"/>
                      <a:pt x="17546" y="19674"/>
                    </a:cubicBezTo>
                    <a:cubicBezTo>
                      <a:pt x="17537" y="19870"/>
                      <a:pt x="17437" y="20026"/>
                      <a:pt x="17292" y="20154"/>
                    </a:cubicBezTo>
                    <a:cubicBezTo>
                      <a:pt x="17025" y="20390"/>
                      <a:pt x="16704" y="20501"/>
                      <a:pt x="16388" y="20501"/>
                    </a:cubicBezTo>
                    <a:cubicBezTo>
                      <a:pt x="15840" y="20501"/>
                      <a:pt x="15309" y="20167"/>
                      <a:pt x="15102" y="19580"/>
                    </a:cubicBezTo>
                    <a:cubicBezTo>
                      <a:pt x="14986" y="19252"/>
                      <a:pt x="15106" y="18849"/>
                      <a:pt x="15374" y="18666"/>
                    </a:cubicBezTo>
                    <a:cubicBezTo>
                      <a:pt x="15441" y="18621"/>
                      <a:pt x="15515" y="18600"/>
                      <a:pt x="15588" y="18600"/>
                    </a:cubicBezTo>
                    <a:cubicBezTo>
                      <a:pt x="15763" y="18600"/>
                      <a:pt x="15929" y="18721"/>
                      <a:pt x="15961" y="18914"/>
                    </a:cubicBezTo>
                    <a:cubicBezTo>
                      <a:pt x="15967" y="18955"/>
                      <a:pt x="15941" y="19003"/>
                      <a:pt x="15931" y="19048"/>
                    </a:cubicBezTo>
                    <a:cubicBezTo>
                      <a:pt x="15891" y="19035"/>
                      <a:pt x="15846" y="19032"/>
                      <a:pt x="15813" y="19008"/>
                    </a:cubicBezTo>
                    <a:cubicBezTo>
                      <a:pt x="15772" y="18978"/>
                      <a:pt x="15725" y="18945"/>
                      <a:pt x="15682" y="18945"/>
                    </a:cubicBezTo>
                    <a:cubicBezTo>
                      <a:pt x="15657" y="18945"/>
                      <a:pt x="15634" y="18956"/>
                      <a:pt x="15615" y="18986"/>
                    </a:cubicBezTo>
                    <a:cubicBezTo>
                      <a:pt x="15580" y="19039"/>
                      <a:pt x="15583" y="19149"/>
                      <a:pt x="15616" y="19205"/>
                    </a:cubicBezTo>
                    <a:cubicBezTo>
                      <a:pt x="15697" y="19342"/>
                      <a:pt x="15828" y="19403"/>
                      <a:pt x="15981" y="19403"/>
                    </a:cubicBezTo>
                    <a:cubicBezTo>
                      <a:pt x="15999" y="19403"/>
                      <a:pt x="16017" y="19402"/>
                      <a:pt x="16035" y="19401"/>
                    </a:cubicBezTo>
                    <a:cubicBezTo>
                      <a:pt x="16205" y="19386"/>
                      <a:pt x="16283" y="19265"/>
                      <a:pt x="16332" y="19121"/>
                    </a:cubicBezTo>
                    <a:cubicBezTo>
                      <a:pt x="16431" y="18823"/>
                      <a:pt x="16288" y="18389"/>
                      <a:pt x="15997" y="18161"/>
                    </a:cubicBezTo>
                    <a:cubicBezTo>
                      <a:pt x="15826" y="18026"/>
                      <a:pt x="15640" y="17945"/>
                      <a:pt x="15445" y="17945"/>
                    </a:cubicBezTo>
                    <a:cubicBezTo>
                      <a:pt x="15328" y="17945"/>
                      <a:pt x="15207" y="17975"/>
                      <a:pt x="15084" y="18040"/>
                    </a:cubicBezTo>
                    <a:cubicBezTo>
                      <a:pt x="14627" y="18281"/>
                      <a:pt x="14376" y="18666"/>
                      <a:pt x="14360" y="19187"/>
                    </a:cubicBezTo>
                    <a:cubicBezTo>
                      <a:pt x="14340" y="19765"/>
                      <a:pt x="14553" y="20256"/>
                      <a:pt x="14954" y="20670"/>
                    </a:cubicBezTo>
                    <a:cubicBezTo>
                      <a:pt x="15190" y="20914"/>
                      <a:pt x="15485" y="21042"/>
                      <a:pt x="15810" y="21113"/>
                    </a:cubicBezTo>
                    <a:cubicBezTo>
                      <a:pt x="15859" y="21124"/>
                      <a:pt x="15908" y="21132"/>
                      <a:pt x="15962" y="21144"/>
                    </a:cubicBezTo>
                    <a:cubicBezTo>
                      <a:pt x="15992" y="21462"/>
                      <a:pt x="16256" y="21575"/>
                      <a:pt x="16471" y="21750"/>
                    </a:cubicBezTo>
                    <a:cubicBezTo>
                      <a:pt x="16395" y="21731"/>
                      <a:pt x="16317" y="21721"/>
                      <a:pt x="16245" y="21694"/>
                    </a:cubicBezTo>
                    <a:cubicBezTo>
                      <a:pt x="16185" y="21673"/>
                      <a:pt x="16132" y="21635"/>
                      <a:pt x="16080" y="21601"/>
                    </a:cubicBezTo>
                    <a:cubicBezTo>
                      <a:pt x="16013" y="21559"/>
                      <a:pt x="15947" y="21511"/>
                      <a:pt x="15875" y="21511"/>
                    </a:cubicBezTo>
                    <a:cubicBezTo>
                      <a:pt x="15839" y="21511"/>
                      <a:pt x="15801" y="21524"/>
                      <a:pt x="15760" y="21557"/>
                    </a:cubicBezTo>
                    <a:cubicBezTo>
                      <a:pt x="15681" y="21625"/>
                      <a:pt x="15703" y="21772"/>
                      <a:pt x="15820" y="21898"/>
                    </a:cubicBezTo>
                    <a:cubicBezTo>
                      <a:pt x="16035" y="22127"/>
                      <a:pt x="16309" y="22256"/>
                      <a:pt x="16622" y="22286"/>
                    </a:cubicBezTo>
                    <a:cubicBezTo>
                      <a:pt x="16694" y="22293"/>
                      <a:pt x="16765" y="22296"/>
                      <a:pt x="16836" y="22296"/>
                    </a:cubicBezTo>
                    <a:cubicBezTo>
                      <a:pt x="17296" y="22296"/>
                      <a:pt x="17723" y="22154"/>
                      <a:pt x="18127" y="21919"/>
                    </a:cubicBezTo>
                    <a:cubicBezTo>
                      <a:pt x="18157" y="21900"/>
                      <a:pt x="18187" y="21883"/>
                      <a:pt x="18223" y="21875"/>
                    </a:cubicBezTo>
                    <a:lnTo>
                      <a:pt x="18223" y="21875"/>
                    </a:lnTo>
                    <a:cubicBezTo>
                      <a:pt x="18074" y="22126"/>
                      <a:pt x="17853" y="22284"/>
                      <a:pt x="17588" y="22387"/>
                    </a:cubicBezTo>
                    <a:cubicBezTo>
                      <a:pt x="17452" y="22441"/>
                      <a:pt x="17313" y="22480"/>
                      <a:pt x="17180" y="22539"/>
                    </a:cubicBezTo>
                    <a:cubicBezTo>
                      <a:pt x="16965" y="22632"/>
                      <a:pt x="16929" y="22834"/>
                      <a:pt x="17103" y="22994"/>
                    </a:cubicBezTo>
                    <a:cubicBezTo>
                      <a:pt x="17212" y="23094"/>
                      <a:pt x="17334" y="23134"/>
                      <a:pt x="17461" y="23134"/>
                    </a:cubicBezTo>
                    <a:cubicBezTo>
                      <a:pt x="17545" y="23134"/>
                      <a:pt x="17631" y="23116"/>
                      <a:pt x="17717" y="23088"/>
                    </a:cubicBezTo>
                    <a:cubicBezTo>
                      <a:pt x="17975" y="23004"/>
                      <a:pt x="18191" y="22847"/>
                      <a:pt x="18382" y="22654"/>
                    </a:cubicBezTo>
                    <a:cubicBezTo>
                      <a:pt x="18838" y="22198"/>
                      <a:pt x="19055" y="21620"/>
                      <a:pt x="19198" y="21010"/>
                    </a:cubicBezTo>
                    <a:cubicBezTo>
                      <a:pt x="19299" y="20576"/>
                      <a:pt x="19324" y="20142"/>
                      <a:pt x="19186" y="19708"/>
                    </a:cubicBezTo>
                    <a:cubicBezTo>
                      <a:pt x="19133" y="19541"/>
                      <a:pt x="19384" y="19262"/>
                      <a:pt x="19593" y="19247"/>
                    </a:cubicBezTo>
                    <a:cubicBezTo>
                      <a:pt x="19602" y="19246"/>
                      <a:pt x="19612" y="19246"/>
                      <a:pt x="19622" y="19246"/>
                    </a:cubicBezTo>
                    <a:cubicBezTo>
                      <a:pt x="19663" y="19246"/>
                      <a:pt x="19703" y="19250"/>
                      <a:pt x="19742" y="19252"/>
                    </a:cubicBezTo>
                    <a:cubicBezTo>
                      <a:pt x="19758" y="19253"/>
                      <a:pt x="19772" y="19253"/>
                      <a:pt x="19785" y="19253"/>
                    </a:cubicBezTo>
                    <a:cubicBezTo>
                      <a:pt x="19910" y="19253"/>
                      <a:pt x="19930" y="19206"/>
                      <a:pt x="19888" y="19061"/>
                    </a:cubicBezTo>
                    <a:cubicBezTo>
                      <a:pt x="19844" y="18905"/>
                      <a:pt x="19777" y="18750"/>
                      <a:pt x="19761" y="18590"/>
                    </a:cubicBezTo>
                    <a:cubicBezTo>
                      <a:pt x="19735" y="18336"/>
                      <a:pt x="19721" y="18074"/>
                      <a:pt x="19743" y="17821"/>
                    </a:cubicBezTo>
                    <a:cubicBezTo>
                      <a:pt x="19762" y="17624"/>
                      <a:pt x="19830" y="17545"/>
                      <a:pt x="19974" y="17545"/>
                    </a:cubicBezTo>
                    <a:cubicBezTo>
                      <a:pt x="20018" y="17545"/>
                      <a:pt x="20069" y="17552"/>
                      <a:pt x="20128" y="17566"/>
                    </a:cubicBezTo>
                    <a:cubicBezTo>
                      <a:pt x="20197" y="17583"/>
                      <a:pt x="20267" y="17604"/>
                      <a:pt x="20336" y="17623"/>
                    </a:cubicBezTo>
                    <a:cubicBezTo>
                      <a:pt x="20376" y="17633"/>
                      <a:pt x="20410" y="17639"/>
                      <a:pt x="20440" y="17639"/>
                    </a:cubicBezTo>
                    <a:cubicBezTo>
                      <a:pt x="20526" y="17639"/>
                      <a:pt x="20573" y="17591"/>
                      <a:pt x="20603" y="17478"/>
                    </a:cubicBezTo>
                    <a:cubicBezTo>
                      <a:pt x="20760" y="16873"/>
                      <a:pt x="20796" y="16265"/>
                      <a:pt x="20631" y="15652"/>
                    </a:cubicBezTo>
                    <a:cubicBezTo>
                      <a:pt x="20625" y="15631"/>
                      <a:pt x="20620" y="15613"/>
                      <a:pt x="20613" y="15568"/>
                    </a:cubicBezTo>
                    <a:lnTo>
                      <a:pt x="20613" y="15568"/>
                    </a:lnTo>
                    <a:cubicBezTo>
                      <a:pt x="20805" y="15642"/>
                      <a:pt x="20950" y="15745"/>
                      <a:pt x="21054" y="15898"/>
                    </a:cubicBezTo>
                    <a:cubicBezTo>
                      <a:pt x="21291" y="16246"/>
                      <a:pt x="21354" y="16621"/>
                      <a:pt x="21208" y="17022"/>
                    </a:cubicBezTo>
                    <a:cubicBezTo>
                      <a:pt x="21147" y="17190"/>
                      <a:pt x="21174" y="17250"/>
                      <a:pt x="21333" y="17250"/>
                    </a:cubicBezTo>
                    <a:cubicBezTo>
                      <a:pt x="21345" y="17250"/>
                      <a:pt x="21357" y="17250"/>
                      <a:pt x="21370" y="17249"/>
                    </a:cubicBezTo>
                    <a:cubicBezTo>
                      <a:pt x="21409" y="17247"/>
                      <a:pt x="21448" y="17246"/>
                      <a:pt x="21487" y="17246"/>
                    </a:cubicBezTo>
                    <a:cubicBezTo>
                      <a:pt x="21822" y="17246"/>
                      <a:pt x="22148" y="17313"/>
                      <a:pt x="22464" y="17422"/>
                    </a:cubicBezTo>
                    <a:cubicBezTo>
                      <a:pt x="23364" y="17729"/>
                      <a:pt x="23852" y="18393"/>
                      <a:pt x="24061" y="19293"/>
                    </a:cubicBezTo>
                    <a:cubicBezTo>
                      <a:pt x="24080" y="19371"/>
                      <a:pt x="24127" y="19442"/>
                      <a:pt x="24161" y="19515"/>
                    </a:cubicBezTo>
                    <a:cubicBezTo>
                      <a:pt x="24230" y="19465"/>
                      <a:pt x="24313" y="19426"/>
                      <a:pt x="24364" y="19361"/>
                    </a:cubicBezTo>
                    <a:cubicBezTo>
                      <a:pt x="25268" y="18181"/>
                      <a:pt x="25380" y="16861"/>
                      <a:pt x="25022" y="15465"/>
                    </a:cubicBezTo>
                    <a:cubicBezTo>
                      <a:pt x="24948" y="15171"/>
                      <a:pt x="24866" y="14878"/>
                      <a:pt x="24782" y="14587"/>
                    </a:cubicBezTo>
                    <a:cubicBezTo>
                      <a:pt x="24666" y="14186"/>
                      <a:pt x="24724" y="13817"/>
                      <a:pt x="24957" y="13472"/>
                    </a:cubicBezTo>
                    <a:cubicBezTo>
                      <a:pt x="25027" y="13368"/>
                      <a:pt x="25096" y="13261"/>
                      <a:pt x="25155" y="13148"/>
                    </a:cubicBezTo>
                    <a:cubicBezTo>
                      <a:pt x="25181" y="13102"/>
                      <a:pt x="25198" y="13032"/>
                      <a:pt x="25181" y="12988"/>
                    </a:cubicBezTo>
                    <a:cubicBezTo>
                      <a:pt x="25172" y="12965"/>
                      <a:pt x="25105" y="12954"/>
                      <a:pt x="25055" y="12954"/>
                    </a:cubicBezTo>
                    <a:cubicBezTo>
                      <a:pt x="25048" y="12954"/>
                      <a:pt x="25042" y="12955"/>
                      <a:pt x="25036" y="12955"/>
                    </a:cubicBezTo>
                    <a:cubicBezTo>
                      <a:pt x="24982" y="12957"/>
                      <a:pt x="24929" y="12958"/>
                      <a:pt x="24875" y="12958"/>
                    </a:cubicBezTo>
                    <a:cubicBezTo>
                      <a:pt x="24295" y="12958"/>
                      <a:pt x="23743" y="12825"/>
                      <a:pt x="23219" y="12574"/>
                    </a:cubicBezTo>
                    <a:cubicBezTo>
                      <a:pt x="23043" y="12489"/>
                      <a:pt x="22877" y="12370"/>
                      <a:pt x="22726" y="12244"/>
                    </a:cubicBezTo>
                    <a:cubicBezTo>
                      <a:pt x="22447" y="12015"/>
                      <a:pt x="22307" y="11716"/>
                      <a:pt x="22349" y="11346"/>
                    </a:cubicBezTo>
                    <a:cubicBezTo>
                      <a:pt x="22357" y="11265"/>
                      <a:pt x="22365" y="11183"/>
                      <a:pt x="22364" y="11102"/>
                    </a:cubicBezTo>
                    <a:cubicBezTo>
                      <a:pt x="22361" y="10987"/>
                      <a:pt x="22326" y="10930"/>
                      <a:pt x="22256" y="10930"/>
                    </a:cubicBezTo>
                    <a:cubicBezTo>
                      <a:pt x="22224" y="10930"/>
                      <a:pt x="22185" y="10942"/>
                      <a:pt x="22139" y="10965"/>
                    </a:cubicBezTo>
                    <a:cubicBezTo>
                      <a:pt x="21684" y="11201"/>
                      <a:pt x="21199" y="11332"/>
                      <a:pt x="20691" y="11338"/>
                    </a:cubicBezTo>
                    <a:cubicBezTo>
                      <a:pt x="20640" y="11339"/>
                      <a:pt x="20590" y="11339"/>
                      <a:pt x="20539" y="11339"/>
                    </a:cubicBezTo>
                    <a:cubicBezTo>
                      <a:pt x="19890" y="11339"/>
                      <a:pt x="19251" y="11275"/>
                      <a:pt x="18667" y="10929"/>
                    </a:cubicBezTo>
                    <a:cubicBezTo>
                      <a:pt x="18223" y="10667"/>
                      <a:pt x="17984" y="10264"/>
                      <a:pt x="17820" y="9812"/>
                    </a:cubicBezTo>
                    <a:lnTo>
                      <a:pt x="17820" y="9812"/>
                    </a:lnTo>
                    <a:cubicBezTo>
                      <a:pt x="18184" y="10000"/>
                      <a:pt x="18552" y="10186"/>
                      <a:pt x="18917" y="10379"/>
                    </a:cubicBezTo>
                    <a:cubicBezTo>
                      <a:pt x="19075" y="10462"/>
                      <a:pt x="19177" y="10601"/>
                      <a:pt x="19246" y="10765"/>
                    </a:cubicBezTo>
                    <a:cubicBezTo>
                      <a:pt x="19271" y="10826"/>
                      <a:pt x="19309" y="10870"/>
                      <a:pt x="19360" y="10870"/>
                    </a:cubicBezTo>
                    <a:cubicBezTo>
                      <a:pt x="19382" y="10870"/>
                      <a:pt x="19408" y="10862"/>
                      <a:pt x="19436" y="10841"/>
                    </a:cubicBezTo>
                    <a:cubicBezTo>
                      <a:pt x="19606" y="10717"/>
                      <a:pt x="19783" y="10674"/>
                      <a:pt x="19963" y="10674"/>
                    </a:cubicBezTo>
                    <a:cubicBezTo>
                      <a:pt x="20128" y="10674"/>
                      <a:pt x="20297" y="10710"/>
                      <a:pt x="20466" y="10751"/>
                    </a:cubicBezTo>
                    <a:cubicBezTo>
                      <a:pt x="20575" y="10776"/>
                      <a:pt x="20678" y="10824"/>
                      <a:pt x="20787" y="10858"/>
                    </a:cubicBezTo>
                    <a:cubicBezTo>
                      <a:pt x="20813" y="10866"/>
                      <a:pt x="20839" y="10872"/>
                      <a:pt x="20863" y="10872"/>
                    </a:cubicBezTo>
                    <a:cubicBezTo>
                      <a:pt x="20908" y="10872"/>
                      <a:pt x="20945" y="10852"/>
                      <a:pt x="20960" y="10788"/>
                    </a:cubicBezTo>
                    <a:cubicBezTo>
                      <a:pt x="21027" y="10512"/>
                      <a:pt x="21220" y="10327"/>
                      <a:pt x="21416" y="10144"/>
                    </a:cubicBezTo>
                    <a:cubicBezTo>
                      <a:pt x="21512" y="10054"/>
                      <a:pt x="21608" y="9966"/>
                      <a:pt x="21698" y="9871"/>
                    </a:cubicBezTo>
                    <a:cubicBezTo>
                      <a:pt x="21724" y="9842"/>
                      <a:pt x="21726" y="9791"/>
                      <a:pt x="21739" y="9752"/>
                    </a:cubicBezTo>
                    <a:cubicBezTo>
                      <a:pt x="21705" y="9748"/>
                      <a:pt x="21670" y="9737"/>
                      <a:pt x="21637" y="9737"/>
                    </a:cubicBezTo>
                    <a:cubicBezTo>
                      <a:pt x="21630" y="9737"/>
                      <a:pt x="21622" y="9738"/>
                      <a:pt x="21615" y="9739"/>
                    </a:cubicBezTo>
                    <a:cubicBezTo>
                      <a:pt x="21477" y="9769"/>
                      <a:pt x="21344" y="9814"/>
                      <a:pt x="21205" y="9840"/>
                    </a:cubicBezTo>
                    <a:cubicBezTo>
                      <a:pt x="21136" y="9852"/>
                      <a:pt x="21068" y="9860"/>
                      <a:pt x="21003" y="9860"/>
                    </a:cubicBezTo>
                    <a:cubicBezTo>
                      <a:pt x="20819" y="9860"/>
                      <a:pt x="20652" y="9800"/>
                      <a:pt x="20520" y="9628"/>
                    </a:cubicBezTo>
                    <a:cubicBezTo>
                      <a:pt x="20488" y="9587"/>
                      <a:pt x="20457" y="9569"/>
                      <a:pt x="20423" y="9569"/>
                    </a:cubicBezTo>
                    <a:cubicBezTo>
                      <a:pt x="20389" y="9569"/>
                      <a:pt x="20353" y="9588"/>
                      <a:pt x="20314" y="9623"/>
                    </a:cubicBezTo>
                    <a:cubicBezTo>
                      <a:pt x="20180" y="9740"/>
                      <a:pt x="20007" y="9796"/>
                      <a:pt x="19834" y="9796"/>
                    </a:cubicBezTo>
                    <a:cubicBezTo>
                      <a:pt x="19617" y="9796"/>
                      <a:pt x="19400" y="9707"/>
                      <a:pt x="19256" y="9538"/>
                    </a:cubicBezTo>
                    <a:cubicBezTo>
                      <a:pt x="19198" y="9469"/>
                      <a:pt x="19139" y="9398"/>
                      <a:pt x="19075" y="9335"/>
                    </a:cubicBezTo>
                    <a:cubicBezTo>
                      <a:pt x="19041" y="9301"/>
                      <a:pt x="19004" y="9281"/>
                      <a:pt x="18967" y="9281"/>
                    </a:cubicBezTo>
                    <a:cubicBezTo>
                      <a:pt x="18933" y="9281"/>
                      <a:pt x="18898" y="9298"/>
                      <a:pt x="18863" y="9336"/>
                    </a:cubicBezTo>
                    <a:cubicBezTo>
                      <a:pt x="18695" y="9524"/>
                      <a:pt x="18495" y="9584"/>
                      <a:pt x="18282" y="9584"/>
                    </a:cubicBezTo>
                    <a:cubicBezTo>
                      <a:pt x="18181" y="9584"/>
                      <a:pt x="18077" y="9571"/>
                      <a:pt x="17972" y="9551"/>
                    </a:cubicBezTo>
                    <a:cubicBezTo>
                      <a:pt x="17793" y="9517"/>
                      <a:pt x="17685" y="9392"/>
                      <a:pt x="17651" y="9221"/>
                    </a:cubicBezTo>
                    <a:cubicBezTo>
                      <a:pt x="17568" y="8809"/>
                      <a:pt x="17545" y="8394"/>
                      <a:pt x="17639" y="7980"/>
                    </a:cubicBezTo>
                    <a:cubicBezTo>
                      <a:pt x="17695" y="7734"/>
                      <a:pt x="17899" y="7574"/>
                      <a:pt x="18149" y="7574"/>
                    </a:cubicBezTo>
                    <a:cubicBezTo>
                      <a:pt x="18170" y="7574"/>
                      <a:pt x="18192" y="7575"/>
                      <a:pt x="18215" y="7577"/>
                    </a:cubicBezTo>
                    <a:cubicBezTo>
                      <a:pt x="18493" y="7609"/>
                      <a:pt x="18661" y="7796"/>
                      <a:pt x="18661" y="8083"/>
                    </a:cubicBezTo>
                    <a:cubicBezTo>
                      <a:pt x="18661" y="8168"/>
                      <a:pt x="18646" y="8254"/>
                      <a:pt x="18633" y="8339"/>
                    </a:cubicBezTo>
                    <a:cubicBezTo>
                      <a:pt x="18614" y="8468"/>
                      <a:pt x="18659" y="8549"/>
                      <a:pt x="18764" y="8549"/>
                    </a:cubicBezTo>
                    <a:cubicBezTo>
                      <a:pt x="18783" y="8549"/>
                      <a:pt x="18804" y="8547"/>
                      <a:pt x="18827" y="8541"/>
                    </a:cubicBezTo>
                    <a:cubicBezTo>
                      <a:pt x="18931" y="8515"/>
                      <a:pt x="19040" y="8455"/>
                      <a:pt x="19111" y="8376"/>
                    </a:cubicBezTo>
                    <a:cubicBezTo>
                      <a:pt x="19350" y="8111"/>
                      <a:pt x="19356" y="7655"/>
                      <a:pt x="19146" y="7336"/>
                    </a:cubicBezTo>
                    <a:cubicBezTo>
                      <a:pt x="19003" y="7119"/>
                      <a:pt x="18781" y="7005"/>
                      <a:pt x="18520" y="7005"/>
                    </a:cubicBezTo>
                    <a:cubicBezTo>
                      <a:pt x="18428" y="7005"/>
                      <a:pt x="18331" y="7019"/>
                      <a:pt x="18230" y="7047"/>
                    </a:cubicBezTo>
                    <a:cubicBezTo>
                      <a:pt x="18176" y="7063"/>
                      <a:pt x="18123" y="7083"/>
                      <a:pt x="18054" y="7083"/>
                    </a:cubicBezTo>
                    <a:cubicBezTo>
                      <a:pt x="18048" y="7083"/>
                      <a:pt x="18042" y="7083"/>
                      <a:pt x="18036" y="7083"/>
                    </a:cubicBezTo>
                    <a:cubicBezTo>
                      <a:pt x="18210" y="6901"/>
                      <a:pt x="18377" y="6713"/>
                      <a:pt x="18558" y="6539"/>
                    </a:cubicBezTo>
                    <a:cubicBezTo>
                      <a:pt x="18922" y="6184"/>
                      <a:pt x="19308" y="5853"/>
                      <a:pt x="19816" y="5714"/>
                    </a:cubicBezTo>
                    <a:cubicBezTo>
                      <a:pt x="19954" y="5676"/>
                      <a:pt x="20093" y="5642"/>
                      <a:pt x="20234" y="5642"/>
                    </a:cubicBezTo>
                    <a:cubicBezTo>
                      <a:pt x="20300" y="5642"/>
                      <a:pt x="20366" y="5649"/>
                      <a:pt x="20432" y="5667"/>
                    </a:cubicBezTo>
                    <a:cubicBezTo>
                      <a:pt x="20507" y="5688"/>
                      <a:pt x="20583" y="5729"/>
                      <a:pt x="20640" y="5782"/>
                    </a:cubicBezTo>
                    <a:cubicBezTo>
                      <a:pt x="20704" y="5843"/>
                      <a:pt x="20697" y="5905"/>
                      <a:pt x="20600" y="5947"/>
                    </a:cubicBezTo>
                    <a:cubicBezTo>
                      <a:pt x="20355" y="6055"/>
                      <a:pt x="20259" y="6230"/>
                      <a:pt x="20320" y="6448"/>
                    </a:cubicBezTo>
                    <a:cubicBezTo>
                      <a:pt x="20378" y="6661"/>
                      <a:pt x="20574" y="6816"/>
                      <a:pt x="20789" y="6816"/>
                    </a:cubicBezTo>
                    <a:cubicBezTo>
                      <a:pt x="20807" y="6816"/>
                      <a:pt x="20825" y="6815"/>
                      <a:pt x="20844" y="6813"/>
                    </a:cubicBezTo>
                    <a:cubicBezTo>
                      <a:pt x="21106" y="6779"/>
                      <a:pt x="21296" y="6628"/>
                      <a:pt x="21404" y="6390"/>
                    </a:cubicBezTo>
                    <a:cubicBezTo>
                      <a:pt x="21688" y="5768"/>
                      <a:pt x="21274" y="5099"/>
                      <a:pt x="20593" y="5080"/>
                    </a:cubicBezTo>
                    <a:cubicBezTo>
                      <a:pt x="20574" y="5079"/>
                      <a:pt x="20556" y="5079"/>
                      <a:pt x="20537" y="5079"/>
                    </a:cubicBezTo>
                    <a:cubicBezTo>
                      <a:pt x="20101" y="5079"/>
                      <a:pt x="19706" y="5241"/>
                      <a:pt x="19329" y="5450"/>
                    </a:cubicBezTo>
                    <a:cubicBezTo>
                      <a:pt x="18920" y="5678"/>
                      <a:pt x="18570" y="5976"/>
                      <a:pt x="18296" y="6358"/>
                    </a:cubicBezTo>
                    <a:cubicBezTo>
                      <a:pt x="18286" y="6372"/>
                      <a:pt x="18280" y="6389"/>
                      <a:pt x="18248" y="6389"/>
                    </a:cubicBezTo>
                    <a:cubicBezTo>
                      <a:pt x="18248" y="6389"/>
                      <a:pt x="18247" y="6389"/>
                      <a:pt x="18246" y="6389"/>
                    </a:cubicBezTo>
                    <a:cubicBezTo>
                      <a:pt x="18281" y="6189"/>
                      <a:pt x="18334" y="5989"/>
                      <a:pt x="18347" y="5786"/>
                    </a:cubicBezTo>
                    <a:cubicBezTo>
                      <a:pt x="18378" y="5336"/>
                      <a:pt x="18385" y="4882"/>
                      <a:pt x="18408" y="4430"/>
                    </a:cubicBezTo>
                    <a:cubicBezTo>
                      <a:pt x="18411" y="4357"/>
                      <a:pt x="18430" y="4283"/>
                      <a:pt x="18449" y="4211"/>
                    </a:cubicBezTo>
                    <a:cubicBezTo>
                      <a:pt x="18689" y="3297"/>
                      <a:pt x="18827" y="2382"/>
                      <a:pt x="18499" y="1457"/>
                    </a:cubicBezTo>
                    <a:cubicBezTo>
                      <a:pt x="18480" y="1403"/>
                      <a:pt x="18450" y="1354"/>
                      <a:pt x="18406" y="1262"/>
                    </a:cubicBezTo>
                    <a:cubicBezTo>
                      <a:pt x="18375" y="1343"/>
                      <a:pt x="18354" y="1385"/>
                      <a:pt x="18346" y="1427"/>
                    </a:cubicBezTo>
                    <a:cubicBezTo>
                      <a:pt x="18320" y="1553"/>
                      <a:pt x="18272" y="1665"/>
                      <a:pt x="18134" y="1700"/>
                    </a:cubicBezTo>
                    <a:cubicBezTo>
                      <a:pt x="18115" y="1705"/>
                      <a:pt x="18096" y="1707"/>
                      <a:pt x="18078" y="1707"/>
                    </a:cubicBezTo>
                    <a:cubicBezTo>
                      <a:pt x="17978" y="1707"/>
                      <a:pt x="17904" y="1637"/>
                      <a:pt x="17843" y="1562"/>
                    </a:cubicBezTo>
                    <a:cubicBezTo>
                      <a:pt x="17700" y="1388"/>
                      <a:pt x="17562" y="1209"/>
                      <a:pt x="17424" y="1028"/>
                    </a:cubicBezTo>
                    <a:cubicBezTo>
                      <a:pt x="17176" y="700"/>
                      <a:pt x="16855" y="474"/>
                      <a:pt x="16464" y="348"/>
                    </a:cubicBezTo>
                    <a:cubicBezTo>
                      <a:pt x="16415" y="332"/>
                      <a:pt x="16378" y="323"/>
                      <a:pt x="16350" y="323"/>
                    </a:cubicBezTo>
                    <a:cubicBezTo>
                      <a:pt x="16285" y="323"/>
                      <a:pt x="16272" y="372"/>
                      <a:pt x="16286" y="491"/>
                    </a:cubicBezTo>
                    <a:cubicBezTo>
                      <a:pt x="16319" y="796"/>
                      <a:pt x="16270" y="851"/>
                      <a:pt x="15968" y="907"/>
                    </a:cubicBezTo>
                    <a:cubicBezTo>
                      <a:pt x="15881" y="923"/>
                      <a:pt x="15797" y="931"/>
                      <a:pt x="15714" y="931"/>
                    </a:cubicBezTo>
                    <a:cubicBezTo>
                      <a:pt x="15558" y="931"/>
                      <a:pt x="15406" y="900"/>
                      <a:pt x="15242" y="829"/>
                    </a:cubicBezTo>
                    <a:cubicBezTo>
                      <a:pt x="14900" y="681"/>
                      <a:pt x="14547" y="614"/>
                      <a:pt x="14188" y="614"/>
                    </a:cubicBezTo>
                    <a:cubicBezTo>
                      <a:pt x="13933" y="614"/>
                      <a:pt x="13675" y="648"/>
                      <a:pt x="13417" y="710"/>
                    </a:cubicBezTo>
                    <a:cubicBezTo>
                      <a:pt x="13301" y="739"/>
                      <a:pt x="13178" y="747"/>
                      <a:pt x="13057" y="756"/>
                    </a:cubicBezTo>
                    <a:cubicBezTo>
                      <a:pt x="12682" y="780"/>
                      <a:pt x="12308" y="811"/>
                      <a:pt x="11933" y="819"/>
                    </a:cubicBezTo>
                    <a:cubicBezTo>
                      <a:pt x="11918" y="819"/>
                      <a:pt x="11902" y="819"/>
                      <a:pt x="11886" y="819"/>
                    </a:cubicBezTo>
                    <a:cubicBezTo>
                      <a:pt x="11691" y="819"/>
                      <a:pt x="11495" y="791"/>
                      <a:pt x="11301" y="770"/>
                    </a:cubicBezTo>
                    <a:cubicBezTo>
                      <a:pt x="10631" y="695"/>
                      <a:pt x="9961" y="587"/>
                      <a:pt x="9290" y="548"/>
                    </a:cubicBezTo>
                    <a:cubicBezTo>
                      <a:pt x="9207" y="543"/>
                      <a:pt x="9123" y="541"/>
                      <a:pt x="9040" y="541"/>
                    </a:cubicBezTo>
                    <a:cubicBezTo>
                      <a:pt x="8664" y="541"/>
                      <a:pt x="8285" y="585"/>
                      <a:pt x="7908" y="606"/>
                    </a:cubicBezTo>
                    <a:cubicBezTo>
                      <a:pt x="7898" y="606"/>
                      <a:pt x="7889" y="607"/>
                      <a:pt x="7879" y="607"/>
                    </a:cubicBezTo>
                    <a:cubicBezTo>
                      <a:pt x="7808" y="607"/>
                      <a:pt x="7758" y="588"/>
                      <a:pt x="7689" y="535"/>
                    </a:cubicBezTo>
                    <a:cubicBezTo>
                      <a:pt x="7554" y="431"/>
                      <a:pt x="7382" y="352"/>
                      <a:pt x="7216" y="322"/>
                    </a:cubicBezTo>
                    <a:cubicBezTo>
                      <a:pt x="6851" y="257"/>
                      <a:pt x="6480" y="219"/>
                      <a:pt x="6111" y="194"/>
                    </a:cubicBezTo>
                    <a:cubicBezTo>
                      <a:pt x="5586" y="158"/>
                      <a:pt x="5062" y="127"/>
                      <a:pt x="4548" y="4"/>
                    </a:cubicBezTo>
                    <a:cubicBezTo>
                      <a:pt x="4538" y="1"/>
                      <a:pt x="4527" y="1"/>
                      <a:pt x="4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653" name="Google Shape;7653;p34"/>
              <p:cNvGrpSpPr/>
              <p:nvPr/>
            </p:nvGrpSpPr>
            <p:grpSpPr>
              <a:xfrm>
                <a:off x="7500577" y="643010"/>
                <a:ext cx="230134" cy="235797"/>
                <a:chOff x="6429427" y="832961"/>
                <a:chExt cx="211481" cy="216686"/>
              </a:xfrm>
            </p:grpSpPr>
            <p:sp>
              <p:nvSpPr>
                <p:cNvPr id="7654" name="Google Shape;7654;p34"/>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5" name="Google Shape;7655;p34"/>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6" name="Google Shape;7656;p34"/>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7" name="Google Shape;7657;p34"/>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8" name="Google Shape;7658;p34"/>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9" name="Google Shape;7659;p34"/>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0" name="Google Shape;7660;p34"/>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1" name="Google Shape;7661;p34"/>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2" name="Google Shape;7662;p34"/>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663" name="Google Shape;7663;p34"/>
              <p:cNvSpPr/>
              <p:nvPr/>
            </p:nvSpPr>
            <p:spPr>
              <a:xfrm>
                <a:off x="7495332" y="433419"/>
                <a:ext cx="240928" cy="452144"/>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4" name="Google Shape;7664;p34"/>
              <p:cNvSpPr/>
              <p:nvPr/>
            </p:nvSpPr>
            <p:spPr>
              <a:xfrm>
                <a:off x="8583761" y="452066"/>
                <a:ext cx="249380" cy="2059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665" name="Google Shape;7665;p34"/>
              <p:cNvGrpSpPr/>
              <p:nvPr/>
            </p:nvGrpSpPr>
            <p:grpSpPr>
              <a:xfrm>
                <a:off x="8329186" y="127928"/>
                <a:ext cx="791394" cy="827905"/>
                <a:chOff x="7190876" y="359628"/>
                <a:chExt cx="727251" cy="760802"/>
              </a:xfrm>
            </p:grpSpPr>
            <p:sp>
              <p:nvSpPr>
                <p:cNvPr id="7666" name="Google Shape;7666;p34"/>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7" name="Google Shape;7667;p34"/>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8" name="Google Shape;7668;p34"/>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9" name="Google Shape;7669;p34"/>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0" name="Google Shape;7670;p34"/>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1" name="Google Shape;7671;p34"/>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2" name="Google Shape;7672;p34"/>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3" name="Google Shape;7673;p34"/>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4" name="Google Shape;7674;p34"/>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5" name="Google Shape;7675;p34"/>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6" name="Google Shape;7676;p34"/>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7" name="Google Shape;7677;p34"/>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8" name="Google Shape;7678;p34"/>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9" name="Google Shape;7679;p34"/>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0" name="Google Shape;7680;p34"/>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681" name="Google Shape;7681;p34"/>
              <p:cNvSpPr/>
              <p:nvPr/>
            </p:nvSpPr>
            <p:spPr>
              <a:xfrm>
                <a:off x="8320520" y="120423"/>
                <a:ext cx="820027" cy="844164"/>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682" name="Google Shape;7682;p34"/>
              <p:cNvGrpSpPr/>
              <p:nvPr/>
            </p:nvGrpSpPr>
            <p:grpSpPr>
              <a:xfrm rot="6990271">
                <a:off x="6712128" y="244643"/>
                <a:ext cx="236902" cy="243875"/>
                <a:chOff x="4938660" y="425165"/>
                <a:chExt cx="559672" cy="576145"/>
              </a:xfrm>
            </p:grpSpPr>
            <p:sp>
              <p:nvSpPr>
                <p:cNvPr id="7683" name="Google Shape;7683;p34"/>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4" name="Google Shape;7684;p34"/>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5" name="Google Shape;7685;p34"/>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686" name="Google Shape;7686;p34"/>
                <p:cNvGrpSpPr/>
                <p:nvPr/>
              </p:nvGrpSpPr>
              <p:grpSpPr>
                <a:xfrm>
                  <a:off x="4944600" y="430289"/>
                  <a:ext cx="540129" cy="565048"/>
                  <a:chOff x="7190876" y="359628"/>
                  <a:chExt cx="727251" cy="760802"/>
                </a:xfrm>
              </p:grpSpPr>
              <p:sp>
                <p:nvSpPr>
                  <p:cNvPr id="7687" name="Google Shape;7687;p34"/>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8" name="Google Shape;7688;p34"/>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9" name="Google Shape;7689;p34"/>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0" name="Google Shape;7690;p34"/>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1" name="Google Shape;7691;p34"/>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2" name="Google Shape;7692;p34"/>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3" name="Google Shape;7693;p34"/>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4" name="Google Shape;7694;p34"/>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5" name="Google Shape;7695;p34"/>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6" name="Google Shape;7696;p34"/>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7" name="Google Shape;7697;p34"/>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8" name="Google Shape;7698;p34"/>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9" name="Google Shape;7699;p34"/>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0" name="Google Shape;7700;p34"/>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1" name="Google Shape;7701;p34"/>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702" name="Google Shape;7702;p34"/>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703" name="Google Shape;7703;p34"/>
            <p:cNvGrpSpPr/>
            <p:nvPr/>
          </p:nvGrpSpPr>
          <p:grpSpPr>
            <a:xfrm rot="10800000" flipH="1">
              <a:off x="78316" y="3580020"/>
              <a:ext cx="1461415" cy="1511348"/>
              <a:chOff x="381425" y="134125"/>
              <a:chExt cx="1127374" cy="1165983"/>
            </a:xfrm>
          </p:grpSpPr>
          <p:sp>
            <p:nvSpPr>
              <p:cNvPr id="7704" name="Google Shape;7704;p34"/>
              <p:cNvSpPr/>
              <p:nvPr/>
            </p:nvSpPr>
            <p:spPr>
              <a:xfrm>
                <a:off x="746110" y="311958"/>
                <a:ext cx="242271" cy="102582"/>
              </a:xfrm>
              <a:custGeom>
                <a:avLst/>
                <a:gdLst/>
                <a:ahLst/>
                <a:cxnLst/>
                <a:rect l="l" t="t" r="r" b="b"/>
                <a:pathLst>
                  <a:path w="2579" h="1092" extrusionOk="0">
                    <a:moveTo>
                      <a:pt x="391" y="1"/>
                    </a:moveTo>
                    <a:cubicBezTo>
                      <a:pt x="362" y="1"/>
                      <a:pt x="332" y="2"/>
                      <a:pt x="302" y="4"/>
                    </a:cubicBezTo>
                    <a:cubicBezTo>
                      <a:pt x="256" y="4"/>
                      <a:pt x="213" y="3"/>
                      <a:pt x="172" y="3"/>
                    </a:cubicBezTo>
                    <a:cubicBezTo>
                      <a:pt x="137" y="3"/>
                      <a:pt x="102" y="4"/>
                      <a:pt x="67" y="7"/>
                    </a:cubicBezTo>
                    <a:cubicBezTo>
                      <a:pt x="44" y="9"/>
                      <a:pt x="22" y="39"/>
                      <a:pt x="0" y="56"/>
                    </a:cubicBezTo>
                    <a:cubicBezTo>
                      <a:pt x="19" y="72"/>
                      <a:pt x="38" y="101"/>
                      <a:pt x="60" y="102"/>
                    </a:cubicBezTo>
                    <a:cubicBezTo>
                      <a:pt x="153" y="107"/>
                      <a:pt x="247" y="111"/>
                      <a:pt x="339" y="111"/>
                    </a:cubicBezTo>
                    <a:cubicBezTo>
                      <a:pt x="352" y="111"/>
                      <a:pt x="366" y="110"/>
                      <a:pt x="379" y="110"/>
                    </a:cubicBezTo>
                    <a:cubicBezTo>
                      <a:pt x="384" y="110"/>
                      <a:pt x="389" y="110"/>
                      <a:pt x="394" y="110"/>
                    </a:cubicBezTo>
                    <a:cubicBezTo>
                      <a:pt x="584" y="110"/>
                      <a:pt x="762" y="150"/>
                      <a:pt x="933" y="231"/>
                    </a:cubicBezTo>
                    <a:cubicBezTo>
                      <a:pt x="1195" y="358"/>
                      <a:pt x="1422" y="532"/>
                      <a:pt x="1623" y="740"/>
                    </a:cubicBezTo>
                    <a:cubicBezTo>
                      <a:pt x="1691" y="811"/>
                      <a:pt x="1758" y="885"/>
                      <a:pt x="1832" y="950"/>
                    </a:cubicBezTo>
                    <a:cubicBezTo>
                      <a:pt x="1937" y="1044"/>
                      <a:pt x="2059" y="1092"/>
                      <a:pt x="2178" y="1092"/>
                    </a:cubicBezTo>
                    <a:cubicBezTo>
                      <a:pt x="2274" y="1092"/>
                      <a:pt x="2368" y="1062"/>
                      <a:pt x="2451" y="1001"/>
                    </a:cubicBezTo>
                    <a:cubicBezTo>
                      <a:pt x="2560" y="922"/>
                      <a:pt x="2578" y="736"/>
                      <a:pt x="2486" y="638"/>
                    </a:cubicBezTo>
                    <a:cubicBezTo>
                      <a:pt x="2462" y="611"/>
                      <a:pt x="2434" y="598"/>
                      <a:pt x="2409" y="598"/>
                    </a:cubicBezTo>
                    <a:cubicBezTo>
                      <a:pt x="2381" y="598"/>
                      <a:pt x="2356" y="614"/>
                      <a:pt x="2340" y="644"/>
                    </a:cubicBezTo>
                    <a:cubicBezTo>
                      <a:pt x="2311" y="700"/>
                      <a:pt x="2337" y="744"/>
                      <a:pt x="2397" y="769"/>
                    </a:cubicBezTo>
                    <a:cubicBezTo>
                      <a:pt x="2433" y="787"/>
                      <a:pt x="2480" y="821"/>
                      <a:pt x="2482" y="852"/>
                    </a:cubicBezTo>
                    <a:cubicBezTo>
                      <a:pt x="2486" y="885"/>
                      <a:pt x="2446" y="924"/>
                      <a:pt x="2419" y="957"/>
                    </a:cubicBezTo>
                    <a:cubicBezTo>
                      <a:pt x="2407" y="973"/>
                      <a:pt x="2381" y="976"/>
                      <a:pt x="2358" y="981"/>
                    </a:cubicBezTo>
                    <a:cubicBezTo>
                      <a:pt x="2327" y="988"/>
                      <a:pt x="2296" y="992"/>
                      <a:pt x="2267" y="992"/>
                    </a:cubicBezTo>
                    <a:cubicBezTo>
                      <a:pt x="2139" y="992"/>
                      <a:pt x="2034" y="928"/>
                      <a:pt x="1934" y="840"/>
                    </a:cubicBezTo>
                    <a:cubicBezTo>
                      <a:pt x="1758" y="684"/>
                      <a:pt x="1588" y="519"/>
                      <a:pt x="1400" y="380"/>
                    </a:cubicBezTo>
                    <a:cubicBezTo>
                      <a:pt x="1096" y="155"/>
                      <a:pt x="764" y="1"/>
                      <a:pt x="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5" name="Google Shape;7705;p34"/>
              <p:cNvSpPr/>
              <p:nvPr/>
            </p:nvSpPr>
            <p:spPr>
              <a:xfrm>
                <a:off x="820043" y="332532"/>
                <a:ext cx="144198" cy="130295"/>
              </a:xfrm>
              <a:custGeom>
                <a:avLst/>
                <a:gdLst/>
                <a:ahLst/>
                <a:cxnLst/>
                <a:rect l="l" t="t" r="r" b="b"/>
                <a:pathLst>
                  <a:path w="1535" h="1387" extrusionOk="0">
                    <a:moveTo>
                      <a:pt x="0" y="1"/>
                    </a:moveTo>
                    <a:cubicBezTo>
                      <a:pt x="6" y="11"/>
                      <a:pt x="10" y="17"/>
                      <a:pt x="14" y="23"/>
                    </a:cubicBezTo>
                    <a:cubicBezTo>
                      <a:pt x="220" y="208"/>
                      <a:pt x="371" y="437"/>
                      <a:pt x="511" y="674"/>
                    </a:cubicBezTo>
                    <a:cubicBezTo>
                      <a:pt x="569" y="777"/>
                      <a:pt x="625" y="883"/>
                      <a:pt x="688" y="983"/>
                    </a:cubicBezTo>
                    <a:cubicBezTo>
                      <a:pt x="810" y="1175"/>
                      <a:pt x="976" y="1315"/>
                      <a:pt x="1200" y="1375"/>
                    </a:cubicBezTo>
                    <a:cubicBezTo>
                      <a:pt x="1230" y="1383"/>
                      <a:pt x="1261" y="1387"/>
                      <a:pt x="1291" y="1387"/>
                    </a:cubicBezTo>
                    <a:cubicBezTo>
                      <a:pt x="1351" y="1387"/>
                      <a:pt x="1410" y="1371"/>
                      <a:pt x="1466" y="1341"/>
                    </a:cubicBezTo>
                    <a:cubicBezTo>
                      <a:pt x="1513" y="1316"/>
                      <a:pt x="1534" y="1273"/>
                      <a:pt x="1518" y="1222"/>
                    </a:cubicBezTo>
                    <a:cubicBezTo>
                      <a:pt x="1501" y="1169"/>
                      <a:pt x="1461" y="1143"/>
                      <a:pt x="1405" y="1142"/>
                    </a:cubicBezTo>
                    <a:cubicBezTo>
                      <a:pt x="1404" y="1142"/>
                      <a:pt x="1403" y="1142"/>
                      <a:pt x="1402" y="1142"/>
                    </a:cubicBezTo>
                    <a:cubicBezTo>
                      <a:pt x="1350" y="1142"/>
                      <a:pt x="1327" y="1168"/>
                      <a:pt x="1321" y="1222"/>
                    </a:cubicBezTo>
                    <a:cubicBezTo>
                      <a:pt x="1317" y="1263"/>
                      <a:pt x="1288" y="1278"/>
                      <a:pt x="1253" y="1278"/>
                    </a:cubicBezTo>
                    <a:cubicBezTo>
                      <a:pt x="1246" y="1278"/>
                      <a:pt x="1240" y="1277"/>
                      <a:pt x="1233" y="1277"/>
                    </a:cubicBezTo>
                    <a:cubicBezTo>
                      <a:pt x="1069" y="1255"/>
                      <a:pt x="946" y="1165"/>
                      <a:pt x="859" y="1033"/>
                    </a:cubicBezTo>
                    <a:cubicBezTo>
                      <a:pt x="711" y="808"/>
                      <a:pt x="566" y="580"/>
                      <a:pt x="425" y="351"/>
                    </a:cubicBezTo>
                    <a:cubicBezTo>
                      <a:pt x="324" y="187"/>
                      <a:pt x="211"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6" name="Google Shape;7706;p34"/>
              <p:cNvSpPr/>
              <p:nvPr/>
            </p:nvSpPr>
            <p:spPr>
              <a:xfrm>
                <a:off x="955132" y="388615"/>
                <a:ext cx="148237" cy="55988"/>
              </a:xfrm>
              <a:custGeom>
                <a:avLst/>
                <a:gdLst/>
                <a:ahLst/>
                <a:cxnLst/>
                <a:rect l="l" t="t" r="r" b="b"/>
                <a:pathLst>
                  <a:path w="1578" h="596" extrusionOk="0">
                    <a:moveTo>
                      <a:pt x="1445" y="0"/>
                    </a:moveTo>
                    <a:cubicBezTo>
                      <a:pt x="1436" y="0"/>
                      <a:pt x="1426" y="2"/>
                      <a:pt x="1417" y="7"/>
                    </a:cubicBezTo>
                    <a:cubicBezTo>
                      <a:pt x="1376" y="27"/>
                      <a:pt x="1367" y="89"/>
                      <a:pt x="1396" y="145"/>
                    </a:cubicBezTo>
                    <a:cubicBezTo>
                      <a:pt x="1445" y="244"/>
                      <a:pt x="1431" y="325"/>
                      <a:pt x="1340" y="387"/>
                    </a:cubicBezTo>
                    <a:cubicBezTo>
                      <a:pt x="1283" y="424"/>
                      <a:pt x="1217" y="453"/>
                      <a:pt x="1151" y="472"/>
                    </a:cubicBezTo>
                    <a:cubicBezTo>
                      <a:pt x="1052" y="498"/>
                      <a:pt x="953" y="510"/>
                      <a:pt x="853" y="510"/>
                    </a:cubicBezTo>
                    <a:cubicBezTo>
                      <a:pt x="733" y="510"/>
                      <a:pt x="612" y="493"/>
                      <a:pt x="492" y="465"/>
                    </a:cubicBezTo>
                    <a:cubicBezTo>
                      <a:pt x="373" y="437"/>
                      <a:pt x="254" y="405"/>
                      <a:pt x="168" y="313"/>
                    </a:cubicBezTo>
                    <a:cubicBezTo>
                      <a:pt x="150" y="294"/>
                      <a:pt x="135" y="285"/>
                      <a:pt x="118" y="285"/>
                    </a:cubicBezTo>
                    <a:cubicBezTo>
                      <a:pt x="108" y="285"/>
                      <a:pt x="98" y="288"/>
                      <a:pt x="86" y="293"/>
                    </a:cubicBezTo>
                    <a:cubicBezTo>
                      <a:pt x="62" y="302"/>
                      <a:pt x="38" y="308"/>
                      <a:pt x="15" y="314"/>
                    </a:cubicBezTo>
                    <a:cubicBezTo>
                      <a:pt x="12" y="323"/>
                      <a:pt x="7" y="330"/>
                      <a:pt x="0" y="338"/>
                    </a:cubicBezTo>
                    <a:cubicBezTo>
                      <a:pt x="72" y="377"/>
                      <a:pt x="140" y="432"/>
                      <a:pt x="216" y="454"/>
                    </a:cubicBezTo>
                    <a:cubicBezTo>
                      <a:pt x="388" y="508"/>
                      <a:pt x="563" y="562"/>
                      <a:pt x="741" y="587"/>
                    </a:cubicBezTo>
                    <a:cubicBezTo>
                      <a:pt x="785" y="593"/>
                      <a:pt x="830" y="596"/>
                      <a:pt x="875" y="596"/>
                    </a:cubicBezTo>
                    <a:cubicBezTo>
                      <a:pt x="967" y="596"/>
                      <a:pt x="1061" y="585"/>
                      <a:pt x="1152" y="572"/>
                    </a:cubicBezTo>
                    <a:cubicBezTo>
                      <a:pt x="1285" y="555"/>
                      <a:pt x="1397" y="479"/>
                      <a:pt x="1479" y="371"/>
                    </a:cubicBezTo>
                    <a:cubicBezTo>
                      <a:pt x="1546" y="284"/>
                      <a:pt x="1577" y="188"/>
                      <a:pt x="1534" y="79"/>
                    </a:cubicBezTo>
                    <a:cubicBezTo>
                      <a:pt x="1516" y="29"/>
                      <a:pt x="1480" y="0"/>
                      <a:pt x="14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7" name="Google Shape;7707;p34"/>
              <p:cNvSpPr/>
              <p:nvPr/>
            </p:nvSpPr>
            <p:spPr>
              <a:xfrm>
                <a:off x="988388" y="440941"/>
                <a:ext cx="116110" cy="43306"/>
              </a:xfrm>
              <a:custGeom>
                <a:avLst/>
                <a:gdLst/>
                <a:ahLst/>
                <a:cxnLst/>
                <a:rect l="l" t="t" r="r" b="b"/>
                <a:pathLst>
                  <a:path w="1236" h="461" extrusionOk="0">
                    <a:moveTo>
                      <a:pt x="0" y="1"/>
                    </a:moveTo>
                    <a:cubicBezTo>
                      <a:pt x="5" y="13"/>
                      <a:pt x="5" y="20"/>
                      <a:pt x="10" y="26"/>
                    </a:cubicBezTo>
                    <a:cubicBezTo>
                      <a:pt x="19" y="43"/>
                      <a:pt x="29" y="61"/>
                      <a:pt x="41" y="77"/>
                    </a:cubicBezTo>
                    <a:cubicBezTo>
                      <a:pt x="212" y="324"/>
                      <a:pt x="453" y="451"/>
                      <a:pt x="749" y="460"/>
                    </a:cubicBezTo>
                    <a:cubicBezTo>
                      <a:pt x="759" y="461"/>
                      <a:pt x="769" y="461"/>
                      <a:pt x="778" y="461"/>
                    </a:cubicBezTo>
                    <a:cubicBezTo>
                      <a:pt x="878" y="461"/>
                      <a:pt x="980" y="442"/>
                      <a:pt x="1075" y="414"/>
                    </a:cubicBezTo>
                    <a:cubicBezTo>
                      <a:pt x="1176" y="384"/>
                      <a:pt x="1236" y="280"/>
                      <a:pt x="1217" y="196"/>
                    </a:cubicBezTo>
                    <a:cubicBezTo>
                      <a:pt x="1209" y="164"/>
                      <a:pt x="1176" y="134"/>
                      <a:pt x="1146" y="113"/>
                    </a:cubicBezTo>
                    <a:cubicBezTo>
                      <a:pt x="1144" y="112"/>
                      <a:pt x="1141" y="111"/>
                      <a:pt x="1138" y="111"/>
                    </a:cubicBezTo>
                    <a:cubicBezTo>
                      <a:pt x="1120" y="111"/>
                      <a:pt x="1086" y="126"/>
                      <a:pt x="1085" y="134"/>
                    </a:cubicBezTo>
                    <a:cubicBezTo>
                      <a:pt x="1081" y="166"/>
                      <a:pt x="1083" y="205"/>
                      <a:pt x="1098" y="233"/>
                    </a:cubicBezTo>
                    <a:cubicBezTo>
                      <a:pt x="1133" y="296"/>
                      <a:pt x="1127" y="337"/>
                      <a:pt x="1060" y="370"/>
                    </a:cubicBezTo>
                    <a:cubicBezTo>
                      <a:pt x="1024" y="388"/>
                      <a:pt x="983" y="406"/>
                      <a:pt x="944" y="406"/>
                    </a:cubicBezTo>
                    <a:cubicBezTo>
                      <a:pt x="943" y="406"/>
                      <a:pt x="942" y="406"/>
                      <a:pt x="940" y="406"/>
                    </a:cubicBezTo>
                    <a:cubicBezTo>
                      <a:pt x="812" y="398"/>
                      <a:pt x="683" y="396"/>
                      <a:pt x="559" y="367"/>
                    </a:cubicBezTo>
                    <a:cubicBezTo>
                      <a:pt x="408" y="333"/>
                      <a:pt x="258" y="271"/>
                      <a:pt x="193" y="117"/>
                    </a:cubicBezTo>
                    <a:cubicBezTo>
                      <a:pt x="151" y="20"/>
                      <a:pt x="8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8" name="Google Shape;7708;p34"/>
              <p:cNvSpPr/>
              <p:nvPr/>
            </p:nvSpPr>
            <p:spPr>
              <a:xfrm>
                <a:off x="1094636" y="419335"/>
                <a:ext cx="100798" cy="38328"/>
              </a:xfrm>
              <a:custGeom>
                <a:avLst/>
                <a:gdLst/>
                <a:ahLst/>
                <a:cxnLst/>
                <a:rect l="l" t="t" r="r" b="b"/>
                <a:pathLst>
                  <a:path w="1073" h="408" extrusionOk="0">
                    <a:moveTo>
                      <a:pt x="989" y="0"/>
                    </a:moveTo>
                    <a:cubicBezTo>
                      <a:pt x="968" y="0"/>
                      <a:pt x="935" y="32"/>
                      <a:pt x="933" y="52"/>
                    </a:cubicBezTo>
                    <a:cubicBezTo>
                      <a:pt x="930" y="75"/>
                      <a:pt x="952" y="105"/>
                      <a:pt x="967" y="129"/>
                    </a:cubicBezTo>
                    <a:cubicBezTo>
                      <a:pt x="975" y="141"/>
                      <a:pt x="991" y="146"/>
                      <a:pt x="1008" y="156"/>
                    </a:cubicBezTo>
                    <a:cubicBezTo>
                      <a:pt x="928" y="272"/>
                      <a:pt x="797" y="328"/>
                      <a:pt x="646" y="328"/>
                    </a:cubicBezTo>
                    <a:cubicBezTo>
                      <a:pt x="455" y="328"/>
                      <a:pt x="232" y="238"/>
                      <a:pt x="43" y="65"/>
                    </a:cubicBezTo>
                    <a:cubicBezTo>
                      <a:pt x="27" y="84"/>
                      <a:pt x="14" y="102"/>
                      <a:pt x="1" y="119"/>
                    </a:cubicBezTo>
                    <a:cubicBezTo>
                      <a:pt x="168" y="303"/>
                      <a:pt x="411" y="407"/>
                      <a:pt x="640" y="407"/>
                    </a:cubicBezTo>
                    <a:cubicBezTo>
                      <a:pt x="702" y="407"/>
                      <a:pt x="763" y="399"/>
                      <a:pt x="821" y="384"/>
                    </a:cubicBezTo>
                    <a:cubicBezTo>
                      <a:pt x="919" y="357"/>
                      <a:pt x="1011" y="312"/>
                      <a:pt x="1052" y="214"/>
                    </a:cubicBezTo>
                    <a:cubicBezTo>
                      <a:pt x="1073" y="166"/>
                      <a:pt x="1070" y="100"/>
                      <a:pt x="1063" y="45"/>
                    </a:cubicBezTo>
                    <a:cubicBezTo>
                      <a:pt x="1062" y="27"/>
                      <a:pt x="1017" y="1"/>
                      <a:pt x="991" y="0"/>
                    </a:cubicBezTo>
                    <a:cubicBezTo>
                      <a:pt x="991" y="0"/>
                      <a:pt x="990" y="0"/>
                      <a:pt x="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9" name="Google Shape;7709;p34"/>
              <p:cNvSpPr/>
              <p:nvPr/>
            </p:nvSpPr>
            <p:spPr>
              <a:xfrm>
                <a:off x="1023334" y="391152"/>
                <a:ext cx="27524" cy="40112"/>
              </a:xfrm>
              <a:custGeom>
                <a:avLst/>
                <a:gdLst/>
                <a:ahLst/>
                <a:cxnLst/>
                <a:rect l="l" t="t" r="r" b="b"/>
                <a:pathLst>
                  <a:path w="293" h="427" extrusionOk="0">
                    <a:moveTo>
                      <a:pt x="153" y="0"/>
                    </a:moveTo>
                    <a:cubicBezTo>
                      <a:pt x="121" y="0"/>
                      <a:pt x="96" y="17"/>
                      <a:pt x="82" y="53"/>
                    </a:cubicBezTo>
                    <a:cubicBezTo>
                      <a:pt x="61" y="105"/>
                      <a:pt x="88" y="123"/>
                      <a:pt x="138" y="131"/>
                    </a:cubicBezTo>
                    <a:cubicBezTo>
                      <a:pt x="154" y="133"/>
                      <a:pt x="180" y="172"/>
                      <a:pt x="176" y="187"/>
                    </a:cubicBezTo>
                    <a:cubicBezTo>
                      <a:pt x="160" y="236"/>
                      <a:pt x="139" y="287"/>
                      <a:pt x="108" y="328"/>
                    </a:cubicBezTo>
                    <a:cubicBezTo>
                      <a:pt x="81" y="363"/>
                      <a:pt x="38" y="386"/>
                      <a:pt x="0" y="417"/>
                    </a:cubicBezTo>
                    <a:cubicBezTo>
                      <a:pt x="26" y="423"/>
                      <a:pt x="49" y="427"/>
                      <a:pt x="71" y="427"/>
                    </a:cubicBezTo>
                    <a:cubicBezTo>
                      <a:pt x="143" y="427"/>
                      <a:pt x="194" y="388"/>
                      <a:pt x="243" y="301"/>
                    </a:cubicBezTo>
                    <a:cubicBezTo>
                      <a:pt x="293" y="219"/>
                      <a:pt x="287" y="96"/>
                      <a:pt x="232" y="37"/>
                    </a:cubicBezTo>
                    <a:cubicBezTo>
                      <a:pt x="220" y="24"/>
                      <a:pt x="206" y="12"/>
                      <a:pt x="190" y="7"/>
                    </a:cubicBezTo>
                    <a:cubicBezTo>
                      <a:pt x="177" y="2"/>
                      <a:pt x="165" y="0"/>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710" name="Google Shape;7710;p34"/>
              <p:cNvGrpSpPr/>
              <p:nvPr/>
            </p:nvGrpSpPr>
            <p:grpSpPr>
              <a:xfrm>
                <a:off x="883830" y="216794"/>
                <a:ext cx="407145" cy="74588"/>
                <a:chOff x="883830" y="216794"/>
                <a:chExt cx="407145" cy="74588"/>
              </a:xfrm>
            </p:grpSpPr>
            <p:sp>
              <p:nvSpPr>
                <p:cNvPr id="7711" name="Google Shape;7711;p34"/>
                <p:cNvSpPr/>
                <p:nvPr/>
              </p:nvSpPr>
              <p:spPr>
                <a:xfrm>
                  <a:off x="883830" y="220552"/>
                  <a:ext cx="284544" cy="70831"/>
                </a:xfrm>
                <a:custGeom>
                  <a:avLst/>
                  <a:gdLst/>
                  <a:ahLst/>
                  <a:cxnLst/>
                  <a:rect l="l" t="t" r="r" b="b"/>
                  <a:pathLst>
                    <a:path w="3029" h="754" extrusionOk="0">
                      <a:moveTo>
                        <a:pt x="2631" y="1"/>
                      </a:moveTo>
                      <a:cubicBezTo>
                        <a:pt x="2488" y="1"/>
                        <a:pt x="2365" y="71"/>
                        <a:pt x="2249" y="148"/>
                      </a:cubicBezTo>
                      <a:cubicBezTo>
                        <a:pt x="2114" y="237"/>
                        <a:pt x="1985" y="340"/>
                        <a:pt x="1840" y="402"/>
                      </a:cubicBezTo>
                      <a:cubicBezTo>
                        <a:pt x="1513" y="538"/>
                        <a:pt x="1172" y="587"/>
                        <a:pt x="826" y="587"/>
                      </a:cubicBezTo>
                      <a:cubicBezTo>
                        <a:pt x="719" y="587"/>
                        <a:pt x="612" y="582"/>
                        <a:pt x="504" y="574"/>
                      </a:cubicBezTo>
                      <a:cubicBezTo>
                        <a:pt x="415" y="568"/>
                        <a:pt x="327" y="555"/>
                        <a:pt x="225" y="546"/>
                      </a:cubicBezTo>
                      <a:cubicBezTo>
                        <a:pt x="182" y="549"/>
                        <a:pt x="123" y="549"/>
                        <a:pt x="70" y="565"/>
                      </a:cubicBezTo>
                      <a:cubicBezTo>
                        <a:pt x="43" y="573"/>
                        <a:pt x="24" y="609"/>
                        <a:pt x="1" y="632"/>
                      </a:cubicBezTo>
                      <a:cubicBezTo>
                        <a:pt x="22" y="653"/>
                        <a:pt x="40" y="688"/>
                        <a:pt x="65" y="693"/>
                      </a:cubicBezTo>
                      <a:cubicBezTo>
                        <a:pt x="168" y="717"/>
                        <a:pt x="273" y="742"/>
                        <a:pt x="378" y="748"/>
                      </a:cubicBezTo>
                      <a:cubicBezTo>
                        <a:pt x="459" y="752"/>
                        <a:pt x="539" y="754"/>
                        <a:pt x="619" y="754"/>
                      </a:cubicBezTo>
                      <a:cubicBezTo>
                        <a:pt x="1192" y="754"/>
                        <a:pt x="1740" y="642"/>
                        <a:pt x="2238" y="314"/>
                      </a:cubicBezTo>
                      <a:cubicBezTo>
                        <a:pt x="2317" y="262"/>
                        <a:pt x="2391" y="202"/>
                        <a:pt x="2473" y="157"/>
                      </a:cubicBezTo>
                      <a:cubicBezTo>
                        <a:pt x="2538" y="121"/>
                        <a:pt x="2611" y="94"/>
                        <a:pt x="2684" y="74"/>
                      </a:cubicBezTo>
                      <a:cubicBezTo>
                        <a:pt x="2691" y="72"/>
                        <a:pt x="2699" y="71"/>
                        <a:pt x="2707" y="71"/>
                      </a:cubicBezTo>
                      <a:cubicBezTo>
                        <a:pt x="2734" y="71"/>
                        <a:pt x="2765" y="81"/>
                        <a:pt x="2790" y="93"/>
                      </a:cubicBezTo>
                      <a:cubicBezTo>
                        <a:pt x="2849" y="121"/>
                        <a:pt x="2848" y="156"/>
                        <a:pt x="2792" y="193"/>
                      </a:cubicBezTo>
                      <a:cubicBezTo>
                        <a:pt x="2730" y="234"/>
                        <a:pt x="2727" y="307"/>
                        <a:pt x="2796" y="329"/>
                      </a:cubicBezTo>
                      <a:cubicBezTo>
                        <a:pt x="2816" y="336"/>
                        <a:pt x="2840" y="339"/>
                        <a:pt x="2864" y="339"/>
                      </a:cubicBezTo>
                      <a:cubicBezTo>
                        <a:pt x="2897" y="339"/>
                        <a:pt x="2930" y="333"/>
                        <a:pt x="2955" y="319"/>
                      </a:cubicBezTo>
                      <a:cubicBezTo>
                        <a:pt x="3013" y="286"/>
                        <a:pt x="3029" y="216"/>
                        <a:pt x="2991" y="155"/>
                      </a:cubicBezTo>
                      <a:cubicBezTo>
                        <a:pt x="2966" y="113"/>
                        <a:pt x="2926" y="67"/>
                        <a:pt x="2883" y="50"/>
                      </a:cubicBezTo>
                      <a:cubicBezTo>
                        <a:pt x="2808" y="21"/>
                        <a:pt x="2726" y="4"/>
                        <a:pt x="2646" y="1"/>
                      </a:cubicBezTo>
                      <a:cubicBezTo>
                        <a:pt x="2641" y="1"/>
                        <a:pt x="2636" y="1"/>
                        <a:pt x="2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2" name="Google Shape;7712;p34"/>
                <p:cNvSpPr/>
                <p:nvPr/>
              </p:nvSpPr>
              <p:spPr>
                <a:xfrm>
                  <a:off x="1159833" y="216794"/>
                  <a:ext cx="75152" cy="59088"/>
                </a:xfrm>
                <a:custGeom>
                  <a:avLst/>
                  <a:gdLst/>
                  <a:ahLst/>
                  <a:cxnLst/>
                  <a:rect l="l" t="t" r="r" b="b"/>
                  <a:pathLst>
                    <a:path w="800" h="629" extrusionOk="0">
                      <a:moveTo>
                        <a:pt x="226" y="1"/>
                      </a:moveTo>
                      <a:cubicBezTo>
                        <a:pt x="145" y="1"/>
                        <a:pt x="66" y="15"/>
                        <a:pt x="1" y="47"/>
                      </a:cubicBezTo>
                      <a:cubicBezTo>
                        <a:pt x="28" y="87"/>
                        <a:pt x="57" y="102"/>
                        <a:pt x="101" y="102"/>
                      </a:cubicBezTo>
                      <a:cubicBezTo>
                        <a:pt x="111" y="102"/>
                        <a:pt x="122" y="101"/>
                        <a:pt x="134" y="100"/>
                      </a:cubicBezTo>
                      <a:cubicBezTo>
                        <a:pt x="165" y="97"/>
                        <a:pt x="197" y="95"/>
                        <a:pt x="229" y="95"/>
                      </a:cubicBezTo>
                      <a:cubicBezTo>
                        <a:pt x="303" y="95"/>
                        <a:pt x="378" y="103"/>
                        <a:pt x="448" y="121"/>
                      </a:cubicBezTo>
                      <a:cubicBezTo>
                        <a:pt x="613" y="164"/>
                        <a:pt x="694" y="302"/>
                        <a:pt x="680" y="481"/>
                      </a:cubicBezTo>
                      <a:cubicBezTo>
                        <a:pt x="671" y="481"/>
                        <a:pt x="661" y="480"/>
                        <a:pt x="654" y="480"/>
                      </a:cubicBezTo>
                      <a:cubicBezTo>
                        <a:pt x="623" y="487"/>
                        <a:pt x="586" y="489"/>
                        <a:pt x="563" y="507"/>
                      </a:cubicBezTo>
                      <a:cubicBezTo>
                        <a:pt x="551" y="516"/>
                        <a:pt x="553" y="564"/>
                        <a:pt x="567" y="579"/>
                      </a:cubicBezTo>
                      <a:cubicBezTo>
                        <a:pt x="589" y="603"/>
                        <a:pt x="626" y="629"/>
                        <a:pt x="655" y="629"/>
                      </a:cubicBezTo>
                      <a:cubicBezTo>
                        <a:pt x="656" y="629"/>
                        <a:pt x="656" y="629"/>
                        <a:pt x="657" y="629"/>
                      </a:cubicBezTo>
                      <a:cubicBezTo>
                        <a:pt x="727" y="625"/>
                        <a:pt x="767" y="572"/>
                        <a:pt x="779" y="507"/>
                      </a:cubicBezTo>
                      <a:cubicBezTo>
                        <a:pt x="799" y="395"/>
                        <a:pt x="779" y="289"/>
                        <a:pt x="706" y="199"/>
                      </a:cubicBezTo>
                      <a:cubicBezTo>
                        <a:pt x="606" y="75"/>
                        <a:pt x="409"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3" name="Google Shape;7713;p34"/>
                <p:cNvSpPr/>
                <p:nvPr/>
              </p:nvSpPr>
              <p:spPr>
                <a:xfrm>
                  <a:off x="1229162" y="228913"/>
                  <a:ext cx="61813" cy="50446"/>
                </a:xfrm>
                <a:custGeom>
                  <a:avLst/>
                  <a:gdLst/>
                  <a:ahLst/>
                  <a:cxnLst/>
                  <a:rect l="l" t="t" r="r" b="b"/>
                  <a:pathLst>
                    <a:path w="658" h="537" extrusionOk="0">
                      <a:moveTo>
                        <a:pt x="181" y="1"/>
                      </a:moveTo>
                      <a:cubicBezTo>
                        <a:pt x="120" y="1"/>
                        <a:pt x="58" y="13"/>
                        <a:pt x="0" y="40"/>
                      </a:cubicBezTo>
                      <a:cubicBezTo>
                        <a:pt x="24" y="50"/>
                        <a:pt x="49" y="70"/>
                        <a:pt x="73" y="70"/>
                      </a:cubicBezTo>
                      <a:cubicBezTo>
                        <a:pt x="74" y="70"/>
                        <a:pt x="76" y="70"/>
                        <a:pt x="77" y="70"/>
                      </a:cubicBezTo>
                      <a:cubicBezTo>
                        <a:pt x="101" y="66"/>
                        <a:pt x="124" y="64"/>
                        <a:pt x="147" y="64"/>
                      </a:cubicBezTo>
                      <a:cubicBezTo>
                        <a:pt x="299" y="64"/>
                        <a:pt x="417" y="145"/>
                        <a:pt x="520" y="258"/>
                      </a:cubicBezTo>
                      <a:cubicBezTo>
                        <a:pt x="582" y="326"/>
                        <a:pt x="567" y="362"/>
                        <a:pt x="486" y="410"/>
                      </a:cubicBezTo>
                      <a:cubicBezTo>
                        <a:pt x="464" y="423"/>
                        <a:pt x="441" y="465"/>
                        <a:pt x="448" y="483"/>
                      </a:cubicBezTo>
                      <a:cubicBezTo>
                        <a:pt x="458" y="507"/>
                        <a:pt x="494" y="536"/>
                        <a:pt x="520" y="537"/>
                      </a:cubicBezTo>
                      <a:cubicBezTo>
                        <a:pt x="523" y="537"/>
                        <a:pt x="526" y="537"/>
                        <a:pt x="529" y="537"/>
                      </a:cubicBezTo>
                      <a:cubicBezTo>
                        <a:pt x="612" y="537"/>
                        <a:pt x="658" y="470"/>
                        <a:pt x="646" y="377"/>
                      </a:cubicBezTo>
                      <a:cubicBezTo>
                        <a:pt x="621" y="165"/>
                        <a:pt x="404"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4" name="Google Shape;7714;p34"/>
                <p:cNvSpPr/>
                <p:nvPr/>
              </p:nvSpPr>
              <p:spPr>
                <a:xfrm>
                  <a:off x="1171200" y="229383"/>
                  <a:ext cx="26209" cy="52888"/>
                </a:xfrm>
                <a:custGeom>
                  <a:avLst/>
                  <a:gdLst/>
                  <a:ahLst/>
                  <a:cxnLst/>
                  <a:rect l="l" t="t" r="r" b="b"/>
                  <a:pathLst>
                    <a:path w="279" h="563" extrusionOk="0">
                      <a:moveTo>
                        <a:pt x="144" y="1"/>
                      </a:moveTo>
                      <a:cubicBezTo>
                        <a:pt x="123" y="1"/>
                        <a:pt x="96" y="4"/>
                        <a:pt x="63" y="10"/>
                      </a:cubicBezTo>
                      <a:cubicBezTo>
                        <a:pt x="85" y="32"/>
                        <a:pt x="103" y="46"/>
                        <a:pt x="115" y="62"/>
                      </a:cubicBezTo>
                      <a:cubicBezTo>
                        <a:pt x="204" y="151"/>
                        <a:pt x="230" y="283"/>
                        <a:pt x="181" y="390"/>
                      </a:cubicBezTo>
                      <a:cubicBezTo>
                        <a:pt x="170" y="415"/>
                        <a:pt x="156" y="433"/>
                        <a:pt x="137" y="433"/>
                      </a:cubicBezTo>
                      <a:cubicBezTo>
                        <a:pt x="128" y="433"/>
                        <a:pt x="117" y="428"/>
                        <a:pt x="104" y="416"/>
                      </a:cubicBezTo>
                      <a:cubicBezTo>
                        <a:pt x="87" y="401"/>
                        <a:pt x="69" y="391"/>
                        <a:pt x="53" y="391"/>
                      </a:cubicBezTo>
                      <a:cubicBezTo>
                        <a:pt x="39" y="391"/>
                        <a:pt x="26" y="398"/>
                        <a:pt x="17" y="414"/>
                      </a:cubicBezTo>
                      <a:cubicBezTo>
                        <a:pt x="3" y="442"/>
                        <a:pt x="1" y="491"/>
                        <a:pt x="16" y="519"/>
                      </a:cubicBezTo>
                      <a:cubicBezTo>
                        <a:pt x="32" y="548"/>
                        <a:pt x="56" y="563"/>
                        <a:pt x="82" y="563"/>
                      </a:cubicBezTo>
                      <a:cubicBezTo>
                        <a:pt x="110" y="563"/>
                        <a:pt x="139" y="547"/>
                        <a:pt x="162" y="516"/>
                      </a:cubicBezTo>
                      <a:cubicBezTo>
                        <a:pt x="258" y="387"/>
                        <a:pt x="278" y="240"/>
                        <a:pt x="238" y="88"/>
                      </a:cubicBezTo>
                      <a:cubicBezTo>
                        <a:pt x="221" y="24"/>
                        <a:pt x="200"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5" name="Google Shape;7715;p34"/>
                <p:cNvSpPr/>
                <p:nvPr/>
              </p:nvSpPr>
              <p:spPr>
                <a:xfrm>
                  <a:off x="1086463" y="255405"/>
                  <a:ext cx="34006" cy="31376"/>
                </a:xfrm>
                <a:custGeom>
                  <a:avLst/>
                  <a:gdLst/>
                  <a:ahLst/>
                  <a:cxnLst/>
                  <a:rect l="l" t="t" r="r" b="b"/>
                  <a:pathLst>
                    <a:path w="362" h="334" extrusionOk="0">
                      <a:moveTo>
                        <a:pt x="140" y="1"/>
                      </a:moveTo>
                      <a:cubicBezTo>
                        <a:pt x="92" y="1"/>
                        <a:pt x="43" y="17"/>
                        <a:pt x="1" y="53"/>
                      </a:cubicBezTo>
                      <a:cubicBezTo>
                        <a:pt x="73" y="74"/>
                        <a:pt x="144" y="90"/>
                        <a:pt x="213" y="115"/>
                      </a:cubicBezTo>
                      <a:cubicBezTo>
                        <a:pt x="233" y="124"/>
                        <a:pt x="246" y="156"/>
                        <a:pt x="260" y="176"/>
                      </a:cubicBezTo>
                      <a:cubicBezTo>
                        <a:pt x="242" y="188"/>
                        <a:pt x="226" y="203"/>
                        <a:pt x="206" y="212"/>
                      </a:cubicBezTo>
                      <a:cubicBezTo>
                        <a:pt x="165" y="232"/>
                        <a:pt x="147" y="266"/>
                        <a:pt x="171" y="301"/>
                      </a:cubicBezTo>
                      <a:cubicBezTo>
                        <a:pt x="184" y="319"/>
                        <a:pt x="218" y="334"/>
                        <a:pt x="242" y="334"/>
                      </a:cubicBezTo>
                      <a:cubicBezTo>
                        <a:pt x="247" y="334"/>
                        <a:pt x="250" y="333"/>
                        <a:pt x="254" y="332"/>
                      </a:cubicBezTo>
                      <a:cubicBezTo>
                        <a:pt x="321" y="315"/>
                        <a:pt x="361" y="233"/>
                        <a:pt x="345" y="166"/>
                      </a:cubicBezTo>
                      <a:cubicBezTo>
                        <a:pt x="319" y="62"/>
                        <a:pt x="23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716" name="Google Shape;7716;p34"/>
              <p:cNvSpPr/>
              <p:nvPr/>
            </p:nvSpPr>
            <p:spPr>
              <a:xfrm>
                <a:off x="742540" y="308576"/>
                <a:ext cx="460588" cy="181116"/>
              </a:xfrm>
              <a:custGeom>
                <a:avLst/>
                <a:gdLst/>
                <a:ahLst/>
                <a:cxnLst/>
                <a:rect l="l" t="t" r="r" b="b"/>
                <a:pathLst>
                  <a:path w="4903" h="1928" extrusionOk="0">
                    <a:moveTo>
                      <a:pt x="426" y="37"/>
                    </a:moveTo>
                    <a:cubicBezTo>
                      <a:pt x="800" y="37"/>
                      <a:pt x="1133" y="191"/>
                      <a:pt x="1439" y="416"/>
                    </a:cubicBezTo>
                    <a:cubicBezTo>
                      <a:pt x="1627" y="556"/>
                      <a:pt x="1797" y="719"/>
                      <a:pt x="1973" y="876"/>
                    </a:cubicBezTo>
                    <a:cubicBezTo>
                      <a:pt x="2073" y="964"/>
                      <a:pt x="2179" y="1028"/>
                      <a:pt x="2305" y="1028"/>
                    </a:cubicBezTo>
                    <a:cubicBezTo>
                      <a:pt x="2335" y="1028"/>
                      <a:pt x="2366" y="1025"/>
                      <a:pt x="2397" y="1017"/>
                    </a:cubicBezTo>
                    <a:cubicBezTo>
                      <a:pt x="2418" y="1012"/>
                      <a:pt x="2446" y="1007"/>
                      <a:pt x="2458" y="992"/>
                    </a:cubicBezTo>
                    <a:cubicBezTo>
                      <a:pt x="2485" y="962"/>
                      <a:pt x="2524" y="922"/>
                      <a:pt x="2521" y="888"/>
                    </a:cubicBezTo>
                    <a:cubicBezTo>
                      <a:pt x="2519" y="857"/>
                      <a:pt x="2472" y="821"/>
                      <a:pt x="2436" y="805"/>
                    </a:cubicBezTo>
                    <a:cubicBezTo>
                      <a:pt x="2376" y="780"/>
                      <a:pt x="2350" y="736"/>
                      <a:pt x="2379" y="680"/>
                    </a:cubicBezTo>
                    <a:cubicBezTo>
                      <a:pt x="2395" y="649"/>
                      <a:pt x="2420" y="634"/>
                      <a:pt x="2447" y="634"/>
                    </a:cubicBezTo>
                    <a:cubicBezTo>
                      <a:pt x="2473" y="634"/>
                      <a:pt x="2501" y="647"/>
                      <a:pt x="2526" y="674"/>
                    </a:cubicBezTo>
                    <a:cubicBezTo>
                      <a:pt x="2617" y="772"/>
                      <a:pt x="2600" y="958"/>
                      <a:pt x="2491" y="1037"/>
                    </a:cubicBezTo>
                    <a:cubicBezTo>
                      <a:pt x="2407" y="1097"/>
                      <a:pt x="2313" y="1128"/>
                      <a:pt x="2218" y="1128"/>
                    </a:cubicBezTo>
                    <a:cubicBezTo>
                      <a:pt x="2098" y="1128"/>
                      <a:pt x="1977" y="1080"/>
                      <a:pt x="1872" y="986"/>
                    </a:cubicBezTo>
                    <a:cubicBezTo>
                      <a:pt x="1797" y="921"/>
                      <a:pt x="1730" y="847"/>
                      <a:pt x="1662" y="776"/>
                    </a:cubicBezTo>
                    <a:cubicBezTo>
                      <a:pt x="1461" y="567"/>
                      <a:pt x="1234" y="392"/>
                      <a:pt x="973" y="267"/>
                    </a:cubicBezTo>
                    <a:cubicBezTo>
                      <a:pt x="802" y="186"/>
                      <a:pt x="622" y="146"/>
                      <a:pt x="433" y="146"/>
                    </a:cubicBezTo>
                    <a:cubicBezTo>
                      <a:pt x="428" y="146"/>
                      <a:pt x="423" y="146"/>
                      <a:pt x="418" y="146"/>
                    </a:cubicBezTo>
                    <a:cubicBezTo>
                      <a:pt x="313" y="146"/>
                      <a:pt x="206" y="144"/>
                      <a:pt x="100" y="138"/>
                    </a:cubicBezTo>
                    <a:cubicBezTo>
                      <a:pt x="79" y="137"/>
                      <a:pt x="60" y="108"/>
                      <a:pt x="39" y="92"/>
                    </a:cubicBezTo>
                    <a:cubicBezTo>
                      <a:pt x="61" y="75"/>
                      <a:pt x="83" y="45"/>
                      <a:pt x="106" y="43"/>
                    </a:cubicBezTo>
                    <a:cubicBezTo>
                      <a:pt x="141" y="40"/>
                      <a:pt x="175" y="39"/>
                      <a:pt x="211" y="39"/>
                    </a:cubicBezTo>
                    <a:cubicBezTo>
                      <a:pt x="252" y="39"/>
                      <a:pt x="295" y="40"/>
                      <a:pt x="340" y="40"/>
                    </a:cubicBezTo>
                    <a:cubicBezTo>
                      <a:pt x="369" y="38"/>
                      <a:pt x="398" y="37"/>
                      <a:pt x="426" y="37"/>
                    </a:cubicBezTo>
                    <a:close/>
                    <a:moveTo>
                      <a:pt x="3144" y="880"/>
                    </a:moveTo>
                    <a:cubicBezTo>
                      <a:pt x="3155" y="880"/>
                      <a:pt x="3168" y="882"/>
                      <a:pt x="3180" y="887"/>
                    </a:cubicBezTo>
                    <a:cubicBezTo>
                      <a:pt x="3196" y="892"/>
                      <a:pt x="3210" y="903"/>
                      <a:pt x="3222" y="917"/>
                    </a:cubicBezTo>
                    <a:cubicBezTo>
                      <a:pt x="3278" y="976"/>
                      <a:pt x="3283" y="1099"/>
                      <a:pt x="3233" y="1181"/>
                    </a:cubicBezTo>
                    <a:cubicBezTo>
                      <a:pt x="3183" y="1267"/>
                      <a:pt x="3133" y="1306"/>
                      <a:pt x="3060" y="1306"/>
                    </a:cubicBezTo>
                    <a:cubicBezTo>
                      <a:pt x="3039" y="1306"/>
                      <a:pt x="3015" y="1303"/>
                      <a:pt x="2989" y="1296"/>
                    </a:cubicBezTo>
                    <a:cubicBezTo>
                      <a:pt x="3029" y="1265"/>
                      <a:pt x="3070" y="1242"/>
                      <a:pt x="3098" y="1208"/>
                    </a:cubicBezTo>
                    <a:cubicBezTo>
                      <a:pt x="3129" y="1167"/>
                      <a:pt x="3149" y="1117"/>
                      <a:pt x="3166" y="1067"/>
                    </a:cubicBezTo>
                    <a:cubicBezTo>
                      <a:pt x="3170" y="1052"/>
                      <a:pt x="3144" y="1014"/>
                      <a:pt x="3128" y="1011"/>
                    </a:cubicBezTo>
                    <a:cubicBezTo>
                      <a:pt x="3078" y="1002"/>
                      <a:pt x="3051" y="985"/>
                      <a:pt x="3072" y="933"/>
                    </a:cubicBezTo>
                    <a:cubicBezTo>
                      <a:pt x="3086" y="898"/>
                      <a:pt x="3112" y="880"/>
                      <a:pt x="3144" y="880"/>
                    </a:cubicBezTo>
                    <a:close/>
                    <a:moveTo>
                      <a:pt x="3710" y="854"/>
                    </a:moveTo>
                    <a:cubicBezTo>
                      <a:pt x="3744" y="854"/>
                      <a:pt x="3781" y="883"/>
                      <a:pt x="3800" y="932"/>
                    </a:cubicBezTo>
                    <a:cubicBezTo>
                      <a:pt x="3843" y="1041"/>
                      <a:pt x="3811" y="1138"/>
                      <a:pt x="3744" y="1224"/>
                    </a:cubicBezTo>
                    <a:cubicBezTo>
                      <a:pt x="3663" y="1332"/>
                      <a:pt x="3552" y="1408"/>
                      <a:pt x="3418" y="1425"/>
                    </a:cubicBezTo>
                    <a:cubicBezTo>
                      <a:pt x="3327" y="1438"/>
                      <a:pt x="3233" y="1449"/>
                      <a:pt x="3140" y="1449"/>
                    </a:cubicBezTo>
                    <a:cubicBezTo>
                      <a:pt x="3095" y="1449"/>
                      <a:pt x="3050" y="1446"/>
                      <a:pt x="3006" y="1440"/>
                    </a:cubicBezTo>
                    <a:cubicBezTo>
                      <a:pt x="2828" y="1415"/>
                      <a:pt x="2654" y="1361"/>
                      <a:pt x="2482" y="1308"/>
                    </a:cubicBezTo>
                    <a:cubicBezTo>
                      <a:pt x="2405" y="1285"/>
                      <a:pt x="2338" y="1231"/>
                      <a:pt x="2266" y="1191"/>
                    </a:cubicBezTo>
                    <a:cubicBezTo>
                      <a:pt x="2270" y="1181"/>
                      <a:pt x="2273" y="1174"/>
                      <a:pt x="2278" y="1166"/>
                    </a:cubicBezTo>
                    <a:cubicBezTo>
                      <a:pt x="2301" y="1160"/>
                      <a:pt x="2326" y="1156"/>
                      <a:pt x="2352" y="1146"/>
                    </a:cubicBezTo>
                    <a:cubicBezTo>
                      <a:pt x="2364" y="1141"/>
                      <a:pt x="2374" y="1139"/>
                      <a:pt x="2384" y="1139"/>
                    </a:cubicBezTo>
                    <a:cubicBezTo>
                      <a:pt x="2401" y="1139"/>
                      <a:pt x="2416" y="1147"/>
                      <a:pt x="2433" y="1166"/>
                    </a:cubicBezTo>
                    <a:cubicBezTo>
                      <a:pt x="2519" y="1259"/>
                      <a:pt x="2638" y="1291"/>
                      <a:pt x="2757" y="1319"/>
                    </a:cubicBezTo>
                    <a:cubicBezTo>
                      <a:pt x="2877" y="1347"/>
                      <a:pt x="2998" y="1364"/>
                      <a:pt x="3118" y="1364"/>
                    </a:cubicBezTo>
                    <a:cubicBezTo>
                      <a:pt x="3218" y="1364"/>
                      <a:pt x="3317" y="1353"/>
                      <a:pt x="3417" y="1325"/>
                    </a:cubicBezTo>
                    <a:cubicBezTo>
                      <a:pt x="3483" y="1306"/>
                      <a:pt x="3548" y="1278"/>
                      <a:pt x="3605" y="1241"/>
                    </a:cubicBezTo>
                    <a:cubicBezTo>
                      <a:pt x="3697" y="1178"/>
                      <a:pt x="3711" y="1098"/>
                      <a:pt x="3661" y="1000"/>
                    </a:cubicBezTo>
                    <a:cubicBezTo>
                      <a:pt x="3633" y="943"/>
                      <a:pt x="3641" y="881"/>
                      <a:pt x="3682" y="860"/>
                    </a:cubicBezTo>
                    <a:cubicBezTo>
                      <a:pt x="3691" y="856"/>
                      <a:pt x="3700" y="854"/>
                      <a:pt x="3710" y="854"/>
                    </a:cubicBezTo>
                    <a:close/>
                    <a:moveTo>
                      <a:pt x="4739" y="1179"/>
                    </a:moveTo>
                    <a:cubicBezTo>
                      <a:pt x="4765" y="1179"/>
                      <a:pt x="4808" y="1205"/>
                      <a:pt x="4811" y="1224"/>
                    </a:cubicBezTo>
                    <a:cubicBezTo>
                      <a:pt x="4818" y="1279"/>
                      <a:pt x="4821" y="1342"/>
                      <a:pt x="4800" y="1393"/>
                    </a:cubicBezTo>
                    <a:cubicBezTo>
                      <a:pt x="4759" y="1490"/>
                      <a:pt x="4667" y="1536"/>
                      <a:pt x="4569" y="1563"/>
                    </a:cubicBezTo>
                    <a:cubicBezTo>
                      <a:pt x="4511" y="1578"/>
                      <a:pt x="4450" y="1586"/>
                      <a:pt x="4388" y="1586"/>
                    </a:cubicBezTo>
                    <a:cubicBezTo>
                      <a:pt x="4159" y="1586"/>
                      <a:pt x="3916" y="1482"/>
                      <a:pt x="3749" y="1298"/>
                    </a:cubicBezTo>
                    <a:cubicBezTo>
                      <a:pt x="3763" y="1281"/>
                      <a:pt x="3777" y="1263"/>
                      <a:pt x="3791" y="1244"/>
                    </a:cubicBezTo>
                    <a:cubicBezTo>
                      <a:pt x="3980" y="1417"/>
                      <a:pt x="4202" y="1506"/>
                      <a:pt x="4393" y="1506"/>
                    </a:cubicBezTo>
                    <a:cubicBezTo>
                      <a:pt x="4544" y="1506"/>
                      <a:pt x="4676" y="1450"/>
                      <a:pt x="4756" y="1335"/>
                    </a:cubicBezTo>
                    <a:cubicBezTo>
                      <a:pt x="4739" y="1325"/>
                      <a:pt x="4723" y="1320"/>
                      <a:pt x="4715" y="1308"/>
                    </a:cubicBezTo>
                    <a:cubicBezTo>
                      <a:pt x="4700" y="1284"/>
                      <a:pt x="4677" y="1255"/>
                      <a:pt x="4681" y="1231"/>
                    </a:cubicBezTo>
                    <a:cubicBezTo>
                      <a:pt x="4684" y="1210"/>
                      <a:pt x="4720" y="1179"/>
                      <a:pt x="4739" y="1179"/>
                    </a:cubicBezTo>
                    <a:close/>
                    <a:moveTo>
                      <a:pt x="825" y="256"/>
                    </a:moveTo>
                    <a:cubicBezTo>
                      <a:pt x="1036" y="294"/>
                      <a:pt x="1149" y="442"/>
                      <a:pt x="1250" y="604"/>
                    </a:cubicBezTo>
                    <a:cubicBezTo>
                      <a:pt x="1391" y="834"/>
                      <a:pt x="1536" y="1062"/>
                      <a:pt x="1684" y="1286"/>
                    </a:cubicBezTo>
                    <a:cubicBezTo>
                      <a:pt x="1771" y="1420"/>
                      <a:pt x="1894" y="1508"/>
                      <a:pt x="2058" y="1530"/>
                    </a:cubicBezTo>
                    <a:cubicBezTo>
                      <a:pt x="2064" y="1531"/>
                      <a:pt x="2071" y="1532"/>
                      <a:pt x="2077" y="1532"/>
                    </a:cubicBezTo>
                    <a:cubicBezTo>
                      <a:pt x="2113" y="1532"/>
                      <a:pt x="2142" y="1516"/>
                      <a:pt x="2146" y="1476"/>
                    </a:cubicBezTo>
                    <a:cubicBezTo>
                      <a:pt x="2152" y="1421"/>
                      <a:pt x="2175" y="1395"/>
                      <a:pt x="2227" y="1395"/>
                    </a:cubicBezTo>
                    <a:cubicBezTo>
                      <a:pt x="2228" y="1395"/>
                      <a:pt x="2229" y="1395"/>
                      <a:pt x="2230" y="1395"/>
                    </a:cubicBezTo>
                    <a:cubicBezTo>
                      <a:pt x="2285" y="1397"/>
                      <a:pt x="2325" y="1423"/>
                      <a:pt x="2343" y="1476"/>
                    </a:cubicBezTo>
                    <a:cubicBezTo>
                      <a:pt x="2359" y="1527"/>
                      <a:pt x="2338" y="1570"/>
                      <a:pt x="2291" y="1595"/>
                    </a:cubicBezTo>
                    <a:cubicBezTo>
                      <a:pt x="2235" y="1625"/>
                      <a:pt x="2176" y="1640"/>
                      <a:pt x="2116" y="1640"/>
                    </a:cubicBezTo>
                    <a:cubicBezTo>
                      <a:pt x="2086" y="1640"/>
                      <a:pt x="2055" y="1637"/>
                      <a:pt x="2025" y="1629"/>
                    </a:cubicBezTo>
                    <a:cubicBezTo>
                      <a:pt x="1801" y="1569"/>
                      <a:pt x="1635" y="1430"/>
                      <a:pt x="1513" y="1237"/>
                    </a:cubicBezTo>
                    <a:cubicBezTo>
                      <a:pt x="1450" y="1136"/>
                      <a:pt x="1395" y="1031"/>
                      <a:pt x="1336" y="928"/>
                    </a:cubicBezTo>
                    <a:cubicBezTo>
                      <a:pt x="1196" y="691"/>
                      <a:pt x="1045" y="462"/>
                      <a:pt x="839" y="276"/>
                    </a:cubicBezTo>
                    <a:cubicBezTo>
                      <a:pt x="835" y="272"/>
                      <a:pt x="831" y="265"/>
                      <a:pt x="825" y="256"/>
                    </a:cubicBezTo>
                    <a:close/>
                    <a:moveTo>
                      <a:pt x="2617" y="1410"/>
                    </a:moveTo>
                    <a:lnTo>
                      <a:pt x="2617" y="1410"/>
                    </a:lnTo>
                    <a:cubicBezTo>
                      <a:pt x="2699" y="1424"/>
                      <a:pt x="2768" y="1429"/>
                      <a:pt x="2808" y="1526"/>
                    </a:cubicBezTo>
                    <a:cubicBezTo>
                      <a:pt x="2874" y="1680"/>
                      <a:pt x="3023" y="1742"/>
                      <a:pt x="3174" y="1776"/>
                    </a:cubicBezTo>
                    <a:cubicBezTo>
                      <a:pt x="3298" y="1805"/>
                      <a:pt x="3427" y="1807"/>
                      <a:pt x="3555" y="1815"/>
                    </a:cubicBezTo>
                    <a:cubicBezTo>
                      <a:pt x="3556" y="1815"/>
                      <a:pt x="3557" y="1815"/>
                      <a:pt x="3559" y="1815"/>
                    </a:cubicBezTo>
                    <a:cubicBezTo>
                      <a:pt x="3597" y="1815"/>
                      <a:pt x="3639" y="1797"/>
                      <a:pt x="3675" y="1779"/>
                    </a:cubicBezTo>
                    <a:cubicBezTo>
                      <a:pt x="3742" y="1747"/>
                      <a:pt x="3748" y="1706"/>
                      <a:pt x="3712" y="1642"/>
                    </a:cubicBezTo>
                    <a:cubicBezTo>
                      <a:pt x="3698" y="1615"/>
                      <a:pt x="3696" y="1575"/>
                      <a:pt x="3700" y="1543"/>
                    </a:cubicBezTo>
                    <a:cubicBezTo>
                      <a:pt x="3701" y="1534"/>
                      <a:pt x="3734" y="1521"/>
                      <a:pt x="3752" y="1521"/>
                    </a:cubicBezTo>
                    <a:cubicBezTo>
                      <a:pt x="3755" y="1521"/>
                      <a:pt x="3758" y="1521"/>
                      <a:pt x="3760" y="1522"/>
                    </a:cubicBezTo>
                    <a:cubicBezTo>
                      <a:pt x="3790" y="1543"/>
                      <a:pt x="3824" y="1573"/>
                      <a:pt x="3831" y="1605"/>
                    </a:cubicBezTo>
                    <a:cubicBezTo>
                      <a:pt x="3850" y="1689"/>
                      <a:pt x="3789" y="1794"/>
                      <a:pt x="3690" y="1823"/>
                    </a:cubicBezTo>
                    <a:cubicBezTo>
                      <a:pt x="3593" y="1850"/>
                      <a:pt x="3492" y="1870"/>
                      <a:pt x="3392" y="1870"/>
                    </a:cubicBezTo>
                    <a:cubicBezTo>
                      <a:pt x="3383" y="1870"/>
                      <a:pt x="3374" y="1870"/>
                      <a:pt x="3364" y="1869"/>
                    </a:cubicBezTo>
                    <a:cubicBezTo>
                      <a:pt x="3067" y="1861"/>
                      <a:pt x="2827" y="1733"/>
                      <a:pt x="2655" y="1486"/>
                    </a:cubicBezTo>
                    <a:cubicBezTo>
                      <a:pt x="2643" y="1470"/>
                      <a:pt x="2634" y="1453"/>
                      <a:pt x="2624" y="1435"/>
                    </a:cubicBezTo>
                    <a:cubicBezTo>
                      <a:pt x="2622" y="1429"/>
                      <a:pt x="2621" y="1423"/>
                      <a:pt x="2617" y="1410"/>
                    </a:cubicBezTo>
                    <a:close/>
                    <a:moveTo>
                      <a:pt x="338" y="0"/>
                    </a:moveTo>
                    <a:cubicBezTo>
                      <a:pt x="266" y="0"/>
                      <a:pt x="193" y="2"/>
                      <a:pt x="120" y="3"/>
                    </a:cubicBezTo>
                    <a:cubicBezTo>
                      <a:pt x="57" y="3"/>
                      <a:pt x="1" y="46"/>
                      <a:pt x="3" y="98"/>
                    </a:cubicBezTo>
                    <a:cubicBezTo>
                      <a:pt x="5" y="169"/>
                      <a:pt x="60" y="178"/>
                      <a:pt x="114" y="179"/>
                    </a:cubicBezTo>
                    <a:cubicBezTo>
                      <a:pt x="194" y="182"/>
                      <a:pt x="275" y="185"/>
                      <a:pt x="356" y="185"/>
                    </a:cubicBezTo>
                    <a:cubicBezTo>
                      <a:pt x="387" y="185"/>
                      <a:pt x="418" y="185"/>
                      <a:pt x="448" y="184"/>
                    </a:cubicBezTo>
                    <a:cubicBezTo>
                      <a:pt x="460" y="183"/>
                      <a:pt x="471" y="183"/>
                      <a:pt x="483" y="183"/>
                    </a:cubicBezTo>
                    <a:cubicBezTo>
                      <a:pt x="640" y="183"/>
                      <a:pt x="775" y="243"/>
                      <a:pt x="874" y="365"/>
                    </a:cubicBezTo>
                    <a:cubicBezTo>
                      <a:pt x="1010" y="532"/>
                      <a:pt x="1139" y="705"/>
                      <a:pt x="1259" y="883"/>
                    </a:cubicBezTo>
                    <a:cubicBezTo>
                      <a:pt x="1347" y="1015"/>
                      <a:pt x="1408" y="1165"/>
                      <a:pt x="1497" y="1295"/>
                    </a:cubicBezTo>
                    <a:cubicBezTo>
                      <a:pt x="1640" y="1507"/>
                      <a:pt x="1830" y="1665"/>
                      <a:pt x="2096" y="1691"/>
                    </a:cubicBezTo>
                    <a:cubicBezTo>
                      <a:pt x="2104" y="1691"/>
                      <a:pt x="2112" y="1692"/>
                      <a:pt x="2119" y="1692"/>
                    </a:cubicBezTo>
                    <a:cubicBezTo>
                      <a:pt x="2189" y="1692"/>
                      <a:pt x="2263" y="1665"/>
                      <a:pt x="2328" y="1637"/>
                    </a:cubicBezTo>
                    <a:cubicBezTo>
                      <a:pt x="2388" y="1611"/>
                      <a:pt x="2412" y="1548"/>
                      <a:pt x="2398" y="1480"/>
                    </a:cubicBezTo>
                    <a:cubicBezTo>
                      <a:pt x="2383" y="1412"/>
                      <a:pt x="2340" y="1366"/>
                      <a:pt x="2270" y="1350"/>
                    </a:cubicBezTo>
                    <a:cubicBezTo>
                      <a:pt x="2253" y="1345"/>
                      <a:pt x="2238" y="1343"/>
                      <a:pt x="2224" y="1343"/>
                    </a:cubicBezTo>
                    <a:cubicBezTo>
                      <a:pt x="2162" y="1343"/>
                      <a:pt x="2121" y="1385"/>
                      <a:pt x="2079" y="1484"/>
                    </a:cubicBezTo>
                    <a:cubicBezTo>
                      <a:pt x="1963" y="1466"/>
                      <a:pt x="1859" y="1424"/>
                      <a:pt x="1782" y="1332"/>
                    </a:cubicBezTo>
                    <a:cubicBezTo>
                      <a:pt x="1559" y="1069"/>
                      <a:pt x="1391" y="769"/>
                      <a:pt x="1226" y="468"/>
                    </a:cubicBezTo>
                    <a:lnTo>
                      <a:pt x="1226" y="468"/>
                    </a:lnTo>
                    <a:cubicBezTo>
                      <a:pt x="1253" y="479"/>
                      <a:pt x="1279" y="491"/>
                      <a:pt x="1299" y="511"/>
                    </a:cubicBezTo>
                    <a:cubicBezTo>
                      <a:pt x="1468" y="666"/>
                      <a:pt x="1638" y="821"/>
                      <a:pt x="1806" y="980"/>
                    </a:cubicBezTo>
                    <a:cubicBezTo>
                      <a:pt x="1907" y="1075"/>
                      <a:pt x="2022" y="1144"/>
                      <a:pt x="2162" y="1166"/>
                    </a:cubicBezTo>
                    <a:cubicBezTo>
                      <a:pt x="2183" y="1169"/>
                      <a:pt x="2206" y="1177"/>
                      <a:pt x="2220" y="1192"/>
                    </a:cubicBezTo>
                    <a:cubicBezTo>
                      <a:pt x="2301" y="1281"/>
                      <a:pt x="2403" y="1332"/>
                      <a:pt x="2514" y="1373"/>
                    </a:cubicBezTo>
                    <a:cubicBezTo>
                      <a:pt x="2534" y="1382"/>
                      <a:pt x="2555" y="1401"/>
                      <a:pt x="2566" y="1420"/>
                    </a:cubicBezTo>
                    <a:cubicBezTo>
                      <a:pt x="2720" y="1712"/>
                      <a:pt x="2962" y="1875"/>
                      <a:pt x="3288" y="1916"/>
                    </a:cubicBezTo>
                    <a:cubicBezTo>
                      <a:pt x="3341" y="1922"/>
                      <a:pt x="3395" y="1927"/>
                      <a:pt x="3448" y="1927"/>
                    </a:cubicBezTo>
                    <a:cubicBezTo>
                      <a:pt x="3552" y="1927"/>
                      <a:pt x="3654" y="1909"/>
                      <a:pt x="3749" y="1850"/>
                    </a:cubicBezTo>
                    <a:cubicBezTo>
                      <a:pt x="3840" y="1793"/>
                      <a:pt x="3887" y="1708"/>
                      <a:pt x="3882" y="1601"/>
                    </a:cubicBezTo>
                    <a:cubicBezTo>
                      <a:pt x="3878" y="1532"/>
                      <a:pt x="3835" y="1489"/>
                      <a:pt x="3766" y="1474"/>
                    </a:cubicBezTo>
                    <a:cubicBezTo>
                      <a:pt x="3756" y="1471"/>
                      <a:pt x="3746" y="1470"/>
                      <a:pt x="3736" y="1470"/>
                    </a:cubicBezTo>
                    <a:cubicBezTo>
                      <a:pt x="3699" y="1470"/>
                      <a:pt x="3667" y="1489"/>
                      <a:pt x="3648" y="1526"/>
                    </a:cubicBezTo>
                    <a:cubicBezTo>
                      <a:pt x="3617" y="1587"/>
                      <a:pt x="3629" y="1641"/>
                      <a:pt x="3685" y="1683"/>
                    </a:cubicBezTo>
                    <a:cubicBezTo>
                      <a:pt x="3688" y="1686"/>
                      <a:pt x="3688" y="1692"/>
                      <a:pt x="3695" y="1709"/>
                    </a:cubicBezTo>
                    <a:cubicBezTo>
                      <a:pt x="3622" y="1759"/>
                      <a:pt x="3546" y="1775"/>
                      <a:pt x="3470" y="1775"/>
                    </a:cubicBezTo>
                    <a:cubicBezTo>
                      <a:pt x="3392" y="1775"/>
                      <a:pt x="3313" y="1757"/>
                      <a:pt x="3236" y="1741"/>
                    </a:cubicBezTo>
                    <a:cubicBezTo>
                      <a:pt x="3068" y="1706"/>
                      <a:pt x="2906" y="1647"/>
                      <a:pt x="2829" y="1480"/>
                    </a:cubicBezTo>
                    <a:lnTo>
                      <a:pt x="2829" y="1480"/>
                    </a:lnTo>
                    <a:cubicBezTo>
                      <a:pt x="2962" y="1484"/>
                      <a:pt x="3093" y="1495"/>
                      <a:pt x="3223" y="1495"/>
                    </a:cubicBezTo>
                    <a:cubicBezTo>
                      <a:pt x="3245" y="1495"/>
                      <a:pt x="3268" y="1495"/>
                      <a:pt x="3290" y="1494"/>
                    </a:cubicBezTo>
                    <a:cubicBezTo>
                      <a:pt x="3448" y="1490"/>
                      <a:pt x="3593" y="1430"/>
                      <a:pt x="3718" y="1331"/>
                    </a:cubicBezTo>
                    <a:cubicBezTo>
                      <a:pt x="3738" y="1351"/>
                      <a:pt x="3754" y="1362"/>
                      <a:pt x="3768" y="1377"/>
                    </a:cubicBezTo>
                    <a:cubicBezTo>
                      <a:pt x="3931" y="1536"/>
                      <a:pt x="4131" y="1618"/>
                      <a:pt x="4355" y="1631"/>
                    </a:cubicBezTo>
                    <a:cubicBezTo>
                      <a:pt x="4375" y="1632"/>
                      <a:pt x="4395" y="1632"/>
                      <a:pt x="4414" y="1632"/>
                    </a:cubicBezTo>
                    <a:cubicBezTo>
                      <a:pt x="4584" y="1632"/>
                      <a:pt x="4739" y="1584"/>
                      <a:pt x="4842" y="1424"/>
                    </a:cubicBezTo>
                    <a:cubicBezTo>
                      <a:pt x="4887" y="1356"/>
                      <a:pt x="4902" y="1277"/>
                      <a:pt x="4860" y="1206"/>
                    </a:cubicBezTo>
                    <a:cubicBezTo>
                      <a:pt x="4838" y="1170"/>
                      <a:pt x="4787" y="1133"/>
                      <a:pt x="4746" y="1130"/>
                    </a:cubicBezTo>
                    <a:cubicBezTo>
                      <a:pt x="4745" y="1130"/>
                      <a:pt x="4744" y="1130"/>
                      <a:pt x="4743" y="1130"/>
                    </a:cubicBezTo>
                    <a:cubicBezTo>
                      <a:pt x="4708" y="1130"/>
                      <a:pt x="4654" y="1165"/>
                      <a:pt x="4639" y="1197"/>
                    </a:cubicBezTo>
                    <a:cubicBezTo>
                      <a:pt x="4623" y="1234"/>
                      <a:pt x="4643" y="1288"/>
                      <a:pt x="4649" y="1334"/>
                    </a:cubicBezTo>
                    <a:cubicBezTo>
                      <a:pt x="4652" y="1346"/>
                      <a:pt x="4665" y="1356"/>
                      <a:pt x="4678" y="1372"/>
                    </a:cubicBezTo>
                    <a:cubicBezTo>
                      <a:pt x="4641" y="1392"/>
                      <a:pt x="4612" y="1410"/>
                      <a:pt x="4580" y="1422"/>
                    </a:cubicBezTo>
                    <a:cubicBezTo>
                      <a:pt x="4501" y="1449"/>
                      <a:pt x="4425" y="1462"/>
                      <a:pt x="4350" y="1462"/>
                    </a:cubicBezTo>
                    <a:cubicBezTo>
                      <a:pt x="4196" y="1462"/>
                      <a:pt x="4052" y="1405"/>
                      <a:pt x="3918" y="1299"/>
                    </a:cubicBezTo>
                    <a:cubicBezTo>
                      <a:pt x="3852" y="1247"/>
                      <a:pt x="3815" y="1197"/>
                      <a:pt x="3854" y="1104"/>
                    </a:cubicBezTo>
                    <a:cubicBezTo>
                      <a:pt x="3890" y="1021"/>
                      <a:pt x="3869" y="932"/>
                      <a:pt x="3811" y="860"/>
                    </a:cubicBezTo>
                    <a:cubicBezTo>
                      <a:pt x="3784" y="829"/>
                      <a:pt x="3752" y="808"/>
                      <a:pt x="3713" y="808"/>
                    </a:cubicBezTo>
                    <a:cubicBezTo>
                      <a:pt x="3700" y="808"/>
                      <a:pt x="3687" y="810"/>
                      <a:pt x="3672" y="816"/>
                    </a:cubicBezTo>
                    <a:cubicBezTo>
                      <a:pt x="3613" y="839"/>
                      <a:pt x="3593" y="888"/>
                      <a:pt x="3596" y="948"/>
                    </a:cubicBezTo>
                    <a:cubicBezTo>
                      <a:pt x="3598" y="976"/>
                      <a:pt x="3604" y="1009"/>
                      <a:pt x="3620" y="1032"/>
                    </a:cubicBezTo>
                    <a:cubicBezTo>
                      <a:pt x="3668" y="1098"/>
                      <a:pt x="3642" y="1151"/>
                      <a:pt x="3593" y="1195"/>
                    </a:cubicBezTo>
                    <a:cubicBezTo>
                      <a:pt x="3486" y="1285"/>
                      <a:pt x="3355" y="1298"/>
                      <a:pt x="3208" y="1314"/>
                    </a:cubicBezTo>
                    <a:cubicBezTo>
                      <a:pt x="3237" y="1275"/>
                      <a:pt x="3255" y="1253"/>
                      <a:pt x="3270" y="1228"/>
                    </a:cubicBezTo>
                    <a:cubicBezTo>
                      <a:pt x="3332" y="1129"/>
                      <a:pt x="3342" y="1022"/>
                      <a:pt x="3285" y="918"/>
                    </a:cubicBezTo>
                    <a:cubicBezTo>
                      <a:pt x="3257" y="867"/>
                      <a:pt x="3214" y="833"/>
                      <a:pt x="3158" y="833"/>
                    </a:cubicBezTo>
                    <a:cubicBezTo>
                      <a:pt x="3147" y="833"/>
                      <a:pt x="3136" y="834"/>
                      <a:pt x="3125" y="836"/>
                    </a:cubicBezTo>
                    <a:cubicBezTo>
                      <a:pt x="3062" y="851"/>
                      <a:pt x="3027" y="893"/>
                      <a:pt x="3017" y="955"/>
                    </a:cubicBezTo>
                    <a:cubicBezTo>
                      <a:pt x="3006" y="1033"/>
                      <a:pt x="3063" y="1056"/>
                      <a:pt x="3121" y="1071"/>
                    </a:cubicBezTo>
                    <a:cubicBezTo>
                      <a:pt x="3104" y="1181"/>
                      <a:pt x="2986" y="1287"/>
                      <a:pt x="2875" y="1287"/>
                    </a:cubicBezTo>
                    <a:cubicBezTo>
                      <a:pt x="2866" y="1287"/>
                      <a:pt x="2856" y="1286"/>
                      <a:pt x="2847" y="1285"/>
                    </a:cubicBezTo>
                    <a:cubicBezTo>
                      <a:pt x="2747" y="1267"/>
                      <a:pt x="2647" y="1231"/>
                      <a:pt x="2550" y="1196"/>
                    </a:cubicBezTo>
                    <a:cubicBezTo>
                      <a:pt x="2514" y="1182"/>
                      <a:pt x="2484" y="1149"/>
                      <a:pt x="2444" y="1120"/>
                    </a:cubicBezTo>
                    <a:cubicBezTo>
                      <a:pt x="2473" y="1102"/>
                      <a:pt x="2489" y="1088"/>
                      <a:pt x="2508" y="1076"/>
                    </a:cubicBezTo>
                    <a:cubicBezTo>
                      <a:pt x="2643" y="980"/>
                      <a:pt x="2675" y="780"/>
                      <a:pt x="2566" y="658"/>
                    </a:cubicBezTo>
                    <a:cubicBezTo>
                      <a:pt x="2537" y="625"/>
                      <a:pt x="2479" y="597"/>
                      <a:pt x="2435" y="597"/>
                    </a:cubicBezTo>
                    <a:cubicBezTo>
                      <a:pt x="2430" y="597"/>
                      <a:pt x="2425" y="598"/>
                      <a:pt x="2420" y="599"/>
                    </a:cubicBezTo>
                    <a:cubicBezTo>
                      <a:pt x="2380" y="607"/>
                      <a:pt x="2339" y="668"/>
                      <a:pt x="2322" y="712"/>
                    </a:cubicBezTo>
                    <a:cubicBezTo>
                      <a:pt x="2297" y="778"/>
                      <a:pt x="2351" y="839"/>
                      <a:pt x="2436" y="867"/>
                    </a:cubicBezTo>
                    <a:cubicBezTo>
                      <a:pt x="2452" y="872"/>
                      <a:pt x="2477" y="886"/>
                      <a:pt x="2478" y="897"/>
                    </a:cubicBezTo>
                    <a:cubicBezTo>
                      <a:pt x="2479" y="913"/>
                      <a:pt x="2467" y="937"/>
                      <a:pt x="2452" y="947"/>
                    </a:cubicBezTo>
                    <a:cubicBezTo>
                      <a:pt x="2433" y="960"/>
                      <a:pt x="2409" y="970"/>
                      <a:pt x="2385" y="975"/>
                    </a:cubicBezTo>
                    <a:cubicBezTo>
                      <a:pt x="2358" y="981"/>
                      <a:pt x="2331" y="983"/>
                      <a:pt x="2306" y="983"/>
                    </a:cubicBezTo>
                    <a:cubicBezTo>
                      <a:pt x="2193" y="983"/>
                      <a:pt x="2099" y="929"/>
                      <a:pt x="2013" y="851"/>
                    </a:cubicBezTo>
                    <a:cubicBezTo>
                      <a:pt x="1907" y="754"/>
                      <a:pt x="1806" y="652"/>
                      <a:pt x="1695" y="560"/>
                    </a:cubicBezTo>
                    <a:cubicBezTo>
                      <a:pt x="1441" y="343"/>
                      <a:pt x="1165" y="163"/>
                      <a:pt x="842" y="62"/>
                    </a:cubicBezTo>
                    <a:cubicBezTo>
                      <a:pt x="676" y="10"/>
                      <a:pt x="508" y="0"/>
                      <a:pt x="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7" name="Google Shape;7717;p34"/>
              <p:cNvSpPr/>
              <p:nvPr/>
            </p:nvSpPr>
            <p:spPr>
              <a:xfrm>
                <a:off x="877817" y="212285"/>
                <a:ext cx="418878" cy="84358"/>
              </a:xfrm>
              <a:custGeom>
                <a:avLst/>
                <a:gdLst/>
                <a:ahLst/>
                <a:cxnLst/>
                <a:rect l="l" t="t" r="r" b="b"/>
                <a:pathLst>
                  <a:path w="4459" h="898" extrusionOk="0">
                    <a:moveTo>
                      <a:pt x="3228" y="51"/>
                    </a:moveTo>
                    <a:cubicBezTo>
                      <a:pt x="3411" y="51"/>
                      <a:pt x="3608" y="124"/>
                      <a:pt x="3708" y="248"/>
                    </a:cubicBezTo>
                    <a:cubicBezTo>
                      <a:pt x="3781" y="338"/>
                      <a:pt x="3801" y="444"/>
                      <a:pt x="3781" y="557"/>
                    </a:cubicBezTo>
                    <a:cubicBezTo>
                      <a:pt x="3769" y="621"/>
                      <a:pt x="3729" y="673"/>
                      <a:pt x="3660" y="678"/>
                    </a:cubicBezTo>
                    <a:cubicBezTo>
                      <a:pt x="3659" y="678"/>
                      <a:pt x="3658" y="678"/>
                      <a:pt x="3658" y="678"/>
                    </a:cubicBezTo>
                    <a:cubicBezTo>
                      <a:pt x="3628" y="678"/>
                      <a:pt x="3592" y="652"/>
                      <a:pt x="3569" y="629"/>
                    </a:cubicBezTo>
                    <a:cubicBezTo>
                      <a:pt x="3556" y="615"/>
                      <a:pt x="3553" y="565"/>
                      <a:pt x="3565" y="557"/>
                    </a:cubicBezTo>
                    <a:cubicBezTo>
                      <a:pt x="3588" y="538"/>
                      <a:pt x="3625" y="537"/>
                      <a:pt x="3656" y="529"/>
                    </a:cubicBezTo>
                    <a:cubicBezTo>
                      <a:pt x="3658" y="528"/>
                      <a:pt x="3661" y="528"/>
                      <a:pt x="3664" y="528"/>
                    </a:cubicBezTo>
                    <a:cubicBezTo>
                      <a:pt x="3670" y="528"/>
                      <a:pt x="3676" y="529"/>
                      <a:pt x="3682" y="529"/>
                    </a:cubicBezTo>
                    <a:cubicBezTo>
                      <a:pt x="3696" y="350"/>
                      <a:pt x="3615" y="212"/>
                      <a:pt x="3450" y="170"/>
                    </a:cubicBezTo>
                    <a:cubicBezTo>
                      <a:pt x="3382" y="153"/>
                      <a:pt x="3308" y="144"/>
                      <a:pt x="3236" y="144"/>
                    </a:cubicBezTo>
                    <a:cubicBezTo>
                      <a:pt x="3202" y="144"/>
                      <a:pt x="3169" y="146"/>
                      <a:pt x="3136" y="150"/>
                    </a:cubicBezTo>
                    <a:cubicBezTo>
                      <a:pt x="3125" y="151"/>
                      <a:pt x="3115" y="151"/>
                      <a:pt x="3106" y="151"/>
                    </a:cubicBezTo>
                    <a:cubicBezTo>
                      <a:pt x="3060" y="151"/>
                      <a:pt x="3031" y="137"/>
                      <a:pt x="3004" y="96"/>
                    </a:cubicBezTo>
                    <a:cubicBezTo>
                      <a:pt x="3069" y="65"/>
                      <a:pt x="3147" y="51"/>
                      <a:pt x="3228" y="51"/>
                    </a:cubicBezTo>
                    <a:close/>
                    <a:moveTo>
                      <a:pt x="3922" y="177"/>
                    </a:moveTo>
                    <a:cubicBezTo>
                      <a:pt x="4144" y="177"/>
                      <a:pt x="4360" y="341"/>
                      <a:pt x="4385" y="554"/>
                    </a:cubicBezTo>
                    <a:cubicBezTo>
                      <a:pt x="4396" y="647"/>
                      <a:pt x="4350" y="714"/>
                      <a:pt x="4268" y="714"/>
                    </a:cubicBezTo>
                    <a:cubicBezTo>
                      <a:pt x="4265" y="714"/>
                      <a:pt x="4262" y="714"/>
                      <a:pt x="4259" y="714"/>
                    </a:cubicBezTo>
                    <a:cubicBezTo>
                      <a:pt x="4233" y="713"/>
                      <a:pt x="4197" y="684"/>
                      <a:pt x="4186" y="660"/>
                    </a:cubicBezTo>
                    <a:cubicBezTo>
                      <a:pt x="4179" y="642"/>
                      <a:pt x="4204" y="600"/>
                      <a:pt x="4225" y="587"/>
                    </a:cubicBezTo>
                    <a:cubicBezTo>
                      <a:pt x="4306" y="539"/>
                      <a:pt x="4322" y="503"/>
                      <a:pt x="4259" y="435"/>
                    </a:cubicBezTo>
                    <a:cubicBezTo>
                      <a:pt x="4157" y="323"/>
                      <a:pt x="4039" y="241"/>
                      <a:pt x="3887" y="241"/>
                    </a:cubicBezTo>
                    <a:cubicBezTo>
                      <a:pt x="3864" y="241"/>
                      <a:pt x="3840" y="243"/>
                      <a:pt x="3816" y="247"/>
                    </a:cubicBezTo>
                    <a:cubicBezTo>
                      <a:pt x="3814" y="247"/>
                      <a:pt x="3813" y="247"/>
                      <a:pt x="3811" y="247"/>
                    </a:cubicBezTo>
                    <a:cubicBezTo>
                      <a:pt x="3789" y="247"/>
                      <a:pt x="3763" y="227"/>
                      <a:pt x="3740" y="217"/>
                    </a:cubicBezTo>
                    <a:cubicBezTo>
                      <a:pt x="3799" y="189"/>
                      <a:pt x="3861" y="177"/>
                      <a:pt x="3922" y="177"/>
                    </a:cubicBezTo>
                    <a:close/>
                    <a:moveTo>
                      <a:pt x="3267" y="183"/>
                    </a:moveTo>
                    <a:cubicBezTo>
                      <a:pt x="3323" y="183"/>
                      <a:pt x="3344" y="206"/>
                      <a:pt x="3362" y="270"/>
                    </a:cubicBezTo>
                    <a:cubicBezTo>
                      <a:pt x="3402" y="422"/>
                      <a:pt x="3382" y="569"/>
                      <a:pt x="3286" y="698"/>
                    </a:cubicBezTo>
                    <a:cubicBezTo>
                      <a:pt x="3264" y="729"/>
                      <a:pt x="3235" y="745"/>
                      <a:pt x="3207" y="745"/>
                    </a:cubicBezTo>
                    <a:cubicBezTo>
                      <a:pt x="3181" y="745"/>
                      <a:pt x="3156" y="730"/>
                      <a:pt x="3140" y="701"/>
                    </a:cubicBezTo>
                    <a:cubicBezTo>
                      <a:pt x="3125" y="673"/>
                      <a:pt x="3126" y="625"/>
                      <a:pt x="3141" y="596"/>
                    </a:cubicBezTo>
                    <a:cubicBezTo>
                      <a:pt x="3150" y="579"/>
                      <a:pt x="3162" y="572"/>
                      <a:pt x="3176" y="572"/>
                    </a:cubicBezTo>
                    <a:cubicBezTo>
                      <a:pt x="3193" y="572"/>
                      <a:pt x="3211" y="582"/>
                      <a:pt x="3228" y="598"/>
                    </a:cubicBezTo>
                    <a:cubicBezTo>
                      <a:pt x="3241" y="610"/>
                      <a:pt x="3252" y="615"/>
                      <a:pt x="3262" y="615"/>
                    </a:cubicBezTo>
                    <a:cubicBezTo>
                      <a:pt x="3281" y="615"/>
                      <a:pt x="3295" y="597"/>
                      <a:pt x="3305" y="572"/>
                    </a:cubicBezTo>
                    <a:cubicBezTo>
                      <a:pt x="3353" y="466"/>
                      <a:pt x="3327" y="335"/>
                      <a:pt x="3239" y="244"/>
                    </a:cubicBezTo>
                    <a:cubicBezTo>
                      <a:pt x="3224" y="228"/>
                      <a:pt x="3208" y="214"/>
                      <a:pt x="3186" y="192"/>
                    </a:cubicBezTo>
                    <a:cubicBezTo>
                      <a:pt x="3219" y="186"/>
                      <a:pt x="3246" y="183"/>
                      <a:pt x="3267" y="183"/>
                    </a:cubicBezTo>
                    <a:close/>
                    <a:moveTo>
                      <a:pt x="2361" y="459"/>
                    </a:moveTo>
                    <a:cubicBezTo>
                      <a:pt x="2452" y="459"/>
                      <a:pt x="2540" y="521"/>
                      <a:pt x="2566" y="626"/>
                    </a:cubicBezTo>
                    <a:cubicBezTo>
                      <a:pt x="2582" y="693"/>
                      <a:pt x="2542" y="775"/>
                      <a:pt x="2475" y="792"/>
                    </a:cubicBezTo>
                    <a:cubicBezTo>
                      <a:pt x="2472" y="793"/>
                      <a:pt x="2468" y="793"/>
                      <a:pt x="2465" y="793"/>
                    </a:cubicBezTo>
                    <a:cubicBezTo>
                      <a:pt x="2440" y="793"/>
                      <a:pt x="2405" y="779"/>
                      <a:pt x="2392" y="761"/>
                    </a:cubicBezTo>
                    <a:cubicBezTo>
                      <a:pt x="2368" y="727"/>
                      <a:pt x="2385" y="692"/>
                      <a:pt x="2427" y="672"/>
                    </a:cubicBezTo>
                    <a:cubicBezTo>
                      <a:pt x="2447" y="663"/>
                      <a:pt x="2463" y="648"/>
                      <a:pt x="2482" y="636"/>
                    </a:cubicBezTo>
                    <a:cubicBezTo>
                      <a:pt x="2467" y="616"/>
                      <a:pt x="2454" y="584"/>
                      <a:pt x="2434" y="575"/>
                    </a:cubicBezTo>
                    <a:cubicBezTo>
                      <a:pt x="2366" y="549"/>
                      <a:pt x="2294" y="533"/>
                      <a:pt x="2222" y="512"/>
                    </a:cubicBezTo>
                    <a:cubicBezTo>
                      <a:pt x="2264" y="476"/>
                      <a:pt x="2313" y="459"/>
                      <a:pt x="2361" y="459"/>
                    </a:cubicBezTo>
                    <a:close/>
                    <a:moveTo>
                      <a:pt x="2693" y="89"/>
                    </a:moveTo>
                    <a:cubicBezTo>
                      <a:pt x="2698" y="89"/>
                      <a:pt x="2703" y="89"/>
                      <a:pt x="2708" y="89"/>
                    </a:cubicBezTo>
                    <a:cubicBezTo>
                      <a:pt x="2789" y="93"/>
                      <a:pt x="2870" y="109"/>
                      <a:pt x="2945" y="138"/>
                    </a:cubicBezTo>
                    <a:cubicBezTo>
                      <a:pt x="2989" y="155"/>
                      <a:pt x="3027" y="200"/>
                      <a:pt x="3053" y="243"/>
                    </a:cubicBezTo>
                    <a:cubicBezTo>
                      <a:pt x="3089" y="304"/>
                      <a:pt x="3074" y="374"/>
                      <a:pt x="3017" y="407"/>
                    </a:cubicBezTo>
                    <a:cubicBezTo>
                      <a:pt x="2993" y="421"/>
                      <a:pt x="2959" y="427"/>
                      <a:pt x="2926" y="427"/>
                    </a:cubicBezTo>
                    <a:cubicBezTo>
                      <a:pt x="2902" y="427"/>
                      <a:pt x="2878" y="424"/>
                      <a:pt x="2858" y="417"/>
                    </a:cubicBezTo>
                    <a:cubicBezTo>
                      <a:pt x="2790" y="395"/>
                      <a:pt x="2793" y="322"/>
                      <a:pt x="2855" y="281"/>
                    </a:cubicBezTo>
                    <a:cubicBezTo>
                      <a:pt x="2910" y="244"/>
                      <a:pt x="2912" y="211"/>
                      <a:pt x="2852" y="181"/>
                    </a:cubicBezTo>
                    <a:cubicBezTo>
                      <a:pt x="2828" y="169"/>
                      <a:pt x="2798" y="159"/>
                      <a:pt x="2770" y="159"/>
                    </a:cubicBezTo>
                    <a:cubicBezTo>
                      <a:pt x="2762" y="159"/>
                      <a:pt x="2754" y="160"/>
                      <a:pt x="2747" y="162"/>
                    </a:cubicBezTo>
                    <a:cubicBezTo>
                      <a:pt x="2674" y="182"/>
                      <a:pt x="2602" y="209"/>
                      <a:pt x="2536" y="245"/>
                    </a:cubicBezTo>
                    <a:cubicBezTo>
                      <a:pt x="2453" y="290"/>
                      <a:pt x="2380" y="350"/>
                      <a:pt x="2300" y="402"/>
                    </a:cubicBezTo>
                    <a:cubicBezTo>
                      <a:pt x="1803" y="730"/>
                      <a:pt x="1255" y="842"/>
                      <a:pt x="681" y="842"/>
                    </a:cubicBezTo>
                    <a:cubicBezTo>
                      <a:pt x="601" y="842"/>
                      <a:pt x="521" y="840"/>
                      <a:pt x="440" y="836"/>
                    </a:cubicBezTo>
                    <a:cubicBezTo>
                      <a:pt x="336" y="830"/>
                      <a:pt x="231" y="805"/>
                      <a:pt x="128" y="781"/>
                    </a:cubicBezTo>
                    <a:cubicBezTo>
                      <a:pt x="103" y="776"/>
                      <a:pt x="85" y="741"/>
                      <a:pt x="63" y="720"/>
                    </a:cubicBezTo>
                    <a:cubicBezTo>
                      <a:pt x="87" y="697"/>
                      <a:pt x="106" y="661"/>
                      <a:pt x="133" y="653"/>
                    </a:cubicBezTo>
                    <a:cubicBezTo>
                      <a:pt x="187" y="637"/>
                      <a:pt x="246" y="638"/>
                      <a:pt x="289" y="634"/>
                    </a:cubicBezTo>
                    <a:cubicBezTo>
                      <a:pt x="391" y="645"/>
                      <a:pt x="480" y="655"/>
                      <a:pt x="567" y="662"/>
                    </a:cubicBezTo>
                    <a:cubicBezTo>
                      <a:pt x="674" y="670"/>
                      <a:pt x="782" y="675"/>
                      <a:pt x="888" y="675"/>
                    </a:cubicBezTo>
                    <a:cubicBezTo>
                      <a:pt x="1234" y="675"/>
                      <a:pt x="1575" y="626"/>
                      <a:pt x="1902" y="490"/>
                    </a:cubicBezTo>
                    <a:cubicBezTo>
                      <a:pt x="2047" y="428"/>
                      <a:pt x="2176" y="324"/>
                      <a:pt x="2311" y="236"/>
                    </a:cubicBezTo>
                    <a:cubicBezTo>
                      <a:pt x="2429" y="159"/>
                      <a:pt x="2550" y="89"/>
                      <a:pt x="2693" y="89"/>
                    </a:cubicBezTo>
                    <a:close/>
                    <a:moveTo>
                      <a:pt x="3247" y="1"/>
                    </a:moveTo>
                    <a:cubicBezTo>
                      <a:pt x="3160" y="1"/>
                      <a:pt x="3071" y="16"/>
                      <a:pt x="2979" y="47"/>
                    </a:cubicBezTo>
                    <a:cubicBezTo>
                      <a:pt x="2960" y="54"/>
                      <a:pt x="2937" y="59"/>
                      <a:pt x="2916" y="59"/>
                    </a:cubicBezTo>
                    <a:cubicBezTo>
                      <a:pt x="2908" y="59"/>
                      <a:pt x="2900" y="58"/>
                      <a:pt x="2893" y="57"/>
                    </a:cubicBezTo>
                    <a:cubicBezTo>
                      <a:pt x="2840" y="44"/>
                      <a:pt x="2788" y="38"/>
                      <a:pt x="2736" y="38"/>
                    </a:cubicBezTo>
                    <a:cubicBezTo>
                      <a:pt x="2612" y="38"/>
                      <a:pt x="2494" y="75"/>
                      <a:pt x="2381" y="145"/>
                    </a:cubicBezTo>
                    <a:cubicBezTo>
                      <a:pt x="2288" y="201"/>
                      <a:pt x="2204" y="273"/>
                      <a:pt x="2108" y="324"/>
                    </a:cubicBezTo>
                    <a:cubicBezTo>
                      <a:pt x="1977" y="395"/>
                      <a:pt x="1844" y="474"/>
                      <a:pt x="1702" y="516"/>
                    </a:cubicBezTo>
                    <a:cubicBezTo>
                      <a:pt x="1436" y="598"/>
                      <a:pt x="1165" y="632"/>
                      <a:pt x="891" y="632"/>
                    </a:cubicBezTo>
                    <a:cubicBezTo>
                      <a:pt x="782" y="632"/>
                      <a:pt x="672" y="627"/>
                      <a:pt x="562" y="617"/>
                    </a:cubicBezTo>
                    <a:cubicBezTo>
                      <a:pt x="465" y="608"/>
                      <a:pt x="370" y="597"/>
                      <a:pt x="273" y="597"/>
                    </a:cubicBezTo>
                    <a:cubicBezTo>
                      <a:pt x="258" y="597"/>
                      <a:pt x="243" y="597"/>
                      <a:pt x="228" y="598"/>
                    </a:cubicBezTo>
                    <a:cubicBezTo>
                      <a:pt x="170" y="600"/>
                      <a:pt x="108" y="627"/>
                      <a:pt x="60" y="660"/>
                    </a:cubicBezTo>
                    <a:cubicBezTo>
                      <a:pt x="1" y="698"/>
                      <a:pt x="6" y="761"/>
                      <a:pt x="67" y="798"/>
                    </a:cubicBezTo>
                    <a:cubicBezTo>
                      <a:pt x="107" y="823"/>
                      <a:pt x="153" y="842"/>
                      <a:pt x="197" y="850"/>
                    </a:cubicBezTo>
                    <a:cubicBezTo>
                      <a:pt x="357" y="881"/>
                      <a:pt x="517" y="897"/>
                      <a:pt x="677" y="897"/>
                    </a:cubicBezTo>
                    <a:cubicBezTo>
                      <a:pt x="771" y="897"/>
                      <a:pt x="865" y="892"/>
                      <a:pt x="960" y="881"/>
                    </a:cubicBezTo>
                    <a:cubicBezTo>
                      <a:pt x="1333" y="841"/>
                      <a:pt x="1702" y="771"/>
                      <a:pt x="2049" y="611"/>
                    </a:cubicBezTo>
                    <a:cubicBezTo>
                      <a:pt x="2101" y="587"/>
                      <a:pt x="2157" y="575"/>
                      <a:pt x="2214" y="575"/>
                    </a:cubicBezTo>
                    <a:cubicBezTo>
                      <a:pt x="2277" y="575"/>
                      <a:pt x="2341" y="590"/>
                      <a:pt x="2406" y="620"/>
                    </a:cubicBezTo>
                    <a:cubicBezTo>
                      <a:pt x="2400" y="630"/>
                      <a:pt x="2389" y="631"/>
                      <a:pt x="2382" y="637"/>
                    </a:cubicBezTo>
                    <a:cubicBezTo>
                      <a:pt x="2324" y="690"/>
                      <a:pt x="2315" y="760"/>
                      <a:pt x="2359" y="815"/>
                    </a:cubicBezTo>
                    <a:cubicBezTo>
                      <a:pt x="2381" y="842"/>
                      <a:pt x="2410" y="855"/>
                      <a:pt x="2443" y="855"/>
                    </a:cubicBezTo>
                    <a:cubicBezTo>
                      <a:pt x="2471" y="855"/>
                      <a:pt x="2502" y="845"/>
                      <a:pt x="2532" y="824"/>
                    </a:cubicBezTo>
                    <a:cubicBezTo>
                      <a:pt x="2639" y="750"/>
                      <a:pt x="2659" y="620"/>
                      <a:pt x="2567" y="523"/>
                    </a:cubicBezTo>
                    <a:cubicBezTo>
                      <a:pt x="2520" y="473"/>
                      <a:pt x="2459" y="439"/>
                      <a:pt x="2407" y="399"/>
                    </a:cubicBezTo>
                    <a:cubicBezTo>
                      <a:pt x="2547" y="273"/>
                      <a:pt x="2660" y="210"/>
                      <a:pt x="2748" y="210"/>
                    </a:cubicBezTo>
                    <a:cubicBezTo>
                      <a:pt x="2777" y="210"/>
                      <a:pt x="2802" y="216"/>
                      <a:pt x="2825" y="229"/>
                    </a:cubicBezTo>
                    <a:cubicBezTo>
                      <a:pt x="2751" y="307"/>
                      <a:pt x="2738" y="354"/>
                      <a:pt x="2778" y="416"/>
                    </a:cubicBezTo>
                    <a:cubicBezTo>
                      <a:pt x="2808" y="465"/>
                      <a:pt x="2876" y="495"/>
                      <a:pt x="2941" y="495"/>
                    </a:cubicBezTo>
                    <a:cubicBezTo>
                      <a:pt x="2965" y="495"/>
                      <a:pt x="2989" y="490"/>
                      <a:pt x="3011" y="481"/>
                    </a:cubicBezTo>
                    <a:cubicBezTo>
                      <a:pt x="3104" y="442"/>
                      <a:pt x="3138" y="352"/>
                      <a:pt x="3113" y="210"/>
                    </a:cubicBezTo>
                    <a:lnTo>
                      <a:pt x="3113" y="210"/>
                    </a:lnTo>
                    <a:cubicBezTo>
                      <a:pt x="3257" y="263"/>
                      <a:pt x="3321" y="419"/>
                      <a:pt x="3267" y="523"/>
                    </a:cubicBezTo>
                    <a:cubicBezTo>
                      <a:pt x="3200" y="543"/>
                      <a:pt x="3141" y="547"/>
                      <a:pt x="3108" y="577"/>
                    </a:cubicBezTo>
                    <a:cubicBezTo>
                      <a:pt x="3083" y="599"/>
                      <a:pt x="3076" y="661"/>
                      <a:pt x="3086" y="697"/>
                    </a:cubicBezTo>
                    <a:cubicBezTo>
                      <a:pt x="3103" y="757"/>
                      <a:pt x="3156" y="791"/>
                      <a:pt x="3211" y="791"/>
                    </a:cubicBezTo>
                    <a:cubicBezTo>
                      <a:pt x="3241" y="791"/>
                      <a:pt x="3271" y="780"/>
                      <a:pt x="3296" y="758"/>
                    </a:cubicBezTo>
                    <a:cubicBezTo>
                      <a:pt x="3336" y="721"/>
                      <a:pt x="3370" y="669"/>
                      <a:pt x="3391" y="620"/>
                    </a:cubicBezTo>
                    <a:cubicBezTo>
                      <a:pt x="3443" y="488"/>
                      <a:pt x="3453" y="352"/>
                      <a:pt x="3405" y="213"/>
                    </a:cubicBezTo>
                    <a:lnTo>
                      <a:pt x="3405" y="213"/>
                    </a:lnTo>
                    <a:cubicBezTo>
                      <a:pt x="3547" y="242"/>
                      <a:pt x="3620" y="328"/>
                      <a:pt x="3620" y="461"/>
                    </a:cubicBezTo>
                    <a:cubicBezTo>
                      <a:pt x="3563" y="482"/>
                      <a:pt x="3505" y="506"/>
                      <a:pt x="3502" y="584"/>
                    </a:cubicBezTo>
                    <a:cubicBezTo>
                      <a:pt x="3500" y="668"/>
                      <a:pt x="3570" y="733"/>
                      <a:pt x="3650" y="733"/>
                    </a:cubicBezTo>
                    <a:cubicBezTo>
                      <a:pt x="3670" y="733"/>
                      <a:pt x="3691" y="729"/>
                      <a:pt x="3711" y="720"/>
                    </a:cubicBezTo>
                    <a:cubicBezTo>
                      <a:pt x="3795" y="684"/>
                      <a:pt x="3835" y="612"/>
                      <a:pt x="3835" y="526"/>
                    </a:cubicBezTo>
                    <a:cubicBezTo>
                      <a:pt x="3835" y="450"/>
                      <a:pt x="3820" y="376"/>
                      <a:pt x="3812" y="300"/>
                    </a:cubicBezTo>
                    <a:cubicBezTo>
                      <a:pt x="3833" y="293"/>
                      <a:pt x="3857" y="289"/>
                      <a:pt x="3881" y="289"/>
                    </a:cubicBezTo>
                    <a:cubicBezTo>
                      <a:pt x="4014" y="289"/>
                      <a:pt x="4177" y="384"/>
                      <a:pt x="4239" y="512"/>
                    </a:cubicBezTo>
                    <a:cubicBezTo>
                      <a:pt x="4225" y="518"/>
                      <a:pt x="4213" y="524"/>
                      <a:pt x="4205" y="533"/>
                    </a:cubicBezTo>
                    <a:cubicBezTo>
                      <a:pt x="4137" y="569"/>
                      <a:pt x="4114" y="626"/>
                      <a:pt x="4140" y="693"/>
                    </a:cubicBezTo>
                    <a:cubicBezTo>
                      <a:pt x="4160" y="745"/>
                      <a:pt x="4200" y="773"/>
                      <a:pt x="4254" y="773"/>
                    </a:cubicBezTo>
                    <a:cubicBezTo>
                      <a:pt x="4266" y="773"/>
                      <a:pt x="4277" y="772"/>
                      <a:pt x="4290" y="770"/>
                    </a:cubicBezTo>
                    <a:cubicBezTo>
                      <a:pt x="4404" y="745"/>
                      <a:pt x="4458" y="662"/>
                      <a:pt x="4442" y="544"/>
                    </a:cubicBezTo>
                    <a:cubicBezTo>
                      <a:pt x="4404" y="274"/>
                      <a:pt x="4142" y="125"/>
                      <a:pt x="3903" y="125"/>
                    </a:cubicBezTo>
                    <a:cubicBezTo>
                      <a:pt x="3853" y="125"/>
                      <a:pt x="3804" y="131"/>
                      <a:pt x="3759" y="145"/>
                    </a:cubicBezTo>
                    <a:cubicBezTo>
                      <a:pt x="3749" y="147"/>
                      <a:pt x="3737" y="149"/>
                      <a:pt x="3724" y="149"/>
                    </a:cubicBezTo>
                    <a:cubicBezTo>
                      <a:pt x="3705" y="149"/>
                      <a:pt x="3686" y="145"/>
                      <a:pt x="3673" y="136"/>
                    </a:cubicBezTo>
                    <a:cubicBezTo>
                      <a:pt x="3536" y="45"/>
                      <a:pt x="3395" y="1"/>
                      <a:pt x="32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8" name="Google Shape;7718;p34"/>
              <p:cNvSpPr/>
              <p:nvPr/>
            </p:nvSpPr>
            <p:spPr>
              <a:xfrm>
                <a:off x="408480" y="215778"/>
                <a:ext cx="1016619" cy="990503"/>
              </a:xfrm>
              <a:custGeom>
                <a:avLst/>
                <a:gdLst/>
                <a:ahLst/>
                <a:cxnLst/>
                <a:rect l="l" t="t" r="r" b="b"/>
                <a:pathLst>
                  <a:path w="10822" h="10544" extrusionOk="0">
                    <a:moveTo>
                      <a:pt x="10326" y="0"/>
                    </a:moveTo>
                    <a:cubicBezTo>
                      <a:pt x="10219" y="0"/>
                      <a:pt x="10137" y="60"/>
                      <a:pt x="10069" y="143"/>
                    </a:cubicBezTo>
                    <a:cubicBezTo>
                      <a:pt x="9995" y="232"/>
                      <a:pt x="9973" y="332"/>
                      <a:pt x="10021" y="441"/>
                    </a:cubicBezTo>
                    <a:cubicBezTo>
                      <a:pt x="10060" y="527"/>
                      <a:pt x="10115" y="600"/>
                      <a:pt x="10213" y="610"/>
                    </a:cubicBezTo>
                    <a:cubicBezTo>
                      <a:pt x="10219" y="611"/>
                      <a:pt x="10225" y="611"/>
                      <a:pt x="10230" y="611"/>
                    </a:cubicBezTo>
                    <a:cubicBezTo>
                      <a:pt x="10315" y="611"/>
                      <a:pt x="10362" y="545"/>
                      <a:pt x="10399" y="475"/>
                    </a:cubicBezTo>
                    <a:cubicBezTo>
                      <a:pt x="10413" y="451"/>
                      <a:pt x="10426" y="440"/>
                      <a:pt x="10440" y="440"/>
                    </a:cubicBezTo>
                    <a:cubicBezTo>
                      <a:pt x="10454" y="440"/>
                      <a:pt x="10469" y="451"/>
                      <a:pt x="10484" y="471"/>
                    </a:cubicBezTo>
                    <a:cubicBezTo>
                      <a:pt x="10547" y="553"/>
                      <a:pt x="10537" y="687"/>
                      <a:pt x="10454" y="754"/>
                    </a:cubicBezTo>
                    <a:cubicBezTo>
                      <a:pt x="10401" y="796"/>
                      <a:pt x="10340" y="838"/>
                      <a:pt x="10277" y="859"/>
                    </a:cubicBezTo>
                    <a:cubicBezTo>
                      <a:pt x="10032" y="945"/>
                      <a:pt x="9777" y="993"/>
                      <a:pt x="9519" y="996"/>
                    </a:cubicBezTo>
                    <a:cubicBezTo>
                      <a:pt x="9470" y="996"/>
                      <a:pt x="9420" y="996"/>
                      <a:pt x="9371" y="996"/>
                    </a:cubicBezTo>
                    <a:cubicBezTo>
                      <a:pt x="8947" y="996"/>
                      <a:pt x="8524" y="991"/>
                      <a:pt x="8101" y="971"/>
                    </a:cubicBezTo>
                    <a:cubicBezTo>
                      <a:pt x="7392" y="935"/>
                      <a:pt x="6684" y="874"/>
                      <a:pt x="5975" y="835"/>
                    </a:cubicBezTo>
                    <a:cubicBezTo>
                      <a:pt x="5529" y="811"/>
                      <a:pt x="5084" y="796"/>
                      <a:pt x="4638" y="794"/>
                    </a:cubicBezTo>
                    <a:cubicBezTo>
                      <a:pt x="4631" y="794"/>
                      <a:pt x="4624" y="794"/>
                      <a:pt x="4617" y="794"/>
                    </a:cubicBezTo>
                    <a:cubicBezTo>
                      <a:pt x="4139" y="794"/>
                      <a:pt x="3671" y="897"/>
                      <a:pt x="3205" y="987"/>
                    </a:cubicBezTo>
                    <a:cubicBezTo>
                      <a:pt x="2552" y="1112"/>
                      <a:pt x="2035" y="1469"/>
                      <a:pt x="1635" y="1995"/>
                    </a:cubicBezTo>
                    <a:cubicBezTo>
                      <a:pt x="1505" y="2168"/>
                      <a:pt x="1400" y="2355"/>
                      <a:pt x="1349" y="2563"/>
                    </a:cubicBezTo>
                    <a:cubicBezTo>
                      <a:pt x="1265" y="2901"/>
                      <a:pt x="1178" y="3239"/>
                      <a:pt x="1118" y="3581"/>
                    </a:cubicBezTo>
                    <a:cubicBezTo>
                      <a:pt x="997" y="4281"/>
                      <a:pt x="963" y="4988"/>
                      <a:pt x="984" y="5698"/>
                    </a:cubicBezTo>
                    <a:cubicBezTo>
                      <a:pt x="988" y="5846"/>
                      <a:pt x="984" y="5995"/>
                      <a:pt x="977" y="6143"/>
                    </a:cubicBezTo>
                    <a:cubicBezTo>
                      <a:pt x="970" y="6285"/>
                      <a:pt x="946" y="6425"/>
                      <a:pt x="869" y="6549"/>
                    </a:cubicBezTo>
                    <a:cubicBezTo>
                      <a:pt x="833" y="6608"/>
                      <a:pt x="782" y="6654"/>
                      <a:pt x="711" y="6654"/>
                    </a:cubicBezTo>
                    <a:cubicBezTo>
                      <a:pt x="703" y="6654"/>
                      <a:pt x="695" y="6653"/>
                      <a:pt x="686" y="6652"/>
                    </a:cubicBezTo>
                    <a:cubicBezTo>
                      <a:pt x="605" y="6642"/>
                      <a:pt x="566" y="6581"/>
                      <a:pt x="540" y="6509"/>
                    </a:cubicBezTo>
                    <a:cubicBezTo>
                      <a:pt x="469" y="6310"/>
                      <a:pt x="531" y="6132"/>
                      <a:pt x="708" y="6014"/>
                    </a:cubicBezTo>
                    <a:cubicBezTo>
                      <a:pt x="739" y="5995"/>
                      <a:pt x="770" y="5947"/>
                      <a:pt x="767" y="5914"/>
                    </a:cubicBezTo>
                    <a:cubicBezTo>
                      <a:pt x="765" y="5884"/>
                      <a:pt x="726" y="5843"/>
                      <a:pt x="693" y="5828"/>
                    </a:cubicBezTo>
                    <a:cubicBezTo>
                      <a:pt x="662" y="5814"/>
                      <a:pt x="634" y="5808"/>
                      <a:pt x="606" y="5808"/>
                    </a:cubicBezTo>
                    <a:cubicBezTo>
                      <a:pt x="538" y="5808"/>
                      <a:pt x="478" y="5847"/>
                      <a:pt x="425" y="5900"/>
                    </a:cubicBezTo>
                    <a:cubicBezTo>
                      <a:pt x="332" y="5995"/>
                      <a:pt x="281" y="6115"/>
                      <a:pt x="258" y="6243"/>
                    </a:cubicBezTo>
                    <a:cubicBezTo>
                      <a:pt x="208" y="6491"/>
                      <a:pt x="230" y="6723"/>
                      <a:pt x="449" y="6895"/>
                    </a:cubicBezTo>
                    <a:cubicBezTo>
                      <a:pt x="456" y="6900"/>
                      <a:pt x="456" y="6915"/>
                      <a:pt x="467" y="6947"/>
                    </a:cubicBezTo>
                    <a:cubicBezTo>
                      <a:pt x="405" y="6928"/>
                      <a:pt x="357" y="6921"/>
                      <a:pt x="317" y="6897"/>
                    </a:cubicBezTo>
                    <a:cubicBezTo>
                      <a:pt x="273" y="6873"/>
                      <a:pt x="238" y="6830"/>
                      <a:pt x="194" y="6803"/>
                    </a:cubicBezTo>
                    <a:cubicBezTo>
                      <a:pt x="167" y="6786"/>
                      <a:pt x="129" y="6765"/>
                      <a:pt x="102" y="6765"/>
                    </a:cubicBezTo>
                    <a:cubicBezTo>
                      <a:pt x="97" y="6765"/>
                      <a:pt x="92" y="6766"/>
                      <a:pt x="87" y="6768"/>
                    </a:cubicBezTo>
                    <a:cubicBezTo>
                      <a:pt x="54" y="6783"/>
                      <a:pt x="22" y="6833"/>
                      <a:pt x="18" y="6870"/>
                    </a:cubicBezTo>
                    <a:cubicBezTo>
                      <a:pt x="1" y="7039"/>
                      <a:pt x="132" y="7224"/>
                      <a:pt x="300" y="7257"/>
                    </a:cubicBezTo>
                    <a:cubicBezTo>
                      <a:pt x="342" y="7266"/>
                      <a:pt x="383" y="7270"/>
                      <a:pt x="423" y="7270"/>
                    </a:cubicBezTo>
                    <a:cubicBezTo>
                      <a:pt x="573" y="7270"/>
                      <a:pt x="708" y="7212"/>
                      <a:pt x="824" y="7097"/>
                    </a:cubicBezTo>
                    <a:cubicBezTo>
                      <a:pt x="842" y="7078"/>
                      <a:pt x="864" y="7062"/>
                      <a:pt x="885" y="7045"/>
                    </a:cubicBezTo>
                    <a:cubicBezTo>
                      <a:pt x="890" y="7049"/>
                      <a:pt x="896" y="7052"/>
                      <a:pt x="901" y="7056"/>
                    </a:cubicBezTo>
                    <a:cubicBezTo>
                      <a:pt x="896" y="7080"/>
                      <a:pt x="895" y="7102"/>
                      <a:pt x="889" y="7124"/>
                    </a:cubicBezTo>
                    <a:cubicBezTo>
                      <a:pt x="844" y="7261"/>
                      <a:pt x="764" y="7359"/>
                      <a:pt x="616" y="7392"/>
                    </a:cubicBezTo>
                    <a:cubicBezTo>
                      <a:pt x="588" y="7398"/>
                      <a:pt x="548" y="7427"/>
                      <a:pt x="543" y="7449"/>
                    </a:cubicBezTo>
                    <a:cubicBezTo>
                      <a:pt x="538" y="7473"/>
                      <a:pt x="566" y="7510"/>
                      <a:pt x="589" y="7531"/>
                    </a:cubicBezTo>
                    <a:cubicBezTo>
                      <a:pt x="648" y="7583"/>
                      <a:pt x="716" y="7602"/>
                      <a:pt x="787" y="7602"/>
                    </a:cubicBezTo>
                    <a:cubicBezTo>
                      <a:pt x="819" y="7602"/>
                      <a:pt x="852" y="7598"/>
                      <a:pt x="884" y="7592"/>
                    </a:cubicBezTo>
                    <a:cubicBezTo>
                      <a:pt x="1064" y="7557"/>
                      <a:pt x="1184" y="7441"/>
                      <a:pt x="1277" y="7289"/>
                    </a:cubicBezTo>
                    <a:cubicBezTo>
                      <a:pt x="1292" y="7266"/>
                      <a:pt x="1308" y="7242"/>
                      <a:pt x="1324" y="7217"/>
                    </a:cubicBezTo>
                    <a:cubicBezTo>
                      <a:pt x="1340" y="7309"/>
                      <a:pt x="1342" y="7392"/>
                      <a:pt x="1340" y="7475"/>
                    </a:cubicBezTo>
                    <a:cubicBezTo>
                      <a:pt x="1333" y="8183"/>
                      <a:pt x="1401" y="8893"/>
                      <a:pt x="1292" y="9597"/>
                    </a:cubicBezTo>
                    <a:cubicBezTo>
                      <a:pt x="1258" y="9813"/>
                      <a:pt x="1227" y="10029"/>
                      <a:pt x="1105" y="10217"/>
                    </a:cubicBezTo>
                    <a:cubicBezTo>
                      <a:pt x="1037" y="10321"/>
                      <a:pt x="934" y="10377"/>
                      <a:pt x="827" y="10377"/>
                    </a:cubicBezTo>
                    <a:cubicBezTo>
                      <a:pt x="775" y="10377"/>
                      <a:pt x="722" y="10364"/>
                      <a:pt x="672" y="10337"/>
                    </a:cubicBezTo>
                    <a:cubicBezTo>
                      <a:pt x="516" y="10253"/>
                      <a:pt x="424" y="10009"/>
                      <a:pt x="493" y="9861"/>
                    </a:cubicBezTo>
                    <a:cubicBezTo>
                      <a:pt x="506" y="9838"/>
                      <a:pt x="531" y="9819"/>
                      <a:pt x="550" y="9798"/>
                    </a:cubicBezTo>
                    <a:cubicBezTo>
                      <a:pt x="569" y="9818"/>
                      <a:pt x="589" y="9838"/>
                      <a:pt x="606" y="9858"/>
                    </a:cubicBezTo>
                    <a:cubicBezTo>
                      <a:pt x="640" y="9900"/>
                      <a:pt x="652" y="9960"/>
                      <a:pt x="720" y="9963"/>
                    </a:cubicBezTo>
                    <a:cubicBezTo>
                      <a:pt x="723" y="9963"/>
                      <a:pt x="726" y="9963"/>
                      <a:pt x="728" y="9963"/>
                    </a:cubicBezTo>
                    <a:cubicBezTo>
                      <a:pt x="826" y="9963"/>
                      <a:pt x="920" y="9890"/>
                      <a:pt x="948" y="9792"/>
                    </a:cubicBezTo>
                    <a:cubicBezTo>
                      <a:pt x="984" y="9672"/>
                      <a:pt x="946" y="9545"/>
                      <a:pt x="858" y="9495"/>
                    </a:cubicBezTo>
                    <a:cubicBezTo>
                      <a:pt x="848" y="9489"/>
                      <a:pt x="836" y="9482"/>
                      <a:pt x="824" y="9479"/>
                    </a:cubicBezTo>
                    <a:cubicBezTo>
                      <a:pt x="794" y="9473"/>
                      <a:pt x="765" y="9470"/>
                      <a:pt x="736" y="9470"/>
                    </a:cubicBezTo>
                    <a:cubicBezTo>
                      <a:pt x="661" y="9470"/>
                      <a:pt x="591" y="9493"/>
                      <a:pt x="527" y="9551"/>
                    </a:cubicBezTo>
                    <a:cubicBezTo>
                      <a:pt x="307" y="9748"/>
                      <a:pt x="270" y="10138"/>
                      <a:pt x="451" y="10372"/>
                    </a:cubicBezTo>
                    <a:cubicBezTo>
                      <a:pt x="539" y="10486"/>
                      <a:pt x="648" y="10543"/>
                      <a:pt x="773" y="10543"/>
                    </a:cubicBezTo>
                    <a:cubicBezTo>
                      <a:pt x="822" y="10543"/>
                      <a:pt x="873" y="10534"/>
                      <a:pt x="926" y="10516"/>
                    </a:cubicBezTo>
                    <a:cubicBezTo>
                      <a:pt x="1043" y="10478"/>
                      <a:pt x="1137" y="10411"/>
                      <a:pt x="1214" y="10315"/>
                    </a:cubicBezTo>
                    <a:cubicBezTo>
                      <a:pt x="1385" y="10104"/>
                      <a:pt x="1487" y="9860"/>
                      <a:pt x="1508" y="9596"/>
                    </a:cubicBezTo>
                    <a:cubicBezTo>
                      <a:pt x="1542" y="9140"/>
                      <a:pt x="1571" y="8682"/>
                      <a:pt x="1568" y="8224"/>
                    </a:cubicBezTo>
                    <a:cubicBezTo>
                      <a:pt x="1562" y="7433"/>
                      <a:pt x="1531" y="6640"/>
                      <a:pt x="1513" y="5848"/>
                    </a:cubicBezTo>
                    <a:lnTo>
                      <a:pt x="1513" y="5768"/>
                    </a:lnTo>
                    <a:cubicBezTo>
                      <a:pt x="1542" y="5776"/>
                      <a:pt x="1554" y="5788"/>
                      <a:pt x="1564" y="5801"/>
                    </a:cubicBezTo>
                    <a:cubicBezTo>
                      <a:pt x="1617" y="5864"/>
                      <a:pt x="1681" y="5896"/>
                      <a:pt x="1742" y="5896"/>
                    </a:cubicBezTo>
                    <a:cubicBezTo>
                      <a:pt x="1781" y="5896"/>
                      <a:pt x="1818" y="5883"/>
                      <a:pt x="1851" y="5857"/>
                    </a:cubicBezTo>
                    <a:cubicBezTo>
                      <a:pt x="1947" y="5779"/>
                      <a:pt x="1952" y="5672"/>
                      <a:pt x="1867" y="5561"/>
                    </a:cubicBezTo>
                    <a:cubicBezTo>
                      <a:pt x="1846" y="5533"/>
                      <a:pt x="1823" y="5508"/>
                      <a:pt x="1804" y="5479"/>
                    </a:cubicBezTo>
                    <a:cubicBezTo>
                      <a:pt x="1702" y="5318"/>
                      <a:pt x="1627" y="5150"/>
                      <a:pt x="1686" y="4954"/>
                    </a:cubicBezTo>
                    <a:cubicBezTo>
                      <a:pt x="1696" y="4924"/>
                      <a:pt x="1712" y="4896"/>
                      <a:pt x="1727" y="4867"/>
                    </a:cubicBezTo>
                    <a:cubicBezTo>
                      <a:pt x="1729" y="4867"/>
                      <a:pt x="1732" y="4867"/>
                      <a:pt x="1735" y="4867"/>
                    </a:cubicBezTo>
                    <a:cubicBezTo>
                      <a:pt x="1740" y="4867"/>
                      <a:pt x="1745" y="4866"/>
                      <a:pt x="1749" y="4861"/>
                    </a:cubicBezTo>
                    <a:cubicBezTo>
                      <a:pt x="1762" y="4897"/>
                      <a:pt x="1775" y="4932"/>
                      <a:pt x="1783" y="4969"/>
                    </a:cubicBezTo>
                    <a:cubicBezTo>
                      <a:pt x="1813" y="5110"/>
                      <a:pt x="1878" y="5229"/>
                      <a:pt x="1979" y="5331"/>
                    </a:cubicBezTo>
                    <a:cubicBezTo>
                      <a:pt x="2062" y="5418"/>
                      <a:pt x="2161" y="5475"/>
                      <a:pt x="2285" y="5477"/>
                    </a:cubicBezTo>
                    <a:cubicBezTo>
                      <a:pt x="2289" y="5477"/>
                      <a:pt x="2293" y="5477"/>
                      <a:pt x="2297" y="5477"/>
                    </a:cubicBezTo>
                    <a:cubicBezTo>
                      <a:pt x="2431" y="5477"/>
                      <a:pt x="2556" y="5441"/>
                      <a:pt x="2666" y="5366"/>
                    </a:cubicBezTo>
                    <a:cubicBezTo>
                      <a:pt x="2713" y="5332"/>
                      <a:pt x="2754" y="5278"/>
                      <a:pt x="2776" y="5223"/>
                    </a:cubicBezTo>
                    <a:cubicBezTo>
                      <a:pt x="2810" y="5141"/>
                      <a:pt x="2764" y="5078"/>
                      <a:pt x="2686" y="5078"/>
                    </a:cubicBezTo>
                    <a:cubicBezTo>
                      <a:pt x="2675" y="5078"/>
                      <a:pt x="2663" y="5079"/>
                      <a:pt x="2651" y="5082"/>
                    </a:cubicBezTo>
                    <a:cubicBezTo>
                      <a:pt x="2634" y="5085"/>
                      <a:pt x="2618" y="5087"/>
                      <a:pt x="2602" y="5087"/>
                    </a:cubicBezTo>
                    <a:cubicBezTo>
                      <a:pt x="2539" y="5087"/>
                      <a:pt x="2482" y="5062"/>
                      <a:pt x="2435" y="5022"/>
                    </a:cubicBezTo>
                    <a:cubicBezTo>
                      <a:pt x="2227" y="4848"/>
                      <a:pt x="2110" y="4621"/>
                      <a:pt x="2084" y="4350"/>
                    </a:cubicBezTo>
                    <a:cubicBezTo>
                      <a:pt x="2082" y="4327"/>
                      <a:pt x="2105" y="4301"/>
                      <a:pt x="2117" y="4276"/>
                    </a:cubicBezTo>
                    <a:cubicBezTo>
                      <a:pt x="2150" y="4307"/>
                      <a:pt x="2164" y="4333"/>
                      <a:pt x="2174" y="4360"/>
                    </a:cubicBezTo>
                    <a:cubicBezTo>
                      <a:pt x="2239" y="4528"/>
                      <a:pt x="2358" y="4638"/>
                      <a:pt x="2526" y="4700"/>
                    </a:cubicBezTo>
                    <a:cubicBezTo>
                      <a:pt x="2626" y="4736"/>
                      <a:pt x="2727" y="4753"/>
                      <a:pt x="2830" y="4753"/>
                    </a:cubicBezTo>
                    <a:cubicBezTo>
                      <a:pt x="2874" y="4753"/>
                      <a:pt x="2920" y="4749"/>
                      <a:pt x="2965" y="4743"/>
                    </a:cubicBezTo>
                    <a:cubicBezTo>
                      <a:pt x="3258" y="4702"/>
                      <a:pt x="3504" y="4588"/>
                      <a:pt x="3658" y="4318"/>
                    </a:cubicBezTo>
                    <a:cubicBezTo>
                      <a:pt x="3767" y="4126"/>
                      <a:pt x="3821" y="3930"/>
                      <a:pt x="3749" y="3713"/>
                    </a:cubicBezTo>
                    <a:cubicBezTo>
                      <a:pt x="3705" y="3580"/>
                      <a:pt x="3623" y="3483"/>
                      <a:pt x="3491" y="3435"/>
                    </a:cubicBezTo>
                    <a:cubicBezTo>
                      <a:pt x="3461" y="3425"/>
                      <a:pt x="3433" y="3420"/>
                      <a:pt x="3407" y="3420"/>
                    </a:cubicBezTo>
                    <a:cubicBezTo>
                      <a:pt x="3295" y="3420"/>
                      <a:pt x="3217" y="3508"/>
                      <a:pt x="3236" y="3638"/>
                    </a:cubicBezTo>
                    <a:cubicBezTo>
                      <a:pt x="3243" y="3684"/>
                      <a:pt x="3253" y="3731"/>
                      <a:pt x="3266" y="3776"/>
                    </a:cubicBezTo>
                    <a:cubicBezTo>
                      <a:pt x="3308" y="3927"/>
                      <a:pt x="3264" y="4048"/>
                      <a:pt x="3120" y="4115"/>
                    </a:cubicBezTo>
                    <a:cubicBezTo>
                      <a:pt x="3019" y="4162"/>
                      <a:pt x="2916" y="4188"/>
                      <a:pt x="2812" y="4188"/>
                    </a:cubicBezTo>
                    <a:cubicBezTo>
                      <a:pt x="2721" y="4188"/>
                      <a:pt x="2629" y="4168"/>
                      <a:pt x="2538" y="4125"/>
                    </a:cubicBezTo>
                    <a:cubicBezTo>
                      <a:pt x="2489" y="4102"/>
                      <a:pt x="2450" y="4051"/>
                      <a:pt x="2409" y="4009"/>
                    </a:cubicBezTo>
                    <a:cubicBezTo>
                      <a:pt x="2401" y="3999"/>
                      <a:pt x="2402" y="3967"/>
                      <a:pt x="2411" y="3956"/>
                    </a:cubicBezTo>
                    <a:cubicBezTo>
                      <a:pt x="2415" y="3951"/>
                      <a:pt x="2425" y="3949"/>
                      <a:pt x="2436" y="3949"/>
                    </a:cubicBezTo>
                    <a:cubicBezTo>
                      <a:pt x="2446" y="3949"/>
                      <a:pt x="2457" y="3951"/>
                      <a:pt x="2463" y="3955"/>
                    </a:cubicBezTo>
                    <a:cubicBezTo>
                      <a:pt x="2514" y="3985"/>
                      <a:pt x="2566" y="3996"/>
                      <a:pt x="2620" y="3996"/>
                    </a:cubicBezTo>
                    <a:cubicBezTo>
                      <a:pt x="2651" y="3996"/>
                      <a:pt x="2682" y="3993"/>
                      <a:pt x="2714" y="3987"/>
                    </a:cubicBezTo>
                    <a:cubicBezTo>
                      <a:pt x="2997" y="3937"/>
                      <a:pt x="3119" y="3632"/>
                      <a:pt x="2944" y="3404"/>
                    </a:cubicBezTo>
                    <a:cubicBezTo>
                      <a:pt x="2919" y="3371"/>
                      <a:pt x="2877" y="3340"/>
                      <a:pt x="2837" y="3331"/>
                    </a:cubicBezTo>
                    <a:cubicBezTo>
                      <a:pt x="2831" y="3330"/>
                      <a:pt x="2825" y="3329"/>
                      <a:pt x="2818" y="3329"/>
                    </a:cubicBezTo>
                    <a:cubicBezTo>
                      <a:pt x="2786" y="3329"/>
                      <a:pt x="2749" y="3344"/>
                      <a:pt x="2723" y="3362"/>
                    </a:cubicBezTo>
                    <a:cubicBezTo>
                      <a:pt x="2709" y="3372"/>
                      <a:pt x="2724" y="3423"/>
                      <a:pt x="2730" y="3454"/>
                    </a:cubicBezTo>
                    <a:cubicBezTo>
                      <a:pt x="2733" y="3467"/>
                      <a:pt x="2743" y="3480"/>
                      <a:pt x="2748" y="3493"/>
                    </a:cubicBezTo>
                    <a:cubicBezTo>
                      <a:pt x="2789" y="3599"/>
                      <a:pt x="2745" y="3717"/>
                      <a:pt x="2646" y="3775"/>
                    </a:cubicBezTo>
                    <a:cubicBezTo>
                      <a:pt x="2607" y="3798"/>
                      <a:pt x="2567" y="3809"/>
                      <a:pt x="2529" y="3809"/>
                    </a:cubicBezTo>
                    <a:cubicBezTo>
                      <a:pt x="2466" y="3809"/>
                      <a:pt x="2407" y="3779"/>
                      <a:pt x="2363" y="3718"/>
                    </a:cubicBezTo>
                    <a:cubicBezTo>
                      <a:pt x="2330" y="3672"/>
                      <a:pt x="2301" y="3616"/>
                      <a:pt x="2284" y="3560"/>
                    </a:cubicBezTo>
                    <a:cubicBezTo>
                      <a:pt x="2206" y="3299"/>
                      <a:pt x="2161" y="3033"/>
                      <a:pt x="2191" y="2755"/>
                    </a:cubicBezTo>
                    <a:cubicBezTo>
                      <a:pt x="2249" y="2218"/>
                      <a:pt x="2477" y="1771"/>
                      <a:pt x="2888" y="1420"/>
                    </a:cubicBezTo>
                    <a:cubicBezTo>
                      <a:pt x="3081" y="1255"/>
                      <a:pt x="3306" y="1150"/>
                      <a:pt x="3558" y="1105"/>
                    </a:cubicBezTo>
                    <a:cubicBezTo>
                      <a:pt x="3960" y="1032"/>
                      <a:pt x="4364" y="988"/>
                      <a:pt x="4771" y="988"/>
                    </a:cubicBezTo>
                    <a:cubicBezTo>
                      <a:pt x="4832" y="988"/>
                      <a:pt x="4893" y="989"/>
                      <a:pt x="4955" y="991"/>
                    </a:cubicBezTo>
                    <a:cubicBezTo>
                      <a:pt x="5479" y="1009"/>
                      <a:pt x="6003" y="1048"/>
                      <a:pt x="6528" y="1071"/>
                    </a:cubicBezTo>
                    <a:cubicBezTo>
                      <a:pt x="7254" y="1104"/>
                      <a:pt x="7982" y="1132"/>
                      <a:pt x="8709" y="1158"/>
                    </a:cubicBezTo>
                    <a:cubicBezTo>
                      <a:pt x="8801" y="1161"/>
                      <a:pt x="8892" y="1163"/>
                      <a:pt x="8982" y="1163"/>
                    </a:cubicBezTo>
                    <a:cubicBezTo>
                      <a:pt x="9271" y="1163"/>
                      <a:pt x="9558" y="1145"/>
                      <a:pt x="9844" y="1104"/>
                    </a:cubicBezTo>
                    <a:cubicBezTo>
                      <a:pt x="10087" y="1069"/>
                      <a:pt x="10327" y="1017"/>
                      <a:pt x="10543" y="892"/>
                    </a:cubicBezTo>
                    <a:cubicBezTo>
                      <a:pt x="10724" y="787"/>
                      <a:pt x="10822" y="580"/>
                      <a:pt x="10785" y="396"/>
                    </a:cubicBezTo>
                    <a:cubicBezTo>
                      <a:pt x="10747" y="210"/>
                      <a:pt x="10563" y="32"/>
                      <a:pt x="10371" y="4"/>
                    </a:cubicBezTo>
                    <a:cubicBezTo>
                      <a:pt x="10356" y="2"/>
                      <a:pt x="10340" y="0"/>
                      <a:pt x="10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9" name="Google Shape;7719;p34"/>
              <p:cNvSpPr/>
              <p:nvPr/>
            </p:nvSpPr>
            <p:spPr>
              <a:xfrm>
                <a:off x="1017792" y="187578"/>
                <a:ext cx="465191" cy="169562"/>
              </a:xfrm>
              <a:custGeom>
                <a:avLst/>
                <a:gdLst/>
                <a:ahLst/>
                <a:cxnLst/>
                <a:rect l="l" t="t" r="r" b="b"/>
                <a:pathLst>
                  <a:path w="4952" h="1805" extrusionOk="0">
                    <a:moveTo>
                      <a:pt x="4773" y="1"/>
                    </a:moveTo>
                    <a:cubicBezTo>
                      <a:pt x="4753" y="160"/>
                      <a:pt x="4739" y="319"/>
                      <a:pt x="4714" y="476"/>
                    </a:cubicBezTo>
                    <a:cubicBezTo>
                      <a:pt x="4693" y="611"/>
                      <a:pt x="4659" y="743"/>
                      <a:pt x="4571" y="854"/>
                    </a:cubicBezTo>
                    <a:cubicBezTo>
                      <a:pt x="4411" y="1059"/>
                      <a:pt x="4211" y="1203"/>
                      <a:pt x="3964" y="1297"/>
                    </a:cubicBezTo>
                    <a:cubicBezTo>
                      <a:pt x="3629" y="1425"/>
                      <a:pt x="3283" y="1486"/>
                      <a:pt x="2932" y="1489"/>
                    </a:cubicBezTo>
                    <a:cubicBezTo>
                      <a:pt x="2813" y="1490"/>
                      <a:pt x="2693" y="1491"/>
                      <a:pt x="2574" y="1491"/>
                    </a:cubicBezTo>
                    <a:cubicBezTo>
                      <a:pt x="2042" y="1491"/>
                      <a:pt x="1511" y="1479"/>
                      <a:pt x="980" y="1467"/>
                    </a:cubicBezTo>
                    <a:cubicBezTo>
                      <a:pt x="653" y="1461"/>
                      <a:pt x="328" y="1436"/>
                      <a:pt x="1" y="1420"/>
                    </a:cubicBezTo>
                    <a:cubicBezTo>
                      <a:pt x="0" y="1424"/>
                      <a:pt x="0" y="1427"/>
                      <a:pt x="0" y="1430"/>
                    </a:cubicBezTo>
                    <a:cubicBezTo>
                      <a:pt x="32" y="1441"/>
                      <a:pt x="63" y="1453"/>
                      <a:pt x="97" y="1461"/>
                    </a:cubicBezTo>
                    <a:cubicBezTo>
                      <a:pt x="528" y="1555"/>
                      <a:pt x="956" y="1664"/>
                      <a:pt x="1390" y="1737"/>
                    </a:cubicBezTo>
                    <a:cubicBezTo>
                      <a:pt x="1668" y="1785"/>
                      <a:pt x="1948" y="1804"/>
                      <a:pt x="2229" y="1804"/>
                    </a:cubicBezTo>
                    <a:cubicBezTo>
                      <a:pt x="2524" y="1804"/>
                      <a:pt x="2819" y="1783"/>
                      <a:pt x="3115" y="1749"/>
                    </a:cubicBezTo>
                    <a:cubicBezTo>
                      <a:pt x="3608" y="1694"/>
                      <a:pt x="4068" y="1551"/>
                      <a:pt x="4492" y="1293"/>
                    </a:cubicBezTo>
                    <a:cubicBezTo>
                      <a:pt x="4588" y="1234"/>
                      <a:pt x="4698" y="1171"/>
                      <a:pt x="4753" y="1080"/>
                    </a:cubicBezTo>
                    <a:cubicBezTo>
                      <a:pt x="4950" y="753"/>
                      <a:pt x="4951" y="403"/>
                      <a:pt x="4806" y="53"/>
                    </a:cubicBezTo>
                    <a:cubicBezTo>
                      <a:pt x="4796" y="33"/>
                      <a:pt x="4781" y="15"/>
                      <a:pt x="4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0" name="Google Shape;7720;p34"/>
              <p:cNvSpPr/>
              <p:nvPr/>
            </p:nvSpPr>
            <p:spPr>
              <a:xfrm>
                <a:off x="598902" y="321447"/>
                <a:ext cx="170125" cy="282759"/>
              </a:xfrm>
              <a:custGeom>
                <a:avLst/>
                <a:gdLst/>
                <a:ahLst/>
                <a:cxnLst/>
                <a:rect l="l" t="t" r="r" b="b"/>
                <a:pathLst>
                  <a:path w="1811" h="3010" extrusionOk="0">
                    <a:moveTo>
                      <a:pt x="1636" y="0"/>
                    </a:moveTo>
                    <a:cubicBezTo>
                      <a:pt x="1493" y="36"/>
                      <a:pt x="1336" y="47"/>
                      <a:pt x="1208" y="113"/>
                    </a:cubicBezTo>
                    <a:cubicBezTo>
                      <a:pt x="376" y="542"/>
                      <a:pt x="0" y="1575"/>
                      <a:pt x="315" y="2457"/>
                    </a:cubicBezTo>
                    <a:cubicBezTo>
                      <a:pt x="329" y="2495"/>
                      <a:pt x="349" y="2530"/>
                      <a:pt x="374" y="2561"/>
                    </a:cubicBezTo>
                    <a:cubicBezTo>
                      <a:pt x="409" y="2605"/>
                      <a:pt x="456" y="2627"/>
                      <a:pt x="504" y="2627"/>
                    </a:cubicBezTo>
                    <a:cubicBezTo>
                      <a:pt x="550" y="2627"/>
                      <a:pt x="596" y="2607"/>
                      <a:pt x="632" y="2567"/>
                    </a:cubicBezTo>
                    <a:cubicBezTo>
                      <a:pt x="696" y="2496"/>
                      <a:pt x="692" y="2422"/>
                      <a:pt x="650" y="2341"/>
                    </a:cubicBezTo>
                    <a:cubicBezTo>
                      <a:pt x="602" y="2251"/>
                      <a:pt x="635" y="2184"/>
                      <a:pt x="734" y="2155"/>
                    </a:cubicBezTo>
                    <a:cubicBezTo>
                      <a:pt x="751" y="2150"/>
                      <a:pt x="768" y="2147"/>
                      <a:pt x="784" y="2147"/>
                    </a:cubicBezTo>
                    <a:cubicBezTo>
                      <a:pt x="849" y="2147"/>
                      <a:pt x="901" y="2187"/>
                      <a:pt x="942" y="2237"/>
                    </a:cubicBezTo>
                    <a:cubicBezTo>
                      <a:pt x="1149" y="2484"/>
                      <a:pt x="1021" y="2842"/>
                      <a:pt x="706" y="2902"/>
                    </a:cubicBezTo>
                    <a:cubicBezTo>
                      <a:pt x="630" y="2915"/>
                      <a:pt x="551" y="2912"/>
                      <a:pt x="473" y="2915"/>
                    </a:cubicBezTo>
                    <a:cubicBezTo>
                      <a:pt x="477" y="2920"/>
                      <a:pt x="483" y="2928"/>
                      <a:pt x="490" y="2934"/>
                    </a:cubicBezTo>
                    <a:cubicBezTo>
                      <a:pt x="562" y="2985"/>
                      <a:pt x="676" y="3010"/>
                      <a:pt x="790" y="3010"/>
                    </a:cubicBezTo>
                    <a:cubicBezTo>
                      <a:pt x="910" y="3010"/>
                      <a:pt x="1030" y="2982"/>
                      <a:pt x="1105" y="2927"/>
                    </a:cubicBezTo>
                    <a:cubicBezTo>
                      <a:pt x="1197" y="2860"/>
                      <a:pt x="1222" y="2779"/>
                      <a:pt x="1192" y="2667"/>
                    </a:cubicBezTo>
                    <a:cubicBezTo>
                      <a:pt x="1176" y="2603"/>
                      <a:pt x="1161" y="2537"/>
                      <a:pt x="1154" y="2471"/>
                    </a:cubicBezTo>
                    <a:cubicBezTo>
                      <a:pt x="1142" y="2371"/>
                      <a:pt x="1185" y="2306"/>
                      <a:pt x="1280" y="2269"/>
                    </a:cubicBezTo>
                    <a:cubicBezTo>
                      <a:pt x="1314" y="2257"/>
                      <a:pt x="1349" y="2251"/>
                      <a:pt x="1385" y="2251"/>
                    </a:cubicBezTo>
                    <a:cubicBezTo>
                      <a:pt x="1510" y="2251"/>
                      <a:pt x="1637" y="2327"/>
                      <a:pt x="1713" y="2455"/>
                    </a:cubicBezTo>
                    <a:cubicBezTo>
                      <a:pt x="1725" y="2478"/>
                      <a:pt x="1739" y="2500"/>
                      <a:pt x="1754" y="2527"/>
                    </a:cubicBezTo>
                    <a:cubicBezTo>
                      <a:pt x="1802" y="2414"/>
                      <a:pt x="1811" y="2329"/>
                      <a:pt x="1788" y="2230"/>
                    </a:cubicBezTo>
                    <a:cubicBezTo>
                      <a:pt x="1758" y="2082"/>
                      <a:pt x="1674" y="2023"/>
                      <a:pt x="1571" y="2023"/>
                    </a:cubicBezTo>
                    <a:cubicBezTo>
                      <a:pt x="1522" y="2023"/>
                      <a:pt x="1469" y="2037"/>
                      <a:pt x="1415" y="2061"/>
                    </a:cubicBezTo>
                    <a:cubicBezTo>
                      <a:pt x="1403" y="2067"/>
                      <a:pt x="1393" y="2080"/>
                      <a:pt x="1378" y="2084"/>
                    </a:cubicBezTo>
                    <a:cubicBezTo>
                      <a:pt x="1356" y="2089"/>
                      <a:pt x="1333" y="2089"/>
                      <a:pt x="1311" y="2092"/>
                    </a:cubicBezTo>
                    <a:cubicBezTo>
                      <a:pt x="1313" y="2071"/>
                      <a:pt x="1310" y="2047"/>
                      <a:pt x="1318" y="2031"/>
                    </a:cubicBezTo>
                    <a:cubicBezTo>
                      <a:pt x="1396" y="1898"/>
                      <a:pt x="1374" y="1767"/>
                      <a:pt x="1311" y="1639"/>
                    </a:cubicBezTo>
                    <a:cubicBezTo>
                      <a:pt x="1277" y="1570"/>
                      <a:pt x="1227" y="1536"/>
                      <a:pt x="1172" y="1536"/>
                    </a:cubicBezTo>
                    <a:cubicBezTo>
                      <a:pt x="1130" y="1536"/>
                      <a:pt x="1086" y="1555"/>
                      <a:pt x="1043" y="1595"/>
                    </a:cubicBezTo>
                    <a:cubicBezTo>
                      <a:pt x="973" y="1660"/>
                      <a:pt x="940" y="1745"/>
                      <a:pt x="943" y="1841"/>
                    </a:cubicBezTo>
                    <a:cubicBezTo>
                      <a:pt x="945" y="1891"/>
                      <a:pt x="930" y="1928"/>
                      <a:pt x="874" y="1939"/>
                    </a:cubicBezTo>
                    <a:cubicBezTo>
                      <a:pt x="855" y="1943"/>
                      <a:pt x="834" y="1945"/>
                      <a:pt x="813" y="1945"/>
                    </a:cubicBezTo>
                    <a:cubicBezTo>
                      <a:pt x="708" y="1945"/>
                      <a:pt x="590" y="1894"/>
                      <a:pt x="544" y="1805"/>
                    </a:cubicBezTo>
                    <a:cubicBezTo>
                      <a:pt x="497" y="1716"/>
                      <a:pt x="454" y="1612"/>
                      <a:pt x="452" y="1514"/>
                    </a:cubicBezTo>
                    <a:cubicBezTo>
                      <a:pt x="447" y="1380"/>
                      <a:pt x="469" y="1242"/>
                      <a:pt x="504" y="1111"/>
                    </a:cubicBezTo>
                    <a:cubicBezTo>
                      <a:pt x="608" y="733"/>
                      <a:pt x="853" y="462"/>
                      <a:pt x="1181" y="260"/>
                    </a:cubicBezTo>
                    <a:cubicBezTo>
                      <a:pt x="1331" y="169"/>
                      <a:pt x="1490" y="93"/>
                      <a:pt x="1643" y="10"/>
                    </a:cubicBezTo>
                    <a:cubicBezTo>
                      <a:pt x="1643" y="6"/>
                      <a:pt x="1642" y="4"/>
                      <a:pt x="16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1" name="Google Shape;7721;p34"/>
              <p:cNvSpPr/>
              <p:nvPr/>
            </p:nvSpPr>
            <p:spPr>
              <a:xfrm>
                <a:off x="948274" y="266302"/>
                <a:ext cx="556501" cy="111976"/>
              </a:xfrm>
              <a:custGeom>
                <a:avLst/>
                <a:gdLst/>
                <a:ahLst/>
                <a:cxnLst/>
                <a:rect l="l" t="t" r="r" b="b"/>
                <a:pathLst>
                  <a:path w="5924" h="1192" extrusionOk="0">
                    <a:moveTo>
                      <a:pt x="5903" y="0"/>
                    </a:moveTo>
                    <a:cubicBezTo>
                      <a:pt x="5842" y="67"/>
                      <a:pt x="5782" y="137"/>
                      <a:pt x="5718" y="202"/>
                    </a:cubicBezTo>
                    <a:cubicBezTo>
                      <a:pt x="5653" y="271"/>
                      <a:pt x="5579" y="328"/>
                      <a:pt x="5479" y="333"/>
                    </a:cubicBezTo>
                    <a:cubicBezTo>
                      <a:pt x="5474" y="333"/>
                      <a:pt x="5470" y="339"/>
                      <a:pt x="5467" y="341"/>
                    </a:cubicBezTo>
                    <a:cubicBezTo>
                      <a:pt x="5186" y="567"/>
                      <a:pt x="4868" y="717"/>
                      <a:pt x="4525" y="819"/>
                    </a:cubicBezTo>
                    <a:cubicBezTo>
                      <a:pt x="4057" y="959"/>
                      <a:pt x="3572" y="985"/>
                      <a:pt x="3086" y="1004"/>
                    </a:cubicBezTo>
                    <a:cubicBezTo>
                      <a:pt x="3032" y="1006"/>
                      <a:pt x="2978" y="1008"/>
                      <a:pt x="2924" y="1008"/>
                    </a:cubicBezTo>
                    <a:cubicBezTo>
                      <a:pt x="2171" y="1008"/>
                      <a:pt x="1450" y="806"/>
                      <a:pt x="723" y="638"/>
                    </a:cubicBezTo>
                    <a:cubicBezTo>
                      <a:pt x="646" y="619"/>
                      <a:pt x="574" y="573"/>
                      <a:pt x="499" y="565"/>
                    </a:cubicBezTo>
                    <a:cubicBezTo>
                      <a:pt x="334" y="548"/>
                      <a:pt x="168" y="546"/>
                      <a:pt x="1" y="537"/>
                    </a:cubicBezTo>
                    <a:lnTo>
                      <a:pt x="1" y="537"/>
                    </a:lnTo>
                    <a:cubicBezTo>
                      <a:pt x="122" y="581"/>
                      <a:pt x="244" y="609"/>
                      <a:pt x="364" y="645"/>
                    </a:cubicBezTo>
                    <a:cubicBezTo>
                      <a:pt x="718" y="749"/>
                      <a:pt x="1067" y="873"/>
                      <a:pt x="1424" y="960"/>
                    </a:cubicBezTo>
                    <a:cubicBezTo>
                      <a:pt x="2058" y="1114"/>
                      <a:pt x="2698" y="1191"/>
                      <a:pt x="3344" y="1191"/>
                    </a:cubicBezTo>
                    <a:cubicBezTo>
                      <a:pt x="3611" y="1191"/>
                      <a:pt x="3878" y="1178"/>
                      <a:pt x="4146" y="1152"/>
                    </a:cubicBezTo>
                    <a:cubicBezTo>
                      <a:pt x="4527" y="1116"/>
                      <a:pt x="4900" y="1035"/>
                      <a:pt x="5250" y="872"/>
                    </a:cubicBezTo>
                    <a:cubicBezTo>
                      <a:pt x="5558" y="729"/>
                      <a:pt x="5795" y="515"/>
                      <a:pt x="5891" y="174"/>
                    </a:cubicBezTo>
                    <a:cubicBezTo>
                      <a:pt x="5906" y="118"/>
                      <a:pt x="5914" y="61"/>
                      <a:pt x="5924" y="4"/>
                    </a:cubicBezTo>
                    <a:cubicBezTo>
                      <a:pt x="5918" y="3"/>
                      <a:pt x="5911" y="3"/>
                      <a:pt x="59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2" name="Google Shape;7722;p34"/>
              <p:cNvSpPr/>
              <p:nvPr/>
            </p:nvSpPr>
            <p:spPr>
              <a:xfrm>
                <a:off x="1329493" y="139762"/>
                <a:ext cx="126255" cy="149365"/>
              </a:xfrm>
              <a:custGeom>
                <a:avLst/>
                <a:gdLst/>
                <a:ahLst/>
                <a:cxnLst/>
                <a:rect l="l" t="t" r="r" b="b"/>
                <a:pathLst>
                  <a:path w="1344" h="1590" extrusionOk="0">
                    <a:moveTo>
                      <a:pt x="442" y="0"/>
                    </a:moveTo>
                    <a:cubicBezTo>
                      <a:pt x="275" y="0"/>
                      <a:pt x="139" y="89"/>
                      <a:pt x="74" y="249"/>
                    </a:cubicBezTo>
                    <a:cubicBezTo>
                      <a:pt x="0" y="426"/>
                      <a:pt x="21" y="627"/>
                      <a:pt x="296" y="654"/>
                    </a:cubicBezTo>
                    <a:cubicBezTo>
                      <a:pt x="310" y="656"/>
                      <a:pt x="325" y="656"/>
                      <a:pt x="339" y="656"/>
                    </a:cubicBezTo>
                    <a:cubicBezTo>
                      <a:pt x="432" y="656"/>
                      <a:pt x="510" y="625"/>
                      <a:pt x="560" y="542"/>
                    </a:cubicBezTo>
                    <a:cubicBezTo>
                      <a:pt x="619" y="447"/>
                      <a:pt x="620" y="344"/>
                      <a:pt x="550" y="249"/>
                    </a:cubicBezTo>
                    <a:cubicBezTo>
                      <a:pt x="536" y="230"/>
                      <a:pt x="526" y="209"/>
                      <a:pt x="513" y="187"/>
                    </a:cubicBezTo>
                    <a:cubicBezTo>
                      <a:pt x="521" y="185"/>
                      <a:pt x="529" y="184"/>
                      <a:pt x="539" y="184"/>
                    </a:cubicBezTo>
                    <a:cubicBezTo>
                      <a:pt x="620" y="184"/>
                      <a:pt x="750" y="260"/>
                      <a:pt x="832" y="375"/>
                    </a:cubicBezTo>
                    <a:cubicBezTo>
                      <a:pt x="1098" y="748"/>
                      <a:pt x="1156" y="1148"/>
                      <a:pt x="950" y="1589"/>
                    </a:cubicBezTo>
                    <a:cubicBezTo>
                      <a:pt x="974" y="1575"/>
                      <a:pt x="984" y="1569"/>
                      <a:pt x="993" y="1564"/>
                    </a:cubicBezTo>
                    <a:cubicBezTo>
                      <a:pt x="1186" y="1439"/>
                      <a:pt x="1245" y="1243"/>
                      <a:pt x="1272" y="1031"/>
                    </a:cubicBezTo>
                    <a:cubicBezTo>
                      <a:pt x="1343" y="474"/>
                      <a:pt x="1029" y="59"/>
                      <a:pt x="496" y="3"/>
                    </a:cubicBezTo>
                    <a:cubicBezTo>
                      <a:pt x="478" y="1"/>
                      <a:pt x="460" y="0"/>
                      <a:pt x="4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3" name="Google Shape;7723;p34"/>
              <p:cNvSpPr/>
              <p:nvPr/>
            </p:nvSpPr>
            <p:spPr>
              <a:xfrm>
                <a:off x="381519" y="751704"/>
                <a:ext cx="106528" cy="195301"/>
              </a:xfrm>
              <a:custGeom>
                <a:avLst/>
                <a:gdLst/>
                <a:ahLst/>
                <a:cxnLst/>
                <a:rect l="l" t="t" r="r" b="b"/>
                <a:pathLst>
                  <a:path w="1134" h="2079" extrusionOk="0">
                    <a:moveTo>
                      <a:pt x="792" y="1"/>
                    </a:moveTo>
                    <a:cubicBezTo>
                      <a:pt x="679" y="1"/>
                      <a:pt x="574" y="64"/>
                      <a:pt x="509" y="178"/>
                    </a:cubicBezTo>
                    <a:cubicBezTo>
                      <a:pt x="410" y="347"/>
                      <a:pt x="380" y="529"/>
                      <a:pt x="390" y="721"/>
                    </a:cubicBezTo>
                    <a:cubicBezTo>
                      <a:pt x="391" y="751"/>
                      <a:pt x="386" y="782"/>
                      <a:pt x="383" y="818"/>
                    </a:cubicBezTo>
                    <a:cubicBezTo>
                      <a:pt x="362" y="810"/>
                      <a:pt x="352" y="808"/>
                      <a:pt x="345" y="803"/>
                    </a:cubicBezTo>
                    <a:cubicBezTo>
                      <a:pt x="308" y="771"/>
                      <a:pt x="276" y="754"/>
                      <a:pt x="249" y="754"/>
                    </a:cubicBezTo>
                    <a:cubicBezTo>
                      <a:pt x="215" y="754"/>
                      <a:pt x="186" y="778"/>
                      <a:pt x="155" y="828"/>
                    </a:cubicBezTo>
                    <a:cubicBezTo>
                      <a:pt x="139" y="854"/>
                      <a:pt x="124" y="884"/>
                      <a:pt x="113" y="914"/>
                    </a:cubicBezTo>
                    <a:cubicBezTo>
                      <a:pt x="0" y="1206"/>
                      <a:pt x="165" y="1589"/>
                      <a:pt x="453" y="1711"/>
                    </a:cubicBezTo>
                    <a:cubicBezTo>
                      <a:pt x="464" y="1716"/>
                      <a:pt x="474" y="1724"/>
                      <a:pt x="493" y="1737"/>
                    </a:cubicBezTo>
                    <a:cubicBezTo>
                      <a:pt x="472" y="1749"/>
                      <a:pt x="458" y="1758"/>
                      <a:pt x="443" y="1767"/>
                    </a:cubicBezTo>
                    <a:cubicBezTo>
                      <a:pt x="330" y="1832"/>
                      <a:pt x="324" y="1942"/>
                      <a:pt x="432" y="2014"/>
                    </a:cubicBezTo>
                    <a:cubicBezTo>
                      <a:pt x="472" y="2040"/>
                      <a:pt x="521" y="2058"/>
                      <a:pt x="568" y="2066"/>
                    </a:cubicBezTo>
                    <a:cubicBezTo>
                      <a:pt x="620" y="2075"/>
                      <a:pt x="671" y="2079"/>
                      <a:pt x="721" y="2079"/>
                    </a:cubicBezTo>
                    <a:cubicBezTo>
                      <a:pt x="853" y="2079"/>
                      <a:pt x="981" y="2049"/>
                      <a:pt x="1104" y="1989"/>
                    </a:cubicBezTo>
                    <a:cubicBezTo>
                      <a:pt x="1119" y="1980"/>
                      <a:pt x="1134" y="1970"/>
                      <a:pt x="1134" y="1970"/>
                    </a:cubicBezTo>
                    <a:cubicBezTo>
                      <a:pt x="1048" y="1944"/>
                      <a:pt x="954" y="1924"/>
                      <a:pt x="868" y="1885"/>
                    </a:cubicBezTo>
                    <a:cubicBezTo>
                      <a:pt x="811" y="1859"/>
                      <a:pt x="772" y="1804"/>
                      <a:pt x="784" y="1732"/>
                    </a:cubicBezTo>
                    <a:cubicBezTo>
                      <a:pt x="796" y="1664"/>
                      <a:pt x="855" y="1650"/>
                      <a:pt x="911" y="1635"/>
                    </a:cubicBezTo>
                    <a:cubicBezTo>
                      <a:pt x="939" y="1629"/>
                      <a:pt x="971" y="1623"/>
                      <a:pt x="994" y="1606"/>
                    </a:cubicBezTo>
                    <a:cubicBezTo>
                      <a:pt x="1035" y="1573"/>
                      <a:pt x="1072" y="1534"/>
                      <a:pt x="1110" y="1496"/>
                    </a:cubicBezTo>
                    <a:cubicBezTo>
                      <a:pt x="1105" y="1489"/>
                      <a:pt x="1098" y="1482"/>
                      <a:pt x="1093" y="1474"/>
                    </a:cubicBezTo>
                    <a:cubicBezTo>
                      <a:pt x="979" y="1567"/>
                      <a:pt x="845" y="1606"/>
                      <a:pt x="702" y="1613"/>
                    </a:cubicBezTo>
                    <a:cubicBezTo>
                      <a:pt x="695" y="1613"/>
                      <a:pt x="688" y="1613"/>
                      <a:pt x="682" y="1613"/>
                    </a:cubicBezTo>
                    <a:cubicBezTo>
                      <a:pt x="441" y="1613"/>
                      <a:pt x="246" y="1417"/>
                      <a:pt x="252" y="1173"/>
                    </a:cubicBezTo>
                    <a:cubicBezTo>
                      <a:pt x="255" y="1097"/>
                      <a:pt x="288" y="1043"/>
                      <a:pt x="355" y="1012"/>
                    </a:cubicBezTo>
                    <a:cubicBezTo>
                      <a:pt x="372" y="1004"/>
                      <a:pt x="389" y="1001"/>
                      <a:pt x="404" y="1001"/>
                    </a:cubicBezTo>
                    <a:cubicBezTo>
                      <a:pt x="446" y="1001"/>
                      <a:pt x="480" y="1028"/>
                      <a:pt x="512" y="1061"/>
                    </a:cubicBezTo>
                    <a:cubicBezTo>
                      <a:pt x="529" y="1078"/>
                      <a:pt x="547" y="1093"/>
                      <a:pt x="565" y="1109"/>
                    </a:cubicBezTo>
                    <a:cubicBezTo>
                      <a:pt x="472" y="945"/>
                      <a:pt x="448" y="772"/>
                      <a:pt x="483" y="600"/>
                    </a:cubicBezTo>
                    <a:cubicBezTo>
                      <a:pt x="504" y="476"/>
                      <a:pt x="555" y="353"/>
                      <a:pt x="613" y="241"/>
                    </a:cubicBezTo>
                    <a:cubicBezTo>
                      <a:pt x="676" y="120"/>
                      <a:pt x="787" y="50"/>
                      <a:pt x="950" y="48"/>
                    </a:cubicBezTo>
                    <a:cubicBezTo>
                      <a:pt x="920" y="32"/>
                      <a:pt x="909" y="24"/>
                      <a:pt x="899" y="20"/>
                    </a:cubicBezTo>
                    <a:cubicBezTo>
                      <a:pt x="863" y="7"/>
                      <a:pt x="827" y="1"/>
                      <a:pt x="7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4" name="Google Shape;7724;p34"/>
              <p:cNvSpPr/>
              <p:nvPr/>
            </p:nvSpPr>
            <p:spPr>
              <a:xfrm>
                <a:off x="539061" y="1141565"/>
                <a:ext cx="97416" cy="79097"/>
              </a:xfrm>
              <a:custGeom>
                <a:avLst/>
                <a:gdLst/>
                <a:ahLst/>
                <a:cxnLst/>
                <a:rect l="l" t="t" r="r" b="b"/>
                <a:pathLst>
                  <a:path w="1037" h="842" extrusionOk="0">
                    <a:moveTo>
                      <a:pt x="119" y="1"/>
                    </a:moveTo>
                    <a:cubicBezTo>
                      <a:pt x="89" y="76"/>
                      <a:pt x="69" y="140"/>
                      <a:pt x="38" y="200"/>
                    </a:cubicBezTo>
                    <a:cubicBezTo>
                      <a:pt x="6" y="260"/>
                      <a:pt x="1" y="321"/>
                      <a:pt x="19" y="386"/>
                    </a:cubicBezTo>
                    <a:cubicBezTo>
                      <a:pt x="77" y="595"/>
                      <a:pt x="200" y="751"/>
                      <a:pt x="410" y="817"/>
                    </a:cubicBezTo>
                    <a:cubicBezTo>
                      <a:pt x="463" y="833"/>
                      <a:pt x="515" y="842"/>
                      <a:pt x="566" y="842"/>
                    </a:cubicBezTo>
                    <a:cubicBezTo>
                      <a:pt x="683" y="842"/>
                      <a:pt x="793" y="797"/>
                      <a:pt x="884" y="706"/>
                    </a:cubicBezTo>
                    <a:cubicBezTo>
                      <a:pt x="1012" y="578"/>
                      <a:pt x="1037" y="414"/>
                      <a:pt x="997" y="243"/>
                    </a:cubicBezTo>
                    <a:cubicBezTo>
                      <a:pt x="974" y="148"/>
                      <a:pt x="905" y="96"/>
                      <a:pt x="820" y="96"/>
                    </a:cubicBezTo>
                    <a:cubicBezTo>
                      <a:pt x="807" y="96"/>
                      <a:pt x="794" y="97"/>
                      <a:pt x="780" y="100"/>
                    </a:cubicBezTo>
                    <a:cubicBezTo>
                      <a:pt x="672" y="119"/>
                      <a:pt x="599" y="210"/>
                      <a:pt x="612" y="319"/>
                    </a:cubicBezTo>
                    <a:cubicBezTo>
                      <a:pt x="617" y="354"/>
                      <a:pt x="646" y="396"/>
                      <a:pt x="676" y="414"/>
                    </a:cubicBezTo>
                    <a:cubicBezTo>
                      <a:pt x="687" y="420"/>
                      <a:pt x="697" y="423"/>
                      <a:pt x="707" y="423"/>
                    </a:cubicBezTo>
                    <a:cubicBezTo>
                      <a:pt x="735" y="423"/>
                      <a:pt x="760" y="400"/>
                      <a:pt x="779" y="367"/>
                    </a:cubicBezTo>
                    <a:cubicBezTo>
                      <a:pt x="792" y="345"/>
                      <a:pt x="808" y="333"/>
                      <a:pt x="824" y="333"/>
                    </a:cubicBezTo>
                    <a:cubicBezTo>
                      <a:pt x="842" y="333"/>
                      <a:pt x="859" y="348"/>
                      <a:pt x="871" y="376"/>
                    </a:cubicBezTo>
                    <a:cubicBezTo>
                      <a:pt x="901" y="442"/>
                      <a:pt x="894" y="506"/>
                      <a:pt x="847" y="563"/>
                    </a:cubicBezTo>
                    <a:cubicBezTo>
                      <a:pt x="791" y="630"/>
                      <a:pt x="715" y="664"/>
                      <a:pt x="631" y="664"/>
                    </a:cubicBezTo>
                    <a:cubicBezTo>
                      <a:pt x="598" y="664"/>
                      <a:pt x="564" y="659"/>
                      <a:pt x="530" y="648"/>
                    </a:cubicBezTo>
                    <a:cubicBezTo>
                      <a:pt x="340" y="589"/>
                      <a:pt x="242" y="448"/>
                      <a:pt x="186" y="269"/>
                    </a:cubicBezTo>
                    <a:cubicBezTo>
                      <a:pt x="160" y="185"/>
                      <a:pt x="143" y="99"/>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5" name="Google Shape;7725;p34"/>
              <p:cNvSpPr/>
              <p:nvPr/>
            </p:nvSpPr>
            <p:spPr>
              <a:xfrm>
                <a:off x="434315" y="1178579"/>
                <a:ext cx="102958" cy="116673"/>
              </a:xfrm>
              <a:custGeom>
                <a:avLst/>
                <a:gdLst/>
                <a:ahLst/>
                <a:cxnLst/>
                <a:rect l="l" t="t" r="r" b="b"/>
                <a:pathLst>
                  <a:path w="1096" h="1242" extrusionOk="0">
                    <a:moveTo>
                      <a:pt x="1055" y="0"/>
                    </a:moveTo>
                    <a:lnTo>
                      <a:pt x="1055" y="0"/>
                    </a:lnTo>
                    <a:cubicBezTo>
                      <a:pt x="977" y="77"/>
                      <a:pt x="933" y="145"/>
                      <a:pt x="936" y="252"/>
                    </a:cubicBezTo>
                    <a:cubicBezTo>
                      <a:pt x="943" y="443"/>
                      <a:pt x="910" y="632"/>
                      <a:pt x="833" y="810"/>
                    </a:cubicBezTo>
                    <a:cubicBezTo>
                      <a:pt x="745" y="1013"/>
                      <a:pt x="579" y="1106"/>
                      <a:pt x="371" y="1135"/>
                    </a:cubicBezTo>
                    <a:cubicBezTo>
                      <a:pt x="359" y="1137"/>
                      <a:pt x="347" y="1138"/>
                      <a:pt x="335" y="1138"/>
                    </a:cubicBezTo>
                    <a:cubicBezTo>
                      <a:pt x="293" y="1138"/>
                      <a:pt x="253" y="1124"/>
                      <a:pt x="222" y="1076"/>
                    </a:cubicBezTo>
                    <a:cubicBezTo>
                      <a:pt x="251" y="1047"/>
                      <a:pt x="282" y="1019"/>
                      <a:pt x="309" y="988"/>
                    </a:cubicBezTo>
                    <a:cubicBezTo>
                      <a:pt x="363" y="926"/>
                      <a:pt x="350" y="810"/>
                      <a:pt x="284" y="752"/>
                    </a:cubicBezTo>
                    <a:cubicBezTo>
                      <a:pt x="263" y="733"/>
                      <a:pt x="238" y="724"/>
                      <a:pt x="211" y="724"/>
                    </a:cubicBezTo>
                    <a:cubicBezTo>
                      <a:pt x="172" y="724"/>
                      <a:pt x="130" y="744"/>
                      <a:pt x="93" y="783"/>
                    </a:cubicBezTo>
                    <a:cubicBezTo>
                      <a:pt x="12" y="868"/>
                      <a:pt x="0" y="971"/>
                      <a:pt x="32" y="1081"/>
                    </a:cubicBezTo>
                    <a:cubicBezTo>
                      <a:pt x="62" y="1181"/>
                      <a:pt x="143" y="1228"/>
                      <a:pt x="238" y="1238"/>
                    </a:cubicBezTo>
                    <a:cubicBezTo>
                      <a:pt x="266" y="1240"/>
                      <a:pt x="294" y="1242"/>
                      <a:pt x="321" y="1242"/>
                    </a:cubicBezTo>
                    <a:cubicBezTo>
                      <a:pt x="515" y="1242"/>
                      <a:pt x="685" y="1173"/>
                      <a:pt x="826" y="1020"/>
                    </a:cubicBezTo>
                    <a:cubicBezTo>
                      <a:pt x="1095" y="725"/>
                      <a:pt x="1055" y="365"/>
                      <a:pt x="1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726" name="Google Shape;7726;p34"/>
              <p:cNvGrpSpPr/>
              <p:nvPr/>
            </p:nvGrpSpPr>
            <p:grpSpPr>
              <a:xfrm>
                <a:off x="559164" y="959880"/>
                <a:ext cx="45279" cy="65195"/>
                <a:chOff x="559164" y="959880"/>
                <a:chExt cx="45279" cy="65195"/>
              </a:xfrm>
            </p:grpSpPr>
            <p:sp>
              <p:nvSpPr>
                <p:cNvPr id="7727" name="Google Shape;7727;p34"/>
                <p:cNvSpPr/>
                <p:nvPr/>
              </p:nvSpPr>
              <p:spPr>
                <a:xfrm>
                  <a:off x="560010" y="983272"/>
                  <a:ext cx="34006" cy="36073"/>
                </a:xfrm>
                <a:custGeom>
                  <a:avLst/>
                  <a:gdLst/>
                  <a:ahLst/>
                  <a:cxnLst/>
                  <a:rect l="l" t="t" r="r" b="b"/>
                  <a:pathLst>
                    <a:path w="362" h="384" extrusionOk="0">
                      <a:moveTo>
                        <a:pt x="24" y="0"/>
                      </a:moveTo>
                      <a:cubicBezTo>
                        <a:pt x="17" y="0"/>
                        <a:pt x="9" y="1"/>
                        <a:pt x="1" y="2"/>
                      </a:cubicBezTo>
                      <a:cubicBezTo>
                        <a:pt x="15" y="41"/>
                        <a:pt x="22" y="82"/>
                        <a:pt x="45" y="108"/>
                      </a:cubicBezTo>
                      <a:cubicBezTo>
                        <a:pt x="86" y="154"/>
                        <a:pt x="137" y="187"/>
                        <a:pt x="182" y="228"/>
                      </a:cubicBezTo>
                      <a:cubicBezTo>
                        <a:pt x="238" y="279"/>
                        <a:pt x="289" y="331"/>
                        <a:pt x="344" y="383"/>
                      </a:cubicBezTo>
                      <a:cubicBezTo>
                        <a:pt x="349" y="377"/>
                        <a:pt x="355" y="370"/>
                        <a:pt x="361" y="362"/>
                      </a:cubicBezTo>
                      <a:cubicBezTo>
                        <a:pt x="303" y="166"/>
                        <a:pt x="166" y="0"/>
                        <a:pt x="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8" name="Google Shape;7728;p34"/>
                <p:cNvSpPr/>
                <p:nvPr/>
              </p:nvSpPr>
              <p:spPr>
                <a:xfrm>
                  <a:off x="559164" y="994921"/>
                  <a:ext cx="36637" cy="30155"/>
                </a:xfrm>
                <a:custGeom>
                  <a:avLst/>
                  <a:gdLst/>
                  <a:ahLst/>
                  <a:cxnLst/>
                  <a:rect l="l" t="t" r="r" b="b"/>
                  <a:pathLst>
                    <a:path w="390" h="321" extrusionOk="0">
                      <a:moveTo>
                        <a:pt x="35" y="1"/>
                      </a:moveTo>
                      <a:lnTo>
                        <a:pt x="35" y="1"/>
                      </a:lnTo>
                      <a:cubicBezTo>
                        <a:pt x="0" y="187"/>
                        <a:pt x="120" y="320"/>
                        <a:pt x="289" y="320"/>
                      </a:cubicBezTo>
                      <a:cubicBezTo>
                        <a:pt x="321" y="320"/>
                        <a:pt x="354" y="315"/>
                        <a:pt x="389" y="306"/>
                      </a:cubicBezTo>
                      <a:cubicBezTo>
                        <a:pt x="263" y="275"/>
                        <a:pt x="203" y="186"/>
                        <a:pt x="138" y="100"/>
                      </a:cubicBezTo>
                      <a:cubicBezTo>
                        <a:pt x="111" y="66"/>
                        <a:pt x="75" y="38"/>
                        <a:pt x="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9" name="Google Shape;7729;p34"/>
                <p:cNvSpPr/>
                <p:nvPr/>
              </p:nvSpPr>
              <p:spPr>
                <a:xfrm>
                  <a:off x="559540" y="970684"/>
                  <a:ext cx="44715" cy="19070"/>
                </a:xfrm>
                <a:custGeom>
                  <a:avLst/>
                  <a:gdLst/>
                  <a:ahLst/>
                  <a:cxnLst/>
                  <a:rect l="l" t="t" r="r" b="b"/>
                  <a:pathLst>
                    <a:path w="476" h="203" extrusionOk="0">
                      <a:moveTo>
                        <a:pt x="56" y="1"/>
                      </a:moveTo>
                      <a:cubicBezTo>
                        <a:pt x="20" y="1"/>
                        <a:pt x="1" y="16"/>
                        <a:pt x="13" y="50"/>
                      </a:cubicBezTo>
                      <a:cubicBezTo>
                        <a:pt x="99" y="99"/>
                        <a:pt x="164" y="140"/>
                        <a:pt x="233" y="175"/>
                      </a:cubicBezTo>
                      <a:cubicBezTo>
                        <a:pt x="261" y="189"/>
                        <a:pt x="295" y="202"/>
                        <a:pt x="325" y="202"/>
                      </a:cubicBezTo>
                      <a:cubicBezTo>
                        <a:pt x="330" y="202"/>
                        <a:pt x="336" y="202"/>
                        <a:pt x="341" y="201"/>
                      </a:cubicBezTo>
                      <a:cubicBezTo>
                        <a:pt x="390" y="193"/>
                        <a:pt x="435" y="165"/>
                        <a:pt x="476" y="146"/>
                      </a:cubicBezTo>
                      <a:cubicBezTo>
                        <a:pt x="366" y="107"/>
                        <a:pt x="266" y="68"/>
                        <a:pt x="164" y="27"/>
                      </a:cubicBezTo>
                      <a:cubicBezTo>
                        <a:pt x="138" y="19"/>
                        <a:pt x="112" y="7"/>
                        <a:pt x="87" y="4"/>
                      </a:cubicBezTo>
                      <a:cubicBezTo>
                        <a:pt x="75" y="2"/>
                        <a:pt x="65" y="1"/>
                        <a:pt x="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0" name="Google Shape;7730;p34"/>
                <p:cNvSpPr/>
                <p:nvPr/>
              </p:nvSpPr>
              <p:spPr>
                <a:xfrm>
                  <a:off x="560385" y="959880"/>
                  <a:ext cx="44058" cy="17567"/>
                </a:xfrm>
                <a:custGeom>
                  <a:avLst/>
                  <a:gdLst/>
                  <a:ahLst/>
                  <a:cxnLst/>
                  <a:rect l="l" t="t" r="r" b="b"/>
                  <a:pathLst>
                    <a:path w="469" h="187" extrusionOk="0">
                      <a:moveTo>
                        <a:pt x="111" y="0"/>
                      </a:moveTo>
                      <a:cubicBezTo>
                        <a:pt x="68" y="0"/>
                        <a:pt x="32" y="27"/>
                        <a:pt x="0" y="79"/>
                      </a:cubicBezTo>
                      <a:cubicBezTo>
                        <a:pt x="13" y="77"/>
                        <a:pt x="25" y="77"/>
                        <a:pt x="37" y="77"/>
                      </a:cubicBezTo>
                      <a:cubicBezTo>
                        <a:pt x="169" y="77"/>
                        <a:pt x="269" y="187"/>
                        <a:pt x="407" y="187"/>
                      </a:cubicBezTo>
                      <a:cubicBezTo>
                        <a:pt x="427" y="187"/>
                        <a:pt x="447" y="185"/>
                        <a:pt x="468" y="180"/>
                      </a:cubicBezTo>
                      <a:cubicBezTo>
                        <a:pt x="359" y="120"/>
                        <a:pt x="268" y="61"/>
                        <a:pt x="171" y="15"/>
                      </a:cubicBezTo>
                      <a:cubicBezTo>
                        <a:pt x="149" y="5"/>
                        <a:pt x="129" y="0"/>
                        <a:pt x="1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31" name="Google Shape;7731;p34"/>
              <p:cNvGrpSpPr/>
              <p:nvPr/>
            </p:nvGrpSpPr>
            <p:grpSpPr>
              <a:xfrm>
                <a:off x="559070" y="1017843"/>
                <a:ext cx="41240" cy="86802"/>
                <a:chOff x="559070" y="1017843"/>
                <a:chExt cx="41240" cy="86802"/>
              </a:xfrm>
            </p:grpSpPr>
            <p:sp>
              <p:nvSpPr>
                <p:cNvPr id="7732" name="Google Shape;7732;p34"/>
                <p:cNvSpPr/>
                <p:nvPr/>
              </p:nvSpPr>
              <p:spPr>
                <a:xfrm>
                  <a:off x="577953" y="1058332"/>
                  <a:ext cx="22358" cy="32034"/>
                </a:xfrm>
                <a:custGeom>
                  <a:avLst/>
                  <a:gdLst/>
                  <a:ahLst/>
                  <a:cxnLst/>
                  <a:rect l="l" t="t" r="r" b="b"/>
                  <a:pathLst>
                    <a:path w="238" h="341" extrusionOk="0">
                      <a:moveTo>
                        <a:pt x="165" y="0"/>
                      </a:moveTo>
                      <a:cubicBezTo>
                        <a:pt x="122" y="23"/>
                        <a:pt x="83" y="44"/>
                        <a:pt x="42" y="64"/>
                      </a:cubicBezTo>
                      <a:cubicBezTo>
                        <a:pt x="32" y="107"/>
                        <a:pt x="21" y="147"/>
                        <a:pt x="11" y="188"/>
                      </a:cubicBezTo>
                      <a:cubicBezTo>
                        <a:pt x="0" y="239"/>
                        <a:pt x="57" y="327"/>
                        <a:pt x="107" y="338"/>
                      </a:cubicBezTo>
                      <a:cubicBezTo>
                        <a:pt x="114" y="339"/>
                        <a:pt x="120" y="340"/>
                        <a:pt x="126" y="340"/>
                      </a:cubicBezTo>
                      <a:cubicBezTo>
                        <a:pt x="169" y="340"/>
                        <a:pt x="208" y="305"/>
                        <a:pt x="220" y="246"/>
                      </a:cubicBezTo>
                      <a:cubicBezTo>
                        <a:pt x="238" y="156"/>
                        <a:pt x="221" y="72"/>
                        <a:pt x="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3" name="Google Shape;7733;p34"/>
                <p:cNvSpPr/>
                <p:nvPr/>
              </p:nvSpPr>
              <p:spPr>
                <a:xfrm>
                  <a:off x="560010" y="1017843"/>
                  <a:ext cx="18882" cy="31564"/>
                </a:xfrm>
                <a:custGeom>
                  <a:avLst/>
                  <a:gdLst/>
                  <a:ahLst/>
                  <a:cxnLst/>
                  <a:rect l="l" t="t" r="r" b="b"/>
                  <a:pathLst>
                    <a:path w="201" h="336" extrusionOk="0">
                      <a:moveTo>
                        <a:pt x="5" y="1"/>
                      </a:moveTo>
                      <a:cubicBezTo>
                        <a:pt x="5" y="78"/>
                        <a:pt x="1" y="142"/>
                        <a:pt x="6" y="205"/>
                      </a:cubicBezTo>
                      <a:cubicBezTo>
                        <a:pt x="10" y="240"/>
                        <a:pt x="22" y="278"/>
                        <a:pt x="44" y="304"/>
                      </a:cubicBezTo>
                      <a:cubicBezTo>
                        <a:pt x="58" y="322"/>
                        <a:pt x="90" y="336"/>
                        <a:pt x="113" y="336"/>
                      </a:cubicBezTo>
                      <a:cubicBezTo>
                        <a:pt x="117" y="336"/>
                        <a:pt x="121" y="335"/>
                        <a:pt x="125" y="334"/>
                      </a:cubicBezTo>
                      <a:cubicBezTo>
                        <a:pt x="149" y="328"/>
                        <a:pt x="177" y="295"/>
                        <a:pt x="184" y="269"/>
                      </a:cubicBezTo>
                      <a:cubicBezTo>
                        <a:pt x="200" y="205"/>
                        <a:pt x="177" y="147"/>
                        <a:pt x="128" y="103"/>
                      </a:cubicBezTo>
                      <a:cubicBezTo>
                        <a:pt x="93" y="72"/>
                        <a:pt x="57" y="44"/>
                        <a:pt x="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4" name="Google Shape;7734;p34"/>
                <p:cNvSpPr/>
                <p:nvPr/>
              </p:nvSpPr>
              <p:spPr>
                <a:xfrm>
                  <a:off x="559070" y="1051286"/>
                  <a:ext cx="18036" cy="25458"/>
                </a:xfrm>
                <a:custGeom>
                  <a:avLst/>
                  <a:gdLst/>
                  <a:ahLst/>
                  <a:cxnLst/>
                  <a:rect l="l" t="t" r="r" b="b"/>
                  <a:pathLst>
                    <a:path w="192" h="271" extrusionOk="0">
                      <a:moveTo>
                        <a:pt x="8" y="1"/>
                      </a:moveTo>
                      <a:cubicBezTo>
                        <a:pt x="8" y="65"/>
                        <a:pt x="1" y="123"/>
                        <a:pt x="9" y="182"/>
                      </a:cubicBezTo>
                      <a:cubicBezTo>
                        <a:pt x="15" y="232"/>
                        <a:pt x="50" y="271"/>
                        <a:pt x="103" y="271"/>
                      </a:cubicBezTo>
                      <a:cubicBezTo>
                        <a:pt x="105" y="271"/>
                        <a:pt x="107" y="271"/>
                        <a:pt x="109" y="271"/>
                      </a:cubicBezTo>
                      <a:cubicBezTo>
                        <a:pt x="171" y="268"/>
                        <a:pt x="191" y="217"/>
                        <a:pt x="191" y="166"/>
                      </a:cubicBezTo>
                      <a:cubicBezTo>
                        <a:pt x="191" y="115"/>
                        <a:pt x="192" y="56"/>
                        <a:pt x="125" y="35"/>
                      </a:cubicBezTo>
                      <a:cubicBezTo>
                        <a:pt x="92" y="24"/>
                        <a:pt x="56" y="15"/>
                        <a:pt x="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5" name="Google Shape;7735;p34"/>
                <p:cNvSpPr/>
                <p:nvPr/>
              </p:nvSpPr>
              <p:spPr>
                <a:xfrm>
                  <a:off x="575134" y="1029116"/>
                  <a:ext cx="20197" cy="28558"/>
                </a:xfrm>
                <a:custGeom>
                  <a:avLst/>
                  <a:gdLst/>
                  <a:ahLst/>
                  <a:cxnLst/>
                  <a:rect l="l" t="t" r="r" b="b"/>
                  <a:pathLst>
                    <a:path w="215" h="304" extrusionOk="0">
                      <a:moveTo>
                        <a:pt x="104" y="0"/>
                      </a:moveTo>
                      <a:cubicBezTo>
                        <a:pt x="89" y="0"/>
                        <a:pt x="72" y="1"/>
                        <a:pt x="51" y="3"/>
                      </a:cubicBezTo>
                      <a:cubicBezTo>
                        <a:pt x="77" y="91"/>
                        <a:pt x="95" y="178"/>
                        <a:pt x="0" y="268"/>
                      </a:cubicBezTo>
                      <a:cubicBezTo>
                        <a:pt x="39" y="282"/>
                        <a:pt x="71" y="303"/>
                        <a:pt x="96" y="303"/>
                      </a:cubicBezTo>
                      <a:cubicBezTo>
                        <a:pt x="99" y="303"/>
                        <a:pt x="102" y="303"/>
                        <a:pt x="105" y="302"/>
                      </a:cubicBezTo>
                      <a:cubicBezTo>
                        <a:pt x="183" y="279"/>
                        <a:pt x="215" y="185"/>
                        <a:pt x="190" y="82"/>
                      </a:cubicBezTo>
                      <a:cubicBezTo>
                        <a:pt x="176" y="19"/>
                        <a:pt x="162"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6" name="Google Shape;7736;p34"/>
                <p:cNvSpPr/>
                <p:nvPr/>
              </p:nvSpPr>
              <p:spPr>
                <a:xfrm>
                  <a:off x="569874" y="1081442"/>
                  <a:ext cx="23955" cy="23203"/>
                </a:xfrm>
                <a:custGeom>
                  <a:avLst/>
                  <a:gdLst/>
                  <a:ahLst/>
                  <a:cxnLst/>
                  <a:rect l="l" t="t" r="r" b="b"/>
                  <a:pathLst>
                    <a:path w="255" h="247" extrusionOk="0">
                      <a:moveTo>
                        <a:pt x="18" y="0"/>
                      </a:moveTo>
                      <a:cubicBezTo>
                        <a:pt x="14" y="18"/>
                        <a:pt x="0" y="38"/>
                        <a:pt x="5" y="51"/>
                      </a:cubicBezTo>
                      <a:cubicBezTo>
                        <a:pt x="30" y="107"/>
                        <a:pt x="52" y="165"/>
                        <a:pt x="90" y="212"/>
                      </a:cubicBezTo>
                      <a:cubicBezTo>
                        <a:pt x="106" y="233"/>
                        <a:pt x="146" y="247"/>
                        <a:pt x="176" y="247"/>
                      </a:cubicBezTo>
                      <a:cubicBezTo>
                        <a:pt x="182" y="247"/>
                        <a:pt x="187" y="246"/>
                        <a:pt x="192" y="245"/>
                      </a:cubicBezTo>
                      <a:cubicBezTo>
                        <a:pt x="218" y="238"/>
                        <a:pt x="234" y="191"/>
                        <a:pt x="254" y="162"/>
                      </a:cubicBezTo>
                      <a:cubicBezTo>
                        <a:pt x="249" y="155"/>
                        <a:pt x="242" y="149"/>
                        <a:pt x="237" y="142"/>
                      </a:cubicBezTo>
                      <a:cubicBezTo>
                        <a:pt x="234" y="142"/>
                        <a:pt x="232" y="142"/>
                        <a:pt x="229" y="142"/>
                      </a:cubicBezTo>
                      <a:cubicBezTo>
                        <a:pt x="148" y="142"/>
                        <a:pt x="99" y="94"/>
                        <a:pt x="61" y="28"/>
                      </a:cubicBezTo>
                      <a:cubicBezTo>
                        <a:pt x="54" y="15"/>
                        <a:pt x="33"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37" name="Google Shape;7737;p34"/>
              <p:cNvGrpSpPr/>
              <p:nvPr/>
            </p:nvGrpSpPr>
            <p:grpSpPr>
              <a:xfrm>
                <a:off x="491150" y="959692"/>
                <a:ext cx="39361" cy="23767"/>
                <a:chOff x="491150" y="959692"/>
                <a:chExt cx="39361" cy="23767"/>
              </a:xfrm>
            </p:grpSpPr>
            <p:sp>
              <p:nvSpPr>
                <p:cNvPr id="7738" name="Google Shape;7738;p34"/>
                <p:cNvSpPr/>
                <p:nvPr/>
              </p:nvSpPr>
              <p:spPr>
                <a:xfrm>
                  <a:off x="491150" y="970026"/>
                  <a:ext cx="39361" cy="13433"/>
                </a:xfrm>
                <a:custGeom>
                  <a:avLst/>
                  <a:gdLst/>
                  <a:ahLst/>
                  <a:cxnLst/>
                  <a:rect l="l" t="t" r="r" b="b"/>
                  <a:pathLst>
                    <a:path w="419" h="143" extrusionOk="0">
                      <a:moveTo>
                        <a:pt x="403" y="0"/>
                      </a:moveTo>
                      <a:cubicBezTo>
                        <a:pt x="268" y="23"/>
                        <a:pt x="133" y="47"/>
                        <a:pt x="1" y="70"/>
                      </a:cubicBezTo>
                      <a:cubicBezTo>
                        <a:pt x="60" y="118"/>
                        <a:pt x="133" y="143"/>
                        <a:pt x="206" y="143"/>
                      </a:cubicBezTo>
                      <a:cubicBezTo>
                        <a:pt x="266" y="143"/>
                        <a:pt x="326" y="126"/>
                        <a:pt x="380" y="90"/>
                      </a:cubicBezTo>
                      <a:cubicBezTo>
                        <a:pt x="400" y="76"/>
                        <a:pt x="407" y="43"/>
                        <a:pt x="419" y="18"/>
                      </a:cubicBezTo>
                      <a:cubicBezTo>
                        <a:pt x="414" y="12"/>
                        <a:pt x="409" y="7"/>
                        <a:pt x="4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9" name="Google Shape;7739;p34"/>
                <p:cNvSpPr/>
                <p:nvPr/>
              </p:nvSpPr>
              <p:spPr>
                <a:xfrm>
                  <a:off x="493874" y="959692"/>
                  <a:ext cx="35885" cy="13809"/>
                </a:xfrm>
                <a:custGeom>
                  <a:avLst/>
                  <a:gdLst/>
                  <a:ahLst/>
                  <a:cxnLst/>
                  <a:rect l="l" t="t" r="r" b="b"/>
                  <a:pathLst>
                    <a:path w="382" h="147" extrusionOk="0">
                      <a:moveTo>
                        <a:pt x="277" y="1"/>
                      </a:moveTo>
                      <a:cubicBezTo>
                        <a:pt x="191" y="1"/>
                        <a:pt x="75" y="57"/>
                        <a:pt x="1" y="146"/>
                      </a:cubicBezTo>
                      <a:cubicBezTo>
                        <a:pt x="127" y="119"/>
                        <a:pt x="254" y="91"/>
                        <a:pt x="382" y="64"/>
                      </a:cubicBezTo>
                      <a:cubicBezTo>
                        <a:pt x="367" y="20"/>
                        <a:pt x="327" y="1"/>
                        <a:pt x="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40" name="Google Shape;7740;p34"/>
              <p:cNvGrpSpPr/>
              <p:nvPr/>
            </p:nvGrpSpPr>
            <p:grpSpPr>
              <a:xfrm>
                <a:off x="480159" y="981769"/>
                <a:ext cx="50916" cy="73556"/>
                <a:chOff x="480159" y="981769"/>
                <a:chExt cx="50916" cy="73556"/>
              </a:xfrm>
            </p:grpSpPr>
            <p:sp>
              <p:nvSpPr>
                <p:cNvPr id="7741" name="Google Shape;7741;p34"/>
                <p:cNvSpPr/>
                <p:nvPr/>
              </p:nvSpPr>
              <p:spPr>
                <a:xfrm>
                  <a:off x="508529" y="993324"/>
                  <a:ext cx="21982" cy="41897"/>
                </a:xfrm>
                <a:custGeom>
                  <a:avLst/>
                  <a:gdLst/>
                  <a:ahLst/>
                  <a:cxnLst/>
                  <a:rect l="l" t="t" r="r" b="b"/>
                  <a:pathLst>
                    <a:path w="234" h="446" extrusionOk="0">
                      <a:moveTo>
                        <a:pt x="229" y="0"/>
                      </a:moveTo>
                      <a:cubicBezTo>
                        <a:pt x="180" y="38"/>
                        <a:pt x="144" y="64"/>
                        <a:pt x="112" y="92"/>
                      </a:cubicBezTo>
                      <a:cubicBezTo>
                        <a:pt x="29" y="167"/>
                        <a:pt x="0" y="293"/>
                        <a:pt x="42" y="382"/>
                      </a:cubicBezTo>
                      <a:cubicBezTo>
                        <a:pt x="58" y="418"/>
                        <a:pt x="86" y="445"/>
                        <a:pt x="120" y="445"/>
                      </a:cubicBezTo>
                      <a:cubicBezTo>
                        <a:pt x="128" y="445"/>
                        <a:pt x="137" y="444"/>
                        <a:pt x="146" y="440"/>
                      </a:cubicBezTo>
                      <a:cubicBezTo>
                        <a:pt x="179" y="427"/>
                        <a:pt x="223" y="391"/>
                        <a:pt x="226" y="362"/>
                      </a:cubicBezTo>
                      <a:cubicBezTo>
                        <a:pt x="234" y="248"/>
                        <a:pt x="229" y="131"/>
                        <a:pt x="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2" name="Google Shape;7742;p34"/>
                <p:cNvSpPr/>
                <p:nvPr/>
              </p:nvSpPr>
              <p:spPr>
                <a:xfrm>
                  <a:off x="489083" y="1006006"/>
                  <a:ext cx="18882" cy="29027"/>
                </a:xfrm>
                <a:custGeom>
                  <a:avLst/>
                  <a:gdLst/>
                  <a:ahLst/>
                  <a:cxnLst/>
                  <a:rect l="l" t="t" r="r" b="b"/>
                  <a:pathLst>
                    <a:path w="201" h="309" extrusionOk="0">
                      <a:moveTo>
                        <a:pt x="125" y="1"/>
                      </a:moveTo>
                      <a:cubicBezTo>
                        <a:pt x="36" y="49"/>
                        <a:pt x="1" y="142"/>
                        <a:pt x="37" y="238"/>
                      </a:cubicBezTo>
                      <a:cubicBezTo>
                        <a:pt x="55" y="284"/>
                        <a:pt x="94" y="308"/>
                        <a:pt x="146" y="308"/>
                      </a:cubicBezTo>
                      <a:cubicBezTo>
                        <a:pt x="163" y="308"/>
                        <a:pt x="181" y="305"/>
                        <a:pt x="200" y="300"/>
                      </a:cubicBezTo>
                      <a:cubicBezTo>
                        <a:pt x="192" y="247"/>
                        <a:pt x="171" y="193"/>
                        <a:pt x="182" y="142"/>
                      </a:cubicBezTo>
                      <a:cubicBezTo>
                        <a:pt x="192" y="78"/>
                        <a:pt x="172" y="37"/>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3" name="Google Shape;7743;p34"/>
                <p:cNvSpPr/>
                <p:nvPr/>
              </p:nvSpPr>
              <p:spPr>
                <a:xfrm>
                  <a:off x="501765" y="981769"/>
                  <a:ext cx="29309" cy="24800"/>
                </a:xfrm>
                <a:custGeom>
                  <a:avLst/>
                  <a:gdLst/>
                  <a:ahLst/>
                  <a:cxnLst/>
                  <a:rect l="l" t="t" r="r" b="b"/>
                  <a:pathLst>
                    <a:path w="312" h="264" extrusionOk="0">
                      <a:moveTo>
                        <a:pt x="298" y="0"/>
                      </a:moveTo>
                      <a:lnTo>
                        <a:pt x="298" y="0"/>
                      </a:lnTo>
                      <a:cubicBezTo>
                        <a:pt x="78" y="66"/>
                        <a:pt x="0" y="162"/>
                        <a:pt x="72" y="264"/>
                      </a:cubicBezTo>
                      <a:cubicBezTo>
                        <a:pt x="118" y="224"/>
                        <a:pt x="160" y="186"/>
                        <a:pt x="207" y="150"/>
                      </a:cubicBezTo>
                      <a:cubicBezTo>
                        <a:pt x="254" y="113"/>
                        <a:pt x="311" y="83"/>
                        <a:pt x="2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4" name="Google Shape;7744;p34"/>
                <p:cNvSpPr/>
                <p:nvPr/>
              </p:nvSpPr>
              <p:spPr>
                <a:xfrm>
                  <a:off x="480159" y="1032216"/>
                  <a:ext cx="20479" cy="23109"/>
                </a:xfrm>
                <a:custGeom>
                  <a:avLst/>
                  <a:gdLst/>
                  <a:ahLst/>
                  <a:cxnLst/>
                  <a:rect l="l" t="t" r="r" b="b"/>
                  <a:pathLst>
                    <a:path w="218" h="246" extrusionOk="0">
                      <a:moveTo>
                        <a:pt x="97" y="0"/>
                      </a:moveTo>
                      <a:cubicBezTo>
                        <a:pt x="19" y="90"/>
                        <a:pt x="1" y="176"/>
                        <a:pt x="38" y="216"/>
                      </a:cubicBezTo>
                      <a:cubicBezTo>
                        <a:pt x="56" y="236"/>
                        <a:pt x="81" y="246"/>
                        <a:pt x="110" y="246"/>
                      </a:cubicBezTo>
                      <a:cubicBezTo>
                        <a:pt x="143" y="246"/>
                        <a:pt x="181" y="233"/>
                        <a:pt x="218" y="208"/>
                      </a:cubicBezTo>
                      <a:cubicBezTo>
                        <a:pt x="178" y="139"/>
                        <a:pt x="140" y="73"/>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5" name="Google Shape;7745;p34"/>
                <p:cNvSpPr/>
                <p:nvPr/>
              </p:nvSpPr>
              <p:spPr>
                <a:xfrm>
                  <a:off x="499229" y="1039356"/>
                  <a:ext cx="24424" cy="12400"/>
                </a:xfrm>
                <a:custGeom>
                  <a:avLst/>
                  <a:gdLst/>
                  <a:ahLst/>
                  <a:cxnLst/>
                  <a:rect l="l" t="t" r="r" b="b"/>
                  <a:pathLst>
                    <a:path w="260" h="132" extrusionOk="0">
                      <a:moveTo>
                        <a:pt x="0" y="1"/>
                      </a:moveTo>
                      <a:cubicBezTo>
                        <a:pt x="33" y="75"/>
                        <a:pt x="61" y="131"/>
                        <a:pt x="132" y="131"/>
                      </a:cubicBezTo>
                      <a:cubicBezTo>
                        <a:pt x="133" y="131"/>
                        <a:pt x="134" y="131"/>
                        <a:pt x="136" y="131"/>
                      </a:cubicBezTo>
                      <a:cubicBezTo>
                        <a:pt x="206" y="127"/>
                        <a:pt x="248" y="87"/>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746" name="Google Shape;7746;p34"/>
              <p:cNvSpPr/>
              <p:nvPr/>
            </p:nvSpPr>
            <p:spPr>
              <a:xfrm>
                <a:off x="381425" y="134125"/>
                <a:ext cx="1127374" cy="1165983"/>
              </a:xfrm>
              <a:custGeom>
                <a:avLst/>
                <a:gdLst/>
                <a:ahLst/>
                <a:cxnLst/>
                <a:rect l="l" t="t" r="r" b="b"/>
                <a:pathLst>
                  <a:path w="12001" h="12412" extrusionOk="0">
                    <a:moveTo>
                      <a:pt x="10534" y="59"/>
                    </a:moveTo>
                    <a:cubicBezTo>
                      <a:pt x="10552" y="59"/>
                      <a:pt x="10570" y="60"/>
                      <a:pt x="10588" y="62"/>
                    </a:cubicBezTo>
                    <a:cubicBezTo>
                      <a:pt x="11121" y="118"/>
                      <a:pt x="11435" y="533"/>
                      <a:pt x="11364" y="1090"/>
                    </a:cubicBezTo>
                    <a:cubicBezTo>
                      <a:pt x="11337" y="1302"/>
                      <a:pt x="11277" y="1497"/>
                      <a:pt x="11085" y="1623"/>
                    </a:cubicBezTo>
                    <a:cubicBezTo>
                      <a:pt x="11075" y="1629"/>
                      <a:pt x="11064" y="1635"/>
                      <a:pt x="11042" y="1649"/>
                    </a:cubicBezTo>
                    <a:cubicBezTo>
                      <a:pt x="11248" y="1208"/>
                      <a:pt x="11190" y="808"/>
                      <a:pt x="10924" y="434"/>
                    </a:cubicBezTo>
                    <a:cubicBezTo>
                      <a:pt x="10842" y="319"/>
                      <a:pt x="10713" y="242"/>
                      <a:pt x="10632" y="242"/>
                    </a:cubicBezTo>
                    <a:cubicBezTo>
                      <a:pt x="10622" y="242"/>
                      <a:pt x="10613" y="243"/>
                      <a:pt x="10605" y="245"/>
                    </a:cubicBezTo>
                    <a:cubicBezTo>
                      <a:pt x="10619" y="268"/>
                      <a:pt x="10628" y="290"/>
                      <a:pt x="10642" y="307"/>
                    </a:cubicBezTo>
                    <a:cubicBezTo>
                      <a:pt x="10712" y="403"/>
                      <a:pt x="10711" y="506"/>
                      <a:pt x="10652" y="601"/>
                    </a:cubicBezTo>
                    <a:cubicBezTo>
                      <a:pt x="10602" y="684"/>
                      <a:pt x="10522" y="715"/>
                      <a:pt x="10430" y="715"/>
                    </a:cubicBezTo>
                    <a:cubicBezTo>
                      <a:pt x="10416" y="715"/>
                      <a:pt x="10402" y="715"/>
                      <a:pt x="10388" y="713"/>
                    </a:cubicBezTo>
                    <a:cubicBezTo>
                      <a:pt x="10113" y="686"/>
                      <a:pt x="10092" y="485"/>
                      <a:pt x="10166" y="307"/>
                    </a:cubicBezTo>
                    <a:cubicBezTo>
                      <a:pt x="10231" y="147"/>
                      <a:pt x="10367" y="59"/>
                      <a:pt x="10534" y="59"/>
                    </a:cubicBezTo>
                    <a:close/>
                    <a:moveTo>
                      <a:pt x="11545" y="572"/>
                    </a:moveTo>
                    <a:cubicBezTo>
                      <a:pt x="11554" y="585"/>
                      <a:pt x="11569" y="605"/>
                      <a:pt x="11579" y="625"/>
                    </a:cubicBezTo>
                    <a:cubicBezTo>
                      <a:pt x="11724" y="977"/>
                      <a:pt x="11723" y="1324"/>
                      <a:pt x="11526" y="1651"/>
                    </a:cubicBezTo>
                    <a:cubicBezTo>
                      <a:pt x="11471" y="1743"/>
                      <a:pt x="11360" y="1806"/>
                      <a:pt x="11265" y="1865"/>
                    </a:cubicBezTo>
                    <a:cubicBezTo>
                      <a:pt x="10841" y="2123"/>
                      <a:pt x="10379" y="2265"/>
                      <a:pt x="9887" y="2320"/>
                    </a:cubicBezTo>
                    <a:cubicBezTo>
                      <a:pt x="9590" y="2353"/>
                      <a:pt x="9293" y="2375"/>
                      <a:pt x="8996" y="2375"/>
                    </a:cubicBezTo>
                    <a:cubicBezTo>
                      <a:pt x="8717" y="2375"/>
                      <a:pt x="8439" y="2356"/>
                      <a:pt x="8162" y="2309"/>
                    </a:cubicBezTo>
                    <a:cubicBezTo>
                      <a:pt x="7728" y="2236"/>
                      <a:pt x="7299" y="2126"/>
                      <a:pt x="6869" y="2032"/>
                    </a:cubicBezTo>
                    <a:cubicBezTo>
                      <a:pt x="6837" y="2025"/>
                      <a:pt x="6805" y="2012"/>
                      <a:pt x="6772" y="2001"/>
                    </a:cubicBezTo>
                    <a:cubicBezTo>
                      <a:pt x="6774" y="1996"/>
                      <a:pt x="6774" y="1992"/>
                      <a:pt x="6775" y="1989"/>
                    </a:cubicBezTo>
                    <a:cubicBezTo>
                      <a:pt x="7101" y="2005"/>
                      <a:pt x="7427" y="2030"/>
                      <a:pt x="7753" y="2038"/>
                    </a:cubicBezTo>
                    <a:cubicBezTo>
                      <a:pt x="8302" y="2050"/>
                      <a:pt x="8851" y="2063"/>
                      <a:pt x="9400" y="2063"/>
                    </a:cubicBezTo>
                    <a:cubicBezTo>
                      <a:pt x="9502" y="2063"/>
                      <a:pt x="9603" y="2062"/>
                      <a:pt x="9705" y="2061"/>
                    </a:cubicBezTo>
                    <a:cubicBezTo>
                      <a:pt x="10056" y="2057"/>
                      <a:pt x="10402" y="1995"/>
                      <a:pt x="10737" y="1868"/>
                    </a:cubicBezTo>
                    <a:cubicBezTo>
                      <a:pt x="10984" y="1774"/>
                      <a:pt x="11183" y="1630"/>
                      <a:pt x="11343" y="1426"/>
                    </a:cubicBezTo>
                    <a:cubicBezTo>
                      <a:pt x="11431" y="1313"/>
                      <a:pt x="11466" y="1183"/>
                      <a:pt x="11487" y="1047"/>
                    </a:cubicBezTo>
                    <a:cubicBezTo>
                      <a:pt x="11512" y="890"/>
                      <a:pt x="11526" y="731"/>
                      <a:pt x="11545" y="572"/>
                    </a:cubicBezTo>
                    <a:close/>
                    <a:moveTo>
                      <a:pt x="11939" y="1410"/>
                    </a:moveTo>
                    <a:cubicBezTo>
                      <a:pt x="11945" y="1410"/>
                      <a:pt x="11952" y="1411"/>
                      <a:pt x="11958" y="1411"/>
                    </a:cubicBezTo>
                    <a:cubicBezTo>
                      <a:pt x="11946" y="1468"/>
                      <a:pt x="11940" y="1525"/>
                      <a:pt x="11926" y="1583"/>
                    </a:cubicBezTo>
                    <a:cubicBezTo>
                      <a:pt x="11832" y="1924"/>
                      <a:pt x="11594" y="2137"/>
                      <a:pt x="11285" y="2281"/>
                    </a:cubicBezTo>
                    <a:cubicBezTo>
                      <a:pt x="10935" y="2444"/>
                      <a:pt x="10562" y="2525"/>
                      <a:pt x="10181" y="2562"/>
                    </a:cubicBezTo>
                    <a:cubicBezTo>
                      <a:pt x="9914" y="2588"/>
                      <a:pt x="9647" y="2601"/>
                      <a:pt x="9381" y="2601"/>
                    </a:cubicBezTo>
                    <a:cubicBezTo>
                      <a:pt x="8735" y="2601"/>
                      <a:pt x="8094" y="2524"/>
                      <a:pt x="7459" y="2370"/>
                    </a:cubicBezTo>
                    <a:cubicBezTo>
                      <a:pt x="7102" y="2282"/>
                      <a:pt x="6754" y="2159"/>
                      <a:pt x="6399" y="2055"/>
                    </a:cubicBezTo>
                    <a:cubicBezTo>
                      <a:pt x="6280" y="2020"/>
                      <a:pt x="6157" y="1990"/>
                      <a:pt x="6037" y="1948"/>
                    </a:cubicBezTo>
                    <a:lnTo>
                      <a:pt x="6037" y="1948"/>
                    </a:lnTo>
                    <a:cubicBezTo>
                      <a:pt x="6202" y="1955"/>
                      <a:pt x="6368" y="1957"/>
                      <a:pt x="6534" y="1974"/>
                    </a:cubicBezTo>
                    <a:cubicBezTo>
                      <a:pt x="6610" y="1983"/>
                      <a:pt x="6683" y="2029"/>
                      <a:pt x="6759" y="2047"/>
                    </a:cubicBezTo>
                    <a:cubicBezTo>
                      <a:pt x="7485" y="2215"/>
                      <a:pt x="8206" y="2417"/>
                      <a:pt x="8960" y="2417"/>
                    </a:cubicBezTo>
                    <a:cubicBezTo>
                      <a:pt x="9013" y="2417"/>
                      <a:pt x="9067" y="2416"/>
                      <a:pt x="9121" y="2413"/>
                    </a:cubicBezTo>
                    <a:cubicBezTo>
                      <a:pt x="9607" y="2396"/>
                      <a:pt x="10091" y="2370"/>
                      <a:pt x="10561" y="2229"/>
                    </a:cubicBezTo>
                    <a:cubicBezTo>
                      <a:pt x="10903" y="2125"/>
                      <a:pt x="11222" y="1978"/>
                      <a:pt x="11502" y="1751"/>
                    </a:cubicBezTo>
                    <a:cubicBezTo>
                      <a:pt x="11506" y="1748"/>
                      <a:pt x="11510" y="1742"/>
                      <a:pt x="11514" y="1742"/>
                    </a:cubicBezTo>
                    <a:cubicBezTo>
                      <a:pt x="11615" y="1737"/>
                      <a:pt x="11688" y="1680"/>
                      <a:pt x="11754" y="1612"/>
                    </a:cubicBezTo>
                    <a:cubicBezTo>
                      <a:pt x="11816" y="1546"/>
                      <a:pt x="11876" y="1478"/>
                      <a:pt x="11939" y="1410"/>
                    </a:cubicBezTo>
                    <a:close/>
                    <a:moveTo>
                      <a:pt x="3956" y="1995"/>
                    </a:moveTo>
                    <a:cubicBezTo>
                      <a:pt x="3957" y="1998"/>
                      <a:pt x="3957" y="2001"/>
                      <a:pt x="3958" y="2004"/>
                    </a:cubicBezTo>
                    <a:cubicBezTo>
                      <a:pt x="3805" y="2087"/>
                      <a:pt x="3646" y="2163"/>
                      <a:pt x="3500" y="2255"/>
                    </a:cubicBezTo>
                    <a:cubicBezTo>
                      <a:pt x="3173" y="2458"/>
                      <a:pt x="2927" y="2728"/>
                      <a:pt x="2823" y="3107"/>
                    </a:cubicBezTo>
                    <a:cubicBezTo>
                      <a:pt x="2788" y="3237"/>
                      <a:pt x="2767" y="3375"/>
                      <a:pt x="2770" y="3509"/>
                    </a:cubicBezTo>
                    <a:cubicBezTo>
                      <a:pt x="2773" y="3608"/>
                      <a:pt x="2816" y="3711"/>
                      <a:pt x="2863" y="3801"/>
                    </a:cubicBezTo>
                    <a:cubicBezTo>
                      <a:pt x="2909" y="3889"/>
                      <a:pt x="3026" y="3940"/>
                      <a:pt x="3132" y="3940"/>
                    </a:cubicBezTo>
                    <a:cubicBezTo>
                      <a:pt x="3153" y="3940"/>
                      <a:pt x="3174" y="3938"/>
                      <a:pt x="3193" y="3934"/>
                    </a:cubicBezTo>
                    <a:cubicBezTo>
                      <a:pt x="3248" y="3923"/>
                      <a:pt x="3263" y="3886"/>
                      <a:pt x="3262" y="3836"/>
                    </a:cubicBezTo>
                    <a:cubicBezTo>
                      <a:pt x="3259" y="3740"/>
                      <a:pt x="3291" y="3655"/>
                      <a:pt x="3363" y="3590"/>
                    </a:cubicBezTo>
                    <a:cubicBezTo>
                      <a:pt x="3405" y="3551"/>
                      <a:pt x="3449" y="3531"/>
                      <a:pt x="3490" y="3531"/>
                    </a:cubicBezTo>
                    <a:cubicBezTo>
                      <a:pt x="3545" y="3531"/>
                      <a:pt x="3596" y="3566"/>
                      <a:pt x="3630" y="3634"/>
                    </a:cubicBezTo>
                    <a:cubicBezTo>
                      <a:pt x="3693" y="3762"/>
                      <a:pt x="3715" y="3893"/>
                      <a:pt x="3637" y="4026"/>
                    </a:cubicBezTo>
                    <a:cubicBezTo>
                      <a:pt x="3629" y="4041"/>
                      <a:pt x="3632" y="4066"/>
                      <a:pt x="3630" y="4087"/>
                    </a:cubicBezTo>
                    <a:cubicBezTo>
                      <a:pt x="3652" y="4084"/>
                      <a:pt x="3676" y="4084"/>
                      <a:pt x="3697" y="4079"/>
                    </a:cubicBezTo>
                    <a:cubicBezTo>
                      <a:pt x="3710" y="4075"/>
                      <a:pt x="3722" y="4062"/>
                      <a:pt x="3734" y="4056"/>
                    </a:cubicBezTo>
                    <a:cubicBezTo>
                      <a:pt x="3788" y="4032"/>
                      <a:pt x="3841" y="4019"/>
                      <a:pt x="3889" y="4019"/>
                    </a:cubicBezTo>
                    <a:cubicBezTo>
                      <a:pt x="3991" y="4019"/>
                      <a:pt x="4075" y="4078"/>
                      <a:pt x="4107" y="4225"/>
                    </a:cubicBezTo>
                    <a:cubicBezTo>
                      <a:pt x="4130" y="4324"/>
                      <a:pt x="4121" y="4409"/>
                      <a:pt x="4073" y="4522"/>
                    </a:cubicBezTo>
                    <a:cubicBezTo>
                      <a:pt x="4058" y="4495"/>
                      <a:pt x="4044" y="4473"/>
                      <a:pt x="4032" y="4450"/>
                    </a:cubicBezTo>
                    <a:cubicBezTo>
                      <a:pt x="3956" y="4323"/>
                      <a:pt x="3828" y="4246"/>
                      <a:pt x="3704" y="4246"/>
                    </a:cubicBezTo>
                    <a:cubicBezTo>
                      <a:pt x="3668" y="4246"/>
                      <a:pt x="3633" y="4252"/>
                      <a:pt x="3599" y="4266"/>
                    </a:cubicBezTo>
                    <a:cubicBezTo>
                      <a:pt x="3503" y="4302"/>
                      <a:pt x="3460" y="4366"/>
                      <a:pt x="3472" y="4467"/>
                    </a:cubicBezTo>
                    <a:cubicBezTo>
                      <a:pt x="3480" y="4532"/>
                      <a:pt x="3495" y="4598"/>
                      <a:pt x="3511" y="4663"/>
                    </a:cubicBezTo>
                    <a:cubicBezTo>
                      <a:pt x="3541" y="4774"/>
                      <a:pt x="3517" y="4855"/>
                      <a:pt x="3425" y="4922"/>
                    </a:cubicBezTo>
                    <a:cubicBezTo>
                      <a:pt x="3350" y="4977"/>
                      <a:pt x="3229" y="5005"/>
                      <a:pt x="3110" y="5005"/>
                    </a:cubicBezTo>
                    <a:cubicBezTo>
                      <a:pt x="2995" y="5005"/>
                      <a:pt x="2882" y="4980"/>
                      <a:pt x="2809" y="4929"/>
                    </a:cubicBezTo>
                    <a:cubicBezTo>
                      <a:pt x="2801" y="4922"/>
                      <a:pt x="2796" y="4914"/>
                      <a:pt x="2792" y="4911"/>
                    </a:cubicBezTo>
                    <a:cubicBezTo>
                      <a:pt x="2871" y="4906"/>
                      <a:pt x="2949" y="4911"/>
                      <a:pt x="3025" y="4897"/>
                    </a:cubicBezTo>
                    <a:cubicBezTo>
                      <a:pt x="3340" y="4837"/>
                      <a:pt x="3466" y="4479"/>
                      <a:pt x="3260" y="4232"/>
                    </a:cubicBezTo>
                    <a:cubicBezTo>
                      <a:pt x="3219" y="4182"/>
                      <a:pt x="3168" y="4143"/>
                      <a:pt x="3103" y="4143"/>
                    </a:cubicBezTo>
                    <a:cubicBezTo>
                      <a:pt x="3087" y="4143"/>
                      <a:pt x="3070" y="4145"/>
                      <a:pt x="3053" y="4150"/>
                    </a:cubicBezTo>
                    <a:cubicBezTo>
                      <a:pt x="2955" y="4179"/>
                      <a:pt x="2922" y="4246"/>
                      <a:pt x="2969" y="4336"/>
                    </a:cubicBezTo>
                    <a:cubicBezTo>
                      <a:pt x="3011" y="4417"/>
                      <a:pt x="3016" y="4491"/>
                      <a:pt x="2950" y="4562"/>
                    </a:cubicBezTo>
                    <a:cubicBezTo>
                      <a:pt x="2914" y="4602"/>
                      <a:pt x="2868" y="4622"/>
                      <a:pt x="2822" y="4622"/>
                    </a:cubicBezTo>
                    <a:cubicBezTo>
                      <a:pt x="2774" y="4622"/>
                      <a:pt x="2726" y="4600"/>
                      <a:pt x="2692" y="4556"/>
                    </a:cubicBezTo>
                    <a:cubicBezTo>
                      <a:pt x="2668" y="4525"/>
                      <a:pt x="2648" y="4489"/>
                      <a:pt x="2634" y="4452"/>
                    </a:cubicBezTo>
                    <a:cubicBezTo>
                      <a:pt x="2319" y="3570"/>
                      <a:pt x="2695" y="2537"/>
                      <a:pt x="3527" y="2108"/>
                    </a:cubicBezTo>
                    <a:cubicBezTo>
                      <a:pt x="3655" y="2042"/>
                      <a:pt x="3812" y="2031"/>
                      <a:pt x="3956" y="1995"/>
                    </a:cubicBezTo>
                    <a:close/>
                    <a:moveTo>
                      <a:pt x="790" y="6575"/>
                    </a:moveTo>
                    <a:cubicBezTo>
                      <a:pt x="825" y="6575"/>
                      <a:pt x="862" y="6582"/>
                      <a:pt x="898" y="6595"/>
                    </a:cubicBezTo>
                    <a:cubicBezTo>
                      <a:pt x="909" y="6598"/>
                      <a:pt x="919" y="6606"/>
                      <a:pt x="949" y="6622"/>
                    </a:cubicBezTo>
                    <a:cubicBezTo>
                      <a:pt x="785" y="6624"/>
                      <a:pt x="673" y="6694"/>
                      <a:pt x="611" y="6815"/>
                    </a:cubicBezTo>
                    <a:cubicBezTo>
                      <a:pt x="554" y="6927"/>
                      <a:pt x="504" y="7050"/>
                      <a:pt x="481" y="7174"/>
                    </a:cubicBezTo>
                    <a:cubicBezTo>
                      <a:pt x="449" y="7347"/>
                      <a:pt x="474" y="7519"/>
                      <a:pt x="566" y="7683"/>
                    </a:cubicBezTo>
                    <a:cubicBezTo>
                      <a:pt x="548" y="7666"/>
                      <a:pt x="530" y="7652"/>
                      <a:pt x="511" y="7635"/>
                    </a:cubicBezTo>
                    <a:cubicBezTo>
                      <a:pt x="478" y="7602"/>
                      <a:pt x="444" y="7575"/>
                      <a:pt x="402" y="7575"/>
                    </a:cubicBezTo>
                    <a:cubicBezTo>
                      <a:pt x="386" y="7575"/>
                      <a:pt x="370" y="7578"/>
                      <a:pt x="353" y="7586"/>
                    </a:cubicBezTo>
                    <a:cubicBezTo>
                      <a:pt x="285" y="7617"/>
                      <a:pt x="252" y="7672"/>
                      <a:pt x="250" y="7747"/>
                    </a:cubicBezTo>
                    <a:cubicBezTo>
                      <a:pt x="244" y="7990"/>
                      <a:pt x="438" y="8187"/>
                      <a:pt x="679" y="8187"/>
                    </a:cubicBezTo>
                    <a:cubicBezTo>
                      <a:pt x="686" y="8187"/>
                      <a:pt x="693" y="8187"/>
                      <a:pt x="701" y="8187"/>
                    </a:cubicBezTo>
                    <a:cubicBezTo>
                      <a:pt x="843" y="8180"/>
                      <a:pt x="976" y="8141"/>
                      <a:pt x="1091" y="8048"/>
                    </a:cubicBezTo>
                    <a:cubicBezTo>
                      <a:pt x="1096" y="8056"/>
                      <a:pt x="1104" y="8063"/>
                      <a:pt x="1109" y="8070"/>
                    </a:cubicBezTo>
                    <a:cubicBezTo>
                      <a:pt x="1070" y="8108"/>
                      <a:pt x="1034" y="8147"/>
                      <a:pt x="992" y="8180"/>
                    </a:cubicBezTo>
                    <a:cubicBezTo>
                      <a:pt x="970" y="8197"/>
                      <a:pt x="938" y="8203"/>
                      <a:pt x="909" y="8209"/>
                    </a:cubicBezTo>
                    <a:cubicBezTo>
                      <a:pt x="853" y="8224"/>
                      <a:pt x="796" y="8238"/>
                      <a:pt x="783" y="8306"/>
                    </a:cubicBezTo>
                    <a:cubicBezTo>
                      <a:pt x="770" y="8378"/>
                      <a:pt x="811" y="8433"/>
                      <a:pt x="867" y="8459"/>
                    </a:cubicBezTo>
                    <a:cubicBezTo>
                      <a:pt x="952" y="8498"/>
                      <a:pt x="1047" y="8517"/>
                      <a:pt x="1131" y="8544"/>
                    </a:cubicBezTo>
                    <a:cubicBezTo>
                      <a:pt x="1131" y="8544"/>
                      <a:pt x="1117" y="8554"/>
                      <a:pt x="1101" y="8563"/>
                    </a:cubicBezTo>
                    <a:cubicBezTo>
                      <a:pt x="979" y="8623"/>
                      <a:pt x="851" y="8652"/>
                      <a:pt x="718" y="8652"/>
                    </a:cubicBezTo>
                    <a:cubicBezTo>
                      <a:pt x="669" y="8652"/>
                      <a:pt x="618" y="8648"/>
                      <a:pt x="567" y="8640"/>
                    </a:cubicBezTo>
                    <a:cubicBezTo>
                      <a:pt x="520" y="8632"/>
                      <a:pt x="470" y="8614"/>
                      <a:pt x="430" y="8588"/>
                    </a:cubicBezTo>
                    <a:cubicBezTo>
                      <a:pt x="322" y="8516"/>
                      <a:pt x="328" y="8406"/>
                      <a:pt x="442" y="8341"/>
                    </a:cubicBezTo>
                    <a:cubicBezTo>
                      <a:pt x="456" y="8331"/>
                      <a:pt x="470" y="8323"/>
                      <a:pt x="491" y="8311"/>
                    </a:cubicBezTo>
                    <a:cubicBezTo>
                      <a:pt x="473" y="8299"/>
                      <a:pt x="463" y="8290"/>
                      <a:pt x="451" y="8285"/>
                    </a:cubicBezTo>
                    <a:cubicBezTo>
                      <a:pt x="165" y="8163"/>
                      <a:pt x="0" y="7780"/>
                      <a:pt x="112" y="7488"/>
                    </a:cubicBezTo>
                    <a:cubicBezTo>
                      <a:pt x="123" y="7458"/>
                      <a:pt x="138" y="7428"/>
                      <a:pt x="154" y="7402"/>
                    </a:cubicBezTo>
                    <a:cubicBezTo>
                      <a:pt x="185" y="7353"/>
                      <a:pt x="214" y="7329"/>
                      <a:pt x="248" y="7329"/>
                    </a:cubicBezTo>
                    <a:cubicBezTo>
                      <a:pt x="275" y="7329"/>
                      <a:pt x="306" y="7345"/>
                      <a:pt x="344" y="7377"/>
                    </a:cubicBezTo>
                    <a:cubicBezTo>
                      <a:pt x="350" y="7382"/>
                      <a:pt x="361" y="7385"/>
                      <a:pt x="381" y="7392"/>
                    </a:cubicBezTo>
                    <a:cubicBezTo>
                      <a:pt x="384" y="7355"/>
                      <a:pt x="389" y="7325"/>
                      <a:pt x="388" y="7295"/>
                    </a:cubicBezTo>
                    <a:cubicBezTo>
                      <a:pt x="378" y="7103"/>
                      <a:pt x="408" y="6921"/>
                      <a:pt x="506" y="6752"/>
                    </a:cubicBezTo>
                    <a:cubicBezTo>
                      <a:pt x="572" y="6639"/>
                      <a:pt x="677" y="6575"/>
                      <a:pt x="790" y="6575"/>
                    </a:cubicBezTo>
                    <a:close/>
                    <a:moveTo>
                      <a:pt x="1474" y="8789"/>
                    </a:moveTo>
                    <a:cubicBezTo>
                      <a:pt x="1524" y="8789"/>
                      <a:pt x="1564" y="8808"/>
                      <a:pt x="1579" y="8852"/>
                    </a:cubicBezTo>
                    <a:cubicBezTo>
                      <a:pt x="1451" y="8880"/>
                      <a:pt x="1324" y="8907"/>
                      <a:pt x="1198" y="8934"/>
                    </a:cubicBezTo>
                    <a:cubicBezTo>
                      <a:pt x="1272" y="8845"/>
                      <a:pt x="1388" y="8789"/>
                      <a:pt x="1474" y="8789"/>
                    </a:cubicBezTo>
                    <a:close/>
                    <a:moveTo>
                      <a:pt x="2016" y="8790"/>
                    </a:moveTo>
                    <a:cubicBezTo>
                      <a:pt x="2034" y="8790"/>
                      <a:pt x="2054" y="8795"/>
                      <a:pt x="2076" y="8805"/>
                    </a:cubicBezTo>
                    <a:cubicBezTo>
                      <a:pt x="2173" y="8850"/>
                      <a:pt x="2264" y="8909"/>
                      <a:pt x="2374" y="8970"/>
                    </a:cubicBezTo>
                    <a:cubicBezTo>
                      <a:pt x="2353" y="8975"/>
                      <a:pt x="2333" y="8977"/>
                      <a:pt x="2313" y="8977"/>
                    </a:cubicBezTo>
                    <a:cubicBezTo>
                      <a:pt x="2174" y="8977"/>
                      <a:pt x="2074" y="8867"/>
                      <a:pt x="1942" y="8867"/>
                    </a:cubicBezTo>
                    <a:cubicBezTo>
                      <a:pt x="1930" y="8867"/>
                      <a:pt x="1918" y="8867"/>
                      <a:pt x="1905" y="8869"/>
                    </a:cubicBezTo>
                    <a:cubicBezTo>
                      <a:pt x="1937" y="8817"/>
                      <a:pt x="1973" y="8790"/>
                      <a:pt x="2016" y="8790"/>
                    </a:cubicBezTo>
                    <a:close/>
                    <a:moveTo>
                      <a:pt x="1571" y="8898"/>
                    </a:moveTo>
                    <a:cubicBezTo>
                      <a:pt x="1577" y="8905"/>
                      <a:pt x="1582" y="8910"/>
                      <a:pt x="1587" y="8916"/>
                    </a:cubicBezTo>
                    <a:cubicBezTo>
                      <a:pt x="1575" y="8941"/>
                      <a:pt x="1568" y="8974"/>
                      <a:pt x="1548" y="8988"/>
                    </a:cubicBezTo>
                    <a:cubicBezTo>
                      <a:pt x="1494" y="9024"/>
                      <a:pt x="1434" y="9041"/>
                      <a:pt x="1374" y="9041"/>
                    </a:cubicBezTo>
                    <a:cubicBezTo>
                      <a:pt x="1301" y="9041"/>
                      <a:pt x="1228" y="9016"/>
                      <a:pt x="1169" y="8968"/>
                    </a:cubicBezTo>
                    <a:cubicBezTo>
                      <a:pt x="1301" y="8944"/>
                      <a:pt x="1436" y="8921"/>
                      <a:pt x="1571" y="8898"/>
                    </a:cubicBezTo>
                    <a:close/>
                    <a:moveTo>
                      <a:pt x="1954" y="8907"/>
                    </a:moveTo>
                    <a:cubicBezTo>
                      <a:pt x="1963" y="8907"/>
                      <a:pt x="1973" y="8908"/>
                      <a:pt x="1984" y="8910"/>
                    </a:cubicBezTo>
                    <a:cubicBezTo>
                      <a:pt x="2010" y="8914"/>
                      <a:pt x="2035" y="8925"/>
                      <a:pt x="2061" y="8934"/>
                    </a:cubicBezTo>
                    <a:cubicBezTo>
                      <a:pt x="2162" y="8973"/>
                      <a:pt x="2264" y="9010"/>
                      <a:pt x="2372" y="9051"/>
                    </a:cubicBezTo>
                    <a:cubicBezTo>
                      <a:pt x="2331" y="9070"/>
                      <a:pt x="2286" y="9098"/>
                      <a:pt x="2238" y="9107"/>
                    </a:cubicBezTo>
                    <a:cubicBezTo>
                      <a:pt x="2233" y="9108"/>
                      <a:pt x="2227" y="9108"/>
                      <a:pt x="2222" y="9108"/>
                    </a:cubicBezTo>
                    <a:cubicBezTo>
                      <a:pt x="2192" y="9108"/>
                      <a:pt x="2158" y="9095"/>
                      <a:pt x="2131" y="9081"/>
                    </a:cubicBezTo>
                    <a:cubicBezTo>
                      <a:pt x="2061" y="9046"/>
                      <a:pt x="1995" y="9005"/>
                      <a:pt x="1910" y="8956"/>
                    </a:cubicBezTo>
                    <a:cubicBezTo>
                      <a:pt x="1898" y="8922"/>
                      <a:pt x="1918" y="8907"/>
                      <a:pt x="1954" y="8907"/>
                    </a:cubicBezTo>
                    <a:close/>
                    <a:moveTo>
                      <a:pt x="1579" y="9023"/>
                    </a:moveTo>
                    <a:lnTo>
                      <a:pt x="1579" y="9023"/>
                    </a:lnTo>
                    <a:cubicBezTo>
                      <a:pt x="1592" y="9105"/>
                      <a:pt x="1535" y="9134"/>
                      <a:pt x="1488" y="9172"/>
                    </a:cubicBezTo>
                    <a:cubicBezTo>
                      <a:pt x="1441" y="9208"/>
                      <a:pt x="1398" y="9247"/>
                      <a:pt x="1353" y="9286"/>
                    </a:cubicBezTo>
                    <a:cubicBezTo>
                      <a:pt x="1281" y="9185"/>
                      <a:pt x="1359" y="9090"/>
                      <a:pt x="1579" y="9023"/>
                    </a:cubicBezTo>
                    <a:close/>
                    <a:moveTo>
                      <a:pt x="1924" y="9041"/>
                    </a:moveTo>
                    <a:cubicBezTo>
                      <a:pt x="2066" y="9041"/>
                      <a:pt x="2204" y="9205"/>
                      <a:pt x="2262" y="9402"/>
                    </a:cubicBezTo>
                    <a:cubicBezTo>
                      <a:pt x="2256" y="9409"/>
                      <a:pt x="2251" y="9416"/>
                      <a:pt x="2245" y="9422"/>
                    </a:cubicBezTo>
                    <a:cubicBezTo>
                      <a:pt x="2190" y="9370"/>
                      <a:pt x="2138" y="9318"/>
                      <a:pt x="2083" y="9268"/>
                    </a:cubicBezTo>
                    <a:cubicBezTo>
                      <a:pt x="2038" y="9227"/>
                      <a:pt x="1987" y="9194"/>
                      <a:pt x="1946" y="9148"/>
                    </a:cubicBezTo>
                    <a:cubicBezTo>
                      <a:pt x="1923" y="9121"/>
                      <a:pt x="1917" y="9080"/>
                      <a:pt x="1902" y="9042"/>
                    </a:cubicBezTo>
                    <a:cubicBezTo>
                      <a:pt x="1909" y="9041"/>
                      <a:pt x="1917" y="9041"/>
                      <a:pt x="1924" y="9041"/>
                    </a:cubicBezTo>
                    <a:close/>
                    <a:moveTo>
                      <a:pt x="1927" y="9164"/>
                    </a:moveTo>
                    <a:cubicBezTo>
                      <a:pt x="1967" y="9201"/>
                      <a:pt x="2003" y="9228"/>
                      <a:pt x="2030" y="9263"/>
                    </a:cubicBezTo>
                    <a:cubicBezTo>
                      <a:pt x="2096" y="9349"/>
                      <a:pt x="2155" y="9438"/>
                      <a:pt x="2281" y="9469"/>
                    </a:cubicBezTo>
                    <a:cubicBezTo>
                      <a:pt x="2246" y="9478"/>
                      <a:pt x="2213" y="9483"/>
                      <a:pt x="2181" y="9483"/>
                    </a:cubicBezTo>
                    <a:cubicBezTo>
                      <a:pt x="2012" y="9483"/>
                      <a:pt x="1892" y="9350"/>
                      <a:pt x="1927" y="9164"/>
                    </a:cubicBezTo>
                    <a:close/>
                    <a:moveTo>
                      <a:pt x="1270" y="9282"/>
                    </a:moveTo>
                    <a:cubicBezTo>
                      <a:pt x="1317" y="9318"/>
                      <a:pt x="1337" y="9359"/>
                      <a:pt x="1327" y="9423"/>
                    </a:cubicBezTo>
                    <a:cubicBezTo>
                      <a:pt x="1318" y="9474"/>
                      <a:pt x="1338" y="9528"/>
                      <a:pt x="1346" y="9581"/>
                    </a:cubicBezTo>
                    <a:cubicBezTo>
                      <a:pt x="1326" y="9586"/>
                      <a:pt x="1308" y="9589"/>
                      <a:pt x="1291" y="9589"/>
                    </a:cubicBezTo>
                    <a:cubicBezTo>
                      <a:pt x="1238" y="9589"/>
                      <a:pt x="1199" y="9565"/>
                      <a:pt x="1182" y="9519"/>
                    </a:cubicBezTo>
                    <a:cubicBezTo>
                      <a:pt x="1146" y="9423"/>
                      <a:pt x="1181" y="9330"/>
                      <a:pt x="1270" y="9282"/>
                    </a:cubicBezTo>
                    <a:close/>
                    <a:moveTo>
                      <a:pt x="1582" y="9146"/>
                    </a:moveTo>
                    <a:cubicBezTo>
                      <a:pt x="1582" y="9277"/>
                      <a:pt x="1587" y="9394"/>
                      <a:pt x="1579" y="9508"/>
                    </a:cubicBezTo>
                    <a:cubicBezTo>
                      <a:pt x="1576" y="9536"/>
                      <a:pt x="1532" y="9573"/>
                      <a:pt x="1499" y="9586"/>
                    </a:cubicBezTo>
                    <a:cubicBezTo>
                      <a:pt x="1490" y="9590"/>
                      <a:pt x="1481" y="9591"/>
                      <a:pt x="1473" y="9591"/>
                    </a:cubicBezTo>
                    <a:cubicBezTo>
                      <a:pt x="1439" y="9591"/>
                      <a:pt x="1411" y="9564"/>
                      <a:pt x="1395" y="9528"/>
                    </a:cubicBezTo>
                    <a:cubicBezTo>
                      <a:pt x="1353" y="9439"/>
                      <a:pt x="1382" y="9314"/>
                      <a:pt x="1465" y="9239"/>
                    </a:cubicBezTo>
                    <a:cubicBezTo>
                      <a:pt x="1497" y="9209"/>
                      <a:pt x="1533" y="9184"/>
                      <a:pt x="1582" y="9146"/>
                    </a:cubicBezTo>
                    <a:close/>
                    <a:moveTo>
                      <a:pt x="1906" y="9408"/>
                    </a:moveTo>
                    <a:cubicBezTo>
                      <a:pt x="1958" y="9451"/>
                      <a:pt x="1995" y="9479"/>
                      <a:pt x="2029" y="9509"/>
                    </a:cubicBezTo>
                    <a:cubicBezTo>
                      <a:pt x="2078" y="9554"/>
                      <a:pt x="2101" y="9611"/>
                      <a:pt x="2085" y="9675"/>
                    </a:cubicBezTo>
                    <a:cubicBezTo>
                      <a:pt x="2078" y="9701"/>
                      <a:pt x="2051" y="9733"/>
                      <a:pt x="2026" y="9740"/>
                    </a:cubicBezTo>
                    <a:cubicBezTo>
                      <a:pt x="2022" y="9741"/>
                      <a:pt x="2019" y="9742"/>
                      <a:pt x="2015" y="9742"/>
                    </a:cubicBezTo>
                    <a:cubicBezTo>
                      <a:pt x="1991" y="9742"/>
                      <a:pt x="1960" y="9727"/>
                      <a:pt x="1945" y="9710"/>
                    </a:cubicBezTo>
                    <a:cubicBezTo>
                      <a:pt x="1923" y="9684"/>
                      <a:pt x="1910" y="9645"/>
                      <a:pt x="1907" y="9611"/>
                    </a:cubicBezTo>
                    <a:cubicBezTo>
                      <a:pt x="1902" y="9549"/>
                      <a:pt x="1906" y="9485"/>
                      <a:pt x="1906" y="9408"/>
                    </a:cubicBezTo>
                    <a:close/>
                    <a:moveTo>
                      <a:pt x="1514" y="9637"/>
                    </a:moveTo>
                    <a:cubicBezTo>
                      <a:pt x="1502" y="9725"/>
                      <a:pt x="1458" y="9764"/>
                      <a:pt x="1390" y="9767"/>
                    </a:cubicBezTo>
                    <a:cubicBezTo>
                      <a:pt x="1388" y="9767"/>
                      <a:pt x="1387" y="9767"/>
                      <a:pt x="1386" y="9767"/>
                    </a:cubicBezTo>
                    <a:cubicBezTo>
                      <a:pt x="1315" y="9767"/>
                      <a:pt x="1288" y="9711"/>
                      <a:pt x="1254" y="9637"/>
                    </a:cubicBezTo>
                    <a:close/>
                    <a:moveTo>
                      <a:pt x="1150" y="9560"/>
                    </a:moveTo>
                    <a:cubicBezTo>
                      <a:pt x="1191" y="9633"/>
                      <a:pt x="1229" y="9699"/>
                      <a:pt x="1269" y="9768"/>
                    </a:cubicBezTo>
                    <a:cubicBezTo>
                      <a:pt x="1232" y="9793"/>
                      <a:pt x="1195" y="9806"/>
                      <a:pt x="1162" y="9806"/>
                    </a:cubicBezTo>
                    <a:cubicBezTo>
                      <a:pt x="1133" y="9806"/>
                      <a:pt x="1108" y="9796"/>
                      <a:pt x="1090" y="9776"/>
                    </a:cubicBezTo>
                    <a:cubicBezTo>
                      <a:pt x="1053" y="9735"/>
                      <a:pt x="1073" y="9650"/>
                      <a:pt x="1150" y="9560"/>
                    </a:cubicBezTo>
                    <a:close/>
                    <a:moveTo>
                      <a:pt x="2166" y="9527"/>
                    </a:moveTo>
                    <a:cubicBezTo>
                      <a:pt x="2224" y="9527"/>
                      <a:pt x="2238" y="9546"/>
                      <a:pt x="2252" y="9609"/>
                    </a:cubicBezTo>
                    <a:cubicBezTo>
                      <a:pt x="2277" y="9712"/>
                      <a:pt x="2245" y="9806"/>
                      <a:pt x="2167" y="9829"/>
                    </a:cubicBezTo>
                    <a:cubicBezTo>
                      <a:pt x="2164" y="9830"/>
                      <a:pt x="2161" y="9830"/>
                      <a:pt x="2158" y="9830"/>
                    </a:cubicBezTo>
                    <a:cubicBezTo>
                      <a:pt x="2133" y="9830"/>
                      <a:pt x="2101" y="9809"/>
                      <a:pt x="2062" y="9795"/>
                    </a:cubicBezTo>
                    <a:cubicBezTo>
                      <a:pt x="2157" y="9705"/>
                      <a:pt x="2139" y="9618"/>
                      <a:pt x="2113" y="9530"/>
                    </a:cubicBezTo>
                    <a:cubicBezTo>
                      <a:pt x="2134" y="9528"/>
                      <a:pt x="2151" y="9527"/>
                      <a:pt x="2166" y="9527"/>
                    </a:cubicBezTo>
                    <a:close/>
                    <a:moveTo>
                      <a:pt x="1899" y="9764"/>
                    </a:moveTo>
                    <a:lnTo>
                      <a:pt x="1899" y="9764"/>
                    </a:lnTo>
                    <a:cubicBezTo>
                      <a:pt x="1946" y="9777"/>
                      <a:pt x="1982" y="9787"/>
                      <a:pt x="2016" y="9797"/>
                    </a:cubicBezTo>
                    <a:cubicBezTo>
                      <a:pt x="2083" y="9818"/>
                      <a:pt x="2082" y="9877"/>
                      <a:pt x="2082" y="9928"/>
                    </a:cubicBezTo>
                    <a:cubicBezTo>
                      <a:pt x="2082" y="9979"/>
                      <a:pt x="2062" y="10030"/>
                      <a:pt x="2000" y="10033"/>
                    </a:cubicBezTo>
                    <a:cubicBezTo>
                      <a:pt x="1998" y="10033"/>
                      <a:pt x="1996" y="10033"/>
                      <a:pt x="1994" y="10033"/>
                    </a:cubicBezTo>
                    <a:cubicBezTo>
                      <a:pt x="1943" y="10033"/>
                      <a:pt x="1906" y="9994"/>
                      <a:pt x="1900" y="9944"/>
                    </a:cubicBezTo>
                    <a:cubicBezTo>
                      <a:pt x="1892" y="9887"/>
                      <a:pt x="1899" y="9828"/>
                      <a:pt x="1899" y="9764"/>
                    </a:cubicBezTo>
                    <a:close/>
                    <a:moveTo>
                      <a:pt x="2257" y="9838"/>
                    </a:moveTo>
                    <a:cubicBezTo>
                      <a:pt x="2313" y="9910"/>
                      <a:pt x="2330" y="9994"/>
                      <a:pt x="2312" y="10084"/>
                    </a:cubicBezTo>
                    <a:cubicBezTo>
                      <a:pt x="2300" y="10143"/>
                      <a:pt x="2261" y="10178"/>
                      <a:pt x="2218" y="10178"/>
                    </a:cubicBezTo>
                    <a:cubicBezTo>
                      <a:pt x="2212" y="10178"/>
                      <a:pt x="2206" y="10177"/>
                      <a:pt x="2199" y="10176"/>
                    </a:cubicBezTo>
                    <a:cubicBezTo>
                      <a:pt x="2149" y="10165"/>
                      <a:pt x="2092" y="10077"/>
                      <a:pt x="2103" y="10026"/>
                    </a:cubicBezTo>
                    <a:cubicBezTo>
                      <a:pt x="2113" y="9986"/>
                      <a:pt x="2123" y="9947"/>
                      <a:pt x="2134" y="9902"/>
                    </a:cubicBezTo>
                    <a:cubicBezTo>
                      <a:pt x="2175" y="9882"/>
                      <a:pt x="2214" y="9861"/>
                      <a:pt x="2257" y="9838"/>
                    </a:cubicBezTo>
                    <a:close/>
                    <a:moveTo>
                      <a:pt x="2024" y="10086"/>
                    </a:moveTo>
                    <a:cubicBezTo>
                      <a:pt x="2039" y="10094"/>
                      <a:pt x="2060" y="10100"/>
                      <a:pt x="2067" y="10113"/>
                    </a:cubicBezTo>
                    <a:cubicBezTo>
                      <a:pt x="2105" y="10179"/>
                      <a:pt x="2153" y="10227"/>
                      <a:pt x="2233" y="10227"/>
                    </a:cubicBezTo>
                    <a:cubicBezTo>
                      <a:pt x="2236" y="10227"/>
                      <a:pt x="2240" y="10227"/>
                      <a:pt x="2243" y="10227"/>
                    </a:cubicBezTo>
                    <a:cubicBezTo>
                      <a:pt x="2250" y="10233"/>
                      <a:pt x="2255" y="10239"/>
                      <a:pt x="2260" y="10246"/>
                    </a:cubicBezTo>
                    <a:cubicBezTo>
                      <a:pt x="2240" y="10275"/>
                      <a:pt x="2224" y="10322"/>
                      <a:pt x="2198" y="10330"/>
                    </a:cubicBezTo>
                    <a:cubicBezTo>
                      <a:pt x="2193" y="10332"/>
                      <a:pt x="2186" y="10333"/>
                      <a:pt x="2180" y="10333"/>
                    </a:cubicBezTo>
                    <a:cubicBezTo>
                      <a:pt x="2150" y="10333"/>
                      <a:pt x="2111" y="10317"/>
                      <a:pt x="2096" y="10298"/>
                    </a:cubicBezTo>
                    <a:cubicBezTo>
                      <a:pt x="2058" y="10251"/>
                      <a:pt x="2036" y="10192"/>
                      <a:pt x="2011" y="10136"/>
                    </a:cubicBezTo>
                    <a:cubicBezTo>
                      <a:pt x="2005" y="10123"/>
                      <a:pt x="2020" y="10103"/>
                      <a:pt x="2024" y="10086"/>
                    </a:cubicBezTo>
                    <a:close/>
                    <a:moveTo>
                      <a:pt x="10616" y="867"/>
                    </a:moveTo>
                    <a:cubicBezTo>
                      <a:pt x="10630" y="867"/>
                      <a:pt x="10645" y="868"/>
                      <a:pt x="10660" y="870"/>
                    </a:cubicBezTo>
                    <a:cubicBezTo>
                      <a:pt x="10852" y="899"/>
                      <a:pt x="11036" y="1077"/>
                      <a:pt x="11074" y="1263"/>
                    </a:cubicBezTo>
                    <a:cubicBezTo>
                      <a:pt x="11111" y="1448"/>
                      <a:pt x="11013" y="1654"/>
                      <a:pt x="10832" y="1759"/>
                    </a:cubicBezTo>
                    <a:cubicBezTo>
                      <a:pt x="10615" y="1884"/>
                      <a:pt x="10376" y="1935"/>
                      <a:pt x="10133" y="1970"/>
                    </a:cubicBezTo>
                    <a:cubicBezTo>
                      <a:pt x="9845" y="2012"/>
                      <a:pt x="9556" y="2030"/>
                      <a:pt x="9266" y="2030"/>
                    </a:cubicBezTo>
                    <a:cubicBezTo>
                      <a:pt x="9177" y="2030"/>
                      <a:pt x="9088" y="2028"/>
                      <a:pt x="8998" y="2025"/>
                    </a:cubicBezTo>
                    <a:cubicBezTo>
                      <a:pt x="8272" y="1999"/>
                      <a:pt x="7544" y="1970"/>
                      <a:pt x="6817" y="1938"/>
                    </a:cubicBezTo>
                    <a:cubicBezTo>
                      <a:pt x="6292" y="1914"/>
                      <a:pt x="5768" y="1876"/>
                      <a:pt x="5244" y="1858"/>
                    </a:cubicBezTo>
                    <a:cubicBezTo>
                      <a:pt x="5183" y="1856"/>
                      <a:pt x="5122" y="1855"/>
                      <a:pt x="5061" y="1855"/>
                    </a:cubicBezTo>
                    <a:cubicBezTo>
                      <a:pt x="4654" y="1855"/>
                      <a:pt x="4249" y="1899"/>
                      <a:pt x="3847" y="1971"/>
                    </a:cubicBezTo>
                    <a:cubicBezTo>
                      <a:pt x="3595" y="2017"/>
                      <a:pt x="3371" y="2120"/>
                      <a:pt x="3177" y="2286"/>
                    </a:cubicBezTo>
                    <a:cubicBezTo>
                      <a:pt x="2767" y="2638"/>
                      <a:pt x="2539" y="3085"/>
                      <a:pt x="2480" y="3622"/>
                    </a:cubicBezTo>
                    <a:cubicBezTo>
                      <a:pt x="2452" y="3900"/>
                      <a:pt x="2495" y="4165"/>
                      <a:pt x="2573" y="4428"/>
                    </a:cubicBezTo>
                    <a:cubicBezTo>
                      <a:pt x="2591" y="4483"/>
                      <a:pt x="2619" y="4537"/>
                      <a:pt x="2653" y="4585"/>
                    </a:cubicBezTo>
                    <a:cubicBezTo>
                      <a:pt x="2696" y="4645"/>
                      <a:pt x="2755" y="4675"/>
                      <a:pt x="2818" y="4675"/>
                    </a:cubicBezTo>
                    <a:cubicBezTo>
                      <a:pt x="2857" y="4675"/>
                      <a:pt x="2897" y="4664"/>
                      <a:pt x="2935" y="4642"/>
                    </a:cubicBezTo>
                    <a:cubicBezTo>
                      <a:pt x="3035" y="4584"/>
                      <a:pt x="3079" y="4465"/>
                      <a:pt x="3037" y="4361"/>
                    </a:cubicBezTo>
                    <a:cubicBezTo>
                      <a:pt x="3032" y="4347"/>
                      <a:pt x="3022" y="4335"/>
                      <a:pt x="3020" y="4320"/>
                    </a:cubicBezTo>
                    <a:cubicBezTo>
                      <a:pt x="3014" y="4288"/>
                      <a:pt x="3000" y="4238"/>
                      <a:pt x="3012" y="4228"/>
                    </a:cubicBezTo>
                    <a:cubicBezTo>
                      <a:pt x="3038" y="4210"/>
                      <a:pt x="3077" y="4196"/>
                      <a:pt x="3108" y="4196"/>
                    </a:cubicBezTo>
                    <a:cubicBezTo>
                      <a:pt x="3115" y="4196"/>
                      <a:pt x="3121" y="4196"/>
                      <a:pt x="3126" y="4197"/>
                    </a:cubicBezTo>
                    <a:cubicBezTo>
                      <a:pt x="3166" y="4207"/>
                      <a:pt x="3208" y="4238"/>
                      <a:pt x="3233" y="4272"/>
                    </a:cubicBezTo>
                    <a:cubicBezTo>
                      <a:pt x="3408" y="4500"/>
                      <a:pt x="3286" y="4805"/>
                      <a:pt x="3004" y="4853"/>
                    </a:cubicBezTo>
                    <a:cubicBezTo>
                      <a:pt x="2971" y="4859"/>
                      <a:pt x="2939" y="4863"/>
                      <a:pt x="2907" y="4863"/>
                    </a:cubicBezTo>
                    <a:cubicBezTo>
                      <a:pt x="2853" y="4863"/>
                      <a:pt x="2802" y="4852"/>
                      <a:pt x="2752" y="4821"/>
                    </a:cubicBezTo>
                    <a:cubicBezTo>
                      <a:pt x="2746" y="4818"/>
                      <a:pt x="2735" y="4816"/>
                      <a:pt x="2725" y="4816"/>
                    </a:cubicBezTo>
                    <a:cubicBezTo>
                      <a:pt x="2714" y="4816"/>
                      <a:pt x="2704" y="4818"/>
                      <a:pt x="2700" y="4822"/>
                    </a:cubicBezTo>
                    <a:cubicBezTo>
                      <a:pt x="2691" y="4835"/>
                      <a:pt x="2690" y="4866"/>
                      <a:pt x="2699" y="4876"/>
                    </a:cubicBezTo>
                    <a:cubicBezTo>
                      <a:pt x="2739" y="4917"/>
                      <a:pt x="2778" y="4969"/>
                      <a:pt x="2829" y="4992"/>
                    </a:cubicBezTo>
                    <a:cubicBezTo>
                      <a:pt x="2918" y="5035"/>
                      <a:pt x="3009" y="5055"/>
                      <a:pt x="3100" y="5055"/>
                    </a:cubicBezTo>
                    <a:cubicBezTo>
                      <a:pt x="3204" y="5055"/>
                      <a:pt x="3308" y="5029"/>
                      <a:pt x="3409" y="4981"/>
                    </a:cubicBezTo>
                    <a:cubicBezTo>
                      <a:pt x="3553" y="4914"/>
                      <a:pt x="3599" y="4794"/>
                      <a:pt x="3555" y="4644"/>
                    </a:cubicBezTo>
                    <a:cubicBezTo>
                      <a:pt x="3542" y="4598"/>
                      <a:pt x="3532" y="4552"/>
                      <a:pt x="3526" y="4505"/>
                    </a:cubicBezTo>
                    <a:cubicBezTo>
                      <a:pt x="3507" y="4376"/>
                      <a:pt x="3583" y="4287"/>
                      <a:pt x="3695" y="4287"/>
                    </a:cubicBezTo>
                    <a:cubicBezTo>
                      <a:pt x="3722" y="4287"/>
                      <a:pt x="3750" y="4292"/>
                      <a:pt x="3780" y="4303"/>
                    </a:cubicBezTo>
                    <a:cubicBezTo>
                      <a:pt x="3913" y="4350"/>
                      <a:pt x="3994" y="4447"/>
                      <a:pt x="4038" y="4580"/>
                    </a:cubicBezTo>
                    <a:cubicBezTo>
                      <a:pt x="4109" y="4796"/>
                      <a:pt x="4056" y="4993"/>
                      <a:pt x="3947" y="5184"/>
                    </a:cubicBezTo>
                    <a:cubicBezTo>
                      <a:pt x="3794" y="5455"/>
                      <a:pt x="3549" y="5570"/>
                      <a:pt x="3254" y="5610"/>
                    </a:cubicBezTo>
                    <a:cubicBezTo>
                      <a:pt x="3209" y="5617"/>
                      <a:pt x="3165" y="5620"/>
                      <a:pt x="3121" y="5620"/>
                    </a:cubicBezTo>
                    <a:cubicBezTo>
                      <a:pt x="3017" y="5620"/>
                      <a:pt x="2916" y="5602"/>
                      <a:pt x="2815" y="5566"/>
                    </a:cubicBezTo>
                    <a:cubicBezTo>
                      <a:pt x="2648" y="5504"/>
                      <a:pt x="2529" y="5393"/>
                      <a:pt x="2463" y="5227"/>
                    </a:cubicBezTo>
                    <a:cubicBezTo>
                      <a:pt x="2453" y="5199"/>
                      <a:pt x="2439" y="5173"/>
                      <a:pt x="2406" y="5142"/>
                    </a:cubicBezTo>
                    <a:cubicBezTo>
                      <a:pt x="2396" y="5167"/>
                      <a:pt x="2371" y="5193"/>
                      <a:pt x="2374" y="5217"/>
                    </a:cubicBezTo>
                    <a:cubicBezTo>
                      <a:pt x="2400" y="5487"/>
                      <a:pt x="2516" y="5715"/>
                      <a:pt x="2725" y="5889"/>
                    </a:cubicBezTo>
                    <a:cubicBezTo>
                      <a:pt x="2772" y="5929"/>
                      <a:pt x="2828" y="5954"/>
                      <a:pt x="2890" y="5954"/>
                    </a:cubicBezTo>
                    <a:cubicBezTo>
                      <a:pt x="2906" y="5954"/>
                      <a:pt x="2923" y="5952"/>
                      <a:pt x="2940" y="5948"/>
                    </a:cubicBezTo>
                    <a:cubicBezTo>
                      <a:pt x="2952" y="5946"/>
                      <a:pt x="2964" y="5945"/>
                      <a:pt x="2975" y="5945"/>
                    </a:cubicBezTo>
                    <a:cubicBezTo>
                      <a:pt x="3054" y="5945"/>
                      <a:pt x="3099" y="6008"/>
                      <a:pt x="3066" y="6091"/>
                    </a:cubicBezTo>
                    <a:cubicBezTo>
                      <a:pt x="3043" y="6145"/>
                      <a:pt x="3002" y="6199"/>
                      <a:pt x="2955" y="6232"/>
                    </a:cubicBezTo>
                    <a:cubicBezTo>
                      <a:pt x="2844" y="6309"/>
                      <a:pt x="2716" y="6344"/>
                      <a:pt x="2581" y="6344"/>
                    </a:cubicBezTo>
                    <a:cubicBezTo>
                      <a:pt x="2579" y="6344"/>
                      <a:pt x="2577" y="6344"/>
                      <a:pt x="2575" y="6344"/>
                    </a:cubicBezTo>
                    <a:cubicBezTo>
                      <a:pt x="2450" y="6342"/>
                      <a:pt x="2351" y="6285"/>
                      <a:pt x="2268" y="6198"/>
                    </a:cubicBezTo>
                    <a:cubicBezTo>
                      <a:pt x="2168" y="6096"/>
                      <a:pt x="2102" y="5976"/>
                      <a:pt x="2072" y="5837"/>
                    </a:cubicBezTo>
                    <a:cubicBezTo>
                      <a:pt x="2065" y="5799"/>
                      <a:pt x="2051" y="5764"/>
                      <a:pt x="2039" y="5728"/>
                    </a:cubicBezTo>
                    <a:cubicBezTo>
                      <a:pt x="2031" y="5727"/>
                      <a:pt x="2023" y="5727"/>
                      <a:pt x="2015" y="5725"/>
                    </a:cubicBezTo>
                    <a:cubicBezTo>
                      <a:pt x="2000" y="5754"/>
                      <a:pt x="1983" y="5782"/>
                      <a:pt x="1976" y="5821"/>
                    </a:cubicBezTo>
                    <a:cubicBezTo>
                      <a:pt x="1916" y="6017"/>
                      <a:pt x="1990" y="6185"/>
                      <a:pt x="2093" y="6345"/>
                    </a:cubicBezTo>
                    <a:cubicBezTo>
                      <a:pt x="2113" y="6375"/>
                      <a:pt x="2136" y="6401"/>
                      <a:pt x="2157" y="6427"/>
                    </a:cubicBezTo>
                    <a:cubicBezTo>
                      <a:pt x="2241" y="6539"/>
                      <a:pt x="2235" y="6645"/>
                      <a:pt x="2140" y="6723"/>
                    </a:cubicBezTo>
                    <a:cubicBezTo>
                      <a:pt x="2108" y="6750"/>
                      <a:pt x="2071" y="6763"/>
                      <a:pt x="2032" y="6763"/>
                    </a:cubicBezTo>
                    <a:cubicBezTo>
                      <a:pt x="1971" y="6763"/>
                      <a:pt x="1907" y="6730"/>
                      <a:pt x="1853" y="6668"/>
                    </a:cubicBezTo>
                    <a:cubicBezTo>
                      <a:pt x="1842" y="6655"/>
                      <a:pt x="1832" y="6643"/>
                      <a:pt x="1802" y="6634"/>
                    </a:cubicBezTo>
                    <a:cubicBezTo>
                      <a:pt x="1802" y="6661"/>
                      <a:pt x="1801" y="6689"/>
                      <a:pt x="1802" y="6716"/>
                    </a:cubicBezTo>
                    <a:cubicBezTo>
                      <a:pt x="1822" y="7507"/>
                      <a:pt x="1852" y="8298"/>
                      <a:pt x="1858" y="9091"/>
                    </a:cubicBezTo>
                    <a:cubicBezTo>
                      <a:pt x="1860" y="9548"/>
                      <a:pt x="1832" y="10007"/>
                      <a:pt x="1797" y="10462"/>
                    </a:cubicBezTo>
                    <a:cubicBezTo>
                      <a:pt x="1776" y="10728"/>
                      <a:pt x="1674" y="10971"/>
                      <a:pt x="1503" y="11182"/>
                    </a:cubicBezTo>
                    <a:cubicBezTo>
                      <a:pt x="1427" y="11277"/>
                      <a:pt x="1332" y="11344"/>
                      <a:pt x="1215" y="11384"/>
                    </a:cubicBezTo>
                    <a:cubicBezTo>
                      <a:pt x="1162" y="11401"/>
                      <a:pt x="1111" y="11410"/>
                      <a:pt x="1062" y="11410"/>
                    </a:cubicBezTo>
                    <a:cubicBezTo>
                      <a:pt x="938" y="11410"/>
                      <a:pt x="828" y="11353"/>
                      <a:pt x="740" y="11239"/>
                    </a:cubicBezTo>
                    <a:cubicBezTo>
                      <a:pt x="559" y="11005"/>
                      <a:pt x="597" y="10616"/>
                      <a:pt x="816" y="10418"/>
                    </a:cubicBezTo>
                    <a:cubicBezTo>
                      <a:pt x="879" y="10360"/>
                      <a:pt x="948" y="10336"/>
                      <a:pt x="1024" y="10336"/>
                    </a:cubicBezTo>
                    <a:cubicBezTo>
                      <a:pt x="1053" y="10336"/>
                      <a:pt x="1083" y="10340"/>
                      <a:pt x="1114" y="10347"/>
                    </a:cubicBezTo>
                    <a:cubicBezTo>
                      <a:pt x="1125" y="10349"/>
                      <a:pt x="1137" y="10356"/>
                      <a:pt x="1147" y="10362"/>
                    </a:cubicBezTo>
                    <a:cubicBezTo>
                      <a:pt x="1235" y="10413"/>
                      <a:pt x="1272" y="10539"/>
                      <a:pt x="1238" y="10658"/>
                    </a:cubicBezTo>
                    <a:cubicBezTo>
                      <a:pt x="1208" y="10757"/>
                      <a:pt x="1114" y="10829"/>
                      <a:pt x="1018" y="10829"/>
                    </a:cubicBezTo>
                    <a:cubicBezTo>
                      <a:pt x="1016" y="10829"/>
                      <a:pt x="1013" y="10829"/>
                      <a:pt x="1011" y="10829"/>
                    </a:cubicBezTo>
                    <a:cubicBezTo>
                      <a:pt x="941" y="10827"/>
                      <a:pt x="929" y="10765"/>
                      <a:pt x="895" y="10725"/>
                    </a:cubicBezTo>
                    <a:cubicBezTo>
                      <a:pt x="878" y="10704"/>
                      <a:pt x="858" y="10684"/>
                      <a:pt x="840" y="10666"/>
                    </a:cubicBezTo>
                    <a:cubicBezTo>
                      <a:pt x="820" y="10686"/>
                      <a:pt x="795" y="10704"/>
                      <a:pt x="783" y="10729"/>
                    </a:cubicBezTo>
                    <a:cubicBezTo>
                      <a:pt x="713" y="10874"/>
                      <a:pt x="806" y="11119"/>
                      <a:pt x="961" y="11204"/>
                    </a:cubicBezTo>
                    <a:cubicBezTo>
                      <a:pt x="1011" y="11231"/>
                      <a:pt x="1063" y="11244"/>
                      <a:pt x="1115" y="11244"/>
                    </a:cubicBezTo>
                    <a:cubicBezTo>
                      <a:pt x="1223" y="11244"/>
                      <a:pt x="1327" y="11188"/>
                      <a:pt x="1394" y="11084"/>
                    </a:cubicBezTo>
                    <a:cubicBezTo>
                      <a:pt x="1517" y="10895"/>
                      <a:pt x="1548" y="10680"/>
                      <a:pt x="1581" y="10464"/>
                    </a:cubicBezTo>
                    <a:cubicBezTo>
                      <a:pt x="1689" y="9759"/>
                      <a:pt x="1622" y="9050"/>
                      <a:pt x="1630" y="8343"/>
                    </a:cubicBezTo>
                    <a:cubicBezTo>
                      <a:pt x="1631" y="8259"/>
                      <a:pt x="1630" y="8176"/>
                      <a:pt x="1613" y="8084"/>
                    </a:cubicBezTo>
                    <a:cubicBezTo>
                      <a:pt x="1597" y="8108"/>
                      <a:pt x="1582" y="8132"/>
                      <a:pt x="1566" y="8157"/>
                    </a:cubicBezTo>
                    <a:cubicBezTo>
                      <a:pt x="1475" y="8310"/>
                      <a:pt x="1353" y="8424"/>
                      <a:pt x="1173" y="8459"/>
                    </a:cubicBezTo>
                    <a:cubicBezTo>
                      <a:pt x="1140" y="8465"/>
                      <a:pt x="1107" y="8469"/>
                      <a:pt x="1075" y="8469"/>
                    </a:cubicBezTo>
                    <a:cubicBezTo>
                      <a:pt x="1005" y="8469"/>
                      <a:pt x="937" y="8451"/>
                      <a:pt x="878" y="8398"/>
                    </a:cubicBezTo>
                    <a:cubicBezTo>
                      <a:pt x="856" y="8378"/>
                      <a:pt x="827" y="8341"/>
                      <a:pt x="832" y="8317"/>
                    </a:cubicBezTo>
                    <a:cubicBezTo>
                      <a:pt x="836" y="8292"/>
                      <a:pt x="876" y="8265"/>
                      <a:pt x="905" y="8259"/>
                    </a:cubicBezTo>
                    <a:cubicBezTo>
                      <a:pt x="1053" y="8224"/>
                      <a:pt x="1135" y="8127"/>
                      <a:pt x="1178" y="7991"/>
                    </a:cubicBezTo>
                    <a:cubicBezTo>
                      <a:pt x="1186" y="7970"/>
                      <a:pt x="1187" y="7946"/>
                      <a:pt x="1191" y="7923"/>
                    </a:cubicBezTo>
                    <a:cubicBezTo>
                      <a:pt x="1186" y="7919"/>
                      <a:pt x="1179" y="7915"/>
                      <a:pt x="1174" y="7911"/>
                    </a:cubicBezTo>
                    <a:cubicBezTo>
                      <a:pt x="1155" y="7929"/>
                      <a:pt x="1132" y="7945"/>
                      <a:pt x="1114" y="7965"/>
                    </a:cubicBezTo>
                    <a:cubicBezTo>
                      <a:pt x="997" y="8079"/>
                      <a:pt x="862" y="8137"/>
                      <a:pt x="712" y="8137"/>
                    </a:cubicBezTo>
                    <a:cubicBezTo>
                      <a:pt x="672" y="8137"/>
                      <a:pt x="631" y="8133"/>
                      <a:pt x="589" y="8125"/>
                    </a:cubicBezTo>
                    <a:cubicBezTo>
                      <a:pt x="422" y="8092"/>
                      <a:pt x="290" y="7908"/>
                      <a:pt x="308" y="7737"/>
                    </a:cubicBezTo>
                    <a:cubicBezTo>
                      <a:pt x="311" y="7699"/>
                      <a:pt x="344" y="7651"/>
                      <a:pt x="376" y="7635"/>
                    </a:cubicBezTo>
                    <a:cubicBezTo>
                      <a:pt x="380" y="7633"/>
                      <a:pt x="385" y="7632"/>
                      <a:pt x="390" y="7632"/>
                    </a:cubicBezTo>
                    <a:cubicBezTo>
                      <a:pt x="417" y="7632"/>
                      <a:pt x="456" y="7654"/>
                      <a:pt x="484" y="7670"/>
                    </a:cubicBezTo>
                    <a:cubicBezTo>
                      <a:pt x="527" y="7697"/>
                      <a:pt x="561" y="7739"/>
                      <a:pt x="606" y="7764"/>
                    </a:cubicBezTo>
                    <a:cubicBezTo>
                      <a:pt x="646" y="7786"/>
                      <a:pt x="695" y="7795"/>
                      <a:pt x="757" y="7815"/>
                    </a:cubicBezTo>
                    <a:cubicBezTo>
                      <a:pt x="745" y="7782"/>
                      <a:pt x="745" y="7768"/>
                      <a:pt x="738" y="7762"/>
                    </a:cubicBezTo>
                    <a:cubicBezTo>
                      <a:pt x="520" y="7590"/>
                      <a:pt x="497" y="7359"/>
                      <a:pt x="547" y="7109"/>
                    </a:cubicBezTo>
                    <a:cubicBezTo>
                      <a:pt x="572" y="6982"/>
                      <a:pt x="620" y="6861"/>
                      <a:pt x="714" y="6767"/>
                    </a:cubicBezTo>
                    <a:cubicBezTo>
                      <a:pt x="768" y="6715"/>
                      <a:pt x="828" y="6675"/>
                      <a:pt x="897" y="6675"/>
                    </a:cubicBezTo>
                    <a:cubicBezTo>
                      <a:pt x="924" y="6675"/>
                      <a:pt x="952" y="6681"/>
                      <a:pt x="982" y="6695"/>
                    </a:cubicBezTo>
                    <a:cubicBezTo>
                      <a:pt x="1014" y="6711"/>
                      <a:pt x="1054" y="6751"/>
                      <a:pt x="1057" y="6782"/>
                    </a:cubicBezTo>
                    <a:cubicBezTo>
                      <a:pt x="1059" y="6814"/>
                      <a:pt x="1027" y="6860"/>
                      <a:pt x="997" y="6881"/>
                    </a:cubicBezTo>
                    <a:cubicBezTo>
                      <a:pt x="820" y="7000"/>
                      <a:pt x="759" y="7176"/>
                      <a:pt x="830" y="7377"/>
                    </a:cubicBezTo>
                    <a:cubicBezTo>
                      <a:pt x="856" y="7448"/>
                      <a:pt x="894" y="7507"/>
                      <a:pt x="975" y="7519"/>
                    </a:cubicBezTo>
                    <a:cubicBezTo>
                      <a:pt x="984" y="7520"/>
                      <a:pt x="992" y="7521"/>
                      <a:pt x="999" y="7521"/>
                    </a:cubicBezTo>
                    <a:cubicBezTo>
                      <a:pt x="1071" y="7521"/>
                      <a:pt x="1123" y="7475"/>
                      <a:pt x="1158" y="7416"/>
                    </a:cubicBezTo>
                    <a:cubicBezTo>
                      <a:pt x="1234" y="7291"/>
                      <a:pt x="1259" y="7153"/>
                      <a:pt x="1266" y="7010"/>
                    </a:cubicBezTo>
                    <a:cubicBezTo>
                      <a:pt x="1274" y="6861"/>
                      <a:pt x="1277" y="6714"/>
                      <a:pt x="1274" y="6565"/>
                    </a:cubicBezTo>
                    <a:cubicBezTo>
                      <a:pt x="1253" y="5856"/>
                      <a:pt x="1286" y="5149"/>
                      <a:pt x="1408" y="4448"/>
                    </a:cubicBezTo>
                    <a:cubicBezTo>
                      <a:pt x="1467" y="4106"/>
                      <a:pt x="1554" y="3768"/>
                      <a:pt x="1638" y="3430"/>
                    </a:cubicBezTo>
                    <a:cubicBezTo>
                      <a:pt x="1689" y="3220"/>
                      <a:pt x="1794" y="3033"/>
                      <a:pt x="1925" y="2863"/>
                    </a:cubicBezTo>
                    <a:cubicBezTo>
                      <a:pt x="2326" y="2336"/>
                      <a:pt x="2841" y="1981"/>
                      <a:pt x="3495" y="1855"/>
                    </a:cubicBezTo>
                    <a:cubicBezTo>
                      <a:pt x="3963" y="1764"/>
                      <a:pt x="4433" y="1660"/>
                      <a:pt x="4913" y="1660"/>
                    </a:cubicBezTo>
                    <a:cubicBezTo>
                      <a:pt x="4918" y="1660"/>
                      <a:pt x="4923" y="1660"/>
                      <a:pt x="4928" y="1660"/>
                    </a:cubicBezTo>
                    <a:cubicBezTo>
                      <a:pt x="5373" y="1663"/>
                      <a:pt x="5820" y="1678"/>
                      <a:pt x="6264" y="1702"/>
                    </a:cubicBezTo>
                    <a:cubicBezTo>
                      <a:pt x="6973" y="1742"/>
                      <a:pt x="7681" y="1803"/>
                      <a:pt x="8391" y="1838"/>
                    </a:cubicBezTo>
                    <a:cubicBezTo>
                      <a:pt x="8774" y="1857"/>
                      <a:pt x="9159" y="1863"/>
                      <a:pt x="9543" y="1863"/>
                    </a:cubicBezTo>
                    <a:cubicBezTo>
                      <a:pt x="9632" y="1863"/>
                      <a:pt x="9720" y="1862"/>
                      <a:pt x="9808" y="1862"/>
                    </a:cubicBezTo>
                    <a:cubicBezTo>
                      <a:pt x="10066" y="1861"/>
                      <a:pt x="10321" y="1812"/>
                      <a:pt x="10566" y="1726"/>
                    </a:cubicBezTo>
                    <a:cubicBezTo>
                      <a:pt x="10629" y="1705"/>
                      <a:pt x="10690" y="1663"/>
                      <a:pt x="10743" y="1621"/>
                    </a:cubicBezTo>
                    <a:cubicBezTo>
                      <a:pt x="10826" y="1555"/>
                      <a:pt x="10836" y="1421"/>
                      <a:pt x="10773" y="1338"/>
                    </a:cubicBezTo>
                    <a:cubicBezTo>
                      <a:pt x="10758" y="1318"/>
                      <a:pt x="10743" y="1306"/>
                      <a:pt x="10729" y="1306"/>
                    </a:cubicBezTo>
                    <a:cubicBezTo>
                      <a:pt x="10716" y="1306"/>
                      <a:pt x="10702" y="1317"/>
                      <a:pt x="10689" y="1341"/>
                    </a:cubicBezTo>
                    <a:cubicBezTo>
                      <a:pt x="10652" y="1412"/>
                      <a:pt x="10604" y="1479"/>
                      <a:pt x="10521" y="1479"/>
                    </a:cubicBezTo>
                    <a:cubicBezTo>
                      <a:pt x="10516" y="1479"/>
                      <a:pt x="10510" y="1478"/>
                      <a:pt x="10503" y="1478"/>
                    </a:cubicBezTo>
                    <a:cubicBezTo>
                      <a:pt x="10405" y="1467"/>
                      <a:pt x="10350" y="1393"/>
                      <a:pt x="10310" y="1308"/>
                    </a:cubicBezTo>
                    <a:cubicBezTo>
                      <a:pt x="10262" y="1199"/>
                      <a:pt x="10284" y="1098"/>
                      <a:pt x="10359" y="1010"/>
                    </a:cubicBezTo>
                    <a:cubicBezTo>
                      <a:pt x="10428" y="928"/>
                      <a:pt x="10509" y="867"/>
                      <a:pt x="10616" y="867"/>
                    </a:cubicBezTo>
                    <a:close/>
                    <a:moveTo>
                      <a:pt x="1797" y="10725"/>
                    </a:moveTo>
                    <a:cubicBezTo>
                      <a:pt x="1821" y="10823"/>
                      <a:pt x="1838" y="10909"/>
                      <a:pt x="1864" y="10992"/>
                    </a:cubicBezTo>
                    <a:cubicBezTo>
                      <a:pt x="1919" y="11172"/>
                      <a:pt x="2017" y="11312"/>
                      <a:pt x="2208" y="11370"/>
                    </a:cubicBezTo>
                    <a:cubicBezTo>
                      <a:pt x="2243" y="11381"/>
                      <a:pt x="2277" y="11386"/>
                      <a:pt x="2310" y="11386"/>
                    </a:cubicBezTo>
                    <a:cubicBezTo>
                      <a:pt x="2394" y="11386"/>
                      <a:pt x="2469" y="11352"/>
                      <a:pt x="2525" y="11285"/>
                    </a:cubicBezTo>
                    <a:cubicBezTo>
                      <a:pt x="2572" y="11229"/>
                      <a:pt x="2578" y="11164"/>
                      <a:pt x="2549" y="11099"/>
                    </a:cubicBezTo>
                    <a:cubicBezTo>
                      <a:pt x="2537" y="11071"/>
                      <a:pt x="2520" y="11057"/>
                      <a:pt x="2502" y="11057"/>
                    </a:cubicBezTo>
                    <a:cubicBezTo>
                      <a:pt x="2486" y="11057"/>
                      <a:pt x="2470" y="11068"/>
                      <a:pt x="2457" y="11090"/>
                    </a:cubicBezTo>
                    <a:cubicBezTo>
                      <a:pt x="2437" y="11122"/>
                      <a:pt x="2413" y="11146"/>
                      <a:pt x="2385" y="11146"/>
                    </a:cubicBezTo>
                    <a:cubicBezTo>
                      <a:pt x="2375" y="11146"/>
                      <a:pt x="2365" y="11143"/>
                      <a:pt x="2354" y="11137"/>
                    </a:cubicBezTo>
                    <a:cubicBezTo>
                      <a:pt x="2324" y="11119"/>
                      <a:pt x="2296" y="11076"/>
                      <a:pt x="2290" y="11042"/>
                    </a:cubicBezTo>
                    <a:cubicBezTo>
                      <a:pt x="2277" y="10934"/>
                      <a:pt x="2350" y="10842"/>
                      <a:pt x="2458" y="10823"/>
                    </a:cubicBezTo>
                    <a:cubicBezTo>
                      <a:pt x="2472" y="10820"/>
                      <a:pt x="2486" y="10819"/>
                      <a:pt x="2499" y="10819"/>
                    </a:cubicBezTo>
                    <a:cubicBezTo>
                      <a:pt x="2583" y="10819"/>
                      <a:pt x="2652" y="10869"/>
                      <a:pt x="2675" y="10966"/>
                    </a:cubicBezTo>
                    <a:cubicBezTo>
                      <a:pt x="2713" y="11137"/>
                      <a:pt x="2690" y="11301"/>
                      <a:pt x="2562" y="11429"/>
                    </a:cubicBezTo>
                    <a:cubicBezTo>
                      <a:pt x="2471" y="11520"/>
                      <a:pt x="2361" y="11565"/>
                      <a:pt x="2244" y="11565"/>
                    </a:cubicBezTo>
                    <a:cubicBezTo>
                      <a:pt x="2193" y="11565"/>
                      <a:pt x="2141" y="11556"/>
                      <a:pt x="2088" y="11540"/>
                    </a:cubicBezTo>
                    <a:cubicBezTo>
                      <a:pt x="1879" y="11473"/>
                      <a:pt x="1756" y="11318"/>
                      <a:pt x="1697" y="11109"/>
                    </a:cubicBezTo>
                    <a:cubicBezTo>
                      <a:pt x="1679" y="11044"/>
                      <a:pt x="1684" y="10985"/>
                      <a:pt x="1716" y="10923"/>
                    </a:cubicBezTo>
                    <a:cubicBezTo>
                      <a:pt x="1746" y="10864"/>
                      <a:pt x="1767" y="10800"/>
                      <a:pt x="1797" y="10725"/>
                    </a:cubicBezTo>
                    <a:close/>
                    <a:moveTo>
                      <a:pt x="1617" y="11117"/>
                    </a:moveTo>
                    <a:cubicBezTo>
                      <a:pt x="1617" y="11483"/>
                      <a:pt x="1657" y="11842"/>
                      <a:pt x="1388" y="12137"/>
                    </a:cubicBezTo>
                    <a:cubicBezTo>
                      <a:pt x="1248" y="12290"/>
                      <a:pt x="1079" y="12359"/>
                      <a:pt x="886" y="12359"/>
                    </a:cubicBezTo>
                    <a:cubicBezTo>
                      <a:pt x="858" y="12359"/>
                      <a:pt x="829" y="12357"/>
                      <a:pt x="800" y="12355"/>
                    </a:cubicBezTo>
                    <a:cubicBezTo>
                      <a:pt x="704" y="12345"/>
                      <a:pt x="624" y="12298"/>
                      <a:pt x="594" y="12197"/>
                    </a:cubicBezTo>
                    <a:cubicBezTo>
                      <a:pt x="562" y="12088"/>
                      <a:pt x="574" y="11987"/>
                      <a:pt x="655" y="11900"/>
                    </a:cubicBezTo>
                    <a:cubicBezTo>
                      <a:pt x="692" y="11861"/>
                      <a:pt x="734" y="11841"/>
                      <a:pt x="773" y="11841"/>
                    </a:cubicBezTo>
                    <a:cubicBezTo>
                      <a:pt x="800" y="11841"/>
                      <a:pt x="825" y="11850"/>
                      <a:pt x="846" y="11869"/>
                    </a:cubicBezTo>
                    <a:cubicBezTo>
                      <a:pt x="910" y="11926"/>
                      <a:pt x="924" y="12042"/>
                      <a:pt x="871" y="12104"/>
                    </a:cubicBezTo>
                    <a:cubicBezTo>
                      <a:pt x="845" y="12135"/>
                      <a:pt x="814" y="12165"/>
                      <a:pt x="785" y="12194"/>
                    </a:cubicBezTo>
                    <a:cubicBezTo>
                      <a:pt x="816" y="12241"/>
                      <a:pt x="855" y="12256"/>
                      <a:pt x="896" y="12256"/>
                    </a:cubicBezTo>
                    <a:cubicBezTo>
                      <a:pt x="908" y="12256"/>
                      <a:pt x="921" y="12254"/>
                      <a:pt x="933" y="12252"/>
                    </a:cubicBezTo>
                    <a:cubicBezTo>
                      <a:pt x="1141" y="12221"/>
                      <a:pt x="1307" y="12129"/>
                      <a:pt x="1395" y="11927"/>
                    </a:cubicBezTo>
                    <a:cubicBezTo>
                      <a:pt x="1472" y="11749"/>
                      <a:pt x="1504" y="11560"/>
                      <a:pt x="1498" y="11369"/>
                    </a:cubicBezTo>
                    <a:cubicBezTo>
                      <a:pt x="1496" y="11262"/>
                      <a:pt x="1540" y="11194"/>
                      <a:pt x="1617" y="11117"/>
                    </a:cubicBezTo>
                    <a:close/>
                    <a:moveTo>
                      <a:pt x="10554" y="0"/>
                    </a:moveTo>
                    <a:cubicBezTo>
                      <a:pt x="10317" y="0"/>
                      <a:pt x="10132" y="147"/>
                      <a:pt x="10089" y="387"/>
                    </a:cubicBezTo>
                    <a:cubicBezTo>
                      <a:pt x="10069" y="497"/>
                      <a:pt x="10077" y="612"/>
                      <a:pt x="10176" y="684"/>
                    </a:cubicBezTo>
                    <a:cubicBezTo>
                      <a:pt x="10251" y="739"/>
                      <a:pt x="10333" y="767"/>
                      <a:pt x="10419" y="767"/>
                    </a:cubicBezTo>
                    <a:cubicBezTo>
                      <a:pt x="10469" y="767"/>
                      <a:pt x="10520" y="758"/>
                      <a:pt x="10572" y="738"/>
                    </a:cubicBezTo>
                    <a:cubicBezTo>
                      <a:pt x="10660" y="704"/>
                      <a:pt x="10727" y="636"/>
                      <a:pt x="10740" y="538"/>
                    </a:cubicBezTo>
                    <a:cubicBezTo>
                      <a:pt x="10749" y="466"/>
                      <a:pt x="10742" y="394"/>
                      <a:pt x="10742" y="323"/>
                    </a:cubicBezTo>
                    <a:lnTo>
                      <a:pt x="10742" y="323"/>
                    </a:lnTo>
                    <a:cubicBezTo>
                      <a:pt x="10961" y="455"/>
                      <a:pt x="11182" y="952"/>
                      <a:pt x="11111" y="1165"/>
                    </a:cubicBezTo>
                    <a:cubicBezTo>
                      <a:pt x="11046" y="1035"/>
                      <a:pt x="10961" y="929"/>
                      <a:pt x="10834" y="862"/>
                    </a:cubicBezTo>
                    <a:cubicBezTo>
                      <a:pt x="10762" y="824"/>
                      <a:pt x="10691" y="806"/>
                      <a:pt x="10624" y="806"/>
                    </a:cubicBezTo>
                    <a:cubicBezTo>
                      <a:pt x="10499" y="806"/>
                      <a:pt x="10386" y="869"/>
                      <a:pt x="10302" y="993"/>
                    </a:cubicBezTo>
                    <a:cubicBezTo>
                      <a:pt x="10191" y="1152"/>
                      <a:pt x="10230" y="1360"/>
                      <a:pt x="10386" y="1473"/>
                    </a:cubicBezTo>
                    <a:cubicBezTo>
                      <a:pt x="10432" y="1507"/>
                      <a:pt x="10479" y="1523"/>
                      <a:pt x="10524" y="1523"/>
                    </a:cubicBezTo>
                    <a:cubicBezTo>
                      <a:pt x="10589" y="1523"/>
                      <a:pt x="10649" y="1489"/>
                      <a:pt x="10696" y="1423"/>
                    </a:cubicBezTo>
                    <a:cubicBezTo>
                      <a:pt x="10707" y="1407"/>
                      <a:pt x="10718" y="1391"/>
                      <a:pt x="10733" y="1371"/>
                    </a:cubicBezTo>
                    <a:lnTo>
                      <a:pt x="10733" y="1371"/>
                    </a:lnTo>
                    <a:cubicBezTo>
                      <a:pt x="10779" y="1471"/>
                      <a:pt x="10768" y="1546"/>
                      <a:pt x="10690" y="1603"/>
                    </a:cubicBezTo>
                    <a:cubicBezTo>
                      <a:pt x="10640" y="1640"/>
                      <a:pt x="10582" y="1673"/>
                      <a:pt x="10521" y="1690"/>
                    </a:cubicBezTo>
                    <a:cubicBezTo>
                      <a:pt x="10407" y="1724"/>
                      <a:pt x="10290" y="1748"/>
                      <a:pt x="10174" y="1771"/>
                    </a:cubicBezTo>
                    <a:cubicBezTo>
                      <a:pt x="9959" y="1810"/>
                      <a:pt x="9743" y="1822"/>
                      <a:pt x="9527" y="1822"/>
                    </a:cubicBezTo>
                    <a:cubicBezTo>
                      <a:pt x="9402" y="1822"/>
                      <a:pt x="9276" y="1818"/>
                      <a:pt x="9151" y="1813"/>
                    </a:cubicBezTo>
                    <a:cubicBezTo>
                      <a:pt x="8151" y="1776"/>
                      <a:pt x="7154" y="1724"/>
                      <a:pt x="6157" y="1631"/>
                    </a:cubicBezTo>
                    <a:cubicBezTo>
                      <a:pt x="5877" y="1605"/>
                      <a:pt x="5598" y="1592"/>
                      <a:pt x="5319" y="1592"/>
                    </a:cubicBezTo>
                    <a:cubicBezTo>
                      <a:pt x="4696" y="1592"/>
                      <a:pt x="4077" y="1658"/>
                      <a:pt x="3462" y="1795"/>
                    </a:cubicBezTo>
                    <a:cubicBezTo>
                      <a:pt x="2821" y="1937"/>
                      <a:pt x="2309" y="2279"/>
                      <a:pt x="1907" y="2795"/>
                    </a:cubicBezTo>
                    <a:cubicBezTo>
                      <a:pt x="1739" y="3010"/>
                      <a:pt x="1617" y="3250"/>
                      <a:pt x="1558" y="3518"/>
                    </a:cubicBezTo>
                    <a:cubicBezTo>
                      <a:pt x="1493" y="3802"/>
                      <a:pt x="1435" y="4088"/>
                      <a:pt x="1382" y="4375"/>
                    </a:cubicBezTo>
                    <a:cubicBezTo>
                      <a:pt x="1251" y="5097"/>
                      <a:pt x="1207" y="5825"/>
                      <a:pt x="1227" y="6557"/>
                    </a:cubicBezTo>
                    <a:cubicBezTo>
                      <a:pt x="1233" y="6698"/>
                      <a:pt x="1234" y="6840"/>
                      <a:pt x="1220" y="6980"/>
                    </a:cubicBezTo>
                    <a:cubicBezTo>
                      <a:pt x="1210" y="7093"/>
                      <a:pt x="1180" y="7204"/>
                      <a:pt x="1152" y="7314"/>
                    </a:cubicBezTo>
                    <a:cubicBezTo>
                      <a:pt x="1142" y="7351"/>
                      <a:pt x="1115" y="7390"/>
                      <a:pt x="1086" y="7418"/>
                    </a:cubicBezTo>
                    <a:cubicBezTo>
                      <a:pt x="1057" y="7447"/>
                      <a:pt x="1026" y="7461"/>
                      <a:pt x="996" y="7461"/>
                    </a:cubicBezTo>
                    <a:cubicBezTo>
                      <a:pt x="953" y="7461"/>
                      <a:pt x="913" y="7433"/>
                      <a:pt x="888" y="7381"/>
                    </a:cubicBezTo>
                    <a:cubicBezTo>
                      <a:pt x="802" y="7205"/>
                      <a:pt x="859" y="7013"/>
                      <a:pt x="1025" y="6911"/>
                    </a:cubicBezTo>
                    <a:cubicBezTo>
                      <a:pt x="1122" y="6853"/>
                      <a:pt x="1140" y="6753"/>
                      <a:pt x="1068" y="6665"/>
                    </a:cubicBezTo>
                    <a:cubicBezTo>
                      <a:pt x="993" y="6571"/>
                      <a:pt x="892" y="6525"/>
                      <a:pt x="791" y="6525"/>
                    </a:cubicBezTo>
                    <a:cubicBezTo>
                      <a:pt x="670" y="6525"/>
                      <a:pt x="549" y="6591"/>
                      <a:pt x="471" y="6720"/>
                    </a:cubicBezTo>
                    <a:cubicBezTo>
                      <a:pt x="401" y="6839"/>
                      <a:pt x="354" y="6965"/>
                      <a:pt x="345" y="7104"/>
                    </a:cubicBezTo>
                    <a:cubicBezTo>
                      <a:pt x="341" y="7165"/>
                      <a:pt x="336" y="7226"/>
                      <a:pt x="332" y="7287"/>
                    </a:cubicBezTo>
                    <a:cubicBezTo>
                      <a:pt x="309" y="7284"/>
                      <a:pt x="289" y="7282"/>
                      <a:pt x="271" y="7282"/>
                    </a:cubicBezTo>
                    <a:cubicBezTo>
                      <a:pt x="196" y="7282"/>
                      <a:pt x="154" y="7313"/>
                      <a:pt x="108" y="7393"/>
                    </a:cubicBezTo>
                    <a:cubicBezTo>
                      <a:pt x="30" y="7527"/>
                      <a:pt x="16" y="7672"/>
                      <a:pt x="46" y="7819"/>
                    </a:cubicBezTo>
                    <a:cubicBezTo>
                      <a:pt x="88" y="8031"/>
                      <a:pt x="197" y="8202"/>
                      <a:pt x="389" y="8312"/>
                    </a:cubicBezTo>
                    <a:cubicBezTo>
                      <a:pt x="260" y="8473"/>
                      <a:pt x="305" y="8616"/>
                      <a:pt x="505" y="8668"/>
                    </a:cubicBezTo>
                    <a:cubicBezTo>
                      <a:pt x="572" y="8685"/>
                      <a:pt x="643" y="8694"/>
                      <a:pt x="713" y="8694"/>
                    </a:cubicBezTo>
                    <a:cubicBezTo>
                      <a:pt x="727" y="8694"/>
                      <a:pt x="741" y="8693"/>
                      <a:pt x="754" y="8693"/>
                    </a:cubicBezTo>
                    <a:cubicBezTo>
                      <a:pt x="1075" y="8676"/>
                      <a:pt x="1327" y="8519"/>
                      <a:pt x="1540" y="8292"/>
                    </a:cubicBezTo>
                    <a:cubicBezTo>
                      <a:pt x="1550" y="8281"/>
                      <a:pt x="1562" y="8271"/>
                      <a:pt x="1581" y="8256"/>
                    </a:cubicBezTo>
                    <a:lnTo>
                      <a:pt x="1581" y="8767"/>
                    </a:lnTo>
                    <a:cubicBezTo>
                      <a:pt x="1539" y="8749"/>
                      <a:pt x="1500" y="8742"/>
                      <a:pt x="1464" y="8742"/>
                    </a:cubicBezTo>
                    <a:cubicBezTo>
                      <a:pt x="1306" y="8742"/>
                      <a:pt x="1193" y="8881"/>
                      <a:pt x="1043" y="8903"/>
                    </a:cubicBezTo>
                    <a:cubicBezTo>
                      <a:pt x="1043" y="8917"/>
                      <a:pt x="1042" y="8930"/>
                      <a:pt x="1039" y="8943"/>
                    </a:cubicBezTo>
                    <a:cubicBezTo>
                      <a:pt x="1136" y="8993"/>
                      <a:pt x="1231" y="9045"/>
                      <a:pt x="1327" y="9096"/>
                    </a:cubicBezTo>
                    <a:cubicBezTo>
                      <a:pt x="1296" y="9162"/>
                      <a:pt x="1275" y="9239"/>
                      <a:pt x="1192" y="9278"/>
                    </a:cubicBezTo>
                    <a:cubicBezTo>
                      <a:pt x="1162" y="9293"/>
                      <a:pt x="1133" y="9342"/>
                      <a:pt x="1133" y="9376"/>
                    </a:cubicBezTo>
                    <a:cubicBezTo>
                      <a:pt x="1132" y="9478"/>
                      <a:pt x="1086" y="9559"/>
                      <a:pt x="1044" y="9647"/>
                    </a:cubicBezTo>
                    <a:cubicBezTo>
                      <a:pt x="990" y="9756"/>
                      <a:pt x="1049" y="9855"/>
                      <a:pt x="1160" y="9855"/>
                    </a:cubicBezTo>
                    <a:cubicBezTo>
                      <a:pt x="1166" y="9855"/>
                      <a:pt x="1171" y="9854"/>
                      <a:pt x="1177" y="9854"/>
                    </a:cubicBezTo>
                    <a:cubicBezTo>
                      <a:pt x="1276" y="9845"/>
                      <a:pt x="1378" y="9823"/>
                      <a:pt x="1468" y="9783"/>
                    </a:cubicBezTo>
                    <a:cubicBezTo>
                      <a:pt x="1519" y="9761"/>
                      <a:pt x="1549" y="9690"/>
                      <a:pt x="1587" y="9643"/>
                    </a:cubicBezTo>
                    <a:lnTo>
                      <a:pt x="1587" y="9643"/>
                    </a:lnTo>
                    <a:cubicBezTo>
                      <a:pt x="1587" y="9659"/>
                      <a:pt x="1586" y="9683"/>
                      <a:pt x="1587" y="9707"/>
                    </a:cubicBezTo>
                    <a:cubicBezTo>
                      <a:pt x="1596" y="10002"/>
                      <a:pt x="1556" y="10291"/>
                      <a:pt x="1507" y="10579"/>
                    </a:cubicBezTo>
                    <a:cubicBezTo>
                      <a:pt x="1478" y="10743"/>
                      <a:pt x="1444" y="10905"/>
                      <a:pt x="1349" y="11048"/>
                    </a:cubicBezTo>
                    <a:cubicBezTo>
                      <a:pt x="1292" y="11135"/>
                      <a:pt x="1207" y="11182"/>
                      <a:pt x="1117" y="11182"/>
                    </a:cubicBezTo>
                    <a:cubicBezTo>
                      <a:pt x="1074" y="11182"/>
                      <a:pt x="1030" y="11171"/>
                      <a:pt x="988" y="11148"/>
                    </a:cubicBezTo>
                    <a:cubicBezTo>
                      <a:pt x="863" y="11084"/>
                      <a:pt x="779" y="10869"/>
                      <a:pt x="830" y="10769"/>
                    </a:cubicBezTo>
                    <a:lnTo>
                      <a:pt x="830" y="10769"/>
                    </a:lnTo>
                    <a:cubicBezTo>
                      <a:pt x="883" y="10804"/>
                      <a:pt x="935" y="10858"/>
                      <a:pt x="996" y="10871"/>
                    </a:cubicBezTo>
                    <a:cubicBezTo>
                      <a:pt x="1009" y="10874"/>
                      <a:pt x="1022" y="10876"/>
                      <a:pt x="1036" y="10876"/>
                    </a:cubicBezTo>
                    <a:cubicBezTo>
                      <a:pt x="1138" y="10876"/>
                      <a:pt x="1242" y="10792"/>
                      <a:pt x="1280" y="10691"/>
                    </a:cubicBezTo>
                    <a:cubicBezTo>
                      <a:pt x="1332" y="10548"/>
                      <a:pt x="1296" y="10388"/>
                      <a:pt x="1193" y="10320"/>
                    </a:cubicBezTo>
                    <a:cubicBezTo>
                      <a:pt x="1146" y="10288"/>
                      <a:pt x="1088" y="10272"/>
                      <a:pt x="1029" y="10272"/>
                    </a:cubicBezTo>
                    <a:cubicBezTo>
                      <a:pt x="932" y="10272"/>
                      <a:pt x="829" y="10315"/>
                      <a:pt x="755" y="10398"/>
                    </a:cubicBezTo>
                    <a:cubicBezTo>
                      <a:pt x="595" y="10579"/>
                      <a:pt x="530" y="10794"/>
                      <a:pt x="587" y="11032"/>
                    </a:cubicBezTo>
                    <a:cubicBezTo>
                      <a:pt x="651" y="11299"/>
                      <a:pt x="843" y="11450"/>
                      <a:pt x="1067" y="11450"/>
                    </a:cubicBezTo>
                    <a:cubicBezTo>
                      <a:pt x="1169" y="11450"/>
                      <a:pt x="1277" y="11419"/>
                      <a:pt x="1382" y="11353"/>
                    </a:cubicBezTo>
                    <a:cubicBezTo>
                      <a:pt x="1401" y="11339"/>
                      <a:pt x="1422" y="11327"/>
                      <a:pt x="1457" y="11306"/>
                    </a:cubicBezTo>
                    <a:lnTo>
                      <a:pt x="1457" y="11306"/>
                    </a:lnTo>
                    <a:cubicBezTo>
                      <a:pt x="1452" y="11375"/>
                      <a:pt x="1455" y="11434"/>
                      <a:pt x="1441" y="11487"/>
                    </a:cubicBezTo>
                    <a:cubicBezTo>
                      <a:pt x="1406" y="11638"/>
                      <a:pt x="1378" y="11793"/>
                      <a:pt x="1321" y="11936"/>
                    </a:cubicBezTo>
                    <a:cubicBezTo>
                      <a:pt x="1264" y="12081"/>
                      <a:pt x="1079" y="12187"/>
                      <a:pt x="937" y="12187"/>
                    </a:cubicBezTo>
                    <a:cubicBezTo>
                      <a:pt x="917" y="12187"/>
                      <a:pt x="897" y="12185"/>
                      <a:pt x="879" y="12180"/>
                    </a:cubicBezTo>
                    <a:cubicBezTo>
                      <a:pt x="894" y="12164"/>
                      <a:pt x="909" y="12147"/>
                      <a:pt x="923" y="12129"/>
                    </a:cubicBezTo>
                    <a:cubicBezTo>
                      <a:pt x="985" y="12045"/>
                      <a:pt x="962" y="11899"/>
                      <a:pt x="877" y="11827"/>
                    </a:cubicBezTo>
                    <a:cubicBezTo>
                      <a:pt x="848" y="11802"/>
                      <a:pt x="813" y="11790"/>
                      <a:pt x="777" y="11790"/>
                    </a:cubicBezTo>
                    <a:cubicBezTo>
                      <a:pt x="725" y="11790"/>
                      <a:pt x="670" y="11814"/>
                      <a:pt x="624" y="11863"/>
                    </a:cubicBezTo>
                    <a:cubicBezTo>
                      <a:pt x="531" y="11959"/>
                      <a:pt x="513" y="12076"/>
                      <a:pt x="546" y="12201"/>
                    </a:cubicBezTo>
                    <a:cubicBezTo>
                      <a:pt x="578" y="12324"/>
                      <a:pt x="670" y="12387"/>
                      <a:pt x="786" y="12403"/>
                    </a:cubicBezTo>
                    <a:cubicBezTo>
                      <a:pt x="827" y="12409"/>
                      <a:pt x="867" y="12412"/>
                      <a:pt x="906" y="12412"/>
                    </a:cubicBezTo>
                    <a:cubicBezTo>
                      <a:pt x="1098" y="12412"/>
                      <a:pt x="1268" y="12341"/>
                      <a:pt x="1409" y="12196"/>
                    </a:cubicBezTo>
                    <a:cubicBezTo>
                      <a:pt x="1580" y="12020"/>
                      <a:pt x="1670" y="11807"/>
                      <a:pt x="1670" y="11559"/>
                    </a:cubicBezTo>
                    <a:lnTo>
                      <a:pt x="1670" y="11240"/>
                    </a:lnTo>
                    <a:cubicBezTo>
                      <a:pt x="1736" y="11322"/>
                      <a:pt x="1783" y="11394"/>
                      <a:pt x="1843" y="11455"/>
                    </a:cubicBezTo>
                    <a:cubicBezTo>
                      <a:pt x="1947" y="11561"/>
                      <a:pt x="2078" y="11615"/>
                      <a:pt x="2214" y="11615"/>
                    </a:cubicBezTo>
                    <a:cubicBezTo>
                      <a:pt x="2300" y="11615"/>
                      <a:pt x="2387" y="11594"/>
                      <a:pt x="2472" y="11551"/>
                    </a:cubicBezTo>
                    <a:cubicBezTo>
                      <a:pt x="2663" y="11455"/>
                      <a:pt x="2769" y="11238"/>
                      <a:pt x="2736" y="11007"/>
                    </a:cubicBezTo>
                    <a:cubicBezTo>
                      <a:pt x="2715" y="10866"/>
                      <a:pt x="2618" y="10773"/>
                      <a:pt x="2491" y="10771"/>
                    </a:cubicBezTo>
                    <a:cubicBezTo>
                      <a:pt x="2490" y="10771"/>
                      <a:pt x="2489" y="10771"/>
                      <a:pt x="2489" y="10771"/>
                    </a:cubicBezTo>
                    <a:cubicBezTo>
                      <a:pt x="2363" y="10771"/>
                      <a:pt x="2253" y="10868"/>
                      <a:pt x="2235" y="10995"/>
                    </a:cubicBezTo>
                    <a:cubicBezTo>
                      <a:pt x="2221" y="11079"/>
                      <a:pt x="2250" y="11150"/>
                      <a:pt x="2309" y="11182"/>
                    </a:cubicBezTo>
                    <a:cubicBezTo>
                      <a:pt x="2333" y="11195"/>
                      <a:pt x="2356" y="11201"/>
                      <a:pt x="2378" y="11201"/>
                    </a:cubicBezTo>
                    <a:cubicBezTo>
                      <a:pt x="2421" y="11201"/>
                      <a:pt x="2460" y="11178"/>
                      <a:pt x="2495" y="11141"/>
                    </a:cubicBezTo>
                    <a:cubicBezTo>
                      <a:pt x="2496" y="11140"/>
                      <a:pt x="2497" y="11140"/>
                      <a:pt x="2499" y="11140"/>
                    </a:cubicBezTo>
                    <a:cubicBezTo>
                      <a:pt x="2504" y="11140"/>
                      <a:pt x="2513" y="11141"/>
                      <a:pt x="2532" y="11142"/>
                    </a:cubicBezTo>
                    <a:cubicBezTo>
                      <a:pt x="2509" y="11191"/>
                      <a:pt x="2498" y="11240"/>
                      <a:pt x="2468" y="11272"/>
                    </a:cubicBezTo>
                    <a:cubicBezTo>
                      <a:pt x="2424" y="11321"/>
                      <a:pt x="2371" y="11340"/>
                      <a:pt x="2314" y="11340"/>
                    </a:cubicBezTo>
                    <a:cubicBezTo>
                      <a:pt x="2284" y="11340"/>
                      <a:pt x="2253" y="11335"/>
                      <a:pt x="2221" y="11326"/>
                    </a:cubicBezTo>
                    <a:cubicBezTo>
                      <a:pt x="2050" y="11274"/>
                      <a:pt x="1967" y="11145"/>
                      <a:pt x="1906" y="10987"/>
                    </a:cubicBezTo>
                    <a:cubicBezTo>
                      <a:pt x="1786" y="10677"/>
                      <a:pt x="1876" y="10367"/>
                      <a:pt x="1902" y="10051"/>
                    </a:cubicBezTo>
                    <a:lnTo>
                      <a:pt x="1902" y="10051"/>
                    </a:lnTo>
                    <a:cubicBezTo>
                      <a:pt x="1928" y="10074"/>
                      <a:pt x="1943" y="10102"/>
                      <a:pt x="1958" y="10129"/>
                    </a:cubicBezTo>
                    <a:cubicBezTo>
                      <a:pt x="1999" y="10203"/>
                      <a:pt x="2029" y="10286"/>
                      <a:pt x="2083" y="10350"/>
                    </a:cubicBezTo>
                    <a:cubicBezTo>
                      <a:pt x="2100" y="10368"/>
                      <a:pt x="2139" y="10376"/>
                      <a:pt x="2176" y="10376"/>
                    </a:cubicBezTo>
                    <a:cubicBezTo>
                      <a:pt x="2194" y="10376"/>
                      <a:pt x="2211" y="10375"/>
                      <a:pt x="2225" y="10371"/>
                    </a:cubicBezTo>
                    <a:cubicBezTo>
                      <a:pt x="2278" y="10357"/>
                      <a:pt x="2298" y="10303"/>
                      <a:pt x="2293" y="10244"/>
                    </a:cubicBezTo>
                    <a:cubicBezTo>
                      <a:pt x="2292" y="10229"/>
                      <a:pt x="2292" y="10207"/>
                      <a:pt x="2302" y="10197"/>
                    </a:cubicBezTo>
                    <a:cubicBezTo>
                      <a:pt x="2406" y="10074"/>
                      <a:pt x="2376" y="9950"/>
                      <a:pt x="2309" y="9825"/>
                    </a:cubicBezTo>
                    <a:cubicBezTo>
                      <a:pt x="2302" y="9809"/>
                      <a:pt x="2292" y="9793"/>
                      <a:pt x="2292" y="9777"/>
                    </a:cubicBezTo>
                    <a:cubicBezTo>
                      <a:pt x="2289" y="9694"/>
                      <a:pt x="2291" y="9609"/>
                      <a:pt x="2291" y="9519"/>
                    </a:cubicBezTo>
                    <a:cubicBezTo>
                      <a:pt x="2371" y="9483"/>
                      <a:pt x="2369" y="9484"/>
                      <a:pt x="2315" y="9389"/>
                    </a:cubicBezTo>
                    <a:cubicBezTo>
                      <a:pt x="2277" y="9319"/>
                      <a:pt x="2246" y="9244"/>
                      <a:pt x="2209" y="9167"/>
                    </a:cubicBezTo>
                    <a:cubicBezTo>
                      <a:pt x="2319" y="9148"/>
                      <a:pt x="2395" y="9085"/>
                      <a:pt x="2460" y="9009"/>
                    </a:cubicBezTo>
                    <a:cubicBezTo>
                      <a:pt x="2491" y="8972"/>
                      <a:pt x="2483" y="8950"/>
                      <a:pt x="2437" y="8932"/>
                    </a:cubicBezTo>
                    <a:cubicBezTo>
                      <a:pt x="2382" y="8911"/>
                      <a:pt x="2328" y="8888"/>
                      <a:pt x="2277" y="8858"/>
                    </a:cubicBezTo>
                    <a:cubicBezTo>
                      <a:pt x="2193" y="8810"/>
                      <a:pt x="2113" y="8751"/>
                      <a:pt x="2021" y="8751"/>
                    </a:cubicBezTo>
                    <a:cubicBezTo>
                      <a:pt x="1989" y="8751"/>
                      <a:pt x="1955" y="8758"/>
                      <a:pt x="1920" y="8775"/>
                    </a:cubicBezTo>
                    <a:cubicBezTo>
                      <a:pt x="1900" y="8098"/>
                      <a:pt x="1880" y="7424"/>
                      <a:pt x="1861" y="6745"/>
                    </a:cubicBezTo>
                    <a:lnTo>
                      <a:pt x="1861" y="6745"/>
                    </a:lnTo>
                    <a:cubicBezTo>
                      <a:pt x="1878" y="6755"/>
                      <a:pt x="1886" y="6761"/>
                      <a:pt x="1897" y="6767"/>
                    </a:cubicBezTo>
                    <a:cubicBezTo>
                      <a:pt x="1941" y="6795"/>
                      <a:pt x="1986" y="6808"/>
                      <a:pt x="2030" y="6808"/>
                    </a:cubicBezTo>
                    <a:cubicBezTo>
                      <a:pt x="2101" y="6808"/>
                      <a:pt x="2168" y="6772"/>
                      <a:pt x="2216" y="6703"/>
                    </a:cubicBezTo>
                    <a:cubicBezTo>
                      <a:pt x="2284" y="6605"/>
                      <a:pt x="2276" y="6512"/>
                      <a:pt x="2204" y="6401"/>
                    </a:cubicBezTo>
                    <a:cubicBezTo>
                      <a:pt x="2136" y="6296"/>
                      <a:pt x="2070" y="6188"/>
                      <a:pt x="2021" y="6073"/>
                    </a:cubicBezTo>
                    <a:cubicBezTo>
                      <a:pt x="1994" y="6008"/>
                      <a:pt x="2003" y="5929"/>
                      <a:pt x="1997" y="5856"/>
                    </a:cubicBezTo>
                    <a:cubicBezTo>
                      <a:pt x="2004" y="5856"/>
                      <a:pt x="2010" y="5854"/>
                      <a:pt x="2018" y="5854"/>
                    </a:cubicBezTo>
                    <a:cubicBezTo>
                      <a:pt x="2041" y="5919"/>
                      <a:pt x="2061" y="5986"/>
                      <a:pt x="2093" y="6045"/>
                    </a:cubicBezTo>
                    <a:cubicBezTo>
                      <a:pt x="2127" y="6107"/>
                      <a:pt x="2168" y="6168"/>
                      <a:pt x="2216" y="6221"/>
                    </a:cubicBezTo>
                    <a:cubicBezTo>
                      <a:pt x="2313" y="6330"/>
                      <a:pt x="2432" y="6399"/>
                      <a:pt x="2580" y="6399"/>
                    </a:cubicBezTo>
                    <a:cubicBezTo>
                      <a:pt x="2582" y="6399"/>
                      <a:pt x="2585" y="6399"/>
                      <a:pt x="2587" y="6399"/>
                    </a:cubicBezTo>
                    <a:cubicBezTo>
                      <a:pt x="2727" y="6395"/>
                      <a:pt x="2864" y="6360"/>
                      <a:pt x="2978" y="6277"/>
                    </a:cubicBezTo>
                    <a:cubicBezTo>
                      <a:pt x="3032" y="6236"/>
                      <a:pt x="3082" y="6174"/>
                      <a:pt x="3107" y="6111"/>
                    </a:cubicBezTo>
                    <a:cubicBezTo>
                      <a:pt x="3157" y="5993"/>
                      <a:pt x="3084" y="5897"/>
                      <a:pt x="2965" y="5897"/>
                    </a:cubicBezTo>
                    <a:cubicBezTo>
                      <a:pt x="2954" y="5897"/>
                      <a:pt x="2943" y="5898"/>
                      <a:pt x="2932" y="5900"/>
                    </a:cubicBezTo>
                    <a:cubicBezTo>
                      <a:pt x="2921" y="5901"/>
                      <a:pt x="2909" y="5902"/>
                      <a:pt x="2897" y="5902"/>
                    </a:cubicBezTo>
                    <a:cubicBezTo>
                      <a:pt x="2872" y="5902"/>
                      <a:pt x="2846" y="5898"/>
                      <a:pt x="2824" y="5887"/>
                    </a:cubicBezTo>
                    <a:cubicBezTo>
                      <a:pt x="2584" y="5765"/>
                      <a:pt x="2501" y="5538"/>
                      <a:pt x="2431" y="5304"/>
                    </a:cubicBezTo>
                    <a:lnTo>
                      <a:pt x="2431" y="5304"/>
                    </a:lnTo>
                    <a:cubicBezTo>
                      <a:pt x="2499" y="5420"/>
                      <a:pt x="2588" y="5517"/>
                      <a:pt x="2713" y="5578"/>
                    </a:cubicBezTo>
                    <a:cubicBezTo>
                      <a:pt x="2848" y="5644"/>
                      <a:pt x="2991" y="5675"/>
                      <a:pt x="3134" y="5675"/>
                    </a:cubicBezTo>
                    <a:cubicBezTo>
                      <a:pt x="3517" y="5675"/>
                      <a:pt x="3890" y="5453"/>
                      <a:pt x="4050" y="5087"/>
                    </a:cubicBezTo>
                    <a:cubicBezTo>
                      <a:pt x="4111" y="4943"/>
                      <a:pt x="4137" y="4800"/>
                      <a:pt x="4105" y="4645"/>
                    </a:cubicBezTo>
                    <a:cubicBezTo>
                      <a:pt x="4099" y="4614"/>
                      <a:pt x="4106" y="4576"/>
                      <a:pt x="4120" y="4546"/>
                    </a:cubicBezTo>
                    <a:cubicBezTo>
                      <a:pt x="4174" y="4410"/>
                      <a:pt x="4182" y="4273"/>
                      <a:pt x="4126" y="4134"/>
                    </a:cubicBezTo>
                    <a:cubicBezTo>
                      <a:pt x="4083" y="4028"/>
                      <a:pt x="4002" y="3973"/>
                      <a:pt x="3892" y="3973"/>
                    </a:cubicBezTo>
                    <a:cubicBezTo>
                      <a:pt x="3885" y="3973"/>
                      <a:pt x="3877" y="3974"/>
                      <a:pt x="3869" y="3974"/>
                    </a:cubicBezTo>
                    <a:cubicBezTo>
                      <a:pt x="3816" y="3978"/>
                      <a:pt x="3764" y="3994"/>
                      <a:pt x="3707" y="4004"/>
                    </a:cubicBezTo>
                    <a:cubicBezTo>
                      <a:pt x="3756" y="3859"/>
                      <a:pt x="3735" y="3720"/>
                      <a:pt x="3664" y="3585"/>
                    </a:cubicBezTo>
                    <a:cubicBezTo>
                      <a:pt x="3621" y="3513"/>
                      <a:pt x="3563" y="3477"/>
                      <a:pt x="3499" y="3477"/>
                    </a:cubicBezTo>
                    <a:cubicBezTo>
                      <a:pt x="3454" y="3477"/>
                      <a:pt x="3407" y="3495"/>
                      <a:pt x="3362" y="3530"/>
                    </a:cubicBezTo>
                    <a:cubicBezTo>
                      <a:pt x="3272" y="3599"/>
                      <a:pt x="3223" y="3693"/>
                      <a:pt x="3222" y="3806"/>
                    </a:cubicBezTo>
                    <a:cubicBezTo>
                      <a:pt x="3222" y="3867"/>
                      <a:pt x="3194" y="3885"/>
                      <a:pt x="3144" y="3885"/>
                    </a:cubicBezTo>
                    <a:cubicBezTo>
                      <a:pt x="3142" y="3885"/>
                      <a:pt x="3138" y="3884"/>
                      <a:pt x="3135" y="3884"/>
                    </a:cubicBezTo>
                    <a:cubicBezTo>
                      <a:pt x="3029" y="3879"/>
                      <a:pt x="2944" y="3839"/>
                      <a:pt x="2893" y="3741"/>
                    </a:cubicBezTo>
                    <a:cubicBezTo>
                      <a:pt x="2841" y="3644"/>
                      <a:pt x="2814" y="3543"/>
                      <a:pt x="2821" y="3434"/>
                    </a:cubicBezTo>
                    <a:cubicBezTo>
                      <a:pt x="2850" y="3052"/>
                      <a:pt x="2992" y="2721"/>
                      <a:pt x="3286" y="2470"/>
                    </a:cubicBezTo>
                    <a:cubicBezTo>
                      <a:pt x="3416" y="2360"/>
                      <a:pt x="3561" y="2262"/>
                      <a:pt x="3711" y="2175"/>
                    </a:cubicBezTo>
                    <a:cubicBezTo>
                      <a:pt x="3899" y="2067"/>
                      <a:pt x="4097" y="1980"/>
                      <a:pt x="4313" y="1950"/>
                    </a:cubicBezTo>
                    <a:cubicBezTo>
                      <a:pt x="4560" y="1916"/>
                      <a:pt x="4809" y="1898"/>
                      <a:pt x="5059" y="1898"/>
                    </a:cubicBezTo>
                    <a:cubicBezTo>
                      <a:pt x="5205" y="1898"/>
                      <a:pt x="5351" y="1905"/>
                      <a:pt x="5498" y="1918"/>
                    </a:cubicBezTo>
                    <a:cubicBezTo>
                      <a:pt x="5703" y="1936"/>
                      <a:pt x="5914" y="1955"/>
                      <a:pt x="6112" y="2008"/>
                    </a:cubicBezTo>
                    <a:cubicBezTo>
                      <a:pt x="6482" y="2105"/>
                      <a:pt x="6844" y="2225"/>
                      <a:pt x="7207" y="2337"/>
                    </a:cubicBezTo>
                    <a:cubicBezTo>
                      <a:pt x="7835" y="2530"/>
                      <a:pt x="8480" y="2611"/>
                      <a:pt x="9133" y="2634"/>
                    </a:cubicBezTo>
                    <a:cubicBezTo>
                      <a:pt x="9254" y="2639"/>
                      <a:pt x="9375" y="2641"/>
                      <a:pt x="9496" y="2641"/>
                    </a:cubicBezTo>
                    <a:cubicBezTo>
                      <a:pt x="9887" y="2641"/>
                      <a:pt x="10278" y="2615"/>
                      <a:pt x="10663" y="2531"/>
                    </a:cubicBezTo>
                    <a:cubicBezTo>
                      <a:pt x="10965" y="2465"/>
                      <a:pt x="11256" y="2376"/>
                      <a:pt x="11519" y="2206"/>
                    </a:cubicBezTo>
                    <a:cubicBezTo>
                      <a:pt x="11756" y="2052"/>
                      <a:pt x="11915" y="1843"/>
                      <a:pt x="11983" y="1567"/>
                    </a:cubicBezTo>
                    <a:cubicBezTo>
                      <a:pt x="11997" y="1513"/>
                      <a:pt x="12000" y="1456"/>
                      <a:pt x="11999" y="1399"/>
                    </a:cubicBezTo>
                    <a:cubicBezTo>
                      <a:pt x="11999" y="1374"/>
                      <a:pt x="11974" y="1350"/>
                      <a:pt x="11961" y="1327"/>
                    </a:cubicBezTo>
                    <a:cubicBezTo>
                      <a:pt x="11940" y="1340"/>
                      <a:pt x="11915" y="1354"/>
                      <a:pt x="11899" y="1371"/>
                    </a:cubicBezTo>
                    <a:cubicBezTo>
                      <a:pt x="11824" y="1453"/>
                      <a:pt x="11750" y="1536"/>
                      <a:pt x="11674" y="1617"/>
                    </a:cubicBezTo>
                    <a:cubicBezTo>
                      <a:pt x="11653" y="1638"/>
                      <a:pt x="11625" y="1650"/>
                      <a:pt x="11596" y="1670"/>
                    </a:cubicBezTo>
                    <a:cubicBezTo>
                      <a:pt x="11637" y="1538"/>
                      <a:pt x="11685" y="1418"/>
                      <a:pt x="11710" y="1294"/>
                    </a:cubicBezTo>
                    <a:cubicBezTo>
                      <a:pt x="11762" y="1029"/>
                      <a:pt x="11715" y="776"/>
                      <a:pt x="11585" y="542"/>
                    </a:cubicBezTo>
                    <a:cubicBezTo>
                      <a:pt x="11572" y="517"/>
                      <a:pt x="11535" y="506"/>
                      <a:pt x="11512" y="488"/>
                    </a:cubicBezTo>
                    <a:cubicBezTo>
                      <a:pt x="11504" y="518"/>
                      <a:pt x="11491" y="547"/>
                      <a:pt x="11493" y="575"/>
                    </a:cubicBezTo>
                    <a:cubicBezTo>
                      <a:pt x="11508" y="779"/>
                      <a:pt x="11470" y="976"/>
                      <a:pt x="11414" y="1170"/>
                    </a:cubicBezTo>
                    <a:cubicBezTo>
                      <a:pt x="11416" y="1106"/>
                      <a:pt x="11423" y="1041"/>
                      <a:pt x="11427" y="978"/>
                    </a:cubicBezTo>
                    <a:cubicBezTo>
                      <a:pt x="11466" y="465"/>
                      <a:pt x="11117" y="51"/>
                      <a:pt x="10608" y="2"/>
                    </a:cubicBezTo>
                    <a:cubicBezTo>
                      <a:pt x="10590" y="1"/>
                      <a:pt x="10572" y="0"/>
                      <a:pt x="10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7" name="Google Shape;7747;p34"/>
              <p:cNvSpPr/>
              <p:nvPr/>
            </p:nvSpPr>
            <p:spPr>
              <a:xfrm>
                <a:off x="540000" y="642542"/>
                <a:ext cx="113010" cy="262374"/>
              </a:xfrm>
              <a:custGeom>
                <a:avLst/>
                <a:gdLst/>
                <a:ahLst/>
                <a:cxnLst/>
                <a:rect l="l" t="t" r="r" b="b"/>
                <a:pathLst>
                  <a:path w="1203" h="2793" extrusionOk="0">
                    <a:moveTo>
                      <a:pt x="641" y="0"/>
                    </a:moveTo>
                    <a:lnTo>
                      <a:pt x="641" y="0"/>
                    </a:lnTo>
                    <a:cubicBezTo>
                      <a:pt x="590" y="33"/>
                      <a:pt x="532" y="59"/>
                      <a:pt x="495" y="103"/>
                    </a:cubicBezTo>
                    <a:cubicBezTo>
                      <a:pt x="201" y="427"/>
                      <a:pt x="0" y="787"/>
                      <a:pt x="64" y="1250"/>
                    </a:cubicBezTo>
                    <a:cubicBezTo>
                      <a:pt x="121" y="1663"/>
                      <a:pt x="265" y="2022"/>
                      <a:pt x="648" y="2240"/>
                    </a:cubicBezTo>
                    <a:cubicBezTo>
                      <a:pt x="657" y="2245"/>
                      <a:pt x="665" y="2252"/>
                      <a:pt x="673" y="2257"/>
                    </a:cubicBezTo>
                    <a:cubicBezTo>
                      <a:pt x="858" y="2378"/>
                      <a:pt x="994" y="2541"/>
                      <a:pt x="1084" y="2744"/>
                    </a:cubicBezTo>
                    <a:cubicBezTo>
                      <a:pt x="1090" y="2755"/>
                      <a:pt x="1099" y="2766"/>
                      <a:pt x="1117" y="2792"/>
                    </a:cubicBezTo>
                    <a:cubicBezTo>
                      <a:pt x="1135" y="2724"/>
                      <a:pt x="1157" y="2670"/>
                      <a:pt x="1163" y="2616"/>
                    </a:cubicBezTo>
                    <a:cubicBezTo>
                      <a:pt x="1203" y="2289"/>
                      <a:pt x="1113" y="1985"/>
                      <a:pt x="980" y="1695"/>
                    </a:cubicBezTo>
                    <a:cubicBezTo>
                      <a:pt x="883" y="1483"/>
                      <a:pt x="754" y="1287"/>
                      <a:pt x="665" y="1072"/>
                    </a:cubicBezTo>
                    <a:cubicBezTo>
                      <a:pt x="521" y="726"/>
                      <a:pt x="476" y="372"/>
                      <a:pt x="6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8" name="Google Shape;7748;p34"/>
              <p:cNvSpPr/>
              <p:nvPr/>
            </p:nvSpPr>
            <p:spPr>
              <a:xfrm>
                <a:off x="636009" y="710275"/>
                <a:ext cx="121558" cy="223671"/>
              </a:xfrm>
              <a:custGeom>
                <a:avLst/>
                <a:gdLst/>
                <a:ahLst/>
                <a:cxnLst/>
                <a:rect l="l" t="t" r="r" b="b"/>
                <a:pathLst>
                  <a:path w="1294" h="2381" extrusionOk="0">
                    <a:moveTo>
                      <a:pt x="8" y="0"/>
                    </a:moveTo>
                    <a:cubicBezTo>
                      <a:pt x="6" y="2"/>
                      <a:pt x="3" y="3"/>
                      <a:pt x="1" y="5"/>
                    </a:cubicBezTo>
                    <a:cubicBezTo>
                      <a:pt x="68" y="93"/>
                      <a:pt x="135" y="181"/>
                      <a:pt x="203" y="269"/>
                    </a:cubicBezTo>
                    <a:cubicBezTo>
                      <a:pt x="316" y="413"/>
                      <a:pt x="389" y="576"/>
                      <a:pt x="431" y="756"/>
                    </a:cubicBezTo>
                    <a:cubicBezTo>
                      <a:pt x="442" y="806"/>
                      <a:pt x="466" y="857"/>
                      <a:pt x="497" y="899"/>
                    </a:cubicBezTo>
                    <a:cubicBezTo>
                      <a:pt x="819" y="1316"/>
                      <a:pt x="976" y="1777"/>
                      <a:pt x="873" y="2308"/>
                    </a:cubicBezTo>
                    <a:cubicBezTo>
                      <a:pt x="868" y="2327"/>
                      <a:pt x="873" y="2349"/>
                      <a:pt x="873" y="2380"/>
                    </a:cubicBezTo>
                    <a:cubicBezTo>
                      <a:pt x="1046" y="2239"/>
                      <a:pt x="1153" y="2063"/>
                      <a:pt x="1190" y="1857"/>
                    </a:cubicBezTo>
                    <a:cubicBezTo>
                      <a:pt x="1293" y="1295"/>
                      <a:pt x="1126" y="821"/>
                      <a:pt x="678" y="464"/>
                    </a:cubicBezTo>
                    <a:cubicBezTo>
                      <a:pt x="467" y="294"/>
                      <a:pt x="233" y="154"/>
                      <a:pt x="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9" name="Google Shape;7749;p34"/>
              <p:cNvSpPr/>
              <p:nvPr/>
            </p:nvSpPr>
            <p:spPr>
              <a:xfrm>
                <a:off x="594299" y="645924"/>
                <a:ext cx="82198" cy="238795"/>
              </a:xfrm>
              <a:custGeom>
                <a:avLst/>
                <a:gdLst/>
                <a:ahLst/>
                <a:cxnLst/>
                <a:rect l="l" t="t" r="r" b="b"/>
                <a:pathLst>
                  <a:path w="875" h="2542" extrusionOk="0">
                    <a:moveTo>
                      <a:pt x="132" y="0"/>
                    </a:moveTo>
                    <a:lnTo>
                      <a:pt x="132" y="0"/>
                    </a:lnTo>
                    <a:cubicBezTo>
                      <a:pt x="65" y="98"/>
                      <a:pt x="32" y="205"/>
                      <a:pt x="20" y="320"/>
                    </a:cubicBezTo>
                    <a:cubicBezTo>
                      <a:pt x="1" y="587"/>
                      <a:pt x="34" y="845"/>
                      <a:pt x="149" y="1088"/>
                    </a:cubicBezTo>
                    <a:cubicBezTo>
                      <a:pt x="212" y="1222"/>
                      <a:pt x="285" y="1353"/>
                      <a:pt x="357" y="1483"/>
                    </a:cubicBezTo>
                    <a:cubicBezTo>
                      <a:pt x="537" y="1805"/>
                      <a:pt x="648" y="2147"/>
                      <a:pt x="645" y="2522"/>
                    </a:cubicBezTo>
                    <a:cubicBezTo>
                      <a:pt x="645" y="2526"/>
                      <a:pt x="651" y="2531"/>
                      <a:pt x="658" y="2541"/>
                    </a:cubicBezTo>
                    <a:cubicBezTo>
                      <a:pt x="771" y="2345"/>
                      <a:pt x="841" y="2141"/>
                      <a:pt x="853" y="1918"/>
                    </a:cubicBezTo>
                    <a:cubicBezTo>
                      <a:pt x="875" y="1540"/>
                      <a:pt x="802" y="1190"/>
                      <a:pt x="542" y="896"/>
                    </a:cubicBezTo>
                    <a:cubicBezTo>
                      <a:pt x="491" y="839"/>
                      <a:pt x="451" y="772"/>
                      <a:pt x="403" y="713"/>
                    </a:cubicBezTo>
                    <a:cubicBezTo>
                      <a:pt x="238" y="504"/>
                      <a:pt x="111" y="282"/>
                      <a:pt x="1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0" name="Google Shape;7750;p34"/>
              <p:cNvSpPr/>
              <p:nvPr/>
            </p:nvSpPr>
            <p:spPr>
              <a:xfrm>
                <a:off x="620697" y="876271"/>
                <a:ext cx="110943" cy="202253"/>
              </a:xfrm>
              <a:custGeom>
                <a:avLst/>
                <a:gdLst/>
                <a:ahLst/>
                <a:cxnLst/>
                <a:rect l="l" t="t" r="r" b="b"/>
                <a:pathLst>
                  <a:path w="1181" h="2153" extrusionOk="0">
                    <a:moveTo>
                      <a:pt x="481" y="0"/>
                    </a:moveTo>
                    <a:cubicBezTo>
                      <a:pt x="470" y="46"/>
                      <a:pt x="465" y="91"/>
                      <a:pt x="470" y="135"/>
                    </a:cubicBezTo>
                    <a:cubicBezTo>
                      <a:pt x="483" y="288"/>
                      <a:pt x="501" y="439"/>
                      <a:pt x="509" y="593"/>
                    </a:cubicBezTo>
                    <a:cubicBezTo>
                      <a:pt x="514" y="696"/>
                      <a:pt x="501" y="798"/>
                      <a:pt x="439" y="886"/>
                    </a:cubicBezTo>
                    <a:cubicBezTo>
                      <a:pt x="395" y="947"/>
                      <a:pt x="340" y="981"/>
                      <a:pt x="269" y="981"/>
                    </a:cubicBezTo>
                    <a:cubicBezTo>
                      <a:pt x="258" y="981"/>
                      <a:pt x="247" y="980"/>
                      <a:pt x="235" y="979"/>
                    </a:cubicBezTo>
                    <a:cubicBezTo>
                      <a:pt x="169" y="969"/>
                      <a:pt x="125" y="933"/>
                      <a:pt x="111" y="867"/>
                    </a:cubicBezTo>
                    <a:cubicBezTo>
                      <a:pt x="98" y="805"/>
                      <a:pt x="103" y="747"/>
                      <a:pt x="156" y="705"/>
                    </a:cubicBezTo>
                    <a:cubicBezTo>
                      <a:pt x="177" y="688"/>
                      <a:pt x="198" y="681"/>
                      <a:pt x="219" y="681"/>
                    </a:cubicBezTo>
                    <a:cubicBezTo>
                      <a:pt x="250" y="681"/>
                      <a:pt x="281" y="698"/>
                      <a:pt x="309" y="727"/>
                    </a:cubicBezTo>
                    <a:cubicBezTo>
                      <a:pt x="341" y="665"/>
                      <a:pt x="328" y="613"/>
                      <a:pt x="288" y="573"/>
                    </a:cubicBezTo>
                    <a:cubicBezTo>
                      <a:pt x="266" y="550"/>
                      <a:pt x="241" y="540"/>
                      <a:pt x="215" y="540"/>
                    </a:cubicBezTo>
                    <a:cubicBezTo>
                      <a:pt x="192" y="540"/>
                      <a:pt x="168" y="548"/>
                      <a:pt x="144" y="561"/>
                    </a:cubicBezTo>
                    <a:cubicBezTo>
                      <a:pt x="52" y="614"/>
                      <a:pt x="26" y="703"/>
                      <a:pt x="16" y="800"/>
                    </a:cubicBezTo>
                    <a:cubicBezTo>
                      <a:pt x="1" y="933"/>
                      <a:pt x="93" y="1051"/>
                      <a:pt x="236" y="1083"/>
                    </a:cubicBezTo>
                    <a:cubicBezTo>
                      <a:pt x="251" y="1086"/>
                      <a:pt x="265" y="1088"/>
                      <a:pt x="280" y="1088"/>
                    </a:cubicBezTo>
                    <a:cubicBezTo>
                      <a:pt x="381" y="1088"/>
                      <a:pt x="483" y="1015"/>
                      <a:pt x="516" y="915"/>
                    </a:cubicBezTo>
                    <a:cubicBezTo>
                      <a:pt x="524" y="893"/>
                      <a:pt x="530" y="871"/>
                      <a:pt x="538" y="850"/>
                    </a:cubicBezTo>
                    <a:cubicBezTo>
                      <a:pt x="544" y="850"/>
                      <a:pt x="549" y="851"/>
                      <a:pt x="555" y="851"/>
                    </a:cubicBezTo>
                    <a:cubicBezTo>
                      <a:pt x="558" y="851"/>
                      <a:pt x="562" y="850"/>
                      <a:pt x="566" y="850"/>
                    </a:cubicBezTo>
                    <a:cubicBezTo>
                      <a:pt x="566" y="881"/>
                      <a:pt x="567" y="911"/>
                      <a:pt x="566" y="939"/>
                    </a:cubicBezTo>
                    <a:cubicBezTo>
                      <a:pt x="553" y="1186"/>
                      <a:pt x="533" y="1434"/>
                      <a:pt x="530" y="1681"/>
                    </a:cubicBezTo>
                    <a:cubicBezTo>
                      <a:pt x="529" y="1815"/>
                      <a:pt x="548" y="1954"/>
                      <a:pt x="639" y="2067"/>
                    </a:cubicBezTo>
                    <a:cubicBezTo>
                      <a:pt x="679" y="2118"/>
                      <a:pt x="729" y="2152"/>
                      <a:pt x="791" y="2152"/>
                    </a:cubicBezTo>
                    <a:cubicBezTo>
                      <a:pt x="805" y="2152"/>
                      <a:pt x="819" y="2151"/>
                      <a:pt x="834" y="2147"/>
                    </a:cubicBezTo>
                    <a:cubicBezTo>
                      <a:pt x="910" y="2130"/>
                      <a:pt x="933" y="2063"/>
                      <a:pt x="954" y="2000"/>
                    </a:cubicBezTo>
                    <a:cubicBezTo>
                      <a:pt x="960" y="1982"/>
                      <a:pt x="945" y="1956"/>
                      <a:pt x="940" y="1934"/>
                    </a:cubicBezTo>
                    <a:cubicBezTo>
                      <a:pt x="919" y="1941"/>
                      <a:pt x="893" y="1943"/>
                      <a:pt x="878" y="1957"/>
                    </a:cubicBezTo>
                    <a:cubicBezTo>
                      <a:pt x="844" y="1988"/>
                      <a:pt x="809" y="2003"/>
                      <a:pt x="776" y="2003"/>
                    </a:cubicBezTo>
                    <a:cubicBezTo>
                      <a:pt x="732" y="2003"/>
                      <a:pt x="693" y="1977"/>
                      <a:pt x="667" y="1923"/>
                    </a:cubicBezTo>
                    <a:cubicBezTo>
                      <a:pt x="648" y="1884"/>
                      <a:pt x="636" y="1838"/>
                      <a:pt x="633" y="1795"/>
                    </a:cubicBezTo>
                    <a:cubicBezTo>
                      <a:pt x="618" y="1621"/>
                      <a:pt x="607" y="1449"/>
                      <a:pt x="597" y="1275"/>
                    </a:cubicBezTo>
                    <a:cubicBezTo>
                      <a:pt x="595" y="1253"/>
                      <a:pt x="604" y="1233"/>
                      <a:pt x="608" y="1211"/>
                    </a:cubicBezTo>
                    <a:cubicBezTo>
                      <a:pt x="640" y="1242"/>
                      <a:pt x="654" y="1273"/>
                      <a:pt x="672" y="1301"/>
                    </a:cubicBezTo>
                    <a:cubicBezTo>
                      <a:pt x="720" y="1380"/>
                      <a:pt x="802" y="1423"/>
                      <a:pt x="886" y="1423"/>
                    </a:cubicBezTo>
                    <a:cubicBezTo>
                      <a:pt x="932" y="1423"/>
                      <a:pt x="979" y="1410"/>
                      <a:pt x="1022" y="1383"/>
                    </a:cubicBezTo>
                    <a:cubicBezTo>
                      <a:pt x="1139" y="1310"/>
                      <a:pt x="1180" y="1135"/>
                      <a:pt x="1105" y="1022"/>
                    </a:cubicBezTo>
                    <a:cubicBezTo>
                      <a:pt x="1076" y="979"/>
                      <a:pt x="1038" y="957"/>
                      <a:pt x="1001" y="957"/>
                    </a:cubicBezTo>
                    <a:cubicBezTo>
                      <a:pt x="966" y="957"/>
                      <a:pt x="931" y="977"/>
                      <a:pt x="903" y="1017"/>
                    </a:cubicBezTo>
                    <a:cubicBezTo>
                      <a:pt x="1007" y="1025"/>
                      <a:pt x="1059" y="1078"/>
                      <a:pt x="1052" y="1167"/>
                    </a:cubicBezTo>
                    <a:cubicBezTo>
                      <a:pt x="1044" y="1249"/>
                      <a:pt x="971" y="1316"/>
                      <a:pt x="889" y="1316"/>
                    </a:cubicBezTo>
                    <a:cubicBezTo>
                      <a:pt x="883" y="1316"/>
                      <a:pt x="877" y="1316"/>
                      <a:pt x="871" y="1315"/>
                    </a:cubicBezTo>
                    <a:cubicBezTo>
                      <a:pt x="795" y="1307"/>
                      <a:pt x="741" y="1261"/>
                      <a:pt x="722" y="1190"/>
                    </a:cubicBezTo>
                    <a:cubicBezTo>
                      <a:pt x="701" y="1116"/>
                      <a:pt x="691" y="1041"/>
                      <a:pt x="685" y="964"/>
                    </a:cubicBezTo>
                    <a:cubicBezTo>
                      <a:pt x="670" y="760"/>
                      <a:pt x="659" y="555"/>
                      <a:pt x="646" y="350"/>
                    </a:cubicBezTo>
                    <a:cubicBezTo>
                      <a:pt x="640" y="212"/>
                      <a:pt x="578" y="102"/>
                      <a:pt x="4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1" name="Google Shape;7751;p34"/>
              <p:cNvSpPr/>
              <p:nvPr/>
            </p:nvSpPr>
            <p:spPr>
              <a:xfrm>
                <a:off x="669641" y="799332"/>
                <a:ext cx="48379" cy="128980"/>
              </a:xfrm>
              <a:custGeom>
                <a:avLst/>
                <a:gdLst/>
                <a:ahLst/>
                <a:cxnLst/>
                <a:rect l="l" t="t" r="r" b="b"/>
                <a:pathLst>
                  <a:path w="515" h="1373" extrusionOk="0">
                    <a:moveTo>
                      <a:pt x="105" y="0"/>
                    </a:moveTo>
                    <a:cubicBezTo>
                      <a:pt x="98" y="32"/>
                      <a:pt x="99" y="62"/>
                      <a:pt x="102" y="91"/>
                    </a:cubicBezTo>
                    <a:cubicBezTo>
                      <a:pt x="119" y="284"/>
                      <a:pt x="99" y="473"/>
                      <a:pt x="31" y="653"/>
                    </a:cubicBezTo>
                    <a:cubicBezTo>
                      <a:pt x="0" y="736"/>
                      <a:pt x="14" y="801"/>
                      <a:pt x="60" y="866"/>
                    </a:cubicBezTo>
                    <a:cubicBezTo>
                      <a:pt x="80" y="898"/>
                      <a:pt x="102" y="928"/>
                      <a:pt x="129" y="953"/>
                    </a:cubicBezTo>
                    <a:cubicBezTo>
                      <a:pt x="263" y="1072"/>
                      <a:pt x="389" y="1195"/>
                      <a:pt x="451" y="1372"/>
                    </a:cubicBezTo>
                    <a:cubicBezTo>
                      <a:pt x="515" y="1125"/>
                      <a:pt x="504" y="881"/>
                      <a:pt x="445" y="643"/>
                    </a:cubicBezTo>
                    <a:cubicBezTo>
                      <a:pt x="388" y="400"/>
                      <a:pt x="253" y="197"/>
                      <a:pt x="1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2" name="Google Shape;7752;p34"/>
              <p:cNvSpPr/>
              <p:nvPr/>
            </p:nvSpPr>
            <p:spPr>
              <a:xfrm>
                <a:off x="487580" y="369827"/>
                <a:ext cx="157725" cy="202347"/>
              </a:xfrm>
              <a:custGeom>
                <a:avLst/>
                <a:gdLst/>
                <a:ahLst/>
                <a:cxnLst/>
                <a:rect l="l" t="t" r="r" b="b"/>
                <a:pathLst>
                  <a:path w="1679" h="2154" extrusionOk="0">
                    <a:moveTo>
                      <a:pt x="1609" y="0"/>
                    </a:moveTo>
                    <a:cubicBezTo>
                      <a:pt x="1592" y="0"/>
                      <a:pt x="1571" y="5"/>
                      <a:pt x="1548" y="13"/>
                    </a:cubicBezTo>
                    <a:cubicBezTo>
                      <a:pt x="1190" y="141"/>
                      <a:pt x="893" y="349"/>
                      <a:pt x="726" y="698"/>
                    </a:cubicBezTo>
                    <a:cubicBezTo>
                      <a:pt x="614" y="932"/>
                      <a:pt x="523" y="1180"/>
                      <a:pt x="439" y="1428"/>
                    </a:cubicBezTo>
                    <a:cubicBezTo>
                      <a:pt x="346" y="1700"/>
                      <a:pt x="260" y="1968"/>
                      <a:pt x="0" y="2152"/>
                    </a:cubicBezTo>
                    <a:cubicBezTo>
                      <a:pt x="20" y="2152"/>
                      <a:pt x="33" y="2154"/>
                      <a:pt x="43" y="2154"/>
                    </a:cubicBezTo>
                    <a:cubicBezTo>
                      <a:pt x="49" y="2154"/>
                      <a:pt x="53" y="2153"/>
                      <a:pt x="58" y="2152"/>
                    </a:cubicBezTo>
                    <a:cubicBezTo>
                      <a:pt x="270" y="2093"/>
                      <a:pt x="484" y="2042"/>
                      <a:pt x="690" y="1970"/>
                    </a:cubicBezTo>
                    <a:cubicBezTo>
                      <a:pt x="858" y="1912"/>
                      <a:pt x="984" y="1793"/>
                      <a:pt x="1083" y="1644"/>
                    </a:cubicBezTo>
                    <a:cubicBezTo>
                      <a:pt x="1216" y="1447"/>
                      <a:pt x="1273" y="1220"/>
                      <a:pt x="1333" y="995"/>
                    </a:cubicBezTo>
                    <a:cubicBezTo>
                      <a:pt x="1396" y="757"/>
                      <a:pt x="1464" y="520"/>
                      <a:pt x="1613" y="313"/>
                    </a:cubicBezTo>
                    <a:cubicBezTo>
                      <a:pt x="1653" y="259"/>
                      <a:pt x="1666" y="176"/>
                      <a:pt x="1672" y="105"/>
                    </a:cubicBezTo>
                    <a:cubicBezTo>
                      <a:pt x="1679" y="34"/>
                      <a:pt x="1657" y="0"/>
                      <a:pt x="16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3" name="Google Shape;7753;p34"/>
              <p:cNvSpPr/>
              <p:nvPr/>
            </p:nvSpPr>
            <p:spPr>
              <a:xfrm>
                <a:off x="420975" y="490261"/>
                <a:ext cx="96195" cy="140628"/>
              </a:xfrm>
              <a:custGeom>
                <a:avLst/>
                <a:gdLst/>
                <a:ahLst/>
                <a:cxnLst/>
                <a:rect l="l" t="t" r="r" b="b"/>
                <a:pathLst>
                  <a:path w="1024" h="1497" extrusionOk="0">
                    <a:moveTo>
                      <a:pt x="912" y="0"/>
                    </a:moveTo>
                    <a:cubicBezTo>
                      <a:pt x="887" y="21"/>
                      <a:pt x="871" y="31"/>
                      <a:pt x="859" y="43"/>
                    </a:cubicBezTo>
                    <a:cubicBezTo>
                      <a:pt x="758" y="150"/>
                      <a:pt x="670" y="269"/>
                      <a:pt x="626" y="409"/>
                    </a:cubicBezTo>
                    <a:cubicBezTo>
                      <a:pt x="574" y="573"/>
                      <a:pt x="526" y="736"/>
                      <a:pt x="487" y="903"/>
                    </a:cubicBezTo>
                    <a:cubicBezTo>
                      <a:pt x="424" y="1178"/>
                      <a:pt x="331" y="1422"/>
                      <a:pt x="1" y="1483"/>
                    </a:cubicBezTo>
                    <a:cubicBezTo>
                      <a:pt x="44" y="1492"/>
                      <a:pt x="90" y="1496"/>
                      <a:pt x="136" y="1496"/>
                    </a:cubicBezTo>
                    <a:cubicBezTo>
                      <a:pt x="512" y="1496"/>
                      <a:pt x="962" y="1213"/>
                      <a:pt x="1023" y="873"/>
                    </a:cubicBezTo>
                    <a:lnTo>
                      <a:pt x="1023" y="873"/>
                    </a:lnTo>
                    <a:cubicBezTo>
                      <a:pt x="922" y="889"/>
                      <a:pt x="824" y="910"/>
                      <a:pt x="724" y="920"/>
                    </a:cubicBezTo>
                    <a:cubicBezTo>
                      <a:pt x="719" y="920"/>
                      <a:pt x="714" y="920"/>
                      <a:pt x="708" y="920"/>
                    </a:cubicBezTo>
                    <a:cubicBezTo>
                      <a:pt x="664" y="920"/>
                      <a:pt x="619" y="906"/>
                      <a:pt x="575" y="899"/>
                    </a:cubicBezTo>
                    <a:cubicBezTo>
                      <a:pt x="596" y="858"/>
                      <a:pt x="610" y="810"/>
                      <a:pt x="638" y="774"/>
                    </a:cubicBezTo>
                    <a:cubicBezTo>
                      <a:pt x="819" y="552"/>
                      <a:pt x="879" y="289"/>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4" name="Google Shape;7754;p34"/>
              <p:cNvSpPr/>
              <p:nvPr/>
            </p:nvSpPr>
            <p:spPr>
              <a:xfrm>
                <a:off x="484762" y="372363"/>
                <a:ext cx="130107" cy="194550"/>
              </a:xfrm>
              <a:custGeom>
                <a:avLst/>
                <a:gdLst/>
                <a:ahLst/>
                <a:cxnLst/>
                <a:rect l="l" t="t" r="r" b="b"/>
                <a:pathLst>
                  <a:path w="1385" h="2071" extrusionOk="0">
                    <a:moveTo>
                      <a:pt x="1365" y="0"/>
                    </a:moveTo>
                    <a:cubicBezTo>
                      <a:pt x="1364" y="0"/>
                      <a:pt x="1364" y="0"/>
                      <a:pt x="1363" y="0"/>
                    </a:cubicBezTo>
                    <a:cubicBezTo>
                      <a:pt x="1352" y="2"/>
                      <a:pt x="1339" y="5"/>
                      <a:pt x="1328" y="11"/>
                    </a:cubicBezTo>
                    <a:cubicBezTo>
                      <a:pt x="806" y="239"/>
                      <a:pt x="417" y="581"/>
                      <a:pt x="311" y="1174"/>
                    </a:cubicBezTo>
                    <a:cubicBezTo>
                      <a:pt x="258" y="1485"/>
                      <a:pt x="226" y="1803"/>
                      <a:pt x="0" y="2056"/>
                    </a:cubicBezTo>
                    <a:cubicBezTo>
                      <a:pt x="6" y="2060"/>
                      <a:pt x="11" y="2063"/>
                      <a:pt x="16" y="2070"/>
                    </a:cubicBezTo>
                    <a:cubicBezTo>
                      <a:pt x="47" y="2045"/>
                      <a:pt x="81" y="2021"/>
                      <a:pt x="109" y="1993"/>
                    </a:cubicBezTo>
                    <a:cubicBezTo>
                      <a:pt x="243" y="1861"/>
                      <a:pt x="314" y="1691"/>
                      <a:pt x="375" y="1519"/>
                    </a:cubicBezTo>
                    <a:cubicBezTo>
                      <a:pt x="438" y="1337"/>
                      <a:pt x="501" y="1153"/>
                      <a:pt x="563" y="971"/>
                    </a:cubicBezTo>
                    <a:cubicBezTo>
                      <a:pt x="705" y="549"/>
                      <a:pt x="958" y="222"/>
                      <a:pt x="1363" y="21"/>
                    </a:cubicBezTo>
                    <a:cubicBezTo>
                      <a:pt x="1370" y="17"/>
                      <a:pt x="1375" y="11"/>
                      <a:pt x="1385" y="2"/>
                    </a:cubicBezTo>
                    <a:cubicBezTo>
                      <a:pt x="1374" y="2"/>
                      <a:pt x="1369" y="0"/>
                      <a:pt x="1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5" name="Google Shape;7755;p34"/>
              <p:cNvSpPr/>
              <p:nvPr/>
            </p:nvSpPr>
            <p:spPr>
              <a:xfrm>
                <a:off x="421538" y="464145"/>
                <a:ext cx="89807" cy="159698"/>
              </a:xfrm>
              <a:custGeom>
                <a:avLst/>
                <a:gdLst/>
                <a:ahLst/>
                <a:cxnLst/>
                <a:rect l="l" t="t" r="r" b="b"/>
                <a:pathLst>
                  <a:path w="956" h="1700" extrusionOk="0">
                    <a:moveTo>
                      <a:pt x="955" y="1"/>
                    </a:moveTo>
                    <a:cubicBezTo>
                      <a:pt x="845" y="102"/>
                      <a:pt x="738" y="203"/>
                      <a:pt x="647" y="317"/>
                    </a:cubicBezTo>
                    <a:cubicBezTo>
                      <a:pt x="514" y="481"/>
                      <a:pt x="465" y="682"/>
                      <a:pt x="419" y="884"/>
                    </a:cubicBezTo>
                    <a:cubicBezTo>
                      <a:pt x="349" y="1189"/>
                      <a:pt x="250" y="1483"/>
                      <a:pt x="1" y="1700"/>
                    </a:cubicBezTo>
                    <a:cubicBezTo>
                      <a:pt x="96" y="1695"/>
                      <a:pt x="170" y="1662"/>
                      <a:pt x="233" y="1597"/>
                    </a:cubicBezTo>
                    <a:cubicBezTo>
                      <a:pt x="344" y="1484"/>
                      <a:pt x="396" y="1341"/>
                      <a:pt x="434" y="1189"/>
                    </a:cubicBezTo>
                    <a:cubicBezTo>
                      <a:pt x="473" y="1027"/>
                      <a:pt x="518" y="864"/>
                      <a:pt x="569" y="704"/>
                    </a:cubicBezTo>
                    <a:cubicBezTo>
                      <a:pt x="616" y="558"/>
                      <a:pt x="694" y="423"/>
                      <a:pt x="814" y="330"/>
                    </a:cubicBezTo>
                    <a:cubicBezTo>
                      <a:pt x="926" y="243"/>
                      <a:pt x="941" y="129"/>
                      <a:pt x="9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756" name="Google Shape;7756;p34"/>
              <p:cNvGrpSpPr/>
              <p:nvPr/>
            </p:nvGrpSpPr>
            <p:grpSpPr>
              <a:xfrm>
                <a:off x="397959" y="568891"/>
                <a:ext cx="135181" cy="174074"/>
                <a:chOff x="397959" y="568891"/>
                <a:chExt cx="135181" cy="174074"/>
              </a:xfrm>
            </p:grpSpPr>
            <p:sp>
              <p:nvSpPr>
                <p:cNvPr id="7757" name="Google Shape;7757;p34"/>
                <p:cNvSpPr/>
                <p:nvPr/>
              </p:nvSpPr>
              <p:spPr>
                <a:xfrm>
                  <a:off x="456485" y="568891"/>
                  <a:ext cx="76655" cy="130013"/>
                </a:xfrm>
                <a:custGeom>
                  <a:avLst/>
                  <a:gdLst/>
                  <a:ahLst/>
                  <a:cxnLst/>
                  <a:rect l="l" t="t" r="r" b="b"/>
                  <a:pathLst>
                    <a:path w="816" h="1384" extrusionOk="0">
                      <a:moveTo>
                        <a:pt x="790" y="0"/>
                      </a:moveTo>
                      <a:cubicBezTo>
                        <a:pt x="728" y="0"/>
                        <a:pt x="706" y="21"/>
                        <a:pt x="695" y="67"/>
                      </a:cubicBezTo>
                      <a:cubicBezTo>
                        <a:pt x="685" y="110"/>
                        <a:pt x="669" y="154"/>
                        <a:pt x="645" y="190"/>
                      </a:cubicBezTo>
                      <a:cubicBezTo>
                        <a:pt x="516" y="382"/>
                        <a:pt x="383" y="572"/>
                        <a:pt x="250" y="761"/>
                      </a:cubicBezTo>
                      <a:cubicBezTo>
                        <a:pt x="209" y="818"/>
                        <a:pt x="161" y="869"/>
                        <a:pt x="125" y="927"/>
                      </a:cubicBezTo>
                      <a:cubicBezTo>
                        <a:pt x="62" y="1028"/>
                        <a:pt x="1" y="1131"/>
                        <a:pt x="5" y="1256"/>
                      </a:cubicBezTo>
                      <a:cubicBezTo>
                        <a:pt x="7" y="1333"/>
                        <a:pt x="64" y="1383"/>
                        <a:pt x="145" y="1383"/>
                      </a:cubicBezTo>
                      <a:cubicBezTo>
                        <a:pt x="146" y="1383"/>
                        <a:pt x="147" y="1383"/>
                        <a:pt x="148" y="1383"/>
                      </a:cubicBezTo>
                      <a:cubicBezTo>
                        <a:pt x="227" y="1381"/>
                        <a:pt x="287" y="1333"/>
                        <a:pt x="289" y="1268"/>
                      </a:cubicBezTo>
                      <a:cubicBezTo>
                        <a:pt x="289" y="1247"/>
                        <a:pt x="282" y="1219"/>
                        <a:pt x="268" y="1210"/>
                      </a:cubicBezTo>
                      <a:cubicBezTo>
                        <a:pt x="266" y="1208"/>
                        <a:pt x="263" y="1208"/>
                        <a:pt x="260" y="1208"/>
                      </a:cubicBezTo>
                      <a:cubicBezTo>
                        <a:pt x="246" y="1208"/>
                        <a:pt x="226" y="1219"/>
                        <a:pt x="209" y="1223"/>
                      </a:cubicBezTo>
                      <a:cubicBezTo>
                        <a:pt x="191" y="1228"/>
                        <a:pt x="163" y="1242"/>
                        <a:pt x="151" y="1242"/>
                      </a:cubicBezTo>
                      <a:cubicBezTo>
                        <a:pt x="149" y="1242"/>
                        <a:pt x="147" y="1242"/>
                        <a:pt x="146" y="1241"/>
                      </a:cubicBezTo>
                      <a:cubicBezTo>
                        <a:pt x="131" y="1223"/>
                        <a:pt x="117" y="1190"/>
                        <a:pt x="122" y="1169"/>
                      </a:cubicBezTo>
                      <a:cubicBezTo>
                        <a:pt x="137" y="1113"/>
                        <a:pt x="156" y="1055"/>
                        <a:pt x="187" y="1006"/>
                      </a:cubicBezTo>
                      <a:cubicBezTo>
                        <a:pt x="321" y="795"/>
                        <a:pt x="462" y="589"/>
                        <a:pt x="596" y="378"/>
                      </a:cubicBezTo>
                      <a:cubicBezTo>
                        <a:pt x="671" y="260"/>
                        <a:pt x="736" y="136"/>
                        <a:pt x="816" y="1"/>
                      </a:cubicBezTo>
                      <a:cubicBezTo>
                        <a:pt x="806" y="0"/>
                        <a:pt x="798" y="0"/>
                        <a:pt x="7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8" name="Google Shape;7758;p34"/>
                <p:cNvSpPr/>
                <p:nvPr/>
              </p:nvSpPr>
              <p:spPr>
                <a:xfrm>
                  <a:off x="432624" y="679086"/>
                  <a:ext cx="25176" cy="63879"/>
                </a:xfrm>
                <a:custGeom>
                  <a:avLst/>
                  <a:gdLst/>
                  <a:ahLst/>
                  <a:cxnLst/>
                  <a:rect l="l" t="t" r="r" b="b"/>
                  <a:pathLst>
                    <a:path w="268" h="680" extrusionOk="0">
                      <a:moveTo>
                        <a:pt x="192" y="1"/>
                      </a:moveTo>
                      <a:cubicBezTo>
                        <a:pt x="148" y="81"/>
                        <a:pt x="99" y="159"/>
                        <a:pt x="64" y="243"/>
                      </a:cubicBezTo>
                      <a:cubicBezTo>
                        <a:pt x="20" y="348"/>
                        <a:pt x="1" y="458"/>
                        <a:pt x="40" y="569"/>
                      </a:cubicBezTo>
                      <a:cubicBezTo>
                        <a:pt x="65" y="636"/>
                        <a:pt x="114" y="680"/>
                        <a:pt x="168" y="680"/>
                      </a:cubicBezTo>
                      <a:cubicBezTo>
                        <a:pt x="177" y="680"/>
                        <a:pt x="186" y="679"/>
                        <a:pt x="195" y="676"/>
                      </a:cubicBezTo>
                      <a:cubicBezTo>
                        <a:pt x="222" y="668"/>
                        <a:pt x="247" y="640"/>
                        <a:pt x="261" y="615"/>
                      </a:cubicBezTo>
                      <a:cubicBezTo>
                        <a:pt x="267" y="604"/>
                        <a:pt x="250" y="569"/>
                        <a:pt x="233" y="558"/>
                      </a:cubicBezTo>
                      <a:cubicBezTo>
                        <a:pt x="111" y="482"/>
                        <a:pt x="74" y="363"/>
                        <a:pt x="154" y="246"/>
                      </a:cubicBezTo>
                      <a:cubicBezTo>
                        <a:pt x="207" y="167"/>
                        <a:pt x="216" y="9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9" name="Google Shape;7759;p34"/>
                <p:cNvSpPr/>
                <p:nvPr/>
              </p:nvSpPr>
              <p:spPr>
                <a:xfrm>
                  <a:off x="397959" y="707175"/>
                  <a:ext cx="31658" cy="21982"/>
                </a:xfrm>
                <a:custGeom>
                  <a:avLst/>
                  <a:gdLst/>
                  <a:ahLst/>
                  <a:cxnLst/>
                  <a:rect l="l" t="t" r="r" b="b"/>
                  <a:pathLst>
                    <a:path w="337" h="234" extrusionOk="0">
                      <a:moveTo>
                        <a:pt x="38" y="0"/>
                      </a:moveTo>
                      <a:cubicBezTo>
                        <a:pt x="23" y="0"/>
                        <a:pt x="10" y="11"/>
                        <a:pt x="8" y="26"/>
                      </a:cubicBezTo>
                      <a:cubicBezTo>
                        <a:pt x="1" y="73"/>
                        <a:pt x="3" y="129"/>
                        <a:pt x="22" y="172"/>
                      </a:cubicBezTo>
                      <a:cubicBezTo>
                        <a:pt x="36" y="201"/>
                        <a:pt x="84" y="231"/>
                        <a:pt x="119" y="233"/>
                      </a:cubicBezTo>
                      <a:cubicBezTo>
                        <a:pt x="122" y="234"/>
                        <a:pt x="126" y="234"/>
                        <a:pt x="129" y="234"/>
                      </a:cubicBezTo>
                      <a:cubicBezTo>
                        <a:pt x="217" y="234"/>
                        <a:pt x="305" y="158"/>
                        <a:pt x="337" y="64"/>
                      </a:cubicBezTo>
                      <a:lnTo>
                        <a:pt x="337" y="64"/>
                      </a:lnTo>
                      <a:cubicBezTo>
                        <a:pt x="329" y="67"/>
                        <a:pt x="323" y="69"/>
                        <a:pt x="318" y="72"/>
                      </a:cubicBezTo>
                      <a:cubicBezTo>
                        <a:pt x="268" y="93"/>
                        <a:pt x="221" y="124"/>
                        <a:pt x="169" y="130"/>
                      </a:cubicBezTo>
                      <a:cubicBezTo>
                        <a:pt x="165" y="131"/>
                        <a:pt x="161" y="131"/>
                        <a:pt x="158" y="131"/>
                      </a:cubicBezTo>
                      <a:cubicBezTo>
                        <a:pt x="97" y="131"/>
                        <a:pt x="88" y="69"/>
                        <a:pt x="67" y="23"/>
                      </a:cubicBezTo>
                      <a:cubicBezTo>
                        <a:pt x="60" y="7"/>
                        <a:pt x="4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760" name="Google Shape;7760;p34"/>
              <p:cNvSpPr/>
              <p:nvPr/>
            </p:nvSpPr>
            <p:spPr>
              <a:xfrm>
                <a:off x="535585" y="637845"/>
                <a:ext cx="228838" cy="446497"/>
              </a:xfrm>
              <a:custGeom>
                <a:avLst/>
                <a:gdLst/>
                <a:ahLst/>
                <a:cxnLst/>
                <a:rect l="l" t="t" r="r" b="b"/>
                <a:pathLst>
                  <a:path w="2436" h="4753" extrusionOk="0">
                    <a:moveTo>
                      <a:pt x="757" y="86"/>
                    </a:moveTo>
                    <a:lnTo>
                      <a:pt x="757" y="86"/>
                    </a:lnTo>
                    <a:cubicBezTo>
                      <a:pt x="736" y="367"/>
                      <a:pt x="863" y="590"/>
                      <a:pt x="1031" y="800"/>
                    </a:cubicBezTo>
                    <a:cubicBezTo>
                      <a:pt x="1079" y="859"/>
                      <a:pt x="1118" y="926"/>
                      <a:pt x="1169" y="983"/>
                    </a:cubicBezTo>
                    <a:cubicBezTo>
                      <a:pt x="1428" y="1276"/>
                      <a:pt x="1501" y="1626"/>
                      <a:pt x="1480" y="2005"/>
                    </a:cubicBezTo>
                    <a:cubicBezTo>
                      <a:pt x="1467" y="2228"/>
                      <a:pt x="1399" y="2432"/>
                      <a:pt x="1286" y="2628"/>
                    </a:cubicBezTo>
                    <a:cubicBezTo>
                      <a:pt x="1278" y="2618"/>
                      <a:pt x="1272" y="2614"/>
                      <a:pt x="1272" y="2609"/>
                    </a:cubicBezTo>
                    <a:cubicBezTo>
                      <a:pt x="1275" y="2234"/>
                      <a:pt x="1164" y="1894"/>
                      <a:pt x="984" y="1570"/>
                    </a:cubicBezTo>
                    <a:cubicBezTo>
                      <a:pt x="912" y="1438"/>
                      <a:pt x="839" y="1309"/>
                      <a:pt x="776" y="1176"/>
                    </a:cubicBezTo>
                    <a:cubicBezTo>
                      <a:pt x="662" y="931"/>
                      <a:pt x="628" y="673"/>
                      <a:pt x="647" y="407"/>
                    </a:cubicBezTo>
                    <a:cubicBezTo>
                      <a:pt x="656" y="293"/>
                      <a:pt x="689" y="185"/>
                      <a:pt x="757" y="86"/>
                    </a:cubicBezTo>
                    <a:close/>
                    <a:moveTo>
                      <a:pt x="688" y="50"/>
                    </a:moveTo>
                    <a:cubicBezTo>
                      <a:pt x="523" y="422"/>
                      <a:pt x="568" y="776"/>
                      <a:pt x="710" y="1121"/>
                    </a:cubicBezTo>
                    <a:cubicBezTo>
                      <a:pt x="800" y="1335"/>
                      <a:pt x="929" y="1531"/>
                      <a:pt x="1025" y="1743"/>
                    </a:cubicBezTo>
                    <a:cubicBezTo>
                      <a:pt x="1159" y="2035"/>
                      <a:pt x="1247" y="2337"/>
                      <a:pt x="1209" y="2665"/>
                    </a:cubicBezTo>
                    <a:cubicBezTo>
                      <a:pt x="1203" y="2719"/>
                      <a:pt x="1180" y="2773"/>
                      <a:pt x="1163" y="2841"/>
                    </a:cubicBezTo>
                    <a:cubicBezTo>
                      <a:pt x="1144" y="2815"/>
                      <a:pt x="1134" y="2805"/>
                      <a:pt x="1129" y="2792"/>
                    </a:cubicBezTo>
                    <a:cubicBezTo>
                      <a:pt x="1040" y="2589"/>
                      <a:pt x="905" y="2427"/>
                      <a:pt x="719" y="2305"/>
                    </a:cubicBezTo>
                    <a:cubicBezTo>
                      <a:pt x="709" y="2300"/>
                      <a:pt x="703" y="2294"/>
                      <a:pt x="694" y="2289"/>
                    </a:cubicBezTo>
                    <a:cubicBezTo>
                      <a:pt x="312" y="2068"/>
                      <a:pt x="168" y="1711"/>
                      <a:pt x="110" y="1298"/>
                    </a:cubicBezTo>
                    <a:cubicBezTo>
                      <a:pt x="46" y="836"/>
                      <a:pt x="245" y="476"/>
                      <a:pt x="540" y="151"/>
                    </a:cubicBezTo>
                    <a:cubicBezTo>
                      <a:pt x="579" y="109"/>
                      <a:pt x="638" y="83"/>
                      <a:pt x="688" y="50"/>
                    </a:cubicBezTo>
                    <a:close/>
                    <a:moveTo>
                      <a:pt x="1532" y="1719"/>
                    </a:moveTo>
                    <a:cubicBezTo>
                      <a:pt x="1680" y="1916"/>
                      <a:pt x="1816" y="2119"/>
                      <a:pt x="1872" y="2362"/>
                    </a:cubicBezTo>
                    <a:cubicBezTo>
                      <a:pt x="1929" y="2600"/>
                      <a:pt x="1940" y="2845"/>
                      <a:pt x="1878" y="3091"/>
                    </a:cubicBezTo>
                    <a:cubicBezTo>
                      <a:pt x="1818" y="2914"/>
                      <a:pt x="1691" y="2791"/>
                      <a:pt x="1556" y="2672"/>
                    </a:cubicBezTo>
                    <a:cubicBezTo>
                      <a:pt x="1529" y="2647"/>
                      <a:pt x="1509" y="2615"/>
                      <a:pt x="1487" y="2585"/>
                    </a:cubicBezTo>
                    <a:cubicBezTo>
                      <a:pt x="1439" y="2520"/>
                      <a:pt x="1426" y="2456"/>
                      <a:pt x="1458" y="2372"/>
                    </a:cubicBezTo>
                    <a:cubicBezTo>
                      <a:pt x="1526" y="2192"/>
                      <a:pt x="1545" y="2003"/>
                      <a:pt x="1529" y="1810"/>
                    </a:cubicBezTo>
                    <a:cubicBezTo>
                      <a:pt x="1526" y="1781"/>
                      <a:pt x="1525" y="1752"/>
                      <a:pt x="1532" y="1719"/>
                    </a:cubicBezTo>
                    <a:close/>
                    <a:moveTo>
                      <a:pt x="1077" y="771"/>
                    </a:moveTo>
                    <a:cubicBezTo>
                      <a:pt x="1301" y="925"/>
                      <a:pt x="1536" y="1065"/>
                      <a:pt x="1747" y="1234"/>
                    </a:cubicBezTo>
                    <a:cubicBezTo>
                      <a:pt x="2193" y="1591"/>
                      <a:pt x="2362" y="2065"/>
                      <a:pt x="2259" y="2626"/>
                    </a:cubicBezTo>
                    <a:cubicBezTo>
                      <a:pt x="2219" y="2832"/>
                      <a:pt x="2115" y="3007"/>
                      <a:pt x="1941" y="3150"/>
                    </a:cubicBezTo>
                    <a:cubicBezTo>
                      <a:pt x="1941" y="3119"/>
                      <a:pt x="1937" y="3097"/>
                      <a:pt x="1941" y="3078"/>
                    </a:cubicBezTo>
                    <a:cubicBezTo>
                      <a:pt x="2046" y="2547"/>
                      <a:pt x="1889" y="2086"/>
                      <a:pt x="1566" y="1669"/>
                    </a:cubicBezTo>
                    <a:cubicBezTo>
                      <a:pt x="1535" y="1628"/>
                      <a:pt x="1511" y="1576"/>
                      <a:pt x="1500" y="1525"/>
                    </a:cubicBezTo>
                    <a:cubicBezTo>
                      <a:pt x="1458" y="1347"/>
                      <a:pt x="1385" y="1184"/>
                      <a:pt x="1272" y="1039"/>
                    </a:cubicBezTo>
                    <a:cubicBezTo>
                      <a:pt x="1204" y="951"/>
                      <a:pt x="1137" y="863"/>
                      <a:pt x="1070" y="775"/>
                    </a:cubicBezTo>
                    <a:lnTo>
                      <a:pt x="1077" y="771"/>
                    </a:lnTo>
                    <a:close/>
                    <a:moveTo>
                      <a:pt x="1390" y="2542"/>
                    </a:moveTo>
                    <a:cubicBezTo>
                      <a:pt x="1487" y="2642"/>
                      <a:pt x="1547" y="2753"/>
                      <a:pt x="1555" y="2890"/>
                    </a:cubicBezTo>
                    <a:cubicBezTo>
                      <a:pt x="1567" y="3094"/>
                      <a:pt x="1578" y="3300"/>
                      <a:pt x="1594" y="3504"/>
                    </a:cubicBezTo>
                    <a:cubicBezTo>
                      <a:pt x="1601" y="3581"/>
                      <a:pt x="1611" y="3657"/>
                      <a:pt x="1630" y="3731"/>
                    </a:cubicBezTo>
                    <a:cubicBezTo>
                      <a:pt x="1649" y="3802"/>
                      <a:pt x="1702" y="3847"/>
                      <a:pt x="1779" y="3856"/>
                    </a:cubicBezTo>
                    <a:cubicBezTo>
                      <a:pt x="1785" y="3856"/>
                      <a:pt x="1791" y="3857"/>
                      <a:pt x="1797" y="3857"/>
                    </a:cubicBezTo>
                    <a:cubicBezTo>
                      <a:pt x="1880" y="3857"/>
                      <a:pt x="1953" y="3791"/>
                      <a:pt x="1960" y="3708"/>
                    </a:cubicBezTo>
                    <a:cubicBezTo>
                      <a:pt x="1970" y="3617"/>
                      <a:pt x="1917" y="3565"/>
                      <a:pt x="1812" y="3558"/>
                    </a:cubicBezTo>
                    <a:cubicBezTo>
                      <a:pt x="1839" y="3518"/>
                      <a:pt x="1875" y="3498"/>
                      <a:pt x="1910" y="3498"/>
                    </a:cubicBezTo>
                    <a:cubicBezTo>
                      <a:pt x="1947" y="3498"/>
                      <a:pt x="1985" y="3520"/>
                      <a:pt x="2014" y="3563"/>
                    </a:cubicBezTo>
                    <a:cubicBezTo>
                      <a:pt x="2088" y="3676"/>
                      <a:pt x="2047" y="3851"/>
                      <a:pt x="1931" y="3924"/>
                    </a:cubicBezTo>
                    <a:cubicBezTo>
                      <a:pt x="1888" y="3950"/>
                      <a:pt x="1841" y="3963"/>
                      <a:pt x="1795" y="3963"/>
                    </a:cubicBezTo>
                    <a:cubicBezTo>
                      <a:pt x="1711" y="3963"/>
                      <a:pt x="1629" y="3920"/>
                      <a:pt x="1581" y="3842"/>
                    </a:cubicBezTo>
                    <a:cubicBezTo>
                      <a:pt x="1563" y="3812"/>
                      <a:pt x="1549" y="3782"/>
                      <a:pt x="1516" y="3751"/>
                    </a:cubicBezTo>
                    <a:cubicBezTo>
                      <a:pt x="1513" y="3774"/>
                      <a:pt x="1504" y="3796"/>
                      <a:pt x="1505" y="3816"/>
                    </a:cubicBezTo>
                    <a:cubicBezTo>
                      <a:pt x="1515" y="3989"/>
                      <a:pt x="1525" y="4162"/>
                      <a:pt x="1541" y="4335"/>
                    </a:cubicBezTo>
                    <a:cubicBezTo>
                      <a:pt x="1545" y="4379"/>
                      <a:pt x="1556" y="4425"/>
                      <a:pt x="1576" y="4463"/>
                    </a:cubicBezTo>
                    <a:cubicBezTo>
                      <a:pt x="1602" y="4518"/>
                      <a:pt x="1642" y="4545"/>
                      <a:pt x="1685" y="4545"/>
                    </a:cubicBezTo>
                    <a:cubicBezTo>
                      <a:pt x="1718" y="4545"/>
                      <a:pt x="1753" y="4529"/>
                      <a:pt x="1787" y="4498"/>
                    </a:cubicBezTo>
                    <a:cubicBezTo>
                      <a:pt x="1800" y="4484"/>
                      <a:pt x="1828" y="4483"/>
                      <a:pt x="1849" y="4474"/>
                    </a:cubicBezTo>
                    <a:cubicBezTo>
                      <a:pt x="1854" y="4497"/>
                      <a:pt x="1869" y="4521"/>
                      <a:pt x="1862" y="4540"/>
                    </a:cubicBezTo>
                    <a:cubicBezTo>
                      <a:pt x="1841" y="4603"/>
                      <a:pt x="1819" y="4669"/>
                      <a:pt x="1742" y="4688"/>
                    </a:cubicBezTo>
                    <a:cubicBezTo>
                      <a:pt x="1728" y="4691"/>
                      <a:pt x="1714" y="4693"/>
                      <a:pt x="1701" y="4693"/>
                    </a:cubicBezTo>
                    <a:cubicBezTo>
                      <a:pt x="1638" y="4693"/>
                      <a:pt x="1588" y="4659"/>
                      <a:pt x="1547" y="4607"/>
                    </a:cubicBezTo>
                    <a:cubicBezTo>
                      <a:pt x="1457" y="4495"/>
                      <a:pt x="1438" y="4358"/>
                      <a:pt x="1439" y="4221"/>
                    </a:cubicBezTo>
                    <a:cubicBezTo>
                      <a:pt x="1442" y="3975"/>
                      <a:pt x="1461" y="3727"/>
                      <a:pt x="1474" y="3481"/>
                    </a:cubicBezTo>
                    <a:cubicBezTo>
                      <a:pt x="1475" y="3450"/>
                      <a:pt x="1474" y="3420"/>
                      <a:pt x="1474" y="3390"/>
                    </a:cubicBezTo>
                    <a:cubicBezTo>
                      <a:pt x="1463" y="3389"/>
                      <a:pt x="1454" y="3389"/>
                      <a:pt x="1444" y="3388"/>
                    </a:cubicBezTo>
                    <a:cubicBezTo>
                      <a:pt x="1436" y="3409"/>
                      <a:pt x="1430" y="3431"/>
                      <a:pt x="1425" y="3456"/>
                    </a:cubicBezTo>
                    <a:cubicBezTo>
                      <a:pt x="1391" y="3556"/>
                      <a:pt x="1287" y="3628"/>
                      <a:pt x="1186" y="3628"/>
                    </a:cubicBezTo>
                    <a:cubicBezTo>
                      <a:pt x="1172" y="3628"/>
                      <a:pt x="1158" y="3627"/>
                      <a:pt x="1144" y="3624"/>
                    </a:cubicBezTo>
                    <a:cubicBezTo>
                      <a:pt x="1003" y="3591"/>
                      <a:pt x="911" y="3472"/>
                      <a:pt x="925" y="3341"/>
                    </a:cubicBezTo>
                    <a:cubicBezTo>
                      <a:pt x="936" y="3243"/>
                      <a:pt x="961" y="3155"/>
                      <a:pt x="1053" y="3101"/>
                    </a:cubicBezTo>
                    <a:cubicBezTo>
                      <a:pt x="1076" y="3089"/>
                      <a:pt x="1099" y="3081"/>
                      <a:pt x="1122" y="3081"/>
                    </a:cubicBezTo>
                    <a:cubicBezTo>
                      <a:pt x="1148" y="3081"/>
                      <a:pt x="1174" y="3091"/>
                      <a:pt x="1196" y="3114"/>
                    </a:cubicBezTo>
                    <a:cubicBezTo>
                      <a:pt x="1235" y="3154"/>
                      <a:pt x="1251" y="3206"/>
                      <a:pt x="1219" y="3268"/>
                    </a:cubicBezTo>
                    <a:cubicBezTo>
                      <a:pt x="1189" y="3238"/>
                      <a:pt x="1159" y="3221"/>
                      <a:pt x="1127" y="3221"/>
                    </a:cubicBezTo>
                    <a:cubicBezTo>
                      <a:pt x="1107" y="3221"/>
                      <a:pt x="1086" y="3228"/>
                      <a:pt x="1065" y="3245"/>
                    </a:cubicBezTo>
                    <a:cubicBezTo>
                      <a:pt x="1010" y="3288"/>
                      <a:pt x="1007" y="3346"/>
                      <a:pt x="1019" y="3408"/>
                    </a:cubicBezTo>
                    <a:cubicBezTo>
                      <a:pt x="1034" y="3473"/>
                      <a:pt x="1077" y="3509"/>
                      <a:pt x="1143" y="3519"/>
                    </a:cubicBezTo>
                    <a:cubicBezTo>
                      <a:pt x="1156" y="3521"/>
                      <a:pt x="1167" y="3522"/>
                      <a:pt x="1179" y="3522"/>
                    </a:cubicBezTo>
                    <a:cubicBezTo>
                      <a:pt x="1249" y="3522"/>
                      <a:pt x="1304" y="3487"/>
                      <a:pt x="1348" y="3426"/>
                    </a:cubicBezTo>
                    <a:cubicBezTo>
                      <a:pt x="1410" y="3337"/>
                      <a:pt x="1422" y="3237"/>
                      <a:pt x="1417" y="3135"/>
                    </a:cubicBezTo>
                    <a:cubicBezTo>
                      <a:pt x="1410" y="2981"/>
                      <a:pt x="1390" y="2828"/>
                      <a:pt x="1379" y="2676"/>
                    </a:cubicBezTo>
                    <a:cubicBezTo>
                      <a:pt x="1375" y="2631"/>
                      <a:pt x="1379" y="2587"/>
                      <a:pt x="1390" y="2542"/>
                    </a:cubicBezTo>
                    <a:close/>
                    <a:moveTo>
                      <a:pt x="740" y="1"/>
                    </a:moveTo>
                    <a:cubicBezTo>
                      <a:pt x="727" y="1"/>
                      <a:pt x="712" y="4"/>
                      <a:pt x="695" y="12"/>
                    </a:cubicBezTo>
                    <a:cubicBezTo>
                      <a:pt x="628" y="41"/>
                      <a:pt x="554" y="73"/>
                      <a:pt x="507" y="124"/>
                    </a:cubicBezTo>
                    <a:cubicBezTo>
                      <a:pt x="204" y="455"/>
                      <a:pt x="1" y="824"/>
                      <a:pt x="65" y="1297"/>
                    </a:cubicBezTo>
                    <a:cubicBezTo>
                      <a:pt x="125" y="1727"/>
                      <a:pt x="271" y="2099"/>
                      <a:pt x="670" y="2332"/>
                    </a:cubicBezTo>
                    <a:cubicBezTo>
                      <a:pt x="869" y="2448"/>
                      <a:pt x="1004" y="2624"/>
                      <a:pt x="1096" y="2835"/>
                    </a:cubicBezTo>
                    <a:cubicBezTo>
                      <a:pt x="1106" y="2858"/>
                      <a:pt x="1134" y="2892"/>
                      <a:pt x="1152" y="2892"/>
                    </a:cubicBezTo>
                    <a:cubicBezTo>
                      <a:pt x="1152" y="2892"/>
                      <a:pt x="1152" y="2892"/>
                      <a:pt x="1152" y="2892"/>
                    </a:cubicBezTo>
                    <a:cubicBezTo>
                      <a:pt x="1177" y="2889"/>
                      <a:pt x="1205" y="2862"/>
                      <a:pt x="1222" y="2838"/>
                    </a:cubicBezTo>
                    <a:cubicBezTo>
                      <a:pt x="1258" y="2786"/>
                      <a:pt x="1288" y="2732"/>
                      <a:pt x="1320" y="2678"/>
                    </a:cubicBezTo>
                    <a:cubicBezTo>
                      <a:pt x="1326" y="2680"/>
                      <a:pt x="1333" y="2682"/>
                      <a:pt x="1339" y="2683"/>
                    </a:cubicBezTo>
                    <a:cubicBezTo>
                      <a:pt x="1358" y="2894"/>
                      <a:pt x="1392" y="3105"/>
                      <a:pt x="1338" y="3315"/>
                    </a:cubicBezTo>
                    <a:cubicBezTo>
                      <a:pt x="1328" y="3357"/>
                      <a:pt x="1298" y="3395"/>
                      <a:pt x="1269" y="3427"/>
                    </a:cubicBezTo>
                    <a:cubicBezTo>
                      <a:pt x="1244" y="3456"/>
                      <a:pt x="1211" y="3470"/>
                      <a:pt x="1176" y="3470"/>
                    </a:cubicBezTo>
                    <a:cubicBezTo>
                      <a:pt x="1158" y="3470"/>
                      <a:pt x="1139" y="3467"/>
                      <a:pt x="1119" y="3460"/>
                    </a:cubicBezTo>
                    <a:cubicBezTo>
                      <a:pt x="1065" y="3439"/>
                      <a:pt x="1036" y="3366"/>
                      <a:pt x="1066" y="3311"/>
                    </a:cubicBezTo>
                    <a:cubicBezTo>
                      <a:pt x="1082" y="3282"/>
                      <a:pt x="1100" y="3270"/>
                      <a:pt x="1120" y="3270"/>
                    </a:cubicBezTo>
                    <a:cubicBezTo>
                      <a:pt x="1138" y="3270"/>
                      <a:pt x="1159" y="3280"/>
                      <a:pt x="1182" y="3296"/>
                    </a:cubicBezTo>
                    <a:cubicBezTo>
                      <a:pt x="1196" y="3305"/>
                      <a:pt x="1208" y="3309"/>
                      <a:pt x="1218" y="3309"/>
                    </a:cubicBezTo>
                    <a:cubicBezTo>
                      <a:pt x="1247" y="3309"/>
                      <a:pt x="1265" y="3280"/>
                      <a:pt x="1271" y="3246"/>
                    </a:cubicBezTo>
                    <a:cubicBezTo>
                      <a:pt x="1284" y="3177"/>
                      <a:pt x="1268" y="3111"/>
                      <a:pt x="1210" y="3065"/>
                    </a:cubicBezTo>
                    <a:cubicBezTo>
                      <a:pt x="1181" y="3043"/>
                      <a:pt x="1149" y="3032"/>
                      <a:pt x="1118" y="3032"/>
                    </a:cubicBezTo>
                    <a:cubicBezTo>
                      <a:pt x="1088" y="3032"/>
                      <a:pt x="1058" y="3041"/>
                      <a:pt x="1028" y="3057"/>
                    </a:cubicBezTo>
                    <a:cubicBezTo>
                      <a:pt x="875" y="3138"/>
                      <a:pt x="817" y="3379"/>
                      <a:pt x="915" y="3532"/>
                    </a:cubicBezTo>
                    <a:cubicBezTo>
                      <a:pt x="974" y="3625"/>
                      <a:pt x="1071" y="3675"/>
                      <a:pt x="1172" y="3675"/>
                    </a:cubicBezTo>
                    <a:cubicBezTo>
                      <a:pt x="1237" y="3675"/>
                      <a:pt x="1304" y="3654"/>
                      <a:pt x="1363" y="3612"/>
                    </a:cubicBezTo>
                    <a:cubicBezTo>
                      <a:pt x="1378" y="3600"/>
                      <a:pt x="1395" y="3589"/>
                      <a:pt x="1421" y="3569"/>
                    </a:cubicBezTo>
                    <a:lnTo>
                      <a:pt x="1421" y="3569"/>
                    </a:lnTo>
                    <a:cubicBezTo>
                      <a:pt x="1416" y="3621"/>
                      <a:pt x="1413" y="3658"/>
                      <a:pt x="1410" y="3694"/>
                    </a:cubicBezTo>
                    <a:cubicBezTo>
                      <a:pt x="1386" y="3943"/>
                      <a:pt x="1358" y="4193"/>
                      <a:pt x="1413" y="4441"/>
                    </a:cubicBezTo>
                    <a:cubicBezTo>
                      <a:pt x="1447" y="4593"/>
                      <a:pt x="1523" y="4710"/>
                      <a:pt x="1685" y="4750"/>
                    </a:cubicBezTo>
                    <a:cubicBezTo>
                      <a:pt x="1696" y="4750"/>
                      <a:pt x="1706" y="4750"/>
                      <a:pt x="1718" y="4752"/>
                    </a:cubicBezTo>
                    <a:cubicBezTo>
                      <a:pt x="1842" y="4725"/>
                      <a:pt x="1901" y="4638"/>
                      <a:pt x="1910" y="4520"/>
                    </a:cubicBezTo>
                    <a:cubicBezTo>
                      <a:pt x="1913" y="4491"/>
                      <a:pt x="1896" y="4441"/>
                      <a:pt x="1877" y="4434"/>
                    </a:cubicBezTo>
                    <a:cubicBezTo>
                      <a:pt x="1867" y="4431"/>
                      <a:pt x="1856" y="4429"/>
                      <a:pt x="1844" y="4429"/>
                    </a:cubicBezTo>
                    <a:cubicBezTo>
                      <a:pt x="1817" y="4429"/>
                      <a:pt x="1787" y="4437"/>
                      <a:pt x="1770" y="4452"/>
                    </a:cubicBezTo>
                    <a:cubicBezTo>
                      <a:pt x="1737" y="4479"/>
                      <a:pt x="1707" y="4494"/>
                      <a:pt x="1683" y="4494"/>
                    </a:cubicBezTo>
                    <a:cubicBezTo>
                      <a:pt x="1647" y="4494"/>
                      <a:pt x="1622" y="4464"/>
                      <a:pt x="1610" y="4402"/>
                    </a:cubicBezTo>
                    <a:cubicBezTo>
                      <a:pt x="1586" y="4279"/>
                      <a:pt x="1576" y="4153"/>
                      <a:pt x="1560" y="4028"/>
                    </a:cubicBezTo>
                    <a:cubicBezTo>
                      <a:pt x="1556" y="3993"/>
                      <a:pt x="1556" y="3958"/>
                      <a:pt x="1553" y="3910"/>
                    </a:cubicBezTo>
                    <a:lnTo>
                      <a:pt x="1553" y="3910"/>
                    </a:lnTo>
                    <a:cubicBezTo>
                      <a:pt x="1584" y="3935"/>
                      <a:pt x="1600" y="3951"/>
                      <a:pt x="1618" y="3963"/>
                    </a:cubicBezTo>
                    <a:cubicBezTo>
                      <a:pt x="1669" y="3999"/>
                      <a:pt x="1730" y="4017"/>
                      <a:pt x="1792" y="4017"/>
                    </a:cubicBezTo>
                    <a:cubicBezTo>
                      <a:pt x="1870" y="4017"/>
                      <a:pt x="1949" y="3989"/>
                      <a:pt x="2008" y="3932"/>
                    </a:cubicBezTo>
                    <a:cubicBezTo>
                      <a:pt x="2111" y="3833"/>
                      <a:pt x="2135" y="3657"/>
                      <a:pt x="2057" y="3544"/>
                    </a:cubicBezTo>
                    <a:cubicBezTo>
                      <a:pt x="2022" y="3491"/>
                      <a:pt x="1975" y="3455"/>
                      <a:pt x="1915" y="3455"/>
                    </a:cubicBezTo>
                    <a:cubicBezTo>
                      <a:pt x="1906" y="3455"/>
                      <a:pt x="1897" y="3456"/>
                      <a:pt x="1888" y="3458"/>
                    </a:cubicBezTo>
                    <a:cubicBezTo>
                      <a:pt x="1820" y="3470"/>
                      <a:pt x="1773" y="3515"/>
                      <a:pt x="1758" y="3585"/>
                    </a:cubicBezTo>
                    <a:cubicBezTo>
                      <a:pt x="1754" y="3599"/>
                      <a:pt x="1755" y="3623"/>
                      <a:pt x="1764" y="3631"/>
                    </a:cubicBezTo>
                    <a:cubicBezTo>
                      <a:pt x="1767" y="3635"/>
                      <a:pt x="1772" y="3636"/>
                      <a:pt x="1778" y="3636"/>
                    </a:cubicBezTo>
                    <a:cubicBezTo>
                      <a:pt x="1788" y="3636"/>
                      <a:pt x="1801" y="3632"/>
                      <a:pt x="1811" y="3632"/>
                    </a:cubicBezTo>
                    <a:cubicBezTo>
                      <a:pt x="1813" y="3632"/>
                      <a:pt x="1815" y="3632"/>
                      <a:pt x="1817" y="3632"/>
                    </a:cubicBezTo>
                    <a:cubicBezTo>
                      <a:pt x="1832" y="3632"/>
                      <a:pt x="1851" y="3631"/>
                      <a:pt x="1866" y="3631"/>
                    </a:cubicBezTo>
                    <a:cubicBezTo>
                      <a:pt x="1880" y="3631"/>
                      <a:pt x="1890" y="3632"/>
                      <a:pt x="1893" y="3638"/>
                    </a:cubicBezTo>
                    <a:cubicBezTo>
                      <a:pt x="1909" y="3666"/>
                      <a:pt x="1919" y="3715"/>
                      <a:pt x="1904" y="3739"/>
                    </a:cubicBezTo>
                    <a:cubicBezTo>
                      <a:pt x="1884" y="3770"/>
                      <a:pt x="1840" y="3807"/>
                      <a:pt x="1807" y="3807"/>
                    </a:cubicBezTo>
                    <a:cubicBezTo>
                      <a:pt x="1806" y="3807"/>
                      <a:pt x="1805" y="3807"/>
                      <a:pt x="1804" y="3807"/>
                    </a:cubicBezTo>
                    <a:cubicBezTo>
                      <a:pt x="1763" y="3804"/>
                      <a:pt x="1703" y="3771"/>
                      <a:pt x="1690" y="3736"/>
                    </a:cubicBezTo>
                    <a:cubicBezTo>
                      <a:pt x="1661" y="3662"/>
                      <a:pt x="1650" y="3579"/>
                      <a:pt x="1643" y="3498"/>
                    </a:cubicBezTo>
                    <a:cubicBezTo>
                      <a:pt x="1620" y="3281"/>
                      <a:pt x="1603" y="3064"/>
                      <a:pt x="1583" y="2847"/>
                    </a:cubicBezTo>
                    <a:cubicBezTo>
                      <a:pt x="1581" y="2820"/>
                      <a:pt x="1574" y="2794"/>
                      <a:pt x="1567" y="2747"/>
                    </a:cubicBezTo>
                    <a:lnTo>
                      <a:pt x="1567" y="2747"/>
                    </a:lnTo>
                    <a:cubicBezTo>
                      <a:pt x="1712" y="2872"/>
                      <a:pt x="1817" y="2998"/>
                      <a:pt x="1837" y="3178"/>
                    </a:cubicBezTo>
                    <a:cubicBezTo>
                      <a:pt x="1840" y="3205"/>
                      <a:pt x="1852" y="3239"/>
                      <a:pt x="1871" y="3251"/>
                    </a:cubicBezTo>
                    <a:cubicBezTo>
                      <a:pt x="1873" y="3253"/>
                      <a:pt x="1876" y="3253"/>
                      <a:pt x="1879" y="3253"/>
                    </a:cubicBezTo>
                    <a:cubicBezTo>
                      <a:pt x="1894" y="3253"/>
                      <a:pt x="1923" y="3237"/>
                      <a:pt x="1941" y="3224"/>
                    </a:cubicBezTo>
                    <a:cubicBezTo>
                      <a:pt x="2137" y="3078"/>
                      <a:pt x="2256" y="2878"/>
                      <a:pt x="2310" y="2641"/>
                    </a:cubicBezTo>
                    <a:cubicBezTo>
                      <a:pt x="2435" y="2092"/>
                      <a:pt x="2181" y="1449"/>
                      <a:pt x="1708" y="1147"/>
                    </a:cubicBezTo>
                    <a:cubicBezTo>
                      <a:pt x="1491" y="1009"/>
                      <a:pt x="1279" y="864"/>
                      <a:pt x="1070" y="715"/>
                    </a:cubicBezTo>
                    <a:cubicBezTo>
                      <a:pt x="1011" y="676"/>
                      <a:pt x="961" y="621"/>
                      <a:pt x="921" y="563"/>
                    </a:cubicBezTo>
                    <a:cubicBezTo>
                      <a:pt x="823" y="419"/>
                      <a:pt x="798" y="253"/>
                      <a:pt x="794" y="82"/>
                    </a:cubicBezTo>
                    <a:cubicBezTo>
                      <a:pt x="792" y="29"/>
                      <a:pt x="775" y="1"/>
                      <a:pt x="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1" name="Google Shape;7761;p34"/>
              <p:cNvSpPr/>
              <p:nvPr/>
            </p:nvSpPr>
            <p:spPr>
              <a:xfrm>
                <a:off x="392322" y="364660"/>
                <a:ext cx="257490" cy="382618"/>
              </a:xfrm>
              <a:custGeom>
                <a:avLst/>
                <a:gdLst/>
                <a:ahLst/>
                <a:cxnLst/>
                <a:rect l="l" t="t" r="r" b="b"/>
                <a:pathLst>
                  <a:path w="2741" h="4073" extrusionOk="0">
                    <a:moveTo>
                      <a:pt x="2348" y="79"/>
                    </a:moveTo>
                    <a:cubicBezTo>
                      <a:pt x="2352" y="79"/>
                      <a:pt x="2357" y="81"/>
                      <a:pt x="2368" y="82"/>
                    </a:cubicBezTo>
                    <a:cubicBezTo>
                      <a:pt x="2357" y="90"/>
                      <a:pt x="2352" y="97"/>
                      <a:pt x="2346" y="100"/>
                    </a:cubicBezTo>
                    <a:cubicBezTo>
                      <a:pt x="1941" y="301"/>
                      <a:pt x="1688" y="630"/>
                      <a:pt x="1546" y="1050"/>
                    </a:cubicBezTo>
                    <a:cubicBezTo>
                      <a:pt x="1484" y="1234"/>
                      <a:pt x="1421" y="1416"/>
                      <a:pt x="1357" y="1598"/>
                    </a:cubicBezTo>
                    <a:cubicBezTo>
                      <a:pt x="1297" y="1771"/>
                      <a:pt x="1227" y="1941"/>
                      <a:pt x="1092" y="2072"/>
                    </a:cubicBezTo>
                    <a:cubicBezTo>
                      <a:pt x="1063" y="2101"/>
                      <a:pt x="1030" y="2123"/>
                      <a:pt x="999" y="2149"/>
                    </a:cubicBezTo>
                    <a:cubicBezTo>
                      <a:pt x="995" y="2145"/>
                      <a:pt x="990" y="2142"/>
                      <a:pt x="984" y="2138"/>
                    </a:cubicBezTo>
                    <a:cubicBezTo>
                      <a:pt x="1210" y="1885"/>
                      <a:pt x="1242" y="1566"/>
                      <a:pt x="1294" y="1253"/>
                    </a:cubicBezTo>
                    <a:cubicBezTo>
                      <a:pt x="1399" y="662"/>
                      <a:pt x="1790" y="318"/>
                      <a:pt x="2311" y="90"/>
                    </a:cubicBezTo>
                    <a:cubicBezTo>
                      <a:pt x="2321" y="84"/>
                      <a:pt x="2333" y="82"/>
                      <a:pt x="2346" y="79"/>
                    </a:cubicBezTo>
                    <a:cubicBezTo>
                      <a:pt x="2346" y="79"/>
                      <a:pt x="2347" y="79"/>
                      <a:pt x="2348" y="79"/>
                    </a:cubicBezTo>
                    <a:close/>
                    <a:moveTo>
                      <a:pt x="2621" y="55"/>
                    </a:moveTo>
                    <a:cubicBezTo>
                      <a:pt x="2670" y="55"/>
                      <a:pt x="2692" y="90"/>
                      <a:pt x="2685" y="160"/>
                    </a:cubicBezTo>
                    <a:cubicBezTo>
                      <a:pt x="2678" y="232"/>
                      <a:pt x="2666" y="314"/>
                      <a:pt x="2626" y="368"/>
                    </a:cubicBezTo>
                    <a:cubicBezTo>
                      <a:pt x="2477" y="574"/>
                      <a:pt x="2409" y="811"/>
                      <a:pt x="2346" y="1050"/>
                    </a:cubicBezTo>
                    <a:cubicBezTo>
                      <a:pt x="2286" y="1276"/>
                      <a:pt x="2229" y="1502"/>
                      <a:pt x="2096" y="1699"/>
                    </a:cubicBezTo>
                    <a:cubicBezTo>
                      <a:pt x="1997" y="1848"/>
                      <a:pt x="1872" y="1967"/>
                      <a:pt x="1703" y="2025"/>
                    </a:cubicBezTo>
                    <a:cubicBezTo>
                      <a:pt x="1497" y="2097"/>
                      <a:pt x="1283" y="2148"/>
                      <a:pt x="1071" y="2207"/>
                    </a:cubicBezTo>
                    <a:cubicBezTo>
                      <a:pt x="1067" y="2208"/>
                      <a:pt x="1062" y="2209"/>
                      <a:pt x="1057" y="2209"/>
                    </a:cubicBezTo>
                    <a:cubicBezTo>
                      <a:pt x="1047" y="2209"/>
                      <a:pt x="1034" y="2207"/>
                      <a:pt x="1014" y="2207"/>
                    </a:cubicBezTo>
                    <a:cubicBezTo>
                      <a:pt x="1274" y="2023"/>
                      <a:pt x="1360" y="1753"/>
                      <a:pt x="1452" y="1483"/>
                    </a:cubicBezTo>
                    <a:cubicBezTo>
                      <a:pt x="1536" y="1235"/>
                      <a:pt x="1626" y="988"/>
                      <a:pt x="1738" y="753"/>
                    </a:cubicBezTo>
                    <a:cubicBezTo>
                      <a:pt x="1907" y="404"/>
                      <a:pt x="2204" y="196"/>
                      <a:pt x="2561" y="68"/>
                    </a:cubicBezTo>
                    <a:cubicBezTo>
                      <a:pt x="2584" y="60"/>
                      <a:pt x="2604" y="55"/>
                      <a:pt x="2621" y="55"/>
                    </a:cubicBezTo>
                    <a:close/>
                    <a:moveTo>
                      <a:pt x="1266" y="1060"/>
                    </a:moveTo>
                    <a:cubicBezTo>
                      <a:pt x="1252" y="1187"/>
                      <a:pt x="1237" y="1301"/>
                      <a:pt x="1125" y="1389"/>
                    </a:cubicBezTo>
                    <a:cubicBezTo>
                      <a:pt x="1005" y="1482"/>
                      <a:pt x="927" y="1616"/>
                      <a:pt x="880" y="1763"/>
                    </a:cubicBezTo>
                    <a:cubicBezTo>
                      <a:pt x="829" y="1923"/>
                      <a:pt x="784" y="2086"/>
                      <a:pt x="745" y="2248"/>
                    </a:cubicBezTo>
                    <a:cubicBezTo>
                      <a:pt x="707" y="2401"/>
                      <a:pt x="655" y="2543"/>
                      <a:pt x="544" y="2656"/>
                    </a:cubicBezTo>
                    <a:cubicBezTo>
                      <a:pt x="481" y="2722"/>
                      <a:pt x="407" y="2754"/>
                      <a:pt x="312" y="2759"/>
                    </a:cubicBezTo>
                    <a:cubicBezTo>
                      <a:pt x="561" y="2542"/>
                      <a:pt x="660" y="2248"/>
                      <a:pt x="730" y="1943"/>
                    </a:cubicBezTo>
                    <a:cubicBezTo>
                      <a:pt x="776" y="1741"/>
                      <a:pt x="824" y="1540"/>
                      <a:pt x="958" y="1376"/>
                    </a:cubicBezTo>
                    <a:cubicBezTo>
                      <a:pt x="1051" y="1261"/>
                      <a:pt x="1158" y="1159"/>
                      <a:pt x="1266" y="1060"/>
                    </a:cubicBezTo>
                    <a:close/>
                    <a:moveTo>
                      <a:pt x="1217" y="1337"/>
                    </a:moveTo>
                    <a:lnTo>
                      <a:pt x="1217" y="1337"/>
                    </a:lnTo>
                    <a:cubicBezTo>
                      <a:pt x="1184" y="1626"/>
                      <a:pt x="1124" y="1889"/>
                      <a:pt x="942" y="2112"/>
                    </a:cubicBezTo>
                    <a:cubicBezTo>
                      <a:pt x="913" y="2147"/>
                      <a:pt x="900" y="2195"/>
                      <a:pt x="879" y="2237"/>
                    </a:cubicBezTo>
                    <a:cubicBezTo>
                      <a:pt x="922" y="2244"/>
                      <a:pt x="966" y="2259"/>
                      <a:pt x="1009" y="2259"/>
                    </a:cubicBezTo>
                    <a:cubicBezTo>
                      <a:pt x="1015" y="2259"/>
                      <a:pt x="1021" y="2258"/>
                      <a:pt x="1027" y="2258"/>
                    </a:cubicBezTo>
                    <a:cubicBezTo>
                      <a:pt x="1128" y="2248"/>
                      <a:pt x="1227" y="2228"/>
                      <a:pt x="1326" y="2211"/>
                    </a:cubicBezTo>
                    <a:lnTo>
                      <a:pt x="1326" y="2211"/>
                    </a:lnTo>
                    <a:cubicBezTo>
                      <a:pt x="1266" y="2552"/>
                      <a:pt x="816" y="2834"/>
                      <a:pt x="440" y="2834"/>
                    </a:cubicBezTo>
                    <a:cubicBezTo>
                      <a:pt x="393" y="2834"/>
                      <a:pt x="347" y="2830"/>
                      <a:pt x="304" y="2821"/>
                    </a:cubicBezTo>
                    <a:cubicBezTo>
                      <a:pt x="634" y="2760"/>
                      <a:pt x="727" y="2515"/>
                      <a:pt x="791" y="2241"/>
                    </a:cubicBezTo>
                    <a:cubicBezTo>
                      <a:pt x="829" y="2074"/>
                      <a:pt x="877" y="1911"/>
                      <a:pt x="929" y="1747"/>
                    </a:cubicBezTo>
                    <a:cubicBezTo>
                      <a:pt x="974" y="1606"/>
                      <a:pt x="1062" y="1488"/>
                      <a:pt x="1163" y="1381"/>
                    </a:cubicBezTo>
                    <a:cubicBezTo>
                      <a:pt x="1176" y="1367"/>
                      <a:pt x="1192" y="1358"/>
                      <a:pt x="1217" y="1337"/>
                    </a:cubicBezTo>
                    <a:close/>
                    <a:moveTo>
                      <a:pt x="1475" y="2174"/>
                    </a:moveTo>
                    <a:cubicBezTo>
                      <a:pt x="1483" y="2174"/>
                      <a:pt x="1490" y="2175"/>
                      <a:pt x="1499" y="2175"/>
                    </a:cubicBezTo>
                    <a:cubicBezTo>
                      <a:pt x="1419" y="2310"/>
                      <a:pt x="1354" y="2434"/>
                      <a:pt x="1279" y="2551"/>
                    </a:cubicBezTo>
                    <a:cubicBezTo>
                      <a:pt x="1145" y="2761"/>
                      <a:pt x="1004" y="2967"/>
                      <a:pt x="870" y="3178"/>
                    </a:cubicBezTo>
                    <a:cubicBezTo>
                      <a:pt x="839" y="3228"/>
                      <a:pt x="820" y="3286"/>
                      <a:pt x="805" y="3342"/>
                    </a:cubicBezTo>
                    <a:cubicBezTo>
                      <a:pt x="800" y="3363"/>
                      <a:pt x="814" y="3395"/>
                      <a:pt x="829" y="3414"/>
                    </a:cubicBezTo>
                    <a:cubicBezTo>
                      <a:pt x="830" y="3414"/>
                      <a:pt x="832" y="3415"/>
                      <a:pt x="834" y="3415"/>
                    </a:cubicBezTo>
                    <a:cubicBezTo>
                      <a:pt x="845" y="3415"/>
                      <a:pt x="874" y="3400"/>
                      <a:pt x="892" y="3395"/>
                    </a:cubicBezTo>
                    <a:cubicBezTo>
                      <a:pt x="909" y="3391"/>
                      <a:pt x="929" y="3380"/>
                      <a:pt x="942" y="3380"/>
                    </a:cubicBezTo>
                    <a:cubicBezTo>
                      <a:pt x="946" y="3380"/>
                      <a:pt x="949" y="3381"/>
                      <a:pt x="951" y="3383"/>
                    </a:cubicBezTo>
                    <a:cubicBezTo>
                      <a:pt x="965" y="3391"/>
                      <a:pt x="972" y="3420"/>
                      <a:pt x="972" y="3440"/>
                    </a:cubicBezTo>
                    <a:cubicBezTo>
                      <a:pt x="970" y="3507"/>
                      <a:pt x="908" y="3554"/>
                      <a:pt x="831" y="3555"/>
                    </a:cubicBezTo>
                    <a:cubicBezTo>
                      <a:pt x="830" y="3555"/>
                      <a:pt x="829" y="3555"/>
                      <a:pt x="828" y="3555"/>
                    </a:cubicBezTo>
                    <a:cubicBezTo>
                      <a:pt x="747" y="3555"/>
                      <a:pt x="690" y="3507"/>
                      <a:pt x="688" y="3429"/>
                    </a:cubicBezTo>
                    <a:cubicBezTo>
                      <a:pt x="684" y="3303"/>
                      <a:pt x="745" y="3200"/>
                      <a:pt x="808" y="3100"/>
                    </a:cubicBezTo>
                    <a:cubicBezTo>
                      <a:pt x="845" y="3042"/>
                      <a:pt x="892" y="2991"/>
                      <a:pt x="933" y="2934"/>
                    </a:cubicBezTo>
                    <a:cubicBezTo>
                      <a:pt x="1066" y="2744"/>
                      <a:pt x="1197" y="2555"/>
                      <a:pt x="1327" y="2362"/>
                    </a:cubicBezTo>
                    <a:cubicBezTo>
                      <a:pt x="1352" y="2326"/>
                      <a:pt x="1368" y="2283"/>
                      <a:pt x="1378" y="2240"/>
                    </a:cubicBezTo>
                    <a:cubicBezTo>
                      <a:pt x="1389" y="2195"/>
                      <a:pt x="1412" y="2174"/>
                      <a:pt x="1475" y="2174"/>
                    </a:cubicBezTo>
                    <a:close/>
                    <a:moveTo>
                      <a:pt x="97" y="3645"/>
                    </a:moveTo>
                    <a:cubicBezTo>
                      <a:pt x="108" y="3645"/>
                      <a:pt x="120" y="3652"/>
                      <a:pt x="127" y="3669"/>
                    </a:cubicBezTo>
                    <a:cubicBezTo>
                      <a:pt x="147" y="3716"/>
                      <a:pt x="158" y="3777"/>
                      <a:pt x="217" y="3777"/>
                    </a:cubicBezTo>
                    <a:cubicBezTo>
                      <a:pt x="221" y="3777"/>
                      <a:pt x="225" y="3777"/>
                      <a:pt x="229" y="3776"/>
                    </a:cubicBezTo>
                    <a:cubicBezTo>
                      <a:pt x="281" y="3770"/>
                      <a:pt x="328" y="3739"/>
                      <a:pt x="378" y="3718"/>
                    </a:cubicBezTo>
                    <a:cubicBezTo>
                      <a:pt x="383" y="3715"/>
                      <a:pt x="389" y="3713"/>
                      <a:pt x="397" y="3710"/>
                    </a:cubicBezTo>
                    <a:lnTo>
                      <a:pt x="397" y="3710"/>
                    </a:lnTo>
                    <a:cubicBezTo>
                      <a:pt x="365" y="3804"/>
                      <a:pt x="276" y="3880"/>
                      <a:pt x="187" y="3880"/>
                    </a:cubicBezTo>
                    <a:cubicBezTo>
                      <a:pt x="185" y="3880"/>
                      <a:pt x="182" y="3880"/>
                      <a:pt x="179" y="3879"/>
                    </a:cubicBezTo>
                    <a:cubicBezTo>
                      <a:pt x="144" y="3878"/>
                      <a:pt x="96" y="3847"/>
                      <a:pt x="82" y="3818"/>
                    </a:cubicBezTo>
                    <a:cubicBezTo>
                      <a:pt x="63" y="3775"/>
                      <a:pt x="61" y="3719"/>
                      <a:pt x="68" y="3672"/>
                    </a:cubicBezTo>
                    <a:cubicBezTo>
                      <a:pt x="70" y="3657"/>
                      <a:pt x="83" y="3645"/>
                      <a:pt x="97" y="3645"/>
                    </a:cubicBezTo>
                    <a:close/>
                    <a:moveTo>
                      <a:pt x="621" y="3348"/>
                    </a:moveTo>
                    <a:cubicBezTo>
                      <a:pt x="645" y="3439"/>
                      <a:pt x="636" y="3516"/>
                      <a:pt x="583" y="3591"/>
                    </a:cubicBezTo>
                    <a:cubicBezTo>
                      <a:pt x="503" y="3709"/>
                      <a:pt x="541" y="3828"/>
                      <a:pt x="662" y="3904"/>
                    </a:cubicBezTo>
                    <a:cubicBezTo>
                      <a:pt x="677" y="3915"/>
                      <a:pt x="696" y="3951"/>
                      <a:pt x="690" y="3961"/>
                    </a:cubicBezTo>
                    <a:cubicBezTo>
                      <a:pt x="676" y="3987"/>
                      <a:pt x="650" y="4014"/>
                      <a:pt x="624" y="4022"/>
                    </a:cubicBezTo>
                    <a:cubicBezTo>
                      <a:pt x="615" y="4025"/>
                      <a:pt x="606" y="4026"/>
                      <a:pt x="597" y="4026"/>
                    </a:cubicBezTo>
                    <a:cubicBezTo>
                      <a:pt x="544" y="4026"/>
                      <a:pt x="494" y="3982"/>
                      <a:pt x="469" y="3915"/>
                    </a:cubicBezTo>
                    <a:cubicBezTo>
                      <a:pt x="430" y="3803"/>
                      <a:pt x="449" y="3693"/>
                      <a:pt x="493" y="3589"/>
                    </a:cubicBezTo>
                    <a:cubicBezTo>
                      <a:pt x="528" y="3506"/>
                      <a:pt x="577" y="3428"/>
                      <a:pt x="621" y="3348"/>
                    </a:cubicBezTo>
                    <a:close/>
                    <a:moveTo>
                      <a:pt x="2593" y="0"/>
                    </a:moveTo>
                    <a:cubicBezTo>
                      <a:pt x="2588" y="0"/>
                      <a:pt x="2583" y="1"/>
                      <a:pt x="2577" y="1"/>
                    </a:cubicBezTo>
                    <a:cubicBezTo>
                      <a:pt x="2421" y="6"/>
                      <a:pt x="2271" y="36"/>
                      <a:pt x="2135" y="112"/>
                    </a:cubicBezTo>
                    <a:cubicBezTo>
                      <a:pt x="1779" y="311"/>
                      <a:pt x="1462" y="549"/>
                      <a:pt x="1314" y="954"/>
                    </a:cubicBezTo>
                    <a:cubicBezTo>
                      <a:pt x="1304" y="981"/>
                      <a:pt x="1278" y="1007"/>
                      <a:pt x="1253" y="1024"/>
                    </a:cubicBezTo>
                    <a:cubicBezTo>
                      <a:pt x="938" y="1246"/>
                      <a:pt x="748" y="1546"/>
                      <a:pt x="682" y="1928"/>
                    </a:cubicBezTo>
                    <a:cubicBezTo>
                      <a:pt x="646" y="2138"/>
                      <a:pt x="571" y="2336"/>
                      <a:pt x="455" y="2514"/>
                    </a:cubicBezTo>
                    <a:cubicBezTo>
                      <a:pt x="405" y="2589"/>
                      <a:pt x="327" y="2649"/>
                      <a:pt x="265" y="2717"/>
                    </a:cubicBezTo>
                    <a:cubicBezTo>
                      <a:pt x="242" y="2742"/>
                      <a:pt x="206" y="2777"/>
                      <a:pt x="211" y="2800"/>
                    </a:cubicBezTo>
                    <a:cubicBezTo>
                      <a:pt x="217" y="2827"/>
                      <a:pt x="260" y="2861"/>
                      <a:pt x="289" y="2863"/>
                    </a:cubicBezTo>
                    <a:cubicBezTo>
                      <a:pt x="339" y="2868"/>
                      <a:pt x="390" y="2871"/>
                      <a:pt x="440" y="2871"/>
                    </a:cubicBezTo>
                    <a:cubicBezTo>
                      <a:pt x="481" y="2871"/>
                      <a:pt x="522" y="2869"/>
                      <a:pt x="562" y="2863"/>
                    </a:cubicBezTo>
                    <a:cubicBezTo>
                      <a:pt x="748" y="2839"/>
                      <a:pt x="918" y="2769"/>
                      <a:pt x="1076" y="2662"/>
                    </a:cubicBezTo>
                    <a:lnTo>
                      <a:pt x="1076" y="2662"/>
                    </a:lnTo>
                    <a:cubicBezTo>
                      <a:pt x="1023" y="2746"/>
                      <a:pt x="960" y="2821"/>
                      <a:pt x="904" y="2901"/>
                    </a:cubicBezTo>
                    <a:cubicBezTo>
                      <a:pt x="753" y="3118"/>
                      <a:pt x="607" y="3340"/>
                      <a:pt x="453" y="3554"/>
                    </a:cubicBezTo>
                    <a:cubicBezTo>
                      <a:pt x="407" y="3619"/>
                      <a:pt x="345" y="3673"/>
                      <a:pt x="281" y="3720"/>
                    </a:cubicBezTo>
                    <a:cubicBezTo>
                      <a:pt x="266" y="3732"/>
                      <a:pt x="250" y="3738"/>
                      <a:pt x="235" y="3738"/>
                    </a:cubicBezTo>
                    <a:cubicBezTo>
                      <a:pt x="209" y="3738"/>
                      <a:pt x="186" y="3720"/>
                      <a:pt x="170" y="3679"/>
                    </a:cubicBezTo>
                    <a:cubicBezTo>
                      <a:pt x="159" y="3648"/>
                      <a:pt x="121" y="3630"/>
                      <a:pt x="93" y="3605"/>
                    </a:cubicBezTo>
                    <a:cubicBezTo>
                      <a:pt x="66" y="3636"/>
                      <a:pt x="21" y="3664"/>
                      <a:pt x="14" y="3699"/>
                    </a:cubicBezTo>
                    <a:cubicBezTo>
                      <a:pt x="0" y="3775"/>
                      <a:pt x="28" y="3846"/>
                      <a:pt x="91" y="3896"/>
                    </a:cubicBezTo>
                    <a:cubicBezTo>
                      <a:pt x="117" y="3917"/>
                      <a:pt x="144" y="3926"/>
                      <a:pt x="170" y="3926"/>
                    </a:cubicBezTo>
                    <a:cubicBezTo>
                      <a:pt x="205" y="3926"/>
                      <a:pt x="240" y="3911"/>
                      <a:pt x="273" y="3895"/>
                    </a:cubicBezTo>
                    <a:cubicBezTo>
                      <a:pt x="315" y="3874"/>
                      <a:pt x="353" y="3842"/>
                      <a:pt x="386" y="3819"/>
                    </a:cubicBezTo>
                    <a:cubicBezTo>
                      <a:pt x="408" y="3875"/>
                      <a:pt x="422" y="3935"/>
                      <a:pt x="451" y="3986"/>
                    </a:cubicBezTo>
                    <a:cubicBezTo>
                      <a:pt x="481" y="4038"/>
                      <a:pt x="540" y="4073"/>
                      <a:pt x="595" y="4073"/>
                    </a:cubicBezTo>
                    <a:cubicBezTo>
                      <a:pt x="614" y="4073"/>
                      <a:pt x="632" y="4069"/>
                      <a:pt x="649" y="4060"/>
                    </a:cubicBezTo>
                    <a:cubicBezTo>
                      <a:pt x="688" y="4041"/>
                      <a:pt x="722" y="3996"/>
                      <a:pt x="738" y="3955"/>
                    </a:cubicBezTo>
                    <a:cubicBezTo>
                      <a:pt x="756" y="3905"/>
                      <a:pt x="711" y="3879"/>
                      <a:pt x="672" y="3853"/>
                    </a:cubicBezTo>
                    <a:cubicBezTo>
                      <a:pt x="639" y="3828"/>
                      <a:pt x="608" y="3791"/>
                      <a:pt x="597" y="3753"/>
                    </a:cubicBezTo>
                    <a:cubicBezTo>
                      <a:pt x="571" y="3669"/>
                      <a:pt x="614" y="3602"/>
                      <a:pt x="672" y="3544"/>
                    </a:cubicBezTo>
                    <a:cubicBezTo>
                      <a:pt x="729" y="3583"/>
                      <a:pt x="785" y="3602"/>
                      <a:pt x="836" y="3602"/>
                    </a:cubicBezTo>
                    <a:cubicBezTo>
                      <a:pt x="885" y="3602"/>
                      <a:pt x="930" y="3584"/>
                      <a:pt x="968" y="3548"/>
                    </a:cubicBezTo>
                    <a:cubicBezTo>
                      <a:pt x="1016" y="3502"/>
                      <a:pt x="1035" y="3414"/>
                      <a:pt x="1001" y="3364"/>
                    </a:cubicBezTo>
                    <a:cubicBezTo>
                      <a:pt x="982" y="3335"/>
                      <a:pt x="961" y="3325"/>
                      <a:pt x="938" y="3325"/>
                    </a:cubicBezTo>
                    <a:cubicBezTo>
                      <a:pt x="912" y="3325"/>
                      <a:pt x="884" y="3339"/>
                      <a:pt x="856" y="3352"/>
                    </a:cubicBezTo>
                    <a:cubicBezTo>
                      <a:pt x="851" y="3348"/>
                      <a:pt x="846" y="3342"/>
                      <a:pt x="836" y="3337"/>
                    </a:cubicBezTo>
                    <a:cubicBezTo>
                      <a:pt x="870" y="3273"/>
                      <a:pt x="897" y="3203"/>
                      <a:pt x="937" y="3142"/>
                    </a:cubicBezTo>
                    <a:cubicBezTo>
                      <a:pt x="1066" y="2944"/>
                      <a:pt x="1202" y="2748"/>
                      <a:pt x="1330" y="2548"/>
                    </a:cubicBezTo>
                    <a:cubicBezTo>
                      <a:pt x="1392" y="2452"/>
                      <a:pt x="1450" y="2349"/>
                      <a:pt x="1492" y="2241"/>
                    </a:cubicBezTo>
                    <a:cubicBezTo>
                      <a:pt x="1521" y="2169"/>
                      <a:pt x="1557" y="2132"/>
                      <a:pt x="1629" y="2107"/>
                    </a:cubicBezTo>
                    <a:cubicBezTo>
                      <a:pt x="1901" y="2015"/>
                      <a:pt x="2102" y="1837"/>
                      <a:pt x="2218" y="1575"/>
                    </a:cubicBezTo>
                    <a:cubicBezTo>
                      <a:pt x="2287" y="1417"/>
                      <a:pt x="2334" y="1250"/>
                      <a:pt x="2383" y="1083"/>
                    </a:cubicBezTo>
                    <a:cubicBezTo>
                      <a:pt x="2452" y="841"/>
                      <a:pt x="2517" y="598"/>
                      <a:pt x="2668" y="386"/>
                    </a:cubicBezTo>
                    <a:cubicBezTo>
                      <a:pt x="2712" y="324"/>
                      <a:pt x="2725" y="233"/>
                      <a:pt x="2731" y="155"/>
                    </a:cubicBezTo>
                    <a:cubicBezTo>
                      <a:pt x="2741" y="42"/>
                      <a:pt x="2698" y="0"/>
                      <a:pt x="25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62" name="Google Shape;7762;p34"/>
            <p:cNvGrpSpPr/>
            <p:nvPr/>
          </p:nvGrpSpPr>
          <p:grpSpPr>
            <a:xfrm rot="-5593192" flipH="1">
              <a:off x="191953" y="4220312"/>
              <a:ext cx="377647" cy="388763"/>
              <a:chOff x="4938660" y="425165"/>
              <a:chExt cx="559672" cy="576145"/>
            </a:xfrm>
          </p:grpSpPr>
          <p:sp>
            <p:nvSpPr>
              <p:cNvPr id="7763" name="Google Shape;7763;p34"/>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4" name="Google Shape;7764;p34"/>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5" name="Google Shape;7765;p34"/>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766" name="Google Shape;7766;p34"/>
              <p:cNvGrpSpPr/>
              <p:nvPr/>
            </p:nvGrpSpPr>
            <p:grpSpPr>
              <a:xfrm>
                <a:off x="4944600" y="430289"/>
                <a:ext cx="540129" cy="565048"/>
                <a:chOff x="7190876" y="359628"/>
                <a:chExt cx="727251" cy="760802"/>
              </a:xfrm>
            </p:grpSpPr>
            <p:sp>
              <p:nvSpPr>
                <p:cNvPr id="7767" name="Google Shape;7767;p34"/>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8" name="Google Shape;7768;p34"/>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9" name="Google Shape;7769;p34"/>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0" name="Google Shape;7770;p34"/>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1" name="Google Shape;7771;p34"/>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2" name="Google Shape;7772;p34"/>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3" name="Google Shape;7773;p34"/>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4" name="Google Shape;7774;p34"/>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5" name="Google Shape;7775;p34"/>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6" name="Google Shape;7776;p34"/>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7" name="Google Shape;7777;p34"/>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8" name="Google Shape;7778;p34"/>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9" name="Google Shape;7779;p34"/>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0" name="Google Shape;7780;p34"/>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1" name="Google Shape;7781;p34"/>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782" name="Google Shape;7782;p34"/>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83" name="Google Shape;7783;p34"/>
            <p:cNvGrpSpPr/>
            <p:nvPr/>
          </p:nvGrpSpPr>
          <p:grpSpPr>
            <a:xfrm rot="6990454">
              <a:off x="430263" y="4695592"/>
              <a:ext cx="299326" cy="308136"/>
              <a:chOff x="4938660" y="425165"/>
              <a:chExt cx="559672" cy="576145"/>
            </a:xfrm>
          </p:grpSpPr>
          <p:sp>
            <p:nvSpPr>
              <p:cNvPr id="7784" name="Google Shape;7784;p34"/>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5" name="Google Shape;7785;p34"/>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6" name="Google Shape;7786;p34"/>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787" name="Google Shape;7787;p34"/>
              <p:cNvGrpSpPr/>
              <p:nvPr/>
            </p:nvGrpSpPr>
            <p:grpSpPr>
              <a:xfrm>
                <a:off x="4944600" y="430289"/>
                <a:ext cx="540129" cy="565048"/>
                <a:chOff x="7190876" y="359628"/>
                <a:chExt cx="727251" cy="760802"/>
              </a:xfrm>
            </p:grpSpPr>
            <p:sp>
              <p:nvSpPr>
                <p:cNvPr id="7788" name="Google Shape;7788;p34"/>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9" name="Google Shape;7789;p34"/>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0" name="Google Shape;7790;p34"/>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1" name="Google Shape;7791;p34"/>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2" name="Google Shape;7792;p34"/>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3" name="Google Shape;7793;p34"/>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4" name="Google Shape;7794;p34"/>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5" name="Google Shape;7795;p34"/>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6" name="Google Shape;7796;p34"/>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7" name="Google Shape;7797;p34"/>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8" name="Google Shape;7798;p34"/>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9" name="Google Shape;7799;p34"/>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0" name="Google Shape;7800;p34"/>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1" name="Google Shape;7801;p34"/>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2" name="Google Shape;7802;p34"/>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803" name="Google Shape;7803;p34"/>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04" name="Google Shape;7804;p34"/>
            <p:cNvGrpSpPr/>
            <p:nvPr/>
          </p:nvGrpSpPr>
          <p:grpSpPr>
            <a:xfrm rot="-9764029">
              <a:off x="631009" y="4517218"/>
              <a:ext cx="164428" cy="308578"/>
              <a:chOff x="5166319" y="2259335"/>
              <a:chExt cx="164435" cy="308590"/>
            </a:xfrm>
          </p:grpSpPr>
          <p:grpSp>
            <p:nvGrpSpPr>
              <p:cNvPr id="7805" name="Google Shape;7805;p34"/>
              <p:cNvGrpSpPr/>
              <p:nvPr/>
            </p:nvGrpSpPr>
            <p:grpSpPr>
              <a:xfrm>
                <a:off x="5169922" y="2402383"/>
                <a:ext cx="157067" cy="160932"/>
                <a:chOff x="6429427" y="832961"/>
                <a:chExt cx="211481" cy="216686"/>
              </a:xfrm>
            </p:grpSpPr>
            <p:sp>
              <p:nvSpPr>
                <p:cNvPr id="7806" name="Google Shape;7806;p34"/>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7" name="Google Shape;7807;p34"/>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8" name="Google Shape;7808;p34"/>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9" name="Google Shape;7809;p34"/>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0" name="Google Shape;7810;p34"/>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1" name="Google Shape;7811;p34"/>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2" name="Google Shape;7812;p34"/>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3" name="Google Shape;7813;p34"/>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4" name="Google Shape;7814;p34"/>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815" name="Google Shape;7815;p34"/>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1">
  <p:cSld name="CUSTOM_9_1_2">
    <p:spTree>
      <p:nvGrpSpPr>
        <p:cNvPr id="7816" name="Shape 7816"/>
        <p:cNvGrpSpPr/>
        <p:nvPr/>
      </p:nvGrpSpPr>
      <p:grpSpPr>
        <a:xfrm>
          <a:off x="0" y="0"/>
          <a:ext cx="0" cy="0"/>
          <a:chOff x="0" y="0"/>
          <a:chExt cx="0" cy="0"/>
        </a:xfrm>
      </p:grpSpPr>
      <p:grpSp>
        <p:nvGrpSpPr>
          <p:cNvPr id="7817" name="Google Shape;7817;p35"/>
          <p:cNvGrpSpPr/>
          <p:nvPr/>
        </p:nvGrpSpPr>
        <p:grpSpPr>
          <a:xfrm flipH="1">
            <a:off x="45301" y="-3290"/>
            <a:ext cx="9053399" cy="5150080"/>
            <a:chOff x="45292" y="-19056"/>
            <a:chExt cx="9053399" cy="5150080"/>
          </a:xfrm>
        </p:grpSpPr>
        <p:grpSp>
          <p:nvGrpSpPr>
            <p:cNvPr id="7818" name="Google Shape;7818;p35"/>
            <p:cNvGrpSpPr/>
            <p:nvPr/>
          </p:nvGrpSpPr>
          <p:grpSpPr>
            <a:xfrm flipH="1">
              <a:off x="45292" y="121911"/>
              <a:ext cx="9053399" cy="4893677"/>
              <a:chOff x="45292" y="121911"/>
              <a:chExt cx="9053399" cy="4893677"/>
            </a:xfrm>
          </p:grpSpPr>
          <p:grpSp>
            <p:nvGrpSpPr>
              <p:cNvPr id="7819" name="Google Shape;7819;p35"/>
              <p:cNvGrpSpPr/>
              <p:nvPr/>
            </p:nvGrpSpPr>
            <p:grpSpPr>
              <a:xfrm>
                <a:off x="342926" y="262229"/>
                <a:ext cx="8458517" cy="4619092"/>
                <a:chOff x="275008" y="367567"/>
                <a:chExt cx="6871815" cy="3531146"/>
              </a:xfrm>
            </p:grpSpPr>
            <p:sp>
              <p:nvSpPr>
                <p:cNvPr id="7820" name="Google Shape;7820;p35"/>
                <p:cNvSpPr/>
                <p:nvPr/>
              </p:nvSpPr>
              <p:spPr>
                <a:xfrm>
                  <a:off x="398742" y="378459"/>
                  <a:ext cx="6737191" cy="311246"/>
                </a:xfrm>
                <a:custGeom>
                  <a:avLst/>
                  <a:gdLst/>
                  <a:ahLst/>
                  <a:cxnLst/>
                  <a:rect l="l" t="t" r="r" b="b"/>
                  <a:pathLst>
                    <a:path w="77319" h="3572" extrusionOk="0">
                      <a:moveTo>
                        <a:pt x="1907" y="1"/>
                      </a:moveTo>
                      <a:cubicBezTo>
                        <a:pt x="1111" y="1"/>
                        <a:pt x="436" y="621"/>
                        <a:pt x="369" y="1411"/>
                      </a:cubicBezTo>
                      <a:lnTo>
                        <a:pt x="362" y="1965"/>
                      </a:lnTo>
                      <a:lnTo>
                        <a:pt x="362" y="2893"/>
                      </a:lnTo>
                      <a:cubicBezTo>
                        <a:pt x="362" y="3008"/>
                        <a:pt x="282" y="3108"/>
                        <a:pt x="171" y="3132"/>
                      </a:cubicBezTo>
                      <a:cubicBezTo>
                        <a:pt x="115" y="3143"/>
                        <a:pt x="58" y="3159"/>
                        <a:pt x="1" y="3175"/>
                      </a:cubicBezTo>
                      <a:lnTo>
                        <a:pt x="1" y="3572"/>
                      </a:lnTo>
                      <a:cubicBezTo>
                        <a:pt x="174" y="3503"/>
                        <a:pt x="358" y="3466"/>
                        <a:pt x="549" y="3466"/>
                      </a:cubicBezTo>
                      <a:cubicBezTo>
                        <a:pt x="653" y="3466"/>
                        <a:pt x="736" y="3382"/>
                        <a:pt x="736" y="3278"/>
                      </a:cubicBezTo>
                      <a:lnTo>
                        <a:pt x="736" y="1542"/>
                      </a:lnTo>
                      <a:cubicBezTo>
                        <a:pt x="736" y="1470"/>
                        <a:pt x="742" y="1397"/>
                        <a:pt x="757" y="1320"/>
                      </a:cubicBezTo>
                      <a:lnTo>
                        <a:pt x="770" y="1268"/>
                      </a:lnTo>
                      <a:cubicBezTo>
                        <a:pt x="901" y="743"/>
                        <a:pt x="1367" y="374"/>
                        <a:pt x="1905" y="374"/>
                      </a:cubicBezTo>
                      <a:lnTo>
                        <a:pt x="6619" y="374"/>
                      </a:lnTo>
                      <a:lnTo>
                        <a:pt x="6602" y="450"/>
                      </a:lnTo>
                      <a:cubicBezTo>
                        <a:pt x="6481" y="996"/>
                        <a:pt x="5987" y="1392"/>
                        <a:pt x="5426" y="1392"/>
                      </a:cubicBezTo>
                      <a:lnTo>
                        <a:pt x="877" y="1392"/>
                      </a:lnTo>
                      <a:lnTo>
                        <a:pt x="864" y="1768"/>
                      </a:lnTo>
                      <a:lnTo>
                        <a:pt x="5427" y="1768"/>
                      </a:lnTo>
                      <a:cubicBezTo>
                        <a:pt x="6201" y="1768"/>
                        <a:pt x="6873" y="1193"/>
                        <a:pt x="6991" y="429"/>
                      </a:cubicBezTo>
                      <a:lnTo>
                        <a:pt x="6999" y="375"/>
                      </a:lnTo>
                      <a:lnTo>
                        <a:pt x="77319" y="375"/>
                      </a:lnTo>
                      <a:lnTo>
                        <a:pt x="773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1" name="Google Shape;7821;p35"/>
                <p:cNvSpPr/>
                <p:nvPr/>
              </p:nvSpPr>
              <p:spPr>
                <a:xfrm>
                  <a:off x="275008" y="367567"/>
                  <a:ext cx="6871815" cy="3531146"/>
                </a:xfrm>
                <a:custGeom>
                  <a:avLst/>
                  <a:gdLst/>
                  <a:ahLst/>
                  <a:cxnLst/>
                  <a:rect l="l" t="t" r="r" b="b"/>
                  <a:pathLst>
                    <a:path w="78864" h="40525" extrusionOk="0">
                      <a:moveTo>
                        <a:pt x="7883" y="624"/>
                      </a:moveTo>
                      <a:cubicBezTo>
                        <a:pt x="7748" y="1074"/>
                        <a:pt x="7324" y="1393"/>
                        <a:pt x="6848" y="1393"/>
                      </a:cubicBezTo>
                      <a:lnTo>
                        <a:pt x="2319" y="1393"/>
                      </a:lnTo>
                      <a:cubicBezTo>
                        <a:pt x="2441" y="943"/>
                        <a:pt x="2855" y="624"/>
                        <a:pt x="3327" y="624"/>
                      </a:cubicBezTo>
                      <a:close/>
                      <a:moveTo>
                        <a:pt x="1657" y="2218"/>
                      </a:moveTo>
                      <a:lnTo>
                        <a:pt x="1657" y="3018"/>
                      </a:lnTo>
                      <a:cubicBezTo>
                        <a:pt x="1657" y="3075"/>
                        <a:pt x="1619" y="3123"/>
                        <a:pt x="1566" y="3134"/>
                      </a:cubicBezTo>
                      <a:cubicBezTo>
                        <a:pt x="1518" y="3144"/>
                        <a:pt x="1470" y="3158"/>
                        <a:pt x="1422" y="3170"/>
                      </a:cubicBezTo>
                      <a:lnTo>
                        <a:pt x="1422" y="2755"/>
                      </a:lnTo>
                      <a:cubicBezTo>
                        <a:pt x="1422" y="2548"/>
                        <a:pt x="1510" y="2356"/>
                        <a:pt x="1657" y="2218"/>
                      </a:cubicBezTo>
                      <a:close/>
                      <a:moveTo>
                        <a:pt x="78740" y="127"/>
                      </a:moveTo>
                      <a:lnTo>
                        <a:pt x="78740" y="502"/>
                      </a:lnTo>
                      <a:lnTo>
                        <a:pt x="8419" y="502"/>
                      </a:lnTo>
                      <a:lnTo>
                        <a:pt x="8411" y="555"/>
                      </a:lnTo>
                      <a:cubicBezTo>
                        <a:pt x="8293" y="1319"/>
                        <a:pt x="7622" y="1894"/>
                        <a:pt x="6847" y="1894"/>
                      </a:cubicBezTo>
                      <a:lnTo>
                        <a:pt x="2284" y="1894"/>
                      </a:lnTo>
                      <a:lnTo>
                        <a:pt x="2299" y="1520"/>
                      </a:lnTo>
                      <a:lnTo>
                        <a:pt x="6848" y="1520"/>
                      </a:lnTo>
                      <a:lnTo>
                        <a:pt x="6848" y="1519"/>
                      </a:lnTo>
                      <a:cubicBezTo>
                        <a:pt x="7409" y="1519"/>
                        <a:pt x="7904" y="1123"/>
                        <a:pt x="8025" y="576"/>
                      </a:cubicBezTo>
                      <a:lnTo>
                        <a:pt x="8041" y="500"/>
                      </a:lnTo>
                      <a:lnTo>
                        <a:pt x="3327" y="500"/>
                      </a:lnTo>
                      <a:cubicBezTo>
                        <a:pt x="2789" y="500"/>
                        <a:pt x="2322" y="870"/>
                        <a:pt x="2191" y="1395"/>
                      </a:cubicBezTo>
                      <a:lnTo>
                        <a:pt x="2178" y="1447"/>
                      </a:lnTo>
                      <a:cubicBezTo>
                        <a:pt x="2165" y="1525"/>
                        <a:pt x="2157" y="1597"/>
                        <a:pt x="2157" y="1669"/>
                      </a:cubicBezTo>
                      <a:lnTo>
                        <a:pt x="2157" y="3406"/>
                      </a:lnTo>
                      <a:cubicBezTo>
                        <a:pt x="2157" y="3509"/>
                        <a:pt x="2074" y="3593"/>
                        <a:pt x="1970" y="3593"/>
                      </a:cubicBezTo>
                      <a:cubicBezTo>
                        <a:pt x="1780" y="3593"/>
                        <a:pt x="1596" y="3628"/>
                        <a:pt x="1422" y="3699"/>
                      </a:cubicBezTo>
                      <a:lnTo>
                        <a:pt x="1422" y="3302"/>
                      </a:lnTo>
                      <a:cubicBezTo>
                        <a:pt x="1479" y="3284"/>
                        <a:pt x="1535" y="3270"/>
                        <a:pt x="1592" y="3258"/>
                      </a:cubicBezTo>
                      <a:cubicBezTo>
                        <a:pt x="1703" y="3235"/>
                        <a:pt x="1783" y="3134"/>
                        <a:pt x="1783" y="3019"/>
                      </a:cubicBezTo>
                      <a:lnTo>
                        <a:pt x="1783" y="2091"/>
                      </a:lnTo>
                      <a:lnTo>
                        <a:pt x="1790" y="1537"/>
                      </a:lnTo>
                      <a:cubicBezTo>
                        <a:pt x="1857" y="747"/>
                        <a:pt x="2532" y="127"/>
                        <a:pt x="3328" y="127"/>
                      </a:cubicBezTo>
                      <a:close/>
                      <a:moveTo>
                        <a:pt x="798" y="4403"/>
                      </a:moveTo>
                      <a:lnTo>
                        <a:pt x="798" y="6825"/>
                      </a:lnTo>
                      <a:cubicBezTo>
                        <a:pt x="798" y="6955"/>
                        <a:pt x="731" y="7073"/>
                        <a:pt x="625" y="7140"/>
                      </a:cubicBezTo>
                      <a:lnTo>
                        <a:pt x="625" y="5064"/>
                      </a:lnTo>
                      <a:cubicBezTo>
                        <a:pt x="623" y="4832"/>
                        <a:pt x="684" y="4604"/>
                        <a:pt x="798" y="4403"/>
                      </a:cubicBezTo>
                      <a:close/>
                      <a:moveTo>
                        <a:pt x="1659" y="1626"/>
                      </a:moveTo>
                      <a:cubicBezTo>
                        <a:pt x="1659" y="1640"/>
                        <a:pt x="1656" y="1655"/>
                        <a:pt x="1656" y="1668"/>
                      </a:cubicBezTo>
                      <a:lnTo>
                        <a:pt x="1656" y="2055"/>
                      </a:lnTo>
                      <a:cubicBezTo>
                        <a:pt x="1430" y="2218"/>
                        <a:pt x="1296" y="2477"/>
                        <a:pt x="1296" y="2756"/>
                      </a:cubicBezTo>
                      <a:lnTo>
                        <a:pt x="1296" y="3210"/>
                      </a:lnTo>
                      <a:lnTo>
                        <a:pt x="1296" y="3256"/>
                      </a:lnTo>
                      <a:lnTo>
                        <a:pt x="1296" y="6825"/>
                      </a:lnTo>
                      <a:cubicBezTo>
                        <a:pt x="1296" y="7253"/>
                        <a:pt x="977" y="7625"/>
                        <a:pt x="551" y="7687"/>
                      </a:cubicBezTo>
                      <a:lnTo>
                        <a:pt x="498" y="7694"/>
                      </a:lnTo>
                      <a:lnTo>
                        <a:pt x="498" y="40402"/>
                      </a:lnTo>
                      <a:lnTo>
                        <a:pt x="123" y="40402"/>
                      </a:lnTo>
                      <a:lnTo>
                        <a:pt x="123" y="5064"/>
                      </a:lnTo>
                      <a:cubicBezTo>
                        <a:pt x="123" y="4515"/>
                        <a:pt x="374" y="3993"/>
                        <a:pt x="797" y="3643"/>
                      </a:cubicBezTo>
                      <a:lnTo>
                        <a:pt x="797" y="4176"/>
                      </a:lnTo>
                      <a:cubicBezTo>
                        <a:pt x="604" y="4429"/>
                        <a:pt x="498" y="4744"/>
                        <a:pt x="498" y="5064"/>
                      </a:cubicBezTo>
                      <a:lnTo>
                        <a:pt x="498" y="7325"/>
                      </a:lnTo>
                      <a:lnTo>
                        <a:pt x="581" y="7297"/>
                      </a:lnTo>
                      <a:cubicBezTo>
                        <a:pt x="785" y="7230"/>
                        <a:pt x="922" y="7041"/>
                        <a:pt x="922" y="6825"/>
                      </a:cubicBezTo>
                      <a:lnTo>
                        <a:pt x="922" y="2756"/>
                      </a:lnTo>
                      <a:cubicBezTo>
                        <a:pt x="922" y="2264"/>
                        <a:pt x="1215" y="1821"/>
                        <a:pt x="1659" y="1626"/>
                      </a:cubicBezTo>
                      <a:close/>
                      <a:moveTo>
                        <a:pt x="3327" y="1"/>
                      </a:moveTo>
                      <a:cubicBezTo>
                        <a:pt x="2480" y="1"/>
                        <a:pt x="1760" y="650"/>
                        <a:pt x="1670" y="1486"/>
                      </a:cubicBezTo>
                      <a:cubicBezTo>
                        <a:pt x="1147" y="1688"/>
                        <a:pt x="798" y="2192"/>
                        <a:pt x="798" y="2755"/>
                      </a:cubicBezTo>
                      <a:lnTo>
                        <a:pt x="798" y="3480"/>
                      </a:lnTo>
                      <a:cubicBezTo>
                        <a:pt x="298" y="3852"/>
                        <a:pt x="1" y="4441"/>
                        <a:pt x="1" y="5063"/>
                      </a:cubicBezTo>
                      <a:lnTo>
                        <a:pt x="1" y="40525"/>
                      </a:lnTo>
                      <a:lnTo>
                        <a:pt x="625" y="40525"/>
                      </a:lnTo>
                      <a:lnTo>
                        <a:pt x="625" y="7801"/>
                      </a:lnTo>
                      <a:cubicBezTo>
                        <a:pt x="1083" y="7708"/>
                        <a:pt x="1423" y="7297"/>
                        <a:pt x="1423" y="6825"/>
                      </a:cubicBezTo>
                      <a:lnTo>
                        <a:pt x="1423" y="3834"/>
                      </a:lnTo>
                      <a:cubicBezTo>
                        <a:pt x="1596" y="3757"/>
                        <a:pt x="1780" y="3718"/>
                        <a:pt x="1971" y="3718"/>
                      </a:cubicBezTo>
                      <a:cubicBezTo>
                        <a:pt x="2144" y="3718"/>
                        <a:pt x="2284" y="3578"/>
                        <a:pt x="2284" y="3406"/>
                      </a:cubicBezTo>
                      <a:lnTo>
                        <a:pt x="2284" y="2018"/>
                      </a:lnTo>
                      <a:lnTo>
                        <a:pt x="6850" y="2018"/>
                      </a:lnTo>
                      <a:cubicBezTo>
                        <a:pt x="7665" y="2018"/>
                        <a:pt x="8376" y="1423"/>
                        <a:pt x="8526" y="624"/>
                      </a:cubicBezTo>
                      <a:lnTo>
                        <a:pt x="78864" y="624"/>
                      </a:lnTo>
                      <a:lnTo>
                        <a:pt x="788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2" name="Google Shape;7822;p35"/>
                <p:cNvSpPr/>
                <p:nvPr/>
              </p:nvSpPr>
              <p:spPr>
                <a:xfrm>
                  <a:off x="285813" y="509077"/>
                  <a:ext cx="133839" cy="3378747"/>
                </a:xfrm>
                <a:custGeom>
                  <a:avLst/>
                  <a:gdLst/>
                  <a:ahLst/>
                  <a:cxnLst/>
                  <a:rect l="l" t="t" r="r" b="b"/>
                  <a:pathLst>
                    <a:path w="1536" h="38776" extrusionOk="0">
                      <a:moveTo>
                        <a:pt x="1535" y="1"/>
                      </a:moveTo>
                      <a:lnTo>
                        <a:pt x="1535" y="1"/>
                      </a:lnTo>
                      <a:cubicBezTo>
                        <a:pt x="1091" y="197"/>
                        <a:pt x="798" y="639"/>
                        <a:pt x="798" y="1131"/>
                      </a:cubicBezTo>
                      <a:lnTo>
                        <a:pt x="798" y="5200"/>
                      </a:lnTo>
                      <a:cubicBezTo>
                        <a:pt x="798" y="5414"/>
                        <a:pt x="661" y="5605"/>
                        <a:pt x="457" y="5672"/>
                      </a:cubicBezTo>
                      <a:lnTo>
                        <a:pt x="374" y="5699"/>
                      </a:lnTo>
                      <a:lnTo>
                        <a:pt x="374" y="3439"/>
                      </a:lnTo>
                      <a:cubicBezTo>
                        <a:pt x="374" y="3119"/>
                        <a:pt x="481" y="2804"/>
                        <a:pt x="673" y="2551"/>
                      </a:cubicBezTo>
                      <a:lnTo>
                        <a:pt x="673" y="2018"/>
                      </a:lnTo>
                      <a:cubicBezTo>
                        <a:pt x="250" y="2367"/>
                        <a:pt x="0" y="2888"/>
                        <a:pt x="0" y="3439"/>
                      </a:cubicBezTo>
                      <a:lnTo>
                        <a:pt x="0" y="38776"/>
                      </a:lnTo>
                      <a:lnTo>
                        <a:pt x="374" y="38776"/>
                      </a:lnTo>
                      <a:lnTo>
                        <a:pt x="374" y="6069"/>
                      </a:lnTo>
                      <a:lnTo>
                        <a:pt x="427" y="6062"/>
                      </a:lnTo>
                      <a:cubicBezTo>
                        <a:pt x="853" y="6000"/>
                        <a:pt x="1173" y="5629"/>
                        <a:pt x="1173" y="5200"/>
                      </a:cubicBezTo>
                      <a:lnTo>
                        <a:pt x="1173" y="1631"/>
                      </a:lnTo>
                      <a:lnTo>
                        <a:pt x="1173" y="1585"/>
                      </a:lnTo>
                      <a:lnTo>
                        <a:pt x="1173" y="1131"/>
                      </a:lnTo>
                      <a:lnTo>
                        <a:pt x="1172" y="1131"/>
                      </a:lnTo>
                      <a:cubicBezTo>
                        <a:pt x="1172" y="852"/>
                        <a:pt x="1306" y="593"/>
                        <a:pt x="1532" y="430"/>
                      </a:cubicBezTo>
                      <a:lnTo>
                        <a:pt x="1532" y="43"/>
                      </a:lnTo>
                      <a:cubicBezTo>
                        <a:pt x="1532" y="30"/>
                        <a:pt x="1533" y="15"/>
                        <a:pt x="153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23" name="Google Shape;7823;p35"/>
              <p:cNvGrpSpPr/>
              <p:nvPr/>
            </p:nvGrpSpPr>
            <p:grpSpPr>
              <a:xfrm>
                <a:off x="342601" y="262122"/>
                <a:ext cx="8458517" cy="4618967"/>
                <a:chOff x="656319" y="1269782"/>
                <a:chExt cx="6871815" cy="3531320"/>
              </a:xfrm>
            </p:grpSpPr>
            <p:sp>
              <p:nvSpPr>
                <p:cNvPr id="7824" name="Google Shape;7824;p35"/>
                <p:cNvSpPr/>
                <p:nvPr/>
              </p:nvSpPr>
              <p:spPr>
                <a:xfrm>
                  <a:off x="7383559" y="1280762"/>
                  <a:ext cx="133839" cy="3378660"/>
                </a:xfrm>
                <a:custGeom>
                  <a:avLst/>
                  <a:gdLst/>
                  <a:ahLst/>
                  <a:cxnLst/>
                  <a:rect l="l" t="t" r="r" b="b"/>
                  <a:pathLst>
                    <a:path w="1536" h="38775" extrusionOk="0">
                      <a:moveTo>
                        <a:pt x="1161" y="0"/>
                      </a:moveTo>
                      <a:lnTo>
                        <a:pt x="1161" y="32706"/>
                      </a:lnTo>
                      <a:lnTo>
                        <a:pt x="1108" y="32714"/>
                      </a:lnTo>
                      <a:cubicBezTo>
                        <a:pt x="684" y="32777"/>
                        <a:pt x="364" y="33147"/>
                        <a:pt x="364" y="33577"/>
                      </a:cubicBezTo>
                      <a:lnTo>
                        <a:pt x="364" y="37145"/>
                      </a:lnTo>
                      <a:lnTo>
                        <a:pt x="364" y="37190"/>
                      </a:lnTo>
                      <a:lnTo>
                        <a:pt x="364" y="37644"/>
                      </a:lnTo>
                      <a:cubicBezTo>
                        <a:pt x="364" y="37923"/>
                        <a:pt x="230" y="38184"/>
                        <a:pt x="2" y="38345"/>
                      </a:cubicBezTo>
                      <a:lnTo>
                        <a:pt x="2" y="38732"/>
                      </a:lnTo>
                      <a:cubicBezTo>
                        <a:pt x="2" y="38747"/>
                        <a:pt x="1" y="38760"/>
                        <a:pt x="0" y="38774"/>
                      </a:cubicBezTo>
                      <a:cubicBezTo>
                        <a:pt x="444" y="38578"/>
                        <a:pt x="738" y="38137"/>
                        <a:pt x="738" y="37644"/>
                      </a:cubicBezTo>
                      <a:lnTo>
                        <a:pt x="738" y="33577"/>
                      </a:lnTo>
                      <a:cubicBezTo>
                        <a:pt x="738" y="33361"/>
                        <a:pt x="874" y="33171"/>
                        <a:pt x="1079" y="33104"/>
                      </a:cubicBezTo>
                      <a:lnTo>
                        <a:pt x="1161" y="33077"/>
                      </a:lnTo>
                      <a:lnTo>
                        <a:pt x="1161" y="35336"/>
                      </a:lnTo>
                      <a:cubicBezTo>
                        <a:pt x="1161" y="35656"/>
                        <a:pt x="1055" y="35971"/>
                        <a:pt x="863" y="36224"/>
                      </a:cubicBezTo>
                      <a:lnTo>
                        <a:pt x="863" y="36757"/>
                      </a:lnTo>
                      <a:cubicBezTo>
                        <a:pt x="1285" y="36408"/>
                        <a:pt x="1535" y="35887"/>
                        <a:pt x="1535" y="35336"/>
                      </a:cubicBezTo>
                      <a:lnTo>
                        <a:pt x="153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5" name="Google Shape;7825;p35"/>
                <p:cNvSpPr/>
                <p:nvPr/>
              </p:nvSpPr>
              <p:spPr>
                <a:xfrm>
                  <a:off x="656319" y="1269782"/>
                  <a:ext cx="6871815" cy="3531320"/>
                </a:xfrm>
                <a:custGeom>
                  <a:avLst/>
                  <a:gdLst/>
                  <a:ahLst/>
                  <a:cxnLst/>
                  <a:rect l="l" t="t" r="r" b="b"/>
                  <a:pathLst>
                    <a:path w="78864" h="40527" extrusionOk="0">
                      <a:moveTo>
                        <a:pt x="78240" y="33388"/>
                      </a:moveTo>
                      <a:lnTo>
                        <a:pt x="78240" y="35462"/>
                      </a:lnTo>
                      <a:cubicBezTo>
                        <a:pt x="78240" y="35694"/>
                        <a:pt x="78179" y="35923"/>
                        <a:pt x="78067" y="36123"/>
                      </a:cubicBezTo>
                      <a:lnTo>
                        <a:pt x="78067" y="33703"/>
                      </a:lnTo>
                      <a:cubicBezTo>
                        <a:pt x="78067" y="33571"/>
                        <a:pt x="78134" y="33454"/>
                        <a:pt x="78240" y="33388"/>
                      </a:cubicBezTo>
                      <a:close/>
                      <a:moveTo>
                        <a:pt x="77442" y="37356"/>
                      </a:moveTo>
                      <a:lnTo>
                        <a:pt x="77442" y="37772"/>
                      </a:lnTo>
                      <a:cubicBezTo>
                        <a:pt x="77442" y="37979"/>
                        <a:pt x="77355" y="38171"/>
                        <a:pt x="77205" y="38310"/>
                      </a:cubicBezTo>
                      <a:lnTo>
                        <a:pt x="77205" y="37509"/>
                      </a:lnTo>
                      <a:cubicBezTo>
                        <a:pt x="77205" y="37452"/>
                        <a:pt x="77245" y="37404"/>
                        <a:pt x="77297" y="37392"/>
                      </a:cubicBezTo>
                      <a:cubicBezTo>
                        <a:pt x="77347" y="37382"/>
                        <a:pt x="77394" y="37371"/>
                        <a:pt x="77442" y="37356"/>
                      </a:cubicBezTo>
                      <a:close/>
                      <a:moveTo>
                        <a:pt x="78739" y="126"/>
                      </a:moveTo>
                      <a:lnTo>
                        <a:pt x="78739" y="35462"/>
                      </a:lnTo>
                      <a:cubicBezTo>
                        <a:pt x="78739" y="36012"/>
                        <a:pt x="78489" y="36534"/>
                        <a:pt x="78067" y="36884"/>
                      </a:cubicBezTo>
                      <a:lnTo>
                        <a:pt x="78067" y="36350"/>
                      </a:lnTo>
                      <a:cubicBezTo>
                        <a:pt x="78259" y="36097"/>
                        <a:pt x="78365" y="35784"/>
                        <a:pt x="78365" y="35462"/>
                      </a:cubicBezTo>
                      <a:lnTo>
                        <a:pt x="78365" y="33203"/>
                      </a:lnTo>
                      <a:lnTo>
                        <a:pt x="78283" y="33230"/>
                      </a:lnTo>
                      <a:cubicBezTo>
                        <a:pt x="78078" y="33297"/>
                        <a:pt x="77942" y="33487"/>
                        <a:pt x="77942" y="33703"/>
                      </a:cubicBezTo>
                      <a:lnTo>
                        <a:pt x="77942" y="37770"/>
                      </a:lnTo>
                      <a:cubicBezTo>
                        <a:pt x="77942" y="38263"/>
                        <a:pt x="77649" y="38705"/>
                        <a:pt x="77204" y="38900"/>
                      </a:cubicBezTo>
                      <a:cubicBezTo>
                        <a:pt x="77204" y="38886"/>
                        <a:pt x="77207" y="38873"/>
                        <a:pt x="77207" y="38858"/>
                      </a:cubicBezTo>
                      <a:lnTo>
                        <a:pt x="77207" y="38471"/>
                      </a:lnTo>
                      <a:cubicBezTo>
                        <a:pt x="77433" y="38310"/>
                        <a:pt x="77569" y="38049"/>
                        <a:pt x="77569" y="37770"/>
                      </a:cubicBezTo>
                      <a:lnTo>
                        <a:pt x="77569" y="37316"/>
                      </a:lnTo>
                      <a:lnTo>
                        <a:pt x="77569" y="37271"/>
                      </a:lnTo>
                      <a:lnTo>
                        <a:pt x="77569" y="33703"/>
                      </a:lnTo>
                      <a:cubicBezTo>
                        <a:pt x="77569" y="33273"/>
                        <a:pt x="77889" y="32902"/>
                        <a:pt x="78314" y="32840"/>
                      </a:cubicBezTo>
                      <a:lnTo>
                        <a:pt x="78365" y="32832"/>
                      </a:lnTo>
                      <a:lnTo>
                        <a:pt x="78365" y="126"/>
                      </a:lnTo>
                      <a:close/>
                      <a:moveTo>
                        <a:pt x="76546" y="39133"/>
                      </a:moveTo>
                      <a:cubicBezTo>
                        <a:pt x="76423" y="39583"/>
                        <a:pt x="76010" y="39902"/>
                        <a:pt x="75539" y="39902"/>
                      </a:cubicBezTo>
                      <a:lnTo>
                        <a:pt x="70982" y="39902"/>
                      </a:lnTo>
                      <a:cubicBezTo>
                        <a:pt x="71118" y="39452"/>
                        <a:pt x="71542" y="39133"/>
                        <a:pt x="72017" y="39133"/>
                      </a:cubicBezTo>
                      <a:close/>
                      <a:moveTo>
                        <a:pt x="77441" y="36828"/>
                      </a:moveTo>
                      <a:lnTo>
                        <a:pt x="77441" y="37226"/>
                      </a:lnTo>
                      <a:cubicBezTo>
                        <a:pt x="77384" y="37243"/>
                        <a:pt x="77327" y="37258"/>
                        <a:pt x="77270" y="37269"/>
                      </a:cubicBezTo>
                      <a:cubicBezTo>
                        <a:pt x="77159" y="37293"/>
                        <a:pt x="77079" y="37393"/>
                        <a:pt x="77079" y="37508"/>
                      </a:cubicBezTo>
                      <a:lnTo>
                        <a:pt x="77079" y="38437"/>
                      </a:lnTo>
                      <a:lnTo>
                        <a:pt x="77073" y="38990"/>
                      </a:lnTo>
                      <a:cubicBezTo>
                        <a:pt x="77008" y="39783"/>
                        <a:pt x="76333" y="40401"/>
                        <a:pt x="75537" y="40401"/>
                      </a:cubicBezTo>
                      <a:lnTo>
                        <a:pt x="125" y="40401"/>
                      </a:lnTo>
                      <a:lnTo>
                        <a:pt x="125" y="40026"/>
                      </a:lnTo>
                      <a:lnTo>
                        <a:pt x="70445" y="40026"/>
                      </a:lnTo>
                      <a:lnTo>
                        <a:pt x="70453" y="39974"/>
                      </a:lnTo>
                      <a:cubicBezTo>
                        <a:pt x="70571" y="39209"/>
                        <a:pt x="71242" y="38633"/>
                        <a:pt x="72015" y="38633"/>
                      </a:cubicBezTo>
                      <a:lnTo>
                        <a:pt x="76578" y="38633"/>
                      </a:lnTo>
                      <a:lnTo>
                        <a:pt x="76564" y="39008"/>
                      </a:lnTo>
                      <a:lnTo>
                        <a:pt x="72015" y="39008"/>
                      </a:lnTo>
                      <a:cubicBezTo>
                        <a:pt x="71455" y="39008"/>
                        <a:pt x="70960" y="39405"/>
                        <a:pt x="70839" y="39950"/>
                      </a:cubicBezTo>
                      <a:lnTo>
                        <a:pt x="70822" y="40026"/>
                      </a:lnTo>
                      <a:lnTo>
                        <a:pt x="75536" y="40026"/>
                      </a:lnTo>
                      <a:cubicBezTo>
                        <a:pt x="76073" y="40026"/>
                        <a:pt x="76541" y="39657"/>
                        <a:pt x="76671" y="39132"/>
                      </a:cubicBezTo>
                      <a:lnTo>
                        <a:pt x="76684" y="39080"/>
                      </a:lnTo>
                      <a:cubicBezTo>
                        <a:pt x="76698" y="39003"/>
                        <a:pt x="76704" y="38930"/>
                        <a:pt x="76704" y="38858"/>
                      </a:cubicBezTo>
                      <a:lnTo>
                        <a:pt x="76704" y="37121"/>
                      </a:lnTo>
                      <a:cubicBezTo>
                        <a:pt x="76704" y="37017"/>
                        <a:pt x="76789" y="36934"/>
                        <a:pt x="76892" y="36934"/>
                      </a:cubicBezTo>
                      <a:cubicBezTo>
                        <a:pt x="77081" y="36934"/>
                        <a:pt x="77266" y="36899"/>
                        <a:pt x="77441" y="36828"/>
                      </a:cubicBezTo>
                      <a:close/>
                      <a:moveTo>
                        <a:pt x="78238" y="0"/>
                      </a:moveTo>
                      <a:lnTo>
                        <a:pt x="78238" y="32726"/>
                      </a:lnTo>
                      <a:lnTo>
                        <a:pt x="78240" y="32726"/>
                      </a:lnTo>
                      <a:cubicBezTo>
                        <a:pt x="77782" y="32819"/>
                        <a:pt x="77442" y="33230"/>
                        <a:pt x="77442" y="33703"/>
                      </a:cubicBezTo>
                      <a:lnTo>
                        <a:pt x="77442" y="36693"/>
                      </a:lnTo>
                      <a:cubicBezTo>
                        <a:pt x="77269" y="36770"/>
                        <a:pt x="77085" y="36809"/>
                        <a:pt x="76893" y="36809"/>
                      </a:cubicBezTo>
                      <a:cubicBezTo>
                        <a:pt x="76722" y="36809"/>
                        <a:pt x="76580" y="36948"/>
                        <a:pt x="76580" y="37122"/>
                      </a:cubicBezTo>
                      <a:lnTo>
                        <a:pt x="76580" y="38508"/>
                      </a:lnTo>
                      <a:lnTo>
                        <a:pt x="72015" y="38508"/>
                      </a:lnTo>
                      <a:cubicBezTo>
                        <a:pt x="71198" y="38508"/>
                        <a:pt x="70486" y="39103"/>
                        <a:pt x="70338" y="39901"/>
                      </a:cubicBezTo>
                      <a:lnTo>
                        <a:pt x="0" y="39901"/>
                      </a:lnTo>
                      <a:lnTo>
                        <a:pt x="0" y="40526"/>
                      </a:lnTo>
                      <a:lnTo>
                        <a:pt x="75537" y="40526"/>
                      </a:lnTo>
                      <a:cubicBezTo>
                        <a:pt x="76384" y="40526"/>
                        <a:pt x="77104" y="39877"/>
                        <a:pt x="77194" y="39040"/>
                      </a:cubicBezTo>
                      <a:cubicBezTo>
                        <a:pt x="77717" y="38838"/>
                        <a:pt x="78066" y="38334"/>
                        <a:pt x="78066" y="37771"/>
                      </a:cubicBezTo>
                      <a:lnTo>
                        <a:pt x="78066" y="37046"/>
                      </a:lnTo>
                      <a:cubicBezTo>
                        <a:pt x="78566" y="36674"/>
                        <a:pt x="78863" y="36086"/>
                        <a:pt x="78863" y="35463"/>
                      </a:cubicBezTo>
                      <a:lnTo>
                        <a:pt x="788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6" name="Google Shape;7826;p35"/>
                <p:cNvSpPr/>
                <p:nvPr/>
              </p:nvSpPr>
              <p:spPr>
                <a:xfrm>
                  <a:off x="667212" y="4478860"/>
                  <a:ext cx="6737104" cy="311420"/>
                </a:xfrm>
                <a:custGeom>
                  <a:avLst/>
                  <a:gdLst/>
                  <a:ahLst/>
                  <a:cxnLst/>
                  <a:rect l="l" t="t" r="r" b="b"/>
                  <a:pathLst>
                    <a:path w="77318" h="3574" extrusionOk="0">
                      <a:moveTo>
                        <a:pt x="77318" y="0"/>
                      </a:moveTo>
                      <a:cubicBezTo>
                        <a:pt x="77144" y="70"/>
                        <a:pt x="76960" y="106"/>
                        <a:pt x="76769" y="106"/>
                      </a:cubicBezTo>
                      <a:cubicBezTo>
                        <a:pt x="76666" y="106"/>
                        <a:pt x="76583" y="190"/>
                        <a:pt x="76583" y="294"/>
                      </a:cubicBezTo>
                      <a:lnTo>
                        <a:pt x="76583" y="2030"/>
                      </a:lnTo>
                      <a:cubicBezTo>
                        <a:pt x="76583" y="2102"/>
                        <a:pt x="76576" y="2175"/>
                        <a:pt x="76562" y="2252"/>
                      </a:cubicBezTo>
                      <a:lnTo>
                        <a:pt x="76548" y="2304"/>
                      </a:lnTo>
                      <a:cubicBezTo>
                        <a:pt x="76418" y="2830"/>
                        <a:pt x="75951" y="3198"/>
                        <a:pt x="75414" y="3198"/>
                      </a:cubicBezTo>
                      <a:lnTo>
                        <a:pt x="70700" y="3198"/>
                      </a:lnTo>
                      <a:lnTo>
                        <a:pt x="70716" y="3122"/>
                      </a:lnTo>
                      <a:cubicBezTo>
                        <a:pt x="70838" y="2577"/>
                        <a:pt x="71332" y="2180"/>
                        <a:pt x="71893" y="2180"/>
                      </a:cubicBezTo>
                      <a:lnTo>
                        <a:pt x="76442" y="2180"/>
                      </a:lnTo>
                      <a:lnTo>
                        <a:pt x="76455" y="1805"/>
                      </a:lnTo>
                      <a:lnTo>
                        <a:pt x="71893" y="1805"/>
                      </a:lnTo>
                      <a:cubicBezTo>
                        <a:pt x="71119" y="1805"/>
                        <a:pt x="70447" y="2381"/>
                        <a:pt x="70330" y="3146"/>
                      </a:cubicBezTo>
                      <a:lnTo>
                        <a:pt x="70323" y="3198"/>
                      </a:lnTo>
                      <a:lnTo>
                        <a:pt x="0" y="3198"/>
                      </a:lnTo>
                      <a:lnTo>
                        <a:pt x="0" y="3573"/>
                      </a:lnTo>
                      <a:lnTo>
                        <a:pt x="75412" y="3573"/>
                      </a:lnTo>
                      <a:cubicBezTo>
                        <a:pt x="76208" y="3573"/>
                        <a:pt x="76883" y="2954"/>
                        <a:pt x="76950" y="2163"/>
                      </a:cubicBezTo>
                      <a:lnTo>
                        <a:pt x="76956" y="1609"/>
                      </a:lnTo>
                      <a:lnTo>
                        <a:pt x="76956" y="681"/>
                      </a:lnTo>
                      <a:cubicBezTo>
                        <a:pt x="76956" y="565"/>
                        <a:pt x="77037" y="465"/>
                        <a:pt x="77148" y="441"/>
                      </a:cubicBezTo>
                      <a:cubicBezTo>
                        <a:pt x="77204" y="430"/>
                        <a:pt x="77261" y="415"/>
                        <a:pt x="77318" y="398"/>
                      </a:cubicBezTo>
                      <a:lnTo>
                        <a:pt x="773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27" name="Google Shape;7827;p35"/>
              <p:cNvGrpSpPr/>
              <p:nvPr/>
            </p:nvGrpSpPr>
            <p:grpSpPr>
              <a:xfrm>
                <a:off x="45292" y="3725211"/>
                <a:ext cx="1398574" cy="1290377"/>
                <a:chOff x="1733871" y="3875215"/>
                <a:chExt cx="1242514" cy="1146390"/>
              </a:xfrm>
            </p:grpSpPr>
            <p:sp>
              <p:nvSpPr>
                <p:cNvPr id="7828" name="Google Shape;7828;p35"/>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9" name="Google Shape;7829;p35"/>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0" name="Google Shape;7830;p35"/>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1" name="Google Shape;7831;p35"/>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2" name="Google Shape;7832;p35"/>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3" name="Google Shape;7833;p35"/>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4" name="Google Shape;7834;p35"/>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5" name="Google Shape;7835;p35"/>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6" name="Google Shape;7836;p35"/>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7" name="Google Shape;7837;p35"/>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8" name="Google Shape;7838;p35"/>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9" name="Google Shape;7839;p35"/>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0" name="Google Shape;7840;p35"/>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1" name="Google Shape;7841;p35"/>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2" name="Google Shape;7842;p35"/>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3" name="Google Shape;7843;p35"/>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4" name="Google Shape;7844;p35"/>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5" name="Google Shape;7845;p35"/>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6" name="Google Shape;7846;p35"/>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7" name="Google Shape;7847;p35"/>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8" name="Google Shape;7848;p35"/>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9" name="Google Shape;7849;p35"/>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0" name="Google Shape;7850;p35"/>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1" name="Google Shape;7851;p35"/>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2" name="Google Shape;7852;p35"/>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3" name="Google Shape;7853;p35"/>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4" name="Google Shape;7854;p35"/>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5" name="Google Shape;7855;p35"/>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6" name="Google Shape;7856;p35"/>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7" name="Google Shape;7857;p35"/>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8" name="Google Shape;7858;p35"/>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9" name="Google Shape;7859;p35"/>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0" name="Google Shape;7860;p35"/>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1" name="Google Shape;7861;p35"/>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2" name="Google Shape;7862;p35"/>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3" name="Google Shape;7863;p35"/>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4" name="Google Shape;7864;p35"/>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5" name="Google Shape;7865;p35"/>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6" name="Google Shape;7866;p35"/>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7" name="Google Shape;7867;p35"/>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8" name="Google Shape;7868;p35"/>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9" name="Google Shape;7869;p35"/>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0" name="Google Shape;7870;p35"/>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1" name="Google Shape;7871;p35"/>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2" name="Google Shape;7872;p35"/>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3" name="Google Shape;7873;p35"/>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4" name="Google Shape;7874;p35"/>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5" name="Google Shape;7875;p35"/>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6" name="Google Shape;7876;p35"/>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77" name="Google Shape;7877;p35"/>
              <p:cNvGrpSpPr/>
              <p:nvPr/>
            </p:nvGrpSpPr>
            <p:grpSpPr>
              <a:xfrm rot="10800000">
                <a:off x="7700117" y="121911"/>
                <a:ext cx="1398574" cy="1290377"/>
                <a:chOff x="1733871" y="3875215"/>
                <a:chExt cx="1242514" cy="1146390"/>
              </a:xfrm>
            </p:grpSpPr>
            <p:sp>
              <p:nvSpPr>
                <p:cNvPr id="7878" name="Google Shape;7878;p35"/>
                <p:cNvSpPr/>
                <p:nvPr/>
              </p:nvSpPr>
              <p:spPr>
                <a:xfrm>
                  <a:off x="1736352" y="42966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9" name="Google Shape;7879;p35"/>
                <p:cNvSpPr/>
                <p:nvPr/>
              </p:nvSpPr>
              <p:spPr>
                <a:xfrm>
                  <a:off x="1752618" y="43786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0" name="Google Shape;7880;p35"/>
                <p:cNvSpPr/>
                <p:nvPr/>
              </p:nvSpPr>
              <p:spPr>
                <a:xfrm>
                  <a:off x="1800312" y="45194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1" name="Google Shape;7881;p35"/>
                <p:cNvSpPr/>
                <p:nvPr/>
              </p:nvSpPr>
              <p:spPr>
                <a:xfrm>
                  <a:off x="1811983" y="42508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2" name="Google Shape;7882;p35"/>
                <p:cNvSpPr/>
                <p:nvPr/>
              </p:nvSpPr>
              <p:spPr>
                <a:xfrm>
                  <a:off x="1733871" y="42454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3" name="Google Shape;7883;p35"/>
                <p:cNvSpPr/>
                <p:nvPr/>
              </p:nvSpPr>
              <p:spPr>
                <a:xfrm>
                  <a:off x="2325685" y="46484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4" name="Google Shape;7884;p35"/>
                <p:cNvSpPr/>
                <p:nvPr/>
              </p:nvSpPr>
              <p:spPr>
                <a:xfrm>
                  <a:off x="2515819" y="46662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5" name="Google Shape;7885;p35"/>
                <p:cNvSpPr/>
                <p:nvPr/>
              </p:nvSpPr>
              <p:spPr>
                <a:xfrm>
                  <a:off x="2877064" y="47230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6" name="Google Shape;7886;p35"/>
                <p:cNvSpPr/>
                <p:nvPr/>
              </p:nvSpPr>
              <p:spPr>
                <a:xfrm>
                  <a:off x="2562134" y="47698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7" name="Google Shape;7887;p35"/>
                <p:cNvSpPr/>
                <p:nvPr/>
              </p:nvSpPr>
              <p:spPr>
                <a:xfrm>
                  <a:off x="2418776" y="47078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8" name="Google Shape;7888;p35"/>
                <p:cNvSpPr/>
                <p:nvPr/>
              </p:nvSpPr>
              <p:spPr>
                <a:xfrm>
                  <a:off x="2875226" y="47462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9" name="Google Shape;7889;p35"/>
                <p:cNvSpPr/>
                <p:nvPr/>
              </p:nvSpPr>
              <p:spPr>
                <a:xfrm>
                  <a:off x="2858960" y="46769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0" name="Google Shape;7890;p35"/>
                <p:cNvSpPr/>
                <p:nvPr/>
              </p:nvSpPr>
              <p:spPr>
                <a:xfrm>
                  <a:off x="2818434" y="46460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1" name="Google Shape;7891;p35"/>
                <p:cNvSpPr/>
                <p:nvPr/>
              </p:nvSpPr>
              <p:spPr>
                <a:xfrm>
                  <a:off x="2879453" y="46563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2" name="Google Shape;7892;p35"/>
                <p:cNvSpPr/>
                <p:nvPr/>
              </p:nvSpPr>
              <p:spPr>
                <a:xfrm>
                  <a:off x="2891859" y="46978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3" name="Google Shape;7893;p35"/>
                <p:cNvSpPr/>
                <p:nvPr/>
              </p:nvSpPr>
              <p:spPr>
                <a:xfrm>
                  <a:off x="2832218" y="46844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4" name="Google Shape;7894;p35"/>
                <p:cNvSpPr/>
                <p:nvPr/>
              </p:nvSpPr>
              <p:spPr>
                <a:xfrm>
                  <a:off x="2849495" y="46494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5" name="Google Shape;7895;p35"/>
                <p:cNvSpPr/>
                <p:nvPr/>
              </p:nvSpPr>
              <p:spPr>
                <a:xfrm>
                  <a:off x="2320447" y="46413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6" name="Google Shape;7896;p35"/>
                <p:cNvSpPr/>
                <p:nvPr/>
              </p:nvSpPr>
              <p:spPr>
                <a:xfrm>
                  <a:off x="2041908" y="40165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7" name="Google Shape;7897;p35"/>
                <p:cNvSpPr/>
                <p:nvPr/>
              </p:nvSpPr>
              <p:spPr>
                <a:xfrm>
                  <a:off x="2137756" y="43121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8" name="Google Shape;7898;p35"/>
                <p:cNvSpPr/>
                <p:nvPr/>
              </p:nvSpPr>
              <p:spPr>
                <a:xfrm>
                  <a:off x="2083170" y="39246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9" name="Google Shape;7899;p35"/>
                <p:cNvSpPr/>
                <p:nvPr/>
              </p:nvSpPr>
              <p:spPr>
                <a:xfrm>
                  <a:off x="2057439" y="42462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0" name="Google Shape;7900;p35"/>
                <p:cNvSpPr/>
                <p:nvPr/>
              </p:nvSpPr>
              <p:spPr>
                <a:xfrm>
                  <a:off x="2097873" y="44165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1" name="Google Shape;7901;p35"/>
                <p:cNvSpPr/>
                <p:nvPr/>
              </p:nvSpPr>
              <p:spPr>
                <a:xfrm>
                  <a:off x="2065066" y="39745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2" name="Google Shape;7902;p35"/>
                <p:cNvSpPr/>
                <p:nvPr/>
              </p:nvSpPr>
              <p:spPr>
                <a:xfrm>
                  <a:off x="2140146" y="40022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3" name="Google Shape;7903;p35"/>
                <p:cNvSpPr/>
                <p:nvPr/>
              </p:nvSpPr>
              <p:spPr>
                <a:xfrm>
                  <a:off x="2188759" y="40342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4" name="Google Shape;7904;p35"/>
                <p:cNvSpPr/>
                <p:nvPr/>
              </p:nvSpPr>
              <p:spPr>
                <a:xfrm>
                  <a:off x="2164866" y="39904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5" name="Google Shape;7905;p35"/>
                <p:cNvSpPr/>
                <p:nvPr/>
              </p:nvSpPr>
              <p:spPr>
                <a:xfrm>
                  <a:off x="2149703" y="39673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6" name="Google Shape;7906;p35"/>
                <p:cNvSpPr/>
                <p:nvPr/>
              </p:nvSpPr>
              <p:spPr>
                <a:xfrm>
                  <a:off x="2156228" y="40225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7" name="Google Shape;7907;p35"/>
                <p:cNvSpPr/>
                <p:nvPr/>
              </p:nvSpPr>
              <p:spPr>
                <a:xfrm>
                  <a:off x="2195651" y="40115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8" name="Google Shape;7908;p35"/>
                <p:cNvSpPr/>
                <p:nvPr/>
              </p:nvSpPr>
              <p:spPr>
                <a:xfrm>
                  <a:off x="2035659" y="39189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9" name="Google Shape;7909;p35"/>
                <p:cNvSpPr/>
                <p:nvPr/>
              </p:nvSpPr>
              <p:spPr>
                <a:xfrm>
                  <a:off x="1850304" y="39723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0" name="Google Shape;7910;p35"/>
                <p:cNvSpPr/>
                <p:nvPr/>
              </p:nvSpPr>
              <p:spPr>
                <a:xfrm>
                  <a:off x="1902409" y="40056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1" name="Google Shape;7911;p35"/>
                <p:cNvSpPr/>
                <p:nvPr/>
              </p:nvSpPr>
              <p:spPr>
                <a:xfrm>
                  <a:off x="2023070" y="47591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2" name="Google Shape;7912;p35"/>
                <p:cNvSpPr/>
                <p:nvPr/>
              </p:nvSpPr>
              <p:spPr>
                <a:xfrm>
                  <a:off x="1995868" y="47257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3" name="Google Shape;7913;p35"/>
                <p:cNvSpPr/>
                <p:nvPr/>
              </p:nvSpPr>
              <p:spPr>
                <a:xfrm>
                  <a:off x="2594849" y="48472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4" name="Google Shape;7914;p35"/>
                <p:cNvSpPr/>
                <p:nvPr/>
              </p:nvSpPr>
              <p:spPr>
                <a:xfrm>
                  <a:off x="1932735" y="38806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5" name="Google Shape;7915;p35"/>
                <p:cNvSpPr/>
                <p:nvPr/>
              </p:nvSpPr>
              <p:spPr>
                <a:xfrm>
                  <a:off x="1844515" y="38752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6" name="Google Shape;7916;p35"/>
                <p:cNvSpPr/>
                <p:nvPr/>
              </p:nvSpPr>
              <p:spPr>
                <a:xfrm>
                  <a:off x="1929243" y="45272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7" name="Google Shape;7917;p35"/>
                <p:cNvSpPr/>
                <p:nvPr/>
              </p:nvSpPr>
              <p:spPr>
                <a:xfrm>
                  <a:off x="2089786" y="44903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8" name="Google Shape;7918;p35"/>
                <p:cNvSpPr/>
                <p:nvPr/>
              </p:nvSpPr>
              <p:spPr>
                <a:xfrm>
                  <a:off x="2001841" y="45862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9" name="Google Shape;7919;p35"/>
                <p:cNvSpPr/>
                <p:nvPr/>
              </p:nvSpPr>
              <p:spPr>
                <a:xfrm>
                  <a:off x="2054958" y="46114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0" name="Google Shape;7920;p35"/>
                <p:cNvSpPr/>
                <p:nvPr/>
              </p:nvSpPr>
              <p:spPr>
                <a:xfrm>
                  <a:off x="2059644" y="44711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1" name="Google Shape;7921;p35"/>
                <p:cNvSpPr/>
                <p:nvPr/>
              </p:nvSpPr>
              <p:spPr>
                <a:xfrm>
                  <a:off x="2288191" y="45112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2" name="Google Shape;7922;p35"/>
                <p:cNvSpPr/>
                <p:nvPr/>
              </p:nvSpPr>
              <p:spPr>
                <a:xfrm>
                  <a:off x="2044665" y="46699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3" name="Google Shape;7923;p35"/>
                <p:cNvSpPr/>
                <p:nvPr/>
              </p:nvSpPr>
              <p:spPr>
                <a:xfrm>
                  <a:off x="2295635" y="45260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4" name="Google Shape;7924;p35"/>
                <p:cNvSpPr/>
                <p:nvPr/>
              </p:nvSpPr>
              <p:spPr>
                <a:xfrm>
                  <a:off x="2173412" y="45426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5" name="Google Shape;7925;p35"/>
                <p:cNvSpPr/>
                <p:nvPr/>
              </p:nvSpPr>
              <p:spPr>
                <a:xfrm>
                  <a:off x="2215960" y="45984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6" name="Google Shape;7926;p35"/>
                <p:cNvSpPr/>
                <p:nvPr/>
              </p:nvSpPr>
              <p:spPr>
                <a:xfrm>
                  <a:off x="1919043" y="44658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927" name="Google Shape;7927;p35"/>
            <p:cNvGrpSpPr/>
            <p:nvPr/>
          </p:nvGrpSpPr>
          <p:grpSpPr>
            <a:xfrm rot="-6781881" flipH="1">
              <a:off x="524397" y="36386"/>
              <a:ext cx="377659" cy="388775"/>
              <a:chOff x="4938660" y="425165"/>
              <a:chExt cx="559672" cy="576145"/>
            </a:xfrm>
          </p:grpSpPr>
          <p:sp>
            <p:nvSpPr>
              <p:cNvPr id="7928" name="Google Shape;7928;p35"/>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9" name="Google Shape;7929;p35"/>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0" name="Google Shape;7930;p35"/>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931" name="Google Shape;7931;p35"/>
              <p:cNvGrpSpPr/>
              <p:nvPr/>
            </p:nvGrpSpPr>
            <p:grpSpPr>
              <a:xfrm>
                <a:off x="4944600" y="430289"/>
                <a:ext cx="540129" cy="565048"/>
                <a:chOff x="7190876" y="359628"/>
                <a:chExt cx="727251" cy="760802"/>
              </a:xfrm>
            </p:grpSpPr>
            <p:sp>
              <p:nvSpPr>
                <p:cNvPr id="7932" name="Google Shape;7932;p35"/>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3" name="Google Shape;7933;p35"/>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4" name="Google Shape;7934;p35"/>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5" name="Google Shape;7935;p35"/>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6" name="Google Shape;7936;p35"/>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7" name="Google Shape;7937;p35"/>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8" name="Google Shape;7938;p35"/>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9" name="Google Shape;7939;p35"/>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0" name="Google Shape;7940;p35"/>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1" name="Google Shape;7941;p35"/>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2" name="Google Shape;7942;p35"/>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3" name="Google Shape;7943;p35"/>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4" name="Google Shape;7944;p35"/>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5" name="Google Shape;7945;p35"/>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6" name="Google Shape;7946;p35"/>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947" name="Google Shape;7947;p35"/>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48" name="Google Shape;7948;p35"/>
            <p:cNvGrpSpPr/>
            <p:nvPr/>
          </p:nvGrpSpPr>
          <p:grpSpPr>
            <a:xfrm rot="7584899">
              <a:off x="7974716" y="4687765"/>
              <a:ext cx="301695" cy="310575"/>
              <a:chOff x="4938660" y="425165"/>
              <a:chExt cx="559672" cy="576145"/>
            </a:xfrm>
          </p:grpSpPr>
          <p:sp>
            <p:nvSpPr>
              <p:cNvPr id="7949" name="Google Shape;7949;p35"/>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0" name="Google Shape;7950;p35"/>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1" name="Google Shape;7951;p35"/>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952" name="Google Shape;7952;p35"/>
              <p:cNvGrpSpPr/>
              <p:nvPr/>
            </p:nvGrpSpPr>
            <p:grpSpPr>
              <a:xfrm>
                <a:off x="4944600" y="430289"/>
                <a:ext cx="540129" cy="565048"/>
                <a:chOff x="7190876" y="359628"/>
                <a:chExt cx="727251" cy="760802"/>
              </a:xfrm>
            </p:grpSpPr>
            <p:sp>
              <p:nvSpPr>
                <p:cNvPr id="7953" name="Google Shape;7953;p35"/>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4" name="Google Shape;7954;p35"/>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5" name="Google Shape;7955;p35"/>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6" name="Google Shape;7956;p35"/>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7" name="Google Shape;7957;p35"/>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8" name="Google Shape;7958;p35"/>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9" name="Google Shape;7959;p35"/>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0" name="Google Shape;7960;p35"/>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1" name="Google Shape;7961;p35"/>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2" name="Google Shape;7962;p35"/>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3" name="Google Shape;7963;p35"/>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4" name="Google Shape;7964;p35"/>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5" name="Google Shape;7965;p35"/>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6" name="Google Shape;7966;p35"/>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7" name="Google Shape;7967;p35"/>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968" name="Google Shape;7968;p35"/>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69" name="Google Shape;7969;p35"/>
            <p:cNvGrpSpPr/>
            <p:nvPr/>
          </p:nvGrpSpPr>
          <p:grpSpPr>
            <a:xfrm rot="-6781924" flipH="1">
              <a:off x="1143036" y="4645214"/>
              <a:ext cx="280661" cy="288922"/>
              <a:chOff x="4938660" y="425165"/>
              <a:chExt cx="559672" cy="576145"/>
            </a:xfrm>
          </p:grpSpPr>
          <p:sp>
            <p:nvSpPr>
              <p:cNvPr id="7970" name="Google Shape;7970;p35"/>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1" name="Google Shape;7971;p35"/>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2" name="Google Shape;7972;p35"/>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973" name="Google Shape;7973;p35"/>
              <p:cNvGrpSpPr/>
              <p:nvPr/>
            </p:nvGrpSpPr>
            <p:grpSpPr>
              <a:xfrm>
                <a:off x="4944600" y="430289"/>
                <a:ext cx="540129" cy="565048"/>
                <a:chOff x="7190876" y="359628"/>
                <a:chExt cx="727251" cy="760802"/>
              </a:xfrm>
            </p:grpSpPr>
            <p:sp>
              <p:nvSpPr>
                <p:cNvPr id="7974" name="Google Shape;7974;p35"/>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5" name="Google Shape;7975;p35"/>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6" name="Google Shape;7976;p35"/>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7" name="Google Shape;7977;p35"/>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8" name="Google Shape;7978;p35"/>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9" name="Google Shape;7979;p35"/>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0" name="Google Shape;7980;p35"/>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1" name="Google Shape;7981;p35"/>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2" name="Google Shape;7982;p35"/>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3" name="Google Shape;7983;p35"/>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4" name="Google Shape;7984;p35"/>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5" name="Google Shape;7985;p35"/>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6" name="Google Shape;7986;p35"/>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7" name="Google Shape;7987;p35"/>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8" name="Google Shape;7988;p35"/>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989" name="Google Shape;7989;p35"/>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90" name="Google Shape;7990;p35"/>
            <p:cNvGrpSpPr/>
            <p:nvPr/>
          </p:nvGrpSpPr>
          <p:grpSpPr>
            <a:xfrm rot="-9121079" flipH="1">
              <a:off x="238669" y="3925463"/>
              <a:ext cx="208508" cy="214645"/>
              <a:chOff x="4938660" y="425165"/>
              <a:chExt cx="559672" cy="576145"/>
            </a:xfrm>
          </p:grpSpPr>
          <p:sp>
            <p:nvSpPr>
              <p:cNvPr id="7991" name="Google Shape;7991;p35"/>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2" name="Google Shape;7992;p35"/>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3" name="Google Shape;7993;p35"/>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994" name="Google Shape;7994;p35"/>
              <p:cNvGrpSpPr/>
              <p:nvPr/>
            </p:nvGrpSpPr>
            <p:grpSpPr>
              <a:xfrm>
                <a:off x="4944600" y="430289"/>
                <a:ext cx="540129" cy="565048"/>
                <a:chOff x="7190876" y="359628"/>
                <a:chExt cx="727251" cy="760802"/>
              </a:xfrm>
            </p:grpSpPr>
            <p:sp>
              <p:nvSpPr>
                <p:cNvPr id="7995" name="Google Shape;7995;p35"/>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6" name="Google Shape;7996;p35"/>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7" name="Google Shape;7997;p35"/>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8" name="Google Shape;7998;p35"/>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9" name="Google Shape;7999;p35"/>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0" name="Google Shape;8000;p35"/>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1" name="Google Shape;8001;p35"/>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2" name="Google Shape;8002;p35"/>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3" name="Google Shape;8003;p35"/>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4" name="Google Shape;8004;p35"/>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5" name="Google Shape;8005;p35"/>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6" name="Google Shape;8006;p35"/>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7" name="Google Shape;8007;p35"/>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8" name="Google Shape;8008;p35"/>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9" name="Google Shape;8009;p35"/>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010" name="Google Shape;8010;p35"/>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11" name="Google Shape;8011;p35"/>
            <p:cNvGrpSpPr/>
            <p:nvPr/>
          </p:nvGrpSpPr>
          <p:grpSpPr>
            <a:xfrm rot="-10604717">
              <a:off x="8669174" y="4352267"/>
              <a:ext cx="301646" cy="310525"/>
              <a:chOff x="4938660" y="425165"/>
              <a:chExt cx="559672" cy="576145"/>
            </a:xfrm>
          </p:grpSpPr>
          <p:sp>
            <p:nvSpPr>
              <p:cNvPr id="8012" name="Google Shape;8012;p35"/>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3" name="Google Shape;8013;p35"/>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4" name="Google Shape;8014;p35"/>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015" name="Google Shape;8015;p35"/>
              <p:cNvGrpSpPr/>
              <p:nvPr/>
            </p:nvGrpSpPr>
            <p:grpSpPr>
              <a:xfrm>
                <a:off x="4944600" y="430289"/>
                <a:ext cx="540129" cy="565048"/>
                <a:chOff x="7190876" y="359628"/>
                <a:chExt cx="727251" cy="760802"/>
              </a:xfrm>
            </p:grpSpPr>
            <p:sp>
              <p:nvSpPr>
                <p:cNvPr id="8016" name="Google Shape;8016;p35"/>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7" name="Google Shape;8017;p35"/>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8" name="Google Shape;8018;p35"/>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9" name="Google Shape;8019;p35"/>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0" name="Google Shape;8020;p35"/>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1" name="Google Shape;8021;p35"/>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2" name="Google Shape;8022;p35"/>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3" name="Google Shape;8023;p35"/>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4" name="Google Shape;8024;p35"/>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5" name="Google Shape;8025;p35"/>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6" name="Google Shape;8026;p35"/>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7" name="Google Shape;8027;p35"/>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8" name="Google Shape;8028;p35"/>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9" name="Google Shape;8029;p35"/>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0" name="Google Shape;8030;p35"/>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031" name="Google Shape;8031;p35"/>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32" name="Google Shape;8032;p35"/>
            <p:cNvGrpSpPr/>
            <p:nvPr/>
          </p:nvGrpSpPr>
          <p:grpSpPr>
            <a:xfrm rot="-7754970" flipH="1">
              <a:off x="99719" y="4392437"/>
              <a:ext cx="805623" cy="522632"/>
              <a:chOff x="4515285" y="1708730"/>
              <a:chExt cx="805621" cy="522631"/>
            </a:xfrm>
          </p:grpSpPr>
          <p:sp>
            <p:nvSpPr>
              <p:cNvPr id="8033" name="Google Shape;8033;p35"/>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034" name="Google Shape;8034;p35"/>
              <p:cNvGrpSpPr/>
              <p:nvPr/>
            </p:nvGrpSpPr>
            <p:grpSpPr>
              <a:xfrm>
                <a:off x="4522137" y="1713611"/>
                <a:ext cx="795489" cy="294538"/>
                <a:chOff x="5647347" y="521807"/>
                <a:chExt cx="1057268" cy="391464"/>
              </a:xfrm>
            </p:grpSpPr>
            <p:sp>
              <p:nvSpPr>
                <p:cNvPr id="8035" name="Google Shape;8035;p35"/>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6" name="Google Shape;8036;p35"/>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7" name="Google Shape;8037;p35"/>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8" name="Google Shape;8038;p35"/>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9" name="Google Shape;8039;p35"/>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040" name="Google Shape;8040;p35"/>
                <p:cNvGrpSpPr/>
                <p:nvPr/>
              </p:nvGrpSpPr>
              <p:grpSpPr>
                <a:xfrm>
                  <a:off x="5647347" y="542275"/>
                  <a:ext cx="1057268" cy="370996"/>
                  <a:chOff x="5647347" y="542275"/>
                  <a:chExt cx="1057268" cy="370996"/>
                </a:xfrm>
              </p:grpSpPr>
              <p:sp>
                <p:nvSpPr>
                  <p:cNvPr id="8041" name="Google Shape;8041;p35"/>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2" name="Google Shape;8042;p35"/>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3" name="Google Shape;8043;p35"/>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4" name="Google Shape;8044;p35"/>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5" name="Google Shape;8045;p35"/>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6" name="Google Shape;8046;p35"/>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7" name="Google Shape;8047;p35"/>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8" name="Google Shape;8048;p35"/>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9" name="Google Shape;8049;p35"/>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0" name="Google Shape;8050;p35"/>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1" name="Google Shape;8051;p35"/>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2" name="Google Shape;8052;p35"/>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3" name="Google Shape;8053;p35"/>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4" name="Google Shape;8054;p35"/>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5" name="Google Shape;8055;p35"/>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6" name="Google Shape;8056;p35"/>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7" name="Google Shape;8057;p35"/>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8" name="Google Shape;8058;p35"/>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059" name="Google Shape;8059;p35"/>
              <p:cNvGrpSpPr/>
              <p:nvPr/>
            </p:nvGrpSpPr>
            <p:grpSpPr>
              <a:xfrm>
                <a:off x="4661312" y="1773058"/>
                <a:ext cx="515440" cy="454172"/>
                <a:chOff x="5832322" y="600817"/>
                <a:chExt cx="685061" cy="603632"/>
              </a:xfrm>
            </p:grpSpPr>
            <p:sp>
              <p:nvSpPr>
                <p:cNvPr id="8060" name="Google Shape;8060;p35"/>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1" name="Google Shape;8061;p35"/>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2" name="Google Shape;8062;p35"/>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3" name="Google Shape;8063;p35"/>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4" name="Google Shape;8064;p35"/>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5" name="Google Shape;8065;p35"/>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6" name="Google Shape;8066;p35"/>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7" name="Google Shape;8067;p35"/>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8" name="Google Shape;8068;p35"/>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9" name="Google Shape;8069;p35"/>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0" name="Google Shape;8070;p35"/>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1" name="Google Shape;8071;p35"/>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2" name="Google Shape;8072;p35"/>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3" name="Google Shape;8073;p35"/>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4" name="Google Shape;8074;p35"/>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5" name="Google Shape;8075;p35"/>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6" name="Google Shape;8076;p35"/>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7" name="Google Shape;8077;p35"/>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8" name="Google Shape;8078;p35"/>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9" name="Google Shape;8079;p35"/>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0" name="Google Shape;8080;p35"/>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1" name="Google Shape;8081;p35"/>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2" name="Google Shape;8082;p35"/>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3" name="Google Shape;8083;p35"/>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084" name="Google Shape;8084;p35"/>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2">
  <p:cSld name="CUSTOM_9_1_1_1">
    <p:spTree>
      <p:nvGrpSpPr>
        <p:cNvPr id="8085" name="Shape 8085"/>
        <p:cNvGrpSpPr/>
        <p:nvPr/>
      </p:nvGrpSpPr>
      <p:grpSpPr>
        <a:xfrm>
          <a:off x="0" y="0"/>
          <a:ext cx="0" cy="0"/>
          <a:chOff x="0" y="0"/>
          <a:chExt cx="0" cy="0"/>
        </a:xfrm>
      </p:grpSpPr>
      <p:grpSp>
        <p:nvGrpSpPr>
          <p:cNvPr id="8086" name="Google Shape;8086;p36"/>
          <p:cNvGrpSpPr/>
          <p:nvPr/>
        </p:nvGrpSpPr>
        <p:grpSpPr>
          <a:xfrm flipH="1">
            <a:off x="46332" y="38102"/>
            <a:ext cx="9051336" cy="5105396"/>
            <a:chOff x="92669" y="38102"/>
            <a:chExt cx="9051336" cy="5105396"/>
          </a:xfrm>
        </p:grpSpPr>
        <p:grpSp>
          <p:nvGrpSpPr>
            <p:cNvPr id="8087" name="Google Shape;8087;p36"/>
            <p:cNvGrpSpPr/>
            <p:nvPr/>
          </p:nvGrpSpPr>
          <p:grpSpPr>
            <a:xfrm rot="-1553162">
              <a:off x="7837223" y="161587"/>
              <a:ext cx="164441" cy="308602"/>
              <a:chOff x="5166319" y="2259335"/>
              <a:chExt cx="164435" cy="308590"/>
            </a:xfrm>
          </p:grpSpPr>
          <p:grpSp>
            <p:nvGrpSpPr>
              <p:cNvPr id="8088" name="Google Shape;8088;p36"/>
              <p:cNvGrpSpPr/>
              <p:nvPr/>
            </p:nvGrpSpPr>
            <p:grpSpPr>
              <a:xfrm>
                <a:off x="5169922" y="2402383"/>
                <a:ext cx="157067" cy="160932"/>
                <a:chOff x="6429427" y="832961"/>
                <a:chExt cx="211481" cy="216686"/>
              </a:xfrm>
            </p:grpSpPr>
            <p:sp>
              <p:nvSpPr>
                <p:cNvPr id="8089" name="Google Shape;8089;p36"/>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0" name="Google Shape;8090;p36"/>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1" name="Google Shape;8091;p36"/>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2" name="Google Shape;8092;p36"/>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3" name="Google Shape;8093;p36"/>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4" name="Google Shape;8094;p36"/>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5" name="Google Shape;8095;p36"/>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6" name="Google Shape;8096;p36"/>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7" name="Google Shape;8097;p36"/>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098" name="Google Shape;8098;p36"/>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099" name="Google Shape;8099;p36"/>
            <p:cNvSpPr/>
            <p:nvPr/>
          </p:nvSpPr>
          <p:spPr>
            <a:xfrm rot="5400000" flipH="1">
              <a:off x="2247290" y="-1678311"/>
              <a:ext cx="4641619" cy="8460102"/>
            </a:xfrm>
            <a:custGeom>
              <a:avLst/>
              <a:gdLst/>
              <a:ahLst/>
              <a:cxnLst/>
              <a:rect l="l" t="t" r="r" b="b"/>
              <a:pathLst>
                <a:path w="26185" h="50539" extrusionOk="0">
                  <a:moveTo>
                    <a:pt x="8740" y="259"/>
                  </a:moveTo>
                  <a:cubicBezTo>
                    <a:pt x="8412" y="503"/>
                    <a:pt x="8018" y="637"/>
                    <a:pt x="7603" y="637"/>
                  </a:cubicBezTo>
                  <a:lnTo>
                    <a:pt x="2612" y="637"/>
                  </a:lnTo>
                  <a:cubicBezTo>
                    <a:pt x="2850" y="403"/>
                    <a:pt x="3174" y="259"/>
                    <a:pt x="3531" y="259"/>
                  </a:cubicBezTo>
                  <a:close/>
                  <a:moveTo>
                    <a:pt x="2175" y="858"/>
                  </a:moveTo>
                  <a:cubicBezTo>
                    <a:pt x="2063" y="1072"/>
                    <a:pt x="1998" y="1312"/>
                    <a:pt x="1998" y="1568"/>
                  </a:cubicBezTo>
                  <a:lnTo>
                    <a:pt x="1998" y="2087"/>
                  </a:lnTo>
                  <a:cubicBezTo>
                    <a:pt x="1998" y="2435"/>
                    <a:pt x="1715" y="2719"/>
                    <a:pt x="1366" y="2719"/>
                  </a:cubicBezTo>
                  <a:lnTo>
                    <a:pt x="1255" y="2719"/>
                  </a:lnTo>
                  <a:lnTo>
                    <a:pt x="1255" y="4268"/>
                  </a:lnTo>
                  <a:cubicBezTo>
                    <a:pt x="1255" y="4842"/>
                    <a:pt x="817" y="5313"/>
                    <a:pt x="257" y="5370"/>
                  </a:cubicBezTo>
                  <a:lnTo>
                    <a:pt x="257" y="2265"/>
                  </a:lnTo>
                  <a:cubicBezTo>
                    <a:pt x="258" y="1489"/>
                    <a:pt x="889" y="858"/>
                    <a:pt x="1666" y="858"/>
                  </a:cubicBezTo>
                  <a:close/>
                  <a:moveTo>
                    <a:pt x="25927" y="45169"/>
                  </a:moveTo>
                  <a:lnTo>
                    <a:pt x="25927" y="48283"/>
                  </a:lnTo>
                  <a:cubicBezTo>
                    <a:pt x="25926" y="49058"/>
                    <a:pt x="25295" y="49691"/>
                    <a:pt x="24520" y="49691"/>
                  </a:cubicBezTo>
                  <a:lnTo>
                    <a:pt x="24004" y="49691"/>
                  </a:lnTo>
                  <a:cubicBezTo>
                    <a:pt x="24118" y="49475"/>
                    <a:pt x="24185" y="49229"/>
                    <a:pt x="24185" y="48970"/>
                  </a:cubicBezTo>
                  <a:lnTo>
                    <a:pt x="24185" y="48452"/>
                  </a:lnTo>
                  <a:cubicBezTo>
                    <a:pt x="24185" y="48102"/>
                    <a:pt x="24470" y="47819"/>
                    <a:pt x="24817" y="47819"/>
                  </a:cubicBezTo>
                  <a:lnTo>
                    <a:pt x="24929" y="47819"/>
                  </a:lnTo>
                  <a:lnTo>
                    <a:pt x="24929" y="46270"/>
                  </a:lnTo>
                  <a:cubicBezTo>
                    <a:pt x="24929" y="45699"/>
                    <a:pt x="25367" y="45224"/>
                    <a:pt x="25927" y="45169"/>
                  </a:cubicBezTo>
                  <a:close/>
                  <a:moveTo>
                    <a:pt x="23404" y="258"/>
                  </a:moveTo>
                  <a:cubicBezTo>
                    <a:pt x="24796" y="258"/>
                    <a:pt x="25927" y="1391"/>
                    <a:pt x="25927" y="2781"/>
                  </a:cubicBezTo>
                  <a:lnTo>
                    <a:pt x="25927" y="44945"/>
                  </a:lnTo>
                  <a:lnTo>
                    <a:pt x="25926" y="44945"/>
                  </a:lnTo>
                  <a:cubicBezTo>
                    <a:pt x="25244" y="45000"/>
                    <a:pt x="24707" y="45575"/>
                    <a:pt x="24707" y="46269"/>
                  </a:cubicBezTo>
                  <a:lnTo>
                    <a:pt x="24707" y="47602"/>
                  </a:lnTo>
                  <a:cubicBezTo>
                    <a:pt x="24288" y="47657"/>
                    <a:pt x="23963" y="48016"/>
                    <a:pt x="23963" y="48451"/>
                  </a:cubicBezTo>
                  <a:lnTo>
                    <a:pt x="23963" y="48969"/>
                  </a:lnTo>
                  <a:cubicBezTo>
                    <a:pt x="23963" y="49234"/>
                    <a:pt x="23883" y="49482"/>
                    <a:pt x="23746" y="49689"/>
                  </a:cubicBezTo>
                  <a:lnTo>
                    <a:pt x="18580" y="49689"/>
                  </a:lnTo>
                  <a:cubicBezTo>
                    <a:pt x="18030" y="49689"/>
                    <a:pt x="17509" y="49899"/>
                    <a:pt x="17114" y="50280"/>
                  </a:cubicBezTo>
                  <a:lnTo>
                    <a:pt x="2781" y="50280"/>
                  </a:lnTo>
                  <a:cubicBezTo>
                    <a:pt x="1389" y="50280"/>
                    <a:pt x="258" y="49147"/>
                    <a:pt x="258" y="47756"/>
                  </a:cubicBezTo>
                  <a:lnTo>
                    <a:pt x="258" y="5592"/>
                  </a:lnTo>
                  <a:cubicBezTo>
                    <a:pt x="940" y="5537"/>
                    <a:pt x="1477" y="4964"/>
                    <a:pt x="1477" y="4268"/>
                  </a:cubicBezTo>
                  <a:lnTo>
                    <a:pt x="1477" y="2934"/>
                  </a:lnTo>
                  <a:cubicBezTo>
                    <a:pt x="1896" y="2879"/>
                    <a:pt x="2221" y="2521"/>
                    <a:pt x="2221" y="2087"/>
                  </a:cubicBezTo>
                  <a:lnTo>
                    <a:pt x="2221" y="1568"/>
                  </a:lnTo>
                  <a:cubicBezTo>
                    <a:pt x="2221" y="1308"/>
                    <a:pt x="2299" y="1062"/>
                    <a:pt x="2433" y="857"/>
                  </a:cubicBezTo>
                  <a:lnTo>
                    <a:pt x="7605" y="857"/>
                  </a:lnTo>
                  <a:cubicBezTo>
                    <a:pt x="8161" y="857"/>
                    <a:pt x="8683" y="644"/>
                    <a:pt x="9082" y="258"/>
                  </a:cubicBezTo>
                  <a:close/>
                  <a:moveTo>
                    <a:pt x="23561" y="49911"/>
                  </a:moveTo>
                  <a:cubicBezTo>
                    <a:pt x="23327" y="50138"/>
                    <a:pt x="23007" y="50281"/>
                    <a:pt x="22652" y="50281"/>
                  </a:cubicBezTo>
                  <a:lnTo>
                    <a:pt x="17457" y="50281"/>
                  </a:lnTo>
                  <a:cubicBezTo>
                    <a:pt x="17781" y="50042"/>
                    <a:pt x="18170" y="49911"/>
                    <a:pt x="18580" y="49911"/>
                  </a:cubicBezTo>
                  <a:close/>
                  <a:moveTo>
                    <a:pt x="3531" y="0"/>
                  </a:moveTo>
                  <a:cubicBezTo>
                    <a:pt x="3048" y="0"/>
                    <a:pt x="2602" y="218"/>
                    <a:pt x="2301" y="600"/>
                  </a:cubicBezTo>
                  <a:lnTo>
                    <a:pt x="1667" y="600"/>
                  </a:lnTo>
                  <a:cubicBezTo>
                    <a:pt x="749" y="600"/>
                    <a:pt x="1" y="1346"/>
                    <a:pt x="1" y="2265"/>
                  </a:cubicBezTo>
                  <a:lnTo>
                    <a:pt x="1" y="47757"/>
                  </a:lnTo>
                  <a:cubicBezTo>
                    <a:pt x="1" y="49290"/>
                    <a:pt x="1250" y="50539"/>
                    <a:pt x="2782" y="50539"/>
                  </a:cubicBezTo>
                  <a:lnTo>
                    <a:pt x="22653" y="50539"/>
                  </a:lnTo>
                  <a:cubicBezTo>
                    <a:pt x="23132" y="50539"/>
                    <a:pt x="23576" y="50323"/>
                    <a:pt x="23876" y="49949"/>
                  </a:cubicBezTo>
                  <a:lnTo>
                    <a:pt x="24520" y="49949"/>
                  </a:lnTo>
                  <a:cubicBezTo>
                    <a:pt x="25437" y="49949"/>
                    <a:pt x="26184" y="49202"/>
                    <a:pt x="26184" y="48283"/>
                  </a:cubicBezTo>
                  <a:lnTo>
                    <a:pt x="26184" y="2781"/>
                  </a:lnTo>
                  <a:cubicBezTo>
                    <a:pt x="26184" y="1246"/>
                    <a:pt x="24935" y="0"/>
                    <a:pt x="23402" y="0"/>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100" name="Google Shape;8100;p36"/>
            <p:cNvGrpSpPr/>
            <p:nvPr/>
          </p:nvGrpSpPr>
          <p:grpSpPr>
            <a:xfrm rot="5400000">
              <a:off x="7016049" y="42577"/>
              <a:ext cx="1916645" cy="1907695"/>
              <a:chOff x="689851" y="543425"/>
              <a:chExt cx="2371204" cy="2360132"/>
            </a:xfrm>
          </p:grpSpPr>
          <p:sp>
            <p:nvSpPr>
              <p:cNvPr id="8101" name="Google Shape;8101;p36"/>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102" name="Google Shape;8102;p36"/>
              <p:cNvGrpSpPr/>
              <p:nvPr/>
            </p:nvGrpSpPr>
            <p:grpSpPr>
              <a:xfrm>
                <a:off x="2279990" y="699799"/>
                <a:ext cx="296624" cy="226530"/>
                <a:chOff x="2279990" y="699799"/>
                <a:chExt cx="296624" cy="226530"/>
              </a:xfrm>
            </p:grpSpPr>
            <p:sp>
              <p:nvSpPr>
                <p:cNvPr id="8103" name="Google Shape;8103;p36"/>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4" name="Google Shape;8104;p36"/>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5" name="Google Shape;8105;p36"/>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106" name="Google Shape;8106;p36"/>
              <p:cNvGrpSpPr/>
              <p:nvPr/>
            </p:nvGrpSpPr>
            <p:grpSpPr>
              <a:xfrm>
                <a:off x="2905178" y="550933"/>
                <a:ext cx="145542" cy="114895"/>
                <a:chOff x="2905178" y="550933"/>
                <a:chExt cx="145542" cy="114895"/>
              </a:xfrm>
            </p:grpSpPr>
            <p:sp>
              <p:nvSpPr>
                <p:cNvPr id="8107" name="Google Shape;8107;p36"/>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8" name="Google Shape;8108;p36"/>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109" name="Google Shape;8109;p36"/>
              <p:cNvGrpSpPr/>
              <p:nvPr/>
            </p:nvGrpSpPr>
            <p:grpSpPr>
              <a:xfrm>
                <a:off x="2899147" y="668291"/>
                <a:ext cx="120126" cy="143881"/>
                <a:chOff x="2899147" y="668291"/>
                <a:chExt cx="120126" cy="143881"/>
              </a:xfrm>
            </p:grpSpPr>
            <p:sp>
              <p:nvSpPr>
                <p:cNvPr id="8110" name="Google Shape;8110;p36"/>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1" name="Google Shape;8111;p36"/>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2" name="Google Shape;8112;p36"/>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3" name="Google Shape;8113;p36"/>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4" name="Google Shape;8114;p36"/>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5" name="Google Shape;8115;p36"/>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116" name="Google Shape;8116;p36"/>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7" name="Google Shape;8117;p36"/>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8" name="Google Shape;8118;p36"/>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9" name="Google Shape;8119;p36"/>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0" name="Google Shape;8120;p36"/>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1" name="Google Shape;8121;p36"/>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122" name="Google Shape;8122;p36"/>
              <p:cNvGrpSpPr/>
              <p:nvPr/>
            </p:nvGrpSpPr>
            <p:grpSpPr>
              <a:xfrm>
                <a:off x="920688" y="2132708"/>
                <a:ext cx="188067" cy="427644"/>
                <a:chOff x="920688" y="2132708"/>
                <a:chExt cx="188067" cy="427644"/>
              </a:xfrm>
            </p:grpSpPr>
            <p:sp>
              <p:nvSpPr>
                <p:cNvPr id="8123" name="Google Shape;8123;p36"/>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4" name="Google Shape;8124;p36"/>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5" name="Google Shape;8125;p36"/>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6" name="Google Shape;8126;p36"/>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7" name="Google Shape;8127;p36"/>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8" name="Google Shape;8128;p36"/>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9" name="Google Shape;8129;p36"/>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0" name="Google Shape;8130;p36"/>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131" name="Google Shape;8131;p36"/>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2" name="Google Shape;8132;p36"/>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133" name="Google Shape;8133;p36"/>
              <p:cNvGrpSpPr/>
              <p:nvPr/>
            </p:nvGrpSpPr>
            <p:grpSpPr>
              <a:xfrm>
                <a:off x="721729" y="2221080"/>
                <a:ext cx="154035" cy="287332"/>
                <a:chOff x="721729" y="2221080"/>
                <a:chExt cx="154035" cy="287332"/>
              </a:xfrm>
            </p:grpSpPr>
            <p:sp>
              <p:nvSpPr>
                <p:cNvPr id="8134" name="Google Shape;8134;p36"/>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5" name="Google Shape;8135;p36"/>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6" name="Google Shape;8136;p36"/>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7" name="Google Shape;8137;p36"/>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8" name="Google Shape;8138;p36"/>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9" name="Google Shape;8139;p36"/>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0" name="Google Shape;8140;p36"/>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141" name="Google Shape;8141;p36"/>
              <p:cNvGrpSpPr/>
              <p:nvPr/>
            </p:nvGrpSpPr>
            <p:grpSpPr>
              <a:xfrm>
                <a:off x="998845" y="875251"/>
                <a:ext cx="508814" cy="440690"/>
                <a:chOff x="998845" y="875251"/>
                <a:chExt cx="508814" cy="440690"/>
              </a:xfrm>
            </p:grpSpPr>
            <p:sp>
              <p:nvSpPr>
                <p:cNvPr id="8142" name="Google Shape;8142;p36"/>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3" name="Google Shape;8143;p36"/>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4" name="Google Shape;8144;p36"/>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5" name="Google Shape;8145;p36"/>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6" name="Google Shape;8146;p36"/>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7" name="Google Shape;8147;p36"/>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8" name="Google Shape;8148;p36"/>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9" name="Google Shape;8149;p36"/>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0" name="Google Shape;8150;p36"/>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1" name="Google Shape;8151;p36"/>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2" name="Google Shape;8152;p36"/>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3" name="Google Shape;8153;p36"/>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4" name="Google Shape;8154;p36"/>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5" name="Google Shape;8155;p36"/>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6" name="Google Shape;8156;p36"/>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157" name="Google Shape;8157;p36"/>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8" name="Google Shape;8158;p36"/>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9" name="Google Shape;8159;p36"/>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160" name="Google Shape;8160;p36"/>
              <p:cNvGrpSpPr/>
              <p:nvPr/>
            </p:nvGrpSpPr>
            <p:grpSpPr>
              <a:xfrm>
                <a:off x="836809" y="595673"/>
                <a:ext cx="379395" cy="387027"/>
                <a:chOff x="836809" y="595673"/>
                <a:chExt cx="379395" cy="387027"/>
              </a:xfrm>
            </p:grpSpPr>
            <p:sp>
              <p:nvSpPr>
                <p:cNvPr id="8161" name="Google Shape;8161;p36"/>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2" name="Google Shape;8162;p36"/>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3" name="Google Shape;8163;p36"/>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164" name="Google Shape;8164;p36"/>
              <p:cNvGrpSpPr/>
              <p:nvPr/>
            </p:nvGrpSpPr>
            <p:grpSpPr>
              <a:xfrm>
                <a:off x="786161" y="550318"/>
                <a:ext cx="636018" cy="460691"/>
                <a:chOff x="786161" y="550318"/>
                <a:chExt cx="636018" cy="460691"/>
              </a:xfrm>
            </p:grpSpPr>
            <p:sp>
              <p:nvSpPr>
                <p:cNvPr id="8165" name="Google Shape;8165;p36"/>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6" name="Google Shape;8166;p36"/>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7" name="Google Shape;8167;p36"/>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8" name="Google Shape;8168;p36"/>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9" name="Google Shape;8169;p36"/>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170" name="Google Shape;8170;p36"/>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171" name="Google Shape;8171;p36"/>
              <p:cNvGrpSpPr/>
              <p:nvPr/>
            </p:nvGrpSpPr>
            <p:grpSpPr>
              <a:xfrm>
                <a:off x="2067738" y="598381"/>
                <a:ext cx="292008" cy="198097"/>
                <a:chOff x="2067738" y="598381"/>
                <a:chExt cx="292008" cy="198097"/>
              </a:xfrm>
            </p:grpSpPr>
            <p:sp>
              <p:nvSpPr>
                <p:cNvPr id="8172" name="Google Shape;8172;p36"/>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3" name="Google Shape;8173;p36"/>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4" name="Google Shape;8174;p36"/>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175" name="Google Shape;8175;p36"/>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6" name="Google Shape;8176;p36"/>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7" name="Google Shape;8177;p36"/>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178" name="Google Shape;8178;p36"/>
              <p:cNvGrpSpPr/>
              <p:nvPr/>
            </p:nvGrpSpPr>
            <p:grpSpPr>
              <a:xfrm>
                <a:off x="793854" y="1165599"/>
                <a:ext cx="166405" cy="595648"/>
                <a:chOff x="793854" y="1165599"/>
                <a:chExt cx="166405" cy="595648"/>
              </a:xfrm>
            </p:grpSpPr>
            <p:sp>
              <p:nvSpPr>
                <p:cNvPr id="8179" name="Google Shape;8179;p36"/>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0" name="Google Shape;8180;p36"/>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1" name="Google Shape;8181;p36"/>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2" name="Google Shape;8182;p36"/>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183" name="Google Shape;8183;p36"/>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184" name="Google Shape;8184;p36"/>
              <p:cNvGrpSpPr/>
              <p:nvPr/>
            </p:nvGrpSpPr>
            <p:grpSpPr>
              <a:xfrm>
                <a:off x="715636" y="2027781"/>
                <a:ext cx="220560" cy="228560"/>
                <a:chOff x="715636" y="2027781"/>
                <a:chExt cx="220560" cy="228560"/>
              </a:xfrm>
            </p:grpSpPr>
            <p:sp>
              <p:nvSpPr>
                <p:cNvPr id="8185" name="Google Shape;8185;p36"/>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6" name="Google Shape;8186;p36"/>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7" name="Google Shape;8187;p36"/>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8" name="Google Shape;8188;p36"/>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9" name="Google Shape;8189;p36"/>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0" name="Google Shape;8190;p36"/>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1" name="Google Shape;8191;p36"/>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192" name="Google Shape;8192;p36"/>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193" name="Google Shape;8193;p36"/>
              <p:cNvGrpSpPr/>
              <p:nvPr/>
            </p:nvGrpSpPr>
            <p:grpSpPr>
              <a:xfrm>
                <a:off x="1062908" y="937961"/>
                <a:ext cx="217298" cy="231699"/>
                <a:chOff x="1062908" y="937961"/>
                <a:chExt cx="217298" cy="231699"/>
              </a:xfrm>
            </p:grpSpPr>
            <p:sp>
              <p:nvSpPr>
                <p:cNvPr id="8194" name="Google Shape;8194;p36"/>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5" name="Google Shape;8195;p36"/>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6" name="Google Shape;8196;p36"/>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7" name="Google Shape;8197;p36"/>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8" name="Google Shape;8198;p36"/>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199" name="Google Shape;8199;p36"/>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0" name="Google Shape;8200;p36"/>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1" name="Google Shape;8201;p36"/>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2" name="Google Shape;8202;p36"/>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3" name="Google Shape;8203;p36"/>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4" name="Google Shape;8204;p36"/>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5" name="Google Shape;8205;p36"/>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206" name="Google Shape;8206;p36"/>
            <p:cNvGrpSpPr/>
            <p:nvPr/>
          </p:nvGrpSpPr>
          <p:grpSpPr>
            <a:xfrm>
              <a:off x="92669" y="3762487"/>
              <a:ext cx="1242514" cy="1146390"/>
              <a:chOff x="1471921" y="2504915"/>
              <a:chExt cx="1242514" cy="1146390"/>
            </a:xfrm>
          </p:grpSpPr>
          <p:sp>
            <p:nvSpPr>
              <p:cNvPr id="8207" name="Google Shape;8207;p36"/>
              <p:cNvSpPr/>
              <p:nvPr/>
            </p:nvSpPr>
            <p:spPr>
              <a:xfrm>
                <a:off x="1474402" y="29263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8" name="Google Shape;8208;p36"/>
              <p:cNvSpPr/>
              <p:nvPr/>
            </p:nvSpPr>
            <p:spPr>
              <a:xfrm>
                <a:off x="1490668" y="30083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9" name="Google Shape;8209;p36"/>
              <p:cNvSpPr/>
              <p:nvPr/>
            </p:nvSpPr>
            <p:spPr>
              <a:xfrm>
                <a:off x="1538362" y="31491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0" name="Google Shape;8210;p36"/>
              <p:cNvSpPr/>
              <p:nvPr/>
            </p:nvSpPr>
            <p:spPr>
              <a:xfrm>
                <a:off x="1550033" y="28805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1" name="Google Shape;8211;p36"/>
              <p:cNvSpPr/>
              <p:nvPr/>
            </p:nvSpPr>
            <p:spPr>
              <a:xfrm>
                <a:off x="1471921" y="28751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2" name="Google Shape;8212;p36"/>
              <p:cNvSpPr/>
              <p:nvPr/>
            </p:nvSpPr>
            <p:spPr>
              <a:xfrm>
                <a:off x="2063735" y="32781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3" name="Google Shape;8213;p36"/>
              <p:cNvSpPr/>
              <p:nvPr/>
            </p:nvSpPr>
            <p:spPr>
              <a:xfrm>
                <a:off x="2253869" y="32959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4" name="Google Shape;8214;p36"/>
              <p:cNvSpPr/>
              <p:nvPr/>
            </p:nvSpPr>
            <p:spPr>
              <a:xfrm>
                <a:off x="2615114" y="33527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5" name="Google Shape;8215;p36"/>
              <p:cNvSpPr/>
              <p:nvPr/>
            </p:nvSpPr>
            <p:spPr>
              <a:xfrm>
                <a:off x="2300184" y="33995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6" name="Google Shape;8216;p36"/>
              <p:cNvSpPr/>
              <p:nvPr/>
            </p:nvSpPr>
            <p:spPr>
              <a:xfrm>
                <a:off x="2156826" y="33375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7" name="Google Shape;8217;p36"/>
              <p:cNvSpPr/>
              <p:nvPr/>
            </p:nvSpPr>
            <p:spPr>
              <a:xfrm>
                <a:off x="2613276" y="33759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8" name="Google Shape;8218;p36"/>
              <p:cNvSpPr/>
              <p:nvPr/>
            </p:nvSpPr>
            <p:spPr>
              <a:xfrm>
                <a:off x="2597010" y="33066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9" name="Google Shape;8219;p36"/>
              <p:cNvSpPr/>
              <p:nvPr/>
            </p:nvSpPr>
            <p:spPr>
              <a:xfrm>
                <a:off x="2556484" y="32757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0" name="Google Shape;8220;p36"/>
              <p:cNvSpPr/>
              <p:nvPr/>
            </p:nvSpPr>
            <p:spPr>
              <a:xfrm>
                <a:off x="2617503" y="32860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1" name="Google Shape;8221;p36"/>
              <p:cNvSpPr/>
              <p:nvPr/>
            </p:nvSpPr>
            <p:spPr>
              <a:xfrm>
                <a:off x="2629909" y="33275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2" name="Google Shape;8222;p36"/>
              <p:cNvSpPr/>
              <p:nvPr/>
            </p:nvSpPr>
            <p:spPr>
              <a:xfrm>
                <a:off x="2570268" y="33141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3" name="Google Shape;8223;p36"/>
              <p:cNvSpPr/>
              <p:nvPr/>
            </p:nvSpPr>
            <p:spPr>
              <a:xfrm>
                <a:off x="2587545" y="32791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4" name="Google Shape;8224;p36"/>
              <p:cNvSpPr/>
              <p:nvPr/>
            </p:nvSpPr>
            <p:spPr>
              <a:xfrm>
                <a:off x="2058497" y="32710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5" name="Google Shape;8225;p36"/>
              <p:cNvSpPr/>
              <p:nvPr/>
            </p:nvSpPr>
            <p:spPr>
              <a:xfrm>
                <a:off x="1779958" y="26462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6" name="Google Shape;8226;p36"/>
              <p:cNvSpPr/>
              <p:nvPr/>
            </p:nvSpPr>
            <p:spPr>
              <a:xfrm>
                <a:off x="1875806" y="29418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7" name="Google Shape;8227;p36"/>
              <p:cNvSpPr/>
              <p:nvPr/>
            </p:nvSpPr>
            <p:spPr>
              <a:xfrm>
                <a:off x="1821220" y="25543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8" name="Google Shape;8228;p36"/>
              <p:cNvSpPr/>
              <p:nvPr/>
            </p:nvSpPr>
            <p:spPr>
              <a:xfrm>
                <a:off x="1795489" y="28759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9" name="Google Shape;8229;p36"/>
              <p:cNvSpPr/>
              <p:nvPr/>
            </p:nvSpPr>
            <p:spPr>
              <a:xfrm>
                <a:off x="1835923" y="30462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0" name="Google Shape;8230;p36"/>
              <p:cNvSpPr/>
              <p:nvPr/>
            </p:nvSpPr>
            <p:spPr>
              <a:xfrm>
                <a:off x="1803116" y="26042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1" name="Google Shape;8231;p36"/>
              <p:cNvSpPr/>
              <p:nvPr/>
            </p:nvSpPr>
            <p:spPr>
              <a:xfrm>
                <a:off x="1878196" y="26319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2" name="Google Shape;8232;p36"/>
              <p:cNvSpPr/>
              <p:nvPr/>
            </p:nvSpPr>
            <p:spPr>
              <a:xfrm>
                <a:off x="1926809" y="26639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3" name="Google Shape;8233;p36"/>
              <p:cNvSpPr/>
              <p:nvPr/>
            </p:nvSpPr>
            <p:spPr>
              <a:xfrm>
                <a:off x="1902916" y="26201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4" name="Google Shape;8234;p36"/>
              <p:cNvSpPr/>
              <p:nvPr/>
            </p:nvSpPr>
            <p:spPr>
              <a:xfrm>
                <a:off x="1887753" y="25970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5" name="Google Shape;8235;p36"/>
              <p:cNvSpPr/>
              <p:nvPr/>
            </p:nvSpPr>
            <p:spPr>
              <a:xfrm>
                <a:off x="1894278" y="26522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6" name="Google Shape;8236;p36"/>
              <p:cNvSpPr/>
              <p:nvPr/>
            </p:nvSpPr>
            <p:spPr>
              <a:xfrm>
                <a:off x="1933701" y="26412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7" name="Google Shape;8237;p36"/>
              <p:cNvSpPr/>
              <p:nvPr/>
            </p:nvSpPr>
            <p:spPr>
              <a:xfrm>
                <a:off x="1773709" y="25486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8" name="Google Shape;8238;p36"/>
              <p:cNvSpPr/>
              <p:nvPr/>
            </p:nvSpPr>
            <p:spPr>
              <a:xfrm>
                <a:off x="1588354" y="26020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9" name="Google Shape;8239;p36"/>
              <p:cNvSpPr/>
              <p:nvPr/>
            </p:nvSpPr>
            <p:spPr>
              <a:xfrm>
                <a:off x="1640459" y="26353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0" name="Google Shape;8240;p36"/>
              <p:cNvSpPr/>
              <p:nvPr/>
            </p:nvSpPr>
            <p:spPr>
              <a:xfrm>
                <a:off x="1761120" y="33888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1" name="Google Shape;8241;p36"/>
              <p:cNvSpPr/>
              <p:nvPr/>
            </p:nvSpPr>
            <p:spPr>
              <a:xfrm>
                <a:off x="1733918" y="33554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2" name="Google Shape;8242;p36"/>
              <p:cNvSpPr/>
              <p:nvPr/>
            </p:nvSpPr>
            <p:spPr>
              <a:xfrm>
                <a:off x="2332899" y="34769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3" name="Google Shape;8243;p36"/>
              <p:cNvSpPr/>
              <p:nvPr/>
            </p:nvSpPr>
            <p:spPr>
              <a:xfrm>
                <a:off x="1670785" y="25103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4" name="Google Shape;8244;p36"/>
              <p:cNvSpPr/>
              <p:nvPr/>
            </p:nvSpPr>
            <p:spPr>
              <a:xfrm>
                <a:off x="1582565" y="25049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5" name="Google Shape;8245;p36"/>
              <p:cNvSpPr/>
              <p:nvPr/>
            </p:nvSpPr>
            <p:spPr>
              <a:xfrm>
                <a:off x="1667293" y="31569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6" name="Google Shape;8246;p36"/>
              <p:cNvSpPr/>
              <p:nvPr/>
            </p:nvSpPr>
            <p:spPr>
              <a:xfrm>
                <a:off x="1827836" y="31200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7" name="Google Shape;8247;p36"/>
              <p:cNvSpPr/>
              <p:nvPr/>
            </p:nvSpPr>
            <p:spPr>
              <a:xfrm>
                <a:off x="1739891" y="32159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8" name="Google Shape;8248;p36"/>
              <p:cNvSpPr/>
              <p:nvPr/>
            </p:nvSpPr>
            <p:spPr>
              <a:xfrm>
                <a:off x="1793008" y="32411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9" name="Google Shape;8249;p36"/>
              <p:cNvSpPr/>
              <p:nvPr/>
            </p:nvSpPr>
            <p:spPr>
              <a:xfrm>
                <a:off x="1797694" y="31008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0" name="Google Shape;8250;p36"/>
              <p:cNvSpPr/>
              <p:nvPr/>
            </p:nvSpPr>
            <p:spPr>
              <a:xfrm>
                <a:off x="2026241" y="31409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1" name="Google Shape;8251;p36"/>
              <p:cNvSpPr/>
              <p:nvPr/>
            </p:nvSpPr>
            <p:spPr>
              <a:xfrm>
                <a:off x="1782715" y="32996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2" name="Google Shape;8252;p36"/>
              <p:cNvSpPr/>
              <p:nvPr/>
            </p:nvSpPr>
            <p:spPr>
              <a:xfrm>
                <a:off x="2033685" y="31557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3" name="Google Shape;8253;p36"/>
              <p:cNvSpPr/>
              <p:nvPr/>
            </p:nvSpPr>
            <p:spPr>
              <a:xfrm>
                <a:off x="1911462" y="31723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4" name="Google Shape;8254;p36"/>
              <p:cNvSpPr/>
              <p:nvPr/>
            </p:nvSpPr>
            <p:spPr>
              <a:xfrm>
                <a:off x="1954010" y="32281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5" name="Google Shape;8255;p36"/>
              <p:cNvSpPr/>
              <p:nvPr/>
            </p:nvSpPr>
            <p:spPr>
              <a:xfrm>
                <a:off x="1657093" y="30955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256" name="Google Shape;8256;p36"/>
            <p:cNvGrpSpPr/>
            <p:nvPr/>
          </p:nvGrpSpPr>
          <p:grpSpPr>
            <a:xfrm rot="-394691">
              <a:off x="133604" y="4595318"/>
              <a:ext cx="455325" cy="468727"/>
              <a:chOff x="4938660" y="425165"/>
              <a:chExt cx="559672" cy="576145"/>
            </a:xfrm>
          </p:grpSpPr>
          <p:sp>
            <p:nvSpPr>
              <p:cNvPr id="8257" name="Google Shape;8257;p36"/>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8" name="Google Shape;8258;p36"/>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9" name="Google Shape;8259;p36"/>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260" name="Google Shape;8260;p36"/>
              <p:cNvGrpSpPr/>
              <p:nvPr/>
            </p:nvGrpSpPr>
            <p:grpSpPr>
              <a:xfrm>
                <a:off x="4944600" y="430289"/>
                <a:ext cx="540129" cy="565048"/>
                <a:chOff x="7190876" y="359628"/>
                <a:chExt cx="727251" cy="760802"/>
              </a:xfrm>
            </p:grpSpPr>
            <p:sp>
              <p:nvSpPr>
                <p:cNvPr id="8261" name="Google Shape;8261;p36"/>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2" name="Google Shape;8262;p36"/>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3" name="Google Shape;8263;p36"/>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4" name="Google Shape;8264;p36"/>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5" name="Google Shape;8265;p36"/>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6" name="Google Shape;8266;p36"/>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7" name="Google Shape;8267;p36"/>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8" name="Google Shape;8268;p36"/>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9" name="Google Shape;8269;p36"/>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0" name="Google Shape;8270;p36"/>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1" name="Google Shape;8271;p36"/>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2" name="Google Shape;8272;p36"/>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3" name="Google Shape;8273;p36"/>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4" name="Google Shape;8274;p36"/>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5" name="Google Shape;8275;p36"/>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276" name="Google Shape;8276;p36"/>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277" name="Google Shape;8277;p36"/>
            <p:cNvGrpSpPr/>
            <p:nvPr/>
          </p:nvGrpSpPr>
          <p:grpSpPr>
            <a:xfrm rot="-3576076">
              <a:off x="8312000" y="4402541"/>
              <a:ext cx="805598" cy="522616"/>
              <a:chOff x="4515285" y="1708730"/>
              <a:chExt cx="805621" cy="522631"/>
            </a:xfrm>
          </p:grpSpPr>
          <p:sp>
            <p:nvSpPr>
              <p:cNvPr id="8278" name="Google Shape;8278;p36"/>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279" name="Google Shape;8279;p36"/>
              <p:cNvGrpSpPr/>
              <p:nvPr/>
            </p:nvGrpSpPr>
            <p:grpSpPr>
              <a:xfrm>
                <a:off x="4522137" y="1713611"/>
                <a:ext cx="795489" cy="294538"/>
                <a:chOff x="5647347" y="521807"/>
                <a:chExt cx="1057268" cy="391464"/>
              </a:xfrm>
            </p:grpSpPr>
            <p:sp>
              <p:nvSpPr>
                <p:cNvPr id="8280" name="Google Shape;8280;p36"/>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1" name="Google Shape;8281;p36"/>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2" name="Google Shape;8282;p36"/>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3" name="Google Shape;8283;p36"/>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4" name="Google Shape;8284;p36"/>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285" name="Google Shape;8285;p36"/>
                <p:cNvGrpSpPr/>
                <p:nvPr/>
              </p:nvGrpSpPr>
              <p:grpSpPr>
                <a:xfrm>
                  <a:off x="5647347" y="542275"/>
                  <a:ext cx="1057268" cy="370996"/>
                  <a:chOff x="5647347" y="542275"/>
                  <a:chExt cx="1057268" cy="370996"/>
                </a:xfrm>
              </p:grpSpPr>
              <p:sp>
                <p:nvSpPr>
                  <p:cNvPr id="8286" name="Google Shape;8286;p36"/>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7" name="Google Shape;8287;p36"/>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8" name="Google Shape;8288;p36"/>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9" name="Google Shape;8289;p36"/>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0" name="Google Shape;8290;p36"/>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1" name="Google Shape;8291;p36"/>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2" name="Google Shape;8292;p36"/>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3" name="Google Shape;8293;p36"/>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4" name="Google Shape;8294;p36"/>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5" name="Google Shape;8295;p36"/>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6" name="Google Shape;8296;p36"/>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7" name="Google Shape;8297;p36"/>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8" name="Google Shape;8298;p36"/>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9" name="Google Shape;8299;p36"/>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0" name="Google Shape;8300;p36"/>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1" name="Google Shape;8301;p36"/>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2" name="Google Shape;8302;p36"/>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3" name="Google Shape;8303;p36"/>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304" name="Google Shape;8304;p36"/>
              <p:cNvGrpSpPr/>
              <p:nvPr/>
            </p:nvGrpSpPr>
            <p:grpSpPr>
              <a:xfrm>
                <a:off x="4661312" y="1773058"/>
                <a:ext cx="515440" cy="454172"/>
                <a:chOff x="5832322" y="600817"/>
                <a:chExt cx="685061" cy="603632"/>
              </a:xfrm>
            </p:grpSpPr>
            <p:sp>
              <p:nvSpPr>
                <p:cNvPr id="8305" name="Google Shape;8305;p36"/>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6" name="Google Shape;8306;p36"/>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7" name="Google Shape;8307;p36"/>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8" name="Google Shape;8308;p36"/>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9" name="Google Shape;8309;p36"/>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0" name="Google Shape;8310;p36"/>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1" name="Google Shape;8311;p36"/>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2" name="Google Shape;8312;p36"/>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3" name="Google Shape;8313;p36"/>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4" name="Google Shape;8314;p36"/>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5" name="Google Shape;8315;p36"/>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6" name="Google Shape;8316;p36"/>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7" name="Google Shape;8317;p36"/>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8" name="Google Shape;8318;p36"/>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9" name="Google Shape;8319;p36"/>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0" name="Google Shape;8320;p36"/>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1" name="Google Shape;8321;p36"/>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2" name="Google Shape;8322;p36"/>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3" name="Google Shape;8323;p36"/>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4" name="Google Shape;8324;p36"/>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5" name="Google Shape;8325;p36"/>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6" name="Google Shape;8326;p36"/>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7" name="Google Shape;8327;p36"/>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8" name="Google Shape;8328;p36"/>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329" name="Google Shape;8329;p36"/>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3">
  <p:cSld name="CUSTOM_9_1_1_1_1_1">
    <p:spTree>
      <p:nvGrpSpPr>
        <p:cNvPr id="8330" name="Shape 8330"/>
        <p:cNvGrpSpPr/>
        <p:nvPr/>
      </p:nvGrpSpPr>
      <p:grpSpPr>
        <a:xfrm>
          <a:off x="0" y="0"/>
          <a:ext cx="0" cy="0"/>
          <a:chOff x="0" y="0"/>
          <a:chExt cx="0" cy="0"/>
        </a:xfrm>
      </p:grpSpPr>
      <p:grpSp>
        <p:nvGrpSpPr>
          <p:cNvPr id="8331" name="Google Shape;8331;p37"/>
          <p:cNvGrpSpPr/>
          <p:nvPr/>
        </p:nvGrpSpPr>
        <p:grpSpPr>
          <a:xfrm>
            <a:off x="149686" y="114677"/>
            <a:ext cx="8866145" cy="5068471"/>
            <a:chOff x="149686" y="114677"/>
            <a:chExt cx="8866145" cy="5068471"/>
          </a:xfrm>
        </p:grpSpPr>
        <p:grpSp>
          <p:nvGrpSpPr>
            <p:cNvPr id="8332" name="Google Shape;8332;p37"/>
            <p:cNvGrpSpPr/>
            <p:nvPr/>
          </p:nvGrpSpPr>
          <p:grpSpPr>
            <a:xfrm rot="10800000" flipH="1">
              <a:off x="149686" y="138109"/>
              <a:ext cx="2349864" cy="4867282"/>
              <a:chOff x="138393" y="76208"/>
              <a:chExt cx="2349864" cy="4867282"/>
            </a:xfrm>
          </p:grpSpPr>
          <p:grpSp>
            <p:nvGrpSpPr>
              <p:cNvPr id="8333" name="Google Shape;8333;p37"/>
              <p:cNvGrpSpPr/>
              <p:nvPr/>
            </p:nvGrpSpPr>
            <p:grpSpPr>
              <a:xfrm rot="-5400000" flipH="1">
                <a:off x="352936" y="1453428"/>
                <a:ext cx="538112" cy="226723"/>
                <a:chOff x="5765455" y="1947993"/>
                <a:chExt cx="858369" cy="361658"/>
              </a:xfrm>
            </p:grpSpPr>
            <p:sp>
              <p:nvSpPr>
                <p:cNvPr id="8334" name="Google Shape;8334;p37"/>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5" name="Google Shape;8335;p37"/>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336" name="Google Shape;8336;p37"/>
                <p:cNvGrpSpPr/>
                <p:nvPr/>
              </p:nvGrpSpPr>
              <p:grpSpPr>
                <a:xfrm>
                  <a:off x="5771457" y="2005258"/>
                  <a:ext cx="311479" cy="175217"/>
                  <a:chOff x="4431653" y="1513404"/>
                  <a:chExt cx="413981" cy="232877"/>
                </a:xfrm>
              </p:grpSpPr>
              <p:sp>
                <p:nvSpPr>
                  <p:cNvPr id="8337" name="Google Shape;8337;p37"/>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8" name="Google Shape;8338;p37"/>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9" name="Google Shape;8339;p37"/>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0" name="Google Shape;8340;p37"/>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1" name="Google Shape;8341;p37"/>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42" name="Google Shape;8342;p37"/>
                <p:cNvGrpSpPr/>
                <p:nvPr/>
              </p:nvGrpSpPr>
              <p:grpSpPr>
                <a:xfrm>
                  <a:off x="5986874" y="1954086"/>
                  <a:ext cx="411735" cy="349103"/>
                  <a:chOff x="4717959" y="1445393"/>
                  <a:chExt cx="547229" cy="463986"/>
                </a:xfrm>
              </p:grpSpPr>
              <p:sp>
                <p:nvSpPr>
                  <p:cNvPr id="8343" name="Google Shape;8343;p37"/>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4" name="Google Shape;8344;p37"/>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5" name="Google Shape;8345;p37"/>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6" name="Google Shape;8346;p37"/>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7" name="Google Shape;8347;p37"/>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8" name="Google Shape;8348;p37"/>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349" name="Google Shape;8349;p37"/>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50" name="Google Shape;8350;p37"/>
              <p:cNvGrpSpPr/>
              <p:nvPr/>
            </p:nvGrpSpPr>
            <p:grpSpPr>
              <a:xfrm rot="-7418544">
                <a:off x="901441" y="4397363"/>
                <a:ext cx="164432" cy="308586"/>
                <a:chOff x="5166319" y="2259335"/>
                <a:chExt cx="164435" cy="308590"/>
              </a:xfrm>
            </p:grpSpPr>
            <p:grpSp>
              <p:nvGrpSpPr>
                <p:cNvPr id="8351" name="Google Shape;8351;p37"/>
                <p:cNvGrpSpPr/>
                <p:nvPr/>
              </p:nvGrpSpPr>
              <p:grpSpPr>
                <a:xfrm>
                  <a:off x="5169922" y="2402383"/>
                  <a:ext cx="157067" cy="160932"/>
                  <a:chOff x="6429427" y="832961"/>
                  <a:chExt cx="211481" cy="216686"/>
                </a:xfrm>
              </p:grpSpPr>
              <p:sp>
                <p:nvSpPr>
                  <p:cNvPr id="8352" name="Google Shape;8352;p37"/>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3" name="Google Shape;8353;p37"/>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4" name="Google Shape;8354;p37"/>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5" name="Google Shape;8355;p37"/>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6" name="Google Shape;8356;p37"/>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7" name="Google Shape;8357;p37"/>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8" name="Google Shape;8358;p37"/>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9" name="Google Shape;8359;p37"/>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0" name="Google Shape;8360;p37"/>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361" name="Google Shape;8361;p37"/>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62" name="Google Shape;8362;p37"/>
              <p:cNvGrpSpPr/>
              <p:nvPr/>
            </p:nvGrpSpPr>
            <p:grpSpPr>
              <a:xfrm rot="-1309170" flipH="1">
                <a:off x="556411" y="224773"/>
                <a:ext cx="164442" cy="308603"/>
                <a:chOff x="5166319" y="2259335"/>
                <a:chExt cx="164435" cy="308590"/>
              </a:xfrm>
            </p:grpSpPr>
            <p:grpSp>
              <p:nvGrpSpPr>
                <p:cNvPr id="8363" name="Google Shape;8363;p37"/>
                <p:cNvGrpSpPr/>
                <p:nvPr/>
              </p:nvGrpSpPr>
              <p:grpSpPr>
                <a:xfrm>
                  <a:off x="5169922" y="2402383"/>
                  <a:ext cx="157067" cy="160932"/>
                  <a:chOff x="6429427" y="832961"/>
                  <a:chExt cx="211481" cy="216686"/>
                </a:xfrm>
              </p:grpSpPr>
              <p:sp>
                <p:nvSpPr>
                  <p:cNvPr id="8364" name="Google Shape;8364;p37"/>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5" name="Google Shape;8365;p37"/>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6" name="Google Shape;8366;p37"/>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7" name="Google Shape;8367;p37"/>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8" name="Google Shape;8368;p37"/>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9" name="Google Shape;8369;p37"/>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0" name="Google Shape;8370;p37"/>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1" name="Google Shape;8371;p37"/>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2" name="Google Shape;8372;p37"/>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373" name="Google Shape;8373;p37"/>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74" name="Google Shape;8374;p37"/>
              <p:cNvGrpSpPr/>
              <p:nvPr/>
            </p:nvGrpSpPr>
            <p:grpSpPr>
              <a:xfrm rot="10800000" flipH="1">
                <a:off x="138393" y="638276"/>
                <a:ext cx="2349864" cy="4305213"/>
                <a:chOff x="138393" y="154331"/>
                <a:chExt cx="2349864" cy="4305213"/>
              </a:xfrm>
            </p:grpSpPr>
            <p:sp>
              <p:nvSpPr>
                <p:cNvPr id="8375" name="Google Shape;8375;p37"/>
                <p:cNvSpPr/>
                <p:nvPr/>
              </p:nvSpPr>
              <p:spPr>
                <a:xfrm flipH="1">
                  <a:off x="435102" y="607764"/>
                  <a:ext cx="188898" cy="3851780"/>
                </a:xfrm>
                <a:custGeom>
                  <a:avLst/>
                  <a:gdLst/>
                  <a:ahLst/>
                  <a:cxnLst/>
                  <a:rect l="l" t="t" r="r" b="b"/>
                  <a:pathLst>
                    <a:path w="1946" h="41146" extrusionOk="0">
                      <a:moveTo>
                        <a:pt x="1546" y="1416"/>
                      </a:moveTo>
                      <a:lnTo>
                        <a:pt x="1546" y="7097"/>
                      </a:lnTo>
                      <a:cubicBezTo>
                        <a:pt x="1498" y="7198"/>
                        <a:pt x="1452" y="7303"/>
                        <a:pt x="1409" y="7409"/>
                      </a:cubicBezTo>
                      <a:cubicBezTo>
                        <a:pt x="1168" y="6984"/>
                        <a:pt x="1038" y="6504"/>
                        <a:pt x="1038" y="6004"/>
                      </a:cubicBezTo>
                      <a:lnTo>
                        <a:pt x="1038" y="2025"/>
                      </a:lnTo>
                      <a:cubicBezTo>
                        <a:pt x="1038" y="1721"/>
                        <a:pt x="1258" y="1468"/>
                        <a:pt x="1546" y="1416"/>
                      </a:cubicBezTo>
                      <a:close/>
                      <a:moveTo>
                        <a:pt x="1462" y="7890"/>
                      </a:moveTo>
                      <a:cubicBezTo>
                        <a:pt x="1533" y="7980"/>
                        <a:pt x="1606" y="8068"/>
                        <a:pt x="1688" y="8150"/>
                      </a:cubicBezTo>
                      <a:lnTo>
                        <a:pt x="1688" y="10585"/>
                      </a:lnTo>
                      <a:cubicBezTo>
                        <a:pt x="1688" y="11036"/>
                        <a:pt x="1512" y="11461"/>
                        <a:pt x="1192" y="11780"/>
                      </a:cubicBezTo>
                      <a:cubicBezTo>
                        <a:pt x="1157" y="11817"/>
                        <a:pt x="1121" y="11853"/>
                        <a:pt x="1086" y="11892"/>
                      </a:cubicBezTo>
                      <a:lnTo>
                        <a:pt x="1086" y="10122"/>
                      </a:lnTo>
                      <a:cubicBezTo>
                        <a:pt x="1086" y="9366"/>
                        <a:pt x="1217" y="8607"/>
                        <a:pt x="1462" y="7890"/>
                      </a:cubicBezTo>
                      <a:close/>
                      <a:moveTo>
                        <a:pt x="864" y="12532"/>
                      </a:moveTo>
                      <a:lnTo>
                        <a:pt x="864" y="28613"/>
                      </a:lnTo>
                      <a:cubicBezTo>
                        <a:pt x="473" y="28015"/>
                        <a:pt x="262" y="27318"/>
                        <a:pt x="262" y="26588"/>
                      </a:cubicBezTo>
                      <a:lnTo>
                        <a:pt x="262" y="14559"/>
                      </a:lnTo>
                      <a:cubicBezTo>
                        <a:pt x="262" y="13827"/>
                        <a:pt x="473" y="13129"/>
                        <a:pt x="864" y="12532"/>
                      </a:cubicBezTo>
                      <a:close/>
                      <a:moveTo>
                        <a:pt x="1086" y="29256"/>
                      </a:moveTo>
                      <a:cubicBezTo>
                        <a:pt x="1121" y="29294"/>
                        <a:pt x="1157" y="29331"/>
                        <a:pt x="1192" y="29368"/>
                      </a:cubicBezTo>
                      <a:cubicBezTo>
                        <a:pt x="1512" y="29687"/>
                        <a:pt x="1688" y="30112"/>
                        <a:pt x="1688" y="30562"/>
                      </a:cubicBezTo>
                      <a:lnTo>
                        <a:pt x="1688" y="32997"/>
                      </a:lnTo>
                      <a:cubicBezTo>
                        <a:pt x="1571" y="33117"/>
                        <a:pt x="1468" y="33246"/>
                        <a:pt x="1374" y="33380"/>
                      </a:cubicBezTo>
                      <a:cubicBezTo>
                        <a:pt x="1184" y="32114"/>
                        <a:pt x="1086" y="30836"/>
                        <a:pt x="1086" y="29557"/>
                      </a:cubicBezTo>
                      <a:lnTo>
                        <a:pt x="1086" y="29256"/>
                      </a:lnTo>
                      <a:close/>
                      <a:moveTo>
                        <a:pt x="1256" y="34043"/>
                      </a:moveTo>
                      <a:cubicBezTo>
                        <a:pt x="1340" y="34522"/>
                        <a:pt x="1436" y="34997"/>
                        <a:pt x="1546" y="35469"/>
                      </a:cubicBezTo>
                      <a:lnTo>
                        <a:pt x="1546" y="39729"/>
                      </a:lnTo>
                      <a:cubicBezTo>
                        <a:pt x="1258" y="39677"/>
                        <a:pt x="1038" y="39425"/>
                        <a:pt x="1038" y="39120"/>
                      </a:cubicBezTo>
                      <a:lnTo>
                        <a:pt x="1038" y="35142"/>
                      </a:lnTo>
                      <a:cubicBezTo>
                        <a:pt x="1038" y="34759"/>
                        <a:pt x="1113" y="34387"/>
                        <a:pt x="1256" y="34043"/>
                      </a:cubicBezTo>
                      <a:close/>
                      <a:moveTo>
                        <a:pt x="1509" y="0"/>
                      </a:moveTo>
                      <a:lnTo>
                        <a:pt x="1509" y="1159"/>
                      </a:lnTo>
                      <a:cubicBezTo>
                        <a:pt x="1093" y="1232"/>
                        <a:pt x="779" y="1597"/>
                        <a:pt x="779" y="2026"/>
                      </a:cubicBezTo>
                      <a:lnTo>
                        <a:pt x="779" y="6006"/>
                      </a:lnTo>
                      <a:cubicBezTo>
                        <a:pt x="779" y="6602"/>
                        <a:pt x="946" y="7179"/>
                        <a:pt x="1265" y="7677"/>
                      </a:cubicBezTo>
                      <a:cubicBezTo>
                        <a:pt x="973" y="8471"/>
                        <a:pt x="825" y="9292"/>
                        <a:pt x="825" y="10120"/>
                      </a:cubicBezTo>
                      <a:lnTo>
                        <a:pt x="825" y="12142"/>
                      </a:lnTo>
                      <a:cubicBezTo>
                        <a:pt x="286" y="12837"/>
                        <a:pt x="1" y="13674"/>
                        <a:pt x="1" y="14560"/>
                      </a:cubicBezTo>
                      <a:lnTo>
                        <a:pt x="1" y="26589"/>
                      </a:lnTo>
                      <a:cubicBezTo>
                        <a:pt x="1" y="27474"/>
                        <a:pt x="286" y="28311"/>
                        <a:pt x="825" y="29007"/>
                      </a:cubicBezTo>
                      <a:lnTo>
                        <a:pt x="825" y="29557"/>
                      </a:lnTo>
                      <a:cubicBezTo>
                        <a:pt x="825" y="30913"/>
                        <a:pt x="936" y="32293"/>
                        <a:pt x="1154" y="33659"/>
                      </a:cubicBezTo>
                      <a:cubicBezTo>
                        <a:pt x="908" y="34113"/>
                        <a:pt x="779" y="34624"/>
                        <a:pt x="779" y="35140"/>
                      </a:cubicBezTo>
                      <a:lnTo>
                        <a:pt x="779" y="39119"/>
                      </a:lnTo>
                      <a:cubicBezTo>
                        <a:pt x="779" y="39547"/>
                        <a:pt x="1091" y="39914"/>
                        <a:pt x="1509" y="39985"/>
                      </a:cubicBezTo>
                      <a:lnTo>
                        <a:pt x="1509" y="41145"/>
                      </a:lnTo>
                      <a:lnTo>
                        <a:pt x="1805" y="41145"/>
                      </a:lnTo>
                      <a:lnTo>
                        <a:pt x="1805" y="35451"/>
                      </a:lnTo>
                      <a:lnTo>
                        <a:pt x="1802" y="35421"/>
                      </a:lnTo>
                      <a:cubicBezTo>
                        <a:pt x="1675" y="34882"/>
                        <a:pt x="1562" y="34307"/>
                        <a:pt x="1464" y="33715"/>
                      </a:cubicBezTo>
                      <a:cubicBezTo>
                        <a:pt x="1588" y="33501"/>
                        <a:pt x="1735" y="33310"/>
                        <a:pt x="1901" y="33145"/>
                      </a:cubicBezTo>
                      <a:lnTo>
                        <a:pt x="1944" y="33102"/>
                      </a:lnTo>
                      <a:lnTo>
                        <a:pt x="1944" y="30561"/>
                      </a:lnTo>
                      <a:cubicBezTo>
                        <a:pt x="1944" y="30043"/>
                        <a:pt x="1740" y="29553"/>
                        <a:pt x="1374" y="29185"/>
                      </a:cubicBezTo>
                      <a:cubicBezTo>
                        <a:pt x="1287" y="29100"/>
                        <a:pt x="1202" y="29006"/>
                        <a:pt x="1122" y="28905"/>
                      </a:cubicBezTo>
                      <a:lnTo>
                        <a:pt x="1122" y="12242"/>
                      </a:lnTo>
                      <a:cubicBezTo>
                        <a:pt x="1203" y="12142"/>
                        <a:pt x="1288" y="12047"/>
                        <a:pt x="1374" y="11961"/>
                      </a:cubicBezTo>
                      <a:cubicBezTo>
                        <a:pt x="1742" y="11592"/>
                        <a:pt x="1945" y="11105"/>
                        <a:pt x="1945" y="10585"/>
                      </a:cubicBezTo>
                      <a:lnTo>
                        <a:pt x="1945" y="8044"/>
                      </a:lnTo>
                      <a:lnTo>
                        <a:pt x="1901" y="8002"/>
                      </a:lnTo>
                      <a:cubicBezTo>
                        <a:pt x="1793" y="7894"/>
                        <a:pt x="1693" y="7774"/>
                        <a:pt x="1597" y="7638"/>
                      </a:cubicBezTo>
                      <a:cubicBezTo>
                        <a:pt x="1666" y="7463"/>
                        <a:pt x="1728" y="7320"/>
                        <a:pt x="1791" y="7187"/>
                      </a:cubicBezTo>
                      <a:lnTo>
                        <a:pt x="1802" y="7165"/>
                      </a:lnTo>
                      <a:lnTo>
                        <a:pt x="1805" y="0"/>
                      </a:ln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376" name="Google Shape;8376;p37"/>
                <p:cNvGrpSpPr/>
                <p:nvPr/>
              </p:nvGrpSpPr>
              <p:grpSpPr>
                <a:xfrm>
                  <a:off x="138393" y="154331"/>
                  <a:ext cx="2349864" cy="2338891"/>
                  <a:chOff x="689851" y="543425"/>
                  <a:chExt cx="2371204" cy="2360132"/>
                </a:xfrm>
              </p:grpSpPr>
              <p:sp>
                <p:nvSpPr>
                  <p:cNvPr id="8377" name="Google Shape;8377;p37"/>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378" name="Google Shape;8378;p37"/>
                  <p:cNvGrpSpPr/>
                  <p:nvPr/>
                </p:nvGrpSpPr>
                <p:grpSpPr>
                  <a:xfrm>
                    <a:off x="2279990" y="699799"/>
                    <a:ext cx="296624" cy="226530"/>
                    <a:chOff x="2279990" y="699799"/>
                    <a:chExt cx="296624" cy="226530"/>
                  </a:xfrm>
                </p:grpSpPr>
                <p:sp>
                  <p:nvSpPr>
                    <p:cNvPr id="8379" name="Google Shape;8379;p37"/>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0" name="Google Shape;8380;p37"/>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1" name="Google Shape;8381;p37"/>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82" name="Google Shape;8382;p37"/>
                  <p:cNvGrpSpPr/>
                  <p:nvPr/>
                </p:nvGrpSpPr>
                <p:grpSpPr>
                  <a:xfrm>
                    <a:off x="2905178" y="550933"/>
                    <a:ext cx="145542" cy="114895"/>
                    <a:chOff x="2905178" y="550933"/>
                    <a:chExt cx="145542" cy="114895"/>
                  </a:xfrm>
                </p:grpSpPr>
                <p:sp>
                  <p:nvSpPr>
                    <p:cNvPr id="8383" name="Google Shape;8383;p37"/>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4" name="Google Shape;8384;p37"/>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85" name="Google Shape;8385;p37"/>
                  <p:cNvGrpSpPr/>
                  <p:nvPr/>
                </p:nvGrpSpPr>
                <p:grpSpPr>
                  <a:xfrm>
                    <a:off x="2899147" y="668291"/>
                    <a:ext cx="120126" cy="143881"/>
                    <a:chOff x="2899147" y="668291"/>
                    <a:chExt cx="120126" cy="143881"/>
                  </a:xfrm>
                </p:grpSpPr>
                <p:sp>
                  <p:nvSpPr>
                    <p:cNvPr id="8386" name="Google Shape;8386;p37"/>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7" name="Google Shape;8387;p37"/>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8" name="Google Shape;8388;p37"/>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9" name="Google Shape;8389;p37"/>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0" name="Google Shape;8390;p37"/>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1" name="Google Shape;8391;p37"/>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392" name="Google Shape;8392;p37"/>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3" name="Google Shape;8393;p37"/>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4" name="Google Shape;8394;p37"/>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5" name="Google Shape;8395;p37"/>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6" name="Google Shape;8396;p37"/>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7" name="Google Shape;8397;p37"/>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398" name="Google Shape;8398;p37"/>
                  <p:cNvGrpSpPr/>
                  <p:nvPr/>
                </p:nvGrpSpPr>
                <p:grpSpPr>
                  <a:xfrm>
                    <a:off x="920688" y="2132708"/>
                    <a:ext cx="188067" cy="427644"/>
                    <a:chOff x="920688" y="2132708"/>
                    <a:chExt cx="188067" cy="427644"/>
                  </a:xfrm>
                </p:grpSpPr>
                <p:sp>
                  <p:nvSpPr>
                    <p:cNvPr id="8399" name="Google Shape;8399;p37"/>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0" name="Google Shape;8400;p37"/>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1" name="Google Shape;8401;p37"/>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2" name="Google Shape;8402;p37"/>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3" name="Google Shape;8403;p37"/>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4" name="Google Shape;8404;p37"/>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5" name="Google Shape;8405;p37"/>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6" name="Google Shape;8406;p37"/>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407" name="Google Shape;8407;p37"/>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8" name="Google Shape;8408;p37"/>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409" name="Google Shape;8409;p37"/>
                  <p:cNvGrpSpPr/>
                  <p:nvPr/>
                </p:nvGrpSpPr>
                <p:grpSpPr>
                  <a:xfrm>
                    <a:off x="721729" y="2221080"/>
                    <a:ext cx="154035" cy="287332"/>
                    <a:chOff x="721729" y="2221080"/>
                    <a:chExt cx="154035" cy="287332"/>
                  </a:xfrm>
                </p:grpSpPr>
                <p:sp>
                  <p:nvSpPr>
                    <p:cNvPr id="8410" name="Google Shape;8410;p37"/>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1" name="Google Shape;8411;p37"/>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2" name="Google Shape;8412;p37"/>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3" name="Google Shape;8413;p37"/>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4" name="Google Shape;8414;p37"/>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5" name="Google Shape;8415;p37"/>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6" name="Google Shape;8416;p37"/>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417" name="Google Shape;8417;p37"/>
                  <p:cNvGrpSpPr/>
                  <p:nvPr/>
                </p:nvGrpSpPr>
                <p:grpSpPr>
                  <a:xfrm>
                    <a:off x="998845" y="875251"/>
                    <a:ext cx="508814" cy="440690"/>
                    <a:chOff x="998845" y="875251"/>
                    <a:chExt cx="508814" cy="440690"/>
                  </a:xfrm>
                </p:grpSpPr>
                <p:sp>
                  <p:nvSpPr>
                    <p:cNvPr id="8418" name="Google Shape;8418;p37"/>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9" name="Google Shape;8419;p37"/>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0" name="Google Shape;8420;p37"/>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1" name="Google Shape;8421;p37"/>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2" name="Google Shape;8422;p37"/>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3" name="Google Shape;8423;p37"/>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4" name="Google Shape;8424;p37"/>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5" name="Google Shape;8425;p37"/>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6" name="Google Shape;8426;p37"/>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7" name="Google Shape;8427;p37"/>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8" name="Google Shape;8428;p37"/>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9" name="Google Shape;8429;p37"/>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0" name="Google Shape;8430;p37"/>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1" name="Google Shape;8431;p37"/>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2" name="Google Shape;8432;p37"/>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433" name="Google Shape;8433;p37"/>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4" name="Google Shape;8434;p37"/>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5" name="Google Shape;8435;p37"/>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436" name="Google Shape;8436;p37"/>
                  <p:cNvGrpSpPr/>
                  <p:nvPr/>
                </p:nvGrpSpPr>
                <p:grpSpPr>
                  <a:xfrm>
                    <a:off x="836809" y="595673"/>
                    <a:ext cx="379395" cy="387027"/>
                    <a:chOff x="836809" y="595673"/>
                    <a:chExt cx="379395" cy="387027"/>
                  </a:xfrm>
                </p:grpSpPr>
                <p:sp>
                  <p:nvSpPr>
                    <p:cNvPr id="8437" name="Google Shape;8437;p37"/>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8" name="Google Shape;8438;p37"/>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9" name="Google Shape;8439;p37"/>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440" name="Google Shape;8440;p37"/>
                  <p:cNvGrpSpPr/>
                  <p:nvPr/>
                </p:nvGrpSpPr>
                <p:grpSpPr>
                  <a:xfrm>
                    <a:off x="786161" y="550318"/>
                    <a:ext cx="636018" cy="460691"/>
                    <a:chOff x="786161" y="550318"/>
                    <a:chExt cx="636018" cy="460691"/>
                  </a:xfrm>
                </p:grpSpPr>
                <p:sp>
                  <p:nvSpPr>
                    <p:cNvPr id="8441" name="Google Shape;8441;p37"/>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2" name="Google Shape;8442;p37"/>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3" name="Google Shape;8443;p37"/>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4" name="Google Shape;8444;p37"/>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5" name="Google Shape;8445;p37"/>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446" name="Google Shape;8446;p37"/>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447" name="Google Shape;8447;p37"/>
                  <p:cNvGrpSpPr/>
                  <p:nvPr/>
                </p:nvGrpSpPr>
                <p:grpSpPr>
                  <a:xfrm>
                    <a:off x="2067738" y="598381"/>
                    <a:ext cx="292008" cy="198097"/>
                    <a:chOff x="2067738" y="598381"/>
                    <a:chExt cx="292008" cy="198097"/>
                  </a:xfrm>
                </p:grpSpPr>
                <p:sp>
                  <p:nvSpPr>
                    <p:cNvPr id="8448" name="Google Shape;8448;p37"/>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9" name="Google Shape;8449;p37"/>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0" name="Google Shape;8450;p37"/>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451" name="Google Shape;8451;p37"/>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2" name="Google Shape;8452;p37"/>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3" name="Google Shape;8453;p37"/>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454" name="Google Shape;8454;p37"/>
                  <p:cNvGrpSpPr/>
                  <p:nvPr/>
                </p:nvGrpSpPr>
                <p:grpSpPr>
                  <a:xfrm>
                    <a:off x="793854" y="1165599"/>
                    <a:ext cx="166405" cy="595648"/>
                    <a:chOff x="793854" y="1165599"/>
                    <a:chExt cx="166405" cy="595648"/>
                  </a:xfrm>
                </p:grpSpPr>
                <p:sp>
                  <p:nvSpPr>
                    <p:cNvPr id="8455" name="Google Shape;8455;p37"/>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6" name="Google Shape;8456;p37"/>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7" name="Google Shape;8457;p37"/>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8" name="Google Shape;8458;p37"/>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459" name="Google Shape;8459;p37"/>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460" name="Google Shape;8460;p37"/>
                  <p:cNvGrpSpPr/>
                  <p:nvPr/>
                </p:nvGrpSpPr>
                <p:grpSpPr>
                  <a:xfrm>
                    <a:off x="715636" y="2027781"/>
                    <a:ext cx="220560" cy="228560"/>
                    <a:chOff x="715636" y="2027781"/>
                    <a:chExt cx="220560" cy="228560"/>
                  </a:xfrm>
                </p:grpSpPr>
                <p:sp>
                  <p:nvSpPr>
                    <p:cNvPr id="8461" name="Google Shape;8461;p37"/>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2" name="Google Shape;8462;p37"/>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3" name="Google Shape;8463;p37"/>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4" name="Google Shape;8464;p37"/>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5" name="Google Shape;8465;p37"/>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6" name="Google Shape;8466;p37"/>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7" name="Google Shape;8467;p37"/>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468" name="Google Shape;8468;p37"/>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469" name="Google Shape;8469;p37"/>
                  <p:cNvGrpSpPr/>
                  <p:nvPr/>
                </p:nvGrpSpPr>
                <p:grpSpPr>
                  <a:xfrm>
                    <a:off x="1062908" y="937961"/>
                    <a:ext cx="217298" cy="231699"/>
                    <a:chOff x="1062908" y="937961"/>
                    <a:chExt cx="217298" cy="231699"/>
                  </a:xfrm>
                </p:grpSpPr>
                <p:sp>
                  <p:nvSpPr>
                    <p:cNvPr id="8470" name="Google Shape;8470;p37"/>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1" name="Google Shape;8471;p37"/>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2" name="Google Shape;8472;p37"/>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3" name="Google Shape;8473;p37"/>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4" name="Google Shape;8474;p37"/>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475" name="Google Shape;8475;p37"/>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6" name="Google Shape;8476;p37"/>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7" name="Google Shape;8477;p37"/>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8" name="Google Shape;8478;p37"/>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9" name="Google Shape;8479;p37"/>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0" name="Google Shape;8480;p37"/>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1" name="Google Shape;8481;p37"/>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482" name="Google Shape;8482;p37"/>
              <p:cNvGrpSpPr/>
              <p:nvPr/>
            </p:nvGrpSpPr>
            <p:grpSpPr>
              <a:xfrm rot="10800000">
                <a:off x="235717" y="76208"/>
                <a:ext cx="1127468" cy="1166077"/>
                <a:chOff x="1978729" y="3977410"/>
                <a:chExt cx="1127468" cy="1166077"/>
              </a:xfrm>
            </p:grpSpPr>
            <p:sp>
              <p:nvSpPr>
                <p:cNvPr id="8483" name="Google Shape;8483;p37"/>
                <p:cNvSpPr/>
                <p:nvPr/>
              </p:nvSpPr>
              <p:spPr>
                <a:xfrm>
                  <a:off x="2499265" y="4863007"/>
                  <a:ext cx="242271" cy="102582"/>
                </a:xfrm>
                <a:custGeom>
                  <a:avLst/>
                  <a:gdLst/>
                  <a:ahLst/>
                  <a:cxnLst/>
                  <a:rect l="l" t="t" r="r" b="b"/>
                  <a:pathLst>
                    <a:path w="2579" h="1092" extrusionOk="0">
                      <a:moveTo>
                        <a:pt x="401" y="0"/>
                      </a:moveTo>
                      <a:cubicBezTo>
                        <a:pt x="306" y="0"/>
                        <a:pt x="211" y="30"/>
                        <a:pt x="128" y="91"/>
                      </a:cubicBezTo>
                      <a:cubicBezTo>
                        <a:pt x="19" y="170"/>
                        <a:pt x="1" y="356"/>
                        <a:pt x="93" y="454"/>
                      </a:cubicBezTo>
                      <a:cubicBezTo>
                        <a:pt x="117" y="481"/>
                        <a:pt x="145" y="494"/>
                        <a:pt x="170" y="494"/>
                      </a:cubicBezTo>
                      <a:cubicBezTo>
                        <a:pt x="198" y="494"/>
                        <a:pt x="223" y="478"/>
                        <a:pt x="239" y="448"/>
                      </a:cubicBezTo>
                      <a:cubicBezTo>
                        <a:pt x="268" y="392"/>
                        <a:pt x="242" y="348"/>
                        <a:pt x="182" y="322"/>
                      </a:cubicBezTo>
                      <a:cubicBezTo>
                        <a:pt x="146" y="305"/>
                        <a:pt x="99" y="270"/>
                        <a:pt x="97" y="239"/>
                      </a:cubicBezTo>
                      <a:cubicBezTo>
                        <a:pt x="93" y="207"/>
                        <a:pt x="133" y="167"/>
                        <a:pt x="160" y="135"/>
                      </a:cubicBezTo>
                      <a:cubicBezTo>
                        <a:pt x="172" y="119"/>
                        <a:pt x="198" y="115"/>
                        <a:pt x="221" y="110"/>
                      </a:cubicBezTo>
                      <a:cubicBezTo>
                        <a:pt x="252" y="103"/>
                        <a:pt x="281" y="100"/>
                        <a:pt x="310" y="100"/>
                      </a:cubicBezTo>
                      <a:cubicBezTo>
                        <a:pt x="439" y="100"/>
                        <a:pt x="545" y="164"/>
                        <a:pt x="645" y="253"/>
                      </a:cubicBezTo>
                      <a:cubicBezTo>
                        <a:pt x="821" y="409"/>
                        <a:pt x="991" y="573"/>
                        <a:pt x="1179" y="712"/>
                      </a:cubicBezTo>
                      <a:cubicBezTo>
                        <a:pt x="1483" y="937"/>
                        <a:pt x="1815" y="1091"/>
                        <a:pt x="2188" y="1091"/>
                      </a:cubicBezTo>
                      <a:cubicBezTo>
                        <a:pt x="2218" y="1091"/>
                        <a:pt x="2247" y="1090"/>
                        <a:pt x="2277" y="1088"/>
                      </a:cubicBezTo>
                      <a:cubicBezTo>
                        <a:pt x="2324" y="1088"/>
                        <a:pt x="2368" y="1090"/>
                        <a:pt x="2411" y="1090"/>
                      </a:cubicBezTo>
                      <a:cubicBezTo>
                        <a:pt x="2445" y="1090"/>
                        <a:pt x="2479" y="1089"/>
                        <a:pt x="2512" y="1085"/>
                      </a:cubicBezTo>
                      <a:cubicBezTo>
                        <a:pt x="2535" y="1083"/>
                        <a:pt x="2557" y="1053"/>
                        <a:pt x="2579" y="1037"/>
                      </a:cubicBezTo>
                      <a:cubicBezTo>
                        <a:pt x="2559" y="1019"/>
                        <a:pt x="2541" y="991"/>
                        <a:pt x="2518" y="990"/>
                      </a:cubicBezTo>
                      <a:cubicBezTo>
                        <a:pt x="2429" y="984"/>
                        <a:pt x="2339" y="982"/>
                        <a:pt x="2250" y="982"/>
                      </a:cubicBezTo>
                      <a:cubicBezTo>
                        <a:pt x="2233" y="982"/>
                        <a:pt x="2216" y="982"/>
                        <a:pt x="2200" y="982"/>
                      </a:cubicBezTo>
                      <a:cubicBezTo>
                        <a:pt x="2197" y="982"/>
                        <a:pt x="2195" y="982"/>
                        <a:pt x="2192" y="982"/>
                      </a:cubicBezTo>
                      <a:cubicBezTo>
                        <a:pt x="2000" y="982"/>
                        <a:pt x="1819" y="944"/>
                        <a:pt x="1646" y="861"/>
                      </a:cubicBezTo>
                      <a:cubicBezTo>
                        <a:pt x="1384" y="734"/>
                        <a:pt x="1158" y="559"/>
                        <a:pt x="956" y="352"/>
                      </a:cubicBezTo>
                      <a:cubicBezTo>
                        <a:pt x="888" y="280"/>
                        <a:pt x="821" y="207"/>
                        <a:pt x="747" y="141"/>
                      </a:cubicBezTo>
                      <a:cubicBezTo>
                        <a:pt x="642" y="47"/>
                        <a:pt x="521"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4" name="Google Shape;8484;p37"/>
                <p:cNvSpPr/>
                <p:nvPr/>
              </p:nvSpPr>
              <p:spPr>
                <a:xfrm>
                  <a:off x="2523408" y="4814720"/>
                  <a:ext cx="144198" cy="130295"/>
                </a:xfrm>
                <a:custGeom>
                  <a:avLst/>
                  <a:gdLst/>
                  <a:ahLst/>
                  <a:cxnLst/>
                  <a:rect l="l" t="t" r="r" b="b"/>
                  <a:pathLst>
                    <a:path w="1535" h="1387" extrusionOk="0">
                      <a:moveTo>
                        <a:pt x="244" y="0"/>
                      </a:moveTo>
                      <a:cubicBezTo>
                        <a:pt x="184" y="0"/>
                        <a:pt x="125" y="16"/>
                        <a:pt x="69" y="47"/>
                      </a:cubicBezTo>
                      <a:cubicBezTo>
                        <a:pt x="23" y="70"/>
                        <a:pt x="1" y="113"/>
                        <a:pt x="17" y="164"/>
                      </a:cubicBezTo>
                      <a:cubicBezTo>
                        <a:pt x="34" y="218"/>
                        <a:pt x="74" y="244"/>
                        <a:pt x="130" y="245"/>
                      </a:cubicBezTo>
                      <a:cubicBezTo>
                        <a:pt x="131" y="245"/>
                        <a:pt x="132" y="245"/>
                        <a:pt x="133" y="245"/>
                      </a:cubicBezTo>
                      <a:cubicBezTo>
                        <a:pt x="185" y="245"/>
                        <a:pt x="209" y="219"/>
                        <a:pt x="214" y="164"/>
                      </a:cubicBezTo>
                      <a:cubicBezTo>
                        <a:pt x="218" y="124"/>
                        <a:pt x="247" y="109"/>
                        <a:pt x="282" y="109"/>
                      </a:cubicBezTo>
                      <a:cubicBezTo>
                        <a:pt x="289" y="109"/>
                        <a:pt x="296" y="110"/>
                        <a:pt x="302" y="111"/>
                      </a:cubicBezTo>
                      <a:cubicBezTo>
                        <a:pt x="466" y="132"/>
                        <a:pt x="589" y="221"/>
                        <a:pt x="676" y="354"/>
                      </a:cubicBezTo>
                      <a:cubicBezTo>
                        <a:pt x="824" y="580"/>
                        <a:pt x="969" y="807"/>
                        <a:pt x="1110" y="1036"/>
                      </a:cubicBezTo>
                      <a:cubicBezTo>
                        <a:pt x="1211" y="1200"/>
                        <a:pt x="1324" y="1348"/>
                        <a:pt x="1535" y="1386"/>
                      </a:cubicBezTo>
                      <a:cubicBezTo>
                        <a:pt x="1529" y="1377"/>
                        <a:pt x="1525" y="1371"/>
                        <a:pt x="1521" y="1365"/>
                      </a:cubicBezTo>
                      <a:cubicBezTo>
                        <a:pt x="1315" y="1179"/>
                        <a:pt x="1164" y="949"/>
                        <a:pt x="1024" y="712"/>
                      </a:cubicBezTo>
                      <a:cubicBezTo>
                        <a:pt x="966" y="611"/>
                        <a:pt x="910" y="504"/>
                        <a:pt x="847" y="404"/>
                      </a:cubicBezTo>
                      <a:cubicBezTo>
                        <a:pt x="725" y="211"/>
                        <a:pt x="559" y="72"/>
                        <a:pt x="335" y="13"/>
                      </a:cubicBezTo>
                      <a:cubicBezTo>
                        <a:pt x="305" y="4"/>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5" name="Google Shape;8485;p37"/>
                <p:cNvSpPr/>
                <p:nvPr/>
              </p:nvSpPr>
              <p:spPr>
                <a:xfrm>
                  <a:off x="2384279" y="4832945"/>
                  <a:ext cx="148143" cy="55988"/>
                </a:xfrm>
                <a:custGeom>
                  <a:avLst/>
                  <a:gdLst/>
                  <a:ahLst/>
                  <a:cxnLst/>
                  <a:rect l="l" t="t" r="r" b="b"/>
                  <a:pathLst>
                    <a:path w="1577" h="596" extrusionOk="0">
                      <a:moveTo>
                        <a:pt x="703" y="1"/>
                      </a:moveTo>
                      <a:cubicBezTo>
                        <a:pt x="610" y="1"/>
                        <a:pt x="516" y="12"/>
                        <a:pt x="425" y="24"/>
                      </a:cubicBezTo>
                      <a:cubicBezTo>
                        <a:pt x="292" y="42"/>
                        <a:pt x="181" y="117"/>
                        <a:pt x="99" y="226"/>
                      </a:cubicBezTo>
                      <a:cubicBezTo>
                        <a:pt x="32" y="312"/>
                        <a:pt x="1" y="408"/>
                        <a:pt x="43" y="517"/>
                      </a:cubicBezTo>
                      <a:cubicBezTo>
                        <a:pt x="62" y="567"/>
                        <a:pt x="98" y="596"/>
                        <a:pt x="133" y="596"/>
                      </a:cubicBezTo>
                      <a:cubicBezTo>
                        <a:pt x="142" y="596"/>
                        <a:pt x="152" y="594"/>
                        <a:pt x="161" y="589"/>
                      </a:cubicBezTo>
                      <a:cubicBezTo>
                        <a:pt x="202" y="568"/>
                        <a:pt x="211" y="506"/>
                        <a:pt x="182" y="450"/>
                      </a:cubicBezTo>
                      <a:cubicBezTo>
                        <a:pt x="132" y="352"/>
                        <a:pt x="146" y="271"/>
                        <a:pt x="238" y="209"/>
                      </a:cubicBezTo>
                      <a:cubicBezTo>
                        <a:pt x="295" y="171"/>
                        <a:pt x="361" y="143"/>
                        <a:pt x="426" y="124"/>
                      </a:cubicBezTo>
                      <a:cubicBezTo>
                        <a:pt x="526" y="98"/>
                        <a:pt x="625" y="86"/>
                        <a:pt x="725" y="86"/>
                      </a:cubicBezTo>
                      <a:cubicBezTo>
                        <a:pt x="845" y="86"/>
                        <a:pt x="966" y="103"/>
                        <a:pt x="1086" y="132"/>
                      </a:cubicBezTo>
                      <a:cubicBezTo>
                        <a:pt x="1205" y="159"/>
                        <a:pt x="1324" y="191"/>
                        <a:pt x="1411" y="283"/>
                      </a:cubicBezTo>
                      <a:cubicBezTo>
                        <a:pt x="1428" y="302"/>
                        <a:pt x="1443" y="311"/>
                        <a:pt x="1460" y="311"/>
                      </a:cubicBezTo>
                      <a:cubicBezTo>
                        <a:pt x="1470" y="311"/>
                        <a:pt x="1480" y="308"/>
                        <a:pt x="1492" y="303"/>
                      </a:cubicBezTo>
                      <a:cubicBezTo>
                        <a:pt x="1515" y="294"/>
                        <a:pt x="1540" y="289"/>
                        <a:pt x="1563" y="282"/>
                      </a:cubicBezTo>
                      <a:cubicBezTo>
                        <a:pt x="1567" y="274"/>
                        <a:pt x="1571" y="267"/>
                        <a:pt x="1577" y="259"/>
                      </a:cubicBezTo>
                      <a:cubicBezTo>
                        <a:pt x="1505" y="218"/>
                        <a:pt x="1437" y="165"/>
                        <a:pt x="1361" y="141"/>
                      </a:cubicBezTo>
                      <a:cubicBezTo>
                        <a:pt x="1189" y="88"/>
                        <a:pt x="1014" y="34"/>
                        <a:pt x="837" y="10"/>
                      </a:cubicBezTo>
                      <a:cubicBezTo>
                        <a:pt x="793" y="3"/>
                        <a:pt x="748"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6" name="Google Shape;8486;p37"/>
                <p:cNvSpPr/>
                <p:nvPr/>
              </p:nvSpPr>
              <p:spPr>
                <a:xfrm>
                  <a:off x="2382964" y="4793395"/>
                  <a:ext cx="116110" cy="43306"/>
                </a:xfrm>
                <a:custGeom>
                  <a:avLst/>
                  <a:gdLst/>
                  <a:ahLst/>
                  <a:cxnLst/>
                  <a:rect l="l" t="t" r="r" b="b"/>
                  <a:pathLst>
                    <a:path w="1236" h="461" extrusionOk="0">
                      <a:moveTo>
                        <a:pt x="459" y="0"/>
                      </a:moveTo>
                      <a:cubicBezTo>
                        <a:pt x="359" y="0"/>
                        <a:pt x="257" y="19"/>
                        <a:pt x="162" y="47"/>
                      </a:cubicBezTo>
                      <a:cubicBezTo>
                        <a:pt x="61" y="77"/>
                        <a:pt x="0" y="182"/>
                        <a:pt x="20" y="265"/>
                      </a:cubicBezTo>
                      <a:cubicBezTo>
                        <a:pt x="26" y="297"/>
                        <a:pt x="61" y="327"/>
                        <a:pt x="91" y="348"/>
                      </a:cubicBezTo>
                      <a:cubicBezTo>
                        <a:pt x="93" y="349"/>
                        <a:pt x="96" y="350"/>
                        <a:pt x="99" y="350"/>
                      </a:cubicBezTo>
                      <a:cubicBezTo>
                        <a:pt x="117" y="350"/>
                        <a:pt x="150" y="335"/>
                        <a:pt x="152" y="327"/>
                      </a:cubicBezTo>
                      <a:cubicBezTo>
                        <a:pt x="155" y="295"/>
                        <a:pt x="154" y="256"/>
                        <a:pt x="139" y="228"/>
                      </a:cubicBezTo>
                      <a:cubicBezTo>
                        <a:pt x="103" y="165"/>
                        <a:pt x="109" y="124"/>
                        <a:pt x="176" y="91"/>
                      </a:cubicBezTo>
                      <a:cubicBezTo>
                        <a:pt x="212" y="74"/>
                        <a:pt x="252" y="57"/>
                        <a:pt x="290" y="57"/>
                      </a:cubicBezTo>
                      <a:cubicBezTo>
                        <a:pt x="292" y="57"/>
                        <a:pt x="294" y="57"/>
                        <a:pt x="297" y="57"/>
                      </a:cubicBezTo>
                      <a:cubicBezTo>
                        <a:pt x="424" y="63"/>
                        <a:pt x="553" y="65"/>
                        <a:pt x="677" y="94"/>
                      </a:cubicBezTo>
                      <a:cubicBezTo>
                        <a:pt x="829" y="129"/>
                        <a:pt x="979" y="191"/>
                        <a:pt x="1043" y="344"/>
                      </a:cubicBezTo>
                      <a:cubicBezTo>
                        <a:pt x="1085" y="441"/>
                        <a:pt x="1155" y="446"/>
                        <a:pt x="1236" y="461"/>
                      </a:cubicBezTo>
                      <a:cubicBezTo>
                        <a:pt x="1233" y="447"/>
                        <a:pt x="1233" y="441"/>
                        <a:pt x="1227" y="435"/>
                      </a:cubicBezTo>
                      <a:cubicBezTo>
                        <a:pt x="1218" y="418"/>
                        <a:pt x="1208" y="401"/>
                        <a:pt x="1196" y="384"/>
                      </a:cubicBezTo>
                      <a:cubicBezTo>
                        <a:pt x="1025" y="137"/>
                        <a:pt x="784" y="10"/>
                        <a:pt x="488" y="1"/>
                      </a:cubicBezTo>
                      <a:cubicBezTo>
                        <a:pt x="478" y="1"/>
                        <a:pt x="468"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7" name="Google Shape;8487;p37"/>
                <p:cNvSpPr/>
                <p:nvPr/>
              </p:nvSpPr>
              <p:spPr>
                <a:xfrm>
                  <a:off x="2292216" y="4819887"/>
                  <a:ext cx="100798" cy="38328"/>
                </a:xfrm>
                <a:custGeom>
                  <a:avLst/>
                  <a:gdLst/>
                  <a:ahLst/>
                  <a:cxnLst/>
                  <a:rect l="l" t="t" r="r" b="b"/>
                  <a:pathLst>
                    <a:path w="1073" h="408" extrusionOk="0">
                      <a:moveTo>
                        <a:pt x="433" y="1"/>
                      </a:moveTo>
                      <a:cubicBezTo>
                        <a:pt x="371" y="1"/>
                        <a:pt x="310" y="8"/>
                        <a:pt x="252" y="25"/>
                      </a:cubicBezTo>
                      <a:cubicBezTo>
                        <a:pt x="154" y="52"/>
                        <a:pt x="62" y="96"/>
                        <a:pt x="21" y="194"/>
                      </a:cubicBezTo>
                      <a:cubicBezTo>
                        <a:pt x="0" y="243"/>
                        <a:pt x="3" y="308"/>
                        <a:pt x="10" y="363"/>
                      </a:cubicBezTo>
                      <a:cubicBezTo>
                        <a:pt x="11" y="381"/>
                        <a:pt x="56" y="407"/>
                        <a:pt x="82" y="408"/>
                      </a:cubicBezTo>
                      <a:cubicBezTo>
                        <a:pt x="83" y="408"/>
                        <a:pt x="83" y="408"/>
                        <a:pt x="84" y="408"/>
                      </a:cubicBezTo>
                      <a:cubicBezTo>
                        <a:pt x="105" y="408"/>
                        <a:pt x="138" y="376"/>
                        <a:pt x="140" y="356"/>
                      </a:cubicBezTo>
                      <a:cubicBezTo>
                        <a:pt x="143" y="334"/>
                        <a:pt x="121" y="304"/>
                        <a:pt x="106" y="279"/>
                      </a:cubicBezTo>
                      <a:cubicBezTo>
                        <a:pt x="98" y="267"/>
                        <a:pt x="82" y="262"/>
                        <a:pt x="65" y="252"/>
                      </a:cubicBezTo>
                      <a:cubicBezTo>
                        <a:pt x="145" y="137"/>
                        <a:pt x="276" y="81"/>
                        <a:pt x="427" y="81"/>
                      </a:cubicBezTo>
                      <a:cubicBezTo>
                        <a:pt x="617" y="81"/>
                        <a:pt x="840" y="170"/>
                        <a:pt x="1029" y="342"/>
                      </a:cubicBezTo>
                      <a:cubicBezTo>
                        <a:pt x="1045" y="324"/>
                        <a:pt x="1059" y="306"/>
                        <a:pt x="1072" y="289"/>
                      </a:cubicBezTo>
                      <a:cubicBezTo>
                        <a:pt x="904" y="106"/>
                        <a:pt x="661" y="1"/>
                        <a:pt x="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8" name="Google Shape;8488;p37"/>
                <p:cNvSpPr/>
                <p:nvPr/>
              </p:nvSpPr>
              <p:spPr>
                <a:xfrm>
                  <a:off x="2436793" y="4846379"/>
                  <a:ext cx="27524" cy="40112"/>
                </a:xfrm>
                <a:custGeom>
                  <a:avLst/>
                  <a:gdLst/>
                  <a:ahLst/>
                  <a:cxnLst/>
                  <a:rect l="l" t="t" r="r" b="b"/>
                  <a:pathLst>
                    <a:path w="293" h="427" extrusionOk="0">
                      <a:moveTo>
                        <a:pt x="222" y="0"/>
                      </a:moveTo>
                      <a:cubicBezTo>
                        <a:pt x="150" y="0"/>
                        <a:pt x="100" y="40"/>
                        <a:pt x="50" y="126"/>
                      </a:cubicBezTo>
                      <a:cubicBezTo>
                        <a:pt x="0" y="209"/>
                        <a:pt x="6" y="331"/>
                        <a:pt x="61" y="391"/>
                      </a:cubicBezTo>
                      <a:cubicBezTo>
                        <a:pt x="73" y="403"/>
                        <a:pt x="87" y="415"/>
                        <a:pt x="103" y="420"/>
                      </a:cubicBezTo>
                      <a:cubicBezTo>
                        <a:pt x="116" y="425"/>
                        <a:pt x="128" y="427"/>
                        <a:pt x="140" y="427"/>
                      </a:cubicBezTo>
                      <a:cubicBezTo>
                        <a:pt x="171" y="427"/>
                        <a:pt x="197" y="410"/>
                        <a:pt x="211" y="374"/>
                      </a:cubicBezTo>
                      <a:cubicBezTo>
                        <a:pt x="232" y="322"/>
                        <a:pt x="205" y="305"/>
                        <a:pt x="155" y="296"/>
                      </a:cubicBezTo>
                      <a:cubicBezTo>
                        <a:pt x="139" y="294"/>
                        <a:pt x="113" y="255"/>
                        <a:pt x="117" y="241"/>
                      </a:cubicBezTo>
                      <a:cubicBezTo>
                        <a:pt x="133" y="191"/>
                        <a:pt x="154" y="140"/>
                        <a:pt x="185" y="99"/>
                      </a:cubicBezTo>
                      <a:cubicBezTo>
                        <a:pt x="212" y="64"/>
                        <a:pt x="256" y="41"/>
                        <a:pt x="293" y="10"/>
                      </a:cubicBezTo>
                      <a:cubicBezTo>
                        <a:pt x="267" y="4"/>
                        <a:pt x="244"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489" name="Google Shape;8489;p37"/>
                <p:cNvGrpSpPr/>
                <p:nvPr/>
              </p:nvGrpSpPr>
              <p:grpSpPr>
                <a:xfrm>
                  <a:off x="2196676" y="4986260"/>
                  <a:ext cx="407045" cy="74589"/>
                  <a:chOff x="2196676" y="4986260"/>
                  <a:chExt cx="407045" cy="74589"/>
                </a:xfrm>
              </p:grpSpPr>
              <p:sp>
                <p:nvSpPr>
                  <p:cNvPr id="8490" name="Google Shape;8490;p37"/>
                  <p:cNvSpPr/>
                  <p:nvPr/>
                </p:nvSpPr>
                <p:spPr>
                  <a:xfrm>
                    <a:off x="2319177" y="4986260"/>
                    <a:ext cx="284544" cy="70831"/>
                  </a:xfrm>
                  <a:custGeom>
                    <a:avLst/>
                    <a:gdLst/>
                    <a:ahLst/>
                    <a:cxnLst/>
                    <a:rect l="l" t="t" r="r" b="b"/>
                    <a:pathLst>
                      <a:path w="3029" h="754" extrusionOk="0">
                        <a:moveTo>
                          <a:pt x="2410" y="0"/>
                        </a:moveTo>
                        <a:cubicBezTo>
                          <a:pt x="1837" y="0"/>
                          <a:pt x="1289" y="112"/>
                          <a:pt x="791" y="440"/>
                        </a:cubicBezTo>
                        <a:cubicBezTo>
                          <a:pt x="712" y="492"/>
                          <a:pt x="637" y="552"/>
                          <a:pt x="555" y="597"/>
                        </a:cubicBezTo>
                        <a:cubicBezTo>
                          <a:pt x="491" y="634"/>
                          <a:pt x="418" y="660"/>
                          <a:pt x="345" y="680"/>
                        </a:cubicBezTo>
                        <a:cubicBezTo>
                          <a:pt x="338" y="682"/>
                          <a:pt x="330" y="683"/>
                          <a:pt x="322" y="683"/>
                        </a:cubicBezTo>
                        <a:cubicBezTo>
                          <a:pt x="295" y="683"/>
                          <a:pt x="263" y="673"/>
                          <a:pt x="239" y="661"/>
                        </a:cubicBezTo>
                        <a:cubicBezTo>
                          <a:pt x="180" y="634"/>
                          <a:pt x="181" y="598"/>
                          <a:pt x="237" y="561"/>
                        </a:cubicBezTo>
                        <a:cubicBezTo>
                          <a:pt x="299" y="520"/>
                          <a:pt x="301" y="448"/>
                          <a:pt x="233" y="425"/>
                        </a:cubicBezTo>
                        <a:cubicBezTo>
                          <a:pt x="213" y="418"/>
                          <a:pt x="189" y="415"/>
                          <a:pt x="165" y="415"/>
                        </a:cubicBezTo>
                        <a:cubicBezTo>
                          <a:pt x="132" y="415"/>
                          <a:pt x="98" y="421"/>
                          <a:pt x="74" y="435"/>
                        </a:cubicBezTo>
                        <a:cubicBezTo>
                          <a:pt x="16" y="468"/>
                          <a:pt x="0" y="539"/>
                          <a:pt x="38" y="600"/>
                        </a:cubicBezTo>
                        <a:cubicBezTo>
                          <a:pt x="63" y="641"/>
                          <a:pt x="103" y="687"/>
                          <a:pt x="146" y="704"/>
                        </a:cubicBezTo>
                        <a:cubicBezTo>
                          <a:pt x="221" y="733"/>
                          <a:pt x="302" y="751"/>
                          <a:pt x="383" y="753"/>
                        </a:cubicBezTo>
                        <a:cubicBezTo>
                          <a:pt x="388" y="754"/>
                          <a:pt x="393" y="754"/>
                          <a:pt x="398" y="754"/>
                        </a:cubicBezTo>
                        <a:cubicBezTo>
                          <a:pt x="541" y="754"/>
                          <a:pt x="663" y="684"/>
                          <a:pt x="780" y="607"/>
                        </a:cubicBezTo>
                        <a:cubicBezTo>
                          <a:pt x="915" y="517"/>
                          <a:pt x="1044" y="416"/>
                          <a:pt x="1189" y="353"/>
                        </a:cubicBezTo>
                        <a:cubicBezTo>
                          <a:pt x="1516" y="216"/>
                          <a:pt x="1857" y="168"/>
                          <a:pt x="2203" y="168"/>
                        </a:cubicBezTo>
                        <a:cubicBezTo>
                          <a:pt x="2309" y="168"/>
                          <a:pt x="2417" y="172"/>
                          <a:pt x="2524" y="180"/>
                        </a:cubicBezTo>
                        <a:cubicBezTo>
                          <a:pt x="2614" y="186"/>
                          <a:pt x="2702" y="198"/>
                          <a:pt x="2804" y="209"/>
                        </a:cubicBezTo>
                        <a:cubicBezTo>
                          <a:pt x="2848" y="204"/>
                          <a:pt x="2907" y="205"/>
                          <a:pt x="2959" y="189"/>
                        </a:cubicBezTo>
                        <a:cubicBezTo>
                          <a:pt x="2986" y="181"/>
                          <a:pt x="3005" y="145"/>
                          <a:pt x="3028" y="122"/>
                        </a:cubicBezTo>
                        <a:cubicBezTo>
                          <a:pt x="3007" y="102"/>
                          <a:pt x="2988" y="67"/>
                          <a:pt x="2964" y="61"/>
                        </a:cubicBezTo>
                        <a:cubicBezTo>
                          <a:pt x="2861" y="38"/>
                          <a:pt x="2755" y="12"/>
                          <a:pt x="2651" y="7"/>
                        </a:cubicBezTo>
                        <a:cubicBezTo>
                          <a:pt x="2570" y="3"/>
                          <a:pt x="2490" y="0"/>
                          <a:pt x="2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1" name="Google Shape;8491;p37"/>
                  <p:cNvSpPr/>
                  <p:nvPr/>
                </p:nvSpPr>
                <p:spPr>
                  <a:xfrm>
                    <a:off x="2252666" y="5001760"/>
                    <a:ext cx="75058" cy="59088"/>
                  </a:xfrm>
                  <a:custGeom>
                    <a:avLst/>
                    <a:gdLst/>
                    <a:ahLst/>
                    <a:cxnLst/>
                    <a:rect l="l" t="t" r="r" b="b"/>
                    <a:pathLst>
                      <a:path w="799" h="629" extrusionOk="0">
                        <a:moveTo>
                          <a:pt x="144" y="1"/>
                        </a:moveTo>
                        <a:cubicBezTo>
                          <a:pt x="144" y="1"/>
                          <a:pt x="143" y="1"/>
                          <a:pt x="142" y="1"/>
                        </a:cubicBezTo>
                        <a:cubicBezTo>
                          <a:pt x="73" y="5"/>
                          <a:pt x="33" y="57"/>
                          <a:pt x="22" y="123"/>
                        </a:cubicBezTo>
                        <a:cubicBezTo>
                          <a:pt x="1" y="235"/>
                          <a:pt x="22" y="341"/>
                          <a:pt x="94" y="431"/>
                        </a:cubicBezTo>
                        <a:cubicBezTo>
                          <a:pt x="194" y="555"/>
                          <a:pt x="391" y="629"/>
                          <a:pt x="573" y="629"/>
                        </a:cubicBezTo>
                        <a:cubicBezTo>
                          <a:pt x="654" y="629"/>
                          <a:pt x="733" y="614"/>
                          <a:pt x="798" y="582"/>
                        </a:cubicBezTo>
                        <a:cubicBezTo>
                          <a:pt x="771" y="542"/>
                          <a:pt x="743" y="527"/>
                          <a:pt x="699" y="527"/>
                        </a:cubicBezTo>
                        <a:cubicBezTo>
                          <a:pt x="689" y="527"/>
                          <a:pt x="678" y="528"/>
                          <a:pt x="666" y="530"/>
                        </a:cubicBezTo>
                        <a:cubicBezTo>
                          <a:pt x="633" y="532"/>
                          <a:pt x="600" y="534"/>
                          <a:pt x="567" y="534"/>
                        </a:cubicBezTo>
                        <a:cubicBezTo>
                          <a:pt x="494" y="534"/>
                          <a:pt x="421" y="527"/>
                          <a:pt x="352" y="509"/>
                        </a:cubicBezTo>
                        <a:cubicBezTo>
                          <a:pt x="187" y="465"/>
                          <a:pt x="106" y="328"/>
                          <a:pt x="120" y="148"/>
                        </a:cubicBezTo>
                        <a:cubicBezTo>
                          <a:pt x="129" y="148"/>
                          <a:pt x="137" y="149"/>
                          <a:pt x="147" y="149"/>
                        </a:cubicBezTo>
                        <a:cubicBezTo>
                          <a:pt x="177" y="142"/>
                          <a:pt x="214" y="140"/>
                          <a:pt x="236" y="123"/>
                        </a:cubicBezTo>
                        <a:cubicBezTo>
                          <a:pt x="249" y="113"/>
                          <a:pt x="246" y="65"/>
                          <a:pt x="233" y="50"/>
                        </a:cubicBezTo>
                        <a:cubicBezTo>
                          <a:pt x="210" y="26"/>
                          <a:pt x="17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2" name="Google Shape;8492;p37"/>
                  <p:cNvSpPr/>
                  <p:nvPr/>
                </p:nvSpPr>
                <p:spPr>
                  <a:xfrm>
                    <a:off x="2196676" y="4998284"/>
                    <a:ext cx="61813" cy="50446"/>
                  </a:xfrm>
                  <a:custGeom>
                    <a:avLst/>
                    <a:gdLst/>
                    <a:ahLst/>
                    <a:cxnLst/>
                    <a:rect l="l" t="t" r="r" b="b"/>
                    <a:pathLst>
                      <a:path w="658" h="537" extrusionOk="0">
                        <a:moveTo>
                          <a:pt x="129" y="0"/>
                        </a:moveTo>
                        <a:cubicBezTo>
                          <a:pt x="46" y="0"/>
                          <a:pt x="0" y="67"/>
                          <a:pt x="12" y="161"/>
                        </a:cubicBezTo>
                        <a:cubicBezTo>
                          <a:pt x="37" y="372"/>
                          <a:pt x="253" y="537"/>
                          <a:pt x="477" y="537"/>
                        </a:cubicBezTo>
                        <a:cubicBezTo>
                          <a:pt x="538" y="537"/>
                          <a:pt x="599" y="524"/>
                          <a:pt x="658" y="497"/>
                        </a:cubicBezTo>
                        <a:cubicBezTo>
                          <a:pt x="634" y="488"/>
                          <a:pt x="609" y="468"/>
                          <a:pt x="587" y="468"/>
                        </a:cubicBezTo>
                        <a:cubicBezTo>
                          <a:pt x="585" y="468"/>
                          <a:pt x="583" y="468"/>
                          <a:pt x="581" y="468"/>
                        </a:cubicBezTo>
                        <a:cubicBezTo>
                          <a:pt x="558" y="472"/>
                          <a:pt x="535" y="474"/>
                          <a:pt x="513" y="474"/>
                        </a:cubicBezTo>
                        <a:cubicBezTo>
                          <a:pt x="360" y="474"/>
                          <a:pt x="241" y="392"/>
                          <a:pt x="138" y="279"/>
                        </a:cubicBezTo>
                        <a:cubicBezTo>
                          <a:pt x="76" y="211"/>
                          <a:pt x="91" y="175"/>
                          <a:pt x="172" y="128"/>
                        </a:cubicBezTo>
                        <a:cubicBezTo>
                          <a:pt x="194" y="114"/>
                          <a:pt x="217" y="72"/>
                          <a:pt x="211" y="55"/>
                        </a:cubicBezTo>
                        <a:cubicBezTo>
                          <a:pt x="200" y="30"/>
                          <a:pt x="164" y="2"/>
                          <a:pt x="138" y="0"/>
                        </a:cubicBezTo>
                        <a:cubicBezTo>
                          <a:pt x="135" y="0"/>
                          <a:pt x="13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3" name="Google Shape;8493;p37"/>
                  <p:cNvSpPr/>
                  <p:nvPr/>
                </p:nvSpPr>
                <p:spPr>
                  <a:xfrm>
                    <a:off x="2290149" y="4995278"/>
                    <a:ext cx="26209" cy="52888"/>
                  </a:xfrm>
                  <a:custGeom>
                    <a:avLst/>
                    <a:gdLst/>
                    <a:ahLst/>
                    <a:cxnLst/>
                    <a:rect l="l" t="t" r="r" b="b"/>
                    <a:pathLst>
                      <a:path w="279" h="563" extrusionOk="0">
                        <a:moveTo>
                          <a:pt x="196" y="0"/>
                        </a:moveTo>
                        <a:cubicBezTo>
                          <a:pt x="168" y="0"/>
                          <a:pt x="139" y="16"/>
                          <a:pt x="116" y="47"/>
                        </a:cubicBezTo>
                        <a:cubicBezTo>
                          <a:pt x="21" y="176"/>
                          <a:pt x="1" y="323"/>
                          <a:pt x="41" y="476"/>
                        </a:cubicBezTo>
                        <a:cubicBezTo>
                          <a:pt x="57" y="540"/>
                          <a:pt x="78" y="562"/>
                          <a:pt x="134" y="562"/>
                        </a:cubicBezTo>
                        <a:cubicBezTo>
                          <a:pt x="156" y="562"/>
                          <a:pt x="183" y="559"/>
                          <a:pt x="216" y="553"/>
                        </a:cubicBezTo>
                        <a:cubicBezTo>
                          <a:pt x="195" y="532"/>
                          <a:pt x="177" y="517"/>
                          <a:pt x="163" y="501"/>
                        </a:cubicBezTo>
                        <a:cubicBezTo>
                          <a:pt x="74" y="413"/>
                          <a:pt x="48" y="280"/>
                          <a:pt x="98" y="173"/>
                        </a:cubicBezTo>
                        <a:cubicBezTo>
                          <a:pt x="109" y="149"/>
                          <a:pt x="122" y="130"/>
                          <a:pt x="141" y="130"/>
                        </a:cubicBezTo>
                        <a:cubicBezTo>
                          <a:pt x="151" y="130"/>
                          <a:pt x="162" y="135"/>
                          <a:pt x="175" y="147"/>
                        </a:cubicBezTo>
                        <a:cubicBezTo>
                          <a:pt x="192" y="163"/>
                          <a:pt x="210" y="172"/>
                          <a:pt x="226" y="172"/>
                        </a:cubicBezTo>
                        <a:cubicBezTo>
                          <a:pt x="240" y="172"/>
                          <a:pt x="252" y="165"/>
                          <a:pt x="261" y="149"/>
                        </a:cubicBezTo>
                        <a:cubicBezTo>
                          <a:pt x="275" y="121"/>
                          <a:pt x="278" y="72"/>
                          <a:pt x="263" y="44"/>
                        </a:cubicBezTo>
                        <a:cubicBezTo>
                          <a:pt x="247" y="15"/>
                          <a:pt x="222"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4" name="Google Shape;8494;p37"/>
                  <p:cNvSpPr/>
                  <p:nvPr/>
                </p:nvSpPr>
                <p:spPr>
                  <a:xfrm>
                    <a:off x="2367182" y="4990863"/>
                    <a:ext cx="34006" cy="31376"/>
                  </a:xfrm>
                  <a:custGeom>
                    <a:avLst/>
                    <a:gdLst/>
                    <a:ahLst/>
                    <a:cxnLst/>
                    <a:rect l="l" t="t" r="r" b="b"/>
                    <a:pathLst>
                      <a:path w="362" h="334" extrusionOk="0">
                        <a:moveTo>
                          <a:pt x="120" y="1"/>
                        </a:moveTo>
                        <a:cubicBezTo>
                          <a:pt x="116" y="1"/>
                          <a:pt x="112" y="1"/>
                          <a:pt x="108" y="2"/>
                        </a:cubicBezTo>
                        <a:cubicBezTo>
                          <a:pt x="41" y="21"/>
                          <a:pt x="1" y="101"/>
                          <a:pt x="17" y="168"/>
                        </a:cubicBezTo>
                        <a:cubicBezTo>
                          <a:pt x="43" y="273"/>
                          <a:pt x="131" y="333"/>
                          <a:pt x="222" y="333"/>
                        </a:cubicBezTo>
                        <a:cubicBezTo>
                          <a:pt x="270" y="333"/>
                          <a:pt x="319" y="317"/>
                          <a:pt x="361" y="281"/>
                        </a:cubicBezTo>
                        <a:cubicBezTo>
                          <a:pt x="289" y="260"/>
                          <a:pt x="216" y="244"/>
                          <a:pt x="149" y="219"/>
                        </a:cubicBezTo>
                        <a:cubicBezTo>
                          <a:pt x="129" y="212"/>
                          <a:pt x="116" y="179"/>
                          <a:pt x="101" y="158"/>
                        </a:cubicBezTo>
                        <a:cubicBezTo>
                          <a:pt x="120" y="147"/>
                          <a:pt x="136" y="131"/>
                          <a:pt x="156" y="122"/>
                        </a:cubicBezTo>
                        <a:cubicBezTo>
                          <a:pt x="197" y="103"/>
                          <a:pt x="215" y="68"/>
                          <a:pt x="190" y="33"/>
                        </a:cubicBezTo>
                        <a:cubicBezTo>
                          <a:pt x="178" y="15"/>
                          <a:pt x="14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495" name="Google Shape;8495;p37"/>
                <p:cNvSpPr/>
                <p:nvPr/>
              </p:nvSpPr>
              <p:spPr>
                <a:xfrm>
                  <a:off x="2284324" y="4787853"/>
                  <a:ext cx="460494" cy="181116"/>
                </a:xfrm>
                <a:custGeom>
                  <a:avLst/>
                  <a:gdLst/>
                  <a:ahLst/>
                  <a:cxnLst/>
                  <a:rect l="l" t="t" r="r" b="b"/>
                  <a:pathLst>
                    <a:path w="4902" h="1928" extrusionOk="0">
                      <a:moveTo>
                        <a:pt x="1512" y="59"/>
                      </a:moveTo>
                      <a:cubicBezTo>
                        <a:pt x="1521" y="59"/>
                        <a:pt x="1530" y="60"/>
                        <a:pt x="1540" y="60"/>
                      </a:cubicBezTo>
                      <a:cubicBezTo>
                        <a:pt x="1837" y="69"/>
                        <a:pt x="2077" y="196"/>
                        <a:pt x="2248" y="443"/>
                      </a:cubicBezTo>
                      <a:cubicBezTo>
                        <a:pt x="2260" y="460"/>
                        <a:pt x="2269" y="476"/>
                        <a:pt x="2279" y="494"/>
                      </a:cubicBezTo>
                      <a:cubicBezTo>
                        <a:pt x="2282" y="500"/>
                        <a:pt x="2283" y="506"/>
                        <a:pt x="2286" y="520"/>
                      </a:cubicBezTo>
                      <a:cubicBezTo>
                        <a:pt x="2205" y="504"/>
                        <a:pt x="2137" y="500"/>
                        <a:pt x="2096" y="403"/>
                      </a:cubicBezTo>
                      <a:cubicBezTo>
                        <a:pt x="2030" y="249"/>
                        <a:pt x="1881" y="187"/>
                        <a:pt x="1730" y="153"/>
                      </a:cubicBezTo>
                      <a:cubicBezTo>
                        <a:pt x="1606" y="124"/>
                        <a:pt x="1477" y="122"/>
                        <a:pt x="1349" y="115"/>
                      </a:cubicBezTo>
                      <a:cubicBezTo>
                        <a:pt x="1348" y="115"/>
                        <a:pt x="1346" y="115"/>
                        <a:pt x="1345" y="115"/>
                      </a:cubicBezTo>
                      <a:cubicBezTo>
                        <a:pt x="1306" y="115"/>
                        <a:pt x="1265" y="133"/>
                        <a:pt x="1229" y="150"/>
                      </a:cubicBezTo>
                      <a:cubicBezTo>
                        <a:pt x="1162" y="182"/>
                        <a:pt x="1156" y="224"/>
                        <a:pt x="1192" y="287"/>
                      </a:cubicBezTo>
                      <a:cubicBezTo>
                        <a:pt x="1205" y="314"/>
                        <a:pt x="1208" y="354"/>
                        <a:pt x="1204" y="386"/>
                      </a:cubicBezTo>
                      <a:cubicBezTo>
                        <a:pt x="1203" y="395"/>
                        <a:pt x="1171" y="409"/>
                        <a:pt x="1152" y="409"/>
                      </a:cubicBezTo>
                      <a:cubicBezTo>
                        <a:pt x="1148" y="409"/>
                        <a:pt x="1145" y="408"/>
                        <a:pt x="1143" y="407"/>
                      </a:cubicBezTo>
                      <a:cubicBezTo>
                        <a:pt x="1114" y="386"/>
                        <a:pt x="1080" y="356"/>
                        <a:pt x="1073" y="324"/>
                      </a:cubicBezTo>
                      <a:cubicBezTo>
                        <a:pt x="1054" y="241"/>
                        <a:pt x="1115" y="136"/>
                        <a:pt x="1214" y="106"/>
                      </a:cubicBezTo>
                      <a:cubicBezTo>
                        <a:pt x="1310" y="79"/>
                        <a:pt x="1412" y="59"/>
                        <a:pt x="1512" y="59"/>
                      </a:cubicBezTo>
                      <a:close/>
                      <a:moveTo>
                        <a:pt x="517" y="342"/>
                      </a:moveTo>
                      <a:cubicBezTo>
                        <a:pt x="745" y="342"/>
                        <a:pt x="988" y="447"/>
                        <a:pt x="1156" y="630"/>
                      </a:cubicBezTo>
                      <a:cubicBezTo>
                        <a:pt x="1142" y="647"/>
                        <a:pt x="1128" y="665"/>
                        <a:pt x="1113" y="683"/>
                      </a:cubicBezTo>
                      <a:cubicBezTo>
                        <a:pt x="925" y="511"/>
                        <a:pt x="703" y="422"/>
                        <a:pt x="512" y="422"/>
                      </a:cubicBezTo>
                      <a:cubicBezTo>
                        <a:pt x="361" y="422"/>
                        <a:pt x="229" y="478"/>
                        <a:pt x="149" y="593"/>
                      </a:cubicBezTo>
                      <a:cubicBezTo>
                        <a:pt x="166" y="604"/>
                        <a:pt x="181" y="608"/>
                        <a:pt x="190" y="620"/>
                      </a:cubicBezTo>
                      <a:cubicBezTo>
                        <a:pt x="205" y="645"/>
                        <a:pt x="228" y="673"/>
                        <a:pt x="224" y="697"/>
                      </a:cubicBezTo>
                      <a:cubicBezTo>
                        <a:pt x="221" y="718"/>
                        <a:pt x="186" y="749"/>
                        <a:pt x="166" y="749"/>
                      </a:cubicBezTo>
                      <a:cubicBezTo>
                        <a:pt x="140" y="749"/>
                        <a:pt x="97" y="723"/>
                        <a:pt x="94" y="704"/>
                      </a:cubicBezTo>
                      <a:cubicBezTo>
                        <a:pt x="87" y="649"/>
                        <a:pt x="84" y="585"/>
                        <a:pt x="105" y="535"/>
                      </a:cubicBezTo>
                      <a:cubicBezTo>
                        <a:pt x="146" y="438"/>
                        <a:pt x="238" y="393"/>
                        <a:pt x="336" y="366"/>
                      </a:cubicBezTo>
                      <a:cubicBezTo>
                        <a:pt x="394" y="349"/>
                        <a:pt x="455" y="342"/>
                        <a:pt x="517" y="342"/>
                      </a:cubicBezTo>
                      <a:close/>
                      <a:moveTo>
                        <a:pt x="1845" y="623"/>
                      </a:moveTo>
                      <a:cubicBezTo>
                        <a:pt x="1867" y="623"/>
                        <a:pt x="1890" y="627"/>
                        <a:pt x="1916" y="633"/>
                      </a:cubicBezTo>
                      <a:cubicBezTo>
                        <a:pt x="1876" y="664"/>
                        <a:pt x="1834" y="687"/>
                        <a:pt x="1807" y="721"/>
                      </a:cubicBezTo>
                      <a:cubicBezTo>
                        <a:pt x="1776" y="762"/>
                        <a:pt x="1756" y="812"/>
                        <a:pt x="1738" y="863"/>
                      </a:cubicBezTo>
                      <a:cubicBezTo>
                        <a:pt x="1735" y="877"/>
                        <a:pt x="1761" y="915"/>
                        <a:pt x="1777" y="918"/>
                      </a:cubicBezTo>
                      <a:cubicBezTo>
                        <a:pt x="1826" y="928"/>
                        <a:pt x="1854" y="944"/>
                        <a:pt x="1833" y="996"/>
                      </a:cubicBezTo>
                      <a:cubicBezTo>
                        <a:pt x="1819" y="1031"/>
                        <a:pt x="1793" y="1049"/>
                        <a:pt x="1761" y="1049"/>
                      </a:cubicBezTo>
                      <a:cubicBezTo>
                        <a:pt x="1750" y="1049"/>
                        <a:pt x="1738" y="1047"/>
                        <a:pt x="1725" y="1042"/>
                      </a:cubicBezTo>
                      <a:cubicBezTo>
                        <a:pt x="1709" y="1037"/>
                        <a:pt x="1695" y="1026"/>
                        <a:pt x="1683" y="1012"/>
                      </a:cubicBezTo>
                      <a:cubicBezTo>
                        <a:pt x="1628" y="953"/>
                        <a:pt x="1622" y="830"/>
                        <a:pt x="1672" y="748"/>
                      </a:cubicBezTo>
                      <a:cubicBezTo>
                        <a:pt x="1722" y="662"/>
                        <a:pt x="1773" y="623"/>
                        <a:pt x="1845" y="623"/>
                      </a:cubicBezTo>
                      <a:close/>
                      <a:moveTo>
                        <a:pt x="1764" y="479"/>
                      </a:moveTo>
                      <a:cubicBezTo>
                        <a:pt x="1810" y="479"/>
                        <a:pt x="1854" y="482"/>
                        <a:pt x="1898" y="489"/>
                      </a:cubicBezTo>
                      <a:cubicBezTo>
                        <a:pt x="2077" y="513"/>
                        <a:pt x="2251" y="567"/>
                        <a:pt x="2423" y="620"/>
                      </a:cubicBezTo>
                      <a:cubicBezTo>
                        <a:pt x="2500" y="644"/>
                        <a:pt x="2568" y="697"/>
                        <a:pt x="2639" y="738"/>
                      </a:cubicBezTo>
                      <a:cubicBezTo>
                        <a:pt x="2635" y="747"/>
                        <a:pt x="2631" y="754"/>
                        <a:pt x="2627" y="762"/>
                      </a:cubicBezTo>
                      <a:cubicBezTo>
                        <a:pt x="2603" y="769"/>
                        <a:pt x="2578" y="774"/>
                        <a:pt x="2553" y="782"/>
                      </a:cubicBezTo>
                      <a:cubicBezTo>
                        <a:pt x="2541" y="787"/>
                        <a:pt x="2531" y="790"/>
                        <a:pt x="2521" y="790"/>
                      </a:cubicBezTo>
                      <a:cubicBezTo>
                        <a:pt x="2504" y="790"/>
                        <a:pt x="2490" y="781"/>
                        <a:pt x="2472" y="762"/>
                      </a:cubicBezTo>
                      <a:cubicBezTo>
                        <a:pt x="2386" y="669"/>
                        <a:pt x="2267" y="637"/>
                        <a:pt x="2148" y="609"/>
                      </a:cubicBezTo>
                      <a:cubicBezTo>
                        <a:pt x="2028" y="581"/>
                        <a:pt x="1907" y="564"/>
                        <a:pt x="1787" y="564"/>
                      </a:cubicBezTo>
                      <a:cubicBezTo>
                        <a:pt x="1687" y="564"/>
                        <a:pt x="1588" y="576"/>
                        <a:pt x="1488" y="603"/>
                      </a:cubicBezTo>
                      <a:cubicBezTo>
                        <a:pt x="1422" y="622"/>
                        <a:pt x="1356" y="650"/>
                        <a:pt x="1300" y="687"/>
                      </a:cubicBezTo>
                      <a:cubicBezTo>
                        <a:pt x="1208" y="749"/>
                        <a:pt x="1194" y="830"/>
                        <a:pt x="1244" y="929"/>
                      </a:cubicBezTo>
                      <a:cubicBezTo>
                        <a:pt x="1272" y="985"/>
                        <a:pt x="1264" y="1047"/>
                        <a:pt x="1223" y="1068"/>
                      </a:cubicBezTo>
                      <a:cubicBezTo>
                        <a:pt x="1214" y="1072"/>
                        <a:pt x="1204" y="1075"/>
                        <a:pt x="1195" y="1075"/>
                      </a:cubicBezTo>
                      <a:cubicBezTo>
                        <a:pt x="1160" y="1075"/>
                        <a:pt x="1124" y="1045"/>
                        <a:pt x="1105" y="996"/>
                      </a:cubicBezTo>
                      <a:cubicBezTo>
                        <a:pt x="1061" y="887"/>
                        <a:pt x="1095" y="790"/>
                        <a:pt x="1161" y="704"/>
                      </a:cubicBezTo>
                      <a:cubicBezTo>
                        <a:pt x="1241" y="596"/>
                        <a:pt x="1353" y="521"/>
                        <a:pt x="1487" y="503"/>
                      </a:cubicBezTo>
                      <a:cubicBezTo>
                        <a:pt x="1578" y="491"/>
                        <a:pt x="1672" y="479"/>
                        <a:pt x="1764" y="479"/>
                      </a:cubicBezTo>
                      <a:close/>
                      <a:moveTo>
                        <a:pt x="2789" y="288"/>
                      </a:moveTo>
                      <a:cubicBezTo>
                        <a:pt x="2819" y="288"/>
                        <a:pt x="2849" y="292"/>
                        <a:pt x="2879" y="300"/>
                      </a:cubicBezTo>
                      <a:cubicBezTo>
                        <a:pt x="3104" y="359"/>
                        <a:pt x="3270" y="498"/>
                        <a:pt x="3392" y="691"/>
                      </a:cubicBezTo>
                      <a:cubicBezTo>
                        <a:pt x="3455" y="791"/>
                        <a:pt x="3509" y="898"/>
                        <a:pt x="3569" y="1000"/>
                      </a:cubicBezTo>
                      <a:cubicBezTo>
                        <a:pt x="3709" y="1237"/>
                        <a:pt x="3860" y="1466"/>
                        <a:pt x="4066" y="1652"/>
                      </a:cubicBezTo>
                      <a:cubicBezTo>
                        <a:pt x="4070" y="1656"/>
                        <a:pt x="4074" y="1663"/>
                        <a:pt x="4080" y="1672"/>
                      </a:cubicBezTo>
                      <a:cubicBezTo>
                        <a:pt x="3869" y="1634"/>
                        <a:pt x="3755" y="1487"/>
                        <a:pt x="3654" y="1324"/>
                      </a:cubicBezTo>
                      <a:cubicBezTo>
                        <a:pt x="3514" y="1094"/>
                        <a:pt x="3369" y="867"/>
                        <a:pt x="3220" y="642"/>
                      </a:cubicBezTo>
                      <a:cubicBezTo>
                        <a:pt x="3133" y="508"/>
                        <a:pt x="3011" y="420"/>
                        <a:pt x="2847" y="398"/>
                      </a:cubicBezTo>
                      <a:cubicBezTo>
                        <a:pt x="2841" y="397"/>
                        <a:pt x="2834" y="396"/>
                        <a:pt x="2828" y="396"/>
                      </a:cubicBezTo>
                      <a:cubicBezTo>
                        <a:pt x="2791" y="396"/>
                        <a:pt x="2763" y="412"/>
                        <a:pt x="2759" y="452"/>
                      </a:cubicBezTo>
                      <a:cubicBezTo>
                        <a:pt x="2754" y="506"/>
                        <a:pt x="2730" y="532"/>
                        <a:pt x="2681" y="532"/>
                      </a:cubicBezTo>
                      <a:cubicBezTo>
                        <a:pt x="2679" y="532"/>
                        <a:pt x="2677" y="532"/>
                        <a:pt x="2675" y="532"/>
                      </a:cubicBezTo>
                      <a:cubicBezTo>
                        <a:pt x="2620" y="531"/>
                        <a:pt x="2579" y="505"/>
                        <a:pt x="2562" y="452"/>
                      </a:cubicBezTo>
                      <a:cubicBezTo>
                        <a:pt x="2546" y="401"/>
                        <a:pt x="2568" y="358"/>
                        <a:pt x="2614" y="334"/>
                      </a:cubicBezTo>
                      <a:cubicBezTo>
                        <a:pt x="2670" y="303"/>
                        <a:pt x="2729" y="288"/>
                        <a:pt x="2789" y="288"/>
                      </a:cubicBezTo>
                      <a:close/>
                      <a:moveTo>
                        <a:pt x="2688" y="800"/>
                      </a:moveTo>
                      <a:cubicBezTo>
                        <a:pt x="2807" y="800"/>
                        <a:pt x="2928" y="847"/>
                        <a:pt x="3033" y="941"/>
                      </a:cubicBezTo>
                      <a:cubicBezTo>
                        <a:pt x="3108" y="1007"/>
                        <a:pt x="3175" y="1081"/>
                        <a:pt x="3243" y="1152"/>
                      </a:cubicBezTo>
                      <a:cubicBezTo>
                        <a:pt x="3444" y="1361"/>
                        <a:pt x="3671" y="1535"/>
                        <a:pt x="3932" y="1661"/>
                      </a:cubicBezTo>
                      <a:cubicBezTo>
                        <a:pt x="4105" y="1744"/>
                        <a:pt x="4288" y="1782"/>
                        <a:pt x="4479" y="1782"/>
                      </a:cubicBezTo>
                      <a:cubicBezTo>
                        <a:pt x="4482" y="1782"/>
                        <a:pt x="4484" y="1782"/>
                        <a:pt x="4487" y="1782"/>
                      </a:cubicBezTo>
                      <a:cubicBezTo>
                        <a:pt x="4592" y="1782"/>
                        <a:pt x="4700" y="1783"/>
                        <a:pt x="4805" y="1790"/>
                      </a:cubicBezTo>
                      <a:cubicBezTo>
                        <a:pt x="4826" y="1791"/>
                        <a:pt x="4845" y="1819"/>
                        <a:pt x="4866" y="1837"/>
                      </a:cubicBezTo>
                      <a:cubicBezTo>
                        <a:pt x="4844" y="1853"/>
                        <a:pt x="4822" y="1883"/>
                        <a:pt x="4799" y="1885"/>
                      </a:cubicBezTo>
                      <a:cubicBezTo>
                        <a:pt x="4764" y="1889"/>
                        <a:pt x="4730" y="1889"/>
                        <a:pt x="4694" y="1889"/>
                      </a:cubicBezTo>
                      <a:cubicBezTo>
                        <a:pt x="4653" y="1889"/>
                        <a:pt x="4610" y="1888"/>
                        <a:pt x="4565" y="1888"/>
                      </a:cubicBezTo>
                      <a:cubicBezTo>
                        <a:pt x="4535" y="1890"/>
                        <a:pt x="4506" y="1891"/>
                        <a:pt x="4476" y="1891"/>
                      </a:cubicBezTo>
                      <a:cubicBezTo>
                        <a:pt x="4103" y="1891"/>
                        <a:pt x="3771" y="1737"/>
                        <a:pt x="3466" y="1512"/>
                      </a:cubicBezTo>
                      <a:cubicBezTo>
                        <a:pt x="3278" y="1373"/>
                        <a:pt x="3108" y="1209"/>
                        <a:pt x="2932" y="1053"/>
                      </a:cubicBezTo>
                      <a:cubicBezTo>
                        <a:pt x="2832" y="964"/>
                        <a:pt x="2726" y="900"/>
                        <a:pt x="2599" y="900"/>
                      </a:cubicBezTo>
                      <a:cubicBezTo>
                        <a:pt x="2569" y="900"/>
                        <a:pt x="2539" y="904"/>
                        <a:pt x="2507" y="911"/>
                      </a:cubicBezTo>
                      <a:cubicBezTo>
                        <a:pt x="2486" y="916"/>
                        <a:pt x="2459" y="921"/>
                        <a:pt x="2447" y="935"/>
                      </a:cubicBezTo>
                      <a:cubicBezTo>
                        <a:pt x="2419" y="966"/>
                        <a:pt x="2381" y="1006"/>
                        <a:pt x="2383" y="1040"/>
                      </a:cubicBezTo>
                      <a:cubicBezTo>
                        <a:pt x="2386" y="1071"/>
                        <a:pt x="2433" y="1107"/>
                        <a:pt x="2469" y="1123"/>
                      </a:cubicBezTo>
                      <a:cubicBezTo>
                        <a:pt x="2529" y="1149"/>
                        <a:pt x="2555" y="1192"/>
                        <a:pt x="2526" y="1248"/>
                      </a:cubicBezTo>
                      <a:cubicBezTo>
                        <a:pt x="2510" y="1278"/>
                        <a:pt x="2485" y="1294"/>
                        <a:pt x="2457" y="1294"/>
                      </a:cubicBezTo>
                      <a:cubicBezTo>
                        <a:pt x="2432" y="1294"/>
                        <a:pt x="2404" y="1281"/>
                        <a:pt x="2380" y="1254"/>
                      </a:cubicBezTo>
                      <a:cubicBezTo>
                        <a:pt x="2288" y="1156"/>
                        <a:pt x="2305" y="970"/>
                        <a:pt x="2414" y="891"/>
                      </a:cubicBezTo>
                      <a:cubicBezTo>
                        <a:pt x="2498" y="830"/>
                        <a:pt x="2592" y="800"/>
                        <a:pt x="2688" y="800"/>
                      </a:cubicBezTo>
                      <a:close/>
                      <a:moveTo>
                        <a:pt x="1457" y="0"/>
                      </a:moveTo>
                      <a:cubicBezTo>
                        <a:pt x="1352" y="0"/>
                        <a:pt x="1250" y="18"/>
                        <a:pt x="1155" y="77"/>
                      </a:cubicBezTo>
                      <a:cubicBezTo>
                        <a:pt x="1064" y="134"/>
                        <a:pt x="1017" y="220"/>
                        <a:pt x="1022" y="327"/>
                      </a:cubicBezTo>
                      <a:cubicBezTo>
                        <a:pt x="1026" y="397"/>
                        <a:pt x="1069" y="439"/>
                        <a:pt x="1137" y="454"/>
                      </a:cubicBezTo>
                      <a:cubicBezTo>
                        <a:pt x="1147" y="457"/>
                        <a:pt x="1157" y="458"/>
                        <a:pt x="1166" y="458"/>
                      </a:cubicBezTo>
                      <a:cubicBezTo>
                        <a:pt x="1204" y="458"/>
                        <a:pt x="1236" y="440"/>
                        <a:pt x="1256" y="402"/>
                      </a:cubicBezTo>
                      <a:cubicBezTo>
                        <a:pt x="1287" y="341"/>
                        <a:pt x="1275" y="287"/>
                        <a:pt x="1219" y="244"/>
                      </a:cubicBezTo>
                      <a:cubicBezTo>
                        <a:pt x="1215" y="242"/>
                        <a:pt x="1215" y="237"/>
                        <a:pt x="1209" y="218"/>
                      </a:cubicBezTo>
                      <a:cubicBezTo>
                        <a:pt x="1282" y="170"/>
                        <a:pt x="1358" y="155"/>
                        <a:pt x="1434" y="155"/>
                      </a:cubicBezTo>
                      <a:cubicBezTo>
                        <a:pt x="1513" y="155"/>
                        <a:pt x="1592" y="171"/>
                        <a:pt x="1668" y="186"/>
                      </a:cubicBezTo>
                      <a:cubicBezTo>
                        <a:pt x="1835" y="222"/>
                        <a:pt x="1998" y="281"/>
                        <a:pt x="2074" y="448"/>
                      </a:cubicBezTo>
                      <a:cubicBezTo>
                        <a:pt x="1941" y="444"/>
                        <a:pt x="1811" y="433"/>
                        <a:pt x="1681" y="433"/>
                      </a:cubicBezTo>
                      <a:cubicBezTo>
                        <a:pt x="1658" y="433"/>
                        <a:pt x="1636" y="433"/>
                        <a:pt x="1613" y="434"/>
                      </a:cubicBezTo>
                      <a:cubicBezTo>
                        <a:pt x="1456" y="438"/>
                        <a:pt x="1311" y="498"/>
                        <a:pt x="1185" y="597"/>
                      </a:cubicBezTo>
                      <a:cubicBezTo>
                        <a:pt x="1165" y="577"/>
                        <a:pt x="1149" y="566"/>
                        <a:pt x="1136" y="552"/>
                      </a:cubicBezTo>
                      <a:cubicBezTo>
                        <a:pt x="972" y="393"/>
                        <a:pt x="772" y="310"/>
                        <a:pt x="548" y="297"/>
                      </a:cubicBezTo>
                      <a:cubicBezTo>
                        <a:pt x="528" y="296"/>
                        <a:pt x="509" y="296"/>
                        <a:pt x="489" y="296"/>
                      </a:cubicBezTo>
                      <a:cubicBezTo>
                        <a:pt x="320" y="296"/>
                        <a:pt x="164" y="344"/>
                        <a:pt x="62" y="504"/>
                      </a:cubicBezTo>
                      <a:cubicBezTo>
                        <a:pt x="16" y="572"/>
                        <a:pt x="1" y="651"/>
                        <a:pt x="43" y="722"/>
                      </a:cubicBezTo>
                      <a:cubicBezTo>
                        <a:pt x="65" y="758"/>
                        <a:pt x="116" y="795"/>
                        <a:pt x="157" y="798"/>
                      </a:cubicBezTo>
                      <a:cubicBezTo>
                        <a:pt x="158" y="799"/>
                        <a:pt x="159" y="799"/>
                        <a:pt x="160" y="799"/>
                      </a:cubicBezTo>
                      <a:cubicBezTo>
                        <a:pt x="195" y="799"/>
                        <a:pt x="249" y="763"/>
                        <a:pt x="264" y="731"/>
                      </a:cubicBezTo>
                      <a:cubicBezTo>
                        <a:pt x="280" y="693"/>
                        <a:pt x="260" y="640"/>
                        <a:pt x="254" y="594"/>
                      </a:cubicBezTo>
                      <a:cubicBezTo>
                        <a:pt x="252" y="583"/>
                        <a:pt x="238" y="572"/>
                        <a:pt x="226" y="556"/>
                      </a:cubicBezTo>
                      <a:cubicBezTo>
                        <a:pt x="263" y="536"/>
                        <a:pt x="291" y="518"/>
                        <a:pt x="324" y="506"/>
                      </a:cubicBezTo>
                      <a:cubicBezTo>
                        <a:pt x="403" y="479"/>
                        <a:pt x="480" y="466"/>
                        <a:pt x="554" y="466"/>
                      </a:cubicBezTo>
                      <a:cubicBezTo>
                        <a:pt x="708" y="466"/>
                        <a:pt x="852" y="522"/>
                        <a:pt x="986" y="629"/>
                      </a:cubicBezTo>
                      <a:cubicBezTo>
                        <a:pt x="1052" y="681"/>
                        <a:pt x="1089" y="731"/>
                        <a:pt x="1049" y="824"/>
                      </a:cubicBezTo>
                      <a:cubicBezTo>
                        <a:pt x="1013" y="907"/>
                        <a:pt x="1034" y="996"/>
                        <a:pt x="1093" y="1068"/>
                      </a:cubicBezTo>
                      <a:cubicBezTo>
                        <a:pt x="1119" y="1099"/>
                        <a:pt x="1151" y="1120"/>
                        <a:pt x="1188" y="1120"/>
                      </a:cubicBezTo>
                      <a:cubicBezTo>
                        <a:pt x="1202" y="1120"/>
                        <a:pt x="1216" y="1117"/>
                        <a:pt x="1231" y="1111"/>
                      </a:cubicBezTo>
                      <a:cubicBezTo>
                        <a:pt x="1291" y="1089"/>
                        <a:pt x="1311" y="1039"/>
                        <a:pt x="1307" y="980"/>
                      </a:cubicBezTo>
                      <a:cubicBezTo>
                        <a:pt x="1306" y="951"/>
                        <a:pt x="1300" y="919"/>
                        <a:pt x="1283" y="897"/>
                      </a:cubicBezTo>
                      <a:cubicBezTo>
                        <a:pt x="1235" y="830"/>
                        <a:pt x="1261" y="776"/>
                        <a:pt x="1311" y="733"/>
                      </a:cubicBezTo>
                      <a:cubicBezTo>
                        <a:pt x="1417" y="644"/>
                        <a:pt x="1549" y="630"/>
                        <a:pt x="1695" y="615"/>
                      </a:cubicBezTo>
                      <a:lnTo>
                        <a:pt x="1695" y="615"/>
                      </a:lnTo>
                      <a:cubicBezTo>
                        <a:pt x="1666" y="652"/>
                        <a:pt x="1648" y="676"/>
                        <a:pt x="1633" y="700"/>
                      </a:cubicBezTo>
                      <a:cubicBezTo>
                        <a:pt x="1571" y="800"/>
                        <a:pt x="1561" y="905"/>
                        <a:pt x="1618" y="1010"/>
                      </a:cubicBezTo>
                      <a:cubicBezTo>
                        <a:pt x="1647" y="1061"/>
                        <a:pt x="1689" y="1094"/>
                        <a:pt x="1745" y="1094"/>
                      </a:cubicBezTo>
                      <a:cubicBezTo>
                        <a:pt x="1756" y="1094"/>
                        <a:pt x="1767" y="1093"/>
                        <a:pt x="1778" y="1091"/>
                      </a:cubicBezTo>
                      <a:cubicBezTo>
                        <a:pt x="1841" y="1077"/>
                        <a:pt x="1876" y="1034"/>
                        <a:pt x="1886" y="972"/>
                      </a:cubicBezTo>
                      <a:cubicBezTo>
                        <a:pt x="1897" y="895"/>
                        <a:pt x="1840" y="872"/>
                        <a:pt x="1782" y="857"/>
                      </a:cubicBezTo>
                      <a:cubicBezTo>
                        <a:pt x="1799" y="747"/>
                        <a:pt x="1917" y="641"/>
                        <a:pt x="2028" y="641"/>
                      </a:cubicBezTo>
                      <a:cubicBezTo>
                        <a:pt x="2037" y="641"/>
                        <a:pt x="2047" y="642"/>
                        <a:pt x="2056" y="644"/>
                      </a:cubicBezTo>
                      <a:cubicBezTo>
                        <a:pt x="2156" y="661"/>
                        <a:pt x="2257" y="697"/>
                        <a:pt x="2353" y="732"/>
                      </a:cubicBezTo>
                      <a:cubicBezTo>
                        <a:pt x="2389" y="745"/>
                        <a:pt x="2419" y="779"/>
                        <a:pt x="2459" y="807"/>
                      </a:cubicBezTo>
                      <a:cubicBezTo>
                        <a:pt x="2430" y="826"/>
                        <a:pt x="2414" y="840"/>
                        <a:pt x="2396" y="852"/>
                      </a:cubicBezTo>
                      <a:cubicBezTo>
                        <a:pt x="2260" y="948"/>
                        <a:pt x="2228" y="1148"/>
                        <a:pt x="2337" y="1271"/>
                      </a:cubicBezTo>
                      <a:cubicBezTo>
                        <a:pt x="2366" y="1302"/>
                        <a:pt x="2423" y="1330"/>
                        <a:pt x="2467" y="1330"/>
                      </a:cubicBezTo>
                      <a:cubicBezTo>
                        <a:pt x="2473" y="1330"/>
                        <a:pt x="2478" y="1330"/>
                        <a:pt x="2484" y="1328"/>
                      </a:cubicBezTo>
                      <a:cubicBezTo>
                        <a:pt x="2523" y="1321"/>
                        <a:pt x="2564" y="1260"/>
                        <a:pt x="2582" y="1215"/>
                      </a:cubicBezTo>
                      <a:cubicBezTo>
                        <a:pt x="2606" y="1150"/>
                        <a:pt x="2552" y="1089"/>
                        <a:pt x="2468" y="1060"/>
                      </a:cubicBezTo>
                      <a:cubicBezTo>
                        <a:pt x="2451" y="1055"/>
                        <a:pt x="2427" y="1042"/>
                        <a:pt x="2425" y="1031"/>
                      </a:cubicBezTo>
                      <a:cubicBezTo>
                        <a:pt x="2424" y="1015"/>
                        <a:pt x="2437" y="992"/>
                        <a:pt x="2451" y="981"/>
                      </a:cubicBezTo>
                      <a:cubicBezTo>
                        <a:pt x="2470" y="967"/>
                        <a:pt x="2495" y="959"/>
                        <a:pt x="2518" y="953"/>
                      </a:cubicBezTo>
                      <a:cubicBezTo>
                        <a:pt x="2546" y="947"/>
                        <a:pt x="2572" y="944"/>
                        <a:pt x="2598" y="944"/>
                      </a:cubicBezTo>
                      <a:cubicBezTo>
                        <a:pt x="2710" y="944"/>
                        <a:pt x="2804" y="999"/>
                        <a:pt x="2890" y="1077"/>
                      </a:cubicBezTo>
                      <a:cubicBezTo>
                        <a:pt x="2996" y="1173"/>
                        <a:pt x="3098" y="1276"/>
                        <a:pt x="3208" y="1369"/>
                      </a:cubicBezTo>
                      <a:cubicBezTo>
                        <a:pt x="3462" y="1586"/>
                        <a:pt x="3739" y="1765"/>
                        <a:pt x="4061" y="1866"/>
                      </a:cubicBezTo>
                      <a:cubicBezTo>
                        <a:pt x="4228" y="1919"/>
                        <a:pt x="4398" y="1928"/>
                        <a:pt x="4568" y="1928"/>
                      </a:cubicBezTo>
                      <a:cubicBezTo>
                        <a:pt x="4639" y="1928"/>
                        <a:pt x="4711" y="1926"/>
                        <a:pt x="4783" y="1925"/>
                      </a:cubicBezTo>
                      <a:cubicBezTo>
                        <a:pt x="4846" y="1925"/>
                        <a:pt x="4902" y="1882"/>
                        <a:pt x="4901" y="1830"/>
                      </a:cubicBezTo>
                      <a:cubicBezTo>
                        <a:pt x="4898" y="1759"/>
                        <a:pt x="4844" y="1750"/>
                        <a:pt x="4789" y="1749"/>
                      </a:cubicBezTo>
                      <a:cubicBezTo>
                        <a:pt x="4709" y="1747"/>
                        <a:pt x="4628" y="1743"/>
                        <a:pt x="4547" y="1743"/>
                      </a:cubicBezTo>
                      <a:cubicBezTo>
                        <a:pt x="4516" y="1743"/>
                        <a:pt x="4485" y="1743"/>
                        <a:pt x="4455" y="1745"/>
                      </a:cubicBezTo>
                      <a:cubicBezTo>
                        <a:pt x="4443" y="1745"/>
                        <a:pt x="4432" y="1746"/>
                        <a:pt x="4420" y="1746"/>
                      </a:cubicBezTo>
                      <a:cubicBezTo>
                        <a:pt x="4263" y="1746"/>
                        <a:pt x="4129" y="1685"/>
                        <a:pt x="4029" y="1563"/>
                      </a:cubicBezTo>
                      <a:cubicBezTo>
                        <a:pt x="3894" y="1396"/>
                        <a:pt x="3765" y="1223"/>
                        <a:pt x="3644" y="1044"/>
                      </a:cubicBezTo>
                      <a:cubicBezTo>
                        <a:pt x="3557" y="913"/>
                        <a:pt x="3496" y="763"/>
                        <a:pt x="3407" y="633"/>
                      </a:cubicBezTo>
                      <a:cubicBezTo>
                        <a:pt x="3264" y="421"/>
                        <a:pt x="3074" y="263"/>
                        <a:pt x="2808" y="238"/>
                      </a:cubicBezTo>
                      <a:cubicBezTo>
                        <a:pt x="2800" y="237"/>
                        <a:pt x="2792" y="236"/>
                        <a:pt x="2784" y="236"/>
                      </a:cubicBezTo>
                      <a:cubicBezTo>
                        <a:pt x="2714" y="236"/>
                        <a:pt x="2640" y="263"/>
                        <a:pt x="2576" y="290"/>
                      </a:cubicBezTo>
                      <a:cubicBezTo>
                        <a:pt x="2516" y="316"/>
                        <a:pt x="2491" y="380"/>
                        <a:pt x="2506" y="448"/>
                      </a:cubicBezTo>
                      <a:cubicBezTo>
                        <a:pt x="2521" y="516"/>
                        <a:pt x="2563" y="562"/>
                        <a:pt x="2634" y="578"/>
                      </a:cubicBezTo>
                      <a:cubicBezTo>
                        <a:pt x="2651" y="583"/>
                        <a:pt x="2666" y="585"/>
                        <a:pt x="2680" y="585"/>
                      </a:cubicBezTo>
                      <a:cubicBezTo>
                        <a:pt x="2742" y="585"/>
                        <a:pt x="2783" y="543"/>
                        <a:pt x="2825" y="444"/>
                      </a:cubicBezTo>
                      <a:cubicBezTo>
                        <a:pt x="2940" y="462"/>
                        <a:pt x="3044" y="504"/>
                        <a:pt x="3121" y="595"/>
                      </a:cubicBezTo>
                      <a:cubicBezTo>
                        <a:pt x="3345" y="858"/>
                        <a:pt x="3513" y="1159"/>
                        <a:pt x="3678" y="1461"/>
                      </a:cubicBezTo>
                      <a:cubicBezTo>
                        <a:pt x="3651" y="1449"/>
                        <a:pt x="3625" y="1436"/>
                        <a:pt x="3605" y="1417"/>
                      </a:cubicBezTo>
                      <a:cubicBezTo>
                        <a:pt x="3435" y="1262"/>
                        <a:pt x="3265" y="1107"/>
                        <a:pt x="3098" y="948"/>
                      </a:cubicBezTo>
                      <a:cubicBezTo>
                        <a:pt x="2996" y="852"/>
                        <a:pt x="2882" y="784"/>
                        <a:pt x="2742" y="762"/>
                      </a:cubicBezTo>
                      <a:cubicBezTo>
                        <a:pt x="2721" y="759"/>
                        <a:pt x="2697" y="751"/>
                        <a:pt x="2684" y="736"/>
                      </a:cubicBezTo>
                      <a:cubicBezTo>
                        <a:pt x="2603" y="647"/>
                        <a:pt x="2499" y="595"/>
                        <a:pt x="2390" y="554"/>
                      </a:cubicBezTo>
                      <a:cubicBezTo>
                        <a:pt x="2370" y="546"/>
                        <a:pt x="2349" y="527"/>
                        <a:pt x="2338" y="507"/>
                      </a:cubicBezTo>
                      <a:cubicBezTo>
                        <a:pt x="2184" y="216"/>
                        <a:pt x="1942" y="52"/>
                        <a:pt x="1616" y="11"/>
                      </a:cubicBezTo>
                      <a:cubicBezTo>
                        <a:pt x="1563" y="5"/>
                        <a:pt x="1510"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6" name="Google Shape;8496;p37"/>
                <p:cNvSpPr/>
                <p:nvPr/>
              </p:nvSpPr>
              <p:spPr>
                <a:xfrm>
                  <a:off x="2190852" y="4981093"/>
                  <a:ext cx="418972" cy="84264"/>
                </a:xfrm>
                <a:custGeom>
                  <a:avLst/>
                  <a:gdLst/>
                  <a:ahLst/>
                  <a:cxnLst/>
                  <a:rect l="l" t="t" r="r" b="b"/>
                  <a:pathLst>
                    <a:path w="4460" h="897" extrusionOk="0">
                      <a:moveTo>
                        <a:pt x="1996" y="104"/>
                      </a:moveTo>
                      <a:cubicBezTo>
                        <a:pt x="2020" y="104"/>
                        <a:pt x="2055" y="118"/>
                        <a:pt x="2068" y="136"/>
                      </a:cubicBezTo>
                      <a:cubicBezTo>
                        <a:pt x="2092" y="171"/>
                        <a:pt x="2075" y="205"/>
                        <a:pt x="2033" y="225"/>
                      </a:cubicBezTo>
                      <a:cubicBezTo>
                        <a:pt x="2013" y="234"/>
                        <a:pt x="1997" y="250"/>
                        <a:pt x="1978" y="261"/>
                      </a:cubicBezTo>
                      <a:cubicBezTo>
                        <a:pt x="1993" y="282"/>
                        <a:pt x="2006" y="314"/>
                        <a:pt x="2026" y="322"/>
                      </a:cubicBezTo>
                      <a:cubicBezTo>
                        <a:pt x="2095" y="348"/>
                        <a:pt x="2166" y="364"/>
                        <a:pt x="2238" y="385"/>
                      </a:cubicBezTo>
                      <a:cubicBezTo>
                        <a:pt x="2196" y="421"/>
                        <a:pt x="2147" y="437"/>
                        <a:pt x="2099" y="437"/>
                      </a:cubicBezTo>
                      <a:cubicBezTo>
                        <a:pt x="2008" y="437"/>
                        <a:pt x="1920" y="376"/>
                        <a:pt x="1894" y="271"/>
                      </a:cubicBezTo>
                      <a:cubicBezTo>
                        <a:pt x="1878" y="204"/>
                        <a:pt x="1918" y="123"/>
                        <a:pt x="1985" y="105"/>
                      </a:cubicBezTo>
                      <a:cubicBezTo>
                        <a:pt x="1988" y="104"/>
                        <a:pt x="1992" y="104"/>
                        <a:pt x="1996" y="104"/>
                      </a:cubicBezTo>
                      <a:close/>
                      <a:moveTo>
                        <a:pt x="1251" y="151"/>
                      </a:moveTo>
                      <a:cubicBezTo>
                        <a:pt x="1277" y="151"/>
                        <a:pt x="1302" y="166"/>
                        <a:pt x="1318" y="195"/>
                      </a:cubicBezTo>
                      <a:cubicBezTo>
                        <a:pt x="1333" y="223"/>
                        <a:pt x="1332" y="271"/>
                        <a:pt x="1317" y="300"/>
                      </a:cubicBezTo>
                      <a:cubicBezTo>
                        <a:pt x="1309" y="317"/>
                        <a:pt x="1296" y="324"/>
                        <a:pt x="1282" y="324"/>
                      </a:cubicBezTo>
                      <a:cubicBezTo>
                        <a:pt x="1266" y="324"/>
                        <a:pt x="1247" y="314"/>
                        <a:pt x="1230" y="298"/>
                      </a:cubicBezTo>
                      <a:cubicBezTo>
                        <a:pt x="1217" y="286"/>
                        <a:pt x="1206" y="281"/>
                        <a:pt x="1196" y="281"/>
                      </a:cubicBezTo>
                      <a:cubicBezTo>
                        <a:pt x="1178" y="281"/>
                        <a:pt x="1164" y="300"/>
                        <a:pt x="1153" y="324"/>
                      </a:cubicBezTo>
                      <a:cubicBezTo>
                        <a:pt x="1105" y="430"/>
                        <a:pt x="1131" y="562"/>
                        <a:pt x="1219" y="652"/>
                      </a:cubicBezTo>
                      <a:cubicBezTo>
                        <a:pt x="1234" y="668"/>
                        <a:pt x="1250" y="682"/>
                        <a:pt x="1273" y="704"/>
                      </a:cubicBezTo>
                      <a:cubicBezTo>
                        <a:pt x="1240" y="710"/>
                        <a:pt x="1213" y="714"/>
                        <a:pt x="1192" y="714"/>
                      </a:cubicBezTo>
                      <a:cubicBezTo>
                        <a:pt x="1136" y="714"/>
                        <a:pt x="1114" y="690"/>
                        <a:pt x="1097" y="627"/>
                      </a:cubicBezTo>
                      <a:cubicBezTo>
                        <a:pt x="1057" y="474"/>
                        <a:pt x="1077" y="327"/>
                        <a:pt x="1172" y="198"/>
                      </a:cubicBezTo>
                      <a:cubicBezTo>
                        <a:pt x="1195" y="167"/>
                        <a:pt x="1224" y="151"/>
                        <a:pt x="1251" y="151"/>
                      </a:cubicBezTo>
                      <a:close/>
                      <a:moveTo>
                        <a:pt x="192" y="183"/>
                      </a:moveTo>
                      <a:cubicBezTo>
                        <a:pt x="195" y="183"/>
                        <a:pt x="198" y="183"/>
                        <a:pt x="201" y="183"/>
                      </a:cubicBezTo>
                      <a:cubicBezTo>
                        <a:pt x="227" y="185"/>
                        <a:pt x="263" y="213"/>
                        <a:pt x="274" y="237"/>
                      </a:cubicBezTo>
                      <a:cubicBezTo>
                        <a:pt x="281" y="255"/>
                        <a:pt x="256" y="297"/>
                        <a:pt x="235" y="309"/>
                      </a:cubicBezTo>
                      <a:cubicBezTo>
                        <a:pt x="154" y="358"/>
                        <a:pt x="138" y="394"/>
                        <a:pt x="201" y="462"/>
                      </a:cubicBezTo>
                      <a:cubicBezTo>
                        <a:pt x="304" y="575"/>
                        <a:pt x="422" y="657"/>
                        <a:pt x="575" y="657"/>
                      </a:cubicBezTo>
                      <a:cubicBezTo>
                        <a:pt x="597" y="657"/>
                        <a:pt x="620" y="655"/>
                        <a:pt x="644" y="651"/>
                      </a:cubicBezTo>
                      <a:cubicBezTo>
                        <a:pt x="646" y="651"/>
                        <a:pt x="648" y="651"/>
                        <a:pt x="650" y="651"/>
                      </a:cubicBezTo>
                      <a:cubicBezTo>
                        <a:pt x="673" y="651"/>
                        <a:pt x="697" y="671"/>
                        <a:pt x="720" y="680"/>
                      </a:cubicBezTo>
                      <a:cubicBezTo>
                        <a:pt x="661" y="707"/>
                        <a:pt x="600" y="720"/>
                        <a:pt x="539" y="720"/>
                      </a:cubicBezTo>
                      <a:cubicBezTo>
                        <a:pt x="316" y="720"/>
                        <a:pt x="100" y="555"/>
                        <a:pt x="75" y="344"/>
                      </a:cubicBezTo>
                      <a:cubicBezTo>
                        <a:pt x="64" y="250"/>
                        <a:pt x="110" y="183"/>
                        <a:pt x="192" y="183"/>
                      </a:cubicBezTo>
                      <a:close/>
                      <a:moveTo>
                        <a:pt x="3772" y="56"/>
                      </a:moveTo>
                      <a:cubicBezTo>
                        <a:pt x="3854" y="56"/>
                        <a:pt x="3936" y="58"/>
                        <a:pt x="4018" y="63"/>
                      </a:cubicBezTo>
                      <a:cubicBezTo>
                        <a:pt x="4122" y="68"/>
                        <a:pt x="4228" y="94"/>
                        <a:pt x="4331" y="116"/>
                      </a:cubicBezTo>
                      <a:cubicBezTo>
                        <a:pt x="4355" y="122"/>
                        <a:pt x="4373" y="157"/>
                        <a:pt x="4395" y="177"/>
                      </a:cubicBezTo>
                      <a:cubicBezTo>
                        <a:pt x="4372" y="200"/>
                        <a:pt x="4353" y="236"/>
                        <a:pt x="4326" y="244"/>
                      </a:cubicBezTo>
                      <a:cubicBezTo>
                        <a:pt x="4271" y="260"/>
                        <a:pt x="4213" y="259"/>
                        <a:pt x="4170" y="264"/>
                      </a:cubicBezTo>
                      <a:cubicBezTo>
                        <a:pt x="4069" y="253"/>
                        <a:pt x="3980" y="241"/>
                        <a:pt x="3892" y="235"/>
                      </a:cubicBezTo>
                      <a:cubicBezTo>
                        <a:pt x="3785" y="227"/>
                        <a:pt x="3679" y="223"/>
                        <a:pt x="3573" y="223"/>
                      </a:cubicBezTo>
                      <a:cubicBezTo>
                        <a:pt x="3225" y="223"/>
                        <a:pt x="2884" y="271"/>
                        <a:pt x="2556" y="409"/>
                      </a:cubicBezTo>
                      <a:cubicBezTo>
                        <a:pt x="2411" y="471"/>
                        <a:pt x="2282" y="574"/>
                        <a:pt x="2147" y="662"/>
                      </a:cubicBezTo>
                      <a:cubicBezTo>
                        <a:pt x="2029" y="739"/>
                        <a:pt x="1908" y="809"/>
                        <a:pt x="1765" y="809"/>
                      </a:cubicBezTo>
                      <a:cubicBezTo>
                        <a:pt x="1760" y="809"/>
                        <a:pt x="1755" y="809"/>
                        <a:pt x="1750" y="808"/>
                      </a:cubicBezTo>
                      <a:cubicBezTo>
                        <a:pt x="1669" y="804"/>
                        <a:pt x="1589" y="788"/>
                        <a:pt x="1513" y="760"/>
                      </a:cubicBezTo>
                      <a:cubicBezTo>
                        <a:pt x="1470" y="742"/>
                        <a:pt x="1430" y="698"/>
                        <a:pt x="1405" y="655"/>
                      </a:cubicBezTo>
                      <a:cubicBezTo>
                        <a:pt x="1369" y="595"/>
                        <a:pt x="1384" y="523"/>
                        <a:pt x="1441" y="491"/>
                      </a:cubicBezTo>
                      <a:cubicBezTo>
                        <a:pt x="1466" y="477"/>
                        <a:pt x="1498" y="471"/>
                        <a:pt x="1531" y="471"/>
                      </a:cubicBezTo>
                      <a:cubicBezTo>
                        <a:pt x="1555" y="471"/>
                        <a:pt x="1580" y="474"/>
                        <a:pt x="1600" y="481"/>
                      </a:cubicBezTo>
                      <a:cubicBezTo>
                        <a:pt x="1668" y="503"/>
                        <a:pt x="1666" y="575"/>
                        <a:pt x="1604" y="616"/>
                      </a:cubicBezTo>
                      <a:cubicBezTo>
                        <a:pt x="1548" y="653"/>
                        <a:pt x="1547" y="688"/>
                        <a:pt x="1606" y="716"/>
                      </a:cubicBezTo>
                      <a:cubicBezTo>
                        <a:pt x="1630" y="728"/>
                        <a:pt x="1660" y="738"/>
                        <a:pt x="1688" y="738"/>
                      </a:cubicBezTo>
                      <a:cubicBezTo>
                        <a:pt x="1696" y="738"/>
                        <a:pt x="1705" y="737"/>
                        <a:pt x="1712" y="735"/>
                      </a:cubicBezTo>
                      <a:cubicBezTo>
                        <a:pt x="1785" y="715"/>
                        <a:pt x="1857" y="689"/>
                        <a:pt x="1923" y="652"/>
                      </a:cubicBezTo>
                      <a:cubicBezTo>
                        <a:pt x="2005" y="607"/>
                        <a:pt x="2079" y="548"/>
                        <a:pt x="2158" y="496"/>
                      </a:cubicBezTo>
                      <a:cubicBezTo>
                        <a:pt x="2654" y="168"/>
                        <a:pt x="3200" y="56"/>
                        <a:pt x="3772" y="56"/>
                      </a:cubicBezTo>
                      <a:close/>
                      <a:moveTo>
                        <a:pt x="802" y="220"/>
                      </a:moveTo>
                      <a:cubicBezTo>
                        <a:pt x="832" y="220"/>
                        <a:pt x="868" y="245"/>
                        <a:pt x="891" y="268"/>
                      </a:cubicBezTo>
                      <a:cubicBezTo>
                        <a:pt x="904" y="283"/>
                        <a:pt x="907" y="332"/>
                        <a:pt x="895" y="342"/>
                      </a:cubicBezTo>
                      <a:cubicBezTo>
                        <a:pt x="872" y="359"/>
                        <a:pt x="835" y="360"/>
                        <a:pt x="805" y="368"/>
                      </a:cubicBezTo>
                      <a:cubicBezTo>
                        <a:pt x="802" y="369"/>
                        <a:pt x="799" y="369"/>
                        <a:pt x="796" y="369"/>
                      </a:cubicBezTo>
                      <a:cubicBezTo>
                        <a:pt x="791" y="369"/>
                        <a:pt x="784" y="368"/>
                        <a:pt x="778" y="368"/>
                      </a:cubicBezTo>
                      <a:cubicBezTo>
                        <a:pt x="763" y="546"/>
                        <a:pt x="845" y="685"/>
                        <a:pt x="1010" y="727"/>
                      </a:cubicBezTo>
                      <a:cubicBezTo>
                        <a:pt x="1078" y="744"/>
                        <a:pt x="1152" y="753"/>
                        <a:pt x="1224" y="753"/>
                      </a:cubicBezTo>
                      <a:cubicBezTo>
                        <a:pt x="1258" y="753"/>
                        <a:pt x="1291" y="751"/>
                        <a:pt x="1324" y="747"/>
                      </a:cubicBezTo>
                      <a:cubicBezTo>
                        <a:pt x="1335" y="746"/>
                        <a:pt x="1345" y="746"/>
                        <a:pt x="1354" y="746"/>
                      </a:cubicBezTo>
                      <a:cubicBezTo>
                        <a:pt x="1400" y="746"/>
                        <a:pt x="1429" y="760"/>
                        <a:pt x="1456" y="800"/>
                      </a:cubicBezTo>
                      <a:cubicBezTo>
                        <a:pt x="1391" y="831"/>
                        <a:pt x="1312" y="846"/>
                        <a:pt x="1231" y="846"/>
                      </a:cubicBezTo>
                      <a:cubicBezTo>
                        <a:pt x="1048" y="846"/>
                        <a:pt x="852" y="773"/>
                        <a:pt x="752" y="649"/>
                      </a:cubicBezTo>
                      <a:cubicBezTo>
                        <a:pt x="680" y="559"/>
                        <a:pt x="659" y="453"/>
                        <a:pt x="680" y="340"/>
                      </a:cubicBezTo>
                      <a:cubicBezTo>
                        <a:pt x="691" y="276"/>
                        <a:pt x="731" y="224"/>
                        <a:pt x="800" y="220"/>
                      </a:cubicBezTo>
                      <a:cubicBezTo>
                        <a:pt x="801" y="220"/>
                        <a:pt x="802" y="220"/>
                        <a:pt x="802" y="220"/>
                      </a:cubicBezTo>
                      <a:close/>
                      <a:moveTo>
                        <a:pt x="3784" y="0"/>
                      </a:moveTo>
                      <a:cubicBezTo>
                        <a:pt x="3690" y="0"/>
                        <a:pt x="3595" y="5"/>
                        <a:pt x="3501" y="16"/>
                      </a:cubicBezTo>
                      <a:cubicBezTo>
                        <a:pt x="3126" y="57"/>
                        <a:pt x="2758" y="127"/>
                        <a:pt x="2411" y="286"/>
                      </a:cubicBezTo>
                      <a:cubicBezTo>
                        <a:pt x="2358" y="309"/>
                        <a:pt x="2303" y="322"/>
                        <a:pt x="2245" y="322"/>
                      </a:cubicBezTo>
                      <a:cubicBezTo>
                        <a:pt x="2183" y="322"/>
                        <a:pt x="2119" y="307"/>
                        <a:pt x="2054" y="277"/>
                      </a:cubicBezTo>
                      <a:cubicBezTo>
                        <a:pt x="2060" y="267"/>
                        <a:pt x="2071" y="266"/>
                        <a:pt x="2078" y="260"/>
                      </a:cubicBezTo>
                      <a:cubicBezTo>
                        <a:pt x="2136" y="207"/>
                        <a:pt x="2144" y="137"/>
                        <a:pt x="2101" y="83"/>
                      </a:cubicBezTo>
                      <a:cubicBezTo>
                        <a:pt x="2079" y="56"/>
                        <a:pt x="2049" y="42"/>
                        <a:pt x="2016" y="42"/>
                      </a:cubicBezTo>
                      <a:cubicBezTo>
                        <a:pt x="1988" y="42"/>
                        <a:pt x="1958" y="52"/>
                        <a:pt x="1928" y="72"/>
                      </a:cubicBezTo>
                      <a:cubicBezTo>
                        <a:pt x="1821" y="147"/>
                        <a:pt x="1801" y="277"/>
                        <a:pt x="1893" y="375"/>
                      </a:cubicBezTo>
                      <a:cubicBezTo>
                        <a:pt x="1940" y="423"/>
                        <a:pt x="2001" y="458"/>
                        <a:pt x="2053" y="499"/>
                      </a:cubicBezTo>
                      <a:cubicBezTo>
                        <a:pt x="1913" y="624"/>
                        <a:pt x="1800" y="688"/>
                        <a:pt x="1712" y="688"/>
                      </a:cubicBezTo>
                      <a:cubicBezTo>
                        <a:pt x="1683" y="688"/>
                        <a:pt x="1658" y="681"/>
                        <a:pt x="1635" y="668"/>
                      </a:cubicBezTo>
                      <a:cubicBezTo>
                        <a:pt x="1709" y="590"/>
                        <a:pt x="1722" y="543"/>
                        <a:pt x="1683" y="481"/>
                      </a:cubicBezTo>
                      <a:cubicBezTo>
                        <a:pt x="1652" y="432"/>
                        <a:pt x="1584" y="402"/>
                        <a:pt x="1520" y="402"/>
                      </a:cubicBezTo>
                      <a:cubicBezTo>
                        <a:pt x="1495" y="402"/>
                        <a:pt x="1471" y="406"/>
                        <a:pt x="1449" y="416"/>
                      </a:cubicBezTo>
                      <a:cubicBezTo>
                        <a:pt x="1356" y="455"/>
                        <a:pt x="1322" y="545"/>
                        <a:pt x="1347" y="688"/>
                      </a:cubicBezTo>
                      <a:cubicBezTo>
                        <a:pt x="1203" y="634"/>
                        <a:pt x="1139" y="478"/>
                        <a:pt x="1193" y="375"/>
                      </a:cubicBezTo>
                      <a:cubicBezTo>
                        <a:pt x="1260" y="354"/>
                        <a:pt x="1319" y="350"/>
                        <a:pt x="1352" y="321"/>
                      </a:cubicBezTo>
                      <a:cubicBezTo>
                        <a:pt x="1377" y="298"/>
                        <a:pt x="1384" y="236"/>
                        <a:pt x="1374" y="200"/>
                      </a:cubicBezTo>
                      <a:cubicBezTo>
                        <a:pt x="1357" y="141"/>
                        <a:pt x="1304" y="107"/>
                        <a:pt x="1249" y="107"/>
                      </a:cubicBezTo>
                      <a:cubicBezTo>
                        <a:pt x="1219" y="107"/>
                        <a:pt x="1189" y="117"/>
                        <a:pt x="1164" y="140"/>
                      </a:cubicBezTo>
                      <a:cubicBezTo>
                        <a:pt x="1124" y="176"/>
                        <a:pt x="1090" y="228"/>
                        <a:pt x="1069" y="277"/>
                      </a:cubicBezTo>
                      <a:cubicBezTo>
                        <a:pt x="1017" y="410"/>
                        <a:pt x="1007" y="545"/>
                        <a:pt x="1056" y="684"/>
                      </a:cubicBezTo>
                      <a:cubicBezTo>
                        <a:pt x="913" y="657"/>
                        <a:pt x="840" y="569"/>
                        <a:pt x="840" y="437"/>
                      </a:cubicBezTo>
                      <a:cubicBezTo>
                        <a:pt x="897" y="415"/>
                        <a:pt x="955" y="391"/>
                        <a:pt x="958" y="314"/>
                      </a:cubicBezTo>
                      <a:cubicBezTo>
                        <a:pt x="960" y="229"/>
                        <a:pt x="890" y="164"/>
                        <a:pt x="810" y="164"/>
                      </a:cubicBezTo>
                      <a:cubicBezTo>
                        <a:pt x="790" y="164"/>
                        <a:pt x="769" y="168"/>
                        <a:pt x="749" y="177"/>
                      </a:cubicBezTo>
                      <a:cubicBezTo>
                        <a:pt x="665" y="213"/>
                        <a:pt x="625" y="285"/>
                        <a:pt x="625" y="373"/>
                      </a:cubicBezTo>
                      <a:cubicBezTo>
                        <a:pt x="625" y="447"/>
                        <a:pt x="640" y="522"/>
                        <a:pt x="649" y="598"/>
                      </a:cubicBezTo>
                      <a:cubicBezTo>
                        <a:pt x="627" y="605"/>
                        <a:pt x="603" y="608"/>
                        <a:pt x="578" y="608"/>
                      </a:cubicBezTo>
                      <a:cubicBezTo>
                        <a:pt x="446" y="608"/>
                        <a:pt x="283" y="514"/>
                        <a:pt x="221" y="385"/>
                      </a:cubicBezTo>
                      <a:cubicBezTo>
                        <a:pt x="235" y="379"/>
                        <a:pt x="247" y="374"/>
                        <a:pt x="254" y="364"/>
                      </a:cubicBezTo>
                      <a:cubicBezTo>
                        <a:pt x="323" y="328"/>
                        <a:pt x="346" y="271"/>
                        <a:pt x="320" y="204"/>
                      </a:cubicBezTo>
                      <a:cubicBezTo>
                        <a:pt x="300" y="152"/>
                        <a:pt x="259" y="124"/>
                        <a:pt x="206" y="124"/>
                      </a:cubicBezTo>
                      <a:cubicBezTo>
                        <a:pt x="194" y="124"/>
                        <a:pt x="183" y="125"/>
                        <a:pt x="170" y="128"/>
                      </a:cubicBezTo>
                      <a:cubicBezTo>
                        <a:pt x="56" y="152"/>
                        <a:pt x="1" y="235"/>
                        <a:pt x="18" y="353"/>
                      </a:cubicBezTo>
                      <a:cubicBezTo>
                        <a:pt x="55" y="623"/>
                        <a:pt x="318" y="773"/>
                        <a:pt x="557" y="773"/>
                      </a:cubicBezTo>
                      <a:cubicBezTo>
                        <a:pt x="607" y="773"/>
                        <a:pt x="656" y="766"/>
                        <a:pt x="701" y="753"/>
                      </a:cubicBezTo>
                      <a:cubicBezTo>
                        <a:pt x="711" y="750"/>
                        <a:pt x="723" y="748"/>
                        <a:pt x="735" y="748"/>
                      </a:cubicBezTo>
                      <a:cubicBezTo>
                        <a:pt x="754" y="748"/>
                        <a:pt x="773" y="752"/>
                        <a:pt x="786" y="761"/>
                      </a:cubicBezTo>
                      <a:cubicBezTo>
                        <a:pt x="923" y="852"/>
                        <a:pt x="1065" y="897"/>
                        <a:pt x="1213" y="897"/>
                      </a:cubicBezTo>
                      <a:cubicBezTo>
                        <a:pt x="1300" y="897"/>
                        <a:pt x="1389" y="881"/>
                        <a:pt x="1481" y="850"/>
                      </a:cubicBezTo>
                      <a:cubicBezTo>
                        <a:pt x="1500" y="843"/>
                        <a:pt x="1522" y="838"/>
                        <a:pt x="1543" y="838"/>
                      </a:cubicBezTo>
                      <a:cubicBezTo>
                        <a:pt x="1551" y="838"/>
                        <a:pt x="1559" y="839"/>
                        <a:pt x="1566" y="840"/>
                      </a:cubicBezTo>
                      <a:cubicBezTo>
                        <a:pt x="1620" y="853"/>
                        <a:pt x="1672" y="860"/>
                        <a:pt x="1723" y="860"/>
                      </a:cubicBezTo>
                      <a:cubicBezTo>
                        <a:pt x="1848" y="860"/>
                        <a:pt x="1966" y="822"/>
                        <a:pt x="2079" y="753"/>
                      </a:cubicBezTo>
                      <a:cubicBezTo>
                        <a:pt x="2172" y="696"/>
                        <a:pt x="2256" y="626"/>
                        <a:pt x="2351" y="574"/>
                      </a:cubicBezTo>
                      <a:cubicBezTo>
                        <a:pt x="2483" y="503"/>
                        <a:pt x="2616" y="424"/>
                        <a:pt x="2758" y="381"/>
                      </a:cubicBezTo>
                      <a:cubicBezTo>
                        <a:pt x="3024" y="300"/>
                        <a:pt x="3295" y="265"/>
                        <a:pt x="3569" y="265"/>
                      </a:cubicBezTo>
                      <a:cubicBezTo>
                        <a:pt x="3678" y="265"/>
                        <a:pt x="3788" y="270"/>
                        <a:pt x="3898" y="281"/>
                      </a:cubicBezTo>
                      <a:cubicBezTo>
                        <a:pt x="3998" y="290"/>
                        <a:pt x="4097" y="301"/>
                        <a:pt x="4196" y="301"/>
                      </a:cubicBezTo>
                      <a:cubicBezTo>
                        <a:pt x="4208" y="301"/>
                        <a:pt x="4220" y="301"/>
                        <a:pt x="4232" y="300"/>
                      </a:cubicBezTo>
                      <a:cubicBezTo>
                        <a:pt x="4290" y="297"/>
                        <a:pt x="4352" y="270"/>
                        <a:pt x="4400" y="238"/>
                      </a:cubicBezTo>
                      <a:cubicBezTo>
                        <a:pt x="4459" y="199"/>
                        <a:pt x="4454" y="136"/>
                        <a:pt x="4393" y="98"/>
                      </a:cubicBezTo>
                      <a:cubicBezTo>
                        <a:pt x="4353" y="74"/>
                        <a:pt x="4307" y="55"/>
                        <a:pt x="4262" y="46"/>
                      </a:cubicBezTo>
                      <a:cubicBezTo>
                        <a:pt x="4102" y="16"/>
                        <a:pt x="3943" y="0"/>
                        <a:pt x="3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7" name="Google Shape;8497;p37"/>
                <p:cNvSpPr/>
                <p:nvPr/>
              </p:nvSpPr>
              <p:spPr>
                <a:xfrm>
                  <a:off x="2062526" y="4072480"/>
                  <a:ext cx="1016619" cy="990503"/>
                </a:xfrm>
                <a:custGeom>
                  <a:avLst/>
                  <a:gdLst/>
                  <a:ahLst/>
                  <a:cxnLst/>
                  <a:rect l="l" t="t" r="r" b="b"/>
                  <a:pathLst>
                    <a:path w="10822" h="10544" extrusionOk="0">
                      <a:moveTo>
                        <a:pt x="10049" y="0"/>
                      </a:moveTo>
                      <a:cubicBezTo>
                        <a:pt x="10000" y="0"/>
                        <a:pt x="9949" y="9"/>
                        <a:pt x="9896" y="27"/>
                      </a:cubicBezTo>
                      <a:cubicBezTo>
                        <a:pt x="9779" y="66"/>
                        <a:pt x="9685" y="133"/>
                        <a:pt x="9608" y="228"/>
                      </a:cubicBezTo>
                      <a:cubicBezTo>
                        <a:pt x="9437" y="439"/>
                        <a:pt x="9335" y="683"/>
                        <a:pt x="9314" y="947"/>
                      </a:cubicBezTo>
                      <a:cubicBezTo>
                        <a:pt x="9280" y="1404"/>
                        <a:pt x="9251" y="1861"/>
                        <a:pt x="9255" y="2319"/>
                      </a:cubicBezTo>
                      <a:cubicBezTo>
                        <a:pt x="9260" y="3110"/>
                        <a:pt x="9291" y="3904"/>
                        <a:pt x="9309" y="4695"/>
                      </a:cubicBezTo>
                      <a:lnTo>
                        <a:pt x="9309" y="4776"/>
                      </a:lnTo>
                      <a:cubicBezTo>
                        <a:pt x="9280" y="4767"/>
                        <a:pt x="9268" y="4756"/>
                        <a:pt x="9258" y="4742"/>
                      </a:cubicBezTo>
                      <a:cubicBezTo>
                        <a:pt x="9205" y="4680"/>
                        <a:pt x="9141" y="4647"/>
                        <a:pt x="9080" y="4647"/>
                      </a:cubicBezTo>
                      <a:cubicBezTo>
                        <a:pt x="9041" y="4647"/>
                        <a:pt x="9004" y="4660"/>
                        <a:pt x="8972" y="4687"/>
                      </a:cubicBezTo>
                      <a:cubicBezTo>
                        <a:pt x="8875" y="4764"/>
                        <a:pt x="8870" y="4871"/>
                        <a:pt x="8955" y="4983"/>
                      </a:cubicBezTo>
                      <a:cubicBezTo>
                        <a:pt x="8976" y="5010"/>
                        <a:pt x="8999" y="5036"/>
                        <a:pt x="9018" y="5066"/>
                      </a:cubicBezTo>
                      <a:cubicBezTo>
                        <a:pt x="9120" y="5226"/>
                        <a:pt x="9195" y="5393"/>
                        <a:pt x="9136" y="5589"/>
                      </a:cubicBezTo>
                      <a:cubicBezTo>
                        <a:pt x="9126" y="5619"/>
                        <a:pt x="9110" y="5647"/>
                        <a:pt x="9095" y="5676"/>
                      </a:cubicBezTo>
                      <a:cubicBezTo>
                        <a:pt x="9093" y="5676"/>
                        <a:pt x="9091" y="5676"/>
                        <a:pt x="9088" y="5676"/>
                      </a:cubicBezTo>
                      <a:cubicBezTo>
                        <a:pt x="9082" y="5676"/>
                        <a:pt x="9077" y="5677"/>
                        <a:pt x="9072" y="5682"/>
                      </a:cubicBezTo>
                      <a:cubicBezTo>
                        <a:pt x="9060" y="5646"/>
                        <a:pt x="9046" y="5611"/>
                        <a:pt x="9039" y="5574"/>
                      </a:cubicBezTo>
                      <a:cubicBezTo>
                        <a:pt x="9009" y="5433"/>
                        <a:pt x="8943" y="5315"/>
                        <a:pt x="8843" y="5212"/>
                      </a:cubicBezTo>
                      <a:cubicBezTo>
                        <a:pt x="8760" y="5126"/>
                        <a:pt x="8661" y="5068"/>
                        <a:pt x="8537" y="5067"/>
                      </a:cubicBezTo>
                      <a:cubicBezTo>
                        <a:pt x="8535" y="5067"/>
                        <a:pt x="8533" y="5067"/>
                        <a:pt x="8531" y="5067"/>
                      </a:cubicBezTo>
                      <a:cubicBezTo>
                        <a:pt x="8394" y="5067"/>
                        <a:pt x="8267" y="5101"/>
                        <a:pt x="8156" y="5177"/>
                      </a:cubicBezTo>
                      <a:cubicBezTo>
                        <a:pt x="8109" y="5211"/>
                        <a:pt x="8068" y="5265"/>
                        <a:pt x="8046" y="5320"/>
                      </a:cubicBezTo>
                      <a:cubicBezTo>
                        <a:pt x="8012" y="5402"/>
                        <a:pt x="8058" y="5465"/>
                        <a:pt x="8136" y="5465"/>
                      </a:cubicBezTo>
                      <a:cubicBezTo>
                        <a:pt x="8147" y="5465"/>
                        <a:pt x="8159" y="5464"/>
                        <a:pt x="8171" y="5461"/>
                      </a:cubicBezTo>
                      <a:cubicBezTo>
                        <a:pt x="8188" y="5458"/>
                        <a:pt x="8204" y="5456"/>
                        <a:pt x="8220" y="5456"/>
                      </a:cubicBezTo>
                      <a:cubicBezTo>
                        <a:pt x="8283" y="5456"/>
                        <a:pt x="8340" y="5482"/>
                        <a:pt x="8387" y="5521"/>
                      </a:cubicBezTo>
                      <a:cubicBezTo>
                        <a:pt x="8596" y="5696"/>
                        <a:pt x="8712" y="5923"/>
                        <a:pt x="8738" y="6194"/>
                      </a:cubicBezTo>
                      <a:cubicBezTo>
                        <a:pt x="8740" y="6217"/>
                        <a:pt x="8717" y="6243"/>
                        <a:pt x="8705" y="6267"/>
                      </a:cubicBezTo>
                      <a:cubicBezTo>
                        <a:pt x="8672" y="6236"/>
                        <a:pt x="8659" y="6210"/>
                        <a:pt x="8648" y="6183"/>
                      </a:cubicBezTo>
                      <a:cubicBezTo>
                        <a:pt x="8583" y="6016"/>
                        <a:pt x="8464" y="5905"/>
                        <a:pt x="8296" y="5843"/>
                      </a:cubicBezTo>
                      <a:cubicBezTo>
                        <a:pt x="8196" y="5808"/>
                        <a:pt x="8095" y="5791"/>
                        <a:pt x="7992" y="5791"/>
                      </a:cubicBezTo>
                      <a:cubicBezTo>
                        <a:pt x="7948" y="5791"/>
                        <a:pt x="7902" y="5794"/>
                        <a:pt x="7857" y="5800"/>
                      </a:cubicBezTo>
                      <a:cubicBezTo>
                        <a:pt x="7564" y="5841"/>
                        <a:pt x="7318" y="5955"/>
                        <a:pt x="7164" y="6226"/>
                      </a:cubicBezTo>
                      <a:cubicBezTo>
                        <a:pt x="7055" y="6417"/>
                        <a:pt x="7001" y="6613"/>
                        <a:pt x="7073" y="6830"/>
                      </a:cubicBezTo>
                      <a:cubicBezTo>
                        <a:pt x="7117" y="6963"/>
                        <a:pt x="7199" y="7060"/>
                        <a:pt x="7331" y="7108"/>
                      </a:cubicBezTo>
                      <a:cubicBezTo>
                        <a:pt x="7361" y="7118"/>
                        <a:pt x="7389" y="7123"/>
                        <a:pt x="7416" y="7123"/>
                      </a:cubicBezTo>
                      <a:cubicBezTo>
                        <a:pt x="7528" y="7123"/>
                        <a:pt x="7605" y="7035"/>
                        <a:pt x="7586" y="6905"/>
                      </a:cubicBezTo>
                      <a:cubicBezTo>
                        <a:pt x="7579" y="6859"/>
                        <a:pt x="7569" y="6812"/>
                        <a:pt x="7556" y="6767"/>
                      </a:cubicBezTo>
                      <a:cubicBezTo>
                        <a:pt x="7514" y="6616"/>
                        <a:pt x="7558" y="6496"/>
                        <a:pt x="7702" y="6429"/>
                      </a:cubicBezTo>
                      <a:cubicBezTo>
                        <a:pt x="7803" y="6381"/>
                        <a:pt x="7906" y="6356"/>
                        <a:pt x="8009" y="6356"/>
                      </a:cubicBezTo>
                      <a:cubicBezTo>
                        <a:pt x="8101" y="6356"/>
                        <a:pt x="8192" y="6376"/>
                        <a:pt x="8284" y="6419"/>
                      </a:cubicBezTo>
                      <a:cubicBezTo>
                        <a:pt x="8333" y="6442"/>
                        <a:pt x="8372" y="6492"/>
                        <a:pt x="8413" y="6535"/>
                      </a:cubicBezTo>
                      <a:cubicBezTo>
                        <a:pt x="8421" y="6544"/>
                        <a:pt x="8420" y="6576"/>
                        <a:pt x="8411" y="6587"/>
                      </a:cubicBezTo>
                      <a:cubicBezTo>
                        <a:pt x="8407" y="6592"/>
                        <a:pt x="8396" y="6594"/>
                        <a:pt x="8385" y="6594"/>
                      </a:cubicBezTo>
                      <a:cubicBezTo>
                        <a:pt x="8375" y="6594"/>
                        <a:pt x="8365" y="6593"/>
                        <a:pt x="8359" y="6589"/>
                      </a:cubicBezTo>
                      <a:cubicBezTo>
                        <a:pt x="8308" y="6558"/>
                        <a:pt x="8256" y="6547"/>
                        <a:pt x="8201" y="6547"/>
                      </a:cubicBezTo>
                      <a:cubicBezTo>
                        <a:pt x="8171" y="6547"/>
                        <a:pt x="8140" y="6551"/>
                        <a:pt x="8108" y="6556"/>
                      </a:cubicBezTo>
                      <a:cubicBezTo>
                        <a:pt x="7825" y="6606"/>
                        <a:pt x="7703" y="6912"/>
                        <a:pt x="7878" y="7139"/>
                      </a:cubicBezTo>
                      <a:cubicBezTo>
                        <a:pt x="7903" y="7173"/>
                        <a:pt x="7945" y="7204"/>
                        <a:pt x="7985" y="7212"/>
                      </a:cubicBezTo>
                      <a:cubicBezTo>
                        <a:pt x="7991" y="7214"/>
                        <a:pt x="7998" y="7214"/>
                        <a:pt x="8005" y="7214"/>
                      </a:cubicBezTo>
                      <a:cubicBezTo>
                        <a:pt x="8037" y="7214"/>
                        <a:pt x="8073" y="7200"/>
                        <a:pt x="8099" y="7181"/>
                      </a:cubicBezTo>
                      <a:cubicBezTo>
                        <a:pt x="8113" y="7171"/>
                        <a:pt x="8098" y="7121"/>
                        <a:pt x="8092" y="7090"/>
                      </a:cubicBezTo>
                      <a:cubicBezTo>
                        <a:pt x="8089" y="7076"/>
                        <a:pt x="8079" y="7064"/>
                        <a:pt x="8074" y="7050"/>
                      </a:cubicBezTo>
                      <a:cubicBezTo>
                        <a:pt x="8033" y="6946"/>
                        <a:pt x="8077" y="6827"/>
                        <a:pt x="8176" y="6768"/>
                      </a:cubicBezTo>
                      <a:cubicBezTo>
                        <a:pt x="8215" y="6746"/>
                        <a:pt x="8254" y="6735"/>
                        <a:pt x="8293" y="6735"/>
                      </a:cubicBezTo>
                      <a:cubicBezTo>
                        <a:pt x="8356" y="6735"/>
                        <a:pt x="8415" y="6765"/>
                        <a:pt x="8459" y="6825"/>
                      </a:cubicBezTo>
                      <a:cubicBezTo>
                        <a:pt x="8492" y="6871"/>
                        <a:pt x="8521" y="6927"/>
                        <a:pt x="8538" y="6983"/>
                      </a:cubicBezTo>
                      <a:cubicBezTo>
                        <a:pt x="8616" y="7245"/>
                        <a:pt x="8661" y="7511"/>
                        <a:pt x="8631" y="7789"/>
                      </a:cubicBezTo>
                      <a:cubicBezTo>
                        <a:pt x="8573" y="8326"/>
                        <a:pt x="8346" y="8772"/>
                        <a:pt x="7934" y="9123"/>
                      </a:cubicBezTo>
                      <a:cubicBezTo>
                        <a:pt x="7741" y="9288"/>
                        <a:pt x="7516" y="9394"/>
                        <a:pt x="7264" y="9438"/>
                      </a:cubicBezTo>
                      <a:cubicBezTo>
                        <a:pt x="6863" y="9512"/>
                        <a:pt x="6460" y="9555"/>
                        <a:pt x="6053" y="9555"/>
                      </a:cubicBezTo>
                      <a:cubicBezTo>
                        <a:pt x="5991" y="9555"/>
                        <a:pt x="5929" y="9554"/>
                        <a:pt x="5867" y="9552"/>
                      </a:cubicBezTo>
                      <a:cubicBezTo>
                        <a:pt x="5343" y="9534"/>
                        <a:pt x="4819" y="9495"/>
                        <a:pt x="4294" y="9472"/>
                      </a:cubicBezTo>
                      <a:cubicBezTo>
                        <a:pt x="3568" y="9440"/>
                        <a:pt x="2840" y="9411"/>
                        <a:pt x="2113" y="9385"/>
                      </a:cubicBezTo>
                      <a:cubicBezTo>
                        <a:pt x="2022" y="9382"/>
                        <a:pt x="1931" y="9380"/>
                        <a:pt x="1841" y="9380"/>
                      </a:cubicBezTo>
                      <a:cubicBezTo>
                        <a:pt x="1552" y="9380"/>
                        <a:pt x="1265" y="9399"/>
                        <a:pt x="978" y="9440"/>
                      </a:cubicBezTo>
                      <a:cubicBezTo>
                        <a:pt x="735" y="9474"/>
                        <a:pt x="495" y="9526"/>
                        <a:pt x="279" y="9652"/>
                      </a:cubicBezTo>
                      <a:cubicBezTo>
                        <a:pt x="98" y="9756"/>
                        <a:pt x="0" y="9963"/>
                        <a:pt x="37" y="10148"/>
                      </a:cubicBezTo>
                      <a:cubicBezTo>
                        <a:pt x="75" y="10334"/>
                        <a:pt x="260" y="10511"/>
                        <a:pt x="451" y="10540"/>
                      </a:cubicBezTo>
                      <a:cubicBezTo>
                        <a:pt x="466" y="10543"/>
                        <a:pt x="480" y="10544"/>
                        <a:pt x="495" y="10544"/>
                      </a:cubicBezTo>
                      <a:cubicBezTo>
                        <a:pt x="602" y="10544"/>
                        <a:pt x="685" y="10484"/>
                        <a:pt x="753" y="10401"/>
                      </a:cubicBezTo>
                      <a:cubicBezTo>
                        <a:pt x="827" y="10311"/>
                        <a:pt x="849" y="10211"/>
                        <a:pt x="801" y="10102"/>
                      </a:cubicBezTo>
                      <a:cubicBezTo>
                        <a:pt x="762" y="10017"/>
                        <a:pt x="707" y="9943"/>
                        <a:pt x="609" y="9933"/>
                      </a:cubicBezTo>
                      <a:cubicBezTo>
                        <a:pt x="603" y="9932"/>
                        <a:pt x="597" y="9932"/>
                        <a:pt x="592" y="9932"/>
                      </a:cubicBezTo>
                      <a:cubicBezTo>
                        <a:pt x="507" y="9932"/>
                        <a:pt x="460" y="9998"/>
                        <a:pt x="423" y="10068"/>
                      </a:cubicBezTo>
                      <a:cubicBezTo>
                        <a:pt x="409" y="10093"/>
                        <a:pt x="395" y="10104"/>
                        <a:pt x="382" y="10104"/>
                      </a:cubicBezTo>
                      <a:cubicBezTo>
                        <a:pt x="368" y="10104"/>
                        <a:pt x="353" y="10092"/>
                        <a:pt x="338" y="10072"/>
                      </a:cubicBezTo>
                      <a:cubicBezTo>
                        <a:pt x="275" y="9990"/>
                        <a:pt x="285" y="9857"/>
                        <a:pt x="368" y="9789"/>
                      </a:cubicBezTo>
                      <a:cubicBezTo>
                        <a:pt x="421" y="9747"/>
                        <a:pt x="482" y="9706"/>
                        <a:pt x="545" y="9684"/>
                      </a:cubicBezTo>
                      <a:cubicBezTo>
                        <a:pt x="790" y="9598"/>
                        <a:pt x="1045" y="9550"/>
                        <a:pt x="1303" y="9549"/>
                      </a:cubicBezTo>
                      <a:cubicBezTo>
                        <a:pt x="1380" y="9548"/>
                        <a:pt x="1457" y="9548"/>
                        <a:pt x="1534" y="9548"/>
                      </a:cubicBezTo>
                      <a:cubicBezTo>
                        <a:pt x="1930" y="9548"/>
                        <a:pt x="2326" y="9553"/>
                        <a:pt x="2721" y="9572"/>
                      </a:cubicBezTo>
                      <a:cubicBezTo>
                        <a:pt x="3430" y="9609"/>
                        <a:pt x="4138" y="9670"/>
                        <a:pt x="4847" y="9709"/>
                      </a:cubicBezTo>
                      <a:cubicBezTo>
                        <a:pt x="5293" y="9733"/>
                        <a:pt x="5738" y="9747"/>
                        <a:pt x="6184" y="9750"/>
                      </a:cubicBezTo>
                      <a:cubicBezTo>
                        <a:pt x="6188" y="9750"/>
                        <a:pt x="6193" y="9750"/>
                        <a:pt x="6198" y="9750"/>
                      </a:cubicBezTo>
                      <a:cubicBezTo>
                        <a:pt x="6678" y="9750"/>
                        <a:pt x="7149" y="9647"/>
                        <a:pt x="7617" y="9556"/>
                      </a:cubicBezTo>
                      <a:cubicBezTo>
                        <a:pt x="8270" y="9431"/>
                        <a:pt x="8787" y="9075"/>
                        <a:pt x="9187" y="8548"/>
                      </a:cubicBezTo>
                      <a:cubicBezTo>
                        <a:pt x="9318" y="8376"/>
                        <a:pt x="9422" y="8188"/>
                        <a:pt x="9474" y="7981"/>
                      </a:cubicBezTo>
                      <a:cubicBezTo>
                        <a:pt x="9557" y="7643"/>
                        <a:pt x="9644" y="7304"/>
                        <a:pt x="9704" y="6962"/>
                      </a:cubicBezTo>
                      <a:cubicBezTo>
                        <a:pt x="9825" y="6262"/>
                        <a:pt x="9859" y="5556"/>
                        <a:pt x="9838" y="4846"/>
                      </a:cubicBezTo>
                      <a:cubicBezTo>
                        <a:pt x="9834" y="4697"/>
                        <a:pt x="9838" y="4549"/>
                        <a:pt x="9845" y="4400"/>
                      </a:cubicBezTo>
                      <a:cubicBezTo>
                        <a:pt x="9852" y="4258"/>
                        <a:pt x="9876" y="4118"/>
                        <a:pt x="9953" y="3994"/>
                      </a:cubicBezTo>
                      <a:cubicBezTo>
                        <a:pt x="9989" y="3936"/>
                        <a:pt x="10040" y="3890"/>
                        <a:pt x="10112" y="3890"/>
                      </a:cubicBezTo>
                      <a:cubicBezTo>
                        <a:pt x="10120" y="3890"/>
                        <a:pt x="10127" y="3890"/>
                        <a:pt x="10136" y="3891"/>
                      </a:cubicBezTo>
                      <a:cubicBezTo>
                        <a:pt x="10217" y="3902"/>
                        <a:pt x="10256" y="3962"/>
                        <a:pt x="10282" y="4034"/>
                      </a:cubicBezTo>
                      <a:cubicBezTo>
                        <a:pt x="10353" y="4234"/>
                        <a:pt x="10291" y="4411"/>
                        <a:pt x="10114" y="4530"/>
                      </a:cubicBezTo>
                      <a:cubicBezTo>
                        <a:pt x="10083" y="4549"/>
                        <a:pt x="10052" y="4597"/>
                        <a:pt x="10055" y="4629"/>
                      </a:cubicBezTo>
                      <a:cubicBezTo>
                        <a:pt x="10057" y="4660"/>
                        <a:pt x="10096" y="4700"/>
                        <a:pt x="10129" y="4715"/>
                      </a:cubicBezTo>
                      <a:cubicBezTo>
                        <a:pt x="10160" y="4729"/>
                        <a:pt x="10188" y="4735"/>
                        <a:pt x="10216" y="4735"/>
                      </a:cubicBezTo>
                      <a:cubicBezTo>
                        <a:pt x="10285" y="4735"/>
                        <a:pt x="10344" y="4696"/>
                        <a:pt x="10397" y="4643"/>
                      </a:cubicBezTo>
                      <a:cubicBezTo>
                        <a:pt x="10490" y="4549"/>
                        <a:pt x="10541" y="4428"/>
                        <a:pt x="10564" y="4301"/>
                      </a:cubicBezTo>
                      <a:cubicBezTo>
                        <a:pt x="10614" y="4053"/>
                        <a:pt x="10592" y="3821"/>
                        <a:pt x="10373" y="3648"/>
                      </a:cubicBezTo>
                      <a:cubicBezTo>
                        <a:pt x="10366" y="3643"/>
                        <a:pt x="10366" y="3628"/>
                        <a:pt x="10355" y="3596"/>
                      </a:cubicBezTo>
                      <a:lnTo>
                        <a:pt x="10355" y="3596"/>
                      </a:lnTo>
                      <a:cubicBezTo>
                        <a:pt x="10417" y="3615"/>
                        <a:pt x="10465" y="3623"/>
                        <a:pt x="10505" y="3646"/>
                      </a:cubicBezTo>
                      <a:cubicBezTo>
                        <a:pt x="10549" y="3671"/>
                        <a:pt x="10584" y="3714"/>
                        <a:pt x="10628" y="3740"/>
                      </a:cubicBezTo>
                      <a:cubicBezTo>
                        <a:pt x="10655" y="3758"/>
                        <a:pt x="10693" y="3778"/>
                        <a:pt x="10720" y="3778"/>
                      </a:cubicBezTo>
                      <a:cubicBezTo>
                        <a:pt x="10725" y="3778"/>
                        <a:pt x="10730" y="3777"/>
                        <a:pt x="10735" y="3775"/>
                      </a:cubicBezTo>
                      <a:cubicBezTo>
                        <a:pt x="10768" y="3760"/>
                        <a:pt x="10800" y="3710"/>
                        <a:pt x="10804" y="3673"/>
                      </a:cubicBezTo>
                      <a:cubicBezTo>
                        <a:pt x="10822" y="3504"/>
                        <a:pt x="10690" y="3320"/>
                        <a:pt x="10522" y="3286"/>
                      </a:cubicBezTo>
                      <a:cubicBezTo>
                        <a:pt x="10480" y="3278"/>
                        <a:pt x="10440" y="3274"/>
                        <a:pt x="10400" y="3274"/>
                      </a:cubicBezTo>
                      <a:cubicBezTo>
                        <a:pt x="10249" y="3274"/>
                        <a:pt x="10114" y="3331"/>
                        <a:pt x="9998" y="3446"/>
                      </a:cubicBezTo>
                      <a:cubicBezTo>
                        <a:pt x="9980" y="3466"/>
                        <a:pt x="9958" y="3481"/>
                        <a:pt x="9937" y="3499"/>
                      </a:cubicBezTo>
                      <a:cubicBezTo>
                        <a:pt x="9932" y="3496"/>
                        <a:pt x="9926" y="3491"/>
                        <a:pt x="9921" y="3487"/>
                      </a:cubicBezTo>
                      <a:cubicBezTo>
                        <a:pt x="9926" y="3465"/>
                        <a:pt x="9927" y="3441"/>
                        <a:pt x="9933" y="3419"/>
                      </a:cubicBezTo>
                      <a:cubicBezTo>
                        <a:pt x="9978" y="3282"/>
                        <a:pt x="10058" y="3186"/>
                        <a:pt x="10206" y="3152"/>
                      </a:cubicBezTo>
                      <a:cubicBezTo>
                        <a:pt x="10234" y="3145"/>
                        <a:pt x="10274" y="3116"/>
                        <a:pt x="10279" y="3094"/>
                      </a:cubicBezTo>
                      <a:cubicBezTo>
                        <a:pt x="10284" y="3070"/>
                        <a:pt x="10256" y="3033"/>
                        <a:pt x="10233" y="3012"/>
                      </a:cubicBezTo>
                      <a:cubicBezTo>
                        <a:pt x="10174" y="2960"/>
                        <a:pt x="10105" y="2942"/>
                        <a:pt x="10033" y="2942"/>
                      </a:cubicBezTo>
                      <a:cubicBezTo>
                        <a:pt x="10002" y="2942"/>
                        <a:pt x="9970" y="2946"/>
                        <a:pt x="9938" y="2951"/>
                      </a:cubicBezTo>
                      <a:cubicBezTo>
                        <a:pt x="9758" y="2986"/>
                        <a:pt x="9638" y="3103"/>
                        <a:pt x="9545" y="3254"/>
                      </a:cubicBezTo>
                      <a:cubicBezTo>
                        <a:pt x="9530" y="3279"/>
                        <a:pt x="9514" y="3301"/>
                        <a:pt x="9498" y="3326"/>
                      </a:cubicBezTo>
                      <a:cubicBezTo>
                        <a:pt x="9481" y="3234"/>
                        <a:pt x="9480" y="3152"/>
                        <a:pt x="9481" y="3068"/>
                      </a:cubicBezTo>
                      <a:cubicBezTo>
                        <a:pt x="9489" y="2360"/>
                        <a:pt x="9421" y="1652"/>
                        <a:pt x="9530" y="946"/>
                      </a:cubicBezTo>
                      <a:cubicBezTo>
                        <a:pt x="9564" y="730"/>
                        <a:pt x="9595" y="515"/>
                        <a:pt x="9717" y="326"/>
                      </a:cubicBezTo>
                      <a:cubicBezTo>
                        <a:pt x="9784" y="223"/>
                        <a:pt x="9888" y="166"/>
                        <a:pt x="9995" y="166"/>
                      </a:cubicBezTo>
                      <a:cubicBezTo>
                        <a:pt x="10047" y="166"/>
                        <a:pt x="10100" y="179"/>
                        <a:pt x="10150" y="207"/>
                      </a:cubicBezTo>
                      <a:cubicBezTo>
                        <a:pt x="10305" y="290"/>
                        <a:pt x="10398" y="534"/>
                        <a:pt x="10329" y="682"/>
                      </a:cubicBezTo>
                      <a:cubicBezTo>
                        <a:pt x="10316" y="707"/>
                        <a:pt x="10291" y="724"/>
                        <a:pt x="10272" y="745"/>
                      </a:cubicBezTo>
                      <a:cubicBezTo>
                        <a:pt x="10253" y="725"/>
                        <a:pt x="10233" y="707"/>
                        <a:pt x="10216" y="686"/>
                      </a:cubicBezTo>
                      <a:cubicBezTo>
                        <a:pt x="10182" y="645"/>
                        <a:pt x="10170" y="584"/>
                        <a:pt x="10102" y="581"/>
                      </a:cubicBezTo>
                      <a:cubicBezTo>
                        <a:pt x="10100" y="580"/>
                        <a:pt x="10097" y="580"/>
                        <a:pt x="10095" y="580"/>
                      </a:cubicBezTo>
                      <a:cubicBezTo>
                        <a:pt x="9997" y="580"/>
                        <a:pt x="9903" y="653"/>
                        <a:pt x="9874" y="751"/>
                      </a:cubicBezTo>
                      <a:cubicBezTo>
                        <a:pt x="9838" y="872"/>
                        <a:pt x="9876" y="998"/>
                        <a:pt x="9964" y="1048"/>
                      </a:cubicBezTo>
                      <a:cubicBezTo>
                        <a:pt x="9975" y="1055"/>
                        <a:pt x="9986" y="1061"/>
                        <a:pt x="9998" y="1064"/>
                      </a:cubicBezTo>
                      <a:cubicBezTo>
                        <a:pt x="10028" y="1070"/>
                        <a:pt x="10057" y="1074"/>
                        <a:pt x="10086" y="1074"/>
                      </a:cubicBezTo>
                      <a:cubicBezTo>
                        <a:pt x="10161" y="1074"/>
                        <a:pt x="10231" y="1050"/>
                        <a:pt x="10295" y="993"/>
                      </a:cubicBezTo>
                      <a:cubicBezTo>
                        <a:pt x="10515" y="795"/>
                        <a:pt x="10552" y="405"/>
                        <a:pt x="10371" y="171"/>
                      </a:cubicBezTo>
                      <a:cubicBezTo>
                        <a:pt x="10283" y="57"/>
                        <a:pt x="10174" y="0"/>
                        <a:pt x="10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8" name="Google Shape;8498;p37"/>
                <p:cNvSpPr/>
                <p:nvPr/>
              </p:nvSpPr>
              <p:spPr>
                <a:xfrm>
                  <a:off x="2004564" y="4920500"/>
                  <a:ext cx="465285" cy="169562"/>
                </a:xfrm>
                <a:custGeom>
                  <a:avLst/>
                  <a:gdLst/>
                  <a:ahLst/>
                  <a:cxnLst/>
                  <a:rect l="l" t="t" r="r" b="b"/>
                  <a:pathLst>
                    <a:path w="4953" h="1805" extrusionOk="0">
                      <a:moveTo>
                        <a:pt x="2727" y="1"/>
                      </a:moveTo>
                      <a:cubicBezTo>
                        <a:pt x="2431" y="1"/>
                        <a:pt x="2135" y="23"/>
                        <a:pt x="1838" y="57"/>
                      </a:cubicBezTo>
                      <a:cubicBezTo>
                        <a:pt x="1346" y="112"/>
                        <a:pt x="885" y="254"/>
                        <a:pt x="460" y="512"/>
                      </a:cubicBezTo>
                      <a:cubicBezTo>
                        <a:pt x="365" y="571"/>
                        <a:pt x="254" y="635"/>
                        <a:pt x="200" y="725"/>
                      </a:cubicBezTo>
                      <a:cubicBezTo>
                        <a:pt x="3" y="1053"/>
                        <a:pt x="1" y="1402"/>
                        <a:pt x="147" y="1752"/>
                      </a:cubicBezTo>
                      <a:cubicBezTo>
                        <a:pt x="157" y="1773"/>
                        <a:pt x="172" y="1790"/>
                        <a:pt x="180" y="1805"/>
                      </a:cubicBezTo>
                      <a:cubicBezTo>
                        <a:pt x="200" y="1646"/>
                        <a:pt x="214" y="1488"/>
                        <a:pt x="239" y="1329"/>
                      </a:cubicBezTo>
                      <a:cubicBezTo>
                        <a:pt x="260" y="1194"/>
                        <a:pt x="294" y="1062"/>
                        <a:pt x="382" y="951"/>
                      </a:cubicBezTo>
                      <a:cubicBezTo>
                        <a:pt x="542" y="746"/>
                        <a:pt x="742" y="602"/>
                        <a:pt x="989" y="508"/>
                      </a:cubicBezTo>
                      <a:cubicBezTo>
                        <a:pt x="1324" y="380"/>
                        <a:pt x="1670" y="320"/>
                        <a:pt x="2021" y="316"/>
                      </a:cubicBezTo>
                      <a:cubicBezTo>
                        <a:pt x="2133" y="315"/>
                        <a:pt x="2244" y="315"/>
                        <a:pt x="2356" y="315"/>
                      </a:cubicBezTo>
                      <a:cubicBezTo>
                        <a:pt x="2895" y="315"/>
                        <a:pt x="3434" y="326"/>
                        <a:pt x="3972" y="338"/>
                      </a:cubicBezTo>
                      <a:cubicBezTo>
                        <a:pt x="4300" y="344"/>
                        <a:pt x="4625" y="369"/>
                        <a:pt x="4952" y="385"/>
                      </a:cubicBezTo>
                      <a:cubicBezTo>
                        <a:pt x="4952" y="380"/>
                        <a:pt x="4953" y="377"/>
                        <a:pt x="4953" y="375"/>
                      </a:cubicBezTo>
                      <a:cubicBezTo>
                        <a:pt x="4921" y="365"/>
                        <a:pt x="4890" y="352"/>
                        <a:pt x="4857" y="344"/>
                      </a:cubicBezTo>
                      <a:cubicBezTo>
                        <a:pt x="4425" y="250"/>
                        <a:pt x="3997" y="142"/>
                        <a:pt x="3563" y="68"/>
                      </a:cubicBezTo>
                      <a:cubicBezTo>
                        <a:pt x="3285" y="21"/>
                        <a:pt x="3006"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9" name="Google Shape;8499;p37"/>
                <p:cNvSpPr/>
                <p:nvPr/>
              </p:nvSpPr>
              <p:spPr>
                <a:xfrm>
                  <a:off x="2718527" y="4673525"/>
                  <a:ext cx="170031" cy="282947"/>
                </a:xfrm>
                <a:custGeom>
                  <a:avLst/>
                  <a:gdLst/>
                  <a:ahLst/>
                  <a:cxnLst/>
                  <a:rect l="l" t="t" r="r" b="b"/>
                  <a:pathLst>
                    <a:path w="1810" h="3012" extrusionOk="0">
                      <a:moveTo>
                        <a:pt x="1021" y="1"/>
                      </a:moveTo>
                      <a:cubicBezTo>
                        <a:pt x="901" y="1"/>
                        <a:pt x="780" y="29"/>
                        <a:pt x="705" y="84"/>
                      </a:cubicBezTo>
                      <a:cubicBezTo>
                        <a:pt x="614" y="151"/>
                        <a:pt x="589" y="233"/>
                        <a:pt x="619" y="343"/>
                      </a:cubicBezTo>
                      <a:cubicBezTo>
                        <a:pt x="635" y="408"/>
                        <a:pt x="650" y="473"/>
                        <a:pt x="657" y="539"/>
                      </a:cubicBezTo>
                      <a:cubicBezTo>
                        <a:pt x="668" y="641"/>
                        <a:pt x="626" y="705"/>
                        <a:pt x="531" y="741"/>
                      </a:cubicBezTo>
                      <a:cubicBezTo>
                        <a:pt x="497" y="754"/>
                        <a:pt x="462" y="760"/>
                        <a:pt x="426" y="760"/>
                      </a:cubicBezTo>
                      <a:cubicBezTo>
                        <a:pt x="301" y="760"/>
                        <a:pt x="174" y="684"/>
                        <a:pt x="98" y="555"/>
                      </a:cubicBezTo>
                      <a:cubicBezTo>
                        <a:pt x="85" y="533"/>
                        <a:pt x="72" y="511"/>
                        <a:pt x="57" y="484"/>
                      </a:cubicBezTo>
                      <a:cubicBezTo>
                        <a:pt x="9" y="596"/>
                        <a:pt x="0" y="682"/>
                        <a:pt x="22" y="781"/>
                      </a:cubicBezTo>
                      <a:cubicBezTo>
                        <a:pt x="53" y="929"/>
                        <a:pt x="137" y="988"/>
                        <a:pt x="239" y="988"/>
                      </a:cubicBezTo>
                      <a:cubicBezTo>
                        <a:pt x="288" y="988"/>
                        <a:pt x="341" y="974"/>
                        <a:pt x="395" y="950"/>
                      </a:cubicBezTo>
                      <a:cubicBezTo>
                        <a:pt x="408" y="943"/>
                        <a:pt x="418" y="931"/>
                        <a:pt x="433" y="927"/>
                      </a:cubicBezTo>
                      <a:cubicBezTo>
                        <a:pt x="455" y="922"/>
                        <a:pt x="477" y="922"/>
                        <a:pt x="500" y="919"/>
                      </a:cubicBezTo>
                      <a:lnTo>
                        <a:pt x="500" y="919"/>
                      </a:lnTo>
                      <a:cubicBezTo>
                        <a:pt x="497" y="940"/>
                        <a:pt x="501" y="963"/>
                        <a:pt x="492" y="979"/>
                      </a:cubicBezTo>
                      <a:cubicBezTo>
                        <a:pt x="414" y="1113"/>
                        <a:pt x="436" y="1243"/>
                        <a:pt x="500" y="1371"/>
                      </a:cubicBezTo>
                      <a:cubicBezTo>
                        <a:pt x="534" y="1441"/>
                        <a:pt x="584" y="1475"/>
                        <a:pt x="639" y="1475"/>
                      </a:cubicBezTo>
                      <a:cubicBezTo>
                        <a:pt x="680" y="1475"/>
                        <a:pt x="724" y="1456"/>
                        <a:pt x="767" y="1416"/>
                      </a:cubicBezTo>
                      <a:cubicBezTo>
                        <a:pt x="838" y="1350"/>
                        <a:pt x="870" y="1267"/>
                        <a:pt x="868" y="1169"/>
                      </a:cubicBezTo>
                      <a:cubicBezTo>
                        <a:pt x="865" y="1119"/>
                        <a:pt x="880" y="1083"/>
                        <a:pt x="936" y="1071"/>
                      </a:cubicBezTo>
                      <a:cubicBezTo>
                        <a:pt x="955" y="1067"/>
                        <a:pt x="976" y="1065"/>
                        <a:pt x="997" y="1065"/>
                      </a:cubicBezTo>
                      <a:cubicBezTo>
                        <a:pt x="1103" y="1065"/>
                        <a:pt x="1220" y="1116"/>
                        <a:pt x="1266" y="1206"/>
                      </a:cubicBezTo>
                      <a:cubicBezTo>
                        <a:pt x="1313" y="1294"/>
                        <a:pt x="1357" y="1398"/>
                        <a:pt x="1359" y="1496"/>
                      </a:cubicBezTo>
                      <a:cubicBezTo>
                        <a:pt x="1364" y="1629"/>
                        <a:pt x="1342" y="1768"/>
                        <a:pt x="1307" y="1898"/>
                      </a:cubicBezTo>
                      <a:cubicBezTo>
                        <a:pt x="1203" y="2276"/>
                        <a:pt x="957" y="2547"/>
                        <a:pt x="630" y="2749"/>
                      </a:cubicBezTo>
                      <a:cubicBezTo>
                        <a:pt x="480" y="2841"/>
                        <a:pt x="321" y="2916"/>
                        <a:pt x="167" y="2999"/>
                      </a:cubicBezTo>
                      <a:cubicBezTo>
                        <a:pt x="168" y="3002"/>
                        <a:pt x="168" y="3006"/>
                        <a:pt x="175" y="3011"/>
                      </a:cubicBezTo>
                      <a:cubicBezTo>
                        <a:pt x="317" y="2975"/>
                        <a:pt x="475" y="2965"/>
                        <a:pt x="603" y="2899"/>
                      </a:cubicBezTo>
                      <a:cubicBezTo>
                        <a:pt x="1435" y="2469"/>
                        <a:pt x="1810" y="1436"/>
                        <a:pt x="1495" y="554"/>
                      </a:cubicBezTo>
                      <a:cubicBezTo>
                        <a:pt x="1482" y="517"/>
                        <a:pt x="1462" y="482"/>
                        <a:pt x="1437" y="451"/>
                      </a:cubicBezTo>
                      <a:cubicBezTo>
                        <a:pt x="1402" y="406"/>
                        <a:pt x="1355" y="384"/>
                        <a:pt x="1307" y="384"/>
                      </a:cubicBezTo>
                      <a:cubicBezTo>
                        <a:pt x="1261" y="384"/>
                        <a:pt x="1215" y="404"/>
                        <a:pt x="1179" y="444"/>
                      </a:cubicBezTo>
                      <a:cubicBezTo>
                        <a:pt x="1115" y="515"/>
                        <a:pt x="1118" y="589"/>
                        <a:pt x="1161" y="670"/>
                      </a:cubicBezTo>
                      <a:cubicBezTo>
                        <a:pt x="1209" y="760"/>
                        <a:pt x="1175" y="828"/>
                        <a:pt x="1076" y="855"/>
                      </a:cubicBezTo>
                      <a:cubicBezTo>
                        <a:pt x="1059" y="860"/>
                        <a:pt x="1043" y="863"/>
                        <a:pt x="1027" y="863"/>
                      </a:cubicBezTo>
                      <a:cubicBezTo>
                        <a:pt x="962" y="863"/>
                        <a:pt x="910" y="823"/>
                        <a:pt x="869" y="773"/>
                      </a:cubicBezTo>
                      <a:cubicBezTo>
                        <a:pt x="662" y="527"/>
                        <a:pt x="790" y="169"/>
                        <a:pt x="1105" y="110"/>
                      </a:cubicBezTo>
                      <a:cubicBezTo>
                        <a:pt x="1180" y="95"/>
                        <a:pt x="1260" y="99"/>
                        <a:pt x="1338" y="95"/>
                      </a:cubicBezTo>
                      <a:cubicBezTo>
                        <a:pt x="1334" y="90"/>
                        <a:pt x="1328" y="83"/>
                        <a:pt x="1321" y="78"/>
                      </a:cubicBezTo>
                      <a:cubicBezTo>
                        <a:pt x="1249" y="26"/>
                        <a:pt x="1135" y="1"/>
                        <a:pt x="1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0" name="Google Shape;8500;p37"/>
                <p:cNvSpPr/>
                <p:nvPr/>
              </p:nvSpPr>
              <p:spPr>
                <a:xfrm>
                  <a:off x="1982863" y="4899363"/>
                  <a:ext cx="556407" cy="111976"/>
                </a:xfrm>
                <a:custGeom>
                  <a:avLst/>
                  <a:gdLst/>
                  <a:ahLst/>
                  <a:cxnLst/>
                  <a:rect l="l" t="t" r="r" b="b"/>
                  <a:pathLst>
                    <a:path w="5923" h="1192" extrusionOk="0">
                      <a:moveTo>
                        <a:pt x="2580" y="1"/>
                      </a:moveTo>
                      <a:cubicBezTo>
                        <a:pt x="2313" y="1"/>
                        <a:pt x="2046" y="14"/>
                        <a:pt x="1778" y="40"/>
                      </a:cubicBezTo>
                      <a:cubicBezTo>
                        <a:pt x="1397" y="76"/>
                        <a:pt x="1024" y="157"/>
                        <a:pt x="674" y="320"/>
                      </a:cubicBezTo>
                      <a:cubicBezTo>
                        <a:pt x="365" y="464"/>
                        <a:pt x="129" y="677"/>
                        <a:pt x="33" y="1018"/>
                      </a:cubicBezTo>
                      <a:cubicBezTo>
                        <a:pt x="18" y="1074"/>
                        <a:pt x="11" y="1131"/>
                        <a:pt x="0" y="1188"/>
                      </a:cubicBezTo>
                      <a:cubicBezTo>
                        <a:pt x="6" y="1188"/>
                        <a:pt x="13" y="1188"/>
                        <a:pt x="19" y="1192"/>
                      </a:cubicBezTo>
                      <a:cubicBezTo>
                        <a:pt x="80" y="1125"/>
                        <a:pt x="141" y="1056"/>
                        <a:pt x="204" y="990"/>
                      </a:cubicBezTo>
                      <a:cubicBezTo>
                        <a:pt x="271" y="921"/>
                        <a:pt x="344" y="864"/>
                        <a:pt x="445" y="859"/>
                      </a:cubicBezTo>
                      <a:cubicBezTo>
                        <a:pt x="450" y="859"/>
                        <a:pt x="453" y="853"/>
                        <a:pt x="457" y="851"/>
                      </a:cubicBezTo>
                      <a:cubicBezTo>
                        <a:pt x="737" y="625"/>
                        <a:pt x="1056" y="475"/>
                        <a:pt x="1398" y="373"/>
                      </a:cubicBezTo>
                      <a:cubicBezTo>
                        <a:pt x="1867" y="233"/>
                        <a:pt x="2352" y="207"/>
                        <a:pt x="2838" y="188"/>
                      </a:cubicBezTo>
                      <a:cubicBezTo>
                        <a:pt x="2892" y="186"/>
                        <a:pt x="2946" y="185"/>
                        <a:pt x="2999" y="185"/>
                      </a:cubicBezTo>
                      <a:cubicBezTo>
                        <a:pt x="3753" y="185"/>
                        <a:pt x="4474" y="386"/>
                        <a:pt x="5201" y="555"/>
                      </a:cubicBezTo>
                      <a:cubicBezTo>
                        <a:pt x="5277" y="573"/>
                        <a:pt x="5349" y="620"/>
                        <a:pt x="5425" y="627"/>
                      </a:cubicBezTo>
                      <a:cubicBezTo>
                        <a:pt x="5590" y="644"/>
                        <a:pt x="5756" y="646"/>
                        <a:pt x="5922" y="655"/>
                      </a:cubicBezTo>
                      <a:cubicBezTo>
                        <a:pt x="5802" y="611"/>
                        <a:pt x="5679" y="583"/>
                        <a:pt x="5560" y="547"/>
                      </a:cubicBezTo>
                      <a:cubicBezTo>
                        <a:pt x="5206" y="443"/>
                        <a:pt x="4857" y="319"/>
                        <a:pt x="4500" y="232"/>
                      </a:cubicBezTo>
                      <a:cubicBezTo>
                        <a:pt x="3866" y="78"/>
                        <a:pt x="3226"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1" name="Google Shape;8501;p37"/>
                <p:cNvSpPr/>
                <p:nvPr/>
              </p:nvSpPr>
              <p:spPr>
                <a:xfrm>
                  <a:off x="2031807" y="4988608"/>
                  <a:ext cx="126255" cy="149271"/>
                </a:xfrm>
                <a:custGeom>
                  <a:avLst/>
                  <a:gdLst/>
                  <a:ahLst/>
                  <a:cxnLst/>
                  <a:rect l="l" t="t" r="r" b="b"/>
                  <a:pathLst>
                    <a:path w="1344" h="1589" extrusionOk="0">
                      <a:moveTo>
                        <a:pt x="394" y="0"/>
                      </a:moveTo>
                      <a:lnTo>
                        <a:pt x="394" y="0"/>
                      </a:lnTo>
                      <a:cubicBezTo>
                        <a:pt x="371" y="15"/>
                        <a:pt x="360" y="20"/>
                        <a:pt x="350" y="25"/>
                      </a:cubicBezTo>
                      <a:cubicBezTo>
                        <a:pt x="158" y="150"/>
                        <a:pt x="99" y="346"/>
                        <a:pt x="71" y="558"/>
                      </a:cubicBezTo>
                      <a:cubicBezTo>
                        <a:pt x="1" y="1115"/>
                        <a:pt x="314" y="1530"/>
                        <a:pt x="848" y="1586"/>
                      </a:cubicBezTo>
                      <a:cubicBezTo>
                        <a:pt x="866" y="1588"/>
                        <a:pt x="884" y="1589"/>
                        <a:pt x="902" y="1589"/>
                      </a:cubicBezTo>
                      <a:cubicBezTo>
                        <a:pt x="1069" y="1589"/>
                        <a:pt x="1204" y="1501"/>
                        <a:pt x="1269" y="1341"/>
                      </a:cubicBezTo>
                      <a:cubicBezTo>
                        <a:pt x="1344" y="1163"/>
                        <a:pt x="1323" y="962"/>
                        <a:pt x="1047" y="935"/>
                      </a:cubicBezTo>
                      <a:cubicBezTo>
                        <a:pt x="1033" y="934"/>
                        <a:pt x="1018" y="933"/>
                        <a:pt x="1004" y="933"/>
                      </a:cubicBezTo>
                      <a:cubicBezTo>
                        <a:pt x="912" y="933"/>
                        <a:pt x="833" y="964"/>
                        <a:pt x="783" y="1048"/>
                      </a:cubicBezTo>
                      <a:cubicBezTo>
                        <a:pt x="725" y="1143"/>
                        <a:pt x="724" y="1245"/>
                        <a:pt x="793" y="1341"/>
                      </a:cubicBezTo>
                      <a:cubicBezTo>
                        <a:pt x="808" y="1360"/>
                        <a:pt x="818" y="1380"/>
                        <a:pt x="830" y="1403"/>
                      </a:cubicBezTo>
                      <a:cubicBezTo>
                        <a:pt x="823" y="1405"/>
                        <a:pt x="814" y="1406"/>
                        <a:pt x="804" y="1406"/>
                      </a:cubicBezTo>
                      <a:cubicBezTo>
                        <a:pt x="725" y="1406"/>
                        <a:pt x="594" y="1329"/>
                        <a:pt x="512" y="1214"/>
                      </a:cubicBezTo>
                      <a:cubicBezTo>
                        <a:pt x="246" y="841"/>
                        <a:pt x="188" y="442"/>
                        <a:pt x="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2" name="Google Shape;8502;p37"/>
                <p:cNvSpPr/>
                <p:nvPr/>
              </p:nvSpPr>
              <p:spPr>
                <a:xfrm>
                  <a:off x="2999603" y="4330634"/>
                  <a:ext cx="106528" cy="195207"/>
                </a:xfrm>
                <a:custGeom>
                  <a:avLst/>
                  <a:gdLst/>
                  <a:ahLst/>
                  <a:cxnLst/>
                  <a:rect l="l" t="t" r="r" b="b"/>
                  <a:pathLst>
                    <a:path w="1134" h="2078" extrusionOk="0">
                      <a:moveTo>
                        <a:pt x="413" y="0"/>
                      </a:moveTo>
                      <a:cubicBezTo>
                        <a:pt x="281" y="0"/>
                        <a:pt x="153" y="30"/>
                        <a:pt x="30" y="91"/>
                      </a:cubicBezTo>
                      <a:cubicBezTo>
                        <a:pt x="15" y="99"/>
                        <a:pt x="1" y="109"/>
                        <a:pt x="1" y="109"/>
                      </a:cubicBezTo>
                      <a:cubicBezTo>
                        <a:pt x="86" y="135"/>
                        <a:pt x="180" y="156"/>
                        <a:pt x="266" y="194"/>
                      </a:cubicBezTo>
                      <a:cubicBezTo>
                        <a:pt x="322" y="220"/>
                        <a:pt x="362" y="275"/>
                        <a:pt x="350" y="347"/>
                      </a:cubicBezTo>
                      <a:cubicBezTo>
                        <a:pt x="337" y="415"/>
                        <a:pt x="279" y="429"/>
                        <a:pt x="223" y="444"/>
                      </a:cubicBezTo>
                      <a:cubicBezTo>
                        <a:pt x="195" y="450"/>
                        <a:pt x="163" y="456"/>
                        <a:pt x="140" y="474"/>
                      </a:cubicBezTo>
                      <a:cubicBezTo>
                        <a:pt x="99" y="506"/>
                        <a:pt x="63" y="546"/>
                        <a:pt x="24" y="583"/>
                      </a:cubicBezTo>
                      <a:cubicBezTo>
                        <a:pt x="29" y="591"/>
                        <a:pt x="36" y="598"/>
                        <a:pt x="41" y="605"/>
                      </a:cubicBezTo>
                      <a:cubicBezTo>
                        <a:pt x="155" y="512"/>
                        <a:pt x="289" y="474"/>
                        <a:pt x="432" y="467"/>
                      </a:cubicBezTo>
                      <a:cubicBezTo>
                        <a:pt x="439" y="466"/>
                        <a:pt x="446" y="466"/>
                        <a:pt x="453" y="466"/>
                      </a:cubicBezTo>
                      <a:cubicBezTo>
                        <a:pt x="693" y="466"/>
                        <a:pt x="888" y="662"/>
                        <a:pt x="882" y="908"/>
                      </a:cubicBezTo>
                      <a:cubicBezTo>
                        <a:pt x="879" y="982"/>
                        <a:pt x="847" y="1037"/>
                        <a:pt x="779" y="1068"/>
                      </a:cubicBezTo>
                      <a:cubicBezTo>
                        <a:pt x="762" y="1075"/>
                        <a:pt x="746" y="1079"/>
                        <a:pt x="731" y="1079"/>
                      </a:cubicBezTo>
                      <a:cubicBezTo>
                        <a:pt x="689" y="1079"/>
                        <a:pt x="654" y="1052"/>
                        <a:pt x="622" y="1018"/>
                      </a:cubicBezTo>
                      <a:cubicBezTo>
                        <a:pt x="605" y="1002"/>
                        <a:pt x="587" y="986"/>
                        <a:pt x="569" y="971"/>
                      </a:cubicBezTo>
                      <a:lnTo>
                        <a:pt x="569" y="971"/>
                      </a:lnTo>
                      <a:cubicBezTo>
                        <a:pt x="661" y="1133"/>
                        <a:pt x="686" y="1306"/>
                        <a:pt x="651" y="1479"/>
                      </a:cubicBezTo>
                      <a:cubicBezTo>
                        <a:pt x="630" y="1603"/>
                        <a:pt x="579" y="1726"/>
                        <a:pt x="521" y="1838"/>
                      </a:cubicBezTo>
                      <a:cubicBezTo>
                        <a:pt x="458" y="1959"/>
                        <a:pt x="347" y="2029"/>
                        <a:pt x="184" y="2032"/>
                      </a:cubicBezTo>
                      <a:cubicBezTo>
                        <a:pt x="214" y="2047"/>
                        <a:pt x="225" y="2055"/>
                        <a:pt x="235" y="2058"/>
                      </a:cubicBezTo>
                      <a:cubicBezTo>
                        <a:pt x="271" y="2072"/>
                        <a:pt x="308" y="2078"/>
                        <a:pt x="343" y="2078"/>
                      </a:cubicBezTo>
                      <a:cubicBezTo>
                        <a:pt x="456" y="2078"/>
                        <a:pt x="560" y="2014"/>
                        <a:pt x="625" y="1901"/>
                      </a:cubicBezTo>
                      <a:cubicBezTo>
                        <a:pt x="724" y="1732"/>
                        <a:pt x="754" y="1550"/>
                        <a:pt x="744" y="1358"/>
                      </a:cubicBezTo>
                      <a:cubicBezTo>
                        <a:pt x="743" y="1328"/>
                        <a:pt x="748" y="1297"/>
                        <a:pt x="751" y="1261"/>
                      </a:cubicBezTo>
                      <a:cubicBezTo>
                        <a:pt x="772" y="1268"/>
                        <a:pt x="782" y="1271"/>
                        <a:pt x="789" y="1276"/>
                      </a:cubicBezTo>
                      <a:cubicBezTo>
                        <a:pt x="826" y="1308"/>
                        <a:pt x="857" y="1325"/>
                        <a:pt x="885" y="1325"/>
                      </a:cubicBezTo>
                      <a:cubicBezTo>
                        <a:pt x="919" y="1325"/>
                        <a:pt x="948" y="1301"/>
                        <a:pt x="979" y="1252"/>
                      </a:cubicBezTo>
                      <a:cubicBezTo>
                        <a:pt x="995" y="1225"/>
                        <a:pt x="1010" y="1195"/>
                        <a:pt x="1021" y="1165"/>
                      </a:cubicBezTo>
                      <a:cubicBezTo>
                        <a:pt x="1134" y="874"/>
                        <a:pt x="969" y="490"/>
                        <a:pt x="681" y="368"/>
                      </a:cubicBezTo>
                      <a:cubicBezTo>
                        <a:pt x="670" y="363"/>
                        <a:pt x="660" y="354"/>
                        <a:pt x="641" y="343"/>
                      </a:cubicBezTo>
                      <a:cubicBezTo>
                        <a:pt x="662" y="330"/>
                        <a:pt x="676" y="321"/>
                        <a:pt x="691" y="313"/>
                      </a:cubicBezTo>
                      <a:cubicBezTo>
                        <a:pt x="804" y="248"/>
                        <a:pt x="810" y="137"/>
                        <a:pt x="702" y="65"/>
                      </a:cubicBezTo>
                      <a:cubicBezTo>
                        <a:pt x="662" y="39"/>
                        <a:pt x="613" y="21"/>
                        <a:pt x="565" y="13"/>
                      </a:cubicBezTo>
                      <a:cubicBezTo>
                        <a:pt x="514" y="5"/>
                        <a:pt x="463"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3" name="Google Shape;8503;p37"/>
                <p:cNvSpPr/>
                <p:nvPr/>
              </p:nvSpPr>
              <p:spPr>
                <a:xfrm>
                  <a:off x="2851079" y="4056979"/>
                  <a:ext cx="97322" cy="79097"/>
                </a:xfrm>
                <a:custGeom>
                  <a:avLst/>
                  <a:gdLst/>
                  <a:ahLst/>
                  <a:cxnLst/>
                  <a:rect l="l" t="t" r="r" b="b"/>
                  <a:pathLst>
                    <a:path w="1036" h="842" extrusionOk="0">
                      <a:moveTo>
                        <a:pt x="470" y="1"/>
                      </a:moveTo>
                      <a:cubicBezTo>
                        <a:pt x="354" y="1"/>
                        <a:pt x="244" y="45"/>
                        <a:pt x="153" y="136"/>
                      </a:cubicBezTo>
                      <a:cubicBezTo>
                        <a:pt x="25" y="264"/>
                        <a:pt x="0" y="428"/>
                        <a:pt x="40" y="599"/>
                      </a:cubicBezTo>
                      <a:cubicBezTo>
                        <a:pt x="63" y="694"/>
                        <a:pt x="131" y="746"/>
                        <a:pt x="215" y="746"/>
                      </a:cubicBezTo>
                      <a:cubicBezTo>
                        <a:pt x="229" y="746"/>
                        <a:pt x="243" y="744"/>
                        <a:pt x="257" y="741"/>
                      </a:cubicBezTo>
                      <a:cubicBezTo>
                        <a:pt x="364" y="723"/>
                        <a:pt x="438" y="632"/>
                        <a:pt x="424" y="523"/>
                      </a:cubicBezTo>
                      <a:cubicBezTo>
                        <a:pt x="419" y="488"/>
                        <a:pt x="391" y="446"/>
                        <a:pt x="361" y="428"/>
                      </a:cubicBezTo>
                      <a:cubicBezTo>
                        <a:pt x="350" y="422"/>
                        <a:pt x="340" y="420"/>
                        <a:pt x="330" y="420"/>
                      </a:cubicBezTo>
                      <a:cubicBezTo>
                        <a:pt x="302" y="420"/>
                        <a:pt x="278" y="443"/>
                        <a:pt x="258" y="475"/>
                      </a:cubicBezTo>
                      <a:cubicBezTo>
                        <a:pt x="244" y="498"/>
                        <a:pt x="228" y="509"/>
                        <a:pt x="213" y="509"/>
                      </a:cubicBezTo>
                      <a:cubicBezTo>
                        <a:pt x="195" y="509"/>
                        <a:pt x="178" y="495"/>
                        <a:pt x="165" y="467"/>
                      </a:cubicBezTo>
                      <a:cubicBezTo>
                        <a:pt x="135" y="401"/>
                        <a:pt x="143" y="336"/>
                        <a:pt x="190" y="280"/>
                      </a:cubicBezTo>
                      <a:cubicBezTo>
                        <a:pt x="246" y="213"/>
                        <a:pt x="321" y="178"/>
                        <a:pt x="405" y="178"/>
                      </a:cubicBezTo>
                      <a:cubicBezTo>
                        <a:pt x="438" y="178"/>
                        <a:pt x="472" y="184"/>
                        <a:pt x="506" y="194"/>
                      </a:cubicBezTo>
                      <a:cubicBezTo>
                        <a:pt x="697" y="253"/>
                        <a:pt x="795" y="394"/>
                        <a:pt x="851" y="573"/>
                      </a:cubicBezTo>
                      <a:cubicBezTo>
                        <a:pt x="877" y="657"/>
                        <a:pt x="894" y="743"/>
                        <a:pt x="918" y="842"/>
                      </a:cubicBezTo>
                      <a:cubicBezTo>
                        <a:pt x="949" y="766"/>
                        <a:pt x="969" y="702"/>
                        <a:pt x="998" y="642"/>
                      </a:cubicBezTo>
                      <a:cubicBezTo>
                        <a:pt x="1031" y="581"/>
                        <a:pt x="1035" y="521"/>
                        <a:pt x="1018" y="456"/>
                      </a:cubicBezTo>
                      <a:cubicBezTo>
                        <a:pt x="960" y="248"/>
                        <a:pt x="837" y="91"/>
                        <a:pt x="626" y="26"/>
                      </a:cubicBezTo>
                      <a:cubicBezTo>
                        <a:pt x="573" y="9"/>
                        <a:pt x="521" y="1"/>
                        <a:pt x="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4" name="Google Shape;8504;p37"/>
                <p:cNvSpPr/>
                <p:nvPr/>
              </p:nvSpPr>
              <p:spPr>
                <a:xfrm>
                  <a:off x="2950377" y="3982295"/>
                  <a:ext cx="102958" cy="116580"/>
                </a:xfrm>
                <a:custGeom>
                  <a:avLst/>
                  <a:gdLst/>
                  <a:ahLst/>
                  <a:cxnLst/>
                  <a:rect l="l" t="t" r="r" b="b"/>
                  <a:pathLst>
                    <a:path w="1096" h="1241" extrusionOk="0">
                      <a:moveTo>
                        <a:pt x="773" y="0"/>
                      </a:moveTo>
                      <a:cubicBezTo>
                        <a:pt x="580" y="0"/>
                        <a:pt x="410" y="70"/>
                        <a:pt x="270" y="222"/>
                      </a:cubicBezTo>
                      <a:cubicBezTo>
                        <a:pt x="1" y="517"/>
                        <a:pt x="41" y="877"/>
                        <a:pt x="41" y="1241"/>
                      </a:cubicBezTo>
                      <a:cubicBezTo>
                        <a:pt x="119" y="1165"/>
                        <a:pt x="163" y="1096"/>
                        <a:pt x="160" y="989"/>
                      </a:cubicBezTo>
                      <a:cubicBezTo>
                        <a:pt x="153" y="799"/>
                        <a:pt x="186" y="610"/>
                        <a:pt x="263" y="432"/>
                      </a:cubicBezTo>
                      <a:cubicBezTo>
                        <a:pt x="351" y="229"/>
                        <a:pt x="517" y="136"/>
                        <a:pt x="725" y="107"/>
                      </a:cubicBezTo>
                      <a:cubicBezTo>
                        <a:pt x="737" y="105"/>
                        <a:pt x="749" y="104"/>
                        <a:pt x="761" y="104"/>
                      </a:cubicBezTo>
                      <a:cubicBezTo>
                        <a:pt x="803" y="104"/>
                        <a:pt x="843" y="118"/>
                        <a:pt x="874" y="166"/>
                      </a:cubicBezTo>
                      <a:cubicBezTo>
                        <a:pt x="844" y="197"/>
                        <a:pt x="814" y="226"/>
                        <a:pt x="787" y="255"/>
                      </a:cubicBezTo>
                      <a:cubicBezTo>
                        <a:pt x="733" y="316"/>
                        <a:pt x="746" y="431"/>
                        <a:pt x="812" y="490"/>
                      </a:cubicBezTo>
                      <a:cubicBezTo>
                        <a:pt x="833" y="509"/>
                        <a:pt x="858" y="518"/>
                        <a:pt x="884" y="518"/>
                      </a:cubicBezTo>
                      <a:cubicBezTo>
                        <a:pt x="923" y="518"/>
                        <a:pt x="966" y="498"/>
                        <a:pt x="1003" y="459"/>
                      </a:cubicBezTo>
                      <a:cubicBezTo>
                        <a:pt x="1084" y="373"/>
                        <a:pt x="1096" y="270"/>
                        <a:pt x="1064" y="162"/>
                      </a:cubicBezTo>
                      <a:cubicBezTo>
                        <a:pt x="1034" y="61"/>
                        <a:pt x="953" y="13"/>
                        <a:pt x="858" y="5"/>
                      </a:cubicBezTo>
                      <a:cubicBezTo>
                        <a:pt x="829" y="2"/>
                        <a:pt x="801" y="0"/>
                        <a:pt x="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5" name="Google Shape;8505;p37"/>
                <p:cNvSpPr/>
                <p:nvPr/>
              </p:nvSpPr>
              <p:spPr>
                <a:xfrm>
                  <a:off x="2893635" y="4258298"/>
                  <a:ext cx="34006" cy="35979"/>
                </a:xfrm>
                <a:custGeom>
                  <a:avLst/>
                  <a:gdLst/>
                  <a:ahLst/>
                  <a:cxnLst/>
                  <a:rect l="l" t="t" r="r" b="b"/>
                  <a:pathLst>
                    <a:path w="362" h="383" extrusionOk="0">
                      <a:moveTo>
                        <a:pt x="18" y="0"/>
                      </a:moveTo>
                      <a:cubicBezTo>
                        <a:pt x="12" y="6"/>
                        <a:pt x="7" y="13"/>
                        <a:pt x="1" y="21"/>
                      </a:cubicBezTo>
                      <a:cubicBezTo>
                        <a:pt x="59" y="218"/>
                        <a:pt x="197" y="383"/>
                        <a:pt x="339" y="383"/>
                      </a:cubicBezTo>
                      <a:cubicBezTo>
                        <a:pt x="346" y="383"/>
                        <a:pt x="354" y="382"/>
                        <a:pt x="361" y="381"/>
                      </a:cubicBezTo>
                      <a:cubicBezTo>
                        <a:pt x="347" y="342"/>
                        <a:pt x="340" y="301"/>
                        <a:pt x="317" y="275"/>
                      </a:cubicBezTo>
                      <a:cubicBezTo>
                        <a:pt x="276" y="229"/>
                        <a:pt x="225" y="196"/>
                        <a:pt x="180" y="155"/>
                      </a:cubicBezTo>
                      <a:cubicBezTo>
                        <a:pt x="125" y="104"/>
                        <a:pt x="73" y="52"/>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6" name="Google Shape;8506;p37"/>
                <p:cNvSpPr/>
                <p:nvPr/>
              </p:nvSpPr>
              <p:spPr>
                <a:xfrm>
                  <a:off x="2883396" y="4287796"/>
                  <a:ext cx="44622" cy="19070"/>
                </a:xfrm>
                <a:custGeom>
                  <a:avLst/>
                  <a:gdLst/>
                  <a:ahLst/>
                  <a:cxnLst/>
                  <a:rect l="l" t="t" r="r" b="b"/>
                  <a:pathLst>
                    <a:path w="475" h="203" extrusionOk="0">
                      <a:moveTo>
                        <a:pt x="151" y="1"/>
                      </a:moveTo>
                      <a:cubicBezTo>
                        <a:pt x="146" y="1"/>
                        <a:pt x="140" y="1"/>
                        <a:pt x="135" y="2"/>
                      </a:cubicBezTo>
                      <a:cubicBezTo>
                        <a:pt x="86" y="10"/>
                        <a:pt x="41" y="38"/>
                        <a:pt x="0" y="57"/>
                      </a:cubicBezTo>
                      <a:cubicBezTo>
                        <a:pt x="109" y="98"/>
                        <a:pt x="210" y="137"/>
                        <a:pt x="311" y="176"/>
                      </a:cubicBezTo>
                      <a:cubicBezTo>
                        <a:pt x="337" y="184"/>
                        <a:pt x="363" y="195"/>
                        <a:pt x="388" y="200"/>
                      </a:cubicBezTo>
                      <a:cubicBezTo>
                        <a:pt x="399" y="201"/>
                        <a:pt x="410" y="202"/>
                        <a:pt x="419" y="202"/>
                      </a:cubicBezTo>
                      <a:cubicBezTo>
                        <a:pt x="454" y="202"/>
                        <a:pt x="474" y="188"/>
                        <a:pt x="462" y="153"/>
                      </a:cubicBezTo>
                      <a:cubicBezTo>
                        <a:pt x="377" y="104"/>
                        <a:pt x="312" y="63"/>
                        <a:pt x="243" y="28"/>
                      </a:cubicBezTo>
                      <a:cubicBezTo>
                        <a:pt x="215" y="14"/>
                        <a:pt x="181"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507" name="Google Shape;8507;p37"/>
                <p:cNvGrpSpPr/>
                <p:nvPr/>
              </p:nvGrpSpPr>
              <p:grpSpPr>
                <a:xfrm>
                  <a:off x="2883114" y="4252568"/>
                  <a:ext cx="45467" cy="65290"/>
                  <a:chOff x="2883114" y="4252568"/>
                  <a:chExt cx="45467" cy="65290"/>
                </a:xfrm>
              </p:grpSpPr>
              <p:sp>
                <p:nvSpPr>
                  <p:cNvPr id="8508" name="Google Shape;8508;p37"/>
                  <p:cNvSpPr/>
                  <p:nvPr/>
                </p:nvSpPr>
                <p:spPr>
                  <a:xfrm>
                    <a:off x="2891851" y="4252568"/>
                    <a:ext cx="36731" cy="30155"/>
                  </a:xfrm>
                  <a:custGeom>
                    <a:avLst/>
                    <a:gdLst/>
                    <a:ahLst/>
                    <a:cxnLst/>
                    <a:rect l="l" t="t" r="r" b="b"/>
                    <a:pathLst>
                      <a:path w="391" h="321" extrusionOk="0">
                        <a:moveTo>
                          <a:pt x="101" y="1"/>
                        </a:moveTo>
                        <a:cubicBezTo>
                          <a:pt x="69" y="1"/>
                          <a:pt x="36" y="6"/>
                          <a:pt x="1" y="16"/>
                        </a:cubicBezTo>
                        <a:cubicBezTo>
                          <a:pt x="127" y="47"/>
                          <a:pt x="186" y="136"/>
                          <a:pt x="252" y="221"/>
                        </a:cubicBezTo>
                        <a:cubicBezTo>
                          <a:pt x="279" y="256"/>
                          <a:pt x="315" y="283"/>
                          <a:pt x="355" y="320"/>
                        </a:cubicBezTo>
                        <a:cubicBezTo>
                          <a:pt x="390" y="134"/>
                          <a:pt x="270"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9" name="Google Shape;8509;p37"/>
                  <p:cNvSpPr/>
                  <p:nvPr/>
                </p:nvSpPr>
                <p:spPr>
                  <a:xfrm>
                    <a:off x="2883114" y="4300197"/>
                    <a:ext cx="44152" cy="17661"/>
                  </a:xfrm>
                  <a:custGeom>
                    <a:avLst/>
                    <a:gdLst/>
                    <a:ahLst/>
                    <a:cxnLst/>
                    <a:rect l="l" t="t" r="r" b="b"/>
                    <a:pathLst>
                      <a:path w="470" h="188" extrusionOk="0">
                        <a:moveTo>
                          <a:pt x="62" y="0"/>
                        </a:moveTo>
                        <a:cubicBezTo>
                          <a:pt x="42" y="0"/>
                          <a:pt x="22" y="3"/>
                          <a:pt x="1" y="8"/>
                        </a:cubicBezTo>
                        <a:cubicBezTo>
                          <a:pt x="112" y="68"/>
                          <a:pt x="202" y="126"/>
                          <a:pt x="300" y="173"/>
                        </a:cubicBezTo>
                        <a:cubicBezTo>
                          <a:pt x="321" y="183"/>
                          <a:pt x="341" y="188"/>
                          <a:pt x="359" y="188"/>
                        </a:cubicBezTo>
                        <a:cubicBezTo>
                          <a:pt x="402" y="188"/>
                          <a:pt x="438" y="161"/>
                          <a:pt x="470" y="108"/>
                        </a:cubicBezTo>
                        <a:lnTo>
                          <a:pt x="470" y="108"/>
                        </a:lnTo>
                        <a:cubicBezTo>
                          <a:pt x="457" y="110"/>
                          <a:pt x="445" y="111"/>
                          <a:pt x="433" y="111"/>
                        </a:cubicBezTo>
                        <a:cubicBezTo>
                          <a:pt x="300" y="111"/>
                          <a:pt x="200"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510" name="Google Shape;8510;p37"/>
                <p:cNvSpPr/>
                <p:nvPr/>
              </p:nvSpPr>
              <p:spPr>
                <a:xfrm>
                  <a:off x="2956953" y="4294185"/>
                  <a:ext cx="39361" cy="13527"/>
                </a:xfrm>
                <a:custGeom>
                  <a:avLst/>
                  <a:gdLst/>
                  <a:ahLst/>
                  <a:cxnLst/>
                  <a:rect l="l" t="t" r="r" b="b"/>
                  <a:pathLst>
                    <a:path w="419" h="144" extrusionOk="0">
                      <a:moveTo>
                        <a:pt x="214" y="0"/>
                      </a:moveTo>
                      <a:cubicBezTo>
                        <a:pt x="154" y="0"/>
                        <a:pt x="94" y="18"/>
                        <a:pt x="40" y="53"/>
                      </a:cubicBezTo>
                      <a:cubicBezTo>
                        <a:pt x="20" y="67"/>
                        <a:pt x="13" y="101"/>
                        <a:pt x="0" y="125"/>
                      </a:cubicBezTo>
                      <a:cubicBezTo>
                        <a:pt x="5" y="130"/>
                        <a:pt x="10" y="137"/>
                        <a:pt x="16" y="144"/>
                      </a:cubicBezTo>
                      <a:cubicBezTo>
                        <a:pt x="152" y="120"/>
                        <a:pt x="287" y="97"/>
                        <a:pt x="418" y="74"/>
                      </a:cubicBezTo>
                      <a:cubicBezTo>
                        <a:pt x="359" y="26"/>
                        <a:pt x="286"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1" name="Google Shape;8511;p37"/>
                <p:cNvSpPr/>
                <p:nvPr/>
              </p:nvSpPr>
              <p:spPr>
                <a:xfrm>
                  <a:off x="2957798" y="4304236"/>
                  <a:ext cx="35885" cy="13621"/>
                </a:xfrm>
                <a:custGeom>
                  <a:avLst/>
                  <a:gdLst/>
                  <a:ahLst/>
                  <a:cxnLst/>
                  <a:rect l="l" t="t" r="r" b="b"/>
                  <a:pathLst>
                    <a:path w="382" h="145" extrusionOk="0">
                      <a:moveTo>
                        <a:pt x="381" y="1"/>
                      </a:moveTo>
                      <a:cubicBezTo>
                        <a:pt x="254" y="28"/>
                        <a:pt x="128" y="56"/>
                        <a:pt x="0" y="83"/>
                      </a:cubicBezTo>
                      <a:cubicBezTo>
                        <a:pt x="15" y="126"/>
                        <a:pt x="55" y="145"/>
                        <a:pt x="105" y="145"/>
                      </a:cubicBezTo>
                      <a:cubicBezTo>
                        <a:pt x="191" y="145"/>
                        <a:pt x="308" y="89"/>
                        <a:pt x="38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512" name="Google Shape;8512;p37"/>
                <p:cNvGrpSpPr/>
                <p:nvPr/>
              </p:nvGrpSpPr>
              <p:grpSpPr>
                <a:xfrm>
                  <a:off x="2887341" y="4172905"/>
                  <a:ext cx="120058" cy="122970"/>
                  <a:chOff x="2887341" y="4172905"/>
                  <a:chExt cx="120058" cy="122970"/>
                </a:xfrm>
              </p:grpSpPr>
              <p:sp>
                <p:nvSpPr>
                  <p:cNvPr id="8513" name="Google Shape;8513;p37"/>
                  <p:cNvSpPr/>
                  <p:nvPr/>
                </p:nvSpPr>
                <p:spPr>
                  <a:xfrm>
                    <a:off x="2957141" y="4242328"/>
                    <a:ext cx="21982" cy="41897"/>
                  </a:xfrm>
                  <a:custGeom>
                    <a:avLst/>
                    <a:gdLst/>
                    <a:ahLst/>
                    <a:cxnLst/>
                    <a:rect l="l" t="t" r="r" b="b"/>
                    <a:pathLst>
                      <a:path w="234" h="446" extrusionOk="0">
                        <a:moveTo>
                          <a:pt x="114" y="1"/>
                        </a:moveTo>
                        <a:cubicBezTo>
                          <a:pt x="106" y="1"/>
                          <a:pt x="97" y="2"/>
                          <a:pt x="88" y="6"/>
                        </a:cubicBezTo>
                        <a:cubicBezTo>
                          <a:pt x="55" y="19"/>
                          <a:pt x="11" y="55"/>
                          <a:pt x="8" y="84"/>
                        </a:cubicBezTo>
                        <a:cubicBezTo>
                          <a:pt x="0" y="198"/>
                          <a:pt x="5" y="315"/>
                          <a:pt x="5" y="446"/>
                        </a:cubicBezTo>
                        <a:cubicBezTo>
                          <a:pt x="54" y="408"/>
                          <a:pt x="90" y="383"/>
                          <a:pt x="122" y="353"/>
                        </a:cubicBezTo>
                        <a:cubicBezTo>
                          <a:pt x="205" y="280"/>
                          <a:pt x="234" y="154"/>
                          <a:pt x="192" y="64"/>
                        </a:cubicBezTo>
                        <a:cubicBezTo>
                          <a:pt x="176" y="28"/>
                          <a:pt x="148"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4" name="Google Shape;8514;p37"/>
                  <p:cNvSpPr/>
                  <p:nvPr/>
                </p:nvSpPr>
                <p:spPr>
                  <a:xfrm>
                    <a:off x="2887341" y="4187372"/>
                    <a:ext cx="22358" cy="32034"/>
                  </a:xfrm>
                  <a:custGeom>
                    <a:avLst/>
                    <a:gdLst/>
                    <a:ahLst/>
                    <a:cxnLst/>
                    <a:rect l="l" t="t" r="r" b="b"/>
                    <a:pathLst>
                      <a:path w="238" h="341" extrusionOk="0">
                        <a:moveTo>
                          <a:pt x="112" y="0"/>
                        </a:moveTo>
                        <a:cubicBezTo>
                          <a:pt x="69" y="0"/>
                          <a:pt x="30" y="35"/>
                          <a:pt x="18" y="94"/>
                        </a:cubicBezTo>
                        <a:cubicBezTo>
                          <a:pt x="0" y="184"/>
                          <a:pt x="17" y="269"/>
                          <a:pt x="73" y="341"/>
                        </a:cubicBezTo>
                        <a:cubicBezTo>
                          <a:pt x="116" y="317"/>
                          <a:pt x="155" y="297"/>
                          <a:pt x="196" y="276"/>
                        </a:cubicBezTo>
                        <a:cubicBezTo>
                          <a:pt x="206" y="232"/>
                          <a:pt x="217" y="192"/>
                          <a:pt x="227" y="152"/>
                        </a:cubicBezTo>
                        <a:cubicBezTo>
                          <a:pt x="238" y="101"/>
                          <a:pt x="181" y="13"/>
                          <a:pt x="131" y="2"/>
                        </a:cubicBezTo>
                        <a:cubicBezTo>
                          <a:pt x="124"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5" name="Google Shape;8515;p37"/>
                  <p:cNvSpPr/>
                  <p:nvPr/>
                </p:nvSpPr>
                <p:spPr>
                  <a:xfrm>
                    <a:off x="2908666" y="4228143"/>
                    <a:ext cx="18694" cy="31564"/>
                  </a:xfrm>
                  <a:custGeom>
                    <a:avLst/>
                    <a:gdLst/>
                    <a:ahLst/>
                    <a:cxnLst/>
                    <a:rect l="l" t="t" r="r" b="b"/>
                    <a:pathLst>
                      <a:path w="199" h="336" extrusionOk="0">
                        <a:moveTo>
                          <a:pt x="87" y="1"/>
                        </a:moveTo>
                        <a:cubicBezTo>
                          <a:pt x="83" y="1"/>
                          <a:pt x="79" y="1"/>
                          <a:pt x="75" y="2"/>
                        </a:cubicBezTo>
                        <a:cubicBezTo>
                          <a:pt x="52" y="8"/>
                          <a:pt x="23" y="41"/>
                          <a:pt x="17" y="67"/>
                        </a:cubicBezTo>
                        <a:cubicBezTo>
                          <a:pt x="1" y="131"/>
                          <a:pt x="23" y="189"/>
                          <a:pt x="73" y="233"/>
                        </a:cubicBezTo>
                        <a:cubicBezTo>
                          <a:pt x="108" y="264"/>
                          <a:pt x="144" y="292"/>
                          <a:pt x="196" y="336"/>
                        </a:cubicBezTo>
                        <a:cubicBezTo>
                          <a:pt x="196" y="259"/>
                          <a:pt x="199" y="196"/>
                          <a:pt x="194" y="131"/>
                        </a:cubicBezTo>
                        <a:cubicBezTo>
                          <a:pt x="191" y="96"/>
                          <a:pt x="178" y="58"/>
                          <a:pt x="157" y="32"/>
                        </a:cubicBezTo>
                        <a:cubicBezTo>
                          <a:pt x="143" y="14"/>
                          <a:pt x="11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6" name="Google Shape;8516;p37"/>
                  <p:cNvSpPr/>
                  <p:nvPr/>
                </p:nvSpPr>
                <p:spPr>
                  <a:xfrm>
                    <a:off x="2979687" y="4242704"/>
                    <a:ext cx="18882" cy="28934"/>
                  </a:xfrm>
                  <a:custGeom>
                    <a:avLst/>
                    <a:gdLst/>
                    <a:ahLst/>
                    <a:cxnLst/>
                    <a:rect l="l" t="t" r="r" b="b"/>
                    <a:pathLst>
                      <a:path w="201" h="308" extrusionOk="0">
                        <a:moveTo>
                          <a:pt x="55" y="0"/>
                        </a:moveTo>
                        <a:cubicBezTo>
                          <a:pt x="38" y="0"/>
                          <a:pt x="20" y="3"/>
                          <a:pt x="1" y="8"/>
                        </a:cubicBezTo>
                        <a:cubicBezTo>
                          <a:pt x="9" y="62"/>
                          <a:pt x="29" y="116"/>
                          <a:pt x="19" y="166"/>
                        </a:cubicBezTo>
                        <a:cubicBezTo>
                          <a:pt x="9" y="230"/>
                          <a:pt x="29" y="271"/>
                          <a:pt x="76" y="308"/>
                        </a:cubicBezTo>
                        <a:cubicBezTo>
                          <a:pt x="165" y="259"/>
                          <a:pt x="200" y="166"/>
                          <a:pt x="164" y="70"/>
                        </a:cubicBezTo>
                        <a:cubicBezTo>
                          <a:pt x="146" y="25"/>
                          <a:pt x="106"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7" name="Google Shape;8517;p37"/>
                  <p:cNvSpPr/>
                  <p:nvPr/>
                </p:nvSpPr>
                <p:spPr>
                  <a:xfrm>
                    <a:off x="2910545" y="4200900"/>
                    <a:ext cx="18036" cy="25458"/>
                  </a:xfrm>
                  <a:custGeom>
                    <a:avLst/>
                    <a:gdLst/>
                    <a:ahLst/>
                    <a:cxnLst/>
                    <a:rect l="l" t="t" r="r" b="b"/>
                    <a:pathLst>
                      <a:path w="192" h="271" extrusionOk="0">
                        <a:moveTo>
                          <a:pt x="88" y="0"/>
                        </a:moveTo>
                        <a:cubicBezTo>
                          <a:pt x="86" y="0"/>
                          <a:pt x="84" y="1"/>
                          <a:pt x="82" y="1"/>
                        </a:cubicBezTo>
                        <a:cubicBezTo>
                          <a:pt x="20" y="3"/>
                          <a:pt x="1" y="54"/>
                          <a:pt x="1" y="105"/>
                        </a:cubicBezTo>
                        <a:cubicBezTo>
                          <a:pt x="1" y="157"/>
                          <a:pt x="0" y="216"/>
                          <a:pt x="66" y="236"/>
                        </a:cubicBezTo>
                        <a:cubicBezTo>
                          <a:pt x="100" y="249"/>
                          <a:pt x="136" y="256"/>
                          <a:pt x="184" y="270"/>
                        </a:cubicBezTo>
                        <a:cubicBezTo>
                          <a:pt x="184" y="207"/>
                          <a:pt x="191" y="147"/>
                          <a:pt x="183" y="89"/>
                        </a:cubicBezTo>
                        <a:cubicBezTo>
                          <a:pt x="177" y="39"/>
                          <a:pt x="14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8" name="Google Shape;8518;p37"/>
                  <p:cNvSpPr/>
                  <p:nvPr/>
                </p:nvSpPr>
                <p:spPr>
                  <a:xfrm>
                    <a:off x="2892320" y="4219876"/>
                    <a:ext cx="20197" cy="28652"/>
                  </a:xfrm>
                  <a:custGeom>
                    <a:avLst/>
                    <a:gdLst/>
                    <a:ahLst/>
                    <a:cxnLst/>
                    <a:rect l="l" t="t" r="r" b="b"/>
                    <a:pathLst>
                      <a:path w="215" h="305" extrusionOk="0">
                        <a:moveTo>
                          <a:pt x="119" y="1"/>
                        </a:moveTo>
                        <a:cubicBezTo>
                          <a:pt x="116" y="1"/>
                          <a:pt x="113" y="1"/>
                          <a:pt x="110" y="2"/>
                        </a:cubicBezTo>
                        <a:cubicBezTo>
                          <a:pt x="32" y="24"/>
                          <a:pt x="0" y="119"/>
                          <a:pt x="25" y="222"/>
                        </a:cubicBezTo>
                        <a:cubicBezTo>
                          <a:pt x="39" y="285"/>
                          <a:pt x="54" y="304"/>
                          <a:pt x="111" y="304"/>
                        </a:cubicBezTo>
                        <a:cubicBezTo>
                          <a:pt x="126" y="304"/>
                          <a:pt x="143" y="303"/>
                          <a:pt x="164" y="301"/>
                        </a:cubicBezTo>
                        <a:cubicBezTo>
                          <a:pt x="139" y="213"/>
                          <a:pt x="120" y="126"/>
                          <a:pt x="215" y="36"/>
                        </a:cubicBezTo>
                        <a:cubicBezTo>
                          <a:pt x="176" y="23"/>
                          <a:pt x="14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9" name="Google Shape;8519;p37"/>
                  <p:cNvSpPr/>
                  <p:nvPr/>
                </p:nvSpPr>
                <p:spPr>
                  <a:xfrm>
                    <a:off x="2956577" y="4271075"/>
                    <a:ext cx="29309" cy="24800"/>
                  </a:xfrm>
                  <a:custGeom>
                    <a:avLst/>
                    <a:gdLst/>
                    <a:ahLst/>
                    <a:cxnLst/>
                    <a:rect l="l" t="t" r="r" b="b"/>
                    <a:pathLst>
                      <a:path w="312" h="264" extrusionOk="0">
                        <a:moveTo>
                          <a:pt x="240" y="0"/>
                        </a:moveTo>
                        <a:cubicBezTo>
                          <a:pt x="194" y="40"/>
                          <a:pt x="152" y="78"/>
                          <a:pt x="105" y="114"/>
                        </a:cubicBezTo>
                        <a:cubicBezTo>
                          <a:pt x="58" y="152"/>
                          <a:pt x="1" y="181"/>
                          <a:pt x="14" y="264"/>
                        </a:cubicBezTo>
                        <a:cubicBezTo>
                          <a:pt x="234" y="197"/>
                          <a:pt x="312" y="102"/>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0" name="Google Shape;8520;p37"/>
                  <p:cNvSpPr/>
                  <p:nvPr/>
                </p:nvSpPr>
                <p:spPr>
                  <a:xfrm>
                    <a:off x="2986920" y="4222318"/>
                    <a:ext cx="20479" cy="23109"/>
                  </a:xfrm>
                  <a:custGeom>
                    <a:avLst/>
                    <a:gdLst/>
                    <a:ahLst/>
                    <a:cxnLst/>
                    <a:rect l="l" t="t" r="r" b="b"/>
                    <a:pathLst>
                      <a:path w="218" h="246" extrusionOk="0">
                        <a:moveTo>
                          <a:pt x="107" y="1"/>
                        </a:moveTo>
                        <a:cubicBezTo>
                          <a:pt x="75" y="1"/>
                          <a:pt x="37" y="13"/>
                          <a:pt x="0" y="38"/>
                        </a:cubicBezTo>
                        <a:cubicBezTo>
                          <a:pt x="41" y="108"/>
                          <a:pt x="78" y="172"/>
                          <a:pt x="120" y="246"/>
                        </a:cubicBezTo>
                        <a:cubicBezTo>
                          <a:pt x="198" y="156"/>
                          <a:pt x="217" y="70"/>
                          <a:pt x="180" y="31"/>
                        </a:cubicBezTo>
                        <a:cubicBezTo>
                          <a:pt x="162" y="11"/>
                          <a:pt x="137"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1" name="Google Shape;8521;p37"/>
                  <p:cNvSpPr/>
                  <p:nvPr/>
                </p:nvSpPr>
                <p:spPr>
                  <a:xfrm>
                    <a:off x="2893823" y="4172905"/>
                    <a:ext cx="23861" cy="23297"/>
                  </a:xfrm>
                  <a:custGeom>
                    <a:avLst/>
                    <a:gdLst/>
                    <a:ahLst/>
                    <a:cxnLst/>
                    <a:rect l="l" t="t" r="r" b="b"/>
                    <a:pathLst>
                      <a:path w="254" h="248" extrusionOk="0">
                        <a:moveTo>
                          <a:pt x="79" y="0"/>
                        </a:moveTo>
                        <a:cubicBezTo>
                          <a:pt x="73" y="0"/>
                          <a:pt x="68" y="1"/>
                          <a:pt x="63" y="2"/>
                        </a:cubicBezTo>
                        <a:cubicBezTo>
                          <a:pt x="37" y="9"/>
                          <a:pt x="21" y="56"/>
                          <a:pt x="1" y="85"/>
                        </a:cubicBezTo>
                        <a:cubicBezTo>
                          <a:pt x="6" y="92"/>
                          <a:pt x="11" y="98"/>
                          <a:pt x="18" y="105"/>
                        </a:cubicBezTo>
                        <a:cubicBezTo>
                          <a:pt x="21" y="105"/>
                          <a:pt x="23" y="105"/>
                          <a:pt x="26" y="105"/>
                        </a:cubicBezTo>
                        <a:cubicBezTo>
                          <a:pt x="107" y="105"/>
                          <a:pt x="156" y="153"/>
                          <a:pt x="194" y="219"/>
                        </a:cubicBezTo>
                        <a:cubicBezTo>
                          <a:pt x="201" y="233"/>
                          <a:pt x="222" y="238"/>
                          <a:pt x="237" y="247"/>
                        </a:cubicBezTo>
                        <a:cubicBezTo>
                          <a:pt x="241" y="229"/>
                          <a:pt x="254" y="209"/>
                          <a:pt x="249" y="196"/>
                        </a:cubicBezTo>
                        <a:cubicBezTo>
                          <a:pt x="225" y="141"/>
                          <a:pt x="202" y="82"/>
                          <a:pt x="165" y="35"/>
                        </a:cubicBezTo>
                        <a:cubicBezTo>
                          <a:pt x="149" y="15"/>
                          <a:pt x="10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2" name="Google Shape;8522;p37"/>
                  <p:cNvSpPr/>
                  <p:nvPr/>
                </p:nvSpPr>
                <p:spPr>
                  <a:xfrm>
                    <a:off x="2963998" y="4225982"/>
                    <a:ext cx="24424" cy="12400"/>
                  </a:xfrm>
                  <a:custGeom>
                    <a:avLst/>
                    <a:gdLst/>
                    <a:ahLst/>
                    <a:cxnLst/>
                    <a:rect l="l" t="t" r="r" b="b"/>
                    <a:pathLst>
                      <a:path w="260" h="132" extrusionOk="0">
                        <a:moveTo>
                          <a:pt x="128" y="0"/>
                        </a:moveTo>
                        <a:cubicBezTo>
                          <a:pt x="127" y="0"/>
                          <a:pt x="126" y="0"/>
                          <a:pt x="124" y="0"/>
                        </a:cubicBezTo>
                        <a:cubicBezTo>
                          <a:pt x="54" y="4"/>
                          <a:pt x="12" y="45"/>
                          <a:pt x="0" y="131"/>
                        </a:cubicBezTo>
                        <a:lnTo>
                          <a:pt x="260" y="131"/>
                        </a:lnTo>
                        <a:cubicBezTo>
                          <a:pt x="225" y="55"/>
                          <a:pt x="19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523" name="Google Shape;8523;p37"/>
                <p:cNvSpPr/>
                <p:nvPr/>
              </p:nvSpPr>
              <p:spPr>
                <a:xfrm>
                  <a:off x="1978729" y="3977410"/>
                  <a:ext cx="1127468" cy="1166077"/>
                </a:xfrm>
                <a:custGeom>
                  <a:avLst/>
                  <a:gdLst/>
                  <a:ahLst/>
                  <a:cxnLst/>
                  <a:rect l="l" t="t" r="r" b="b"/>
                  <a:pathLst>
                    <a:path w="12002" h="12413" extrusionOk="0">
                      <a:moveTo>
                        <a:pt x="11114" y="53"/>
                      </a:moveTo>
                      <a:cubicBezTo>
                        <a:pt x="11143" y="53"/>
                        <a:pt x="11172" y="54"/>
                        <a:pt x="11202" y="58"/>
                      </a:cubicBezTo>
                      <a:cubicBezTo>
                        <a:pt x="11298" y="67"/>
                        <a:pt x="11378" y="114"/>
                        <a:pt x="11408" y="215"/>
                      </a:cubicBezTo>
                      <a:cubicBezTo>
                        <a:pt x="11440" y="323"/>
                        <a:pt x="11428" y="425"/>
                        <a:pt x="11347" y="512"/>
                      </a:cubicBezTo>
                      <a:cubicBezTo>
                        <a:pt x="11310" y="551"/>
                        <a:pt x="11268" y="571"/>
                        <a:pt x="11229" y="571"/>
                      </a:cubicBezTo>
                      <a:cubicBezTo>
                        <a:pt x="11202" y="571"/>
                        <a:pt x="11177" y="562"/>
                        <a:pt x="11156" y="543"/>
                      </a:cubicBezTo>
                      <a:cubicBezTo>
                        <a:pt x="11092" y="486"/>
                        <a:pt x="11078" y="371"/>
                        <a:pt x="11131" y="309"/>
                      </a:cubicBezTo>
                      <a:cubicBezTo>
                        <a:pt x="11157" y="278"/>
                        <a:pt x="11188" y="248"/>
                        <a:pt x="11217" y="218"/>
                      </a:cubicBezTo>
                      <a:cubicBezTo>
                        <a:pt x="11186" y="171"/>
                        <a:pt x="11145" y="157"/>
                        <a:pt x="11104" y="157"/>
                      </a:cubicBezTo>
                      <a:cubicBezTo>
                        <a:pt x="11093" y="157"/>
                        <a:pt x="11081" y="158"/>
                        <a:pt x="11069" y="160"/>
                      </a:cubicBezTo>
                      <a:cubicBezTo>
                        <a:pt x="10861" y="191"/>
                        <a:pt x="10695" y="283"/>
                        <a:pt x="10607" y="485"/>
                      </a:cubicBezTo>
                      <a:cubicBezTo>
                        <a:pt x="10530" y="663"/>
                        <a:pt x="10498" y="852"/>
                        <a:pt x="10504" y="1043"/>
                      </a:cubicBezTo>
                      <a:cubicBezTo>
                        <a:pt x="10506" y="1150"/>
                        <a:pt x="10462" y="1219"/>
                        <a:pt x="10385" y="1295"/>
                      </a:cubicBezTo>
                      <a:cubicBezTo>
                        <a:pt x="10385" y="929"/>
                        <a:pt x="10345" y="570"/>
                        <a:pt x="10614" y="276"/>
                      </a:cubicBezTo>
                      <a:cubicBezTo>
                        <a:pt x="10754" y="123"/>
                        <a:pt x="10922" y="53"/>
                        <a:pt x="11114" y="53"/>
                      </a:cubicBezTo>
                      <a:close/>
                      <a:moveTo>
                        <a:pt x="9756" y="849"/>
                      </a:moveTo>
                      <a:cubicBezTo>
                        <a:pt x="9807" y="849"/>
                        <a:pt x="9859" y="857"/>
                        <a:pt x="9912" y="874"/>
                      </a:cubicBezTo>
                      <a:cubicBezTo>
                        <a:pt x="10122" y="940"/>
                        <a:pt x="10244" y="1096"/>
                        <a:pt x="10304" y="1304"/>
                      </a:cubicBezTo>
                      <a:cubicBezTo>
                        <a:pt x="10321" y="1369"/>
                        <a:pt x="10317" y="1428"/>
                        <a:pt x="10284" y="1491"/>
                      </a:cubicBezTo>
                      <a:cubicBezTo>
                        <a:pt x="10255" y="1549"/>
                        <a:pt x="10234" y="1613"/>
                        <a:pt x="10204" y="1689"/>
                      </a:cubicBezTo>
                      <a:cubicBezTo>
                        <a:pt x="10181" y="1590"/>
                        <a:pt x="10164" y="1503"/>
                        <a:pt x="10137" y="1421"/>
                      </a:cubicBezTo>
                      <a:cubicBezTo>
                        <a:pt x="10081" y="1241"/>
                        <a:pt x="9983" y="1101"/>
                        <a:pt x="9792" y="1043"/>
                      </a:cubicBezTo>
                      <a:cubicBezTo>
                        <a:pt x="9757" y="1032"/>
                        <a:pt x="9723" y="1027"/>
                        <a:pt x="9690" y="1027"/>
                      </a:cubicBezTo>
                      <a:cubicBezTo>
                        <a:pt x="9606" y="1027"/>
                        <a:pt x="9532" y="1061"/>
                        <a:pt x="9476" y="1128"/>
                      </a:cubicBezTo>
                      <a:cubicBezTo>
                        <a:pt x="9429" y="1185"/>
                        <a:pt x="9423" y="1250"/>
                        <a:pt x="9451" y="1315"/>
                      </a:cubicBezTo>
                      <a:cubicBezTo>
                        <a:pt x="9464" y="1342"/>
                        <a:pt x="9481" y="1356"/>
                        <a:pt x="9499" y="1356"/>
                      </a:cubicBezTo>
                      <a:cubicBezTo>
                        <a:pt x="9514" y="1356"/>
                        <a:pt x="9530" y="1345"/>
                        <a:pt x="9544" y="1323"/>
                      </a:cubicBezTo>
                      <a:cubicBezTo>
                        <a:pt x="9564" y="1291"/>
                        <a:pt x="9588" y="1267"/>
                        <a:pt x="9616" y="1267"/>
                      </a:cubicBezTo>
                      <a:cubicBezTo>
                        <a:pt x="9626" y="1267"/>
                        <a:pt x="9636" y="1270"/>
                        <a:pt x="9647" y="1276"/>
                      </a:cubicBezTo>
                      <a:cubicBezTo>
                        <a:pt x="9676" y="1294"/>
                        <a:pt x="9704" y="1337"/>
                        <a:pt x="9710" y="1371"/>
                      </a:cubicBezTo>
                      <a:cubicBezTo>
                        <a:pt x="9724" y="1479"/>
                        <a:pt x="9651" y="1571"/>
                        <a:pt x="9543" y="1590"/>
                      </a:cubicBezTo>
                      <a:cubicBezTo>
                        <a:pt x="9529" y="1593"/>
                        <a:pt x="9516" y="1594"/>
                        <a:pt x="9502" y="1594"/>
                      </a:cubicBezTo>
                      <a:cubicBezTo>
                        <a:pt x="9418" y="1594"/>
                        <a:pt x="9349" y="1544"/>
                        <a:pt x="9326" y="1447"/>
                      </a:cubicBezTo>
                      <a:cubicBezTo>
                        <a:pt x="9287" y="1276"/>
                        <a:pt x="9311" y="1112"/>
                        <a:pt x="9439" y="984"/>
                      </a:cubicBezTo>
                      <a:cubicBezTo>
                        <a:pt x="9530" y="893"/>
                        <a:pt x="9640" y="849"/>
                        <a:pt x="9756" y="849"/>
                      </a:cubicBezTo>
                      <a:close/>
                      <a:moveTo>
                        <a:pt x="9822" y="2080"/>
                      </a:moveTo>
                      <a:cubicBezTo>
                        <a:pt x="9852" y="2080"/>
                        <a:pt x="9890" y="2095"/>
                        <a:pt x="9906" y="2114"/>
                      </a:cubicBezTo>
                      <a:cubicBezTo>
                        <a:pt x="9943" y="2161"/>
                        <a:pt x="9966" y="2221"/>
                        <a:pt x="9990" y="2276"/>
                      </a:cubicBezTo>
                      <a:cubicBezTo>
                        <a:pt x="9997" y="2289"/>
                        <a:pt x="9982" y="2309"/>
                        <a:pt x="9978" y="2326"/>
                      </a:cubicBezTo>
                      <a:cubicBezTo>
                        <a:pt x="9963" y="2318"/>
                        <a:pt x="9942" y="2313"/>
                        <a:pt x="9935" y="2299"/>
                      </a:cubicBezTo>
                      <a:cubicBezTo>
                        <a:pt x="9897" y="2234"/>
                        <a:pt x="9849" y="2185"/>
                        <a:pt x="9769" y="2185"/>
                      </a:cubicBezTo>
                      <a:cubicBezTo>
                        <a:pt x="9766" y="2185"/>
                        <a:pt x="9763" y="2185"/>
                        <a:pt x="9759" y="2185"/>
                      </a:cubicBezTo>
                      <a:cubicBezTo>
                        <a:pt x="9752" y="2179"/>
                        <a:pt x="9747" y="2173"/>
                        <a:pt x="9742" y="2166"/>
                      </a:cubicBezTo>
                      <a:cubicBezTo>
                        <a:pt x="9762" y="2138"/>
                        <a:pt x="9777" y="2091"/>
                        <a:pt x="9804" y="2082"/>
                      </a:cubicBezTo>
                      <a:cubicBezTo>
                        <a:pt x="9809" y="2080"/>
                        <a:pt x="9816" y="2080"/>
                        <a:pt x="9822" y="2080"/>
                      </a:cubicBezTo>
                      <a:close/>
                      <a:moveTo>
                        <a:pt x="9784" y="2235"/>
                      </a:moveTo>
                      <a:cubicBezTo>
                        <a:pt x="9790" y="2235"/>
                        <a:pt x="9796" y="2236"/>
                        <a:pt x="9803" y="2237"/>
                      </a:cubicBezTo>
                      <a:cubicBezTo>
                        <a:pt x="9853" y="2248"/>
                        <a:pt x="9910" y="2336"/>
                        <a:pt x="9899" y="2387"/>
                      </a:cubicBezTo>
                      <a:cubicBezTo>
                        <a:pt x="9889" y="2427"/>
                        <a:pt x="9879" y="2467"/>
                        <a:pt x="9868" y="2511"/>
                      </a:cubicBezTo>
                      <a:cubicBezTo>
                        <a:pt x="9827" y="2532"/>
                        <a:pt x="9788" y="2552"/>
                        <a:pt x="9745" y="2576"/>
                      </a:cubicBezTo>
                      <a:cubicBezTo>
                        <a:pt x="9689" y="2504"/>
                        <a:pt x="9672" y="2419"/>
                        <a:pt x="9690" y="2329"/>
                      </a:cubicBezTo>
                      <a:cubicBezTo>
                        <a:pt x="9702" y="2270"/>
                        <a:pt x="9741" y="2235"/>
                        <a:pt x="9784" y="2235"/>
                      </a:cubicBezTo>
                      <a:close/>
                      <a:moveTo>
                        <a:pt x="10007" y="2381"/>
                      </a:moveTo>
                      <a:cubicBezTo>
                        <a:pt x="10060" y="2381"/>
                        <a:pt x="10096" y="2419"/>
                        <a:pt x="10102" y="2470"/>
                      </a:cubicBezTo>
                      <a:cubicBezTo>
                        <a:pt x="10110" y="2526"/>
                        <a:pt x="10103" y="2586"/>
                        <a:pt x="10103" y="2649"/>
                      </a:cubicBezTo>
                      <a:cubicBezTo>
                        <a:pt x="10055" y="2635"/>
                        <a:pt x="10019" y="2626"/>
                        <a:pt x="9985" y="2616"/>
                      </a:cubicBezTo>
                      <a:cubicBezTo>
                        <a:pt x="9918" y="2596"/>
                        <a:pt x="9920" y="2537"/>
                        <a:pt x="9920" y="2485"/>
                      </a:cubicBezTo>
                      <a:cubicBezTo>
                        <a:pt x="9920" y="2434"/>
                        <a:pt x="9939" y="2383"/>
                        <a:pt x="10001" y="2381"/>
                      </a:cubicBezTo>
                      <a:cubicBezTo>
                        <a:pt x="10003" y="2381"/>
                        <a:pt x="10005" y="2381"/>
                        <a:pt x="10007" y="2381"/>
                      </a:cubicBezTo>
                      <a:close/>
                      <a:moveTo>
                        <a:pt x="10616" y="2646"/>
                      </a:moveTo>
                      <a:cubicBezTo>
                        <a:pt x="10687" y="2646"/>
                        <a:pt x="10713" y="2702"/>
                        <a:pt x="10748" y="2777"/>
                      </a:cubicBezTo>
                      <a:lnTo>
                        <a:pt x="10488" y="2777"/>
                      </a:lnTo>
                      <a:cubicBezTo>
                        <a:pt x="10500" y="2690"/>
                        <a:pt x="10544" y="2649"/>
                        <a:pt x="10612" y="2646"/>
                      </a:cubicBezTo>
                      <a:cubicBezTo>
                        <a:pt x="10614" y="2646"/>
                        <a:pt x="10615" y="2646"/>
                        <a:pt x="10616" y="2646"/>
                      </a:cubicBezTo>
                      <a:close/>
                      <a:moveTo>
                        <a:pt x="10839" y="2607"/>
                      </a:moveTo>
                      <a:cubicBezTo>
                        <a:pt x="10868" y="2607"/>
                        <a:pt x="10894" y="2617"/>
                        <a:pt x="10911" y="2638"/>
                      </a:cubicBezTo>
                      <a:cubicBezTo>
                        <a:pt x="10948" y="2679"/>
                        <a:pt x="10928" y="2763"/>
                        <a:pt x="10851" y="2853"/>
                      </a:cubicBezTo>
                      <a:cubicBezTo>
                        <a:pt x="10810" y="2780"/>
                        <a:pt x="10773" y="2715"/>
                        <a:pt x="10732" y="2645"/>
                      </a:cubicBezTo>
                      <a:cubicBezTo>
                        <a:pt x="10769" y="2620"/>
                        <a:pt x="10807" y="2607"/>
                        <a:pt x="10839" y="2607"/>
                      </a:cubicBezTo>
                      <a:close/>
                      <a:moveTo>
                        <a:pt x="9844" y="2582"/>
                      </a:moveTo>
                      <a:cubicBezTo>
                        <a:pt x="9869" y="2582"/>
                        <a:pt x="9901" y="2604"/>
                        <a:pt x="9940" y="2617"/>
                      </a:cubicBezTo>
                      <a:cubicBezTo>
                        <a:pt x="9845" y="2707"/>
                        <a:pt x="9864" y="2794"/>
                        <a:pt x="9889" y="2882"/>
                      </a:cubicBezTo>
                      <a:cubicBezTo>
                        <a:pt x="9868" y="2884"/>
                        <a:pt x="9851" y="2885"/>
                        <a:pt x="9836" y="2885"/>
                      </a:cubicBezTo>
                      <a:cubicBezTo>
                        <a:pt x="9779" y="2885"/>
                        <a:pt x="9764" y="2866"/>
                        <a:pt x="9750" y="2803"/>
                      </a:cubicBezTo>
                      <a:cubicBezTo>
                        <a:pt x="9725" y="2700"/>
                        <a:pt x="9757" y="2605"/>
                        <a:pt x="9835" y="2583"/>
                      </a:cubicBezTo>
                      <a:cubicBezTo>
                        <a:pt x="9838" y="2582"/>
                        <a:pt x="9841" y="2582"/>
                        <a:pt x="9844" y="2582"/>
                      </a:cubicBezTo>
                      <a:close/>
                      <a:moveTo>
                        <a:pt x="9986" y="2671"/>
                      </a:moveTo>
                      <a:cubicBezTo>
                        <a:pt x="10010" y="2671"/>
                        <a:pt x="10042" y="2685"/>
                        <a:pt x="10056" y="2702"/>
                      </a:cubicBezTo>
                      <a:cubicBezTo>
                        <a:pt x="10077" y="2728"/>
                        <a:pt x="10091" y="2767"/>
                        <a:pt x="10093" y="2801"/>
                      </a:cubicBezTo>
                      <a:cubicBezTo>
                        <a:pt x="10098" y="2863"/>
                        <a:pt x="10095" y="2927"/>
                        <a:pt x="10095" y="3005"/>
                      </a:cubicBezTo>
                      <a:cubicBezTo>
                        <a:pt x="10043" y="2961"/>
                        <a:pt x="10007" y="2934"/>
                        <a:pt x="9972" y="2903"/>
                      </a:cubicBezTo>
                      <a:cubicBezTo>
                        <a:pt x="9922" y="2858"/>
                        <a:pt x="9900" y="2801"/>
                        <a:pt x="9916" y="2737"/>
                      </a:cubicBezTo>
                      <a:cubicBezTo>
                        <a:pt x="9922" y="2711"/>
                        <a:pt x="9950" y="2679"/>
                        <a:pt x="9974" y="2672"/>
                      </a:cubicBezTo>
                      <a:cubicBezTo>
                        <a:pt x="9978" y="2671"/>
                        <a:pt x="9982" y="2671"/>
                        <a:pt x="9986" y="2671"/>
                      </a:cubicBezTo>
                      <a:close/>
                      <a:moveTo>
                        <a:pt x="10710" y="2824"/>
                      </a:moveTo>
                      <a:cubicBezTo>
                        <a:pt x="10761" y="2824"/>
                        <a:pt x="10801" y="2849"/>
                        <a:pt x="10820" y="2894"/>
                      </a:cubicBezTo>
                      <a:cubicBezTo>
                        <a:pt x="10856" y="2990"/>
                        <a:pt x="10821" y="3083"/>
                        <a:pt x="10732" y="3132"/>
                      </a:cubicBezTo>
                      <a:cubicBezTo>
                        <a:pt x="10685" y="3095"/>
                        <a:pt x="10665" y="3054"/>
                        <a:pt x="10675" y="2990"/>
                      </a:cubicBezTo>
                      <a:cubicBezTo>
                        <a:pt x="10684" y="2940"/>
                        <a:pt x="10664" y="2886"/>
                        <a:pt x="10656" y="2832"/>
                      </a:cubicBezTo>
                      <a:cubicBezTo>
                        <a:pt x="10675" y="2827"/>
                        <a:pt x="10693" y="2824"/>
                        <a:pt x="10710" y="2824"/>
                      </a:cubicBezTo>
                      <a:close/>
                      <a:moveTo>
                        <a:pt x="9821" y="2930"/>
                      </a:moveTo>
                      <a:cubicBezTo>
                        <a:pt x="9990" y="2930"/>
                        <a:pt x="10109" y="3063"/>
                        <a:pt x="10075" y="3249"/>
                      </a:cubicBezTo>
                      <a:cubicBezTo>
                        <a:pt x="10035" y="3212"/>
                        <a:pt x="9999" y="3185"/>
                        <a:pt x="9972" y="3150"/>
                      </a:cubicBezTo>
                      <a:cubicBezTo>
                        <a:pt x="9906" y="3065"/>
                        <a:pt x="9847" y="2976"/>
                        <a:pt x="9721" y="2945"/>
                      </a:cubicBezTo>
                      <a:cubicBezTo>
                        <a:pt x="9756" y="2935"/>
                        <a:pt x="9789" y="2930"/>
                        <a:pt x="9821" y="2930"/>
                      </a:cubicBezTo>
                      <a:close/>
                      <a:moveTo>
                        <a:pt x="10528" y="2821"/>
                      </a:moveTo>
                      <a:cubicBezTo>
                        <a:pt x="10563" y="2821"/>
                        <a:pt x="10591" y="2848"/>
                        <a:pt x="10607" y="2884"/>
                      </a:cubicBezTo>
                      <a:cubicBezTo>
                        <a:pt x="10649" y="2974"/>
                        <a:pt x="10620" y="3099"/>
                        <a:pt x="10537" y="3173"/>
                      </a:cubicBezTo>
                      <a:cubicBezTo>
                        <a:pt x="10505" y="3203"/>
                        <a:pt x="10469" y="3228"/>
                        <a:pt x="10420" y="3266"/>
                      </a:cubicBezTo>
                      <a:cubicBezTo>
                        <a:pt x="10420" y="3135"/>
                        <a:pt x="10413" y="3020"/>
                        <a:pt x="10423" y="2904"/>
                      </a:cubicBezTo>
                      <a:cubicBezTo>
                        <a:pt x="10426" y="2877"/>
                        <a:pt x="10470" y="2839"/>
                        <a:pt x="10502" y="2826"/>
                      </a:cubicBezTo>
                      <a:cubicBezTo>
                        <a:pt x="10511" y="2822"/>
                        <a:pt x="10520" y="2821"/>
                        <a:pt x="10528" y="2821"/>
                      </a:cubicBezTo>
                      <a:close/>
                      <a:moveTo>
                        <a:pt x="9757" y="2990"/>
                      </a:moveTo>
                      <a:cubicBezTo>
                        <a:pt x="9811" y="3042"/>
                        <a:pt x="9864" y="3094"/>
                        <a:pt x="9919" y="3144"/>
                      </a:cubicBezTo>
                      <a:cubicBezTo>
                        <a:pt x="9964" y="3185"/>
                        <a:pt x="10015" y="3218"/>
                        <a:pt x="10056" y="3264"/>
                      </a:cubicBezTo>
                      <a:cubicBezTo>
                        <a:pt x="10079" y="3291"/>
                        <a:pt x="10085" y="3332"/>
                        <a:pt x="10100" y="3369"/>
                      </a:cubicBezTo>
                      <a:cubicBezTo>
                        <a:pt x="10092" y="3370"/>
                        <a:pt x="10084" y="3371"/>
                        <a:pt x="10076" y="3371"/>
                      </a:cubicBezTo>
                      <a:cubicBezTo>
                        <a:pt x="9935" y="3371"/>
                        <a:pt x="9798" y="3206"/>
                        <a:pt x="9740" y="3010"/>
                      </a:cubicBezTo>
                      <a:cubicBezTo>
                        <a:pt x="9746" y="3003"/>
                        <a:pt x="9751" y="2996"/>
                        <a:pt x="9757" y="2990"/>
                      </a:cubicBezTo>
                      <a:close/>
                      <a:moveTo>
                        <a:pt x="10649" y="3129"/>
                      </a:moveTo>
                      <a:lnTo>
                        <a:pt x="10649" y="3129"/>
                      </a:lnTo>
                      <a:cubicBezTo>
                        <a:pt x="10721" y="3228"/>
                        <a:pt x="10643" y="3323"/>
                        <a:pt x="10423" y="3390"/>
                      </a:cubicBezTo>
                      <a:cubicBezTo>
                        <a:pt x="10410" y="3307"/>
                        <a:pt x="10467" y="3278"/>
                        <a:pt x="10514" y="3242"/>
                      </a:cubicBezTo>
                      <a:cubicBezTo>
                        <a:pt x="10561" y="3206"/>
                        <a:pt x="10604" y="3166"/>
                        <a:pt x="10649" y="3129"/>
                      </a:cubicBezTo>
                      <a:close/>
                      <a:moveTo>
                        <a:pt x="9781" y="3304"/>
                      </a:moveTo>
                      <a:cubicBezTo>
                        <a:pt x="9811" y="3304"/>
                        <a:pt x="9845" y="3317"/>
                        <a:pt x="9873" y="3331"/>
                      </a:cubicBezTo>
                      <a:cubicBezTo>
                        <a:pt x="9941" y="3366"/>
                        <a:pt x="10007" y="3407"/>
                        <a:pt x="10092" y="3456"/>
                      </a:cubicBezTo>
                      <a:cubicBezTo>
                        <a:pt x="10104" y="3490"/>
                        <a:pt x="10084" y="3505"/>
                        <a:pt x="10048" y="3505"/>
                      </a:cubicBezTo>
                      <a:cubicBezTo>
                        <a:pt x="10039" y="3505"/>
                        <a:pt x="10029" y="3504"/>
                        <a:pt x="10018" y="3502"/>
                      </a:cubicBezTo>
                      <a:cubicBezTo>
                        <a:pt x="9992" y="3498"/>
                        <a:pt x="9967" y="3487"/>
                        <a:pt x="9941" y="3478"/>
                      </a:cubicBezTo>
                      <a:cubicBezTo>
                        <a:pt x="9840" y="3439"/>
                        <a:pt x="9739" y="3402"/>
                        <a:pt x="9630" y="3361"/>
                      </a:cubicBezTo>
                      <a:cubicBezTo>
                        <a:pt x="9671" y="3342"/>
                        <a:pt x="9716" y="3316"/>
                        <a:pt x="9765" y="3305"/>
                      </a:cubicBezTo>
                      <a:cubicBezTo>
                        <a:pt x="9770" y="3304"/>
                        <a:pt x="9776" y="3304"/>
                        <a:pt x="9781" y="3304"/>
                      </a:cubicBezTo>
                      <a:close/>
                      <a:moveTo>
                        <a:pt x="10627" y="3372"/>
                      </a:moveTo>
                      <a:cubicBezTo>
                        <a:pt x="10699" y="3372"/>
                        <a:pt x="10772" y="3398"/>
                        <a:pt x="10831" y="3446"/>
                      </a:cubicBezTo>
                      <a:cubicBezTo>
                        <a:pt x="10700" y="3469"/>
                        <a:pt x="10565" y="3492"/>
                        <a:pt x="10429" y="3516"/>
                      </a:cubicBezTo>
                      <a:cubicBezTo>
                        <a:pt x="10423" y="3509"/>
                        <a:pt x="10418" y="3504"/>
                        <a:pt x="10413" y="3497"/>
                      </a:cubicBezTo>
                      <a:cubicBezTo>
                        <a:pt x="10426" y="3473"/>
                        <a:pt x="10433" y="3438"/>
                        <a:pt x="10453" y="3425"/>
                      </a:cubicBezTo>
                      <a:cubicBezTo>
                        <a:pt x="10507" y="3390"/>
                        <a:pt x="10567" y="3372"/>
                        <a:pt x="10627" y="3372"/>
                      </a:cubicBezTo>
                      <a:close/>
                      <a:moveTo>
                        <a:pt x="9689" y="3436"/>
                      </a:moveTo>
                      <a:cubicBezTo>
                        <a:pt x="9828" y="3436"/>
                        <a:pt x="9928" y="3547"/>
                        <a:pt x="10060" y="3547"/>
                      </a:cubicBezTo>
                      <a:cubicBezTo>
                        <a:pt x="10072" y="3547"/>
                        <a:pt x="10084" y="3546"/>
                        <a:pt x="10097" y="3544"/>
                      </a:cubicBezTo>
                      <a:lnTo>
                        <a:pt x="10097" y="3544"/>
                      </a:lnTo>
                      <a:cubicBezTo>
                        <a:pt x="10064" y="3597"/>
                        <a:pt x="10028" y="3624"/>
                        <a:pt x="9985" y="3624"/>
                      </a:cubicBezTo>
                      <a:cubicBezTo>
                        <a:pt x="9967" y="3624"/>
                        <a:pt x="9947" y="3619"/>
                        <a:pt x="9927" y="3609"/>
                      </a:cubicBezTo>
                      <a:cubicBezTo>
                        <a:pt x="9829" y="3563"/>
                        <a:pt x="9739" y="3506"/>
                        <a:pt x="9628" y="3444"/>
                      </a:cubicBezTo>
                      <a:cubicBezTo>
                        <a:pt x="9649" y="3439"/>
                        <a:pt x="9669" y="3436"/>
                        <a:pt x="9689" y="3436"/>
                      </a:cubicBezTo>
                      <a:close/>
                      <a:moveTo>
                        <a:pt x="10803" y="3480"/>
                      </a:moveTo>
                      <a:cubicBezTo>
                        <a:pt x="10729" y="3568"/>
                        <a:pt x="10613" y="3625"/>
                        <a:pt x="10527" y="3625"/>
                      </a:cubicBezTo>
                      <a:cubicBezTo>
                        <a:pt x="10477" y="3625"/>
                        <a:pt x="10437" y="3605"/>
                        <a:pt x="10422" y="3562"/>
                      </a:cubicBezTo>
                      <a:cubicBezTo>
                        <a:pt x="10550" y="3533"/>
                        <a:pt x="10676" y="3507"/>
                        <a:pt x="10803" y="3480"/>
                      </a:cubicBezTo>
                      <a:close/>
                      <a:moveTo>
                        <a:pt x="11281" y="3762"/>
                      </a:moveTo>
                      <a:cubicBezTo>
                        <a:pt x="11332" y="3762"/>
                        <a:pt x="11383" y="3766"/>
                        <a:pt x="11435" y="3774"/>
                      </a:cubicBezTo>
                      <a:cubicBezTo>
                        <a:pt x="11482" y="3781"/>
                        <a:pt x="11532" y="3800"/>
                        <a:pt x="11571" y="3826"/>
                      </a:cubicBezTo>
                      <a:cubicBezTo>
                        <a:pt x="11679" y="3898"/>
                        <a:pt x="11673" y="4008"/>
                        <a:pt x="11560" y="4074"/>
                      </a:cubicBezTo>
                      <a:cubicBezTo>
                        <a:pt x="11545" y="4082"/>
                        <a:pt x="11532" y="4090"/>
                        <a:pt x="11511" y="4103"/>
                      </a:cubicBezTo>
                      <a:cubicBezTo>
                        <a:pt x="11529" y="4115"/>
                        <a:pt x="11539" y="4123"/>
                        <a:pt x="11550" y="4128"/>
                      </a:cubicBezTo>
                      <a:cubicBezTo>
                        <a:pt x="11837" y="4250"/>
                        <a:pt x="12002" y="4634"/>
                        <a:pt x="11890" y="4926"/>
                      </a:cubicBezTo>
                      <a:cubicBezTo>
                        <a:pt x="11879" y="4955"/>
                        <a:pt x="11864" y="4985"/>
                        <a:pt x="11848" y="5012"/>
                      </a:cubicBezTo>
                      <a:cubicBezTo>
                        <a:pt x="11817" y="5061"/>
                        <a:pt x="11788" y="5085"/>
                        <a:pt x="11754" y="5085"/>
                      </a:cubicBezTo>
                      <a:cubicBezTo>
                        <a:pt x="11727" y="5085"/>
                        <a:pt x="11696" y="5069"/>
                        <a:pt x="11658" y="5036"/>
                      </a:cubicBezTo>
                      <a:cubicBezTo>
                        <a:pt x="11652" y="5031"/>
                        <a:pt x="11641" y="5029"/>
                        <a:pt x="11621" y="5021"/>
                      </a:cubicBezTo>
                      <a:cubicBezTo>
                        <a:pt x="11618" y="5058"/>
                        <a:pt x="11612" y="5088"/>
                        <a:pt x="11614" y="5118"/>
                      </a:cubicBezTo>
                      <a:cubicBezTo>
                        <a:pt x="11624" y="5310"/>
                        <a:pt x="11594" y="5492"/>
                        <a:pt x="11496" y="5661"/>
                      </a:cubicBezTo>
                      <a:cubicBezTo>
                        <a:pt x="11429" y="5775"/>
                        <a:pt x="11324" y="5838"/>
                        <a:pt x="11211" y="5838"/>
                      </a:cubicBezTo>
                      <a:cubicBezTo>
                        <a:pt x="11176" y="5838"/>
                        <a:pt x="11140" y="5832"/>
                        <a:pt x="11104" y="5819"/>
                      </a:cubicBezTo>
                      <a:cubicBezTo>
                        <a:pt x="11093" y="5815"/>
                        <a:pt x="11083" y="5807"/>
                        <a:pt x="11053" y="5792"/>
                      </a:cubicBezTo>
                      <a:cubicBezTo>
                        <a:pt x="11217" y="5789"/>
                        <a:pt x="11329" y="5719"/>
                        <a:pt x="11391" y="5598"/>
                      </a:cubicBezTo>
                      <a:cubicBezTo>
                        <a:pt x="11448" y="5486"/>
                        <a:pt x="11498" y="5363"/>
                        <a:pt x="11521" y="5239"/>
                      </a:cubicBezTo>
                      <a:cubicBezTo>
                        <a:pt x="11553" y="5066"/>
                        <a:pt x="11528" y="4894"/>
                        <a:pt x="11436" y="4731"/>
                      </a:cubicBezTo>
                      <a:lnTo>
                        <a:pt x="11436" y="4731"/>
                      </a:lnTo>
                      <a:cubicBezTo>
                        <a:pt x="11454" y="4746"/>
                        <a:pt x="11472" y="4762"/>
                        <a:pt x="11491" y="4778"/>
                      </a:cubicBezTo>
                      <a:cubicBezTo>
                        <a:pt x="11524" y="4812"/>
                        <a:pt x="11558" y="4839"/>
                        <a:pt x="11601" y="4839"/>
                      </a:cubicBezTo>
                      <a:cubicBezTo>
                        <a:pt x="11616" y="4839"/>
                        <a:pt x="11632" y="4835"/>
                        <a:pt x="11649" y="4828"/>
                      </a:cubicBezTo>
                      <a:cubicBezTo>
                        <a:pt x="11716" y="4797"/>
                        <a:pt x="11750" y="4741"/>
                        <a:pt x="11751" y="4668"/>
                      </a:cubicBezTo>
                      <a:cubicBezTo>
                        <a:pt x="11757" y="4423"/>
                        <a:pt x="11564" y="4226"/>
                        <a:pt x="11323" y="4226"/>
                      </a:cubicBezTo>
                      <a:cubicBezTo>
                        <a:pt x="11316" y="4226"/>
                        <a:pt x="11309" y="4226"/>
                        <a:pt x="11301" y="4227"/>
                      </a:cubicBezTo>
                      <a:cubicBezTo>
                        <a:pt x="11158" y="4234"/>
                        <a:pt x="11026" y="4272"/>
                        <a:pt x="10910" y="4365"/>
                      </a:cubicBezTo>
                      <a:cubicBezTo>
                        <a:pt x="10905" y="4358"/>
                        <a:pt x="10899" y="4351"/>
                        <a:pt x="10893" y="4343"/>
                      </a:cubicBezTo>
                      <a:cubicBezTo>
                        <a:pt x="10931" y="4306"/>
                        <a:pt x="10967" y="4266"/>
                        <a:pt x="11010" y="4234"/>
                      </a:cubicBezTo>
                      <a:cubicBezTo>
                        <a:pt x="11032" y="4216"/>
                        <a:pt x="11064" y="4210"/>
                        <a:pt x="11093" y="4204"/>
                      </a:cubicBezTo>
                      <a:cubicBezTo>
                        <a:pt x="11150" y="4189"/>
                        <a:pt x="11206" y="4175"/>
                        <a:pt x="11219" y="4107"/>
                      </a:cubicBezTo>
                      <a:cubicBezTo>
                        <a:pt x="11232" y="4035"/>
                        <a:pt x="11191" y="3981"/>
                        <a:pt x="11135" y="3955"/>
                      </a:cubicBezTo>
                      <a:cubicBezTo>
                        <a:pt x="11049" y="3916"/>
                        <a:pt x="10955" y="3896"/>
                        <a:pt x="10871" y="3869"/>
                      </a:cubicBezTo>
                      <a:cubicBezTo>
                        <a:pt x="10871" y="3869"/>
                        <a:pt x="10884" y="3859"/>
                        <a:pt x="10900" y="3852"/>
                      </a:cubicBezTo>
                      <a:cubicBezTo>
                        <a:pt x="11022" y="3790"/>
                        <a:pt x="11150" y="3762"/>
                        <a:pt x="11281" y="3762"/>
                      </a:cubicBezTo>
                      <a:close/>
                      <a:moveTo>
                        <a:pt x="8892" y="7409"/>
                      </a:moveTo>
                      <a:cubicBezTo>
                        <a:pt x="9006" y="7409"/>
                        <a:pt x="9120" y="7434"/>
                        <a:pt x="9192" y="7485"/>
                      </a:cubicBezTo>
                      <a:cubicBezTo>
                        <a:pt x="9199" y="7491"/>
                        <a:pt x="9204" y="7499"/>
                        <a:pt x="9209" y="7502"/>
                      </a:cubicBezTo>
                      <a:cubicBezTo>
                        <a:pt x="9130" y="7508"/>
                        <a:pt x="9052" y="7502"/>
                        <a:pt x="8976" y="7517"/>
                      </a:cubicBezTo>
                      <a:cubicBezTo>
                        <a:pt x="8661" y="7576"/>
                        <a:pt x="8535" y="7934"/>
                        <a:pt x="8740" y="8181"/>
                      </a:cubicBezTo>
                      <a:cubicBezTo>
                        <a:pt x="8781" y="8231"/>
                        <a:pt x="8832" y="8271"/>
                        <a:pt x="8898" y="8271"/>
                      </a:cubicBezTo>
                      <a:cubicBezTo>
                        <a:pt x="8914" y="8271"/>
                        <a:pt x="8931" y="8268"/>
                        <a:pt x="8948" y="8263"/>
                      </a:cubicBezTo>
                      <a:cubicBezTo>
                        <a:pt x="9046" y="8234"/>
                        <a:pt x="9079" y="8167"/>
                        <a:pt x="9032" y="8077"/>
                      </a:cubicBezTo>
                      <a:cubicBezTo>
                        <a:pt x="8990" y="7996"/>
                        <a:pt x="8985" y="7923"/>
                        <a:pt x="9050" y="7851"/>
                      </a:cubicBezTo>
                      <a:cubicBezTo>
                        <a:pt x="9086" y="7811"/>
                        <a:pt x="9133" y="7792"/>
                        <a:pt x="9178" y="7792"/>
                      </a:cubicBezTo>
                      <a:cubicBezTo>
                        <a:pt x="9226" y="7792"/>
                        <a:pt x="9273" y="7814"/>
                        <a:pt x="9308" y="7857"/>
                      </a:cubicBezTo>
                      <a:cubicBezTo>
                        <a:pt x="9333" y="7888"/>
                        <a:pt x="9353" y="7925"/>
                        <a:pt x="9367" y="7961"/>
                      </a:cubicBezTo>
                      <a:cubicBezTo>
                        <a:pt x="9682" y="8843"/>
                        <a:pt x="9306" y="9876"/>
                        <a:pt x="8474" y="10306"/>
                      </a:cubicBezTo>
                      <a:cubicBezTo>
                        <a:pt x="8346" y="10372"/>
                        <a:pt x="8189" y="10382"/>
                        <a:pt x="8045" y="10418"/>
                      </a:cubicBezTo>
                      <a:cubicBezTo>
                        <a:pt x="8044" y="10416"/>
                        <a:pt x="8044" y="10412"/>
                        <a:pt x="8042" y="10409"/>
                      </a:cubicBezTo>
                      <a:cubicBezTo>
                        <a:pt x="8197" y="10326"/>
                        <a:pt x="8356" y="10251"/>
                        <a:pt x="8501" y="10156"/>
                      </a:cubicBezTo>
                      <a:cubicBezTo>
                        <a:pt x="8827" y="9954"/>
                        <a:pt x="9074" y="9684"/>
                        <a:pt x="9178" y="9306"/>
                      </a:cubicBezTo>
                      <a:cubicBezTo>
                        <a:pt x="9213" y="9177"/>
                        <a:pt x="9234" y="9038"/>
                        <a:pt x="9230" y="8904"/>
                      </a:cubicBezTo>
                      <a:cubicBezTo>
                        <a:pt x="9228" y="8806"/>
                        <a:pt x="9184" y="8702"/>
                        <a:pt x="9137" y="8613"/>
                      </a:cubicBezTo>
                      <a:cubicBezTo>
                        <a:pt x="9092" y="8524"/>
                        <a:pt x="8974" y="8473"/>
                        <a:pt x="8868" y="8473"/>
                      </a:cubicBezTo>
                      <a:cubicBezTo>
                        <a:pt x="8847" y="8473"/>
                        <a:pt x="8826" y="8475"/>
                        <a:pt x="8807" y="8479"/>
                      </a:cubicBezTo>
                      <a:cubicBezTo>
                        <a:pt x="8753" y="8491"/>
                        <a:pt x="8738" y="8527"/>
                        <a:pt x="8739" y="8577"/>
                      </a:cubicBezTo>
                      <a:cubicBezTo>
                        <a:pt x="8742" y="8673"/>
                        <a:pt x="8709" y="8758"/>
                        <a:pt x="8638" y="8823"/>
                      </a:cubicBezTo>
                      <a:cubicBezTo>
                        <a:pt x="8596" y="8863"/>
                        <a:pt x="8552" y="8882"/>
                        <a:pt x="8511" y="8882"/>
                      </a:cubicBezTo>
                      <a:cubicBezTo>
                        <a:pt x="8455" y="8882"/>
                        <a:pt x="8405" y="8847"/>
                        <a:pt x="8371" y="8779"/>
                      </a:cubicBezTo>
                      <a:cubicBezTo>
                        <a:pt x="8307" y="8651"/>
                        <a:pt x="8285" y="8521"/>
                        <a:pt x="8363" y="8387"/>
                      </a:cubicBezTo>
                      <a:cubicBezTo>
                        <a:pt x="8372" y="8372"/>
                        <a:pt x="8368" y="8347"/>
                        <a:pt x="8371" y="8326"/>
                      </a:cubicBezTo>
                      <a:lnTo>
                        <a:pt x="8371" y="8326"/>
                      </a:lnTo>
                      <a:cubicBezTo>
                        <a:pt x="8349" y="8329"/>
                        <a:pt x="8325" y="8329"/>
                        <a:pt x="8304" y="8335"/>
                      </a:cubicBezTo>
                      <a:cubicBezTo>
                        <a:pt x="8290" y="8338"/>
                        <a:pt x="8279" y="8351"/>
                        <a:pt x="8267" y="8357"/>
                      </a:cubicBezTo>
                      <a:cubicBezTo>
                        <a:pt x="8213" y="8381"/>
                        <a:pt x="8160" y="8395"/>
                        <a:pt x="8111" y="8395"/>
                      </a:cubicBezTo>
                      <a:cubicBezTo>
                        <a:pt x="8009" y="8395"/>
                        <a:pt x="7925" y="8336"/>
                        <a:pt x="7893" y="8188"/>
                      </a:cubicBezTo>
                      <a:cubicBezTo>
                        <a:pt x="7871" y="8089"/>
                        <a:pt x="7880" y="8004"/>
                        <a:pt x="7928" y="7892"/>
                      </a:cubicBezTo>
                      <a:cubicBezTo>
                        <a:pt x="7943" y="7918"/>
                        <a:pt x="7957" y="7940"/>
                        <a:pt x="7969" y="7963"/>
                      </a:cubicBezTo>
                      <a:cubicBezTo>
                        <a:pt x="8045" y="8092"/>
                        <a:pt x="8172" y="8168"/>
                        <a:pt x="8297" y="8168"/>
                      </a:cubicBezTo>
                      <a:cubicBezTo>
                        <a:pt x="8333" y="8168"/>
                        <a:pt x="8368" y="8162"/>
                        <a:pt x="8402" y="8149"/>
                      </a:cubicBezTo>
                      <a:cubicBezTo>
                        <a:pt x="8497" y="8113"/>
                        <a:pt x="8541" y="8048"/>
                        <a:pt x="8528" y="7947"/>
                      </a:cubicBezTo>
                      <a:cubicBezTo>
                        <a:pt x="8521" y="7881"/>
                        <a:pt x="8506" y="7815"/>
                        <a:pt x="8490" y="7751"/>
                      </a:cubicBezTo>
                      <a:cubicBezTo>
                        <a:pt x="8460" y="7639"/>
                        <a:pt x="8485" y="7558"/>
                        <a:pt x="8576" y="7491"/>
                      </a:cubicBezTo>
                      <a:cubicBezTo>
                        <a:pt x="8652" y="7436"/>
                        <a:pt x="8772" y="7409"/>
                        <a:pt x="8892" y="7409"/>
                      </a:cubicBezTo>
                      <a:close/>
                      <a:moveTo>
                        <a:pt x="2621" y="9813"/>
                      </a:moveTo>
                      <a:cubicBezTo>
                        <a:pt x="3267" y="9813"/>
                        <a:pt x="3909" y="9889"/>
                        <a:pt x="4544" y="10044"/>
                      </a:cubicBezTo>
                      <a:cubicBezTo>
                        <a:pt x="4901" y="10131"/>
                        <a:pt x="5249" y="10254"/>
                        <a:pt x="5604" y="10358"/>
                      </a:cubicBezTo>
                      <a:cubicBezTo>
                        <a:pt x="5723" y="10393"/>
                        <a:pt x="5846" y="10423"/>
                        <a:pt x="5966" y="10466"/>
                      </a:cubicBezTo>
                      <a:cubicBezTo>
                        <a:pt x="5801" y="10458"/>
                        <a:pt x="5635" y="10456"/>
                        <a:pt x="5469" y="10439"/>
                      </a:cubicBezTo>
                      <a:cubicBezTo>
                        <a:pt x="5393" y="10431"/>
                        <a:pt x="5321" y="10384"/>
                        <a:pt x="5244" y="10366"/>
                      </a:cubicBezTo>
                      <a:cubicBezTo>
                        <a:pt x="4518" y="10198"/>
                        <a:pt x="3797" y="9997"/>
                        <a:pt x="3043" y="9997"/>
                      </a:cubicBezTo>
                      <a:cubicBezTo>
                        <a:pt x="2990" y="9997"/>
                        <a:pt x="2936" y="9998"/>
                        <a:pt x="2882" y="10000"/>
                      </a:cubicBezTo>
                      <a:cubicBezTo>
                        <a:pt x="2396" y="10018"/>
                        <a:pt x="1912" y="10044"/>
                        <a:pt x="1442" y="10185"/>
                      </a:cubicBezTo>
                      <a:cubicBezTo>
                        <a:pt x="1100" y="10288"/>
                        <a:pt x="781" y="10436"/>
                        <a:pt x="501" y="10662"/>
                      </a:cubicBezTo>
                      <a:cubicBezTo>
                        <a:pt x="497" y="10665"/>
                        <a:pt x="494" y="10671"/>
                        <a:pt x="489" y="10671"/>
                      </a:cubicBezTo>
                      <a:cubicBezTo>
                        <a:pt x="387" y="10676"/>
                        <a:pt x="314" y="10733"/>
                        <a:pt x="248" y="10801"/>
                      </a:cubicBezTo>
                      <a:cubicBezTo>
                        <a:pt x="186" y="10867"/>
                        <a:pt x="125" y="10936"/>
                        <a:pt x="63" y="11003"/>
                      </a:cubicBezTo>
                      <a:cubicBezTo>
                        <a:pt x="57" y="11003"/>
                        <a:pt x="50" y="11002"/>
                        <a:pt x="44" y="11002"/>
                      </a:cubicBezTo>
                      <a:cubicBezTo>
                        <a:pt x="55" y="10945"/>
                        <a:pt x="62" y="10887"/>
                        <a:pt x="77" y="10830"/>
                      </a:cubicBezTo>
                      <a:cubicBezTo>
                        <a:pt x="171" y="10489"/>
                        <a:pt x="409" y="10277"/>
                        <a:pt x="718" y="10132"/>
                      </a:cubicBezTo>
                      <a:cubicBezTo>
                        <a:pt x="1068" y="9969"/>
                        <a:pt x="1441" y="9889"/>
                        <a:pt x="1822" y="9851"/>
                      </a:cubicBezTo>
                      <a:cubicBezTo>
                        <a:pt x="2089" y="9825"/>
                        <a:pt x="2355" y="9813"/>
                        <a:pt x="2621" y="9813"/>
                      </a:cubicBezTo>
                      <a:close/>
                      <a:moveTo>
                        <a:pt x="10940" y="1003"/>
                      </a:moveTo>
                      <a:cubicBezTo>
                        <a:pt x="11064" y="1003"/>
                        <a:pt x="11174" y="1060"/>
                        <a:pt x="11261" y="1174"/>
                      </a:cubicBezTo>
                      <a:cubicBezTo>
                        <a:pt x="11442" y="1408"/>
                        <a:pt x="11405" y="1797"/>
                        <a:pt x="11186" y="1995"/>
                      </a:cubicBezTo>
                      <a:cubicBezTo>
                        <a:pt x="11123" y="2052"/>
                        <a:pt x="11052" y="2077"/>
                        <a:pt x="10977" y="2077"/>
                      </a:cubicBezTo>
                      <a:cubicBezTo>
                        <a:pt x="10948" y="2077"/>
                        <a:pt x="10918" y="2074"/>
                        <a:pt x="10888" y="2067"/>
                      </a:cubicBezTo>
                      <a:cubicBezTo>
                        <a:pt x="10877" y="2064"/>
                        <a:pt x="10865" y="2057"/>
                        <a:pt x="10855" y="2051"/>
                      </a:cubicBezTo>
                      <a:cubicBezTo>
                        <a:pt x="10767" y="2001"/>
                        <a:pt x="10729" y="1875"/>
                        <a:pt x="10764" y="1754"/>
                      </a:cubicBezTo>
                      <a:cubicBezTo>
                        <a:pt x="10795" y="1656"/>
                        <a:pt x="10889" y="1583"/>
                        <a:pt x="10985" y="1583"/>
                      </a:cubicBezTo>
                      <a:cubicBezTo>
                        <a:pt x="10987" y="1583"/>
                        <a:pt x="10989" y="1583"/>
                        <a:pt x="10991" y="1583"/>
                      </a:cubicBezTo>
                      <a:cubicBezTo>
                        <a:pt x="11060" y="1586"/>
                        <a:pt x="11073" y="1648"/>
                        <a:pt x="11106" y="1689"/>
                      </a:cubicBezTo>
                      <a:cubicBezTo>
                        <a:pt x="11124" y="1709"/>
                        <a:pt x="11144" y="1728"/>
                        <a:pt x="11162" y="1747"/>
                      </a:cubicBezTo>
                      <a:cubicBezTo>
                        <a:pt x="11182" y="1727"/>
                        <a:pt x="11207" y="1709"/>
                        <a:pt x="11219" y="1684"/>
                      </a:cubicBezTo>
                      <a:cubicBezTo>
                        <a:pt x="11289" y="1539"/>
                        <a:pt x="11196" y="1294"/>
                        <a:pt x="11041" y="1209"/>
                      </a:cubicBezTo>
                      <a:cubicBezTo>
                        <a:pt x="10991" y="1182"/>
                        <a:pt x="10939" y="1169"/>
                        <a:pt x="10887" y="1169"/>
                      </a:cubicBezTo>
                      <a:cubicBezTo>
                        <a:pt x="10779" y="1169"/>
                        <a:pt x="10675" y="1225"/>
                        <a:pt x="10608" y="1329"/>
                      </a:cubicBezTo>
                      <a:cubicBezTo>
                        <a:pt x="10485" y="1518"/>
                        <a:pt x="10454" y="1733"/>
                        <a:pt x="10421" y="1949"/>
                      </a:cubicBezTo>
                      <a:cubicBezTo>
                        <a:pt x="10313" y="2654"/>
                        <a:pt x="10380" y="3363"/>
                        <a:pt x="10372" y="4071"/>
                      </a:cubicBezTo>
                      <a:cubicBezTo>
                        <a:pt x="10371" y="4154"/>
                        <a:pt x="10372" y="4237"/>
                        <a:pt x="10388" y="4329"/>
                      </a:cubicBezTo>
                      <a:cubicBezTo>
                        <a:pt x="10404" y="4306"/>
                        <a:pt x="10419" y="4281"/>
                        <a:pt x="10435" y="4257"/>
                      </a:cubicBezTo>
                      <a:cubicBezTo>
                        <a:pt x="10527" y="4104"/>
                        <a:pt x="10649" y="3989"/>
                        <a:pt x="10829" y="3954"/>
                      </a:cubicBezTo>
                      <a:cubicBezTo>
                        <a:pt x="10862" y="3947"/>
                        <a:pt x="10895" y="3943"/>
                        <a:pt x="10927" y="3943"/>
                      </a:cubicBezTo>
                      <a:cubicBezTo>
                        <a:pt x="10997" y="3943"/>
                        <a:pt x="11065" y="3962"/>
                        <a:pt x="11124" y="4015"/>
                      </a:cubicBezTo>
                      <a:cubicBezTo>
                        <a:pt x="11146" y="4035"/>
                        <a:pt x="11175" y="4073"/>
                        <a:pt x="11170" y="4096"/>
                      </a:cubicBezTo>
                      <a:cubicBezTo>
                        <a:pt x="11166" y="4121"/>
                        <a:pt x="11126" y="4148"/>
                        <a:pt x="11096" y="4154"/>
                      </a:cubicBezTo>
                      <a:cubicBezTo>
                        <a:pt x="10949" y="4189"/>
                        <a:pt x="10868" y="4287"/>
                        <a:pt x="10824" y="4422"/>
                      </a:cubicBezTo>
                      <a:cubicBezTo>
                        <a:pt x="10816" y="4444"/>
                        <a:pt x="10815" y="4467"/>
                        <a:pt x="10811" y="4490"/>
                      </a:cubicBezTo>
                      <a:cubicBezTo>
                        <a:pt x="10816" y="4494"/>
                        <a:pt x="10823" y="4498"/>
                        <a:pt x="10827" y="4501"/>
                      </a:cubicBezTo>
                      <a:cubicBezTo>
                        <a:pt x="10847" y="4484"/>
                        <a:pt x="10869" y="4468"/>
                        <a:pt x="10888" y="4449"/>
                      </a:cubicBezTo>
                      <a:cubicBezTo>
                        <a:pt x="11005" y="4335"/>
                        <a:pt x="11139" y="4276"/>
                        <a:pt x="11289" y="4276"/>
                      </a:cubicBezTo>
                      <a:cubicBezTo>
                        <a:pt x="11329" y="4276"/>
                        <a:pt x="11371" y="4280"/>
                        <a:pt x="11413" y="4289"/>
                      </a:cubicBezTo>
                      <a:cubicBezTo>
                        <a:pt x="11580" y="4321"/>
                        <a:pt x="11712" y="4505"/>
                        <a:pt x="11694" y="4676"/>
                      </a:cubicBezTo>
                      <a:cubicBezTo>
                        <a:pt x="11690" y="4713"/>
                        <a:pt x="11658" y="4763"/>
                        <a:pt x="11626" y="4778"/>
                      </a:cubicBezTo>
                      <a:cubicBezTo>
                        <a:pt x="11622" y="4780"/>
                        <a:pt x="11617" y="4781"/>
                        <a:pt x="11612" y="4781"/>
                      </a:cubicBezTo>
                      <a:cubicBezTo>
                        <a:pt x="11585" y="4781"/>
                        <a:pt x="11545" y="4759"/>
                        <a:pt x="11518" y="4743"/>
                      </a:cubicBezTo>
                      <a:cubicBezTo>
                        <a:pt x="11475" y="4716"/>
                        <a:pt x="11441" y="4674"/>
                        <a:pt x="11395" y="4649"/>
                      </a:cubicBezTo>
                      <a:cubicBezTo>
                        <a:pt x="11356" y="4627"/>
                        <a:pt x="11307" y="4618"/>
                        <a:pt x="11245" y="4598"/>
                      </a:cubicBezTo>
                      <a:lnTo>
                        <a:pt x="11245" y="4598"/>
                      </a:lnTo>
                      <a:cubicBezTo>
                        <a:pt x="11256" y="4630"/>
                        <a:pt x="11256" y="4645"/>
                        <a:pt x="11264" y="4651"/>
                      </a:cubicBezTo>
                      <a:cubicBezTo>
                        <a:pt x="11482" y="4824"/>
                        <a:pt x="11505" y="5054"/>
                        <a:pt x="11455" y="5304"/>
                      </a:cubicBezTo>
                      <a:cubicBezTo>
                        <a:pt x="11430" y="5431"/>
                        <a:pt x="11382" y="5552"/>
                        <a:pt x="11288" y="5646"/>
                      </a:cubicBezTo>
                      <a:cubicBezTo>
                        <a:pt x="11235" y="5699"/>
                        <a:pt x="11174" y="5738"/>
                        <a:pt x="11105" y="5738"/>
                      </a:cubicBezTo>
                      <a:cubicBezTo>
                        <a:pt x="11078" y="5738"/>
                        <a:pt x="11050" y="5732"/>
                        <a:pt x="11020" y="5718"/>
                      </a:cubicBezTo>
                      <a:cubicBezTo>
                        <a:pt x="10988" y="5703"/>
                        <a:pt x="10948" y="5662"/>
                        <a:pt x="10945" y="5631"/>
                      </a:cubicBezTo>
                      <a:cubicBezTo>
                        <a:pt x="10943" y="5599"/>
                        <a:pt x="10975" y="5553"/>
                        <a:pt x="11005" y="5532"/>
                      </a:cubicBezTo>
                      <a:cubicBezTo>
                        <a:pt x="11182" y="5413"/>
                        <a:pt x="11244" y="5237"/>
                        <a:pt x="11172" y="5036"/>
                      </a:cubicBezTo>
                      <a:cubicBezTo>
                        <a:pt x="11146" y="4965"/>
                        <a:pt x="11108" y="4906"/>
                        <a:pt x="11027" y="4894"/>
                      </a:cubicBezTo>
                      <a:cubicBezTo>
                        <a:pt x="11018" y="4893"/>
                        <a:pt x="11010" y="4892"/>
                        <a:pt x="11003" y="4892"/>
                      </a:cubicBezTo>
                      <a:cubicBezTo>
                        <a:pt x="10931" y="4892"/>
                        <a:pt x="10879" y="4938"/>
                        <a:pt x="10844" y="4997"/>
                      </a:cubicBezTo>
                      <a:cubicBezTo>
                        <a:pt x="10768" y="5121"/>
                        <a:pt x="10743" y="5262"/>
                        <a:pt x="10736" y="5403"/>
                      </a:cubicBezTo>
                      <a:cubicBezTo>
                        <a:pt x="10728" y="5552"/>
                        <a:pt x="10724" y="5701"/>
                        <a:pt x="10728" y="5848"/>
                      </a:cubicBezTo>
                      <a:cubicBezTo>
                        <a:pt x="10749" y="6558"/>
                        <a:pt x="10716" y="7266"/>
                        <a:pt x="10594" y="7965"/>
                      </a:cubicBezTo>
                      <a:cubicBezTo>
                        <a:pt x="10535" y="8307"/>
                        <a:pt x="10448" y="8646"/>
                        <a:pt x="10364" y="8983"/>
                      </a:cubicBezTo>
                      <a:cubicBezTo>
                        <a:pt x="10313" y="9193"/>
                        <a:pt x="10209" y="9380"/>
                        <a:pt x="10077" y="9550"/>
                      </a:cubicBezTo>
                      <a:cubicBezTo>
                        <a:pt x="9676" y="10077"/>
                        <a:pt x="9161" y="10433"/>
                        <a:pt x="8507" y="10559"/>
                      </a:cubicBezTo>
                      <a:cubicBezTo>
                        <a:pt x="8038" y="10650"/>
                        <a:pt x="7569" y="10753"/>
                        <a:pt x="7089" y="10753"/>
                      </a:cubicBezTo>
                      <a:cubicBezTo>
                        <a:pt x="7084" y="10753"/>
                        <a:pt x="7079" y="10753"/>
                        <a:pt x="7075" y="10753"/>
                      </a:cubicBezTo>
                      <a:cubicBezTo>
                        <a:pt x="6628" y="10750"/>
                        <a:pt x="6182" y="10735"/>
                        <a:pt x="5738" y="10712"/>
                      </a:cubicBezTo>
                      <a:cubicBezTo>
                        <a:pt x="5029" y="10671"/>
                        <a:pt x="4320" y="10610"/>
                        <a:pt x="3611" y="10575"/>
                      </a:cubicBezTo>
                      <a:cubicBezTo>
                        <a:pt x="3228" y="10557"/>
                        <a:pt x="2843" y="10550"/>
                        <a:pt x="2459" y="10550"/>
                      </a:cubicBezTo>
                      <a:cubicBezTo>
                        <a:pt x="2370" y="10550"/>
                        <a:pt x="2282" y="10551"/>
                        <a:pt x="2194" y="10551"/>
                      </a:cubicBezTo>
                      <a:cubicBezTo>
                        <a:pt x="1936" y="10552"/>
                        <a:pt x="1680" y="10601"/>
                        <a:pt x="1436" y="10687"/>
                      </a:cubicBezTo>
                      <a:cubicBezTo>
                        <a:pt x="1373" y="10708"/>
                        <a:pt x="1312" y="10750"/>
                        <a:pt x="1259" y="10793"/>
                      </a:cubicBezTo>
                      <a:cubicBezTo>
                        <a:pt x="1176" y="10858"/>
                        <a:pt x="1166" y="10992"/>
                        <a:pt x="1229" y="11075"/>
                      </a:cubicBezTo>
                      <a:cubicBezTo>
                        <a:pt x="1244" y="11095"/>
                        <a:pt x="1259" y="11107"/>
                        <a:pt x="1273" y="11107"/>
                      </a:cubicBezTo>
                      <a:cubicBezTo>
                        <a:pt x="1286" y="11107"/>
                        <a:pt x="1299" y="11096"/>
                        <a:pt x="1313" y="11071"/>
                      </a:cubicBezTo>
                      <a:cubicBezTo>
                        <a:pt x="1350" y="11001"/>
                        <a:pt x="1398" y="10935"/>
                        <a:pt x="1481" y="10935"/>
                      </a:cubicBezTo>
                      <a:cubicBezTo>
                        <a:pt x="1487" y="10935"/>
                        <a:pt x="1492" y="10935"/>
                        <a:pt x="1499" y="10936"/>
                      </a:cubicBezTo>
                      <a:cubicBezTo>
                        <a:pt x="1597" y="10946"/>
                        <a:pt x="1653" y="11019"/>
                        <a:pt x="1691" y="11105"/>
                      </a:cubicBezTo>
                      <a:cubicBezTo>
                        <a:pt x="1740" y="11215"/>
                        <a:pt x="1717" y="11315"/>
                        <a:pt x="1643" y="11404"/>
                      </a:cubicBezTo>
                      <a:cubicBezTo>
                        <a:pt x="1574" y="11485"/>
                        <a:pt x="1493" y="11546"/>
                        <a:pt x="1386" y="11546"/>
                      </a:cubicBezTo>
                      <a:cubicBezTo>
                        <a:pt x="1372" y="11546"/>
                        <a:pt x="1357" y="11545"/>
                        <a:pt x="1342" y="11543"/>
                      </a:cubicBezTo>
                      <a:cubicBezTo>
                        <a:pt x="1151" y="11514"/>
                        <a:pt x="966" y="11336"/>
                        <a:pt x="928" y="11151"/>
                      </a:cubicBezTo>
                      <a:cubicBezTo>
                        <a:pt x="890" y="10966"/>
                        <a:pt x="988" y="10759"/>
                        <a:pt x="1169" y="10655"/>
                      </a:cubicBezTo>
                      <a:cubicBezTo>
                        <a:pt x="1386" y="10530"/>
                        <a:pt x="1626" y="10478"/>
                        <a:pt x="1869" y="10443"/>
                      </a:cubicBezTo>
                      <a:cubicBezTo>
                        <a:pt x="2157" y="10401"/>
                        <a:pt x="2446" y="10383"/>
                        <a:pt x="2735" y="10383"/>
                      </a:cubicBezTo>
                      <a:cubicBezTo>
                        <a:pt x="2824" y="10383"/>
                        <a:pt x="2913" y="10385"/>
                        <a:pt x="3003" y="10388"/>
                      </a:cubicBezTo>
                      <a:cubicBezTo>
                        <a:pt x="3730" y="10414"/>
                        <a:pt x="4458" y="10443"/>
                        <a:pt x="5185" y="10475"/>
                      </a:cubicBezTo>
                      <a:cubicBezTo>
                        <a:pt x="5709" y="10499"/>
                        <a:pt x="6234" y="10537"/>
                        <a:pt x="6757" y="10556"/>
                      </a:cubicBezTo>
                      <a:cubicBezTo>
                        <a:pt x="6818" y="10558"/>
                        <a:pt x="6880" y="10559"/>
                        <a:pt x="6941" y="10559"/>
                      </a:cubicBezTo>
                      <a:cubicBezTo>
                        <a:pt x="7348" y="10559"/>
                        <a:pt x="7753" y="10515"/>
                        <a:pt x="8155" y="10442"/>
                      </a:cubicBezTo>
                      <a:cubicBezTo>
                        <a:pt x="8407" y="10396"/>
                        <a:pt x="8631" y="10293"/>
                        <a:pt x="8825" y="10127"/>
                      </a:cubicBezTo>
                      <a:cubicBezTo>
                        <a:pt x="9235" y="9776"/>
                        <a:pt x="9463" y="9328"/>
                        <a:pt x="9521" y="8791"/>
                      </a:cubicBezTo>
                      <a:cubicBezTo>
                        <a:pt x="9551" y="8513"/>
                        <a:pt x="9507" y="8248"/>
                        <a:pt x="9428" y="7986"/>
                      </a:cubicBezTo>
                      <a:cubicBezTo>
                        <a:pt x="9411" y="7930"/>
                        <a:pt x="9383" y="7876"/>
                        <a:pt x="9349" y="7829"/>
                      </a:cubicBezTo>
                      <a:cubicBezTo>
                        <a:pt x="9306" y="7768"/>
                        <a:pt x="9247" y="7738"/>
                        <a:pt x="9183" y="7738"/>
                      </a:cubicBezTo>
                      <a:cubicBezTo>
                        <a:pt x="9145" y="7738"/>
                        <a:pt x="9105" y="7749"/>
                        <a:pt x="9066" y="7772"/>
                      </a:cubicBezTo>
                      <a:cubicBezTo>
                        <a:pt x="8967" y="7830"/>
                        <a:pt x="8924" y="7948"/>
                        <a:pt x="8965" y="8053"/>
                      </a:cubicBezTo>
                      <a:cubicBezTo>
                        <a:pt x="8970" y="8066"/>
                        <a:pt x="8980" y="8078"/>
                        <a:pt x="8982" y="8093"/>
                      </a:cubicBezTo>
                      <a:cubicBezTo>
                        <a:pt x="8988" y="8125"/>
                        <a:pt x="9002" y="8176"/>
                        <a:pt x="8989" y="8185"/>
                      </a:cubicBezTo>
                      <a:cubicBezTo>
                        <a:pt x="8963" y="8203"/>
                        <a:pt x="8925" y="8218"/>
                        <a:pt x="8893" y="8218"/>
                      </a:cubicBezTo>
                      <a:cubicBezTo>
                        <a:pt x="8887" y="8218"/>
                        <a:pt x="8881" y="8217"/>
                        <a:pt x="8875" y="8216"/>
                      </a:cubicBezTo>
                      <a:cubicBezTo>
                        <a:pt x="8836" y="8207"/>
                        <a:pt x="8794" y="8176"/>
                        <a:pt x="8769" y="8141"/>
                      </a:cubicBezTo>
                      <a:cubicBezTo>
                        <a:pt x="8594" y="7913"/>
                        <a:pt x="8715" y="7608"/>
                        <a:pt x="8998" y="7560"/>
                      </a:cubicBezTo>
                      <a:cubicBezTo>
                        <a:pt x="9031" y="7554"/>
                        <a:pt x="9063" y="7550"/>
                        <a:pt x="9095" y="7550"/>
                      </a:cubicBezTo>
                      <a:cubicBezTo>
                        <a:pt x="9148" y="7550"/>
                        <a:pt x="9200" y="7561"/>
                        <a:pt x="9250" y="7592"/>
                      </a:cubicBezTo>
                      <a:cubicBezTo>
                        <a:pt x="9256" y="7595"/>
                        <a:pt x="9267" y="7597"/>
                        <a:pt x="9277" y="7597"/>
                      </a:cubicBezTo>
                      <a:cubicBezTo>
                        <a:pt x="9288" y="7597"/>
                        <a:pt x="9298" y="7595"/>
                        <a:pt x="9302" y="7591"/>
                      </a:cubicBezTo>
                      <a:cubicBezTo>
                        <a:pt x="9311" y="7579"/>
                        <a:pt x="9312" y="7548"/>
                        <a:pt x="9303" y="7537"/>
                      </a:cubicBezTo>
                      <a:cubicBezTo>
                        <a:pt x="9262" y="7496"/>
                        <a:pt x="9224" y="7444"/>
                        <a:pt x="9173" y="7422"/>
                      </a:cubicBezTo>
                      <a:cubicBezTo>
                        <a:pt x="9084" y="7379"/>
                        <a:pt x="8992" y="7359"/>
                        <a:pt x="8901" y="7359"/>
                      </a:cubicBezTo>
                      <a:cubicBezTo>
                        <a:pt x="8797" y="7359"/>
                        <a:pt x="8694" y="7385"/>
                        <a:pt x="8593" y="7432"/>
                      </a:cubicBezTo>
                      <a:cubicBezTo>
                        <a:pt x="8449" y="7499"/>
                        <a:pt x="8403" y="7619"/>
                        <a:pt x="8446" y="7770"/>
                      </a:cubicBezTo>
                      <a:cubicBezTo>
                        <a:pt x="8460" y="7815"/>
                        <a:pt x="8470" y="7862"/>
                        <a:pt x="8476" y="7908"/>
                      </a:cubicBezTo>
                      <a:cubicBezTo>
                        <a:pt x="8495" y="8037"/>
                        <a:pt x="8419" y="8126"/>
                        <a:pt x="8307" y="8126"/>
                      </a:cubicBezTo>
                      <a:cubicBezTo>
                        <a:pt x="8281" y="8126"/>
                        <a:pt x="8252" y="8121"/>
                        <a:pt x="8222" y="8111"/>
                      </a:cubicBezTo>
                      <a:cubicBezTo>
                        <a:pt x="8089" y="8063"/>
                        <a:pt x="8007" y="7966"/>
                        <a:pt x="7964" y="7834"/>
                      </a:cubicBezTo>
                      <a:cubicBezTo>
                        <a:pt x="7893" y="7617"/>
                        <a:pt x="7945" y="7420"/>
                        <a:pt x="8054" y="7229"/>
                      </a:cubicBezTo>
                      <a:cubicBezTo>
                        <a:pt x="8208" y="6958"/>
                        <a:pt x="8454" y="6843"/>
                        <a:pt x="8748" y="6803"/>
                      </a:cubicBezTo>
                      <a:cubicBezTo>
                        <a:pt x="8793" y="6797"/>
                        <a:pt x="8837" y="6794"/>
                        <a:pt x="8881" y="6794"/>
                      </a:cubicBezTo>
                      <a:cubicBezTo>
                        <a:pt x="8985" y="6794"/>
                        <a:pt x="9086" y="6811"/>
                        <a:pt x="9187" y="6847"/>
                      </a:cubicBezTo>
                      <a:cubicBezTo>
                        <a:pt x="9354" y="6909"/>
                        <a:pt x="9473" y="7020"/>
                        <a:pt x="9539" y="7186"/>
                      </a:cubicBezTo>
                      <a:cubicBezTo>
                        <a:pt x="9549" y="7214"/>
                        <a:pt x="9562" y="7240"/>
                        <a:pt x="9596" y="7271"/>
                      </a:cubicBezTo>
                      <a:cubicBezTo>
                        <a:pt x="9606" y="7246"/>
                        <a:pt x="9631" y="7220"/>
                        <a:pt x="9628" y="7196"/>
                      </a:cubicBezTo>
                      <a:cubicBezTo>
                        <a:pt x="9602" y="6926"/>
                        <a:pt x="9486" y="6698"/>
                        <a:pt x="9277" y="6524"/>
                      </a:cubicBezTo>
                      <a:cubicBezTo>
                        <a:pt x="9230" y="6485"/>
                        <a:pt x="9173" y="6460"/>
                        <a:pt x="9111" y="6460"/>
                      </a:cubicBezTo>
                      <a:cubicBezTo>
                        <a:pt x="9094" y="6460"/>
                        <a:pt x="9078" y="6461"/>
                        <a:pt x="9061" y="6465"/>
                      </a:cubicBezTo>
                      <a:cubicBezTo>
                        <a:pt x="9049" y="6467"/>
                        <a:pt x="9038" y="6469"/>
                        <a:pt x="9027" y="6469"/>
                      </a:cubicBezTo>
                      <a:cubicBezTo>
                        <a:pt x="8948" y="6469"/>
                        <a:pt x="8903" y="6405"/>
                        <a:pt x="8936" y="6322"/>
                      </a:cubicBezTo>
                      <a:cubicBezTo>
                        <a:pt x="8959" y="6269"/>
                        <a:pt x="9000" y="6214"/>
                        <a:pt x="9047" y="6181"/>
                      </a:cubicBezTo>
                      <a:cubicBezTo>
                        <a:pt x="9157" y="6105"/>
                        <a:pt x="9286" y="6069"/>
                        <a:pt x="9421" y="6069"/>
                      </a:cubicBezTo>
                      <a:cubicBezTo>
                        <a:pt x="9423" y="6069"/>
                        <a:pt x="9425" y="6069"/>
                        <a:pt x="9427" y="6069"/>
                      </a:cubicBezTo>
                      <a:cubicBezTo>
                        <a:pt x="9551" y="6072"/>
                        <a:pt x="9650" y="6129"/>
                        <a:pt x="9734" y="6215"/>
                      </a:cubicBezTo>
                      <a:cubicBezTo>
                        <a:pt x="9834" y="6317"/>
                        <a:pt x="9900" y="6437"/>
                        <a:pt x="9930" y="6577"/>
                      </a:cubicBezTo>
                      <a:cubicBezTo>
                        <a:pt x="9937" y="6615"/>
                        <a:pt x="9951" y="6649"/>
                        <a:pt x="9963" y="6685"/>
                      </a:cubicBezTo>
                      <a:cubicBezTo>
                        <a:pt x="9971" y="6687"/>
                        <a:pt x="9979" y="6687"/>
                        <a:pt x="9987" y="6688"/>
                      </a:cubicBezTo>
                      <a:cubicBezTo>
                        <a:pt x="10000" y="6659"/>
                        <a:pt x="10018" y="6631"/>
                        <a:pt x="10026" y="6592"/>
                      </a:cubicBezTo>
                      <a:cubicBezTo>
                        <a:pt x="10086" y="6396"/>
                        <a:pt x="10011" y="6228"/>
                        <a:pt x="9908" y="6068"/>
                      </a:cubicBezTo>
                      <a:cubicBezTo>
                        <a:pt x="9889" y="6038"/>
                        <a:pt x="9866" y="6013"/>
                        <a:pt x="9845" y="5986"/>
                      </a:cubicBezTo>
                      <a:cubicBezTo>
                        <a:pt x="9761" y="5874"/>
                        <a:pt x="9767" y="5767"/>
                        <a:pt x="9861" y="5689"/>
                      </a:cubicBezTo>
                      <a:cubicBezTo>
                        <a:pt x="9893" y="5663"/>
                        <a:pt x="9931" y="5650"/>
                        <a:pt x="9969" y="5650"/>
                      </a:cubicBezTo>
                      <a:cubicBezTo>
                        <a:pt x="10030" y="5650"/>
                        <a:pt x="10095" y="5682"/>
                        <a:pt x="10149" y="5745"/>
                      </a:cubicBezTo>
                      <a:cubicBezTo>
                        <a:pt x="10160" y="5758"/>
                        <a:pt x="10170" y="5770"/>
                        <a:pt x="10200" y="5779"/>
                      </a:cubicBezTo>
                      <a:cubicBezTo>
                        <a:pt x="10200" y="5751"/>
                        <a:pt x="10201" y="5724"/>
                        <a:pt x="10200" y="5698"/>
                      </a:cubicBezTo>
                      <a:cubicBezTo>
                        <a:pt x="10180" y="4906"/>
                        <a:pt x="10150" y="4114"/>
                        <a:pt x="10144" y="3322"/>
                      </a:cubicBezTo>
                      <a:cubicBezTo>
                        <a:pt x="10142" y="2864"/>
                        <a:pt x="10170" y="2407"/>
                        <a:pt x="10205" y="1950"/>
                      </a:cubicBezTo>
                      <a:cubicBezTo>
                        <a:pt x="10226" y="1686"/>
                        <a:pt x="10328" y="1442"/>
                        <a:pt x="10499" y="1231"/>
                      </a:cubicBezTo>
                      <a:cubicBezTo>
                        <a:pt x="10574" y="1136"/>
                        <a:pt x="10670" y="1069"/>
                        <a:pt x="10786" y="1030"/>
                      </a:cubicBezTo>
                      <a:cubicBezTo>
                        <a:pt x="10839" y="1012"/>
                        <a:pt x="10891" y="1003"/>
                        <a:pt x="10940" y="1003"/>
                      </a:cubicBezTo>
                      <a:close/>
                      <a:moveTo>
                        <a:pt x="3004" y="10038"/>
                      </a:moveTo>
                      <a:cubicBezTo>
                        <a:pt x="3283" y="10038"/>
                        <a:pt x="3562" y="10057"/>
                        <a:pt x="3839" y="10104"/>
                      </a:cubicBezTo>
                      <a:cubicBezTo>
                        <a:pt x="4273" y="10178"/>
                        <a:pt x="4702" y="10287"/>
                        <a:pt x="5133" y="10381"/>
                      </a:cubicBezTo>
                      <a:cubicBezTo>
                        <a:pt x="5165" y="10388"/>
                        <a:pt x="5197" y="10402"/>
                        <a:pt x="5229" y="10412"/>
                      </a:cubicBezTo>
                      <a:cubicBezTo>
                        <a:pt x="5228" y="10417"/>
                        <a:pt x="5228" y="10420"/>
                        <a:pt x="5227" y="10424"/>
                      </a:cubicBezTo>
                      <a:cubicBezTo>
                        <a:pt x="4900" y="10408"/>
                        <a:pt x="4575" y="10383"/>
                        <a:pt x="4249" y="10375"/>
                      </a:cubicBezTo>
                      <a:cubicBezTo>
                        <a:pt x="3700" y="10363"/>
                        <a:pt x="3151" y="10351"/>
                        <a:pt x="2602" y="10351"/>
                      </a:cubicBezTo>
                      <a:cubicBezTo>
                        <a:pt x="2500" y="10351"/>
                        <a:pt x="2399" y="10351"/>
                        <a:pt x="2297" y="10352"/>
                      </a:cubicBezTo>
                      <a:cubicBezTo>
                        <a:pt x="1946" y="10356"/>
                        <a:pt x="1600" y="10418"/>
                        <a:pt x="1265" y="10545"/>
                      </a:cubicBezTo>
                      <a:cubicBezTo>
                        <a:pt x="1018" y="10639"/>
                        <a:pt x="818" y="10783"/>
                        <a:pt x="658" y="10987"/>
                      </a:cubicBezTo>
                      <a:cubicBezTo>
                        <a:pt x="572" y="11100"/>
                        <a:pt x="536" y="11230"/>
                        <a:pt x="515" y="11366"/>
                      </a:cubicBezTo>
                      <a:cubicBezTo>
                        <a:pt x="490" y="11523"/>
                        <a:pt x="476" y="11682"/>
                        <a:pt x="456" y="11842"/>
                      </a:cubicBezTo>
                      <a:cubicBezTo>
                        <a:pt x="448" y="11828"/>
                        <a:pt x="433" y="11809"/>
                        <a:pt x="423" y="11788"/>
                      </a:cubicBezTo>
                      <a:cubicBezTo>
                        <a:pt x="278" y="11437"/>
                        <a:pt x="279" y="11090"/>
                        <a:pt x="476" y="10762"/>
                      </a:cubicBezTo>
                      <a:cubicBezTo>
                        <a:pt x="531" y="10670"/>
                        <a:pt x="641" y="10607"/>
                        <a:pt x="737" y="10548"/>
                      </a:cubicBezTo>
                      <a:cubicBezTo>
                        <a:pt x="1161" y="10290"/>
                        <a:pt x="1623" y="10149"/>
                        <a:pt x="2114" y="10093"/>
                      </a:cubicBezTo>
                      <a:cubicBezTo>
                        <a:pt x="2411" y="10060"/>
                        <a:pt x="2708" y="10038"/>
                        <a:pt x="3004" y="10038"/>
                      </a:cubicBezTo>
                      <a:close/>
                      <a:moveTo>
                        <a:pt x="959" y="10764"/>
                      </a:moveTo>
                      <a:cubicBezTo>
                        <a:pt x="753" y="11206"/>
                        <a:pt x="812" y="11605"/>
                        <a:pt x="1077" y="11979"/>
                      </a:cubicBezTo>
                      <a:cubicBezTo>
                        <a:pt x="1158" y="12094"/>
                        <a:pt x="1288" y="12171"/>
                        <a:pt x="1368" y="12171"/>
                      </a:cubicBezTo>
                      <a:cubicBezTo>
                        <a:pt x="1378" y="12171"/>
                        <a:pt x="1387" y="12170"/>
                        <a:pt x="1395" y="12168"/>
                      </a:cubicBezTo>
                      <a:cubicBezTo>
                        <a:pt x="1382" y="12146"/>
                        <a:pt x="1373" y="12124"/>
                        <a:pt x="1358" y="12106"/>
                      </a:cubicBezTo>
                      <a:cubicBezTo>
                        <a:pt x="1289" y="12010"/>
                        <a:pt x="1290" y="11909"/>
                        <a:pt x="1348" y="11813"/>
                      </a:cubicBezTo>
                      <a:cubicBezTo>
                        <a:pt x="1398" y="11730"/>
                        <a:pt x="1478" y="11698"/>
                        <a:pt x="1571" y="11698"/>
                      </a:cubicBezTo>
                      <a:cubicBezTo>
                        <a:pt x="1584" y="11698"/>
                        <a:pt x="1598" y="11699"/>
                        <a:pt x="1612" y="11700"/>
                      </a:cubicBezTo>
                      <a:cubicBezTo>
                        <a:pt x="1888" y="11728"/>
                        <a:pt x="1909" y="11929"/>
                        <a:pt x="1834" y="12106"/>
                      </a:cubicBezTo>
                      <a:cubicBezTo>
                        <a:pt x="1769" y="12266"/>
                        <a:pt x="1634" y="12354"/>
                        <a:pt x="1467" y="12354"/>
                      </a:cubicBezTo>
                      <a:cubicBezTo>
                        <a:pt x="1449" y="12354"/>
                        <a:pt x="1431" y="12353"/>
                        <a:pt x="1413" y="12351"/>
                      </a:cubicBezTo>
                      <a:cubicBezTo>
                        <a:pt x="879" y="12296"/>
                        <a:pt x="566" y="11880"/>
                        <a:pt x="636" y="11323"/>
                      </a:cubicBezTo>
                      <a:cubicBezTo>
                        <a:pt x="664" y="11111"/>
                        <a:pt x="723" y="10917"/>
                        <a:pt x="915" y="10790"/>
                      </a:cubicBezTo>
                      <a:cubicBezTo>
                        <a:pt x="925" y="10784"/>
                        <a:pt x="936" y="10779"/>
                        <a:pt x="959" y="10764"/>
                      </a:cubicBezTo>
                      <a:close/>
                      <a:moveTo>
                        <a:pt x="11096" y="0"/>
                      </a:moveTo>
                      <a:cubicBezTo>
                        <a:pt x="10904" y="0"/>
                        <a:pt x="10734" y="71"/>
                        <a:pt x="10593" y="217"/>
                      </a:cubicBezTo>
                      <a:cubicBezTo>
                        <a:pt x="10422" y="392"/>
                        <a:pt x="10331" y="605"/>
                        <a:pt x="10331" y="853"/>
                      </a:cubicBezTo>
                      <a:lnTo>
                        <a:pt x="10331" y="1172"/>
                      </a:lnTo>
                      <a:cubicBezTo>
                        <a:pt x="10266" y="1091"/>
                        <a:pt x="10218" y="1018"/>
                        <a:pt x="10159" y="957"/>
                      </a:cubicBezTo>
                      <a:cubicBezTo>
                        <a:pt x="10055" y="851"/>
                        <a:pt x="9924" y="798"/>
                        <a:pt x="9788" y="798"/>
                      </a:cubicBezTo>
                      <a:cubicBezTo>
                        <a:pt x="9702" y="798"/>
                        <a:pt x="9615" y="819"/>
                        <a:pt x="9530" y="861"/>
                      </a:cubicBezTo>
                      <a:cubicBezTo>
                        <a:pt x="9339" y="957"/>
                        <a:pt x="9233" y="1174"/>
                        <a:pt x="9266" y="1406"/>
                      </a:cubicBezTo>
                      <a:cubicBezTo>
                        <a:pt x="9287" y="1546"/>
                        <a:pt x="9384" y="1639"/>
                        <a:pt x="9510" y="1641"/>
                      </a:cubicBezTo>
                      <a:cubicBezTo>
                        <a:pt x="9511" y="1641"/>
                        <a:pt x="9512" y="1641"/>
                        <a:pt x="9512" y="1641"/>
                      </a:cubicBezTo>
                      <a:cubicBezTo>
                        <a:pt x="9639" y="1641"/>
                        <a:pt x="9748" y="1544"/>
                        <a:pt x="9767" y="1417"/>
                      </a:cubicBezTo>
                      <a:cubicBezTo>
                        <a:pt x="9781" y="1333"/>
                        <a:pt x="9752" y="1262"/>
                        <a:pt x="9693" y="1230"/>
                      </a:cubicBezTo>
                      <a:cubicBezTo>
                        <a:pt x="9669" y="1217"/>
                        <a:pt x="9646" y="1211"/>
                        <a:pt x="9624" y="1211"/>
                      </a:cubicBezTo>
                      <a:cubicBezTo>
                        <a:pt x="9581" y="1211"/>
                        <a:pt x="9542" y="1234"/>
                        <a:pt x="9507" y="1271"/>
                      </a:cubicBezTo>
                      <a:cubicBezTo>
                        <a:pt x="9506" y="1272"/>
                        <a:pt x="9505" y="1273"/>
                        <a:pt x="9503" y="1273"/>
                      </a:cubicBezTo>
                      <a:cubicBezTo>
                        <a:pt x="9498" y="1273"/>
                        <a:pt x="9489" y="1271"/>
                        <a:pt x="9469" y="1270"/>
                      </a:cubicBezTo>
                      <a:cubicBezTo>
                        <a:pt x="9493" y="1221"/>
                        <a:pt x="9504" y="1172"/>
                        <a:pt x="9534" y="1140"/>
                      </a:cubicBezTo>
                      <a:cubicBezTo>
                        <a:pt x="9578" y="1091"/>
                        <a:pt x="9631" y="1072"/>
                        <a:pt x="9688" y="1072"/>
                      </a:cubicBezTo>
                      <a:cubicBezTo>
                        <a:pt x="9718" y="1072"/>
                        <a:pt x="9749" y="1077"/>
                        <a:pt x="9781" y="1086"/>
                      </a:cubicBezTo>
                      <a:cubicBezTo>
                        <a:pt x="9952" y="1138"/>
                        <a:pt x="10035" y="1267"/>
                        <a:pt x="10096" y="1425"/>
                      </a:cubicBezTo>
                      <a:cubicBezTo>
                        <a:pt x="10216" y="1735"/>
                        <a:pt x="10126" y="2045"/>
                        <a:pt x="10100" y="2361"/>
                      </a:cubicBezTo>
                      <a:cubicBezTo>
                        <a:pt x="10074" y="2338"/>
                        <a:pt x="10059" y="2310"/>
                        <a:pt x="10044" y="2284"/>
                      </a:cubicBezTo>
                      <a:cubicBezTo>
                        <a:pt x="10003" y="2209"/>
                        <a:pt x="9973" y="2127"/>
                        <a:pt x="9919" y="2063"/>
                      </a:cubicBezTo>
                      <a:cubicBezTo>
                        <a:pt x="9903" y="2044"/>
                        <a:pt x="9863" y="2036"/>
                        <a:pt x="9826" y="2036"/>
                      </a:cubicBezTo>
                      <a:cubicBezTo>
                        <a:pt x="9808" y="2036"/>
                        <a:pt x="9791" y="2038"/>
                        <a:pt x="9777" y="2041"/>
                      </a:cubicBezTo>
                      <a:cubicBezTo>
                        <a:pt x="9724" y="2055"/>
                        <a:pt x="9704" y="2109"/>
                        <a:pt x="9709" y="2168"/>
                      </a:cubicBezTo>
                      <a:cubicBezTo>
                        <a:pt x="9710" y="2183"/>
                        <a:pt x="9710" y="2205"/>
                        <a:pt x="9700" y="2215"/>
                      </a:cubicBezTo>
                      <a:cubicBezTo>
                        <a:pt x="9596" y="2338"/>
                        <a:pt x="9626" y="2462"/>
                        <a:pt x="9693" y="2587"/>
                      </a:cubicBezTo>
                      <a:cubicBezTo>
                        <a:pt x="9700" y="2603"/>
                        <a:pt x="9710" y="2619"/>
                        <a:pt x="9710" y="2635"/>
                      </a:cubicBezTo>
                      <a:cubicBezTo>
                        <a:pt x="9713" y="2718"/>
                        <a:pt x="9711" y="2803"/>
                        <a:pt x="9711" y="2893"/>
                      </a:cubicBezTo>
                      <a:cubicBezTo>
                        <a:pt x="9631" y="2929"/>
                        <a:pt x="9633" y="2928"/>
                        <a:pt x="9687" y="3023"/>
                      </a:cubicBezTo>
                      <a:cubicBezTo>
                        <a:pt x="9725" y="3093"/>
                        <a:pt x="9756" y="3168"/>
                        <a:pt x="9793" y="3245"/>
                      </a:cubicBezTo>
                      <a:cubicBezTo>
                        <a:pt x="9683" y="3264"/>
                        <a:pt x="9607" y="3327"/>
                        <a:pt x="9542" y="3403"/>
                      </a:cubicBezTo>
                      <a:cubicBezTo>
                        <a:pt x="9511" y="3441"/>
                        <a:pt x="9520" y="3462"/>
                        <a:pt x="9565" y="3480"/>
                      </a:cubicBezTo>
                      <a:cubicBezTo>
                        <a:pt x="9620" y="3501"/>
                        <a:pt x="9674" y="3524"/>
                        <a:pt x="9725" y="3554"/>
                      </a:cubicBezTo>
                      <a:cubicBezTo>
                        <a:pt x="9809" y="3602"/>
                        <a:pt x="9890" y="3661"/>
                        <a:pt x="9981" y="3661"/>
                      </a:cubicBezTo>
                      <a:cubicBezTo>
                        <a:pt x="10013" y="3661"/>
                        <a:pt x="10047" y="3654"/>
                        <a:pt x="10082" y="3637"/>
                      </a:cubicBezTo>
                      <a:cubicBezTo>
                        <a:pt x="10102" y="4314"/>
                        <a:pt x="10122" y="4988"/>
                        <a:pt x="10140" y="5668"/>
                      </a:cubicBezTo>
                      <a:cubicBezTo>
                        <a:pt x="10124" y="5657"/>
                        <a:pt x="10115" y="5651"/>
                        <a:pt x="10104" y="5645"/>
                      </a:cubicBezTo>
                      <a:cubicBezTo>
                        <a:pt x="10060" y="5617"/>
                        <a:pt x="10015" y="5604"/>
                        <a:pt x="9972" y="5604"/>
                      </a:cubicBezTo>
                      <a:cubicBezTo>
                        <a:pt x="9901" y="5604"/>
                        <a:pt x="9834" y="5640"/>
                        <a:pt x="9786" y="5709"/>
                      </a:cubicBezTo>
                      <a:cubicBezTo>
                        <a:pt x="9717" y="5807"/>
                        <a:pt x="9726" y="5900"/>
                        <a:pt x="9798" y="6012"/>
                      </a:cubicBezTo>
                      <a:cubicBezTo>
                        <a:pt x="9866" y="6116"/>
                        <a:pt x="9932" y="6224"/>
                        <a:pt x="9981" y="6339"/>
                      </a:cubicBezTo>
                      <a:cubicBezTo>
                        <a:pt x="10008" y="6404"/>
                        <a:pt x="9999" y="6484"/>
                        <a:pt x="10005" y="6556"/>
                      </a:cubicBezTo>
                      <a:cubicBezTo>
                        <a:pt x="9998" y="6556"/>
                        <a:pt x="9991" y="6558"/>
                        <a:pt x="9984" y="6558"/>
                      </a:cubicBezTo>
                      <a:cubicBezTo>
                        <a:pt x="9960" y="6493"/>
                        <a:pt x="9941" y="6426"/>
                        <a:pt x="9908" y="6367"/>
                      </a:cubicBezTo>
                      <a:cubicBezTo>
                        <a:pt x="9875" y="6305"/>
                        <a:pt x="9834" y="6244"/>
                        <a:pt x="9786" y="6191"/>
                      </a:cubicBezTo>
                      <a:cubicBezTo>
                        <a:pt x="9689" y="6082"/>
                        <a:pt x="9570" y="6014"/>
                        <a:pt x="9422" y="6014"/>
                      </a:cubicBezTo>
                      <a:cubicBezTo>
                        <a:pt x="9420" y="6014"/>
                        <a:pt x="9417" y="6014"/>
                        <a:pt x="9415" y="6014"/>
                      </a:cubicBezTo>
                      <a:cubicBezTo>
                        <a:pt x="9275" y="6017"/>
                        <a:pt x="9137" y="6052"/>
                        <a:pt x="9024" y="6135"/>
                      </a:cubicBezTo>
                      <a:cubicBezTo>
                        <a:pt x="8970" y="6176"/>
                        <a:pt x="8920" y="6238"/>
                        <a:pt x="8895" y="6301"/>
                      </a:cubicBezTo>
                      <a:cubicBezTo>
                        <a:pt x="8845" y="6419"/>
                        <a:pt x="8919" y="6515"/>
                        <a:pt x="9037" y="6515"/>
                      </a:cubicBezTo>
                      <a:cubicBezTo>
                        <a:pt x="9048" y="6515"/>
                        <a:pt x="9059" y="6514"/>
                        <a:pt x="9070" y="6513"/>
                      </a:cubicBezTo>
                      <a:cubicBezTo>
                        <a:pt x="9081" y="6511"/>
                        <a:pt x="9093" y="6510"/>
                        <a:pt x="9105" y="6510"/>
                      </a:cubicBezTo>
                      <a:cubicBezTo>
                        <a:pt x="9130" y="6510"/>
                        <a:pt x="9156" y="6514"/>
                        <a:pt x="9178" y="6525"/>
                      </a:cubicBezTo>
                      <a:cubicBezTo>
                        <a:pt x="9418" y="6647"/>
                        <a:pt x="9501" y="6874"/>
                        <a:pt x="9571" y="7109"/>
                      </a:cubicBezTo>
                      <a:cubicBezTo>
                        <a:pt x="9503" y="6992"/>
                        <a:pt x="9414" y="6895"/>
                        <a:pt x="9289" y="6834"/>
                      </a:cubicBezTo>
                      <a:cubicBezTo>
                        <a:pt x="9155" y="6768"/>
                        <a:pt x="9011" y="6737"/>
                        <a:pt x="8868" y="6737"/>
                      </a:cubicBezTo>
                      <a:cubicBezTo>
                        <a:pt x="8485" y="6737"/>
                        <a:pt x="8112" y="6959"/>
                        <a:pt x="7953" y="7325"/>
                      </a:cubicBezTo>
                      <a:cubicBezTo>
                        <a:pt x="7891" y="7469"/>
                        <a:pt x="7865" y="7613"/>
                        <a:pt x="7897" y="7768"/>
                      </a:cubicBezTo>
                      <a:cubicBezTo>
                        <a:pt x="7903" y="7799"/>
                        <a:pt x="7896" y="7836"/>
                        <a:pt x="7882" y="7866"/>
                      </a:cubicBezTo>
                      <a:cubicBezTo>
                        <a:pt x="7827" y="8002"/>
                        <a:pt x="7819" y="8139"/>
                        <a:pt x="7876" y="8278"/>
                      </a:cubicBezTo>
                      <a:cubicBezTo>
                        <a:pt x="7919" y="8384"/>
                        <a:pt x="8000" y="8439"/>
                        <a:pt x="8110" y="8439"/>
                      </a:cubicBezTo>
                      <a:cubicBezTo>
                        <a:pt x="8117" y="8439"/>
                        <a:pt x="8125" y="8439"/>
                        <a:pt x="8133" y="8438"/>
                      </a:cubicBezTo>
                      <a:cubicBezTo>
                        <a:pt x="8186" y="8434"/>
                        <a:pt x="8238" y="8418"/>
                        <a:pt x="8295" y="8408"/>
                      </a:cubicBezTo>
                      <a:lnTo>
                        <a:pt x="8295" y="8408"/>
                      </a:lnTo>
                      <a:cubicBezTo>
                        <a:pt x="8246" y="8555"/>
                        <a:pt x="8267" y="8693"/>
                        <a:pt x="8337" y="8827"/>
                      </a:cubicBezTo>
                      <a:cubicBezTo>
                        <a:pt x="8381" y="8899"/>
                        <a:pt x="8439" y="8935"/>
                        <a:pt x="8503" y="8935"/>
                      </a:cubicBezTo>
                      <a:cubicBezTo>
                        <a:pt x="8547" y="8935"/>
                        <a:pt x="8594" y="8917"/>
                        <a:pt x="8640" y="8882"/>
                      </a:cubicBezTo>
                      <a:cubicBezTo>
                        <a:pt x="8729" y="8813"/>
                        <a:pt x="8779" y="8719"/>
                        <a:pt x="8780" y="8606"/>
                      </a:cubicBezTo>
                      <a:cubicBezTo>
                        <a:pt x="8780" y="8545"/>
                        <a:pt x="8808" y="8528"/>
                        <a:pt x="8858" y="8528"/>
                      </a:cubicBezTo>
                      <a:cubicBezTo>
                        <a:pt x="8861" y="8528"/>
                        <a:pt x="8864" y="8528"/>
                        <a:pt x="8867" y="8528"/>
                      </a:cubicBezTo>
                      <a:cubicBezTo>
                        <a:pt x="8972" y="8533"/>
                        <a:pt x="9058" y="8573"/>
                        <a:pt x="9109" y="8671"/>
                      </a:cubicBezTo>
                      <a:cubicBezTo>
                        <a:pt x="9161" y="8769"/>
                        <a:pt x="9188" y="8869"/>
                        <a:pt x="9181" y="8978"/>
                      </a:cubicBezTo>
                      <a:cubicBezTo>
                        <a:pt x="9152" y="9360"/>
                        <a:pt x="9010" y="9691"/>
                        <a:pt x="8716" y="9942"/>
                      </a:cubicBezTo>
                      <a:cubicBezTo>
                        <a:pt x="8585" y="10052"/>
                        <a:pt x="8440" y="10151"/>
                        <a:pt x="8290" y="10237"/>
                      </a:cubicBezTo>
                      <a:cubicBezTo>
                        <a:pt x="8103" y="10345"/>
                        <a:pt x="7905" y="10433"/>
                        <a:pt x="7689" y="10463"/>
                      </a:cubicBezTo>
                      <a:cubicBezTo>
                        <a:pt x="7442" y="10496"/>
                        <a:pt x="7193" y="10514"/>
                        <a:pt x="6943" y="10514"/>
                      </a:cubicBezTo>
                      <a:cubicBezTo>
                        <a:pt x="6797" y="10514"/>
                        <a:pt x="6650" y="10508"/>
                        <a:pt x="6503" y="10495"/>
                      </a:cubicBezTo>
                      <a:cubicBezTo>
                        <a:pt x="6299" y="10476"/>
                        <a:pt x="6088" y="10457"/>
                        <a:pt x="5889" y="10404"/>
                      </a:cubicBezTo>
                      <a:cubicBezTo>
                        <a:pt x="5520" y="10308"/>
                        <a:pt x="5158" y="10187"/>
                        <a:pt x="4794" y="10075"/>
                      </a:cubicBezTo>
                      <a:cubicBezTo>
                        <a:pt x="4167" y="9882"/>
                        <a:pt x="3522" y="9801"/>
                        <a:pt x="2869" y="9778"/>
                      </a:cubicBezTo>
                      <a:cubicBezTo>
                        <a:pt x="2748" y="9774"/>
                        <a:pt x="2626" y="9771"/>
                        <a:pt x="2505" y="9771"/>
                      </a:cubicBezTo>
                      <a:cubicBezTo>
                        <a:pt x="2114" y="9771"/>
                        <a:pt x="1724" y="9797"/>
                        <a:pt x="1339" y="9881"/>
                      </a:cubicBezTo>
                      <a:cubicBezTo>
                        <a:pt x="1037" y="9947"/>
                        <a:pt x="745" y="10036"/>
                        <a:pt x="483" y="10206"/>
                      </a:cubicBezTo>
                      <a:cubicBezTo>
                        <a:pt x="246" y="10360"/>
                        <a:pt x="87" y="10569"/>
                        <a:pt x="19" y="10845"/>
                      </a:cubicBezTo>
                      <a:cubicBezTo>
                        <a:pt x="5" y="10899"/>
                        <a:pt x="1" y="10956"/>
                        <a:pt x="3" y="11013"/>
                      </a:cubicBezTo>
                      <a:cubicBezTo>
                        <a:pt x="3" y="11038"/>
                        <a:pt x="27" y="11062"/>
                        <a:pt x="41" y="11085"/>
                      </a:cubicBezTo>
                      <a:cubicBezTo>
                        <a:pt x="62" y="11072"/>
                        <a:pt x="87" y="11059"/>
                        <a:pt x="103" y="11041"/>
                      </a:cubicBezTo>
                      <a:cubicBezTo>
                        <a:pt x="178" y="10959"/>
                        <a:pt x="252" y="10876"/>
                        <a:pt x="328" y="10795"/>
                      </a:cubicBezTo>
                      <a:cubicBezTo>
                        <a:pt x="349" y="10775"/>
                        <a:pt x="377" y="10762"/>
                        <a:pt x="406" y="10742"/>
                      </a:cubicBezTo>
                      <a:lnTo>
                        <a:pt x="406" y="10742"/>
                      </a:lnTo>
                      <a:cubicBezTo>
                        <a:pt x="365" y="10874"/>
                        <a:pt x="316" y="10995"/>
                        <a:pt x="292" y="11118"/>
                      </a:cubicBezTo>
                      <a:cubicBezTo>
                        <a:pt x="240" y="11383"/>
                        <a:pt x="287" y="11636"/>
                        <a:pt x="417" y="11870"/>
                      </a:cubicBezTo>
                      <a:cubicBezTo>
                        <a:pt x="430" y="11895"/>
                        <a:pt x="466" y="11907"/>
                        <a:pt x="490" y="11924"/>
                      </a:cubicBezTo>
                      <a:cubicBezTo>
                        <a:pt x="497" y="11894"/>
                        <a:pt x="511" y="11865"/>
                        <a:pt x="509" y="11837"/>
                      </a:cubicBezTo>
                      <a:cubicBezTo>
                        <a:pt x="494" y="11633"/>
                        <a:pt x="532" y="11437"/>
                        <a:pt x="588" y="11242"/>
                      </a:cubicBezTo>
                      <a:lnTo>
                        <a:pt x="588" y="11242"/>
                      </a:lnTo>
                      <a:cubicBezTo>
                        <a:pt x="587" y="11306"/>
                        <a:pt x="579" y="11372"/>
                        <a:pt x="574" y="11435"/>
                      </a:cubicBezTo>
                      <a:cubicBezTo>
                        <a:pt x="536" y="11947"/>
                        <a:pt x="884" y="12361"/>
                        <a:pt x="1394" y="12410"/>
                      </a:cubicBezTo>
                      <a:cubicBezTo>
                        <a:pt x="1412" y="12411"/>
                        <a:pt x="1430" y="12412"/>
                        <a:pt x="1448" y="12412"/>
                      </a:cubicBezTo>
                      <a:cubicBezTo>
                        <a:pt x="1685" y="12412"/>
                        <a:pt x="1869" y="12265"/>
                        <a:pt x="1912" y="12025"/>
                      </a:cubicBezTo>
                      <a:cubicBezTo>
                        <a:pt x="1932" y="11915"/>
                        <a:pt x="1925" y="11800"/>
                        <a:pt x="1826" y="11728"/>
                      </a:cubicBezTo>
                      <a:cubicBezTo>
                        <a:pt x="1751" y="11673"/>
                        <a:pt x="1669" y="11645"/>
                        <a:pt x="1583" y="11645"/>
                      </a:cubicBezTo>
                      <a:cubicBezTo>
                        <a:pt x="1533" y="11645"/>
                        <a:pt x="1482" y="11654"/>
                        <a:pt x="1430" y="11674"/>
                      </a:cubicBezTo>
                      <a:cubicBezTo>
                        <a:pt x="1342" y="11708"/>
                        <a:pt x="1275" y="11776"/>
                        <a:pt x="1261" y="11875"/>
                      </a:cubicBezTo>
                      <a:cubicBezTo>
                        <a:pt x="1252" y="11946"/>
                        <a:pt x="1260" y="12018"/>
                        <a:pt x="1260" y="12089"/>
                      </a:cubicBezTo>
                      <a:cubicBezTo>
                        <a:pt x="1041" y="11957"/>
                        <a:pt x="820" y="11460"/>
                        <a:pt x="890" y="11248"/>
                      </a:cubicBezTo>
                      <a:lnTo>
                        <a:pt x="890" y="11248"/>
                      </a:lnTo>
                      <a:cubicBezTo>
                        <a:pt x="956" y="11377"/>
                        <a:pt x="1041" y="11483"/>
                        <a:pt x="1168" y="11550"/>
                      </a:cubicBezTo>
                      <a:cubicBezTo>
                        <a:pt x="1240" y="11588"/>
                        <a:pt x="1311" y="11607"/>
                        <a:pt x="1378" y="11607"/>
                      </a:cubicBezTo>
                      <a:cubicBezTo>
                        <a:pt x="1503" y="11607"/>
                        <a:pt x="1616" y="11543"/>
                        <a:pt x="1700" y="11419"/>
                      </a:cubicBezTo>
                      <a:cubicBezTo>
                        <a:pt x="1810" y="11260"/>
                        <a:pt x="1772" y="11052"/>
                        <a:pt x="1616" y="10939"/>
                      </a:cubicBezTo>
                      <a:cubicBezTo>
                        <a:pt x="1570" y="10905"/>
                        <a:pt x="1523" y="10889"/>
                        <a:pt x="1478" y="10889"/>
                      </a:cubicBezTo>
                      <a:cubicBezTo>
                        <a:pt x="1413" y="10889"/>
                        <a:pt x="1353" y="10923"/>
                        <a:pt x="1306" y="10989"/>
                      </a:cubicBezTo>
                      <a:cubicBezTo>
                        <a:pt x="1295" y="11005"/>
                        <a:pt x="1284" y="11021"/>
                        <a:pt x="1269" y="11041"/>
                      </a:cubicBezTo>
                      <a:cubicBezTo>
                        <a:pt x="1223" y="10941"/>
                        <a:pt x="1234" y="10866"/>
                        <a:pt x="1312" y="10810"/>
                      </a:cubicBezTo>
                      <a:cubicBezTo>
                        <a:pt x="1362" y="10772"/>
                        <a:pt x="1420" y="10739"/>
                        <a:pt x="1481" y="10722"/>
                      </a:cubicBezTo>
                      <a:cubicBezTo>
                        <a:pt x="1595" y="10688"/>
                        <a:pt x="1712" y="10664"/>
                        <a:pt x="1828" y="10641"/>
                      </a:cubicBezTo>
                      <a:cubicBezTo>
                        <a:pt x="2043" y="10602"/>
                        <a:pt x="2259" y="10591"/>
                        <a:pt x="2475" y="10591"/>
                      </a:cubicBezTo>
                      <a:cubicBezTo>
                        <a:pt x="2601" y="10591"/>
                        <a:pt x="2726" y="10594"/>
                        <a:pt x="2851" y="10599"/>
                      </a:cubicBezTo>
                      <a:cubicBezTo>
                        <a:pt x="3850" y="10636"/>
                        <a:pt x="4848" y="10688"/>
                        <a:pt x="5845" y="10781"/>
                      </a:cubicBezTo>
                      <a:cubicBezTo>
                        <a:pt x="6125" y="10807"/>
                        <a:pt x="6404" y="10820"/>
                        <a:pt x="6683" y="10820"/>
                      </a:cubicBezTo>
                      <a:cubicBezTo>
                        <a:pt x="7306" y="10820"/>
                        <a:pt x="7925" y="10754"/>
                        <a:pt x="8539" y="10618"/>
                      </a:cubicBezTo>
                      <a:cubicBezTo>
                        <a:pt x="9180" y="10475"/>
                        <a:pt x="9693" y="10133"/>
                        <a:pt x="10094" y="9618"/>
                      </a:cubicBezTo>
                      <a:cubicBezTo>
                        <a:pt x="10263" y="9402"/>
                        <a:pt x="10385" y="9162"/>
                        <a:pt x="10444" y="8895"/>
                      </a:cubicBezTo>
                      <a:cubicBezTo>
                        <a:pt x="10509" y="8610"/>
                        <a:pt x="10567" y="8324"/>
                        <a:pt x="10620" y="8037"/>
                      </a:cubicBezTo>
                      <a:cubicBezTo>
                        <a:pt x="10751" y="7315"/>
                        <a:pt x="10795" y="6587"/>
                        <a:pt x="10775" y="5856"/>
                      </a:cubicBezTo>
                      <a:cubicBezTo>
                        <a:pt x="10769" y="5714"/>
                        <a:pt x="10768" y="5573"/>
                        <a:pt x="10782" y="5432"/>
                      </a:cubicBezTo>
                      <a:cubicBezTo>
                        <a:pt x="10792" y="5319"/>
                        <a:pt x="10821" y="5208"/>
                        <a:pt x="10850" y="5098"/>
                      </a:cubicBezTo>
                      <a:cubicBezTo>
                        <a:pt x="10860" y="5061"/>
                        <a:pt x="10887" y="5022"/>
                        <a:pt x="10916" y="4994"/>
                      </a:cubicBezTo>
                      <a:cubicBezTo>
                        <a:pt x="10945" y="4965"/>
                        <a:pt x="10976" y="4951"/>
                        <a:pt x="11006" y="4951"/>
                      </a:cubicBezTo>
                      <a:cubicBezTo>
                        <a:pt x="11049" y="4951"/>
                        <a:pt x="11089" y="4979"/>
                        <a:pt x="11114" y="5031"/>
                      </a:cubicBezTo>
                      <a:cubicBezTo>
                        <a:pt x="11200" y="5207"/>
                        <a:pt x="11143" y="5399"/>
                        <a:pt x="10976" y="5501"/>
                      </a:cubicBezTo>
                      <a:cubicBezTo>
                        <a:pt x="10880" y="5559"/>
                        <a:pt x="10862" y="5659"/>
                        <a:pt x="10934" y="5747"/>
                      </a:cubicBezTo>
                      <a:cubicBezTo>
                        <a:pt x="11009" y="5841"/>
                        <a:pt x="11110" y="5887"/>
                        <a:pt x="11211" y="5887"/>
                      </a:cubicBezTo>
                      <a:cubicBezTo>
                        <a:pt x="11332" y="5887"/>
                        <a:pt x="11454" y="5821"/>
                        <a:pt x="11531" y="5692"/>
                      </a:cubicBezTo>
                      <a:cubicBezTo>
                        <a:pt x="11601" y="5574"/>
                        <a:pt x="11647" y="5448"/>
                        <a:pt x="11657" y="5308"/>
                      </a:cubicBezTo>
                      <a:cubicBezTo>
                        <a:pt x="11661" y="5247"/>
                        <a:pt x="11666" y="5186"/>
                        <a:pt x="11670" y="5125"/>
                      </a:cubicBezTo>
                      <a:cubicBezTo>
                        <a:pt x="11693" y="5129"/>
                        <a:pt x="11713" y="5130"/>
                        <a:pt x="11731" y="5130"/>
                      </a:cubicBezTo>
                      <a:cubicBezTo>
                        <a:pt x="11806" y="5130"/>
                        <a:pt x="11848" y="5099"/>
                        <a:pt x="11894" y="5019"/>
                      </a:cubicBezTo>
                      <a:cubicBezTo>
                        <a:pt x="11972" y="4886"/>
                        <a:pt x="11986" y="4740"/>
                        <a:pt x="11956" y="4593"/>
                      </a:cubicBezTo>
                      <a:cubicBezTo>
                        <a:pt x="11914" y="4382"/>
                        <a:pt x="11805" y="4210"/>
                        <a:pt x="11612" y="4101"/>
                      </a:cubicBezTo>
                      <a:cubicBezTo>
                        <a:pt x="11741" y="3939"/>
                        <a:pt x="11697" y="3796"/>
                        <a:pt x="11497" y="3744"/>
                      </a:cubicBezTo>
                      <a:cubicBezTo>
                        <a:pt x="11430" y="3727"/>
                        <a:pt x="11359" y="3718"/>
                        <a:pt x="11289" y="3718"/>
                      </a:cubicBezTo>
                      <a:cubicBezTo>
                        <a:pt x="11275" y="3718"/>
                        <a:pt x="11261" y="3719"/>
                        <a:pt x="11248" y="3719"/>
                      </a:cubicBezTo>
                      <a:cubicBezTo>
                        <a:pt x="10927" y="3736"/>
                        <a:pt x="10675" y="3893"/>
                        <a:pt x="10462" y="4120"/>
                      </a:cubicBezTo>
                      <a:cubicBezTo>
                        <a:pt x="10452" y="4132"/>
                        <a:pt x="10439" y="4141"/>
                        <a:pt x="10421" y="4156"/>
                      </a:cubicBezTo>
                      <a:lnTo>
                        <a:pt x="10421" y="3645"/>
                      </a:lnTo>
                      <a:cubicBezTo>
                        <a:pt x="10463" y="3663"/>
                        <a:pt x="10502" y="3671"/>
                        <a:pt x="10539" y="3671"/>
                      </a:cubicBezTo>
                      <a:cubicBezTo>
                        <a:pt x="10696" y="3671"/>
                        <a:pt x="10809" y="3531"/>
                        <a:pt x="10959" y="3509"/>
                      </a:cubicBezTo>
                      <a:cubicBezTo>
                        <a:pt x="10959" y="3495"/>
                        <a:pt x="10961" y="3482"/>
                        <a:pt x="10962" y="3469"/>
                      </a:cubicBezTo>
                      <a:cubicBezTo>
                        <a:pt x="10867" y="3419"/>
                        <a:pt x="10770" y="3367"/>
                        <a:pt x="10675" y="3317"/>
                      </a:cubicBezTo>
                      <a:cubicBezTo>
                        <a:pt x="10706" y="3250"/>
                        <a:pt x="10727" y="3173"/>
                        <a:pt x="10810" y="3134"/>
                      </a:cubicBezTo>
                      <a:cubicBezTo>
                        <a:pt x="10840" y="3119"/>
                        <a:pt x="10868" y="3070"/>
                        <a:pt x="10868" y="3037"/>
                      </a:cubicBezTo>
                      <a:cubicBezTo>
                        <a:pt x="10869" y="2934"/>
                        <a:pt x="10915" y="2853"/>
                        <a:pt x="10958" y="2765"/>
                      </a:cubicBezTo>
                      <a:cubicBezTo>
                        <a:pt x="11011" y="2657"/>
                        <a:pt x="10952" y="2558"/>
                        <a:pt x="10842" y="2558"/>
                      </a:cubicBezTo>
                      <a:cubicBezTo>
                        <a:pt x="10836" y="2558"/>
                        <a:pt x="10831" y="2558"/>
                        <a:pt x="10825" y="2558"/>
                      </a:cubicBezTo>
                      <a:cubicBezTo>
                        <a:pt x="10726" y="2568"/>
                        <a:pt x="10624" y="2589"/>
                        <a:pt x="10533" y="2630"/>
                      </a:cubicBezTo>
                      <a:cubicBezTo>
                        <a:pt x="10483" y="2651"/>
                        <a:pt x="10453" y="2723"/>
                        <a:pt x="10414" y="2769"/>
                      </a:cubicBezTo>
                      <a:cubicBezTo>
                        <a:pt x="10414" y="2754"/>
                        <a:pt x="10416" y="2729"/>
                        <a:pt x="10414" y="2705"/>
                      </a:cubicBezTo>
                      <a:cubicBezTo>
                        <a:pt x="10406" y="2411"/>
                        <a:pt x="10445" y="2121"/>
                        <a:pt x="10495" y="1833"/>
                      </a:cubicBezTo>
                      <a:cubicBezTo>
                        <a:pt x="10523" y="1669"/>
                        <a:pt x="10558" y="1507"/>
                        <a:pt x="10652" y="1364"/>
                      </a:cubicBezTo>
                      <a:cubicBezTo>
                        <a:pt x="10709" y="1277"/>
                        <a:pt x="10795" y="1231"/>
                        <a:pt x="10884" y="1231"/>
                      </a:cubicBezTo>
                      <a:cubicBezTo>
                        <a:pt x="10927" y="1231"/>
                        <a:pt x="10971" y="1241"/>
                        <a:pt x="11013" y="1264"/>
                      </a:cubicBezTo>
                      <a:cubicBezTo>
                        <a:pt x="11139" y="1328"/>
                        <a:pt x="11223" y="1543"/>
                        <a:pt x="11172" y="1643"/>
                      </a:cubicBezTo>
                      <a:cubicBezTo>
                        <a:pt x="11119" y="1608"/>
                        <a:pt x="11067" y="1554"/>
                        <a:pt x="11006" y="1541"/>
                      </a:cubicBezTo>
                      <a:cubicBezTo>
                        <a:pt x="10993" y="1538"/>
                        <a:pt x="10980" y="1537"/>
                        <a:pt x="10966" y="1537"/>
                      </a:cubicBezTo>
                      <a:cubicBezTo>
                        <a:pt x="10864" y="1537"/>
                        <a:pt x="10759" y="1620"/>
                        <a:pt x="10722" y="1722"/>
                      </a:cubicBezTo>
                      <a:cubicBezTo>
                        <a:pt x="10670" y="1864"/>
                        <a:pt x="10706" y="2024"/>
                        <a:pt x="10809" y="2092"/>
                      </a:cubicBezTo>
                      <a:cubicBezTo>
                        <a:pt x="10856" y="2124"/>
                        <a:pt x="10913" y="2140"/>
                        <a:pt x="10973" y="2140"/>
                      </a:cubicBezTo>
                      <a:cubicBezTo>
                        <a:pt x="11070" y="2140"/>
                        <a:pt x="11172" y="2097"/>
                        <a:pt x="11246" y="2014"/>
                      </a:cubicBezTo>
                      <a:cubicBezTo>
                        <a:pt x="11406" y="1833"/>
                        <a:pt x="11472" y="1618"/>
                        <a:pt x="11415" y="1380"/>
                      </a:cubicBezTo>
                      <a:cubicBezTo>
                        <a:pt x="11351" y="1114"/>
                        <a:pt x="11158" y="962"/>
                        <a:pt x="10935" y="962"/>
                      </a:cubicBezTo>
                      <a:cubicBezTo>
                        <a:pt x="10833" y="962"/>
                        <a:pt x="10725" y="993"/>
                        <a:pt x="10620" y="1060"/>
                      </a:cubicBezTo>
                      <a:cubicBezTo>
                        <a:pt x="10600" y="1073"/>
                        <a:pt x="10579" y="1085"/>
                        <a:pt x="10545" y="1106"/>
                      </a:cubicBezTo>
                      <a:cubicBezTo>
                        <a:pt x="10550" y="1037"/>
                        <a:pt x="10547" y="978"/>
                        <a:pt x="10561" y="925"/>
                      </a:cubicBezTo>
                      <a:cubicBezTo>
                        <a:pt x="10595" y="774"/>
                        <a:pt x="10624" y="619"/>
                        <a:pt x="10681" y="476"/>
                      </a:cubicBezTo>
                      <a:cubicBezTo>
                        <a:pt x="10738" y="331"/>
                        <a:pt x="10922" y="225"/>
                        <a:pt x="11064" y="225"/>
                      </a:cubicBezTo>
                      <a:cubicBezTo>
                        <a:pt x="11084" y="225"/>
                        <a:pt x="11104" y="228"/>
                        <a:pt x="11122" y="232"/>
                      </a:cubicBezTo>
                      <a:cubicBezTo>
                        <a:pt x="11108" y="249"/>
                        <a:pt x="11093" y="265"/>
                        <a:pt x="11079" y="283"/>
                      </a:cubicBezTo>
                      <a:cubicBezTo>
                        <a:pt x="11017" y="367"/>
                        <a:pt x="11039" y="513"/>
                        <a:pt x="11125" y="585"/>
                      </a:cubicBezTo>
                      <a:cubicBezTo>
                        <a:pt x="11154" y="610"/>
                        <a:pt x="11189" y="622"/>
                        <a:pt x="11226" y="622"/>
                      </a:cubicBezTo>
                      <a:cubicBezTo>
                        <a:pt x="11277" y="622"/>
                        <a:pt x="11332" y="598"/>
                        <a:pt x="11378" y="549"/>
                      </a:cubicBezTo>
                      <a:cubicBezTo>
                        <a:pt x="11471" y="453"/>
                        <a:pt x="11488" y="336"/>
                        <a:pt x="11456" y="211"/>
                      </a:cubicBezTo>
                      <a:cubicBezTo>
                        <a:pt x="11424" y="89"/>
                        <a:pt x="11332" y="26"/>
                        <a:pt x="11215" y="9"/>
                      </a:cubicBezTo>
                      <a:cubicBezTo>
                        <a:pt x="11174" y="3"/>
                        <a:pt x="11134" y="0"/>
                        <a:pt x="1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4" name="Google Shape;8524;p37"/>
                <p:cNvSpPr/>
                <p:nvPr/>
              </p:nvSpPr>
              <p:spPr>
                <a:xfrm>
                  <a:off x="2756010" y="4199209"/>
                  <a:ext cx="110943" cy="202159"/>
                </a:xfrm>
                <a:custGeom>
                  <a:avLst/>
                  <a:gdLst/>
                  <a:ahLst/>
                  <a:cxnLst/>
                  <a:rect l="l" t="t" r="r" b="b"/>
                  <a:pathLst>
                    <a:path w="1181" h="2152" extrusionOk="0">
                      <a:moveTo>
                        <a:pt x="389" y="0"/>
                      </a:moveTo>
                      <a:cubicBezTo>
                        <a:pt x="376" y="0"/>
                        <a:pt x="362" y="2"/>
                        <a:pt x="347" y="5"/>
                      </a:cubicBezTo>
                      <a:cubicBezTo>
                        <a:pt x="270" y="22"/>
                        <a:pt x="248" y="89"/>
                        <a:pt x="227" y="153"/>
                      </a:cubicBezTo>
                      <a:cubicBezTo>
                        <a:pt x="221" y="171"/>
                        <a:pt x="236" y="196"/>
                        <a:pt x="241" y="218"/>
                      </a:cubicBezTo>
                      <a:cubicBezTo>
                        <a:pt x="262" y="211"/>
                        <a:pt x="288" y="210"/>
                        <a:pt x="303" y="195"/>
                      </a:cubicBezTo>
                      <a:cubicBezTo>
                        <a:pt x="337" y="165"/>
                        <a:pt x="372" y="149"/>
                        <a:pt x="405" y="149"/>
                      </a:cubicBezTo>
                      <a:cubicBezTo>
                        <a:pt x="448" y="149"/>
                        <a:pt x="487" y="176"/>
                        <a:pt x="513" y="230"/>
                      </a:cubicBezTo>
                      <a:cubicBezTo>
                        <a:pt x="533" y="269"/>
                        <a:pt x="544" y="314"/>
                        <a:pt x="548" y="357"/>
                      </a:cubicBezTo>
                      <a:cubicBezTo>
                        <a:pt x="563" y="531"/>
                        <a:pt x="574" y="704"/>
                        <a:pt x="584" y="877"/>
                      </a:cubicBezTo>
                      <a:cubicBezTo>
                        <a:pt x="585" y="899"/>
                        <a:pt x="577" y="919"/>
                        <a:pt x="573" y="941"/>
                      </a:cubicBezTo>
                      <a:cubicBezTo>
                        <a:pt x="541" y="910"/>
                        <a:pt x="527" y="879"/>
                        <a:pt x="508" y="851"/>
                      </a:cubicBezTo>
                      <a:cubicBezTo>
                        <a:pt x="461" y="773"/>
                        <a:pt x="379" y="730"/>
                        <a:pt x="295" y="730"/>
                      </a:cubicBezTo>
                      <a:cubicBezTo>
                        <a:pt x="249" y="730"/>
                        <a:pt x="202" y="743"/>
                        <a:pt x="159" y="770"/>
                      </a:cubicBezTo>
                      <a:cubicBezTo>
                        <a:pt x="42" y="842"/>
                        <a:pt x="1" y="1018"/>
                        <a:pt x="76" y="1130"/>
                      </a:cubicBezTo>
                      <a:cubicBezTo>
                        <a:pt x="105" y="1174"/>
                        <a:pt x="143" y="1195"/>
                        <a:pt x="180" y="1195"/>
                      </a:cubicBezTo>
                      <a:cubicBezTo>
                        <a:pt x="215" y="1195"/>
                        <a:pt x="250" y="1176"/>
                        <a:pt x="278" y="1135"/>
                      </a:cubicBezTo>
                      <a:cubicBezTo>
                        <a:pt x="174" y="1127"/>
                        <a:pt x="121" y="1074"/>
                        <a:pt x="129" y="986"/>
                      </a:cubicBezTo>
                      <a:cubicBezTo>
                        <a:pt x="136" y="903"/>
                        <a:pt x="210" y="836"/>
                        <a:pt x="292" y="836"/>
                      </a:cubicBezTo>
                      <a:cubicBezTo>
                        <a:pt x="298" y="836"/>
                        <a:pt x="304" y="836"/>
                        <a:pt x="310" y="837"/>
                      </a:cubicBezTo>
                      <a:cubicBezTo>
                        <a:pt x="386" y="845"/>
                        <a:pt x="440" y="889"/>
                        <a:pt x="459" y="962"/>
                      </a:cubicBezTo>
                      <a:cubicBezTo>
                        <a:pt x="480" y="1035"/>
                        <a:pt x="490" y="1112"/>
                        <a:pt x="496" y="1188"/>
                      </a:cubicBezTo>
                      <a:cubicBezTo>
                        <a:pt x="511" y="1391"/>
                        <a:pt x="522" y="1597"/>
                        <a:pt x="535" y="1803"/>
                      </a:cubicBezTo>
                      <a:cubicBezTo>
                        <a:pt x="541" y="1939"/>
                        <a:pt x="603" y="2050"/>
                        <a:pt x="700" y="2152"/>
                      </a:cubicBezTo>
                      <a:cubicBezTo>
                        <a:pt x="711" y="2106"/>
                        <a:pt x="716" y="2061"/>
                        <a:pt x="711" y="2016"/>
                      </a:cubicBezTo>
                      <a:cubicBezTo>
                        <a:pt x="698" y="1865"/>
                        <a:pt x="680" y="1713"/>
                        <a:pt x="672" y="1559"/>
                      </a:cubicBezTo>
                      <a:cubicBezTo>
                        <a:pt x="667" y="1457"/>
                        <a:pt x="680" y="1354"/>
                        <a:pt x="742" y="1266"/>
                      </a:cubicBezTo>
                      <a:cubicBezTo>
                        <a:pt x="786" y="1206"/>
                        <a:pt x="841" y="1171"/>
                        <a:pt x="912" y="1171"/>
                      </a:cubicBezTo>
                      <a:cubicBezTo>
                        <a:pt x="923" y="1171"/>
                        <a:pt x="934" y="1172"/>
                        <a:pt x="946" y="1174"/>
                      </a:cubicBezTo>
                      <a:cubicBezTo>
                        <a:pt x="1012" y="1183"/>
                        <a:pt x="1055" y="1219"/>
                        <a:pt x="1070" y="1285"/>
                      </a:cubicBezTo>
                      <a:cubicBezTo>
                        <a:pt x="1083" y="1347"/>
                        <a:pt x="1078" y="1405"/>
                        <a:pt x="1026" y="1447"/>
                      </a:cubicBezTo>
                      <a:cubicBezTo>
                        <a:pt x="1004" y="1464"/>
                        <a:pt x="983" y="1472"/>
                        <a:pt x="963" y="1472"/>
                      </a:cubicBezTo>
                      <a:cubicBezTo>
                        <a:pt x="931" y="1472"/>
                        <a:pt x="900" y="1454"/>
                        <a:pt x="872" y="1426"/>
                      </a:cubicBezTo>
                      <a:lnTo>
                        <a:pt x="872" y="1426"/>
                      </a:lnTo>
                      <a:cubicBezTo>
                        <a:pt x="840" y="1488"/>
                        <a:pt x="853" y="1539"/>
                        <a:pt x="893" y="1579"/>
                      </a:cubicBezTo>
                      <a:cubicBezTo>
                        <a:pt x="915" y="1602"/>
                        <a:pt x="940" y="1612"/>
                        <a:pt x="966" y="1612"/>
                      </a:cubicBezTo>
                      <a:cubicBezTo>
                        <a:pt x="989" y="1612"/>
                        <a:pt x="1013" y="1604"/>
                        <a:pt x="1037" y="1591"/>
                      </a:cubicBezTo>
                      <a:cubicBezTo>
                        <a:pt x="1129" y="1538"/>
                        <a:pt x="1155" y="1449"/>
                        <a:pt x="1165" y="1352"/>
                      </a:cubicBezTo>
                      <a:cubicBezTo>
                        <a:pt x="1180" y="1219"/>
                        <a:pt x="1089" y="1101"/>
                        <a:pt x="945" y="1069"/>
                      </a:cubicBezTo>
                      <a:cubicBezTo>
                        <a:pt x="930" y="1066"/>
                        <a:pt x="916" y="1064"/>
                        <a:pt x="901" y="1064"/>
                      </a:cubicBezTo>
                      <a:cubicBezTo>
                        <a:pt x="801" y="1064"/>
                        <a:pt x="698" y="1137"/>
                        <a:pt x="665" y="1238"/>
                      </a:cubicBezTo>
                      <a:cubicBezTo>
                        <a:pt x="657" y="1259"/>
                        <a:pt x="651" y="1281"/>
                        <a:pt x="643" y="1303"/>
                      </a:cubicBezTo>
                      <a:cubicBezTo>
                        <a:pt x="637" y="1302"/>
                        <a:pt x="631" y="1301"/>
                        <a:pt x="626" y="1301"/>
                      </a:cubicBezTo>
                      <a:cubicBezTo>
                        <a:pt x="622" y="1301"/>
                        <a:pt x="618" y="1302"/>
                        <a:pt x="615" y="1303"/>
                      </a:cubicBezTo>
                      <a:cubicBezTo>
                        <a:pt x="615" y="1272"/>
                        <a:pt x="614" y="1243"/>
                        <a:pt x="615" y="1213"/>
                      </a:cubicBezTo>
                      <a:cubicBezTo>
                        <a:pt x="627" y="966"/>
                        <a:pt x="647" y="718"/>
                        <a:pt x="651" y="471"/>
                      </a:cubicBezTo>
                      <a:cubicBezTo>
                        <a:pt x="652" y="337"/>
                        <a:pt x="632" y="199"/>
                        <a:pt x="542" y="86"/>
                      </a:cubicBezTo>
                      <a:cubicBezTo>
                        <a:pt x="501" y="35"/>
                        <a:pt x="452" y="0"/>
                        <a:pt x="389"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525" name="Google Shape;8525;p37"/>
                <p:cNvGrpSpPr/>
                <p:nvPr/>
              </p:nvGrpSpPr>
              <p:grpSpPr>
                <a:xfrm>
                  <a:off x="2730175" y="4343692"/>
                  <a:ext cx="217474" cy="291591"/>
                  <a:chOff x="2730175" y="4343692"/>
                  <a:chExt cx="217474" cy="291591"/>
                </a:xfrm>
              </p:grpSpPr>
              <p:sp>
                <p:nvSpPr>
                  <p:cNvPr id="8526" name="Google Shape;8526;p37"/>
                  <p:cNvSpPr/>
                  <p:nvPr/>
                </p:nvSpPr>
                <p:spPr>
                  <a:xfrm>
                    <a:off x="2834640" y="4372814"/>
                    <a:ext cx="113010" cy="262468"/>
                  </a:xfrm>
                  <a:custGeom>
                    <a:avLst/>
                    <a:gdLst/>
                    <a:ahLst/>
                    <a:cxnLst/>
                    <a:rect l="l" t="t" r="r" b="b"/>
                    <a:pathLst>
                      <a:path w="1203" h="2794" extrusionOk="0">
                        <a:moveTo>
                          <a:pt x="86" y="0"/>
                        </a:moveTo>
                        <a:cubicBezTo>
                          <a:pt x="68" y="68"/>
                          <a:pt x="46" y="123"/>
                          <a:pt x="40" y="177"/>
                        </a:cubicBezTo>
                        <a:cubicBezTo>
                          <a:pt x="1" y="503"/>
                          <a:pt x="90" y="807"/>
                          <a:pt x="223" y="1097"/>
                        </a:cubicBezTo>
                        <a:cubicBezTo>
                          <a:pt x="320" y="1309"/>
                          <a:pt x="449" y="1505"/>
                          <a:pt x="538" y="1720"/>
                        </a:cubicBezTo>
                        <a:cubicBezTo>
                          <a:pt x="682" y="2066"/>
                          <a:pt x="727" y="2421"/>
                          <a:pt x="562" y="2793"/>
                        </a:cubicBezTo>
                        <a:cubicBezTo>
                          <a:pt x="612" y="2758"/>
                          <a:pt x="671" y="2733"/>
                          <a:pt x="708" y="2690"/>
                        </a:cubicBezTo>
                        <a:cubicBezTo>
                          <a:pt x="1002" y="2366"/>
                          <a:pt x="1203" y="2005"/>
                          <a:pt x="1139" y="1543"/>
                        </a:cubicBezTo>
                        <a:cubicBezTo>
                          <a:pt x="1082" y="1130"/>
                          <a:pt x="938" y="771"/>
                          <a:pt x="555" y="553"/>
                        </a:cubicBezTo>
                        <a:cubicBezTo>
                          <a:pt x="546" y="547"/>
                          <a:pt x="538" y="541"/>
                          <a:pt x="530" y="536"/>
                        </a:cubicBezTo>
                        <a:cubicBezTo>
                          <a:pt x="346" y="414"/>
                          <a:pt x="209" y="252"/>
                          <a:pt x="119" y="49"/>
                        </a:cubicBezTo>
                        <a:cubicBezTo>
                          <a:pt x="113" y="37"/>
                          <a:pt x="104" y="26"/>
                          <a:pt x="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7" name="Google Shape;8527;p37"/>
                  <p:cNvSpPr/>
                  <p:nvPr/>
                </p:nvSpPr>
                <p:spPr>
                  <a:xfrm>
                    <a:off x="2730175" y="4343692"/>
                    <a:ext cx="121464" cy="223671"/>
                  </a:xfrm>
                  <a:custGeom>
                    <a:avLst/>
                    <a:gdLst/>
                    <a:ahLst/>
                    <a:cxnLst/>
                    <a:rect l="l" t="t" r="r" b="b"/>
                    <a:pathLst>
                      <a:path w="1293" h="2381" extrusionOk="0">
                        <a:moveTo>
                          <a:pt x="420" y="0"/>
                        </a:moveTo>
                        <a:cubicBezTo>
                          <a:pt x="247" y="142"/>
                          <a:pt x="140" y="317"/>
                          <a:pt x="103" y="523"/>
                        </a:cubicBezTo>
                        <a:cubicBezTo>
                          <a:pt x="0" y="1085"/>
                          <a:pt x="167" y="1559"/>
                          <a:pt x="615" y="1916"/>
                        </a:cubicBezTo>
                        <a:cubicBezTo>
                          <a:pt x="826" y="2086"/>
                          <a:pt x="1060" y="2226"/>
                          <a:pt x="1285" y="2380"/>
                        </a:cubicBezTo>
                        <a:cubicBezTo>
                          <a:pt x="1287" y="2378"/>
                          <a:pt x="1290" y="2378"/>
                          <a:pt x="1292" y="2375"/>
                        </a:cubicBezTo>
                        <a:cubicBezTo>
                          <a:pt x="1225" y="2287"/>
                          <a:pt x="1158" y="2199"/>
                          <a:pt x="1090" y="2112"/>
                        </a:cubicBezTo>
                        <a:cubicBezTo>
                          <a:pt x="977" y="1967"/>
                          <a:pt x="904" y="1804"/>
                          <a:pt x="863" y="1624"/>
                        </a:cubicBezTo>
                        <a:cubicBezTo>
                          <a:pt x="851" y="1574"/>
                          <a:pt x="827" y="1523"/>
                          <a:pt x="796" y="1481"/>
                        </a:cubicBezTo>
                        <a:cubicBezTo>
                          <a:pt x="474" y="1064"/>
                          <a:pt x="317" y="603"/>
                          <a:pt x="420" y="72"/>
                        </a:cubicBezTo>
                        <a:cubicBezTo>
                          <a:pt x="425" y="53"/>
                          <a:pt x="420" y="31"/>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8" name="Google Shape;8528;p37"/>
                  <p:cNvSpPr/>
                  <p:nvPr/>
                </p:nvSpPr>
                <p:spPr>
                  <a:xfrm>
                    <a:off x="2811060" y="4393012"/>
                    <a:ext cx="82197" cy="238795"/>
                  </a:xfrm>
                  <a:custGeom>
                    <a:avLst/>
                    <a:gdLst/>
                    <a:ahLst/>
                    <a:cxnLst/>
                    <a:rect l="l" t="t" r="r" b="b"/>
                    <a:pathLst>
                      <a:path w="875" h="2542" extrusionOk="0">
                        <a:moveTo>
                          <a:pt x="217" y="1"/>
                        </a:moveTo>
                        <a:cubicBezTo>
                          <a:pt x="104" y="197"/>
                          <a:pt x="34" y="401"/>
                          <a:pt x="22" y="623"/>
                        </a:cubicBezTo>
                        <a:cubicBezTo>
                          <a:pt x="0" y="1001"/>
                          <a:pt x="73" y="1351"/>
                          <a:pt x="333" y="1645"/>
                        </a:cubicBezTo>
                        <a:cubicBezTo>
                          <a:pt x="384" y="1702"/>
                          <a:pt x="424" y="1769"/>
                          <a:pt x="472" y="1829"/>
                        </a:cubicBezTo>
                        <a:cubicBezTo>
                          <a:pt x="637" y="2037"/>
                          <a:pt x="763" y="2259"/>
                          <a:pt x="742" y="2542"/>
                        </a:cubicBezTo>
                        <a:cubicBezTo>
                          <a:pt x="811" y="2442"/>
                          <a:pt x="844" y="2335"/>
                          <a:pt x="855" y="2222"/>
                        </a:cubicBezTo>
                        <a:cubicBezTo>
                          <a:pt x="874" y="1954"/>
                          <a:pt x="840" y="1696"/>
                          <a:pt x="726" y="1453"/>
                        </a:cubicBezTo>
                        <a:cubicBezTo>
                          <a:pt x="663" y="1319"/>
                          <a:pt x="590" y="1189"/>
                          <a:pt x="518" y="1060"/>
                        </a:cubicBezTo>
                        <a:cubicBezTo>
                          <a:pt x="338" y="736"/>
                          <a:pt x="226" y="394"/>
                          <a:pt x="230" y="20"/>
                        </a:cubicBezTo>
                        <a:cubicBezTo>
                          <a:pt x="230" y="16"/>
                          <a:pt x="224" y="1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9" name="Google Shape;8529;p37"/>
                  <p:cNvSpPr/>
                  <p:nvPr/>
                </p:nvSpPr>
                <p:spPr>
                  <a:xfrm>
                    <a:off x="2769631" y="4349423"/>
                    <a:ext cx="48285" cy="128886"/>
                  </a:xfrm>
                  <a:custGeom>
                    <a:avLst/>
                    <a:gdLst/>
                    <a:ahLst/>
                    <a:cxnLst/>
                    <a:rect l="l" t="t" r="r" b="b"/>
                    <a:pathLst>
                      <a:path w="514" h="1372" extrusionOk="0">
                        <a:moveTo>
                          <a:pt x="62" y="0"/>
                        </a:moveTo>
                        <a:cubicBezTo>
                          <a:pt x="0" y="246"/>
                          <a:pt x="11" y="491"/>
                          <a:pt x="68" y="729"/>
                        </a:cubicBezTo>
                        <a:cubicBezTo>
                          <a:pt x="126" y="972"/>
                          <a:pt x="261" y="1176"/>
                          <a:pt x="408" y="1372"/>
                        </a:cubicBezTo>
                        <a:cubicBezTo>
                          <a:pt x="416" y="1340"/>
                          <a:pt x="414" y="1310"/>
                          <a:pt x="412" y="1281"/>
                        </a:cubicBezTo>
                        <a:cubicBezTo>
                          <a:pt x="394" y="1088"/>
                          <a:pt x="414" y="899"/>
                          <a:pt x="482" y="719"/>
                        </a:cubicBezTo>
                        <a:cubicBezTo>
                          <a:pt x="514" y="636"/>
                          <a:pt x="500" y="571"/>
                          <a:pt x="454" y="506"/>
                        </a:cubicBezTo>
                        <a:cubicBezTo>
                          <a:pt x="433" y="475"/>
                          <a:pt x="412" y="444"/>
                          <a:pt x="385" y="419"/>
                        </a:cubicBezTo>
                        <a:cubicBezTo>
                          <a:pt x="251" y="301"/>
                          <a:pt x="124" y="177"/>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30" name="Google Shape;8530;p37"/>
                <p:cNvGrpSpPr/>
                <p:nvPr/>
              </p:nvGrpSpPr>
              <p:grpSpPr>
                <a:xfrm>
                  <a:off x="2842155" y="4646751"/>
                  <a:ext cx="224426" cy="261061"/>
                  <a:chOff x="2842155" y="4646751"/>
                  <a:chExt cx="224426" cy="261061"/>
                </a:xfrm>
              </p:grpSpPr>
              <p:sp>
                <p:nvSpPr>
                  <p:cNvPr id="8531" name="Google Shape;8531;p37"/>
                  <p:cNvSpPr/>
                  <p:nvPr/>
                </p:nvSpPr>
                <p:spPr>
                  <a:xfrm>
                    <a:off x="2842155" y="4705465"/>
                    <a:ext cx="157819" cy="202347"/>
                  </a:xfrm>
                  <a:custGeom>
                    <a:avLst/>
                    <a:gdLst/>
                    <a:ahLst/>
                    <a:cxnLst/>
                    <a:rect l="l" t="t" r="r" b="b"/>
                    <a:pathLst>
                      <a:path w="1680" h="2154" extrusionOk="0">
                        <a:moveTo>
                          <a:pt x="1636" y="1"/>
                        </a:moveTo>
                        <a:cubicBezTo>
                          <a:pt x="1631" y="1"/>
                          <a:pt x="1626" y="1"/>
                          <a:pt x="1622" y="2"/>
                        </a:cubicBezTo>
                        <a:cubicBezTo>
                          <a:pt x="1410" y="61"/>
                          <a:pt x="1195" y="113"/>
                          <a:pt x="989" y="184"/>
                        </a:cubicBezTo>
                        <a:cubicBezTo>
                          <a:pt x="822" y="242"/>
                          <a:pt x="695" y="363"/>
                          <a:pt x="596" y="510"/>
                        </a:cubicBezTo>
                        <a:cubicBezTo>
                          <a:pt x="463" y="709"/>
                          <a:pt x="406" y="934"/>
                          <a:pt x="347" y="1159"/>
                        </a:cubicBezTo>
                        <a:cubicBezTo>
                          <a:pt x="284" y="1398"/>
                          <a:pt x="215" y="1634"/>
                          <a:pt x="67" y="1841"/>
                        </a:cubicBezTo>
                        <a:cubicBezTo>
                          <a:pt x="27" y="1897"/>
                          <a:pt x="13" y="1979"/>
                          <a:pt x="7" y="2049"/>
                        </a:cubicBezTo>
                        <a:cubicBezTo>
                          <a:pt x="0" y="2120"/>
                          <a:pt x="22" y="2154"/>
                          <a:pt x="71" y="2154"/>
                        </a:cubicBezTo>
                        <a:cubicBezTo>
                          <a:pt x="88" y="2154"/>
                          <a:pt x="108" y="2150"/>
                          <a:pt x="131" y="2141"/>
                        </a:cubicBezTo>
                        <a:cubicBezTo>
                          <a:pt x="489" y="2013"/>
                          <a:pt x="787" y="1806"/>
                          <a:pt x="953" y="1458"/>
                        </a:cubicBezTo>
                        <a:cubicBezTo>
                          <a:pt x="1066" y="1222"/>
                          <a:pt x="1157" y="974"/>
                          <a:pt x="1241" y="726"/>
                        </a:cubicBezTo>
                        <a:cubicBezTo>
                          <a:pt x="1334" y="456"/>
                          <a:pt x="1420" y="187"/>
                          <a:pt x="1680" y="2"/>
                        </a:cubicBezTo>
                        <a:cubicBezTo>
                          <a:pt x="1660" y="2"/>
                          <a:pt x="1647" y="1"/>
                          <a:pt x="1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2" name="Google Shape;8532;p37"/>
                  <p:cNvSpPr/>
                  <p:nvPr/>
                </p:nvSpPr>
                <p:spPr>
                  <a:xfrm>
                    <a:off x="2970386" y="4646751"/>
                    <a:ext cx="96195" cy="140534"/>
                  </a:xfrm>
                  <a:custGeom>
                    <a:avLst/>
                    <a:gdLst/>
                    <a:ahLst/>
                    <a:cxnLst/>
                    <a:rect l="l" t="t" r="r" b="b"/>
                    <a:pathLst>
                      <a:path w="1024" h="1496" extrusionOk="0">
                        <a:moveTo>
                          <a:pt x="888" y="0"/>
                        </a:moveTo>
                        <a:cubicBezTo>
                          <a:pt x="512" y="0"/>
                          <a:pt x="61" y="283"/>
                          <a:pt x="1" y="623"/>
                        </a:cubicBezTo>
                        <a:cubicBezTo>
                          <a:pt x="102" y="607"/>
                          <a:pt x="200" y="586"/>
                          <a:pt x="300" y="576"/>
                        </a:cubicBezTo>
                        <a:cubicBezTo>
                          <a:pt x="305" y="576"/>
                          <a:pt x="310" y="576"/>
                          <a:pt x="316" y="576"/>
                        </a:cubicBezTo>
                        <a:cubicBezTo>
                          <a:pt x="360" y="576"/>
                          <a:pt x="404" y="591"/>
                          <a:pt x="449" y="597"/>
                        </a:cubicBezTo>
                        <a:cubicBezTo>
                          <a:pt x="428" y="638"/>
                          <a:pt x="414" y="686"/>
                          <a:pt x="386" y="722"/>
                        </a:cubicBezTo>
                        <a:cubicBezTo>
                          <a:pt x="205" y="944"/>
                          <a:pt x="145" y="1208"/>
                          <a:pt x="112" y="1496"/>
                        </a:cubicBezTo>
                        <a:cubicBezTo>
                          <a:pt x="138" y="1476"/>
                          <a:pt x="153" y="1466"/>
                          <a:pt x="165" y="1453"/>
                        </a:cubicBezTo>
                        <a:cubicBezTo>
                          <a:pt x="265" y="1346"/>
                          <a:pt x="353" y="1227"/>
                          <a:pt x="398" y="1087"/>
                        </a:cubicBezTo>
                        <a:cubicBezTo>
                          <a:pt x="450" y="924"/>
                          <a:pt x="497" y="760"/>
                          <a:pt x="537" y="593"/>
                        </a:cubicBezTo>
                        <a:cubicBezTo>
                          <a:pt x="600" y="318"/>
                          <a:pt x="693" y="74"/>
                          <a:pt x="1023" y="13"/>
                        </a:cubicBezTo>
                        <a:cubicBezTo>
                          <a:pt x="980" y="4"/>
                          <a:pt x="934"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3" name="Google Shape;8533;p37"/>
                  <p:cNvSpPr/>
                  <p:nvPr/>
                </p:nvSpPr>
                <p:spPr>
                  <a:xfrm>
                    <a:off x="2872780" y="4710820"/>
                    <a:ext cx="130107" cy="194550"/>
                  </a:xfrm>
                  <a:custGeom>
                    <a:avLst/>
                    <a:gdLst/>
                    <a:ahLst/>
                    <a:cxnLst/>
                    <a:rect l="l" t="t" r="r" b="b"/>
                    <a:pathLst>
                      <a:path w="1385" h="2071" extrusionOk="0">
                        <a:moveTo>
                          <a:pt x="1369" y="1"/>
                        </a:moveTo>
                        <a:cubicBezTo>
                          <a:pt x="1338" y="27"/>
                          <a:pt x="1304" y="49"/>
                          <a:pt x="1276" y="78"/>
                        </a:cubicBezTo>
                        <a:cubicBezTo>
                          <a:pt x="1142" y="210"/>
                          <a:pt x="1071" y="379"/>
                          <a:pt x="1010" y="551"/>
                        </a:cubicBezTo>
                        <a:cubicBezTo>
                          <a:pt x="947" y="734"/>
                          <a:pt x="884" y="917"/>
                          <a:pt x="822" y="1099"/>
                        </a:cubicBezTo>
                        <a:cubicBezTo>
                          <a:pt x="679" y="1521"/>
                          <a:pt x="426" y="1848"/>
                          <a:pt x="22" y="2049"/>
                        </a:cubicBezTo>
                        <a:cubicBezTo>
                          <a:pt x="15" y="2053"/>
                          <a:pt x="10" y="2060"/>
                          <a:pt x="0" y="2068"/>
                        </a:cubicBezTo>
                        <a:cubicBezTo>
                          <a:pt x="10" y="2069"/>
                          <a:pt x="15" y="2071"/>
                          <a:pt x="19" y="2071"/>
                        </a:cubicBezTo>
                        <a:cubicBezTo>
                          <a:pt x="20" y="2071"/>
                          <a:pt x="21" y="2070"/>
                          <a:pt x="22" y="2070"/>
                        </a:cubicBezTo>
                        <a:cubicBezTo>
                          <a:pt x="34" y="2068"/>
                          <a:pt x="46" y="2065"/>
                          <a:pt x="57" y="2060"/>
                        </a:cubicBezTo>
                        <a:cubicBezTo>
                          <a:pt x="579" y="1831"/>
                          <a:pt x="968" y="1489"/>
                          <a:pt x="1074" y="896"/>
                        </a:cubicBezTo>
                        <a:cubicBezTo>
                          <a:pt x="1127" y="586"/>
                          <a:pt x="1159" y="267"/>
                          <a:pt x="1385" y="14"/>
                        </a:cubicBezTo>
                        <a:cubicBezTo>
                          <a:pt x="1379" y="11"/>
                          <a:pt x="1374" y="7"/>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534" name="Google Shape;8534;p37"/>
                <p:cNvSpPr/>
                <p:nvPr/>
              </p:nvSpPr>
              <p:spPr>
                <a:xfrm>
                  <a:off x="2976305" y="4653797"/>
                  <a:ext cx="89807" cy="159698"/>
                </a:xfrm>
                <a:custGeom>
                  <a:avLst/>
                  <a:gdLst/>
                  <a:ahLst/>
                  <a:cxnLst/>
                  <a:rect l="l" t="t" r="r" b="b"/>
                  <a:pathLst>
                    <a:path w="956" h="1700" extrusionOk="0">
                      <a:moveTo>
                        <a:pt x="955" y="0"/>
                      </a:moveTo>
                      <a:lnTo>
                        <a:pt x="955" y="0"/>
                      </a:lnTo>
                      <a:cubicBezTo>
                        <a:pt x="860" y="6"/>
                        <a:pt x="785" y="38"/>
                        <a:pt x="723" y="103"/>
                      </a:cubicBezTo>
                      <a:cubicBezTo>
                        <a:pt x="612" y="216"/>
                        <a:pt x="560" y="359"/>
                        <a:pt x="522" y="511"/>
                      </a:cubicBezTo>
                      <a:cubicBezTo>
                        <a:pt x="483" y="673"/>
                        <a:pt x="438" y="836"/>
                        <a:pt x="387" y="996"/>
                      </a:cubicBezTo>
                      <a:cubicBezTo>
                        <a:pt x="340" y="1142"/>
                        <a:pt x="262" y="1277"/>
                        <a:pt x="142" y="1370"/>
                      </a:cubicBezTo>
                      <a:cubicBezTo>
                        <a:pt x="30" y="1457"/>
                        <a:pt x="15" y="1572"/>
                        <a:pt x="1" y="1700"/>
                      </a:cubicBezTo>
                      <a:cubicBezTo>
                        <a:pt x="111" y="1598"/>
                        <a:pt x="218" y="1497"/>
                        <a:pt x="309" y="1384"/>
                      </a:cubicBezTo>
                      <a:cubicBezTo>
                        <a:pt x="442" y="1219"/>
                        <a:pt x="491" y="1018"/>
                        <a:pt x="537" y="817"/>
                      </a:cubicBezTo>
                      <a:cubicBezTo>
                        <a:pt x="607" y="511"/>
                        <a:pt x="706" y="217"/>
                        <a:pt x="95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535" name="Google Shape;8535;p37"/>
                <p:cNvGrpSpPr/>
                <p:nvPr/>
              </p:nvGrpSpPr>
              <p:grpSpPr>
                <a:xfrm>
                  <a:off x="2954510" y="4534584"/>
                  <a:ext cx="135182" cy="174166"/>
                  <a:chOff x="2954510" y="4534584"/>
                  <a:chExt cx="135182" cy="174166"/>
                </a:xfrm>
              </p:grpSpPr>
              <p:sp>
                <p:nvSpPr>
                  <p:cNvPr id="8536" name="Google Shape;8536;p37"/>
                  <p:cNvSpPr/>
                  <p:nvPr/>
                </p:nvSpPr>
                <p:spPr>
                  <a:xfrm>
                    <a:off x="2954510" y="4578831"/>
                    <a:ext cx="76655" cy="129919"/>
                  </a:xfrm>
                  <a:custGeom>
                    <a:avLst/>
                    <a:gdLst/>
                    <a:ahLst/>
                    <a:cxnLst/>
                    <a:rect l="l" t="t" r="r" b="b"/>
                    <a:pathLst>
                      <a:path w="816" h="1383" extrusionOk="0">
                        <a:moveTo>
                          <a:pt x="673" y="1"/>
                        </a:moveTo>
                        <a:cubicBezTo>
                          <a:pt x="672" y="1"/>
                          <a:pt x="670" y="1"/>
                          <a:pt x="669" y="1"/>
                        </a:cubicBezTo>
                        <a:cubicBezTo>
                          <a:pt x="589" y="2"/>
                          <a:pt x="529" y="51"/>
                          <a:pt x="527" y="116"/>
                        </a:cubicBezTo>
                        <a:cubicBezTo>
                          <a:pt x="527" y="136"/>
                          <a:pt x="534" y="164"/>
                          <a:pt x="548" y="174"/>
                        </a:cubicBezTo>
                        <a:cubicBezTo>
                          <a:pt x="550" y="175"/>
                          <a:pt x="553" y="176"/>
                          <a:pt x="556" y="176"/>
                        </a:cubicBezTo>
                        <a:cubicBezTo>
                          <a:pt x="570" y="176"/>
                          <a:pt x="591" y="164"/>
                          <a:pt x="607" y="160"/>
                        </a:cubicBezTo>
                        <a:cubicBezTo>
                          <a:pt x="625" y="155"/>
                          <a:pt x="653" y="141"/>
                          <a:pt x="665" y="141"/>
                        </a:cubicBezTo>
                        <a:cubicBezTo>
                          <a:pt x="667" y="141"/>
                          <a:pt x="669" y="142"/>
                          <a:pt x="670" y="143"/>
                        </a:cubicBezTo>
                        <a:cubicBezTo>
                          <a:pt x="685" y="160"/>
                          <a:pt x="698" y="193"/>
                          <a:pt x="694" y="214"/>
                        </a:cubicBezTo>
                        <a:cubicBezTo>
                          <a:pt x="679" y="271"/>
                          <a:pt x="660" y="328"/>
                          <a:pt x="629" y="377"/>
                        </a:cubicBezTo>
                        <a:cubicBezTo>
                          <a:pt x="495" y="588"/>
                          <a:pt x="355" y="794"/>
                          <a:pt x="220" y="1005"/>
                        </a:cubicBezTo>
                        <a:cubicBezTo>
                          <a:pt x="145" y="1123"/>
                          <a:pt x="80" y="1247"/>
                          <a:pt x="0" y="1382"/>
                        </a:cubicBezTo>
                        <a:cubicBezTo>
                          <a:pt x="9" y="1383"/>
                          <a:pt x="16" y="1383"/>
                          <a:pt x="24" y="1383"/>
                        </a:cubicBezTo>
                        <a:cubicBezTo>
                          <a:pt x="87" y="1383"/>
                          <a:pt x="110" y="1362"/>
                          <a:pt x="121" y="1316"/>
                        </a:cubicBezTo>
                        <a:cubicBezTo>
                          <a:pt x="130" y="1274"/>
                          <a:pt x="147" y="1230"/>
                          <a:pt x="171" y="1194"/>
                        </a:cubicBezTo>
                        <a:cubicBezTo>
                          <a:pt x="300" y="1001"/>
                          <a:pt x="433" y="812"/>
                          <a:pt x="566" y="622"/>
                        </a:cubicBezTo>
                        <a:cubicBezTo>
                          <a:pt x="606" y="565"/>
                          <a:pt x="655" y="514"/>
                          <a:pt x="691" y="457"/>
                        </a:cubicBezTo>
                        <a:cubicBezTo>
                          <a:pt x="754" y="355"/>
                          <a:pt x="815" y="252"/>
                          <a:pt x="811" y="127"/>
                        </a:cubicBezTo>
                        <a:cubicBezTo>
                          <a:pt x="809" y="51"/>
                          <a:pt x="752" y="1"/>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7" name="Google Shape;8537;p37"/>
                  <p:cNvSpPr/>
                  <p:nvPr/>
                </p:nvSpPr>
                <p:spPr>
                  <a:xfrm>
                    <a:off x="3029758" y="4534584"/>
                    <a:ext cx="25270" cy="63879"/>
                  </a:xfrm>
                  <a:custGeom>
                    <a:avLst/>
                    <a:gdLst/>
                    <a:ahLst/>
                    <a:cxnLst/>
                    <a:rect l="l" t="t" r="r" b="b"/>
                    <a:pathLst>
                      <a:path w="269" h="680" extrusionOk="0">
                        <a:moveTo>
                          <a:pt x="101" y="0"/>
                        </a:moveTo>
                        <a:cubicBezTo>
                          <a:pt x="92" y="0"/>
                          <a:pt x="83" y="2"/>
                          <a:pt x="74" y="4"/>
                        </a:cubicBezTo>
                        <a:cubicBezTo>
                          <a:pt x="46" y="12"/>
                          <a:pt x="22" y="40"/>
                          <a:pt x="8" y="65"/>
                        </a:cubicBezTo>
                        <a:cubicBezTo>
                          <a:pt x="1" y="76"/>
                          <a:pt x="19" y="112"/>
                          <a:pt x="36" y="122"/>
                        </a:cubicBezTo>
                        <a:cubicBezTo>
                          <a:pt x="158" y="198"/>
                          <a:pt x="195" y="317"/>
                          <a:pt x="114" y="434"/>
                        </a:cubicBezTo>
                        <a:cubicBezTo>
                          <a:pt x="62" y="513"/>
                          <a:pt x="53" y="589"/>
                          <a:pt x="77" y="680"/>
                        </a:cubicBezTo>
                        <a:cubicBezTo>
                          <a:pt x="121" y="599"/>
                          <a:pt x="169" y="522"/>
                          <a:pt x="205" y="437"/>
                        </a:cubicBezTo>
                        <a:cubicBezTo>
                          <a:pt x="248" y="333"/>
                          <a:pt x="268" y="222"/>
                          <a:pt x="229" y="112"/>
                        </a:cubicBezTo>
                        <a:cubicBezTo>
                          <a:pt x="204" y="44"/>
                          <a:pt x="155"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8" name="Google Shape;8538;p37"/>
                  <p:cNvSpPr/>
                  <p:nvPr/>
                </p:nvSpPr>
                <p:spPr>
                  <a:xfrm>
                    <a:off x="3058035" y="4548487"/>
                    <a:ext cx="31658" cy="21982"/>
                  </a:xfrm>
                  <a:custGeom>
                    <a:avLst/>
                    <a:gdLst/>
                    <a:ahLst/>
                    <a:cxnLst/>
                    <a:rect l="l" t="t" r="r" b="b"/>
                    <a:pathLst>
                      <a:path w="337" h="234" extrusionOk="0">
                        <a:moveTo>
                          <a:pt x="208" y="0"/>
                        </a:moveTo>
                        <a:cubicBezTo>
                          <a:pt x="120" y="0"/>
                          <a:pt x="32" y="77"/>
                          <a:pt x="0" y="170"/>
                        </a:cubicBezTo>
                        <a:cubicBezTo>
                          <a:pt x="8" y="166"/>
                          <a:pt x="14" y="165"/>
                          <a:pt x="19" y="162"/>
                        </a:cubicBezTo>
                        <a:cubicBezTo>
                          <a:pt x="69" y="141"/>
                          <a:pt x="116" y="110"/>
                          <a:pt x="168" y="104"/>
                        </a:cubicBezTo>
                        <a:cubicBezTo>
                          <a:pt x="171" y="104"/>
                          <a:pt x="175" y="103"/>
                          <a:pt x="178" y="103"/>
                        </a:cubicBezTo>
                        <a:cubicBezTo>
                          <a:pt x="240" y="103"/>
                          <a:pt x="249" y="164"/>
                          <a:pt x="270" y="211"/>
                        </a:cubicBezTo>
                        <a:cubicBezTo>
                          <a:pt x="277" y="228"/>
                          <a:pt x="289" y="234"/>
                          <a:pt x="299" y="234"/>
                        </a:cubicBezTo>
                        <a:cubicBezTo>
                          <a:pt x="314" y="234"/>
                          <a:pt x="327" y="223"/>
                          <a:pt x="329" y="208"/>
                        </a:cubicBezTo>
                        <a:cubicBezTo>
                          <a:pt x="336" y="161"/>
                          <a:pt x="334" y="105"/>
                          <a:pt x="315" y="63"/>
                        </a:cubicBezTo>
                        <a:cubicBezTo>
                          <a:pt x="301" y="33"/>
                          <a:pt x="252" y="3"/>
                          <a:pt x="218" y="1"/>
                        </a:cubicBezTo>
                        <a:cubicBezTo>
                          <a:pt x="215" y="0"/>
                          <a:pt x="212"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539" name="Google Shape;8539;p37"/>
                <p:cNvSpPr/>
                <p:nvPr/>
              </p:nvSpPr>
              <p:spPr>
                <a:xfrm>
                  <a:off x="2723036" y="4193384"/>
                  <a:ext cx="228932" cy="446403"/>
                </a:xfrm>
                <a:custGeom>
                  <a:avLst/>
                  <a:gdLst/>
                  <a:ahLst/>
                  <a:cxnLst/>
                  <a:rect l="l" t="t" r="r" b="b"/>
                  <a:pathLst>
                    <a:path w="2437" h="4752" extrusionOk="0">
                      <a:moveTo>
                        <a:pt x="739" y="60"/>
                      </a:moveTo>
                      <a:cubicBezTo>
                        <a:pt x="801" y="60"/>
                        <a:pt x="850" y="94"/>
                        <a:pt x="891" y="145"/>
                      </a:cubicBezTo>
                      <a:cubicBezTo>
                        <a:pt x="981" y="257"/>
                        <a:pt x="1001" y="396"/>
                        <a:pt x="999" y="531"/>
                      </a:cubicBezTo>
                      <a:cubicBezTo>
                        <a:pt x="996" y="778"/>
                        <a:pt x="977" y="1026"/>
                        <a:pt x="964" y="1272"/>
                      </a:cubicBezTo>
                      <a:cubicBezTo>
                        <a:pt x="963" y="1303"/>
                        <a:pt x="964" y="1333"/>
                        <a:pt x="964" y="1363"/>
                      </a:cubicBezTo>
                      <a:cubicBezTo>
                        <a:pt x="975" y="1364"/>
                        <a:pt x="984" y="1364"/>
                        <a:pt x="994" y="1365"/>
                      </a:cubicBezTo>
                      <a:cubicBezTo>
                        <a:pt x="1001" y="1342"/>
                        <a:pt x="1008" y="1320"/>
                        <a:pt x="1013" y="1296"/>
                      </a:cubicBezTo>
                      <a:cubicBezTo>
                        <a:pt x="1047" y="1196"/>
                        <a:pt x="1150" y="1124"/>
                        <a:pt x="1251" y="1124"/>
                      </a:cubicBezTo>
                      <a:cubicBezTo>
                        <a:pt x="1265" y="1124"/>
                        <a:pt x="1280" y="1126"/>
                        <a:pt x="1294" y="1129"/>
                      </a:cubicBezTo>
                      <a:cubicBezTo>
                        <a:pt x="1435" y="1161"/>
                        <a:pt x="1527" y="1280"/>
                        <a:pt x="1513" y="1411"/>
                      </a:cubicBezTo>
                      <a:cubicBezTo>
                        <a:pt x="1503" y="1509"/>
                        <a:pt x="1477" y="1597"/>
                        <a:pt x="1385" y="1651"/>
                      </a:cubicBezTo>
                      <a:cubicBezTo>
                        <a:pt x="1362" y="1664"/>
                        <a:pt x="1339" y="1671"/>
                        <a:pt x="1316" y="1671"/>
                      </a:cubicBezTo>
                      <a:cubicBezTo>
                        <a:pt x="1289" y="1671"/>
                        <a:pt x="1264" y="1661"/>
                        <a:pt x="1242" y="1638"/>
                      </a:cubicBezTo>
                      <a:cubicBezTo>
                        <a:pt x="1203" y="1599"/>
                        <a:pt x="1187" y="1547"/>
                        <a:pt x="1219" y="1484"/>
                      </a:cubicBezTo>
                      <a:lnTo>
                        <a:pt x="1219" y="1484"/>
                      </a:lnTo>
                      <a:cubicBezTo>
                        <a:pt x="1249" y="1514"/>
                        <a:pt x="1279" y="1531"/>
                        <a:pt x="1311" y="1531"/>
                      </a:cubicBezTo>
                      <a:cubicBezTo>
                        <a:pt x="1331" y="1531"/>
                        <a:pt x="1352" y="1524"/>
                        <a:pt x="1373" y="1507"/>
                      </a:cubicBezTo>
                      <a:cubicBezTo>
                        <a:pt x="1428" y="1465"/>
                        <a:pt x="1431" y="1406"/>
                        <a:pt x="1419" y="1344"/>
                      </a:cubicBezTo>
                      <a:cubicBezTo>
                        <a:pt x="1404" y="1278"/>
                        <a:pt x="1361" y="1242"/>
                        <a:pt x="1295" y="1233"/>
                      </a:cubicBezTo>
                      <a:cubicBezTo>
                        <a:pt x="1283" y="1232"/>
                        <a:pt x="1271" y="1231"/>
                        <a:pt x="1259" y="1231"/>
                      </a:cubicBezTo>
                      <a:cubicBezTo>
                        <a:pt x="1189" y="1231"/>
                        <a:pt x="1134" y="1265"/>
                        <a:pt x="1090" y="1326"/>
                      </a:cubicBezTo>
                      <a:cubicBezTo>
                        <a:pt x="1028" y="1415"/>
                        <a:pt x="1016" y="1515"/>
                        <a:pt x="1021" y="1618"/>
                      </a:cubicBezTo>
                      <a:cubicBezTo>
                        <a:pt x="1028" y="1772"/>
                        <a:pt x="1048" y="1923"/>
                        <a:pt x="1059" y="2076"/>
                      </a:cubicBezTo>
                      <a:cubicBezTo>
                        <a:pt x="1064" y="2120"/>
                        <a:pt x="1059" y="2165"/>
                        <a:pt x="1048" y="2211"/>
                      </a:cubicBezTo>
                      <a:cubicBezTo>
                        <a:pt x="951" y="2109"/>
                        <a:pt x="891" y="1999"/>
                        <a:pt x="883" y="1861"/>
                      </a:cubicBezTo>
                      <a:cubicBezTo>
                        <a:pt x="871" y="1658"/>
                        <a:pt x="860" y="1452"/>
                        <a:pt x="845" y="1247"/>
                      </a:cubicBezTo>
                      <a:cubicBezTo>
                        <a:pt x="837" y="1171"/>
                        <a:pt x="827" y="1095"/>
                        <a:pt x="808" y="1022"/>
                      </a:cubicBezTo>
                      <a:cubicBezTo>
                        <a:pt x="789" y="950"/>
                        <a:pt x="736" y="905"/>
                        <a:pt x="659" y="897"/>
                      </a:cubicBezTo>
                      <a:cubicBezTo>
                        <a:pt x="652" y="896"/>
                        <a:pt x="646" y="895"/>
                        <a:pt x="639" y="895"/>
                      </a:cubicBezTo>
                      <a:cubicBezTo>
                        <a:pt x="557" y="895"/>
                        <a:pt x="485" y="962"/>
                        <a:pt x="478" y="1044"/>
                      </a:cubicBezTo>
                      <a:cubicBezTo>
                        <a:pt x="469" y="1135"/>
                        <a:pt x="521" y="1187"/>
                        <a:pt x="626" y="1194"/>
                      </a:cubicBezTo>
                      <a:cubicBezTo>
                        <a:pt x="599" y="1234"/>
                        <a:pt x="563" y="1254"/>
                        <a:pt x="528" y="1254"/>
                      </a:cubicBezTo>
                      <a:cubicBezTo>
                        <a:pt x="491" y="1254"/>
                        <a:pt x="453" y="1233"/>
                        <a:pt x="424" y="1189"/>
                      </a:cubicBezTo>
                      <a:cubicBezTo>
                        <a:pt x="350" y="1076"/>
                        <a:pt x="391" y="901"/>
                        <a:pt x="507" y="829"/>
                      </a:cubicBezTo>
                      <a:cubicBezTo>
                        <a:pt x="550" y="802"/>
                        <a:pt x="597" y="790"/>
                        <a:pt x="643" y="790"/>
                      </a:cubicBezTo>
                      <a:cubicBezTo>
                        <a:pt x="727" y="790"/>
                        <a:pt x="809" y="832"/>
                        <a:pt x="857" y="910"/>
                      </a:cubicBezTo>
                      <a:cubicBezTo>
                        <a:pt x="876" y="940"/>
                        <a:pt x="889" y="970"/>
                        <a:pt x="922" y="1001"/>
                      </a:cubicBezTo>
                      <a:cubicBezTo>
                        <a:pt x="925" y="979"/>
                        <a:pt x="934" y="957"/>
                        <a:pt x="933" y="936"/>
                      </a:cubicBezTo>
                      <a:cubicBezTo>
                        <a:pt x="923" y="763"/>
                        <a:pt x="913" y="590"/>
                        <a:pt x="897" y="417"/>
                      </a:cubicBezTo>
                      <a:cubicBezTo>
                        <a:pt x="893" y="373"/>
                        <a:pt x="882" y="329"/>
                        <a:pt x="862" y="289"/>
                      </a:cubicBezTo>
                      <a:cubicBezTo>
                        <a:pt x="836" y="235"/>
                        <a:pt x="796" y="208"/>
                        <a:pt x="752" y="208"/>
                      </a:cubicBezTo>
                      <a:cubicBezTo>
                        <a:pt x="720" y="208"/>
                        <a:pt x="685" y="223"/>
                        <a:pt x="651" y="254"/>
                      </a:cubicBezTo>
                      <a:cubicBezTo>
                        <a:pt x="638" y="269"/>
                        <a:pt x="610" y="270"/>
                        <a:pt x="589" y="278"/>
                      </a:cubicBezTo>
                      <a:cubicBezTo>
                        <a:pt x="584" y="256"/>
                        <a:pt x="569" y="231"/>
                        <a:pt x="576" y="212"/>
                      </a:cubicBezTo>
                      <a:cubicBezTo>
                        <a:pt x="597" y="149"/>
                        <a:pt x="619" y="83"/>
                        <a:pt x="696" y="65"/>
                      </a:cubicBezTo>
                      <a:cubicBezTo>
                        <a:pt x="711" y="62"/>
                        <a:pt x="725" y="60"/>
                        <a:pt x="739" y="60"/>
                      </a:cubicBezTo>
                      <a:close/>
                      <a:moveTo>
                        <a:pt x="558" y="1661"/>
                      </a:moveTo>
                      <a:lnTo>
                        <a:pt x="558" y="1661"/>
                      </a:lnTo>
                      <a:cubicBezTo>
                        <a:pt x="620" y="1838"/>
                        <a:pt x="747" y="1962"/>
                        <a:pt x="881" y="2080"/>
                      </a:cubicBezTo>
                      <a:cubicBezTo>
                        <a:pt x="908" y="2105"/>
                        <a:pt x="928" y="2137"/>
                        <a:pt x="950" y="2167"/>
                      </a:cubicBezTo>
                      <a:cubicBezTo>
                        <a:pt x="997" y="2232"/>
                        <a:pt x="1011" y="2296"/>
                        <a:pt x="978" y="2380"/>
                      </a:cubicBezTo>
                      <a:cubicBezTo>
                        <a:pt x="910" y="2560"/>
                        <a:pt x="892" y="2749"/>
                        <a:pt x="908" y="2942"/>
                      </a:cubicBezTo>
                      <a:cubicBezTo>
                        <a:pt x="910" y="2971"/>
                        <a:pt x="912" y="3000"/>
                        <a:pt x="904" y="3033"/>
                      </a:cubicBezTo>
                      <a:cubicBezTo>
                        <a:pt x="757" y="2837"/>
                        <a:pt x="620" y="2633"/>
                        <a:pt x="564" y="2390"/>
                      </a:cubicBezTo>
                      <a:cubicBezTo>
                        <a:pt x="507" y="2152"/>
                        <a:pt x="496" y="1907"/>
                        <a:pt x="558" y="1661"/>
                      </a:cubicBezTo>
                      <a:close/>
                      <a:moveTo>
                        <a:pt x="496" y="1601"/>
                      </a:moveTo>
                      <a:cubicBezTo>
                        <a:pt x="496" y="1632"/>
                        <a:pt x="501" y="1654"/>
                        <a:pt x="496" y="1673"/>
                      </a:cubicBezTo>
                      <a:cubicBezTo>
                        <a:pt x="392" y="2204"/>
                        <a:pt x="548" y="2665"/>
                        <a:pt x="872" y="3082"/>
                      </a:cubicBezTo>
                      <a:cubicBezTo>
                        <a:pt x="903" y="3123"/>
                        <a:pt x="927" y="3175"/>
                        <a:pt x="939" y="3226"/>
                      </a:cubicBezTo>
                      <a:cubicBezTo>
                        <a:pt x="980" y="3404"/>
                        <a:pt x="1053" y="3567"/>
                        <a:pt x="1166" y="3713"/>
                      </a:cubicBezTo>
                      <a:cubicBezTo>
                        <a:pt x="1234" y="3800"/>
                        <a:pt x="1301" y="3888"/>
                        <a:pt x="1368" y="3976"/>
                      </a:cubicBezTo>
                      <a:lnTo>
                        <a:pt x="1361" y="3980"/>
                      </a:lnTo>
                      <a:cubicBezTo>
                        <a:pt x="1136" y="3827"/>
                        <a:pt x="901" y="3687"/>
                        <a:pt x="691" y="3517"/>
                      </a:cubicBezTo>
                      <a:cubicBezTo>
                        <a:pt x="244" y="3160"/>
                        <a:pt x="76" y="2686"/>
                        <a:pt x="179" y="2124"/>
                      </a:cubicBezTo>
                      <a:cubicBezTo>
                        <a:pt x="218" y="1919"/>
                        <a:pt x="322" y="1744"/>
                        <a:pt x="496" y="1601"/>
                      </a:cubicBezTo>
                      <a:close/>
                      <a:moveTo>
                        <a:pt x="1151" y="2124"/>
                      </a:moveTo>
                      <a:cubicBezTo>
                        <a:pt x="1158" y="2134"/>
                        <a:pt x="1165" y="2138"/>
                        <a:pt x="1165" y="2143"/>
                      </a:cubicBezTo>
                      <a:cubicBezTo>
                        <a:pt x="1162" y="2518"/>
                        <a:pt x="1273" y="2859"/>
                        <a:pt x="1452" y="3183"/>
                      </a:cubicBezTo>
                      <a:cubicBezTo>
                        <a:pt x="1524" y="3314"/>
                        <a:pt x="1597" y="3443"/>
                        <a:pt x="1661" y="3577"/>
                      </a:cubicBezTo>
                      <a:cubicBezTo>
                        <a:pt x="1775" y="3821"/>
                        <a:pt x="1808" y="4079"/>
                        <a:pt x="1790" y="4345"/>
                      </a:cubicBezTo>
                      <a:cubicBezTo>
                        <a:pt x="1781" y="4460"/>
                        <a:pt x="1748" y="4567"/>
                        <a:pt x="1679" y="4667"/>
                      </a:cubicBezTo>
                      <a:cubicBezTo>
                        <a:pt x="1702" y="4384"/>
                        <a:pt x="1575" y="4162"/>
                        <a:pt x="1405" y="3952"/>
                      </a:cubicBezTo>
                      <a:cubicBezTo>
                        <a:pt x="1358" y="3893"/>
                        <a:pt x="1318" y="3826"/>
                        <a:pt x="1268" y="3769"/>
                      </a:cubicBezTo>
                      <a:cubicBezTo>
                        <a:pt x="1008" y="3476"/>
                        <a:pt x="935" y="3126"/>
                        <a:pt x="956" y="2747"/>
                      </a:cubicBezTo>
                      <a:cubicBezTo>
                        <a:pt x="970" y="2525"/>
                        <a:pt x="1038" y="2320"/>
                        <a:pt x="1151" y="2124"/>
                      </a:cubicBezTo>
                      <a:close/>
                      <a:moveTo>
                        <a:pt x="1275" y="1911"/>
                      </a:moveTo>
                      <a:cubicBezTo>
                        <a:pt x="1294" y="1937"/>
                        <a:pt x="1304" y="1947"/>
                        <a:pt x="1309" y="1961"/>
                      </a:cubicBezTo>
                      <a:cubicBezTo>
                        <a:pt x="1398" y="2163"/>
                        <a:pt x="1534" y="2325"/>
                        <a:pt x="1719" y="2447"/>
                      </a:cubicBezTo>
                      <a:cubicBezTo>
                        <a:pt x="1729" y="2452"/>
                        <a:pt x="1735" y="2459"/>
                        <a:pt x="1744" y="2464"/>
                      </a:cubicBezTo>
                      <a:cubicBezTo>
                        <a:pt x="2126" y="2684"/>
                        <a:pt x="2270" y="3041"/>
                        <a:pt x="2328" y="3454"/>
                      </a:cubicBezTo>
                      <a:cubicBezTo>
                        <a:pt x="2392" y="3916"/>
                        <a:pt x="2193" y="4277"/>
                        <a:pt x="1898" y="4601"/>
                      </a:cubicBezTo>
                      <a:cubicBezTo>
                        <a:pt x="1859" y="4643"/>
                        <a:pt x="1800" y="4669"/>
                        <a:pt x="1750" y="4703"/>
                      </a:cubicBezTo>
                      <a:cubicBezTo>
                        <a:pt x="1915" y="4331"/>
                        <a:pt x="1870" y="3976"/>
                        <a:pt x="1727" y="3631"/>
                      </a:cubicBezTo>
                      <a:cubicBezTo>
                        <a:pt x="1638" y="3417"/>
                        <a:pt x="1509" y="3221"/>
                        <a:pt x="1413" y="3009"/>
                      </a:cubicBezTo>
                      <a:cubicBezTo>
                        <a:pt x="1279" y="2717"/>
                        <a:pt x="1191" y="2415"/>
                        <a:pt x="1229" y="2088"/>
                      </a:cubicBezTo>
                      <a:cubicBezTo>
                        <a:pt x="1235" y="2033"/>
                        <a:pt x="1258" y="1979"/>
                        <a:pt x="1275" y="1911"/>
                      </a:cubicBezTo>
                      <a:close/>
                      <a:moveTo>
                        <a:pt x="717" y="0"/>
                      </a:moveTo>
                      <a:cubicBezTo>
                        <a:pt x="594" y="27"/>
                        <a:pt x="537" y="114"/>
                        <a:pt x="526" y="233"/>
                      </a:cubicBezTo>
                      <a:cubicBezTo>
                        <a:pt x="523" y="261"/>
                        <a:pt x="541" y="311"/>
                        <a:pt x="559" y="318"/>
                      </a:cubicBezTo>
                      <a:cubicBezTo>
                        <a:pt x="569" y="321"/>
                        <a:pt x="580" y="323"/>
                        <a:pt x="592" y="323"/>
                      </a:cubicBezTo>
                      <a:cubicBezTo>
                        <a:pt x="619" y="323"/>
                        <a:pt x="649" y="315"/>
                        <a:pt x="666" y="301"/>
                      </a:cubicBezTo>
                      <a:cubicBezTo>
                        <a:pt x="700" y="273"/>
                        <a:pt x="729" y="258"/>
                        <a:pt x="754" y="258"/>
                      </a:cubicBezTo>
                      <a:cubicBezTo>
                        <a:pt x="789" y="258"/>
                        <a:pt x="814" y="288"/>
                        <a:pt x="826" y="350"/>
                      </a:cubicBezTo>
                      <a:cubicBezTo>
                        <a:pt x="851" y="473"/>
                        <a:pt x="861" y="599"/>
                        <a:pt x="877" y="724"/>
                      </a:cubicBezTo>
                      <a:cubicBezTo>
                        <a:pt x="880" y="759"/>
                        <a:pt x="880" y="794"/>
                        <a:pt x="883" y="842"/>
                      </a:cubicBezTo>
                      <a:cubicBezTo>
                        <a:pt x="852" y="817"/>
                        <a:pt x="836" y="802"/>
                        <a:pt x="818" y="789"/>
                      </a:cubicBezTo>
                      <a:cubicBezTo>
                        <a:pt x="767" y="753"/>
                        <a:pt x="706" y="735"/>
                        <a:pt x="644" y="735"/>
                      </a:cubicBezTo>
                      <a:cubicBezTo>
                        <a:pt x="566" y="735"/>
                        <a:pt x="487" y="764"/>
                        <a:pt x="428" y="820"/>
                      </a:cubicBezTo>
                      <a:cubicBezTo>
                        <a:pt x="325" y="919"/>
                        <a:pt x="301" y="1095"/>
                        <a:pt x="379" y="1209"/>
                      </a:cubicBezTo>
                      <a:cubicBezTo>
                        <a:pt x="414" y="1261"/>
                        <a:pt x="461" y="1297"/>
                        <a:pt x="521" y="1297"/>
                      </a:cubicBezTo>
                      <a:cubicBezTo>
                        <a:pt x="530" y="1297"/>
                        <a:pt x="539" y="1296"/>
                        <a:pt x="548" y="1294"/>
                      </a:cubicBezTo>
                      <a:cubicBezTo>
                        <a:pt x="616" y="1282"/>
                        <a:pt x="663" y="1238"/>
                        <a:pt x="678" y="1167"/>
                      </a:cubicBezTo>
                      <a:cubicBezTo>
                        <a:pt x="682" y="1153"/>
                        <a:pt x="681" y="1129"/>
                        <a:pt x="672" y="1121"/>
                      </a:cubicBezTo>
                      <a:cubicBezTo>
                        <a:pt x="669" y="1118"/>
                        <a:pt x="664" y="1116"/>
                        <a:pt x="658" y="1116"/>
                      </a:cubicBezTo>
                      <a:cubicBezTo>
                        <a:pt x="648" y="1116"/>
                        <a:pt x="635" y="1120"/>
                        <a:pt x="625" y="1120"/>
                      </a:cubicBezTo>
                      <a:cubicBezTo>
                        <a:pt x="623" y="1120"/>
                        <a:pt x="621" y="1120"/>
                        <a:pt x="619" y="1120"/>
                      </a:cubicBezTo>
                      <a:cubicBezTo>
                        <a:pt x="604" y="1120"/>
                        <a:pt x="585" y="1122"/>
                        <a:pt x="570" y="1122"/>
                      </a:cubicBezTo>
                      <a:cubicBezTo>
                        <a:pt x="556" y="1122"/>
                        <a:pt x="546" y="1120"/>
                        <a:pt x="543" y="1115"/>
                      </a:cubicBezTo>
                      <a:cubicBezTo>
                        <a:pt x="527" y="1086"/>
                        <a:pt x="517" y="1037"/>
                        <a:pt x="532" y="1013"/>
                      </a:cubicBezTo>
                      <a:cubicBezTo>
                        <a:pt x="552" y="982"/>
                        <a:pt x="596" y="945"/>
                        <a:pt x="629" y="945"/>
                      </a:cubicBezTo>
                      <a:cubicBezTo>
                        <a:pt x="630" y="945"/>
                        <a:pt x="631" y="945"/>
                        <a:pt x="632" y="945"/>
                      </a:cubicBezTo>
                      <a:cubicBezTo>
                        <a:pt x="673" y="948"/>
                        <a:pt x="733" y="981"/>
                        <a:pt x="747" y="1017"/>
                      </a:cubicBezTo>
                      <a:cubicBezTo>
                        <a:pt x="775" y="1090"/>
                        <a:pt x="786" y="1174"/>
                        <a:pt x="794" y="1254"/>
                      </a:cubicBezTo>
                      <a:cubicBezTo>
                        <a:pt x="816" y="1471"/>
                        <a:pt x="833" y="1688"/>
                        <a:pt x="853" y="1905"/>
                      </a:cubicBezTo>
                      <a:cubicBezTo>
                        <a:pt x="856" y="1932"/>
                        <a:pt x="862" y="1959"/>
                        <a:pt x="869" y="2005"/>
                      </a:cubicBezTo>
                      <a:cubicBezTo>
                        <a:pt x="724" y="1880"/>
                        <a:pt x="619" y="1754"/>
                        <a:pt x="599" y="1574"/>
                      </a:cubicBezTo>
                      <a:cubicBezTo>
                        <a:pt x="596" y="1547"/>
                        <a:pt x="584" y="1513"/>
                        <a:pt x="565" y="1501"/>
                      </a:cubicBezTo>
                      <a:cubicBezTo>
                        <a:pt x="563" y="1500"/>
                        <a:pt x="560" y="1499"/>
                        <a:pt x="557" y="1499"/>
                      </a:cubicBezTo>
                      <a:cubicBezTo>
                        <a:pt x="542" y="1499"/>
                        <a:pt x="513" y="1515"/>
                        <a:pt x="495" y="1528"/>
                      </a:cubicBezTo>
                      <a:cubicBezTo>
                        <a:pt x="299" y="1675"/>
                        <a:pt x="180" y="1874"/>
                        <a:pt x="126" y="2111"/>
                      </a:cubicBezTo>
                      <a:cubicBezTo>
                        <a:pt x="1" y="2660"/>
                        <a:pt x="255" y="3303"/>
                        <a:pt x="728" y="3605"/>
                      </a:cubicBezTo>
                      <a:cubicBezTo>
                        <a:pt x="945" y="3744"/>
                        <a:pt x="1156" y="3888"/>
                        <a:pt x="1367" y="4037"/>
                      </a:cubicBezTo>
                      <a:cubicBezTo>
                        <a:pt x="1425" y="4076"/>
                        <a:pt x="1476" y="4131"/>
                        <a:pt x="1515" y="4189"/>
                      </a:cubicBezTo>
                      <a:cubicBezTo>
                        <a:pt x="1613" y="4333"/>
                        <a:pt x="1638" y="4500"/>
                        <a:pt x="1642" y="4670"/>
                      </a:cubicBezTo>
                      <a:cubicBezTo>
                        <a:pt x="1643" y="4723"/>
                        <a:pt x="1661" y="4751"/>
                        <a:pt x="1696" y="4751"/>
                      </a:cubicBezTo>
                      <a:cubicBezTo>
                        <a:pt x="1709" y="4751"/>
                        <a:pt x="1724" y="4748"/>
                        <a:pt x="1741" y="4740"/>
                      </a:cubicBezTo>
                      <a:cubicBezTo>
                        <a:pt x="1808" y="4711"/>
                        <a:pt x="1882" y="4679"/>
                        <a:pt x="1930" y="4628"/>
                      </a:cubicBezTo>
                      <a:cubicBezTo>
                        <a:pt x="2232" y="4297"/>
                        <a:pt x="2436" y="3928"/>
                        <a:pt x="2371" y="3455"/>
                      </a:cubicBezTo>
                      <a:cubicBezTo>
                        <a:pt x="2312" y="3026"/>
                        <a:pt x="2165" y="2653"/>
                        <a:pt x="1766" y="2420"/>
                      </a:cubicBezTo>
                      <a:cubicBezTo>
                        <a:pt x="1567" y="2305"/>
                        <a:pt x="1432" y="2128"/>
                        <a:pt x="1341" y="1917"/>
                      </a:cubicBezTo>
                      <a:cubicBezTo>
                        <a:pt x="1331" y="1894"/>
                        <a:pt x="1302" y="1860"/>
                        <a:pt x="1285" y="1860"/>
                      </a:cubicBezTo>
                      <a:cubicBezTo>
                        <a:pt x="1285" y="1860"/>
                        <a:pt x="1285" y="1860"/>
                        <a:pt x="1285" y="1860"/>
                      </a:cubicBezTo>
                      <a:cubicBezTo>
                        <a:pt x="1260" y="1864"/>
                        <a:pt x="1232" y="1890"/>
                        <a:pt x="1214" y="1914"/>
                      </a:cubicBezTo>
                      <a:cubicBezTo>
                        <a:pt x="1178" y="1966"/>
                        <a:pt x="1148" y="2021"/>
                        <a:pt x="1116" y="2074"/>
                      </a:cubicBezTo>
                      <a:cubicBezTo>
                        <a:pt x="1110" y="2072"/>
                        <a:pt x="1104" y="2070"/>
                        <a:pt x="1097" y="2069"/>
                      </a:cubicBezTo>
                      <a:cubicBezTo>
                        <a:pt x="1079" y="1858"/>
                        <a:pt x="1044" y="1648"/>
                        <a:pt x="1099" y="1437"/>
                      </a:cubicBezTo>
                      <a:cubicBezTo>
                        <a:pt x="1109" y="1396"/>
                        <a:pt x="1139" y="1357"/>
                        <a:pt x="1167" y="1325"/>
                      </a:cubicBezTo>
                      <a:cubicBezTo>
                        <a:pt x="1193" y="1296"/>
                        <a:pt x="1225" y="1282"/>
                        <a:pt x="1261" y="1282"/>
                      </a:cubicBezTo>
                      <a:cubicBezTo>
                        <a:pt x="1279" y="1282"/>
                        <a:pt x="1298" y="1285"/>
                        <a:pt x="1317" y="1292"/>
                      </a:cubicBezTo>
                      <a:cubicBezTo>
                        <a:pt x="1372" y="1313"/>
                        <a:pt x="1400" y="1387"/>
                        <a:pt x="1371" y="1441"/>
                      </a:cubicBezTo>
                      <a:cubicBezTo>
                        <a:pt x="1355" y="1470"/>
                        <a:pt x="1337" y="1483"/>
                        <a:pt x="1317" y="1483"/>
                      </a:cubicBezTo>
                      <a:cubicBezTo>
                        <a:pt x="1299" y="1483"/>
                        <a:pt x="1278" y="1473"/>
                        <a:pt x="1255" y="1457"/>
                      </a:cubicBezTo>
                      <a:cubicBezTo>
                        <a:pt x="1241" y="1447"/>
                        <a:pt x="1229" y="1443"/>
                        <a:pt x="1219" y="1443"/>
                      </a:cubicBezTo>
                      <a:cubicBezTo>
                        <a:pt x="1190" y="1443"/>
                        <a:pt x="1171" y="1472"/>
                        <a:pt x="1166" y="1506"/>
                      </a:cubicBezTo>
                      <a:cubicBezTo>
                        <a:pt x="1152" y="1575"/>
                        <a:pt x="1168" y="1641"/>
                        <a:pt x="1227" y="1687"/>
                      </a:cubicBezTo>
                      <a:cubicBezTo>
                        <a:pt x="1256" y="1709"/>
                        <a:pt x="1288" y="1720"/>
                        <a:pt x="1319" y="1720"/>
                      </a:cubicBezTo>
                      <a:cubicBezTo>
                        <a:pt x="1349" y="1720"/>
                        <a:pt x="1379" y="1711"/>
                        <a:pt x="1409" y="1695"/>
                      </a:cubicBezTo>
                      <a:cubicBezTo>
                        <a:pt x="1562" y="1614"/>
                        <a:pt x="1620" y="1373"/>
                        <a:pt x="1522" y="1220"/>
                      </a:cubicBezTo>
                      <a:cubicBezTo>
                        <a:pt x="1463" y="1127"/>
                        <a:pt x="1366" y="1078"/>
                        <a:pt x="1265" y="1078"/>
                      </a:cubicBezTo>
                      <a:cubicBezTo>
                        <a:pt x="1200" y="1078"/>
                        <a:pt x="1133" y="1098"/>
                        <a:pt x="1074" y="1140"/>
                      </a:cubicBezTo>
                      <a:cubicBezTo>
                        <a:pt x="1058" y="1152"/>
                        <a:pt x="1042" y="1163"/>
                        <a:pt x="1016" y="1183"/>
                      </a:cubicBezTo>
                      <a:cubicBezTo>
                        <a:pt x="1021" y="1131"/>
                        <a:pt x="1023" y="1094"/>
                        <a:pt x="1027" y="1058"/>
                      </a:cubicBezTo>
                      <a:cubicBezTo>
                        <a:pt x="1051" y="809"/>
                        <a:pt x="1079" y="559"/>
                        <a:pt x="1023" y="311"/>
                      </a:cubicBezTo>
                      <a:cubicBezTo>
                        <a:pt x="990" y="159"/>
                        <a:pt x="914" y="42"/>
                        <a:pt x="752" y="3"/>
                      </a:cubicBezTo>
                      <a:cubicBezTo>
                        <a:pt x="741" y="3"/>
                        <a:pt x="732" y="3"/>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0" name="Google Shape;8540;p37"/>
                <p:cNvSpPr/>
                <p:nvPr/>
              </p:nvSpPr>
              <p:spPr>
                <a:xfrm>
                  <a:off x="2837552" y="4530262"/>
                  <a:ext cx="257583" cy="382618"/>
                </a:xfrm>
                <a:custGeom>
                  <a:avLst/>
                  <a:gdLst/>
                  <a:ahLst/>
                  <a:cxnLst/>
                  <a:rect l="l" t="t" r="r" b="b"/>
                  <a:pathLst>
                    <a:path w="2742" h="4073" extrusionOk="0">
                      <a:moveTo>
                        <a:pt x="2555" y="194"/>
                      </a:moveTo>
                      <a:cubicBezTo>
                        <a:pt x="2558" y="194"/>
                        <a:pt x="2562" y="194"/>
                        <a:pt x="2565" y="195"/>
                      </a:cubicBezTo>
                      <a:cubicBezTo>
                        <a:pt x="2599" y="196"/>
                        <a:pt x="2648" y="227"/>
                        <a:pt x="2662" y="257"/>
                      </a:cubicBezTo>
                      <a:cubicBezTo>
                        <a:pt x="2681" y="299"/>
                        <a:pt x="2683" y="355"/>
                        <a:pt x="2676" y="402"/>
                      </a:cubicBezTo>
                      <a:cubicBezTo>
                        <a:pt x="2674" y="418"/>
                        <a:pt x="2661" y="429"/>
                        <a:pt x="2647" y="429"/>
                      </a:cubicBezTo>
                      <a:cubicBezTo>
                        <a:pt x="2636" y="429"/>
                        <a:pt x="2624" y="422"/>
                        <a:pt x="2617" y="405"/>
                      </a:cubicBezTo>
                      <a:cubicBezTo>
                        <a:pt x="2597" y="358"/>
                        <a:pt x="2586" y="297"/>
                        <a:pt x="2528" y="297"/>
                      </a:cubicBezTo>
                      <a:cubicBezTo>
                        <a:pt x="2523" y="297"/>
                        <a:pt x="2519" y="297"/>
                        <a:pt x="2515" y="298"/>
                      </a:cubicBezTo>
                      <a:cubicBezTo>
                        <a:pt x="2463" y="304"/>
                        <a:pt x="2416" y="335"/>
                        <a:pt x="2366" y="356"/>
                      </a:cubicBezTo>
                      <a:cubicBezTo>
                        <a:pt x="2361" y="359"/>
                        <a:pt x="2355" y="361"/>
                        <a:pt x="2347" y="364"/>
                      </a:cubicBezTo>
                      <a:cubicBezTo>
                        <a:pt x="2379" y="270"/>
                        <a:pt x="2466" y="194"/>
                        <a:pt x="2555" y="194"/>
                      </a:cubicBezTo>
                      <a:close/>
                      <a:moveTo>
                        <a:pt x="2147" y="47"/>
                      </a:moveTo>
                      <a:cubicBezTo>
                        <a:pt x="2200" y="47"/>
                        <a:pt x="2250" y="91"/>
                        <a:pt x="2275" y="159"/>
                      </a:cubicBezTo>
                      <a:cubicBezTo>
                        <a:pt x="2314" y="270"/>
                        <a:pt x="2294" y="381"/>
                        <a:pt x="2251" y="484"/>
                      </a:cubicBezTo>
                      <a:cubicBezTo>
                        <a:pt x="2216" y="568"/>
                        <a:pt x="2167" y="645"/>
                        <a:pt x="2123" y="726"/>
                      </a:cubicBezTo>
                      <a:cubicBezTo>
                        <a:pt x="2097" y="635"/>
                        <a:pt x="2108" y="558"/>
                        <a:pt x="2160" y="481"/>
                      </a:cubicBezTo>
                      <a:cubicBezTo>
                        <a:pt x="2241" y="364"/>
                        <a:pt x="2202" y="245"/>
                        <a:pt x="2082" y="169"/>
                      </a:cubicBezTo>
                      <a:cubicBezTo>
                        <a:pt x="2066" y="159"/>
                        <a:pt x="2047" y="122"/>
                        <a:pt x="2054" y="112"/>
                      </a:cubicBezTo>
                      <a:cubicBezTo>
                        <a:pt x="2068" y="86"/>
                        <a:pt x="2094" y="59"/>
                        <a:pt x="2120" y="51"/>
                      </a:cubicBezTo>
                      <a:cubicBezTo>
                        <a:pt x="2129" y="49"/>
                        <a:pt x="2138" y="47"/>
                        <a:pt x="2147" y="47"/>
                      </a:cubicBezTo>
                      <a:close/>
                      <a:moveTo>
                        <a:pt x="1916" y="519"/>
                      </a:moveTo>
                      <a:cubicBezTo>
                        <a:pt x="1997" y="519"/>
                        <a:pt x="2054" y="567"/>
                        <a:pt x="2056" y="645"/>
                      </a:cubicBezTo>
                      <a:cubicBezTo>
                        <a:pt x="2060" y="770"/>
                        <a:pt x="1999" y="873"/>
                        <a:pt x="1936" y="975"/>
                      </a:cubicBezTo>
                      <a:cubicBezTo>
                        <a:pt x="1899" y="1032"/>
                        <a:pt x="1852" y="1083"/>
                        <a:pt x="1811" y="1140"/>
                      </a:cubicBezTo>
                      <a:cubicBezTo>
                        <a:pt x="1678" y="1330"/>
                        <a:pt x="1547" y="1520"/>
                        <a:pt x="1416" y="1712"/>
                      </a:cubicBezTo>
                      <a:cubicBezTo>
                        <a:pt x="1392" y="1748"/>
                        <a:pt x="1376" y="1792"/>
                        <a:pt x="1366" y="1835"/>
                      </a:cubicBezTo>
                      <a:cubicBezTo>
                        <a:pt x="1355" y="1880"/>
                        <a:pt x="1332" y="1900"/>
                        <a:pt x="1269" y="1900"/>
                      </a:cubicBezTo>
                      <a:cubicBezTo>
                        <a:pt x="1261" y="1900"/>
                        <a:pt x="1254" y="1900"/>
                        <a:pt x="1245" y="1899"/>
                      </a:cubicBezTo>
                      <a:cubicBezTo>
                        <a:pt x="1325" y="1763"/>
                        <a:pt x="1389" y="1640"/>
                        <a:pt x="1465" y="1523"/>
                      </a:cubicBezTo>
                      <a:cubicBezTo>
                        <a:pt x="1600" y="1312"/>
                        <a:pt x="1740" y="1106"/>
                        <a:pt x="1874" y="896"/>
                      </a:cubicBezTo>
                      <a:cubicBezTo>
                        <a:pt x="1905" y="847"/>
                        <a:pt x="1924" y="789"/>
                        <a:pt x="1939" y="732"/>
                      </a:cubicBezTo>
                      <a:cubicBezTo>
                        <a:pt x="1945" y="711"/>
                        <a:pt x="1930" y="679"/>
                        <a:pt x="1915" y="661"/>
                      </a:cubicBezTo>
                      <a:cubicBezTo>
                        <a:pt x="1914" y="660"/>
                        <a:pt x="1912" y="659"/>
                        <a:pt x="1910" y="659"/>
                      </a:cubicBezTo>
                      <a:cubicBezTo>
                        <a:pt x="1898" y="659"/>
                        <a:pt x="1870" y="673"/>
                        <a:pt x="1852" y="679"/>
                      </a:cubicBezTo>
                      <a:cubicBezTo>
                        <a:pt x="1835" y="683"/>
                        <a:pt x="1815" y="694"/>
                        <a:pt x="1802" y="694"/>
                      </a:cubicBezTo>
                      <a:cubicBezTo>
                        <a:pt x="1798" y="694"/>
                        <a:pt x="1795" y="693"/>
                        <a:pt x="1793" y="692"/>
                      </a:cubicBezTo>
                      <a:cubicBezTo>
                        <a:pt x="1779" y="682"/>
                        <a:pt x="1772" y="654"/>
                        <a:pt x="1772" y="634"/>
                      </a:cubicBezTo>
                      <a:cubicBezTo>
                        <a:pt x="1773" y="568"/>
                        <a:pt x="1836" y="520"/>
                        <a:pt x="1914" y="519"/>
                      </a:cubicBezTo>
                      <a:cubicBezTo>
                        <a:pt x="1914" y="519"/>
                        <a:pt x="1915" y="519"/>
                        <a:pt x="1916" y="519"/>
                      </a:cubicBezTo>
                      <a:close/>
                      <a:moveTo>
                        <a:pt x="2303" y="1239"/>
                      </a:moveTo>
                      <a:cubicBezTo>
                        <a:pt x="2349" y="1239"/>
                        <a:pt x="2395" y="1243"/>
                        <a:pt x="2438" y="1252"/>
                      </a:cubicBezTo>
                      <a:cubicBezTo>
                        <a:pt x="2108" y="1313"/>
                        <a:pt x="2015" y="1558"/>
                        <a:pt x="1952" y="1832"/>
                      </a:cubicBezTo>
                      <a:cubicBezTo>
                        <a:pt x="1914" y="1998"/>
                        <a:pt x="1865" y="2163"/>
                        <a:pt x="1813" y="2326"/>
                      </a:cubicBezTo>
                      <a:cubicBezTo>
                        <a:pt x="1769" y="2467"/>
                        <a:pt x="1681" y="2585"/>
                        <a:pt x="1580" y="2692"/>
                      </a:cubicBezTo>
                      <a:cubicBezTo>
                        <a:pt x="1567" y="2706"/>
                        <a:pt x="1550" y="2715"/>
                        <a:pt x="1526" y="2736"/>
                      </a:cubicBezTo>
                      <a:cubicBezTo>
                        <a:pt x="1559" y="2448"/>
                        <a:pt x="1619" y="2184"/>
                        <a:pt x="1801" y="1961"/>
                      </a:cubicBezTo>
                      <a:cubicBezTo>
                        <a:pt x="1829" y="1926"/>
                        <a:pt x="1843" y="1878"/>
                        <a:pt x="1864" y="1836"/>
                      </a:cubicBezTo>
                      <a:cubicBezTo>
                        <a:pt x="1821" y="1829"/>
                        <a:pt x="1777" y="1814"/>
                        <a:pt x="1733" y="1814"/>
                      </a:cubicBezTo>
                      <a:cubicBezTo>
                        <a:pt x="1727" y="1814"/>
                        <a:pt x="1721" y="1815"/>
                        <a:pt x="1715" y="1815"/>
                      </a:cubicBezTo>
                      <a:cubicBezTo>
                        <a:pt x="1615" y="1825"/>
                        <a:pt x="1516" y="1845"/>
                        <a:pt x="1416" y="1862"/>
                      </a:cubicBezTo>
                      <a:cubicBezTo>
                        <a:pt x="1477" y="1521"/>
                        <a:pt x="1927" y="1239"/>
                        <a:pt x="2303" y="1239"/>
                      </a:cubicBezTo>
                      <a:close/>
                      <a:moveTo>
                        <a:pt x="2432" y="1315"/>
                      </a:moveTo>
                      <a:lnTo>
                        <a:pt x="2432" y="1315"/>
                      </a:lnTo>
                      <a:cubicBezTo>
                        <a:pt x="2183" y="1532"/>
                        <a:pt x="2084" y="1826"/>
                        <a:pt x="2014" y="2132"/>
                      </a:cubicBezTo>
                      <a:cubicBezTo>
                        <a:pt x="1968" y="2333"/>
                        <a:pt x="1920" y="2534"/>
                        <a:pt x="1786" y="2699"/>
                      </a:cubicBezTo>
                      <a:cubicBezTo>
                        <a:pt x="1694" y="2813"/>
                        <a:pt x="1586" y="2916"/>
                        <a:pt x="1478" y="3015"/>
                      </a:cubicBezTo>
                      <a:cubicBezTo>
                        <a:pt x="1492" y="2889"/>
                        <a:pt x="1507" y="2773"/>
                        <a:pt x="1619" y="2685"/>
                      </a:cubicBezTo>
                      <a:cubicBezTo>
                        <a:pt x="1739" y="2592"/>
                        <a:pt x="1817" y="2458"/>
                        <a:pt x="1864" y="2311"/>
                      </a:cubicBezTo>
                      <a:cubicBezTo>
                        <a:pt x="1915" y="2151"/>
                        <a:pt x="1960" y="1988"/>
                        <a:pt x="1999" y="1826"/>
                      </a:cubicBezTo>
                      <a:cubicBezTo>
                        <a:pt x="2037" y="1673"/>
                        <a:pt x="2089" y="1531"/>
                        <a:pt x="2200" y="1418"/>
                      </a:cubicBezTo>
                      <a:cubicBezTo>
                        <a:pt x="2263" y="1353"/>
                        <a:pt x="2337" y="1321"/>
                        <a:pt x="2432" y="1315"/>
                      </a:cubicBezTo>
                      <a:close/>
                      <a:moveTo>
                        <a:pt x="1745" y="1925"/>
                      </a:moveTo>
                      <a:cubicBezTo>
                        <a:pt x="1749" y="1929"/>
                        <a:pt x="1754" y="1933"/>
                        <a:pt x="1760" y="1936"/>
                      </a:cubicBezTo>
                      <a:cubicBezTo>
                        <a:pt x="1534" y="2189"/>
                        <a:pt x="1502" y="2508"/>
                        <a:pt x="1450" y="2820"/>
                      </a:cubicBezTo>
                      <a:cubicBezTo>
                        <a:pt x="1345" y="3412"/>
                        <a:pt x="954" y="3756"/>
                        <a:pt x="433" y="3985"/>
                      </a:cubicBezTo>
                      <a:cubicBezTo>
                        <a:pt x="423" y="3990"/>
                        <a:pt x="410" y="3992"/>
                        <a:pt x="398" y="3995"/>
                      </a:cubicBezTo>
                      <a:cubicBezTo>
                        <a:pt x="397" y="3995"/>
                        <a:pt x="396" y="3995"/>
                        <a:pt x="395" y="3995"/>
                      </a:cubicBezTo>
                      <a:cubicBezTo>
                        <a:pt x="391" y="3995"/>
                        <a:pt x="386" y="3994"/>
                        <a:pt x="376" y="3992"/>
                      </a:cubicBezTo>
                      <a:cubicBezTo>
                        <a:pt x="387" y="3985"/>
                        <a:pt x="392" y="3978"/>
                        <a:pt x="398" y="3974"/>
                      </a:cubicBezTo>
                      <a:cubicBezTo>
                        <a:pt x="802" y="3773"/>
                        <a:pt x="1055" y="3444"/>
                        <a:pt x="1198" y="3024"/>
                      </a:cubicBezTo>
                      <a:cubicBezTo>
                        <a:pt x="1260" y="2840"/>
                        <a:pt x="1323" y="2658"/>
                        <a:pt x="1386" y="2477"/>
                      </a:cubicBezTo>
                      <a:cubicBezTo>
                        <a:pt x="1447" y="2303"/>
                        <a:pt x="1517" y="2135"/>
                        <a:pt x="1652" y="2002"/>
                      </a:cubicBezTo>
                      <a:cubicBezTo>
                        <a:pt x="1681" y="1975"/>
                        <a:pt x="1714" y="1951"/>
                        <a:pt x="1745" y="1925"/>
                      </a:cubicBezTo>
                      <a:close/>
                      <a:moveTo>
                        <a:pt x="1685" y="1866"/>
                      </a:moveTo>
                      <a:cubicBezTo>
                        <a:pt x="1696" y="1866"/>
                        <a:pt x="1709" y="1867"/>
                        <a:pt x="1729" y="1867"/>
                      </a:cubicBezTo>
                      <a:cubicBezTo>
                        <a:pt x="1470" y="2052"/>
                        <a:pt x="1383" y="2321"/>
                        <a:pt x="1291" y="2591"/>
                      </a:cubicBezTo>
                      <a:cubicBezTo>
                        <a:pt x="1207" y="2839"/>
                        <a:pt x="1116" y="3086"/>
                        <a:pt x="1005" y="3323"/>
                      </a:cubicBezTo>
                      <a:cubicBezTo>
                        <a:pt x="836" y="3671"/>
                        <a:pt x="538" y="3878"/>
                        <a:pt x="181" y="4006"/>
                      </a:cubicBezTo>
                      <a:cubicBezTo>
                        <a:pt x="158" y="4015"/>
                        <a:pt x="138" y="4019"/>
                        <a:pt x="121" y="4019"/>
                      </a:cubicBezTo>
                      <a:cubicBezTo>
                        <a:pt x="73" y="4019"/>
                        <a:pt x="51" y="3985"/>
                        <a:pt x="57" y="3914"/>
                      </a:cubicBezTo>
                      <a:cubicBezTo>
                        <a:pt x="65" y="3842"/>
                        <a:pt x="77" y="3762"/>
                        <a:pt x="117" y="3706"/>
                      </a:cubicBezTo>
                      <a:cubicBezTo>
                        <a:pt x="266" y="3500"/>
                        <a:pt x="334" y="3264"/>
                        <a:pt x="397" y="3024"/>
                      </a:cubicBezTo>
                      <a:cubicBezTo>
                        <a:pt x="457" y="2798"/>
                        <a:pt x="514" y="2574"/>
                        <a:pt x="646" y="2375"/>
                      </a:cubicBezTo>
                      <a:cubicBezTo>
                        <a:pt x="746" y="2228"/>
                        <a:pt x="871" y="2107"/>
                        <a:pt x="1039" y="2049"/>
                      </a:cubicBezTo>
                      <a:cubicBezTo>
                        <a:pt x="1245" y="1978"/>
                        <a:pt x="1460" y="1926"/>
                        <a:pt x="1672" y="1867"/>
                      </a:cubicBezTo>
                      <a:cubicBezTo>
                        <a:pt x="1676" y="1866"/>
                        <a:pt x="1680" y="1866"/>
                        <a:pt x="1685" y="1866"/>
                      </a:cubicBezTo>
                      <a:close/>
                      <a:moveTo>
                        <a:pt x="2148" y="0"/>
                      </a:moveTo>
                      <a:cubicBezTo>
                        <a:pt x="2129" y="0"/>
                        <a:pt x="2111" y="4"/>
                        <a:pt x="2094" y="13"/>
                      </a:cubicBezTo>
                      <a:cubicBezTo>
                        <a:pt x="2055" y="33"/>
                        <a:pt x="2020" y="77"/>
                        <a:pt x="2004" y="118"/>
                      </a:cubicBezTo>
                      <a:cubicBezTo>
                        <a:pt x="1987" y="168"/>
                        <a:pt x="2032" y="194"/>
                        <a:pt x="2071" y="221"/>
                      </a:cubicBezTo>
                      <a:cubicBezTo>
                        <a:pt x="2103" y="245"/>
                        <a:pt x="2134" y="283"/>
                        <a:pt x="2146" y="320"/>
                      </a:cubicBezTo>
                      <a:cubicBezTo>
                        <a:pt x="2172" y="404"/>
                        <a:pt x="2128" y="472"/>
                        <a:pt x="2071" y="529"/>
                      </a:cubicBezTo>
                      <a:cubicBezTo>
                        <a:pt x="2013" y="491"/>
                        <a:pt x="1958" y="471"/>
                        <a:pt x="1907" y="471"/>
                      </a:cubicBezTo>
                      <a:cubicBezTo>
                        <a:pt x="1858" y="471"/>
                        <a:pt x="1813" y="489"/>
                        <a:pt x="1775" y="525"/>
                      </a:cubicBezTo>
                      <a:cubicBezTo>
                        <a:pt x="1726" y="571"/>
                        <a:pt x="1708" y="660"/>
                        <a:pt x="1741" y="709"/>
                      </a:cubicBezTo>
                      <a:cubicBezTo>
                        <a:pt x="1760" y="738"/>
                        <a:pt x="1781" y="748"/>
                        <a:pt x="1804" y="748"/>
                      </a:cubicBezTo>
                      <a:cubicBezTo>
                        <a:pt x="1830" y="748"/>
                        <a:pt x="1858" y="734"/>
                        <a:pt x="1886" y="722"/>
                      </a:cubicBezTo>
                      <a:cubicBezTo>
                        <a:pt x="1893" y="727"/>
                        <a:pt x="1898" y="732"/>
                        <a:pt x="1906" y="736"/>
                      </a:cubicBezTo>
                      <a:cubicBezTo>
                        <a:pt x="1873" y="800"/>
                        <a:pt x="1846" y="870"/>
                        <a:pt x="1806" y="931"/>
                      </a:cubicBezTo>
                      <a:cubicBezTo>
                        <a:pt x="1677" y="1130"/>
                        <a:pt x="1540" y="1325"/>
                        <a:pt x="1413" y="1525"/>
                      </a:cubicBezTo>
                      <a:cubicBezTo>
                        <a:pt x="1351" y="1621"/>
                        <a:pt x="1292" y="1725"/>
                        <a:pt x="1250" y="1832"/>
                      </a:cubicBezTo>
                      <a:cubicBezTo>
                        <a:pt x="1222" y="1904"/>
                        <a:pt x="1186" y="1941"/>
                        <a:pt x="1114" y="1966"/>
                      </a:cubicBezTo>
                      <a:cubicBezTo>
                        <a:pt x="841" y="2058"/>
                        <a:pt x="640" y="2236"/>
                        <a:pt x="525" y="2498"/>
                      </a:cubicBezTo>
                      <a:cubicBezTo>
                        <a:pt x="455" y="2656"/>
                        <a:pt x="407" y="2824"/>
                        <a:pt x="360" y="2990"/>
                      </a:cubicBezTo>
                      <a:cubicBezTo>
                        <a:pt x="290" y="3233"/>
                        <a:pt x="226" y="3475"/>
                        <a:pt x="75" y="3687"/>
                      </a:cubicBezTo>
                      <a:cubicBezTo>
                        <a:pt x="30" y="3749"/>
                        <a:pt x="18" y="3840"/>
                        <a:pt x="11" y="3919"/>
                      </a:cubicBezTo>
                      <a:cubicBezTo>
                        <a:pt x="1" y="4031"/>
                        <a:pt x="45" y="4073"/>
                        <a:pt x="149" y="4073"/>
                      </a:cubicBezTo>
                      <a:cubicBezTo>
                        <a:pt x="154" y="4073"/>
                        <a:pt x="159" y="4073"/>
                        <a:pt x="165" y="4072"/>
                      </a:cubicBezTo>
                      <a:cubicBezTo>
                        <a:pt x="321" y="4067"/>
                        <a:pt x="470" y="4037"/>
                        <a:pt x="608" y="3961"/>
                      </a:cubicBezTo>
                      <a:cubicBezTo>
                        <a:pt x="964" y="3763"/>
                        <a:pt x="1280" y="3524"/>
                        <a:pt x="1429" y="3119"/>
                      </a:cubicBezTo>
                      <a:cubicBezTo>
                        <a:pt x="1439" y="3092"/>
                        <a:pt x="1465" y="3066"/>
                        <a:pt x="1490" y="3049"/>
                      </a:cubicBezTo>
                      <a:cubicBezTo>
                        <a:pt x="1805" y="2827"/>
                        <a:pt x="1994" y="2527"/>
                        <a:pt x="2060" y="2145"/>
                      </a:cubicBezTo>
                      <a:cubicBezTo>
                        <a:pt x="2096" y="1935"/>
                        <a:pt x="2172" y="1737"/>
                        <a:pt x="2287" y="1559"/>
                      </a:cubicBezTo>
                      <a:cubicBezTo>
                        <a:pt x="2338" y="1484"/>
                        <a:pt x="2416" y="1424"/>
                        <a:pt x="2478" y="1356"/>
                      </a:cubicBezTo>
                      <a:cubicBezTo>
                        <a:pt x="2500" y="1331"/>
                        <a:pt x="2536" y="1296"/>
                        <a:pt x="2531" y="1273"/>
                      </a:cubicBezTo>
                      <a:cubicBezTo>
                        <a:pt x="2525" y="1246"/>
                        <a:pt x="2483" y="1212"/>
                        <a:pt x="2453" y="1210"/>
                      </a:cubicBezTo>
                      <a:cubicBezTo>
                        <a:pt x="2403" y="1206"/>
                        <a:pt x="2353" y="1202"/>
                        <a:pt x="2303" y="1202"/>
                      </a:cubicBezTo>
                      <a:cubicBezTo>
                        <a:pt x="2262" y="1202"/>
                        <a:pt x="2221" y="1205"/>
                        <a:pt x="2180" y="1210"/>
                      </a:cubicBezTo>
                      <a:cubicBezTo>
                        <a:pt x="1994" y="1234"/>
                        <a:pt x="1824" y="1304"/>
                        <a:pt x="1667" y="1412"/>
                      </a:cubicBezTo>
                      <a:cubicBezTo>
                        <a:pt x="1719" y="1327"/>
                        <a:pt x="1782" y="1252"/>
                        <a:pt x="1838" y="1172"/>
                      </a:cubicBezTo>
                      <a:cubicBezTo>
                        <a:pt x="1989" y="955"/>
                        <a:pt x="2136" y="733"/>
                        <a:pt x="2288" y="519"/>
                      </a:cubicBezTo>
                      <a:cubicBezTo>
                        <a:pt x="2335" y="454"/>
                        <a:pt x="2397" y="400"/>
                        <a:pt x="2462" y="353"/>
                      </a:cubicBezTo>
                      <a:cubicBezTo>
                        <a:pt x="2477" y="341"/>
                        <a:pt x="2493" y="335"/>
                        <a:pt x="2508" y="335"/>
                      </a:cubicBezTo>
                      <a:cubicBezTo>
                        <a:pt x="2533" y="335"/>
                        <a:pt x="2556" y="354"/>
                        <a:pt x="2572" y="394"/>
                      </a:cubicBezTo>
                      <a:cubicBezTo>
                        <a:pt x="2583" y="425"/>
                        <a:pt x="2622" y="444"/>
                        <a:pt x="2649" y="468"/>
                      </a:cubicBezTo>
                      <a:cubicBezTo>
                        <a:pt x="2676" y="437"/>
                        <a:pt x="2721" y="410"/>
                        <a:pt x="2728" y="374"/>
                      </a:cubicBezTo>
                      <a:cubicBezTo>
                        <a:pt x="2742" y="298"/>
                        <a:pt x="2715" y="227"/>
                        <a:pt x="2652" y="177"/>
                      </a:cubicBezTo>
                      <a:cubicBezTo>
                        <a:pt x="2626" y="156"/>
                        <a:pt x="2599" y="148"/>
                        <a:pt x="2573" y="148"/>
                      </a:cubicBezTo>
                      <a:cubicBezTo>
                        <a:pt x="2538" y="148"/>
                        <a:pt x="2503" y="162"/>
                        <a:pt x="2469" y="178"/>
                      </a:cubicBezTo>
                      <a:cubicBezTo>
                        <a:pt x="2427" y="199"/>
                        <a:pt x="2390" y="231"/>
                        <a:pt x="2356" y="255"/>
                      </a:cubicBezTo>
                      <a:cubicBezTo>
                        <a:pt x="2334" y="198"/>
                        <a:pt x="2319" y="138"/>
                        <a:pt x="2292" y="87"/>
                      </a:cubicBezTo>
                      <a:cubicBezTo>
                        <a:pt x="2262" y="35"/>
                        <a:pt x="2203" y="0"/>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41" name="Google Shape;8541;p37"/>
              <p:cNvGrpSpPr/>
              <p:nvPr/>
            </p:nvGrpSpPr>
            <p:grpSpPr>
              <a:xfrm rot="5400000">
                <a:off x="158528" y="2139564"/>
                <a:ext cx="637339" cy="268567"/>
                <a:chOff x="5765455" y="1947993"/>
                <a:chExt cx="858369" cy="361658"/>
              </a:xfrm>
            </p:grpSpPr>
            <p:sp>
              <p:nvSpPr>
                <p:cNvPr id="8542" name="Google Shape;8542;p37"/>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3" name="Google Shape;8543;p37"/>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544" name="Google Shape;8544;p37"/>
                <p:cNvGrpSpPr/>
                <p:nvPr/>
              </p:nvGrpSpPr>
              <p:grpSpPr>
                <a:xfrm>
                  <a:off x="5771457" y="2005258"/>
                  <a:ext cx="311479" cy="175217"/>
                  <a:chOff x="4431653" y="1513404"/>
                  <a:chExt cx="413981" cy="232877"/>
                </a:xfrm>
              </p:grpSpPr>
              <p:sp>
                <p:nvSpPr>
                  <p:cNvPr id="8545" name="Google Shape;8545;p37"/>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6" name="Google Shape;8546;p37"/>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7" name="Google Shape;8547;p37"/>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8" name="Google Shape;8548;p37"/>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9" name="Google Shape;8549;p37"/>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50" name="Google Shape;8550;p37"/>
                <p:cNvGrpSpPr/>
                <p:nvPr/>
              </p:nvGrpSpPr>
              <p:grpSpPr>
                <a:xfrm>
                  <a:off x="5986874" y="1954086"/>
                  <a:ext cx="411735" cy="349103"/>
                  <a:chOff x="4717959" y="1445393"/>
                  <a:chExt cx="547229" cy="463986"/>
                </a:xfrm>
              </p:grpSpPr>
              <p:sp>
                <p:nvSpPr>
                  <p:cNvPr id="8551" name="Google Shape;8551;p37"/>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2" name="Google Shape;8552;p37"/>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3" name="Google Shape;8553;p37"/>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4" name="Google Shape;8554;p37"/>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5" name="Google Shape;8555;p37"/>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6" name="Google Shape;8556;p37"/>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557" name="Google Shape;8557;p37"/>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558" name="Google Shape;8558;p37"/>
            <p:cNvGrpSpPr/>
            <p:nvPr/>
          </p:nvGrpSpPr>
          <p:grpSpPr>
            <a:xfrm>
              <a:off x="6869426" y="114677"/>
              <a:ext cx="2146405" cy="5068471"/>
              <a:chOff x="6944610" y="183646"/>
              <a:chExt cx="2081060" cy="4914166"/>
            </a:xfrm>
          </p:grpSpPr>
          <p:sp>
            <p:nvSpPr>
              <p:cNvPr id="8559" name="Google Shape;8559;p37"/>
              <p:cNvSpPr/>
              <p:nvPr/>
            </p:nvSpPr>
            <p:spPr>
              <a:xfrm>
                <a:off x="8519999" y="529642"/>
                <a:ext cx="188898" cy="3851780"/>
              </a:xfrm>
              <a:custGeom>
                <a:avLst/>
                <a:gdLst/>
                <a:ahLst/>
                <a:cxnLst/>
                <a:rect l="l" t="t" r="r" b="b"/>
                <a:pathLst>
                  <a:path w="1946" h="41146" extrusionOk="0">
                    <a:moveTo>
                      <a:pt x="1546" y="1416"/>
                    </a:moveTo>
                    <a:lnTo>
                      <a:pt x="1546" y="7097"/>
                    </a:lnTo>
                    <a:cubicBezTo>
                      <a:pt x="1498" y="7198"/>
                      <a:pt x="1452" y="7303"/>
                      <a:pt x="1409" y="7409"/>
                    </a:cubicBezTo>
                    <a:cubicBezTo>
                      <a:pt x="1168" y="6984"/>
                      <a:pt x="1038" y="6504"/>
                      <a:pt x="1038" y="6004"/>
                    </a:cubicBezTo>
                    <a:lnTo>
                      <a:pt x="1038" y="2025"/>
                    </a:lnTo>
                    <a:cubicBezTo>
                      <a:pt x="1038" y="1721"/>
                      <a:pt x="1258" y="1468"/>
                      <a:pt x="1546" y="1416"/>
                    </a:cubicBezTo>
                    <a:close/>
                    <a:moveTo>
                      <a:pt x="1462" y="7890"/>
                    </a:moveTo>
                    <a:cubicBezTo>
                      <a:pt x="1533" y="7980"/>
                      <a:pt x="1606" y="8068"/>
                      <a:pt x="1688" y="8150"/>
                    </a:cubicBezTo>
                    <a:lnTo>
                      <a:pt x="1688" y="10585"/>
                    </a:lnTo>
                    <a:cubicBezTo>
                      <a:pt x="1688" y="11036"/>
                      <a:pt x="1512" y="11461"/>
                      <a:pt x="1192" y="11780"/>
                    </a:cubicBezTo>
                    <a:cubicBezTo>
                      <a:pt x="1157" y="11817"/>
                      <a:pt x="1121" y="11853"/>
                      <a:pt x="1086" y="11892"/>
                    </a:cubicBezTo>
                    <a:lnTo>
                      <a:pt x="1086" y="10122"/>
                    </a:lnTo>
                    <a:cubicBezTo>
                      <a:pt x="1086" y="9366"/>
                      <a:pt x="1217" y="8607"/>
                      <a:pt x="1462" y="7890"/>
                    </a:cubicBezTo>
                    <a:close/>
                    <a:moveTo>
                      <a:pt x="864" y="12532"/>
                    </a:moveTo>
                    <a:lnTo>
                      <a:pt x="864" y="28613"/>
                    </a:lnTo>
                    <a:cubicBezTo>
                      <a:pt x="473" y="28015"/>
                      <a:pt x="262" y="27318"/>
                      <a:pt x="262" y="26588"/>
                    </a:cubicBezTo>
                    <a:lnTo>
                      <a:pt x="262" y="14559"/>
                    </a:lnTo>
                    <a:cubicBezTo>
                      <a:pt x="262" y="13827"/>
                      <a:pt x="473" y="13129"/>
                      <a:pt x="864" y="12532"/>
                    </a:cubicBezTo>
                    <a:close/>
                    <a:moveTo>
                      <a:pt x="1086" y="29256"/>
                    </a:moveTo>
                    <a:cubicBezTo>
                      <a:pt x="1121" y="29294"/>
                      <a:pt x="1157" y="29331"/>
                      <a:pt x="1192" y="29368"/>
                    </a:cubicBezTo>
                    <a:cubicBezTo>
                      <a:pt x="1512" y="29687"/>
                      <a:pt x="1688" y="30112"/>
                      <a:pt x="1688" y="30562"/>
                    </a:cubicBezTo>
                    <a:lnTo>
                      <a:pt x="1688" y="32997"/>
                    </a:lnTo>
                    <a:cubicBezTo>
                      <a:pt x="1571" y="33117"/>
                      <a:pt x="1468" y="33246"/>
                      <a:pt x="1374" y="33380"/>
                    </a:cubicBezTo>
                    <a:cubicBezTo>
                      <a:pt x="1184" y="32114"/>
                      <a:pt x="1086" y="30836"/>
                      <a:pt x="1086" y="29557"/>
                    </a:cubicBezTo>
                    <a:lnTo>
                      <a:pt x="1086" y="29256"/>
                    </a:lnTo>
                    <a:close/>
                    <a:moveTo>
                      <a:pt x="1256" y="34043"/>
                    </a:moveTo>
                    <a:cubicBezTo>
                      <a:pt x="1340" y="34522"/>
                      <a:pt x="1436" y="34997"/>
                      <a:pt x="1546" y="35469"/>
                    </a:cubicBezTo>
                    <a:lnTo>
                      <a:pt x="1546" y="39729"/>
                    </a:lnTo>
                    <a:cubicBezTo>
                      <a:pt x="1258" y="39677"/>
                      <a:pt x="1038" y="39425"/>
                      <a:pt x="1038" y="39120"/>
                    </a:cubicBezTo>
                    <a:lnTo>
                      <a:pt x="1038" y="35142"/>
                    </a:lnTo>
                    <a:cubicBezTo>
                      <a:pt x="1038" y="34759"/>
                      <a:pt x="1113" y="34387"/>
                      <a:pt x="1256" y="34043"/>
                    </a:cubicBezTo>
                    <a:close/>
                    <a:moveTo>
                      <a:pt x="1509" y="0"/>
                    </a:moveTo>
                    <a:lnTo>
                      <a:pt x="1509" y="1159"/>
                    </a:lnTo>
                    <a:cubicBezTo>
                      <a:pt x="1093" y="1232"/>
                      <a:pt x="779" y="1597"/>
                      <a:pt x="779" y="2026"/>
                    </a:cubicBezTo>
                    <a:lnTo>
                      <a:pt x="779" y="6006"/>
                    </a:lnTo>
                    <a:cubicBezTo>
                      <a:pt x="779" y="6602"/>
                      <a:pt x="946" y="7179"/>
                      <a:pt x="1265" y="7677"/>
                    </a:cubicBezTo>
                    <a:cubicBezTo>
                      <a:pt x="973" y="8471"/>
                      <a:pt x="825" y="9292"/>
                      <a:pt x="825" y="10120"/>
                    </a:cubicBezTo>
                    <a:lnTo>
                      <a:pt x="825" y="12142"/>
                    </a:lnTo>
                    <a:cubicBezTo>
                      <a:pt x="286" y="12837"/>
                      <a:pt x="1" y="13674"/>
                      <a:pt x="1" y="14560"/>
                    </a:cubicBezTo>
                    <a:lnTo>
                      <a:pt x="1" y="26589"/>
                    </a:lnTo>
                    <a:cubicBezTo>
                      <a:pt x="1" y="27474"/>
                      <a:pt x="286" y="28311"/>
                      <a:pt x="825" y="29007"/>
                    </a:cubicBezTo>
                    <a:lnTo>
                      <a:pt x="825" y="29557"/>
                    </a:lnTo>
                    <a:cubicBezTo>
                      <a:pt x="825" y="30913"/>
                      <a:pt x="936" y="32293"/>
                      <a:pt x="1154" y="33659"/>
                    </a:cubicBezTo>
                    <a:cubicBezTo>
                      <a:pt x="908" y="34113"/>
                      <a:pt x="779" y="34624"/>
                      <a:pt x="779" y="35140"/>
                    </a:cubicBezTo>
                    <a:lnTo>
                      <a:pt x="779" y="39119"/>
                    </a:lnTo>
                    <a:cubicBezTo>
                      <a:pt x="779" y="39547"/>
                      <a:pt x="1091" y="39914"/>
                      <a:pt x="1509" y="39985"/>
                    </a:cubicBezTo>
                    <a:lnTo>
                      <a:pt x="1509" y="41145"/>
                    </a:lnTo>
                    <a:lnTo>
                      <a:pt x="1805" y="41145"/>
                    </a:lnTo>
                    <a:lnTo>
                      <a:pt x="1805" y="35451"/>
                    </a:lnTo>
                    <a:lnTo>
                      <a:pt x="1802" y="35421"/>
                    </a:lnTo>
                    <a:cubicBezTo>
                      <a:pt x="1675" y="34882"/>
                      <a:pt x="1562" y="34307"/>
                      <a:pt x="1464" y="33715"/>
                    </a:cubicBezTo>
                    <a:cubicBezTo>
                      <a:pt x="1588" y="33501"/>
                      <a:pt x="1735" y="33310"/>
                      <a:pt x="1901" y="33145"/>
                    </a:cubicBezTo>
                    <a:lnTo>
                      <a:pt x="1944" y="33102"/>
                    </a:lnTo>
                    <a:lnTo>
                      <a:pt x="1944" y="30561"/>
                    </a:lnTo>
                    <a:cubicBezTo>
                      <a:pt x="1944" y="30043"/>
                      <a:pt x="1740" y="29553"/>
                      <a:pt x="1374" y="29185"/>
                    </a:cubicBezTo>
                    <a:cubicBezTo>
                      <a:pt x="1287" y="29100"/>
                      <a:pt x="1202" y="29006"/>
                      <a:pt x="1122" y="28905"/>
                    </a:cubicBezTo>
                    <a:lnTo>
                      <a:pt x="1122" y="12242"/>
                    </a:lnTo>
                    <a:cubicBezTo>
                      <a:pt x="1203" y="12142"/>
                      <a:pt x="1288" y="12047"/>
                      <a:pt x="1374" y="11961"/>
                    </a:cubicBezTo>
                    <a:cubicBezTo>
                      <a:pt x="1742" y="11592"/>
                      <a:pt x="1945" y="11105"/>
                      <a:pt x="1945" y="10585"/>
                    </a:cubicBezTo>
                    <a:lnTo>
                      <a:pt x="1945" y="8044"/>
                    </a:lnTo>
                    <a:lnTo>
                      <a:pt x="1901" y="8002"/>
                    </a:lnTo>
                    <a:cubicBezTo>
                      <a:pt x="1793" y="7894"/>
                      <a:pt x="1693" y="7774"/>
                      <a:pt x="1597" y="7638"/>
                    </a:cubicBezTo>
                    <a:cubicBezTo>
                      <a:pt x="1666" y="7463"/>
                      <a:pt x="1728" y="7320"/>
                      <a:pt x="1791" y="7187"/>
                    </a:cubicBezTo>
                    <a:lnTo>
                      <a:pt x="1802" y="7165"/>
                    </a:lnTo>
                    <a:lnTo>
                      <a:pt x="1805" y="0"/>
                    </a:ln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560" name="Google Shape;8560;p37"/>
              <p:cNvGrpSpPr/>
              <p:nvPr/>
            </p:nvGrpSpPr>
            <p:grpSpPr>
              <a:xfrm rot="10800000" flipH="1">
                <a:off x="8195144" y="4404021"/>
                <a:ext cx="164435" cy="308590"/>
                <a:chOff x="5166319" y="2259335"/>
                <a:chExt cx="164435" cy="308590"/>
              </a:xfrm>
            </p:grpSpPr>
            <p:grpSp>
              <p:nvGrpSpPr>
                <p:cNvPr id="8561" name="Google Shape;8561;p37"/>
                <p:cNvGrpSpPr/>
                <p:nvPr/>
              </p:nvGrpSpPr>
              <p:grpSpPr>
                <a:xfrm>
                  <a:off x="5169922" y="2402383"/>
                  <a:ext cx="157067" cy="160932"/>
                  <a:chOff x="6429427" y="832961"/>
                  <a:chExt cx="211481" cy="216686"/>
                </a:xfrm>
              </p:grpSpPr>
              <p:sp>
                <p:nvSpPr>
                  <p:cNvPr id="8562" name="Google Shape;8562;p37"/>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3" name="Google Shape;8563;p37"/>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4" name="Google Shape;8564;p37"/>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5" name="Google Shape;8565;p37"/>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6" name="Google Shape;8566;p37"/>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7" name="Google Shape;8567;p37"/>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8" name="Google Shape;8568;p37"/>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9" name="Google Shape;8569;p37"/>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0" name="Google Shape;8570;p37"/>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571" name="Google Shape;8571;p37"/>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72" name="Google Shape;8572;p37"/>
              <p:cNvGrpSpPr/>
              <p:nvPr/>
            </p:nvGrpSpPr>
            <p:grpSpPr>
              <a:xfrm flipH="1">
                <a:off x="8195159" y="405048"/>
                <a:ext cx="504235" cy="436724"/>
                <a:chOff x="998845" y="875251"/>
                <a:chExt cx="508814" cy="440690"/>
              </a:xfrm>
            </p:grpSpPr>
            <p:sp>
              <p:nvSpPr>
                <p:cNvPr id="8573" name="Google Shape;8573;p37"/>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4" name="Google Shape;8574;p37"/>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5" name="Google Shape;8575;p37"/>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6" name="Google Shape;8576;p37"/>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7" name="Google Shape;8577;p37"/>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8" name="Google Shape;8578;p37"/>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9" name="Google Shape;8579;p37"/>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0" name="Google Shape;8580;p37"/>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1" name="Google Shape;8581;p37"/>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2" name="Google Shape;8582;p37"/>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3" name="Google Shape;8583;p37"/>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4" name="Google Shape;8584;p37"/>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5" name="Google Shape;8585;p37"/>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6" name="Google Shape;8586;p37"/>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7" name="Google Shape;8587;p37"/>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588" name="Google Shape;8588;p37"/>
              <p:cNvSpPr/>
              <p:nvPr/>
            </p:nvSpPr>
            <p:spPr>
              <a:xfrm flipH="1">
                <a:off x="8586145" y="403279"/>
                <a:ext cx="119287" cy="129532"/>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589" name="Google Shape;8589;p37"/>
              <p:cNvGrpSpPr/>
              <p:nvPr/>
            </p:nvGrpSpPr>
            <p:grpSpPr>
              <a:xfrm flipH="1">
                <a:off x="8420565" y="467193"/>
                <a:ext cx="215342" cy="229613"/>
                <a:chOff x="1062908" y="937961"/>
                <a:chExt cx="217298" cy="231699"/>
              </a:xfrm>
            </p:grpSpPr>
            <p:sp>
              <p:nvSpPr>
                <p:cNvPr id="8590" name="Google Shape;8590;p37"/>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1" name="Google Shape;8591;p37"/>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2" name="Google Shape;8592;p37"/>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3" name="Google Shape;8593;p37"/>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4" name="Google Shape;8594;p37"/>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595" name="Google Shape;8595;p37"/>
              <p:cNvSpPr/>
              <p:nvPr/>
            </p:nvSpPr>
            <p:spPr>
              <a:xfrm flipH="1">
                <a:off x="7332478" y="364431"/>
                <a:ext cx="1437538" cy="1429671"/>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6" name="Google Shape;8596;p37"/>
              <p:cNvSpPr/>
              <p:nvPr/>
            </p:nvSpPr>
            <p:spPr>
              <a:xfrm flipH="1">
                <a:off x="7344309" y="371383"/>
                <a:ext cx="1417230" cy="1408875"/>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597" name="Google Shape;8597;p37"/>
              <p:cNvGrpSpPr/>
              <p:nvPr/>
            </p:nvGrpSpPr>
            <p:grpSpPr>
              <a:xfrm rot="1501948" flipH="1">
                <a:off x="8043914" y="293722"/>
                <a:ext cx="164422" cy="308567"/>
                <a:chOff x="5166319" y="2259335"/>
                <a:chExt cx="164435" cy="308590"/>
              </a:xfrm>
            </p:grpSpPr>
            <p:grpSp>
              <p:nvGrpSpPr>
                <p:cNvPr id="8598" name="Google Shape;8598;p37"/>
                <p:cNvGrpSpPr/>
                <p:nvPr/>
              </p:nvGrpSpPr>
              <p:grpSpPr>
                <a:xfrm>
                  <a:off x="5169922" y="2402383"/>
                  <a:ext cx="157067" cy="160932"/>
                  <a:chOff x="6429427" y="832961"/>
                  <a:chExt cx="211481" cy="216686"/>
                </a:xfrm>
              </p:grpSpPr>
              <p:sp>
                <p:nvSpPr>
                  <p:cNvPr id="8599" name="Google Shape;8599;p37"/>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0" name="Google Shape;8600;p37"/>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1" name="Google Shape;8601;p37"/>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2" name="Google Shape;8602;p37"/>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3" name="Google Shape;8603;p37"/>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4" name="Google Shape;8604;p37"/>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5" name="Google Shape;8605;p37"/>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6" name="Google Shape;8606;p37"/>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7" name="Google Shape;8607;p37"/>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608" name="Google Shape;8608;p37"/>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09" name="Google Shape;8609;p37"/>
              <p:cNvGrpSpPr/>
              <p:nvPr/>
            </p:nvGrpSpPr>
            <p:grpSpPr>
              <a:xfrm rot="-814410" flipH="1">
                <a:off x="8620070" y="1894668"/>
                <a:ext cx="164440" cy="308599"/>
                <a:chOff x="5166319" y="2259335"/>
                <a:chExt cx="164435" cy="308590"/>
              </a:xfrm>
            </p:grpSpPr>
            <p:grpSp>
              <p:nvGrpSpPr>
                <p:cNvPr id="8610" name="Google Shape;8610;p37"/>
                <p:cNvGrpSpPr/>
                <p:nvPr/>
              </p:nvGrpSpPr>
              <p:grpSpPr>
                <a:xfrm>
                  <a:off x="5169922" y="2402383"/>
                  <a:ext cx="157067" cy="160932"/>
                  <a:chOff x="6429427" y="832961"/>
                  <a:chExt cx="211481" cy="216686"/>
                </a:xfrm>
              </p:grpSpPr>
              <p:sp>
                <p:nvSpPr>
                  <p:cNvPr id="8611" name="Google Shape;8611;p37"/>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2" name="Google Shape;8612;p37"/>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3" name="Google Shape;8613;p37"/>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4" name="Google Shape;8614;p37"/>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5" name="Google Shape;8615;p37"/>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6" name="Google Shape;8616;p37"/>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7" name="Google Shape;8617;p37"/>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8" name="Google Shape;8618;p37"/>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9" name="Google Shape;8619;p37"/>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620" name="Google Shape;8620;p37"/>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21" name="Google Shape;8621;p37"/>
              <p:cNvGrpSpPr/>
              <p:nvPr/>
            </p:nvGrpSpPr>
            <p:grpSpPr>
              <a:xfrm rot="4634475" flipH="1">
                <a:off x="8182381" y="3037070"/>
                <a:ext cx="742364" cy="312781"/>
                <a:chOff x="5765455" y="1947993"/>
                <a:chExt cx="858369" cy="361658"/>
              </a:xfrm>
            </p:grpSpPr>
            <p:sp>
              <p:nvSpPr>
                <p:cNvPr id="8622" name="Google Shape;8622;p37"/>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3" name="Google Shape;8623;p37"/>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624" name="Google Shape;8624;p37"/>
                <p:cNvGrpSpPr/>
                <p:nvPr/>
              </p:nvGrpSpPr>
              <p:grpSpPr>
                <a:xfrm>
                  <a:off x="5771457" y="2005258"/>
                  <a:ext cx="311479" cy="175217"/>
                  <a:chOff x="4431653" y="1513404"/>
                  <a:chExt cx="413981" cy="232877"/>
                </a:xfrm>
              </p:grpSpPr>
              <p:sp>
                <p:nvSpPr>
                  <p:cNvPr id="8625" name="Google Shape;8625;p37"/>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6" name="Google Shape;8626;p37"/>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7" name="Google Shape;8627;p37"/>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8" name="Google Shape;8628;p37"/>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9" name="Google Shape;8629;p37"/>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30" name="Google Shape;8630;p37"/>
                <p:cNvGrpSpPr/>
                <p:nvPr/>
              </p:nvGrpSpPr>
              <p:grpSpPr>
                <a:xfrm>
                  <a:off x="5986874" y="1954086"/>
                  <a:ext cx="411735" cy="349103"/>
                  <a:chOff x="4717959" y="1445393"/>
                  <a:chExt cx="547229" cy="463986"/>
                </a:xfrm>
              </p:grpSpPr>
              <p:sp>
                <p:nvSpPr>
                  <p:cNvPr id="8631" name="Google Shape;8631;p37"/>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2" name="Google Shape;8632;p37"/>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3" name="Google Shape;8633;p37"/>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4" name="Google Shape;8634;p37"/>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5" name="Google Shape;8635;p37"/>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6" name="Google Shape;8636;p37"/>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637" name="Google Shape;8637;p37"/>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38" name="Google Shape;8638;p37"/>
              <p:cNvGrpSpPr/>
              <p:nvPr/>
            </p:nvGrpSpPr>
            <p:grpSpPr>
              <a:xfrm rot="-6224748">
                <a:off x="8307925" y="2582862"/>
                <a:ext cx="858317" cy="361636"/>
                <a:chOff x="5765455" y="1947993"/>
                <a:chExt cx="858369" cy="361658"/>
              </a:xfrm>
            </p:grpSpPr>
            <p:sp>
              <p:nvSpPr>
                <p:cNvPr id="8639" name="Google Shape;8639;p37"/>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0" name="Google Shape;8640;p37"/>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641" name="Google Shape;8641;p37"/>
                <p:cNvGrpSpPr/>
                <p:nvPr/>
              </p:nvGrpSpPr>
              <p:grpSpPr>
                <a:xfrm>
                  <a:off x="5771457" y="2005258"/>
                  <a:ext cx="311479" cy="175217"/>
                  <a:chOff x="4431653" y="1513404"/>
                  <a:chExt cx="413981" cy="232877"/>
                </a:xfrm>
              </p:grpSpPr>
              <p:sp>
                <p:nvSpPr>
                  <p:cNvPr id="8642" name="Google Shape;8642;p37"/>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3" name="Google Shape;8643;p37"/>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4" name="Google Shape;8644;p37"/>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5" name="Google Shape;8645;p37"/>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6" name="Google Shape;8646;p37"/>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47" name="Google Shape;8647;p37"/>
                <p:cNvGrpSpPr/>
                <p:nvPr/>
              </p:nvGrpSpPr>
              <p:grpSpPr>
                <a:xfrm>
                  <a:off x="5986874" y="1954086"/>
                  <a:ext cx="411735" cy="349103"/>
                  <a:chOff x="4717959" y="1445393"/>
                  <a:chExt cx="547229" cy="463986"/>
                </a:xfrm>
              </p:grpSpPr>
              <p:sp>
                <p:nvSpPr>
                  <p:cNvPr id="8648" name="Google Shape;8648;p37"/>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9" name="Google Shape;8649;p37"/>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0" name="Google Shape;8650;p37"/>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1" name="Google Shape;8651;p37"/>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2" name="Google Shape;8652;p37"/>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3" name="Google Shape;8653;p37"/>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654" name="Google Shape;8654;p37"/>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55" name="Google Shape;8655;p37"/>
              <p:cNvGrpSpPr/>
              <p:nvPr/>
            </p:nvGrpSpPr>
            <p:grpSpPr>
              <a:xfrm rot="-5400000" flipH="1">
                <a:off x="7697817" y="3796721"/>
                <a:ext cx="1127468" cy="1166077"/>
                <a:chOff x="1978729" y="3977410"/>
                <a:chExt cx="1127468" cy="1166077"/>
              </a:xfrm>
            </p:grpSpPr>
            <p:sp>
              <p:nvSpPr>
                <p:cNvPr id="8656" name="Google Shape;8656;p37"/>
                <p:cNvSpPr/>
                <p:nvPr/>
              </p:nvSpPr>
              <p:spPr>
                <a:xfrm>
                  <a:off x="2499265" y="4863007"/>
                  <a:ext cx="242271" cy="102582"/>
                </a:xfrm>
                <a:custGeom>
                  <a:avLst/>
                  <a:gdLst/>
                  <a:ahLst/>
                  <a:cxnLst/>
                  <a:rect l="l" t="t" r="r" b="b"/>
                  <a:pathLst>
                    <a:path w="2579" h="1092" extrusionOk="0">
                      <a:moveTo>
                        <a:pt x="401" y="0"/>
                      </a:moveTo>
                      <a:cubicBezTo>
                        <a:pt x="306" y="0"/>
                        <a:pt x="211" y="30"/>
                        <a:pt x="128" y="91"/>
                      </a:cubicBezTo>
                      <a:cubicBezTo>
                        <a:pt x="19" y="170"/>
                        <a:pt x="1" y="356"/>
                        <a:pt x="93" y="454"/>
                      </a:cubicBezTo>
                      <a:cubicBezTo>
                        <a:pt x="117" y="481"/>
                        <a:pt x="145" y="494"/>
                        <a:pt x="170" y="494"/>
                      </a:cubicBezTo>
                      <a:cubicBezTo>
                        <a:pt x="198" y="494"/>
                        <a:pt x="223" y="478"/>
                        <a:pt x="239" y="448"/>
                      </a:cubicBezTo>
                      <a:cubicBezTo>
                        <a:pt x="268" y="392"/>
                        <a:pt x="242" y="348"/>
                        <a:pt x="182" y="322"/>
                      </a:cubicBezTo>
                      <a:cubicBezTo>
                        <a:pt x="146" y="305"/>
                        <a:pt x="99" y="270"/>
                        <a:pt x="97" y="239"/>
                      </a:cubicBezTo>
                      <a:cubicBezTo>
                        <a:pt x="93" y="207"/>
                        <a:pt x="133" y="167"/>
                        <a:pt x="160" y="135"/>
                      </a:cubicBezTo>
                      <a:cubicBezTo>
                        <a:pt x="172" y="119"/>
                        <a:pt x="198" y="115"/>
                        <a:pt x="221" y="110"/>
                      </a:cubicBezTo>
                      <a:cubicBezTo>
                        <a:pt x="252" y="103"/>
                        <a:pt x="281" y="100"/>
                        <a:pt x="310" y="100"/>
                      </a:cubicBezTo>
                      <a:cubicBezTo>
                        <a:pt x="439" y="100"/>
                        <a:pt x="545" y="164"/>
                        <a:pt x="645" y="253"/>
                      </a:cubicBezTo>
                      <a:cubicBezTo>
                        <a:pt x="821" y="409"/>
                        <a:pt x="991" y="573"/>
                        <a:pt x="1179" y="712"/>
                      </a:cubicBezTo>
                      <a:cubicBezTo>
                        <a:pt x="1483" y="937"/>
                        <a:pt x="1815" y="1091"/>
                        <a:pt x="2188" y="1091"/>
                      </a:cubicBezTo>
                      <a:cubicBezTo>
                        <a:pt x="2218" y="1091"/>
                        <a:pt x="2247" y="1090"/>
                        <a:pt x="2277" y="1088"/>
                      </a:cubicBezTo>
                      <a:cubicBezTo>
                        <a:pt x="2324" y="1088"/>
                        <a:pt x="2368" y="1090"/>
                        <a:pt x="2411" y="1090"/>
                      </a:cubicBezTo>
                      <a:cubicBezTo>
                        <a:pt x="2445" y="1090"/>
                        <a:pt x="2479" y="1089"/>
                        <a:pt x="2512" y="1085"/>
                      </a:cubicBezTo>
                      <a:cubicBezTo>
                        <a:pt x="2535" y="1083"/>
                        <a:pt x="2557" y="1053"/>
                        <a:pt x="2579" y="1037"/>
                      </a:cubicBezTo>
                      <a:cubicBezTo>
                        <a:pt x="2559" y="1019"/>
                        <a:pt x="2541" y="991"/>
                        <a:pt x="2518" y="990"/>
                      </a:cubicBezTo>
                      <a:cubicBezTo>
                        <a:pt x="2429" y="984"/>
                        <a:pt x="2339" y="982"/>
                        <a:pt x="2250" y="982"/>
                      </a:cubicBezTo>
                      <a:cubicBezTo>
                        <a:pt x="2233" y="982"/>
                        <a:pt x="2216" y="982"/>
                        <a:pt x="2200" y="982"/>
                      </a:cubicBezTo>
                      <a:cubicBezTo>
                        <a:pt x="2197" y="982"/>
                        <a:pt x="2195" y="982"/>
                        <a:pt x="2192" y="982"/>
                      </a:cubicBezTo>
                      <a:cubicBezTo>
                        <a:pt x="2000" y="982"/>
                        <a:pt x="1819" y="944"/>
                        <a:pt x="1646" y="861"/>
                      </a:cubicBezTo>
                      <a:cubicBezTo>
                        <a:pt x="1384" y="734"/>
                        <a:pt x="1158" y="559"/>
                        <a:pt x="956" y="352"/>
                      </a:cubicBezTo>
                      <a:cubicBezTo>
                        <a:pt x="888" y="280"/>
                        <a:pt x="821" y="207"/>
                        <a:pt x="747" y="141"/>
                      </a:cubicBezTo>
                      <a:cubicBezTo>
                        <a:pt x="642" y="47"/>
                        <a:pt x="521"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7" name="Google Shape;8657;p37"/>
                <p:cNvSpPr/>
                <p:nvPr/>
              </p:nvSpPr>
              <p:spPr>
                <a:xfrm>
                  <a:off x="2523408" y="4814720"/>
                  <a:ext cx="144198" cy="130295"/>
                </a:xfrm>
                <a:custGeom>
                  <a:avLst/>
                  <a:gdLst/>
                  <a:ahLst/>
                  <a:cxnLst/>
                  <a:rect l="l" t="t" r="r" b="b"/>
                  <a:pathLst>
                    <a:path w="1535" h="1387" extrusionOk="0">
                      <a:moveTo>
                        <a:pt x="244" y="0"/>
                      </a:moveTo>
                      <a:cubicBezTo>
                        <a:pt x="184" y="0"/>
                        <a:pt x="125" y="16"/>
                        <a:pt x="69" y="47"/>
                      </a:cubicBezTo>
                      <a:cubicBezTo>
                        <a:pt x="23" y="70"/>
                        <a:pt x="1" y="113"/>
                        <a:pt x="17" y="164"/>
                      </a:cubicBezTo>
                      <a:cubicBezTo>
                        <a:pt x="34" y="218"/>
                        <a:pt x="74" y="244"/>
                        <a:pt x="130" y="245"/>
                      </a:cubicBezTo>
                      <a:cubicBezTo>
                        <a:pt x="131" y="245"/>
                        <a:pt x="132" y="245"/>
                        <a:pt x="133" y="245"/>
                      </a:cubicBezTo>
                      <a:cubicBezTo>
                        <a:pt x="185" y="245"/>
                        <a:pt x="209" y="219"/>
                        <a:pt x="214" y="164"/>
                      </a:cubicBezTo>
                      <a:cubicBezTo>
                        <a:pt x="218" y="124"/>
                        <a:pt x="247" y="109"/>
                        <a:pt x="282" y="109"/>
                      </a:cubicBezTo>
                      <a:cubicBezTo>
                        <a:pt x="289" y="109"/>
                        <a:pt x="296" y="110"/>
                        <a:pt x="302" y="111"/>
                      </a:cubicBezTo>
                      <a:cubicBezTo>
                        <a:pt x="466" y="132"/>
                        <a:pt x="589" y="221"/>
                        <a:pt x="676" y="354"/>
                      </a:cubicBezTo>
                      <a:cubicBezTo>
                        <a:pt x="824" y="580"/>
                        <a:pt x="969" y="807"/>
                        <a:pt x="1110" y="1036"/>
                      </a:cubicBezTo>
                      <a:cubicBezTo>
                        <a:pt x="1211" y="1200"/>
                        <a:pt x="1324" y="1348"/>
                        <a:pt x="1535" y="1386"/>
                      </a:cubicBezTo>
                      <a:cubicBezTo>
                        <a:pt x="1529" y="1377"/>
                        <a:pt x="1525" y="1371"/>
                        <a:pt x="1521" y="1365"/>
                      </a:cubicBezTo>
                      <a:cubicBezTo>
                        <a:pt x="1315" y="1179"/>
                        <a:pt x="1164" y="949"/>
                        <a:pt x="1024" y="712"/>
                      </a:cubicBezTo>
                      <a:cubicBezTo>
                        <a:pt x="966" y="611"/>
                        <a:pt x="910" y="504"/>
                        <a:pt x="847" y="404"/>
                      </a:cubicBezTo>
                      <a:cubicBezTo>
                        <a:pt x="725" y="211"/>
                        <a:pt x="559" y="72"/>
                        <a:pt x="335" y="13"/>
                      </a:cubicBezTo>
                      <a:cubicBezTo>
                        <a:pt x="305" y="4"/>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8" name="Google Shape;8658;p37"/>
                <p:cNvSpPr/>
                <p:nvPr/>
              </p:nvSpPr>
              <p:spPr>
                <a:xfrm>
                  <a:off x="2384279" y="4832945"/>
                  <a:ext cx="148143" cy="55988"/>
                </a:xfrm>
                <a:custGeom>
                  <a:avLst/>
                  <a:gdLst/>
                  <a:ahLst/>
                  <a:cxnLst/>
                  <a:rect l="l" t="t" r="r" b="b"/>
                  <a:pathLst>
                    <a:path w="1577" h="596" extrusionOk="0">
                      <a:moveTo>
                        <a:pt x="703" y="1"/>
                      </a:moveTo>
                      <a:cubicBezTo>
                        <a:pt x="610" y="1"/>
                        <a:pt x="516" y="12"/>
                        <a:pt x="425" y="24"/>
                      </a:cubicBezTo>
                      <a:cubicBezTo>
                        <a:pt x="292" y="42"/>
                        <a:pt x="181" y="117"/>
                        <a:pt x="99" y="226"/>
                      </a:cubicBezTo>
                      <a:cubicBezTo>
                        <a:pt x="32" y="312"/>
                        <a:pt x="1" y="408"/>
                        <a:pt x="43" y="517"/>
                      </a:cubicBezTo>
                      <a:cubicBezTo>
                        <a:pt x="62" y="567"/>
                        <a:pt x="98" y="596"/>
                        <a:pt x="133" y="596"/>
                      </a:cubicBezTo>
                      <a:cubicBezTo>
                        <a:pt x="142" y="596"/>
                        <a:pt x="152" y="594"/>
                        <a:pt x="161" y="589"/>
                      </a:cubicBezTo>
                      <a:cubicBezTo>
                        <a:pt x="202" y="568"/>
                        <a:pt x="211" y="506"/>
                        <a:pt x="182" y="450"/>
                      </a:cubicBezTo>
                      <a:cubicBezTo>
                        <a:pt x="132" y="352"/>
                        <a:pt x="146" y="271"/>
                        <a:pt x="238" y="209"/>
                      </a:cubicBezTo>
                      <a:cubicBezTo>
                        <a:pt x="295" y="171"/>
                        <a:pt x="361" y="143"/>
                        <a:pt x="426" y="124"/>
                      </a:cubicBezTo>
                      <a:cubicBezTo>
                        <a:pt x="526" y="98"/>
                        <a:pt x="625" y="86"/>
                        <a:pt x="725" y="86"/>
                      </a:cubicBezTo>
                      <a:cubicBezTo>
                        <a:pt x="845" y="86"/>
                        <a:pt x="966" y="103"/>
                        <a:pt x="1086" y="132"/>
                      </a:cubicBezTo>
                      <a:cubicBezTo>
                        <a:pt x="1205" y="159"/>
                        <a:pt x="1324" y="191"/>
                        <a:pt x="1411" y="283"/>
                      </a:cubicBezTo>
                      <a:cubicBezTo>
                        <a:pt x="1428" y="302"/>
                        <a:pt x="1443" y="311"/>
                        <a:pt x="1460" y="311"/>
                      </a:cubicBezTo>
                      <a:cubicBezTo>
                        <a:pt x="1470" y="311"/>
                        <a:pt x="1480" y="308"/>
                        <a:pt x="1492" y="303"/>
                      </a:cubicBezTo>
                      <a:cubicBezTo>
                        <a:pt x="1515" y="294"/>
                        <a:pt x="1540" y="289"/>
                        <a:pt x="1563" y="282"/>
                      </a:cubicBezTo>
                      <a:cubicBezTo>
                        <a:pt x="1567" y="274"/>
                        <a:pt x="1571" y="267"/>
                        <a:pt x="1577" y="259"/>
                      </a:cubicBezTo>
                      <a:cubicBezTo>
                        <a:pt x="1505" y="218"/>
                        <a:pt x="1437" y="165"/>
                        <a:pt x="1361" y="141"/>
                      </a:cubicBezTo>
                      <a:cubicBezTo>
                        <a:pt x="1189" y="88"/>
                        <a:pt x="1014" y="34"/>
                        <a:pt x="837" y="10"/>
                      </a:cubicBezTo>
                      <a:cubicBezTo>
                        <a:pt x="793" y="3"/>
                        <a:pt x="748"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9" name="Google Shape;8659;p37"/>
                <p:cNvSpPr/>
                <p:nvPr/>
              </p:nvSpPr>
              <p:spPr>
                <a:xfrm>
                  <a:off x="2382964" y="4793395"/>
                  <a:ext cx="116110" cy="43306"/>
                </a:xfrm>
                <a:custGeom>
                  <a:avLst/>
                  <a:gdLst/>
                  <a:ahLst/>
                  <a:cxnLst/>
                  <a:rect l="l" t="t" r="r" b="b"/>
                  <a:pathLst>
                    <a:path w="1236" h="461" extrusionOk="0">
                      <a:moveTo>
                        <a:pt x="459" y="0"/>
                      </a:moveTo>
                      <a:cubicBezTo>
                        <a:pt x="359" y="0"/>
                        <a:pt x="257" y="19"/>
                        <a:pt x="162" y="47"/>
                      </a:cubicBezTo>
                      <a:cubicBezTo>
                        <a:pt x="61" y="77"/>
                        <a:pt x="0" y="182"/>
                        <a:pt x="20" y="265"/>
                      </a:cubicBezTo>
                      <a:cubicBezTo>
                        <a:pt x="26" y="297"/>
                        <a:pt x="61" y="327"/>
                        <a:pt x="91" y="348"/>
                      </a:cubicBezTo>
                      <a:cubicBezTo>
                        <a:pt x="93" y="349"/>
                        <a:pt x="96" y="350"/>
                        <a:pt x="99" y="350"/>
                      </a:cubicBezTo>
                      <a:cubicBezTo>
                        <a:pt x="117" y="350"/>
                        <a:pt x="150" y="335"/>
                        <a:pt x="152" y="327"/>
                      </a:cubicBezTo>
                      <a:cubicBezTo>
                        <a:pt x="155" y="295"/>
                        <a:pt x="154" y="256"/>
                        <a:pt x="139" y="228"/>
                      </a:cubicBezTo>
                      <a:cubicBezTo>
                        <a:pt x="103" y="165"/>
                        <a:pt x="109" y="124"/>
                        <a:pt x="176" y="91"/>
                      </a:cubicBezTo>
                      <a:cubicBezTo>
                        <a:pt x="212" y="74"/>
                        <a:pt x="252" y="57"/>
                        <a:pt x="290" y="57"/>
                      </a:cubicBezTo>
                      <a:cubicBezTo>
                        <a:pt x="292" y="57"/>
                        <a:pt x="294" y="57"/>
                        <a:pt x="297" y="57"/>
                      </a:cubicBezTo>
                      <a:cubicBezTo>
                        <a:pt x="424" y="63"/>
                        <a:pt x="553" y="65"/>
                        <a:pt x="677" y="94"/>
                      </a:cubicBezTo>
                      <a:cubicBezTo>
                        <a:pt x="829" y="129"/>
                        <a:pt x="979" y="191"/>
                        <a:pt x="1043" y="344"/>
                      </a:cubicBezTo>
                      <a:cubicBezTo>
                        <a:pt x="1085" y="441"/>
                        <a:pt x="1155" y="446"/>
                        <a:pt x="1236" y="461"/>
                      </a:cubicBezTo>
                      <a:cubicBezTo>
                        <a:pt x="1233" y="447"/>
                        <a:pt x="1233" y="441"/>
                        <a:pt x="1227" y="435"/>
                      </a:cubicBezTo>
                      <a:cubicBezTo>
                        <a:pt x="1218" y="418"/>
                        <a:pt x="1208" y="401"/>
                        <a:pt x="1196" y="384"/>
                      </a:cubicBezTo>
                      <a:cubicBezTo>
                        <a:pt x="1025" y="137"/>
                        <a:pt x="784" y="10"/>
                        <a:pt x="488" y="1"/>
                      </a:cubicBezTo>
                      <a:cubicBezTo>
                        <a:pt x="478" y="1"/>
                        <a:pt x="468"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0" name="Google Shape;8660;p37"/>
                <p:cNvSpPr/>
                <p:nvPr/>
              </p:nvSpPr>
              <p:spPr>
                <a:xfrm>
                  <a:off x="2292216" y="4819887"/>
                  <a:ext cx="100798" cy="38328"/>
                </a:xfrm>
                <a:custGeom>
                  <a:avLst/>
                  <a:gdLst/>
                  <a:ahLst/>
                  <a:cxnLst/>
                  <a:rect l="l" t="t" r="r" b="b"/>
                  <a:pathLst>
                    <a:path w="1073" h="408" extrusionOk="0">
                      <a:moveTo>
                        <a:pt x="433" y="1"/>
                      </a:moveTo>
                      <a:cubicBezTo>
                        <a:pt x="371" y="1"/>
                        <a:pt x="310" y="8"/>
                        <a:pt x="252" y="25"/>
                      </a:cubicBezTo>
                      <a:cubicBezTo>
                        <a:pt x="154" y="52"/>
                        <a:pt x="62" y="96"/>
                        <a:pt x="21" y="194"/>
                      </a:cubicBezTo>
                      <a:cubicBezTo>
                        <a:pt x="0" y="243"/>
                        <a:pt x="3" y="308"/>
                        <a:pt x="10" y="363"/>
                      </a:cubicBezTo>
                      <a:cubicBezTo>
                        <a:pt x="11" y="381"/>
                        <a:pt x="56" y="407"/>
                        <a:pt x="82" y="408"/>
                      </a:cubicBezTo>
                      <a:cubicBezTo>
                        <a:pt x="83" y="408"/>
                        <a:pt x="83" y="408"/>
                        <a:pt x="84" y="408"/>
                      </a:cubicBezTo>
                      <a:cubicBezTo>
                        <a:pt x="105" y="408"/>
                        <a:pt x="138" y="376"/>
                        <a:pt x="140" y="356"/>
                      </a:cubicBezTo>
                      <a:cubicBezTo>
                        <a:pt x="143" y="334"/>
                        <a:pt x="121" y="304"/>
                        <a:pt x="106" y="279"/>
                      </a:cubicBezTo>
                      <a:cubicBezTo>
                        <a:pt x="98" y="267"/>
                        <a:pt x="82" y="262"/>
                        <a:pt x="65" y="252"/>
                      </a:cubicBezTo>
                      <a:cubicBezTo>
                        <a:pt x="145" y="137"/>
                        <a:pt x="276" y="81"/>
                        <a:pt x="427" y="81"/>
                      </a:cubicBezTo>
                      <a:cubicBezTo>
                        <a:pt x="617" y="81"/>
                        <a:pt x="840" y="170"/>
                        <a:pt x="1029" y="342"/>
                      </a:cubicBezTo>
                      <a:cubicBezTo>
                        <a:pt x="1045" y="324"/>
                        <a:pt x="1059" y="306"/>
                        <a:pt x="1072" y="289"/>
                      </a:cubicBezTo>
                      <a:cubicBezTo>
                        <a:pt x="904" y="106"/>
                        <a:pt x="661" y="1"/>
                        <a:pt x="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1" name="Google Shape;8661;p37"/>
                <p:cNvSpPr/>
                <p:nvPr/>
              </p:nvSpPr>
              <p:spPr>
                <a:xfrm>
                  <a:off x="2436793" y="4846379"/>
                  <a:ext cx="27524" cy="40112"/>
                </a:xfrm>
                <a:custGeom>
                  <a:avLst/>
                  <a:gdLst/>
                  <a:ahLst/>
                  <a:cxnLst/>
                  <a:rect l="l" t="t" r="r" b="b"/>
                  <a:pathLst>
                    <a:path w="293" h="427" extrusionOk="0">
                      <a:moveTo>
                        <a:pt x="222" y="0"/>
                      </a:moveTo>
                      <a:cubicBezTo>
                        <a:pt x="150" y="0"/>
                        <a:pt x="100" y="40"/>
                        <a:pt x="50" y="126"/>
                      </a:cubicBezTo>
                      <a:cubicBezTo>
                        <a:pt x="0" y="209"/>
                        <a:pt x="6" y="331"/>
                        <a:pt x="61" y="391"/>
                      </a:cubicBezTo>
                      <a:cubicBezTo>
                        <a:pt x="73" y="403"/>
                        <a:pt x="87" y="415"/>
                        <a:pt x="103" y="420"/>
                      </a:cubicBezTo>
                      <a:cubicBezTo>
                        <a:pt x="116" y="425"/>
                        <a:pt x="128" y="427"/>
                        <a:pt x="140" y="427"/>
                      </a:cubicBezTo>
                      <a:cubicBezTo>
                        <a:pt x="171" y="427"/>
                        <a:pt x="197" y="410"/>
                        <a:pt x="211" y="374"/>
                      </a:cubicBezTo>
                      <a:cubicBezTo>
                        <a:pt x="232" y="322"/>
                        <a:pt x="205" y="305"/>
                        <a:pt x="155" y="296"/>
                      </a:cubicBezTo>
                      <a:cubicBezTo>
                        <a:pt x="139" y="294"/>
                        <a:pt x="113" y="255"/>
                        <a:pt x="117" y="241"/>
                      </a:cubicBezTo>
                      <a:cubicBezTo>
                        <a:pt x="133" y="191"/>
                        <a:pt x="154" y="140"/>
                        <a:pt x="185" y="99"/>
                      </a:cubicBezTo>
                      <a:cubicBezTo>
                        <a:pt x="212" y="64"/>
                        <a:pt x="256" y="41"/>
                        <a:pt x="293" y="10"/>
                      </a:cubicBezTo>
                      <a:cubicBezTo>
                        <a:pt x="267" y="4"/>
                        <a:pt x="244"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662" name="Google Shape;8662;p37"/>
                <p:cNvGrpSpPr/>
                <p:nvPr/>
              </p:nvGrpSpPr>
              <p:grpSpPr>
                <a:xfrm>
                  <a:off x="2196676" y="4986260"/>
                  <a:ext cx="407045" cy="74589"/>
                  <a:chOff x="2196676" y="4986260"/>
                  <a:chExt cx="407045" cy="74589"/>
                </a:xfrm>
              </p:grpSpPr>
              <p:sp>
                <p:nvSpPr>
                  <p:cNvPr id="8663" name="Google Shape;8663;p37"/>
                  <p:cNvSpPr/>
                  <p:nvPr/>
                </p:nvSpPr>
                <p:spPr>
                  <a:xfrm>
                    <a:off x="2319177" y="4986260"/>
                    <a:ext cx="284544" cy="70831"/>
                  </a:xfrm>
                  <a:custGeom>
                    <a:avLst/>
                    <a:gdLst/>
                    <a:ahLst/>
                    <a:cxnLst/>
                    <a:rect l="l" t="t" r="r" b="b"/>
                    <a:pathLst>
                      <a:path w="3029" h="754" extrusionOk="0">
                        <a:moveTo>
                          <a:pt x="2410" y="0"/>
                        </a:moveTo>
                        <a:cubicBezTo>
                          <a:pt x="1837" y="0"/>
                          <a:pt x="1289" y="112"/>
                          <a:pt x="791" y="440"/>
                        </a:cubicBezTo>
                        <a:cubicBezTo>
                          <a:pt x="712" y="492"/>
                          <a:pt x="637" y="552"/>
                          <a:pt x="555" y="597"/>
                        </a:cubicBezTo>
                        <a:cubicBezTo>
                          <a:pt x="491" y="634"/>
                          <a:pt x="418" y="660"/>
                          <a:pt x="345" y="680"/>
                        </a:cubicBezTo>
                        <a:cubicBezTo>
                          <a:pt x="338" y="682"/>
                          <a:pt x="330" y="683"/>
                          <a:pt x="322" y="683"/>
                        </a:cubicBezTo>
                        <a:cubicBezTo>
                          <a:pt x="295" y="683"/>
                          <a:pt x="263" y="673"/>
                          <a:pt x="239" y="661"/>
                        </a:cubicBezTo>
                        <a:cubicBezTo>
                          <a:pt x="180" y="634"/>
                          <a:pt x="181" y="598"/>
                          <a:pt x="237" y="561"/>
                        </a:cubicBezTo>
                        <a:cubicBezTo>
                          <a:pt x="299" y="520"/>
                          <a:pt x="301" y="448"/>
                          <a:pt x="233" y="425"/>
                        </a:cubicBezTo>
                        <a:cubicBezTo>
                          <a:pt x="213" y="418"/>
                          <a:pt x="189" y="415"/>
                          <a:pt x="165" y="415"/>
                        </a:cubicBezTo>
                        <a:cubicBezTo>
                          <a:pt x="132" y="415"/>
                          <a:pt x="98" y="421"/>
                          <a:pt x="74" y="435"/>
                        </a:cubicBezTo>
                        <a:cubicBezTo>
                          <a:pt x="16" y="468"/>
                          <a:pt x="0" y="539"/>
                          <a:pt x="38" y="600"/>
                        </a:cubicBezTo>
                        <a:cubicBezTo>
                          <a:pt x="63" y="641"/>
                          <a:pt x="103" y="687"/>
                          <a:pt x="146" y="704"/>
                        </a:cubicBezTo>
                        <a:cubicBezTo>
                          <a:pt x="221" y="733"/>
                          <a:pt x="302" y="751"/>
                          <a:pt x="383" y="753"/>
                        </a:cubicBezTo>
                        <a:cubicBezTo>
                          <a:pt x="388" y="754"/>
                          <a:pt x="393" y="754"/>
                          <a:pt x="398" y="754"/>
                        </a:cubicBezTo>
                        <a:cubicBezTo>
                          <a:pt x="541" y="754"/>
                          <a:pt x="663" y="684"/>
                          <a:pt x="780" y="607"/>
                        </a:cubicBezTo>
                        <a:cubicBezTo>
                          <a:pt x="915" y="517"/>
                          <a:pt x="1044" y="416"/>
                          <a:pt x="1189" y="353"/>
                        </a:cubicBezTo>
                        <a:cubicBezTo>
                          <a:pt x="1516" y="216"/>
                          <a:pt x="1857" y="168"/>
                          <a:pt x="2203" y="168"/>
                        </a:cubicBezTo>
                        <a:cubicBezTo>
                          <a:pt x="2309" y="168"/>
                          <a:pt x="2417" y="172"/>
                          <a:pt x="2524" y="180"/>
                        </a:cubicBezTo>
                        <a:cubicBezTo>
                          <a:pt x="2614" y="186"/>
                          <a:pt x="2702" y="198"/>
                          <a:pt x="2804" y="209"/>
                        </a:cubicBezTo>
                        <a:cubicBezTo>
                          <a:pt x="2848" y="204"/>
                          <a:pt x="2907" y="205"/>
                          <a:pt x="2959" y="189"/>
                        </a:cubicBezTo>
                        <a:cubicBezTo>
                          <a:pt x="2986" y="181"/>
                          <a:pt x="3005" y="145"/>
                          <a:pt x="3028" y="122"/>
                        </a:cubicBezTo>
                        <a:cubicBezTo>
                          <a:pt x="3007" y="102"/>
                          <a:pt x="2988" y="67"/>
                          <a:pt x="2964" y="61"/>
                        </a:cubicBezTo>
                        <a:cubicBezTo>
                          <a:pt x="2861" y="38"/>
                          <a:pt x="2755" y="12"/>
                          <a:pt x="2651" y="7"/>
                        </a:cubicBezTo>
                        <a:cubicBezTo>
                          <a:pt x="2570" y="3"/>
                          <a:pt x="2490" y="0"/>
                          <a:pt x="2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4" name="Google Shape;8664;p37"/>
                  <p:cNvSpPr/>
                  <p:nvPr/>
                </p:nvSpPr>
                <p:spPr>
                  <a:xfrm>
                    <a:off x="2252666" y="5001760"/>
                    <a:ext cx="75058" cy="59088"/>
                  </a:xfrm>
                  <a:custGeom>
                    <a:avLst/>
                    <a:gdLst/>
                    <a:ahLst/>
                    <a:cxnLst/>
                    <a:rect l="l" t="t" r="r" b="b"/>
                    <a:pathLst>
                      <a:path w="799" h="629" extrusionOk="0">
                        <a:moveTo>
                          <a:pt x="144" y="1"/>
                        </a:moveTo>
                        <a:cubicBezTo>
                          <a:pt x="144" y="1"/>
                          <a:pt x="143" y="1"/>
                          <a:pt x="142" y="1"/>
                        </a:cubicBezTo>
                        <a:cubicBezTo>
                          <a:pt x="73" y="5"/>
                          <a:pt x="33" y="57"/>
                          <a:pt x="22" y="123"/>
                        </a:cubicBezTo>
                        <a:cubicBezTo>
                          <a:pt x="1" y="235"/>
                          <a:pt x="22" y="341"/>
                          <a:pt x="94" y="431"/>
                        </a:cubicBezTo>
                        <a:cubicBezTo>
                          <a:pt x="194" y="555"/>
                          <a:pt x="391" y="629"/>
                          <a:pt x="573" y="629"/>
                        </a:cubicBezTo>
                        <a:cubicBezTo>
                          <a:pt x="654" y="629"/>
                          <a:pt x="733" y="614"/>
                          <a:pt x="798" y="582"/>
                        </a:cubicBezTo>
                        <a:cubicBezTo>
                          <a:pt x="771" y="542"/>
                          <a:pt x="743" y="527"/>
                          <a:pt x="699" y="527"/>
                        </a:cubicBezTo>
                        <a:cubicBezTo>
                          <a:pt x="689" y="527"/>
                          <a:pt x="678" y="528"/>
                          <a:pt x="666" y="530"/>
                        </a:cubicBezTo>
                        <a:cubicBezTo>
                          <a:pt x="633" y="532"/>
                          <a:pt x="600" y="534"/>
                          <a:pt x="567" y="534"/>
                        </a:cubicBezTo>
                        <a:cubicBezTo>
                          <a:pt x="494" y="534"/>
                          <a:pt x="421" y="527"/>
                          <a:pt x="352" y="509"/>
                        </a:cubicBezTo>
                        <a:cubicBezTo>
                          <a:pt x="187" y="465"/>
                          <a:pt x="106" y="328"/>
                          <a:pt x="120" y="148"/>
                        </a:cubicBezTo>
                        <a:cubicBezTo>
                          <a:pt x="129" y="148"/>
                          <a:pt x="137" y="149"/>
                          <a:pt x="147" y="149"/>
                        </a:cubicBezTo>
                        <a:cubicBezTo>
                          <a:pt x="177" y="142"/>
                          <a:pt x="214" y="140"/>
                          <a:pt x="236" y="123"/>
                        </a:cubicBezTo>
                        <a:cubicBezTo>
                          <a:pt x="249" y="113"/>
                          <a:pt x="246" y="65"/>
                          <a:pt x="233" y="50"/>
                        </a:cubicBezTo>
                        <a:cubicBezTo>
                          <a:pt x="210" y="26"/>
                          <a:pt x="17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5" name="Google Shape;8665;p37"/>
                  <p:cNvSpPr/>
                  <p:nvPr/>
                </p:nvSpPr>
                <p:spPr>
                  <a:xfrm>
                    <a:off x="2196676" y="4998284"/>
                    <a:ext cx="61813" cy="50446"/>
                  </a:xfrm>
                  <a:custGeom>
                    <a:avLst/>
                    <a:gdLst/>
                    <a:ahLst/>
                    <a:cxnLst/>
                    <a:rect l="l" t="t" r="r" b="b"/>
                    <a:pathLst>
                      <a:path w="658" h="537" extrusionOk="0">
                        <a:moveTo>
                          <a:pt x="129" y="0"/>
                        </a:moveTo>
                        <a:cubicBezTo>
                          <a:pt x="46" y="0"/>
                          <a:pt x="0" y="67"/>
                          <a:pt x="12" y="161"/>
                        </a:cubicBezTo>
                        <a:cubicBezTo>
                          <a:pt x="37" y="372"/>
                          <a:pt x="253" y="537"/>
                          <a:pt x="477" y="537"/>
                        </a:cubicBezTo>
                        <a:cubicBezTo>
                          <a:pt x="538" y="537"/>
                          <a:pt x="599" y="524"/>
                          <a:pt x="658" y="497"/>
                        </a:cubicBezTo>
                        <a:cubicBezTo>
                          <a:pt x="634" y="488"/>
                          <a:pt x="609" y="468"/>
                          <a:pt x="587" y="468"/>
                        </a:cubicBezTo>
                        <a:cubicBezTo>
                          <a:pt x="585" y="468"/>
                          <a:pt x="583" y="468"/>
                          <a:pt x="581" y="468"/>
                        </a:cubicBezTo>
                        <a:cubicBezTo>
                          <a:pt x="558" y="472"/>
                          <a:pt x="535" y="474"/>
                          <a:pt x="513" y="474"/>
                        </a:cubicBezTo>
                        <a:cubicBezTo>
                          <a:pt x="360" y="474"/>
                          <a:pt x="241" y="392"/>
                          <a:pt x="138" y="279"/>
                        </a:cubicBezTo>
                        <a:cubicBezTo>
                          <a:pt x="76" y="211"/>
                          <a:pt x="91" y="175"/>
                          <a:pt x="172" y="128"/>
                        </a:cubicBezTo>
                        <a:cubicBezTo>
                          <a:pt x="194" y="114"/>
                          <a:pt x="217" y="72"/>
                          <a:pt x="211" y="55"/>
                        </a:cubicBezTo>
                        <a:cubicBezTo>
                          <a:pt x="200" y="30"/>
                          <a:pt x="164" y="2"/>
                          <a:pt x="138" y="0"/>
                        </a:cubicBezTo>
                        <a:cubicBezTo>
                          <a:pt x="135" y="0"/>
                          <a:pt x="13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6" name="Google Shape;8666;p37"/>
                  <p:cNvSpPr/>
                  <p:nvPr/>
                </p:nvSpPr>
                <p:spPr>
                  <a:xfrm>
                    <a:off x="2290149" y="4995278"/>
                    <a:ext cx="26209" cy="52888"/>
                  </a:xfrm>
                  <a:custGeom>
                    <a:avLst/>
                    <a:gdLst/>
                    <a:ahLst/>
                    <a:cxnLst/>
                    <a:rect l="l" t="t" r="r" b="b"/>
                    <a:pathLst>
                      <a:path w="279" h="563" extrusionOk="0">
                        <a:moveTo>
                          <a:pt x="196" y="0"/>
                        </a:moveTo>
                        <a:cubicBezTo>
                          <a:pt x="168" y="0"/>
                          <a:pt x="139" y="16"/>
                          <a:pt x="116" y="47"/>
                        </a:cubicBezTo>
                        <a:cubicBezTo>
                          <a:pt x="21" y="176"/>
                          <a:pt x="1" y="323"/>
                          <a:pt x="41" y="476"/>
                        </a:cubicBezTo>
                        <a:cubicBezTo>
                          <a:pt x="57" y="540"/>
                          <a:pt x="78" y="562"/>
                          <a:pt x="134" y="562"/>
                        </a:cubicBezTo>
                        <a:cubicBezTo>
                          <a:pt x="156" y="562"/>
                          <a:pt x="183" y="559"/>
                          <a:pt x="216" y="553"/>
                        </a:cubicBezTo>
                        <a:cubicBezTo>
                          <a:pt x="195" y="532"/>
                          <a:pt x="177" y="517"/>
                          <a:pt x="163" y="501"/>
                        </a:cubicBezTo>
                        <a:cubicBezTo>
                          <a:pt x="74" y="413"/>
                          <a:pt x="48" y="280"/>
                          <a:pt x="98" y="173"/>
                        </a:cubicBezTo>
                        <a:cubicBezTo>
                          <a:pt x="109" y="149"/>
                          <a:pt x="122" y="130"/>
                          <a:pt x="141" y="130"/>
                        </a:cubicBezTo>
                        <a:cubicBezTo>
                          <a:pt x="151" y="130"/>
                          <a:pt x="162" y="135"/>
                          <a:pt x="175" y="147"/>
                        </a:cubicBezTo>
                        <a:cubicBezTo>
                          <a:pt x="192" y="163"/>
                          <a:pt x="210" y="172"/>
                          <a:pt x="226" y="172"/>
                        </a:cubicBezTo>
                        <a:cubicBezTo>
                          <a:pt x="240" y="172"/>
                          <a:pt x="252" y="165"/>
                          <a:pt x="261" y="149"/>
                        </a:cubicBezTo>
                        <a:cubicBezTo>
                          <a:pt x="275" y="121"/>
                          <a:pt x="278" y="72"/>
                          <a:pt x="263" y="44"/>
                        </a:cubicBezTo>
                        <a:cubicBezTo>
                          <a:pt x="247" y="15"/>
                          <a:pt x="222"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7" name="Google Shape;8667;p37"/>
                  <p:cNvSpPr/>
                  <p:nvPr/>
                </p:nvSpPr>
                <p:spPr>
                  <a:xfrm>
                    <a:off x="2367182" y="4990863"/>
                    <a:ext cx="34006" cy="31376"/>
                  </a:xfrm>
                  <a:custGeom>
                    <a:avLst/>
                    <a:gdLst/>
                    <a:ahLst/>
                    <a:cxnLst/>
                    <a:rect l="l" t="t" r="r" b="b"/>
                    <a:pathLst>
                      <a:path w="362" h="334" extrusionOk="0">
                        <a:moveTo>
                          <a:pt x="120" y="1"/>
                        </a:moveTo>
                        <a:cubicBezTo>
                          <a:pt x="116" y="1"/>
                          <a:pt x="112" y="1"/>
                          <a:pt x="108" y="2"/>
                        </a:cubicBezTo>
                        <a:cubicBezTo>
                          <a:pt x="41" y="21"/>
                          <a:pt x="1" y="101"/>
                          <a:pt x="17" y="168"/>
                        </a:cubicBezTo>
                        <a:cubicBezTo>
                          <a:pt x="43" y="273"/>
                          <a:pt x="131" y="333"/>
                          <a:pt x="222" y="333"/>
                        </a:cubicBezTo>
                        <a:cubicBezTo>
                          <a:pt x="270" y="333"/>
                          <a:pt x="319" y="317"/>
                          <a:pt x="361" y="281"/>
                        </a:cubicBezTo>
                        <a:cubicBezTo>
                          <a:pt x="289" y="260"/>
                          <a:pt x="216" y="244"/>
                          <a:pt x="149" y="219"/>
                        </a:cubicBezTo>
                        <a:cubicBezTo>
                          <a:pt x="129" y="212"/>
                          <a:pt x="116" y="179"/>
                          <a:pt x="101" y="158"/>
                        </a:cubicBezTo>
                        <a:cubicBezTo>
                          <a:pt x="120" y="147"/>
                          <a:pt x="136" y="131"/>
                          <a:pt x="156" y="122"/>
                        </a:cubicBezTo>
                        <a:cubicBezTo>
                          <a:pt x="197" y="103"/>
                          <a:pt x="215" y="68"/>
                          <a:pt x="190" y="33"/>
                        </a:cubicBezTo>
                        <a:cubicBezTo>
                          <a:pt x="178" y="15"/>
                          <a:pt x="14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668" name="Google Shape;8668;p37"/>
                <p:cNvSpPr/>
                <p:nvPr/>
              </p:nvSpPr>
              <p:spPr>
                <a:xfrm>
                  <a:off x="2284324" y="4787853"/>
                  <a:ext cx="460494" cy="181116"/>
                </a:xfrm>
                <a:custGeom>
                  <a:avLst/>
                  <a:gdLst/>
                  <a:ahLst/>
                  <a:cxnLst/>
                  <a:rect l="l" t="t" r="r" b="b"/>
                  <a:pathLst>
                    <a:path w="4902" h="1928" extrusionOk="0">
                      <a:moveTo>
                        <a:pt x="1512" y="59"/>
                      </a:moveTo>
                      <a:cubicBezTo>
                        <a:pt x="1521" y="59"/>
                        <a:pt x="1530" y="60"/>
                        <a:pt x="1540" y="60"/>
                      </a:cubicBezTo>
                      <a:cubicBezTo>
                        <a:pt x="1837" y="69"/>
                        <a:pt x="2077" y="196"/>
                        <a:pt x="2248" y="443"/>
                      </a:cubicBezTo>
                      <a:cubicBezTo>
                        <a:pt x="2260" y="460"/>
                        <a:pt x="2269" y="476"/>
                        <a:pt x="2279" y="494"/>
                      </a:cubicBezTo>
                      <a:cubicBezTo>
                        <a:pt x="2282" y="500"/>
                        <a:pt x="2283" y="506"/>
                        <a:pt x="2286" y="520"/>
                      </a:cubicBezTo>
                      <a:cubicBezTo>
                        <a:pt x="2205" y="504"/>
                        <a:pt x="2137" y="500"/>
                        <a:pt x="2096" y="403"/>
                      </a:cubicBezTo>
                      <a:cubicBezTo>
                        <a:pt x="2030" y="249"/>
                        <a:pt x="1881" y="187"/>
                        <a:pt x="1730" y="153"/>
                      </a:cubicBezTo>
                      <a:cubicBezTo>
                        <a:pt x="1606" y="124"/>
                        <a:pt x="1477" y="122"/>
                        <a:pt x="1349" y="115"/>
                      </a:cubicBezTo>
                      <a:cubicBezTo>
                        <a:pt x="1348" y="115"/>
                        <a:pt x="1346" y="115"/>
                        <a:pt x="1345" y="115"/>
                      </a:cubicBezTo>
                      <a:cubicBezTo>
                        <a:pt x="1306" y="115"/>
                        <a:pt x="1265" y="133"/>
                        <a:pt x="1229" y="150"/>
                      </a:cubicBezTo>
                      <a:cubicBezTo>
                        <a:pt x="1162" y="182"/>
                        <a:pt x="1156" y="224"/>
                        <a:pt x="1192" y="287"/>
                      </a:cubicBezTo>
                      <a:cubicBezTo>
                        <a:pt x="1205" y="314"/>
                        <a:pt x="1208" y="354"/>
                        <a:pt x="1204" y="386"/>
                      </a:cubicBezTo>
                      <a:cubicBezTo>
                        <a:pt x="1203" y="395"/>
                        <a:pt x="1171" y="409"/>
                        <a:pt x="1152" y="409"/>
                      </a:cubicBezTo>
                      <a:cubicBezTo>
                        <a:pt x="1148" y="409"/>
                        <a:pt x="1145" y="408"/>
                        <a:pt x="1143" y="407"/>
                      </a:cubicBezTo>
                      <a:cubicBezTo>
                        <a:pt x="1114" y="386"/>
                        <a:pt x="1080" y="356"/>
                        <a:pt x="1073" y="324"/>
                      </a:cubicBezTo>
                      <a:cubicBezTo>
                        <a:pt x="1054" y="241"/>
                        <a:pt x="1115" y="136"/>
                        <a:pt x="1214" y="106"/>
                      </a:cubicBezTo>
                      <a:cubicBezTo>
                        <a:pt x="1310" y="79"/>
                        <a:pt x="1412" y="59"/>
                        <a:pt x="1512" y="59"/>
                      </a:cubicBezTo>
                      <a:close/>
                      <a:moveTo>
                        <a:pt x="517" y="342"/>
                      </a:moveTo>
                      <a:cubicBezTo>
                        <a:pt x="745" y="342"/>
                        <a:pt x="988" y="447"/>
                        <a:pt x="1156" y="630"/>
                      </a:cubicBezTo>
                      <a:cubicBezTo>
                        <a:pt x="1142" y="647"/>
                        <a:pt x="1128" y="665"/>
                        <a:pt x="1113" y="683"/>
                      </a:cubicBezTo>
                      <a:cubicBezTo>
                        <a:pt x="925" y="511"/>
                        <a:pt x="703" y="422"/>
                        <a:pt x="512" y="422"/>
                      </a:cubicBezTo>
                      <a:cubicBezTo>
                        <a:pt x="361" y="422"/>
                        <a:pt x="229" y="478"/>
                        <a:pt x="149" y="593"/>
                      </a:cubicBezTo>
                      <a:cubicBezTo>
                        <a:pt x="166" y="604"/>
                        <a:pt x="181" y="608"/>
                        <a:pt x="190" y="620"/>
                      </a:cubicBezTo>
                      <a:cubicBezTo>
                        <a:pt x="205" y="645"/>
                        <a:pt x="228" y="673"/>
                        <a:pt x="224" y="697"/>
                      </a:cubicBezTo>
                      <a:cubicBezTo>
                        <a:pt x="221" y="718"/>
                        <a:pt x="186" y="749"/>
                        <a:pt x="166" y="749"/>
                      </a:cubicBezTo>
                      <a:cubicBezTo>
                        <a:pt x="140" y="749"/>
                        <a:pt x="97" y="723"/>
                        <a:pt x="94" y="704"/>
                      </a:cubicBezTo>
                      <a:cubicBezTo>
                        <a:pt x="87" y="649"/>
                        <a:pt x="84" y="585"/>
                        <a:pt x="105" y="535"/>
                      </a:cubicBezTo>
                      <a:cubicBezTo>
                        <a:pt x="146" y="438"/>
                        <a:pt x="238" y="393"/>
                        <a:pt x="336" y="366"/>
                      </a:cubicBezTo>
                      <a:cubicBezTo>
                        <a:pt x="394" y="349"/>
                        <a:pt x="455" y="342"/>
                        <a:pt x="517" y="342"/>
                      </a:cubicBezTo>
                      <a:close/>
                      <a:moveTo>
                        <a:pt x="1845" y="623"/>
                      </a:moveTo>
                      <a:cubicBezTo>
                        <a:pt x="1867" y="623"/>
                        <a:pt x="1890" y="627"/>
                        <a:pt x="1916" y="633"/>
                      </a:cubicBezTo>
                      <a:cubicBezTo>
                        <a:pt x="1876" y="664"/>
                        <a:pt x="1834" y="687"/>
                        <a:pt x="1807" y="721"/>
                      </a:cubicBezTo>
                      <a:cubicBezTo>
                        <a:pt x="1776" y="762"/>
                        <a:pt x="1756" y="812"/>
                        <a:pt x="1738" y="863"/>
                      </a:cubicBezTo>
                      <a:cubicBezTo>
                        <a:pt x="1735" y="877"/>
                        <a:pt x="1761" y="915"/>
                        <a:pt x="1777" y="918"/>
                      </a:cubicBezTo>
                      <a:cubicBezTo>
                        <a:pt x="1826" y="928"/>
                        <a:pt x="1854" y="944"/>
                        <a:pt x="1833" y="996"/>
                      </a:cubicBezTo>
                      <a:cubicBezTo>
                        <a:pt x="1819" y="1031"/>
                        <a:pt x="1793" y="1049"/>
                        <a:pt x="1761" y="1049"/>
                      </a:cubicBezTo>
                      <a:cubicBezTo>
                        <a:pt x="1750" y="1049"/>
                        <a:pt x="1738" y="1047"/>
                        <a:pt x="1725" y="1042"/>
                      </a:cubicBezTo>
                      <a:cubicBezTo>
                        <a:pt x="1709" y="1037"/>
                        <a:pt x="1695" y="1026"/>
                        <a:pt x="1683" y="1012"/>
                      </a:cubicBezTo>
                      <a:cubicBezTo>
                        <a:pt x="1628" y="953"/>
                        <a:pt x="1622" y="830"/>
                        <a:pt x="1672" y="748"/>
                      </a:cubicBezTo>
                      <a:cubicBezTo>
                        <a:pt x="1722" y="662"/>
                        <a:pt x="1773" y="623"/>
                        <a:pt x="1845" y="623"/>
                      </a:cubicBezTo>
                      <a:close/>
                      <a:moveTo>
                        <a:pt x="1764" y="479"/>
                      </a:moveTo>
                      <a:cubicBezTo>
                        <a:pt x="1810" y="479"/>
                        <a:pt x="1854" y="482"/>
                        <a:pt x="1898" y="489"/>
                      </a:cubicBezTo>
                      <a:cubicBezTo>
                        <a:pt x="2077" y="513"/>
                        <a:pt x="2251" y="567"/>
                        <a:pt x="2423" y="620"/>
                      </a:cubicBezTo>
                      <a:cubicBezTo>
                        <a:pt x="2500" y="644"/>
                        <a:pt x="2568" y="697"/>
                        <a:pt x="2639" y="738"/>
                      </a:cubicBezTo>
                      <a:cubicBezTo>
                        <a:pt x="2635" y="747"/>
                        <a:pt x="2631" y="754"/>
                        <a:pt x="2627" y="762"/>
                      </a:cubicBezTo>
                      <a:cubicBezTo>
                        <a:pt x="2603" y="769"/>
                        <a:pt x="2578" y="774"/>
                        <a:pt x="2553" y="782"/>
                      </a:cubicBezTo>
                      <a:cubicBezTo>
                        <a:pt x="2541" y="787"/>
                        <a:pt x="2531" y="790"/>
                        <a:pt x="2521" y="790"/>
                      </a:cubicBezTo>
                      <a:cubicBezTo>
                        <a:pt x="2504" y="790"/>
                        <a:pt x="2490" y="781"/>
                        <a:pt x="2472" y="762"/>
                      </a:cubicBezTo>
                      <a:cubicBezTo>
                        <a:pt x="2386" y="669"/>
                        <a:pt x="2267" y="637"/>
                        <a:pt x="2148" y="609"/>
                      </a:cubicBezTo>
                      <a:cubicBezTo>
                        <a:pt x="2028" y="581"/>
                        <a:pt x="1907" y="564"/>
                        <a:pt x="1787" y="564"/>
                      </a:cubicBezTo>
                      <a:cubicBezTo>
                        <a:pt x="1687" y="564"/>
                        <a:pt x="1588" y="576"/>
                        <a:pt x="1488" y="603"/>
                      </a:cubicBezTo>
                      <a:cubicBezTo>
                        <a:pt x="1422" y="622"/>
                        <a:pt x="1356" y="650"/>
                        <a:pt x="1300" y="687"/>
                      </a:cubicBezTo>
                      <a:cubicBezTo>
                        <a:pt x="1208" y="749"/>
                        <a:pt x="1194" y="830"/>
                        <a:pt x="1244" y="929"/>
                      </a:cubicBezTo>
                      <a:cubicBezTo>
                        <a:pt x="1272" y="985"/>
                        <a:pt x="1264" y="1047"/>
                        <a:pt x="1223" y="1068"/>
                      </a:cubicBezTo>
                      <a:cubicBezTo>
                        <a:pt x="1214" y="1072"/>
                        <a:pt x="1204" y="1075"/>
                        <a:pt x="1195" y="1075"/>
                      </a:cubicBezTo>
                      <a:cubicBezTo>
                        <a:pt x="1160" y="1075"/>
                        <a:pt x="1124" y="1045"/>
                        <a:pt x="1105" y="996"/>
                      </a:cubicBezTo>
                      <a:cubicBezTo>
                        <a:pt x="1061" y="887"/>
                        <a:pt x="1095" y="790"/>
                        <a:pt x="1161" y="704"/>
                      </a:cubicBezTo>
                      <a:cubicBezTo>
                        <a:pt x="1241" y="596"/>
                        <a:pt x="1353" y="521"/>
                        <a:pt x="1487" y="503"/>
                      </a:cubicBezTo>
                      <a:cubicBezTo>
                        <a:pt x="1578" y="491"/>
                        <a:pt x="1672" y="479"/>
                        <a:pt x="1764" y="479"/>
                      </a:cubicBezTo>
                      <a:close/>
                      <a:moveTo>
                        <a:pt x="2789" y="288"/>
                      </a:moveTo>
                      <a:cubicBezTo>
                        <a:pt x="2819" y="288"/>
                        <a:pt x="2849" y="292"/>
                        <a:pt x="2879" y="300"/>
                      </a:cubicBezTo>
                      <a:cubicBezTo>
                        <a:pt x="3104" y="359"/>
                        <a:pt x="3270" y="498"/>
                        <a:pt x="3392" y="691"/>
                      </a:cubicBezTo>
                      <a:cubicBezTo>
                        <a:pt x="3455" y="791"/>
                        <a:pt x="3509" y="898"/>
                        <a:pt x="3569" y="1000"/>
                      </a:cubicBezTo>
                      <a:cubicBezTo>
                        <a:pt x="3709" y="1237"/>
                        <a:pt x="3860" y="1466"/>
                        <a:pt x="4066" y="1652"/>
                      </a:cubicBezTo>
                      <a:cubicBezTo>
                        <a:pt x="4070" y="1656"/>
                        <a:pt x="4074" y="1663"/>
                        <a:pt x="4080" y="1672"/>
                      </a:cubicBezTo>
                      <a:cubicBezTo>
                        <a:pt x="3869" y="1634"/>
                        <a:pt x="3755" y="1487"/>
                        <a:pt x="3654" y="1324"/>
                      </a:cubicBezTo>
                      <a:cubicBezTo>
                        <a:pt x="3514" y="1094"/>
                        <a:pt x="3369" y="867"/>
                        <a:pt x="3220" y="642"/>
                      </a:cubicBezTo>
                      <a:cubicBezTo>
                        <a:pt x="3133" y="508"/>
                        <a:pt x="3011" y="420"/>
                        <a:pt x="2847" y="398"/>
                      </a:cubicBezTo>
                      <a:cubicBezTo>
                        <a:pt x="2841" y="397"/>
                        <a:pt x="2834" y="396"/>
                        <a:pt x="2828" y="396"/>
                      </a:cubicBezTo>
                      <a:cubicBezTo>
                        <a:pt x="2791" y="396"/>
                        <a:pt x="2763" y="412"/>
                        <a:pt x="2759" y="452"/>
                      </a:cubicBezTo>
                      <a:cubicBezTo>
                        <a:pt x="2754" y="506"/>
                        <a:pt x="2730" y="532"/>
                        <a:pt x="2681" y="532"/>
                      </a:cubicBezTo>
                      <a:cubicBezTo>
                        <a:pt x="2679" y="532"/>
                        <a:pt x="2677" y="532"/>
                        <a:pt x="2675" y="532"/>
                      </a:cubicBezTo>
                      <a:cubicBezTo>
                        <a:pt x="2620" y="531"/>
                        <a:pt x="2579" y="505"/>
                        <a:pt x="2562" y="452"/>
                      </a:cubicBezTo>
                      <a:cubicBezTo>
                        <a:pt x="2546" y="401"/>
                        <a:pt x="2568" y="358"/>
                        <a:pt x="2614" y="334"/>
                      </a:cubicBezTo>
                      <a:cubicBezTo>
                        <a:pt x="2670" y="303"/>
                        <a:pt x="2729" y="288"/>
                        <a:pt x="2789" y="288"/>
                      </a:cubicBezTo>
                      <a:close/>
                      <a:moveTo>
                        <a:pt x="2688" y="800"/>
                      </a:moveTo>
                      <a:cubicBezTo>
                        <a:pt x="2807" y="800"/>
                        <a:pt x="2928" y="847"/>
                        <a:pt x="3033" y="941"/>
                      </a:cubicBezTo>
                      <a:cubicBezTo>
                        <a:pt x="3108" y="1007"/>
                        <a:pt x="3175" y="1081"/>
                        <a:pt x="3243" y="1152"/>
                      </a:cubicBezTo>
                      <a:cubicBezTo>
                        <a:pt x="3444" y="1361"/>
                        <a:pt x="3671" y="1535"/>
                        <a:pt x="3932" y="1661"/>
                      </a:cubicBezTo>
                      <a:cubicBezTo>
                        <a:pt x="4105" y="1744"/>
                        <a:pt x="4288" y="1782"/>
                        <a:pt x="4479" y="1782"/>
                      </a:cubicBezTo>
                      <a:cubicBezTo>
                        <a:pt x="4482" y="1782"/>
                        <a:pt x="4484" y="1782"/>
                        <a:pt x="4487" y="1782"/>
                      </a:cubicBezTo>
                      <a:cubicBezTo>
                        <a:pt x="4592" y="1782"/>
                        <a:pt x="4700" y="1783"/>
                        <a:pt x="4805" y="1790"/>
                      </a:cubicBezTo>
                      <a:cubicBezTo>
                        <a:pt x="4826" y="1791"/>
                        <a:pt x="4845" y="1819"/>
                        <a:pt x="4866" y="1837"/>
                      </a:cubicBezTo>
                      <a:cubicBezTo>
                        <a:pt x="4844" y="1853"/>
                        <a:pt x="4822" y="1883"/>
                        <a:pt x="4799" y="1885"/>
                      </a:cubicBezTo>
                      <a:cubicBezTo>
                        <a:pt x="4764" y="1889"/>
                        <a:pt x="4730" y="1889"/>
                        <a:pt x="4694" y="1889"/>
                      </a:cubicBezTo>
                      <a:cubicBezTo>
                        <a:pt x="4653" y="1889"/>
                        <a:pt x="4610" y="1888"/>
                        <a:pt x="4565" y="1888"/>
                      </a:cubicBezTo>
                      <a:cubicBezTo>
                        <a:pt x="4535" y="1890"/>
                        <a:pt x="4506" y="1891"/>
                        <a:pt x="4476" y="1891"/>
                      </a:cubicBezTo>
                      <a:cubicBezTo>
                        <a:pt x="4103" y="1891"/>
                        <a:pt x="3771" y="1737"/>
                        <a:pt x="3466" y="1512"/>
                      </a:cubicBezTo>
                      <a:cubicBezTo>
                        <a:pt x="3278" y="1373"/>
                        <a:pt x="3108" y="1209"/>
                        <a:pt x="2932" y="1053"/>
                      </a:cubicBezTo>
                      <a:cubicBezTo>
                        <a:pt x="2832" y="964"/>
                        <a:pt x="2726" y="900"/>
                        <a:pt x="2599" y="900"/>
                      </a:cubicBezTo>
                      <a:cubicBezTo>
                        <a:pt x="2569" y="900"/>
                        <a:pt x="2539" y="904"/>
                        <a:pt x="2507" y="911"/>
                      </a:cubicBezTo>
                      <a:cubicBezTo>
                        <a:pt x="2486" y="916"/>
                        <a:pt x="2459" y="921"/>
                        <a:pt x="2447" y="935"/>
                      </a:cubicBezTo>
                      <a:cubicBezTo>
                        <a:pt x="2419" y="966"/>
                        <a:pt x="2381" y="1006"/>
                        <a:pt x="2383" y="1040"/>
                      </a:cubicBezTo>
                      <a:cubicBezTo>
                        <a:pt x="2386" y="1071"/>
                        <a:pt x="2433" y="1107"/>
                        <a:pt x="2469" y="1123"/>
                      </a:cubicBezTo>
                      <a:cubicBezTo>
                        <a:pt x="2529" y="1149"/>
                        <a:pt x="2555" y="1192"/>
                        <a:pt x="2526" y="1248"/>
                      </a:cubicBezTo>
                      <a:cubicBezTo>
                        <a:pt x="2510" y="1278"/>
                        <a:pt x="2485" y="1294"/>
                        <a:pt x="2457" y="1294"/>
                      </a:cubicBezTo>
                      <a:cubicBezTo>
                        <a:pt x="2432" y="1294"/>
                        <a:pt x="2404" y="1281"/>
                        <a:pt x="2380" y="1254"/>
                      </a:cubicBezTo>
                      <a:cubicBezTo>
                        <a:pt x="2288" y="1156"/>
                        <a:pt x="2305" y="970"/>
                        <a:pt x="2414" y="891"/>
                      </a:cubicBezTo>
                      <a:cubicBezTo>
                        <a:pt x="2498" y="830"/>
                        <a:pt x="2592" y="800"/>
                        <a:pt x="2688" y="800"/>
                      </a:cubicBezTo>
                      <a:close/>
                      <a:moveTo>
                        <a:pt x="1457" y="0"/>
                      </a:moveTo>
                      <a:cubicBezTo>
                        <a:pt x="1352" y="0"/>
                        <a:pt x="1250" y="18"/>
                        <a:pt x="1155" y="77"/>
                      </a:cubicBezTo>
                      <a:cubicBezTo>
                        <a:pt x="1064" y="134"/>
                        <a:pt x="1017" y="220"/>
                        <a:pt x="1022" y="327"/>
                      </a:cubicBezTo>
                      <a:cubicBezTo>
                        <a:pt x="1026" y="397"/>
                        <a:pt x="1069" y="439"/>
                        <a:pt x="1137" y="454"/>
                      </a:cubicBezTo>
                      <a:cubicBezTo>
                        <a:pt x="1147" y="457"/>
                        <a:pt x="1157" y="458"/>
                        <a:pt x="1166" y="458"/>
                      </a:cubicBezTo>
                      <a:cubicBezTo>
                        <a:pt x="1204" y="458"/>
                        <a:pt x="1236" y="440"/>
                        <a:pt x="1256" y="402"/>
                      </a:cubicBezTo>
                      <a:cubicBezTo>
                        <a:pt x="1287" y="341"/>
                        <a:pt x="1275" y="287"/>
                        <a:pt x="1219" y="244"/>
                      </a:cubicBezTo>
                      <a:cubicBezTo>
                        <a:pt x="1215" y="242"/>
                        <a:pt x="1215" y="237"/>
                        <a:pt x="1209" y="218"/>
                      </a:cubicBezTo>
                      <a:cubicBezTo>
                        <a:pt x="1282" y="170"/>
                        <a:pt x="1358" y="155"/>
                        <a:pt x="1434" y="155"/>
                      </a:cubicBezTo>
                      <a:cubicBezTo>
                        <a:pt x="1513" y="155"/>
                        <a:pt x="1592" y="171"/>
                        <a:pt x="1668" y="186"/>
                      </a:cubicBezTo>
                      <a:cubicBezTo>
                        <a:pt x="1835" y="222"/>
                        <a:pt x="1998" y="281"/>
                        <a:pt x="2074" y="448"/>
                      </a:cubicBezTo>
                      <a:cubicBezTo>
                        <a:pt x="1941" y="444"/>
                        <a:pt x="1811" y="433"/>
                        <a:pt x="1681" y="433"/>
                      </a:cubicBezTo>
                      <a:cubicBezTo>
                        <a:pt x="1658" y="433"/>
                        <a:pt x="1636" y="433"/>
                        <a:pt x="1613" y="434"/>
                      </a:cubicBezTo>
                      <a:cubicBezTo>
                        <a:pt x="1456" y="438"/>
                        <a:pt x="1311" y="498"/>
                        <a:pt x="1185" y="597"/>
                      </a:cubicBezTo>
                      <a:cubicBezTo>
                        <a:pt x="1165" y="577"/>
                        <a:pt x="1149" y="566"/>
                        <a:pt x="1136" y="552"/>
                      </a:cubicBezTo>
                      <a:cubicBezTo>
                        <a:pt x="972" y="393"/>
                        <a:pt x="772" y="310"/>
                        <a:pt x="548" y="297"/>
                      </a:cubicBezTo>
                      <a:cubicBezTo>
                        <a:pt x="528" y="296"/>
                        <a:pt x="509" y="296"/>
                        <a:pt x="489" y="296"/>
                      </a:cubicBezTo>
                      <a:cubicBezTo>
                        <a:pt x="320" y="296"/>
                        <a:pt x="164" y="344"/>
                        <a:pt x="62" y="504"/>
                      </a:cubicBezTo>
                      <a:cubicBezTo>
                        <a:pt x="16" y="572"/>
                        <a:pt x="1" y="651"/>
                        <a:pt x="43" y="722"/>
                      </a:cubicBezTo>
                      <a:cubicBezTo>
                        <a:pt x="65" y="758"/>
                        <a:pt x="116" y="795"/>
                        <a:pt x="157" y="798"/>
                      </a:cubicBezTo>
                      <a:cubicBezTo>
                        <a:pt x="158" y="799"/>
                        <a:pt x="159" y="799"/>
                        <a:pt x="160" y="799"/>
                      </a:cubicBezTo>
                      <a:cubicBezTo>
                        <a:pt x="195" y="799"/>
                        <a:pt x="249" y="763"/>
                        <a:pt x="264" y="731"/>
                      </a:cubicBezTo>
                      <a:cubicBezTo>
                        <a:pt x="280" y="693"/>
                        <a:pt x="260" y="640"/>
                        <a:pt x="254" y="594"/>
                      </a:cubicBezTo>
                      <a:cubicBezTo>
                        <a:pt x="252" y="583"/>
                        <a:pt x="238" y="572"/>
                        <a:pt x="226" y="556"/>
                      </a:cubicBezTo>
                      <a:cubicBezTo>
                        <a:pt x="263" y="536"/>
                        <a:pt x="291" y="518"/>
                        <a:pt x="324" y="506"/>
                      </a:cubicBezTo>
                      <a:cubicBezTo>
                        <a:pt x="403" y="479"/>
                        <a:pt x="480" y="466"/>
                        <a:pt x="554" y="466"/>
                      </a:cubicBezTo>
                      <a:cubicBezTo>
                        <a:pt x="708" y="466"/>
                        <a:pt x="852" y="522"/>
                        <a:pt x="986" y="629"/>
                      </a:cubicBezTo>
                      <a:cubicBezTo>
                        <a:pt x="1052" y="681"/>
                        <a:pt x="1089" y="731"/>
                        <a:pt x="1049" y="824"/>
                      </a:cubicBezTo>
                      <a:cubicBezTo>
                        <a:pt x="1013" y="907"/>
                        <a:pt x="1034" y="996"/>
                        <a:pt x="1093" y="1068"/>
                      </a:cubicBezTo>
                      <a:cubicBezTo>
                        <a:pt x="1119" y="1099"/>
                        <a:pt x="1151" y="1120"/>
                        <a:pt x="1188" y="1120"/>
                      </a:cubicBezTo>
                      <a:cubicBezTo>
                        <a:pt x="1202" y="1120"/>
                        <a:pt x="1216" y="1117"/>
                        <a:pt x="1231" y="1111"/>
                      </a:cubicBezTo>
                      <a:cubicBezTo>
                        <a:pt x="1291" y="1089"/>
                        <a:pt x="1311" y="1039"/>
                        <a:pt x="1307" y="980"/>
                      </a:cubicBezTo>
                      <a:cubicBezTo>
                        <a:pt x="1306" y="951"/>
                        <a:pt x="1300" y="919"/>
                        <a:pt x="1283" y="897"/>
                      </a:cubicBezTo>
                      <a:cubicBezTo>
                        <a:pt x="1235" y="830"/>
                        <a:pt x="1261" y="776"/>
                        <a:pt x="1311" y="733"/>
                      </a:cubicBezTo>
                      <a:cubicBezTo>
                        <a:pt x="1417" y="644"/>
                        <a:pt x="1549" y="630"/>
                        <a:pt x="1695" y="615"/>
                      </a:cubicBezTo>
                      <a:lnTo>
                        <a:pt x="1695" y="615"/>
                      </a:lnTo>
                      <a:cubicBezTo>
                        <a:pt x="1666" y="652"/>
                        <a:pt x="1648" y="676"/>
                        <a:pt x="1633" y="700"/>
                      </a:cubicBezTo>
                      <a:cubicBezTo>
                        <a:pt x="1571" y="800"/>
                        <a:pt x="1561" y="905"/>
                        <a:pt x="1618" y="1010"/>
                      </a:cubicBezTo>
                      <a:cubicBezTo>
                        <a:pt x="1647" y="1061"/>
                        <a:pt x="1689" y="1094"/>
                        <a:pt x="1745" y="1094"/>
                      </a:cubicBezTo>
                      <a:cubicBezTo>
                        <a:pt x="1756" y="1094"/>
                        <a:pt x="1767" y="1093"/>
                        <a:pt x="1778" y="1091"/>
                      </a:cubicBezTo>
                      <a:cubicBezTo>
                        <a:pt x="1841" y="1077"/>
                        <a:pt x="1876" y="1034"/>
                        <a:pt x="1886" y="972"/>
                      </a:cubicBezTo>
                      <a:cubicBezTo>
                        <a:pt x="1897" y="895"/>
                        <a:pt x="1840" y="872"/>
                        <a:pt x="1782" y="857"/>
                      </a:cubicBezTo>
                      <a:cubicBezTo>
                        <a:pt x="1799" y="747"/>
                        <a:pt x="1917" y="641"/>
                        <a:pt x="2028" y="641"/>
                      </a:cubicBezTo>
                      <a:cubicBezTo>
                        <a:pt x="2037" y="641"/>
                        <a:pt x="2047" y="642"/>
                        <a:pt x="2056" y="644"/>
                      </a:cubicBezTo>
                      <a:cubicBezTo>
                        <a:pt x="2156" y="661"/>
                        <a:pt x="2257" y="697"/>
                        <a:pt x="2353" y="732"/>
                      </a:cubicBezTo>
                      <a:cubicBezTo>
                        <a:pt x="2389" y="745"/>
                        <a:pt x="2419" y="779"/>
                        <a:pt x="2459" y="807"/>
                      </a:cubicBezTo>
                      <a:cubicBezTo>
                        <a:pt x="2430" y="826"/>
                        <a:pt x="2414" y="840"/>
                        <a:pt x="2396" y="852"/>
                      </a:cubicBezTo>
                      <a:cubicBezTo>
                        <a:pt x="2260" y="948"/>
                        <a:pt x="2228" y="1148"/>
                        <a:pt x="2337" y="1271"/>
                      </a:cubicBezTo>
                      <a:cubicBezTo>
                        <a:pt x="2366" y="1302"/>
                        <a:pt x="2423" y="1330"/>
                        <a:pt x="2467" y="1330"/>
                      </a:cubicBezTo>
                      <a:cubicBezTo>
                        <a:pt x="2473" y="1330"/>
                        <a:pt x="2478" y="1330"/>
                        <a:pt x="2484" y="1328"/>
                      </a:cubicBezTo>
                      <a:cubicBezTo>
                        <a:pt x="2523" y="1321"/>
                        <a:pt x="2564" y="1260"/>
                        <a:pt x="2582" y="1215"/>
                      </a:cubicBezTo>
                      <a:cubicBezTo>
                        <a:pt x="2606" y="1150"/>
                        <a:pt x="2552" y="1089"/>
                        <a:pt x="2468" y="1060"/>
                      </a:cubicBezTo>
                      <a:cubicBezTo>
                        <a:pt x="2451" y="1055"/>
                        <a:pt x="2427" y="1042"/>
                        <a:pt x="2425" y="1031"/>
                      </a:cubicBezTo>
                      <a:cubicBezTo>
                        <a:pt x="2424" y="1015"/>
                        <a:pt x="2437" y="992"/>
                        <a:pt x="2451" y="981"/>
                      </a:cubicBezTo>
                      <a:cubicBezTo>
                        <a:pt x="2470" y="967"/>
                        <a:pt x="2495" y="959"/>
                        <a:pt x="2518" y="953"/>
                      </a:cubicBezTo>
                      <a:cubicBezTo>
                        <a:pt x="2546" y="947"/>
                        <a:pt x="2572" y="944"/>
                        <a:pt x="2598" y="944"/>
                      </a:cubicBezTo>
                      <a:cubicBezTo>
                        <a:pt x="2710" y="944"/>
                        <a:pt x="2804" y="999"/>
                        <a:pt x="2890" y="1077"/>
                      </a:cubicBezTo>
                      <a:cubicBezTo>
                        <a:pt x="2996" y="1173"/>
                        <a:pt x="3098" y="1276"/>
                        <a:pt x="3208" y="1369"/>
                      </a:cubicBezTo>
                      <a:cubicBezTo>
                        <a:pt x="3462" y="1586"/>
                        <a:pt x="3739" y="1765"/>
                        <a:pt x="4061" y="1866"/>
                      </a:cubicBezTo>
                      <a:cubicBezTo>
                        <a:pt x="4228" y="1919"/>
                        <a:pt x="4398" y="1928"/>
                        <a:pt x="4568" y="1928"/>
                      </a:cubicBezTo>
                      <a:cubicBezTo>
                        <a:pt x="4639" y="1928"/>
                        <a:pt x="4711" y="1926"/>
                        <a:pt x="4783" y="1925"/>
                      </a:cubicBezTo>
                      <a:cubicBezTo>
                        <a:pt x="4846" y="1925"/>
                        <a:pt x="4902" y="1882"/>
                        <a:pt x="4901" y="1830"/>
                      </a:cubicBezTo>
                      <a:cubicBezTo>
                        <a:pt x="4898" y="1759"/>
                        <a:pt x="4844" y="1750"/>
                        <a:pt x="4789" y="1749"/>
                      </a:cubicBezTo>
                      <a:cubicBezTo>
                        <a:pt x="4709" y="1747"/>
                        <a:pt x="4628" y="1743"/>
                        <a:pt x="4547" y="1743"/>
                      </a:cubicBezTo>
                      <a:cubicBezTo>
                        <a:pt x="4516" y="1743"/>
                        <a:pt x="4485" y="1743"/>
                        <a:pt x="4455" y="1745"/>
                      </a:cubicBezTo>
                      <a:cubicBezTo>
                        <a:pt x="4443" y="1745"/>
                        <a:pt x="4432" y="1746"/>
                        <a:pt x="4420" y="1746"/>
                      </a:cubicBezTo>
                      <a:cubicBezTo>
                        <a:pt x="4263" y="1746"/>
                        <a:pt x="4129" y="1685"/>
                        <a:pt x="4029" y="1563"/>
                      </a:cubicBezTo>
                      <a:cubicBezTo>
                        <a:pt x="3894" y="1396"/>
                        <a:pt x="3765" y="1223"/>
                        <a:pt x="3644" y="1044"/>
                      </a:cubicBezTo>
                      <a:cubicBezTo>
                        <a:pt x="3557" y="913"/>
                        <a:pt x="3496" y="763"/>
                        <a:pt x="3407" y="633"/>
                      </a:cubicBezTo>
                      <a:cubicBezTo>
                        <a:pt x="3264" y="421"/>
                        <a:pt x="3074" y="263"/>
                        <a:pt x="2808" y="238"/>
                      </a:cubicBezTo>
                      <a:cubicBezTo>
                        <a:pt x="2800" y="237"/>
                        <a:pt x="2792" y="236"/>
                        <a:pt x="2784" y="236"/>
                      </a:cubicBezTo>
                      <a:cubicBezTo>
                        <a:pt x="2714" y="236"/>
                        <a:pt x="2640" y="263"/>
                        <a:pt x="2576" y="290"/>
                      </a:cubicBezTo>
                      <a:cubicBezTo>
                        <a:pt x="2516" y="316"/>
                        <a:pt x="2491" y="380"/>
                        <a:pt x="2506" y="448"/>
                      </a:cubicBezTo>
                      <a:cubicBezTo>
                        <a:pt x="2521" y="516"/>
                        <a:pt x="2563" y="562"/>
                        <a:pt x="2634" y="578"/>
                      </a:cubicBezTo>
                      <a:cubicBezTo>
                        <a:pt x="2651" y="583"/>
                        <a:pt x="2666" y="585"/>
                        <a:pt x="2680" y="585"/>
                      </a:cubicBezTo>
                      <a:cubicBezTo>
                        <a:pt x="2742" y="585"/>
                        <a:pt x="2783" y="543"/>
                        <a:pt x="2825" y="444"/>
                      </a:cubicBezTo>
                      <a:cubicBezTo>
                        <a:pt x="2940" y="462"/>
                        <a:pt x="3044" y="504"/>
                        <a:pt x="3121" y="595"/>
                      </a:cubicBezTo>
                      <a:cubicBezTo>
                        <a:pt x="3345" y="858"/>
                        <a:pt x="3513" y="1159"/>
                        <a:pt x="3678" y="1461"/>
                      </a:cubicBezTo>
                      <a:cubicBezTo>
                        <a:pt x="3651" y="1449"/>
                        <a:pt x="3625" y="1436"/>
                        <a:pt x="3605" y="1417"/>
                      </a:cubicBezTo>
                      <a:cubicBezTo>
                        <a:pt x="3435" y="1262"/>
                        <a:pt x="3265" y="1107"/>
                        <a:pt x="3098" y="948"/>
                      </a:cubicBezTo>
                      <a:cubicBezTo>
                        <a:pt x="2996" y="852"/>
                        <a:pt x="2882" y="784"/>
                        <a:pt x="2742" y="762"/>
                      </a:cubicBezTo>
                      <a:cubicBezTo>
                        <a:pt x="2721" y="759"/>
                        <a:pt x="2697" y="751"/>
                        <a:pt x="2684" y="736"/>
                      </a:cubicBezTo>
                      <a:cubicBezTo>
                        <a:pt x="2603" y="647"/>
                        <a:pt x="2499" y="595"/>
                        <a:pt x="2390" y="554"/>
                      </a:cubicBezTo>
                      <a:cubicBezTo>
                        <a:pt x="2370" y="546"/>
                        <a:pt x="2349" y="527"/>
                        <a:pt x="2338" y="507"/>
                      </a:cubicBezTo>
                      <a:cubicBezTo>
                        <a:pt x="2184" y="216"/>
                        <a:pt x="1942" y="52"/>
                        <a:pt x="1616" y="11"/>
                      </a:cubicBezTo>
                      <a:cubicBezTo>
                        <a:pt x="1563" y="5"/>
                        <a:pt x="1510"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9" name="Google Shape;8669;p37"/>
                <p:cNvSpPr/>
                <p:nvPr/>
              </p:nvSpPr>
              <p:spPr>
                <a:xfrm>
                  <a:off x="2190852" y="4981093"/>
                  <a:ext cx="418972" cy="84264"/>
                </a:xfrm>
                <a:custGeom>
                  <a:avLst/>
                  <a:gdLst/>
                  <a:ahLst/>
                  <a:cxnLst/>
                  <a:rect l="l" t="t" r="r" b="b"/>
                  <a:pathLst>
                    <a:path w="4460" h="897" extrusionOk="0">
                      <a:moveTo>
                        <a:pt x="1996" y="104"/>
                      </a:moveTo>
                      <a:cubicBezTo>
                        <a:pt x="2020" y="104"/>
                        <a:pt x="2055" y="118"/>
                        <a:pt x="2068" y="136"/>
                      </a:cubicBezTo>
                      <a:cubicBezTo>
                        <a:pt x="2092" y="171"/>
                        <a:pt x="2075" y="205"/>
                        <a:pt x="2033" y="225"/>
                      </a:cubicBezTo>
                      <a:cubicBezTo>
                        <a:pt x="2013" y="234"/>
                        <a:pt x="1997" y="250"/>
                        <a:pt x="1978" y="261"/>
                      </a:cubicBezTo>
                      <a:cubicBezTo>
                        <a:pt x="1993" y="282"/>
                        <a:pt x="2006" y="314"/>
                        <a:pt x="2026" y="322"/>
                      </a:cubicBezTo>
                      <a:cubicBezTo>
                        <a:pt x="2095" y="348"/>
                        <a:pt x="2166" y="364"/>
                        <a:pt x="2238" y="385"/>
                      </a:cubicBezTo>
                      <a:cubicBezTo>
                        <a:pt x="2196" y="421"/>
                        <a:pt x="2147" y="437"/>
                        <a:pt x="2099" y="437"/>
                      </a:cubicBezTo>
                      <a:cubicBezTo>
                        <a:pt x="2008" y="437"/>
                        <a:pt x="1920" y="376"/>
                        <a:pt x="1894" y="271"/>
                      </a:cubicBezTo>
                      <a:cubicBezTo>
                        <a:pt x="1878" y="204"/>
                        <a:pt x="1918" y="123"/>
                        <a:pt x="1985" y="105"/>
                      </a:cubicBezTo>
                      <a:cubicBezTo>
                        <a:pt x="1988" y="104"/>
                        <a:pt x="1992" y="104"/>
                        <a:pt x="1996" y="104"/>
                      </a:cubicBezTo>
                      <a:close/>
                      <a:moveTo>
                        <a:pt x="1251" y="151"/>
                      </a:moveTo>
                      <a:cubicBezTo>
                        <a:pt x="1277" y="151"/>
                        <a:pt x="1302" y="166"/>
                        <a:pt x="1318" y="195"/>
                      </a:cubicBezTo>
                      <a:cubicBezTo>
                        <a:pt x="1333" y="223"/>
                        <a:pt x="1332" y="271"/>
                        <a:pt x="1317" y="300"/>
                      </a:cubicBezTo>
                      <a:cubicBezTo>
                        <a:pt x="1309" y="317"/>
                        <a:pt x="1296" y="324"/>
                        <a:pt x="1282" y="324"/>
                      </a:cubicBezTo>
                      <a:cubicBezTo>
                        <a:pt x="1266" y="324"/>
                        <a:pt x="1247" y="314"/>
                        <a:pt x="1230" y="298"/>
                      </a:cubicBezTo>
                      <a:cubicBezTo>
                        <a:pt x="1217" y="286"/>
                        <a:pt x="1206" y="281"/>
                        <a:pt x="1196" y="281"/>
                      </a:cubicBezTo>
                      <a:cubicBezTo>
                        <a:pt x="1178" y="281"/>
                        <a:pt x="1164" y="300"/>
                        <a:pt x="1153" y="324"/>
                      </a:cubicBezTo>
                      <a:cubicBezTo>
                        <a:pt x="1105" y="430"/>
                        <a:pt x="1131" y="562"/>
                        <a:pt x="1219" y="652"/>
                      </a:cubicBezTo>
                      <a:cubicBezTo>
                        <a:pt x="1234" y="668"/>
                        <a:pt x="1250" y="682"/>
                        <a:pt x="1273" y="704"/>
                      </a:cubicBezTo>
                      <a:cubicBezTo>
                        <a:pt x="1240" y="710"/>
                        <a:pt x="1213" y="714"/>
                        <a:pt x="1192" y="714"/>
                      </a:cubicBezTo>
                      <a:cubicBezTo>
                        <a:pt x="1136" y="714"/>
                        <a:pt x="1114" y="690"/>
                        <a:pt x="1097" y="627"/>
                      </a:cubicBezTo>
                      <a:cubicBezTo>
                        <a:pt x="1057" y="474"/>
                        <a:pt x="1077" y="327"/>
                        <a:pt x="1172" y="198"/>
                      </a:cubicBezTo>
                      <a:cubicBezTo>
                        <a:pt x="1195" y="167"/>
                        <a:pt x="1224" y="151"/>
                        <a:pt x="1251" y="151"/>
                      </a:cubicBezTo>
                      <a:close/>
                      <a:moveTo>
                        <a:pt x="192" y="183"/>
                      </a:moveTo>
                      <a:cubicBezTo>
                        <a:pt x="195" y="183"/>
                        <a:pt x="198" y="183"/>
                        <a:pt x="201" y="183"/>
                      </a:cubicBezTo>
                      <a:cubicBezTo>
                        <a:pt x="227" y="185"/>
                        <a:pt x="263" y="213"/>
                        <a:pt x="274" y="237"/>
                      </a:cubicBezTo>
                      <a:cubicBezTo>
                        <a:pt x="281" y="255"/>
                        <a:pt x="256" y="297"/>
                        <a:pt x="235" y="309"/>
                      </a:cubicBezTo>
                      <a:cubicBezTo>
                        <a:pt x="154" y="358"/>
                        <a:pt x="138" y="394"/>
                        <a:pt x="201" y="462"/>
                      </a:cubicBezTo>
                      <a:cubicBezTo>
                        <a:pt x="304" y="575"/>
                        <a:pt x="422" y="657"/>
                        <a:pt x="575" y="657"/>
                      </a:cubicBezTo>
                      <a:cubicBezTo>
                        <a:pt x="597" y="657"/>
                        <a:pt x="620" y="655"/>
                        <a:pt x="644" y="651"/>
                      </a:cubicBezTo>
                      <a:cubicBezTo>
                        <a:pt x="646" y="651"/>
                        <a:pt x="648" y="651"/>
                        <a:pt x="650" y="651"/>
                      </a:cubicBezTo>
                      <a:cubicBezTo>
                        <a:pt x="673" y="651"/>
                        <a:pt x="697" y="671"/>
                        <a:pt x="720" y="680"/>
                      </a:cubicBezTo>
                      <a:cubicBezTo>
                        <a:pt x="661" y="707"/>
                        <a:pt x="600" y="720"/>
                        <a:pt x="539" y="720"/>
                      </a:cubicBezTo>
                      <a:cubicBezTo>
                        <a:pt x="316" y="720"/>
                        <a:pt x="100" y="555"/>
                        <a:pt x="75" y="344"/>
                      </a:cubicBezTo>
                      <a:cubicBezTo>
                        <a:pt x="64" y="250"/>
                        <a:pt x="110" y="183"/>
                        <a:pt x="192" y="183"/>
                      </a:cubicBezTo>
                      <a:close/>
                      <a:moveTo>
                        <a:pt x="3772" y="56"/>
                      </a:moveTo>
                      <a:cubicBezTo>
                        <a:pt x="3854" y="56"/>
                        <a:pt x="3936" y="58"/>
                        <a:pt x="4018" y="63"/>
                      </a:cubicBezTo>
                      <a:cubicBezTo>
                        <a:pt x="4122" y="68"/>
                        <a:pt x="4228" y="94"/>
                        <a:pt x="4331" y="116"/>
                      </a:cubicBezTo>
                      <a:cubicBezTo>
                        <a:pt x="4355" y="122"/>
                        <a:pt x="4373" y="157"/>
                        <a:pt x="4395" y="177"/>
                      </a:cubicBezTo>
                      <a:cubicBezTo>
                        <a:pt x="4372" y="200"/>
                        <a:pt x="4353" y="236"/>
                        <a:pt x="4326" y="244"/>
                      </a:cubicBezTo>
                      <a:cubicBezTo>
                        <a:pt x="4271" y="260"/>
                        <a:pt x="4213" y="259"/>
                        <a:pt x="4170" y="264"/>
                      </a:cubicBezTo>
                      <a:cubicBezTo>
                        <a:pt x="4069" y="253"/>
                        <a:pt x="3980" y="241"/>
                        <a:pt x="3892" y="235"/>
                      </a:cubicBezTo>
                      <a:cubicBezTo>
                        <a:pt x="3785" y="227"/>
                        <a:pt x="3679" y="223"/>
                        <a:pt x="3573" y="223"/>
                      </a:cubicBezTo>
                      <a:cubicBezTo>
                        <a:pt x="3225" y="223"/>
                        <a:pt x="2884" y="271"/>
                        <a:pt x="2556" y="409"/>
                      </a:cubicBezTo>
                      <a:cubicBezTo>
                        <a:pt x="2411" y="471"/>
                        <a:pt x="2282" y="574"/>
                        <a:pt x="2147" y="662"/>
                      </a:cubicBezTo>
                      <a:cubicBezTo>
                        <a:pt x="2029" y="739"/>
                        <a:pt x="1908" y="809"/>
                        <a:pt x="1765" y="809"/>
                      </a:cubicBezTo>
                      <a:cubicBezTo>
                        <a:pt x="1760" y="809"/>
                        <a:pt x="1755" y="809"/>
                        <a:pt x="1750" y="808"/>
                      </a:cubicBezTo>
                      <a:cubicBezTo>
                        <a:pt x="1669" y="804"/>
                        <a:pt x="1589" y="788"/>
                        <a:pt x="1513" y="760"/>
                      </a:cubicBezTo>
                      <a:cubicBezTo>
                        <a:pt x="1470" y="742"/>
                        <a:pt x="1430" y="698"/>
                        <a:pt x="1405" y="655"/>
                      </a:cubicBezTo>
                      <a:cubicBezTo>
                        <a:pt x="1369" y="595"/>
                        <a:pt x="1384" y="523"/>
                        <a:pt x="1441" y="491"/>
                      </a:cubicBezTo>
                      <a:cubicBezTo>
                        <a:pt x="1466" y="477"/>
                        <a:pt x="1498" y="471"/>
                        <a:pt x="1531" y="471"/>
                      </a:cubicBezTo>
                      <a:cubicBezTo>
                        <a:pt x="1555" y="471"/>
                        <a:pt x="1580" y="474"/>
                        <a:pt x="1600" y="481"/>
                      </a:cubicBezTo>
                      <a:cubicBezTo>
                        <a:pt x="1668" y="503"/>
                        <a:pt x="1666" y="575"/>
                        <a:pt x="1604" y="616"/>
                      </a:cubicBezTo>
                      <a:cubicBezTo>
                        <a:pt x="1548" y="653"/>
                        <a:pt x="1547" y="688"/>
                        <a:pt x="1606" y="716"/>
                      </a:cubicBezTo>
                      <a:cubicBezTo>
                        <a:pt x="1630" y="728"/>
                        <a:pt x="1660" y="738"/>
                        <a:pt x="1688" y="738"/>
                      </a:cubicBezTo>
                      <a:cubicBezTo>
                        <a:pt x="1696" y="738"/>
                        <a:pt x="1705" y="737"/>
                        <a:pt x="1712" y="735"/>
                      </a:cubicBezTo>
                      <a:cubicBezTo>
                        <a:pt x="1785" y="715"/>
                        <a:pt x="1857" y="689"/>
                        <a:pt x="1923" y="652"/>
                      </a:cubicBezTo>
                      <a:cubicBezTo>
                        <a:pt x="2005" y="607"/>
                        <a:pt x="2079" y="548"/>
                        <a:pt x="2158" y="496"/>
                      </a:cubicBezTo>
                      <a:cubicBezTo>
                        <a:pt x="2654" y="168"/>
                        <a:pt x="3200" y="56"/>
                        <a:pt x="3772" y="56"/>
                      </a:cubicBezTo>
                      <a:close/>
                      <a:moveTo>
                        <a:pt x="802" y="220"/>
                      </a:moveTo>
                      <a:cubicBezTo>
                        <a:pt x="832" y="220"/>
                        <a:pt x="868" y="245"/>
                        <a:pt x="891" y="268"/>
                      </a:cubicBezTo>
                      <a:cubicBezTo>
                        <a:pt x="904" y="283"/>
                        <a:pt x="907" y="332"/>
                        <a:pt x="895" y="342"/>
                      </a:cubicBezTo>
                      <a:cubicBezTo>
                        <a:pt x="872" y="359"/>
                        <a:pt x="835" y="360"/>
                        <a:pt x="805" y="368"/>
                      </a:cubicBezTo>
                      <a:cubicBezTo>
                        <a:pt x="802" y="369"/>
                        <a:pt x="799" y="369"/>
                        <a:pt x="796" y="369"/>
                      </a:cubicBezTo>
                      <a:cubicBezTo>
                        <a:pt x="791" y="369"/>
                        <a:pt x="784" y="368"/>
                        <a:pt x="778" y="368"/>
                      </a:cubicBezTo>
                      <a:cubicBezTo>
                        <a:pt x="763" y="546"/>
                        <a:pt x="845" y="685"/>
                        <a:pt x="1010" y="727"/>
                      </a:cubicBezTo>
                      <a:cubicBezTo>
                        <a:pt x="1078" y="744"/>
                        <a:pt x="1152" y="753"/>
                        <a:pt x="1224" y="753"/>
                      </a:cubicBezTo>
                      <a:cubicBezTo>
                        <a:pt x="1258" y="753"/>
                        <a:pt x="1291" y="751"/>
                        <a:pt x="1324" y="747"/>
                      </a:cubicBezTo>
                      <a:cubicBezTo>
                        <a:pt x="1335" y="746"/>
                        <a:pt x="1345" y="746"/>
                        <a:pt x="1354" y="746"/>
                      </a:cubicBezTo>
                      <a:cubicBezTo>
                        <a:pt x="1400" y="746"/>
                        <a:pt x="1429" y="760"/>
                        <a:pt x="1456" y="800"/>
                      </a:cubicBezTo>
                      <a:cubicBezTo>
                        <a:pt x="1391" y="831"/>
                        <a:pt x="1312" y="846"/>
                        <a:pt x="1231" y="846"/>
                      </a:cubicBezTo>
                      <a:cubicBezTo>
                        <a:pt x="1048" y="846"/>
                        <a:pt x="852" y="773"/>
                        <a:pt x="752" y="649"/>
                      </a:cubicBezTo>
                      <a:cubicBezTo>
                        <a:pt x="680" y="559"/>
                        <a:pt x="659" y="453"/>
                        <a:pt x="680" y="340"/>
                      </a:cubicBezTo>
                      <a:cubicBezTo>
                        <a:pt x="691" y="276"/>
                        <a:pt x="731" y="224"/>
                        <a:pt x="800" y="220"/>
                      </a:cubicBezTo>
                      <a:cubicBezTo>
                        <a:pt x="801" y="220"/>
                        <a:pt x="802" y="220"/>
                        <a:pt x="802" y="220"/>
                      </a:cubicBezTo>
                      <a:close/>
                      <a:moveTo>
                        <a:pt x="3784" y="0"/>
                      </a:moveTo>
                      <a:cubicBezTo>
                        <a:pt x="3690" y="0"/>
                        <a:pt x="3595" y="5"/>
                        <a:pt x="3501" y="16"/>
                      </a:cubicBezTo>
                      <a:cubicBezTo>
                        <a:pt x="3126" y="57"/>
                        <a:pt x="2758" y="127"/>
                        <a:pt x="2411" y="286"/>
                      </a:cubicBezTo>
                      <a:cubicBezTo>
                        <a:pt x="2358" y="309"/>
                        <a:pt x="2303" y="322"/>
                        <a:pt x="2245" y="322"/>
                      </a:cubicBezTo>
                      <a:cubicBezTo>
                        <a:pt x="2183" y="322"/>
                        <a:pt x="2119" y="307"/>
                        <a:pt x="2054" y="277"/>
                      </a:cubicBezTo>
                      <a:cubicBezTo>
                        <a:pt x="2060" y="267"/>
                        <a:pt x="2071" y="266"/>
                        <a:pt x="2078" y="260"/>
                      </a:cubicBezTo>
                      <a:cubicBezTo>
                        <a:pt x="2136" y="207"/>
                        <a:pt x="2144" y="137"/>
                        <a:pt x="2101" y="83"/>
                      </a:cubicBezTo>
                      <a:cubicBezTo>
                        <a:pt x="2079" y="56"/>
                        <a:pt x="2049" y="42"/>
                        <a:pt x="2016" y="42"/>
                      </a:cubicBezTo>
                      <a:cubicBezTo>
                        <a:pt x="1988" y="42"/>
                        <a:pt x="1958" y="52"/>
                        <a:pt x="1928" y="72"/>
                      </a:cubicBezTo>
                      <a:cubicBezTo>
                        <a:pt x="1821" y="147"/>
                        <a:pt x="1801" y="277"/>
                        <a:pt x="1893" y="375"/>
                      </a:cubicBezTo>
                      <a:cubicBezTo>
                        <a:pt x="1940" y="423"/>
                        <a:pt x="2001" y="458"/>
                        <a:pt x="2053" y="499"/>
                      </a:cubicBezTo>
                      <a:cubicBezTo>
                        <a:pt x="1913" y="624"/>
                        <a:pt x="1800" y="688"/>
                        <a:pt x="1712" y="688"/>
                      </a:cubicBezTo>
                      <a:cubicBezTo>
                        <a:pt x="1683" y="688"/>
                        <a:pt x="1658" y="681"/>
                        <a:pt x="1635" y="668"/>
                      </a:cubicBezTo>
                      <a:cubicBezTo>
                        <a:pt x="1709" y="590"/>
                        <a:pt x="1722" y="543"/>
                        <a:pt x="1683" y="481"/>
                      </a:cubicBezTo>
                      <a:cubicBezTo>
                        <a:pt x="1652" y="432"/>
                        <a:pt x="1584" y="402"/>
                        <a:pt x="1520" y="402"/>
                      </a:cubicBezTo>
                      <a:cubicBezTo>
                        <a:pt x="1495" y="402"/>
                        <a:pt x="1471" y="406"/>
                        <a:pt x="1449" y="416"/>
                      </a:cubicBezTo>
                      <a:cubicBezTo>
                        <a:pt x="1356" y="455"/>
                        <a:pt x="1322" y="545"/>
                        <a:pt x="1347" y="688"/>
                      </a:cubicBezTo>
                      <a:cubicBezTo>
                        <a:pt x="1203" y="634"/>
                        <a:pt x="1139" y="478"/>
                        <a:pt x="1193" y="375"/>
                      </a:cubicBezTo>
                      <a:cubicBezTo>
                        <a:pt x="1260" y="354"/>
                        <a:pt x="1319" y="350"/>
                        <a:pt x="1352" y="321"/>
                      </a:cubicBezTo>
                      <a:cubicBezTo>
                        <a:pt x="1377" y="298"/>
                        <a:pt x="1384" y="236"/>
                        <a:pt x="1374" y="200"/>
                      </a:cubicBezTo>
                      <a:cubicBezTo>
                        <a:pt x="1357" y="141"/>
                        <a:pt x="1304" y="107"/>
                        <a:pt x="1249" y="107"/>
                      </a:cubicBezTo>
                      <a:cubicBezTo>
                        <a:pt x="1219" y="107"/>
                        <a:pt x="1189" y="117"/>
                        <a:pt x="1164" y="140"/>
                      </a:cubicBezTo>
                      <a:cubicBezTo>
                        <a:pt x="1124" y="176"/>
                        <a:pt x="1090" y="228"/>
                        <a:pt x="1069" y="277"/>
                      </a:cubicBezTo>
                      <a:cubicBezTo>
                        <a:pt x="1017" y="410"/>
                        <a:pt x="1007" y="545"/>
                        <a:pt x="1056" y="684"/>
                      </a:cubicBezTo>
                      <a:cubicBezTo>
                        <a:pt x="913" y="657"/>
                        <a:pt x="840" y="569"/>
                        <a:pt x="840" y="437"/>
                      </a:cubicBezTo>
                      <a:cubicBezTo>
                        <a:pt x="897" y="415"/>
                        <a:pt x="955" y="391"/>
                        <a:pt x="958" y="314"/>
                      </a:cubicBezTo>
                      <a:cubicBezTo>
                        <a:pt x="960" y="229"/>
                        <a:pt x="890" y="164"/>
                        <a:pt x="810" y="164"/>
                      </a:cubicBezTo>
                      <a:cubicBezTo>
                        <a:pt x="790" y="164"/>
                        <a:pt x="769" y="168"/>
                        <a:pt x="749" y="177"/>
                      </a:cubicBezTo>
                      <a:cubicBezTo>
                        <a:pt x="665" y="213"/>
                        <a:pt x="625" y="285"/>
                        <a:pt x="625" y="373"/>
                      </a:cubicBezTo>
                      <a:cubicBezTo>
                        <a:pt x="625" y="447"/>
                        <a:pt x="640" y="522"/>
                        <a:pt x="649" y="598"/>
                      </a:cubicBezTo>
                      <a:cubicBezTo>
                        <a:pt x="627" y="605"/>
                        <a:pt x="603" y="608"/>
                        <a:pt x="578" y="608"/>
                      </a:cubicBezTo>
                      <a:cubicBezTo>
                        <a:pt x="446" y="608"/>
                        <a:pt x="283" y="514"/>
                        <a:pt x="221" y="385"/>
                      </a:cubicBezTo>
                      <a:cubicBezTo>
                        <a:pt x="235" y="379"/>
                        <a:pt x="247" y="374"/>
                        <a:pt x="254" y="364"/>
                      </a:cubicBezTo>
                      <a:cubicBezTo>
                        <a:pt x="323" y="328"/>
                        <a:pt x="346" y="271"/>
                        <a:pt x="320" y="204"/>
                      </a:cubicBezTo>
                      <a:cubicBezTo>
                        <a:pt x="300" y="152"/>
                        <a:pt x="259" y="124"/>
                        <a:pt x="206" y="124"/>
                      </a:cubicBezTo>
                      <a:cubicBezTo>
                        <a:pt x="194" y="124"/>
                        <a:pt x="183" y="125"/>
                        <a:pt x="170" y="128"/>
                      </a:cubicBezTo>
                      <a:cubicBezTo>
                        <a:pt x="56" y="152"/>
                        <a:pt x="1" y="235"/>
                        <a:pt x="18" y="353"/>
                      </a:cubicBezTo>
                      <a:cubicBezTo>
                        <a:pt x="55" y="623"/>
                        <a:pt x="318" y="773"/>
                        <a:pt x="557" y="773"/>
                      </a:cubicBezTo>
                      <a:cubicBezTo>
                        <a:pt x="607" y="773"/>
                        <a:pt x="656" y="766"/>
                        <a:pt x="701" y="753"/>
                      </a:cubicBezTo>
                      <a:cubicBezTo>
                        <a:pt x="711" y="750"/>
                        <a:pt x="723" y="748"/>
                        <a:pt x="735" y="748"/>
                      </a:cubicBezTo>
                      <a:cubicBezTo>
                        <a:pt x="754" y="748"/>
                        <a:pt x="773" y="752"/>
                        <a:pt x="786" y="761"/>
                      </a:cubicBezTo>
                      <a:cubicBezTo>
                        <a:pt x="923" y="852"/>
                        <a:pt x="1065" y="897"/>
                        <a:pt x="1213" y="897"/>
                      </a:cubicBezTo>
                      <a:cubicBezTo>
                        <a:pt x="1300" y="897"/>
                        <a:pt x="1389" y="881"/>
                        <a:pt x="1481" y="850"/>
                      </a:cubicBezTo>
                      <a:cubicBezTo>
                        <a:pt x="1500" y="843"/>
                        <a:pt x="1522" y="838"/>
                        <a:pt x="1543" y="838"/>
                      </a:cubicBezTo>
                      <a:cubicBezTo>
                        <a:pt x="1551" y="838"/>
                        <a:pt x="1559" y="839"/>
                        <a:pt x="1566" y="840"/>
                      </a:cubicBezTo>
                      <a:cubicBezTo>
                        <a:pt x="1620" y="853"/>
                        <a:pt x="1672" y="860"/>
                        <a:pt x="1723" y="860"/>
                      </a:cubicBezTo>
                      <a:cubicBezTo>
                        <a:pt x="1848" y="860"/>
                        <a:pt x="1966" y="822"/>
                        <a:pt x="2079" y="753"/>
                      </a:cubicBezTo>
                      <a:cubicBezTo>
                        <a:pt x="2172" y="696"/>
                        <a:pt x="2256" y="626"/>
                        <a:pt x="2351" y="574"/>
                      </a:cubicBezTo>
                      <a:cubicBezTo>
                        <a:pt x="2483" y="503"/>
                        <a:pt x="2616" y="424"/>
                        <a:pt x="2758" y="381"/>
                      </a:cubicBezTo>
                      <a:cubicBezTo>
                        <a:pt x="3024" y="300"/>
                        <a:pt x="3295" y="265"/>
                        <a:pt x="3569" y="265"/>
                      </a:cubicBezTo>
                      <a:cubicBezTo>
                        <a:pt x="3678" y="265"/>
                        <a:pt x="3788" y="270"/>
                        <a:pt x="3898" y="281"/>
                      </a:cubicBezTo>
                      <a:cubicBezTo>
                        <a:pt x="3998" y="290"/>
                        <a:pt x="4097" y="301"/>
                        <a:pt x="4196" y="301"/>
                      </a:cubicBezTo>
                      <a:cubicBezTo>
                        <a:pt x="4208" y="301"/>
                        <a:pt x="4220" y="301"/>
                        <a:pt x="4232" y="300"/>
                      </a:cubicBezTo>
                      <a:cubicBezTo>
                        <a:pt x="4290" y="297"/>
                        <a:pt x="4352" y="270"/>
                        <a:pt x="4400" y="238"/>
                      </a:cubicBezTo>
                      <a:cubicBezTo>
                        <a:pt x="4459" y="199"/>
                        <a:pt x="4454" y="136"/>
                        <a:pt x="4393" y="98"/>
                      </a:cubicBezTo>
                      <a:cubicBezTo>
                        <a:pt x="4353" y="74"/>
                        <a:pt x="4307" y="55"/>
                        <a:pt x="4262" y="46"/>
                      </a:cubicBezTo>
                      <a:cubicBezTo>
                        <a:pt x="4102" y="16"/>
                        <a:pt x="3943" y="0"/>
                        <a:pt x="3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0" name="Google Shape;8670;p37"/>
                <p:cNvSpPr/>
                <p:nvPr/>
              </p:nvSpPr>
              <p:spPr>
                <a:xfrm>
                  <a:off x="2062526" y="4072480"/>
                  <a:ext cx="1016619" cy="990503"/>
                </a:xfrm>
                <a:custGeom>
                  <a:avLst/>
                  <a:gdLst/>
                  <a:ahLst/>
                  <a:cxnLst/>
                  <a:rect l="l" t="t" r="r" b="b"/>
                  <a:pathLst>
                    <a:path w="10822" h="10544" extrusionOk="0">
                      <a:moveTo>
                        <a:pt x="10049" y="0"/>
                      </a:moveTo>
                      <a:cubicBezTo>
                        <a:pt x="10000" y="0"/>
                        <a:pt x="9949" y="9"/>
                        <a:pt x="9896" y="27"/>
                      </a:cubicBezTo>
                      <a:cubicBezTo>
                        <a:pt x="9779" y="66"/>
                        <a:pt x="9685" y="133"/>
                        <a:pt x="9608" y="228"/>
                      </a:cubicBezTo>
                      <a:cubicBezTo>
                        <a:pt x="9437" y="439"/>
                        <a:pt x="9335" y="683"/>
                        <a:pt x="9314" y="947"/>
                      </a:cubicBezTo>
                      <a:cubicBezTo>
                        <a:pt x="9280" y="1404"/>
                        <a:pt x="9251" y="1861"/>
                        <a:pt x="9255" y="2319"/>
                      </a:cubicBezTo>
                      <a:cubicBezTo>
                        <a:pt x="9260" y="3110"/>
                        <a:pt x="9291" y="3904"/>
                        <a:pt x="9309" y="4695"/>
                      </a:cubicBezTo>
                      <a:lnTo>
                        <a:pt x="9309" y="4776"/>
                      </a:lnTo>
                      <a:cubicBezTo>
                        <a:pt x="9280" y="4767"/>
                        <a:pt x="9268" y="4756"/>
                        <a:pt x="9258" y="4742"/>
                      </a:cubicBezTo>
                      <a:cubicBezTo>
                        <a:pt x="9205" y="4680"/>
                        <a:pt x="9141" y="4647"/>
                        <a:pt x="9080" y="4647"/>
                      </a:cubicBezTo>
                      <a:cubicBezTo>
                        <a:pt x="9041" y="4647"/>
                        <a:pt x="9004" y="4660"/>
                        <a:pt x="8972" y="4687"/>
                      </a:cubicBezTo>
                      <a:cubicBezTo>
                        <a:pt x="8875" y="4764"/>
                        <a:pt x="8870" y="4871"/>
                        <a:pt x="8955" y="4983"/>
                      </a:cubicBezTo>
                      <a:cubicBezTo>
                        <a:pt x="8976" y="5010"/>
                        <a:pt x="8999" y="5036"/>
                        <a:pt x="9018" y="5066"/>
                      </a:cubicBezTo>
                      <a:cubicBezTo>
                        <a:pt x="9120" y="5226"/>
                        <a:pt x="9195" y="5393"/>
                        <a:pt x="9136" y="5589"/>
                      </a:cubicBezTo>
                      <a:cubicBezTo>
                        <a:pt x="9126" y="5619"/>
                        <a:pt x="9110" y="5647"/>
                        <a:pt x="9095" y="5676"/>
                      </a:cubicBezTo>
                      <a:cubicBezTo>
                        <a:pt x="9093" y="5676"/>
                        <a:pt x="9091" y="5676"/>
                        <a:pt x="9088" y="5676"/>
                      </a:cubicBezTo>
                      <a:cubicBezTo>
                        <a:pt x="9082" y="5676"/>
                        <a:pt x="9077" y="5677"/>
                        <a:pt x="9072" y="5682"/>
                      </a:cubicBezTo>
                      <a:cubicBezTo>
                        <a:pt x="9060" y="5646"/>
                        <a:pt x="9046" y="5611"/>
                        <a:pt x="9039" y="5574"/>
                      </a:cubicBezTo>
                      <a:cubicBezTo>
                        <a:pt x="9009" y="5433"/>
                        <a:pt x="8943" y="5315"/>
                        <a:pt x="8843" y="5212"/>
                      </a:cubicBezTo>
                      <a:cubicBezTo>
                        <a:pt x="8760" y="5126"/>
                        <a:pt x="8661" y="5068"/>
                        <a:pt x="8537" y="5067"/>
                      </a:cubicBezTo>
                      <a:cubicBezTo>
                        <a:pt x="8535" y="5067"/>
                        <a:pt x="8533" y="5067"/>
                        <a:pt x="8531" y="5067"/>
                      </a:cubicBezTo>
                      <a:cubicBezTo>
                        <a:pt x="8394" y="5067"/>
                        <a:pt x="8267" y="5101"/>
                        <a:pt x="8156" y="5177"/>
                      </a:cubicBezTo>
                      <a:cubicBezTo>
                        <a:pt x="8109" y="5211"/>
                        <a:pt x="8068" y="5265"/>
                        <a:pt x="8046" y="5320"/>
                      </a:cubicBezTo>
                      <a:cubicBezTo>
                        <a:pt x="8012" y="5402"/>
                        <a:pt x="8058" y="5465"/>
                        <a:pt x="8136" y="5465"/>
                      </a:cubicBezTo>
                      <a:cubicBezTo>
                        <a:pt x="8147" y="5465"/>
                        <a:pt x="8159" y="5464"/>
                        <a:pt x="8171" y="5461"/>
                      </a:cubicBezTo>
                      <a:cubicBezTo>
                        <a:pt x="8188" y="5458"/>
                        <a:pt x="8204" y="5456"/>
                        <a:pt x="8220" y="5456"/>
                      </a:cubicBezTo>
                      <a:cubicBezTo>
                        <a:pt x="8283" y="5456"/>
                        <a:pt x="8340" y="5482"/>
                        <a:pt x="8387" y="5521"/>
                      </a:cubicBezTo>
                      <a:cubicBezTo>
                        <a:pt x="8596" y="5696"/>
                        <a:pt x="8712" y="5923"/>
                        <a:pt x="8738" y="6194"/>
                      </a:cubicBezTo>
                      <a:cubicBezTo>
                        <a:pt x="8740" y="6217"/>
                        <a:pt x="8717" y="6243"/>
                        <a:pt x="8705" y="6267"/>
                      </a:cubicBezTo>
                      <a:cubicBezTo>
                        <a:pt x="8672" y="6236"/>
                        <a:pt x="8659" y="6210"/>
                        <a:pt x="8648" y="6183"/>
                      </a:cubicBezTo>
                      <a:cubicBezTo>
                        <a:pt x="8583" y="6016"/>
                        <a:pt x="8464" y="5905"/>
                        <a:pt x="8296" y="5843"/>
                      </a:cubicBezTo>
                      <a:cubicBezTo>
                        <a:pt x="8196" y="5808"/>
                        <a:pt x="8095" y="5791"/>
                        <a:pt x="7992" y="5791"/>
                      </a:cubicBezTo>
                      <a:cubicBezTo>
                        <a:pt x="7948" y="5791"/>
                        <a:pt x="7902" y="5794"/>
                        <a:pt x="7857" y="5800"/>
                      </a:cubicBezTo>
                      <a:cubicBezTo>
                        <a:pt x="7564" y="5841"/>
                        <a:pt x="7318" y="5955"/>
                        <a:pt x="7164" y="6226"/>
                      </a:cubicBezTo>
                      <a:cubicBezTo>
                        <a:pt x="7055" y="6417"/>
                        <a:pt x="7001" y="6613"/>
                        <a:pt x="7073" y="6830"/>
                      </a:cubicBezTo>
                      <a:cubicBezTo>
                        <a:pt x="7117" y="6963"/>
                        <a:pt x="7199" y="7060"/>
                        <a:pt x="7331" y="7108"/>
                      </a:cubicBezTo>
                      <a:cubicBezTo>
                        <a:pt x="7361" y="7118"/>
                        <a:pt x="7389" y="7123"/>
                        <a:pt x="7416" y="7123"/>
                      </a:cubicBezTo>
                      <a:cubicBezTo>
                        <a:pt x="7528" y="7123"/>
                        <a:pt x="7605" y="7035"/>
                        <a:pt x="7586" y="6905"/>
                      </a:cubicBezTo>
                      <a:cubicBezTo>
                        <a:pt x="7579" y="6859"/>
                        <a:pt x="7569" y="6812"/>
                        <a:pt x="7556" y="6767"/>
                      </a:cubicBezTo>
                      <a:cubicBezTo>
                        <a:pt x="7514" y="6616"/>
                        <a:pt x="7558" y="6496"/>
                        <a:pt x="7702" y="6429"/>
                      </a:cubicBezTo>
                      <a:cubicBezTo>
                        <a:pt x="7803" y="6381"/>
                        <a:pt x="7906" y="6356"/>
                        <a:pt x="8009" y="6356"/>
                      </a:cubicBezTo>
                      <a:cubicBezTo>
                        <a:pt x="8101" y="6356"/>
                        <a:pt x="8192" y="6376"/>
                        <a:pt x="8284" y="6419"/>
                      </a:cubicBezTo>
                      <a:cubicBezTo>
                        <a:pt x="8333" y="6442"/>
                        <a:pt x="8372" y="6492"/>
                        <a:pt x="8413" y="6535"/>
                      </a:cubicBezTo>
                      <a:cubicBezTo>
                        <a:pt x="8421" y="6544"/>
                        <a:pt x="8420" y="6576"/>
                        <a:pt x="8411" y="6587"/>
                      </a:cubicBezTo>
                      <a:cubicBezTo>
                        <a:pt x="8407" y="6592"/>
                        <a:pt x="8396" y="6594"/>
                        <a:pt x="8385" y="6594"/>
                      </a:cubicBezTo>
                      <a:cubicBezTo>
                        <a:pt x="8375" y="6594"/>
                        <a:pt x="8365" y="6593"/>
                        <a:pt x="8359" y="6589"/>
                      </a:cubicBezTo>
                      <a:cubicBezTo>
                        <a:pt x="8308" y="6558"/>
                        <a:pt x="8256" y="6547"/>
                        <a:pt x="8201" y="6547"/>
                      </a:cubicBezTo>
                      <a:cubicBezTo>
                        <a:pt x="8171" y="6547"/>
                        <a:pt x="8140" y="6551"/>
                        <a:pt x="8108" y="6556"/>
                      </a:cubicBezTo>
                      <a:cubicBezTo>
                        <a:pt x="7825" y="6606"/>
                        <a:pt x="7703" y="6912"/>
                        <a:pt x="7878" y="7139"/>
                      </a:cubicBezTo>
                      <a:cubicBezTo>
                        <a:pt x="7903" y="7173"/>
                        <a:pt x="7945" y="7204"/>
                        <a:pt x="7985" y="7212"/>
                      </a:cubicBezTo>
                      <a:cubicBezTo>
                        <a:pt x="7991" y="7214"/>
                        <a:pt x="7998" y="7214"/>
                        <a:pt x="8005" y="7214"/>
                      </a:cubicBezTo>
                      <a:cubicBezTo>
                        <a:pt x="8037" y="7214"/>
                        <a:pt x="8073" y="7200"/>
                        <a:pt x="8099" y="7181"/>
                      </a:cubicBezTo>
                      <a:cubicBezTo>
                        <a:pt x="8113" y="7171"/>
                        <a:pt x="8098" y="7121"/>
                        <a:pt x="8092" y="7090"/>
                      </a:cubicBezTo>
                      <a:cubicBezTo>
                        <a:pt x="8089" y="7076"/>
                        <a:pt x="8079" y="7064"/>
                        <a:pt x="8074" y="7050"/>
                      </a:cubicBezTo>
                      <a:cubicBezTo>
                        <a:pt x="8033" y="6946"/>
                        <a:pt x="8077" y="6827"/>
                        <a:pt x="8176" y="6768"/>
                      </a:cubicBezTo>
                      <a:cubicBezTo>
                        <a:pt x="8215" y="6746"/>
                        <a:pt x="8254" y="6735"/>
                        <a:pt x="8293" y="6735"/>
                      </a:cubicBezTo>
                      <a:cubicBezTo>
                        <a:pt x="8356" y="6735"/>
                        <a:pt x="8415" y="6765"/>
                        <a:pt x="8459" y="6825"/>
                      </a:cubicBezTo>
                      <a:cubicBezTo>
                        <a:pt x="8492" y="6871"/>
                        <a:pt x="8521" y="6927"/>
                        <a:pt x="8538" y="6983"/>
                      </a:cubicBezTo>
                      <a:cubicBezTo>
                        <a:pt x="8616" y="7245"/>
                        <a:pt x="8661" y="7511"/>
                        <a:pt x="8631" y="7789"/>
                      </a:cubicBezTo>
                      <a:cubicBezTo>
                        <a:pt x="8573" y="8326"/>
                        <a:pt x="8346" y="8772"/>
                        <a:pt x="7934" y="9123"/>
                      </a:cubicBezTo>
                      <a:cubicBezTo>
                        <a:pt x="7741" y="9288"/>
                        <a:pt x="7516" y="9394"/>
                        <a:pt x="7264" y="9438"/>
                      </a:cubicBezTo>
                      <a:cubicBezTo>
                        <a:pt x="6863" y="9512"/>
                        <a:pt x="6460" y="9555"/>
                        <a:pt x="6053" y="9555"/>
                      </a:cubicBezTo>
                      <a:cubicBezTo>
                        <a:pt x="5991" y="9555"/>
                        <a:pt x="5929" y="9554"/>
                        <a:pt x="5867" y="9552"/>
                      </a:cubicBezTo>
                      <a:cubicBezTo>
                        <a:pt x="5343" y="9534"/>
                        <a:pt x="4819" y="9495"/>
                        <a:pt x="4294" y="9472"/>
                      </a:cubicBezTo>
                      <a:cubicBezTo>
                        <a:pt x="3568" y="9440"/>
                        <a:pt x="2840" y="9411"/>
                        <a:pt x="2113" y="9385"/>
                      </a:cubicBezTo>
                      <a:cubicBezTo>
                        <a:pt x="2022" y="9382"/>
                        <a:pt x="1931" y="9380"/>
                        <a:pt x="1841" y="9380"/>
                      </a:cubicBezTo>
                      <a:cubicBezTo>
                        <a:pt x="1552" y="9380"/>
                        <a:pt x="1265" y="9399"/>
                        <a:pt x="978" y="9440"/>
                      </a:cubicBezTo>
                      <a:cubicBezTo>
                        <a:pt x="735" y="9474"/>
                        <a:pt x="495" y="9526"/>
                        <a:pt x="279" y="9652"/>
                      </a:cubicBezTo>
                      <a:cubicBezTo>
                        <a:pt x="98" y="9756"/>
                        <a:pt x="0" y="9963"/>
                        <a:pt x="37" y="10148"/>
                      </a:cubicBezTo>
                      <a:cubicBezTo>
                        <a:pt x="75" y="10334"/>
                        <a:pt x="260" y="10511"/>
                        <a:pt x="451" y="10540"/>
                      </a:cubicBezTo>
                      <a:cubicBezTo>
                        <a:pt x="466" y="10543"/>
                        <a:pt x="480" y="10544"/>
                        <a:pt x="495" y="10544"/>
                      </a:cubicBezTo>
                      <a:cubicBezTo>
                        <a:pt x="602" y="10544"/>
                        <a:pt x="685" y="10484"/>
                        <a:pt x="753" y="10401"/>
                      </a:cubicBezTo>
                      <a:cubicBezTo>
                        <a:pt x="827" y="10311"/>
                        <a:pt x="849" y="10211"/>
                        <a:pt x="801" y="10102"/>
                      </a:cubicBezTo>
                      <a:cubicBezTo>
                        <a:pt x="762" y="10017"/>
                        <a:pt x="707" y="9943"/>
                        <a:pt x="609" y="9933"/>
                      </a:cubicBezTo>
                      <a:cubicBezTo>
                        <a:pt x="603" y="9932"/>
                        <a:pt x="597" y="9932"/>
                        <a:pt x="592" y="9932"/>
                      </a:cubicBezTo>
                      <a:cubicBezTo>
                        <a:pt x="507" y="9932"/>
                        <a:pt x="460" y="9998"/>
                        <a:pt x="423" y="10068"/>
                      </a:cubicBezTo>
                      <a:cubicBezTo>
                        <a:pt x="409" y="10093"/>
                        <a:pt x="395" y="10104"/>
                        <a:pt x="382" y="10104"/>
                      </a:cubicBezTo>
                      <a:cubicBezTo>
                        <a:pt x="368" y="10104"/>
                        <a:pt x="353" y="10092"/>
                        <a:pt x="338" y="10072"/>
                      </a:cubicBezTo>
                      <a:cubicBezTo>
                        <a:pt x="275" y="9990"/>
                        <a:pt x="285" y="9857"/>
                        <a:pt x="368" y="9789"/>
                      </a:cubicBezTo>
                      <a:cubicBezTo>
                        <a:pt x="421" y="9747"/>
                        <a:pt x="482" y="9706"/>
                        <a:pt x="545" y="9684"/>
                      </a:cubicBezTo>
                      <a:cubicBezTo>
                        <a:pt x="790" y="9598"/>
                        <a:pt x="1045" y="9550"/>
                        <a:pt x="1303" y="9549"/>
                      </a:cubicBezTo>
                      <a:cubicBezTo>
                        <a:pt x="1380" y="9548"/>
                        <a:pt x="1457" y="9548"/>
                        <a:pt x="1534" y="9548"/>
                      </a:cubicBezTo>
                      <a:cubicBezTo>
                        <a:pt x="1930" y="9548"/>
                        <a:pt x="2326" y="9553"/>
                        <a:pt x="2721" y="9572"/>
                      </a:cubicBezTo>
                      <a:cubicBezTo>
                        <a:pt x="3430" y="9609"/>
                        <a:pt x="4138" y="9670"/>
                        <a:pt x="4847" y="9709"/>
                      </a:cubicBezTo>
                      <a:cubicBezTo>
                        <a:pt x="5293" y="9733"/>
                        <a:pt x="5738" y="9747"/>
                        <a:pt x="6184" y="9750"/>
                      </a:cubicBezTo>
                      <a:cubicBezTo>
                        <a:pt x="6188" y="9750"/>
                        <a:pt x="6193" y="9750"/>
                        <a:pt x="6198" y="9750"/>
                      </a:cubicBezTo>
                      <a:cubicBezTo>
                        <a:pt x="6678" y="9750"/>
                        <a:pt x="7149" y="9647"/>
                        <a:pt x="7617" y="9556"/>
                      </a:cubicBezTo>
                      <a:cubicBezTo>
                        <a:pt x="8270" y="9431"/>
                        <a:pt x="8787" y="9075"/>
                        <a:pt x="9187" y="8548"/>
                      </a:cubicBezTo>
                      <a:cubicBezTo>
                        <a:pt x="9318" y="8376"/>
                        <a:pt x="9422" y="8188"/>
                        <a:pt x="9474" y="7981"/>
                      </a:cubicBezTo>
                      <a:cubicBezTo>
                        <a:pt x="9557" y="7643"/>
                        <a:pt x="9644" y="7304"/>
                        <a:pt x="9704" y="6962"/>
                      </a:cubicBezTo>
                      <a:cubicBezTo>
                        <a:pt x="9825" y="6262"/>
                        <a:pt x="9859" y="5556"/>
                        <a:pt x="9838" y="4846"/>
                      </a:cubicBezTo>
                      <a:cubicBezTo>
                        <a:pt x="9834" y="4697"/>
                        <a:pt x="9838" y="4549"/>
                        <a:pt x="9845" y="4400"/>
                      </a:cubicBezTo>
                      <a:cubicBezTo>
                        <a:pt x="9852" y="4258"/>
                        <a:pt x="9876" y="4118"/>
                        <a:pt x="9953" y="3994"/>
                      </a:cubicBezTo>
                      <a:cubicBezTo>
                        <a:pt x="9989" y="3936"/>
                        <a:pt x="10040" y="3890"/>
                        <a:pt x="10112" y="3890"/>
                      </a:cubicBezTo>
                      <a:cubicBezTo>
                        <a:pt x="10120" y="3890"/>
                        <a:pt x="10127" y="3890"/>
                        <a:pt x="10136" y="3891"/>
                      </a:cubicBezTo>
                      <a:cubicBezTo>
                        <a:pt x="10217" y="3902"/>
                        <a:pt x="10256" y="3962"/>
                        <a:pt x="10282" y="4034"/>
                      </a:cubicBezTo>
                      <a:cubicBezTo>
                        <a:pt x="10353" y="4234"/>
                        <a:pt x="10291" y="4411"/>
                        <a:pt x="10114" y="4530"/>
                      </a:cubicBezTo>
                      <a:cubicBezTo>
                        <a:pt x="10083" y="4549"/>
                        <a:pt x="10052" y="4597"/>
                        <a:pt x="10055" y="4629"/>
                      </a:cubicBezTo>
                      <a:cubicBezTo>
                        <a:pt x="10057" y="4660"/>
                        <a:pt x="10096" y="4700"/>
                        <a:pt x="10129" y="4715"/>
                      </a:cubicBezTo>
                      <a:cubicBezTo>
                        <a:pt x="10160" y="4729"/>
                        <a:pt x="10188" y="4735"/>
                        <a:pt x="10216" y="4735"/>
                      </a:cubicBezTo>
                      <a:cubicBezTo>
                        <a:pt x="10285" y="4735"/>
                        <a:pt x="10344" y="4696"/>
                        <a:pt x="10397" y="4643"/>
                      </a:cubicBezTo>
                      <a:cubicBezTo>
                        <a:pt x="10490" y="4549"/>
                        <a:pt x="10541" y="4428"/>
                        <a:pt x="10564" y="4301"/>
                      </a:cubicBezTo>
                      <a:cubicBezTo>
                        <a:pt x="10614" y="4053"/>
                        <a:pt x="10592" y="3821"/>
                        <a:pt x="10373" y="3648"/>
                      </a:cubicBezTo>
                      <a:cubicBezTo>
                        <a:pt x="10366" y="3643"/>
                        <a:pt x="10366" y="3628"/>
                        <a:pt x="10355" y="3596"/>
                      </a:cubicBezTo>
                      <a:lnTo>
                        <a:pt x="10355" y="3596"/>
                      </a:lnTo>
                      <a:cubicBezTo>
                        <a:pt x="10417" y="3615"/>
                        <a:pt x="10465" y="3623"/>
                        <a:pt x="10505" y="3646"/>
                      </a:cubicBezTo>
                      <a:cubicBezTo>
                        <a:pt x="10549" y="3671"/>
                        <a:pt x="10584" y="3714"/>
                        <a:pt x="10628" y="3740"/>
                      </a:cubicBezTo>
                      <a:cubicBezTo>
                        <a:pt x="10655" y="3758"/>
                        <a:pt x="10693" y="3778"/>
                        <a:pt x="10720" y="3778"/>
                      </a:cubicBezTo>
                      <a:cubicBezTo>
                        <a:pt x="10725" y="3778"/>
                        <a:pt x="10730" y="3777"/>
                        <a:pt x="10735" y="3775"/>
                      </a:cubicBezTo>
                      <a:cubicBezTo>
                        <a:pt x="10768" y="3760"/>
                        <a:pt x="10800" y="3710"/>
                        <a:pt x="10804" y="3673"/>
                      </a:cubicBezTo>
                      <a:cubicBezTo>
                        <a:pt x="10822" y="3504"/>
                        <a:pt x="10690" y="3320"/>
                        <a:pt x="10522" y="3286"/>
                      </a:cubicBezTo>
                      <a:cubicBezTo>
                        <a:pt x="10480" y="3278"/>
                        <a:pt x="10440" y="3274"/>
                        <a:pt x="10400" y="3274"/>
                      </a:cubicBezTo>
                      <a:cubicBezTo>
                        <a:pt x="10249" y="3274"/>
                        <a:pt x="10114" y="3331"/>
                        <a:pt x="9998" y="3446"/>
                      </a:cubicBezTo>
                      <a:cubicBezTo>
                        <a:pt x="9980" y="3466"/>
                        <a:pt x="9958" y="3481"/>
                        <a:pt x="9937" y="3499"/>
                      </a:cubicBezTo>
                      <a:cubicBezTo>
                        <a:pt x="9932" y="3496"/>
                        <a:pt x="9926" y="3491"/>
                        <a:pt x="9921" y="3487"/>
                      </a:cubicBezTo>
                      <a:cubicBezTo>
                        <a:pt x="9926" y="3465"/>
                        <a:pt x="9927" y="3441"/>
                        <a:pt x="9933" y="3419"/>
                      </a:cubicBezTo>
                      <a:cubicBezTo>
                        <a:pt x="9978" y="3282"/>
                        <a:pt x="10058" y="3186"/>
                        <a:pt x="10206" y="3152"/>
                      </a:cubicBezTo>
                      <a:cubicBezTo>
                        <a:pt x="10234" y="3145"/>
                        <a:pt x="10274" y="3116"/>
                        <a:pt x="10279" y="3094"/>
                      </a:cubicBezTo>
                      <a:cubicBezTo>
                        <a:pt x="10284" y="3070"/>
                        <a:pt x="10256" y="3033"/>
                        <a:pt x="10233" y="3012"/>
                      </a:cubicBezTo>
                      <a:cubicBezTo>
                        <a:pt x="10174" y="2960"/>
                        <a:pt x="10105" y="2942"/>
                        <a:pt x="10033" y="2942"/>
                      </a:cubicBezTo>
                      <a:cubicBezTo>
                        <a:pt x="10002" y="2942"/>
                        <a:pt x="9970" y="2946"/>
                        <a:pt x="9938" y="2951"/>
                      </a:cubicBezTo>
                      <a:cubicBezTo>
                        <a:pt x="9758" y="2986"/>
                        <a:pt x="9638" y="3103"/>
                        <a:pt x="9545" y="3254"/>
                      </a:cubicBezTo>
                      <a:cubicBezTo>
                        <a:pt x="9530" y="3279"/>
                        <a:pt x="9514" y="3301"/>
                        <a:pt x="9498" y="3326"/>
                      </a:cubicBezTo>
                      <a:cubicBezTo>
                        <a:pt x="9481" y="3234"/>
                        <a:pt x="9480" y="3152"/>
                        <a:pt x="9481" y="3068"/>
                      </a:cubicBezTo>
                      <a:cubicBezTo>
                        <a:pt x="9489" y="2360"/>
                        <a:pt x="9421" y="1652"/>
                        <a:pt x="9530" y="946"/>
                      </a:cubicBezTo>
                      <a:cubicBezTo>
                        <a:pt x="9564" y="730"/>
                        <a:pt x="9595" y="515"/>
                        <a:pt x="9717" y="326"/>
                      </a:cubicBezTo>
                      <a:cubicBezTo>
                        <a:pt x="9784" y="223"/>
                        <a:pt x="9888" y="166"/>
                        <a:pt x="9995" y="166"/>
                      </a:cubicBezTo>
                      <a:cubicBezTo>
                        <a:pt x="10047" y="166"/>
                        <a:pt x="10100" y="179"/>
                        <a:pt x="10150" y="207"/>
                      </a:cubicBezTo>
                      <a:cubicBezTo>
                        <a:pt x="10305" y="290"/>
                        <a:pt x="10398" y="534"/>
                        <a:pt x="10329" y="682"/>
                      </a:cubicBezTo>
                      <a:cubicBezTo>
                        <a:pt x="10316" y="707"/>
                        <a:pt x="10291" y="724"/>
                        <a:pt x="10272" y="745"/>
                      </a:cubicBezTo>
                      <a:cubicBezTo>
                        <a:pt x="10253" y="725"/>
                        <a:pt x="10233" y="707"/>
                        <a:pt x="10216" y="686"/>
                      </a:cubicBezTo>
                      <a:cubicBezTo>
                        <a:pt x="10182" y="645"/>
                        <a:pt x="10170" y="584"/>
                        <a:pt x="10102" y="581"/>
                      </a:cubicBezTo>
                      <a:cubicBezTo>
                        <a:pt x="10100" y="580"/>
                        <a:pt x="10097" y="580"/>
                        <a:pt x="10095" y="580"/>
                      </a:cubicBezTo>
                      <a:cubicBezTo>
                        <a:pt x="9997" y="580"/>
                        <a:pt x="9903" y="653"/>
                        <a:pt x="9874" y="751"/>
                      </a:cubicBezTo>
                      <a:cubicBezTo>
                        <a:pt x="9838" y="872"/>
                        <a:pt x="9876" y="998"/>
                        <a:pt x="9964" y="1048"/>
                      </a:cubicBezTo>
                      <a:cubicBezTo>
                        <a:pt x="9975" y="1055"/>
                        <a:pt x="9986" y="1061"/>
                        <a:pt x="9998" y="1064"/>
                      </a:cubicBezTo>
                      <a:cubicBezTo>
                        <a:pt x="10028" y="1070"/>
                        <a:pt x="10057" y="1074"/>
                        <a:pt x="10086" y="1074"/>
                      </a:cubicBezTo>
                      <a:cubicBezTo>
                        <a:pt x="10161" y="1074"/>
                        <a:pt x="10231" y="1050"/>
                        <a:pt x="10295" y="993"/>
                      </a:cubicBezTo>
                      <a:cubicBezTo>
                        <a:pt x="10515" y="795"/>
                        <a:pt x="10552" y="405"/>
                        <a:pt x="10371" y="171"/>
                      </a:cubicBezTo>
                      <a:cubicBezTo>
                        <a:pt x="10283" y="57"/>
                        <a:pt x="10174" y="0"/>
                        <a:pt x="10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1" name="Google Shape;8671;p37"/>
                <p:cNvSpPr/>
                <p:nvPr/>
              </p:nvSpPr>
              <p:spPr>
                <a:xfrm>
                  <a:off x="2004564" y="4920500"/>
                  <a:ext cx="465285" cy="169562"/>
                </a:xfrm>
                <a:custGeom>
                  <a:avLst/>
                  <a:gdLst/>
                  <a:ahLst/>
                  <a:cxnLst/>
                  <a:rect l="l" t="t" r="r" b="b"/>
                  <a:pathLst>
                    <a:path w="4953" h="1805" extrusionOk="0">
                      <a:moveTo>
                        <a:pt x="2727" y="1"/>
                      </a:moveTo>
                      <a:cubicBezTo>
                        <a:pt x="2431" y="1"/>
                        <a:pt x="2135" y="23"/>
                        <a:pt x="1838" y="57"/>
                      </a:cubicBezTo>
                      <a:cubicBezTo>
                        <a:pt x="1346" y="112"/>
                        <a:pt x="885" y="254"/>
                        <a:pt x="460" y="512"/>
                      </a:cubicBezTo>
                      <a:cubicBezTo>
                        <a:pt x="365" y="571"/>
                        <a:pt x="254" y="635"/>
                        <a:pt x="200" y="725"/>
                      </a:cubicBezTo>
                      <a:cubicBezTo>
                        <a:pt x="3" y="1053"/>
                        <a:pt x="1" y="1402"/>
                        <a:pt x="147" y="1752"/>
                      </a:cubicBezTo>
                      <a:cubicBezTo>
                        <a:pt x="157" y="1773"/>
                        <a:pt x="172" y="1790"/>
                        <a:pt x="180" y="1805"/>
                      </a:cubicBezTo>
                      <a:cubicBezTo>
                        <a:pt x="200" y="1646"/>
                        <a:pt x="214" y="1488"/>
                        <a:pt x="239" y="1329"/>
                      </a:cubicBezTo>
                      <a:cubicBezTo>
                        <a:pt x="260" y="1194"/>
                        <a:pt x="294" y="1062"/>
                        <a:pt x="382" y="951"/>
                      </a:cubicBezTo>
                      <a:cubicBezTo>
                        <a:pt x="542" y="746"/>
                        <a:pt x="742" y="602"/>
                        <a:pt x="989" y="508"/>
                      </a:cubicBezTo>
                      <a:cubicBezTo>
                        <a:pt x="1324" y="380"/>
                        <a:pt x="1670" y="320"/>
                        <a:pt x="2021" y="316"/>
                      </a:cubicBezTo>
                      <a:cubicBezTo>
                        <a:pt x="2133" y="315"/>
                        <a:pt x="2244" y="315"/>
                        <a:pt x="2356" y="315"/>
                      </a:cubicBezTo>
                      <a:cubicBezTo>
                        <a:pt x="2895" y="315"/>
                        <a:pt x="3434" y="326"/>
                        <a:pt x="3972" y="338"/>
                      </a:cubicBezTo>
                      <a:cubicBezTo>
                        <a:pt x="4300" y="344"/>
                        <a:pt x="4625" y="369"/>
                        <a:pt x="4952" y="385"/>
                      </a:cubicBezTo>
                      <a:cubicBezTo>
                        <a:pt x="4952" y="380"/>
                        <a:pt x="4953" y="377"/>
                        <a:pt x="4953" y="375"/>
                      </a:cubicBezTo>
                      <a:cubicBezTo>
                        <a:pt x="4921" y="365"/>
                        <a:pt x="4890" y="352"/>
                        <a:pt x="4857" y="344"/>
                      </a:cubicBezTo>
                      <a:cubicBezTo>
                        <a:pt x="4425" y="250"/>
                        <a:pt x="3997" y="142"/>
                        <a:pt x="3563" y="68"/>
                      </a:cubicBezTo>
                      <a:cubicBezTo>
                        <a:pt x="3285" y="21"/>
                        <a:pt x="3006"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2" name="Google Shape;8672;p37"/>
                <p:cNvSpPr/>
                <p:nvPr/>
              </p:nvSpPr>
              <p:spPr>
                <a:xfrm>
                  <a:off x="2718527" y="4673525"/>
                  <a:ext cx="170031" cy="282947"/>
                </a:xfrm>
                <a:custGeom>
                  <a:avLst/>
                  <a:gdLst/>
                  <a:ahLst/>
                  <a:cxnLst/>
                  <a:rect l="l" t="t" r="r" b="b"/>
                  <a:pathLst>
                    <a:path w="1810" h="3012" extrusionOk="0">
                      <a:moveTo>
                        <a:pt x="1021" y="1"/>
                      </a:moveTo>
                      <a:cubicBezTo>
                        <a:pt x="901" y="1"/>
                        <a:pt x="780" y="29"/>
                        <a:pt x="705" y="84"/>
                      </a:cubicBezTo>
                      <a:cubicBezTo>
                        <a:pt x="614" y="151"/>
                        <a:pt x="589" y="233"/>
                        <a:pt x="619" y="343"/>
                      </a:cubicBezTo>
                      <a:cubicBezTo>
                        <a:pt x="635" y="408"/>
                        <a:pt x="650" y="473"/>
                        <a:pt x="657" y="539"/>
                      </a:cubicBezTo>
                      <a:cubicBezTo>
                        <a:pt x="668" y="641"/>
                        <a:pt x="626" y="705"/>
                        <a:pt x="531" y="741"/>
                      </a:cubicBezTo>
                      <a:cubicBezTo>
                        <a:pt x="497" y="754"/>
                        <a:pt x="462" y="760"/>
                        <a:pt x="426" y="760"/>
                      </a:cubicBezTo>
                      <a:cubicBezTo>
                        <a:pt x="301" y="760"/>
                        <a:pt x="174" y="684"/>
                        <a:pt x="98" y="555"/>
                      </a:cubicBezTo>
                      <a:cubicBezTo>
                        <a:pt x="85" y="533"/>
                        <a:pt x="72" y="511"/>
                        <a:pt x="57" y="484"/>
                      </a:cubicBezTo>
                      <a:cubicBezTo>
                        <a:pt x="9" y="596"/>
                        <a:pt x="0" y="682"/>
                        <a:pt x="22" y="781"/>
                      </a:cubicBezTo>
                      <a:cubicBezTo>
                        <a:pt x="53" y="929"/>
                        <a:pt x="137" y="988"/>
                        <a:pt x="239" y="988"/>
                      </a:cubicBezTo>
                      <a:cubicBezTo>
                        <a:pt x="288" y="988"/>
                        <a:pt x="341" y="974"/>
                        <a:pt x="395" y="950"/>
                      </a:cubicBezTo>
                      <a:cubicBezTo>
                        <a:pt x="408" y="943"/>
                        <a:pt x="418" y="931"/>
                        <a:pt x="433" y="927"/>
                      </a:cubicBezTo>
                      <a:cubicBezTo>
                        <a:pt x="455" y="922"/>
                        <a:pt x="477" y="922"/>
                        <a:pt x="500" y="919"/>
                      </a:cubicBezTo>
                      <a:lnTo>
                        <a:pt x="500" y="919"/>
                      </a:lnTo>
                      <a:cubicBezTo>
                        <a:pt x="497" y="940"/>
                        <a:pt x="501" y="963"/>
                        <a:pt x="492" y="979"/>
                      </a:cubicBezTo>
                      <a:cubicBezTo>
                        <a:pt x="414" y="1113"/>
                        <a:pt x="436" y="1243"/>
                        <a:pt x="500" y="1371"/>
                      </a:cubicBezTo>
                      <a:cubicBezTo>
                        <a:pt x="534" y="1441"/>
                        <a:pt x="584" y="1475"/>
                        <a:pt x="639" y="1475"/>
                      </a:cubicBezTo>
                      <a:cubicBezTo>
                        <a:pt x="680" y="1475"/>
                        <a:pt x="724" y="1456"/>
                        <a:pt x="767" y="1416"/>
                      </a:cubicBezTo>
                      <a:cubicBezTo>
                        <a:pt x="838" y="1350"/>
                        <a:pt x="870" y="1267"/>
                        <a:pt x="868" y="1169"/>
                      </a:cubicBezTo>
                      <a:cubicBezTo>
                        <a:pt x="865" y="1119"/>
                        <a:pt x="880" y="1083"/>
                        <a:pt x="936" y="1071"/>
                      </a:cubicBezTo>
                      <a:cubicBezTo>
                        <a:pt x="955" y="1067"/>
                        <a:pt x="976" y="1065"/>
                        <a:pt x="997" y="1065"/>
                      </a:cubicBezTo>
                      <a:cubicBezTo>
                        <a:pt x="1103" y="1065"/>
                        <a:pt x="1220" y="1116"/>
                        <a:pt x="1266" y="1206"/>
                      </a:cubicBezTo>
                      <a:cubicBezTo>
                        <a:pt x="1313" y="1294"/>
                        <a:pt x="1357" y="1398"/>
                        <a:pt x="1359" y="1496"/>
                      </a:cubicBezTo>
                      <a:cubicBezTo>
                        <a:pt x="1364" y="1629"/>
                        <a:pt x="1342" y="1768"/>
                        <a:pt x="1307" y="1898"/>
                      </a:cubicBezTo>
                      <a:cubicBezTo>
                        <a:pt x="1203" y="2276"/>
                        <a:pt x="957" y="2547"/>
                        <a:pt x="630" y="2749"/>
                      </a:cubicBezTo>
                      <a:cubicBezTo>
                        <a:pt x="480" y="2841"/>
                        <a:pt x="321" y="2916"/>
                        <a:pt x="167" y="2999"/>
                      </a:cubicBezTo>
                      <a:cubicBezTo>
                        <a:pt x="168" y="3002"/>
                        <a:pt x="168" y="3006"/>
                        <a:pt x="175" y="3011"/>
                      </a:cubicBezTo>
                      <a:cubicBezTo>
                        <a:pt x="317" y="2975"/>
                        <a:pt x="475" y="2965"/>
                        <a:pt x="603" y="2899"/>
                      </a:cubicBezTo>
                      <a:cubicBezTo>
                        <a:pt x="1435" y="2469"/>
                        <a:pt x="1810" y="1436"/>
                        <a:pt x="1495" y="554"/>
                      </a:cubicBezTo>
                      <a:cubicBezTo>
                        <a:pt x="1482" y="517"/>
                        <a:pt x="1462" y="482"/>
                        <a:pt x="1437" y="451"/>
                      </a:cubicBezTo>
                      <a:cubicBezTo>
                        <a:pt x="1402" y="406"/>
                        <a:pt x="1355" y="384"/>
                        <a:pt x="1307" y="384"/>
                      </a:cubicBezTo>
                      <a:cubicBezTo>
                        <a:pt x="1261" y="384"/>
                        <a:pt x="1215" y="404"/>
                        <a:pt x="1179" y="444"/>
                      </a:cubicBezTo>
                      <a:cubicBezTo>
                        <a:pt x="1115" y="515"/>
                        <a:pt x="1118" y="589"/>
                        <a:pt x="1161" y="670"/>
                      </a:cubicBezTo>
                      <a:cubicBezTo>
                        <a:pt x="1209" y="760"/>
                        <a:pt x="1175" y="828"/>
                        <a:pt x="1076" y="855"/>
                      </a:cubicBezTo>
                      <a:cubicBezTo>
                        <a:pt x="1059" y="860"/>
                        <a:pt x="1043" y="863"/>
                        <a:pt x="1027" y="863"/>
                      </a:cubicBezTo>
                      <a:cubicBezTo>
                        <a:pt x="962" y="863"/>
                        <a:pt x="910" y="823"/>
                        <a:pt x="869" y="773"/>
                      </a:cubicBezTo>
                      <a:cubicBezTo>
                        <a:pt x="662" y="527"/>
                        <a:pt x="790" y="169"/>
                        <a:pt x="1105" y="110"/>
                      </a:cubicBezTo>
                      <a:cubicBezTo>
                        <a:pt x="1180" y="95"/>
                        <a:pt x="1260" y="99"/>
                        <a:pt x="1338" y="95"/>
                      </a:cubicBezTo>
                      <a:cubicBezTo>
                        <a:pt x="1334" y="90"/>
                        <a:pt x="1328" y="83"/>
                        <a:pt x="1321" y="78"/>
                      </a:cubicBezTo>
                      <a:cubicBezTo>
                        <a:pt x="1249" y="26"/>
                        <a:pt x="1135" y="1"/>
                        <a:pt x="1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3" name="Google Shape;8673;p37"/>
                <p:cNvSpPr/>
                <p:nvPr/>
              </p:nvSpPr>
              <p:spPr>
                <a:xfrm>
                  <a:off x="1982863" y="4899363"/>
                  <a:ext cx="556407" cy="111976"/>
                </a:xfrm>
                <a:custGeom>
                  <a:avLst/>
                  <a:gdLst/>
                  <a:ahLst/>
                  <a:cxnLst/>
                  <a:rect l="l" t="t" r="r" b="b"/>
                  <a:pathLst>
                    <a:path w="5923" h="1192" extrusionOk="0">
                      <a:moveTo>
                        <a:pt x="2580" y="1"/>
                      </a:moveTo>
                      <a:cubicBezTo>
                        <a:pt x="2313" y="1"/>
                        <a:pt x="2046" y="14"/>
                        <a:pt x="1778" y="40"/>
                      </a:cubicBezTo>
                      <a:cubicBezTo>
                        <a:pt x="1397" y="76"/>
                        <a:pt x="1024" y="157"/>
                        <a:pt x="674" y="320"/>
                      </a:cubicBezTo>
                      <a:cubicBezTo>
                        <a:pt x="365" y="464"/>
                        <a:pt x="129" y="677"/>
                        <a:pt x="33" y="1018"/>
                      </a:cubicBezTo>
                      <a:cubicBezTo>
                        <a:pt x="18" y="1074"/>
                        <a:pt x="11" y="1131"/>
                        <a:pt x="0" y="1188"/>
                      </a:cubicBezTo>
                      <a:cubicBezTo>
                        <a:pt x="6" y="1188"/>
                        <a:pt x="13" y="1188"/>
                        <a:pt x="19" y="1192"/>
                      </a:cubicBezTo>
                      <a:cubicBezTo>
                        <a:pt x="80" y="1125"/>
                        <a:pt x="141" y="1056"/>
                        <a:pt x="204" y="990"/>
                      </a:cubicBezTo>
                      <a:cubicBezTo>
                        <a:pt x="271" y="921"/>
                        <a:pt x="344" y="864"/>
                        <a:pt x="445" y="859"/>
                      </a:cubicBezTo>
                      <a:cubicBezTo>
                        <a:pt x="450" y="859"/>
                        <a:pt x="453" y="853"/>
                        <a:pt x="457" y="851"/>
                      </a:cubicBezTo>
                      <a:cubicBezTo>
                        <a:pt x="737" y="625"/>
                        <a:pt x="1056" y="475"/>
                        <a:pt x="1398" y="373"/>
                      </a:cubicBezTo>
                      <a:cubicBezTo>
                        <a:pt x="1867" y="233"/>
                        <a:pt x="2352" y="207"/>
                        <a:pt x="2838" y="188"/>
                      </a:cubicBezTo>
                      <a:cubicBezTo>
                        <a:pt x="2892" y="186"/>
                        <a:pt x="2946" y="185"/>
                        <a:pt x="2999" y="185"/>
                      </a:cubicBezTo>
                      <a:cubicBezTo>
                        <a:pt x="3753" y="185"/>
                        <a:pt x="4474" y="386"/>
                        <a:pt x="5201" y="555"/>
                      </a:cubicBezTo>
                      <a:cubicBezTo>
                        <a:pt x="5277" y="573"/>
                        <a:pt x="5349" y="620"/>
                        <a:pt x="5425" y="627"/>
                      </a:cubicBezTo>
                      <a:cubicBezTo>
                        <a:pt x="5590" y="644"/>
                        <a:pt x="5756" y="646"/>
                        <a:pt x="5922" y="655"/>
                      </a:cubicBezTo>
                      <a:cubicBezTo>
                        <a:pt x="5802" y="611"/>
                        <a:pt x="5679" y="583"/>
                        <a:pt x="5560" y="547"/>
                      </a:cubicBezTo>
                      <a:cubicBezTo>
                        <a:pt x="5206" y="443"/>
                        <a:pt x="4857" y="319"/>
                        <a:pt x="4500" y="232"/>
                      </a:cubicBezTo>
                      <a:cubicBezTo>
                        <a:pt x="3866" y="78"/>
                        <a:pt x="3226"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4" name="Google Shape;8674;p37"/>
                <p:cNvSpPr/>
                <p:nvPr/>
              </p:nvSpPr>
              <p:spPr>
                <a:xfrm>
                  <a:off x="2031807" y="4988608"/>
                  <a:ext cx="126255" cy="149271"/>
                </a:xfrm>
                <a:custGeom>
                  <a:avLst/>
                  <a:gdLst/>
                  <a:ahLst/>
                  <a:cxnLst/>
                  <a:rect l="l" t="t" r="r" b="b"/>
                  <a:pathLst>
                    <a:path w="1344" h="1589" extrusionOk="0">
                      <a:moveTo>
                        <a:pt x="394" y="0"/>
                      </a:moveTo>
                      <a:lnTo>
                        <a:pt x="394" y="0"/>
                      </a:lnTo>
                      <a:cubicBezTo>
                        <a:pt x="371" y="15"/>
                        <a:pt x="360" y="20"/>
                        <a:pt x="350" y="25"/>
                      </a:cubicBezTo>
                      <a:cubicBezTo>
                        <a:pt x="158" y="150"/>
                        <a:pt x="99" y="346"/>
                        <a:pt x="71" y="558"/>
                      </a:cubicBezTo>
                      <a:cubicBezTo>
                        <a:pt x="1" y="1115"/>
                        <a:pt x="314" y="1530"/>
                        <a:pt x="848" y="1586"/>
                      </a:cubicBezTo>
                      <a:cubicBezTo>
                        <a:pt x="866" y="1588"/>
                        <a:pt x="884" y="1589"/>
                        <a:pt x="902" y="1589"/>
                      </a:cubicBezTo>
                      <a:cubicBezTo>
                        <a:pt x="1069" y="1589"/>
                        <a:pt x="1204" y="1501"/>
                        <a:pt x="1269" y="1341"/>
                      </a:cubicBezTo>
                      <a:cubicBezTo>
                        <a:pt x="1344" y="1163"/>
                        <a:pt x="1323" y="962"/>
                        <a:pt x="1047" y="935"/>
                      </a:cubicBezTo>
                      <a:cubicBezTo>
                        <a:pt x="1033" y="934"/>
                        <a:pt x="1018" y="933"/>
                        <a:pt x="1004" y="933"/>
                      </a:cubicBezTo>
                      <a:cubicBezTo>
                        <a:pt x="912" y="933"/>
                        <a:pt x="833" y="964"/>
                        <a:pt x="783" y="1048"/>
                      </a:cubicBezTo>
                      <a:cubicBezTo>
                        <a:pt x="725" y="1143"/>
                        <a:pt x="724" y="1245"/>
                        <a:pt x="793" y="1341"/>
                      </a:cubicBezTo>
                      <a:cubicBezTo>
                        <a:pt x="808" y="1360"/>
                        <a:pt x="818" y="1380"/>
                        <a:pt x="830" y="1403"/>
                      </a:cubicBezTo>
                      <a:cubicBezTo>
                        <a:pt x="823" y="1405"/>
                        <a:pt x="814" y="1406"/>
                        <a:pt x="804" y="1406"/>
                      </a:cubicBezTo>
                      <a:cubicBezTo>
                        <a:pt x="725" y="1406"/>
                        <a:pt x="594" y="1329"/>
                        <a:pt x="512" y="1214"/>
                      </a:cubicBezTo>
                      <a:cubicBezTo>
                        <a:pt x="246" y="841"/>
                        <a:pt x="188" y="442"/>
                        <a:pt x="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5" name="Google Shape;8675;p37"/>
                <p:cNvSpPr/>
                <p:nvPr/>
              </p:nvSpPr>
              <p:spPr>
                <a:xfrm>
                  <a:off x="2999603" y="4330634"/>
                  <a:ext cx="106528" cy="195207"/>
                </a:xfrm>
                <a:custGeom>
                  <a:avLst/>
                  <a:gdLst/>
                  <a:ahLst/>
                  <a:cxnLst/>
                  <a:rect l="l" t="t" r="r" b="b"/>
                  <a:pathLst>
                    <a:path w="1134" h="2078" extrusionOk="0">
                      <a:moveTo>
                        <a:pt x="413" y="0"/>
                      </a:moveTo>
                      <a:cubicBezTo>
                        <a:pt x="281" y="0"/>
                        <a:pt x="153" y="30"/>
                        <a:pt x="30" y="91"/>
                      </a:cubicBezTo>
                      <a:cubicBezTo>
                        <a:pt x="15" y="99"/>
                        <a:pt x="1" y="109"/>
                        <a:pt x="1" y="109"/>
                      </a:cubicBezTo>
                      <a:cubicBezTo>
                        <a:pt x="86" y="135"/>
                        <a:pt x="180" y="156"/>
                        <a:pt x="266" y="194"/>
                      </a:cubicBezTo>
                      <a:cubicBezTo>
                        <a:pt x="322" y="220"/>
                        <a:pt x="362" y="275"/>
                        <a:pt x="350" y="347"/>
                      </a:cubicBezTo>
                      <a:cubicBezTo>
                        <a:pt x="337" y="415"/>
                        <a:pt x="279" y="429"/>
                        <a:pt x="223" y="444"/>
                      </a:cubicBezTo>
                      <a:cubicBezTo>
                        <a:pt x="195" y="450"/>
                        <a:pt x="163" y="456"/>
                        <a:pt x="140" y="474"/>
                      </a:cubicBezTo>
                      <a:cubicBezTo>
                        <a:pt x="99" y="506"/>
                        <a:pt x="63" y="546"/>
                        <a:pt x="24" y="583"/>
                      </a:cubicBezTo>
                      <a:cubicBezTo>
                        <a:pt x="29" y="591"/>
                        <a:pt x="36" y="598"/>
                        <a:pt x="41" y="605"/>
                      </a:cubicBezTo>
                      <a:cubicBezTo>
                        <a:pt x="155" y="512"/>
                        <a:pt x="289" y="474"/>
                        <a:pt x="432" y="467"/>
                      </a:cubicBezTo>
                      <a:cubicBezTo>
                        <a:pt x="439" y="466"/>
                        <a:pt x="446" y="466"/>
                        <a:pt x="453" y="466"/>
                      </a:cubicBezTo>
                      <a:cubicBezTo>
                        <a:pt x="693" y="466"/>
                        <a:pt x="888" y="662"/>
                        <a:pt x="882" y="908"/>
                      </a:cubicBezTo>
                      <a:cubicBezTo>
                        <a:pt x="879" y="982"/>
                        <a:pt x="847" y="1037"/>
                        <a:pt x="779" y="1068"/>
                      </a:cubicBezTo>
                      <a:cubicBezTo>
                        <a:pt x="762" y="1075"/>
                        <a:pt x="746" y="1079"/>
                        <a:pt x="731" y="1079"/>
                      </a:cubicBezTo>
                      <a:cubicBezTo>
                        <a:pt x="689" y="1079"/>
                        <a:pt x="654" y="1052"/>
                        <a:pt x="622" y="1018"/>
                      </a:cubicBezTo>
                      <a:cubicBezTo>
                        <a:pt x="605" y="1002"/>
                        <a:pt x="587" y="986"/>
                        <a:pt x="569" y="971"/>
                      </a:cubicBezTo>
                      <a:lnTo>
                        <a:pt x="569" y="971"/>
                      </a:lnTo>
                      <a:cubicBezTo>
                        <a:pt x="661" y="1133"/>
                        <a:pt x="686" y="1306"/>
                        <a:pt x="651" y="1479"/>
                      </a:cubicBezTo>
                      <a:cubicBezTo>
                        <a:pt x="630" y="1603"/>
                        <a:pt x="579" y="1726"/>
                        <a:pt x="521" y="1838"/>
                      </a:cubicBezTo>
                      <a:cubicBezTo>
                        <a:pt x="458" y="1959"/>
                        <a:pt x="347" y="2029"/>
                        <a:pt x="184" y="2032"/>
                      </a:cubicBezTo>
                      <a:cubicBezTo>
                        <a:pt x="214" y="2047"/>
                        <a:pt x="225" y="2055"/>
                        <a:pt x="235" y="2058"/>
                      </a:cubicBezTo>
                      <a:cubicBezTo>
                        <a:pt x="271" y="2072"/>
                        <a:pt x="308" y="2078"/>
                        <a:pt x="343" y="2078"/>
                      </a:cubicBezTo>
                      <a:cubicBezTo>
                        <a:pt x="456" y="2078"/>
                        <a:pt x="560" y="2014"/>
                        <a:pt x="625" y="1901"/>
                      </a:cubicBezTo>
                      <a:cubicBezTo>
                        <a:pt x="724" y="1732"/>
                        <a:pt x="754" y="1550"/>
                        <a:pt x="744" y="1358"/>
                      </a:cubicBezTo>
                      <a:cubicBezTo>
                        <a:pt x="743" y="1328"/>
                        <a:pt x="748" y="1297"/>
                        <a:pt x="751" y="1261"/>
                      </a:cubicBezTo>
                      <a:cubicBezTo>
                        <a:pt x="772" y="1268"/>
                        <a:pt x="782" y="1271"/>
                        <a:pt x="789" y="1276"/>
                      </a:cubicBezTo>
                      <a:cubicBezTo>
                        <a:pt x="826" y="1308"/>
                        <a:pt x="857" y="1325"/>
                        <a:pt x="885" y="1325"/>
                      </a:cubicBezTo>
                      <a:cubicBezTo>
                        <a:pt x="919" y="1325"/>
                        <a:pt x="948" y="1301"/>
                        <a:pt x="979" y="1252"/>
                      </a:cubicBezTo>
                      <a:cubicBezTo>
                        <a:pt x="995" y="1225"/>
                        <a:pt x="1010" y="1195"/>
                        <a:pt x="1021" y="1165"/>
                      </a:cubicBezTo>
                      <a:cubicBezTo>
                        <a:pt x="1134" y="874"/>
                        <a:pt x="969" y="490"/>
                        <a:pt x="681" y="368"/>
                      </a:cubicBezTo>
                      <a:cubicBezTo>
                        <a:pt x="670" y="363"/>
                        <a:pt x="660" y="354"/>
                        <a:pt x="641" y="343"/>
                      </a:cubicBezTo>
                      <a:cubicBezTo>
                        <a:pt x="662" y="330"/>
                        <a:pt x="676" y="321"/>
                        <a:pt x="691" y="313"/>
                      </a:cubicBezTo>
                      <a:cubicBezTo>
                        <a:pt x="804" y="248"/>
                        <a:pt x="810" y="137"/>
                        <a:pt x="702" y="65"/>
                      </a:cubicBezTo>
                      <a:cubicBezTo>
                        <a:pt x="662" y="39"/>
                        <a:pt x="613" y="21"/>
                        <a:pt x="565" y="13"/>
                      </a:cubicBezTo>
                      <a:cubicBezTo>
                        <a:pt x="514" y="5"/>
                        <a:pt x="463"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6" name="Google Shape;8676;p37"/>
                <p:cNvSpPr/>
                <p:nvPr/>
              </p:nvSpPr>
              <p:spPr>
                <a:xfrm>
                  <a:off x="2851079" y="4056979"/>
                  <a:ext cx="97322" cy="79097"/>
                </a:xfrm>
                <a:custGeom>
                  <a:avLst/>
                  <a:gdLst/>
                  <a:ahLst/>
                  <a:cxnLst/>
                  <a:rect l="l" t="t" r="r" b="b"/>
                  <a:pathLst>
                    <a:path w="1036" h="842" extrusionOk="0">
                      <a:moveTo>
                        <a:pt x="470" y="1"/>
                      </a:moveTo>
                      <a:cubicBezTo>
                        <a:pt x="354" y="1"/>
                        <a:pt x="244" y="45"/>
                        <a:pt x="153" y="136"/>
                      </a:cubicBezTo>
                      <a:cubicBezTo>
                        <a:pt x="25" y="264"/>
                        <a:pt x="0" y="428"/>
                        <a:pt x="40" y="599"/>
                      </a:cubicBezTo>
                      <a:cubicBezTo>
                        <a:pt x="63" y="694"/>
                        <a:pt x="131" y="746"/>
                        <a:pt x="215" y="746"/>
                      </a:cubicBezTo>
                      <a:cubicBezTo>
                        <a:pt x="229" y="746"/>
                        <a:pt x="243" y="744"/>
                        <a:pt x="257" y="741"/>
                      </a:cubicBezTo>
                      <a:cubicBezTo>
                        <a:pt x="364" y="723"/>
                        <a:pt x="438" y="632"/>
                        <a:pt x="424" y="523"/>
                      </a:cubicBezTo>
                      <a:cubicBezTo>
                        <a:pt x="419" y="488"/>
                        <a:pt x="391" y="446"/>
                        <a:pt x="361" y="428"/>
                      </a:cubicBezTo>
                      <a:cubicBezTo>
                        <a:pt x="350" y="422"/>
                        <a:pt x="340" y="420"/>
                        <a:pt x="330" y="420"/>
                      </a:cubicBezTo>
                      <a:cubicBezTo>
                        <a:pt x="302" y="420"/>
                        <a:pt x="278" y="443"/>
                        <a:pt x="258" y="475"/>
                      </a:cubicBezTo>
                      <a:cubicBezTo>
                        <a:pt x="244" y="498"/>
                        <a:pt x="228" y="509"/>
                        <a:pt x="213" y="509"/>
                      </a:cubicBezTo>
                      <a:cubicBezTo>
                        <a:pt x="195" y="509"/>
                        <a:pt x="178" y="495"/>
                        <a:pt x="165" y="467"/>
                      </a:cubicBezTo>
                      <a:cubicBezTo>
                        <a:pt x="135" y="401"/>
                        <a:pt x="143" y="336"/>
                        <a:pt x="190" y="280"/>
                      </a:cubicBezTo>
                      <a:cubicBezTo>
                        <a:pt x="246" y="213"/>
                        <a:pt x="321" y="178"/>
                        <a:pt x="405" y="178"/>
                      </a:cubicBezTo>
                      <a:cubicBezTo>
                        <a:pt x="438" y="178"/>
                        <a:pt x="472" y="184"/>
                        <a:pt x="506" y="194"/>
                      </a:cubicBezTo>
                      <a:cubicBezTo>
                        <a:pt x="697" y="253"/>
                        <a:pt x="795" y="394"/>
                        <a:pt x="851" y="573"/>
                      </a:cubicBezTo>
                      <a:cubicBezTo>
                        <a:pt x="877" y="657"/>
                        <a:pt x="894" y="743"/>
                        <a:pt x="918" y="842"/>
                      </a:cubicBezTo>
                      <a:cubicBezTo>
                        <a:pt x="949" y="766"/>
                        <a:pt x="969" y="702"/>
                        <a:pt x="998" y="642"/>
                      </a:cubicBezTo>
                      <a:cubicBezTo>
                        <a:pt x="1031" y="581"/>
                        <a:pt x="1035" y="521"/>
                        <a:pt x="1018" y="456"/>
                      </a:cubicBezTo>
                      <a:cubicBezTo>
                        <a:pt x="960" y="248"/>
                        <a:pt x="837" y="91"/>
                        <a:pt x="626" y="26"/>
                      </a:cubicBezTo>
                      <a:cubicBezTo>
                        <a:pt x="573" y="9"/>
                        <a:pt x="521" y="1"/>
                        <a:pt x="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7" name="Google Shape;8677;p37"/>
                <p:cNvSpPr/>
                <p:nvPr/>
              </p:nvSpPr>
              <p:spPr>
                <a:xfrm>
                  <a:off x="2950377" y="3982295"/>
                  <a:ext cx="102958" cy="116580"/>
                </a:xfrm>
                <a:custGeom>
                  <a:avLst/>
                  <a:gdLst/>
                  <a:ahLst/>
                  <a:cxnLst/>
                  <a:rect l="l" t="t" r="r" b="b"/>
                  <a:pathLst>
                    <a:path w="1096" h="1241" extrusionOk="0">
                      <a:moveTo>
                        <a:pt x="773" y="0"/>
                      </a:moveTo>
                      <a:cubicBezTo>
                        <a:pt x="580" y="0"/>
                        <a:pt x="410" y="70"/>
                        <a:pt x="270" y="222"/>
                      </a:cubicBezTo>
                      <a:cubicBezTo>
                        <a:pt x="1" y="517"/>
                        <a:pt x="41" y="877"/>
                        <a:pt x="41" y="1241"/>
                      </a:cubicBezTo>
                      <a:cubicBezTo>
                        <a:pt x="119" y="1165"/>
                        <a:pt x="163" y="1096"/>
                        <a:pt x="160" y="989"/>
                      </a:cubicBezTo>
                      <a:cubicBezTo>
                        <a:pt x="153" y="799"/>
                        <a:pt x="186" y="610"/>
                        <a:pt x="263" y="432"/>
                      </a:cubicBezTo>
                      <a:cubicBezTo>
                        <a:pt x="351" y="229"/>
                        <a:pt x="517" y="136"/>
                        <a:pt x="725" y="107"/>
                      </a:cubicBezTo>
                      <a:cubicBezTo>
                        <a:pt x="737" y="105"/>
                        <a:pt x="749" y="104"/>
                        <a:pt x="761" y="104"/>
                      </a:cubicBezTo>
                      <a:cubicBezTo>
                        <a:pt x="803" y="104"/>
                        <a:pt x="843" y="118"/>
                        <a:pt x="874" y="166"/>
                      </a:cubicBezTo>
                      <a:cubicBezTo>
                        <a:pt x="844" y="197"/>
                        <a:pt x="814" y="226"/>
                        <a:pt x="787" y="255"/>
                      </a:cubicBezTo>
                      <a:cubicBezTo>
                        <a:pt x="733" y="316"/>
                        <a:pt x="746" y="431"/>
                        <a:pt x="812" y="490"/>
                      </a:cubicBezTo>
                      <a:cubicBezTo>
                        <a:pt x="833" y="509"/>
                        <a:pt x="858" y="518"/>
                        <a:pt x="884" y="518"/>
                      </a:cubicBezTo>
                      <a:cubicBezTo>
                        <a:pt x="923" y="518"/>
                        <a:pt x="966" y="498"/>
                        <a:pt x="1003" y="459"/>
                      </a:cubicBezTo>
                      <a:cubicBezTo>
                        <a:pt x="1084" y="373"/>
                        <a:pt x="1096" y="270"/>
                        <a:pt x="1064" y="162"/>
                      </a:cubicBezTo>
                      <a:cubicBezTo>
                        <a:pt x="1034" y="61"/>
                        <a:pt x="953" y="13"/>
                        <a:pt x="858" y="5"/>
                      </a:cubicBezTo>
                      <a:cubicBezTo>
                        <a:pt x="829" y="2"/>
                        <a:pt x="801" y="0"/>
                        <a:pt x="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8" name="Google Shape;8678;p37"/>
                <p:cNvSpPr/>
                <p:nvPr/>
              </p:nvSpPr>
              <p:spPr>
                <a:xfrm>
                  <a:off x="2893635" y="4258298"/>
                  <a:ext cx="34006" cy="35979"/>
                </a:xfrm>
                <a:custGeom>
                  <a:avLst/>
                  <a:gdLst/>
                  <a:ahLst/>
                  <a:cxnLst/>
                  <a:rect l="l" t="t" r="r" b="b"/>
                  <a:pathLst>
                    <a:path w="362" h="383" extrusionOk="0">
                      <a:moveTo>
                        <a:pt x="18" y="0"/>
                      </a:moveTo>
                      <a:cubicBezTo>
                        <a:pt x="12" y="6"/>
                        <a:pt x="7" y="13"/>
                        <a:pt x="1" y="21"/>
                      </a:cubicBezTo>
                      <a:cubicBezTo>
                        <a:pt x="59" y="218"/>
                        <a:pt x="197" y="383"/>
                        <a:pt x="339" y="383"/>
                      </a:cubicBezTo>
                      <a:cubicBezTo>
                        <a:pt x="346" y="383"/>
                        <a:pt x="354" y="382"/>
                        <a:pt x="361" y="381"/>
                      </a:cubicBezTo>
                      <a:cubicBezTo>
                        <a:pt x="347" y="342"/>
                        <a:pt x="340" y="301"/>
                        <a:pt x="317" y="275"/>
                      </a:cubicBezTo>
                      <a:cubicBezTo>
                        <a:pt x="276" y="229"/>
                        <a:pt x="225" y="196"/>
                        <a:pt x="180" y="155"/>
                      </a:cubicBezTo>
                      <a:cubicBezTo>
                        <a:pt x="125" y="104"/>
                        <a:pt x="73" y="52"/>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9" name="Google Shape;8679;p37"/>
                <p:cNvSpPr/>
                <p:nvPr/>
              </p:nvSpPr>
              <p:spPr>
                <a:xfrm>
                  <a:off x="2883396" y="4287796"/>
                  <a:ext cx="44622" cy="19070"/>
                </a:xfrm>
                <a:custGeom>
                  <a:avLst/>
                  <a:gdLst/>
                  <a:ahLst/>
                  <a:cxnLst/>
                  <a:rect l="l" t="t" r="r" b="b"/>
                  <a:pathLst>
                    <a:path w="475" h="203" extrusionOk="0">
                      <a:moveTo>
                        <a:pt x="151" y="1"/>
                      </a:moveTo>
                      <a:cubicBezTo>
                        <a:pt x="146" y="1"/>
                        <a:pt x="140" y="1"/>
                        <a:pt x="135" y="2"/>
                      </a:cubicBezTo>
                      <a:cubicBezTo>
                        <a:pt x="86" y="10"/>
                        <a:pt x="41" y="38"/>
                        <a:pt x="0" y="57"/>
                      </a:cubicBezTo>
                      <a:cubicBezTo>
                        <a:pt x="109" y="98"/>
                        <a:pt x="210" y="137"/>
                        <a:pt x="311" y="176"/>
                      </a:cubicBezTo>
                      <a:cubicBezTo>
                        <a:pt x="337" y="184"/>
                        <a:pt x="363" y="195"/>
                        <a:pt x="388" y="200"/>
                      </a:cubicBezTo>
                      <a:cubicBezTo>
                        <a:pt x="399" y="201"/>
                        <a:pt x="410" y="202"/>
                        <a:pt x="419" y="202"/>
                      </a:cubicBezTo>
                      <a:cubicBezTo>
                        <a:pt x="454" y="202"/>
                        <a:pt x="474" y="188"/>
                        <a:pt x="462" y="153"/>
                      </a:cubicBezTo>
                      <a:cubicBezTo>
                        <a:pt x="377" y="104"/>
                        <a:pt x="312" y="63"/>
                        <a:pt x="243" y="28"/>
                      </a:cubicBezTo>
                      <a:cubicBezTo>
                        <a:pt x="215" y="14"/>
                        <a:pt x="181"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680" name="Google Shape;8680;p37"/>
                <p:cNvGrpSpPr/>
                <p:nvPr/>
              </p:nvGrpSpPr>
              <p:grpSpPr>
                <a:xfrm>
                  <a:off x="2883114" y="4252568"/>
                  <a:ext cx="45467" cy="65290"/>
                  <a:chOff x="2883114" y="4252568"/>
                  <a:chExt cx="45467" cy="65290"/>
                </a:xfrm>
              </p:grpSpPr>
              <p:sp>
                <p:nvSpPr>
                  <p:cNvPr id="8681" name="Google Shape;8681;p37"/>
                  <p:cNvSpPr/>
                  <p:nvPr/>
                </p:nvSpPr>
                <p:spPr>
                  <a:xfrm>
                    <a:off x="2891851" y="4252568"/>
                    <a:ext cx="36731" cy="30155"/>
                  </a:xfrm>
                  <a:custGeom>
                    <a:avLst/>
                    <a:gdLst/>
                    <a:ahLst/>
                    <a:cxnLst/>
                    <a:rect l="l" t="t" r="r" b="b"/>
                    <a:pathLst>
                      <a:path w="391" h="321" extrusionOk="0">
                        <a:moveTo>
                          <a:pt x="101" y="1"/>
                        </a:moveTo>
                        <a:cubicBezTo>
                          <a:pt x="69" y="1"/>
                          <a:pt x="36" y="6"/>
                          <a:pt x="1" y="16"/>
                        </a:cubicBezTo>
                        <a:cubicBezTo>
                          <a:pt x="127" y="47"/>
                          <a:pt x="186" y="136"/>
                          <a:pt x="252" y="221"/>
                        </a:cubicBezTo>
                        <a:cubicBezTo>
                          <a:pt x="279" y="256"/>
                          <a:pt x="315" y="283"/>
                          <a:pt x="355" y="320"/>
                        </a:cubicBezTo>
                        <a:cubicBezTo>
                          <a:pt x="390" y="134"/>
                          <a:pt x="270"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2" name="Google Shape;8682;p37"/>
                  <p:cNvSpPr/>
                  <p:nvPr/>
                </p:nvSpPr>
                <p:spPr>
                  <a:xfrm>
                    <a:off x="2883114" y="4300197"/>
                    <a:ext cx="44152" cy="17661"/>
                  </a:xfrm>
                  <a:custGeom>
                    <a:avLst/>
                    <a:gdLst/>
                    <a:ahLst/>
                    <a:cxnLst/>
                    <a:rect l="l" t="t" r="r" b="b"/>
                    <a:pathLst>
                      <a:path w="470" h="188" extrusionOk="0">
                        <a:moveTo>
                          <a:pt x="62" y="0"/>
                        </a:moveTo>
                        <a:cubicBezTo>
                          <a:pt x="42" y="0"/>
                          <a:pt x="22" y="3"/>
                          <a:pt x="1" y="8"/>
                        </a:cubicBezTo>
                        <a:cubicBezTo>
                          <a:pt x="112" y="68"/>
                          <a:pt x="202" y="126"/>
                          <a:pt x="300" y="173"/>
                        </a:cubicBezTo>
                        <a:cubicBezTo>
                          <a:pt x="321" y="183"/>
                          <a:pt x="341" y="188"/>
                          <a:pt x="359" y="188"/>
                        </a:cubicBezTo>
                        <a:cubicBezTo>
                          <a:pt x="402" y="188"/>
                          <a:pt x="438" y="161"/>
                          <a:pt x="470" y="108"/>
                        </a:cubicBezTo>
                        <a:lnTo>
                          <a:pt x="470" y="108"/>
                        </a:lnTo>
                        <a:cubicBezTo>
                          <a:pt x="457" y="110"/>
                          <a:pt x="445" y="111"/>
                          <a:pt x="433" y="111"/>
                        </a:cubicBezTo>
                        <a:cubicBezTo>
                          <a:pt x="300" y="111"/>
                          <a:pt x="200"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683" name="Google Shape;8683;p37"/>
                <p:cNvSpPr/>
                <p:nvPr/>
              </p:nvSpPr>
              <p:spPr>
                <a:xfrm>
                  <a:off x="2956953" y="4294185"/>
                  <a:ext cx="39361" cy="13527"/>
                </a:xfrm>
                <a:custGeom>
                  <a:avLst/>
                  <a:gdLst/>
                  <a:ahLst/>
                  <a:cxnLst/>
                  <a:rect l="l" t="t" r="r" b="b"/>
                  <a:pathLst>
                    <a:path w="419" h="144" extrusionOk="0">
                      <a:moveTo>
                        <a:pt x="214" y="0"/>
                      </a:moveTo>
                      <a:cubicBezTo>
                        <a:pt x="154" y="0"/>
                        <a:pt x="94" y="18"/>
                        <a:pt x="40" y="53"/>
                      </a:cubicBezTo>
                      <a:cubicBezTo>
                        <a:pt x="20" y="67"/>
                        <a:pt x="13" y="101"/>
                        <a:pt x="0" y="125"/>
                      </a:cubicBezTo>
                      <a:cubicBezTo>
                        <a:pt x="5" y="130"/>
                        <a:pt x="10" y="137"/>
                        <a:pt x="16" y="144"/>
                      </a:cubicBezTo>
                      <a:cubicBezTo>
                        <a:pt x="152" y="120"/>
                        <a:pt x="287" y="97"/>
                        <a:pt x="418" y="74"/>
                      </a:cubicBezTo>
                      <a:cubicBezTo>
                        <a:pt x="359" y="26"/>
                        <a:pt x="286"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4" name="Google Shape;8684;p37"/>
                <p:cNvSpPr/>
                <p:nvPr/>
              </p:nvSpPr>
              <p:spPr>
                <a:xfrm>
                  <a:off x="2957798" y="4304236"/>
                  <a:ext cx="35885" cy="13621"/>
                </a:xfrm>
                <a:custGeom>
                  <a:avLst/>
                  <a:gdLst/>
                  <a:ahLst/>
                  <a:cxnLst/>
                  <a:rect l="l" t="t" r="r" b="b"/>
                  <a:pathLst>
                    <a:path w="382" h="145" extrusionOk="0">
                      <a:moveTo>
                        <a:pt x="381" y="1"/>
                      </a:moveTo>
                      <a:cubicBezTo>
                        <a:pt x="254" y="28"/>
                        <a:pt x="128" y="56"/>
                        <a:pt x="0" y="83"/>
                      </a:cubicBezTo>
                      <a:cubicBezTo>
                        <a:pt x="15" y="126"/>
                        <a:pt x="55" y="145"/>
                        <a:pt x="105" y="145"/>
                      </a:cubicBezTo>
                      <a:cubicBezTo>
                        <a:pt x="191" y="145"/>
                        <a:pt x="308" y="89"/>
                        <a:pt x="38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685" name="Google Shape;8685;p37"/>
                <p:cNvGrpSpPr/>
                <p:nvPr/>
              </p:nvGrpSpPr>
              <p:grpSpPr>
                <a:xfrm>
                  <a:off x="2887341" y="4172905"/>
                  <a:ext cx="120058" cy="122970"/>
                  <a:chOff x="2887341" y="4172905"/>
                  <a:chExt cx="120058" cy="122970"/>
                </a:xfrm>
              </p:grpSpPr>
              <p:sp>
                <p:nvSpPr>
                  <p:cNvPr id="8686" name="Google Shape;8686;p37"/>
                  <p:cNvSpPr/>
                  <p:nvPr/>
                </p:nvSpPr>
                <p:spPr>
                  <a:xfrm>
                    <a:off x="2957141" y="4242328"/>
                    <a:ext cx="21982" cy="41897"/>
                  </a:xfrm>
                  <a:custGeom>
                    <a:avLst/>
                    <a:gdLst/>
                    <a:ahLst/>
                    <a:cxnLst/>
                    <a:rect l="l" t="t" r="r" b="b"/>
                    <a:pathLst>
                      <a:path w="234" h="446" extrusionOk="0">
                        <a:moveTo>
                          <a:pt x="114" y="1"/>
                        </a:moveTo>
                        <a:cubicBezTo>
                          <a:pt x="106" y="1"/>
                          <a:pt x="97" y="2"/>
                          <a:pt x="88" y="6"/>
                        </a:cubicBezTo>
                        <a:cubicBezTo>
                          <a:pt x="55" y="19"/>
                          <a:pt x="11" y="55"/>
                          <a:pt x="8" y="84"/>
                        </a:cubicBezTo>
                        <a:cubicBezTo>
                          <a:pt x="0" y="198"/>
                          <a:pt x="5" y="315"/>
                          <a:pt x="5" y="446"/>
                        </a:cubicBezTo>
                        <a:cubicBezTo>
                          <a:pt x="54" y="408"/>
                          <a:pt x="90" y="383"/>
                          <a:pt x="122" y="353"/>
                        </a:cubicBezTo>
                        <a:cubicBezTo>
                          <a:pt x="205" y="280"/>
                          <a:pt x="234" y="154"/>
                          <a:pt x="192" y="64"/>
                        </a:cubicBezTo>
                        <a:cubicBezTo>
                          <a:pt x="176" y="28"/>
                          <a:pt x="148"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7" name="Google Shape;8687;p37"/>
                  <p:cNvSpPr/>
                  <p:nvPr/>
                </p:nvSpPr>
                <p:spPr>
                  <a:xfrm>
                    <a:off x="2887341" y="4187372"/>
                    <a:ext cx="22358" cy="32034"/>
                  </a:xfrm>
                  <a:custGeom>
                    <a:avLst/>
                    <a:gdLst/>
                    <a:ahLst/>
                    <a:cxnLst/>
                    <a:rect l="l" t="t" r="r" b="b"/>
                    <a:pathLst>
                      <a:path w="238" h="341" extrusionOk="0">
                        <a:moveTo>
                          <a:pt x="112" y="0"/>
                        </a:moveTo>
                        <a:cubicBezTo>
                          <a:pt x="69" y="0"/>
                          <a:pt x="30" y="35"/>
                          <a:pt x="18" y="94"/>
                        </a:cubicBezTo>
                        <a:cubicBezTo>
                          <a:pt x="0" y="184"/>
                          <a:pt x="17" y="269"/>
                          <a:pt x="73" y="341"/>
                        </a:cubicBezTo>
                        <a:cubicBezTo>
                          <a:pt x="116" y="317"/>
                          <a:pt x="155" y="297"/>
                          <a:pt x="196" y="276"/>
                        </a:cubicBezTo>
                        <a:cubicBezTo>
                          <a:pt x="206" y="232"/>
                          <a:pt x="217" y="192"/>
                          <a:pt x="227" y="152"/>
                        </a:cubicBezTo>
                        <a:cubicBezTo>
                          <a:pt x="238" y="101"/>
                          <a:pt x="181" y="13"/>
                          <a:pt x="131" y="2"/>
                        </a:cubicBezTo>
                        <a:cubicBezTo>
                          <a:pt x="124"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8" name="Google Shape;8688;p37"/>
                  <p:cNvSpPr/>
                  <p:nvPr/>
                </p:nvSpPr>
                <p:spPr>
                  <a:xfrm>
                    <a:off x="2908666" y="4228143"/>
                    <a:ext cx="18694" cy="31564"/>
                  </a:xfrm>
                  <a:custGeom>
                    <a:avLst/>
                    <a:gdLst/>
                    <a:ahLst/>
                    <a:cxnLst/>
                    <a:rect l="l" t="t" r="r" b="b"/>
                    <a:pathLst>
                      <a:path w="199" h="336" extrusionOk="0">
                        <a:moveTo>
                          <a:pt x="87" y="1"/>
                        </a:moveTo>
                        <a:cubicBezTo>
                          <a:pt x="83" y="1"/>
                          <a:pt x="79" y="1"/>
                          <a:pt x="75" y="2"/>
                        </a:cubicBezTo>
                        <a:cubicBezTo>
                          <a:pt x="52" y="8"/>
                          <a:pt x="23" y="41"/>
                          <a:pt x="17" y="67"/>
                        </a:cubicBezTo>
                        <a:cubicBezTo>
                          <a:pt x="1" y="131"/>
                          <a:pt x="23" y="189"/>
                          <a:pt x="73" y="233"/>
                        </a:cubicBezTo>
                        <a:cubicBezTo>
                          <a:pt x="108" y="264"/>
                          <a:pt x="144" y="292"/>
                          <a:pt x="196" y="336"/>
                        </a:cubicBezTo>
                        <a:cubicBezTo>
                          <a:pt x="196" y="259"/>
                          <a:pt x="199" y="196"/>
                          <a:pt x="194" y="131"/>
                        </a:cubicBezTo>
                        <a:cubicBezTo>
                          <a:pt x="191" y="96"/>
                          <a:pt x="178" y="58"/>
                          <a:pt x="157" y="32"/>
                        </a:cubicBezTo>
                        <a:cubicBezTo>
                          <a:pt x="143" y="14"/>
                          <a:pt x="11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9" name="Google Shape;8689;p37"/>
                  <p:cNvSpPr/>
                  <p:nvPr/>
                </p:nvSpPr>
                <p:spPr>
                  <a:xfrm>
                    <a:off x="2979687" y="4242704"/>
                    <a:ext cx="18882" cy="28934"/>
                  </a:xfrm>
                  <a:custGeom>
                    <a:avLst/>
                    <a:gdLst/>
                    <a:ahLst/>
                    <a:cxnLst/>
                    <a:rect l="l" t="t" r="r" b="b"/>
                    <a:pathLst>
                      <a:path w="201" h="308" extrusionOk="0">
                        <a:moveTo>
                          <a:pt x="55" y="0"/>
                        </a:moveTo>
                        <a:cubicBezTo>
                          <a:pt x="38" y="0"/>
                          <a:pt x="20" y="3"/>
                          <a:pt x="1" y="8"/>
                        </a:cubicBezTo>
                        <a:cubicBezTo>
                          <a:pt x="9" y="62"/>
                          <a:pt x="29" y="116"/>
                          <a:pt x="19" y="166"/>
                        </a:cubicBezTo>
                        <a:cubicBezTo>
                          <a:pt x="9" y="230"/>
                          <a:pt x="29" y="271"/>
                          <a:pt x="76" y="308"/>
                        </a:cubicBezTo>
                        <a:cubicBezTo>
                          <a:pt x="165" y="259"/>
                          <a:pt x="200" y="166"/>
                          <a:pt x="164" y="70"/>
                        </a:cubicBezTo>
                        <a:cubicBezTo>
                          <a:pt x="146" y="25"/>
                          <a:pt x="106"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0" name="Google Shape;8690;p37"/>
                  <p:cNvSpPr/>
                  <p:nvPr/>
                </p:nvSpPr>
                <p:spPr>
                  <a:xfrm>
                    <a:off x="2910545" y="4200900"/>
                    <a:ext cx="18036" cy="25458"/>
                  </a:xfrm>
                  <a:custGeom>
                    <a:avLst/>
                    <a:gdLst/>
                    <a:ahLst/>
                    <a:cxnLst/>
                    <a:rect l="l" t="t" r="r" b="b"/>
                    <a:pathLst>
                      <a:path w="192" h="271" extrusionOk="0">
                        <a:moveTo>
                          <a:pt x="88" y="0"/>
                        </a:moveTo>
                        <a:cubicBezTo>
                          <a:pt x="86" y="0"/>
                          <a:pt x="84" y="1"/>
                          <a:pt x="82" y="1"/>
                        </a:cubicBezTo>
                        <a:cubicBezTo>
                          <a:pt x="20" y="3"/>
                          <a:pt x="1" y="54"/>
                          <a:pt x="1" y="105"/>
                        </a:cubicBezTo>
                        <a:cubicBezTo>
                          <a:pt x="1" y="157"/>
                          <a:pt x="0" y="216"/>
                          <a:pt x="66" y="236"/>
                        </a:cubicBezTo>
                        <a:cubicBezTo>
                          <a:pt x="100" y="249"/>
                          <a:pt x="136" y="256"/>
                          <a:pt x="184" y="270"/>
                        </a:cubicBezTo>
                        <a:cubicBezTo>
                          <a:pt x="184" y="207"/>
                          <a:pt x="191" y="147"/>
                          <a:pt x="183" y="89"/>
                        </a:cubicBezTo>
                        <a:cubicBezTo>
                          <a:pt x="177" y="39"/>
                          <a:pt x="14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1" name="Google Shape;8691;p37"/>
                  <p:cNvSpPr/>
                  <p:nvPr/>
                </p:nvSpPr>
                <p:spPr>
                  <a:xfrm>
                    <a:off x="2892320" y="4219876"/>
                    <a:ext cx="20197" cy="28652"/>
                  </a:xfrm>
                  <a:custGeom>
                    <a:avLst/>
                    <a:gdLst/>
                    <a:ahLst/>
                    <a:cxnLst/>
                    <a:rect l="l" t="t" r="r" b="b"/>
                    <a:pathLst>
                      <a:path w="215" h="305" extrusionOk="0">
                        <a:moveTo>
                          <a:pt x="119" y="1"/>
                        </a:moveTo>
                        <a:cubicBezTo>
                          <a:pt x="116" y="1"/>
                          <a:pt x="113" y="1"/>
                          <a:pt x="110" y="2"/>
                        </a:cubicBezTo>
                        <a:cubicBezTo>
                          <a:pt x="32" y="24"/>
                          <a:pt x="0" y="119"/>
                          <a:pt x="25" y="222"/>
                        </a:cubicBezTo>
                        <a:cubicBezTo>
                          <a:pt x="39" y="285"/>
                          <a:pt x="54" y="304"/>
                          <a:pt x="111" y="304"/>
                        </a:cubicBezTo>
                        <a:cubicBezTo>
                          <a:pt x="126" y="304"/>
                          <a:pt x="143" y="303"/>
                          <a:pt x="164" y="301"/>
                        </a:cubicBezTo>
                        <a:cubicBezTo>
                          <a:pt x="139" y="213"/>
                          <a:pt x="120" y="126"/>
                          <a:pt x="215" y="36"/>
                        </a:cubicBezTo>
                        <a:cubicBezTo>
                          <a:pt x="176" y="23"/>
                          <a:pt x="14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2" name="Google Shape;8692;p37"/>
                  <p:cNvSpPr/>
                  <p:nvPr/>
                </p:nvSpPr>
                <p:spPr>
                  <a:xfrm>
                    <a:off x="2956577" y="4271075"/>
                    <a:ext cx="29309" cy="24800"/>
                  </a:xfrm>
                  <a:custGeom>
                    <a:avLst/>
                    <a:gdLst/>
                    <a:ahLst/>
                    <a:cxnLst/>
                    <a:rect l="l" t="t" r="r" b="b"/>
                    <a:pathLst>
                      <a:path w="312" h="264" extrusionOk="0">
                        <a:moveTo>
                          <a:pt x="240" y="0"/>
                        </a:moveTo>
                        <a:cubicBezTo>
                          <a:pt x="194" y="40"/>
                          <a:pt x="152" y="78"/>
                          <a:pt x="105" y="114"/>
                        </a:cubicBezTo>
                        <a:cubicBezTo>
                          <a:pt x="58" y="152"/>
                          <a:pt x="1" y="181"/>
                          <a:pt x="14" y="264"/>
                        </a:cubicBezTo>
                        <a:cubicBezTo>
                          <a:pt x="234" y="197"/>
                          <a:pt x="312" y="102"/>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3" name="Google Shape;8693;p37"/>
                  <p:cNvSpPr/>
                  <p:nvPr/>
                </p:nvSpPr>
                <p:spPr>
                  <a:xfrm>
                    <a:off x="2986920" y="4222318"/>
                    <a:ext cx="20479" cy="23109"/>
                  </a:xfrm>
                  <a:custGeom>
                    <a:avLst/>
                    <a:gdLst/>
                    <a:ahLst/>
                    <a:cxnLst/>
                    <a:rect l="l" t="t" r="r" b="b"/>
                    <a:pathLst>
                      <a:path w="218" h="246" extrusionOk="0">
                        <a:moveTo>
                          <a:pt x="107" y="1"/>
                        </a:moveTo>
                        <a:cubicBezTo>
                          <a:pt x="75" y="1"/>
                          <a:pt x="37" y="13"/>
                          <a:pt x="0" y="38"/>
                        </a:cubicBezTo>
                        <a:cubicBezTo>
                          <a:pt x="41" y="108"/>
                          <a:pt x="78" y="172"/>
                          <a:pt x="120" y="246"/>
                        </a:cubicBezTo>
                        <a:cubicBezTo>
                          <a:pt x="198" y="156"/>
                          <a:pt x="217" y="70"/>
                          <a:pt x="180" y="31"/>
                        </a:cubicBezTo>
                        <a:cubicBezTo>
                          <a:pt x="162" y="11"/>
                          <a:pt x="137"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4" name="Google Shape;8694;p37"/>
                  <p:cNvSpPr/>
                  <p:nvPr/>
                </p:nvSpPr>
                <p:spPr>
                  <a:xfrm>
                    <a:off x="2893823" y="4172905"/>
                    <a:ext cx="23861" cy="23297"/>
                  </a:xfrm>
                  <a:custGeom>
                    <a:avLst/>
                    <a:gdLst/>
                    <a:ahLst/>
                    <a:cxnLst/>
                    <a:rect l="l" t="t" r="r" b="b"/>
                    <a:pathLst>
                      <a:path w="254" h="248" extrusionOk="0">
                        <a:moveTo>
                          <a:pt x="79" y="0"/>
                        </a:moveTo>
                        <a:cubicBezTo>
                          <a:pt x="73" y="0"/>
                          <a:pt x="68" y="1"/>
                          <a:pt x="63" y="2"/>
                        </a:cubicBezTo>
                        <a:cubicBezTo>
                          <a:pt x="37" y="9"/>
                          <a:pt x="21" y="56"/>
                          <a:pt x="1" y="85"/>
                        </a:cubicBezTo>
                        <a:cubicBezTo>
                          <a:pt x="6" y="92"/>
                          <a:pt x="11" y="98"/>
                          <a:pt x="18" y="105"/>
                        </a:cubicBezTo>
                        <a:cubicBezTo>
                          <a:pt x="21" y="105"/>
                          <a:pt x="23" y="105"/>
                          <a:pt x="26" y="105"/>
                        </a:cubicBezTo>
                        <a:cubicBezTo>
                          <a:pt x="107" y="105"/>
                          <a:pt x="156" y="153"/>
                          <a:pt x="194" y="219"/>
                        </a:cubicBezTo>
                        <a:cubicBezTo>
                          <a:pt x="201" y="233"/>
                          <a:pt x="222" y="238"/>
                          <a:pt x="237" y="247"/>
                        </a:cubicBezTo>
                        <a:cubicBezTo>
                          <a:pt x="241" y="229"/>
                          <a:pt x="254" y="209"/>
                          <a:pt x="249" y="196"/>
                        </a:cubicBezTo>
                        <a:cubicBezTo>
                          <a:pt x="225" y="141"/>
                          <a:pt x="202" y="82"/>
                          <a:pt x="165" y="35"/>
                        </a:cubicBezTo>
                        <a:cubicBezTo>
                          <a:pt x="149" y="15"/>
                          <a:pt x="10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5" name="Google Shape;8695;p37"/>
                  <p:cNvSpPr/>
                  <p:nvPr/>
                </p:nvSpPr>
                <p:spPr>
                  <a:xfrm>
                    <a:off x="2963998" y="4225982"/>
                    <a:ext cx="24424" cy="12400"/>
                  </a:xfrm>
                  <a:custGeom>
                    <a:avLst/>
                    <a:gdLst/>
                    <a:ahLst/>
                    <a:cxnLst/>
                    <a:rect l="l" t="t" r="r" b="b"/>
                    <a:pathLst>
                      <a:path w="260" h="132" extrusionOk="0">
                        <a:moveTo>
                          <a:pt x="128" y="0"/>
                        </a:moveTo>
                        <a:cubicBezTo>
                          <a:pt x="127" y="0"/>
                          <a:pt x="126" y="0"/>
                          <a:pt x="124" y="0"/>
                        </a:cubicBezTo>
                        <a:cubicBezTo>
                          <a:pt x="54" y="4"/>
                          <a:pt x="12" y="45"/>
                          <a:pt x="0" y="131"/>
                        </a:cubicBezTo>
                        <a:lnTo>
                          <a:pt x="260" y="131"/>
                        </a:lnTo>
                        <a:cubicBezTo>
                          <a:pt x="225" y="55"/>
                          <a:pt x="19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696" name="Google Shape;8696;p37"/>
                <p:cNvSpPr/>
                <p:nvPr/>
              </p:nvSpPr>
              <p:spPr>
                <a:xfrm>
                  <a:off x="1978729" y="3977410"/>
                  <a:ext cx="1127468" cy="1166077"/>
                </a:xfrm>
                <a:custGeom>
                  <a:avLst/>
                  <a:gdLst/>
                  <a:ahLst/>
                  <a:cxnLst/>
                  <a:rect l="l" t="t" r="r" b="b"/>
                  <a:pathLst>
                    <a:path w="12002" h="12413" extrusionOk="0">
                      <a:moveTo>
                        <a:pt x="11114" y="53"/>
                      </a:moveTo>
                      <a:cubicBezTo>
                        <a:pt x="11143" y="53"/>
                        <a:pt x="11172" y="54"/>
                        <a:pt x="11202" y="58"/>
                      </a:cubicBezTo>
                      <a:cubicBezTo>
                        <a:pt x="11298" y="67"/>
                        <a:pt x="11378" y="114"/>
                        <a:pt x="11408" y="215"/>
                      </a:cubicBezTo>
                      <a:cubicBezTo>
                        <a:pt x="11440" y="323"/>
                        <a:pt x="11428" y="425"/>
                        <a:pt x="11347" y="512"/>
                      </a:cubicBezTo>
                      <a:cubicBezTo>
                        <a:pt x="11310" y="551"/>
                        <a:pt x="11268" y="571"/>
                        <a:pt x="11229" y="571"/>
                      </a:cubicBezTo>
                      <a:cubicBezTo>
                        <a:pt x="11202" y="571"/>
                        <a:pt x="11177" y="562"/>
                        <a:pt x="11156" y="543"/>
                      </a:cubicBezTo>
                      <a:cubicBezTo>
                        <a:pt x="11092" y="486"/>
                        <a:pt x="11078" y="371"/>
                        <a:pt x="11131" y="309"/>
                      </a:cubicBezTo>
                      <a:cubicBezTo>
                        <a:pt x="11157" y="278"/>
                        <a:pt x="11188" y="248"/>
                        <a:pt x="11217" y="218"/>
                      </a:cubicBezTo>
                      <a:cubicBezTo>
                        <a:pt x="11186" y="171"/>
                        <a:pt x="11145" y="157"/>
                        <a:pt x="11104" y="157"/>
                      </a:cubicBezTo>
                      <a:cubicBezTo>
                        <a:pt x="11093" y="157"/>
                        <a:pt x="11081" y="158"/>
                        <a:pt x="11069" y="160"/>
                      </a:cubicBezTo>
                      <a:cubicBezTo>
                        <a:pt x="10861" y="191"/>
                        <a:pt x="10695" y="283"/>
                        <a:pt x="10607" y="485"/>
                      </a:cubicBezTo>
                      <a:cubicBezTo>
                        <a:pt x="10530" y="663"/>
                        <a:pt x="10498" y="852"/>
                        <a:pt x="10504" y="1043"/>
                      </a:cubicBezTo>
                      <a:cubicBezTo>
                        <a:pt x="10506" y="1150"/>
                        <a:pt x="10462" y="1219"/>
                        <a:pt x="10385" y="1295"/>
                      </a:cubicBezTo>
                      <a:cubicBezTo>
                        <a:pt x="10385" y="929"/>
                        <a:pt x="10345" y="570"/>
                        <a:pt x="10614" y="276"/>
                      </a:cubicBezTo>
                      <a:cubicBezTo>
                        <a:pt x="10754" y="123"/>
                        <a:pt x="10922" y="53"/>
                        <a:pt x="11114" y="53"/>
                      </a:cubicBezTo>
                      <a:close/>
                      <a:moveTo>
                        <a:pt x="9756" y="849"/>
                      </a:moveTo>
                      <a:cubicBezTo>
                        <a:pt x="9807" y="849"/>
                        <a:pt x="9859" y="857"/>
                        <a:pt x="9912" y="874"/>
                      </a:cubicBezTo>
                      <a:cubicBezTo>
                        <a:pt x="10122" y="940"/>
                        <a:pt x="10244" y="1096"/>
                        <a:pt x="10304" y="1304"/>
                      </a:cubicBezTo>
                      <a:cubicBezTo>
                        <a:pt x="10321" y="1369"/>
                        <a:pt x="10317" y="1428"/>
                        <a:pt x="10284" y="1491"/>
                      </a:cubicBezTo>
                      <a:cubicBezTo>
                        <a:pt x="10255" y="1549"/>
                        <a:pt x="10234" y="1613"/>
                        <a:pt x="10204" y="1689"/>
                      </a:cubicBezTo>
                      <a:cubicBezTo>
                        <a:pt x="10181" y="1590"/>
                        <a:pt x="10164" y="1503"/>
                        <a:pt x="10137" y="1421"/>
                      </a:cubicBezTo>
                      <a:cubicBezTo>
                        <a:pt x="10081" y="1241"/>
                        <a:pt x="9983" y="1101"/>
                        <a:pt x="9792" y="1043"/>
                      </a:cubicBezTo>
                      <a:cubicBezTo>
                        <a:pt x="9757" y="1032"/>
                        <a:pt x="9723" y="1027"/>
                        <a:pt x="9690" y="1027"/>
                      </a:cubicBezTo>
                      <a:cubicBezTo>
                        <a:pt x="9606" y="1027"/>
                        <a:pt x="9532" y="1061"/>
                        <a:pt x="9476" y="1128"/>
                      </a:cubicBezTo>
                      <a:cubicBezTo>
                        <a:pt x="9429" y="1185"/>
                        <a:pt x="9423" y="1250"/>
                        <a:pt x="9451" y="1315"/>
                      </a:cubicBezTo>
                      <a:cubicBezTo>
                        <a:pt x="9464" y="1342"/>
                        <a:pt x="9481" y="1356"/>
                        <a:pt x="9499" y="1356"/>
                      </a:cubicBezTo>
                      <a:cubicBezTo>
                        <a:pt x="9514" y="1356"/>
                        <a:pt x="9530" y="1345"/>
                        <a:pt x="9544" y="1323"/>
                      </a:cubicBezTo>
                      <a:cubicBezTo>
                        <a:pt x="9564" y="1291"/>
                        <a:pt x="9588" y="1267"/>
                        <a:pt x="9616" y="1267"/>
                      </a:cubicBezTo>
                      <a:cubicBezTo>
                        <a:pt x="9626" y="1267"/>
                        <a:pt x="9636" y="1270"/>
                        <a:pt x="9647" y="1276"/>
                      </a:cubicBezTo>
                      <a:cubicBezTo>
                        <a:pt x="9676" y="1294"/>
                        <a:pt x="9704" y="1337"/>
                        <a:pt x="9710" y="1371"/>
                      </a:cubicBezTo>
                      <a:cubicBezTo>
                        <a:pt x="9724" y="1479"/>
                        <a:pt x="9651" y="1571"/>
                        <a:pt x="9543" y="1590"/>
                      </a:cubicBezTo>
                      <a:cubicBezTo>
                        <a:pt x="9529" y="1593"/>
                        <a:pt x="9516" y="1594"/>
                        <a:pt x="9502" y="1594"/>
                      </a:cubicBezTo>
                      <a:cubicBezTo>
                        <a:pt x="9418" y="1594"/>
                        <a:pt x="9349" y="1544"/>
                        <a:pt x="9326" y="1447"/>
                      </a:cubicBezTo>
                      <a:cubicBezTo>
                        <a:pt x="9287" y="1276"/>
                        <a:pt x="9311" y="1112"/>
                        <a:pt x="9439" y="984"/>
                      </a:cubicBezTo>
                      <a:cubicBezTo>
                        <a:pt x="9530" y="893"/>
                        <a:pt x="9640" y="849"/>
                        <a:pt x="9756" y="849"/>
                      </a:cubicBezTo>
                      <a:close/>
                      <a:moveTo>
                        <a:pt x="9822" y="2080"/>
                      </a:moveTo>
                      <a:cubicBezTo>
                        <a:pt x="9852" y="2080"/>
                        <a:pt x="9890" y="2095"/>
                        <a:pt x="9906" y="2114"/>
                      </a:cubicBezTo>
                      <a:cubicBezTo>
                        <a:pt x="9943" y="2161"/>
                        <a:pt x="9966" y="2221"/>
                        <a:pt x="9990" y="2276"/>
                      </a:cubicBezTo>
                      <a:cubicBezTo>
                        <a:pt x="9997" y="2289"/>
                        <a:pt x="9982" y="2309"/>
                        <a:pt x="9978" y="2326"/>
                      </a:cubicBezTo>
                      <a:cubicBezTo>
                        <a:pt x="9963" y="2318"/>
                        <a:pt x="9942" y="2313"/>
                        <a:pt x="9935" y="2299"/>
                      </a:cubicBezTo>
                      <a:cubicBezTo>
                        <a:pt x="9897" y="2234"/>
                        <a:pt x="9849" y="2185"/>
                        <a:pt x="9769" y="2185"/>
                      </a:cubicBezTo>
                      <a:cubicBezTo>
                        <a:pt x="9766" y="2185"/>
                        <a:pt x="9763" y="2185"/>
                        <a:pt x="9759" y="2185"/>
                      </a:cubicBezTo>
                      <a:cubicBezTo>
                        <a:pt x="9752" y="2179"/>
                        <a:pt x="9747" y="2173"/>
                        <a:pt x="9742" y="2166"/>
                      </a:cubicBezTo>
                      <a:cubicBezTo>
                        <a:pt x="9762" y="2138"/>
                        <a:pt x="9777" y="2091"/>
                        <a:pt x="9804" y="2082"/>
                      </a:cubicBezTo>
                      <a:cubicBezTo>
                        <a:pt x="9809" y="2080"/>
                        <a:pt x="9816" y="2080"/>
                        <a:pt x="9822" y="2080"/>
                      </a:cubicBezTo>
                      <a:close/>
                      <a:moveTo>
                        <a:pt x="9784" y="2235"/>
                      </a:moveTo>
                      <a:cubicBezTo>
                        <a:pt x="9790" y="2235"/>
                        <a:pt x="9796" y="2236"/>
                        <a:pt x="9803" y="2237"/>
                      </a:cubicBezTo>
                      <a:cubicBezTo>
                        <a:pt x="9853" y="2248"/>
                        <a:pt x="9910" y="2336"/>
                        <a:pt x="9899" y="2387"/>
                      </a:cubicBezTo>
                      <a:cubicBezTo>
                        <a:pt x="9889" y="2427"/>
                        <a:pt x="9879" y="2467"/>
                        <a:pt x="9868" y="2511"/>
                      </a:cubicBezTo>
                      <a:cubicBezTo>
                        <a:pt x="9827" y="2532"/>
                        <a:pt x="9788" y="2552"/>
                        <a:pt x="9745" y="2576"/>
                      </a:cubicBezTo>
                      <a:cubicBezTo>
                        <a:pt x="9689" y="2504"/>
                        <a:pt x="9672" y="2419"/>
                        <a:pt x="9690" y="2329"/>
                      </a:cubicBezTo>
                      <a:cubicBezTo>
                        <a:pt x="9702" y="2270"/>
                        <a:pt x="9741" y="2235"/>
                        <a:pt x="9784" y="2235"/>
                      </a:cubicBezTo>
                      <a:close/>
                      <a:moveTo>
                        <a:pt x="10007" y="2381"/>
                      </a:moveTo>
                      <a:cubicBezTo>
                        <a:pt x="10060" y="2381"/>
                        <a:pt x="10096" y="2419"/>
                        <a:pt x="10102" y="2470"/>
                      </a:cubicBezTo>
                      <a:cubicBezTo>
                        <a:pt x="10110" y="2526"/>
                        <a:pt x="10103" y="2586"/>
                        <a:pt x="10103" y="2649"/>
                      </a:cubicBezTo>
                      <a:cubicBezTo>
                        <a:pt x="10055" y="2635"/>
                        <a:pt x="10019" y="2626"/>
                        <a:pt x="9985" y="2616"/>
                      </a:cubicBezTo>
                      <a:cubicBezTo>
                        <a:pt x="9918" y="2596"/>
                        <a:pt x="9920" y="2537"/>
                        <a:pt x="9920" y="2485"/>
                      </a:cubicBezTo>
                      <a:cubicBezTo>
                        <a:pt x="9920" y="2434"/>
                        <a:pt x="9939" y="2383"/>
                        <a:pt x="10001" y="2381"/>
                      </a:cubicBezTo>
                      <a:cubicBezTo>
                        <a:pt x="10003" y="2381"/>
                        <a:pt x="10005" y="2381"/>
                        <a:pt x="10007" y="2381"/>
                      </a:cubicBezTo>
                      <a:close/>
                      <a:moveTo>
                        <a:pt x="10616" y="2646"/>
                      </a:moveTo>
                      <a:cubicBezTo>
                        <a:pt x="10687" y="2646"/>
                        <a:pt x="10713" y="2702"/>
                        <a:pt x="10748" y="2777"/>
                      </a:cubicBezTo>
                      <a:lnTo>
                        <a:pt x="10488" y="2777"/>
                      </a:lnTo>
                      <a:cubicBezTo>
                        <a:pt x="10500" y="2690"/>
                        <a:pt x="10544" y="2649"/>
                        <a:pt x="10612" y="2646"/>
                      </a:cubicBezTo>
                      <a:cubicBezTo>
                        <a:pt x="10614" y="2646"/>
                        <a:pt x="10615" y="2646"/>
                        <a:pt x="10616" y="2646"/>
                      </a:cubicBezTo>
                      <a:close/>
                      <a:moveTo>
                        <a:pt x="10839" y="2607"/>
                      </a:moveTo>
                      <a:cubicBezTo>
                        <a:pt x="10868" y="2607"/>
                        <a:pt x="10894" y="2617"/>
                        <a:pt x="10911" y="2638"/>
                      </a:cubicBezTo>
                      <a:cubicBezTo>
                        <a:pt x="10948" y="2679"/>
                        <a:pt x="10928" y="2763"/>
                        <a:pt x="10851" y="2853"/>
                      </a:cubicBezTo>
                      <a:cubicBezTo>
                        <a:pt x="10810" y="2780"/>
                        <a:pt x="10773" y="2715"/>
                        <a:pt x="10732" y="2645"/>
                      </a:cubicBezTo>
                      <a:cubicBezTo>
                        <a:pt x="10769" y="2620"/>
                        <a:pt x="10807" y="2607"/>
                        <a:pt x="10839" y="2607"/>
                      </a:cubicBezTo>
                      <a:close/>
                      <a:moveTo>
                        <a:pt x="9844" y="2582"/>
                      </a:moveTo>
                      <a:cubicBezTo>
                        <a:pt x="9869" y="2582"/>
                        <a:pt x="9901" y="2604"/>
                        <a:pt x="9940" y="2617"/>
                      </a:cubicBezTo>
                      <a:cubicBezTo>
                        <a:pt x="9845" y="2707"/>
                        <a:pt x="9864" y="2794"/>
                        <a:pt x="9889" y="2882"/>
                      </a:cubicBezTo>
                      <a:cubicBezTo>
                        <a:pt x="9868" y="2884"/>
                        <a:pt x="9851" y="2885"/>
                        <a:pt x="9836" y="2885"/>
                      </a:cubicBezTo>
                      <a:cubicBezTo>
                        <a:pt x="9779" y="2885"/>
                        <a:pt x="9764" y="2866"/>
                        <a:pt x="9750" y="2803"/>
                      </a:cubicBezTo>
                      <a:cubicBezTo>
                        <a:pt x="9725" y="2700"/>
                        <a:pt x="9757" y="2605"/>
                        <a:pt x="9835" y="2583"/>
                      </a:cubicBezTo>
                      <a:cubicBezTo>
                        <a:pt x="9838" y="2582"/>
                        <a:pt x="9841" y="2582"/>
                        <a:pt x="9844" y="2582"/>
                      </a:cubicBezTo>
                      <a:close/>
                      <a:moveTo>
                        <a:pt x="9986" y="2671"/>
                      </a:moveTo>
                      <a:cubicBezTo>
                        <a:pt x="10010" y="2671"/>
                        <a:pt x="10042" y="2685"/>
                        <a:pt x="10056" y="2702"/>
                      </a:cubicBezTo>
                      <a:cubicBezTo>
                        <a:pt x="10077" y="2728"/>
                        <a:pt x="10091" y="2767"/>
                        <a:pt x="10093" y="2801"/>
                      </a:cubicBezTo>
                      <a:cubicBezTo>
                        <a:pt x="10098" y="2863"/>
                        <a:pt x="10095" y="2927"/>
                        <a:pt x="10095" y="3005"/>
                      </a:cubicBezTo>
                      <a:cubicBezTo>
                        <a:pt x="10043" y="2961"/>
                        <a:pt x="10007" y="2934"/>
                        <a:pt x="9972" y="2903"/>
                      </a:cubicBezTo>
                      <a:cubicBezTo>
                        <a:pt x="9922" y="2858"/>
                        <a:pt x="9900" y="2801"/>
                        <a:pt x="9916" y="2737"/>
                      </a:cubicBezTo>
                      <a:cubicBezTo>
                        <a:pt x="9922" y="2711"/>
                        <a:pt x="9950" y="2679"/>
                        <a:pt x="9974" y="2672"/>
                      </a:cubicBezTo>
                      <a:cubicBezTo>
                        <a:pt x="9978" y="2671"/>
                        <a:pt x="9982" y="2671"/>
                        <a:pt x="9986" y="2671"/>
                      </a:cubicBezTo>
                      <a:close/>
                      <a:moveTo>
                        <a:pt x="10710" y="2824"/>
                      </a:moveTo>
                      <a:cubicBezTo>
                        <a:pt x="10761" y="2824"/>
                        <a:pt x="10801" y="2849"/>
                        <a:pt x="10820" y="2894"/>
                      </a:cubicBezTo>
                      <a:cubicBezTo>
                        <a:pt x="10856" y="2990"/>
                        <a:pt x="10821" y="3083"/>
                        <a:pt x="10732" y="3132"/>
                      </a:cubicBezTo>
                      <a:cubicBezTo>
                        <a:pt x="10685" y="3095"/>
                        <a:pt x="10665" y="3054"/>
                        <a:pt x="10675" y="2990"/>
                      </a:cubicBezTo>
                      <a:cubicBezTo>
                        <a:pt x="10684" y="2940"/>
                        <a:pt x="10664" y="2886"/>
                        <a:pt x="10656" y="2832"/>
                      </a:cubicBezTo>
                      <a:cubicBezTo>
                        <a:pt x="10675" y="2827"/>
                        <a:pt x="10693" y="2824"/>
                        <a:pt x="10710" y="2824"/>
                      </a:cubicBezTo>
                      <a:close/>
                      <a:moveTo>
                        <a:pt x="9821" y="2930"/>
                      </a:moveTo>
                      <a:cubicBezTo>
                        <a:pt x="9990" y="2930"/>
                        <a:pt x="10109" y="3063"/>
                        <a:pt x="10075" y="3249"/>
                      </a:cubicBezTo>
                      <a:cubicBezTo>
                        <a:pt x="10035" y="3212"/>
                        <a:pt x="9999" y="3185"/>
                        <a:pt x="9972" y="3150"/>
                      </a:cubicBezTo>
                      <a:cubicBezTo>
                        <a:pt x="9906" y="3065"/>
                        <a:pt x="9847" y="2976"/>
                        <a:pt x="9721" y="2945"/>
                      </a:cubicBezTo>
                      <a:cubicBezTo>
                        <a:pt x="9756" y="2935"/>
                        <a:pt x="9789" y="2930"/>
                        <a:pt x="9821" y="2930"/>
                      </a:cubicBezTo>
                      <a:close/>
                      <a:moveTo>
                        <a:pt x="10528" y="2821"/>
                      </a:moveTo>
                      <a:cubicBezTo>
                        <a:pt x="10563" y="2821"/>
                        <a:pt x="10591" y="2848"/>
                        <a:pt x="10607" y="2884"/>
                      </a:cubicBezTo>
                      <a:cubicBezTo>
                        <a:pt x="10649" y="2974"/>
                        <a:pt x="10620" y="3099"/>
                        <a:pt x="10537" y="3173"/>
                      </a:cubicBezTo>
                      <a:cubicBezTo>
                        <a:pt x="10505" y="3203"/>
                        <a:pt x="10469" y="3228"/>
                        <a:pt x="10420" y="3266"/>
                      </a:cubicBezTo>
                      <a:cubicBezTo>
                        <a:pt x="10420" y="3135"/>
                        <a:pt x="10413" y="3020"/>
                        <a:pt x="10423" y="2904"/>
                      </a:cubicBezTo>
                      <a:cubicBezTo>
                        <a:pt x="10426" y="2877"/>
                        <a:pt x="10470" y="2839"/>
                        <a:pt x="10502" y="2826"/>
                      </a:cubicBezTo>
                      <a:cubicBezTo>
                        <a:pt x="10511" y="2822"/>
                        <a:pt x="10520" y="2821"/>
                        <a:pt x="10528" y="2821"/>
                      </a:cubicBezTo>
                      <a:close/>
                      <a:moveTo>
                        <a:pt x="9757" y="2990"/>
                      </a:moveTo>
                      <a:cubicBezTo>
                        <a:pt x="9811" y="3042"/>
                        <a:pt x="9864" y="3094"/>
                        <a:pt x="9919" y="3144"/>
                      </a:cubicBezTo>
                      <a:cubicBezTo>
                        <a:pt x="9964" y="3185"/>
                        <a:pt x="10015" y="3218"/>
                        <a:pt x="10056" y="3264"/>
                      </a:cubicBezTo>
                      <a:cubicBezTo>
                        <a:pt x="10079" y="3291"/>
                        <a:pt x="10085" y="3332"/>
                        <a:pt x="10100" y="3369"/>
                      </a:cubicBezTo>
                      <a:cubicBezTo>
                        <a:pt x="10092" y="3370"/>
                        <a:pt x="10084" y="3371"/>
                        <a:pt x="10076" y="3371"/>
                      </a:cubicBezTo>
                      <a:cubicBezTo>
                        <a:pt x="9935" y="3371"/>
                        <a:pt x="9798" y="3206"/>
                        <a:pt x="9740" y="3010"/>
                      </a:cubicBezTo>
                      <a:cubicBezTo>
                        <a:pt x="9746" y="3003"/>
                        <a:pt x="9751" y="2996"/>
                        <a:pt x="9757" y="2990"/>
                      </a:cubicBezTo>
                      <a:close/>
                      <a:moveTo>
                        <a:pt x="10649" y="3129"/>
                      </a:moveTo>
                      <a:lnTo>
                        <a:pt x="10649" y="3129"/>
                      </a:lnTo>
                      <a:cubicBezTo>
                        <a:pt x="10721" y="3228"/>
                        <a:pt x="10643" y="3323"/>
                        <a:pt x="10423" y="3390"/>
                      </a:cubicBezTo>
                      <a:cubicBezTo>
                        <a:pt x="10410" y="3307"/>
                        <a:pt x="10467" y="3278"/>
                        <a:pt x="10514" y="3242"/>
                      </a:cubicBezTo>
                      <a:cubicBezTo>
                        <a:pt x="10561" y="3206"/>
                        <a:pt x="10604" y="3166"/>
                        <a:pt x="10649" y="3129"/>
                      </a:cubicBezTo>
                      <a:close/>
                      <a:moveTo>
                        <a:pt x="9781" y="3304"/>
                      </a:moveTo>
                      <a:cubicBezTo>
                        <a:pt x="9811" y="3304"/>
                        <a:pt x="9845" y="3317"/>
                        <a:pt x="9873" y="3331"/>
                      </a:cubicBezTo>
                      <a:cubicBezTo>
                        <a:pt x="9941" y="3366"/>
                        <a:pt x="10007" y="3407"/>
                        <a:pt x="10092" y="3456"/>
                      </a:cubicBezTo>
                      <a:cubicBezTo>
                        <a:pt x="10104" y="3490"/>
                        <a:pt x="10084" y="3505"/>
                        <a:pt x="10048" y="3505"/>
                      </a:cubicBezTo>
                      <a:cubicBezTo>
                        <a:pt x="10039" y="3505"/>
                        <a:pt x="10029" y="3504"/>
                        <a:pt x="10018" y="3502"/>
                      </a:cubicBezTo>
                      <a:cubicBezTo>
                        <a:pt x="9992" y="3498"/>
                        <a:pt x="9967" y="3487"/>
                        <a:pt x="9941" y="3478"/>
                      </a:cubicBezTo>
                      <a:cubicBezTo>
                        <a:pt x="9840" y="3439"/>
                        <a:pt x="9739" y="3402"/>
                        <a:pt x="9630" y="3361"/>
                      </a:cubicBezTo>
                      <a:cubicBezTo>
                        <a:pt x="9671" y="3342"/>
                        <a:pt x="9716" y="3316"/>
                        <a:pt x="9765" y="3305"/>
                      </a:cubicBezTo>
                      <a:cubicBezTo>
                        <a:pt x="9770" y="3304"/>
                        <a:pt x="9776" y="3304"/>
                        <a:pt x="9781" y="3304"/>
                      </a:cubicBezTo>
                      <a:close/>
                      <a:moveTo>
                        <a:pt x="10627" y="3372"/>
                      </a:moveTo>
                      <a:cubicBezTo>
                        <a:pt x="10699" y="3372"/>
                        <a:pt x="10772" y="3398"/>
                        <a:pt x="10831" y="3446"/>
                      </a:cubicBezTo>
                      <a:cubicBezTo>
                        <a:pt x="10700" y="3469"/>
                        <a:pt x="10565" y="3492"/>
                        <a:pt x="10429" y="3516"/>
                      </a:cubicBezTo>
                      <a:cubicBezTo>
                        <a:pt x="10423" y="3509"/>
                        <a:pt x="10418" y="3504"/>
                        <a:pt x="10413" y="3497"/>
                      </a:cubicBezTo>
                      <a:cubicBezTo>
                        <a:pt x="10426" y="3473"/>
                        <a:pt x="10433" y="3438"/>
                        <a:pt x="10453" y="3425"/>
                      </a:cubicBezTo>
                      <a:cubicBezTo>
                        <a:pt x="10507" y="3390"/>
                        <a:pt x="10567" y="3372"/>
                        <a:pt x="10627" y="3372"/>
                      </a:cubicBezTo>
                      <a:close/>
                      <a:moveTo>
                        <a:pt x="9689" y="3436"/>
                      </a:moveTo>
                      <a:cubicBezTo>
                        <a:pt x="9828" y="3436"/>
                        <a:pt x="9928" y="3547"/>
                        <a:pt x="10060" y="3547"/>
                      </a:cubicBezTo>
                      <a:cubicBezTo>
                        <a:pt x="10072" y="3547"/>
                        <a:pt x="10084" y="3546"/>
                        <a:pt x="10097" y="3544"/>
                      </a:cubicBezTo>
                      <a:lnTo>
                        <a:pt x="10097" y="3544"/>
                      </a:lnTo>
                      <a:cubicBezTo>
                        <a:pt x="10064" y="3597"/>
                        <a:pt x="10028" y="3624"/>
                        <a:pt x="9985" y="3624"/>
                      </a:cubicBezTo>
                      <a:cubicBezTo>
                        <a:pt x="9967" y="3624"/>
                        <a:pt x="9947" y="3619"/>
                        <a:pt x="9927" y="3609"/>
                      </a:cubicBezTo>
                      <a:cubicBezTo>
                        <a:pt x="9829" y="3563"/>
                        <a:pt x="9739" y="3506"/>
                        <a:pt x="9628" y="3444"/>
                      </a:cubicBezTo>
                      <a:cubicBezTo>
                        <a:pt x="9649" y="3439"/>
                        <a:pt x="9669" y="3436"/>
                        <a:pt x="9689" y="3436"/>
                      </a:cubicBezTo>
                      <a:close/>
                      <a:moveTo>
                        <a:pt x="10803" y="3480"/>
                      </a:moveTo>
                      <a:cubicBezTo>
                        <a:pt x="10729" y="3568"/>
                        <a:pt x="10613" y="3625"/>
                        <a:pt x="10527" y="3625"/>
                      </a:cubicBezTo>
                      <a:cubicBezTo>
                        <a:pt x="10477" y="3625"/>
                        <a:pt x="10437" y="3605"/>
                        <a:pt x="10422" y="3562"/>
                      </a:cubicBezTo>
                      <a:cubicBezTo>
                        <a:pt x="10550" y="3533"/>
                        <a:pt x="10676" y="3507"/>
                        <a:pt x="10803" y="3480"/>
                      </a:cubicBezTo>
                      <a:close/>
                      <a:moveTo>
                        <a:pt x="11281" y="3762"/>
                      </a:moveTo>
                      <a:cubicBezTo>
                        <a:pt x="11332" y="3762"/>
                        <a:pt x="11383" y="3766"/>
                        <a:pt x="11435" y="3774"/>
                      </a:cubicBezTo>
                      <a:cubicBezTo>
                        <a:pt x="11482" y="3781"/>
                        <a:pt x="11532" y="3800"/>
                        <a:pt x="11571" y="3826"/>
                      </a:cubicBezTo>
                      <a:cubicBezTo>
                        <a:pt x="11679" y="3898"/>
                        <a:pt x="11673" y="4008"/>
                        <a:pt x="11560" y="4074"/>
                      </a:cubicBezTo>
                      <a:cubicBezTo>
                        <a:pt x="11545" y="4082"/>
                        <a:pt x="11532" y="4090"/>
                        <a:pt x="11511" y="4103"/>
                      </a:cubicBezTo>
                      <a:cubicBezTo>
                        <a:pt x="11529" y="4115"/>
                        <a:pt x="11539" y="4123"/>
                        <a:pt x="11550" y="4128"/>
                      </a:cubicBezTo>
                      <a:cubicBezTo>
                        <a:pt x="11837" y="4250"/>
                        <a:pt x="12002" y="4634"/>
                        <a:pt x="11890" y="4926"/>
                      </a:cubicBezTo>
                      <a:cubicBezTo>
                        <a:pt x="11879" y="4955"/>
                        <a:pt x="11864" y="4985"/>
                        <a:pt x="11848" y="5012"/>
                      </a:cubicBezTo>
                      <a:cubicBezTo>
                        <a:pt x="11817" y="5061"/>
                        <a:pt x="11788" y="5085"/>
                        <a:pt x="11754" y="5085"/>
                      </a:cubicBezTo>
                      <a:cubicBezTo>
                        <a:pt x="11727" y="5085"/>
                        <a:pt x="11696" y="5069"/>
                        <a:pt x="11658" y="5036"/>
                      </a:cubicBezTo>
                      <a:cubicBezTo>
                        <a:pt x="11652" y="5031"/>
                        <a:pt x="11641" y="5029"/>
                        <a:pt x="11621" y="5021"/>
                      </a:cubicBezTo>
                      <a:cubicBezTo>
                        <a:pt x="11618" y="5058"/>
                        <a:pt x="11612" y="5088"/>
                        <a:pt x="11614" y="5118"/>
                      </a:cubicBezTo>
                      <a:cubicBezTo>
                        <a:pt x="11624" y="5310"/>
                        <a:pt x="11594" y="5492"/>
                        <a:pt x="11496" y="5661"/>
                      </a:cubicBezTo>
                      <a:cubicBezTo>
                        <a:pt x="11429" y="5775"/>
                        <a:pt x="11324" y="5838"/>
                        <a:pt x="11211" y="5838"/>
                      </a:cubicBezTo>
                      <a:cubicBezTo>
                        <a:pt x="11176" y="5838"/>
                        <a:pt x="11140" y="5832"/>
                        <a:pt x="11104" y="5819"/>
                      </a:cubicBezTo>
                      <a:cubicBezTo>
                        <a:pt x="11093" y="5815"/>
                        <a:pt x="11083" y="5807"/>
                        <a:pt x="11053" y="5792"/>
                      </a:cubicBezTo>
                      <a:cubicBezTo>
                        <a:pt x="11217" y="5789"/>
                        <a:pt x="11329" y="5719"/>
                        <a:pt x="11391" y="5598"/>
                      </a:cubicBezTo>
                      <a:cubicBezTo>
                        <a:pt x="11448" y="5486"/>
                        <a:pt x="11498" y="5363"/>
                        <a:pt x="11521" y="5239"/>
                      </a:cubicBezTo>
                      <a:cubicBezTo>
                        <a:pt x="11553" y="5066"/>
                        <a:pt x="11528" y="4894"/>
                        <a:pt x="11436" y="4731"/>
                      </a:cubicBezTo>
                      <a:lnTo>
                        <a:pt x="11436" y="4731"/>
                      </a:lnTo>
                      <a:cubicBezTo>
                        <a:pt x="11454" y="4746"/>
                        <a:pt x="11472" y="4762"/>
                        <a:pt x="11491" y="4778"/>
                      </a:cubicBezTo>
                      <a:cubicBezTo>
                        <a:pt x="11524" y="4812"/>
                        <a:pt x="11558" y="4839"/>
                        <a:pt x="11601" y="4839"/>
                      </a:cubicBezTo>
                      <a:cubicBezTo>
                        <a:pt x="11616" y="4839"/>
                        <a:pt x="11632" y="4835"/>
                        <a:pt x="11649" y="4828"/>
                      </a:cubicBezTo>
                      <a:cubicBezTo>
                        <a:pt x="11716" y="4797"/>
                        <a:pt x="11750" y="4741"/>
                        <a:pt x="11751" y="4668"/>
                      </a:cubicBezTo>
                      <a:cubicBezTo>
                        <a:pt x="11757" y="4423"/>
                        <a:pt x="11564" y="4226"/>
                        <a:pt x="11323" y="4226"/>
                      </a:cubicBezTo>
                      <a:cubicBezTo>
                        <a:pt x="11316" y="4226"/>
                        <a:pt x="11309" y="4226"/>
                        <a:pt x="11301" y="4227"/>
                      </a:cubicBezTo>
                      <a:cubicBezTo>
                        <a:pt x="11158" y="4234"/>
                        <a:pt x="11026" y="4272"/>
                        <a:pt x="10910" y="4365"/>
                      </a:cubicBezTo>
                      <a:cubicBezTo>
                        <a:pt x="10905" y="4358"/>
                        <a:pt x="10899" y="4351"/>
                        <a:pt x="10893" y="4343"/>
                      </a:cubicBezTo>
                      <a:cubicBezTo>
                        <a:pt x="10931" y="4306"/>
                        <a:pt x="10967" y="4266"/>
                        <a:pt x="11010" y="4234"/>
                      </a:cubicBezTo>
                      <a:cubicBezTo>
                        <a:pt x="11032" y="4216"/>
                        <a:pt x="11064" y="4210"/>
                        <a:pt x="11093" y="4204"/>
                      </a:cubicBezTo>
                      <a:cubicBezTo>
                        <a:pt x="11150" y="4189"/>
                        <a:pt x="11206" y="4175"/>
                        <a:pt x="11219" y="4107"/>
                      </a:cubicBezTo>
                      <a:cubicBezTo>
                        <a:pt x="11232" y="4035"/>
                        <a:pt x="11191" y="3981"/>
                        <a:pt x="11135" y="3955"/>
                      </a:cubicBezTo>
                      <a:cubicBezTo>
                        <a:pt x="11049" y="3916"/>
                        <a:pt x="10955" y="3896"/>
                        <a:pt x="10871" y="3869"/>
                      </a:cubicBezTo>
                      <a:cubicBezTo>
                        <a:pt x="10871" y="3869"/>
                        <a:pt x="10884" y="3859"/>
                        <a:pt x="10900" y="3852"/>
                      </a:cubicBezTo>
                      <a:cubicBezTo>
                        <a:pt x="11022" y="3790"/>
                        <a:pt x="11150" y="3762"/>
                        <a:pt x="11281" y="3762"/>
                      </a:cubicBezTo>
                      <a:close/>
                      <a:moveTo>
                        <a:pt x="8892" y="7409"/>
                      </a:moveTo>
                      <a:cubicBezTo>
                        <a:pt x="9006" y="7409"/>
                        <a:pt x="9120" y="7434"/>
                        <a:pt x="9192" y="7485"/>
                      </a:cubicBezTo>
                      <a:cubicBezTo>
                        <a:pt x="9199" y="7491"/>
                        <a:pt x="9204" y="7499"/>
                        <a:pt x="9209" y="7502"/>
                      </a:cubicBezTo>
                      <a:cubicBezTo>
                        <a:pt x="9130" y="7508"/>
                        <a:pt x="9052" y="7502"/>
                        <a:pt x="8976" y="7517"/>
                      </a:cubicBezTo>
                      <a:cubicBezTo>
                        <a:pt x="8661" y="7576"/>
                        <a:pt x="8535" y="7934"/>
                        <a:pt x="8740" y="8181"/>
                      </a:cubicBezTo>
                      <a:cubicBezTo>
                        <a:pt x="8781" y="8231"/>
                        <a:pt x="8832" y="8271"/>
                        <a:pt x="8898" y="8271"/>
                      </a:cubicBezTo>
                      <a:cubicBezTo>
                        <a:pt x="8914" y="8271"/>
                        <a:pt x="8931" y="8268"/>
                        <a:pt x="8948" y="8263"/>
                      </a:cubicBezTo>
                      <a:cubicBezTo>
                        <a:pt x="9046" y="8234"/>
                        <a:pt x="9079" y="8167"/>
                        <a:pt x="9032" y="8077"/>
                      </a:cubicBezTo>
                      <a:cubicBezTo>
                        <a:pt x="8990" y="7996"/>
                        <a:pt x="8985" y="7923"/>
                        <a:pt x="9050" y="7851"/>
                      </a:cubicBezTo>
                      <a:cubicBezTo>
                        <a:pt x="9086" y="7811"/>
                        <a:pt x="9133" y="7792"/>
                        <a:pt x="9178" y="7792"/>
                      </a:cubicBezTo>
                      <a:cubicBezTo>
                        <a:pt x="9226" y="7792"/>
                        <a:pt x="9273" y="7814"/>
                        <a:pt x="9308" y="7857"/>
                      </a:cubicBezTo>
                      <a:cubicBezTo>
                        <a:pt x="9333" y="7888"/>
                        <a:pt x="9353" y="7925"/>
                        <a:pt x="9367" y="7961"/>
                      </a:cubicBezTo>
                      <a:cubicBezTo>
                        <a:pt x="9682" y="8843"/>
                        <a:pt x="9306" y="9876"/>
                        <a:pt x="8474" y="10306"/>
                      </a:cubicBezTo>
                      <a:cubicBezTo>
                        <a:pt x="8346" y="10372"/>
                        <a:pt x="8189" y="10382"/>
                        <a:pt x="8045" y="10418"/>
                      </a:cubicBezTo>
                      <a:cubicBezTo>
                        <a:pt x="8044" y="10416"/>
                        <a:pt x="8044" y="10412"/>
                        <a:pt x="8042" y="10409"/>
                      </a:cubicBezTo>
                      <a:cubicBezTo>
                        <a:pt x="8197" y="10326"/>
                        <a:pt x="8356" y="10251"/>
                        <a:pt x="8501" y="10156"/>
                      </a:cubicBezTo>
                      <a:cubicBezTo>
                        <a:pt x="8827" y="9954"/>
                        <a:pt x="9074" y="9684"/>
                        <a:pt x="9178" y="9306"/>
                      </a:cubicBezTo>
                      <a:cubicBezTo>
                        <a:pt x="9213" y="9177"/>
                        <a:pt x="9234" y="9038"/>
                        <a:pt x="9230" y="8904"/>
                      </a:cubicBezTo>
                      <a:cubicBezTo>
                        <a:pt x="9228" y="8806"/>
                        <a:pt x="9184" y="8702"/>
                        <a:pt x="9137" y="8613"/>
                      </a:cubicBezTo>
                      <a:cubicBezTo>
                        <a:pt x="9092" y="8524"/>
                        <a:pt x="8974" y="8473"/>
                        <a:pt x="8868" y="8473"/>
                      </a:cubicBezTo>
                      <a:cubicBezTo>
                        <a:pt x="8847" y="8473"/>
                        <a:pt x="8826" y="8475"/>
                        <a:pt x="8807" y="8479"/>
                      </a:cubicBezTo>
                      <a:cubicBezTo>
                        <a:pt x="8753" y="8491"/>
                        <a:pt x="8738" y="8527"/>
                        <a:pt x="8739" y="8577"/>
                      </a:cubicBezTo>
                      <a:cubicBezTo>
                        <a:pt x="8742" y="8673"/>
                        <a:pt x="8709" y="8758"/>
                        <a:pt x="8638" y="8823"/>
                      </a:cubicBezTo>
                      <a:cubicBezTo>
                        <a:pt x="8596" y="8863"/>
                        <a:pt x="8552" y="8882"/>
                        <a:pt x="8511" y="8882"/>
                      </a:cubicBezTo>
                      <a:cubicBezTo>
                        <a:pt x="8455" y="8882"/>
                        <a:pt x="8405" y="8847"/>
                        <a:pt x="8371" y="8779"/>
                      </a:cubicBezTo>
                      <a:cubicBezTo>
                        <a:pt x="8307" y="8651"/>
                        <a:pt x="8285" y="8521"/>
                        <a:pt x="8363" y="8387"/>
                      </a:cubicBezTo>
                      <a:cubicBezTo>
                        <a:pt x="8372" y="8372"/>
                        <a:pt x="8368" y="8347"/>
                        <a:pt x="8371" y="8326"/>
                      </a:cubicBezTo>
                      <a:lnTo>
                        <a:pt x="8371" y="8326"/>
                      </a:lnTo>
                      <a:cubicBezTo>
                        <a:pt x="8349" y="8329"/>
                        <a:pt x="8325" y="8329"/>
                        <a:pt x="8304" y="8335"/>
                      </a:cubicBezTo>
                      <a:cubicBezTo>
                        <a:pt x="8290" y="8338"/>
                        <a:pt x="8279" y="8351"/>
                        <a:pt x="8267" y="8357"/>
                      </a:cubicBezTo>
                      <a:cubicBezTo>
                        <a:pt x="8213" y="8381"/>
                        <a:pt x="8160" y="8395"/>
                        <a:pt x="8111" y="8395"/>
                      </a:cubicBezTo>
                      <a:cubicBezTo>
                        <a:pt x="8009" y="8395"/>
                        <a:pt x="7925" y="8336"/>
                        <a:pt x="7893" y="8188"/>
                      </a:cubicBezTo>
                      <a:cubicBezTo>
                        <a:pt x="7871" y="8089"/>
                        <a:pt x="7880" y="8004"/>
                        <a:pt x="7928" y="7892"/>
                      </a:cubicBezTo>
                      <a:cubicBezTo>
                        <a:pt x="7943" y="7918"/>
                        <a:pt x="7957" y="7940"/>
                        <a:pt x="7969" y="7963"/>
                      </a:cubicBezTo>
                      <a:cubicBezTo>
                        <a:pt x="8045" y="8092"/>
                        <a:pt x="8172" y="8168"/>
                        <a:pt x="8297" y="8168"/>
                      </a:cubicBezTo>
                      <a:cubicBezTo>
                        <a:pt x="8333" y="8168"/>
                        <a:pt x="8368" y="8162"/>
                        <a:pt x="8402" y="8149"/>
                      </a:cubicBezTo>
                      <a:cubicBezTo>
                        <a:pt x="8497" y="8113"/>
                        <a:pt x="8541" y="8048"/>
                        <a:pt x="8528" y="7947"/>
                      </a:cubicBezTo>
                      <a:cubicBezTo>
                        <a:pt x="8521" y="7881"/>
                        <a:pt x="8506" y="7815"/>
                        <a:pt x="8490" y="7751"/>
                      </a:cubicBezTo>
                      <a:cubicBezTo>
                        <a:pt x="8460" y="7639"/>
                        <a:pt x="8485" y="7558"/>
                        <a:pt x="8576" y="7491"/>
                      </a:cubicBezTo>
                      <a:cubicBezTo>
                        <a:pt x="8652" y="7436"/>
                        <a:pt x="8772" y="7409"/>
                        <a:pt x="8892" y="7409"/>
                      </a:cubicBezTo>
                      <a:close/>
                      <a:moveTo>
                        <a:pt x="2621" y="9813"/>
                      </a:moveTo>
                      <a:cubicBezTo>
                        <a:pt x="3267" y="9813"/>
                        <a:pt x="3909" y="9889"/>
                        <a:pt x="4544" y="10044"/>
                      </a:cubicBezTo>
                      <a:cubicBezTo>
                        <a:pt x="4901" y="10131"/>
                        <a:pt x="5249" y="10254"/>
                        <a:pt x="5604" y="10358"/>
                      </a:cubicBezTo>
                      <a:cubicBezTo>
                        <a:pt x="5723" y="10393"/>
                        <a:pt x="5846" y="10423"/>
                        <a:pt x="5966" y="10466"/>
                      </a:cubicBezTo>
                      <a:cubicBezTo>
                        <a:pt x="5801" y="10458"/>
                        <a:pt x="5635" y="10456"/>
                        <a:pt x="5469" y="10439"/>
                      </a:cubicBezTo>
                      <a:cubicBezTo>
                        <a:pt x="5393" y="10431"/>
                        <a:pt x="5321" y="10384"/>
                        <a:pt x="5244" y="10366"/>
                      </a:cubicBezTo>
                      <a:cubicBezTo>
                        <a:pt x="4518" y="10198"/>
                        <a:pt x="3797" y="9997"/>
                        <a:pt x="3043" y="9997"/>
                      </a:cubicBezTo>
                      <a:cubicBezTo>
                        <a:pt x="2990" y="9997"/>
                        <a:pt x="2936" y="9998"/>
                        <a:pt x="2882" y="10000"/>
                      </a:cubicBezTo>
                      <a:cubicBezTo>
                        <a:pt x="2396" y="10018"/>
                        <a:pt x="1912" y="10044"/>
                        <a:pt x="1442" y="10185"/>
                      </a:cubicBezTo>
                      <a:cubicBezTo>
                        <a:pt x="1100" y="10288"/>
                        <a:pt x="781" y="10436"/>
                        <a:pt x="501" y="10662"/>
                      </a:cubicBezTo>
                      <a:cubicBezTo>
                        <a:pt x="497" y="10665"/>
                        <a:pt x="494" y="10671"/>
                        <a:pt x="489" y="10671"/>
                      </a:cubicBezTo>
                      <a:cubicBezTo>
                        <a:pt x="387" y="10676"/>
                        <a:pt x="314" y="10733"/>
                        <a:pt x="248" y="10801"/>
                      </a:cubicBezTo>
                      <a:cubicBezTo>
                        <a:pt x="186" y="10867"/>
                        <a:pt x="125" y="10936"/>
                        <a:pt x="63" y="11003"/>
                      </a:cubicBezTo>
                      <a:cubicBezTo>
                        <a:pt x="57" y="11003"/>
                        <a:pt x="50" y="11002"/>
                        <a:pt x="44" y="11002"/>
                      </a:cubicBezTo>
                      <a:cubicBezTo>
                        <a:pt x="55" y="10945"/>
                        <a:pt x="62" y="10887"/>
                        <a:pt x="77" y="10830"/>
                      </a:cubicBezTo>
                      <a:cubicBezTo>
                        <a:pt x="171" y="10489"/>
                        <a:pt x="409" y="10277"/>
                        <a:pt x="718" y="10132"/>
                      </a:cubicBezTo>
                      <a:cubicBezTo>
                        <a:pt x="1068" y="9969"/>
                        <a:pt x="1441" y="9889"/>
                        <a:pt x="1822" y="9851"/>
                      </a:cubicBezTo>
                      <a:cubicBezTo>
                        <a:pt x="2089" y="9825"/>
                        <a:pt x="2355" y="9813"/>
                        <a:pt x="2621" y="9813"/>
                      </a:cubicBezTo>
                      <a:close/>
                      <a:moveTo>
                        <a:pt x="10940" y="1003"/>
                      </a:moveTo>
                      <a:cubicBezTo>
                        <a:pt x="11064" y="1003"/>
                        <a:pt x="11174" y="1060"/>
                        <a:pt x="11261" y="1174"/>
                      </a:cubicBezTo>
                      <a:cubicBezTo>
                        <a:pt x="11442" y="1408"/>
                        <a:pt x="11405" y="1797"/>
                        <a:pt x="11186" y="1995"/>
                      </a:cubicBezTo>
                      <a:cubicBezTo>
                        <a:pt x="11123" y="2052"/>
                        <a:pt x="11052" y="2077"/>
                        <a:pt x="10977" y="2077"/>
                      </a:cubicBezTo>
                      <a:cubicBezTo>
                        <a:pt x="10948" y="2077"/>
                        <a:pt x="10918" y="2074"/>
                        <a:pt x="10888" y="2067"/>
                      </a:cubicBezTo>
                      <a:cubicBezTo>
                        <a:pt x="10877" y="2064"/>
                        <a:pt x="10865" y="2057"/>
                        <a:pt x="10855" y="2051"/>
                      </a:cubicBezTo>
                      <a:cubicBezTo>
                        <a:pt x="10767" y="2001"/>
                        <a:pt x="10729" y="1875"/>
                        <a:pt x="10764" y="1754"/>
                      </a:cubicBezTo>
                      <a:cubicBezTo>
                        <a:pt x="10795" y="1656"/>
                        <a:pt x="10889" y="1583"/>
                        <a:pt x="10985" y="1583"/>
                      </a:cubicBezTo>
                      <a:cubicBezTo>
                        <a:pt x="10987" y="1583"/>
                        <a:pt x="10989" y="1583"/>
                        <a:pt x="10991" y="1583"/>
                      </a:cubicBezTo>
                      <a:cubicBezTo>
                        <a:pt x="11060" y="1586"/>
                        <a:pt x="11073" y="1648"/>
                        <a:pt x="11106" y="1689"/>
                      </a:cubicBezTo>
                      <a:cubicBezTo>
                        <a:pt x="11124" y="1709"/>
                        <a:pt x="11144" y="1728"/>
                        <a:pt x="11162" y="1747"/>
                      </a:cubicBezTo>
                      <a:cubicBezTo>
                        <a:pt x="11182" y="1727"/>
                        <a:pt x="11207" y="1709"/>
                        <a:pt x="11219" y="1684"/>
                      </a:cubicBezTo>
                      <a:cubicBezTo>
                        <a:pt x="11289" y="1539"/>
                        <a:pt x="11196" y="1294"/>
                        <a:pt x="11041" y="1209"/>
                      </a:cubicBezTo>
                      <a:cubicBezTo>
                        <a:pt x="10991" y="1182"/>
                        <a:pt x="10939" y="1169"/>
                        <a:pt x="10887" y="1169"/>
                      </a:cubicBezTo>
                      <a:cubicBezTo>
                        <a:pt x="10779" y="1169"/>
                        <a:pt x="10675" y="1225"/>
                        <a:pt x="10608" y="1329"/>
                      </a:cubicBezTo>
                      <a:cubicBezTo>
                        <a:pt x="10485" y="1518"/>
                        <a:pt x="10454" y="1733"/>
                        <a:pt x="10421" y="1949"/>
                      </a:cubicBezTo>
                      <a:cubicBezTo>
                        <a:pt x="10313" y="2654"/>
                        <a:pt x="10380" y="3363"/>
                        <a:pt x="10372" y="4071"/>
                      </a:cubicBezTo>
                      <a:cubicBezTo>
                        <a:pt x="10371" y="4154"/>
                        <a:pt x="10372" y="4237"/>
                        <a:pt x="10388" y="4329"/>
                      </a:cubicBezTo>
                      <a:cubicBezTo>
                        <a:pt x="10404" y="4306"/>
                        <a:pt x="10419" y="4281"/>
                        <a:pt x="10435" y="4257"/>
                      </a:cubicBezTo>
                      <a:cubicBezTo>
                        <a:pt x="10527" y="4104"/>
                        <a:pt x="10649" y="3989"/>
                        <a:pt x="10829" y="3954"/>
                      </a:cubicBezTo>
                      <a:cubicBezTo>
                        <a:pt x="10862" y="3947"/>
                        <a:pt x="10895" y="3943"/>
                        <a:pt x="10927" y="3943"/>
                      </a:cubicBezTo>
                      <a:cubicBezTo>
                        <a:pt x="10997" y="3943"/>
                        <a:pt x="11065" y="3962"/>
                        <a:pt x="11124" y="4015"/>
                      </a:cubicBezTo>
                      <a:cubicBezTo>
                        <a:pt x="11146" y="4035"/>
                        <a:pt x="11175" y="4073"/>
                        <a:pt x="11170" y="4096"/>
                      </a:cubicBezTo>
                      <a:cubicBezTo>
                        <a:pt x="11166" y="4121"/>
                        <a:pt x="11126" y="4148"/>
                        <a:pt x="11096" y="4154"/>
                      </a:cubicBezTo>
                      <a:cubicBezTo>
                        <a:pt x="10949" y="4189"/>
                        <a:pt x="10868" y="4287"/>
                        <a:pt x="10824" y="4422"/>
                      </a:cubicBezTo>
                      <a:cubicBezTo>
                        <a:pt x="10816" y="4444"/>
                        <a:pt x="10815" y="4467"/>
                        <a:pt x="10811" y="4490"/>
                      </a:cubicBezTo>
                      <a:cubicBezTo>
                        <a:pt x="10816" y="4494"/>
                        <a:pt x="10823" y="4498"/>
                        <a:pt x="10827" y="4501"/>
                      </a:cubicBezTo>
                      <a:cubicBezTo>
                        <a:pt x="10847" y="4484"/>
                        <a:pt x="10869" y="4468"/>
                        <a:pt x="10888" y="4449"/>
                      </a:cubicBezTo>
                      <a:cubicBezTo>
                        <a:pt x="11005" y="4335"/>
                        <a:pt x="11139" y="4276"/>
                        <a:pt x="11289" y="4276"/>
                      </a:cubicBezTo>
                      <a:cubicBezTo>
                        <a:pt x="11329" y="4276"/>
                        <a:pt x="11371" y="4280"/>
                        <a:pt x="11413" y="4289"/>
                      </a:cubicBezTo>
                      <a:cubicBezTo>
                        <a:pt x="11580" y="4321"/>
                        <a:pt x="11712" y="4505"/>
                        <a:pt x="11694" y="4676"/>
                      </a:cubicBezTo>
                      <a:cubicBezTo>
                        <a:pt x="11690" y="4713"/>
                        <a:pt x="11658" y="4763"/>
                        <a:pt x="11626" y="4778"/>
                      </a:cubicBezTo>
                      <a:cubicBezTo>
                        <a:pt x="11622" y="4780"/>
                        <a:pt x="11617" y="4781"/>
                        <a:pt x="11612" y="4781"/>
                      </a:cubicBezTo>
                      <a:cubicBezTo>
                        <a:pt x="11585" y="4781"/>
                        <a:pt x="11545" y="4759"/>
                        <a:pt x="11518" y="4743"/>
                      </a:cubicBezTo>
                      <a:cubicBezTo>
                        <a:pt x="11475" y="4716"/>
                        <a:pt x="11441" y="4674"/>
                        <a:pt x="11395" y="4649"/>
                      </a:cubicBezTo>
                      <a:cubicBezTo>
                        <a:pt x="11356" y="4627"/>
                        <a:pt x="11307" y="4618"/>
                        <a:pt x="11245" y="4598"/>
                      </a:cubicBezTo>
                      <a:lnTo>
                        <a:pt x="11245" y="4598"/>
                      </a:lnTo>
                      <a:cubicBezTo>
                        <a:pt x="11256" y="4630"/>
                        <a:pt x="11256" y="4645"/>
                        <a:pt x="11264" y="4651"/>
                      </a:cubicBezTo>
                      <a:cubicBezTo>
                        <a:pt x="11482" y="4824"/>
                        <a:pt x="11505" y="5054"/>
                        <a:pt x="11455" y="5304"/>
                      </a:cubicBezTo>
                      <a:cubicBezTo>
                        <a:pt x="11430" y="5431"/>
                        <a:pt x="11382" y="5552"/>
                        <a:pt x="11288" y="5646"/>
                      </a:cubicBezTo>
                      <a:cubicBezTo>
                        <a:pt x="11235" y="5699"/>
                        <a:pt x="11174" y="5738"/>
                        <a:pt x="11105" y="5738"/>
                      </a:cubicBezTo>
                      <a:cubicBezTo>
                        <a:pt x="11078" y="5738"/>
                        <a:pt x="11050" y="5732"/>
                        <a:pt x="11020" y="5718"/>
                      </a:cubicBezTo>
                      <a:cubicBezTo>
                        <a:pt x="10988" y="5703"/>
                        <a:pt x="10948" y="5662"/>
                        <a:pt x="10945" y="5631"/>
                      </a:cubicBezTo>
                      <a:cubicBezTo>
                        <a:pt x="10943" y="5599"/>
                        <a:pt x="10975" y="5553"/>
                        <a:pt x="11005" y="5532"/>
                      </a:cubicBezTo>
                      <a:cubicBezTo>
                        <a:pt x="11182" y="5413"/>
                        <a:pt x="11244" y="5237"/>
                        <a:pt x="11172" y="5036"/>
                      </a:cubicBezTo>
                      <a:cubicBezTo>
                        <a:pt x="11146" y="4965"/>
                        <a:pt x="11108" y="4906"/>
                        <a:pt x="11027" y="4894"/>
                      </a:cubicBezTo>
                      <a:cubicBezTo>
                        <a:pt x="11018" y="4893"/>
                        <a:pt x="11010" y="4892"/>
                        <a:pt x="11003" y="4892"/>
                      </a:cubicBezTo>
                      <a:cubicBezTo>
                        <a:pt x="10931" y="4892"/>
                        <a:pt x="10879" y="4938"/>
                        <a:pt x="10844" y="4997"/>
                      </a:cubicBezTo>
                      <a:cubicBezTo>
                        <a:pt x="10768" y="5121"/>
                        <a:pt x="10743" y="5262"/>
                        <a:pt x="10736" y="5403"/>
                      </a:cubicBezTo>
                      <a:cubicBezTo>
                        <a:pt x="10728" y="5552"/>
                        <a:pt x="10724" y="5701"/>
                        <a:pt x="10728" y="5848"/>
                      </a:cubicBezTo>
                      <a:cubicBezTo>
                        <a:pt x="10749" y="6558"/>
                        <a:pt x="10716" y="7266"/>
                        <a:pt x="10594" y="7965"/>
                      </a:cubicBezTo>
                      <a:cubicBezTo>
                        <a:pt x="10535" y="8307"/>
                        <a:pt x="10448" y="8646"/>
                        <a:pt x="10364" y="8983"/>
                      </a:cubicBezTo>
                      <a:cubicBezTo>
                        <a:pt x="10313" y="9193"/>
                        <a:pt x="10209" y="9380"/>
                        <a:pt x="10077" y="9550"/>
                      </a:cubicBezTo>
                      <a:cubicBezTo>
                        <a:pt x="9676" y="10077"/>
                        <a:pt x="9161" y="10433"/>
                        <a:pt x="8507" y="10559"/>
                      </a:cubicBezTo>
                      <a:cubicBezTo>
                        <a:pt x="8038" y="10650"/>
                        <a:pt x="7569" y="10753"/>
                        <a:pt x="7089" y="10753"/>
                      </a:cubicBezTo>
                      <a:cubicBezTo>
                        <a:pt x="7084" y="10753"/>
                        <a:pt x="7079" y="10753"/>
                        <a:pt x="7075" y="10753"/>
                      </a:cubicBezTo>
                      <a:cubicBezTo>
                        <a:pt x="6628" y="10750"/>
                        <a:pt x="6182" y="10735"/>
                        <a:pt x="5738" y="10712"/>
                      </a:cubicBezTo>
                      <a:cubicBezTo>
                        <a:pt x="5029" y="10671"/>
                        <a:pt x="4320" y="10610"/>
                        <a:pt x="3611" y="10575"/>
                      </a:cubicBezTo>
                      <a:cubicBezTo>
                        <a:pt x="3228" y="10557"/>
                        <a:pt x="2843" y="10550"/>
                        <a:pt x="2459" y="10550"/>
                      </a:cubicBezTo>
                      <a:cubicBezTo>
                        <a:pt x="2370" y="10550"/>
                        <a:pt x="2282" y="10551"/>
                        <a:pt x="2194" y="10551"/>
                      </a:cubicBezTo>
                      <a:cubicBezTo>
                        <a:pt x="1936" y="10552"/>
                        <a:pt x="1680" y="10601"/>
                        <a:pt x="1436" y="10687"/>
                      </a:cubicBezTo>
                      <a:cubicBezTo>
                        <a:pt x="1373" y="10708"/>
                        <a:pt x="1312" y="10750"/>
                        <a:pt x="1259" y="10793"/>
                      </a:cubicBezTo>
                      <a:cubicBezTo>
                        <a:pt x="1176" y="10858"/>
                        <a:pt x="1166" y="10992"/>
                        <a:pt x="1229" y="11075"/>
                      </a:cubicBezTo>
                      <a:cubicBezTo>
                        <a:pt x="1244" y="11095"/>
                        <a:pt x="1259" y="11107"/>
                        <a:pt x="1273" y="11107"/>
                      </a:cubicBezTo>
                      <a:cubicBezTo>
                        <a:pt x="1286" y="11107"/>
                        <a:pt x="1299" y="11096"/>
                        <a:pt x="1313" y="11071"/>
                      </a:cubicBezTo>
                      <a:cubicBezTo>
                        <a:pt x="1350" y="11001"/>
                        <a:pt x="1398" y="10935"/>
                        <a:pt x="1481" y="10935"/>
                      </a:cubicBezTo>
                      <a:cubicBezTo>
                        <a:pt x="1487" y="10935"/>
                        <a:pt x="1492" y="10935"/>
                        <a:pt x="1499" y="10936"/>
                      </a:cubicBezTo>
                      <a:cubicBezTo>
                        <a:pt x="1597" y="10946"/>
                        <a:pt x="1653" y="11019"/>
                        <a:pt x="1691" y="11105"/>
                      </a:cubicBezTo>
                      <a:cubicBezTo>
                        <a:pt x="1740" y="11215"/>
                        <a:pt x="1717" y="11315"/>
                        <a:pt x="1643" y="11404"/>
                      </a:cubicBezTo>
                      <a:cubicBezTo>
                        <a:pt x="1574" y="11485"/>
                        <a:pt x="1493" y="11546"/>
                        <a:pt x="1386" y="11546"/>
                      </a:cubicBezTo>
                      <a:cubicBezTo>
                        <a:pt x="1372" y="11546"/>
                        <a:pt x="1357" y="11545"/>
                        <a:pt x="1342" y="11543"/>
                      </a:cubicBezTo>
                      <a:cubicBezTo>
                        <a:pt x="1151" y="11514"/>
                        <a:pt x="966" y="11336"/>
                        <a:pt x="928" y="11151"/>
                      </a:cubicBezTo>
                      <a:cubicBezTo>
                        <a:pt x="890" y="10966"/>
                        <a:pt x="988" y="10759"/>
                        <a:pt x="1169" y="10655"/>
                      </a:cubicBezTo>
                      <a:cubicBezTo>
                        <a:pt x="1386" y="10530"/>
                        <a:pt x="1626" y="10478"/>
                        <a:pt x="1869" y="10443"/>
                      </a:cubicBezTo>
                      <a:cubicBezTo>
                        <a:pt x="2157" y="10401"/>
                        <a:pt x="2446" y="10383"/>
                        <a:pt x="2735" y="10383"/>
                      </a:cubicBezTo>
                      <a:cubicBezTo>
                        <a:pt x="2824" y="10383"/>
                        <a:pt x="2913" y="10385"/>
                        <a:pt x="3003" y="10388"/>
                      </a:cubicBezTo>
                      <a:cubicBezTo>
                        <a:pt x="3730" y="10414"/>
                        <a:pt x="4458" y="10443"/>
                        <a:pt x="5185" y="10475"/>
                      </a:cubicBezTo>
                      <a:cubicBezTo>
                        <a:pt x="5709" y="10499"/>
                        <a:pt x="6234" y="10537"/>
                        <a:pt x="6757" y="10556"/>
                      </a:cubicBezTo>
                      <a:cubicBezTo>
                        <a:pt x="6818" y="10558"/>
                        <a:pt x="6880" y="10559"/>
                        <a:pt x="6941" y="10559"/>
                      </a:cubicBezTo>
                      <a:cubicBezTo>
                        <a:pt x="7348" y="10559"/>
                        <a:pt x="7753" y="10515"/>
                        <a:pt x="8155" y="10442"/>
                      </a:cubicBezTo>
                      <a:cubicBezTo>
                        <a:pt x="8407" y="10396"/>
                        <a:pt x="8631" y="10293"/>
                        <a:pt x="8825" y="10127"/>
                      </a:cubicBezTo>
                      <a:cubicBezTo>
                        <a:pt x="9235" y="9776"/>
                        <a:pt x="9463" y="9328"/>
                        <a:pt x="9521" y="8791"/>
                      </a:cubicBezTo>
                      <a:cubicBezTo>
                        <a:pt x="9551" y="8513"/>
                        <a:pt x="9507" y="8248"/>
                        <a:pt x="9428" y="7986"/>
                      </a:cubicBezTo>
                      <a:cubicBezTo>
                        <a:pt x="9411" y="7930"/>
                        <a:pt x="9383" y="7876"/>
                        <a:pt x="9349" y="7829"/>
                      </a:cubicBezTo>
                      <a:cubicBezTo>
                        <a:pt x="9306" y="7768"/>
                        <a:pt x="9247" y="7738"/>
                        <a:pt x="9183" y="7738"/>
                      </a:cubicBezTo>
                      <a:cubicBezTo>
                        <a:pt x="9145" y="7738"/>
                        <a:pt x="9105" y="7749"/>
                        <a:pt x="9066" y="7772"/>
                      </a:cubicBezTo>
                      <a:cubicBezTo>
                        <a:pt x="8967" y="7830"/>
                        <a:pt x="8924" y="7948"/>
                        <a:pt x="8965" y="8053"/>
                      </a:cubicBezTo>
                      <a:cubicBezTo>
                        <a:pt x="8970" y="8066"/>
                        <a:pt x="8980" y="8078"/>
                        <a:pt x="8982" y="8093"/>
                      </a:cubicBezTo>
                      <a:cubicBezTo>
                        <a:pt x="8988" y="8125"/>
                        <a:pt x="9002" y="8176"/>
                        <a:pt x="8989" y="8185"/>
                      </a:cubicBezTo>
                      <a:cubicBezTo>
                        <a:pt x="8963" y="8203"/>
                        <a:pt x="8925" y="8218"/>
                        <a:pt x="8893" y="8218"/>
                      </a:cubicBezTo>
                      <a:cubicBezTo>
                        <a:pt x="8887" y="8218"/>
                        <a:pt x="8881" y="8217"/>
                        <a:pt x="8875" y="8216"/>
                      </a:cubicBezTo>
                      <a:cubicBezTo>
                        <a:pt x="8836" y="8207"/>
                        <a:pt x="8794" y="8176"/>
                        <a:pt x="8769" y="8141"/>
                      </a:cubicBezTo>
                      <a:cubicBezTo>
                        <a:pt x="8594" y="7913"/>
                        <a:pt x="8715" y="7608"/>
                        <a:pt x="8998" y="7560"/>
                      </a:cubicBezTo>
                      <a:cubicBezTo>
                        <a:pt x="9031" y="7554"/>
                        <a:pt x="9063" y="7550"/>
                        <a:pt x="9095" y="7550"/>
                      </a:cubicBezTo>
                      <a:cubicBezTo>
                        <a:pt x="9148" y="7550"/>
                        <a:pt x="9200" y="7561"/>
                        <a:pt x="9250" y="7592"/>
                      </a:cubicBezTo>
                      <a:cubicBezTo>
                        <a:pt x="9256" y="7595"/>
                        <a:pt x="9267" y="7597"/>
                        <a:pt x="9277" y="7597"/>
                      </a:cubicBezTo>
                      <a:cubicBezTo>
                        <a:pt x="9288" y="7597"/>
                        <a:pt x="9298" y="7595"/>
                        <a:pt x="9302" y="7591"/>
                      </a:cubicBezTo>
                      <a:cubicBezTo>
                        <a:pt x="9311" y="7579"/>
                        <a:pt x="9312" y="7548"/>
                        <a:pt x="9303" y="7537"/>
                      </a:cubicBezTo>
                      <a:cubicBezTo>
                        <a:pt x="9262" y="7496"/>
                        <a:pt x="9224" y="7444"/>
                        <a:pt x="9173" y="7422"/>
                      </a:cubicBezTo>
                      <a:cubicBezTo>
                        <a:pt x="9084" y="7379"/>
                        <a:pt x="8992" y="7359"/>
                        <a:pt x="8901" y="7359"/>
                      </a:cubicBezTo>
                      <a:cubicBezTo>
                        <a:pt x="8797" y="7359"/>
                        <a:pt x="8694" y="7385"/>
                        <a:pt x="8593" y="7432"/>
                      </a:cubicBezTo>
                      <a:cubicBezTo>
                        <a:pt x="8449" y="7499"/>
                        <a:pt x="8403" y="7619"/>
                        <a:pt x="8446" y="7770"/>
                      </a:cubicBezTo>
                      <a:cubicBezTo>
                        <a:pt x="8460" y="7815"/>
                        <a:pt x="8470" y="7862"/>
                        <a:pt x="8476" y="7908"/>
                      </a:cubicBezTo>
                      <a:cubicBezTo>
                        <a:pt x="8495" y="8037"/>
                        <a:pt x="8419" y="8126"/>
                        <a:pt x="8307" y="8126"/>
                      </a:cubicBezTo>
                      <a:cubicBezTo>
                        <a:pt x="8281" y="8126"/>
                        <a:pt x="8252" y="8121"/>
                        <a:pt x="8222" y="8111"/>
                      </a:cubicBezTo>
                      <a:cubicBezTo>
                        <a:pt x="8089" y="8063"/>
                        <a:pt x="8007" y="7966"/>
                        <a:pt x="7964" y="7834"/>
                      </a:cubicBezTo>
                      <a:cubicBezTo>
                        <a:pt x="7893" y="7617"/>
                        <a:pt x="7945" y="7420"/>
                        <a:pt x="8054" y="7229"/>
                      </a:cubicBezTo>
                      <a:cubicBezTo>
                        <a:pt x="8208" y="6958"/>
                        <a:pt x="8454" y="6843"/>
                        <a:pt x="8748" y="6803"/>
                      </a:cubicBezTo>
                      <a:cubicBezTo>
                        <a:pt x="8793" y="6797"/>
                        <a:pt x="8837" y="6794"/>
                        <a:pt x="8881" y="6794"/>
                      </a:cubicBezTo>
                      <a:cubicBezTo>
                        <a:pt x="8985" y="6794"/>
                        <a:pt x="9086" y="6811"/>
                        <a:pt x="9187" y="6847"/>
                      </a:cubicBezTo>
                      <a:cubicBezTo>
                        <a:pt x="9354" y="6909"/>
                        <a:pt x="9473" y="7020"/>
                        <a:pt x="9539" y="7186"/>
                      </a:cubicBezTo>
                      <a:cubicBezTo>
                        <a:pt x="9549" y="7214"/>
                        <a:pt x="9562" y="7240"/>
                        <a:pt x="9596" y="7271"/>
                      </a:cubicBezTo>
                      <a:cubicBezTo>
                        <a:pt x="9606" y="7246"/>
                        <a:pt x="9631" y="7220"/>
                        <a:pt x="9628" y="7196"/>
                      </a:cubicBezTo>
                      <a:cubicBezTo>
                        <a:pt x="9602" y="6926"/>
                        <a:pt x="9486" y="6698"/>
                        <a:pt x="9277" y="6524"/>
                      </a:cubicBezTo>
                      <a:cubicBezTo>
                        <a:pt x="9230" y="6485"/>
                        <a:pt x="9173" y="6460"/>
                        <a:pt x="9111" y="6460"/>
                      </a:cubicBezTo>
                      <a:cubicBezTo>
                        <a:pt x="9094" y="6460"/>
                        <a:pt x="9078" y="6461"/>
                        <a:pt x="9061" y="6465"/>
                      </a:cubicBezTo>
                      <a:cubicBezTo>
                        <a:pt x="9049" y="6467"/>
                        <a:pt x="9038" y="6469"/>
                        <a:pt x="9027" y="6469"/>
                      </a:cubicBezTo>
                      <a:cubicBezTo>
                        <a:pt x="8948" y="6469"/>
                        <a:pt x="8903" y="6405"/>
                        <a:pt x="8936" y="6322"/>
                      </a:cubicBezTo>
                      <a:cubicBezTo>
                        <a:pt x="8959" y="6269"/>
                        <a:pt x="9000" y="6214"/>
                        <a:pt x="9047" y="6181"/>
                      </a:cubicBezTo>
                      <a:cubicBezTo>
                        <a:pt x="9157" y="6105"/>
                        <a:pt x="9286" y="6069"/>
                        <a:pt x="9421" y="6069"/>
                      </a:cubicBezTo>
                      <a:cubicBezTo>
                        <a:pt x="9423" y="6069"/>
                        <a:pt x="9425" y="6069"/>
                        <a:pt x="9427" y="6069"/>
                      </a:cubicBezTo>
                      <a:cubicBezTo>
                        <a:pt x="9551" y="6072"/>
                        <a:pt x="9650" y="6129"/>
                        <a:pt x="9734" y="6215"/>
                      </a:cubicBezTo>
                      <a:cubicBezTo>
                        <a:pt x="9834" y="6317"/>
                        <a:pt x="9900" y="6437"/>
                        <a:pt x="9930" y="6577"/>
                      </a:cubicBezTo>
                      <a:cubicBezTo>
                        <a:pt x="9937" y="6615"/>
                        <a:pt x="9951" y="6649"/>
                        <a:pt x="9963" y="6685"/>
                      </a:cubicBezTo>
                      <a:cubicBezTo>
                        <a:pt x="9971" y="6687"/>
                        <a:pt x="9979" y="6687"/>
                        <a:pt x="9987" y="6688"/>
                      </a:cubicBezTo>
                      <a:cubicBezTo>
                        <a:pt x="10000" y="6659"/>
                        <a:pt x="10018" y="6631"/>
                        <a:pt x="10026" y="6592"/>
                      </a:cubicBezTo>
                      <a:cubicBezTo>
                        <a:pt x="10086" y="6396"/>
                        <a:pt x="10011" y="6228"/>
                        <a:pt x="9908" y="6068"/>
                      </a:cubicBezTo>
                      <a:cubicBezTo>
                        <a:pt x="9889" y="6038"/>
                        <a:pt x="9866" y="6013"/>
                        <a:pt x="9845" y="5986"/>
                      </a:cubicBezTo>
                      <a:cubicBezTo>
                        <a:pt x="9761" y="5874"/>
                        <a:pt x="9767" y="5767"/>
                        <a:pt x="9861" y="5689"/>
                      </a:cubicBezTo>
                      <a:cubicBezTo>
                        <a:pt x="9893" y="5663"/>
                        <a:pt x="9931" y="5650"/>
                        <a:pt x="9969" y="5650"/>
                      </a:cubicBezTo>
                      <a:cubicBezTo>
                        <a:pt x="10030" y="5650"/>
                        <a:pt x="10095" y="5682"/>
                        <a:pt x="10149" y="5745"/>
                      </a:cubicBezTo>
                      <a:cubicBezTo>
                        <a:pt x="10160" y="5758"/>
                        <a:pt x="10170" y="5770"/>
                        <a:pt x="10200" y="5779"/>
                      </a:cubicBezTo>
                      <a:cubicBezTo>
                        <a:pt x="10200" y="5751"/>
                        <a:pt x="10201" y="5724"/>
                        <a:pt x="10200" y="5698"/>
                      </a:cubicBezTo>
                      <a:cubicBezTo>
                        <a:pt x="10180" y="4906"/>
                        <a:pt x="10150" y="4114"/>
                        <a:pt x="10144" y="3322"/>
                      </a:cubicBezTo>
                      <a:cubicBezTo>
                        <a:pt x="10142" y="2864"/>
                        <a:pt x="10170" y="2407"/>
                        <a:pt x="10205" y="1950"/>
                      </a:cubicBezTo>
                      <a:cubicBezTo>
                        <a:pt x="10226" y="1686"/>
                        <a:pt x="10328" y="1442"/>
                        <a:pt x="10499" y="1231"/>
                      </a:cubicBezTo>
                      <a:cubicBezTo>
                        <a:pt x="10574" y="1136"/>
                        <a:pt x="10670" y="1069"/>
                        <a:pt x="10786" y="1030"/>
                      </a:cubicBezTo>
                      <a:cubicBezTo>
                        <a:pt x="10839" y="1012"/>
                        <a:pt x="10891" y="1003"/>
                        <a:pt x="10940" y="1003"/>
                      </a:cubicBezTo>
                      <a:close/>
                      <a:moveTo>
                        <a:pt x="3004" y="10038"/>
                      </a:moveTo>
                      <a:cubicBezTo>
                        <a:pt x="3283" y="10038"/>
                        <a:pt x="3562" y="10057"/>
                        <a:pt x="3839" y="10104"/>
                      </a:cubicBezTo>
                      <a:cubicBezTo>
                        <a:pt x="4273" y="10178"/>
                        <a:pt x="4702" y="10287"/>
                        <a:pt x="5133" y="10381"/>
                      </a:cubicBezTo>
                      <a:cubicBezTo>
                        <a:pt x="5165" y="10388"/>
                        <a:pt x="5197" y="10402"/>
                        <a:pt x="5229" y="10412"/>
                      </a:cubicBezTo>
                      <a:cubicBezTo>
                        <a:pt x="5228" y="10417"/>
                        <a:pt x="5228" y="10420"/>
                        <a:pt x="5227" y="10424"/>
                      </a:cubicBezTo>
                      <a:cubicBezTo>
                        <a:pt x="4900" y="10408"/>
                        <a:pt x="4575" y="10383"/>
                        <a:pt x="4249" y="10375"/>
                      </a:cubicBezTo>
                      <a:cubicBezTo>
                        <a:pt x="3700" y="10363"/>
                        <a:pt x="3151" y="10351"/>
                        <a:pt x="2602" y="10351"/>
                      </a:cubicBezTo>
                      <a:cubicBezTo>
                        <a:pt x="2500" y="10351"/>
                        <a:pt x="2399" y="10351"/>
                        <a:pt x="2297" y="10352"/>
                      </a:cubicBezTo>
                      <a:cubicBezTo>
                        <a:pt x="1946" y="10356"/>
                        <a:pt x="1600" y="10418"/>
                        <a:pt x="1265" y="10545"/>
                      </a:cubicBezTo>
                      <a:cubicBezTo>
                        <a:pt x="1018" y="10639"/>
                        <a:pt x="818" y="10783"/>
                        <a:pt x="658" y="10987"/>
                      </a:cubicBezTo>
                      <a:cubicBezTo>
                        <a:pt x="572" y="11100"/>
                        <a:pt x="536" y="11230"/>
                        <a:pt x="515" y="11366"/>
                      </a:cubicBezTo>
                      <a:cubicBezTo>
                        <a:pt x="490" y="11523"/>
                        <a:pt x="476" y="11682"/>
                        <a:pt x="456" y="11842"/>
                      </a:cubicBezTo>
                      <a:cubicBezTo>
                        <a:pt x="448" y="11828"/>
                        <a:pt x="433" y="11809"/>
                        <a:pt x="423" y="11788"/>
                      </a:cubicBezTo>
                      <a:cubicBezTo>
                        <a:pt x="278" y="11437"/>
                        <a:pt x="279" y="11090"/>
                        <a:pt x="476" y="10762"/>
                      </a:cubicBezTo>
                      <a:cubicBezTo>
                        <a:pt x="531" y="10670"/>
                        <a:pt x="641" y="10607"/>
                        <a:pt x="737" y="10548"/>
                      </a:cubicBezTo>
                      <a:cubicBezTo>
                        <a:pt x="1161" y="10290"/>
                        <a:pt x="1623" y="10149"/>
                        <a:pt x="2114" y="10093"/>
                      </a:cubicBezTo>
                      <a:cubicBezTo>
                        <a:pt x="2411" y="10060"/>
                        <a:pt x="2708" y="10038"/>
                        <a:pt x="3004" y="10038"/>
                      </a:cubicBezTo>
                      <a:close/>
                      <a:moveTo>
                        <a:pt x="959" y="10764"/>
                      </a:moveTo>
                      <a:cubicBezTo>
                        <a:pt x="753" y="11206"/>
                        <a:pt x="812" y="11605"/>
                        <a:pt x="1077" y="11979"/>
                      </a:cubicBezTo>
                      <a:cubicBezTo>
                        <a:pt x="1158" y="12094"/>
                        <a:pt x="1288" y="12171"/>
                        <a:pt x="1368" y="12171"/>
                      </a:cubicBezTo>
                      <a:cubicBezTo>
                        <a:pt x="1378" y="12171"/>
                        <a:pt x="1387" y="12170"/>
                        <a:pt x="1395" y="12168"/>
                      </a:cubicBezTo>
                      <a:cubicBezTo>
                        <a:pt x="1382" y="12146"/>
                        <a:pt x="1373" y="12124"/>
                        <a:pt x="1358" y="12106"/>
                      </a:cubicBezTo>
                      <a:cubicBezTo>
                        <a:pt x="1289" y="12010"/>
                        <a:pt x="1290" y="11909"/>
                        <a:pt x="1348" y="11813"/>
                      </a:cubicBezTo>
                      <a:cubicBezTo>
                        <a:pt x="1398" y="11730"/>
                        <a:pt x="1478" y="11698"/>
                        <a:pt x="1571" y="11698"/>
                      </a:cubicBezTo>
                      <a:cubicBezTo>
                        <a:pt x="1584" y="11698"/>
                        <a:pt x="1598" y="11699"/>
                        <a:pt x="1612" y="11700"/>
                      </a:cubicBezTo>
                      <a:cubicBezTo>
                        <a:pt x="1888" y="11728"/>
                        <a:pt x="1909" y="11929"/>
                        <a:pt x="1834" y="12106"/>
                      </a:cubicBezTo>
                      <a:cubicBezTo>
                        <a:pt x="1769" y="12266"/>
                        <a:pt x="1634" y="12354"/>
                        <a:pt x="1467" y="12354"/>
                      </a:cubicBezTo>
                      <a:cubicBezTo>
                        <a:pt x="1449" y="12354"/>
                        <a:pt x="1431" y="12353"/>
                        <a:pt x="1413" y="12351"/>
                      </a:cubicBezTo>
                      <a:cubicBezTo>
                        <a:pt x="879" y="12296"/>
                        <a:pt x="566" y="11880"/>
                        <a:pt x="636" y="11323"/>
                      </a:cubicBezTo>
                      <a:cubicBezTo>
                        <a:pt x="664" y="11111"/>
                        <a:pt x="723" y="10917"/>
                        <a:pt x="915" y="10790"/>
                      </a:cubicBezTo>
                      <a:cubicBezTo>
                        <a:pt x="925" y="10784"/>
                        <a:pt x="936" y="10779"/>
                        <a:pt x="959" y="10764"/>
                      </a:cubicBezTo>
                      <a:close/>
                      <a:moveTo>
                        <a:pt x="11096" y="0"/>
                      </a:moveTo>
                      <a:cubicBezTo>
                        <a:pt x="10904" y="0"/>
                        <a:pt x="10734" y="71"/>
                        <a:pt x="10593" y="217"/>
                      </a:cubicBezTo>
                      <a:cubicBezTo>
                        <a:pt x="10422" y="392"/>
                        <a:pt x="10331" y="605"/>
                        <a:pt x="10331" y="853"/>
                      </a:cubicBezTo>
                      <a:lnTo>
                        <a:pt x="10331" y="1172"/>
                      </a:lnTo>
                      <a:cubicBezTo>
                        <a:pt x="10266" y="1091"/>
                        <a:pt x="10218" y="1018"/>
                        <a:pt x="10159" y="957"/>
                      </a:cubicBezTo>
                      <a:cubicBezTo>
                        <a:pt x="10055" y="851"/>
                        <a:pt x="9924" y="798"/>
                        <a:pt x="9788" y="798"/>
                      </a:cubicBezTo>
                      <a:cubicBezTo>
                        <a:pt x="9702" y="798"/>
                        <a:pt x="9615" y="819"/>
                        <a:pt x="9530" y="861"/>
                      </a:cubicBezTo>
                      <a:cubicBezTo>
                        <a:pt x="9339" y="957"/>
                        <a:pt x="9233" y="1174"/>
                        <a:pt x="9266" y="1406"/>
                      </a:cubicBezTo>
                      <a:cubicBezTo>
                        <a:pt x="9287" y="1546"/>
                        <a:pt x="9384" y="1639"/>
                        <a:pt x="9510" y="1641"/>
                      </a:cubicBezTo>
                      <a:cubicBezTo>
                        <a:pt x="9511" y="1641"/>
                        <a:pt x="9512" y="1641"/>
                        <a:pt x="9512" y="1641"/>
                      </a:cubicBezTo>
                      <a:cubicBezTo>
                        <a:pt x="9639" y="1641"/>
                        <a:pt x="9748" y="1544"/>
                        <a:pt x="9767" y="1417"/>
                      </a:cubicBezTo>
                      <a:cubicBezTo>
                        <a:pt x="9781" y="1333"/>
                        <a:pt x="9752" y="1262"/>
                        <a:pt x="9693" y="1230"/>
                      </a:cubicBezTo>
                      <a:cubicBezTo>
                        <a:pt x="9669" y="1217"/>
                        <a:pt x="9646" y="1211"/>
                        <a:pt x="9624" y="1211"/>
                      </a:cubicBezTo>
                      <a:cubicBezTo>
                        <a:pt x="9581" y="1211"/>
                        <a:pt x="9542" y="1234"/>
                        <a:pt x="9507" y="1271"/>
                      </a:cubicBezTo>
                      <a:cubicBezTo>
                        <a:pt x="9506" y="1272"/>
                        <a:pt x="9505" y="1273"/>
                        <a:pt x="9503" y="1273"/>
                      </a:cubicBezTo>
                      <a:cubicBezTo>
                        <a:pt x="9498" y="1273"/>
                        <a:pt x="9489" y="1271"/>
                        <a:pt x="9469" y="1270"/>
                      </a:cubicBezTo>
                      <a:cubicBezTo>
                        <a:pt x="9493" y="1221"/>
                        <a:pt x="9504" y="1172"/>
                        <a:pt x="9534" y="1140"/>
                      </a:cubicBezTo>
                      <a:cubicBezTo>
                        <a:pt x="9578" y="1091"/>
                        <a:pt x="9631" y="1072"/>
                        <a:pt x="9688" y="1072"/>
                      </a:cubicBezTo>
                      <a:cubicBezTo>
                        <a:pt x="9718" y="1072"/>
                        <a:pt x="9749" y="1077"/>
                        <a:pt x="9781" y="1086"/>
                      </a:cubicBezTo>
                      <a:cubicBezTo>
                        <a:pt x="9952" y="1138"/>
                        <a:pt x="10035" y="1267"/>
                        <a:pt x="10096" y="1425"/>
                      </a:cubicBezTo>
                      <a:cubicBezTo>
                        <a:pt x="10216" y="1735"/>
                        <a:pt x="10126" y="2045"/>
                        <a:pt x="10100" y="2361"/>
                      </a:cubicBezTo>
                      <a:cubicBezTo>
                        <a:pt x="10074" y="2338"/>
                        <a:pt x="10059" y="2310"/>
                        <a:pt x="10044" y="2284"/>
                      </a:cubicBezTo>
                      <a:cubicBezTo>
                        <a:pt x="10003" y="2209"/>
                        <a:pt x="9973" y="2127"/>
                        <a:pt x="9919" y="2063"/>
                      </a:cubicBezTo>
                      <a:cubicBezTo>
                        <a:pt x="9903" y="2044"/>
                        <a:pt x="9863" y="2036"/>
                        <a:pt x="9826" y="2036"/>
                      </a:cubicBezTo>
                      <a:cubicBezTo>
                        <a:pt x="9808" y="2036"/>
                        <a:pt x="9791" y="2038"/>
                        <a:pt x="9777" y="2041"/>
                      </a:cubicBezTo>
                      <a:cubicBezTo>
                        <a:pt x="9724" y="2055"/>
                        <a:pt x="9704" y="2109"/>
                        <a:pt x="9709" y="2168"/>
                      </a:cubicBezTo>
                      <a:cubicBezTo>
                        <a:pt x="9710" y="2183"/>
                        <a:pt x="9710" y="2205"/>
                        <a:pt x="9700" y="2215"/>
                      </a:cubicBezTo>
                      <a:cubicBezTo>
                        <a:pt x="9596" y="2338"/>
                        <a:pt x="9626" y="2462"/>
                        <a:pt x="9693" y="2587"/>
                      </a:cubicBezTo>
                      <a:cubicBezTo>
                        <a:pt x="9700" y="2603"/>
                        <a:pt x="9710" y="2619"/>
                        <a:pt x="9710" y="2635"/>
                      </a:cubicBezTo>
                      <a:cubicBezTo>
                        <a:pt x="9713" y="2718"/>
                        <a:pt x="9711" y="2803"/>
                        <a:pt x="9711" y="2893"/>
                      </a:cubicBezTo>
                      <a:cubicBezTo>
                        <a:pt x="9631" y="2929"/>
                        <a:pt x="9633" y="2928"/>
                        <a:pt x="9687" y="3023"/>
                      </a:cubicBezTo>
                      <a:cubicBezTo>
                        <a:pt x="9725" y="3093"/>
                        <a:pt x="9756" y="3168"/>
                        <a:pt x="9793" y="3245"/>
                      </a:cubicBezTo>
                      <a:cubicBezTo>
                        <a:pt x="9683" y="3264"/>
                        <a:pt x="9607" y="3327"/>
                        <a:pt x="9542" y="3403"/>
                      </a:cubicBezTo>
                      <a:cubicBezTo>
                        <a:pt x="9511" y="3441"/>
                        <a:pt x="9520" y="3462"/>
                        <a:pt x="9565" y="3480"/>
                      </a:cubicBezTo>
                      <a:cubicBezTo>
                        <a:pt x="9620" y="3501"/>
                        <a:pt x="9674" y="3524"/>
                        <a:pt x="9725" y="3554"/>
                      </a:cubicBezTo>
                      <a:cubicBezTo>
                        <a:pt x="9809" y="3602"/>
                        <a:pt x="9890" y="3661"/>
                        <a:pt x="9981" y="3661"/>
                      </a:cubicBezTo>
                      <a:cubicBezTo>
                        <a:pt x="10013" y="3661"/>
                        <a:pt x="10047" y="3654"/>
                        <a:pt x="10082" y="3637"/>
                      </a:cubicBezTo>
                      <a:cubicBezTo>
                        <a:pt x="10102" y="4314"/>
                        <a:pt x="10122" y="4988"/>
                        <a:pt x="10140" y="5668"/>
                      </a:cubicBezTo>
                      <a:cubicBezTo>
                        <a:pt x="10124" y="5657"/>
                        <a:pt x="10115" y="5651"/>
                        <a:pt x="10104" y="5645"/>
                      </a:cubicBezTo>
                      <a:cubicBezTo>
                        <a:pt x="10060" y="5617"/>
                        <a:pt x="10015" y="5604"/>
                        <a:pt x="9972" y="5604"/>
                      </a:cubicBezTo>
                      <a:cubicBezTo>
                        <a:pt x="9901" y="5604"/>
                        <a:pt x="9834" y="5640"/>
                        <a:pt x="9786" y="5709"/>
                      </a:cubicBezTo>
                      <a:cubicBezTo>
                        <a:pt x="9717" y="5807"/>
                        <a:pt x="9726" y="5900"/>
                        <a:pt x="9798" y="6012"/>
                      </a:cubicBezTo>
                      <a:cubicBezTo>
                        <a:pt x="9866" y="6116"/>
                        <a:pt x="9932" y="6224"/>
                        <a:pt x="9981" y="6339"/>
                      </a:cubicBezTo>
                      <a:cubicBezTo>
                        <a:pt x="10008" y="6404"/>
                        <a:pt x="9999" y="6484"/>
                        <a:pt x="10005" y="6556"/>
                      </a:cubicBezTo>
                      <a:cubicBezTo>
                        <a:pt x="9998" y="6556"/>
                        <a:pt x="9991" y="6558"/>
                        <a:pt x="9984" y="6558"/>
                      </a:cubicBezTo>
                      <a:cubicBezTo>
                        <a:pt x="9960" y="6493"/>
                        <a:pt x="9941" y="6426"/>
                        <a:pt x="9908" y="6367"/>
                      </a:cubicBezTo>
                      <a:cubicBezTo>
                        <a:pt x="9875" y="6305"/>
                        <a:pt x="9834" y="6244"/>
                        <a:pt x="9786" y="6191"/>
                      </a:cubicBezTo>
                      <a:cubicBezTo>
                        <a:pt x="9689" y="6082"/>
                        <a:pt x="9570" y="6014"/>
                        <a:pt x="9422" y="6014"/>
                      </a:cubicBezTo>
                      <a:cubicBezTo>
                        <a:pt x="9420" y="6014"/>
                        <a:pt x="9417" y="6014"/>
                        <a:pt x="9415" y="6014"/>
                      </a:cubicBezTo>
                      <a:cubicBezTo>
                        <a:pt x="9275" y="6017"/>
                        <a:pt x="9137" y="6052"/>
                        <a:pt x="9024" y="6135"/>
                      </a:cubicBezTo>
                      <a:cubicBezTo>
                        <a:pt x="8970" y="6176"/>
                        <a:pt x="8920" y="6238"/>
                        <a:pt x="8895" y="6301"/>
                      </a:cubicBezTo>
                      <a:cubicBezTo>
                        <a:pt x="8845" y="6419"/>
                        <a:pt x="8919" y="6515"/>
                        <a:pt x="9037" y="6515"/>
                      </a:cubicBezTo>
                      <a:cubicBezTo>
                        <a:pt x="9048" y="6515"/>
                        <a:pt x="9059" y="6514"/>
                        <a:pt x="9070" y="6513"/>
                      </a:cubicBezTo>
                      <a:cubicBezTo>
                        <a:pt x="9081" y="6511"/>
                        <a:pt x="9093" y="6510"/>
                        <a:pt x="9105" y="6510"/>
                      </a:cubicBezTo>
                      <a:cubicBezTo>
                        <a:pt x="9130" y="6510"/>
                        <a:pt x="9156" y="6514"/>
                        <a:pt x="9178" y="6525"/>
                      </a:cubicBezTo>
                      <a:cubicBezTo>
                        <a:pt x="9418" y="6647"/>
                        <a:pt x="9501" y="6874"/>
                        <a:pt x="9571" y="7109"/>
                      </a:cubicBezTo>
                      <a:cubicBezTo>
                        <a:pt x="9503" y="6992"/>
                        <a:pt x="9414" y="6895"/>
                        <a:pt x="9289" y="6834"/>
                      </a:cubicBezTo>
                      <a:cubicBezTo>
                        <a:pt x="9155" y="6768"/>
                        <a:pt x="9011" y="6737"/>
                        <a:pt x="8868" y="6737"/>
                      </a:cubicBezTo>
                      <a:cubicBezTo>
                        <a:pt x="8485" y="6737"/>
                        <a:pt x="8112" y="6959"/>
                        <a:pt x="7953" y="7325"/>
                      </a:cubicBezTo>
                      <a:cubicBezTo>
                        <a:pt x="7891" y="7469"/>
                        <a:pt x="7865" y="7613"/>
                        <a:pt x="7897" y="7768"/>
                      </a:cubicBezTo>
                      <a:cubicBezTo>
                        <a:pt x="7903" y="7799"/>
                        <a:pt x="7896" y="7836"/>
                        <a:pt x="7882" y="7866"/>
                      </a:cubicBezTo>
                      <a:cubicBezTo>
                        <a:pt x="7827" y="8002"/>
                        <a:pt x="7819" y="8139"/>
                        <a:pt x="7876" y="8278"/>
                      </a:cubicBezTo>
                      <a:cubicBezTo>
                        <a:pt x="7919" y="8384"/>
                        <a:pt x="8000" y="8439"/>
                        <a:pt x="8110" y="8439"/>
                      </a:cubicBezTo>
                      <a:cubicBezTo>
                        <a:pt x="8117" y="8439"/>
                        <a:pt x="8125" y="8439"/>
                        <a:pt x="8133" y="8438"/>
                      </a:cubicBezTo>
                      <a:cubicBezTo>
                        <a:pt x="8186" y="8434"/>
                        <a:pt x="8238" y="8418"/>
                        <a:pt x="8295" y="8408"/>
                      </a:cubicBezTo>
                      <a:lnTo>
                        <a:pt x="8295" y="8408"/>
                      </a:lnTo>
                      <a:cubicBezTo>
                        <a:pt x="8246" y="8555"/>
                        <a:pt x="8267" y="8693"/>
                        <a:pt x="8337" y="8827"/>
                      </a:cubicBezTo>
                      <a:cubicBezTo>
                        <a:pt x="8381" y="8899"/>
                        <a:pt x="8439" y="8935"/>
                        <a:pt x="8503" y="8935"/>
                      </a:cubicBezTo>
                      <a:cubicBezTo>
                        <a:pt x="8547" y="8935"/>
                        <a:pt x="8594" y="8917"/>
                        <a:pt x="8640" y="8882"/>
                      </a:cubicBezTo>
                      <a:cubicBezTo>
                        <a:pt x="8729" y="8813"/>
                        <a:pt x="8779" y="8719"/>
                        <a:pt x="8780" y="8606"/>
                      </a:cubicBezTo>
                      <a:cubicBezTo>
                        <a:pt x="8780" y="8545"/>
                        <a:pt x="8808" y="8528"/>
                        <a:pt x="8858" y="8528"/>
                      </a:cubicBezTo>
                      <a:cubicBezTo>
                        <a:pt x="8861" y="8528"/>
                        <a:pt x="8864" y="8528"/>
                        <a:pt x="8867" y="8528"/>
                      </a:cubicBezTo>
                      <a:cubicBezTo>
                        <a:pt x="8972" y="8533"/>
                        <a:pt x="9058" y="8573"/>
                        <a:pt x="9109" y="8671"/>
                      </a:cubicBezTo>
                      <a:cubicBezTo>
                        <a:pt x="9161" y="8769"/>
                        <a:pt x="9188" y="8869"/>
                        <a:pt x="9181" y="8978"/>
                      </a:cubicBezTo>
                      <a:cubicBezTo>
                        <a:pt x="9152" y="9360"/>
                        <a:pt x="9010" y="9691"/>
                        <a:pt x="8716" y="9942"/>
                      </a:cubicBezTo>
                      <a:cubicBezTo>
                        <a:pt x="8585" y="10052"/>
                        <a:pt x="8440" y="10151"/>
                        <a:pt x="8290" y="10237"/>
                      </a:cubicBezTo>
                      <a:cubicBezTo>
                        <a:pt x="8103" y="10345"/>
                        <a:pt x="7905" y="10433"/>
                        <a:pt x="7689" y="10463"/>
                      </a:cubicBezTo>
                      <a:cubicBezTo>
                        <a:pt x="7442" y="10496"/>
                        <a:pt x="7193" y="10514"/>
                        <a:pt x="6943" y="10514"/>
                      </a:cubicBezTo>
                      <a:cubicBezTo>
                        <a:pt x="6797" y="10514"/>
                        <a:pt x="6650" y="10508"/>
                        <a:pt x="6503" y="10495"/>
                      </a:cubicBezTo>
                      <a:cubicBezTo>
                        <a:pt x="6299" y="10476"/>
                        <a:pt x="6088" y="10457"/>
                        <a:pt x="5889" y="10404"/>
                      </a:cubicBezTo>
                      <a:cubicBezTo>
                        <a:pt x="5520" y="10308"/>
                        <a:pt x="5158" y="10187"/>
                        <a:pt x="4794" y="10075"/>
                      </a:cubicBezTo>
                      <a:cubicBezTo>
                        <a:pt x="4167" y="9882"/>
                        <a:pt x="3522" y="9801"/>
                        <a:pt x="2869" y="9778"/>
                      </a:cubicBezTo>
                      <a:cubicBezTo>
                        <a:pt x="2748" y="9774"/>
                        <a:pt x="2626" y="9771"/>
                        <a:pt x="2505" y="9771"/>
                      </a:cubicBezTo>
                      <a:cubicBezTo>
                        <a:pt x="2114" y="9771"/>
                        <a:pt x="1724" y="9797"/>
                        <a:pt x="1339" y="9881"/>
                      </a:cubicBezTo>
                      <a:cubicBezTo>
                        <a:pt x="1037" y="9947"/>
                        <a:pt x="745" y="10036"/>
                        <a:pt x="483" y="10206"/>
                      </a:cubicBezTo>
                      <a:cubicBezTo>
                        <a:pt x="246" y="10360"/>
                        <a:pt x="87" y="10569"/>
                        <a:pt x="19" y="10845"/>
                      </a:cubicBezTo>
                      <a:cubicBezTo>
                        <a:pt x="5" y="10899"/>
                        <a:pt x="1" y="10956"/>
                        <a:pt x="3" y="11013"/>
                      </a:cubicBezTo>
                      <a:cubicBezTo>
                        <a:pt x="3" y="11038"/>
                        <a:pt x="27" y="11062"/>
                        <a:pt x="41" y="11085"/>
                      </a:cubicBezTo>
                      <a:cubicBezTo>
                        <a:pt x="62" y="11072"/>
                        <a:pt x="87" y="11059"/>
                        <a:pt x="103" y="11041"/>
                      </a:cubicBezTo>
                      <a:cubicBezTo>
                        <a:pt x="178" y="10959"/>
                        <a:pt x="252" y="10876"/>
                        <a:pt x="328" y="10795"/>
                      </a:cubicBezTo>
                      <a:cubicBezTo>
                        <a:pt x="349" y="10775"/>
                        <a:pt x="377" y="10762"/>
                        <a:pt x="406" y="10742"/>
                      </a:cubicBezTo>
                      <a:lnTo>
                        <a:pt x="406" y="10742"/>
                      </a:lnTo>
                      <a:cubicBezTo>
                        <a:pt x="365" y="10874"/>
                        <a:pt x="316" y="10995"/>
                        <a:pt x="292" y="11118"/>
                      </a:cubicBezTo>
                      <a:cubicBezTo>
                        <a:pt x="240" y="11383"/>
                        <a:pt x="287" y="11636"/>
                        <a:pt x="417" y="11870"/>
                      </a:cubicBezTo>
                      <a:cubicBezTo>
                        <a:pt x="430" y="11895"/>
                        <a:pt x="466" y="11907"/>
                        <a:pt x="490" y="11924"/>
                      </a:cubicBezTo>
                      <a:cubicBezTo>
                        <a:pt x="497" y="11894"/>
                        <a:pt x="511" y="11865"/>
                        <a:pt x="509" y="11837"/>
                      </a:cubicBezTo>
                      <a:cubicBezTo>
                        <a:pt x="494" y="11633"/>
                        <a:pt x="532" y="11437"/>
                        <a:pt x="588" y="11242"/>
                      </a:cubicBezTo>
                      <a:lnTo>
                        <a:pt x="588" y="11242"/>
                      </a:lnTo>
                      <a:cubicBezTo>
                        <a:pt x="587" y="11306"/>
                        <a:pt x="579" y="11372"/>
                        <a:pt x="574" y="11435"/>
                      </a:cubicBezTo>
                      <a:cubicBezTo>
                        <a:pt x="536" y="11947"/>
                        <a:pt x="884" y="12361"/>
                        <a:pt x="1394" y="12410"/>
                      </a:cubicBezTo>
                      <a:cubicBezTo>
                        <a:pt x="1412" y="12411"/>
                        <a:pt x="1430" y="12412"/>
                        <a:pt x="1448" y="12412"/>
                      </a:cubicBezTo>
                      <a:cubicBezTo>
                        <a:pt x="1685" y="12412"/>
                        <a:pt x="1869" y="12265"/>
                        <a:pt x="1912" y="12025"/>
                      </a:cubicBezTo>
                      <a:cubicBezTo>
                        <a:pt x="1932" y="11915"/>
                        <a:pt x="1925" y="11800"/>
                        <a:pt x="1826" y="11728"/>
                      </a:cubicBezTo>
                      <a:cubicBezTo>
                        <a:pt x="1751" y="11673"/>
                        <a:pt x="1669" y="11645"/>
                        <a:pt x="1583" y="11645"/>
                      </a:cubicBezTo>
                      <a:cubicBezTo>
                        <a:pt x="1533" y="11645"/>
                        <a:pt x="1482" y="11654"/>
                        <a:pt x="1430" y="11674"/>
                      </a:cubicBezTo>
                      <a:cubicBezTo>
                        <a:pt x="1342" y="11708"/>
                        <a:pt x="1275" y="11776"/>
                        <a:pt x="1261" y="11875"/>
                      </a:cubicBezTo>
                      <a:cubicBezTo>
                        <a:pt x="1252" y="11946"/>
                        <a:pt x="1260" y="12018"/>
                        <a:pt x="1260" y="12089"/>
                      </a:cubicBezTo>
                      <a:cubicBezTo>
                        <a:pt x="1041" y="11957"/>
                        <a:pt x="820" y="11460"/>
                        <a:pt x="890" y="11248"/>
                      </a:cubicBezTo>
                      <a:lnTo>
                        <a:pt x="890" y="11248"/>
                      </a:lnTo>
                      <a:cubicBezTo>
                        <a:pt x="956" y="11377"/>
                        <a:pt x="1041" y="11483"/>
                        <a:pt x="1168" y="11550"/>
                      </a:cubicBezTo>
                      <a:cubicBezTo>
                        <a:pt x="1240" y="11588"/>
                        <a:pt x="1311" y="11607"/>
                        <a:pt x="1378" y="11607"/>
                      </a:cubicBezTo>
                      <a:cubicBezTo>
                        <a:pt x="1503" y="11607"/>
                        <a:pt x="1616" y="11543"/>
                        <a:pt x="1700" y="11419"/>
                      </a:cubicBezTo>
                      <a:cubicBezTo>
                        <a:pt x="1810" y="11260"/>
                        <a:pt x="1772" y="11052"/>
                        <a:pt x="1616" y="10939"/>
                      </a:cubicBezTo>
                      <a:cubicBezTo>
                        <a:pt x="1570" y="10905"/>
                        <a:pt x="1523" y="10889"/>
                        <a:pt x="1478" y="10889"/>
                      </a:cubicBezTo>
                      <a:cubicBezTo>
                        <a:pt x="1413" y="10889"/>
                        <a:pt x="1353" y="10923"/>
                        <a:pt x="1306" y="10989"/>
                      </a:cubicBezTo>
                      <a:cubicBezTo>
                        <a:pt x="1295" y="11005"/>
                        <a:pt x="1284" y="11021"/>
                        <a:pt x="1269" y="11041"/>
                      </a:cubicBezTo>
                      <a:cubicBezTo>
                        <a:pt x="1223" y="10941"/>
                        <a:pt x="1234" y="10866"/>
                        <a:pt x="1312" y="10810"/>
                      </a:cubicBezTo>
                      <a:cubicBezTo>
                        <a:pt x="1362" y="10772"/>
                        <a:pt x="1420" y="10739"/>
                        <a:pt x="1481" y="10722"/>
                      </a:cubicBezTo>
                      <a:cubicBezTo>
                        <a:pt x="1595" y="10688"/>
                        <a:pt x="1712" y="10664"/>
                        <a:pt x="1828" y="10641"/>
                      </a:cubicBezTo>
                      <a:cubicBezTo>
                        <a:pt x="2043" y="10602"/>
                        <a:pt x="2259" y="10591"/>
                        <a:pt x="2475" y="10591"/>
                      </a:cubicBezTo>
                      <a:cubicBezTo>
                        <a:pt x="2601" y="10591"/>
                        <a:pt x="2726" y="10594"/>
                        <a:pt x="2851" y="10599"/>
                      </a:cubicBezTo>
                      <a:cubicBezTo>
                        <a:pt x="3850" y="10636"/>
                        <a:pt x="4848" y="10688"/>
                        <a:pt x="5845" y="10781"/>
                      </a:cubicBezTo>
                      <a:cubicBezTo>
                        <a:pt x="6125" y="10807"/>
                        <a:pt x="6404" y="10820"/>
                        <a:pt x="6683" y="10820"/>
                      </a:cubicBezTo>
                      <a:cubicBezTo>
                        <a:pt x="7306" y="10820"/>
                        <a:pt x="7925" y="10754"/>
                        <a:pt x="8539" y="10618"/>
                      </a:cubicBezTo>
                      <a:cubicBezTo>
                        <a:pt x="9180" y="10475"/>
                        <a:pt x="9693" y="10133"/>
                        <a:pt x="10094" y="9618"/>
                      </a:cubicBezTo>
                      <a:cubicBezTo>
                        <a:pt x="10263" y="9402"/>
                        <a:pt x="10385" y="9162"/>
                        <a:pt x="10444" y="8895"/>
                      </a:cubicBezTo>
                      <a:cubicBezTo>
                        <a:pt x="10509" y="8610"/>
                        <a:pt x="10567" y="8324"/>
                        <a:pt x="10620" y="8037"/>
                      </a:cubicBezTo>
                      <a:cubicBezTo>
                        <a:pt x="10751" y="7315"/>
                        <a:pt x="10795" y="6587"/>
                        <a:pt x="10775" y="5856"/>
                      </a:cubicBezTo>
                      <a:cubicBezTo>
                        <a:pt x="10769" y="5714"/>
                        <a:pt x="10768" y="5573"/>
                        <a:pt x="10782" y="5432"/>
                      </a:cubicBezTo>
                      <a:cubicBezTo>
                        <a:pt x="10792" y="5319"/>
                        <a:pt x="10821" y="5208"/>
                        <a:pt x="10850" y="5098"/>
                      </a:cubicBezTo>
                      <a:cubicBezTo>
                        <a:pt x="10860" y="5061"/>
                        <a:pt x="10887" y="5022"/>
                        <a:pt x="10916" y="4994"/>
                      </a:cubicBezTo>
                      <a:cubicBezTo>
                        <a:pt x="10945" y="4965"/>
                        <a:pt x="10976" y="4951"/>
                        <a:pt x="11006" y="4951"/>
                      </a:cubicBezTo>
                      <a:cubicBezTo>
                        <a:pt x="11049" y="4951"/>
                        <a:pt x="11089" y="4979"/>
                        <a:pt x="11114" y="5031"/>
                      </a:cubicBezTo>
                      <a:cubicBezTo>
                        <a:pt x="11200" y="5207"/>
                        <a:pt x="11143" y="5399"/>
                        <a:pt x="10976" y="5501"/>
                      </a:cubicBezTo>
                      <a:cubicBezTo>
                        <a:pt x="10880" y="5559"/>
                        <a:pt x="10862" y="5659"/>
                        <a:pt x="10934" y="5747"/>
                      </a:cubicBezTo>
                      <a:cubicBezTo>
                        <a:pt x="11009" y="5841"/>
                        <a:pt x="11110" y="5887"/>
                        <a:pt x="11211" y="5887"/>
                      </a:cubicBezTo>
                      <a:cubicBezTo>
                        <a:pt x="11332" y="5887"/>
                        <a:pt x="11454" y="5821"/>
                        <a:pt x="11531" y="5692"/>
                      </a:cubicBezTo>
                      <a:cubicBezTo>
                        <a:pt x="11601" y="5574"/>
                        <a:pt x="11647" y="5448"/>
                        <a:pt x="11657" y="5308"/>
                      </a:cubicBezTo>
                      <a:cubicBezTo>
                        <a:pt x="11661" y="5247"/>
                        <a:pt x="11666" y="5186"/>
                        <a:pt x="11670" y="5125"/>
                      </a:cubicBezTo>
                      <a:cubicBezTo>
                        <a:pt x="11693" y="5129"/>
                        <a:pt x="11713" y="5130"/>
                        <a:pt x="11731" y="5130"/>
                      </a:cubicBezTo>
                      <a:cubicBezTo>
                        <a:pt x="11806" y="5130"/>
                        <a:pt x="11848" y="5099"/>
                        <a:pt x="11894" y="5019"/>
                      </a:cubicBezTo>
                      <a:cubicBezTo>
                        <a:pt x="11972" y="4886"/>
                        <a:pt x="11986" y="4740"/>
                        <a:pt x="11956" y="4593"/>
                      </a:cubicBezTo>
                      <a:cubicBezTo>
                        <a:pt x="11914" y="4382"/>
                        <a:pt x="11805" y="4210"/>
                        <a:pt x="11612" y="4101"/>
                      </a:cubicBezTo>
                      <a:cubicBezTo>
                        <a:pt x="11741" y="3939"/>
                        <a:pt x="11697" y="3796"/>
                        <a:pt x="11497" y="3744"/>
                      </a:cubicBezTo>
                      <a:cubicBezTo>
                        <a:pt x="11430" y="3727"/>
                        <a:pt x="11359" y="3718"/>
                        <a:pt x="11289" y="3718"/>
                      </a:cubicBezTo>
                      <a:cubicBezTo>
                        <a:pt x="11275" y="3718"/>
                        <a:pt x="11261" y="3719"/>
                        <a:pt x="11248" y="3719"/>
                      </a:cubicBezTo>
                      <a:cubicBezTo>
                        <a:pt x="10927" y="3736"/>
                        <a:pt x="10675" y="3893"/>
                        <a:pt x="10462" y="4120"/>
                      </a:cubicBezTo>
                      <a:cubicBezTo>
                        <a:pt x="10452" y="4132"/>
                        <a:pt x="10439" y="4141"/>
                        <a:pt x="10421" y="4156"/>
                      </a:cubicBezTo>
                      <a:lnTo>
                        <a:pt x="10421" y="3645"/>
                      </a:lnTo>
                      <a:cubicBezTo>
                        <a:pt x="10463" y="3663"/>
                        <a:pt x="10502" y="3671"/>
                        <a:pt x="10539" y="3671"/>
                      </a:cubicBezTo>
                      <a:cubicBezTo>
                        <a:pt x="10696" y="3671"/>
                        <a:pt x="10809" y="3531"/>
                        <a:pt x="10959" y="3509"/>
                      </a:cubicBezTo>
                      <a:cubicBezTo>
                        <a:pt x="10959" y="3495"/>
                        <a:pt x="10961" y="3482"/>
                        <a:pt x="10962" y="3469"/>
                      </a:cubicBezTo>
                      <a:cubicBezTo>
                        <a:pt x="10867" y="3419"/>
                        <a:pt x="10770" y="3367"/>
                        <a:pt x="10675" y="3317"/>
                      </a:cubicBezTo>
                      <a:cubicBezTo>
                        <a:pt x="10706" y="3250"/>
                        <a:pt x="10727" y="3173"/>
                        <a:pt x="10810" y="3134"/>
                      </a:cubicBezTo>
                      <a:cubicBezTo>
                        <a:pt x="10840" y="3119"/>
                        <a:pt x="10868" y="3070"/>
                        <a:pt x="10868" y="3037"/>
                      </a:cubicBezTo>
                      <a:cubicBezTo>
                        <a:pt x="10869" y="2934"/>
                        <a:pt x="10915" y="2853"/>
                        <a:pt x="10958" y="2765"/>
                      </a:cubicBezTo>
                      <a:cubicBezTo>
                        <a:pt x="11011" y="2657"/>
                        <a:pt x="10952" y="2558"/>
                        <a:pt x="10842" y="2558"/>
                      </a:cubicBezTo>
                      <a:cubicBezTo>
                        <a:pt x="10836" y="2558"/>
                        <a:pt x="10831" y="2558"/>
                        <a:pt x="10825" y="2558"/>
                      </a:cubicBezTo>
                      <a:cubicBezTo>
                        <a:pt x="10726" y="2568"/>
                        <a:pt x="10624" y="2589"/>
                        <a:pt x="10533" y="2630"/>
                      </a:cubicBezTo>
                      <a:cubicBezTo>
                        <a:pt x="10483" y="2651"/>
                        <a:pt x="10453" y="2723"/>
                        <a:pt x="10414" y="2769"/>
                      </a:cubicBezTo>
                      <a:cubicBezTo>
                        <a:pt x="10414" y="2754"/>
                        <a:pt x="10416" y="2729"/>
                        <a:pt x="10414" y="2705"/>
                      </a:cubicBezTo>
                      <a:cubicBezTo>
                        <a:pt x="10406" y="2411"/>
                        <a:pt x="10445" y="2121"/>
                        <a:pt x="10495" y="1833"/>
                      </a:cubicBezTo>
                      <a:cubicBezTo>
                        <a:pt x="10523" y="1669"/>
                        <a:pt x="10558" y="1507"/>
                        <a:pt x="10652" y="1364"/>
                      </a:cubicBezTo>
                      <a:cubicBezTo>
                        <a:pt x="10709" y="1277"/>
                        <a:pt x="10795" y="1231"/>
                        <a:pt x="10884" y="1231"/>
                      </a:cubicBezTo>
                      <a:cubicBezTo>
                        <a:pt x="10927" y="1231"/>
                        <a:pt x="10971" y="1241"/>
                        <a:pt x="11013" y="1264"/>
                      </a:cubicBezTo>
                      <a:cubicBezTo>
                        <a:pt x="11139" y="1328"/>
                        <a:pt x="11223" y="1543"/>
                        <a:pt x="11172" y="1643"/>
                      </a:cubicBezTo>
                      <a:cubicBezTo>
                        <a:pt x="11119" y="1608"/>
                        <a:pt x="11067" y="1554"/>
                        <a:pt x="11006" y="1541"/>
                      </a:cubicBezTo>
                      <a:cubicBezTo>
                        <a:pt x="10993" y="1538"/>
                        <a:pt x="10980" y="1537"/>
                        <a:pt x="10966" y="1537"/>
                      </a:cubicBezTo>
                      <a:cubicBezTo>
                        <a:pt x="10864" y="1537"/>
                        <a:pt x="10759" y="1620"/>
                        <a:pt x="10722" y="1722"/>
                      </a:cubicBezTo>
                      <a:cubicBezTo>
                        <a:pt x="10670" y="1864"/>
                        <a:pt x="10706" y="2024"/>
                        <a:pt x="10809" y="2092"/>
                      </a:cubicBezTo>
                      <a:cubicBezTo>
                        <a:pt x="10856" y="2124"/>
                        <a:pt x="10913" y="2140"/>
                        <a:pt x="10973" y="2140"/>
                      </a:cubicBezTo>
                      <a:cubicBezTo>
                        <a:pt x="11070" y="2140"/>
                        <a:pt x="11172" y="2097"/>
                        <a:pt x="11246" y="2014"/>
                      </a:cubicBezTo>
                      <a:cubicBezTo>
                        <a:pt x="11406" y="1833"/>
                        <a:pt x="11472" y="1618"/>
                        <a:pt x="11415" y="1380"/>
                      </a:cubicBezTo>
                      <a:cubicBezTo>
                        <a:pt x="11351" y="1114"/>
                        <a:pt x="11158" y="962"/>
                        <a:pt x="10935" y="962"/>
                      </a:cubicBezTo>
                      <a:cubicBezTo>
                        <a:pt x="10833" y="962"/>
                        <a:pt x="10725" y="993"/>
                        <a:pt x="10620" y="1060"/>
                      </a:cubicBezTo>
                      <a:cubicBezTo>
                        <a:pt x="10600" y="1073"/>
                        <a:pt x="10579" y="1085"/>
                        <a:pt x="10545" y="1106"/>
                      </a:cubicBezTo>
                      <a:cubicBezTo>
                        <a:pt x="10550" y="1037"/>
                        <a:pt x="10547" y="978"/>
                        <a:pt x="10561" y="925"/>
                      </a:cubicBezTo>
                      <a:cubicBezTo>
                        <a:pt x="10595" y="774"/>
                        <a:pt x="10624" y="619"/>
                        <a:pt x="10681" y="476"/>
                      </a:cubicBezTo>
                      <a:cubicBezTo>
                        <a:pt x="10738" y="331"/>
                        <a:pt x="10922" y="225"/>
                        <a:pt x="11064" y="225"/>
                      </a:cubicBezTo>
                      <a:cubicBezTo>
                        <a:pt x="11084" y="225"/>
                        <a:pt x="11104" y="228"/>
                        <a:pt x="11122" y="232"/>
                      </a:cubicBezTo>
                      <a:cubicBezTo>
                        <a:pt x="11108" y="249"/>
                        <a:pt x="11093" y="265"/>
                        <a:pt x="11079" y="283"/>
                      </a:cubicBezTo>
                      <a:cubicBezTo>
                        <a:pt x="11017" y="367"/>
                        <a:pt x="11039" y="513"/>
                        <a:pt x="11125" y="585"/>
                      </a:cubicBezTo>
                      <a:cubicBezTo>
                        <a:pt x="11154" y="610"/>
                        <a:pt x="11189" y="622"/>
                        <a:pt x="11226" y="622"/>
                      </a:cubicBezTo>
                      <a:cubicBezTo>
                        <a:pt x="11277" y="622"/>
                        <a:pt x="11332" y="598"/>
                        <a:pt x="11378" y="549"/>
                      </a:cubicBezTo>
                      <a:cubicBezTo>
                        <a:pt x="11471" y="453"/>
                        <a:pt x="11488" y="336"/>
                        <a:pt x="11456" y="211"/>
                      </a:cubicBezTo>
                      <a:cubicBezTo>
                        <a:pt x="11424" y="89"/>
                        <a:pt x="11332" y="26"/>
                        <a:pt x="11215" y="9"/>
                      </a:cubicBezTo>
                      <a:cubicBezTo>
                        <a:pt x="11174" y="3"/>
                        <a:pt x="11134" y="0"/>
                        <a:pt x="1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7" name="Google Shape;8697;p37"/>
                <p:cNvSpPr/>
                <p:nvPr/>
              </p:nvSpPr>
              <p:spPr>
                <a:xfrm>
                  <a:off x="2756010" y="4199209"/>
                  <a:ext cx="110943" cy="202159"/>
                </a:xfrm>
                <a:custGeom>
                  <a:avLst/>
                  <a:gdLst/>
                  <a:ahLst/>
                  <a:cxnLst/>
                  <a:rect l="l" t="t" r="r" b="b"/>
                  <a:pathLst>
                    <a:path w="1181" h="2152" extrusionOk="0">
                      <a:moveTo>
                        <a:pt x="389" y="0"/>
                      </a:moveTo>
                      <a:cubicBezTo>
                        <a:pt x="376" y="0"/>
                        <a:pt x="362" y="2"/>
                        <a:pt x="347" y="5"/>
                      </a:cubicBezTo>
                      <a:cubicBezTo>
                        <a:pt x="270" y="22"/>
                        <a:pt x="248" y="89"/>
                        <a:pt x="227" y="153"/>
                      </a:cubicBezTo>
                      <a:cubicBezTo>
                        <a:pt x="221" y="171"/>
                        <a:pt x="236" y="196"/>
                        <a:pt x="241" y="218"/>
                      </a:cubicBezTo>
                      <a:cubicBezTo>
                        <a:pt x="262" y="211"/>
                        <a:pt x="288" y="210"/>
                        <a:pt x="303" y="195"/>
                      </a:cubicBezTo>
                      <a:cubicBezTo>
                        <a:pt x="337" y="165"/>
                        <a:pt x="372" y="149"/>
                        <a:pt x="405" y="149"/>
                      </a:cubicBezTo>
                      <a:cubicBezTo>
                        <a:pt x="448" y="149"/>
                        <a:pt x="487" y="176"/>
                        <a:pt x="513" y="230"/>
                      </a:cubicBezTo>
                      <a:cubicBezTo>
                        <a:pt x="533" y="269"/>
                        <a:pt x="544" y="314"/>
                        <a:pt x="548" y="357"/>
                      </a:cubicBezTo>
                      <a:cubicBezTo>
                        <a:pt x="563" y="531"/>
                        <a:pt x="574" y="704"/>
                        <a:pt x="584" y="877"/>
                      </a:cubicBezTo>
                      <a:cubicBezTo>
                        <a:pt x="585" y="899"/>
                        <a:pt x="577" y="919"/>
                        <a:pt x="573" y="941"/>
                      </a:cubicBezTo>
                      <a:cubicBezTo>
                        <a:pt x="541" y="910"/>
                        <a:pt x="527" y="879"/>
                        <a:pt x="508" y="851"/>
                      </a:cubicBezTo>
                      <a:cubicBezTo>
                        <a:pt x="461" y="773"/>
                        <a:pt x="379" y="730"/>
                        <a:pt x="295" y="730"/>
                      </a:cubicBezTo>
                      <a:cubicBezTo>
                        <a:pt x="249" y="730"/>
                        <a:pt x="202" y="743"/>
                        <a:pt x="159" y="770"/>
                      </a:cubicBezTo>
                      <a:cubicBezTo>
                        <a:pt x="42" y="842"/>
                        <a:pt x="1" y="1018"/>
                        <a:pt x="76" y="1130"/>
                      </a:cubicBezTo>
                      <a:cubicBezTo>
                        <a:pt x="105" y="1174"/>
                        <a:pt x="143" y="1195"/>
                        <a:pt x="180" y="1195"/>
                      </a:cubicBezTo>
                      <a:cubicBezTo>
                        <a:pt x="215" y="1195"/>
                        <a:pt x="250" y="1176"/>
                        <a:pt x="278" y="1135"/>
                      </a:cubicBezTo>
                      <a:cubicBezTo>
                        <a:pt x="174" y="1127"/>
                        <a:pt x="121" y="1074"/>
                        <a:pt x="129" y="986"/>
                      </a:cubicBezTo>
                      <a:cubicBezTo>
                        <a:pt x="136" y="903"/>
                        <a:pt x="210" y="836"/>
                        <a:pt x="292" y="836"/>
                      </a:cubicBezTo>
                      <a:cubicBezTo>
                        <a:pt x="298" y="836"/>
                        <a:pt x="304" y="836"/>
                        <a:pt x="310" y="837"/>
                      </a:cubicBezTo>
                      <a:cubicBezTo>
                        <a:pt x="386" y="845"/>
                        <a:pt x="440" y="889"/>
                        <a:pt x="459" y="962"/>
                      </a:cubicBezTo>
                      <a:cubicBezTo>
                        <a:pt x="480" y="1035"/>
                        <a:pt x="490" y="1112"/>
                        <a:pt x="496" y="1188"/>
                      </a:cubicBezTo>
                      <a:cubicBezTo>
                        <a:pt x="511" y="1391"/>
                        <a:pt x="522" y="1597"/>
                        <a:pt x="535" y="1803"/>
                      </a:cubicBezTo>
                      <a:cubicBezTo>
                        <a:pt x="541" y="1939"/>
                        <a:pt x="603" y="2050"/>
                        <a:pt x="700" y="2152"/>
                      </a:cubicBezTo>
                      <a:cubicBezTo>
                        <a:pt x="711" y="2106"/>
                        <a:pt x="716" y="2061"/>
                        <a:pt x="711" y="2016"/>
                      </a:cubicBezTo>
                      <a:cubicBezTo>
                        <a:pt x="698" y="1865"/>
                        <a:pt x="680" y="1713"/>
                        <a:pt x="672" y="1559"/>
                      </a:cubicBezTo>
                      <a:cubicBezTo>
                        <a:pt x="667" y="1457"/>
                        <a:pt x="680" y="1354"/>
                        <a:pt x="742" y="1266"/>
                      </a:cubicBezTo>
                      <a:cubicBezTo>
                        <a:pt x="786" y="1206"/>
                        <a:pt x="841" y="1171"/>
                        <a:pt x="912" y="1171"/>
                      </a:cubicBezTo>
                      <a:cubicBezTo>
                        <a:pt x="923" y="1171"/>
                        <a:pt x="934" y="1172"/>
                        <a:pt x="946" y="1174"/>
                      </a:cubicBezTo>
                      <a:cubicBezTo>
                        <a:pt x="1012" y="1183"/>
                        <a:pt x="1055" y="1219"/>
                        <a:pt x="1070" y="1285"/>
                      </a:cubicBezTo>
                      <a:cubicBezTo>
                        <a:pt x="1083" y="1347"/>
                        <a:pt x="1078" y="1405"/>
                        <a:pt x="1026" y="1447"/>
                      </a:cubicBezTo>
                      <a:cubicBezTo>
                        <a:pt x="1004" y="1464"/>
                        <a:pt x="983" y="1472"/>
                        <a:pt x="963" y="1472"/>
                      </a:cubicBezTo>
                      <a:cubicBezTo>
                        <a:pt x="931" y="1472"/>
                        <a:pt x="900" y="1454"/>
                        <a:pt x="872" y="1426"/>
                      </a:cubicBezTo>
                      <a:lnTo>
                        <a:pt x="872" y="1426"/>
                      </a:lnTo>
                      <a:cubicBezTo>
                        <a:pt x="840" y="1488"/>
                        <a:pt x="853" y="1539"/>
                        <a:pt x="893" y="1579"/>
                      </a:cubicBezTo>
                      <a:cubicBezTo>
                        <a:pt x="915" y="1602"/>
                        <a:pt x="940" y="1612"/>
                        <a:pt x="966" y="1612"/>
                      </a:cubicBezTo>
                      <a:cubicBezTo>
                        <a:pt x="989" y="1612"/>
                        <a:pt x="1013" y="1604"/>
                        <a:pt x="1037" y="1591"/>
                      </a:cubicBezTo>
                      <a:cubicBezTo>
                        <a:pt x="1129" y="1538"/>
                        <a:pt x="1155" y="1449"/>
                        <a:pt x="1165" y="1352"/>
                      </a:cubicBezTo>
                      <a:cubicBezTo>
                        <a:pt x="1180" y="1219"/>
                        <a:pt x="1089" y="1101"/>
                        <a:pt x="945" y="1069"/>
                      </a:cubicBezTo>
                      <a:cubicBezTo>
                        <a:pt x="930" y="1066"/>
                        <a:pt x="916" y="1064"/>
                        <a:pt x="901" y="1064"/>
                      </a:cubicBezTo>
                      <a:cubicBezTo>
                        <a:pt x="801" y="1064"/>
                        <a:pt x="698" y="1137"/>
                        <a:pt x="665" y="1238"/>
                      </a:cubicBezTo>
                      <a:cubicBezTo>
                        <a:pt x="657" y="1259"/>
                        <a:pt x="651" y="1281"/>
                        <a:pt x="643" y="1303"/>
                      </a:cubicBezTo>
                      <a:cubicBezTo>
                        <a:pt x="637" y="1302"/>
                        <a:pt x="631" y="1301"/>
                        <a:pt x="626" y="1301"/>
                      </a:cubicBezTo>
                      <a:cubicBezTo>
                        <a:pt x="622" y="1301"/>
                        <a:pt x="618" y="1302"/>
                        <a:pt x="615" y="1303"/>
                      </a:cubicBezTo>
                      <a:cubicBezTo>
                        <a:pt x="615" y="1272"/>
                        <a:pt x="614" y="1243"/>
                        <a:pt x="615" y="1213"/>
                      </a:cubicBezTo>
                      <a:cubicBezTo>
                        <a:pt x="627" y="966"/>
                        <a:pt x="647" y="718"/>
                        <a:pt x="651" y="471"/>
                      </a:cubicBezTo>
                      <a:cubicBezTo>
                        <a:pt x="652" y="337"/>
                        <a:pt x="632" y="199"/>
                        <a:pt x="542" y="86"/>
                      </a:cubicBezTo>
                      <a:cubicBezTo>
                        <a:pt x="501" y="35"/>
                        <a:pt x="452" y="0"/>
                        <a:pt x="389"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698" name="Google Shape;8698;p37"/>
                <p:cNvGrpSpPr/>
                <p:nvPr/>
              </p:nvGrpSpPr>
              <p:grpSpPr>
                <a:xfrm>
                  <a:off x="2730175" y="4343692"/>
                  <a:ext cx="217474" cy="291591"/>
                  <a:chOff x="2730175" y="4343692"/>
                  <a:chExt cx="217474" cy="291591"/>
                </a:xfrm>
              </p:grpSpPr>
              <p:sp>
                <p:nvSpPr>
                  <p:cNvPr id="8699" name="Google Shape;8699;p37"/>
                  <p:cNvSpPr/>
                  <p:nvPr/>
                </p:nvSpPr>
                <p:spPr>
                  <a:xfrm>
                    <a:off x="2834640" y="4372814"/>
                    <a:ext cx="113010" cy="262468"/>
                  </a:xfrm>
                  <a:custGeom>
                    <a:avLst/>
                    <a:gdLst/>
                    <a:ahLst/>
                    <a:cxnLst/>
                    <a:rect l="l" t="t" r="r" b="b"/>
                    <a:pathLst>
                      <a:path w="1203" h="2794" extrusionOk="0">
                        <a:moveTo>
                          <a:pt x="86" y="0"/>
                        </a:moveTo>
                        <a:cubicBezTo>
                          <a:pt x="68" y="68"/>
                          <a:pt x="46" y="123"/>
                          <a:pt x="40" y="177"/>
                        </a:cubicBezTo>
                        <a:cubicBezTo>
                          <a:pt x="1" y="503"/>
                          <a:pt x="90" y="807"/>
                          <a:pt x="223" y="1097"/>
                        </a:cubicBezTo>
                        <a:cubicBezTo>
                          <a:pt x="320" y="1309"/>
                          <a:pt x="449" y="1505"/>
                          <a:pt x="538" y="1720"/>
                        </a:cubicBezTo>
                        <a:cubicBezTo>
                          <a:pt x="682" y="2066"/>
                          <a:pt x="727" y="2421"/>
                          <a:pt x="562" y="2793"/>
                        </a:cubicBezTo>
                        <a:cubicBezTo>
                          <a:pt x="612" y="2758"/>
                          <a:pt x="671" y="2733"/>
                          <a:pt x="708" y="2690"/>
                        </a:cubicBezTo>
                        <a:cubicBezTo>
                          <a:pt x="1002" y="2366"/>
                          <a:pt x="1203" y="2005"/>
                          <a:pt x="1139" y="1543"/>
                        </a:cubicBezTo>
                        <a:cubicBezTo>
                          <a:pt x="1082" y="1130"/>
                          <a:pt x="938" y="771"/>
                          <a:pt x="555" y="553"/>
                        </a:cubicBezTo>
                        <a:cubicBezTo>
                          <a:pt x="546" y="547"/>
                          <a:pt x="538" y="541"/>
                          <a:pt x="530" y="536"/>
                        </a:cubicBezTo>
                        <a:cubicBezTo>
                          <a:pt x="346" y="414"/>
                          <a:pt x="209" y="252"/>
                          <a:pt x="119" y="49"/>
                        </a:cubicBezTo>
                        <a:cubicBezTo>
                          <a:pt x="113" y="37"/>
                          <a:pt x="104" y="26"/>
                          <a:pt x="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0" name="Google Shape;8700;p37"/>
                  <p:cNvSpPr/>
                  <p:nvPr/>
                </p:nvSpPr>
                <p:spPr>
                  <a:xfrm>
                    <a:off x="2730175" y="4343692"/>
                    <a:ext cx="121464" cy="223671"/>
                  </a:xfrm>
                  <a:custGeom>
                    <a:avLst/>
                    <a:gdLst/>
                    <a:ahLst/>
                    <a:cxnLst/>
                    <a:rect l="l" t="t" r="r" b="b"/>
                    <a:pathLst>
                      <a:path w="1293" h="2381" extrusionOk="0">
                        <a:moveTo>
                          <a:pt x="420" y="0"/>
                        </a:moveTo>
                        <a:cubicBezTo>
                          <a:pt x="247" y="142"/>
                          <a:pt x="140" y="317"/>
                          <a:pt x="103" y="523"/>
                        </a:cubicBezTo>
                        <a:cubicBezTo>
                          <a:pt x="0" y="1085"/>
                          <a:pt x="167" y="1559"/>
                          <a:pt x="615" y="1916"/>
                        </a:cubicBezTo>
                        <a:cubicBezTo>
                          <a:pt x="826" y="2086"/>
                          <a:pt x="1060" y="2226"/>
                          <a:pt x="1285" y="2380"/>
                        </a:cubicBezTo>
                        <a:cubicBezTo>
                          <a:pt x="1287" y="2378"/>
                          <a:pt x="1290" y="2378"/>
                          <a:pt x="1292" y="2375"/>
                        </a:cubicBezTo>
                        <a:cubicBezTo>
                          <a:pt x="1225" y="2287"/>
                          <a:pt x="1158" y="2199"/>
                          <a:pt x="1090" y="2112"/>
                        </a:cubicBezTo>
                        <a:cubicBezTo>
                          <a:pt x="977" y="1967"/>
                          <a:pt x="904" y="1804"/>
                          <a:pt x="863" y="1624"/>
                        </a:cubicBezTo>
                        <a:cubicBezTo>
                          <a:pt x="851" y="1574"/>
                          <a:pt x="827" y="1523"/>
                          <a:pt x="796" y="1481"/>
                        </a:cubicBezTo>
                        <a:cubicBezTo>
                          <a:pt x="474" y="1064"/>
                          <a:pt x="317" y="603"/>
                          <a:pt x="420" y="72"/>
                        </a:cubicBezTo>
                        <a:cubicBezTo>
                          <a:pt x="425" y="53"/>
                          <a:pt x="420" y="31"/>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1" name="Google Shape;8701;p37"/>
                  <p:cNvSpPr/>
                  <p:nvPr/>
                </p:nvSpPr>
                <p:spPr>
                  <a:xfrm>
                    <a:off x="2811060" y="4393012"/>
                    <a:ext cx="82197" cy="238795"/>
                  </a:xfrm>
                  <a:custGeom>
                    <a:avLst/>
                    <a:gdLst/>
                    <a:ahLst/>
                    <a:cxnLst/>
                    <a:rect l="l" t="t" r="r" b="b"/>
                    <a:pathLst>
                      <a:path w="875" h="2542" extrusionOk="0">
                        <a:moveTo>
                          <a:pt x="217" y="1"/>
                        </a:moveTo>
                        <a:cubicBezTo>
                          <a:pt x="104" y="197"/>
                          <a:pt x="34" y="401"/>
                          <a:pt x="22" y="623"/>
                        </a:cubicBezTo>
                        <a:cubicBezTo>
                          <a:pt x="0" y="1001"/>
                          <a:pt x="73" y="1351"/>
                          <a:pt x="333" y="1645"/>
                        </a:cubicBezTo>
                        <a:cubicBezTo>
                          <a:pt x="384" y="1702"/>
                          <a:pt x="424" y="1769"/>
                          <a:pt x="472" y="1829"/>
                        </a:cubicBezTo>
                        <a:cubicBezTo>
                          <a:pt x="637" y="2037"/>
                          <a:pt x="763" y="2259"/>
                          <a:pt x="742" y="2542"/>
                        </a:cubicBezTo>
                        <a:cubicBezTo>
                          <a:pt x="811" y="2442"/>
                          <a:pt x="844" y="2335"/>
                          <a:pt x="855" y="2222"/>
                        </a:cubicBezTo>
                        <a:cubicBezTo>
                          <a:pt x="874" y="1954"/>
                          <a:pt x="840" y="1696"/>
                          <a:pt x="726" y="1453"/>
                        </a:cubicBezTo>
                        <a:cubicBezTo>
                          <a:pt x="663" y="1319"/>
                          <a:pt x="590" y="1189"/>
                          <a:pt x="518" y="1060"/>
                        </a:cubicBezTo>
                        <a:cubicBezTo>
                          <a:pt x="338" y="736"/>
                          <a:pt x="226" y="394"/>
                          <a:pt x="230" y="20"/>
                        </a:cubicBezTo>
                        <a:cubicBezTo>
                          <a:pt x="230" y="16"/>
                          <a:pt x="224" y="1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2" name="Google Shape;8702;p37"/>
                  <p:cNvSpPr/>
                  <p:nvPr/>
                </p:nvSpPr>
                <p:spPr>
                  <a:xfrm>
                    <a:off x="2769631" y="4349423"/>
                    <a:ext cx="48285" cy="128886"/>
                  </a:xfrm>
                  <a:custGeom>
                    <a:avLst/>
                    <a:gdLst/>
                    <a:ahLst/>
                    <a:cxnLst/>
                    <a:rect l="l" t="t" r="r" b="b"/>
                    <a:pathLst>
                      <a:path w="514" h="1372" extrusionOk="0">
                        <a:moveTo>
                          <a:pt x="62" y="0"/>
                        </a:moveTo>
                        <a:cubicBezTo>
                          <a:pt x="0" y="246"/>
                          <a:pt x="11" y="491"/>
                          <a:pt x="68" y="729"/>
                        </a:cubicBezTo>
                        <a:cubicBezTo>
                          <a:pt x="126" y="972"/>
                          <a:pt x="261" y="1176"/>
                          <a:pt x="408" y="1372"/>
                        </a:cubicBezTo>
                        <a:cubicBezTo>
                          <a:pt x="416" y="1340"/>
                          <a:pt x="414" y="1310"/>
                          <a:pt x="412" y="1281"/>
                        </a:cubicBezTo>
                        <a:cubicBezTo>
                          <a:pt x="394" y="1088"/>
                          <a:pt x="414" y="899"/>
                          <a:pt x="482" y="719"/>
                        </a:cubicBezTo>
                        <a:cubicBezTo>
                          <a:pt x="514" y="636"/>
                          <a:pt x="500" y="571"/>
                          <a:pt x="454" y="506"/>
                        </a:cubicBezTo>
                        <a:cubicBezTo>
                          <a:pt x="433" y="475"/>
                          <a:pt x="412" y="444"/>
                          <a:pt x="385" y="419"/>
                        </a:cubicBezTo>
                        <a:cubicBezTo>
                          <a:pt x="251" y="301"/>
                          <a:pt x="124" y="177"/>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03" name="Google Shape;8703;p37"/>
                <p:cNvGrpSpPr/>
                <p:nvPr/>
              </p:nvGrpSpPr>
              <p:grpSpPr>
                <a:xfrm>
                  <a:off x="2842155" y="4646751"/>
                  <a:ext cx="224426" cy="261061"/>
                  <a:chOff x="2842155" y="4646751"/>
                  <a:chExt cx="224426" cy="261061"/>
                </a:xfrm>
              </p:grpSpPr>
              <p:sp>
                <p:nvSpPr>
                  <p:cNvPr id="8704" name="Google Shape;8704;p37"/>
                  <p:cNvSpPr/>
                  <p:nvPr/>
                </p:nvSpPr>
                <p:spPr>
                  <a:xfrm>
                    <a:off x="2842155" y="4705465"/>
                    <a:ext cx="157819" cy="202347"/>
                  </a:xfrm>
                  <a:custGeom>
                    <a:avLst/>
                    <a:gdLst/>
                    <a:ahLst/>
                    <a:cxnLst/>
                    <a:rect l="l" t="t" r="r" b="b"/>
                    <a:pathLst>
                      <a:path w="1680" h="2154" extrusionOk="0">
                        <a:moveTo>
                          <a:pt x="1636" y="1"/>
                        </a:moveTo>
                        <a:cubicBezTo>
                          <a:pt x="1631" y="1"/>
                          <a:pt x="1626" y="1"/>
                          <a:pt x="1622" y="2"/>
                        </a:cubicBezTo>
                        <a:cubicBezTo>
                          <a:pt x="1410" y="61"/>
                          <a:pt x="1195" y="113"/>
                          <a:pt x="989" y="184"/>
                        </a:cubicBezTo>
                        <a:cubicBezTo>
                          <a:pt x="822" y="242"/>
                          <a:pt x="695" y="363"/>
                          <a:pt x="596" y="510"/>
                        </a:cubicBezTo>
                        <a:cubicBezTo>
                          <a:pt x="463" y="709"/>
                          <a:pt x="406" y="934"/>
                          <a:pt x="347" y="1159"/>
                        </a:cubicBezTo>
                        <a:cubicBezTo>
                          <a:pt x="284" y="1398"/>
                          <a:pt x="215" y="1634"/>
                          <a:pt x="67" y="1841"/>
                        </a:cubicBezTo>
                        <a:cubicBezTo>
                          <a:pt x="27" y="1897"/>
                          <a:pt x="13" y="1979"/>
                          <a:pt x="7" y="2049"/>
                        </a:cubicBezTo>
                        <a:cubicBezTo>
                          <a:pt x="0" y="2120"/>
                          <a:pt x="22" y="2154"/>
                          <a:pt x="71" y="2154"/>
                        </a:cubicBezTo>
                        <a:cubicBezTo>
                          <a:pt x="88" y="2154"/>
                          <a:pt x="108" y="2150"/>
                          <a:pt x="131" y="2141"/>
                        </a:cubicBezTo>
                        <a:cubicBezTo>
                          <a:pt x="489" y="2013"/>
                          <a:pt x="787" y="1806"/>
                          <a:pt x="953" y="1458"/>
                        </a:cubicBezTo>
                        <a:cubicBezTo>
                          <a:pt x="1066" y="1222"/>
                          <a:pt x="1157" y="974"/>
                          <a:pt x="1241" y="726"/>
                        </a:cubicBezTo>
                        <a:cubicBezTo>
                          <a:pt x="1334" y="456"/>
                          <a:pt x="1420" y="187"/>
                          <a:pt x="1680" y="2"/>
                        </a:cubicBezTo>
                        <a:cubicBezTo>
                          <a:pt x="1660" y="2"/>
                          <a:pt x="1647" y="1"/>
                          <a:pt x="1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5" name="Google Shape;8705;p37"/>
                  <p:cNvSpPr/>
                  <p:nvPr/>
                </p:nvSpPr>
                <p:spPr>
                  <a:xfrm>
                    <a:off x="2970386" y="4646751"/>
                    <a:ext cx="96195" cy="140534"/>
                  </a:xfrm>
                  <a:custGeom>
                    <a:avLst/>
                    <a:gdLst/>
                    <a:ahLst/>
                    <a:cxnLst/>
                    <a:rect l="l" t="t" r="r" b="b"/>
                    <a:pathLst>
                      <a:path w="1024" h="1496" extrusionOk="0">
                        <a:moveTo>
                          <a:pt x="888" y="0"/>
                        </a:moveTo>
                        <a:cubicBezTo>
                          <a:pt x="512" y="0"/>
                          <a:pt x="61" y="283"/>
                          <a:pt x="1" y="623"/>
                        </a:cubicBezTo>
                        <a:cubicBezTo>
                          <a:pt x="102" y="607"/>
                          <a:pt x="200" y="586"/>
                          <a:pt x="300" y="576"/>
                        </a:cubicBezTo>
                        <a:cubicBezTo>
                          <a:pt x="305" y="576"/>
                          <a:pt x="310" y="576"/>
                          <a:pt x="316" y="576"/>
                        </a:cubicBezTo>
                        <a:cubicBezTo>
                          <a:pt x="360" y="576"/>
                          <a:pt x="404" y="591"/>
                          <a:pt x="449" y="597"/>
                        </a:cubicBezTo>
                        <a:cubicBezTo>
                          <a:pt x="428" y="638"/>
                          <a:pt x="414" y="686"/>
                          <a:pt x="386" y="722"/>
                        </a:cubicBezTo>
                        <a:cubicBezTo>
                          <a:pt x="205" y="944"/>
                          <a:pt x="145" y="1208"/>
                          <a:pt x="112" y="1496"/>
                        </a:cubicBezTo>
                        <a:cubicBezTo>
                          <a:pt x="138" y="1476"/>
                          <a:pt x="153" y="1466"/>
                          <a:pt x="165" y="1453"/>
                        </a:cubicBezTo>
                        <a:cubicBezTo>
                          <a:pt x="265" y="1346"/>
                          <a:pt x="353" y="1227"/>
                          <a:pt x="398" y="1087"/>
                        </a:cubicBezTo>
                        <a:cubicBezTo>
                          <a:pt x="450" y="924"/>
                          <a:pt x="497" y="760"/>
                          <a:pt x="537" y="593"/>
                        </a:cubicBezTo>
                        <a:cubicBezTo>
                          <a:pt x="600" y="318"/>
                          <a:pt x="693" y="74"/>
                          <a:pt x="1023" y="13"/>
                        </a:cubicBezTo>
                        <a:cubicBezTo>
                          <a:pt x="980" y="4"/>
                          <a:pt x="934"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6" name="Google Shape;8706;p37"/>
                  <p:cNvSpPr/>
                  <p:nvPr/>
                </p:nvSpPr>
                <p:spPr>
                  <a:xfrm>
                    <a:off x="2872780" y="4710820"/>
                    <a:ext cx="130107" cy="194550"/>
                  </a:xfrm>
                  <a:custGeom>
                    <a:avLst/>
                    <a:gdLst/>
                    <a:ahLst/>
                    <a:cxnLst/>
                    <a:rect l="l" t="t" r="r" b="b"/>
                    <a:pathLst>
                      <a:path w="1385" h="2071" extrusionOk="0">
                        <a:moveTo>
                          <a:pt x="1369" y="1"/>
                        </a:moveTo>
                        <a:cubicBezTo>
                          <a:pt x="1338" y="27"/>
                          <a:pt x="1304" y="49"/>
                          <a:pt x="1276" y="78"/>
                        </a:cubicBezTo>
                        <a:cubicBezTo>
                          <a:pt x="1142" y="210"/>
                          <a:pt x="1071" y="379"/>
                          <a:pt x="1010" y="551"/>
                        </a:cubicBezTo>
                        <a:cubicBezTo>
                          <a:pt x="947" y="734"/>
                          <a:pt x="884" y="917"/>
                          <a:pt x="822" y="1099"/>
                        </a:cubicBezTo>
                        <a:cubicBezTo>
                          <a:pt x="679" y="1521"/>
                          <a:pt x="426" y="1848"/>
                          <a:pt x="22" y="2049"/>
                        </a:cubicBezTo>
                        <a:cubicBezTo>
                          <a:pt x="15" y="2053"/>
                          <a:pt x="10" y="2060"/>
                          <a:pt x="0" y="2068"/>
                        </a:cubicBezTo>
                        <a:cubicBezTo>
                          <a:pt x="10" y="2069"/>
                          <a:pt x="15" y="2071"/>
                          <a:pt x="19" y="2071"/>
                        </a:cubicBezTo>
                        <a:cubicBezTo>
                          <a:pt x="20" y="2071"/>
                          <a:pt x="21" y="2070"/>
                          <a:pt x="22" y="2070"/>
                        </a:cubicBezTo>
                        <a:cubicBezTo>
                          <a:pt x="34" y="2068"/>
                          <a:pt x="46" y="2065"/>
                          <a:pt x="57" y="2060"/>
                        </a:cubicBezTo>
                        <a:cubicBezTo>
                          <a:pt x="579" y="1831"/>
                          <a:pt x="968" y="1489"/>
                          <a:pt x="1074" y="896"/>
                        </a:cubicBezTo>
                        <a:cubicBezTo>
                          <a:pt x="1127" y="586"/>
                          <a:pt x="1159" y="267"/>
                          <a:pt x="1385" y="14"/>
                        </a:cubicBezTo>
                        <a:cubicBezTo>
                          <a:pt x="1379" y="11"/>
                          <a:pt x="1374" y="7"/>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707" name="Google Shape;8707;p37"/>
                <p:cNvSpPr/>
                <p:nvPr/>
              </p:nvSpPr>
              <p:spPr>
                <a:xfrm>
                  <a:off x="2976305" y="4653797"/>
                  <a:ext cx="89807" cy="159698"/>
                </a:xfrm>
                <a:custGeom>
                  <a:avLst/>
                  <a:gdLst/>
                  <a:ahLst/>
                  <a:cxnLst/>
                  <a:rect l="l" t="t" r="r" b="b"/>
                  <a:pathLst>
                    <a:path w="956" h="1700" extrusionOk="0">
                      <a:moveTo>
                        <a:pt x="955" y="0"/>
                      </a:moveTo>
                      <a:lnTo>
                        <a:pt x="955" y="0"/>
                      </a:lnTo>
                      <a:cubicBezTo>
                        <a:pt x="860" y="6"/>
                        <a:pt x="785" y="38"/>
                        <a:pt x="723" y="103"/>
                      </a:cubicBezTo>
                      <a:cubicBezTo>
                        <a:pt x="612" y="216"/>
                        <a:pt x="560" y="359"/>
                        <a:pt x="522" y="511"/>
                      </a:cubicBezTo>
                      <a:cubicBezTo>
                        <a:pt x="483" y="673"/>
                        <a:pt x="438" y="836"/>
                        <a:pt x="387" y="996"/>
                      </a:cubicBezTo>
                      <a:cubicBezTo>
                        <a:pt x="340" y="1142"/>
                        <a:pt x="262" y="1277"/>
                        <a:pt x="142" y="1370"/>
                      </a:cubicBezTo>
                      <a:cubicBezTo>
                        <a:pt x="30" y="1457"/>
                        <a:pt x="15" y="1572"/>
                        <a:pt x="1" y="1700"/>
                      </a:cubicBezTo>
                      <a:cubicBezTo>
                        <a:pt x="111" y="1598"/>
                        <a:pt x="218" y="1497"/>
                        <a:pt x="309" y="1384"/>
                      </a:cubicBezTo>
                      <a:cubicBezTo>
                        <a:pt x="442" y="1219"/>
                        <a:pt x="491" y="1018"/>
                        <a:pt x="537" y="817"/>
                      </a:cubicBezTo>
                      <a:cubicBezTo>
                        <a:pt x="607" y="511"/>
                        <a:pt x="706" y="217"/>
                        <a:pt x="95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708" name="Google Shape;8708;p37"/>
                <p:cNvGrpSpPr/>
                <p:nvPr/>
              </p:nvGrpSpPr>
              <p:grpSpPr>
                <a:xfrm>
                  <a:off x="2954510" y="4534584"/>
                  <a:ext cx="135182" cy="174166"/>
                  <a:chOff x="2954510" y="4534584"/>
                  <a:chExt cx="135182" cy="174166"/>
                </a:xfrm>
              </p:grpSpPr>
              <p:sp>
                <p:nvSpPr>
                  <p:cNvPr id="8709" name="Google Shape;8709;p37"/>
                  <p:cNvSpPr/>
                  <p:nvPr/>
                </p:nvSpPr>
                <p:spPr>
                  <a:xfrm>
                    <a:off x="2954510" y="4578831"/>
                    <a:ext cx="76655" cy="129919"/>
                  </a:xfrm>
                  <a:custGeom>
                    <a:avLst/>
                    <a:gdLst/>
                    <a:ahLst/>
                    <a:cxnLst/>
                    <a:rect l="l" t="t" r="r" b="b"/>
                    <a:pathLst>
                      <a:path w="816" h="1383" extrusionOk="0">
                        <a:moveTo>
                          <a:pt x="673" y="1"/>
                        </a:moveTo>
                        <a:cubicBezTo>
                          <a:pt x="672" y="1"/>
                          <a:pt x="670" y="1"/>
                          <a:pt x="669" y="1"/>
                        </a:cubicBezTo>
                        <a:cubicBezTo>
                          <a:pt x="589" y="2"/>
                          <a:pt x="529" y="51"/>
                          <a:pt x="527" y="116"/>
                        </a:cubicBezTo>
                        <a:cubicBezTo>
                          <a:pt x="527" y="136"/>
                          <a:pt x="534" y="164"/>
                          <a:pt x="548" y="174"/>
                        </a:cubicBezTo>
                        <a:cubicBezTo>
                          <a:pt x="550" y="175"/>
                          <a:pt x="553" y="176"/>
                          <a:pt x="556" y="176"/>
                        </a:cubicBezTo>
                        <a:cubicBezTo>
                          <a:pt x="570" y="176"/>
                          <a:pt x="591" y="164"/>
                          <a:pt x="607" y="160"/>
                        </a:cubicBezTo>
                        <a:cubicBezTo>
                          <a:pt x="625" y="155"/>
                          <a:pt x="653" y="141"/>
                          <a:pt x="665" y="141"/>
                        </a:cubicBezTo>
                        <a:cubicBezTo>
                          <a:pt x="667" y="141"/>
                          <a:pt x="669" y="142"/>
                          <a:pt x="670" y="143"/>
                        </a:cubicBezTo>
                        <a:cubicBezTo>
                          <a:pt x="685" y="160"/>
                          <a:pt x="698" y="193"/>
                          <a:pt x="694" y="214"/>
                        </a:cubicBezTo>
                        <a:cubicBezTo>
                          <a:pt x="679" y="271"/>
                          <a:pt x="660" y="328"/>
                          <a:pt x="629" y="377"/>
                        </a:cubicBezTo>
                        <a:cubicBezTo>
                          <a:pt x="495" y="588"/>
                          <a:pt x="355" y="794"/>
                          <a:pt x="220" y="1005"/>
                        </a:cubicBezTo>
                        <a:cubicBezTo>
                          <a:pt x="145" y="1123"/>
                          <a:pt x="80" y="1247"/>
                          <a:pt x="0" y="1382"/>
                        </a:cubicBezTo>
                        <a:cubicBezTo>
                          <a:pt x="9" y="1383"/>
                          <a:pt x="16" y="1383"/>
                          <a:pt x="24" y="1383"/>
                        </a:cubicBezTo>
                        <a:cubicBezTo>
                          <a:pt x="87" y="1383"/>
                          <a:pt x="110" y="1362"/>
                          <a:pt x="121" y="1316"/>
                        </a:cubicBezTo>
                        <a:cubicBezTo>
                          <a:pt x="130" y="1274"/>
                          <a:pt x="147" y="1230"/>
                          <a:pt x="171" y="1194"/>
                        </a:cubicBezTo>
                        <a:cubicBezTo>
                          <a:pt x="300" y="1001"/>
                          <a:pt x="433" y="812"/>
                          <a:pt x="566" y="622"/>
                        </a:cubicBezTo>
                        <a:cubicBezTo>
                          <a:pt x="606" y="565"/>
                          <a:pt x="655" y="514"/>
                          <a:pt x="691" y="457"/>
                        </a:cubicBezTo>
                        <a:cubicBezTo>
                          <a:pt x="754" y="355"/>
                          <a:pt x="815" y="252"/>
                          <a:pt x="811" y="127"/>
                        </a:cubicBezTo>
                        <a:cubicBezTo>
                          <a:pt x="809" y="51"/>
                          <a:pt x="752" y="1"/>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0" name="Google Shape;8710;p37"/>
                  <p:cNvSpPr/>
                  <p:nvPr/>
                </p:nvSpPr>
                <p:spPr>
                  <a:xfrm>
                    <a:off x="3029758" y="4534584"/>
                    <a:ext cx="25270" cy="63879"/>
                  </a:xfrm>
                  <a:custGeom>
                    <a:avLst/>
                    <a:gdLst/>
                    <a:ahLst/>
                    <a:cxnLst/>
                    <a:rect l="l" t="t" r="r" b="b"/>
                    <a:pathLst>
                      <a:path w="269" h="680" extrusionOk="0">
                        <a:moveTo>
                          <a:pt x="101" y="0"/>
                        </a:moveTo>
                        <a:cubicBezTo>
                          <a:pt x="92" y="0"/>
                          <a:pt x="83" y="2"/>
                          <a:pt x="74" y="4"/>
                        </a:cubicBezTo>
                        <a:cubicBezTo>
                          <a:pt x="46" y="12"/>
                          <a:pt x="22" y="40"/>
                          <a:pt x="8" y="65"/>
                        </a:cubicBezTo>
                        <a:cubicBezTo>
                          <a:pt x="1" y="76"/>
                          <a:pt x="19" y="112"/>
                          <a:pt x="36" y="122"/>
                        </a:cubicBezTo>
                        <a:cubicBezTo>
                          <a:pt x="158" y="198"/>
                          <a:pt x="195" y="317"/>
                          <a:pt x="114" y="434"/>
                        </a:cubicBezTo>
                        <a:cubicBezTo>
                          <a:pt x="62" y="513"/>
                          <a:pt x="53" y="589"/>
                          <a:pt x="77" y="680"/>
                        </a:cubicBezTo>
                        <a:cubicBezTo>
                          <a:pt x="121" y="599"/>
                          <a:pt x="169" y="522"/>
                          <a:pt x="205" y="437"/>
                        </a:cubicBezTo>
                        <a:cubicBezTo>
                          <a:pt x="248" y="333"/>
                          <a:pt x="268" y="222"/>
                          <a:pt x="229" y="112"/>
                        </a:cubicBezTo>
                        <a:cubicBezTo>
                          <a:pt x="204" y="44"/>
                          <a:pt x="155"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1" name="Google Shape;8711;p37"/>
                  <p:cNvSpPr/>
                  <p:nvPr/>
                </p:nvSpPr>
                <p:spPr>
                  <a:xfrm>
                    <a:off x="3058035" y="4548487"/>
                    <a:ext cx="31658" cy="21982"/>
                  </a:xfrm>
                  <a:custGeom>
                    <a:avLst/>
                    <a:gdLst/>
                    <a:ahLst/>
                    <a:cxnLst/>
                    <a:rect l="l" t="t" r="r" b="b"/>
                    <a:pathLst>
                      <a:path w="337" h="234" extrusionOk="0">
                        <a:moveTo>
                          <a:pt x="208" y="0"/>
                        </a:moveTo>
                        <a:cubicBezTo>
                          <a:pt x="120" y="0"/>
                          <a:pt x="32" y="77"/>
                          <a:pt x="0" y="170"/>
                        </a:cubicBezTo>
                        <a:cubicBezTo>
                          <a:pt x="8" y="166"/>
                          <a:pt x="14" y="165"/>
                          <a:pt x="19" y="162"/>
                        </a:cubicBezTo>
                        <a:cubicBezTo>
                          <a:pt x="69" y="141"/>
                          <a:pt x="116" y="110"/>
                          <a:pt x="168" y="104"/>
                        </a:cubicBezTo>
                        <a:cubicBezTo>
                          <a:pt x="171" y="104"/>
                          <a:pt x="175" y="103"/>
                          <a:pt x="178" y="103"/>
                        </a:cubicBezTo>
                        <a:cubicBezTo>
                          <a:pt x="240" y="103"/>
                          <a:pt x="249" y="164"/>
                          <a:pt x="270" y="211"/>
                        </a:cubicBezTo>
                        <a:cubicBezTo>
                          <a:pt x="277" y="228"/>
                          <a:pt x="289" y="234"/>
                          <a:pt x="299" y="234"/>
                        </a:cubicBezTo>
                        <a:cubicBezTo>
                          <a:pt x="314" y="234"/>
                          <a:pt x="327" y="223"/>
                          <a:pt x="329" y="208"/>
                        </a:cubicBezTo>
                        <a:cubicBezTo>
                          <a:pt x="336" y="161"/>
                          <a:pt x="334" y="105"/>
                          <a:pt x="315" y="63"/>
                        </a:cubicBezTo>
                        <a:cubicBezTo>
                          <a:pt x="301" y="33"/>
                          <a:pt x="252" y="3"/>
                          <a:pt x="218" y="1"/>
                        </a:cubicBezTo>
                        <a:cubicBezTo>
                          <a:pt x="215" y="0"/>
                          <a:pt x="212"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712" name="Google Shape;8712;p37"/>
                <p:cNvSpPr/>
                <p:nvPr/>
              </p:nvSpPr>
              <p:spPr>
                <a:xfrm>
                  <a:off x="2723036" y="4193384"/>
                  <a:ext cx="228932" cy="446403"/>
                </a:xfrm>
                <a:custGeom>
                  <a:avLst/>
                  <a:gdLst/>
                  <a:ahLst/>
                  <a:cxnLst/>
                  <a:rect l="l" t="t" r="r" b="b"/>
                  <a:pathLst>
                    <a:path w="2437" h="4752" extrusionOk="0">
                      <a:moveTo>
                        <a:pt x="739" y="60"/>
                      </a:moveTo>
                      <a:cubicBezTo>
                        <a:pt x="801" y="60"/>
                        <a:pt x="850" y="94"/>
                        <a:pt x="891" y="145"/>
                      </a:cubicBezTo>
                      <a:cubicBezTo>
                        <a:pt x="981" y="257"/>
                        <a:pt x="1001" y="396"/>
                        <a:pt x="999" y="531"/>
                      </a:cubicBezTo>
                      <a:cubicBezTo>
                        <a:pt x="996" y="778"/>
                        <a:pt x="977" y="1026"/>
                        <a:pt x="964" y="1272"/>
                      </a:cubicBezTo>
                      <a:cubicBezTo>
                        <a:pt x="963" y="1303"/>
                        <a:pt x="964" y="1333"/>
                        <a:pt x="964" y="1363"/>
                      </a:cubicBezTo>
                      <a:cubicBezTo>
                        <a:pt x="975" y="1364"/>
                        <a:pt x="984" y="1364"/>
                        <a:pt x="994" y="1365"/>
                      </a:cubicBezTo>
                      <a:cubicBezTo>
                        <a:pt x="1001" y="1342"/>
                        <a:pt x="1008" y="1320"/>
                        <a:pt x="1013" y="1296"/>
                      </a:cubicBezTo>
                      <a:cubicBezTo>
                        <a:pt x="1047" y="1196"/>
                        <a:pt x="1150" y="1124"/>
                        <a:pt x="1251" y="1124"/>
                      </a:cubicBezTo>
                      <a:cubicBezTo>
                        <a:pt x="1265" y="1124"/>
                        <a:pt x="1280" y="1126"/>
                        <a:pt x="1294" y="1129"/>
                      </a:cubicBezTo>
                      <a:cubicBezTo>
                        <a:pt x="1435" y="1161"/>
                        <a:pt x="1527" y="1280"/>
                        <a:pt x="1513" y="1411"/>
                      </a:cubicBezTo>
                      <a:cubicBezTo>
                        <a:pt x="1503" y="1509"/>
                        <a:pt x="1477" y="1597"/>
                        <a:pt x="1385" y="1651"/>
                      </a:cubicBezTo>
                      <a:cubicBezTo>
                        <a:pt x="1362" y="1664"/>
                        <a:pt x="1339" y="1671"/>
                        <a:pt x="1316" y="1671"/>
                      </a:cubicBezTo>
                      <a:cubicBezTo>
                        <a:pt x="1289" y="1671"/>
                        <a:pt x="1264" y="1661"/>
                        <a:pt x="1242" y="1638"/>
                      </a:cubicBezTo>
                      <a:cubicBezTo>
                        <a:pt x="1203" y="1599"/>
                        <a:pt x="1187" y="1547"/>
                        <a:pt x="1219" y="1484"/>
                      </a:cubicBezTo>
                      <a:lnTo>
                        <a:pt x="1219" y="1484"/>
                      </a:lnTo>
                      <a:cubicBezTo>
                        <a:pt x="1249" y="1514"/>
                        <a:pt x="1279" y="1531"/>
                        <a:pt x="1311" y="1531"/>
                      </a:cubicBezTo>
                      <a:cubicBezTo>
                        <a:pt x="1331" y="1531"/>
                        <a:pt x="1352" y="1524"/>
                        <a:pt x="1373" y="1507"/>
                      </a:cubicBezTo>
                      <a:cubicBezTo>
                        <a:pt x="1428" y="1465"/>
                        <a:pt x="1431" y="1406"/>
                        <a:pt x="1419" y="1344"/>
                      </a:cubicBezTo>
                      <a:cubicBezTo>
                        <a:pt x="1404" y="1278"/>
                        <a:pt x="1361" y="1242"/>
                        <a:pt x="1295" y="1233"/>
                      </a:cubicBezTo>
                      <a:cubicBezTo>
                        <a:pt x="1283" y="1232"/>
                        <a:pt x="1271" y="1231"/>
                        <a:pt x="1259" y="1231"/>
                      </a:cubicBezTo>
                      <a:cubicBezTo>
                        <a:pt x="1189" y="1231"/>
                        <a:pt x="1134" y="1265"/>
                        <a:pt x="1090" y="1326"/>
                      </a:cubicBezTo>
                      <a:cubicBezTo>
                        <a:pt x="1028" y="1415"/>
                        <a:pt x="1016" y="1515"/>
                        <a:pt x="1021" y="1618"/>
                      </a:cubicBezTo>
                      <a:cubicBezTo>
                        <a:pt x="1028" y="1772"/>
                        <a:pt x="1048" y="1923"/>
                        <a:pt x="1059" y="2076"/>
                      </a:cubicBezTo>
                      <a:cubicBezTo>
                        <a:pt x="1064" y="2120"/>
                        <a:pt x="1059" y="2165"/>
                        <a:pt x="1048" y="2211"/>
                      </a:cubicBezTo>
                      <a:cubicBezTo>
                        <a:pt x="951" y="2109"/>
                        <a:pt x="891" y="1999"/>
                        <a:pt x="883" y="1861"/>
                      </a:cubicBezTo>
                      <a:cubicBezTo>
                        <a:pt x="871" y="1658"/>
                        <a:pt x="860" y="1452"/>
                        <a:pt x="845" y="1247"/>
                      </a:cubicBezTo>
                      <a:cubicBezTo>
                        <a:pt x="837" y="1171"/>
                        <a:pt x="827" y="1095"/>
                        <a:pt x="808" y="1022"/>
                      </a:cubicBezTo>
                      <a:cubicBezTo>
                        <a:pt x="789" y="950"/>
                        <a:pt x="736" y="905"/>
                        <a:pt x="659" y="897"/>
                      </a:cubicBezTo>
                      <a:cubicBezTo>
                        <a:pt x="652" y="896"/>
                        <a:pt x="646" y="895"/>
                        <a:pt x="639" y="895"/>
                      </a:cubicBezTo>
                      <a:cubicBezTo>
                        <a:pt x="557" y="895"/>
                        <a:pt x="485" y="962"/>
                        <a:pt x="478" y="1044"/>
                      </a:cubicBezTo>
                      <a:cubicBezTo>
                        <a:pt x="469" y="1135"/>
                        <a:pt x="521" y="1187"/>
                        <a:pt x="626" y="1194"/>
                      </a:cubicBezTo>
                      <a:cubicBezTo>
                        <a:pt x="599" y="1234"/>
                        <a:pt x="563" y="1254"/>
                        <a:pt x="528" y="1254"/>
                      </a:cubicBezTo>
                      <a:cubicBezTo>
                        <a:pt x="491" y="1254"/>
                        <a:pt x="453" y="1233"/>
                        <a:pt x="424" y="1189"/>
                      </a:cubicBezTo>
                      <a:cubicBezTo>
                        <a:pt x="350" y="1076"/>
                        <a:pt x="391" y="901"/>
                        <a:pt x="507" y="829"/>
                      </a:cubicBezTo>
                      <a:cubicBezTo>
                        <a:pt x="550" y="802"/>
                        <a:pt x="597" y="790"/>
                        <a:pt x="643" y="790"/>
                      </a:cubicBezTo>
                      <a:cubicBezTo>
                        <a:pt x="727" y="790"/>
                        <a:pt x="809" y="832"/>
                        <a:pt x="857" y="910"/>
                      </a:cubicBezTo>
                      <a:cubicBezTo>
                        <a:pt x="876" y="940"/>
                        <a:pt x="889" y="970"/>
                        <a:pt x="922" y="1001"/>
                      </a:cubicBezTo>
                      <a:cubicBezTo>
                        <a:pt x="925" y="979"/>
                        <a:pt x="934" y="957"/>
                        <a:pt x="933" y="936"/>
                      </a:cubicBezTo>
                      <a:cubicBezTo>
                        <a:pt x="923" y="763"/>
                        <a:pt x="913" y="590"/>
                        <a:pt x="897" y="417"/>
                      </a:cubicBezTo>
                      <a:cubicBezTo>
                        <a:pt x="893" y="373"/>
                        <a:pt x="882" y="329"/>
                        <a:pt x="862" y="289"/>
                      </a:cubicBezTo>
                      <a:cubicBezTo>
                        <a:pt x="836" y="235"/>
                        <a:pt x="796" y="208"/>
                        <a:pt x="752" y="208"/>
                      </a:cubicBezTo>
                      <a:cubicBezTo>
                        <a:pt x="720" y="208"/>
                        <a:pt x="685" y="223"/>
                        <a:pt x="651" y="254"/>
                      </a:cubicBezTo>
                      <a:cubicBezTo>
                        <a:pt x="638" y="269"/>
                        <a:pt x="610" y="270"/>
                        <a:pt x="589" y="278"/>
                      </a:cubicBezTo>
                      <a:cubicBezTo>
                        <a:pt x="584" y="256"/>
                        <a:pt x="569" y="231"/>
                        <a:pt x="576" y="212"/>
                      </a:cubicBezTo>
                      <a:cubicBezTo>
                        <a:pt x="597" y="149"/>
                        <a:pt x="619" y="83"/>
                        <a:pt x="696" y="65"/>
                      </a:cubicBezTo>
                      <a:cubicBezTo>
                        <a:pt x="711" y="62"/>
                        <a:pt x="725" y="60"/>
                        <a:pt x="739" y="60"/>
                      </a:cubicBezTo>
                      <a:close/>
                      <a:moveTo>
                        <a:pt x="558" y="1661"/>
                      </a:moveTo>
                      <a:lnTo>
                        <a:pt x="558" y="1661"/>
                      </a:lnTo>
                      <a:cubicBezTo>
                        <a:pt x="620" y="1838"/>
                        <a:pt x="747" y="1962"/>
                        <a:pt x="881" y="2080"/>
                      </a:cubicBezTo>
                      <a:cubicBezTo>
                        <a:pt x="908" y="2105"/>
                        <a:pt x="928" y="2137"/>
                        <a:pt x="950" y="2167"/>
                      </a:cubicBezTo>
                      <a:cubicBezTo>
                        <a:pt x="997" y="2232"/>
                        <a:pt x="1011" y="2296"/>
                        <a:pt x="978" y="2380"/>
                      </a:cubicBezTo>
                      <a:cubicBezTo>
                        <a:pt x="910" y="2560"/>
                        <a:pt x="892" y="2749"/>
                        <a:pt x="908" y="2942"/>
                      </a:cubicBezTo>
                      <a:cubicBezTo>
                        <a:pt x="910" y="2971"/>
                        <a:pt x="912" y="3000"/>
                        <a:pt x="904" y="3033"/>
                      </a:cubicBezTo>
                      <a:cubicBezTo>
                        <a:pt x="757" y="2837"/>
                        <a:pt x="620" y="2633"/>
                        <a:pt x="564" y="2390"/>
                      </a:cubicBezTo>
                      <a:cubicBezTo>
                        <a:pt x="507" y="2152"/>
                        <a:pt x="496" y="1907"/>
                        <a:pt x="558" y="1661"/>
                      </a:cubicBezTo>
                      <a:close/>
                      <a:moveTo>
                        <a:pt x="496" y="1601"/>
                      </a:moveTo>
                      <a:cubicBezTo>
                        <a:pt x="496" y="1632"/>
                        <a:pt x="501" y="1654"/>
                        <a:pt x="496" y="1673"/>
                      </a:cubicBezTo>
                      <a:cubicBezTo>
                        <a:pt x="392" y="2204"/>
                        <a:pt x="548" y="2665"/>
                        <a:pt x="872" y="3082"/>
                      </a:cubicBezTo>
                      <a:cubicBezTo>
                        <a:pt x="903" y="3123"/>
                        <a:pt x="927" y="3175"/>
                        <a:pt x="939" y="3226"/>
                      </a:cubicBezTo>
                      <a:cubicBezTo>
                        <a:pt x="980" y="3404"/>
                        <a:pt x="1053" y="3567"/>
                        <a:pt x="1166" y="3713"/>
                      </a:cubicBezTo>
                      <a:cubicBezTo>
                        <a:pt x="1234" y="3800"/>
                        <a:pt x="1301" y="3888"/>
                        <a:pt x="1368" y="3976"/>
                      </a:cubicBezTo>
                      <a:lnTo>
                        <a:pt x="1361" y="3980"/>
                      </a:lnTo>
                      <a:cubicBezTo>
                        <a:pt x="1136" y="3827"/>
                        <a:pt x="901" y="3687"/>
                        <a:pt x="691" y="3517"/>
                      </a:cubicBezTo>
                      <a:cubicBezTo>
                        <a:pt x="244" y="3160"/>
                        <a:pt x="76" y="2686"/>
                        <a:pt x="179" y="2124"/>
                      </a:cubicBezTo>
                      <a:cubicBezTo>
                        <a:pt x="218" y="1919"/>
                        <a:pt x="322" y="1744"/>
                        <a:pt x="496" y="1601"/>
                      </a:cubicBezTo>
                      <a:close/>
                      <a:moveTo>
                        <a:pt x="1151" y="2124"/>
                      </a:moveTo>
                      <a:cubicBezTo>
                        <a:pt x="1158" y="2134"/>
                        <a:pt x="1165" y="2138"/>
                        <a:pt x="1165" y="2143"/>
                      </a:cubicBezTo>
                      <a:cubicBezTo>
                        <a:pt x="1162" y="2518"/>
                        <a:pt x="1273" y="2859"/>
                        <a:pt x="1452" y="3183"/>
                      </a:cubicBezTo>
                      <a:cubicBezTo>
                        <a:pt x="1524" y="3314"/>
                        <a:pt x="1597" y="3443"/>
                        <a:pt x="1661" y="3577"/>
                      </a:cubicBezTo>
                      <a:cubicBezTo>
                        <a:pt x="1775" y="3821"/>
                        <a:pt x="1808" y="4079"/>
                        <a:pt x="1790" y="4345"/>
                      </a:cubicBezTo>
                      <a:cubicBezTo>
                        <a:pt x="1781" y="4460"/>
                        <a:pt x="1748" y="4567"/>
                        <a:pt x="1679" y="4667"/>
                      </a:cubicBezTo>
                      <a:cubicBezTo>
                        <a:pt x="1702" y="4384"/>
                        <a:pt x="1575" y="4162"/>
                        <a:pt x="1405" y="3952"/>
                      </a:cubicBezTo>
                      <a:cubicBezTo>
                        <a:pt x="1358" y="3893"/>
                        <a:pt x="1318" y="3826"/>
                        <a:pt x="1268" y="3769"/>
                      </a:cubicBezTo>
                      <a:cubicBezTo>
                        <a:pt x="1008" y="3476"/>
                        <a:pt x="935" y="3126"/>
                        <a:pt x="956" y="2747"/>
                      </a:cubicBezTo>
                      <a:cubicBezTo>
                        <a:pt x="970" y="2525"/>
                        <a:pt x="1038" y="2320"/>
                        <a:pt x="1151" y="2124"/>
                      </a:cubicBezTo>
                      <a:close/>
                      <a:moveTo>
                        <a:pt x="1275" y="1911"/>
                      </a:moveTo>
                      <a:cubicBezTo>
                        <a:pt x="1294" y="1937"/>
                        <a:pt x="1304" y="1947"/>
                        <a:pt x="1309" y="1961"/>
                      </a:cubicBezTo>
                      <a:cubicBezTo>
                        <a:pt x="1398" y="2163"/>
                        <a:pt x="1534" y="2325"/>
                        <a:pt x="1719" y="2447"/>
                      </a:cubicBezTo>
                      <a:cubicBezTo>
                        <a:pt x="1729" y="2452"/>
                        <a:pt x="1735" y="2459"/>
                        <a:pt x="1744" y="2464"/>
                      </a:cubicBezTo>
                      <a:cubicBezTo>
                        <a:pt x="2126" y="2684"/>
                        <a:pt x="2270" y="3041"/>
                        <a:pt x="2328" y="3454"/>
                      </a:cubicBezTo>
                      <a:cubicBezTo>
                        <a:pt x="2392" y="3916"/>
                        <a:pt x="2193" y="4277"/>
                        <a:pt x="1898" y="4601"/>
                      </a:cubicBezTo>
                      <a:cubicBezTo>
                        <a:pt x="1859" y="4643"/>
                        <a:pt x="1800" y="4669"/>
                        <a:pt x="1750" y="4703"/>
                      </a:cubicBezTo>
                      <a:cubicBezTo>
                        <a:pt x="1915" y="4331"/>
                        <a:pt x="1870" y="3976"/>
                        <a:pt x="1727" y="3631"/>
                      </a:cubicBezTo>
                      <a:cubicBezTo>
                        <a:pt x="1638" y="3417"/>
                        <a:pt x="1509" y="3221"/>
                        <a:pt x="1413" y="3009"/>
                      </a:cubicBezTo>
                      <a:cubicBezTo>
                        <a:pt x="1279" y="2717"/>
                        <a:pt x="1191" y="2415"/>
                        <a:pt x="1229" y="2088"/>
                      </a:cubicBezTo>
                      <a:cubicBezTo>
                        <a:pt x="1235" y="2033"/>
                        <a:pt x="1258" y="1979"/>
                        <a:pt x="1275" y="1911"/>
                      </a:cubicBezTo>
                      <a:close/>
                      <a:moveTo>
                        <a:pt x="717" y="0"/>
                      </a:moveTo>
                      <a:cubicBezTo>
                        <a:pt x="594" y="27"/>
                        <a:pt x="537" y="114"/>
                        <a:pt x="526" y="233"/>
                      </a:cubicBezTo>
                      <a:cubicBezTo>
                        <a:pt x="523" y="261"/>
                        <a:pt x="541" y="311"/>
                        <a:pt x="559" y="318"/>
                      </a:cubicBezTo>
                      <a:cubicBezTo>
                        <a:pt x="569" y="321"/>
                        <a:pt x="580" y="323"/>
                        <a:pt x="592" y="323"/>
                      </a:cubicBezTo>
                      <a:cubicBezTo>
                        <a:pt x="619" y="323"/>
                        <a:pt x="649" y="315"/>
                        <a:pt x="666" y="301"/>
                      </a:cubicBezTo>
                      <a:cubicBezTo>
                        <a:pt x="700" y="273"/>
                        <a:pt x="729" y="258"/>
                        <a:pt x="754" y="258"/>
                      </a:cubicBezTo>
                      <a:cubicBezTo>
                        <a:pt x="789" y="258"/>
                        <a:pt x="814" y="288"/>
                        <a:pt x="826" y="350"/>
                      </a:cubicBezTo>
                      <a:cubicBezTo>
                        <a:pt x="851" y="473"/>
                        <a:pt x="861" y="599"/>
                        <a:pt x="877" y="724"/>
                      </a:cubicBezTo>
                      <a:cubicBezTo>
                        <a:pt x="880" y="759"/>
                        <a:pt x="880" y="794"/>
                        <a:pt x="883" y="842"/>
                      </a:cubicBezTo>
                      <a:cubicBezTo>
                        <a:pt x="852" y="817"/>
                        <a:pt x="836" y="802"/>
                        <a:pt x="818" y="789"/>
                      </a:cubicBezTo>
                      <a:cubicBezTo>
                        <a:pt x="767" y="753"/>
                        <a:pt x="706" y="735"/>
                        <a:pt x="644" y="735"/>
                      </a:cubicBezTo>
                      <a:cubicBezTo>
                        <a:pt x="566" y="735"/>
                        <a:pt x="487" y="764"/>
                        <a:pt x="428" y="820"/>
                      </a:cubicBezTo>
                      <a:cubicBezTo>
                        <a:pt x="325" y="919"/>
                        <a:pt x="301" y="1095"/>
                        <a:pt x="379" y="1209"/>
                      </a:cubicBezTo>
                      <a:cubicBezTo>
                        <a:pt x="414" y="1261"/>
                        <a:pt x="461" y="1297"/>
                        <a:pt x="521" y="1297"/>
                      </a:cubicBezTo>
                      <a:cubicBezTo>
                        <a:pt x="530" y="1297"/>
                        <a:pt x="539" y="1296"/>
                        <a:pt x="548" y="1294"/>
                      </a:cubicBezTo>
                      <a:cubicBezTo>
                        <a:pt x="616" y="1282"/>
                        <a:pt x="663" y="1238"/>
                        <a:pt x="678" y="1167"/>
                      </a:cubicBezTo>
                      <a:cubicBezTo>
                        <a:pt x="682" y="1153"/>
                        <a:pt x="681" y="1129"/>
                        <a:pt x="672" y="1121"/>
                      </a:cubicBezTo>
                      <a:cubicBezTo>
                        <a:pt x="669" y="1118"/>
                        <a:pt x="664" y="1116"/>
                        <a:pt x="658" y="1116"/>
                      </a:cubicBezTo>
                      <a:cubicBezTo>
                        <a:pt x="648" y="1116"/>
                        <a:pt x="635" y="1120"/>
                        <a:pt x="625" y="1120"/>
                      </a:cubicBezTo>
                      <a:cubicBezTo>
                        <a:pt x="623" y="1120"/>
                        <a:pt x="621" y="1120"/>
                        <a:pt x="619" y="1120"/>
                      </a:cubicBezTo>
                      <a:cubicBezTo>
                        <a:pt x="604" y="1120"/>
                        <a:pt x="585" y="1122"/>
                        <a:pt x="570" y="1122"/>
                      </a:cubicBezTo>
                      <a:cubicBezTo>
                        <a:pt x="556" y="1122"/>
                        <a:pt x="546" y="1120"/>
                        <a:pt x="543" y="1115"/>
                      </a:cubicBezTo>
                      <a:cubicBezTo>
                        <a:pt x="527" y="1086"/>
                        <a:pt x="517" y="1037"/>
                        <a:pt x="532" y="1013"/>
                      </a:cubicBezTo>
                      <a:cubicBezTo>
                        <a:pt x="552" y="982"/>
                        <a:pt x="596" y="945"/>
                        <a:pt x="629" y="945"/>
                      </a:cubicBezTo>
                      <a:cubicBezTo>
                        <a:pt x="630" y="945"/>
                        <a:pt x="631" y="945"/>
                        <a:pt x="632" y="945"/>
                      </a:cubicBezTo>
                      <a:cubicBezTo>
                        <a:pt x="673" y="948"/>
                        <a:pt x="733" y="981"/>
                        <a:pt x="747" y="1017"/>
                      </a:cubicBezTo>
                      <a:cubicBezTo>
                        <a:pt x="775" y="1090"/>
                        <a:pt x="786" y="1174"/>
                        <a:pt x="794" y="1254"/>
                      </a:cubicBezTo>
                      <a:cubicBezTo>
                        <a:pt x="816" y="1471"/>
                        <a:pt x="833" y="1688"/>
                        <a:pt x="853" y="1905"/>
                      </a:cubicBezTo>
                      <a:cubicBezTo>
                        <a:pt x="856" y="1932"/>
                        <a:pt x="862" y="1959"/>
                        <a:pt x="869" y="2005"/>
                      </a:cubicBezTo>
                      <a:cubicBezTo>
                        <a:pt x="724" y="1880"/>
                        <a:pt x="619" y="1754"/>
                        <a:pt x="599" y="1574"/>
                      </a:cubicBezTo>
                      <a:cubicBezTo>
                        <a:pt x="596" y="1547"/>
                        <a:pt x="584" y="1513"/>
                        <a:pt x="565" y="1501"/>
                      </a:cubicBezTo>
                      <a:cubicBezTo>
                        <a:pt x="563" y="1500"/>
                        <a:pt x="560" y="1499"/>
                        <a:pt x="557" y="1499"/>
                      </a:cubicBezTo>
                      <a:cubicBezTo>
                        <a:pt x="542" y="1499"/>
                        <a:pt x="513" y="1515"/>
                        <a:pt x="495" y="1528"/>
                      </a:cubicBezTo>
                      <a:cubicBezTo>
                        <a:pt x="299" y="1675"/>
                        <a:pt x="180" y="1874"/>
                        <a:pt x="126" y="2111"/>
                      </a:cubicBezTo>
                      <a:cubicBezTo>
                        <a:pt x="1" y="2660"/>
                        <a:pt x="255" y="3303"/>
                        <a:pt x="728" y="3605"/>
                      </a:cubicBezTo>
                      <a:cubicBezTo>
                        <a:pt x="945" y="3744"/>
                        <a:pt x="1156" y="3888"/>
                        <a:pt x="1367" y="4037"/>
                      </a:cubicBezTo>
                      <a:cubicBezTo>
                        <a:pt x="1425" y="4076"/>
                        <a:pt x="1476" y="4131"/>
                        <a:pt x="1515" y="4189"/>
                      </a:cubicBezTo>
                      <a:cubicBezTo>
                        <a:pt x="1613" y="4333"/>
                        <a:pt x="1638" y="4500"/>
                        <a:pt x="1642" y="4670"/>
                      </a:cubicBezTo>
                      <a:cubicBezTo>
                        <a:pt x="1643" y="4723"/>
                        <a:pt x="1661" y="4751"/>
                        <a:pt x="1696" y="4751"/>
                      </a:cubicBezTo>
                      <a:cubicBezTo>
                        <a:pt x="1709" y="4751"/>
                        <a:pt x="1724" y="4748"/>
                        <a:pt x="1741" y="4740"/>
                      </a:cubicBezTo>
                      <a:cubicBezTo>
                        <a:pt x="1808" y="4711"/>
                        <a:pt x="1882" y="4679"/>
                        <a:pt x="1930" y="4628"/>
                      </a:cubicBezTo>
                      <a:cubicBezTo>
                        <a:pt x="2232" y="4297"/>
                        <a:pt x="2436" y="3928"/>
                        <a:pt x="2371" y="3455"/>
                      </a:cubicBezTo>
                      <a:cubicBezTo>
                        <a:pt x="2312" y="3026"/>
                        <a:pt x="2165" y="2653"/>
                        <a:pt x="1766" y="2420"/>
                      </a:cubicBezTo>
                      <a:cubicBezTo>
                        <a:pt x="1567" y="2305"/>
                        <a:pt x="1432" y="2128"/>
                        <a:pt x="1341" y="1917"/>
                      </a:cubicBezTo>
                      <a:cubicBezTo>
                        <a:pt x="1331" y="1894"/>
                        <a:pt x="1302" y="1860"/>
                        <a:pt x="1285" y="1860"/>
                      </a:cubicBezTo>
                      <a:cubicBezTo>
                        <a:pt x="1285" y="1860"/>
                        <a:pt x="1285" y="1860"/>
                        <a:pt x="1285" y="1860"/>
                      </a:cubicBezTo>
                      <a:cubicBezTo>
                        <a:pt x="1260" y="1864"/>
                        <a:pt x="1232" y="1890"/>
                        <a:pt x="1214" y="1914"/>
                      </a:cubicBezTo>
                      <a:cubicBezTo>
                        <a:pt x="1178" y="1966"/>
                        <a:pt x="1148" y="2021"/>
                        <a:pt x="1116" y="2074"/>
                      </a:cubicBezTo>
                      <a:cubicBezTo>
                        <a:pt x="1110" y="2072"/>
                        <a:pt x="1104" y="2070"/>
                        <a:pt x="1097" y="2069"/>
                      </a:cubicBezTo>
                      <a:cubicBezTo>
                        <a:pt x="1079" y="1858"/>
                        <a:pt x="1044" y="1648"/>
                        <a:pt x="1099" y="1437"/>
                      </a:cubicBezTo>
                      <a:cubicBezTo>
                        <a:pt x="1109" y="1396"/>
                        <a:pt x="1139" y="1357"/>
                        <a:pt x="1167" y="1325"/>
                      </a:cubicBezTo>
                      <a:cubicBezTo>
                        <a:pt x="1193" y="1296"/>
                        <a:pt x="1225" y="1282"/>
                        <a:pt x="1261" y="1282"/>
                      </a:cubicBezTo>
                      <a:cubicBezTo>
                        <a:pt x="1279" y="1282"/>
                        <a:pt x="1298" y="1285"/>
                        <a:pt x="1317" y="1292"/>
                      </a:cubicBezTo>
                      <a:cubicBezTo>
                        <a:pt x="1372" y="1313"/>
                        <a:pt x="1400" y="1387"/>
                        <a:pt x="1371" y="1441"/>
                      </a:cubicBezTo>
                      <a:cubicBezTo>
                        <a:pt x="1355" y="1470"/>
                        <a:pt x="1337" y="1483"/>
                        <a:pt x="1317" y="1483"/>
                      </a:cubicBezTo>
                      <a:cubicBezTo>
                        <a:pt x="1299" y="1483"/>
                        <a:pt x="1278" y="1473"/>
                        <a:pt x="1255" y="1457"/>
                      </a:cubicBezTo>
                      <a:cubicBezTo>
                        <a:pt x="1241" y="1447"/>
                        <a:pt x="1229" y="1443"/>
                        <a:pt x="1219" y="1443"/>
                      </a:cubicBezTo>
                      <a:cubicBezTo>
                        <a:pt x="1190" y="1443"/>
                        <a:pt x="1171" y="1472"/>
                        <a:pt x="1166" y="1506"/>
                      </a:cubicBezTo>
                      <a:cubicBezTo>
                        <a:pt x="1152" y="1575"/>
                        <a:pt x="1168" y="1641"/>
                        <a:pt x="1227" y="1687"/>
                      </a:cubicBezTo>
                      <a:cubicBezTo>
                        <a:pt x="1256" y="1709"/>
                        <a:pt x="1288" y="1720"/>
                        <a:pt x="1319" y="1720"/>
                      </a:cubicBezTo>
                      <a:cubicBezTo>
                        <a:pt x="1349" y="1720"/>
                        <a:pt x="1379" y="1711"/>
                        <a:pt x="1409" y="1695"/>
                      </a:cubicBezTo>
                      <a:cubicBezTo>
                        <a:pt x="1562" y="1614"/>
                        <a:pt x="1620" y="1373"/>
                        <a:pt x="1522" y="1220"/>
                      </a:cubicBezTo>
                      <a:cubicBezTo>
                        <a:pt x="1463" y="1127"/>
                        <a:pt x="1366" y="1078"/>
                        <a:pt x="1265" y="1078"/>
                      </a:cubicBezTo>
                      <a:cubicBezTo>
                        <a:pt x="1200" y="1078"/>
                        <a:pt x="1133" y="1098"/>
                        <a:pt x="1074" y="1140"/>
                      </a:cubicBezTo>
                      <a:cubicBezTo>
                        <a:pt x="1058" y="1152"/>
                        <a:pt x="1042" y="1163"/>
                        <a:pt x="1016" y="1183"/>
                      </a:cubicBezTo>
                      <a:cubicBezTo>
                        <a:pt x="1021" y="1131"/>
                        <a:pt x="1023" y="1094"/>
                        <a:pt x="1027" y="1058"/>
                      </a:cubicBezTo>
                      <a:cubicBezTo>
                        <a:pt x="1051" y="809"/>
                        <a:pt x="1079" y="559"/>
                        <a:pt x="1023" y="311"/>
                      </a:cubicBezTo>
                      <a:cubicBezTo>
                        <a:pt x="990" y="159"/>
                        <a:pt x="914" y="42"/>
                        <a:pt x="752" y="3"/>
                      </a:cubicBezTo>
                      <a:cubicBezTo>
                        <a:pt x="741" y="3"/>
                        <a:pt x="732" y="3"/>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3" name="Google Shape;8713;p37"/>
                <p:cNvSpPr/>
                <p:nvPr/>
              </p:nvSpPr>
              <p:spPr>
                <a:xfrm>
                  <a:off x="2837552" y="4530262"/>
                  <a:ext cx="257583" cy="382618"/>
                </a:xfrm>
                <a:custGeom>
                  <a:avLst/>
                  <a:gdLst/>
                  <a:ahLst/>
                  <a:cxnLst/>
                  <a:rect l="l" t="t" r="r" b="b"/>
                  <a:pathLst>
                    <a:path w="2742" h="4073" extrusionOk="0">
                      <a:moveTo>
                        <a:pt x="2555" y="194"/>
                      </a:moveTo>
                      <a:cubicBezTo>
                        <a:pt x="2558" y="194"/>
                        <a:pt x="2562" y="194"/>
                        <a:pt x="2565" y="195"/>
                      </a:cubicBezTo>
                      <a:cubicBezTo>
                        <a:pt x="2599" y="196"/>
                        <a:pt x="2648" y="227"/>
                        <a:pt x="2662" y="257"/>
                      </a:cubicBezTo>
                      <a:cubicBezTo>
                        <a:pt x="2681" y="299"/>
                        <a:pt x="2683" y="355"/>
                        <a:pt x="2676" y="402"/>
                      </a:cubicBezTo>
                      <a:cubicBezTo>
                        <a:pt x="2674" y="418"/>
                        <a:pt x="2661" y="429"/>
                        <a:pt x="2647" y="429"/>
                      </a:cubicBezTo>
                      <a:cubicBezTo>
                        <a:pt x="2636" y="429"/>
                        <a:pt x="2624" y="422"/>
                        <a:pt x="2617" y="405"/>
                      </a:cubicBezTo>
                      <a:cubicBezTo>
                        <a:pt x="2597" y="358"/>
                        <a:pt x="2586" y="297"/>
                        <a:pt x="2528" y="297"/>
                      </a:cubicBezTo>
                      <a:cubicBezTo>
                        <a:pt x="2523" y="297"/>
                        <a:pt x="2519" y="297"/>
                        <a:pt x="2515" y="298"/>
                      </a:cubicBezTo>
                      <a:cubicBezTo>
                        <a:pt x="2463" y="304"/>
                        <a:pt x="2416" y="335"/>
                        <a:pt x="2366" y="356"/>
                      </a:cubicBezTo>
                      <a:cubicBezTo>
                        <a:pt x="2361" y="359"/>
                        <a:pt x="2355" y="361"/>
                        <a:pt x="2347" y="364"/>
                      </a:cubicBezTo>
                      <a:cubicBezTo>
                        <a:pt x="2379" y="270"/>
                        <a:pt x="2466" y="194"/>
                        <a:pt x="2555" y="194"/>
                      </a:cubicBezTo>
                      <a:close/>
                      <a:moveTo>
                        <a:pt x="2147" y="47"/>
                      </a:moveTo>
                      <a:cubicBezTo>
                        <a:pt x="2200" y="47"/>
                        <a:pt x="2250" y="91"/>
                        <a:pt x="2275" y="159"/>
                      </a:cubicBezTo>
                      <a:cubicBezTo>
                        <a:pt x="2314" y="270"/>
                        <a:pt x="2294" y="381"/>
                        <a:pt x="2251" y="484"/>
                      </a:cubicBezTo>
                      <a:cubicBezTo>
                        <a:pt x="2216" y="568"/>
                        <a:pt x="2167" y="645"/>
                        <a:pt x="2123" y="726"/>
                      </a:cubicBezTo>
                      <a:cubicBezTo>
                        <a:pt x="2097" y="635"/>
                        <a:pt x="2108" y="558"/>
                        <a:pt x="2160" y="481"/>
                      </a:cubicBezTo>
                      <a:cubicBezTo>
                        <a:pt x="2241" y="364"/>
                        <a:pt x="2202" y="245"/>
                        <a:pt x="2082" y="169"/>
                      </a:cubicBezTo>
                      <a:cubicBezTo>
                        <a:pt x="2066" y="159"/>
                        <a:pt x="2047" y="122"/>
                        <a:pt x="2054" y="112"/>
                      </a:cubicBezTo>
                      <a:cubicBezTo>
                        <a:pt x="2068" y="86"/>
                        <a:pt x="2094" y="59"/>
                        <a:pt x="2120" y="51"/>
                      </a:cubicBezTo>
                      <a:cubicBezTo>
                        <a:pt x="2129" y="49"/>
                        <a:pt x="2138" y="47"/>
                        <a:pt x="2147" y="47"/>
                      </a:cubicBezTo>
                      <a:close/>
                      <a:moveTo>
                        <a:pt x="1916" y="519"/>
                      </a:moveTo>
                      <a:cubicBezTo>
                        <a:pt x="1997" y="519"/>
                        <a:pt x="2054" y="567"/>
                        <a:pt x="2056" y="645"/>
                      </a:cubicBezTo>
                      <a:cubicBezTo>
                        <a:pt x="2060" y="770"/>
                        <a:pt x="1999" y="873"/>
                        <a:pt x="1936" y="975"/>
                      </a:cubicBezTo>
                      <a:cubicBezTo>
                        <a:pt x="1899" y="1032"/>
                        <a:pt x="1852" y="1083"/>
                        <a:pt x="1811" y="1140"/>
                      </a:cubicBezTo>
                      <a:cubicBezTo>
                        <a:pt x="1678" y="1330"/>
                        <a:pt x="1547" y="1520"/>
                        <a:pt x="1416" y="1712"/>
                      </a:cubicBezTo>
                      <a:cubicBezTo>
                        <a:pt x="1392" y="1748"/>
                        <a:pt x="1376" y="1792"/>
                        <a:pt x="1366" y="1835"/>
                      </a:cubicBezTo>
                      <a:cubicBezTo>
                        <a:pt x="1355" y="1880"/>
                        <a:pt x="1332" y="1900"/>
                        <a:pt x="1269" y="1900"/>
                      </a:cubicBezTo>
                      <a:cubicBezTo>
                        <a:pt x="1261" y="1900"/>
                        <a:pt x="1254" y="1900"/>
                        <a:pt x="1245" y="1899"/>
                      </a:cubicBezTo>
                      <a:cubicBezTo>
                        <a:pt x="1325" y="1763"/>
                        <a:pt x="1389" y="1640"/>
                        <a:pt x="1465" y="1523"/>
                      </a:cubicBezTo>
                      <a:cubicBezTo>
                        <a:pt x="1600" y="1312"/>
                        <a:pt x="1740" y="1106"/>
                        <a:pt x="1874" y="896"/>
                      </a:cubicBezTo>
                      <a:cubicBezTo>
                        <a:pt x="1905" y="847"/>
                        <a:pt x="1924" y="789"/>
                        <a:pt x="1939" y="732"/>
                      </a:cubicBezTo>
                      <a:cubicBezTo>
                        <a:pt x="1945" y="711"/>
                        <a:pt x="1930" y="679"/>
                        <a:pt x="1915" y="661"/>
                      </a:cubicBezTo>
                      <a:cubicBezTo>
                        <a:pt x="1914" y="660"/>
                        <a:pt x="1912" y="659"/>
                        <a:pt x="1910" y="659"/>
                      </a:cubicBezTo>
                      <a:cubicBezTo>
                        <a:pt x="1898" y="659"/>
                        <a:pt x="1870" y="673"/>
                        <a:pt x="1852" y="679"/>
                      </a:cubicBezTo>
                      <a:cubicBezTo>
                        <a:pt x="1835" y="683"/>
                        <a:pt x="1815" y="694"/>
                        <a:pt x="1802" y="694"/>
                      </a:cubicBezTo>
                      <a:cubicBezTo>
                        <a:pt x="1798" y="694"/>
                        <a:pt x="1795" y="693"/>
                        <a:pt x="1793" y="692"/>
                      </a:cubicBezTo>
                      <a:cubicBezTo>
                        <a:pt x="1779" y="682"/>
                        <a:pt x="1772" y="654"/>
                        <a:pt x="1772" y="634"/>
                      </a:cubicBezTo>
                      <a:cubicBezTo>
                        <a:pt x="1773" y="568"/>
                        <a:pt x="1836" y="520"/>
                        <a:pt x="1914" y="519"/>
                      </a:cubicBezTo>
                      <a:cubicBezTo>
                        <a:pt x="1914" y="519"/>
                        <a:pt x="1915" y="519"/>
                        <a:pt x="1916" y="519"/>
                      </a:cubicBezTo>
                      <a:close/>
                      <a:moveTo>
                        <a:pt x="2303" y="1239"/>
                      </a:moveTo>
                      <a:cubicBezTo>
                        <a:pt x="2349" y="1239"/>
                        <a:pt x="2395" y="1243"/>
                        <a:pt x="2438" y="1252"/>
                      </a:cubicBezTo>
                      <a:cubicBezTo>
                        <a:pt x="2108" y="1313"/>
                        <a:pt x="2015" y="1558"/>
                        <a:pt x="1952" y="1832"/>
                      </a:cubicBezTo>
                      <a:cubicBezTo>
                        <a:pt x="1914" y="1998"/>
                        <a:pt x="1865" y="2163"/>
                        <a:pt x="1813" y="2326"/>
                      </a:cubicBezTo>
                      <a:cubicBezTo>
                        <a:pt x="1769" y="2467"/>
                        <a:pt x="1681" y="2585"/>
                        <a:pt x="1580" y="2692"/>
                      </a:cubicBezTo>
                      <a:cubicBezTo>
                        <a:pt x="1567" y="2706"/>
                        <a:pt x="1550" y="2715"/>
                        <a:pt x="1526" y="2736"/>
                      </a:cubicBezTo>
                      <a:cubicBezTo>
                        <a:pt x="1559" y="2448"/>
                        <a:pt x="1619" y="2184"/>
                        <a:pt x="1801" y="1961"/>
                      </a:cubicBezTo>
                      <a:cubicBezTo>
                        <a:pt x="1829" y="1926"/>
                        <a:pt x="1843" y="1878"/>
                        <a:pt x="1864" y="1836"/>
                      </a:cubicBezTo>
                      <a:cubicBezTo>
                        <a:pt x="1821" y="1829"/>
                        <a:pt x="1777" y="1814"/>
                        <a:pt x="1733" y="1814"/>
                      </a:cubicBezTo>
                      <a:cubicBezTo>
                        <a:pt x="1727" y="1814"/>
                        <a:pt x="1721" y="1815"/>
                        <a:pt x="1715" y="1815"/>
                      </a:cubicBezTo>
                      <a:cubicBezTo>
                        <a:pt x="1615" y="1825"/>
                        <a:pt x="1516" y="1845"/>
                        <a:pt x="1416" y="1862"/>
                      </a:cubicBezTo>
                      <a:cubicBezTo>
                        <a:pt x="1477" y="1521"/>
                        <a:pt x="1927" y="1239"/>
                        <a:pt x="2303" y="1239"/>
                      </a:cubicBezTo>
                      <a:close/>
                      <a:moveTo>
                        <a:pt x="2432" y="1315"/>
                      </a:moveTo>
                      <a:lnTo>
                        <a:pt x="2432" y="1315"/>
                      </a:lnTo>
                      <a:cubicBezTo>
                        <a:pt x="2183" y="1532"/>
                        <a:pt x="2084" y="1826"/>
                        <a:pt x="2014" y="2132"/>
                      </a:cubicBezTo>
                      <a:cubicBezTo>
                        <a:pt x="1968" y="2333"/>
                        <a:pt x="1920" y="2534"/>
                        <a:pt x="1786" y="2699"/>
                      </a:cubicBezTo>
                      <a:cubicBezTo>
                        <a:pt x="1694" y="2813"/>
                        <a:pt x="1586" y="2916"/>
                        <a:pt x="1478" y="3015"/>
                      </a:cubicBezTo>
                      <a:cubicBezTo>
                        <a:pt x="1492" y="2889"/>
                        <a:pt x="1507" y="2773"/>
                        <a:pt x="1619" y="2685"/>
                      </a:cubicBezTo>
                      <a:cubicBezTo>
                        <a:pt x="1739" y="2592"/>
                        <a:pt x="1817" y="2458"/>
                        <a:pt x="1864" y="2311"/>
                      </a:cubicBezTo>
                      <a:cubicBezTo>
                        <a:pt x="1915" y="2151"/>
                        <a:pt x="1960" y="1988"/>
                        <a:pt x="1999" y="1826"/>
                      </a:cubicBezTo>
                      <a:cubicBezTo>
                        <a:pt x="2037" y="1673"/>
                        <a:pt x="2089" y="1531"/>
                        <a:pt x="2200" y="1418"/>
                      </a:cubicBezTo>
                      <a:cubicBezTo>
                        <a:pt x="2263" y="1353"/>
                        <a:pt x="2337" y="1321"/>
                        <a:pt x="2432" y="1315"/>
                      </a:cubicBezTo>
                      <a:close/>
                      <a:moveTo>
                        <a:pt x="1745" y="1925"/>
                      </a:moveTo>
                      <a:cubicBezTo>
                        <a:pt x="1749" y="1929"/>
                        <a:pt x="1754" y="1933"/>
                        <a:pt x="1760" y="1936"/>
                      </a:cubicBezTo>
                      <a:cubicBezTo>
                        <a:pt x="1534" y="2189"/>
                        <a:pt x="1502" y="2508"/>
                        <a:pt x="1450" y="2820"/>
                      </a:cubicBezTo>
                      <a:cubicBezTo>
                        <a:pt x="1345" y="3412"/>
                        <a:pt x="954" y="3756"/>
                        <a:pt x="433" y="3985"/>
                      </a:cubicBezTo>
                      <a:cubicBezTo>
                        <a:pt x="423" y="3990"/>
                        <a:pt x="410" y="3992"/>
                        <a:pt x="398" y="3995"/>
                      </a:cubicBezTo>
                      <a:cubicBezTo>
                        <a:pt x="397" y="3995"/>
                        <a:pt x="396" y="3995"/>
                        <a:pt x="395" y="3995"/>
                      </a:cubicBezTo>
                      <a:cubicBezTo>
                        <a:pt x="391" y="3995"/>
                        <a:pt x="386" y="3994"/>
                        <a:pt x="376" y="3992"/>
                      </a:cubicBezTo>
                      <a:cubicBezTo>
                        <a:pt x="387" y="3985"/>
                        <a:pt x="392" y="3978"/>
                        <a:pt x="398" y="3974"/>
                      </a:cubicBezTo>
                      <a:cubicBezTo>
                        <a:pt x="802" y="3773"/>
                        <a:pt x="1055" y="3444"/>
                        <a:pt x="1198" y="3024"/>
                      </a:cubicBezTo>
                      <a:cubicBezTo>
                        <a:pt x="1260" y="2840"/>
                        <a:pt x="1323" y="2658"/>
                        <a:pt x="1386" y="2477"/>
                      </a:cubicBezTo>
                      <a:cubicBezTo>
                        <a:pt x="1447" y="2303"/>
                        <a:pt x="1517" y="2135"/>
                        <a:pt x="1652" y="2002"/>
                      </a:cubicBezTo>
                      <a:cubicBezTo>
                        <a:pt x="1681" y="1975"/>
                        <a:pt x="1714" y="1951"/>
                        <a:pt x="1745" y="1925"/>
                      </a:cubicBezTo>
                      <a:close/>
                      <a:moveTo>
                        <a:pt x="1685" y="1866"/>
                      </a:moveTo>
                      <a:cubicBezTo>
                        <a:pt x="1696" y="1866"/>
                        <a:pt x="1709" y="1867"/>
                        <a:pt x="1729" y="1867"/>
                      </a:cubicBezTo>
                      <a:cubicBezTo>
                        <a:pt x="1470" y="2052"/>
                        <a:pt x="1383" y="2321"/>
                        <a:pt x="1291" y="2591"/>
                      </a:cubicBezTo>
                      <a:cubicBezTo>
                        <a:pt x="1207" y="2839"/>
                        <a:pt x="1116" y="3086"/>
                        <a:pt x="1005" y="3323"/>
                      </a:cubicBezTo>
                      <a:cubicBezTo>
                        <a:pt x="836" y="3671"/>
                        <a:pt x="538" y="3878"/>
                        <a:pt x="181" y="4006"/>
                      </a:cubicBezTo>
                      <a:cubicBezTo>
                        <a:pt x="158" y="4015"/>
                        <a:pt x="138" y="4019"/>
                        <a:pt x="121" y="4019"/>
                      </a:cubicBezTo>
                      <a:cubicBezTo>
                        <a:pt x="73" y="4019"/>
                        <a:pt x="51" y="3985"/>
                        <a:pt x="57" y="3914"/>
                      </a:cubicBezTo>
                      <a:cubicBezTo>
                        <a:pt x="65" y="3842"/>
                        <a:pt x="77" y="3762"/>
                        <a:pt x="117" y="3706"/>
                      </a:cubicBezTo>
                      <a:cubicBezTo>
                        <a:pt x="266" y="3500"/>
                        <a:pt x="334" y="3264"/>
                        <a:pt x="397" y="3024"/>
                      </a:cubicBezTo>
                      <a:cubicBezTo>
                        <a:pt x="457" y="2798"/>
                        <a:pt x="514" y="2574"/>
                        <a:pt x="646" y="2375"/>
                      </a:cubicBezTo>
                      <a:cubicBezTo>
                        <a:pt x="746" y="2228"/>
                        <a:pt x="871" y="2107"/>
                        <a:pt x="1039" y="2049"/>
                      </a:cubicBezTo>
                      <a:cubicBezTo>
                        <a:pt x="1245" y="1978"/>
                        <a:pt x="1460" y="1926"/>
                        <a:pt x="1672" y="1867"/>
                      </a:cubicBezTo>
                      <a:cubicBezTo>
                        <a:pt x="1676" y="1866"/>
                        <a:pt x="1680" y="1866"/>
                        <a:pt x="1685" y="1866"/>
                      </a:cubicBezTo>
                      <a:close/>
                      <a:moveTo>
                        <a:pt x="2148" y="0"/>
                      </a:moveTo>
                      <a:cubicBezTo>
                        <a:pt x="2129" y="0"/>
                        <a:pt x="2111" y="4"/>
                        <a:pt x="2094" y="13"/>
                      </a:cubicBezTo>
                      <a:cubicBezTo>
                        <a:pt x="2055" y="33"/>
                        <a:pt x="2020" y="77"/>
                        <a:pt x="2004" y="118"/>
                      </a:cubicBezTo>
                      <a:cubicBezTo>
                        <a:pt x="1987" y="168"/>
                        <a:pt x="2032" y="194"/>
                        <a:pt x="2071" y="221"/>
                      </a:cubicBezTo>
                      <a:cubicBezTo>
                        <a:pt x="2103" y="245"/>
                        <a:pt x="2134" y="283"/>
                        <a:pt x="2146" y="320"/>
                      </a:cubicBezTo>
                      <a:cubicBezTo>
                        <a:pt x="2172" y="404"/>
                        <a:pt x="2128" y="472"/>
                        <a:pt x="2071" y="529"/>
                      </a:cubicBezTo>
                      <a:cubicBezTo>
                        <a:pt x="2013" y="491"/>
                        <a:pt x="1958" y="471"/>
                        <a:pt x="1907" y="471"/>
                      </a:cubicBezTo>
                      <a:cubicBezTo>
                        <a:pt x="1858" y="471"/>
                        <a:pt x="1813" y="489"/>
                        <a:pt x="1775" y="525"/>
                      </a:cubicBezTo>
                      <a:cubicBezTo>
                        <a:pt x="1726" y="571"/>
                        <a:pt x="1708" y="660"/>
                        <a:pt x="1741" y="709"/>
                      </a:cubicBezTo>
                      <a:cubicBezTo>
                        <a:pt x="1760" y="738"/>
                        <a:pt x="1781" y="748"/>
                        <a:pt x="1804" y="748"/>
                      </a:cubicBezTo>
                      <a:cubicBezTo>
                        <a:pt x="1830" y="748"/>
                        <a:pt x="1858" y="734"/>
                        <a:pt x="1886" y="722"/>
                      </a:cubicBezTo>
                      <a:cubicBezTo>
                        <a:pt x="1893" y="727"/>
                        <a:pt x="1898" y="732"/>
                        <a:pt x="1906" y="736"/>
                      </a:cubicBezTo>
                      <a:cubicBezTo>
                        <a:pt x="1873" y="800"/>
                        <a:pt x="1846" y="870"/>
                        <a:pt x="1806" y="931"/>
                      </a:cubicBezTo>
                      <a:cubicBezTo>
                        <a:pt x="1677" y="1130"/>
                        <a:pt x="1540" y="1325"/>
                        <a:pt x="1413" y="1525"/>
                      </a:cubicBezTo>
                      <a:cubicBezTo>
                        <a:pt x="1351" y="1621"/>
                        <a:pt x="1292" y="1725"/>
                        <a:pt x="1250" y="1832"/>
                      </a:cubicBezTo>
                      <a:cubicBezTo>
                        <a:pt x="1222" y="1904"/>
                        <a:pt x="1186" y="1941"/>
                        <a:pt x="1114" y="1966"/>
                      </a:cubicBezTo>
                      <a:cubicBezTo>
                        <a:pt x="841" y="2058"/>
                        <a:pt x="640" y="2236"/>
                        <a:pt x="525" y="2498"/>
                      </a:cubicBezTo>
                      <a:cubicBezTo>
                        <a:pt x="455" y="2656"/>
                        <a:pt x="407" y="2824"/>
                        <a:pt x="360" y="2990"/>
                      </a:cubicBezTo>
                      <a:cubicBezTo>
                        <a:pt x="290" y="3233"/>
                        <a:pt x="226" y="3475"/>
                        <a:pt x="75" y="3687"/>
                      </a:cubicBezTo>
                      <a:cubicBezTo>
                        <a:pt x="30" y="3749"/>
                        <a:pt x="18" y="3840"/>
                        <a:pt x="11" y="3919"/>
                      </a:cubicBezTo>
                      <a:cubicBezTo>
                        <a:pt x="1" y="4031"/>
                        <a:pt x="45" y="4073"/>
                        <a:pt x="149" y="4073"/>
                      </a:cubicBezTo>
                      <a:cubicBezTo>
                        <a:pt x="154" y="4073"/>
                        <a:pt x="159" y="4073"/>
                        <a:pt x="165" y="4072"/>
                      </a:cubicBezTo>
                      <a:cubicBezTo>
                        <a:pt x="321" y="4067"/>
                        <a:pt x="470" y="4037"/>
                        <a:pt x="608" y="3961"/>
                      </a:cubicBezTo>
                      <a:cubicBezTo>
                        <a:pt x="964" y="3763"/>
                        <a:pt x="1280" y="3524"/>
                        <a:pt x="1429" y="3119"/>
                      </a:cubicBezTo>
                      <a:cubicBezTo>
                        <a:pt x="1439" y="3092"/>
                        <a:pt x="1465" y="3066"/>
                        <a:pt x="1490" y="3049"/>
                      </a:cubicBezTo>
                      <a:cubicBezTo>
                        <a:pt x="1805" y="2827"/>
                        <a:pt x="1994" y="2527"/>
                        <a:pt x="2060" y="2145"/>
                      </a:cubicBezTo>
                      <a:cubicBezTo>
                        <a:pt x="2096" y="1935"/>
                        <a:pt x="2172" y="1737"/>
                        <a:pt x="2287" y="1559"/>
                      </a:cubicBezTo>
                      <a:cubicBezTo>
                        <a:pt x="2338" y="1484"/>
                        <a:pt x="2416" y="1424"/>
                        <a:pt x="2478" y="1356"/>
                      </a:cubicBezTo>
                      <a:cubicBezTo>
                        <a:pt x="2500" y="1331"/>
                        <a:pt x="2536" y="1296"/>
                        <a:pt x="2531" y="1273"/>
                      </a:cubicBezTo>
                      <a:cubicBezTo>
                        <a:pt x="2525" y="1246"/>
                        <a:pt x="2483" y="1212"/>
                        <a:pt x="2453" y="1210"/>
                      </a:cubicBezTo>
                      <a:cubicBezTo>
                        <a:pt x="2403" y="1206"/>
                        <a:pt x="2353" y="1202"/>
                        <a:pt x="2303" y="1202"/>
                      </a:cubicBezTo>
                      <a:cubicBezTo>
                        <a:pt x="2262" y="1202"/>
                        <a:pt x="2221" y="1205"/>
                        <a:pt x="2180" y="1210"/>
                      </a:cubicBezTo>
                      <a:cubicBezTo>
                        <a:pt x="1994" y="1234"/>
                        <a:pt x="1824" y="1304"/>
                        <a:pt x="1667" y="1412"/>
                      </a:cubicBezTo>
                      <a:cubicBezTo>
                        <a:pt x="1719" y="1327"/>
                        <a:pt x="1782" y="1252"/>
                        <a:pt x="1838" y="1172"/>
                      </a:cubicBezTo>
                      <a:cubicBezTo>
                        <a:pt x="1989" y="955"/>
                        <a:pt x="2136" y="733"/>
                        <a:pt x="2288" y="519"/>
                      </a:cubicBezTo>
                      <a:cubicBezTo>
                        <a:pt x="2335" y="454"/>
                        <a:pt x="2397" y="400"/>
                        <a:pt x="2462" y="353"/>
                      </a:cubicBezTo>
                      <a:cubicBezTo>
                        <a:pt x="2477" y="341"/>
                        <a:pt x="2493" y="335"/>
                        <a:pt x="2508" y="335"/>
                      </a:cubicBezTo>
                      <a:cubicBezTo>
                        <a:pt x="2533" y="335"/>
                        <a:pt x="2556" y="354"/>
                        <a:pt x="2572" y="394"/>
                      </a:cubicBezTo>
                      <a:cubicBezTo>
                        <a:pt x="2583" y="425"/>
                        <a:pt x="2622" y="444"/>
                        <a:pt x="2649" y="468"/>
                      </a:cubicBezTo>
                      <a:cubicBezTo>
                        <a:pt x="2676" y="437"/>
                        <a:pt x="2721" y="410"/>
                        <a:pt x="2728" y="374"/>
                      </a:cubicBezTo>
                      <a:cubicBezTo>
                        <a:pt x="2742" y="298"/>
                        <a:pt x="2715" y="227"/>
                        <a:pt x="2652" y="177"/>
                      </a:cubicBezTo>
                      <a:cubicBezTo>
                        <a:pt x="2626" y="156"/>
                        <a:pt x="2599" y="148"/>
                        <a:pt x="2573" y="148"/>
                      </a:cubicBezTo>
                      <a:cubicBezTo>
                        <a:pt x="2538" y="148"/>
                        <a:pt x="2503" y="162"/>
                        <a:pt x="2469" y="178"/>
                      </a:cubicBezTo>
                      <a:cubicBezTo>
                        <a:pt x="2427" y="199"/>
                        <a:pt x="2390" y="231"/>
                        <a:pt x="2356" y="255"/>
                      </a:cubicBezTo>
                      <a:cubicBezTo>
                        <a:pt x="2334" y="198"/>
                        <a:pt x="2319" y="138"/>
                        <a:pt x="2292" y="87"/>
                      </a:cubicBezTo>
                      <a:cubicBezTo>
                        <a:pt x="2262" y="35"/>
                        <a:pt x="2203" y="0"/>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14" name="Google Shape;8714;p37"/>
              <p:cNvGrpSpPr/>
              <p:nvPr/>
            </p:nvGrpSpPr>
            <p:grpSpPr>
              <a:xfrm rot="3044935" flipH="1">
                <a:off x="8311104" y="4484155"/>
                <a:ext cx="669356" cy="434232"/>
                <a:chOff x="4515285" y="1708730"/>
                <a:chExt cx="805621" cy="522631"/>
              </a:xfrm>
            </p:grpSpPr>
            <p:sp>
              <p:nvSpPr>
                <p:cNvPr id="8715" name="Google Shape;8715;p37"/>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716" name="Google Shape;8716;p37"/>
                <p:cNvGrpSpPr/>
                <p:nvPr/>
              </p:nvGrpSpPr>
              <p:grpSpPr>
                <a:xfrm>
                  <a:off x="4522137" y="1713611"/>
                  <a:ext cx="795489" cy="294538"/>
                  <a:chOff x="5647347" y="521807"/>
                  <a:chExt cx="1057268" cy="391464"/>
                </a:xfrm>
              </p:grpSpPr>
              <p:sp>
                <p:nvSpPr>
                  <p:cNvPr id="8717" name="Google Shape;8717;p37"/>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8" name="Google Shape;8718;p37"/>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9" name="Google Shape;8719;p37"/>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0" name="Google Shape;8720;p37"/>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1" name="Google Shape;8721;p37"/>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722" name="Google Shape;8722;p37"/>
                  <p:cNvGrpSpPr/>
                  <p:nvPr/>
                </p:nvGrpSpPr>
                <p:grpSpPr>
                  <a:xfrm>
                    <a:off x="5647347" y="542275"/>
                    <a:ext cx="1057268" cy="370996"/>
                    <a:chOff x="5647347" y="542275"/>
                    <a:chExt cx="1057268" cy="370996"/>
                  </a:xfrm>
                </p:grpSpPr>
                <p:sp>
                  <p:nvSpPr>
                    <p:cNvPr id="8723" name="Google Shape;8723;p37"/>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4" name="Google Shape;8724;p37"/>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5" name="Google Shape;8725;p37"/>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6" name="Google Shape;8726;p37"/>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7" name="Google Shape;8727;p37"/>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8" name="Google Shape;8728;p37"/>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9" name="Google Shape;8729;p37"/>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0" name="Google Shape;8730;p37"/>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1" name="Google Shape;8731;p37"/>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2" name="Google Shape;8732;p37"/>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3" name="Google Shape;8733;p37"/>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4" name="Google Shape;8734;p37"/>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5" name="Google Shape;8735;p37"/>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6" name="Google Shape;8736;p37"/>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7" name="Google Shape;8737;p37"/>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8" name="Google Shape;8738;p37"/>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9" name="Google Shape;8739;p37"/>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0" name="Google Shape;8740;p37"/>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741" name="Google Shape;8741;p37"/>
                <p:cNvGrpSpPr/>
                <p:nvPr/>
              </p:nvGrpSpPr>
              <p:grpSpPr>
                <a:xfrm>
                  <a:off x="4661312" y="1773058"/>
                  <a:ext cx="515440" cy="454172"/>
                  <a:chOff x="5832322" y="600817"/>
                  <a:chExt cx="685061" cy="603632"/>
                </a:xfrm>
              </p:grpSpPr>
              <p:sp>
                <p:nvSpPr>
                  <p:cNvPr id="8742" name="Google Shape;8742;p37"/>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3" name="Google Shape;8743;p37"/>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4" name="Google Shape;8744;p37"/>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5" name="Google Shape;8745;p37"/>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6" name="Google Shape;8746;p37"/>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7" name="Google Shape;8747;p37"/>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8" name="Google Shape;8748;p37"/>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9" name="Google Shape;8749;p37"/>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0" name="Google Shape;8750;p37"/>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1" name="Google Shape;8751;p37"/>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2" name="Google Shape;8752;p37"/>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3" name="Google Shape;8753;p37"/>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4" name="Google Shape;8754;p37"/>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5" name="Google Shape;8755;p37"/>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6" name="Google Shape;8756;p37"/>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7" name="Google Shape;8757;p37"/>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8" name="Google Shape;8758;p37"/>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9" name="Google Shape;8759;p37"/>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0" name="Google Shape;8760;p37"/>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1" name="Google Shape;8761;p37"/>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2" name="Google Shape;8762;p37"/>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3" name="Google Shape;8763;p37"/>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4" name="Google Shape;8764;p37"/>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5" name="Google Shape;8765;p37"/>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766" name="Google Shape;8766;p37"/>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67" name="Google Shape;8767;p37"/>
              <p:cNvGrpSpPr/>
              <p:nvPr/>
            </p:nvGrpSpPr>
            <p:grpSpPr>
              <a:xfrm rot="10800000" flipH="1">
                <a:off x="6944610" y="183646"/>
                <a:ext cx="1946589" cy="1937551"/>
                <a:chOff x="2841743" y="2449291"/>
                <a:chExt cx="1609816" cy="1602341"/>
              </a:xfrm>
            </p:grpSpPr>
            <p:sp>
              <p:nvSpPr>
                <p:cNvPr id="8768" name="Google Shape;8768;p37"/>
                <p:cNvSpPr/>
                <p:nvPr/>
              </p:nvSpPr>
              <p:spPr>
                <a:xfrm>
                  <a:off x="2922921" y="3811397"/>
                  <a:ext cx="553460" cy="202591"/>
                </a:xfrm>
                <a:custGeom>
                  <a:avLst/>
                  <a:gdLst/>
                  <a:ahLst/>
                  <a:cxnLst/>
                  <a:rect l="l" t="t" r="r" b="b"/>
                  <a:pathLst>
                    <a:path w="13247" h="4849" extrusionOk="0">
                      <a:moveTo>
                        <a:pt x="4244" y="0"/>
                      </a:moveTo>
                      <a:cubicBezTo>
                        <a:pt x="3702" y="0"/>
                        <a:pt x="3283" y="402"/>
                        <a:pt x="3263" y="961"/>
                      </a:cubicBezTo>
                      <a:cubicBezTo>
                        <a:pt x="3249" y="1400"/>
                        <a:pt x="3404" y="1854"/>
                        <a:pt x="3996" y="1984"/>
                      </a:cubicBezTo>
                      <a:cubicBezTo>
                        <a:pt x="4096" y="2006"/>
                        <a:pt x="4121" y="2065"/>
                        <a:pt x="4074" y="2139"/>
                      </a:cubicBezTo>
                      <a:cubicBezTo>
                        <a:pt x="4031" y="2209"/>
                        <a:pt x="3970" y="2278"/>
                        <a:pt x="3900" y="2314"/>
                      </a:cubicBezTo>
                      <a:cubicBezTo>
                        <a:pt x="3230" y="2662"/>
                        <a:pt x="2628" y="3099"/>
                        <a:pt x="2100" y="3641"/>
                      </a:cubicBezTo>
                      <a:cubicBezTo>
                        <a:pt x="1856" y="3892"/>
                        <a:pt x="1563" y="4084"/>
                        <a:pt x="1208" y="4148"/>
                      </a:cubicBezTo>
                      <a:cubicBezTo>
                        <a:pt x="1171" y="4155"/>
                        <a:pt x="1135" y="4158"/>
                        <a:pt x="1100" y="4158"/>
                      </a:cubicBezTo>
                      <a:cubicBezTo>
                        <a:pt x="760" y="4158"/>
                        <a:pt x="506" y="3852"/>
                        <a:pt x="584" y="3497"/>
                      </a:cubicBezTo>
                      <a:cubicBezTo>
                        <a:pt x="625" y="3306"/>
                        <a:pt x="746" y="3188"/>
                        <a:pt x="956" y="3134"/>
                      </a:cubicBezTo>
                      <a:cubicBezTo>
                        <a:pt x="862" y="3068"/>
                        <a:pt x="763" y="3036"/>
                        <a:pt x="669" y="3036"/>
                      </a:cubicBezTo>
                      <a:cubicBezTo>
                        <a:pt x="525" y="3036"/>
                        <a:pt x="393" y="3110"/>
                        <a:pt x="308" y="3252"/>
                      </a:cubicBezTo>
                      <a:cubicBezTo>
                        <a:pt x="0" y="3766"/>
                        <a:pt x="240" y="4216"/>
                        <a:pt x="821" y="4385"/>
                      </a:cubicBezTo>
                      <a:cubicBezTo>
                        <a:pt x="913" y="4412"/>
                        <a:pt x="1003" y="4424"/>
                        <a:pt x="1092" y="4424"/>
                      </a:cubicBezTo>
                      <a:cubicBezTo>
                        <a:pt x="1365" y="4424"/>
                        <a:pt x="1623" y="4310"/>
                        <a:pt x="1864" y="4162"/>
                      </a:cubicBezTo>
                      <a:cubicBezTo>
                        <a:pt x="2002" y="4076"/>
                        <a:pt x="2123" y="3961"/>
                        <a:pt x="2256" y="3865"/>
                      </a:cubicBezTo>
                      <a:cubicBezTo>
                        <a:pt x="2302" y="3832"/>
                        <a:pt x="2359" y="3818"/>
                        <a:pt x="2411" y="3795"/>
                      </a:cubicBezTo>
                      <a:cubicBezTo>
                        <a:pt x="2427" y="3844"/>
                        <a:pt x="2450" y="3894"/>
                        <a:pt x="2455" y="3945"/>
                      </a:cubicBezTo>
                      <a:cubicBezTo>
                        <a:pt x="2504" y="4459"/>
                        <a:pt x="2911" y="4848"/>
                        <a:pt x="3379" y="4848"/>
                      </a:cubicBezTo>
                      <a:cubicBezTo>
                        <a:pt x="3430" y="4848"/>
                        <a:pt x="3481" y="4844"/>
                        <a:pt x="3533" y="4834"/>
                      </a:cubicBezTo>
                      <a:cubicBezTo>
                        <a:pt x="3841" y="4778"/>
                        <a:pt x="4062" y="4591"/>
                        <a:pt x="4181" y="4299"/>
                      </a:cubicBezTo>
                      <a:cubicBezTo>
                        <a:pt x="4276" y="4065"/>
                        <a:pt x="4228" y="3844"/>
                        <a:pt x="4069" y="3648"/>
                      </a:cubicBezTo>
                      <a:cubicBezTo>
                        <a:pt x="3984" y="3545"/>
                        <a:pt x="3866" y="3496"/>
                        <a:pt x="3749" y="3496"/>
                      </a:cubicBezTo>
                      <a:cubicBezTo>
                        <a:pt x="3595" y="3496"/>
                        <a:pt x="3444" y="3580"/>
                        <a:pt x="3375" y="3735"/>
                      </a:cubicBezTo>
                      <a:cubicBezTo>
                        <a:pt x="3461" y="3795"/>
                        <a:pt x="3561" y="3840"/>
                        <a:pt x="3624" y="3916"/>
                      </a:cubicBezTo>
                      <a:cubicBezTo>
                        <a:pt x="3662" y="3961"/>
                        <a:pt x="3659" y="4057"/>
                        <a:pt x="3645" y="4124"/>
                      </a:cubicBezTo>
                      <a:cubicBezTo>
                        <a:pt x="3612" y="4292"/>
                        <a:pt x="3429" y="4409"/>
                        <a:pt x="3229" y="4409"/>
                      </a:cubicBezTo>
                      <a:cubicBezTo>
                        <a:pt x="3210" y="4409"/>
                        <a:pt x="3190" y="4408"/>
                        <a:pt x="3170" y="4406"/>
                      </a:cubicBezTo>
                      <a:cubicBezTo>
                        <a:pt x="2929" y="4379"/>
                        <a:pt x="2802" y="4217"/>
                        <a:pt x="2710" y="4012"/>
                      </a:cubicBezTo>
                      <a:cubicBezTo>
                        <a:pt x="2627" y="3827"/>
                        <a:pt x="2699" y="3688"/>
                        <a:pt x="2818" y="3547"/>
                      </a:cubicBezTo>
                      <a:cubicBezTo>
                        <a:pt x="3298" y="2976"/>
                        <a:pt x="3879" y="2537"/>
                        <a:pt x="4575" y="2275"/>
                      </a:cubicBezTo>
                      <a:cubicBezTo>
                        <a:pt x="5597" y="1890"/>
                        <a:pt x="6642" y="1583"/>
                        <a:pt x="7724" y="1411"/>
                      </a:cubicBezTo>
                      <a:cubicBezTo>
                        <a:pt x="8258" y="1326"/>
                        <a:pt x="8795" y="1296"/>
                        <a:pt x="9334" y="1296"/>
                      </a:cubicBezTo>
                      <a:cubicBezTo>
                        <a:pt x="9610" y="1296"/>
                        <a:pt x="9887" y="1304"/>
                        <a:pt x="10164" y="1316"/>
                      </a:cubicBezTo>
                      <a:cubicBezTo>
                        <a:pt x="10534" y="1332"/>
                        <a:pt x="10904" y="1361"/>
                        <a:pt x="11273" y="1361"/>
                      </a:cubicBezTo>
                      <a:cubicBezTo>
                        <a:pt x="11622" y="1361"/>
                        <a:pt x="11968" y="1335"/>
                        <a:pt x="12312" y="1249"/>
                      </a:cubicBezTo>
                      <a:cubicBezTo>
                        <a:pt x="12596" y="1177"/>
                        <a:pt x="12869" y="1051"/>
                        <a:pt x="13138" y="932"/>
                      </a:cubicBezTo>
                      <a:cubicBezTo>
                        <a:pt x="13194" y="908"/>
                        <a:pt x="13212" y="801"/>
                        <a:pt x="13247" y="732"/>
                      </a:cubicBezTo>
                      <a:lnTo>
                        <a:pt x="13247" y="732"/>
                      </a:lnTo>
                      <a:cubicBezTo>
                        <a:pt x="13245" y="732"/>
                        <a:pt x="13243" y="732"/>
                        <a:pt x="13242" y="732"/>
                      </a:cubicBezTo>
                      <a:cubicBezTo>
                        <a:pt x="13199" y="732"/>
                        <a:pt x="13153" y="726"/>
                        <a:pt x="13111" y="726"/>
                      </a:cubicBezTo>
                      <a:cubicBezTo>
                        <a:pt x="13081" y="726"/>
                        <a:pt x="13053" y="729"/>
                        <a:pt x="13029" y="741"/>
                      </a:cubicBezTo>
                      <a:cubicBezTo>
                        <a:pt x="12360" y="1079"/>
                        <a:pt x="11658" y="1209"/>
                        <a:pt x="10940" y="1209"/>
                      </a:cubicBezTo>
                      <a:cubicBezTo>
                        <a:pt x="10682" y="1209"/>
                        <a:pt x="10421" y="1192"/>
                        <a:pt x="10159" y="1162"/>
                      </a:cubicBezTo>
                      <a:cubicBezTo>
                        <a:pt x="9757" y="1116"/>
                        <a:pt x="9358" y="1094"/>
                        <a:pt x="8962" y="1094"/>
                      </a:cubicBezTo>
                      <a:cubicBezTo>
                        <a:pt x="7543" y="1094"/>
                        <a:pt x="6166" y="1379"/>
                        <a:pt x="4814" y="1873"/>
                      </a:cubicBezTo>
                      <a:cubicBezTo>
                        <a:pt x="4682" y="1921"/>
                        <a:pt x="4571" y="1945"/>
                        <a:pt x="4473" y="1945"/>
                      </a:cubicBezTo>
                      <a:cubicBezTo>
                        <a:pt x="4296" y="1945"/>
                        <a:pt x="4164" y="1863"/>
                        <a:pt x="4044" y="1689"/>
                      </a:cubicBezTo>
                      <a:cubicBezTo>
                        <a:pt x="3837" y="1386"/>
                        <a:pt x="3847" y="965"/>
                        <a:pt x="4069" y="719"/>
                      </a:cubicBezTo>
                      <a:cubicBezTo>
                        <a:pt x="4159" y="619"/>
                        <a:pt x="4278" y="568"/>
                        <a:pt x="4394" y="568"/>
                      </a:cubicBezTo>
                      <a:cubicBezTo>
                        <a:pt x="4478" y="568"/>
                        <a:pt x="4559" y="594"/>
                        <a:pt x="4627" y="650"/>
                      </a:cubicBezTo>
                      <a:cubicBezTo>
                        <a:pt x="4781" y="775"/>
                        <a:pt x="4773" y="918"/>
                        <a:pt x="4607" y="1138"/>
                      </a:cubicBezTo>
                      <a:cubicBezTo>
                        <a:pt x="4636" y="1145"/>
                        <a:pt x="4665" y="1148"/>
                        <a:pt x="4694" y="1148"/>
                      </a:cubicBezTo>
                      <a:cubicBezTo>
                        <a:pt x="4913" y="1148"/>
                        <a:pt x="5093" y="960"/>
                        <a:pt x="5095" y="709"/>
                      </a:cubicBezTo>
                      <a:cubicBezTo>
                        <a:pt x="5096" y="347"/>
                        <a:pt x="4782" y="50"/>
                        <a:pt x="4358" y="6"/>
                      </a:cubicBezTo>
                      <a:cubicBezTo>
                        <a:pt x="4319" y="2"/>
                        <a:pt x="4281" y="0"/>
                        <a:pt x="4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769" name="Google Shape;8769;p37"/>
                <p:cNvGrpSpPr/>
                <p:nvPr/>
              </p:nvGrpSpPr>
              <p:grpSpPr>
                <a:xfrm>
                  <a:off x="3170633" y="3791677"/>
                  <a:ext cx="201461" cy="153791"/>
                  <a:chOff x="2334761" y="3675097"/>
                  <a:chExt cx="296747" cy="226530"/>
                </a:xfrm>
              </p:grpSpPr>
              <p:sp>
                <p:nvSpPr>
                  <p:cNvPr id="8770" name="Google Shape;8770;p37"/>
                  <p:cNvSpPr/>
                  <p:nvPr/>
                </p:nvSpPr>
                <p:spPr>
                  <a:xfrm>
                    <a:off x="2352854" y="3677558"/>
                    <a:ext cx="122649" cy="60678"/>
                  </a:xfrm>
                  <a:custGeom>
                    <a:avLst/>
                    <a:gdLst/>
                    <a:ahLst/>
                    <a:cxnLst/>
                    <a:rect l="l" t="t" r="r" b="b"/>
                    <a:pathLst>
                      <a:path w="1993" h="986" extrusionOk="0">
                        <a:moveTo>
                          <a:pt x="299" y="1"/>
                        </a:moveTo>
                        <a:cubicBezTo>
                          <a:pt x="203" y="1"/>
                          <a:pt x="104" y="13"/>
                          <a:pt x="1" y="37"/>
                        </a:cubicBezTo>
                        <a:cubicBezTo>
                          <a:pt x="93" y="223"/>
                          <a:pt x="170" y="387"/>
                          <a:pt x="254" y="549"/>
                        </a:cubicBezTo>
                        <a:cubicBezTo>
                          <a:pt x="407" y="839"/>
                          <a:pt x="650" y="986"/>
                          <a:pt x="977" y="986"/>
                        </a:cubicBezTo>
                        <a:cubicBezTo>
                          <a:pt x="1141" y="986"/>
                          <a:pt x="1305" y="962"/>
                          <a:pt x="1469" y="959"/>
                        </a:cubicBezTo>
                        <a:cubicBezTo>
                          <a:pt x="1494" y="958"/>
                          <a:pt x="1519" y="958"/>
                          <a:pt x="1544" y="958"/>
                        </a:cubicBezTo>
                        <a:cubicBezTo>
                          <a:pt x="1677" y="958"/>
                          <a:pt x="1815" y="966"/>
                          <a:pt x="1992" y="970"/>
                        </a:cubicBezTo>
                        <a:cubicBezTo>
                          <a:pt x="1866" y="747"/>
                          <a:pt x="1768" y="550"/>
                          <a:pt x="1648" y="366"/>
                        </a:cubicBezTo>
                        <a:cubicBezTo>
                          <a:pt x="1554" y="223"/>
                          <a:pt x="1398" y="200"/>
                          <a:pt x="1230" y="195"/>
                        </a:cubicBezTo>
                        <a:cubicBezTo>
                          <a:pt x="1078" y="189"/>
                          <a:pt x="917" y="168"/>
                          <a:pt x="780" y="107"/>
                        </a:cubicBezTo>
                        <a:cubicBezTo>
                          <a:pt x="621" y="37"/>
                          <a:pt x="464" y="1"/>
                          <a:pt x="2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1" name="Google Shape;8771;p37"/>
                  <p:cNvSpPr/>
                  <p:nvPr/>
                </p:nvSpPr>
                <p:spPr>
                  <a:xfrm>
                    <a:off x="2334761" y="3819348"/>
                    <a:ext cx="98772" cy="82279"/>
                  </a:xfrm>
                  <a:custGeom>
                    <a:avLst/>
                    <a:gdLst/>
                    <a:ahLst/>
                    <a:cxnLst/>
                    <a:rect l="l" t="t" r="r" b="b"/>
                    <a:pathLst>
                      <a:path w="1605" h="1337" extrusionOk="0">
                        <a:moveTo>
                          <a:pt x="1604" y="1"/>
                        </a:moveTo>
                        <a:lnTo>
                          <a:pt x="1604" y="1"/>
                        </a:lnTo>
                        <a:cubicBezTo>
                          <a:pt x="1517" y="14"/>
                          <a:pt x="1435" y="18"/>
                          <a:pt x="1359" y="43"/>
                        </a:cubicBezTo>
                        <a:cubicBezTo>
                          <a:pt x="1169" y="104"/>
                          <a:pt x="973" y="154"/>
                          <a:pt x="798" y="245"/>
                        </a:cubicBezTo>
                        <a:cubicBezTo>
                          <a:pt x="629" y="332"/>
                          <a:pt x="441" y="436"/>
                          <a:pt x="341" y="584"/>
                        </a:cubicBezTo>
                        <a:cubicBezTo>
                          <a:pt x="191" y="807"/>
                          <a:pt x="113" y="1073"/>
                          <a:pt x="0" y="1331"/>
                        </a:cubicBezTo>
                        <a:cubicBezTo>
                          <a:pt x="33" y="1335"/>
                          <a:pt x="67" y="1337"/>
                          <a:pt x="100" y="1337"/>
                        </a:cubicBezTo>
                        <a:cubicBezTo>
                          <a:pt x="753" y="1337"/>
                          <a:pt x="1527" y="661"/>
                          <a:pt x="16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2" name="Google Shape;8772;p37"/>
                  <p:cNvSpPr/>
                  <p:nvPr/>
                </p:nvSpPr>
                <p:spPr>
                  <a:xfrm>
                    <a:off x="2520551" y="3675097"/>
                    <a:ext cx="110957" cy="70094"/>
                  </a:xfrm>
                  <a:custGeom>
                    <a:avLst/>
                    <a:gdLst/>
                    <a:ahLst/>
                    <a:cxnLst/>
                    <a:rect l="l" t="t" r="r" b="b"/>
                    <a:pathLst>
                      <a:path w="1803" h="1139" extrusionOk="0">
                        <a:moveTo>
                          <a:pt x="399" y="0"/>
                        </a:moveTo>
                        <a:cubicBezTo>
                          <a:pt x="274" y="0"/>
                          <a:pt x="141" y="28"/>
                          <a:pt x="1" y="84"/>
                        </a:cubicBezTo>
                        <a:cubicBezTo>
                          <a:pt x="188" y="349"/>
                          <a:pt x="363" y="623"/>
                          <a:pt x="563" y="879"/>
                        </a:cubicBezTo>
                        <a:cubicBezTo>
                          <a:pt x="713" y="1073"/>
                          <a:pt x="920" y="1139"/>
                          <a:pt x="1147" y="1139"/>
                        </a:cubicBezTo>
                        <a:cubicBezTo>
                          <a:pt x="1193" y="1139"/>
                          <a:pt x="1239" y="1136"/>
                          <a:pt x="1287" y="1131"/>
                        </a:cubicBezTo>
                        <a:cubicBezTo>
                          <a:pt x="1442" y="1113"/>
                          <a:pt x="1598" y="1092"/>
                          <a:pt x="1754" y="1072"/>
                        </a:cubicBezTo>
                        <a:cubicBezTo>
                          <a:pt x="1769" y="1058"/>
                          <a:pt x="1787" y="1045"/>
                          <a:pt x="1802" y="1031"/>
                        </a:cubicBezTo>
                        <a:cubicBezTo>
                          <a:pt x="1721" y="953"/>
                          <a:pt x="1639" y="875"/>
                          <a:pt x="1555" y="800"/>
                        </a:cubicBezTo>
                        <a:cubicBezTo>
                          <a:pt x="1408" y="669"/>
                          <a:pt x="1229" y="563"/>
                          <a:pt x="1116" y="408"/>
                        </a:cubicBezTo>
                        <a:cubicBezTo>
                          <a:pt x="925" y="142"/>
                          <a:pt x="683" y="0"/>
                          <a:pt x="3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73" name="Google Shape;8773;p37"/>
                <p:cNvGrpSpPr/>
                <p:nvPr/>
              </p:nvGrpSpPr>
              <p:grpSpPr>
                <a:xfrm>
                  <a:off x="2848803" y="3968531"/>
                  <a:ext cx="98809" cy="78044"/>
                  <a:chOff x="1860716" y="3935598"/>
                  <a:chExt cx="145542" cy="114957"/>
                </a:xfrm>
              </p:grpSpPr>
              <p:sp>
                <p:nvSpPr>
                  <p:cNvPr id="8774" name="Google Shape;8774;p37"/>
                  <p:cNvSpPr/>
                  <p:nvPr/>
                </p:nvSpPr>
                <p:spPr>
                  <a:xfrm>
                    <a:off x="1860716" y="3935598"/>
                    <a:ext cx="114895" cy="114957"/>
                  </a:xfrm>
                  <a:custGeom>
                    <a:avLst/>
                    <a:gdLst/>
                    <a:ahLst/>
                    <a:cxnLst/>
                    <a:rect l="l" t="t" r="r" b="b"/>
                    <a:pathLst>
                      <a:path w="1867" h="1868" extrusionOk="0">
                        <a:moveTo>
                          <a:pt x="1496" y="1"/>
                        </a:moveTo>
                        <a:cubicBezTo>
                          <a:pt x="1001" y="1"/>
                          <a:pt x="407" y="320"/>
                          <a:pt x="175" y="733"/>
                        </a:cubicBezTo>
                        <a:cubicBezTo>
                          <a:pt x="1" y="1043"/>
                          <a:pt x="25" y="1412"/>
                          <a:pt x="242" y="1673"/>
                        </a:cubicBezTo>
                        <a:cubicBezTo>
                          <a:pt x="338" y="1790"/>
                          <a:pt x="450" y="1867"/>
                          <a:pt x="592" y="1867"/>
                        </a:cubicBezTo>
                        <a:cubicBezTo>
                          <a:pt x="623" y="1867"/>
                          <a:pt x="655" y="1864"/>
                          <a:pt x="688" y="1856"/>
                        </a:cubicBezTo>
                        <a:cubicBezTo>
                          <a:pt x="872" y="1815"/>
                          <a:pt x="983" y="1698"/>
                          <a:pt x="1028" y="1495"/>
                        </a:cubicBezTo>
                        <a:cubicBezTo>
                          <a:pt x="977" y="1481"/>
                          <a:pt x="926" y="1471"/>
                          <a:pt x="878" y="1456"/>
                        </a:cubicBezTo>
                        <a:cubicBezTo>
                          <a:pt x="686" y="1397"/>
                          <a:pt x="535" y="1290"/>
                          <a:pt x="488" y="1084"/>
                        </a:cubicBezTo>
                        <a:cubicBezTo>
                          <a:pt x="444" y="882"/>
                          <a:pt x="512" y="708"/>
                          <a:pt x="661" y="572"/>
                        </a:cubicBezTo>
                        <a:cubicBezTo>
                          <a:pt x="883" y="369"/>
                          <a:pt x="1158" y="305"/>
                          <a:pt x="1452" y="293"/>
                        </a:cubicBezTo>
                        <a:cubicBezTo>
                          <a:pt x="1587" y="288"/>
                          <a:pt x="1721" y="278"/>
                          <a:pt x="1859" y="269"/>
                        </a:cubicBezTo>
                        <a:cubicBezTo>
                          <a:pt x="1866" y="70"/>
                          <a:pt x="1764" y="29"/>
                          <a:pt x="1640" y="10"/>
                        </a:cubicBezTo>
                        <a:cubicBezTo>
                          <a:pt x="1593" y="4"/>
                          <a:pt x="1545" y="1"/>
                          <a:pt x="14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5" name="Google Shape;8775;p37"/>
                  <p:cNvSpPr/>
                  <p:nvPr/>
                </p:nvSpPr>
                <p:spPr>
                  <a:xfrm>
                    <a:off x="1938319" y="3957814"/>
                    <a:ext cx="67940" cy="84371"/>
                  </a:xfrm>
                  <a:custGeom>
                    <a:avLst/>
                    <a:gdLst/>
                    <a:ahLst/>
                    <a:cxnLst/>
                    <a:rect l="l" t="t" r="r" b="b"/>
                    <a:pathLst>
                      <a:path w="1104" h="1371" extrusionOk="0">
                        <a:moveTo>
                          <a:pt x="602" y="1"/>
                        </a:moveTo>
                        <a:cubicBezTo>
                          <a:pt x="595" y="1"/>
                          <a:pt x="589" y="2"/>
                          <a:pt x="583" y="5"/>
                        </a:cubicBezTo>
                        <a:cubicBezTo>
                          <a:pt x="450" y="67"/>
                          <a:pt x="299" y="128"/>
                          <a:pt x="207" y="236"/>
                        </a:cubicBezTo>
                        <a:cubicBezTo>
                          <a:pt x="1" y="479"/>
                          <a:pt x="28" y="965"/>
                          <a:pt x="228" y="1212"/>
                        </a:cubicBezTo>
                        <a:cubicBezTo>
                          <a:pt x="316" y="1319"/>
                          <a:pt x="458" y="1370"/>
                          <a:pt x="602" y="1370"/>
                        </a:cubicBezTo>
                        <a:cubicBezTo>
                          <a:pt x="796" y="1370"/>
                          <a:pt x="994" y="1278"/>
                          <a:pt x="1069" y="1106"/>
                        </a:cubicBezTo>
                        <a:cubicBezTo>
                          <a:pt x="1104" y="1026"/>
                          <a:pt x="1090" y="927"/>
                          <a:pt x="1099" y="836"/>
                        </a:cubicBezTo>
                        <a:cubicBezTo>
                          <a:pt x="1079" y="827"/>
                          <a:pt x="1060" y="820"/>
                          <a:pt x="1040" y="811"/>
                        </a:cubicBezTo>
                        <a:cubicBezTo>
                          <a:pt x="940" y="925"/>
                          <a:pt x="831" y="986"/>
                          <a:pt x="711" y="986"/>
                        </a:cubicBezTo>
                        <a:cubicBezTo>
                          <a:pt x="643" y="986"/>
                          <a:pt x="571" y="966"/>
                          <a:pt x="497" y="925"/>
                        </a:cubicBezTo>
                        <a:cubicBezTo>
                          <a:pt x="348" y="845"/>
                          <a:pt x="281" y="711"/>
                          <a:pt x="295" y="546"/>
                        </a:cubicBezTo>
                        <a:cubicBezTo>
                          <a:pt x="317" y="282"/>
                          <a:pt x="498" y="161"/>
                          <a:pt x="738" y="103"/>
                        </a:cubicBezTo>
                        <a:cubicBezTo>
                          <a:pt x="740" y="86"/>
                          <a:pt x="745" y="71"/>
                          <a:pt x="749" y="54"/>
                        </a:cubicBezTo>
                        <a:cubicBezTo>
                          <a:pt x="700" y="39"/>
                          <a:pt x="642" y="1"/>
                          <a:pt x="6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76" name="Google Shape;8776;p37"/>
                <p:cNvGrpSpPr/>
                <p:nvPr/>
              </p:nvGrpSpPr>
              <p:grpSpPr>
                <a:xfrm>
                  <a:off x="2870153" y="3869178"/>
                  <a:ext cx="81512" cy="97681"/>
                  <a:chOff x="1892163" y="3789254"/>
                  <a:chExt cx="120065" cy="143881"/>
                </a:xfrm>
              </p:grpSpPr>
              <p:sp>
                <p:nvSpPr>
                  <p:cNvPr id="8777" name="Google Shape;8777;p37"/>
                  <p:cNvSpPr/>
                  <p:nvPr/>
                </p:nvSpPr>
                <p:spPr>
                  <a:xfrm>
                    <a:off x="1939549" y="3850426"/>
                    <a:ext cx="34155" cy="82710"/>
                  </a:xfrm>
                  <a:custGeom>
                    <a:avLst/>
                    <a:gdLst/>
                    <a:ahLst/>
                    <a:cxnLst/>
                    <a:rect l="l" t="t" r="r" b="b"/>
                    <a:pathLst>
                      <a:path w="555" h="1344" extrusionOk="0">
                        <a:moveTo>
                          <a:pt x="399" y="1"/>
                        </a:moveTo>
                        <a:cubicBezTo>
                          <a:pt x="320" y="55"/>
                          <a:pt x="211" y="90"/>
                          <a:pt x="163" y="164"/>
                        </a:cubicBezTo>
                        <a:cubicBezTo>
                          <a:pt x="0" y="420"/>
                          <a:pt x="33" y="964"/>
                          <a:pt x="228" y="1187"/>
                        </a:cubicBezTo>
                        <a:cubicBezTo>
                          <a:pt x="290" y="1259"/>
                          <a:pt x="407" y="1285"/>
                          <a:pt x="524" y="1344"/>
                        </a:cubicBezTo>
                        <a:cubicBezTo>
                          <a:pt x="534" y="940"/>
                          <a:pt x="554" y="589"/>
                          <a:pt x="546" y="239"/>
                        </a:cubicBezTo>
                        <a:cubicBezTo>
                          <a:pt x="545" y="159"/>
                          <a:pt x="451" y="80"/>
                          <a:pt x="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8" name="Google Shape;8778;p37"/>
                  <p:cNvSpPr/>
                  <p:nvPr/>
                </p:nvSpPr>
                <p:spPr>
                  <a:xfrm>
                    <a:off x="1970504" y="3789254"/>
                    <a:ext cx="41724" cy="62955"/>
                  </a:xfrm>
                  <a:custGeom>
                    <a:avLst/>
                    <a:gdLst/>
                    <a:ahLst/>
                    <a:cxnLst/>
                    <a:rect l="l" t="t" r="r" b="b"/>
                    <a:pathLst>
                      <a:path w="678" h="1023" extrusionOk="0">
                        <a:moveTo>
                          <a:pt x="425" y="1"/>
                        </a:moveTo>
                        <a:cubicBezTo>
                          <a:pt x="333" y="1"/>
                          <a:pt x="249" y="54"/>
                          <a:pt x="197" y="136"/>
                        </a:cubicBezTo>
                        <a:cubicBezTo>
                          <a:pt x="132" y="235"/>
                          <a:pt x="101" y="361"/>
                          <a:pt x="70" y="477"/>
                        </a:cubicBezTo>
                        <a:cubicBezTo>
                          <a:pt x="46" y="564"/>
                          <a:pt x="65" y="661"/>
                          <a:pt x="39" y="746"/>
                        </a:cubicBezTo>
                        <a:cubicBezTo>
                          <a:pt x="0" y="868"/>
                          <a:pt x="14" y="958"/>
                          <a:pt x="139" y="1023"/>
                        </a:cubicBezTo>
                        <a:cubicBezTo>
                          <a:pt x="412" y="874"/>
                          <a:pt x="577" y="653"/>
                          <a:pt x="639" y="358"/>
                        </a:cubicBezTo>
                        <a:cubicBezTo>
                          <a:pt x="665" y="230"/>
                          <a:pt x="677" y="89"/>
                          <a:pt x="532" y="25"/>
                        </a:cubicBezTo>
                        <a:cubicBezTo>
                          <a:pt x="496" y="9"/>
                          <a:pt x="460"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9" name="Google Shape;8779;p37"/>
                  <p:cNvSpPr/>
                  <p:nvPr/>
                </p:nvSpPr>
                <p:spPr>
                  <a:xfrm>
                    <a:off x="1908533" y="3832517"/>
                    <a:ext cx="28678" cy="74463"/>
                  </a:xfrm>
                  <a:custGeom>
                    <a:avLst/>
                    <a:gdLst/>
                    <a:ahLst/>
                    <a:cxnLst/>
                    <a:rect l="l" t="t" r="r" b="b"/>
                    <a:pathLst>
                      <a:path w="466" h="1210" extrusionOk="0">
                        <a:moveTo>
                          <a:pt x="286" y="1"/>
                        </a:moveTo>
                        <a:cubicBezTo>
                          <a:pt x="231" y="48"/>
                          <a:pt x="145" y="84"/>
                          <a:pt x="123" y="144"/>
                        </a:cubicBezTo>
                        <a:cubicBezTo>
                          <a:pt x="0" y="479"/>
                          <a:pt x="112" y="791"/>
                          <a:pt x="253" y="1090"/>
                        </a:cubicBezTo>
                        <a:cubicBezTo>
                          <a:pt x="281" y="1147"/>
                          <a:pt x="385" y="1167"/>
                          <a:pt x="465" y="1209"/>
                        </a:cubicBezTo>
                        <a:cubicBezTo>
                          <a:pt x="439" y="849"/>
                          <a:pt x="421" y="511"/>
                          <a:pt x="388" y="175"/>
                        </a:cubicBezTo>
                        <a:cubicBezTo>
                          <a:pt x="381" y="114"/>
                          <a:pt x="321" y="59"/>
                          <a:pt x="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0" name="Google Shape;8780;p37"/>
                  <p:cNvSpPr/>
                  <p:nvPr/>
                </p:nvSpPr>
                <p:spPr>
                  <a:xfrm>
                    <a:off x="1892163" y="3906120"/>
                    <a:ext cx="52555" cy="26462"/>
                  </a:xfrm>
                  <a:custGeom>
                    <a:avLst/>
                    <a:gdLst/>
                    <a:ahLst/>
                    <a:cxnLst/>
                    <a:rect l="l" t="t" r="r" b="b"/>
                    <a:pathLst>
                      <a:path w="854" h="430" extrusionOk="0">
                        <a:moveTo>
                          <a:pt x="356" y="0"/>
                        </a:moveTo>
                        <a:cubicBezTo>
                          <a:pt x="282" y="0"/>
                          <a:pt x="211" y="17"/>
                          <a:pt x="149" y="55"/>
                        </a:cubicBezTo>
                        <a:cubicBezTo>
                          <a:pt x="13" y="137"/>
                          <a:pt x="1" y="286"/>
                          <a:pt x="145" y="353"/>
                        </a:cubicBezTo>
                        <a:cubicBezTo>
                          <a:pt x="264" y="409"/>
                          <a:pt x="406" y="426"/>
                          <a:pt x="539" y="430"/>
                        </a:cubicBezTo>
                        <a:cubicBezTo>
                          <a:pt x="541" y="430"/>
                          <a:pt x="544" y="430"/>
                          <a:pt x="546" y="430"/>
                        </a:cubicBezTo>
                        <a:cubicBezTo>
                          <a:pt x="648" y="430"/>
                          <a:pt x="752" y="386"/>
                          <a:pt x="853" y="362"/>
                        </a:cubicBezTo>
                        <a:cubicBezTo>
                          <a:pt x="802" y="147"/>
                          <a:pt x="571"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1" name="Google Shape;8781;p37"/>
                  <p:cNvSpPr/>
                  <p:nvPr/>
                </p:nvSpPr>
                <p:spPr>
                  <a:xfrm>
                    <a:off x="1977089" y="3849256"/>
                    <a:ext cx="34647" cy="56001"/>
                  </a:xfrm>
                  <a:custGeom>
                    <a:avLst/>
                    <a:gdLst/>
                    <a:ahLst/>
                    <a:cxnLst/>
                    <a:rect l="l" t="t" r="r" b="b"/>
                    <a:pathLst>
                      <a:path w="563" h="910" extrusionOk="0">
                        <a:moveTo>
                          <a:pt x="419" y="1"/>
                        </a:moveTo>
                        <a:cubicBezTo>
                          <a:pt x="372" y="1"/>
                          <a:pt x="328" y="5"/>
                          <a:pt x="291" y="23"/>
                        </a:cubicBezTo>
                        <a:cubicBezTo>
                          <a:pt x="145" y="94"/>
                          <a:pt x="48" y="210"/>
                          <a:pt x="53" y="396"/>
                        </a:cubicBezTo>
                        <a:cubicBezTo>
                          <a:pt x="56" y="551"/>
                          <a:pt x="23" y="706"/>
                          <a:pt x="1" y="909"/>
                        </a:cubicBezTo>
                        <a:cubicBezTo>
                          <a:pt x="195" y="670"/>
                          <a:pt x="367" y="474"/>
                          <a:pt x="516" y="264"/>
                        </a:cubicBezTo>
                        <a:cubicBezTo>
                          <a:pt x="563" y="199"/>
                          <a:pt x="548" y="90"/>
                          <a:pt x="563" y="2"/>
                        </a:cubicBezTo>
                        <a:lnTo>
                          <a:pt x="563" y="2"/>
                        </a:lnTo>
                        <a:cubicBezTo>
                          <a:pt x="552" y="3"/>
                          <a:pt x="541" y="3"/>
                          <a:pt x="530" y="3"/>
                        </a:cubicBezTo>
                        <a:cubicBezTo>
                          <a:pt x="493" y="3"/>
                          <a:pt x="455" y="1"/>
                          <a:pt x="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2" name="Google Shape;8782;p37"/>
                  <p:cNvSpPr/>
                  <p:nvPr/>
                </p:nvSpPr>
                <p:spPr>
                  <a:xfrm>
                    <a:off x="1936349" y="3809809"/>
                    <a:ext cx="34524" cy="46709"/>
                  </a:xfrm>
                  <a:custGeom>
                    <a:avLst/>
                    <a:gdLst/>
                    <a:ahLst/>
                    <a:cxnLst/>
                    <a:rect l="l" t="t" r="r" b="b"/>
                    <a:pathLst>
                      <a:path w="561" h="759" extrusionOk="0">
                        <a:moveTo>
                          <a:pt x="364" y="0"/>
                        </a:moveTo>
                        <a:cubicBezTo>
                          <a:pt x="327" y="0"/>
                          <a:pt x="291" y="9"/>
                          <a:pt x="279" y="25"/>
                        </a:cubicBezTo>
                        <a:cubicBezTo>
                          <a:pt x="183" y="152"/>
                          <a:pt x="80" y="283"/>
                          <a:pt x="33" y="431"/>
                        </a:cubicBezTo>
                        <a:cubicBezTo>
                          <a:pt x="1" y="534"/>
                          <a:pt x="52" y="663"/>
                          <a:pt x="64" y="758"/>
                        </a:cubicBezTo>
                        <a:cubicBezTo>
                          <a:pt x="183" y="685"/>
                          <a:pt x="295" y="611"/>
                          <a:pt x="410" y="543"/>
                        </a:cubicBezTo>
                        <a:cubicBezTo>
                          <a:pt x="530" y="472"/>
                          <a:pt x="561" y="91"/>
                          <a:pt x="441" y="16"/>
                        </a:cubicBezTo>
                        <a:cubicBezTo>
                          <a:pt x="423" y="5"/>
                          <a:pt x="393" y="0"/>
                          <a:pt x="3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783" name="Google Shape;8783;p37"/>
                <p:cNvSpPr/>
                <p:nvPr/>
              </p:nvSpPr>
              <p:spPr>
                <a:xfrm>
                  <a:off x="3393235" y="3850377"/>
                  <a:ext cx="878968" cy="177022"/>
                </a:xfrm>
                <a:custGeom>
                  <a:avLst/>
                  <a:gdLst/>
                  <a:ahLst/>
                  <a:cxnLst/>
                  <a:rect l="l" t="t" r="r" b="b"/>
                  <a:pathLst>
                    <a:path w="21038" h="4237" extrusionOk="0">
                      <a:moveTo>
                        <a:pt x="12079" y="1"/>
                      </a:moveTo>
                      <a:cubicBezTo>
                        <a:pt x="12054" y="1"/>
                        <a:pt x="12029" y="4"/>
                        <a:pt x="12003" y="11"/>
                      </a:cubicBezTo>
                      <a:cubicBezTo>
                        <a:pt x="11901" y="38"/>
                        <a:pt x="11793" y="89"/>
                        <a:pt x="11716" y="159"/>
                      </a:cubicBezTo>
                      <a:cubicBezTo>
                        <a:pt x="11310" y="538"/>
                        <a:pt x="11338" y="1253"/>
                        <a:pt x="11765" y="1612"/>
                      </a:cubicBezTo>
                      <a:cubicBezTo>
                        <a:pt x="11809" y="1651"/>
                        <a:pt x="11839" y="1710"/>
                        <a:pt x="11879" y="1764"/>
                      </a:cubicBezTo>
                      <a:cubicBezTo>
                        <a:pt x="11848" y="1783"/>
                        <a:pt x="11834" y="1795"/>
                        <a:pt x="11819" y="1798"/>
                      </a:cubicBezTo>
                      <a:cubicBezTo>
                        <a:pt x="11489" y="1856"/>
                        <a:pt x="11155" y="1897"/>
                        <a:pt x="10831" y="1977"/>
                      </a:cubicBezTo>
                      <a:cubicBezTo>
                        <a:pt x="10754" y="1996"/>
                        <a:pt x="10680" y="2005"/>
                        <a:pt x="10608" y="2005"/>
                      </a:cubicBezTo>
                      <a:cubicBezTo>
                        <a:pt x="10378" y="2005"/>
                        <a:pt x="10172" y="1917"/>
                        <a:pt x="9965" y="1811"/>
                      </a:cubicBezTo>
                      <a:cubicBezTo>
                        <a:pt x="9623" y="1634"/>
                        <a:pt x="9417" y="1231"/>
                        <a:pt x="9471" y="859"/>
                      </a:cubicBezTo>
                      <a:cubicBezTo>
                        <a:pt x="9484" y="777"/>
                        <a:pt x="9530" y="700"/>
                        <a:pt x="9576" y="586"/>
                      </a:cubicBezTo>
                      <a:cubicBezTo>
                        <a:pt x="9618" y="655"/>
                        <a:pt x="9634" y="675"/>
                        <a:pt x="9645" y="699"/>
                      </a:cubicBezTo>
                      <a:cubicBezTo>
                        <a:pt x="9704" y="813"/>
                        <a:pt x="9791" y="872"/>
                        <a:pt x="9889" y="872"/>
                      </a:cubicBezTo>
                      <a:cubicBezTo>
                        <a:pt x="9945" y="872"/>
                        <a:pt x="10006" y="852"/>
                        <a:pt x="10067" y="812"/>
                      </a:cubicBezTo>
                      <a:cubicBezTo>
                        <a:pt x="10207" y="719"/>
                        <a:pt x="10259" y="588"/>
                        <a:pt x="10223" y="425"/>
                      </a:cubicBezTo>
                      <a:cubicBezTo>
                        <a:pt x="10189" y="262"/>
                        <a:pt x="10038" y="141"/>
                        <a:pt x="9854" y="123"/>
                      </a:cubicBezTo>
                      <a:cubicBezTo>
                        <a:pt x="9836" y="121"/>
                        <a:pt x="9819" y="120"/>
                        <a:pt x="9801" y="120"/>
                      </a:cubicBezTo>
                      <a:cubicBezTo>
                        <a:pt x="9516" y="120"/>
                        <a:pt x="9212" y="327"/>
                        <a:pt x="9092" y="627"/>
                      </a:cubicBezTo>
                      <a:cubicBezTo>
                        <a:pt x="9030" y="783"/>
                        <a:pt x="8986" y="951"/>
                        <a:pt x="8958" y="1118"/>
                      </a:cubicBezTo>
                      <a:cubicBezTo>
                        <a:pt x="8905" y="1434"/>
                        <a:pt x="8905" y="1745"/>
                        <a:pt x="9156" y="1997"/>
                      </a:cubicBezTo>
                      <a:cubicBezTo>
                        <a:pt x="9177" y="2017"/>
                        <a:pt x="9185" y="2051"/>
                        <a:pt x="9225" y="2124"/>
                      </a:cubicBezTo>
                      <a:cubicBezTo>
                        <a:pt x="8645" y="2057"/>
                        <a:pt x="8100" y="2001"/>
                        <a:pt x="7557" y="1933"/>
                      </a:cubicBezTo>
                      <a:cubicBezTo>
                        <a:pt x="7484" y="1922"/>
                        <a:pt x="7397" y="1871"/>
                        <a:pt x="7351" y="1811"/>
                      </a:cubicBezTo>
                      <a:cubicBezTo>
                        <a:pt x="7246" y="1679"/>
                        <a:pt x="7149" y="1537"/>
                        <a:pt x="7073" y="1387"/>
                      </a:cubicBezTo>
                      <a:cubicBezTo>
                        <a:pt x="6970" y="1183"/>
                        <a:pt x="6925" y="960"/>
                        <a:pt x="7003" y="733"/>
                      </a:cubicBezTo>
                      <a:cubicBezTo>
                        <a:pt x="7020" y="678"/>
                        <a:pt x="7063" y="633"/>
                        <a:pt x="7109" y="560"/>
                      </a:cubicBezTo>
                      <a:cubicBezTo>
                        <a:pt x="7169" y="670"/>
                        <a:pt x="7232" y="740"/>
                        <a:pt x="7313" y="740"/>
                      </a:cubicBezTo>
                      <a:cubicBezTo>
                        <a:pt x="7348" y="740"/>
                        <a:pt x="7387" y="727"/>
                        <a:pt x="7429" y="699"/>
                      </a:cubicBezTo>
                      <a:cubicBezTo>
                        <a:pt x="7546" y="625"/>
                        <a:pt x="7597" y="440"/>
                        <a:pt x="7507" y="320"/>
                      </a:cubicBezTo>
                      <a:cubicBezTo>
                        <a:pt x="7447" y="237"/>
                        <a:pt x="7350" y="163"/>
                        <a:pt x="7254" y="129"/>
                      </a:cubicBezTo>
                      <a:cubicBezTo>
                        <a:pt x="7217" y="115"/>
                        <a:pt x="7177" y="109"/>
                        <a:pt x="7137" y="109"/>
                      </a:cubicBezTo>
                      <a:cubicBezTo>
                        <a:pt x="6971" y="109"/>
                        <a:pt x="6786" y="217"/>
                        <a:pt x="6675" y="383"/>
                      </a:cubicBezTo>
                      <a:cubicBezTo>
                        <a:pt x="6481" y="677"/>
                        <a:pt x="6409" y="1005"/>
                        <a:pt x="6435" y="1355"/>
                      </a:cubicBezTo>
                      <a:cubicBezTo>
                        <a:pt x="6442" y="1464"/>
                        <a:pt x="6453" y="1573"/>
                        <a:pt x="6464" y="1686"/>
                      </a:cubicBezTo>
                      <a:cubicBezTo>
                        <a:pt x="6278" y="1617"/>
                        <a:pt x="6107" y="1560"/>
                        <a:pt x="5941" y="1490"/>
                      </a:cubicBezTo>
                      <a:cubicBezTo>
                        <a:pt x="4973" y="1090"/>
                        <a:pt x="4000" y="695"/>
                        <a:pt x="3038" y="276"/>
                      </a:cubicBezTo>
                      <a:cubicBezTo>
                        <a:pt x="2652" y="107"/>
                        <a:pt x="2268" y="27"/>
                        <a:pt x="1886" y="27"/>
                      </a:cubicBezTo>
                      <a:cubicBezTo>
                        <a:pt x="1470" y="27"/>
                        <a:pt x="1056" y="122"/>
                        <a:pt x="643" y="303"/>
                      </a:cubicBezTo>
                      <a:cubicBezTo>
                        <a:pt x="418" y="403"/>
                        <a:pt x="214" y="555"/>
                        <a:pt x="0" y="683"/>
                      </a:cubicBezTo>
                      <a:cubicBezTo>
                        <a:pt x="10" y="690"/>
                        <a:pt x="18" y="699"/>
                        <a:pt x="22" y="709"/>
                      </a:cubicBezTo>
                      <a:cubicBezTo>
                        <a:pt x="240" y="624"/>
                        <a:pt x="452" y="520"/>
                        <a:pt x="676" y="456"/>
                      </a:cubicBezTo>
                      <a:cubicBezTo>
                        <a:pt x="907" y="390"/>
                        <a:pt x="1138" y="363"/>
                        <a:pt x="1370" y="363"/>
                      </a:cubicBezTo>
                      <a:cubicBezTo>
                        <a:pt x="1659" y="363"/>
                        <a:pt x="1949" y="405"/>
                        <a:pt x="2241" y="463"/>
                      </a:cubicBezTo>
                      <a:cubicBezTo>
                        <a:pt x="3038" y="622"/>
                        <a:pt x="3734" y="1015"/>
                        <a:pt x="4432" y="1393"/>
                      </a:cubicBezTo>
                      <a:cubicBezTo>
                        <a:pt x="5434" y="1938"/>
                        <a:pt x="6491" y="2297"/>
                        <a:pt x="7603" y="2517"/>
                      </a:cubicBezTo>
                      <a:cubicBezTo>
                        <a:pt x="8367" y="2668"/>
                        <a:pt x="9132" y="2744"/>
                        <a:pt x="9897" y="2744"/>
                      </a:cubicBezTo>
                      <a:cubicBezTo>
                        <a:pt x="10623" y="2744"/>
                        <a:pt x="11349" y="2676"/>
                        <a:pt x="12075" y="2537"/>
                      </a:cubicBezTo>
                      <a:cubicBezTo>
                        <a:pt x="13093" y="2342"/>
                        <a:pt x="14033" y="1941"/>
                        <a:pt x="14956" y="1478"/>
                      </a:cubicBezTo>
                      <a:cubicBezTo>
                        <a:pt x="15589" y="1160"/>
                        <a:pt x="16249" y="886"/>
                        <a:pt x="16962" y="810"/>
                      </a:cubicBezTo>
                      <a:cubicBezTo>
                        <a:pt x="17469" y="756"/>
                        <a:pt x="17980" y="734"/>
                        <a:pt x="18490" y="719"/>
                      </a:cubicBezTo>
                      <a:cubicBezTo>
                        <a:pt x="18504" y="718"/>
                        <a:pt x="18518" y="718"/>
                        <a:pt x="18531" y="718"/>
                      </a:cubicBezTo>
                      <a:cubicBezTo>
                        <a:pt x="18790" y="718"/>
                        <a:pt x="19035" y="802"/>
                        <a:pt x="19244" y="965"/>
                      </a:cubicBezTo>
                      <a:cubicBezTo>
                        <a:pt x="19646" y="1278"/>
                        <a:pt x="19804" y="1691"/>
                        <a:pt x="19695" y="2189"/>
                      </a:cubicBezTo>
                      <a:cubicBezTo>
                        <a:pt x="19580" y="2708"/>
                        <a:pt x="19290" y="3087"/>
                        <a:pt x="18768" y="3252"/>
                      </a:cubicBezTo>
                      <a:cubicBezTo>
                        <a:pt x="18715" y="3269"/>
                        <a:pt x="18656" y="3273"/>
                        <a:pt x="18597" y="3273"/>
                      </a:cubicBezTo>
                      <a:cubicBezTo>
                        <a:pt x="18558" y="3273"/>
                        <a:pt x="18519" y="3271"/>
                        <a:pt x="18480" y="3271"/>
                      </a:cubicBezTo>
                      <a:cubicBezTo>
                        <a:pt x="18464" y="3271"/>
                        <a:pt x="18448" y="3272"/>
                        <a:pt x="18432" y="3272"/>
                      </a:cubicBezTo>
                      <a:lnTo>
                        <a:pt x="18424" y="3219"/>
                      </a:lnTo>
                      <a:cubicBezTo>
                        <a:pt x="18449" y="3201"/>
                        <a:pt x="18471" y="3177"/>
                        <a:pt x="18497" y="3168"/>
                      </a:cubicBezTo>
                      <a:cubicBezTo>
                        <a:pt x="18951" y="3012"/>
                        <a:pt x="19164" y="2676"/>
                        <a:pt x="19214" y="2215"/>
                      </a:cubicBezTo>
                      <a:cubicBezTo>
                        <a:pt x="19264" y="1769"/>
                        <a:pt x="19009" y="1385"/>
                        <a:pt x="18579" y="1261"/>
                      </a:cubicBezTo>
                      <a:cubicBezTo>
                        <a:pt x="18456" y="1225"/>
                        <a:pt x="18329" y="1208"/>
                        <a:pt x="18201" y="1208"/>
                      </a:cubicBezTo>
                      <a:cubicBezTo>
                        <a:pt x="17784" y="1208"/>
                        <a:pt x="17369" y="1395"/>
                        <a:pt x="17111" y="1728"/>
                      </a:cubicBezTo>
                      <a:cubicBezTo>
                        <a:pt x="16823" y="2101"/>
                        <a:pt x="16716" y="2511"/>
                        <a:pt x="16883" y="2979"/>
                      </a:cubicBezTo>
                      <a:cubicBezTo>
                        <a:pt x="17162" y="3763"/>
                        <a:pt x="17779" y="4228"/>
                        <a:pt x="18610" y="4236"/>
                      </a:cubicBezTo>
                      <a:cubicBezTo>
                        <a:pt x="18621" y="4236"/>
                        <a:pt x="18631" y="4236"/>
                        <a:pt x="18642" y="4236"/>
                      </a:cubicBezTo>
                      <a:cubicBezTo>
                        <a:pt x="19438" y="4236"/>
                        <a:pt x="20127" y="3968"/>
                        <a:pt x="20558" y="3273"/>
                      </a:cubicBezTo>
                      <a:cubicBezTo>
                        <a:pt x="21037" y="2503"/>
                        <a:pt x="20946" y="1698"/>
                        <a:pt x="20531" y="921"/>
                      </a:cubicBezTo>
                      <a:cubicBezTo>
                        <a:pt x="20287" y="462"/>
                        <a:pt x="19895" y="184"/>
                        <a:pt x="19381" y="97"/>
                      </a:cubicBezTo>
                      <a:cubicBezTo>
                        <a:pt x="19106" y="50"/>
                        <a:pt x="18826" y="16"/>
                        <a:pt x="18548" y="12"/>
                      </a:cubicBezTo>
                      <a:cubicBezTo>
                        <a:pt x="18516" y="12"/>
                        <a:pt x="18485" y="12"/>
                        <a:pt x="18453" y="12"/>
                      </a:cubicBezTo>
                      <a:cubicBezTo>
                        <a:pt x="17440" y="12"/>
                        <a:pt x="16468" y="250"/>
                        <a:pt x="15516" y="575"/>
                      </a:cubicBezTo>
                      <a:cubicBezTo>
                        <a:pt x="14566" y="900"/>
                        <a:pt x="13621" y="1246"/>
                        <a:pt x="12674" y="1578"/>
                      </a:cubicBezTo>
                      <a:cubicBezTo>
                        <a:pt x="12626" y="1595"/>
                        <a:pt x="12570" y="1608"/>
                        <a:pt x="12518" y="1608"/>
                      </a:cubicBezTo>
                      <a:cubicBezTo>
                        <a:pt x="12495" y="1608"/>
                        <a:pt x="12472" y="1605"/>
                        <a:pt x="12452" y="1600"/>
                      </a:cubicBezTo>
                      <a:cubicBezTo>
                        <a:pt x="12162" y="1528"/>
                        <a:pt x="11941" y="1356"/>
                        <a:pt x="11840" y="1075"/>
                      </a:cubicBezTo>
                      <a:cubicBezTo>
                        <a:pt x="11802" y="967"/>
                        <a:pt x="11828" y="829"/>
                        <a:pt x="11847" y="709"/>
                      </a:cubicBezTo>
                      <a:cubicBezTo>
                        <a:pt x="11856" y="657"/>
                        <a:pt x="11884" y="627"/>
                        <a:pt x="11934" y="627"/>
                      </a:cubicBezTo>
                      <a:cubicBezTo>
                        <a:pt x="11955" y="627"/>
                        <a:pt x="11980" y="633"/>
                        <a:pt x="12009" y="644"/>
                      </a:cubicBezTo>
                      <a:cubicBezTo>
                        <a:pt x="12042" y="658"/>
                        <a:pt x="12081" y="664"/>
                        <a:pt x="12122" y="664"/>
                      </a:cubicBezTo>
                      <a:cubicBezTo>
                        <a:pt x="12174" y="664"/>
                        <a:pt x="12228" y="653"/>
                        <a:pt x="12268" y="633"/>
                      </a:cubicBezTo>
                      <a:cubicBezTo>
                        <a:pt x="12391" y="571"/>
                        <a:pt x="12429" y="357"/>
                        <a:pt x="12371" y="218"/>
                      </a:cubicBezTo>
                      <a:cubicBezTo>
                        <a:pt x="12317" y="88"/>
                        <a:pt x="12206" y="1"/>
                        <a:pt x="120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4" name="Google Shape;8784;p37"/>
                <p:cNvSpPr/>
                <p:nvPr/>
              </p:nvSpPr>
              <p:spPr>
                <a:xfrm>
                  <a:off x="4231586" y="3854472"/>
                  <a:ext cx="145269" cy="180949"/>
                </a:xfrm>
                <a:custGeom>
                  <a:avLst/>
                  <a:gdLst/>
                  <a:ahLst/>
                  <a:cxnLst/>
                  <a:rect l="l" t="t" r="r" b="b"/>
                  <a:pathLst>
                    <a:path w="3477" h="4331" extrusionOk="0">
                      <a:moveTo>
                        <a:pt x="539" y="1"/>
                      </a:moveTo>
                      <a:cubicBezTo>
                        <a:pt x="359" y="1"/>
                        <a:pt x="181" y="22"/>
                        <a:pt x="6" y="77"/>
                      </a:cubicBezTo>
                      <a:cubicBezTo>
                        <a:pt x="5" y="95"/>
                        <a:pt x="4" y="114"/>
                        <a:pt x="1" y="132"/>
                      </a:cubicBezTo>
                      <a:cubicBezTo>
                        <a:pt x="72" y="132"/>
                        <a:pt x="144" y="130"/>
                        <a:pt x="215" y="130"/>
                      </a:cubicBezTo>
                      <a:cubicBezTo>
                        <a:pt x="264" y="130"/>
                        <a:pt x="314" y="131"/>
                        <a:pt x="363" y="134"/>
                      </a:cubicBezTo>
                      <a:cubicBezTo>
                        <a:pt x="1493" y="192"/>
                        <a:pt x="2402" y="932"/>
                        <a:pt x="2682" y="2030"/>
                      </a:cubicBezTo>
                      <a:cubicBezTo>
                        <a:pt x="2808" y="2522"/>
                        <a:pt x="2788" y="3013"/>
                        <a:pt x="2567" y="3478"/>
                      </a:cubicBezTo>
                      <a:cubicBezTo>
                        <a:pt x="2438" y="3750"/>
                        <a:pt x="2227" y="3933"/>
                        <a:pt x="1913" y="3970"/>
                      </a:cubicBezTo>
                      <a:cubicBezTo>
                        <a:pt x="1890" y="3972"/>
                        <a:pt x="1867" y="3974"/>
                        <a:pt x="1844" y="3974"/>
                      </a:cubicBezTo>
                      <a:cubicBezTo>
                        <a:pt x="1634" y="3974"/>
                        <a:pt x="1437" y="3859"/>
                        <a:pt x="1339" y="3663"/>
                      </a:cubicBezTo>
                      <a:cubicBezTo>
                        <a:pt x="1236" y="3456"/>
                        <a:pt x="1238" y="3244"/>
                        <a:pt x="1384" y="3058"/>
                      </a:cubicBezTo>
                      <a:cubicBezTo>
                        <a:pt x="1481" y="2932"/>
                        <a:pt x="1601" y="2888"/>
                        <a:pt x="1731" y="2888"/>
                      </a:cubicBezTo>
                      <a:cubicBezTo>
                        <a:pt x="1808" y="2888"/>
                        <a:pt x="1888" y="2903"/>
                        <a:pt x="1969" y="2926"/>
                      </a:cubicBezTo>
                      <a:cubicBezTo>
                        <a:pt x="2010" y="2939"/>
                        <a:pt x="2051" y="2949"/>
                        <a:pt x="2102" y="2961"/>
                      </a:cubicBezTo>
                      <a:cubicBezTo>
                        <a:pt x="2006" y="2789"/>
                        <a:pt x="1837" y="2704"/>
                        <a:pt x="1663" y="2704"/>
                      </a:cubicBezTo>
                      <a:cubicBezTo>
                        <a:pt x="1488" y="2704"/>
                        <a:pt x="1309" y="2789"/>
                        <a:pt x="1192" y="2956"/>
                      </a:cubicBezTo>
                      <a:cubicBezTo>
                        <a:pt x="975" y="3266"/>
                        <a:pt x="965" y="3667"/>
                        <a:pt x="1171" y="3944"/>
                      </a:cubicBezTo>
                      <a:cubicBezTo>
                        <a:pt x="1352" y="4189"/>
                        <a:pt x="1624" y="4331"/>
                        <a:pt x="1903" y="4331"/>
                      </a:cubicBezTo>
                      <a:cubicBezTo>
                        <a:pt x="1994" y="4331"/>
                        <a:pt x="2086" y="4316"/>
                        <a:pt x="2176" y="4285"/>
                      </a:cubicBezTo>
                      <a:cubicBezTo>
                        <a:pt x="2696" y="4106"/>
                        <a:pt x="2991" y="3717"/>
                        <a:pt x="3120" y="3203"/>
                      </a:cubicBezTo>
                      <a:cubicBezTo>
                        <a:pt x="3476" y="1783"/>
                        <a:pt x="2376" y="212"/>
                        <a:pt x="910" y="27"/>
                      </a:cubicBezTo>
                      <a:cubicBezTo>
                        <a:pt x="785" y="11"/>
                        <a:pt x="662" y="1"/>
                        <a:pt x="5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5" name="Google Shape;8785;p37"/>
                <p:cNvSpPr/>
                <p:nvPr/>
              </p:nvSpPr>
              <p:spPr>
                <a:xfrm>
                  <a:off x="4240193" y="3863580"/>
                  <a:ext cx="111594" cy="152581"/>
                </a:xfrm>
                <a:custGeom>
                  <a:avLst/>
                  <a:gdLst/>
                  <a:ahLst/>
                  <a:cxnLst/>
                  <a:rect l="l" t="t" r="r" b="b"/>
                  <a:pathLst>
                    <a:path w="2671" h="3652" extrusionOk="0">
                      <a:moveTo>
                        <a:pt x="12" y="1"/>
                      </a:moveTo>
                      <a:cubicBezTo>
                        <a:pt x="9" y="16"/>
                        <a:pt x="4" y="33"/>
                        <a:pt x="0" y="48"/>
                      </a:cubicBezTo>
                      <a:cubicBezTo>
                        <a:pt x="1314" y="580"/>
                        <a:pt x="2117" y="1483"/>
                        <a:pt x="2140" y="2946"/>
                      </a:cubicBezTo>
                      <a:cubicBezTo>
                        <a:pt x="2125" y="2959"/>
                        <a:pt x="2108" y="2972"/>
                        <a:pt x="2092" y="2985"/>
                      </a:cubicBezTo>
                      <a:cubicBezTo>
                        <a:pt x="2046" y="2956"/>
                        <a:pt x="2005" y="2920"/>
                        <a:pt x="1958" y="2902"/>
                      </a:cubicBezTo>
                      <a:cubicBezTo>
                        <a:pt x="1836" y="2852"/>
                        <a:pt x="1716" y="2789"/>
                        <a:pt x="1590" y="2769"/>
                      </a:cubicBezTo>
                      <a:cubicBezTo>
                        <a:pt x="1565" y="2766"/>
                        <a:pt x="1542" y="2764"/>
                        <a:pt x="1519" y="2764"/>
                      </a:cubicBezTo>
                      <a:cubicBezTo>
                        <a:pt x="1306" y="2764"/>
                        <a:pt x="1167" y="2917"/>
                        <a:pt x="1159" y="3147"/>
                      </a:cubicBezTo>
                      <a:cubicBezTo>
                        <a:pt x="1151" y="3447"/>
                        <a:pt x="1375" y="3652"/>
                        <a:pt x="1643" y="3652"/>
                      </a:cubicBezTo>
                      <a:cubicBezTo>
                        <a:pt x="1732" y="3652"/>
                        <a:pt x="1826" y="3629"/>
                        <a:pt x="1917" y="3580"/>
                      </a:cubicBezTo>
                      <a:cubicBezTo>
                        <a:pt x="2168" y="3446"/>
                        <a:pt x="2287" y="3212"/>
                        <a:pt x="2355" y="2950"/>
                      </a:cubicBezTo>
                      <a:cubicBezTo>
                        <a:pt x="2670" y="1736"/>
                        <a:pt x="1908" y="431"/>
                        <a:pt x="693" y="115"/>
                      </a:cubicBezTo>
                      <a:cubicBezTo>
                        <a:pt x="471" y="57"/>
                        <a:pt x="240" y="38"/>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6" name="Google Shape;8786;p37"/>
                <p:cNvSpPr/>
                <p:nvPr/>
              </p:nvSpPr>
              <p:spPr>
                <a:xfrm>
                  <a:off x="3954462" y="3907365"/>
                  <a:ext cx="106539" cy="139587"/>
                </a:xfrm>
                <a:custGeom>
                  <a:avLst/>
                  <a:gdLst/>
                  <a:ahLst/>
                  <a:cxnLst/>
                  <a:rect l="l" t="t" r="r" b="b"/>
                  <a:pathLst>
                    <a:path w="2550" h="3341" extrusionOk="0">
                      <a:moveTo>
                        <a:pt x="2522" y="0"/>
                      </a:moveTo>
                      <a:cubicBezTo>
                        <a:pt x="2484" y="18"/>
                        <a:pt x="2445" y="37"/>
                        <a:pt x="2408" y="55"/>
                      </a:cubicBezTo>
                      <a:cubicBezTo>
                        <a:pt x="1859" y="343"/>
                        <a:pt x="1312" y="633"/>
                        <a:pt x="764" y="923"/>
                      </a:cubicBezTo>
                      <a:cubicBezTo>
                        <a:pt x="718" y="949"/>
                        <a:pt x="672" y="984"/>
                        <a:pt x="635" y="1023"/>
                      </a:cubicBezTo>
                      <a:cubicBezTo>
                        <a:pt x="322" y="1343"/>
                        <a:pt x="122" y="1722"/>
                        <a:pt x="53" y="2162"/>
                      </a:cubicBezTo>
                      <a:cubicBezTo>
                        <a:pt x="1" y="2495"/>
                        <a:pt x="18" y="2822"/>
                        <a:pt x="222" y="3111"/>
                      </a:cubicBezTo>
                      <a:cubicBezTo>
                        <a:pt x="328" y="3262"/>
                        <a:pt x="487" y="3341"/>
                        <a:pt x="661" y="3341"/>
                      </a:cubicBezTo>
                      <a:cubicBezTo>
                        <a:pt x="728" y="3341"/>
                        <a:pt x="796" y="3329"/>
                        <a:pt x="864" y="3306"/>
                      </a:cubicBezTo>
                      <a:cubicBezTo>
                        <a:pt x="1056" y="3240"/>
                        <a:pt x="1174" y="3034"/>
                        <a:pt x="1167" y="2786"/>
                      </a:cubicBezTo>
                      <a:cubicBezTo>
                        <a:pt x="1160" y="2604"/>
                        <a:pt x="1060" y="2496"/>
                        <a:pt x="920" y="2496"/>
                      </a:cubicBezTo>
                      <a:cubicBezTo>
                        <a:pt x="867" y="2496"/>
                        <a:pt x="808" y="2512"/>
                        <a:pt x="747" y="2545"/>
                      </a:cubicBezTo>
                      <a:cubicBezTo>
                        <a:pt x="701" y="2569"/>
                        <a:pt x="664" y="2582"/>
                        <a:pt x="636" y="2582"/>
                      </a:cubicBezTo>
                      <a:cubicBezTo>
                        <a:pt x="585" y="2582"/>
                        <a:pt x="566" y="2537"/>
                        <a:pt x="579" y="2441"/>
                      </a:cubicBezTo>
                      <a:cubicBezTo>
                        <a:pt x="604" y="2269"/>
                        <a:pt x="642" y="2094"/>
                        <a:pt x="705" y="1933"/>
                      </a:cubicBezTo>
                      <a:cubicBezTo>
                        <a:pt x="1003" y="1168"/>
                        <a:pt x="1594" y="672"/>
                        <a:pt x="2272" y="259"/>
                      </a:cubicBezTo>
                      <a:cubicBezTo>
                        <a:pt x="2372" y="198"/>
                        <a:pt x="2458" y="114"/>
                        <a:pt x="2549" y="41"/>
                      </a:cubicBezTo>
                      <a:cubicBezTo>
                        <a:pt x="2541" y="27"/>
                        <a:pt x="2532" y="13"/>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7" name="Google Shape;8787;p37"/>
                <p:cNvSpPr/>
                <p:nvPr/>
              </p:nvSpPr>
              <p:spPr>
                <a:xfrm>
                  <a:off x="4037352" y="3887185"/>
                  <a:ext cx="89535" cy="131189"/>
                </a:xfrm>
                <a:custGeom>
                  <a:avLst/>
                  <a:gdLst/>
                  <a:ahLst/>
                  <a:cxnLst/>
                  <a:rect l="l" t="t" r="r" b="b"/>
                  <a:pathLst>
                    <a:path w="2143" h="3140" extrusionOk="0">
                      <a:moveTo>
                        <a:pt x="2025" y="0"/>
                      </a:moveTo>
                      <a:cubicBezTo>
                        <a:pt x="1686" y="0"/>
                        <a:pt x="1354" y="74"/>
                        <a:pt x="1070" y="245"/>
                      </a:cubicBezTo>
                      <a:cubicBezTo>
                        <a:pt x="531" y="568"/>
                        <a:pt x="192" y="1063"/>
                        <a:pt x="75" y="1693"/>
                      </a:cubicBezTo>
                      <a:cubicBezTo>
                        <a:pt x="0" y="2096"/>
                        <a:pt x="0" y="2494"/>
                        <a:pt x="206" y="2864"/>
                      </a:cubicBezTo>
                      <a:cubicBezTo>
                        <a:pt x="304" y="3043"/>
                        <a:pt x="473" y="3139"/>
                        <a:pt x="643" y="3139"/>
                      </a:cubicBezTo>
                      <a:cubicBezTo>
                        <a:pt x="725" y="3139"/>
                        <a:pt x="806" y="3117"/>
                        <a:pt x="880" y="3072"/>
                      </a:cubicBezTo>
                      <a:cubicBezTo>
                        <a:pt x="1115" y="2928"/>
                        <a:pt x="1199" y="2576"/>
                        <a:pt x="1055" y="2345"/>
                      </a:cubicBezTo>
                      <a:cubicBezTo>
                        <a:pt x="996" y="2252"/>
                        <a:pt x="932" y="2203"/>
                        <a:pt x="856" y="2203"/>
                      </a:cubicBezTo>
                      <a:cubicBezTo>
                        <a:pt x="811" y="2203"/>
                        <a:pt x="763" y="2220"/>
                        <a:pt x="709" y="2255"/>
                      </a:cubicBezTo>
                      <a:cubicBezTo>
                        <a:pt x="672" y="2279"/>
                        <a:pt x="642" y="2290"/>
                        <a:pt x="619" y="2290"/>
                      </a:cubicBezTo>
                      <a:cubicBezTo>
                        <a:pt x="572" y="2290"/>
                        <a:pt x="550" y="2247"/>
                        <a:pt x="541" y="2182"/>
                      </a:cubicBezTo>
                      <a:cubicBezTo>
                        <a:pt x="522" y="2025"/>
                        <a:pt x="492" y="1862"/>
                        <a:pt x="511" y="1708"/>
                      </a:cubicBezTo>
                      <a:cubicBezTo>
                        <a:pt x="585" y="1109"/>
                        <a:pt x="945" y="701"/>
                        <a:pt x="1440" y="398"/>
                      </a:cubicBezTo>
                      <a:cubicBezTo>
                        <a:pt x="1668" y="257"/>
                        <a:pt x="1908" y="134"/>
                        <a:pt x="2143" y="3"/>
                      </a:cubicBezTo>
                      <a:cubicBezTo>
                        <a:pt x="2103" y="1"/>
                        <a:pt x="2064" y="0"/>
                        <a:pt x="2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8" name="Google Shape;8788;p37"/>
                <p:cNvSpPr/>
                <p:nvPr/>
              </p:nvSpPr>
              <p:spPr>
                <a:xfrm>
                  <a:off x="4094256" y="3885514"/>
                  <a:ext cx="121663" cy="96721"/>
                </a:xfrm>
                <a:custGeom>
                  <a:avLst/>
                  <a:gdLst/>
                  <a:ahLst/>
                  <a:cxnLst/>
                  <a:rect l="l" t="t" r="r" b="b"/>
                  <a:pathLst>
                    <a:path w="2912" h="2315" extrusionOk="0">
                      <a:moveTo>
                        <a:pt x="1631" y="1"/>
                      </a:moveTo>
                      <a:cubicBezTo>
                        <a:pt x="1121" y="1"/>
                        <a:pt x="569" y="216"/>
                        <a:pt x="261" y="576"/>
                      </a:cubicBezTo>
                      <a:cubicBezTo>
                        <a:pt x="96" y="770"/>
                        <a:pt x="1" y="990"/>
                        <a:pt x="7" y="1256"/>
                      </a:cubicBezTo>
                      <a:cubicBezTo>
                        <a:pt x="33" y="1202"/>
                        <a:pt x="60" y="1149"/>
                        <a:pt x="86" y="1095"/>
                      </a:cubicBezTo>
                      <a:cubicBezTo>
                        <a:pt x="349" y="577"/>
                        <a:pt x="881" y="255"/>
                        <a:pt x="1454" y="255"/>
                      </a:cubicBezTo>
                      <a:cubicBezTo>
                        <a:pt x="1510" y="255"/>
                        <a:pt x="1567" y="258"/>
                        <a:pt x="1624" y="264"/>
                      </a:cubicBezTo>
                      <a:cubicBezTo>
                        <a:pt x="2240" y="332"/>
                        <a:pt x="2605" y="794"/>
                        <a:pt x="2528" y="1408"/>
                      </a:cubicBezTo>
                      <a:cubicBezTo>
                        <a:pt x="2480" y="1794"/>
                        <a:pt x="2309" y="2101"/>
                        <a:pt x="1968" y="2315"/>
                      </a:cubicBezTo>
                      <a:cubicBezTo>
                        <a:pt x="2084" y="2278"/>
                        <a:pt x="2196" y="2233"/>
                        <a:pt x="2287" y="2163"/>
                      </a:cubicBezTo>
                      <a:cubicBezTo>
                        <a:pt x="2580" y="1939"/>
                        <a:pt x="2724" y="1628"/>
                        <a:pt x="2802" y="1272"/>
                      </a:cubicBezTo>
                      <a:cubicBezTo>
                        <a:pt x="2912" y="781"/>
                        <a:pt x="2555" y="225"/>
                        <a:pt x="2118" y="76"/>
                      </a:cubicBezTo>
                      <a:cubicBezTo>
                        <a:pt x="1968" y="25"/>
                        <a:pt x="1802" y="1"/>
                        <a:pt x="1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9" name="Google Shape;8789;p37"/>
                <p:cNvSpPr/>
                <p:nvPr/>
              </p:nvSpPr>
              <p:spPr>
                <a:xfrm>
                  <a:off x="4279549" y="3753365"/>
                  <a:ext cx="54189" cy="100147"/>
                </a:xfrm>
                <a:custGeom>
                  <a:avLst/>
                  <a:gdLst/>
                  <a:ahLst/>
                  <a:cxnLst/>
                  <a:rect l="l" t="t" r="r" b="b"/>
                  <a:pathLst>
                    <a:path w="1297" h="2397" extrusionOk="0">
                      <a:moveTo>
                        <a:pt x="632" y="0"/>
                      </a:moveTo>
                      <a:cubicBezTo>
                        <a:pt x="627" y="0"/>
                        <a:pt x="621" y="1"/>
                        <a:pt x="615" y="1"/>
                      </a:cubicBezTo>
                      <a:cubicBezTo>
                        <a:pt x="428" y="7"/>
                        <a:pt x="266" y="185"/>
                        <a:pt x="278" y="358"/>
                      </a:cubicBezTo>
                      <a:cubicBezTo>
                        <a:pt x="288" y="503"/>
                        <a:pt x="393" y="582"/>
                        <a:pt x="574" y="582"/>
                      </a:cubicBezTo>
                      <a:cubicBezTo>
                        <a:pt x="593" y="582"/>
                        <a:pt x="613" y="581"/>
                        <a:pt x="633" y="579"/>
                      </a:cubicBezTo>
                      <a:cubicBezTo>
                        <a:pt x="658" y="577"/>
                        <a:pt x="681" y="576"/>
                        <a:pt x="702" y="576"/>
                      </a:cubicBezTo>
                      <a:cubicBezTo>
                        <a:pt x="865" y="576"/>
                        <a:pt x="918" y="641"/>
                        <a:pt x="932" y="835"/>
                      </a:cubicBezTo>
                      <a:cubicBezTo>
                        <a:pt x="937" y="906"/>
                        <a:pt x="935" y="978"/>
                        <a:pt x="923" y="1048"/>
                      </a:cubicBezTo>
                      <a:cubicBezTo>
                        <a:pt x="837" y="1524"/>
                        <a:pt x="598" y="1907"/>
                        <a:pt x="209" y="2192"/>
                      </a:cubicBezTo>
                      <a:cubicBezTo>
                        <a:pt x="143" y="2240"/>
                        <a:pt x="76" y="2284"/>
                        <a:pt x="0" y="2335"/>
                      </a:cubicBezTo>
                      <a:cubicBezTo>
                        <a:pt x="66" y="2377"/>
                        <a:pt x="129" y="2396"/>
                        <a:pt x="190" y="2396"/>
                      </a:cubicBezTo>
                      <a:cubicBezTo>
                        <a:pt x="250" y="2396"/>
                        <a:pt x="308" y="2377"/>
                        <a:pt x="366" y="2338"/>
                      </a:cubicBezTo>
                      <a:cubicBezTo>
                        <a:pt x="703" y="2113"/>
                        <a:pt x="980" y="1834"/>
                        <a:pt x="1118" y="1447"/>
                      </a:cubicBezTo>
                      <a:cubicBezTo>
                        <a:pt x="1260" y="1045"/>
                        <a:pt x="1296" y="641"/>
                        <a:pt x="1045" y="262"/>
                      </a:cubicBezTo>
                      <a:cubicBezTo>
                        <a:pt x="946" y="113"/>
                        <a:pt x="821" y="0"/>
                        <a:pt x="6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790" name="Google Shape;8790;p37"/>
                <p:cNvGrpSpPr/>
                <p:nvPr/>
              </p:nvGrpSpPr>
              <p:grpSpPr>
                <a:xfrm>
                  <a:off x="4266681" y="3734188"/>
                  <a:ext cx="119490" cy="143806"/>
                  <a:chOff x="3949209" y="3590417"/>
                  <a:chExt cx="176005" cy="211822"/>
                </a:xfrm>
              </p:grpSpPr>
              <p:sp>
                <p:nvSpPr>
                  <p:cNvPr id="8791" name="Google Shape;8791;p37"/>
                  <p:cNvSpPr/>
                  <p:nvPr/>
                </p:nvSpPr>
                <p:spPr>
                  <a:xfrm>
                    <a:off x="3949209" y="3590417"/>
                    <a:ext cx="118157" cy="180743"/>
                  </a:xfrm>
                  <a:custGeom>
                    <a:avLst/>
                    <a:gdLst/>
                    <a:ahLst/>
                    <a:cxnLst/>
                    <a:rect l="l" t="t" r="r" b="b"/>
                    <a:pathLst>
                      <a:path w="1920" h="2937" extrusionOk="0">
                        <a:moveTo>
                          <a:pt x="976" y="1"/>
                        </a:moveTo>
                        <a:cubicBezTo>
                          <a:pt x="800" y="1"/>
                          <a:pt x="615" y="55"/>
                          <a:pt x="442" y="153"/>
                        </a:cubicBezTo>
                        <a:cubicBezTo>
                          <a:pt x="54" y="374"/>
                          <a:pt x="0" y="884"/>
                          <a:pt x="316" y="1177"/>
                        </a:cubicBezTo>
                        <a:cubicBezTo>
                          <a:pt x="409" y="1262"/>
                          <a:pt x="516" y="1306"/>
                          <a:pt x="627" y="1306"/>
                        </a:cubicBezTo>
                        <a:cubicBezTo>
                          <a:pt x="743" y="1306"/>
                          <a:pt x="863" y="1259"/>
                          <a:pt x="974" y="1161"/>
                        </a:cubicBezTo>
                        <a:cubicBezTo>
                          <a:pt x="936" y="1159"/>
                          <a:pt x="915" y="1157"/>
                          <a:pt x="898" y="1157"/>
                        </a:cubicBezTo>
                        <a:cubicBezTo>
                          <a:pt x="895" y="1157"/>
                          <a:pt x="892" y="1157"/>
                          <a:pt x="890" y="1157"/>
                        </a:cubicBezTo>
                        <a:cubicBezTo>
                          <a:pt x="878" y="1158"/>
                          <a:pt x="866" y="1158"/>
                          <a:pt x="854" y="1158"/>
                        </a:cubicBezTo>
                        <a:cubicBezTo>
                          <a:pt x="699" y="1158"/>
                          <a:pt x="582" y="1093"/>
                          <a:pt x="514" y="946"/>
                        </a:cubicBezTo>
                        <a:cubicBezTo>
                          <a:pt x="440" y="788"/>
                          <a:pt x="490" y="646"/>
                          <a:pt x="596" y="521"/>
                        </a:cubicBezTo>
                        <a:cubicBezTo>
                          <a:pt x="689" y="409"/>
                          <a:pt x="815" y="354"/>
                          <a:pt x="946" y="354"/>
                        </a:cubicBezTo>
                        <a:cubicBezTo>
                          <a:pt x="1099" y="354"/>
                          <a:pt x="1259" y="429"/>
                          <a:pt x="1381" y="578"/>
                        </a:cubicBezTo>
                        <a:cubicBezTo>
                          <a:pt x="1620" y="867"/>
                          <a:pt x="1684" y="1204"/>
                          <a:pt x="1623" y="1569"/>
                        </a:cubicBezTo>
                        <a:cubicBezTo>
                          <a:pt x="1544" y="2050"/>
                          <a:pt x="1294" y="2422"/>
                          <a:pt x="911" y="2715"/>
                        </a:cubicBezTo>
                        <a:lnTo>
                          <a:pt x="671" y="2897"/>
                        </a:lnTo>
                        <a:cubicBezTo>
                          <a:pt x="677" y="2909"/>
                          <a:pt x="681" y="2923"/>
                          <a:pt x="686" y="2937"/>
                        </a:cubicBezTo>
                        <a:cubicBezTo>
                          <a:pt x="756" y="2923"/>
                          <a:pt x="831" y="2921"/>
                          <a:pt x="898" y="2898"/>
                        </a:cubicBezTo>
                        <a:cubicBezTo>
                          <a:pt x="1191" y="2795"/>
                          <a:pt x="1412" y="2598"/>
                          <a:pt x="1557" y="2329"/>
                        </a:cubicBezTo>
                        <a:cubicBezTo>
                          <a:pt x="1853" y="1777"/>
                          <a:pt x="1920" y="1193"/>
                          <a:pt x="1719" y="594"/>
                        </a:cubicBezTo>
                        <a:cubicBezTo>
                          <a:pt x="1580" y="177"/>
                          <a:pt x="1293" y="1"/>
                          <a:pt x="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2" name="Google Shape;8792;p37"/>
                  <p:cNvSpPr/>
                  <p:nvPr/>
                </p:nvSpPr>
                <p:spPr>
                  <a:xfrm>
                    <a:off x="4005888" y="3717990"/>
                    <a:ext cx="119326" cy="84248"/>
                  </a:xfrm>
                  <a:custGeom>
                    <a:avLst/>
                    <a:gdLst/>
                    <a:ahLst/>
                    <a:cxnLst/>
                    <a:rect l="l" t="t" r="r" b="b"/>
                    <a:pathLst>
                      <a:path w="1939" h="1369" extrusionOk="0">
                        <a:moveTo>
                          <a:pt x="1557" y="1"/>
                        </a:moveTo>
                        <a:cubicBezTo>
                          <a:pt x="1420" y="1"/>
                          <a:pt x="1283" y="69"/>
                          <a:pt x="1233" y="191"/>
                        </a:cubicBezTo>
                        <a:cubicBezTo>
                          <a:pt x="1198" y="276"/>
                          <a:pt x="1195" y="403"/>
                          <a:pt x="1235" y="481"/>
                        </a:cubicBezTo>
                        <a:cubicBezTo>
                          <a:pt x="1266" y="539"/>
                          <a:pt x="1388" y="555"/>
                          <a:pt x="1472" y="581"/>
                        </a:cubicBezTo>
                        <a:cubicBezTo>
                          <a:pt x="1481" y="584"/>
                          <a:pt x="1491" y="585"/>
                          <a:pt x="1503" y="585"/>
                        </a:cubicBezTo>
                        <a:cubicBezTo>
                          <a:pt x="1532" y="585"/>
                          <a:pt x="1571" y="578"/>
                          <a:pt x="1637" y="575"/>
                        </a:cubicBezTo>
                        <a:lnTo>
                          <a:pt x="1637" y="575"/>
                        </a:lnTo>
                        <a:cubicBezTo>
                          <a:pt x="1575" y="670"/>
                          <a:pt x="1546" y="744"/>
                          <a:pt x="1493" y="790"/>
                        </a:cubicBezTo>
                        <a:cubicBezTo>
                          <a:pt x="1319" y="948"/>
                          <a:pt x="1115" y="1026"/>
                          <a:pt x="907" y="1026"/>
                        </a:cubicBezTo>
                        <a:cubicBezTo>
                          <a:pt x="728" y="1026"/>
                          <a:pt x="545" y="969"/>
                          <a:pt x="373" y="855"/>
                        </a:cubicBezTo>
                        <a:cubicBezTo>
                          <a:pt x="349" y="839"/>
                          <a:pt x="314" y="831"/>
                          <a:pt x="279" y="831"/>
                        </a:cubicBezTo>
                        <a:cubicBezTo>
                          <a:pt x="257" y="831"/>
                          <a:pt x="235" y="834"/>
                          <a:pt x="217" y="840"/>
                        </a:cubicBezTo>
                        <a:cubicBezTo>
                          <a:pt x="144" y="861"/>
                          <a:pt x="79" y="906"/>
                          <a:pt x="1" y="945"/>
                        </a:cubicBezTo>
                        <a:cubicBezTo>
                          <a:pt x="152" y="1040"/>
                          <a:pt x="293" y="1134"/>
                          <a:pt x="438" y="1219"/>
                        </a:cubicBezTo>
                        <a:cubicBezTo>
                          <a:pt x="605" y="1317"/>
                          <a:pt x="776" y="1369"/>
                          <a:pt x="947" y="1369"/>
                        </a:cubicBezTo>
                        <a:cubicBezTo>
                          <a:pt x="1101" y="1369"/>
                          <a:pt x="1255" y="1327"/>
                          <a:pt x="1407" y="1237"/>
                        </a:cubicBezTo>
                        <a:cubicBezTo>
                          <a:pt x="1730" y="1046"/>
                          <a:pt x="1910" y="751"/>
                          <a:pt x="1930" y="373"/>
                        </a:cubicBezTo>
                        <a:cubicBezTo>
                          <a:pt x="1939" y="189"/>
                          <a:pt x="1828" y="57"/>
                          <a:pt x="1653" y="13"/>
                        </a:cubicBezTo>
                        <a:cubicBezTo>
                          <a:pt x="1622" y="5"/>
                          <a:pt x="1590"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93" name="Google Shape;8793;p37"/>
                <p:cNvGrpSpPr/>
                <p:nvPr/>
              </p:nvGrpSpPr>
              <p:grpSpPr>
                <a:xfrm>
                  <a:off x="3314940" y="3865168"/>
                  <a:ext cx="769788" cy="147064"/>
                  <a:chOff x="2547321" y="3783346"/>
                  <a:chExt cx="1133875" cy="216621"/>
                </a:xfrm>
              </p:grpSpPr>
              <p:sp>
                <p:nvSpPr>
                  <p:cNvPr id="8794" name="Google Shape;8794;p37"/>
                  <p:cNvSpPr/>
                  <p:nvPr/>
                </p:nvSpPr>
                <p:spPr>
                  <a:xfrm>
                    <a:off x="2632985" y="3790054"/>
                    <a:ext cx="1048211" cy="209913"/>
                  </a:xfrm>
                  <a:custGeom>
                    <a:avLst/>
                    <a:gdLst/>
                    <a:ahLst/>
                    <a:cxnLst/>
                    <a:rect l="l" t="t" r="r" b="b"/>
                    <a:pathLst>
                      <a:path w="17033" h="3411" extrusionOk="0">
                        <a:moveTo>
                          <a:pt x="1843" y="0"/>
                        </a:moveTo>
                        <a:cubicBezTo>
                          <a:pt x="1328" y="0"/>
                          <a:pt x="842" y="138"/>
                          <a:pt x="401" y="495"/>
                        </a:cubicBezTo>
                        <a:cubicBezTo>
                          <a:pt x="324" y="557"/>
                          <a:pt x="251" y="647"/>
                          <a:pt x="221" y="738"/>
                        </a:cubicBezTo>
                        <a:cubicBezTo>
                          <a:pt x="1" y="1412"/>
                          <a:pt x="49" y="2045"/>
                          <a:pt x="512" y="2618"/>
                        </a:cubicBezTo>
                        <a:cubicBezTo>
                          <a:pt x="644" y="2785"/>
                          <a:pt x="752" y="2973"/>
                          <a:pt x="871" y="3150"/>
                        </a:cubicBezTo>
                        <a:cubicBezTo>
                          <a:pt x="922" y="3227"/>
                          <a:pt x="975" y="3303"/>
                          <a:pt x="1049" y="3410"/>
                        </a:cubicBezTo>
                        <a:cubicBezTo>
                          <a:pt x="1076" y="3059"/>
                          <a:pt x="915" y="2594"/>
                          <a:pt x="650" y="2350"/>
                        </a:cubicBezTo>
                        <a:cubicBezTo>
                          <a:pt x="440" y="2155"/>
                          <a:pt x="373" y="1936"/>
                          <a:pt x="365" y="1665"/>
                        </a:cubicBezTo>
                        <a:cubicBezTo>
                          <a:pt x="342" y="785"/>
                          <a:pt x="953" y="186"/>
                          <a:pt x="1749" y="112"/>
                        </a:cubicBezTo>
                        <a:cubicBezTo>
                          <a:pt x="1832" y="105"/>
                          <a:pt x="1915" y="101"/>
                          <a:pt x="1997" y="101"/>
                        </a:cubicBezTo>
                        <a:cubicBezTo>
                          <a:pt x="2490" y="101"/>
                          <a:pt x="2959" y="233"/>
                          <a:pt x="3405" y="459"/>
                        </a:cubicBezTo>
                        <a:cubicBezTo>
                          <a:pt x="3830" y="675"/>
                          <a:pt x="4248" y="908"/>
                          <a:pt x="4668" y="1136"/>
                        </a:cubicBezTo>
                        <a:cubicBezTo>
                          <a:pt x="6273" y="2008"/>
                          <a:pt x="7975" y="2525"/>
                          <a:pt x="9811" y="2561"/>
                        </a:cubicBezTo>
                        <a:cubicBezTo>
                          <a:pt x="9932" y="2564"/>
                          <a:pt x="10053" y="2565"/>
                          <a:pt x="10174" y="2565"/>
                        </a:cubicBezTo>
                        <a:cubicBezTo>
                          <a:pt x="11680" y="2565"/>
                          <a:pt x="13156" y="2366"/>
                          <a:pt x="14550" y="1753"/>
                        </a:cubicBezTo>
                        <a:cubicBezTo>
                          <a:pt x="15397" y="1379"/>
                          <a:pt x="16206" y="921"/>
                          <a:pt x="17032" y="500"/>
                        </a:cubicBezTo>
                        <a:lnTo>
                          <a:pt x="17032" y="500"/>
                        </a:lnTo>
                        <a:cubicBezTo>
                          <a:pt x="16459" y="639"/>
                          <a:pt x="15914" y="866"/>
                          <a:pt x="15378" y="1118"/>
                        </a:cubicBezTo>
                        <a:cubicBezTo>
                          <a:pt x="15015" y="1289"/>
                          <a:pt x="14661" y="1482"/>
                          <a:pt x="14290" y="1632"/>
                        </a:cubicBezTo>
                        <a:cubicBezTo>
                          <a:pt x="13079" y="2120"/>
                          <a:pt x="11815" y="2341"/>
                          <a:pt x="10509" y="2353"/>
                        </a:cubicBezTo>
                        <a:cubicBezTo>
                          <a:pt x="10470" y="2353"/>
                          <a:pt x="10432" y="2353"/>
                          <a:pt x="10393" y="2353"/>
                        </a:cubicBezTo>
                        <a:cubicBezTo>
                          <a:pt x="8878" y="2353"/>
                          <a:pt x="7404" y="2116"/>
                          <a:pt x="5998" y="1544"/>
                        </a:cubicBezTo>
                        <a:cubicBezTo>
                          <a:pt x="5338" y="1275"/>
                          <a:pt x="4704" y="942"/>
                          <a:pt x="4072" y="612"/>
                        </a:cubicBezTo>
                        <a:cubicBezTo>
                          <a:pt x="3578" y="355"/>
                          <a:pt x="3065" y="177"/>
                          <a:pt x="2522" y="71"/>
                        </a:cubicBezTo>
                        <a:cubicBezTo>
                          <a:pt x="2292" y="26"/>
                          <a:pt x="2065"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5" name="Google Shape;8795;p37"/>
                  <p:cNvSpPr/>
                  <p:nvPr/>
                </p:nvSpPr>
                <p:spPr>
                  <a:xfrm>
                    <a:off x="2755081" y="3805809"/>
                    <a:ext cx="77048" cy="155389"/>
                  </a:xfrm>
                  <a:custGeom>
                    <a:avLst/>
                    <a:gdLst/>
                    <a:ahLst/>
                    <a:cxnLst/>
                    <a:rect l="l" t="t" r="r" b="b"/>
                    <a:pathLst>
                      <a:path w="1252" h="2525" extrusionOk="0">
                        <a:moveTo>
                          <a:pt x="411" y="1"/>
                        </a:moveTo>
                        <a:cubicBezTo>
                          <a:pt x="329" y="1"/>
                          <a:pt x="270" y="47"/>
                          <a:pt x="219" y="124"/>
                        </a:cubicBezTo>
                        <a:cubicBezTo>
                          <a:pt x="78" y="342"/>
                          <a:pt x="0" y="578"/>
                          <a:pt x="21" y="841"/>
                        </a:cubicBezTo>
                        <a:cubicBezTo>
                          <a:pt x="80" y="1577"/>
                          <a:pt x="503" y="2088"/>
                          <a:pt x="1055" y="2524"/>
                        </a:cubicBezTo>
                        <a:cubicBezTo>
                          <a:pt x="1069" y="2512"/>
                          <a:pt x="1081" y="2507"/>
                          <a:pt x="1085" y="2499"/>
                        </a:cubicBezTo>
                        <a:cubicBezTo>
                          <a:pt x="1096" y="2480"/>
                          <a:pt x="1107" y="2460"/>
                          <a:pt x="1114" y="2440"/>
                        </a:cubicBezTo>
                        <a:cubicBezTo>
                          <a:pt x="1251" y="2107"/>
                          <a:pt x="1219" y="1789"/>
                          <a:pt x="1044" y="1476"/>
                        </a:cubicBezTo>
                        <a:cubicBezTo>
                          <a:pt x="945" y="1300"/>
                          <a:pt x="845" y="1117"/>
                          <a:pt x="788" y="926"/>
                        </a:cubicBezTo>
                        <a:cubicBezTo>
                          <a:pt x="706" y="652"/>
                          <a:pt x="797" y="418"/>
                          <a:pt x="1045" y="257"/>
                        </a:cubicBezTo>
                        <a:cubicBezTo>
                          <a:pt x="1065" y="243"/>
                          <a:pt x="1082" y="224"/>
                          <a:pt x="1129" y="182"/>
                        </a:cubicBezTo>
                        <a:cubicBezTo>
                          <a:pt x="894" y="120"/>
                          <a:pt x="687" y="68"/>
                          <a:pt x="483" y="11"/>
                        </a:cubicBezTo>
                        <a:cubicBezTo>
                          <a:pt x="457" y="4"/>
                          <a:pt x="433"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6" name="Google Shape;8796;p37"/>
                  <p:cNvSpPr/>
                  <p:nvPr/>
                </p:nvSpPr>
                <p:spPr>
                  <a:xfrm>
                    <a:off x="2547321" y="3783346"/>
                    <a:ext cx="130772" cy="171020"/>
                  </a:xfrm>
                  <a:custGeom>
                    <a:avLst/>
                    <a:gdLst/>
                    <a:ahLst/>
                    <a:cxnLst/>
                    <a:rect l="l" t="t" r="r" b="b"/>
                    <a:pathLst>
                      <a:path w="2125" h="2779" extrusionOk="0">
                        <a:moveTo>
                          <a:pt x="2124" y="0"/>
                        </a:moveTo>
                        <a:lnTo>
                          <a:pt x="2124" y="0"/>
                        </a:lnTo>
                        <a:cubicBezTo>
                          <a:pt x="749" y="267"/>
                          <a:pt x="1" y="1743"/>
                          <a:pt x="155" y="2779"/>
                        </a:cubicBezTo>
                        <a:cubicBezTo>
                          <a:pt x="239" y="2473"/>
                          <a:pt x="308" y="2187"/>
                          <a:pt x="398" y="1909"/>
                        </a:cubicBezTo>
                        <a:cubicBezTo>
                          <a:pt x="621" y="1219"/>
                          <a:pt x="1058" y="706"/>
                          <a:pt x="1690" y="350"/>
                        </a:cubicBezTo>
                        <a:cubicBezTo>
                          <a:pt x="1840" y="266"/>
                          <a:pt x="1963" y="133"/>
                          <a:pt x="21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97" name="Google Shape;8797;p37"/>
                <p:cNvGrpSpPr/>
                <p:nvPr/>
              </p:nvGrpSpPr>
              <p:grpSpPr>
                <a:xfrm>
                  <a:off x="3317948" y="3879832"/>
                  <a:ext cx="198161" cy="134488"/>
                  <a:chOff x="2551752" y="3804947"/>
                  <a:chExt cx="291885" cy="198097"/>
                </a:xfrm>
              </p:grpSpPr>
              <p:sp>
                <p:nvSpPr>
                  <p:cNvPr id="8798" name="Google Shape;8798;p37"/>
                  <p:cNvSpPr/>
                  <p:nvPr/>
                </p:nvSpPr>
                <p:spPr>
                  <a:xfrm>
                    <a:off x="2657602" y="3804947"/>
                    <a:ext cx="85233" cy="198097"/>
                  </a:xfrm>
                  <a:custGeom>
                    <a:avLst/>
                    <a:gdLst/>
                    <a:ahLst/>
                    <a:cxnLst/>
                    <a:rect l="l" t="t" r="r" b="b"/>
                    <a:pathLst>
                      <a:path w="1385" h="3219" extrusionOk="0">
                        <a:moveTo>
                          <a:pt x="1385" y="0"/>
                        </a:moveTo>
                        <a:cubicBezTo>
                          <a:pt x="761" y="10"/>
                          <a:pt x="1" y="558"/>
                          <a:pt x="79" y="1457"/>
                        </a:cubicBezTo>
                        <a:cubicBezTo>
                          <a:pt x="95" y="1637"/>
                          <a:pt x="155" y="1795"/>
                          <a:pt x="279" y="1932"/>
                        </a:cubicBezTo>
                        <a:cubicBezTo>
                          <a:pt x="594" y="2282"/>
                          <a:pt x="785" y="2685"/>
                          <a:pt x="756" y="3218"/>
                        </a:cubicBezTo>
                        <a:cubicBezTo>
                          <a:pt x="996" y="2984"/>
                          <a:pt x="1109" y="2740"/>
                          <a:pt x="1146" y="2454"/>
                        </a:cubicBezTo>
                        <a:cubicBezTo>
                          <a:pt x="1202" y="2026"/>
                          <a:pt x="1122" y="1627"/>
                          <a:pt x="960" y="1233"/>
                        </a:cubicBezTo>
                        <a:cubicBezTo>
                          <a:pt x="779" y="790"/>
                          <a:pt x="867" y="456"/>
                          <a:pt x="1226" y="139"/>
                        </a:cubicBezTo>
                        <a:cubicBezTo>
                          <a:pt x="1272" y="97"/>
                          <a:pt x="1321" y="56"/>
                          <a:pt x="1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9" name="Google Shape;8799;p37"/>
                  <p:cNvSpPr/>
                  <p:nvPr/>
                </p:nvSpPr>
                <p:spPr>
                  <a:xfrm>
                    <a:off x="2551752" y="3819348"/>
                    <a:ext cx="90833" cy="150035"/>
                  </a:xfrm>
                  <a:custGeom>
                    <a:avLst/>
                    <a:gdLst/>
                    <a:ahLst/>
                    <a:cxnLst/>
                    <a:rect l="l" t="t" r="r" b="b"/>
                    <a:pathLst>
                      <a:path w="1476" h="2438" extrusionOk="0">
                        <a:moveTo>
                          <a:pt x="1476" y="1"/>
                        </a:moveTo>
                        <a:cubicBezTo>
                          <a:pt x="841" y="269"/>
                          <a:pt x="1" y="1878"/>
                          <a:pt x="223" y="2438"/>
                        </a:cubicBezTo>
                        <a:cubicBezTo>
                          <a:pt x="337" y="2363"/>
                          <a:pt x="449" y="2285"/>
                          <a:pt x="564" y="2212"/>
                        </a:cubicBezTo>
                        <a:cubicBezTo>
                          <a:pt x="725" y="2110"/>
                          <a:pt x="897" y="2022"/>
                          <a:pt x="1052" y="1910"/>
                        </a:cubicBezTo>
                        <a:cubicBezTo>
                          <a:pt x="1266" y="1755"/>
                          <a:pt x="1378" y="1551"/>
                          <a:pt x="1318" y="1269"/>
                        </a:cubicBezTo>
                        <a:cubicBezTo>
                          <a:pt x="1292" y="1143"/>
                          <a:pt x="1290" y="1005"/>
                          <a:pt x="1309" y="877"/>
                        </a:cubicBezTo>
                        <a:cubicBezTo>
                          <a:pt x="1355" y="577"/>
                          <a:pt x="1421" y="282"/>
                          <a:pt x="1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0" name="Google Shape;8800;p37"/>
                  <p:cNvSpPr/>
                  <p:nvPr/>
                </p:nvSpPr>
                <p:spPr>
                  <a:xfrm>
                    <a:off x="2806098" y="3822055"/>
                    <a:ext cx="37539" cy="130403"/>
                  </a:xfrm>
                  <a:custGeom>
                    <a:avLst/>
                    <a:gdLst/>
                    <a:ahLst/>
                    <a:cxnLst/>
                    <a:rect l="l" t="t" r="r" b="b"/>
                    <a:pathLst>
                      <a:path w="610" h="2119" extrusionOk="0">
                        <a:moveTo>
                          <a:pt x="397" y="1"/>
                        </a:moveTo>
                        <a:cubicBezTo>
                          <a:pt x="342" y="1"/>
                          <a:pt x="290" y="32"/>
                          <a:pt x="216" y="94"/>
                        </a:cubicBezTo>
                        <a:cubicBezTo>
                          <a:pt x="75" y="213"/>
                          <a:pt x="1" y="370"/>
                          <a:pt x="37" y="548"/>
                        </a:cubicBezTo>
                        <a:cubicBezTo>
                          <a:pt x="68" y="702"/>
                          <a:pt x="114" y="862"/>
                          <a:pt x="197" y="992"/>
                        </a:cubicBezTo>
                        <a:cubicBezTo>
                          <a:pt x="419" y="1342"/>
                          <a:pt x="546" y="1699"/>
                          <a:pt x="421" y="2119"/>
                        </a:cubicBezTo>
                        <a:cubicBezTo>
                          <a:pt x="541" y="1925"/>
                          <a:pt x="605" y="1716"/>
                          <a:pt x="557" y="1493"/>
                        </a:cubicBezTo>
                        <a:cubicBezTo>
                          <a:pt x="516" y="1306"/>
                          <a:pt x="463" y="1121"/>
                          <a:pt x="401" y="939"/>
                        </a:cubicBezTo>
                        <a:cubicBezTo>
                          <a:pt x="292" y="615"/>
                          <a:pt x="295" y="323"/>
                          <a:pt x="609" y="106"/>
                        </a:cubicBezTo>
                        <a:cubicBezTo>
                          <a:pt x="517" y="35"/>
                          <a:pt x="455" y="1"/>
                          <a:pt x="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801" name="Google Shape;8801;p37"/>
                <p:cNvSpPr/>
                <p:nvPr/>
              </p:nvSpPr>
              <p:spPr>
                <a:xfrm>
                  <a:off x="4270274" y="3020129"/>
                  <a:ext cx="177774" cy="707711"/>
                </a:xfrm>
                <a:custGeom>
                  <a:avLst/>
                  <a:gdLst/>
                  <a:ahLst/>
                  <a:cxnLst/>
                  <a:rect l="l" t="t" r="r" b="b"/>
                  <a:pathLst>
                    <a:path w="4255" h="16939" extrusionOk="0">
                      <a:moveTo>
                        <a:pt x="1874" y="1"/>
                      </a:moveTo>
                      <a:cubicBezTo>
                        <a:pt x="1844" y="1"/>
                        <a:pt x="1815" y="2"/>
                        <a:pt x="1785" y="4"/>
                      </a:cubicBezTo>
                      <a:cubicBezTo>
                        <a:pt x="826" y="68"/>
                        <a:pt x="314" y="1256"/>
                        <a:pt x="681" y="2012"/>
                      </a:cubicBezTo>
                      <a:cubicBezTo>
                        <a:pt x="789" y="2234"/>
                        <a:pt x="1066" y="2406"/>
                        <a:pt x="1315" y="2406"/>
                      </a:cubicBezTo>
                      <a:cubicBezTo>
                        <a:pt x="1334" y="2406"/>
                        <a:pt x="1354" y="2405"/>
                        <a:pt x="1373" y="2402"/>
                      </a:cubicBezTo>
                      <a:cubicBezTo>
                        <a:pt x="1667" y="2370"/>
                        <a:pt x="1921" y="2251"/>
                        <a:pt x="2116" y="2019"/>
                      </a:cubicBezTo>
                      <a:cubicBezTo>
                        <a:pt x="2157" y="1969"/>
                        <a:pt x="2190" y="1914"/>
                        <a:pt x="2259" y="1816"/>
                      </a:cubicBezTo>
                      <a:cubicBezTo>
                        <a:pt x="2438" y="2079"/>
                        <a:pt x="2602" y="2279"/>
                        <a:pt x="2725" y="2506"/>
                      </a:cubicBezTo>
                      <a:cubicBezTo>
                        <a:pt x="3020" y="3051"/>
                        <a:pt x="3137" y="3651"/>
                        <a:pt x="3196" y="4261"/>
                      </a:cubicBezTo>
                      <a:cubicBezTo>
                        <a:pt x="3311" y="5447"/>
                        <a:pt x="3181" y="6620"/>
                        <a:pt x="2984" y="7787"/>
                      </a:cubicBezTo>
                      <a:cubicBezTo>
                        <a:pt x="2745" y="9210"/>
                        <a:pt x="2058" y="10447"/>
                        <a:pt x="1345" y="11666"/>
                      </a:cubicBezTo>
                      <a:cubicBezTo>
                        <a:pt x="969" y="12307"/>
                        <a:pt x="607" y="12951"/>
                        <a:pt x="349" y="13649"/>
                      </a:cubicBezTo>
                      <a:cubicBezTo>
                        <a:pt x="154" y="14177"/>
                        <a:pt x="0" y="14715"/>
                        <a:pt x="36" y="15288"/>
                      </a:cubicBezTo>
                      <a:cubicBezTo>
                        <a:pt x="64" y="15731"/>
                        <a:pt x="142" y="16160"/>
                        <a:pt x="418" y="16528"/>
                      </a:cubicBezTo>
                      <a:cubicBezTo>
                        <a:pt x="627" y="16803"/>
                        <a:pt x="880" y="16939"/>
                        <a:pt x="1190" y="16939"/>
                      </a:cubicBezTo>
                      <a:cubicBezTo>
                        <a:pt x="1291" y="16939"/>
                        <a:pt x="1399" y="16924"/>
                        <a:pt x="1513" y="16895"/>
                      </a:cubicBezTo>
                      <a:cubicBezTo>
                        <a:pt x="1921" y="16789"/>
                        <a:pt x="2242" y="16435"/>
                        <a:pt x="2296" y="16029"/>
                      </a:cubicBezTo>
                      <a:cubicBezTo>
                        <a:pt x="2321" y="15848"/>
                        <a:pt x="2230" y="15640"/>
                        <a:pt x="2092" y="15575"/>
                      </a:cubicBezTo>
                      <a:cubicBezTo>
                        <a:pt x="2042" y="15550"/>
                        <a:pt x="1995" y="15540"/>
                        <a:pt x="1951" y="15540"/>
                      </a:cubicBezTo>
                      <a:cubicBezTo>
                        <a:pt x="1842" y="15540"/>
                        <a:pt x="1749" y="15604"/>
                        <a:pt x="1660" y="15683"/>
                      </a:cubicBezTo>
                      <a:cubicBezTo>
                        <a:pt x="1639" y="15701"/>
                        <a:pt x="1620" y="15720"/>
                        <a:pt x="1600" y="15739"/>
                      </a:cubicBezTo>
                      <a:cubicBezTo>
                        <a:pt x="1460" y="15873"/>
                        <a:pt x="1314" y="15939"/>
                        <a:pt x="1177" y="15939"/>
                      </a:cubicBezTo>
                      <a:cubicBezTo>
                        <a:pt x="997" y="15939"/>
                        <a:pt x="831" y="15826"/>
                        <a:pt x="710" y="15604"/>
                      </a:cubicBezTo>
                      <a:cubicBezTo>
                        <a:pt x="530" y="15273"/>
                        <a:pt x="480" y="14906"/>
                        <a:pt x="546" y="14547"/>
                      </a:cubicBezTo>
                      <a:cubicBezTo>
                        <a:pt x="675" y="13840"/>
                        <a:pt x="988" y="13200"/>
                        <a:pt x="1352" y="12591"/>
                      </a:cubicBezTo>
                      <a:cubicBezTo>
                        <a:pt x="2021" y="11472"/>
                        <a:pt x="2692" y="10356"/>
                        <a:pt x="3179" y="9143"/>
                      </a:cubicBezTo>
                      <a:cubicBezTo>
                        <a:pt x="3883" y="7393"/>
                        <a:pt x="4255" y="5587"/>
                        <a:pt x="3978" y="3698"/>
                      </a:cubicBezTo>
                      <a:cubicBezTo>
                        <a:pt x="3805" y="2511"/>
                        <a:pt x="3427" y="1392"/>
                        <a:pt x="2705" y="413"/>
                      </a:cubicBezTo>
                      <a:cubicBezTo>
                        <a:pt x="2497" y="131"/>
                        <a:pt x="2206" y="1"/>
                        <a:pt x="1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2" name="Google Shape;8802;p37"/>
                <p:cNvSpPr/>
                <p:nvPr/>
              </p:nvSpPr>
              <p:spPr>
                <a:xfrm>
                  <a:off x="4270943" y="3161303"/>
                  <a:ext cx="119658" cy="203427"/>
                </a:xfrm>
                <a:custGeom>
                  <a:avLst/>
                  <a:gdLst/>
                  <a:ahLst/>
                  <a:cxnLst/>
                  <a:rect l="l" t="t" r="r" b="b"/>
                  <a:pathLst>
                    <a:path w="2864" h="4869" extrusionOk="0">
                      <a:moveTo>
                        <a:pt x="419" y="0"/>
                      </a:moveTo>
                      <a:cubicBezTo>
                        <a:pt x="165" y="0"/>
                        <a:pt x="1" y="205"/>
                        <a:pt x="54" y="501"/>
                      </a:cubicBezTo>
                      <a:cubicBezTo>
                        <a:pt x="133" y="944"/>
                        <a:pt x="453" y="1236"/>
                        <a:pt x="826" y="1402"/>
                      </a:cubicBezTo>
                      <a:cubicBezTo>
                        <a:pt x="1159" y="1549"/>
                        <a:pt x="1449" y="1716"/>
                        <a:pt x="1681" y="1988"/>
                      </a:cubicBezTo>
                      <a:cubicBezTo>
                        <a:pt x="2011" y="2374"/>
                        <a:pt x="2253" y="2808"/>
                        <a:pt x="2369" y="3304"/>
                      </a:cubicBezTo>
                      <a:cubicBezTo>
                        <a:pt x="2491" y="3822"/>
                        <a:pt x="2599" y="4341"/>
                        <a:pt x="2714" y="4860"/>
                      </a:cubicBezTo>
                      <a:cubicBezTo>
                        <a:pt x="2732" y="4862"/>
                        <a:pt x="2750" y="4864"/>
                        <a:pt x="2771" y="4869"/>
                      </a:cubicBezTo>
                      <a:cubicBezTo>
                        <a:pt x="2796" y="4565"/>
                        <a:pt x="2864" y="4258"/>
                        <a:pt x="2833" y="3961"/>
                      </a:cubicBezTo>
                      <a:cubicBezTo>
                        <a:pt x="2792" y="3572"/>
                        <a:pt x="2688" y="3185"/>
                        <a:pt x="2581" y="2805"/>
                      </a:cubicBezTo>
                      <a:cubicBezTo>
                        <a:pt x="2411" y="2206"/>
                        <a:pt x="2186" y="1628"/>
                        <a:pt x="1868" y="1090"/>
                      </a:cubicBezTo>
                      <a:cubicBezTo>
                        <a:pt x="1572" y="586"/>
                        <a:pt x="1155" y="210"/>
                        <a:pt x="592" y="30"/>
                      </a:cubicBezTo>
                      <a:cubicBezTo>
                        <a:pt x="531" y="10"/>
                        <a:pt x="473" y="0"/>
                        <a:pt x="419"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3" name="Google Shape;8803;p37"/>
                <p:cNvSpPr/>
                <p:nvPr/>
              </p:nvSpPr>
              <p:spPr>
                <a:xfrm>
                  <a:off x="4258827" y="3004002"/>
                  <a:ext cx="112472" cy="134030"/>
                </a:xfrm>
                <a:custGeom>
                  <a:avLst/>
                  <a:gdLst/>
                  <a:ahLst/>
                  <a:cxnLst/>
                  <a:rect l="l" t="t" r="r" b="b"/>
                  <a:pathLst>
                    <a:path w="2692" h="3208" extrusionOk="0">
                      <a:moveTo>
                        <a:pt x="1948" y="0"/>
                      </a:moveTo>
                      <a:cubicBezTo>
                        <a:pt x="1884" y="0"/>
                        <a:pt x="1818" y="6"/>
                        <a:pt x="1749" y="18"/>
                      </a:cubicBezTo>
                      <a:cubicBezTo>
                        <a:pt x="413" y="252"/>
                        <a:pt x="0" y="1861"/>
                        <a:pt x="495" y="2755"/>
                      </a:cubicBezTo>
                      <a:cubicBezTo>
                        <a:pt x="650" y="3035"/>
                        <a:pt x="898" y="3207"/>
                        <a:pt x="1216" y="3207"/>
                      </a:cubicBezTo>
                      <a:cubicBezTo>
                        <a:pt x="1232" y="3207"/>
                        <a:pt x="1248" y="3207"/>
                        <a:pt x="1265" y="3206"/>
                      </a:cubicBezTo>
                      <a:cubicBezTo>
                        <a:pt x="1491" y="3193"/>
                        <a:pt x="1719" y="3133"/>
                        <a:pt x="1935" y="3060"/>
                      </a:cubicBezTo>
                      <a:cubicBezTo>
                        <a:pt x="2168" y="2981"/>
                        <a:pt x="2313" y="2797"/>
                        <a:pt x="2405" y="2559"/>
                      </a:cubicBezTo>
                      <a:lnTo>
                        <a:pt x="2405" y="2559"/>
                      </a:lnTo>
                      <a:cubicBezTo>
                        <a:pt x="2254" y="2648"/>
                        <a:pt x="2120" y="2745"/>
                        <a:pt x="1972" y="2809"/>
                      </a:cubicBezTo>
                      <a:cubicBezTo>
                        <a:pt x="1847" y="2864"/>
                        <a:pt x="1721" y="2890"/>
                        <a:pt x="1599" y="2890"/>
                      </a:cubicBezTo>
                      <a:cubicBezTo>
                        <a:pt x="1229" y="2890"/>
                        <a:pt x="905" y="2649"/>
                        <a:pt x="789" y="2249"/>
                      </a:cubicBezTo>
                      <a:cubicBezTo>
                        <a:pt x="609" y="1620"/>
                        <a:pt x="846" y="903"/>
                        <a:pt x="1379" y="519"/>
                      </a:cubicBezTo>
                      <a:cubicBezTo>
                        <a:pt x="1620" y="345"/>
                        <a:pt x="1872" y="256"/>
                        <a:pt x="2136" y="256"/>
                      </a:cubicBezTo>
                      <a:cubicBezTo>
                        <a:pt x="2316" y="256"/>
                        <a:pt x="2501" y="298"/>
                        <a:pt x="2691" y="384"/>
                      </a:cubicBezTo>
                      <a:cubicBezTo>
                        <a:pt x="2495" y="125"/>
                        <a:pt x="2243" y="0"/>
                        <a:pt x="1948"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4" name="Google Shape;8804;p37"/>
                <p:cNvSpPr/>
                <p:nvPr/>
              </p:nvSpPr>
              <p:spPr>
                <a:xfrm>
                  <a:off x="4270776" y="3224850"/>
                  <a:ext cx="110174" cy="209777"/>
                </a:xfrm>
                <a:custGeom>
                  <a:avLst/>
                  <a:gdLst/>
                  <a:ahLst/>
                  <a:cxnLst/>
                  <a:rect l="l" t="t" r="r" b="b"/>
                  <a:pathLst>
                    <a:path w="2637" h="5021" extrusionOk="0">
                      <a:moveTo>
                        <a:pt x="665" y="0"/>
                      </a:moveTo>
                      <a:cubicBezTo>
                        <a:pt x="603" y="0"/>
                        <a:pt x="539" y="7"/>
                        <a:pt x="474" y="22"/>
                      </a:cubicBezTo>
                      <a:cubicBezTo>
                        <a:pt x="147" y="94"/>
                        <a:pt x="0" y="378"/>
                        <a:pt x="130" y="687"/>
                      </a:cubicBezTo>
                      <a:cubicBezTo>
                        <a:pt x="214" y="891"/>
                        <a:pt x="383" y="971"/>
                        <a:pt x="587" y="977"/>
                      </a:cubicBezTo>
                      <a:cubicBezTo>
                        <a:pt x="966" y="991"/>
                        <a:pt x="1254" y="1168"/>
                        <a:pt x="1495" y="1446"/>
                      </a:cubicBezTo>
                      <a:cubicBezTo>
                        <a:pt x="1731" y="1717"/>
                        <a:pt x="1881" y="2032"/>
                        <a:pt x="1994" y="2368"/>
                      </a:cubicBezTo>
                      <a:cubicBezTo>
                        <a:pt x="2221" y="3047"/>
                        <a:pt x="2202" y="3742"/>
                        <a:pt x="2142" y="4441"/>
                      </a:cubicBezTo>
                      <a:cubicBezTo>
                        <a:pt x="2126" y="4630"/>
                        <a:pt x="2105" y="4819"/>
                        <a:pt x="2085" y="5009"/>
                      </a:cubicBezTo>
                      <a:lnTo>
                        <a:pt x="2147" y="5020"/>
                      </a:lnTo>
                      <a:cubicBezTo>
                        <a:pt x="2307" y="4589"/>
                        <a:pt x="2467" y="4158"/>
                        <a:pt x="2625" y="3726"/>
                      </a:cubicBezTo>
                      <a:cubicBezTo>
                        <a:pt x="2637" y="3693"/>
                        <a:pt x="2634" y="3651"/>
                        <a:pt x="2629" y="3612"/>
                      </a:cubicBezTo>
                      <a:cubicBezTo>
                        <a:pt x="2534" y="2871"/>
                        <a:pt x="2413" y="2133"/>
                        <a:pt x="2146" y="1431"/>
                      </a:cubicBezTo>
                      <a:cubicBezTo>
                        <a:pt x="1960" y="945"/>
                        <a:pt x="1666" y="531"/>
                        <a:pt x="1246" y="214"/>
                      </a:cubicBezTo>
                      <a:cubicBezTo>
                        <a:pt x="1069" y="81"/>
                        <a:pt x="878" y="0"/>
                        <a:pt x="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5" name="Google Shape;8805;p37"/>
                <p:cNvSpPr/>
                <p:nvPr/>
              </p:nvSpPr>
              <p:spPr>
                <a:xfrm>
                  <a:off x="4271444" y="3277325"/>
                  <a:ext cx="88156" cy="187091"/>
                </a:xfrm>
                <a:custGeom>
                  <a:avLst/>
                  <a:gdLst/>
                  <a:ahLst/>
                  <a:cxnLst/>
                  <a:rect l="l" t="t" r="r" b="b"/>
                  <a:pathLst>
                    <a:path w="2110" h="4478" extrusionOk="0">
                      <a:moveTo>
                        <a:pt x="868" y="0"/>
                      </a:moveTo>
                      <a:cubicBezTo>
                        <a:pt x="387" y="0"/>
                        <a:pt x="1" y="508"/>
                        <a:pt x="12" y="903"/>
                      </a:cubicBezTo>
                      <a:cubicBezTo>
                        <a:pt x="17" y="1083"/>
                        <a:pt x="190" y="1251"/>
                        <a:pt x="347" y="1256"/>
                      </a:cubicBezTo>
                      <a:cubicBezTo>
                        <a:pt x="351" y="1256"/>
                        <a:pt x="355" y="1256"/>
                        <a:pt x="359" y="1256"/>
                      </a:cubicBezTo>
                      <a:cubicBezTo>
                        <a:pt x="530" y="1256"/>
                        <a:pt x="649" y="1145"/>
                        <a:pt x="684" y="939"/>
                      </a:cubicBezTo>
                      <a:cubicBezTo>
                        <a:pt x="696" y="864"/>
                        <a:pt x="699" y="785"/>
                        <a:pt x="693" y="709"/>
                      </a:cubicBezTo>
                      <a:cubicBezTo>
                        <a:pt x="686" y="619"/>
                        <a:pt x="710" y="577"/>
                        <a:pt x="774" y="577"/>
                      </a:cubicBezTo>
                      <a:cubicBezTo>
                        <a:pt x="792" y="577"/>
                        <a:pt x="813" y="580"/>
                        <a:pt x="838" y="587"/>
                      </a:cubicBezTo>
                      <a:cubicBezTo>
                        <a:pt x="1057" y="646"/>
                        <a:pt x="1257" y="744"/>
                        <a:pt x="1375" y="941"/>
                      </a:cubicBezTo>
                      <a:cubicBezTo>
                        <a:pt x="1505" y="1162"/>
                        <a:pt x="1629" y="1393"/>
                        <a:pt x="1715" y="1632"/>
                      </a:cubicBezTo>
                      <a:cubicBezTo>
                        <a:pt x="1947" y="2291"/>
                        <a:pt x="1928" y="2970"/>
                        <a:pt x="1831" y="3652"/>
                      </a:cubicBezTo>
                      <a:cubicBezTo>
                        <a:pt x="1793" y="3920"/>
                        <a:pt x="1753" y="4190"/>
                        <a:pt x="1713" y="4461"/>
                      </a:cubicBezTo>
                      <a:cubicBezTo>
                        <a:pt x="1726" y="4466"/>
                        <a:pt x="1740" y="4471"/>
                        <a:pt x="1754" y="4477"/>
                      </a:cubicBezTo>
                      <a:cubicBezTo>
                        <a:pt x="1818" y="4323"/>
                        <a:pt x="1913" y="4174"/>
                        <a:pt x="1939" y="4014"/>
                      </a:cubicBezTo>
                      <a:cubicBezTo>
                        <a:pt x="2048" y="3328"/>
                        <a:pt x="2109" y="2639"/>
                        <a:pt x="2037" y="1946"/>
                      </a:cubicBezTo>
                      <a:cubicBezTo>
                        <a:pt x="1973" y="1331"/>
                        <a:pt x="1798" y="750"/>
                        <a:pt x="1390" y="265"/>
                      </a:cubicBezTo>
                      <a:cubicBezTo>
                        <a:pt x="1320" y="182"/>
                        <a:pt x="1237" y="94"/>
                        <a:pt x="1142" y="56"/>
                      </a:cubicBezTo>
                      <a:cubicBezTo>
                        <a:pt x="1049" y="18"/>
                        <a:pt x="957" y="0"/>
                        <a:pt x="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6" name="Google Shape;8806;p37"/>
                <p:cNvSpPr/>
                <p:nvPr/>
              </p:nvSpPr>
              <p:spPr>
                <a:xfrm>
                  <a:off x="4319616" y="3529467"/>
                  <a:ext cx="44078" cy="99729"/>
                </a:xfrm>
                <a:custGeom>
                  <a:avLst/>
                  <a:gdLst/>
                  <a:ahLst/>
                  <a:cxnLst/>
                  <a:rect l="l" t="t" r="r" b="b"/>
                  <a:pathLst>
                    <a:path w="1055" h="2387" extrusionOk="0">
                      <a:moveTo>
                        <a:pt x="562" y="1"/>
                      </a:moveTo>
                      <a:cubicBezTo>
                        <a:pt x="498" y="105"/>
                        <a:pt x="423" y="245"/>
                        <a:pt x="332" y="374"/>
                      </a:cubicBezTo>
                      <a:cubicBezTo>
                        <a:pt x="97" y="709"/>
                        <a:pt x="6" y="1091"/>
                        <a:pt x="4" y="1491"/>
                      </a:cubicBezTo>
                      <a:cubicBezTo>
                        <a:pt x="1" y="1786"/>
                        <a:pt x="78" y="2059"/>
                        <a:pt x="303" y="2268"/>
                      </a:cubicBezTo>
                      <a:cubicBezTo>
                        <a:pt x="390" y="2347"/>
                        <a:pt x="499" y="2386"/>
                        <a:pt x="606" y="2386"/>
                      </a:cubicBezTo>
                      <a:cubicBezTo>
                        <a:pt x="699" y="2386"/>
                        <a:pt x="790" y="2357"/>
                        <a:pt x="864" y="2299"/>
                      </a:cubicBezTo>
                      <a:cubicBezTo>
                        <a:pt x="1006" y="2189"/>
                        <a:pt x="1054" y="2000"/>
                        <a:pt x="985" y="1840"/>
                      </a:cubicBezTo>
                      <a:cubicBezTo>
                        <a:pt x="927" y="1710"/>
                        <a:pt x="820" y="1642"/>
                        <a:pt x="666" y="1642"/>
                      </a:cubicBezTo>
                      <a:cubicBezTo>
                        <a:pt x="614" y="1642"/>
                        <a:pt x="558" y="1650"/>
                        <a:pt x="496" y="1665"/>
                      </a:cubicBezTo>
                      <a:cubicBezTo>
                        <a:pt x="476" y="1669"/>
                        <a:pt x="459" y="1672"/>
                        <a:pt x="443" y="1672"/>
                      </a:cubicBezTo>
                      <a:cubicBezTo>
                        <a:pt x="383" y="1672"/>
                        <a:pt x="358" y="1636"/>
                        <a:pt x="355" y="1564"/>
                      </a:cubicBezTo>
                      <a:cubicBezTo>
                        <a:pt x="348" y="1417"/>
                        <a:pt x="325" y="1264"/>
                        <a:pt x="348" y="1122"/>
                      </a:cubicBezTo>
                      <a:cubicBezTo>
                        <a:pt x="410" y="739"/>
                        <a:pt x="491" y="359"/>
                        <a:pt x="5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7" name="Google Shape;8807;p37"/>
                <p:cNvSpPr/>
                <p:nvPr/>
              </p:nvSpPr>
              <p:spPr>
                <a:xfrm>
                  <a:off x="4268018" y="3446617"/>
                  <a:ext cx="55985" cy="72655"/>
                </a:xfrm>
                <a:custGeom>
                  <a:avLst/>
                  <a:gdLst/>
                  <a:ahLst/>
                  <a:cxnLst/>
                  <a:rect l="l" t="t" r="r" b="b"/>
                  <a:pathLst>
                    <a:path w="1340" h="1739" extrusionOk="0">
                      <a:moveTo>
                        <a:pt x="604" y="1"/>
                      </a:moveTo>
                      <a:cubicBezTo>
                        <a:pt x="540" y="1"/>
                        <a:pt x="475" y="18"/>
                        <a:pt x="407" y="57"/>
                      </a:cubicBezTo>
                      <a:cubicBezTo>
                        <a:pt x="173" y="192"/>
                        <a:pt x="0" y="623"/>
                        <a:pt x="80" y="880"/>
                      </a:cubicBezTo>
                      <a:cubicBezTo>
                        <a:pt x="116" y="997"/>
                        <a:pt x="188" y="1062"/>
                        <a:pt x="266" y="1062"/>
                      </a:cubicBezTo>
                      <a:cubicBezTo>
                        <a:pt x="321" y="1062"/>
                        <a:pt x="380" y="1029"/>
                        <a:pt x="430" y="958"/>
                      </a:cubicBezTo>
                      <a:cubicBezTo>
                        <a:pt x="503" y="854"/>
                        <a:pt x="537" y="709"/>
                        <a:pt x="555" y="579"/>
                      </a:cubicBezTo>
                      <a:cubicBezTo>
                        <a:pt x="571" y="467"/>
                        <a:pt x="590" y="415"/>
                        <a:pt x="640" y="415"/>
                      </a:cubicBezTo>
                      <a:cubicBezTo>
                        <a:pt x="669" y="415"/>
                        <a:pt x="709" y="433"/>
                        <a:pt x="767" y="467"/>
                      </a:cubicBezTo>
                      <a:cubicBezTo>
                        <a:pt x="931" y="566"/>
                        <a:pt x="1055" y="708"/>
                        <a:pt x="1069" y="896"/>
                      </a:cubicBezTo>
                      <a:cubicBezTo>
                        <a:pt x="1090" y="1167"/>
                        <a:pt x="1075" y="1439"/>
                        <a:pt x="1075" y="1739"/>
                      </a:cubicBezTo>
                      <a:cubicBezTo>
                        <a:pt x="1154" y="1591"/>
                        <a:pt x="1278" y="1458"/>
                        <a:pt x="1294" y="1312"/>
                      </a:cubicBezTo>
                      <a:cubicBezTo>
                        <a:pt x="1339" y="851"/>
                        <a:pt x="1239" y="424"/>
                        <a:pt x="865" y="107"/>
                      </a:cubicBezTo>
                      <a:cubicBezTo>
                        <a:pt x="785" y="39"/>
                        <a:pt x="697" y="1"/>
                        <a:pt x="6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8" name="Google Shape;8808;p37"/>
                <p:cNvSpPr/>
                <p:nvPr/>
              </p:nvSpPr>
              <p:spPr>
                <a:xfrm>
                  <a:off x="4296470" y="3599740"/>
                  <a:ext cx="45039" cy="81596"/>
                </a:xfrm>
                <a:custGeom>
                  <a:avLst/>
                  <a:gdLst/>
                  <a:ahLst/>
                  <a:cxnLst/>
                  <a:rect l="l" t="t" r="r" b="b"/>
                  <a:pathLst>
                    <a:path w="1078" h="1953" extrusionOk="0">
                      <a:moveTo>
                        <a:pt x="246" y="0"/>
                      </a:moveTo>
                      <a:lnTo>
                        <a:pt x="246" y="0"/>
                      </a:lnTo>
                      <a:cubicBezTo>
                        <a:pt x="104" y="337"/>
                        <a:pt x="0" y="636"/>
                        <a:pt x="19" y="962"/>
                      </a:cubicBezTo>
                      <a:cubicBezTo>
                        <a:pt x="34" y="1233"/>
                        <a:pt x="57" y="1501"/>
                        <a:pt x="215" y="1735"/>
                      </a:cubicBezTo>
                      <a:cubicBezTo>
                        <a:pt x="313" y="1879"/>
                        <a:pt x="433" y="1952"/>
                        <a:pt x="560" y="1952"/>
                      </a:cubicBezTo>
                      <a:cubicBezTo>
                        <a:pt x="657" y="1952"/>
                        <a:pt x="758" y="1910"/>
                        <a:pt x="858" y="1824"/>
                      </a:cubicBezTo>
                      <a:cubicBezTo>
                        <a:pt x="933" y="1761"/>
                        <a:pt x="1005" y="1693"/>
                        <a:pt x="1077" y="1627"/>
                      </a:cubicBezTo>
                      <a:cubicBezTo>
                        <a:pt x="1071" y="1620"/>
                        <a:pt x="1066" y="1612"/>
                        <a:pt x="1061" y="1602"/>
                      </a:cubicBezTo>
                      <a:cubicBezTo>
                        <a:pt x="1009" y="1618"/>
                        <a:pt x="958" y="1633"/>
                        <a:pt x="907" y="1651"/>
                      </a:cubicBezTo>
                      <a:cubicBezTo>
                        <a:pt x="823" y="1681"/>
                        <a:pt x="746" y="1696"/>
                        <a:pt x="676" y="1696"/>
                      </a:cubicBezTo>
                      <a:cubicBezTo>
                        <a:pt x="501" y="1696"/>
                        <a:pt x="370" y="1601"/>
                        <a:pt x="294" y="1393"/>
                      </a:cubicBezTo>
                      <a:cubicBezTo>
                        <a:pt x="218" y="1187"/>
                        <a:pt x="191" y="956"/>
                        <a:pt x="184" y="735"/>
                      </a:cubicBezTo>
                      <a:cubicBezTo>
                        <a:pt x="178" y="507"/>
                        <a:pt x="220" y="276"/>
                        <a:pt x="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9" name="Google Shape;8809;p37"/>
                <p:cNvSpPr/>
                <p:nvPr/>
              </p:nvSpPr>
              <p:spPr>
                <a:xfrm>
                  <a:off x="2841743" y="3786078"/>
                  <a:ext cx="641991" cy="265554"/>
                </a:xfrm>
                <a:custGeom>
                  <a:avLst/>
                  <a:gdLst/>
                  <a:ahLst/>
                  <a:cxnLst/>
                  <a:rect l="l" t="t" r="r" b="b"/>
                  <a:pathLst>
                    <a:path w="15366" h="6356" extrusionOk="0">
                      <a:moveTo>
                        <a:pt x="8466" y="175"/>
                      </a:moveTo>
                      <a:cubicBezTo>
                        <a:pt x="8631" y="175"/>
                        <a:pt x="8788" y="211"/>
                        <a:pt x="8947" y="281"/>
                      </a:cubicBezTo>
                      <a:cubicBezTo>
                        <a:pt x="9084" y="342"/>
                        <a:pt x="9245" y="363"/>
                        <a:pt x="9398" y="369"/>
                      </a:cubicBezTo>
                      <a:cubicBezTo>
                        <a:pt x="9565" y="374"/>
                        <a:pt x="9721" y="397"/>
                        <a:pt x="9815" y="540"/>
                      </a:cubicBezTo>
                      <a:cubicBezTo>
                        <a:pt x="9935" y="723"/>
                        <a:pt x="10033" y="920"/>
                        <a:pt x="10158" y="1143"/>
                      </a:cubicBezTo>
                      <a:cubicBezTo>
                        <a:pt x="9981" y="1139"/>
                        <a:pt x="9843" y="1131"/>
                        <a:pt x="9711" y="1131"/>
                      </a:cubicBezTo>
                      <a:cubicBezTo>
                        <a:pt x="9686" y="1131"/>
                        <a:pt x="9661" y="1131"/>
                        <a:pt x="9636" y="1132"/>
                      </a:cubicBezTo>
                      <a:cubicBezTo>
                        <a:pt x="9471" y="1136"/>
                        <a:pt x="9308" y="1160"/>
                        <a:pt x="9145" y="1160"/>
                      </a:cubicBezTo>
                      <a:cubicBezTo>
                        <a:pt x="8817" y="1160"/>
                        <a:pt x="8574" y="1013"/>
                        <a:pt x="8422" y="723"/>
                      </a:cubicBezTo>
                      <a:cubicBezTo>
                        <a:pt x="8337" y="561"/>
                        <a:pt x="8260" y="397"/>
                        <a:pt x="8169" y="211"/>
                      </a:cubicBezTo>
                      <a:cubicBezTo>
                        <a:pt x="8272" y="187"/>
                        <a:pt x="8370" y="175"/>
                        <a:pt x="8466" y="175"/>
                      </a:cubicBezTo>
                      <a:close/>
                      <a:moveTo>
                        <a:pt x="11290" y="134"/>
                      </a:moveTo>
                      <a:cubicBezTo>
                        <a:pt x="11574" y="134"/>
                        <a:pt x="11816" y="276"/>
                        <a:pt x="12007" y="542"/>
                      </a:cubicBezTo>
                      <a:cubicBezTo>
                        <a:pt x="12119" y="697"/>
                        <a:pt x="12299" y="803"/>
                        <a:pt x="12446" y="934"/>
                      </a:cubicBezTo>
                      <a:cubicBezTo>
                        <a:pt x="12530" y="1009"/>
                        <a:pt x="12610" y="1087"/>
                        <a:pt x="12693" y="1165"/>
                      </a:cubicBezTo>
                      <a:cubicBezTo>
                        <a:pt x="12678" y="1179"/>
                        <a:pt x="12660" y="1193"/>
                        <a:pt x="12645" y="1206"/>
                      </a:cubicBezTo>
                      <a:cubicBezTo>
                        <a:pt x="12489" y="1226"/>
                        <a:pt x="12334" y="1248"/>
                        <a:pt x="12178" y="1265"/>
                      </a:cubicBezTo>
                      <a:cubicBezTo>
                        <a:pt x="12130" y="1270"/>
                        <a:pt x="12083" y="1273"/>
                        <a:pt x="12037" y="1273"/>
                      </a:cubicBezTo>
                      <a:cubicBezTo>
                        <a:pt x="11810" y="1273"/>
                        <a:pt x="11603" y="1207"/>
                        <a:pt x="11453" y="1013"/>
                      </a:cubicBezTo>
                      <a:cubicBezTo>
                        <a:pt x="11254" y="757"/>
                        <a:pt x="11079" y="483"/>
                        <a:pt x="10892" y="218"/>
                      </a:cubicBezTo>
                      <a:cubicBezTo>
                        <a:pt x="11032" y="162"/>
                        <a:pt x="11165" y="134"/>
                        <a:pt x="11290" y="134"/>
                      </a:cubicBezTo>
                      <a:close/>
                      <a:moveTo>
                        <a:pt x="2378" y="1990"/>
                      </a:moveTo>
                      <a:cubicBezTo>
                        <a:pt x="2413" y="1990"/>
                        <a:pt x="2449" y="1998"/>
                        <a:pt x="2485" y="2014"/>
                      </a:cubicBezTo>
                      <a:cubicBezTo>
                        <a:pt x="2630" y="2078"/>
                        <a:pt x="2618" y="2219"/>
                        <a:pt x="2592" y="2347"/>
                      </a:cubicBezTo>
                      <a:cubicBezTo>
                        <a:pt x="2530" y="2642"/>
                        <a:pt x="2365" y="2863"/>
                        <a:pt x="2092" y="3012"/>
                      </a:cubicBezTo>
                      <a:cubicBezTo>
                        <a:pt x="1967" y="2947"/>
                        <a:pt x="1953" y="2857"/>
                        <a:pt x="1992" y="2735"/>
                      </a:cubicBezTo>
                      <a:cubicBezTo>
                        <a:pt x="2018" y="2650"/>
                        <a:pt x="1999" y="2553"/>
                        <a:pt x="2023" y="2466"/>
                      </a:cubicBezTo>
                      <a:cubicBezTo>
                        <a:pt x="2054" y="2350"/>
                        <a:pt x="2085" y="2224"/>
                        <a:pt x="2150" y="2125"/>
                      </a:cubicBezTo>
                      <a:cubicBezTo>
                        <a:pt x="2202" y="2043"/>
                        <a:pt x="2286" y="1990"/>
                        <a:pt x="2378" y="1990"/>
                      </a:cubicBezTo>
                      <a:close/>
                      <a:moveTo>
                        <a:pt x="1762" y="2323"/>
                      </a:moveTo>
                      <a:cubicBezTo>
                        <a:pt x="1791" y="2323"/>
                        <a:pt x="1821" y="2328"/>
                        <a:pt x="1839" y="2339"/>
                      </a:cubicBezTo>
                      <a:cubicBezTo>
                        <a:pt x="1959" y="2414"/>
                        <a:pt x="1928" y="2795"/>
                        <a:pt x="1808" y="2866"/>
                      </a:cubicBezTo>
                      <a:cubicBezTo>
                        <a:pt x="1693" y="2934"/>
                        <a:pt x="1581" y="3008"/>
                        <a:pt x="1462" y="3081"/>
                      </a:cubicBezTo>
                      <a:cubicBezTo>
                        <a:pt x="1450" y="2986"/>
                        <a:pt x="1399" y="2857"/>
                        <a:pt x="1431" y="2754"/>
                      </a:cubicBezTo>
                      <a:cubicBezTo>
                        <a:pt x="1478" y="2606"/>
                        <a:pt x="1581" y="2475"/>
                        <a:pt x="1677" y="2348"/>
                      </a:cubicBezTo>
                      <a:cubicBezTo>
                        <a:pt x="1689" y="2332"/>
                        <a:pt x="1725" y="2323"/>
                        <a:pt x="1762" y="2323"/>
                      </a:cubicBezTo>
                      <a:close/>
                      <a:moveTo>
                        <a:pt x="9475" y="2479"/>
                      </a:moveTo>
                      <a:lnTo>
                        <a:pt x="9475" y="2479"/>
                      </a:lnTo>
                      <a:cubicBezTo>
                        <a:pt x="9398" y="3139"/>
                        <a:pt x="8624" y="3815"/>
                        <a:pt x="7971" y="3815"/>
                      </a:cubicBezTo>
                      <a:cubicBezTo>
                        <a:pt x="7938" y="3815"/>
                        <a:pt x="7904" y="3813"/>
                        <a:pt x="7871" y="3809"/>
                      </a:cubicBezTo>
                      <a:cubicBezTo>
                        <a:pt x="7984" y="3551"/>
                        <a:pt x="8062" y="3285"/>
                        <a:pt x="8212" y="3062"/>
                      </a:cubicBezTo>
                      <a:cubicBezTo>
                        <a:pt x="8311" y="2914"/>
                        <a:pt x="8500" y="2810"/>
                        <a:pt x="8668" y="2723"/>
                      </a:cubicBezTo>
                      <a:cubicBezTo>
                        <a:pt x="8843" y="2632"/>
                        <a:pt x="9040" y="2582"/>
                        <a:pt x="9230" y="2521"/>
                      </a:cubicBezTo>
                      <a:cubicBezTo>
                        <a:pt x="9306" y="2496"/>
                        <a:pt x="9388" y="2492"/>
                        <a:pt x="9475" y="2479"/>
                      </a:cubicBezTo>
                      <a:close/>
                      <a:moveTo>
                        <a:pt x="2479" y="2965"/>
                      </a:moveTo>
                      <a:cubicBezTo>
                        <a:pt x="2515" y="2965"/>
                        <a:pt x="2553" y="2967"/>
                        <a:pt x="2590" y="2967"/>
                      </a:cubicBezTo>
                      <a:cubicBezTo>
                        <a:pt x="2601" y="2967"/>
                        <a:pt x="2612" y="2967"/>
                        <a:pt x="2623" y="2966"/>
                      </a:cubicBezTo>
                      <a:lnTo>
                        <a:pt x="2623" y="2966"/>
                      </a:lnTo>
                      <a:cubicBezTo>
                        <a:pt x="2608" y="3054"/>
                        <a:pt x="2623" y="3163"/>
                        <a:pt x="2576" y="3228"/>
                      </a:cubicBezTo>
                      <a:cubicBezTo>
                        <a:pt x="2427" y="3439"/>
                        <a:pt x="2255" y="3634"/>
                        <a:pt x="2061" y="3873"/>
                      </a:cubicBezTo>
                      <a:cubicBezTo>
                        <a:pt x="2083" y="3670"/>
                        <a:pt x="2116" y="3515"/>
                        <a:pt x="2113" y="3360"/>
                      </a:cubicBezTo>
                      <a:cubicBezTo>
                        <a:pt x="2108" y="3174"/>
                        <a:pt x="2205" y="3058"/>
                        <a:pt x="2351" y="2987"/>
                      </a:cubicBezTo>
                      <a:cubicBezTo>
                        <a:pt x="2388" y="2969"/>
                        <a:pt x="2432" y="2965"/>
                        <a:pt x="2479" y="2965"/>
                      </a:cubicBezTo>
                      <a:close/>
                      <a:moveTo>
                        <a:pt x="1233" y="2693"/>
                      </a:moveTo>
                      <a:cubicBezTo>
                        <a:pt x="1269" y="2752"/>
                        <a:pt x="1329" y="2807"/>
                        <a:pt x="1336" y="2868"/>
                      </a:cubicBezTo>
                      <a:cubicBezTo>
                        <a:pt x="1368" y="3204"/>
                        <a:pt x="1387" y="3542"/>
                        <a:pt x="1413" y="3902"/>
                      </a:cubicBezTo>
                      <a:cubicBezTo>
                        <a:pt x="1331" y="3859"/>
                        <a:pt x="1228" y="3838"/>
                        <a:pt x="1201" y="3782"/>
                      </a:cubicBezTo>
                      <a:cubicBezTo>
                        <a:pt x="1059" y="3483"/>
                        <a:pt x="948" y="3171"/>
                        <a:pt x="1070" y="2836"/>
                      </a:cubicBezTo>
                      <a:cubicBezTo>
                        <a:pt x="1093" y="2776"/>
                        <a:pt x="1178" y="2740"/>
                        <a:pt x="1233" y="2693"/>
                      </a:cubicBezTo>
                      <a:close/>
                      <a:moveTo>
                        <a:pt x="1036" y="3888"/>
                      </a:moveTo>
                      <a:cubicBezTo>
                        <a:pt x="1251" y="3888"/>
                        <a:pt x="1482" y="4034"/>
                        <a:pt x="1534" y="4249"/>
                      </a:cubicBezTo>
                      <a:cubicBezTo>
                        <a:pt x="1433" y="4272"/>
                        <a:pt x="1330" y="4316"/>
                        <a:pt x="1229" y="4316"/>
                      </a:cubicBezTo>
                      <a:cubicBezTo>
                        <a:pt x="1226" y="4316"/>
                        <a:pt x="1222" y="4316"/>
                        <a:pt x="1219" y="4315"/>
                      </a:cubicBezTo>
                      <a:cubicBezTo>
                        <a:pt x="1086" y="4313"/>
                        <a:pt x="944" y="4295"/>
                        <a:pt x="825" y="4240"/>
                      </a:cubicBezTo>
                      <a:cubicBezTo>
                        <a:pt x="681" y="4173"/>
                        <a:pt x="693" y="4024"/>
                        <a:pt x="830" y="3942"/>
                      </a:cubicBezTo>
                      <a:cubicBezTo>
                        <a:pt x="891" y="3905"/>
                        <a:pt x="963" y="3888"/>
                        <a:pt x="1036" y="3888"/>
                      </a:cubicBezTo>
                      <a:close/>
                      <a:moveTo>
                        <a:pt x="1850" y="2984"/>
                      </a:moveTo>
                      <a:cubicBezTo>
                        <a:pt x="1901" y="3063"/>
                        <a:pt x="1994" y="3141"/>
                        <a:pt x="1997" y="3221"/>
                      </a:cubicBezTo>
                      <a:cubicBezTo>
                        <a:pt x="2004" y="3571"/>
                        <a:pt x="1984" y="3922"/>
                        <a:pt x="1974" y="4326"/>
                      </a:cubicBezTo>
                      <a:cubicBezTo>
                        <a:pt x="1858" y="4268"/>
                        <a:pt x="1741" y="4242"/>
                        <a:pt x="1679" y="4170"/>
                      </a:cubicBezTo>
                      <a:cubicBezTo>
                        <a:pt x="1486" y="3947"/>
                        <a:pt x="1451" y="3403"/>
                        <a:pt x="1615" y="3147"/>
                      </a:cubicBezTo>
                      <a:cubicBezTo>
                        <a:pt x="1662" y="3073"/>
                        <a:pt x="1771" y="3038"/>
                        <a:pt x="1850" y="2984"/>
                      </a:cubicBezTo>
                      <a:close/>
                      <a:moveTo>
                        <a:pt x="6187" y="606"/>
                      </a:moveTo>
                      <a:cubicBezTo>
                        <a:pt x="6224" y="606"/>
                        <a:pt x="6262" y="608"/>
                        <a:pt x="6301" y="612"/>
                      </a:cubicBezTo>
                      <a:cubicBezTo>
                        <a:pt x="6725" y="656"/>
                        <a:pt x="7039" y="953"/>
                        <a:pt x="7038" y="1315"/>
                      </a:cubicBezTo>
                      <a:cubicBezTo>
                        <a:pt x="7036" y="1566"/>
                        <a:pt x="6856" y="1754"/>
                        <a:pt x="6637" y="1754"/>
                      </a:cubicBezTo>
                      <a:cubicBezTo>
                        <a:pt x="6608" y="1754"/>
                        <a:pt x="6579" y="1751"/>
                        <a:pt x="6550" y="1744"/>
                      </a:cubicBezTo>
                      <a:cubicBezTo>
                        <a:pt x="6716" y="1524"/>
                        <a:pt x="6724" y="1381"/>
                        <a:pt x="6570" y="1256"/>
                      </a:cubicBezTo>
                      <a:cubicBezTo>
                        <a:pt x="6502" y="1200"/>
                        <a:pt x="6421" y="1174"/>
                        <a:pt x="6337" y="1174"/>
                      </a:cubicBezTo>
                      <a:cubicBezTo>
                        <a:pt x="6221" y="1174"/>
                        <a:pt x="6102" y="1225"/>
                        <a:pt x="6012" y="1325"/>
                      </a:cubicBezTo>
                      <a:cubicBezTo>
                        <a:pt x="5790" y="1571"/>
                        <a:pt x="5780" y="1992"/>
                        <a:pt x="5987" y="2295"/>
                      </a:cubicBezTo>
                      <a:cubicBezTo>
                        <a:pt x="6107" y="2469"/>
                        <a:pt x="6239" y="2551"/>
                        <a:pt x="6416" y="2551"/>
                      </a:cubicBezTo>
                      <a:cubicBezTo>
                        <a:pt x="6514" y="2551"/>
                        <a:pt x="6625" y="2527"/>
                        <a:pt x="6757" y="2479"/>
                      </a:cubicBezTo>
                      <a:cubicBezTo>
                        <a:pt x="8109" y="1985"/>
                        <a:pt x="9486" y="1700"/>
                        <a:pt x="10905" y="1700"/>
                      </a:cubicBezTo>
                      <a:cubicBezTo>
                        <a:pt x="11301" y="1700"/>
                        <a:pt x="11700" y="1722"/>
                        <a:pt x="12102" y="1768"/>
                      </a:cubicBezTo>
                      <a:cubicBezTo>
                        <a:pt x="12364" y="1798"/>
                        <a:pt x="12625" y="1815"/>
                        <a:pt x="12883" y="1815"/>
                      </a:cubicBezTo>
                      <a:cubicBezTo>
                        <a:pt x="13601" y="1815"/>
                        <a:pt x="14303" y="1685"/>
                        <a:pt x="14972" y="1347"/>
                      </a:cubicBezTo>
                      <a:cubicBezTo>
                        <a:pt x="14996" y="1335"/>
                        <a:pt x="15024" y="1332"/>
                        <a:pt x="15054" y="1332"/>
                      </a:cubicBezTo>
                      <a:cubicBezTo>
                        <a:pt x="15096" y="1332"/>
                        <a:pt x="15142" y="1338"/>
                        <a:pt x="15185" y="1338"/>
                      </a:cubicBezTo>
                      <a:cubicBezTo>
                        <a:pt x="15186" y="1338"/>
                        <a:pt x="15188" y="1338"/>
                        <a:pt x="15190" y="1338"/>
                      </a:cubicBezTo>
                      <a:lnTo>
                        <a:pt x="15190" y="1338"/>
                      </a:lnTo>
                      <a:cubicBezTo>
                        <a:pt x="15155" y="1407"/>
                        <a:pt x="15137" y="1514"/>
                        <a:pt x="15081" y="1538"/>
                      </a:cubicBezTo>
                      <a:cubicBezTo>
                        <a:pt x="14812" y="1657"/>
                        <a:pt x="14539" y="1783"/>
                        <a:pt x="14255" y="1855"/>
                      </a:cubicBezTo>
                      <a:cubicBezTo>
                        <a:pt x="13911" y="1941"/>
                        <a:pt x="13565" y="1967"/>
                        <a:pt x="13216" y="1967"/>
                      </a:cubicBezTo>
                      <a:cubicBezTo>
                        <a:pt x="12847" y="1967"/>
                        <a:pt x="12477" y="1938"/>
                        <a:pt x="12107" y="1922"/>
                      </a:cubicBezTo>
                      <a:cubicBezTo>
                        <a:pt x="11830" y="1910"/>
                        <a:pt x="11553" y="1902"/>
                        <a:pt x="11277" y="1902"/>
                      </a:cubicBezTo>
                      <a:cubicBezTo>
                        <a:pt x="10738" y="1902"/>
                        <a:pt x="10201" y="1932"/>
                        <a:pt x="9667" y="2017"/>
                      </a:cubicBezTo>
                      <a:cubicBezTo>
                        <a:pt x="8585" y="2189"/>
                        <a:pt x="7540" y="2496"/>
                        <a:pt x="6518" y="2881"/>
                      </a:cubicBezTo>
                      <a:cubicBezTo>
                        <a:pt x="5822" y="3143"/>
                        <a:pt x="5241" y="3582"/>
                        <a:pt x="4761" y="4153"/>
                      </a:cubicBezTo>
                      <a:cubicBezTo>
                        <a:pt x="4642" y="4294"/>
                        <a:pt x="4570" y="4433"/>
                        <a:pt x="4653" y="4618"/>
                      </a:cubicBezTo>
                      <a:cubicBezTo>
                        <a:pt x="4745" y="4823"/>
                        <a:pt x="4872" y="4985"/>
                        <a:pt x="5113" y="5012"/>
                      </a:cubicBezTo>
                      <a:cubicBezTo>
                        <a:pt x="5133" y="5014"/>
                        <a:pt x="5153" y="5015"/>
                        <a:pt x="5172" y="5015"/>
                      </a:cubicBezTo>
                      <a:cubicBezTo>
                        <a:pt x="5372" y="5015"/>
                        <a:pt x="5555" y="4898"/>
                        <a:pt x="5588" y="4730"/>
                      </a:cubicBezTo>
                      <a:cubicBezTo>
                        <a:pt x="5602" y="4663"/>
                        <a:pt x="5605" y="4567"/>
                        <a:pt x="5567" y="4522"/>
                      </a:cubicBezTo>
                      <a:cubicBezTo>
                        <a:pt x="5504" y="4446"/>
                        <a:pt x="5404" y="4401"/>
                        <a:pt x="5318" y="4341"/>
                      </a:cubicBezTo>
                      <a:cubicBezTo>
                        <a:pt x="5387" y="4186"/>
                        <a:pt x="5538" y="4102"/>
                        <a:pt x="5692" y="4102"/>
                      </a:cubicBezTo>
                      <a:cubicBezTo>
                        <a:pt x="5809" y="4102"/>
                        <a:pt x="5927" y="4151"/>
                        <a:pt x="6012" y="4254"/>
                      </a:cubicBezTo>
                      <a:cubicBezTo>
                        <a:pt x="6171" y="4450"/>
                        <a:pt x="6219" y="4671"/>
                        <a:pt x="6124" y="4905"/>
                      </a:cubicBezTo>
                      <a:cubicBezTo>
                        <a:pt x="6005" y="5197"/>
                        <a:pt x="5784" y="5384"/>
                        <a:pt x="5476" y="5440"/>
                      </a:cubicBezTo>
                      <a:cubicBezTo>
                        <a:pt x="5424" y="5450"/>
                        <a:pt x="5373" y="5454"/>
                        <a:pt x="5322" y="5454"/>
                      </a:cubicBezTo>
                      <a:cubicBezTo>
                        <a:pt x="4854" y="5454"/>
                        <a:pt x="4447" y="5065"/>
                        <a:pt x="4398" y="4551"/>
                      </a:cubicBezTo>
                      <a:cubicBezTo>
                        <a:pt x="4393" y="4500"/>
                        <a:pt x="4370" y="4450"/>
                        <a:pt x="4354" y="4401"/>
                      </a:cubicBezTo>
                      <a:cubicBezTo>
                        <a:pt x="4302" y="4424"/>
                        <a:pt x="4245" y="4438"/>
                        <a:pt x="4199" y="4471"/>
                      </a:cubicBezTo>
                      <a:cubicBezTo>
                        <a:pt x="4066" y="4567"/>
                        <a:pt x="3945" y="4682"/>
                        <a:pt x="3807" y="4768"/>
                      </a:cubicBezTo>
                      <a:cubicBezTo>
                        <a:pt x="3566" y="4916"/>
                        <a:pt x="3308" y="5030"/>
                        <a:pt x="3035" y="5030"/>
                      </a:cubicBezTo>
                      <a:cubicBezTo>
                        <a:pt x="2946" y="5030"/>
                        <a:pt x="2856" y="5018"/>
                        <a:pt x="2764" y="4991"/>
                      </a:cubicBezTo>
                      <a:cubicBezTo>
                        <a:pt x="2183" y="4822"/>
                        <a:pt x="1943" y="4372"/>
                        <a:pt x="2251" y="3858"/>
                      </a:cubicBezTo>
                      <a:cubicBezTo>
                        <a:pt x="2336" y="3716"/>
                        <a:pt x="2468" y="3642"/>
                        <a:pt x="2612" y="3642"/>
                      </a:cubicBezTo>
                      <a:cubicBezTo>
                        <a:pt x="2706" y="3642"/>
                        <a:pt x="2805" y="3674"/>
                        <a:pt x="2899" y="3740"/>
                      </a:cubicBezTo>
                      <a:cubicBezTo>
                        <a:pt x="2689" y="3794"/>
                        <a:pt x="2568" y="3912"/>
                        <a:pt x="2527" y="4103"/>
                      </a:cubicBezTo>
                      <a:cubicBezTo>
                        <a:pt x="2449" y="4458"/>
                        <a:pt x="2703" y="4764"/>
                        <a:pt x="3043" y="4764"/>
                      </a:cubicBezTo>
                      <a:cubicBezTo>
                        <a:pt x="3078" y="4764"/>
                        <a:pt x="3114" y="4761"/>
                        <a:pt x="3151" y="4754"/>
                      </a:cubicBezTo>
                      <a:cubicBezTo>
                        <a:pt x="3506" y="4690"/>
                        <a:pt x="3799" y="4498"/>
                        <a:pt x="4043" y="4247"/>
                      </a:cubicBezTo>
                      <a:cubicBezTo>
                        <a:pt x="4571" y="3705"/>
                        <a:pt x="5173" y="3268"/>
                        <a:pt x="5843" y="2920"/>
                      </a:cubicBezTo>
                      <a:cubicBezTo>
                        <a:pt x="5913" y="2884"/>
                        <a:pt x="5974" y="2815"/>
                        <a:pt x="6017" y="2745"/>
                      </a:cubicBezTo>
                      <a:cubicBezTo>
                        <a:pt x="6064" y="2671"/>
                        <a:pt x="6039" y="2612"/>
                        <a:pt x="5939" y="2590"/>
                      </a:cubicBezTo>
                      <a:cubicBezTo>
                        <a:pt x="5347" y="2460"/>
                        <a:pt x="5192" y="2006"/>
                        <a:pt x="5206" y="1567"/>
                      </a:cubicBezTo>
                      <a:cubicBezTo>
                        <a:pt x="5226" y="1008"/>
                        <a:pt x="5645" y="606"/>
                        <a:pt x="6187" y="606"/>
                      </a:cubicBezTo>
                      <a:close/>
                      <a:moveTo>
                        <a:pt x="2032" y="4729"/>
                      </a:moveTo>
                      <a:cubicBezTo>
                        <a:pt x="2072" y="4729"/>
                        <a:pt x="2130" y="4767"/>
                        <a:pt x="2179" y="4782"/>
                      </a:cubicBezTo>
                      <a:cubicBezTo>
                        <a:pt x="2175" y="4799"/>
                        <a:pt x="2170" y="4814"/>
                        <a:pt x="2168" y="4831"/>
                      </a:cubicBezTo>
                      <a:cubicBezTo>
                        <a:pt x="1928" y="4889"/>
                        <a:pt x="1747" y="5010"/>
                        <a:pt x="1725" y="5274"/>
                      </a:cubicBezTo>
                      <a:cubicBezTo>
                        <a:pt x="1711" y="5439"/>
                        <a:pt x="1778" y="5573"/>
                        <a:pt x="1927" y="5653"/>
                      </a:cubicBezTo>
                      <a:cubicBezTo>
                        <a:pt x="2001" y="5694"/>
                        <a:pt x="2073" y="5714"/>
                        <a:pt x="2141" y="5714"/>
                      </a:cubicBezTo>
                      <a:cubicBezTo>
                        <a:pt x="2261" y="5714"/>
                        <a:pt x="2370" y="5653"/>
                        <a:pt x="2470" y="5539"/>
                      </a:cubicBezTo>
                      <a:cubicBezTo>
                        <a:pt x="2490" y="5548"/>
                        <a:pt x="2509" y="5555"/>
                        <a:pt x="2529" y="5564"/>
                      </a:cubicBezTo>
                      <a:cubicBezTo>
                        <a:pt x="2520" y="5655"/>
                        <a:pt x="2534" y="5754"/>
                        <a:pt x="2499" y="5834"/>
                      </a:cubicBezTo>
                      <a:cubicBezTo>
                        <a:pt x="2424" y="6006"/>
                        <a:pt x="2226" y="6098"/>
                        <a:pt x="2032" y="6098"/>
                      </a:cubicBezTo>
                      <a:cubicBezTo>
                        <a:pt x="1888" y="6098"/>
                        <a:pt x="1746" y="6047"/>
                        <a:pt x="1658" y="5940"/>
                      </a:cubicBezTo>
                      <a:cubicBezTo>
                        <a:pt x="1458" y="5692"/>
                        <a:pt x="1432" y="5205"/>
                        <a:pt x="1637" y="4963"/>
                      </a:cubicBezTo>
                      <a:cubicBezTo>
                        <a:pt x="1728" y="4856"/>
                        <a:pt x="1880" y="4795"/>
                        <a:pt x="2013" y="4733"/>
                      </a:cubicBezTo>
                      <a:cubicBezTo>
                        <a:pt x="2019" y="4730"/>
                        <a:pt x="2025" y="4729"/>
                        <a:pt x="2032" y="4729"/>
                      </a:cubicBezTo>
                      <a:close/>
                      <a:moveTo>
                        <a:pt x="1665" y="4368"/>
                      </a:moveTo>
                      <a:cubicBezTo>
                        <a:pt x="1714" y="4368"/>
                        <a:pt x="1762" y="4371"/>
                        <a:pt x="1809" y="4377"/>
                      </a:cubicBezTo>
                      <a:cubicBezTo>
                        <a:pt x="1933" y="4396"/>
                        <a:pt x="2035" y="4437"/>
                        <a:pt x="2028" y="4636"/>
                      </a:cubicBezTo>
                      <a:cubicBezTo>
                        <a:pt x="1890" y="4645"/>
                        <a:pt x="1756" y="4655"/>
                        <a:pt x="1621" y="4660"/>
                      </a:cubicBezTo>
                      <a:cubicBezTo>
                        <a:pt x="1327" y="4672"/>
                        <a:pt x="1052" y="4736"/>
                        <a:pt x="830" y="4939"/>
                      </a:cubicBezTo>
                      <a:cubicBezTo>
                        <a:pt x="681" y="5075"/>
                        <a:pt x="613" y="5249"/>
                        <a:pt x="657" y="5451"/>
                      </a:cubicBezTo>
                      <a:cubicBezTo>
                        <a:pt x="704" y="5657"/>
                        <a:pt x="855" y="5764"/>
                        <a:pt x="1047" y="5823"/>
                      </a:cubicBezTo>
                      <a:cubicBezTo>
                        <a:pt x="1095" y="5838"/>
                        <a:pt x="1146" y="5848"/>
                        <a:pt x="1197" y="5862"/>
                      </a:cubicBezTo>
                      <a:cubicBezTo>
                        <a:pt x="1152" y="6065"/>
                        <a:pt x="1041" y="6182"/>
                        <a:pt x="857" y="6223"/>
                      </a:cubicBezTo>
                      <a:cubicBezTo>
                        <a:pt x="824" y="6231"/>
                        <a:pt x="792" y="6234"/>
                        <a:pt x="761" y="6234"/>
                      </a:cubicBezTo>
                      <a:cubicBezTo>
                        <a:pt x="619" y="6234"/>
                        <a:pt x="507" y="6157"/>
                        <a:pt x="411" y="6040"/>
                      </a:cubicBezTo>
                      <a:cubicBezTo>
                        <a:pt x="194" y="5779"/>
                        <a:pt x="170" y="5410"/>
                        <a:pt x="344" y="5100"/>
                      </a:cubicBezTo>
                      <a:cubicBezTo>
                        <a:pt x="576" y="4687"/>
                        <a:pt x="1170" y="4368"/>
                        <a:pt x="1665" y="4368"/>
                      </a:cubicBezTo>
                      <a:close/>
                      <a:moveTo>
                        <a:pt x="11239" y="1"/>
                      </a:moveTo>
                      <a:cubicBezTo>
                        <a:pt x="11102" y="1"/>
                        <a:pt x="10963" y="28"/>
                        <a:pt x="10826" y="85"/>
                      </a:cubicBezTo>
                      <a:cubicBezTo>
                        <a:pt x="10690" y="142"/>
                        <a:pt x="10677" y="207"/>
                        <a:pt x="10767" y="319"/>
                      </a:cubicBezTo>
                      <a:cubicBezTo>
                        <a:pt x="10912" y="505"/>
                        <a:pt x="11063" y="690"/>
                        <a:pt x="11195" y="886"/>
                      </a:cubicBezTo>
                      <a:cubicBezTo>
                        <a:pt x="11437" y="1248"/>
                        <a:pt x="11666" y="1403"/>
                        <a:pt x="12019" y="1403"/>
                      </a:cubicBezTo>
                      <a:cubicBezTo>
                        <a:pt x="12112" y="1403"/>
                        <a:pt x="12214" y="1392"/>
                        <a:pt x="12326" y="1372"/>
                      </a:cubicBezTo>
                      <a:cubicBezTo>
                        <a:pt x="12402" y="1358"/>
                        <a:pt x="12465" y="1350"/>
                        <a:pt x="12519" y="1350"/>
                      </a:cubicBezTo>
                      <a:cubicBezTo>
                        <a:pt x="12691" y="1350"/>
                        <a:pt x="12776" y="1432"/>
                        <a:pt x="12917" y="1675"/>
                      </a:cubicBezTo>
                      <a:cubicBezTo>
                        <a:pt x="12740" y="1670"/>
                        <a:pt x="12579" y="1671"/>
                        <a:pt x="12419" y="1661"/>
                      </a:cubicBezTo>
                      <a:cubicBezTo>
                        <a:pt x="11920" y="1629"/>
                        <a:pt x="11423" y="1600"/>
                        <a:pt x="10925" y="1552"/>
                      </a:cubicBezTo>
                      <a:cubicBezTo>
                        <a:pt x="10592" y="1520"/>
                        <a:pt x="10349" y="1347"/>
                        <a:pt x="10215" y="1026"/>
                      </a:cubicBezTo>
                      <a:cubicBezTo>
                        <a:pt x="10143" y="854"/>
                        <a:pt x="10061" y="680"/>
                        <a:pt x="9962" y="522"/>
                      </a:cubicBezTo>
                      <a:cubicBezTo>
                        <a:pt x="9841" y="328"/>
                        <a:pt x="9661" y="245"/>
                        <a:pt x="9436" y="245"/>
                      </a:cubicBezTo>
                      <a:cubicBezTo>
                        <a:pt x="9419" y="245"/>
                        <a:pt x="9401" y="246"/>
                        <a:pt x="9384" y="247"/>
                      </a:cubicBezTo>
                      <a:cubicBezTo>
                        <a:pt x="9369" y="247"/>
                        <a:pt x="9354" y="248"/>
                        <a:pt x="9340" y="248"/>
                      </a:cubicBezTo>
                      <a:cubicBezTo>
                        <a:pt x="9231" y="248"/>
                        <a:pt x="9113" y="225"/>
                        <a:pt x="9019" y="177"/>
                      </a:cubicBezTo>
                      <a:cubicBezTo>
                        <a:pt x="8840" y="85"/>
                        <a:pt x="8659" y="52"/>
                        <a:pt x="8473" y="52"/>
                      </a:cubicBezTo>
                      <a:cubicBezTo>
                        <a:pt x="8371" y="52"/>
                        <a:pt x="8268" y="62"/>
                        <a:pt x="8164" y="78"/>
                      </a:cubicBezTo>
                      <a:cubicBezTo>
                        <a:pt x="8048" y="96"/>
                        <a:pt x="8001" y="166"/>
                        <a:pt x="8053" y="275"/>
                      </a:cubicBezTo>
                      <a:cubicBezTo>
                        <a:pt x="8144" y="467"/>
                        <a:pt x="8231" y="663"/>
                        <a:pt x="8337" y="846"/>
                      </a:cubicBezTo>
                      <a:cubicBezTo>
                        <a:pt x="8523" y="1158"/>
                        <a:pt x="8807" y="1295"/>
                        <a:pt x="9157" y="1295"/>
                      </a:cubicBezTo>
                      <a:cubicBezTo>
                        <a:pt x="9171" y="1295"/>
                        <a:pt x="9185" y="1294"/>
                        <a:pt x="9200" y="1294"/>
                      </a:cubicBezTo>
                      <a:cubicBezTo>
                        <a:pt x="9406" y="1288"/>
                        <a:pt x="9615" y="1284"/>
                        <a:pt x="9819" y="1262"/>
                      </a:cubicBezTo>
                      <a:cubicBezTo>
                        <a:pt x="9850" y="1259"/>
                        <a:pt x="9880" y="1257"/>
                        <a:pt x="9908" y="1257"/>
                      </a:cubicBezTo>
                      <a:cubicBezTo>
                        <a:pt x="10140" y="1257"/>
                        <a:pt x="10325" y="1360"/>
                        <a:pt x="10488" y="1564"/>
                      </a:cubicBezTo>
                      <a:cubicBezTo>
                        <a:pt x="10419" y="1572"/>
                        <a:pt x="10362" y="1582"/>
                        <a:pt x="10304" y="1583"/>
                      </a:cubicBezTo>
                      <a:cubicBezTo>
                        <a:pt x="9179" y="1623"/>
                        <a:pt x="8100" y="1893"/>
                        <a:pt x="7033" y="2224"/>
                      </a:cubicBezTo>
                      <a:cubicBezTo>
                        <a:pt x="6916" y="2260"/>
                        <a:pt x="6805" y="2313"/>
                        <a:pt x="6697" y="2366"/>
                      </a:cubicBezTo>
                      <a:cubicBezTo>
                        <a:pt x="6607" y="2409"/>
                        <a:pt x="6526" y="2431"/>
                        <a:pt x="6452" y="2431"/>
                      </a:cubicBezTo>
                      <a:cubicBezTo>
                        <a:pt x="6321" y="2431"/>
                        <a:pt x="6211" y="2364"/>
                        <a:pt x="6106" y="2224"/>
                      </a:cubicBezTo>
                      <a:cubicBezTo>
                        <a:pt x="5944" y="2006"/>
                        <a:pt x="5924" y="1706"/>
                        <a:pt x="6062" y="1484"/>
                      </a:cubicBezTo>
                      <a:cubicBezTo>
                        <a:pt x="6123" y="1383"/>
                        <a:pt x="6206" y="1307"/>
                        <a:pt x="6316" y="1307"/>
                      </a:cubicBezTo>
                      <a:cubicBezTo>
                        <a:pt x="6340" y="1307"/>
                        <a:pt x="6366" y="1311"/>
                        <a:pt x="6393" y="1319"/>
                      </a:cubicBezTo>
                      <a:cubicBezTo>
                        <a:pt x="6452" y="1335"/>
                        <a:pt x="6521" y="1400"/>
                        <a:pt x="6538" y="1457"/>
                      </a:cubicBezTo>
                      <a:cubicBezTo>
                        <a:pt x="6549" y="1499"/>
                        <a:pt x="6485" y="1566"/>
                        <a:pt x="6447" y="1614"/>
                      </a:cubicBezTo>
                      <a:cubicBezTo>
                        <a:pt x="6409" y="1666"/>
                        <a:pt x="6361" y="1711"/>
                        <a:pt x="6317" y="1758"/>
                      </a:cubicBezTo>
                      <a:cubicBezTo>
                        <a:pt x="6384" y="1803"/>
                        <a:pt x="6446" y="1872"/>
                        <a:pt x="6519" y="1888"/>
                      </a:cubicBezTo>
                      <a:cubicBezTo>
                        <a:pt x="6547" y="1894"/>
                        <a:pt x="6575" y="1896"/>
                        <a:pt x="6603" y="1896"/>
                      </a:cubicBezTo>
                      <a:cubicBezTo>
                        <a:pt x="6828" y="1896"/>
                        <a:pt x="7053" y="1723"/>
                        <a:pt x="7123" y="1494"/>
                      </a:cubicBezTo>
                      <a:cubicBezTo>
                        <a:pt x="7206" y="1226"/>
                        <a:pt x="7117" y="923"/>
                        <a:pt x="6885" y="739"/>
                      </a:cubicBezTo>
                      <a:cubicBezTo>
                        <a:pt x="6669" y="568"/>
                        <a:pt x="6439" y="483"/>
                        <a:pt x="6198" y="483"/>
                      </a:cubicBezTo>
                      <a:cubicBezTo>
                        <a:pt x="6047" y="483"/>
                        <a:pt x="5891" y="517"/>
                        <a:pt x="5733" y="584"/>
                      </a:cubicBezTo>
                      <a:cubicBezTo>
                        <a:pt x="5325" y="758"/>
                        <a:pt x="5081" y="1057"/>
                        <a:pt x="5062" y="1520"/>
                      </a:cubicBezTo>
                      <a:cubicBezTo>
                        <a:pt x="5035" y="2144"/>
                        <a:pt x="5262" y="2501"/>
                        <a:pt x="5883" y="2752"/>
                      </a:cubicBezTo>
                      <a:cubicBezTo>
                        <a:pt x="5640" y="2894"/>
                        <a:pt x="5401" y="3013"/>
                        <a:pt x="5187" y="3165"/>
                      </a:cubicBezTo>
                      <a:cubicBezTo>
                        <a:pt x="4851" y="3405"/>
                        <a:pt x="4533" y="3669"/>
                        <a:pt x="4209" y="3924"/>
                      </a:cubicBezTo>
                      <a:cubicBezTo>
                        <a:pt x="3981" y="4105"/>
                        <a:pt x="3766" y="4305"/>
                        <a:pt x="3528" y="4473"/>
                      </a:cubicBezTo>
                      <a:cubicBezTo>
                        <a:pt x="3413" y="4554"/>
                        <a:pt x="3263" y="4595"/>
                        <a:pt x="3123" y="4626"/>
                      </a:cubicBezTo>
                      <a:cubicBezTo>
                        <a:pt x="3091" y="4634"/>
                        <a:pt x="3059" y="4637"/>
                        <a:pt x="3029" y="4637"/>
                      </a:cubicBezTo>
                      <a:cubicBezTo>
                        <a:pt x="2848" y="4637"/>
                        <a:pt x="2705" y="4512"/>
                        <a:pt x="2663" y="4321"/>
                      </a:cubicBezTo>
                      <a:cubicBezTo>
                        <a:pt x="2612" y="4091"/>
                        <a:pt x="2704" y="3943"/>
                        <a:pt x="2939" y="3869"/>
                      </a:cubicBezTo>
                      <a:cubicBezTo>
                        <a:pt x="3089" y="3823"/>
                        <a:pt x="3120" y="3731"/>
                        <a:pt x="2988" y="3645"/>
                      </a:cubicBezTo>
                      <a:cubicBezTo>
                        <a:pt x="2850" y="3556"/>
                        <a:pt x="2675" y="3523"/>
                        <a:pt x="2525" y="3468"/>
                      </a:cubicBezTo>
                      <a:cubicBezTo>
                        <a:pt x="2580" y="3385"/>
                        <a:pt x="2684" y="3265"/>
                        <a:pt x="2747" y="3125"/>
                      </a:cubicBezTo>
                      <a:cubicBezTo>
                        <a:pt x="2814" y="2978"/>
                        <a:pt x="2735" y="2881"/>
                        <a:pt x="2529" y="2805"/>
                      </a:cubicBezTo>
                      <a:cubicBezTo>
                        <a:pt x="2586" y="2659"/>
                        <a:pt x="2658" y="2518"/>
                        <a:pt x="2696" y="2367"/>
                      </a:cubicBezTo>
                      <a:cubicBezTo>
                        <a:pt x="2753" y="2147"/>
                        <a:pt x="2684" y="1972"/>
                        <a:pt x="2539" y="1905"/>
                      </a:cubicBezTo>
                      <a:cubicBezTo>
                        <a:pt x="2492" y="1883"/>
                        <a:pt x="2441" y="1872"/>
                        <a:pt x="2389" y="1872"/>
                      </a:cubicBezTo>
                      <a:cubicBezTo>
                        <a:pt x="2267" y="1872"/>
                        <a:pt x="2141" y="1931"/>
                        <a:pt x="2050" y="2046"/>
                      </a:cubicBezTo>
                      <a:cubicBezTo>
                        <a:pt x="1971" y="2144"/>
                        <a:pt x="1908" y="2203"/>
                        <a:pt x="1761" y="2203"/>
                      </a:cubicBezTo>
                      <a:cubicBezTo>
                        <a:pt x="1756" y="2203"/>
                        <a:pt x="1751" y="2203"/>
                        <a:pt x="1746" y="2203"/>
                      </a:cubicBezTo>
                      <a:cubicBezTo>
                        <a:pt x="1743" y="2203"/>
                        <a:pt x="1740" y="2203"/>
                        <a:pt x="1738" y="2203"/>
                      </a:cubicBezTo>
                      <a:cubicBezTo>
                        <a:pt x="1517" y="2203"/>
                        <a:pt x="1420" y="2411"/>
                        <a:pt x="1332" y="2589"/>
                      </a:cubicBezTo>
                      <a:cubicBezTo>
                        <a:pt x="1080" y="2590"/>
                        <a:pt x="957" y="2666"/>
                        <a:pt x="931" y="2915"/>
                      </a:cubicBezTo>
                      <a:cubicBezTo>
                        <a:pt x="909" y="3127"/>
                        <a:pt x="951" y="3345"/>
                        <a:pt x="974" y="3561"/>
                      </a:cubicBezTo>
                      <a:cubicBezTo>
                        <a:pt x="981" y="3630"/>
                        <a:pt x="1017" y="3696"/>
                        <a:pt x="1043" y="3777"/>
                      </a:cubicBezTo>
                      <a:cubicBezTo>
                        <a:pt x="842" y="3808"/>
                        <a:pt x="646" y="3839"/>
                        <a:pt x="609" y="4061"/>
                      </a:cubicBezTo>
                      <a:cubicBezTo>
                        <a:pt x="575" y="4251"/>
                        <a:pt x="730" y="4335"/>
                        <a:pt x="859" y="4408"/>
                      </a:cubicBezTo>
                      <a:cubicBezTo>
                        <a:pt x="674" y="4578"/>
                        <a:pt x="474" y="4727"/>
                        <a:pt x="317" y="4914"/>
                      </a:cubicBezTo>
                      <a:cubicBezTo>
                        <a:pt x="0" y="5295"/>
                        <a:pt x="24" y="5832"/>
                        <a:pt x="345" y="6166"/>
                      </a:cubicBezTo>
                      <a:cubicBezTo>
                        <a:pt x="470" y="6295"/>
                        <a:pt x="622" y="6356"/>
                        <a:pt x="770" y="6356"/>
                      </a:cubicBezTo>
                      <a:cubicBezTo>
                        <a:pt x="1001" y="6356"/>
                        <a:pt x="1221" y="6208"/>
                        <a:pt x="1306" y="5940"/>
                      </a:cubicBezTo>
                      <a:cubicBezTo>
                        <a:pt x="1347" y="5808"/>
                        <a:pt x="1325" y="5730"/>
                        <a:pt x="1170" y="5713"/>
                      </a:cubicBezTo>
                      <a:cubicBezTo>
                        <a:pt x="981" y="5692"/>
                        <a:pt x="827" y="5612"/>
                        <a:pt x="781" y="5410"/>
                      </a:cubicBezTo>
                      <a:cubicBezTo>
                        <a:pt x="743" y="5239"/>
                        <a:pt x="845" y="5044"/>
                        <a:pt x="1041" y="4950"/>
                      </a:cubicBezTo>
                      <a:cubicBezTo>
                        <a:pt x="1208" y="4870"/>
                        <a:pt x="1389" y="4825"/>
                        <a:pt x="1565" y="4764"/>
                      </a:cubicBezTo>
                      <a:cubicBezTo>
                        <a:pt x="1574" y="4779"/>
                        <a:pt x="1585" y="4794"/>
                        <a:pt x="1594" y="4809"/>
                      </a:cubicBezTo>
                      <a:cubicBezTo>
                        <a:pt x="1566" y="4851"/>
                        <a:pt x="1540" y="4892"/>
                        <a:pt x="1513" y="4933"/>
                      </a:cubicBezTo>
                      <a:cubicBezTo>
                        <a:pt x="1315" y="5239"/>
                        <a:pt x="1329" y="5712"/>
                        <a:pt x="1549" y="6002"/>
                      </a:cubicBezTo>
                      <a:cubicBezTo>
                        <a:pt x="1671" y="6163"/>
                        <a:pt x="1831" y="6223"/>
                        <a:pt x="2011" y="6223"/>
                      </a:cubicBezTo>
                      <a:cubicBezTo>
                        <a:pt x="2052" y="6223"/>
                        <a:pt x="2094" y="6220"/>
                        <a:pt x="2136" y="6214"/>
                      </a:cubicBezTo>
                      <a:cubicBezTo>
                        <a:pt x="2361" y="6183"/>
                        <a:pt x="2552" y="6076"/>
                        <a:pt x="2624" y="5855"/>
                      </a:cubicBezTo>
                      <a:cubicBezTo>
                        <a:pt x="2660" y="5745"/>
                        <a:pt x="2643" y="5600"/>
                        <a:pt x="2601" y="5490"/>
                      </a:cubicBezTo>
                      <a:cubicBezTo>
                        <a:pt x="2571" y="5409"/>
                        <a:pt x="2540" y="5374"/>
                        <a:pt x="2500" y="5374"/>
                      </a:cubicBezTo>
                      <a:cubicBezTo>
                        <a:pt x="2461" y="5374"/>
                        <a:pt x="2415" y="5406"/>
                        <a:pt x="2354" y="5461"/>
                      </a:cubicBezTo>
                      <a:cubicBezTo>
                        <a:pt x="2292" y="5516"/>
                        <a:pt x="2189" y="5566"/>
                        <a:pt x="2109" y="5566"/>
                      </a:cubicBezTo>
                      <a:cubicBezTo>
                        <a:pt x="2097" y="5566"/>
                        <a:pt x="2085" y="5565"/>
                        <a:pt x="2074" y="5562"/>
                      </a:cubicBezTo>
                      <a:cubicBezTo>
                        <a:pt x="1989" y="5543"/>
                        <a:pt x="1879" y="5431"/>
                        <a:pt x="1869" y="5350"/>
                      </a:cubicBezTo>
                      <a:cubicBezTo>
                        <a:pt x="1857" y="5255"/>
                        <a:pt x="1915" y="5114"/>
                        <a:pt x="1990" y="5054"/>
                      </a:cubicBezTo>
                      <a:cubicBezTo>
                        <a:pt x="2068" y="4993"/>
                        <a:pt x="2157" y="4955"/>
                        <a:pt x="2252" y="4955"/>
                      </a:cubicBezTo>
                      <a:cubicBezTo>
                        <a:pt x="2320" y="4955"/>
                        <a:pt x="2392" y="4974"/>
                        <a:pt x="2465" y="5017"/>
                      </a:cubicBezTo>
                      <a:cubicBezTo>
                        <a:pt x="2642" y="5119"/>
                        <a:pt x="2824" y="5164"/>
                        <a:pt x="3007" y="5164"/>
                      </a:cubicBezTo>
                      <a:cubicBezTo>
                        <a:pt x="3191" y="5164"/>
                        <a:pt x="3376" y="5118"/>
                        <a:pt x="3557" y="5039"/>
                      </a:cubicBezTo>
                      <a:cubicBezTo>
                        <a:pt x="3797" y="4932"/>
                        <a:pt x="4017" y="4775"/>
                        <a:pt x="4229" y="4651"/>
                      </a:cubicBezTo>
                      <a:cubicBezTo>
                        <a:pt x="4312" y="4815"/>
                        <a:pt x="4380" y="5006"/>
                        <a:pt x="4492" y="5167"/>
                      </a:cubicBezTo>
                      <a:cubicBezTo>
                        <a:pt x="4695" y="5456"/>
                        <a:pt x="4968" y="5604"/>
                        <a:pt x="5289" y="5604"/>
                      </a:cubicBezTo>
                      <a:cubicBezTo>
                        <a:pt x="5367" y="5604"/>
                        <a:pt x="5448" y="5596"/>
                        <a:pt x="5532" y="5578"/>
                      </a:cubicBezTo>
                      <a:cubicBezTo>
                        <a:pt x="5916" y="5495"/>
                        <a:pt x="6178" y="5252"/>
                        <a:pt x="6286" y="4862"/>
                      </a:cubicBezTo>
                      <a:cubicBezTo>
                        <a:pt x="6385" y="4498"/>
                        <a:pt x="6165" y="3978"/>
                        <a:pt x="5692" y="3978"/>
                      </a:cubicBezTo>
                      <a:cubicBezTo>
                        <a:pt x="5646" y="3978"/>
                        <a:pt x="5597" y="3983"/>
                        <a:pt x="5546" y="3993"/>
                      </a:cubicBezTo>
                      <a:cubicBezTo>
                        <a:pt x="5355" y="4033"/>
                        <a:pt x="5200" y="4184"/>
                        <a:pt x="5169" y="4370"/>
                      </a:cubicBezTo>
                      <a:cubicBezTo>
                        <a:pt x="5151" y="4474"/>
                        <a:pt x="5172" y="4541"/>
                        <a:pt x="5290" y="4541"/>
                      </a:cubicBezTo>
                      <a:cubicBezTo>
                        <a:pt x="5296" y="4541"/>
                        <a:pt x="5302" y="4541"/>
                        <a:pt x="5309" y="4541"/>
                      </a:cubicBezTo>
                      <a:cubicBezTo>
                        <a:pt x="5311" y="4540"/>
                        <a:pt x="5314" y="4540"/>
                        <a:pt x="5317" y="4540"/>
                      </a:cubicBezTo>
                      <a:cubicBezTo>
                        <a:pt x="5370" y="4540"/>
                        <a:pt x="5455" y="4564"/>
                        <a:pt x="5456" y="4584"/>
                      </a:cubicBezTo>
                      <a:cubicBezTo>
                        <a:pt x="5463" y="4650"/>
                        <a:pt x="5458" y="4744"/>
                        <a:pt x="5417" y="4782"/>
                      </a:cubicBezTo>
                      <a:cubicBezTo>
                        <a:pt x="5355" y="4837"/>
                        <a:pt x="5258" y="4875"/>
                        <a:pt x="5174" y="4881"/>
                      </a:cubicBezTo>
                      <a:cubicBezTo>
                        <a:pt x="5166" y="4882"/>
                        <a:pt x="5158" y="4882"/>
                        <a:pt x="5150" y="4882"/>
                      </a:cubicBezTo>
                      <a:cubicBezTo>
                        <a:pt x="4966" y="4882"/>
                        <a:pt x="4867" y="4748"/>
                        <a:pt x="4785" y="4598"/>
                      </a:cubicBezTo>
                      <a:cubicBezTo>
                        <a:pt x="4704" y="4449"/>
                        <a:pt x="4767" y="4333"/>
                        <a:pt x="4867" y="4220"/>
                      </a:cubicBezTo>
                      <a:cubicBezTo>
                        <a:pt x="5455" y="3567"/>
                        <a:pt x="6156" y="3083"/>
                        <a:pt x="7006" y="2843"/>
                      </a:cubicBezTo>
                      <a:cubicBezTo>
                        <a:pt x="7837" y="2611"/>
                        <a:pt x="8677" y="2401"/>
                        <a:pt x="9513" y="2182"/>
                      </a:cubicBezTo>
                      <a:cubicBezTo>
                        <a:pt x="9576" y="2166"/>
                        <a:pt x="9642" y="2164"/>
                        <a:pt x="9731" y="2150"/>
                      </a:cubicBezTo>
                      <a:lnTo>
                        <a:pt x="9731" y="2150"/>
                      </a:lnTo>
                      <a:cubicBezTo>
                        <a:pt x="9633" y="2311"/>
                        <a:pt x="9510" y="2329"/>
                        <a:pt x="9368" y="2376"/>
                      </a:cubicBezTo>
                      <a:cubicBezTo>
                        <a:pt x="8993" y="2499"/>
                        <a:pt x="8576" y="2541"/>
                        <a:pt x="8260" y="2810"/>
                      </a:cubicBezTo>
                      <a:cubicBezTo>
                        <a:pt x="7964" y="3063"/>
                        <a:pt x="7893" y="3435"/>
                        <a:pt x="7777" y="3778"/>
                      </a:cubicBezTo>
                      <a:cubicBezTo>
                        <a:pt x="7729" y="3919"/>
                        <a:pt x="7825" y="3963"/>
                        <a:pt x="7940" y="3963"/>
                      </a:cubicBezTo>
                      <a:cubicBezTo>
                        <a:pt x="7950" y="3963"/>
                        <a:pt x="7959" y="3963"/>
                        <a:pt x="7968" y="3962"/>
                      </a:cubicBezTo>
                      <a:cubicBezTo>
                        <a:pt x="8353" y="3938"/>
                        <a:pt x="8688" y="3798"/>
                        <a:pt x="8970" y="3530"/>
                      </a:cubicBezTo>
                      <a:cubicBezTo>
                        <a:pt x="9071" y="3435"/>
                        <a:pt x="9192" y="3358"/>
                        <a:pt x="9282" y="3251"/>
                      </a:cubicBezTo>
                      <a:cubicBezTo>
                        <a:pt x="9370" y="3148"/>
                        <a:pt x="9444" y="3027"/>
                        <a:pt x="9499" y="2903"/>
                      </a:cubicBezTo>
                      <a:cubicBezTo>
                        <a:pt x="9549" y="2794"/>
                        <a:pt x="9557" y="2666"/>
                        <a:pt x="9600" y="2553"/>
                      </a:cubicBezTo>
                      <a:cubicBezTo>
                        <a:pt x="9724" y="2228"/>
                        <a:pt x="9986" y="2086"/>
                        <a:pt x="10313" y="2080"/>
                      </a:cubicBezTo>
                      <a:cubicBezTo>
                        <a:pt x="10751" y="2073"/>
                        <a:pt x="11190" y="2067"/>
                        <a:pt x="11628" y="2067"/>
                      </a:cubicBezTo>
                      <a:cubicBezTo>
                        <a:pt x="11920" y="2067"/>
                        <a:pt x="12212" y="2069"/>
                        <a:pt x="12504" y="2076"/>
                      </a:cubicBezTo>
                      <a:cubicBezTo>
                        <a:pt x="12655" y="2079"/>
                        <a:pt x="12807" y="2082"/>
                        <a:pt x="12958" y="2082"/>
                      </a:cubicBezTo>
                      <a:cubicBezTo>
                        <a:pt x="13544" y="2082"/>
                        <a:pt x="14126" y="2042"/>
                        <a:pt x="14688" y="1836"/>
                      </a:cubicBezTo>
                      <a:cubicBezTo>
                        <a:pt x="14852" y="1777"/>
                        <a:pt x="15012" y="1697"/>
                        <a:pt x="15160" y="1604"/>
                      </a:cubicBezTo>
                      <a:cubicBezTo>
                        <a:pt x="15270" y="1536"/>
                        <a:pt x="15365" y="1420"/>
                        <a:pt x="15279" y="1282"/>
                      </a:cubicBezTo>
                      <a:cubicBezTo>
                        <a:pt x="15238" y="1215"/>
                        <a:pt x="15182" y="1192"/>
                        <a:pt x="15122" y="1192"/>
                      </a:cubicBezTo>
                      <a:cubicBezTo>
                        <a:pt x="15065" y="1192"/>
                        <a:pt x="15005" y="1212"/>
                        <a:pt x="14948" y="1235"/>
                      </a:cubicBezTo>
                      <a:cubicBezTo>
                        <a:pt x="14491" y="1422"/>
                        <a:pt x="14032" y="1604"/>
                        <a:pt x="13533" y="1646"/>
                      </a:cubicBezTo>
                      <a:cubicBezTo>
                        <a:pt x="13504" y="1649"/>
                        <a:pt x="13473" y="1650"/>
                        <a:pt x="13443" y="1656"/>
                      </a:cubicBezTo>
                      <a:cubicBezTo>
                        <a:pt x="13376" y="1669"/>
                        <a:pt x="13317" y="1676"/>
                        <a:pt x="13264" y="1676"/>
                      </a:cubicBezTo>
                      <a:cubicBezTo>
                        <a:pt x="13004" y="1676"/>
                        <a:pt x="12902" y="1515"/>
                        <a:pt x="12805" y="1248"/>
                      </a:cubicBezTo>
                      <a:cubicBezTo>
                        <a:pt x="12724" y="1023"/>
                        <a:pt x="12605" y="879"/>
                        <a:pt x="12394" y="772"/>
                      </a:cubicBezTo>
                      <a:cubicBezTo>
                        <a:pt x="12277" y="715"/>
                        <a:pt x="12179" y="595"/>
                        <a:pt x="12104" y="482"/>
                      </a:cubicBezTo>
                      <a:cubicBezTo>
                        <a:pt x="11899" y="173"/>
                        <a:pt x="11580" y="1"/>
                        <a:pt x="11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0" name="Google Shape;8810;p37"/>
                <p:cNvSpPr/>
                <p:nvPr/>
              </p:nvSpPr>
              <p:spPr>
                <a:xfrm>
                  <a:off x="3314940" y="3729258"/>
                  <a:ext cx="1077632" cy="322333"/>
                </a:xfrm>
                <a:custGeom>
                  <a:avLst/>
                  <a:gdLst/>
                  <a:ahLst/>
                  <a:cxnLst/>
                  <a:rect l="l" t="t" r="r" b="b"/>
                  <a:pathLst>
                    <a:path w="25793" h="7715" extrusionOk="0">
                      <a:moveTo>
                        <a:pt x="23717" y="578"/>
                      </a:moveTo>
                      <a:cubicBezTo>
                        <a:pt x="23908" y="578"/>
                        <a:pt x="24034" y="690"/>
                        <a:pt x="24131" y="839"/>
                      </a:cubicBezTo>
                      <a:cubicBezTo>
                        <a:pt x="24383" y="1218"/>
                        <a:pt x="24346" y="1622"/>
                        <a:pt x="24204" y="2024"/>
                      </a:cubicBezTo>
                      <a:cubicBezTo>
                        <a:pt x="24067" y="2413"/>
                        <a:pt x="23790" y="2691"/>
                        <a:pt x="23453" y="2915"/>
                      </a:cubicBezTo>
                      <a:cubicBezTo>
                        <a:pt x="23396" y="2953"/>
                        <a:pt x="23337" y="2973"/>
                        <a:pt x="23276" y="2973"/>
                      </a:cubicBezTo>
                      <a:cubicBezTo>
                        <a:pt x="23216" y="2973"/>
                        <a:pt x="23154" y="2953"/>
                        <a:pt x="23088" y="2912"/>
                      </a:cubicBezTo>
                      <a:cubicBezTo>
                        <a:pt x="23164" y="2863"/>
                        <a:pt x="23232" y="2818"/>
                        <a:pt x="23295" y="2770"/>
                      </a:cubicBezTo>
                      <a:cubicBezTo>
                        <a:pt x="23686" y="2483"/>
                        <a:pt x="23924" y="2100"/>
                        <a:pt x="24010" y="1625"/>
                      </a:cubicBezTo>
                      <a:cubicBezTo>
                        <a:pt x="24022" y="1556"/>
                        <a:pt x="24023" y="1484"/>
                        <a:pt x="24018" y="1412"/>
                      </a:cubicBezTo>
                      <a:cubicBezTo>
                        <a:pt x="24003" y="1218"/>
                        <a:pt x="23951" y="1153"/>
                        <a:pt x="23789" y="1153"/>
                      </a:cubicBezTo>
                      <a:cubicBezTo>
                        <a:pt x="23768" y="1153"/>
                        <a:pt x="23745" y="1154"/>
                        <a:pt x="23720" y="1156"/>
                      </a:cubicBezTo>
                      <a:cubicBezTo>
                        <a:pt x="23700" y="1158"/>
                        <a:pt x="23680" y="1159"/>
                        <a:pt x="23661" y="1159"/>
                      </a:cubicBezTo>
                      <a:cubicBezTo>
                        <a:pt x="23480" y="1159"/>
                        <a:pt x="23375" y="1080"/>
                        <a:pt x="23365" y="935"/>
                      </a:cubicBezTo>
                      <a:cubicBezTo>
                        <a:pt x="23351" y="762"/>
                        <a:pt x="23515" y="585"/>
                        <a:pt x="23702" y="578"/>
                      </a:cubicBezTo>
                      <a:cubicBezTo>
                        <a:pt x="23707" y="578"/>
                        <a:pt x="23712" y="578"/>
                        <a:pt x="23717" y="578"/>
                      </a:cubicBezTo>
                      <a:close/>
                      <a:moveTo>
                        <a:pt x="23753" y="119"/>
                      </a:moveTo>
                      <a:cubicBezTo>
                        <a:pt x="24069" y="119"/>
                        <a:pt x="24358" y="295"/>
                        <a:pt x="24497" y="712"/>
                      </a:cubicBezTo>
                      <a:cubicBezTo>
                        <a:pt x="24697" y="1311"/>
                        <a:pt x="24631" y="1895"/>
                        <a:pt x="24335" y="2447"/>
                      </a:cubicBezTo>
                      <a:cubicBezTo>
                        <a:pt x="24189" y="2716"/>
                        <a:pt x="23969" y="2914"/>
                        <a:pt x="23676" y="3016"/>
                      </a:cubicBezTo>
                      <a:cubicBezTo>
                        <a:pt x="23609" y="3039"/>
                        <a:pt x="23535" y="3041"/>
                        <a:pt x="23464" y="3055"/>
                      </a:cubicBezTo>
                      <a:cubicBezTo>
                        <a:pt x="23459" y="3041"/>
                        <a:pt x="23454" y="3027"/>
                        <a:pt x="23449" y="3015"/>
                      </a:cubicBezTo>
                      <a:lnTo>
                        <a:pt x="23689" y="2833"/>
                      </a:lnTo>
                      <a:cubicBezTo>
                        <a:pt x="24072" y="2540"/>
                        <a:pt x="24321" y="2168"/>
                        <a:pt x="24400" y="1687"/>
                      </a:cubicBezTo>
                      <a:cubicBezTo>
                        <a:pt x="24461" y="1320"/>
                        <a:pt x="24398" y="985"/>
                        <a:pt x="24158" y="696"/>
                      </a:cubicBezTo>
                      <a:cubicBezTo>
                        <a:pt x="24036" y="547"/>
                        <a:pt x="23877" y="472"/>
                        <a:pt x="23724" y="472"/>
                      </a:cubicBezTo>
                      <a:cubicBezTo>
                        <a:pt x="23593" y="472"/>
                        <a:pt x="23467" y="527"/>
                        <a:pt x="23374" y="639"/>
                      </a:cubicBezTo>
                      <a:cubicBezTo>
                        <a:pt x="23268" y="764"/>
                        <a:pt x="23217" y="906"/>
                        <a:pt x="23292" y="1064"/>
                      </a:cubicBezTo>
                      <a:cubicBezTo>
                        <a:pt x="23359" y="1211"/>
                        <a:pt x="23477" y="1276"/>
                        <a:pt x="23629" y="1276"/>
                      </a:cubicBezTo>
                      <a:cubicBezTo>
                        <a:pt x="23641" y="1276"/>
                        <a:pt x="23654" y="1276"/>
                        <a:pt x="23667" y="1275"/>
                      </a:cubicBezTo>
                      <a:cubicBezTo>
                        <a:pt x="23669" y="1275"/>
                        <a:pt x="23672" y="1275"/>
                        <a:pt x="23675" y="1275"/>
                      </a:cubicBezTo>
                      <a:cubicBezTo>
                        <a:pt x="23694" y="1275"/>
                        <a:pt x="23716" y="1277"/>
                        <a:pt x="23754" y="1279"/>
                      </a:cubicBezTo>
                      <a:cubicBezTo>
                        <a:pt x="23643" y="1376"/>
                        <a:pt x="23524" y="1424"/>
                        <a:pt x="23408" y="1424"/>
                      </a:cubicBezTo>
                      <a:cubicBezTo>
                        <a:pt x="23297" y="1424"/>
                        <a:pt x="23188" y="1380"/>
                        <a:pt x="23093" y="1295"/>
                      </a:cubicBezTo>
                      <a:cubicBezTo>
                        <a:pt x="22777" y="1003"/>
                        <a:pt x="22832" y="490"/>
                        <a:pt x="23220" y="271"/>
                      </a:cubicBezTo>
                      <a:cubicBezTo>
                        <a:pt x="23393" y="173"/>
                        <a:pt x="23577" y="119"/>
                        <a:pt x="23753" y="119"/>
                      </a:cubicBezTo>
                      <a:close/>
                      <a:moveTo>
                        <a:pt x="25258" y="2192"/>
                      </a:moveTo>
                      <a:cubicBezTo>
                        <a:pt x="25291" y="2192"/>
                        <a:pt x="25324" y="2196"/>
                        <a:pt x="25355" y="2204"/>
                      </a:cubicBezTo>
                      <a:cubicBezTo>
                        <a:pt x="25530" y="2249"/>
                        <a:pt x="25643" y="2380"/>
                        <a:pt x="25632" y="2564"/>
                      </a:cubicBezTo>
                      <a:cubicBezTo>
                        <a:pt x="25612" y="2942"/>
                        <a:pt x="25432" y="3237"/>
                        <a:pt x="25110" y="3428"/>
                      </a:cubicBezTo>
                      <a:cubicBezTo>
                        <a:pt x="24958" y="3518"/>
                        <a:pt x="24804" y="3560"/>
                        <a:pt x="24650" y="3560"/>
                      </a:cubicBezTo>
                      <a:cubicBezTo>
                        <a:pt x="24479" y="3560"/>
                        <a:pt x="24308" y="3508"/>
                        <a:pt x="24140" y="3410"/>
                      </a:cubicBezTo>
                      <a:cubicBezTo>
                        <a:pt x="23994" y="3325"/>
                        <a:pt x="23853" y="3231"/>
                        <a:pt x="23702" y="3136"/>
                      </a:cubicBezTo>
                      <a:cubicBezTo>
                        <a:pt x="23779" y="3097"/>
                        <a:pt x="23845" y="3053"/>
                        <a:pt x="23919" y="3031"/>
                      </a:cubicBezTo>
                      <a:cubicBezTo>
                        <a:pt x="23937" y="3026"/>
                        <a:pt x="23959" y="3023"/>
                        <a:pt x="23981" y="3023"/>
                      </a:cubicBezTo>
                      <a:cubicBezTo>
                        <a:pt x="24016" y="3023"/>
                        <a:pt x="24051" y="3030"/>
                        <a:pt x="24075" y="3046"/>
                      </a:cubicBezTo>
                      <a:cubicBezTo>
                        <a:pt x="24247" y="3160"/>
                        <a:pt x="24430" y="3217"/>
                        <a:pt x="24609" y="3217"/>
                      </a:cubicBezTo>
                      <a:cubicBezTo>
                        <a:pt x="24817" y="3217"/>
                        <a:pt x="25020" y="3139"/>
                        <a:pt x="25195" y="2981"/>
                      </a:cubicBezTo>
                      <a:cubicBezTo>
                        <a:pt x="25247" y="2935"/>
                        <a:pt x="25277" y="2861"/>
                        <a:pt x="25339" y="2766"/>
                      </a:cubicBezTo>
                      <a:lnTo>
                        <a:pt x="25339" y="2766"/>
                      </a:lnTo>
                      <a:cubicBezTo>
                        <a:pt x="25273" y="2769"/>
                        <a:pt x="25234" y="2776"/>
                        <a:pt x="25205" y="2776"/>
                      </a:cubicBezTo>
                      <a:cubicBezTo>
                        <a:pt x="25193" y="2776"/>
                        <a:pt x="25183" y="2775"/>
                        <a:pt x="25174" y="2772"/>
                      </a:cubicBezTo>
                      <a:cubicBezTo>
                        <a:pt x="25090" y="2745"/>
                        <a:pt x="24968" y="2730"/>
                        <a:pt x="24937" y="2672"/>
                      </a:cubicBezTo>
                      <a:cubicBezTo>
                        <a:pt x="24896" y="2594"/>
                        <a:pt x="24900" y="2467"/>
                        <a:pt x="24935" y="2382"/>
                      </a:cubicBezTo>
                      <a:cubicBezTo>
                        <a:pt x="24985" y="2259"/>
                        <a:pt x="25122" y="2192"/>
                        <a:pt x="25258" y="2192"/>
                      </a:cubicBezTo>
                      <a:close/>
                      <a:moveTo>
                        <a:pt x="4602" y="3883"/>
                      </a:moveTo>
                      <a:cubicBezTo>
                        <a:pt x="4660" y="3883"/>
                        <a:pt x="4721" y="3918"/>
                        <a:pt x="4814" y="3989"/>
                      </a:cubicBezTo>
                      <a:cubicBezTo>
                        <a:pt x="4500" y="4206"/>
                        <a:pt x="4497" y="4497"/>
                        <a:pt x="4606" y="4821"/>
                      </a:cubicBezTo>
                      <a:cubicBezTo>
                        <a:pt x="4668" y="5002"/>
                        <a:pt x="4722" y="5188"/>
                        <a:pt x="4762" y="5375"/>
                      </a:cubicBezTo>
                      <a:cubicBezTo>
                        <a:pt x="4810" y="5598"/>
                        <a:pt x="4746" y="5806"/>
                        <a:pt x="4626" y="6001"/>
                      </a:cubicBezTo>
                      <a:cubicBezTo>
                        <a:pt x="4751" y="5581"/>
                        <a:pt x="4624" y="5224"/>
                        <a:pt x="4402" y="4874"/>
                      </a:cubicBezTo>
                      <a:cubicBezTo>
                        <a:pt x="4319" y="4744"/>
                        <a:pt x="4273" y="4584"/>
                        <a:pt x="4242" y="4430"/>
                      </a:cubicBezTo>
                      <a:cubicBezTo>
                        <a:pt x="4205" y="4250"/>
                        <a:pt x="4280" y="4095"/>
                        <a:pt x="4421" y="3976"/>
                      </a:cubicBezTo>
                      <a:cubicBezTo>
                        <a:pt x="4495" y="3914"/>
                        <a:pt x="4547" y="3883"/>
                        <a:pt x="4602" y="3883"/>
                      </a:cubicBezTo>
                      <a:close/>
                      <a:moveTo>
                        <a:pt x="2123" y="3252"/>
                      </a:moveTo>
                      <a:cubicBezTo>
                        <a:pt x="1962" y="3385"/>
                        <a:pt x="1839" y="3519"/>
                        <a:pt x="1689" y="3602"/>
                      </a:cubicBezTo>
                      <a:cubicBezTo>
                        <a:pt x="1057" y="3959"/>
                        <a:pt x="620" y="4471"/>
                        <a:pt x="397" y="5161"/>
                      </a:cubicBezTo>
                      <a:cubicBezTo>
                        <a:pt x="308" y="5440"/>
                        <a:pt x="239" y="5726"/>
                        <a:pt x="155" y="6032"/>
                      </a:cubicBezTo>
                      <a:cubicBezTo>
                        <a:pt x="1" y="4996"/>
                        <a:pt x="749" y="3520"/>
                        <a:pt x="2123" y="3252"/>
                      </a:cubicBezTo>
                      <a:close/>
                      <a:moveTo>
                        <a:pt x="20282" y="3742"/>
                      </a:moveTo>
                      <a:cubicBezTo>
                        <a:pt x="20453" y="3742"/>
                        <a:pt x="20619" y="3767"/>
                        <a:pt x="20769" y="3818"/>
                      </a:cubicBezTo>
                      <a:cubicBezTo>
                        <a:pt x="21207" y="3966"/>
                        <a:pt x="21563" y="4521"/>
                        <a:pt x="21454" y="5013"/>
                      </a:cubicBezTo>
                      <a:cubicBezTo>
                        <a:pt x="21375" y="5369"/>
                        <a:pt x="21232" y="5680"/>
                        <a:pt x="20939" y="5905"/>
                      </a:cubicBezTo>
                      <a:cubicBezTo>
                        <a:pt x="20849" y="5974"/>
                        <a:pt x="20737" y="6019"/>
                        <a:pt x="20619" y="6056"/>
                      </a:cubicBezTo>
                      <a:cubicBezTo>
                        <a:pt x="20960" y="5843"/>
                        <a:pt x="21133" y="5535"/>
                        <a:pt x="21180" y="5149"/>
                      </a:cubicBezTo>
                      <a:cubicBezTo>
                        <a:pt x="21258" y="4536"/>
                        <a:pt x="20892" y="4073"/>
                        <a:pt x="20276" y="4005"/>
                      </a:cubicBezTo>
                      <a:cubicBezTo>
                        <a:pt x="20220" y="3999"/>
                        <a:pt x="20163" y="3996"/>
                        <a:pt x="20107" y="3996"/>
                      </a:cubicBezTo>
                      <a:cubicBezTo>
                        <a:pt x="19534" y="3996"/>
                        <a:pt x="19001" y="4317"/>
                        <a:pt x="18738" y="4837"/>
                      </a:cubicBezTo>
                      <a:cubicBezTo>
                        <a:pt x="18711" y="4889"/>
                        <a:pt x="18686" y="4942"/>
                        <a:pt x="18660" y="4996"/>
                      </a:cubicBezTo>
                      <a:cubicBezTo>
                        <a:pt x="18654" y="4730"/>
                        <a:pt x="18749" y="4510"/>
                        <a:pt x="18913" y="4317"/>
                      </a:cubicBezTo>
                      <a:cubicBezTo>
                        <a:pt x="19221" y="3958"/>
                        <a:pt x="19773" y="3742"/>
                        <a:pt x="20282" y="3742"/>
                      </a:cubicBezTo>
                      <a:close/>
                      <a:moveTo>
                        <a:pt x="3788" y="3620"/>
                      </a:moveTo>
                      <a:cubicBezTo>
                        <a:pt x="3810" y="3620"/>
                        <a:pt x="3834" y="3623"/>
                        <a:pt x="3860" y="3630"/>
                      </a:cubicBezTo>
                      <a:cubicBezTo>
                        <a:pt x="4064" y="3687"/>
                        <a:pt x="4271" y="3739"/>
                        <a:pt x="4506" y="3801"/>
                      </a:cubicBezTo>
                      <a:cubicBezTo>
                        <a:pt x="4458" y="3844"/>
                        <a:pt x="4442" y="3863"/>
                        <a:pt x="4422" y="3876"/>
                      </a:cubicBezTo>
                      <a:cubicBezTo>
                        <a:pt x="4175" y="4037"/>
                        <a:pt x="4084" y="4271"/>
                        <a:pt x="4166" y="4546"/>
                      </a:cubicBezTo>
                      <a:cubicBezTo>
                        <a:pt x="4223" y="4738"/>
                        <a:pt x="4322" y="4919"/>
                        <a:pt x="4421" y="5095"/>
                      </a:cubicBezTo>
                      <a:cubicBezTo>
                        <a:pt x="4596" y="5409"/>
                        <a:pt x="4628" y="5726"/>
                        <a:pt x="4492" y="6060"/>
                      </a:cubicBezTo>
                      <a:cubicBezTo>
                        <a:pt x="4483" y="6078"/>
                        <a:pt x="4473" y="6099"/>
                        <a:pt x="4462" y="6118"/>
                      </a:cubicBezTo>
                      <a:cubicBezTo>
                        <a:pt x="4457" y="6125"/>
                        <a:pt x="4446" y="6130"/>
                        <a:pt x="4431" y="6142"/>
                      </a:cubicBezTo>
                      <a:cubicBezTo>
                        <a:pt x="3879" y="5708"/>
                        <a:pt x="3456" y="5195"/>
                        <a:pt x="3398" y="4460"/>
                      </a:cubicBezTo>
                      <a:cubicBezTo>
                        <a:pt x="3377" y="4197"/>
                        <a:pt x="3453" y="3961"/>
                        <a:pt x="3596" y="3743"/>
                      </a:cubicBezTo>
                      <a:cubicBezTo>
                        <a:pt x="3647" y="3666"/>
                        <a:pt x="3707" y="3620"/>
                        <a:pt x="3788" y="3620"/>
                      </a:cubicBezTo>
                      <a:close/>
                      <a:moveTo>
                        <a:pt x="1548" y="3839"/>
                      </a:moveTo>
                      <a:lnTo>
                        <a:pt x="1548" y="3839"/>
                      </a:lnTo>
                      <a:cubicBezTo>
                        <a:pt x="1493" y="4120"/>
                        <a:pt x="1427" y="4415"/>
                        <a:pt x="1381" y="4717"/>
                      </a:cubicBezTo>
                      <a:cubicBezTo>
                        <a:pt x="1361" y="4844"/>
                        <a:pt x="1364" y="4982"/>
                        <a:pt x="1390" y="5108"/>
                      </a:cubicBezTo>
                      <a:cubicBezTo>
                        <a:pt x="1450" y="5389"/>
                        <a:pt x="1338" y="5595"/>
                        <a:pt x="1123" y="5750"/>
                      </a:cubicBezTo>
                      <a:cubicBezTo>
                        <a:pt x="970" y="5860"/>
                        <a:pt x="799" y="5949"/>
                        <a:pt x="636" y="6051"/>
                      </a:cubicBezTo>
                      <a:cubicBezTo>
                        <a:pt x="520" y="6124"/>
                        <a:pt x="409" y="6201"/>
                        <a:pt x="295" y="6278"/>
                      </a:cubicBezTo>
                      <a:cubicBezTo>
                        <a:pt x="73" y="5716"/>
                        <a:pt x="913" y="4107"/>
                        <a:pt x="1548" y="3839"/>
                      </a:cubicBezTo>
                      <a:close/>
                      <a:moveTo>
                        <a:pt x="3232" y="3361"/>
                      </a:moveTo>
                      <a:cubicBezTo>
                        <a:pt x="3455" y="3361"/>
                        <a:pt x="3682" y="3387"/>
                        <a:pt x="3913" y="3432"/>
                      </a:cubicBezTo>
                      <a:cubicBezTo>
                        <a:pt x="4456" y="3537"/>
                        <a:pt x="4969" y="3716"/>
                        <a:pt x="5463" y="3973"/>
                      </a:cubicBezTo>
                      <a:cubicBezTo>
                        <a:pt x="6095" y="4302"/>
                        <a:pt x="6729" y="4636"/>
                        <a:pt x="7389" y="4905"/>
                      </a:cubicBezTo>
                      <a:cubicBezTo>
                        <a:pt x="8795" y="5478"/>
                        <a:pt x="10269" y="5714"/>
                        <a:pt x="11783" y="5714"/>
                      </a:cubicBezTo>
                      <a:cubicBezTo>
                        <a:pt x="11822" y="5714"/>
                        <a:pt x="11861" y="5714"/>
                        <a:pt x="11900" y="5714"/>
                      </a:cubicBezTo>
                      <a:cubicBezTo>
                        <a:pt x="13206" y="5701"/>
                        <a:pt x="14470" y="5481"/>
                        <a:pt x="15681" y="4993"/>
                      </a:cubicBezTo>
                      <a:cubicBezTo>
                        <a:pt x="16053" y="4843"/>
                        <a:pt x="16405" y="4650"/>
                        <a:pt x="16769" y="4479"/>
                      </a:cubicBezTo>
                      <a:cubicBezTo>
                        <a:pt x="17306" y="4228"/>
                        <a:pt x="17850" y="4000"/>
                        <a:pt x="18424" y="3862"/>
                      </a:cubicBezTo>
                      <a:lnTo>
                        <a:pt x="18424" y="3862"/>
                      </a:lnTo>
                      <a:cubicBezTo>
                        <a:pt x="17598" y="4283"/>
                        <a:pt x="16789" y="4743"/>
                        <a:pt x="15940" y="5112"/>
                      </a:cubicBezTo>
                      <a:cubicBezTo>
                        <a:pt x="14543" y="5726"/>
                        <a:pt x="13064" y="5926"/>
                        <a:pt x="11554" y="5926"/>
                      </a:cubicBezTo>
                      <a:cubicBezTo>
                        <a:pt x="11437" y="5926"/>
                        <a:pt x="11319" y="5925"/>
                        <a:pt x="11202" y="5922"/>
                      </a:cubicBezTo>
                      <a:cubicBezTo>
                        <a:pt x="9365" y="5886"/>
                        <a:pt x="7664" y="5369"/>
                        <a:pt x="6059" y="4497"/>
                      </a:cubicBezTo>
                      <a:cubicBezTo>
                        <a:pt x="5638" y="4270"/>
                        <a:pt x="5221" y="4037"/>
                        <a:pt x="4794" y="3820"/>
                      </a:cubicBezTo>
                      <a:cubicBezTo>
                        <a:pt x="4352" y="3594"/>
                        <a:pt x="3885" y="3461"/>
                        <a:pt x="3394" y="3461"/>
                      </a:cubicBezTo>
                      <a:cubicBezTo>
                        <a:pt x="3310" y="3461"/>
                        <a:pt x="3225" y="3465"/>
                        <a:pt x="3140" y="3473"/>
                      </a:cubicBezTo>
                      <a:cubicBezTo>
                        <a:pt x="2344" y="3547"/>
                        <a:pt x="1732" y="4146"/>
                        <a:pt x="1756" y="5025"/>
                      </a:cubicBezTo>
                      <a:cubicBezTo>
                        <a:pt x="1763" y="5297"/>
                        <a:pt x="1832" y="5517"/>
                        <a:pt x="2041" y="5711"/>
                      </a:cubicBezTo>
                      <a:cubicBezTo>
                        <a:pt x="2304" y="5954"/>
                        <a:pt x="2465" y="6419"/>
                        <a:pt x="2439" y="6770"/>
                      </a:cubicBezTo>
                      <a:cubicBezTo>
                        <a:pt x="2366" y="6665"/>
                        <a:pt x="2313" y="6589"/>
                        <a:pt x="2262" y="6511"/>
                      </a:cubicBezTo>
                      <a:cubicBezTo>
                        <a:pt x="2143" y="6333"/>
                        <a:pt x="2036" y="6144"/>
                        <a:pt x="1902" y="5979"/>
                      </a:cubicBezTo>
                      <a:cubicBezTo>
                        <a:pt x="1440" y="5407"/>
                        <a:pt x="1391" y="4774"/>
                        <a:pt x="1612" y="4099"/>
                      </a:cubicBezTo>
                      <a:cubicBezTo>
                        <a:pt x="1642" y="4009"/>
                        <a:pt x="1715" y="3918"/>
                        <a:pt x="1792" y="3856"/>
                      </a:cubicBezTo>
                      <a:cubicBezTo>
                        <a:pt x="2232" y="3499"/>
                        <a:pt x="2719" y="3361"/>
                        <a:pt x="3232" y="3361"/>
                      </a:cubicBezTo>
                      <a:close/>
                      <a:moveTo>
                        <a:pt x="3176" y="3603"/>
                      </a:moveTo>
                      <a:lnTo>
                        <a:pt x="3176" y="3603"/>
                      </a:lnTo>
                      <a:cubicBezTo>
                        <a:pt x="3111" y="3659"/>
                        <a:pt x="3063" y="3700"/>
                        <a:pt x="3017" y="3742"/>
                      </a:cubicBezTo>
                      <a:cubicBezTo>
                        <a:pt x="2658" y="4059"/>
                        <a:pt x="2568" y="4393"/>
                        <a:pt x="2751" y="4835"/>
                      </a:cubicBezTo>
                      <a:cubicBezTo>
                        <a:pt x="2913" y="5230"/>
                        <a:pt x="2991" y="5631"/>
                        <a:pt x="2937" y="6057"/>
                      </a:cubicBezTo>
                      <a:cubicBezTo>
                        <a:pt x="2901" y="6344"/>
                        <a:pt x="2788" y="6588"/>
                        <a:pt x="2548" y="6822"/>
                      </a:cubicBezTo>
                      <a:cubicBezTo>
                        <a:pt x="2577" y="6289"/>
                        <a:pt x="2386" y="5886"/>
                        <a:pt x="2070" y="5535"/>
                      </a:cubicBezTo>
                      <a:cubicBezTo>
                        <a:pt x="1946" y="5397"/>
                        <a:pt x="1886" y="5241"/>
                        <a:pt x="1870" y="5060"/>
                      </a:cubicBezTo>
                      <a:cubicBezTo>
                        <a:pt x="1792" y="4161"/>
                        <a:pt x="2552" y="3613"/>
                        <a:pt x="3176" y="3603"/>
                      </a:cubicBezTo>
                      <a:close/>
                      <a:moveTo>
                        <a:pt x="22157" y="3217"/>
                      </a:moveTo>
                      <a:cubicBezTo>
                        <a:pt x="22385" y="3253"/>
                        <a:pt x="22616" y="3273"/>
                        <a:pt x="22838" y="3331"/>
                      </a:cubicBezTo>
                      <a:cubicBezTo>
                        <a:pt x="24053" y="3648"/>
                        <a:pt x="24815" y="4952"/>
                        <a:pt x="24500" y="6166"/>
                      </a:cubicBezTo>
                      <a:cubicBezTo>
                        <a:pt x="24433" y="6428"/>
                        <a:pt x="24312" y="6662"/>
                        <a:pt x="24062" y="6796"/>
                      </a:cubicBezTo>
                      <a:cubicBezTo>
                        <a:pt x="23970" y="6846"/>
                        <a:pt x="23876" y="6868"/>
                        <a:pt x="23787" y="6868"/>
                      </a:cubicBezTo>
                      <a:cubicBezTo>
                        <a:pt x="23519" y="6868"/>
                        <a:pt x="23295" y="6664"/>
                        <a:pt x="23304" y="6364"/>
                      </a:cubicBezTo>
                      <a:cubicBezTo>
                        <a:pt x="23311" y="6133"/>
                        <a:pt x="23451" y="5980"/>
                        <a:pt x="23663" y="5980"/>
                      </a:cubicBezTo>
                      <a:cubicBezTo>
                        <a:pt x="23686" y="5980"/>
                        <a:pt x="23709" y="5982"/>
                        <a:pt x="23734" y="5985"/>
                      </a:cubicBezTo>
                      <a:cubicBezTo>
                        <a:pt x="23861" y="6004"/>
                        <a:pt x="23982" y="6068"/>
                        <a:pt x="24102" y="6118"/>
                      </a:cubicBezTo>
                      <a:cubicBezTo>
                        <a:pt x="24151" y="6137"/>
                        <a:pt x="24192" y="6173"/>
                        <a:pt x="24237" y="6201"/>
                      </a:cubicBezTo>
                      <a:cubicBezTo>
                        <a:pt x="24253" y="6189"/>
                        <a:pt x="24270" y="6174"/>
                        <a:pt x="24286" y="6161"/>
                      </a:cubicBezTo>
                      <a:cubicBezTo>
                        <a:pt x="24263" y="4697"/>
                        <a:pt x="23460" y="3795"/>
                        <a:pt x="22145" y="3266"/>
                      </a:cubicBezTo>
                      <a:cubicBezTo>
                        <a:pt x="22148" y="3250"/>
                        <a:pt x="22153" y="3232"/>
                        <a:pt x="22157" y="3217"/>
                      </a:cubicBezTo>
                      <a:close/>
                      <a:moveTo>
                        <a:pt x="19317" y="3780"/>
                      </a:moveTo>
                      <a:cubicBezTo>
                        <a:pt x="19356" y="3780"/>
                        <a:pt x="19395" y="3781"/>
                        <a:pt x="19434" y="3783"/>
                      </a:cubicBezTo>
                      <a:cubicBezTo>
                        <a:pt x="19198" y="3914"/>
                        <a:pt x="18959" y="4038"/>
                        <a:pt x="18733" y="4177"/>
                      </a:cubicBezTo>
                      <a:cubicBezTo>
                        <a:pt x="18238" y="4481"/>
                        <a:pt x="17879" y="4888"/>
                        <a:pt x="17805" y="5487"/>
                      </a:cubicBezTo>
                      <a:cubicBezTo>
                        <a:pt x="17786" y="5641"/>
                        <a:pt x="17815" y="5804"/>
                        <a:pt x="17835" y="5960"/>
                      </a:cubicBezTo>
                      <a:cubicBezTo>
                        <a:pt x="17842" y="6026"/>
                        <a:pt x="17865" y="6068"/>
                        <a:pt x="17912" y="6068"/>
                      </a:cubicBezTo>
                      <a:cubicBezTo>
                        <a:pt x="17936" y="6068"/>
                        <a:pt x="17965" y="6057"/>
                        <a:pt x="18003" y="6034"/>
                      </a:cubicBezTo>
                      <a:cubicBezTo>
                        <a:pt x="18057" y="5999"/>
                        <a:pt x="18105" y="5983"/>
                        <a:pt x="18150" y="5983"/>
                      </a:cubicBezTo>
                      <a:cubicBezTo>
                        <a:pt x="18226" y="5983"/>
                        <a:pt x="18290" y="6031"/>
                        <a:pt x="18349" y="6124"/>
                      </a:cubicBezTo>
                      <a:cubicBezTo>
                        <a:pt x="18494" y="6355"/>
                        <a:pt x="18408" y="6707"/>
                        <a:pt x="18174" y="6851"/>
                      </a:cubicBezTo>
                      <a:cubicBezTo>
                        <a:pt x="18100" y="6896"/>
                        <a:pt x="18019" y="6918"/>
                        <a:pt x="17938" y="6918"/>
                      </a:cubicBezTo>
                      <a:cubicBezTo>
                        <a:pt x="17767" y="6918"/>
                        <a:pt x="17598" y="6821"/>
                        <a:pt x="17499" y="6642"/>
                      </a:cubicBezTo>
                      <a:cubicBezTo>
                        <a:pt x="17293" y="6272"/>
                        <a:pt x="17293" y="5876"/>
                        <a:pt x="17369" y="5472"/>
                      </a:cubicBezTo>
                      <a:cubicBezTo>
                        <a:pt x="17486" y="4842"/>
                        <a:pt x="17824" y="4347"/>
                        <a:pt x="18364" y="4023"/>
                      </a:cubicBezTo>
                      <a:cubicBezTo>
                        <a:pt x="18645" y="3854"/>
                        <a:pt x="18978" y="3780"/>
                        <a:pt x="19317" y="3780"/>
                      </a:cubicBezTo>
                      <a:close/>
                      <a:moveTo>
                        <a:pt x="13958" y="2899"/>
                      </a:moveTo>
                      <a:cubicBezTo>
                        <a:pt x="14085" y="2899"/>
                        <a:pt x="14197" y="2986"/>
                        <a:pt x="14250" y="3116"/>
                      </a:cubicBezTo>
                      <a:cubicBezTo>
                        <a:pt x="14307" y="3255"/>
                        <a:pt x="14268" y="3469"/>
                        <a:pt x="14147" y="3531"/>
                      </a:cubicBezTo>
                      <a:cubicBezTo>
                        <a:pt x="14107" y="3552"/>
                        <a:pt x="14054" y="3562"/>
                        <a:pt x="14002" y="3562"/>
                      </a:cubicBezTo>
                      <a:cubicBezTo>
                        <a:pt x="13961" y="3562"/>
                        <a:pt x="13921" y="3556"/>
                        <a:pt x="13889" y="3542"/>
                      </a:cubicBezTo>
                      <a:cubicBezTo>
                        <a:pt x="13859" y="3531"/>
                        <a:pt x="13834" y="3525"/>
                        <a:pt x="13813" y="3525"/>
                      </a:cubicBezTo>
                      <a:cubicBezTo>
                        <a:pt x="13763" y="3525"/>
                        <a:pt x="13735" y="3555"/>
                        <a:pt x="13725" y="3607"/>
                      </a:cubicBezTo>
                      <a:cubicBezTo>
                        <a:pt x="13705" y="3727"/>
                        <a:pt x="13681" y="3865"/>
                        <a:pt x="13719" y="3973"/>
                      </a:cubicBezTo>
                      <a:cubicBezTo>
                        <a:pt x="13820" y="4254"/>
                        <a:pt x="14040" y="4426"/>
                        <a:pt x="14330" y="4498"/>
                      </a:cubicBezTo>
                      <a:cubicBezTo>
                        <a:pt x="14351" y="4503"/>
                        <a:pt x="14373" y="4506"/>
                        <a:pt x="14397" y="4506"/>
                      </a:cubicBezTo>
                      <a:cubicBezTo>
                        <a:pt x="14449" y="4506"/>
                        <a:pt x="14504" y="4493"/>
                        <a:pt x="14552" y="4476"/>
                      </a:cubicBezTo>
                      <a:cubicBezTo>
                        <a:pt x="15500" y="4145"/>
                        <a:pt x="16445" y="3799"/>
                        <a:pt x="17396" y="3473"/>
                      </a:cubicBezTo>
                      <a:cubicBezTo>
                        <a:pt x="18347" y="3148"/>
                        <a:pt x="19319" y="2910"/>
                        <a:pt x="20332" y="2910"/>
                      </a:cubicBezTo>
                      <a:cubicBezTo>
                        <a:pt x="20364" y="2910"/>
                        <a:pt x="20396" y="2910"/>
                        <a:pt x="20427" y="2910"/>
                      </a:cubicBezTo>
                      <a:cubicBezTo>
                        <a:pt x="20705" y="2914"/>
                        <a:pt x="20985" y="2948"/>
                        <a:pt x="21260" y="2995"/>
                      </a:cubicBezTo>
                      <a:cubicBezTo>
                        <a:pt x="21774" y="3082"/>
                        <a:pt x="22166" y="3360"/>
                        <a:pt x="22411" y="3819"/>
                      </a:cubicBezTo>
                      <a:cubicBezTo>
                        <a:pt x="22825" y="4596"/>
                        <a:pt x="22917" y="5401"/>
                        <a:pt x="22437" y="6171"/>
                      </a:cubicBezTo>
                      <a:cubicBezTo>
                        <a:pt x="22006" y="6866"/>
                        <a:pt x="21317" y="7134"/>
                        <a:pt x="20521" y="7134"/>
                      </a:cubicBezTo>
                      <a:cubicBezTo>
                        <a:pt x="20511" y="7134"/>
                        <a:pt x="20500" y="7134"/>
                        <a:pt x="20489" y="7134"/>
                      </a:cubicBezTo>
                      <a:cubicBezTo>
                        <a:pt x="19657" y="7126"/>
                        <a:pt x="19041" y="6661"/>
                        <a:pt x="18762" y="5877"/>
                      </a:cubicBezTo>
                      <a:cubicBezTo>
                        <a:pt x="18595" y="5409"/>
                        <a:pt x="18702" y="4999"/>
                        <a:pt x="18990" y="4626"/>
                      </a:cubicBezTo>
                      <a:cubicBezTo>
                        <a:pt x="19248" y="4293"/>
                        <a:pt x="19664" y="4106"/>
                        <a:pt x="20081" y="4106"/>
                      </a:cubicBezTo>
                      <a:cubicBezTo>
                        <a:pt x="20208" y="4106"/>
                        <a:pt x="20335" y="4123"/>
                        <a:pt x="20458" y="4159"/>
                      </a:cubicBezTo>
                      <a:cubicBezTo>
                        <a:pt x="20888" y="4283"/>
                        <a:pt x="21143" y="4667"/>
                        <a:pt x="21093" y="5112"/>
                      </a:cubicBezTo>
                      <a:cubicBezTo>
                        <a:pt x="21043" y="5572"/>
                        <a:pt x="20830" y="5908"/>
                        <a:pt x="20377" y="6066"/>
                      </a:cubicBezTo>
                      <a:cubicBezTo>
                        <a:pt x="20350" y="6075"/>
                        <a:pt x="20328" y="6099"/>
                        <a:pt x="20303" y="6117"/>
                      </a:cubicBezTo>
                      <a:lnTo>
                        <a:pt x="20312" y="6170"/>
                      </a:lnTo>
                      <a:cubicBezTo>
                        <a:pt x="20330" y="6169"/>
                        <a:pt x="20348" y="6169"/>
                        <a:pt x="20366" y="6169"/>
                      </a:cubicBezTo>
                      <a:cubicBezTo>
                        <a:pt x="20400" y="6169"/>
                        <a:pt x="20434" y="6170"/>
                        <a:pt x="20468" y="6170"/>
                      </a:cubicBezTo>
                      <a:cubicBezTo>
                        <a:pt x="20530" y="6170"/>
                        <a:pt x="20591" y="6167"/>
                        <a:pt x="20647" y="6150"/>
                      </a:cubicBezTo>
                      <a:cubicBezTo>
                        <a:pt x="21169" y="5985"/>
                        <a:pt x="21460" y="5606"/>
                        <a:pt x="21574" y="5087"/>
                      </a:cubicBezTo>
                      <a:cubicBezTo>
                        <a:pt x="21683" y="4589"/>
                        <a:pt x="21525" y="4177"/>
                        <a:pt x="21123" y="3863"/>
                      </a:cubicBezTo>
                      <a:cubicBezTo>
                        <a:pt x="20914" y="3700"/>
                        <a:pt x="20669" y="3616"/>
                        <a:pt x="20410" y="3616"/>
                      </a:cubicBezTo>
                      <a:cubicBezTo>
                        <a:pt x="20397" y="3616"/>
                        <a:pt x="20383" y="3616"/>
                        <a:pt x="20369" y="3617"/>
                      </a:cubicBezTo>
                      <a:cubicBezTo>
                        <a:pt x="19859" y="3632"/>
                        <a:pt x="19348" y="3654"/>
                        <a:pt x="18842" y="3708"/>
                      </a:cubicBezTo>
                      <a:cubicBezTo>
                        <a:pt x="18128" y="3784"/>
                        <a:pt x="17468" y="4058"/>
                        <a:pt x="16836" y="4376"/>
                      </a:cubicBezTo>
                      <a:cubicBezTo>
                        <a:pt x="15912" y="4839"/>
                        <a:pt x="14971" y="5240"/>
                        <a:pt x="13954" y="5435"/>
                      </a:cubicBezTo>
                      <a:cubicBezTo>
                        <a:pt x="13228" y="5573"/>
                        <a:pt x="12502" y="5642"/>
                        <a:pt x="11777" y="5642"/>
                      </a:cubicBezTo>
                      <a:cubicBezTo>
                        <a:pt x="11011" y="5642"/>
                        <a:pt x="10246" y="5566"/>
                        <a:pt x="9482" y="5415"/>
                      </a:cubicBezTo>
                      <a:cubicBezTo>
                        <a:pt x="8371" y="5195"/>
                        <a:pt x="7312" y="4836"/>
                        <a:pt x="6311" y="4291"/>
                      </a:cubicBezTo>
                      <a:cubicBezTo>
                        <a:pt x="5614" y="3912"/>
                        <a:pt x="4917" y="3520"/>
                        <a:pt x="4120" y="3361"/>
                      </a:cubicBezTo>
                      <a:cubicBezTo>
                        <a:pt x="3828" y="3302"/>
                        <a:pt x="3539" y="3260"/>
                        <a:pt x="3250" y="3260"/>
                      </a:cubicBezTo>
                      <a:cubicBezTo>
                        <a:pt x="3018" y="3260"/>
                        <a:pt x="2786" y="3287"/>
                        <a:pt x="2555" y="3354"/>
                      </a:cubicBezTo>
                      <a:cubicBezTo>
                        <a:pt x="2331" y="3418"/>
                        <a:pt x="2118" y="3522"/>
                        <a:pt x="1901" y="3607"/>
                      </a:cubicBezTo>
                      <a:cubicBezTo>
                        <a:pt x="1892" y="3598"/>
                        <a:pt x="1884" y="3591"/>
                        <a:pt x="1874" y="3582"/>
                      </a:cubicBezTo>
                      <a:cubicBezTo>
                        <a:pt x="2088" y="3454"/>
                        <a:pt x="2292" y="3302"/>
                        <a:pt x="2522" y="3200"/>
                      </a:cubicBezTo>
                      <a:cubicBezTo>
                        <a:pt x="2934" y="3020"/>
                        <a:pt x="3347" y="2925"/>
                        <a:pt x="3764" y="2925"/>
                      </a:cubicBezTo>
                      <a:cubicBezTo>
                        <a:pt x="4146" y="2925"/>
                        <a:pt x="4530" y="3005"/>
                        <a:pt x="4917" y="3174"/>
                      </a:cubicBezTo>
                      <a:cubicBezTo>
                        <a:pt x="5879" y="3593"/>
                        <a:pt x="6851" y="3986"/>
                        <a:pt x="7820" y="4388"/>
                      </a:cubicBezTo>
                      <a:cubicBezTo>
                        <a:pt x="7985" y="4457"/>
                        <a:pt x="8157" y="4513"/>
                        <a:pt x="8343" y="4584"/>
                      </a:cubicBezTo>
                      <a:cubicBezTo>
                        <a:pt x="8332" y="4471"/>
                        <a:pt x="8321" y="4363"/>
                        <a:pt x="8313" y="4253"/>
                      </a:cubicBezTo>
                      <a:cubicBezTo>
                        <a:pt x="8287" y="3903"/>
                        <a:pt x="8359" y="3575"/>
                        <a:pt x="8554" y="3281"/>
                      </a:cubicBezTo>
                      <a:cubicBezTo>
                        <a:pt x="8665" y="3115"/>
                        <a:pt x="8852" y="3006"/>
                        <a:pt x="9018" y="3006"/>
                      </a:cubicBezTo>
                      <a:cubicBezTo>
                        <a:pt x="9058" y="3006"/>
                        <a:pt x="9097" y="3012"/>
                        <a:pt x="9133" y="3026"/>
                      </a:cubicBezTo>
                      <a:cubicBezTo>
                        <a:pt x="9229" y="3062"/>
                        <a:pt x="9325" y="3134"/>
                        <a:pt x="9386" y="3217"/>
                      </a:cubicBezTo>
                      <a:cubicBezTo>
                        <a:pt x="9475" y="3338"/>
                        <a:pt x="9425" y="3522"/>
                        <a:pt x="9308" y="3597"/>
                      </a:cubicBezTo>
                      <a:cubicBezTo>
                        <a:pt x="9265" y="3625"/>
                        <a:pt x="9227" y="3638"/>
                        <a:pt x="9192" y="3638"/>
                      </a:cubicBezTo>
                      <a:cubicBezTo>
                        <a:pt x="9111" y="3638"/>
                        <a:pt x="9048" y="3569"/>
                        <a:pt x="8988" y="3458"/>
                      </a:cubicBezTo>
                      <a:cubicBezTo>
                        <a:pt x="8942" y="3530"/>
                        <a:pt x="8899" y="3576"/>
                        <a:pt x="8881" y="3630"/>
                      </a:cubicBezTo>
                      <a:cubicBezTo>
                        <a:pt x="8803" y="3857"/>
                        <a:pt x="8849" y="4080"/>
                        <a:pt x="8952" y="4285"/>
                      </a:cubicBezTo>
                      <a:cubicBezTo>
                        <a:pt x="9029" y="4435"/>
                        <a:pt x="9126" y="4577"/>
                        <a:pt x="9230" y="4709"/>
                      </a:cubicBezTo>
                      <a:cubicBezTo>
                        <a:pt x="9276" y="4769"/>
                        <a:pt x="9363" y="4821"/>
                        <a:pt x="9437" y="4830"/>
                      </a:cubicBezTo>
                      <a:cubicBezTo>
                        <a:pt x="9979" y="4900"/>
                        <a:pt x="10523" y="4956"/>
                        <a:pt x="11104" y="5022"/>
                      </a:cubicBezTo>
                      <a:cubicBezTo>
                        <a:pt x="11066" y="4950"/>
                        <a:pt x="11057" y="4916"/>
                        <a:pt x="11036" y="4895"/>
                      </a:cubicBezTo>
                      <a:cubicBezTo>
                        <a:pt x="10785" y="4642"/>
                        <a:pt x="10785" y="4332"/>
                        <a:pt x="10837" y="4015"/>
                      </a:cubicBezTo>
                      <a:cubicBezTo>
                        <a:pt x="10865" y="3849"/>
                        <a:pt x="10910" y="3682"/>
                        <a:pt x="10972" y="3525"/>
                      </a:cubicBezTo>
                      <a:cubicBezTo>
                        <a:pt x="11089" y="3224"/>
                        <a:pt x="11395" y="3018"/>
                        <a:pt x="11680" y="3018"/>
                      </a:cubicBezTo>
                      <a:cubicBezTo>
                        <a:pt x="11698" y="3018"/>
                        <a:pt x="11715" y="3019"/>
                        <a:pt x="11733" y="3021"/>
                      </a:cubicBezTo>
                      <a:cubicBezTo>
                        <a:pt x="11917" y="3039"/>
                        <a:pt x="12069" y="3160"/>
                        <a:pt x="12103" y="3323"/>
                      </a:cubicBezTo>
                      <a:cubicBezTo>
                        <a:pt x="12138" y="3486"/>
                        <a:pt x="12086" y="3617"/>
                        <a:pt x="11947" y="3710"/>
                      </a:cubicBezTo>
                      <a:cubicBezTo>
                        <a:pt x="11885" y="3751"/>
                        <a:pt x="11825" y="3771"/>
                        <a:pt x="11768" y="3771"/>
                      </a:cubicBezTo>
                      <a:cubicBezTo>
                        <a:pt x="11670" y="3771"/>
                        <a:pt x="11583" y="3711"/>
                        <a:pt x="11524" y="3597"/>
                      </a:cubicBezTo>
                      <a:cubicBezTo>
                        <a:pt x="11513" y="3573"/>
                        <a:pt x="11497" y="3553"/>
                        <a:pt x="11455" y="3484"/>
                      </a:cubicBezTo>
                      <a:cubicBezTo>
                        <a:pt x="11410" y="3598"/>
                        <a:pt x="11362" y="3676"/>
                        <a:pt x="11350" y="3757"/>
                      </a:cubicBezTo>
                      <a:cubicBezTo>
                        <a:pt x="11296" y="4129"/>
                        <a:pt x="11502" y="4532"/>
                        <a:pt x="11844" y="4709"/>
                      </a:cubicBezTo>
                      <a:cubicBezTo>
                        <a:pt x="12049" y="4815"/>
                        <a:pt x="12257" y="4903"/>
                        <a:pt x="12487" y="4903"/>
                      </a:cubicBezTo>
                      <a:cubicBezTo>
                        <a:pt x="12559" y="4903"/>
                        <a:pt x="12633" y="4894"/>
                        <a:pt x="12710" y="4875"/>
                      </a:cubicBezTo>
                      <a:cubicBezTo>
                        <a:pt x="13035" y="4795"/>
                        <a:pt x="13369" y="4755"/>
                        <a:pt x="13699" y="4696"/>
                      </a:cubicBezTo>
                      <a:cubicBezTo>
                        <a:pt x="13713" y="4693"/>
                        <a:pt x="13725" y="4681"/>
                        <a:pt x="13758" y="4662"/>
                      </a:cubicBezTo>
                      <a:cubicBezTo>
                        <a:pt x="13719" y="4608"/>
                        <a:pt x="13690" y="4548"/>
                        <a:pt x="13644" y="4510"/>
                      </a:cubicBezTo>
                      <a:cubicBezTo>
                        <a:pt x="13217" y="4151"/>
                        <a:pt x="13188" y="3436"/>
                        <a:pt x="13595" y="3057"/>
                      </a:cubicBezTo>
                      <a:cubicBezTo>
                        <a:pt x="13672" y="2987"/>
                        <a:pt x="13780" y="2937"/>
                        <a:pt x="13882" y="2909"/>
                      </a:cubicBezTo>
                      <a:cubicBezTo>
                        <a:pt x="13908" y="2902"/>
                        <a:pt x="13933" y="2899"/>
                        <a:pt x="13958" y="2899"/>
                      </a:cubicBezTo>
                      <a:close/>
                      <a:moveTo>
                        <a:pt x="22482" y="2998"/>
                      </a:moveTo>
                      <a:cubicBezTo>
                        <a:pt x="22604" y="2998"/>
                        <a:pt x="22727" y="3007"/>
                        <a:pt x="22851" y="3023"/>
                      </a:cubicBezTo>
                      <a:cubicBezTo>
                        <a:pt x="24317" y="3207"/>
                        <a:pt x="25420" y="4780"/>
                        <a:pt x="25061" y="6199"/>
                      </a:cubicBezTo>
                      <a:cubicBezTo>
                        <a:pt x="24932" y="6713"/>
                        <a:pt x="24636" y="7103"/>
                        <a:pt x="24118" y="7281"/>
                      </a:cubicBezTo>
                      <a:cubicBezTo>
                        <a:pt x="24028" y="7312"/>
                        <a:pt x="23936" y="7327"/>
                        <a:pt x="23845" y="7327"/>
                      </a:cubicBezTo>
                      <a:cubicBezTo>
                        <a:pt x="23566" y="7327"/>
                        <a:pt x="23294" y="7185"/>
                        <a:pt x="23112" y="6940"/>
                      </a:cubicBezTo>
                      <a:cubicBezTo>
                        <a:pt x="22906" y="6662"/>
                        <a:pt x="22916" y="6262"/>
                        <a:pt x="23133" y="5952"/>
                      </a:cubicBezTo>
                      <a:cubicBezTo>
                        <a:pt x="23250" y="5785"/>
                        <a:pt x="23429" y="5700"/>
                        <a:pt x="23603" y="5700"/>
                      </a:cubicBezTo>
                      <a:cubicBezTo>
                        <a:pt x="23778" y="5700"/>
                        <a:pt x="23947" y="5785"/>
                        <a:pt x="24043" y="5957"/>
                      </a:cubicBezTo>
                      <a:cubicBezTo>
                        <a:pt x="23992" y="5944"/>
                        <a:pt x="23951" y="5934"/>
                        <a:pt x="23911" y="5922"/>
                      </a:cubicBezTo>
                      <a:cubicBezTo>
                        <a:pt x="23830" y="5899"/>
                        <a:pt x="23750" y="5884"/>
                        <a:pt x="23673" y="5884"/>
                      </a:cubicBezTo>
                      <a:cubicBezTo>
                        <a:pt x="23543" y="5884"/>
                        <a:pt x="23422" y="5928"/>
                        <a:pt x="23325" y="6052"/>
                      </a:cubicBezTo>
                      <a:cubicBezTo>
                        <a:pt x="23179" y="6240"/>
                        <a:pt x="23178" y="6450"/>
                        <a:pt x="23281" y="6659"/>
                      </a:cubicBezTo>
                      <a:cubicBezTo>
                        <a:pt x="23379" y="6855"/>
                        <a:pt x="23576" y="6969"/>
                        <a:pt x="23788" y="6969"/>
                      </a:cubicBezTo>
                      <a:cubicBezTo>
                        <a:pt x="23810" y="6969"/>
                        <a:pt x="23832" y="6968"/>
                        <a:pt x="23855" y="6966"/>
                      </a:cubicBezTo>
                      <a:cubicBezTo>
                        <a:pt x="24168" y="6930"/>
                        <a:pt x="24379" y="6747"/>
                        <a:pt x="24508" y="6474"/>
                      </a:cubicBezTo>
                      <a:cubicBezTo>
                        <a:pt x="24730" y="6008"/>
                        <a:pt x="24749" y="5518"/>
                        <a:pt x="24624" y="5025"/>
                      </a:cubicBezTo>
                      <a:cubicBezTo>
                        <a:pt x="24343" y="3928"/>
                        <a:pt x="23434" y="3188"/>
                        <a:pt x="22305" y="3129"/>
                      </a:cubicBezTo>
                      <a:cubicBezTo>
                        <a:pt x="22259" y="3127"/>
                        <a:pt x="22214" y="3126"/>
                        <a:pt x="22169" y="3126"/>
                      </a:cubicBezTo>
                      <a:cubicBezTo>
                        <a:pt x="22093" y="3126"/>
                        <a:pt x="22018" y="3128"/>
                        <a:pt x="21942" y="3128"/>
                      </a:cubicBezTo>
                      <a:lnTo>
                        <a:pt x="21946" y="3074"/>
                      </a:lnTo>
                      <a:cubicBezTo>
                        <a:pt x="22122" y="3019"/>
                        <a:pt x="22301" y="2998"/>
                        <a:pt x="22482" y="2998"/>
                      </a:cubicBezTo>
                      <a:close/>
                      <a:moveTo>
                        <a:pt x="17830" y="4263"/>
                      </a:moveTo>
                      <a:cubicBezTo>
                        <a:pt x="17840" y="4276"/>
                        <a:pt x="17848" y="4290"/>
                        <a:pt x="17856" y="4304"/>
                      </a:cubicBezTo>
                      <a:cubicBezTo>
                        <a:pt x="17763" y="4377"/>
                        <a:pt x="17679" y="4461"/>
                        <a:pt x="17580" y="4522"/>
                      </a:cubicBezTo>
                      <a:cubicBezTo>
                        <a:pt x="16902" y="4935"/>
                        <a:pt x="16311" y="5431"/>
                        <a:pt x="16014" y="6196"/>
                      </a:cubicBezTo>
                      <a:cubicBezTo>
                        <a:pt x="15950" y="6358"/>
                        <a:pt x="15912" y="6533"/>
                        <a:pt x="15887" y="6705"/>
                      </a:cubicBezTo>
                      <a:cubicBezTo>
                        <a:pt x="15874" y="6801"/>
                        <a:pt x="15893" y="6846"/>
                        <a:pt x="15944" y="6846"/>
                      </a:cubicBezTo>
                      <a:cubicBezTo>
                        <a:pt x="15972" y="6846"/>
                        <a:pt x="16009" y="6833"/>
                        <a:pt x="16056" y="6809"/>
                      </a:cubicBezTo>
                      <a:cubicBezTo>
                        <a:pt x="16118" y="6775"/>
                        <a:pt x="16177" y="6759"/>
                        <a:pt x="16230" y="6759"/>
                      </a:cubicBezTo>
                      <a:cubicBezTo>
                        <a:pt x="16369" y="6759"/>
                        <a:pt x="16469" y="6866"/>
                        <a:pt x="16475" y="7049"/>
                      </a:cubicBezTo>
                      <a:cubicBezTo>
                        <a:pt x="16482" y="7297"/>
                        <a:pt x="16364" y="7503"/>
                        <a:pt x="16172" y="7569"/>
                      </a:cubicBezTo>
                      <a:cubicBezTo>
                        <a:pt x="16104" y="7592"/>
                        <a:pt x="16036" y="7604"/>
                        <a:pt x="15969" y="7604"/>
                      </a:cubicBezTo>
                      <a:cubicBezTo>
                        <a:pt x="15795" y="7604"/>
                        <a:pt x="15636" y="7525"/>
                        <a:pt x="15530" y="7374"/>
                      </a:cubicBezTo>
                      <a:cubicBezTo>
                        <a:pt x="15325" y="7085"/>
                        <a:pt x="15308" y="6758"/>
                        <a:pt x="15361" y="6425"/>
                      </a:cubicBezTo>
                      <a:cubicBezTo>
                        <a:pt x="15431" y="5984"/>
                        <a:pt x="15632" y="5604"/>
                        <a:pt x="15943" y="5286"/>
                      </a:cubicBezTo>
                      <a:cubicBezTo>
                        <a:pt x="15980" y="5247"/>
                        <a:pt x="16025" y="5212"/>
                        <a:pt x="16072" y="5186"/>
                      </a:cubicBezTo>
                      <a:cubicBezTo>
                        <a:pt x="16620" y="4896"/>
                        <a:pt x="17167" y="4607"/>
                        <a:pt x="17716" y="4318"/>
                      </a:cubicBezTo>
                      <a:cubicBezTo>
                        <a:pt x="17753" y="4300"/>
                        <a:pt x="17792" y="4281"/>
                        <a:pt x="17830" y="4263"/>
                      </a:cubicBezTo>
                      <a:close/>
                      <a:moveTo>
                        <a:pt x="23696" y="1"/>
                      </a:moveTo>
                      <a:cubicBezTo>
                        <a:pt x="23424" y="1"/>
                        <a:pt x="23149" y="115"/>
                        <a:pt x="22951" y="356"/>
                      </a:cubicBezTo>
                      <a:cubicBezTo>
                        <a:pt x="22713" y="645"/>
                        <a:pt x="22727" y="1058"/>
                        <a:pt x="22983" y="1336"/>
                      </a:cubicBezTo>
                      <a:cubicBezTo>
                        <a:pt x="23107" y="1471"/>
                        <a:pt x="23251" y="1538"/>
                        <a:pt x="23408" y="1538"/>
                      </a:cubicBezTo>
                      <a:cubicBezTo>
                        <a:pt x="23545" y="1538"/>
                        <a:pt x="23691" y="1487"/>
                        <a:pt x="23842" y="1383"/>
                      </a:cubicBezTo>
                      <a:cubicBezTo>
                        <a:pt x="23850" y="1380"/>
                        <a:pt x="23862" y="1382"/>
                        <a:pt x="23892" y="1380"/>
                      </a:cubicBezTo>
                      <a:lnTo>
                        <a:pt x="23892" y="1380"/>
                      </a:lnTo>
                      <a:cubicBezTo>
                        <a:pt x="23892" y="1439"/>
                        <a:pt x="23898" y="1499"/>
                        <a:pt x="23891" y="1556"/>
                      </a:cubicBezTo>
                      <a:cubicBezTo>
                        <a:pt x="23811" y="2115"/>
                        <a:pt x="23518" y="2534"/>
                        <a:pt x="23036" y="2819"/>
                      </a:cubicBezTo>
                      <a:cubicBezTo>
                        <a:pt x="22967" y="2862"/>
                        <a:pt x="22874" y="2882"/>
                        <a:pt x="22791" y="2882"/>
                      </a:cubicBezTo>
                      <a:cubicBezTo>
                        <a:pt x="22785" y="2882"/>
                        <a:pt x="22779" y="2881"/>
                        <a:pt x="22773" y="2881"/>
                      </a:cubicBezTo>
                      <a:cubicBezTo>
                        <a:pt x="22694" y="2878"/>
                        <a:pt x="22614" y="2876"/>
                        <a:pt x="22535" y="2876"/>
                      </a:cubicBezTo>
                      <a:cubicBezTo>
                        <a:pt x="22297" y="2876"/>
                        <a:pt x="22061" y="2897"/>
                        <a:pt x="21831" y="2985"/>
                      </a:cubicBezTo>
                      <a:cubicBezTo>
                        <a:pt x="21815" y="2991"/>
                        <a:pt x="21797" y="2994"/>
                        <a:pt x="21778" y="2994"/>
                      </a:cubicBezTo>
                      <a:cubicBezTo>
                        <a:pt x="21739" y="2994"/>
                        <a:pt x="21696" y="2983"/>
                        <a:pt x="21660" y="2973"/>
                      </a:cubicBezTo>
                      <a:cubicBezTo>
                        <a:pt x="21415" y="2912"/>
                        <a:pt x="21174" y="2806"/>
                        <a:pt x="20927" y="2792"/>
                      </a:cubicBezTo>
                      <a:cubicBezTo>
                        <a:pt x="20852" y="2788"/>
                        <a:pt x="20777" y="2787"/>
                        <a:pt x="20702" y="2787"/>
                      </a:cubicBezTo>
                      <a:cubicBezTo>
                        <a:pt x="20396" y="2787"/>
                        <a:pt x="20089" y="2816"/>
                        <a:pt x="19783" y="2835"/>
                      </a:cubicBezTo>
                      <a:cubicBezTo>
                        <a:pt x="19564" y="2849"/>
                        <a:pt x="19344" y="2873"/>
                        <a:pt x="19128" y="2911"/>
                      </a:cubicBezTo>
                      <a:cubicBezTo>
                        <a:pt x="18227" y="3072"/>
                        <a:pt x="17362" y="3360"/>
                        <a:pt x="16502" y="3665"/>
                      </a:cubicBezTo>
                      <a:cubicBezTo>
                        <a:pt x="15871" y="3892"/>
                        <a:pt x="15243" y="4128"/>
                        <a:pt x="14611" y="4347"/>
                      </a:cubicBezTo>
                      <a:cubicBezTo>
                        <a:pt x="14547" y="4369"/>
                        <a:pt x="14482" y="4379"/>
                        <a:pt x="14417" y="4379"/>
                      </a:cubicBezTo>
                      <a:cubicBezTo>
                        <a:pt x="14164" y="4379"/>
                        <a:pt x="13917" y="4222"/>
                        <a:pt x="13820" y="3981"/>
                      </a:cubicBezTo>
                      <a:cubicBezTo>
                        <a:pt x="13781" y="3883"/>
                        <a:pt x="13786" y="3768"/>
                        <a:pt x="13771" y="3651"/>
                      </a:cubicBezTo>
                      <a:cubicBezTo>
                        <a:pt x="13811" y="3651"/>
                        <a:pt x="13832" y="3650"/>
                        <a:pt x="13846" y="3650"/>
                      </a:cubicBezTo>
                      <a:cubicBezTo>
                        <a:pt x="13853" y="3650"/>
                        <a:pt x="13859" y="3650"/>
                        <a:pt x="13864" y="3651"/>
                      </a:cubicBezTo>
                      <a:cubicBezTo>
                        <a:pt x="13919" y="3662"/>
                        <a:pt x="13969" y="3668"/>
                        <a:pt x="14013" y="3668"/>
                      </a:cubicBezTo>
                      <a:cubicBezTo>
                        <a:pt x="14150" y="3668"/>
                        <a:pt x="14239" y="3612"/>
                        <a:pt x="14317" y="3486"/>
                      </a:cubicBezTo>
                      <a:cubicBezTo>
                        <a:pt x="14421" y="3318"/>
                        <a:pt x="14410" y="3119"/>
                        <a:pt x="14290" y="2962"/>
                      </a:cubicBezTo>
                      <a:cubicBezTo>
                        <a:pt x="14201" y="2844"/>
                        <a:pt x="14070" y="2784"/>
                        <a:pt x="13931" y="2784"/>
                      </a:cubicBezTo>
                      <a:cubicBezTo>
                        <a:pt x="13792" y="2784"/>
                        <a:pt x="13645" y="2845"/>
                        <a:pt x="13523" y="2969"/>
                      </a:cubicBezTo>
                      <a:cubicBezTo>
                        <a:pt x="13213" y="3287"/>
                        <a:pt x="13117" y="3671"/>
                        <a:pt x="13252" y="4094"/>
                      </a:cubicBezTo>
                      <a:cubicBezTo>
                        <a:pt x="13311" y="4279"/>
                        <a:pt x="13428" y="4445"/>
                        <a:pt x="13527" y="4635"/>
                      </a:cubicBezTo>
                      <a:cubicBezTo>
                        <a:pt x="13208" y="4683"/>
                        <a:pt x="12879" y="4740"/>
                        <a:pt x="12547" y="4780"/>
                      </a:cubicBezTo>
                      <a:cubicBezTo>
                        <a:pt x="12501" y="4785"/>
                        <a:pt x="12457" y="4788"/>
                        <a:pt x="12414" y="4788"/>
                      </a:cubicBezTo>
                      <a:cubicBezTo>
                        <a:pt x="12045" y="4788"/>
                        <a:pt x="11769" y="4590"/>
                        <a:pt x="11563" y="4276"/>
                      </a:cubicBezTo>
                      <a:cubicBezTo>
                        <a:pt x="11464" y="4125"/>
                        <a:pt x="11425" y="3950"/>
                        <a:pt x="11455" y="3794"/>
                      </a:cubicBezTo>
                      <a:lnTo>
                        <a:pt x="11455" y="3794"/>
                      </a:lnTo>
                      <a:cubicBezTo>
                        <a:pt x="11579" y="3816"/>
                        <a:pt x="11694" y="3858"/>
                        <a:pt x="11800" y="3858"/>
                      </a:cubicBezTo>
                      <a:cubicBezTo>
                        <a:pt x="11815" y="3858"/>
                        <a:pt x="11830" y="3857"/>
                        <a:pt x="11845" y="3855"/>
                      </a:cubicBezTo>
                      <a:cubicBezTo>
                        <a:pt x="12094" y="3821"/>
                        <a:pt x="12247" y="3598"/>
                        <a:pt x="12221" y="3355"/>
                      </a:cubicBezTo>
                      <a:cubicBezTo>
                        <a:pt x="12195" y="3099"/>
                        <a:pt x="11983" y="2908"/>
                        <a:pt x="11711" y="2908"/>
                      </a:cubicBezTo>
                      <a:cubicBezTo>
                        <a:pt x="11701" y="2908"/>
                        <a:pt x="11691" y="2909"/>
                        <a:pt x="11681" y="2909"/>
                      </a:cubicBezTo>
                      <a:cubicBezTo>
                        <a:pt x="11283" y="2930"/>
                        <a:pt x="11005" y="3145"/>
                        <a:pt x="10861" y="3503"/>
                      </a:cubicBezTo>
                      <a:cubicBezTo>
                        <a:pt x="10685" y="3944"/>
                        <a:pt x="10598" y="4400"/>
                        <a:pt x="10855" y="4896"/>
                      </a:cubicBezTo>
                      <a:cubicBezTo>
                        <a:pt x="10412" y="4843"/>
                        <a:pt x="9999" y="4805"/>
                        <a:pt x="9589" y="4741"/>
                      </a:cubicBezTo>
                      <a:cubicBezTo>
                        <a:pt x="9173" y="4678"/>
                        <a:pt x="8849" y="4103"/>
                        <a:pt x="8985" y="3685"/>
                      </a:cubicBezTo>
                      <a:lnTo>
                        <a:pt x="8985" y="3685"/>
                      </a:lnTo>
                      <a:cubicBezTo>
                        <a:pt x="9067" y="3718"/>
                        <a:pt x="9140" y="3735"/>
                        <a:pt x="9205" y="3735"/>
                      </a:cubicBezTo>
                      <a:cubicBezTo>
                        <a:pt x="9314" y="3735"/>
                        <a:pt x="9400" y="3689"/>
                        <a:pt x="9469" y="3599"/>
                      </a:cubicBezTo>
                      <a:cubicBezTo>
                        <a:pt x="9585" y="3444"/>
                        <a:pt x="9574" y="3218"/>
                        <a:pt x="9441" y="3066"/>
                      </a:cubicBezTo>
                      <a:cubicBezTo>
                        <a:pt x="9338" y="2949"/>
                        <a:pt x="9192" y="2886"/>
                        <a:pt x="9041" y="2886"/>
                      </a:cubicBezTo>
                      <a:cubicBezTo>
                        <a:pt x="8968" y="2886"/>
                        <a:pt x="8894" y="2901"/>
                        <a:pt x="8823" y="2931"/>
                      </a:cubicBezTo>
                      <a:cubicBezTo>
                        <a:pt x="8539" y="3051"/>
                        <a:pt x="8358" y="3270"/>
                        <a:pt x="8288" y="3561"/>
                      </a:cubicBezTo>
                      <a:cubicBezTo>
                        <a:pt x="8223" y="3826"/>
                        <a:pt x="8198" y="4103"/>
                        <a:pt x="8155" y="4383"/>
                      </a:cubicBezTo>
                      <a:cubicBezTo>
                        <a:pt x="8079" y="4357"/>
                        <a:pt x="7980" y="4327"/>
                        <a:pt x="7885" y="4287"/>
                      </a:cubicBezTo>
                      <a:cubicBezTo>
                        <a:pt x="6871" y="3864"/>
                        <a:pt x="5857" y="3440"/>
                        <a:pt x="4845" y="3014"/>
                      </a:cubicBezTo>
                      <a:cubicBezTo>
                        <a:pt x="4517" y="2875"/>
                        <a:pt x="4178" y="2793"/>
                        <a:pt x="3832" y="2793"/>
                      </a:cubicBezTo>
                      <a:cubicBezTo>
                        <a:pt x="3725" y="2793"/>
                        <a:pt x="3617" y="2801"/>
                        <a:pt x="3508" y="2817"/>
                      </a:cubicBezTo>
                      <a:cubicBezTo>
                        <a:pt x="3059" y="2885"/>
                        <a:pt x="2619" y="3008"/>
                        <a:pt x="2175" y="3109"/>
                      </a:cubicBezTo>
                      <a:cubicBezTo>
                        <a:pt x="1029" y="3367"/>
                        <a:pt x="361" y="4098"/>
                        <a:pt x="87" y="5218"/>
                      </a:cubicBezTo>
                      <a:cubicBezTo>
                        <a:pt x="4" y="5560"/>
                        <a:pt x="14" y="5905"/>
                        <a:pt x="84" y="6248"/>
                      </a:cubicBezTo>
                      <a:cubicBezTo>
                        <a:pt x="108" y="6362"/>
                        <a:pt x="162" y="6427"/>
                        <a:pt x="229" y="6427"/>
                      </a:cubicBezTo>
                      <a:cubicBezTo>
                        <a:pt x="261" y="6427"/>
                        <a:pt x="297" y="6411"/>
                        <a:pt x="334" y="6378"/>
                      </a:cubicBezTo>
                      <a:cubicBezTo>
                        <a:pt x="688" y="6057"/>
                        <a:pt x="1213" y="5962"/>
                        <a:pt x="1468" y="5498"/>
                      </a:cubicBezTo>
                      <a:cubicBezTo>
                        <a:pt x="1504" y="5554"/>
                        <a:pt x="1527" y="5585"/>
                        <a:pt x="1548" y="5617"/>
                      </a:cubicBezTo>
                      <a:cubicBezTo>
                        <a:pt x="1801" y="5994"/>
                        <a:pt x="2050" y="6376"/>
                        <a:pt x="2310" y="6749"/>
                      </a:cubicBezTo>
                      <a:cubicBezTo>
                        <a:pt x="2385" y="6856"/>
                        <a:pt x="2451" y="6908"/>
                        <a:pt x="2519" y="6908"/>
                      </a:cubicBezTo>
                      <a:cubicBezTo>
                        <a:pt x="2586" y="6908"/>
                        <a:pt x="2655" y="6857"/>
                        <a:pt x="2738" y="6757"/>
                      </a:cubicBezTo>
                      <a:cubicBezTo>
                        <a:pt x="2914" y="6543"/>
                        <a:pt x="3015" y="6299"/>
                        <a:pt x="3044" y="6024"/>
                      </a:cubicBezTo>
                      <a:cubicBezTo>
                        <a:pt x="3088" y="5608"/>
                        <a:pt x="3027" y="5215"/>
                        <a:pt x="2863" y="4832"/>
                      </a:cubicBezTo>
                      <a:cubicBezTo>
                        <a:pt x="2614" y="4250"/>
                        <a:pt x="2889" y="3885"/>
                        <a:pt x="3381" y="3597"/>
                      </a:cubicBezTo>
                      <a:cubicBezTo>
                        <a:pt x="3398" y="3588"/>
                        <a:pt x="3418" y="3585"/>
                        <a:pt x="3441" y="3585"/>
                      </a:cubicBezTo>
                      <a:cubicBezTo>
                        <a:pt x="3466" y="3585"/>
                        <a:pt x="3494" y="3588"/>
                        <a:pt x="3522" y="3588"/>
                      </a:cubicBezTo>
                      <a:cubicBezTo>
                        <a:pt x="3528" y="3588"/>
                        <a:pt x="3534" y="3588"/>
                        <a:pt x="3539" y="3588"/>
                      </a:cubicBezTo>
                      <a:lnTo>
                        <a:pt x="3539" y="3588"/>
                      </a:lnTo>
                      <a:cubicBezTo>
                        <a:pt x="3233" y="4242"/>
                        <a:pt x="3214" y="4511"/>
                        <a:pt x="3414" y="5042"/>
                      </a:cubicBezTo>
                      <a:cubicBezTo>
                        <a:pt x="3595" y="5524"/>
                        <a:pt x="3942" y="5869"/>
                        <a:pt x="4329" y="6186"/>
                      </a:cubicBezTo>
                      <a:cubicBezTo>
                        <a:pt x="4377" y="6226"/>
                        <a:pt x="4419" y="6246"/>
                        <a:pt x="4458" y="6246"/>
                      </a:cubicBezTo>
                      <a:cubicBezTo>
                        <a:pt x="4499" y="6246"/>
                        <a:pt x="4539" y="6225"/>
                        <a:pt x="4582" y="6182"/>
                      </a:cubicBezTo>
                      <a:cubicBezTo>
                        <a:pt x="4859" y="5910"/>
                        <a:pt x="4928" y="5579"/>
                        <a:pt x="4846" y="5213"/>
                      </a:cubicBezTo>
                      <a:cubicBezTo>
                        <a:pt x="4805" y="5025"/>
                        <a:pt x="4722" y="4847"/>
                        <a:pt x="4690" y="4658"/>
                      </a:cubicBezTo>
                      <a:cubicBezTo>
                        <a:pt x="4669" y="4529"/>
                        <a:pt x="4675" y="4381"/>
                        <a:pt x="4720" y="4260"/>
                      </a:cubicBezTo>
                      <a:cubicBezTo>
                        <a:pt x="4768" y="4134"/>
                        <a:pt x="4856" y="4073"/>
                        <a:pt x="4960" y="4073"/>
                      </a:cubicBezTo>
                      <a:cubicBezTo>
                        <a:pt x="5013" y="4073"/>
                        <a:pt x="5071" y="4089"/>
                        <a:pt x="5130" y="4121"/>
                      </a:cubicBezTo>
                      <a:cubicBezTo>
                        <a:pt x="5386" y="4260"/>
                        <a:pt x="5640" y="4403"/>
                        <a:pt x="5897" y="4542"/>
                      </a:cubicBezTo>
                      <a:cubicBezTo>
                        <a:pt x="7745" y="5557"/>
                        <a:pt x="9639" y="6047"/>
                        <a:pt x="11574" y="6047"/>
                      </a:cubicBezTo>
                      <a:cubicBezTo>
                        <a:pt x="12907" y="6047"/>
                        <a:pt x="14259" y="5814"/>
                        <a:pt x="15630" y="5360"/>
                      </a:cubicBezTo>
                      <a:cubicBezTo>
                        <a:pt x="15653" y="5353"/>
                        <a:pt x="15676" y="5352"/>
                        <a:pt x="15736" y="5339"/>
                      </a:cubicBezTo>
                      <a:lnTo>
                        <a:pt x="15736" y="5339"/>
                      </a:lnTo>
                      <a:cubicBezTo>
                        <a:pt x="15479" y="5648"/>
                        <a:pt x="15325" y="5967"/>
                        <a:pt x="15257" y="6323"/>
                      </a:cubicBezTo>
                      <a:cubicBezTo>
                        <a:pt x="15185" y="6700"/>
                        <a:pt x="15197" y="7070"/>
                        <a:pt x="15413" y="7405"/>
                      </a:cubicBezTo>
                      <a:cubicBezTo>
                        <a:pt x="15543" y="7608"/>
                        <a:pt x="15741" y="7715"/>
                        <a:pt x="15960" y="7715"/>
                      </a:cubicBezTo>
                      <a:cubicBezTo>
                        <a:pt x="16040" y="7715"/>
                        <a:pt x="16122" y="7701"/>
                        <a:pt x="16205" y="7672"/>
                      </a:cubicBezTo>
                      <a:cubicBezTo>
                        <a:pt x="16480" y="7576"/>
                        <a:pt x="16657" y="7199"/>
                        <a:pt x="16564" y="6908"/>
                      </a:cubicBezTo>
                      <a:cubicBezTo>
                        <a:pt x="16509" y="6736"/>
                        <a:pt x="16404" y="6653"/>
                        <a:pt x="16233" y="6653"/>
                      </a:cubicBezTo>
                      <a:cubicBezTo>
                        <a:pt x="16167" y="6653"/>
                        <a:pt x="16092" y="6666"/>
                        <a:pt x="16005" y="6690"/>
                      </a:cubicBezTo>
                      <a:cubicBezTo>
                        <a:pt x="15956" y="6093"/>
                        <a:pt x="16931" y="4815"/>
                        <a:pt x="17493" y="4728"/>
                      </a:cubicBezTo>
                      <a:lnTo>
                        <a:pt x="17493" y="4728"/>
                      </a:lnTo>
                      <a:cubicBezTo>
                        <a:pt x="17431" y="4898"/>
                        <a:pt x="17353" y="5068"/>
                        <a:pt x="17304" y="5247"/>
                      </a:cubicBezTo>
                      <a:cubicBezTo>
                        <a:pt x="17173" y="5720"/>
                        <a:pt x="17152" y="6192"/>
                        <a:pt x="17375" y="6646"/>
                      </a:cubicBezTo>
                      <a:cubicBezTo>
                        <a:pt x="17493" y="6889"/>
                        <a:pt x="17697" y="7019"/>
                        <a:pt x="17930" y="7019"/>
                      </a:cubicBezTo>
                      <a:cubicBezTo>
                        <a:pt x="17953" y="7019"/>
                        <a:pt x="17976" y="7018"/>
                        <a:pt x="17999" y="7015"/>
                      </a:cubicBezTo>
                      <a:cubicBezTo>
                        <a:pt x="18241" y="6987"/>
                        <a:pt x="18424" y="6814"/>
                        <a:pt x="18503" y="6535"/>
                      </a:cubicBezTo>
                      <a:cubicBezTo>
                        <a:pt x="18607" y="6168"/>
                        <a:pt x="18410" y="5891"/>
                        <a:pt x="18079" y="5891"/>
                      </a:cubicBezTo>
                      <a:cubicBezTo>
                        <a:pt x="18035" y="5891"/>
                        <a:pt x="17990" y="5896"/>
                        <a:pt x="17942" y="5906"/>
                      </a:cubicBezTo>
                      <a:cubicBezTo>
                        <a:pt x="17747" y="5375"/>
                        <a:pt x="18217" y="4456"/>
                        <a:pt x="18708" y="4324"/>
                      </a:cubicBezTo>
                      <a:lnTo>
                        <a:pt x="18708" y="4324"/>
                      </a:lnTo>
                      <a:cubicBezTo>
                        <a:pt x="18650" y="4541"/>
                        <a:pt x="18542" y="4780"/>
                        <a:pt x="18528" y="5023"/>
                      </a:cubicBezTo>
                      <a:cubicBezTo>
                        <a:pt x="18503" y="5467"/>
                        <a:pt x="18608" y="5896"/>
                        <a:pt x="18839" y="6285"/>
                      </a:cubicBezTo>
                      <a:cubicBezTo>
                        <a:pt x="19126" y="6765"/>
                        <a:pt x="19526" y="7103"/>
                        <a:pt x="20087" y="7199"/>
                      </a:cubicBezTo>
                      <a:cubicBezTo>
                        <a:pt x="20242" y="7226"/>
                        <a:pt x="20395" y="7240"/>
                        <a:pt x="20548" y="7240"/>
                      </a:cubicBezTo>
                      <a:cubicBezTo>
                        <a:pt x="20888" y="7240"/>
                        <a:pt x="21221" y="7172"/>
                        <a:pt x="21542" y="7031"/>
                      </a:cubicBezTo>
                      <a:cubicBezTo>
                        <a:pt x="22209" y="6734"/>
                        <a:pt x="22677" y="6253"/>
                        <a:pt x="22809" y="5515"/>
                      </a:cubicBezTo>
                      <a:cubicBezTo>
                        <a:pt x="22932" y="4837"/>
                        <a:pt x="22814" y="4192"/>
                        <a:pt x="22422" y="3612"/>
                      </a:cubicBezTo>
                      <a:cubicBezTo>
                        <a:pt x="22390" y="3565"/>
                        <a:pt x="22358" y="3517"/>
                        <a:pt x="22315" y="3455"/>
                      </a:cubicBezTo>
                      <a:lnTo>
                        <a:pt x="22315" y="3455"/>
                      </a:lnTo>
                      <a:cubicBezTo>
                        <a:pt x="23173" y="3627"/>
                        <a:pt x="24209" y="4975"/>
                        <a:pt x="24144" y="5855"/>
                      </a:cubicBezTo>
                      <a:cubicBezTo>
                        <a:pt x="24111" y="5835"/>
                        <a:pt x="24102" y="5792"/>
                        <a:pt x="24077" y="5767"/>
                      </a:cubicBezTo>
                      <a:cubicBezTo>
                        <a:pt x="23945" y="5640"/>
                        <a:pt x="23775" y="5578"/>
                        <a:pt x="23605" y="5578"/>
                      </a:cubicBezTo>
                      <a:cubicBezTo>
                        <a:pt x="23404" y="5578"/>
                        <a:pt x="23204" y="5666"/>
                        <a:pt x="23070" y="5836"/>
                      </a:cubicBezTo>
                      <a:cubicBezTo>
                        <a:pt x="22822" y="6151"/>
                        <a:pt x="22775" y="6605"/>
                        <a:pt x="22961" y="6920"/>
                      </a:cubicBezTo>
                      <a:cubicBezTo>
                        <a:pt x="23141" y="7226"/>
                        <a:pt x="23491" y="7431"/>
                        <a:pt x="23838" y="7431"/>
                      </a:cubicBezTo>
                      <a:cubicBezTo>
                        <a:pt x="23892" y="7431"/>
                        <a:pt x="23946" y="7426"/>
                        <a:pt x="23999" y="7416"/>
                      </a:cubicBezTo>
                      <a:cubicBezTo>
                        <a:pt x="24629" y="7294"/>
                        <a:pt x="25002" y="6866"/>
                        <a:pt x="25159" y="6282"/>
                      </a:cubicBezTo>
                      <a:cubicBezTo>
                        <a:pt x="25416" y="5328"/>
                        <a:pt x="25116" y="4496"/>
                        <a:pt x="24502" y="3757"/>
                      </a:cubicBezTo>
                      <a:cubicBezTo>
                        <a:pt x="24467" y="3716"/>
                        <a:pt x="24433" y="3677"/>
                        <a:pt x="24384" y="3622"/>
                      </a:cubicBezTo>
                      <a:cubicBezTo>
                        <a:pt x="24413" y="3622"/>
                        <a:pt x="24432" y="3621"/>
                        <a:pt x="24447" y="3621"/>
                      </a:cubicBezTo>
                      <a:cubicBezTo>
                        <a:pt x="24455" y="3621"/>
                        <a:pt x="24461" y="3621"/>
                        <a:pt x="24467" y="3622"/>
                      </a:cubicBezTo>
                      <a:cubicBezTo>
                        <a:pt x="24522" y="3629"/>
                        <a:pt x="24576" y="3633"/>
                        <a:pt x="24630" y="3633"/>
                      </a:cubicBezTo>
                      <a:cubicBezTo>
                        <a:pt x="25201" y="3633"/>
                        <a:pt x="25673" y="3229"/>
                        <a:pt x="25750" y="2648"/>
                      </a:cubicBezTo>
                      <a:cubicBezTo>
                        <a:pt x="25792" y="2328"/>
                        <a:pt x="25564" y="2076"/>
                        <a:pt x="25269" y="2076"/>
                      </a:cubicBezTo>
                      <a:cubicBezTo>
                        <a:pt x="25225" y="2076"/>
                        <a:pt x="25179" y="2082"/>
                        <a:pt x="25132" y="2094"/>
                      </a:cubicBezTo>
                      <a:cubicBezTo>
                        <a:pt x="24937" y="2145"/>
                        <a:pt x="24781" y="2328"/>
                        <a:pt x="24772" y="2518"/>
                      </a:cubicBezTo>
                      <a:cubicBezTo>
                        <a:pt x="24764" y="2710"/>
                        <a:pt x="24854" y="2819"/>
                        <a:pt x="25086" y="2900"/>
                      </a:cubicBezTo>
                      <a:cubicBezTo>
                        <a:pt x="25092" y="2901"/>
                        <a:pt x="25092" y="2916"/>
                        <a:pt x="25096" y="2926"/>
                      </a:cubicBezTo>
                      <a:cubicBezTo>
                        <a:pt x="24941" y="3050"/>
                        <a:pt x="24768" y="3112"/>
                        <a:pt x="24599" y="3112"/>
                      </a:cubicBezTo>
                      <a:cubicBezTo>
                        <a:pt x="24424" y="3112"/>
                        <a:pt x="24253" y="3045"/>
                        <a:pt x="24111" y="2910"/>
                      </a:cubicBezTo>
                      <a:cubicBezTo>
                        <a:pt x="24120" y="2897"/>
                        <a:pt x="24125" y="2880"/>
                        <a:pt x="24137" y="2871"/>
                      </a:cubicBezTo>
                      <a:cubicBezTo>
                        <a:pt x="24699" y="2421"/>
                        <a:pt x="24882" y="1284"/>
                        <a:pt x="24589" y="593"/>
                      </a:cubicBezTo>
                      <a:cubicBezTo>
                        <a:pt x="24425" y="208"/>
                        <a:pt x="24063" y="1"/>
                        <a:pt x="23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1" name="Google Shape;8811;p37"/>
                <p:cNvSpPr/>
                <p:nvPr/>
              </p:nvSpPr>
              <p:spPr>
                <a:xfrm>
                  <a:off x="4186966" y="2834041"/>
                  <a:ext cx="67015" cy="87738"/>
                </a:xfrm>
                <a:custGeom>
                  <a:avLst/>
                  <a:gdLst/>
                  <a:ahLst/>
                  <a:cxnLst/>
                  <a:rect l="l" t="t" r="r" b="b"/>
                  <a:pathLst>
                    <a:path w="1604" h="2100" extrusionOk="0">
                      <a:moveTo>
                        <a:pt x="233" y="1"/>
                      </a:moveTo>
                      <a:lnTo>
                        <a:pt x="233" y="1"/>
                      </a:lnTo>
                      <a:cubicBezTo>
                        <a:pt x="191" y="581"/>
                        <a:pt x="0" y="1148"/>
                        <a:pt x="340" y="1692"/>
                      </a:cubicBezTo>
                      <a:cubicBezTo>
                        <a:pt x="396" y="1779"/>
                        <a:pt x="463" y="1800"/>
                        <a:pt x="563" y="1820"/>
                      </a:cubicBezTo>
                      <a:cubicBezTo>
                        <a:pt x="868" y="1882"/>
                        <a:pt x="1168" y="1973"/>
                        <a:pt x="1469" y="2052"/>
                      </a:cubicBezTo>
                      <a:cubicBezTo>
                        <a:pt x="1519" y="2067"/>
                        <a:pt x="1568" y="2088"/>
                        <a:pt x="1604" y="2100"/>
                      </a:cubicBezTo>
                      <a:cubicBezTo>
                        <a:pt x="1542" y="1653"/>
                        <a:pt x="1496" y="1206"/>
                        <a:pt x="1410" y="766"/>
                      </a:cubicBezTo>
                      <a:cubicBezTo>
                        <a:pt x="1387" y="638"/>
                        <a:pt x="1273" y="506"/>
                        <a:pt x="1166" y="419"/>
                      </a:cubicBezTo>
                      <a:cubicBezTo>
                        <a:pt x="902" y="205"/>
                        <a:pt x="584" y="96"/>
                        <a:pt x="2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2" name="Google Shape;8812;p37"/>
                <p:cNvSpPr/>
                <p:nvPr/>
              </p:nvSpPr>
              <p:spPr>
                <a:xfrm>
                  <a:off x="4372175" y="2584240"/>
                  <a:ext cx="73575" cy="69104"/>
                </a:xfrm>
                <a:custGeom>
                  <a:avLst/>
                  <a:gdLst/>
                  <a:ahLst/>
                  <a:cxnLst/>
                  <a:rect l="l" t="t" r="r" b="b"/>
                  <a:pathLst>
                    <a:path w="1761" h="1654" extrusionOk="0">
                      <a:moveTo>
                        <a:pt x="975" y="0"/>
                      </a:moveTo>
                      <a:cubicBezTo>
                        <a:pt x="781" y="0"/>
                        <a:pt x="581" y="82"/>
                        <a:pt x="433" y="250"/>
                      </a:cubicBezTo>
                      <a:cubicBezTo>
                        <a:pt x="140" y="583"/>
                        <a:pt x="40" y="978"/>
                        <a:pt x="14" y="1404"/>
                      </a:cubicBezTo>
                      <a:cubicBezTo>
                        <a:pt x="8" y="1502"/>
                        <a:pt x="4" y="1598"/>
                        <a:pt x="1" y="1654"/>
                      </a:cubicBezTo>
                      <a:cubicBezTo>
                        <a:pt x="132" y="1504"/>
                        <a:pt x="285" y="1339"/>
                        <a:pt x="426" y="1165"/>
                      </a:cubicBezTo>
                      <a:cubicBezTo>
                        <a:pt x="455" y="1130"/>
                        <a:pt x="453" y="1064"/>
                        <a:pt x="455" y="1011"/>
                      </a:cubicBezTo>
                      <a:cubicBezTo>
                        <a:pt x="463" y="744"/>
                        <a:pt x="621" y="523"/>
                        <a:pt x="849" y="464"/>
                      </a:cubicBezTo>
                      <a:cubicBezTo>
                        <a:pt x="883" y="454"/>
                        <a:pt x="917" y="450"/>
                        <a:pt x="949" y="450"/>
                      </a:cubicBezTo>
                      <a:cubicBezTo>
                        <a:pt x="1104" y="450"/>
                        <a:pt x="1228" y="554"/>
                        <a:pt x="1268" y="727"/>
                      </a:cubicBezTo>
                      <a:cubicBezTo>
                        <a:pt x="1319" y="935"/>
                        <a:pt x="1213" y="1133"/>
                        <a:pt x="995" y="1185"/>
                      </a:cubicBezTo>
                      <a:cubicBezTo>
                        <a:pt x="1047" y="1094"/>
                        <a:pt x="1089" y="1032"/>
                        <a:pt x="1120" y="965"/>
                      </a:cubicBezTo>
                      <a:cubicBezTo>
                        <a:pt x="1187" y="820"/>
                        <a:pt x="1158" y="652"/>
                        <a:pt x="1050" y="594"/>
                      </a:cubicBezTo>
                      <a:cubicBezTo>
                        <a:pt x="1008" y="571"/>
                        <a:pt x="967" y="561"/>
                        <a:pt x="928" y="561"/>
                      </a:cubicBezTo>
                      <a:cubicBezTo>
                        <a:pt x="840" y="561"/>
                        <a:pt x="762" y="612"/>
                        <a:pt x="695" y="681"/>
                      </a:cubicBezTo>
                      <a:cubicBezTo>
                        <a:pt x="477" y="901"/>
                        <a:pt x="556" y="1450"/>
                        <a:pt x="838" y="1574"/>
                      </a:cubicBezTo>
                      <a:cubicBezTo>
                        <a:pt x="877" y="1592"/>
                        <a:pt x="927" y="1600"/>
                        <a:pt x="979" y="1600"/>
                      </a:cubicBezTo>
                      <a:cubicBezTo>
                        <a:pt x="1049" y="1600"/>
                        <a:pt x="1122" y="1585"/>
                        <a:pt x="1176" y="1557"/>
                      </a:cubicBezTo>
                      <a:cubicBezTo>
                        <a:pt x="1581" y="1354"/>
                        <a:pt x="1760" y="759"/>
                        <a:pt x="1557" y="355"/>
                      </a:cubicBezTo>
                      <a:cubicBezTo>
                        <a:pt x="1438" y="121"/>
                        <a:pt x="1210" y="0"/>
                        <a:pt x="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813" name="Google Shape;8813;p37"/>
                <p:cNvGrpSpPr/>
                <p:nvPr/>
              </p:nvGrpSpPr>
              <p:grpSpPr>
                <a:xfrm>
                  <a:off x="4146690" y="2454179"/>
                  <a:ext cx="145100" cy="168246"/>
                  <a:chOff x="3772465" y="1705001"/>
                  <a:chExt cx="213729" cy="247822"/>
                </a:xfrm>
              </p:grpSpPr>
              <p:sp>
                <p:nvSpPr>
                  <p:cNvPr id="8814" name="Google Shape;8814;p37"/>
                  <p:cNvSpPr/>
                  <p:nvPr/>
                </p:nvSpPr>
                <p:spPr>
                  <a:xfrm>
                    <a:off x="3801328" y="1752449"/>
                    <a:ext cx="184866" cy="200374"/>
                  </a:xfrm>
                  <a:custGeom>
                    <a:avLst/>
                    <a:gdLst/>
                    <a:ahLst/>
                    <a:cxnLst/>
                    <a:rect l="l" t="t" r="r" b="b"/>
                    <a:pathLst>
                      <a:path w="3004" h="3256" extrusionOk="0">
                        <a:moveTo>
                          <a:pt x="29" y="0"/>
                        </a:moveTo>
                        <a:cubicBezTo>
                          <a:pt x="19" y="18"/>
                          <a:pt x="10" y="36"/>
                          <a:pt x="1" y="55"/>
                        </a:cubicBezTo>
                        <a:cubicBezTo>
                          <a:pt x="47" y="99"/>
                          <a:pt x="88" y="156"/>
                          <a:pt x="143" y="186"/>
                        </a:cubicBezTo>
                        <a:cubicBezTo>
                          <a:pt x="1131" y="734"/>
                          <a:pt x="1842" y="1561"/>
                          <a:pt x="2471" y="2472"/>
                        </a:cubicBezTo>
                        <a:cubicBezTo>
                          <a:pt x="2564" y="2606"/>
                          <a:pt x="2618" y="2766"/>
                          <a:pt x="2702" y="2907"/>
                        </a:cubicBezTo>
                        <a:cubicBezTo>
                          <a:pt x="2774" y="3029"/>
                          <a:pt x="2862" y="3138"/>
                          <a:pt x="2944" y="3255"/>
                        </a:cubicBezTo>
                        <a:cubicBezTo>
                          <a:pt x="2964" y="3242"/>
                          <a:pt x="2984" y="3229"/>
                          <a:pt x="3003" y="3215"/>
                        </a:cubicBezTo>
                        <a:cubicBezTo>
                          <a:pt x="2916" y="2867"/>
                          <a:pt x="2861" y="2513"/>
                          <a:pt x="2668" y="2192"/>
                        </a:cubicBezTo>
                        <a:cubicBezTo>
                          <a:pt x="2229" y="1463"/>
                          <a:pt x="1709" y="811"/>
                          <a:pt x="974" y="363"/>
                        </a:cubicBezTo>
                        <a:cubicBezTo>
                          <a:pt x="756" y="230"/>
                          <a:pt x="512" y="136"/>
                          <a:pt x="274" y="36"/>
                        </a:cubicBezTo>
                        <a:cubicBezTo>
                          <a:pt x="201" y="5"/>
                          <a:pt x="111" y="12"/>
                          <a:pt x="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5" name="Google Shape;8815;p37"/>
                  <p:cNvSpPr/>
                  <p:nvPr/>
                </p:nvSpPr>
                <p:spPr>
                  <a:xfrm>
                    <a:off x="3842744" y="1705001"/>
                    <a:ext cx="140865" cy="176620"/>
                  </a:xfrm>
                  <a:custGeom>
                    <a:avLst/>
                    <a:gdLst/>
                    <a:ahLst/>
                    <a:cxnLst/>
                    <a:rect l="l" t="t" r="r" b="b"/>
                    <a:pathLst>
                      <a:path w="2289" h="2870" extrusionOk="0">
                        <a:moveTo>
                          <a:pt x="34" y="1"/>
                        </a:moveTo>
                        <a:cubicBezTo>
                          <a:pt x="23" y="1"/>
                          <a:pt x="11" y="1"/>
                          <a:pt x="0" y="2"/>
                        </a:cubicBezTo>
                        <a:cubicBezTo>
                          <a:pt x="95" y="126"/>
                          <a:pt x="161" y="220"/>
                          <a:pt x="238" y="306"/>
                        </a:cubicBezTo>
                        <a:cubicBezTo>
                          <a:pt x="576" y="694"/>
                          <a:pt x="937" y="1064"/>
                          <a:pt x="1252" y="1471"/>
                        </a:cubicBezTo>
                        <a:cubicBezTo>
                          <a:pt x="1434" y="1705"/>
                          <a:pt x="1533" y="2002"/>
                          <a:pt x="1690" y="2260"/>
                        </a:cubicBezTo>
                        <a:cubicBezTo>
                          <a:pt x="1825" y="2483"/>
                          <a:pt x="1990" y="2688"/>
                          <a:pt x="2118" y="2869"/>
                        </a:cubicBezTo>
                        <a:cubicBezTo>
                          <a:pt x="2289" y="1876"/>
                          <a:pt x="857" y="1"/>
                          <a:pt x="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6" name="Google Shape;8816;p37"/>
                  <p:cNvSpPr/>
                  <p:nvPr/>
                </p:nvSpPr>
                <p:spPr>
                  <a:xfrm>
                    <a:off x="3772465" y="1813313"/>
                    <a:ext cx="185358" cy="117049"/>
                  </a:xfrm>
                  <a:custGeom>
                    <a:avLst/>
                    <a:gdLst/>
                    <a:ahLst/>
                    <a:cxnLst/>
                    <a:rect l="l" t="t" r="r" b="b"/>
                    <a:pathLst>
                      <a:path w="3012" h="1902" extrusionOk="0">
                        <a:moveTo>
                          <a:pt x="266" y="1"/>
                        </a:moveTo>
                        <a:cubicBezTo>
                          <a:pt x="163" y="1"/>
                          <a:pt x="73" y="19"/>
                          <a:pt x="1" y="59"/>
                        </a:cubicBezTo>
                        <a:cubicBezTo>
                          <a:pt x="109" y="116"/>
                          <a:pt x="182" y="170"/>
                          <a:pt x="266" y="196"/>
                        </a:cubicBezTo>
                        <a:cubicBezTo>
                          <a:pt x="927" y="403"/>
                          <a:pt x="1517" y="745"/>
                          <a:pt x="2028" y="1201"/>
                        </a:cubicBezTo>
                        <a:cubicBezTo>
                          <a:pt x="2318" y="1459"/>
                          <a:pt x="2630" y="1669"/>
                          <a:pt x="2955" y="1868"/>
                        </a:cubicBezTo>
                        <a:cubicBezTo>
                          <a:pt x="2973" y="1880"/>
                          <a:pt x="2992" y="1890"/>
                          <a:pt x="3012" y="1901"/>
                        </a:cubicBezTo>
                        <a:cubicBezTo>
                          <a:pt x="2979" y="1342"/>
                          <a:pt x="1147" y="1"/>
                          <a:pt x="2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817" name="Google Shape;8817;p37"/>
                <p:cNvSpPr/>
                <p:nvPr/>
              </p:nvSpPr>
              <p:spPr>
                <a:xfrm>
                  <a:off x="4274327" y="2815032"/>
                  <a:ext cx="39106" cy="97640"/>
                </a:xfrm>
                <a:custGeom>
                  <a:avLst/>
                  <a:gdLst/>
                  <a:ahLst/>
                  <a:cxnLst/>
                  <a:rect l="l" t="t" r="r" b="b"/>
                  <a:pathLst>
                    <a:path w="936" h="2337" extrusionOk="0">
                      <a:moveTo>
                        <a:pt x="532" y="1"/>
                      </a:moveTo>
                      <a:cubicBezTo>
                        <a:pt x="484" y="1"/>
                        <a:pt x="434" y="9"/>
                        <a:pt x="385" y="28"/>
                      </a:cubicBezTo>
                      <a:cubicBezTo>
                        <a:pt x="192" y="101"/>
                        <a:pt x="0" y="380"/>
                        <a:pt x="5" y="587"/>
                      </a:cubicBezTo>
                      <a:cubicBezTo>
                        <a:pt x="9" y="730"/>
                        <a:pt x="77" y="841"/>
                        <a:pt x="208" y="902"/>
                      </a:cubicBezTo>
                      <a:cubicBezTo>
                        <a:pt x="247" y="920"/>
                        <a:pt x="285" y="929"/>
                        <a:pt x="322" y="929"/>
                      </a:cubicBezTo>
                      <a:cubicBezTo>
                        <a:pt x="396" y="929"/>
                        <a:pt x="464" y="895"/>
                        <a:pt x="526" y="838"/>
                      </a:cubicBezTo>
                      <a:cubicBezTo>
                        <a:pt x="624" y="747"/>
                        <a:pt x="667" y="633"/>
                        <a:pt x="611" y="511"/>
                      </a:cubicBezTo>
                      <a:cubicBezTo>
                        <a:pt x="583" y="448"/>
                        <a:pt x="517" y="371"/>
                        <a:pt x="459" y="363"/>
                      </a:cubicBezTo>
                      <a:cubicBezTo>
                        <a:pt x="456" y="362"/>
                        <a:pt x="452" y="362"/>
                        <a:pt x="449" y="362"/>
                      </a:cubicBezTo>
                      <a:cubicBezTo>
                        <a:pt x="394" y="362"/>
                        <a:pt x="327" y="423"/>
                        <a:pt x="274" y="465"/>
                      </a:cubicBezTo>
                      <a:cubicBezTo>
                        <a:pt x="238" y="492"/>
                        <a:pt x="220" y="539"/>
                        <a:pt x="171" y="612"/>
                      </a:cubicBezTo>
                      <a:cubicBezTo>
                        <a:pt x="119" y="415"/>
                        <a:pt x="195" y="326"/>
                        <a:pt x="318" y="265"/>
                      </a:cubicBezTo>
                      <a:cubicBezTo>
                        <a:pt x="362" y="243"/>
                        <a:pt x="405" y="232"/>
                        <a:pt x="445" y="232"/>
                      </a:cubicBezTo>
                      <a:cubicBezTo>
                        <a:pt x="518" y="232"/>
                        <a:pt x="584" y="268"/>
                        <a:pt x="642" y="337"/>
                      </a:cubicBezTo>
                      <a:cubicBezTo>
                        <a:pt x="757" y="474"/>
                        <a:pt x="765" y="670"/>
                        <a:pt x="677" y="830"/>
                      </a:cubicBezTo>
                      <a:cubicBezTo>
                        <a:pt x="645" y="886"/>
                        <a:pt x="635" y="959"/>
                        <a:pt x="624" y="1025"/>
                      </a:cubicBezTo>
                      <a:cubicBezTo>
                        <a:pt x="599" y="1176"/>
                        <a:pt x="595" y="1332"/>
                        <a:pt x="554" y="1478"/>
                      </a:cubicBezTo>
                      <a:cubicBezTo>
                        <a:pt x="478" y="1750"/>
                        <a:pt x="430" y="2023"/>
                        <a:pt x="475" y="2337"/>
                      </a:cubicBezTo>
                      <a:cubicBezTo>
                        <a:pt x="506" y="2280"/>
                        <a:pt x="528" y="2246"/>
                        <a:pt x="542" y="2209"/>
                      </a:cubicBezTo>
                      <a:cubicBezTo>
                        <a:pt x="771" y="1631"/>
                        <a:pt x="897" y="1031"/>
                        <a:pt x="925" y="411"/>
                      </a:cubicBezTo>
                      <a:cubicBezTo>
                        <a:pt x="936" y="177"/>
                        <a:pt x="748" y="1"/>
                        <a:pt x="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8" name="Google Shape;8818;p37"/>
                <p:cNvSpPr/>
                <p:nvPr/>
              </p:nvSpPr>
              <p:spPr>
                <a:xfrm>
                  <a:off x="4215250" y="2627900"/>
                  <a:ext cx="59662" cy="46752"/>
                </a:xfrm>
                <a:custGeom>
                  <a:avLst/>
                  <a:gdLst/>
                  <a:ahLst/>
                  <a:cxnLst/>
                  <a:rect l="l" t="t" r="r" b="b"/>
                  <a:pathLst>
                    <a:path w="1428" h="1119" extrusionOk="0">
                      <a:moveTo>
                        <a:pt x="501" y="1"/>
                      </a:moveTo>
                      <a:cubicBezTo>
                        <a:pt x="389" y="1"/>
                        <a:pt x="295" y="53"/>
                        <a:pt x="207" y="161"/>
                      </a:cubicBezTo>
                      <a:cubicBezTo>
                        <a:pt x="39" y="366"/>
                        <a:pt x="0" y="629"/>
                        <a:pt x="142" y="797"/>
                      </a:cubicBezTo>
                      <a:cubicBezTo>
                        <a:pt x="238" y="910"/>
                        <a:pt x="361" y="1011"/>
                        <a:pt x="491" y="1086"/>
                      </a:cubicBezTo>
                      <a:cubicBezTo>
                        <a:pt x="529" y="1108"/>
                        <a:pt x="571" y="1118"/>
                        <a:pt x="612" y="1118"/>
                      </a:cubicBezTo>
                      <a:cubicBezTo>
                        <a:pt x="724" y="1118"/>
                        <a:pt x="834" y="1045"/>
                        <a:pt x="876" y="941"/>
                      </a:cubicBezTo>
                      <a:cubicBezTo>
                        <a:pt x="938" y="788"/>
                        <a:pt x="846" y="550"/>
                        <a:pt x="695" y="519"/>
                      </a:cubicBezTo>
                      <a:cubicBezTo>
                        <a:pt x="687" y="517"/>
                        <a:pt x="678" y="516"/>
                        <a:pt x="670" y="516"/>
                      </a:cubicBezTo>
                      <a:cubicBezTo>
                        <a:pt x="609" y="516"/>
                        <a:pt x="538" y="554"/>
                        <a:pt x="483" y="587"/>
                      </a:cubicBezTo>
                      <a:cubicBezTo>
                        <a:pt x="438" y="616"/>
                        <a:pt x="415" y="679"/>
                        <a:pt x="379" y="733"/>
                      </a:cubicBezTo>
                      <a:cubicBezTo>
                        <a:pt x="296" y="595"/>
                        <a:pt x="400" y="416"/>
                        <a:pt x="569" y="385"/>
                      </a:cubicBezTo>
                      <a:cubicBezTo>
                        <a:pt x="592" y="380"/>
                        <a:pt x="614" y="378"/>
                        <a:pt x="636" y="378"/>
                      </a:cubicBezTo>
                      <a:cubicBezTo>
                        <a:pt x="757" y="378"/>
                        <a:pt x="850" y="445"/>
                        <a:pt x="921" y="549"/>
                      </a:cubicBezTo>
                      <a:cubicBezTo>
                        <a:pt x="1084" y="788"/>
                        <a:pt x="1083" y="789"/>
                        <a:pt x="1428" y="918"/>
                      </a:cubicBezTo>
                      <a:cubicBezTo>
                        <a:pt x="1218" y="577"/>
                        <a:pt x="1104" y="219"/>
                        <a:pt x="737" y="59"/>
                      </a:cubicBezTo>
                      <a:cubicBezTo>
                        <a:pt x="648" y="21"/>
                        <a:pt x="571" y="1"/>
                        <a:pt x="50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819" name="Google Shape;8819;p37"/>
                <p:cNvGrpSpPr/>
                <p:nvPr/>
              </p:nvGrpSpPr>
              <p:grpSpPr>
                <a:xfrm>
                  <a:off x="4167162" y="2682339"/>
                  <a:ext cx="127679" cy="290286"/>
                  <a:chOff x="3802620" y="2041074"/>
                  <a:chExt cx="188067" cy="427583"/>
                </a:xfrm>
              </p:grpSpPr>
              <p:sp>
                <p:nvSpPr>
                  <p:cNvPr id="8820" name="Google Shape;8820;p37"/>
                  <p:cNvSpPr/>
                  <p:nvPr/>
                </p:nvSpPr>
                <p:spPr>
                  <a:xfrm>
                    <a:off x="3887853" y="2133692"/>
                    <a:ext cx="82279" cy="150342"/>
                  </a:xfrm>
                  <a:custGeom>
                    <a:avLst/>
                    <a:gdLst/>
                    <a:ahLst/>
                    <a:cxnLst/>
                    <a:rect l="l" t="t" r="r" b="b"/>
                    <a:pathLst>
                      <a:path w="1337" h="2443" extrusionOk="0">
                        <a:moveTo>
                          <a:pt x="324" y="1"/>
                        </a:moveTo>
                        <a:cubicBezTo>
                          <a:pt x="143" y="402"/>
                          <a:pt x="59" y="821"/>
                          <a:pt x="11" y="1248"/>
                        </a:cubicBezTo>
                        <a:cubicBezTo>
                          <a:pt x="1" y="1338"/>
                          <a:pt x="49" y="1440"/>
                          <a:pt x="89" y="1529"/>
                        </a:cubicBezTo>
                        <a:cubicBezTo>
                          <a:pt x="229" y="1833"/>
                          <a:pt x="375" y="2133"/>
                          <a:pt x="524" y="2443"/>
                        </a:cubicBezTo>
                        <a:cubicBezTo>
                          <a:pt x="535" y="2434"/>
                          <a:pt x="553" y="2423"/>
                          <a:pt x="561" y="2408"/>
                        </a:cubicBezTo>
                        <a:cubicBezTo>
                          <a:pt x="727" y="2137"/>
                          <a:pt x="894" y="1865"/>
                          <a:pt x="1056" y="1592"/>
                        </a:cubicBezTo>
                        <a:cubicBezTo>
                          <a:pt x="1336" y="1121"/>
                          <a:pt x="1159" y="491"/>
                          <a:pt x="682" y="230"/>
                        </a:cubicBezTo>
                        <a:cubicBezTo>
                          <a:pt x="563" y="164"/>
                          <a:pt x="452" y="84"/>
                          <a:pt x="3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1" name="Google Shape;8821;p37"/>
                  <p:cNvSpPr/>
                  <p:nvPr/>
                </p:nvSpPr>
                <p:spPr>
                  <a:xfrm>
                    <a:off x="3802620" y="2132400"/>
                    <a:ext cx="110834" cy="153296"/>
                  </a:xfrm>
                  <a:custGeom>
                    <a:avLst/>
                    <a:gdLst/>
                    <a:ahLst/>
                    <a:cxnLst/>
                    <a:rect l="l" t="t" r="r" b="b"/>
                    <a:pathLst>
                      <a:path w="1801" h="2491" extrusionOk="0">
                        <a:moveTo>
                          <a:pt x="169" y="0"/>
                        </a:moveTo>
                        <a:cubicBezTo>
                          <a:pt x="0" y="411"/>
                          <a:pt x="24" y="789"/>
                          <a:pt x="225" y="1155"/>
                        </a:cubicBezTo>
                        <a:cubicBezTo>
                          <a:pt x="292" y="1273"/>
                          <a:pt x="386" y="1378"/>
                          <a:pt x="460" y="1492"/>
                        </a:cubicBezTo>
                        <a:cubicBezTo>
                          <a:pt x="521" y="1583"/>
                          <a:pt x="601" y="1674"/>
                          <a:pt x="623" y="1775"/>
                        </a:cubicBezTo>
                        <a:cubicBezTo>
                          <a:pt x="665" y="1969"/>
                          <a:pt x="787" y="2034"/>
                          <a:pt x="959" y="2093"/>
                        </a:cubicBezTo>
                        <a:cubicBezTo>
                          <a:pt x="1190" y="2174"/>
                          <a:pt x="1408" y="2294"/>
                          <a:pt x="1631" y="2399"/>
                        </a:cubicBezTo>
                        <a:cubicBezTo>
                          <a:pt x="1672" y="2421"/>
                          <a:pt x="1713" y="2444"/>
                          <a:pt x="1801" y="2491"/>
                        </a:cubicBezTo>
                        <a:cubicBezTo>
                          <a:pt x="1720" y="2313"/>
                          <a:pt x="1659" y="2181"/>
                          <a:pt x="1602" y="2046"/>
                        </a:cubicBezTo>
                        <a:cubicBezTo>
                          <a:pt x="1489" y="1780"/>
                          <a:pt x="1376" y="1512"/>
                          <a:pt x="1265" y="1244"/>
                        </a:cubicBezTo>
                        <a:cubicBezTo>
                          <a:pt x="1255" y="1223"/>
                          <a:pt x="1254" y="1199"/>
                          <a:pt x="1243" y="1182"/>
                        </a:cubicBezTo>
                        <a:cubicBezTo>
                          <a:pt x="941" y="749"/>
                          <a:pt x="591" y="360"/>
                          <a:pt x="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2" name="Google Shape;8822;p37"/>
                  <p:cNvSpPr/>
                  <p:nvPr/>
                </p:nvSpPr>
                <p:spPr>
                  <a:xfrm>
                    <a:off x="3817698" y="2043720"/>
                    <a:ext cx="55694" cy="139942"/>
                  </a:xfrm>
                  <a:custGeom>
                    <a:avLst/>
                    <a:gdLst/>
                    <a:ahLst/>
                    <a:cxnLst/>
                    <a:rect l="l" t="t" r="r" b="b"/>
                    <a:pathLst>
                      <a:path w="905" h="2274" extrusionOk="0">
                        <a:moveTo>
                          <a:pt x="431" y="0"/>
                        </a:moveTo>
                        <a:cubicBezTo>
                          <a:pt x="408" y="454"/>
                          <a:pt x="188" y="834"/>
                          <a:pt x="15" y="1233"/>
                        </a:cubicBezTo>
                        <a:cubicBezTo>
                          <a:pt x="0" y="1264"/>
                          <a:pt x="21" y="1328"/>
                          <a:pt x="47" y="1356"/>
                        </a:cubicBezTo>
                        <a:cubicBezTo>
                          <a:pt x="320" y="1656"/>
                          <a:pt x="600" y="1950"/>
                          <a:pt x="905" y="2274"/>
                        </a:cubicBezTo>
                        <a:cubicBezTo>
                          <a:pt x="729" y="1499"/>
                          <a:pt x="790" y="711"/>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3" name="Google Shape;8823;p37"/>
                  <p:cNvSpPr/>
                  <p:nvPr/>
                </p:nvSpPr>
                <p:spPr>
                  <a:xfrm>
                    <a:off x="3923670" y="2243481"/>
                    <a:ext cx="43386" cy="150219"/>
                  </a:xfrm>
                  <a:custGeom>
                    <a:avLst/>
                    <a:gdLst/>
                    <a:ahLst/>
                    <a:cxnLst/>
                    <a:rect l="l" t="t" r="r" b="b"/>
                    <a:pathLst>
                      <a:path w="705" h="2441" extrusionOk="0">
                        <a:moveTo>
                          <a:pt x="448" y="1"/>
                        </a:moveTo>
                        <a:cubicBezTo>
                          <a:pt x="300" y="295"/>
                          <a:pt x="153" y="591"/>
                          <a:pt x="4" y="885"/>
                        </a:cubicBezTo>
                        <a:cubicBezTo>
                          <a:pt x="2" y="890"/>
                          <a:pt x="0" y="896"/>
                          <a:pt x="2" y="901"/>
                        </a:cubicBezTo>
                        <a:cubicBezTo>
                          <a:pt x="87" y="1408"/>
                          <a:pt x="173" y="1914"/>
                          <a:pt x="260" y="2421"/>
                        </a:cubicBezTo>
                        <a:cubicBezTo>
                          <a:pt x="262" y="2432"/>
                          <a:pt x="274" y="2441"/>
                          <a:pt x="277" y="2441"/>
                        </a:cubicBezTo>
                        <a:cubicBezTo>
                          <a:pt x="277" y="2441"/>
                          <a:pt x="277" y="2440"/>
                          <a:pt x="277" y="2440"/>
                        </a:cubicBezTo>
                        <a:cubicBezTo>
                          <a:pt x="415" y="2095"/>
                          <a:pt x="556" y="1747"/>
                          <a:pt x="692" y="1397"/>
                        </a:cubicBezTo>
                        <a:cubicBezTo>
                          <a:pt x="705" y="1367"/>
                          <a:pt x="695" y="1320"/>
                          <a:pt x="680" y="1290"/>
                        </a:cubicBezTo>
                        <a:cubicBezTo>
                          <a:pt x="465" y="889"/>
                          <a:pt x="389" y="468"/>
                          <a:pt x="501" y="17"/>
                        </a:cubicBezTo>
                        <a:cubicBezTo>
                          <a:pt x="483" y="12"/>
                          <a:pt x="467" y="7"/>
                          <a:pt x="4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4" name="Google Shape;8824;p37"/>
                  <p:cNvSpPr/>
                  <p:nvPr/>
                </p:nvSpPr>
                <p:spPr>
                  <a:xfrm>
                    <a:off x="3854868" y="2041074"/>
                    <a:ext cx="48309" cy="144373"/>
                  </a:xfrm>
                  <a:custGeom>
                    <a:avLst/>
                    <a:gdLst/>
                    <a:ahLst/>
                    <a:cxnLst/>
                    <a:rect l="l" t="t" r="r" b="b"/>
                    <a:pathLst>
                      <a:path w="785" h="2346" extrusionOk="0">
                        <a:moveTo>
                          <a:pt x="0" y="1"/>
                        </a:moveTo>
                        <a:lnTo>
                          <a:pt x="0" y="1"/>
                        </a:lnTo>
                        <a:cubicBezTo>
                          <a:pt x="95" y="382"/>
                          <a:pt x="212" y="765"/>
                          <a:pt x="284" y="1159"/>
                        </a:cubicBezTo>
                        <a:cubicBezTo>
                          <a:pt x="358" y="1552"/>
                          <a:pt x="389" y="1958"/>
                          <a:pt x="436" y="2346"/>
                        </a:cubicBezTo>
                        <a:cubicBezTo>
                          <a:pt x="544" y="2052"/>
                          <a:pt x="650" y="1761"/>
                          <a:pt x="754" y="1469"/>
                        </a:cubicBezTo>
                        <a:cubicBezTo>
                          <a:pt x="769" y="1428"/>
                          <a:pt x="784" y="1384"/>
                          <a:pt x="779" y="1344"/>
                        </a:cubicBezTo>
                        <a:cubicBezTo>
                          <a:pt x="750" y="1160"/>
                          <a:pt x="717" y="978"/>
                          <a:pt x="678" y="797"/>
                        </a:cubicBezTo>
                        <a:cubicBezTo>
                          <a:pt x="593" y="399"/>
                          <a:pt x="325" y="15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5" name="Google Shape;8825;p37"/>
                  <p:cNvSpPr/>
                  <p:nvPr/>
                </p:nvSpPr>
                <p:spPr>
                  <a:xfrm>
                    <a:off x="3865330" y="2380962"/>
                    <a:ext cx="96741" cy="87694"/>
                  </a:xfrm>
                  <a:custGeom>
                    <a:avLst/>
                    <a:gdLst/>
                    <a:ahLst/>
                    <a:cxnLst/>
                    <a:rect l="l" t="t" r="r" b="b"/>
                    <a:pathLst>
                      <a:path w="1572" h="1425" extrusionOk="0">
                        <a:moveTo>
                          <a:pt x="23" y="0"/>
                        </a:moveTo>
                        <a:cubicBezTo>
                          <a:pt x="15" y="22"/>
                          <a:pt x="7" y="44"/>
                          <a:pt x="1" y="65"/>
                        </a:cubicBezTo>
                        <a:cubicBezTo>
                          <a:pt x="482" y="517"/>
                          <a:pt x="966" y="967"/>
                          <a:pt x="1453" y="1425"/>
                        </a:cubicBezTo>
                        <a:cubicBezTo>
                          <a:pt x="1513" y="1208"/>
                          <a:pt x="1572" y="998"/>
                          <a:pt x="1433" y="758"/>
                        </a:cubicBezTo>
                        <a:cubicBezTo>
                          <a:pt x="1265" y="468"/>
                          <a:pt x="1049" y="279"/>
                          <a:pt x="724" y="201"/>
                        </a:cubicBezTo>
                        <a:cubicBezTo>
                          <a:pt x="487" y="146"/>
                          <a:pt x="256" y="68"/>
                          <a:pt x="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6" name="Google Shape;8826;p37"/>
                  <p:cNvSpPr/>
                  <p:nvPr/>
                </p:nvSpPr>
                <p:spPr>
                  <a:xfrm>
                    <a:off x="3950440" y="2335484"/>
                    <a:ext cx="40247" cy="97664"/>
                  </a:xfrm>
                  <a:custGeom>
                    <a:avLst/>
                    <a:gdLst/>
                    <a:ahLst/>
                    <a:cxnLst/>
                    <a:rect l="l" t="t" r="r" b="b"/>
                    <a:pathLst>
                      <a:path w="654" h="1587" extrusionOk="0">
                        <a:moveTo>
                          <a:pt x="342" y="0"/>
                        </a:moveTo>
                        <a:cubicBezTo>
                          <a:pt x="168" y="342"/>
                          <a:pt x="24" y="682"/>
                          <a:pt x="8" y="1043"/>
                        </a:cubicBezTo>
                        <a:cubicBezTo>
                          <a:pt x="1" y="1213"/>
                          <a:pt x="137" y="1390"/>
                          <a:pt x="218" y="1586"/>
                        </a:cubicBezTo>
                        <a:cubicBezTo>
                          <a:pt x="564" y="1062"/>
                          <a:pt x="654" y="461"/>
                          <a:pt x="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827" name="Google Shape;8827;p37"/>
                <p:cNvSpPr/>
                <p:nvPr/>
              </p:nvSpPr>
              <p:spPr>
                <a:xfrm>
                  <a:off x="4367997" y="2667089"/>
                  <a:ext cx="43284" cy="38605"/>
                </a:xfrm>
                <a:custGeom>
                  <a:avLst/>
                  <a:gdLst/>
                  <a:ahLst/>
                  <a:cxnLst/>
                  <a:rect l="l" t="t" r="r" b="b"/>
                  <a:pathLst>
                    <a:path w="1036" h="924" extrusionOk="0">
                      <a:moveTo>
                        <a:pt x="648" y="1"/>
                      </a:moveTo>
                      <a:cubicBezTo>
                        <a:pt x="558" y="1"/>
                        <a:pt x="471" y="37"/>
                        <a:pt x="388" y="97"/>
                      </a:cubicBezTo>
                      <a:cubicBezTo>
                        <a:pt x="117" y="296"/>
                        <a:pt x="42" y="588"/>
                        <a:pt x="1" y="895"/>
                      </a:cubicBezTo>
                      <a:cubicBezTo>
                        <a:pt x="16" y="905"/>
                        <a:pt x="31" y="914"/>
                        <a:pt x="45" y="924"/>
                      </a:cubicBezTo>
                      <a:cubicBezTo>
                        <a:pt x="171" y="750"/>
                        <a:pt x="300" y="580"/>
                        <a:pt x="423" y="404"/>
                      </a:cubicBezTo>
                      <a:cubicBezTo>
                        <a:pt x="481" y="321"/>
                        <a:pt x="544" y="246"/>
                        <a:pt x="643" y="246"/>
                      </a:cubicBezTo>
                      <a:cubicBezTo>
                        <a:pt x="657" y="246"/>
                        <a:pt x="672" y="248"/>
                        <a:pt x="688" y="251"/>
                      </a:cubicBezTo>
                      <a:cubicBezTo>
                        <a:pt x="739" y="262"/>
                        <a:pt x="781" y="315"/>
                        <a:pt x="814" y="365"/>
                      </a:cubicBezTo>
                      <a:cubicBezTo>
                        <a:pt x="810" y="365"/>
                        <a:pt x="806" y="365"/>
                        <a:pt x="803" y="365"/>
                      </a:cubicBezTo>
                      <a:cubicBezTo>
                        <a:pt x="568" y="365"/>
                        <a:pt x="461" y="466"/>
                        <a:pt x="491" y="662"/>
                      </a:cubicBezTo>
                      <a:cubicBezTo>
                        <a:pt x="507" y="761"/>
                        <a:pt x="561" y="817"/>
                        <a:pt x="642" y="817"/>
                      </a:cubicBezTo>
                      <a:cubicBezTo>
                        <a:pt x="665" y="817"/>
                        <a:pt x="690" y="813"/>
                        <a:pt x="717" y="804"/>
                      </a:cubicBezTo>
                      <a:cubicBezTo>
                        <a:pt x="883" y="748"/>
                        <a:pt x="976" y="623"/>
                        <a:pt x="1007" y="456"/>
                      </a:cubicBezTo>
                      <a:cubicBezTo>
                        <a:pt x="1036" y="301"/>
                        <a:pt x="946" y="112"/>
                        <a:pt x="820" y="46"/>
                      </a:cubicBezTo>
                      <a:cubicBezTo>
                        <a:pt x="761" y="15"/>
                        <a:pt x="704" y="1"/>
                        <a:pt x="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8" name="Google Shape;8828;p37"/>
                <p:cNvSpPr/>
                <p:nvPr/>
              </p:nvSpPr>
              <p:spPr>
                <a:xfrm>
                  <a:off x="4274703" y="2856018"/>
                  <a:ext cx="22018" cy="30374"/>
                </a:xfrm>
                <a:custGeom>
                  <a:avLst/>
                  <a:gdLst/>
                  <a:ahLst/>
                  <a:cxnLst/>
                  <a:rect l="l" t="t" r="r" b="b"/>
                  <a:pathLst>
                    <a:path w="527" h="727" extrusionOk="0">
                      <a:moveTo>
                        <a:pt x="0" y="0"/>
                      </a:moveTo>
                      <a:cubicBezTo>
                        <a:pt x="106" y="235"/>
                        <a:pt x="218" y="482"/>
                        <a:pt x="330" y="727"/>
                      </a:cubicBezTo>
                      <a:cubicBezTo>
                        <a:pt x="345" y="727"/>
                        <a:pt x="359" y="726"/>
                        <a:pt x="373" y="724"/>
                      </a:cubicBezTo>
                      <a:cubicBezTo>
                        <a:pt x="426" y="494"/>
                        <a:pt x="480" y="266"/>
                        <a:pt x="526" y="60"/>
                      </a:cubicBezTo>
                      <a:cubicBezTo>
                        <a:pt x="346" y="40"/>
                        <a:pt x="191" y="2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829" name="Google Shape;8829;p37"/>
                <p:cNvGrpSpPr/>
                <p:nvPr/>
              </p:nvGrpSpPr>
              <p:grpSpPr>
                <a:xfrm>
                  <a:off x="4325340" y="2717601"/>
                  <a:ext cx="104574" cy="195028"/>
                  <a:chOff x="4035612" y="2093014"/>
                  <a:chExt cx="154035" cy="287270"/>
                </a:xfrm>
              </p:grpSpPr>
              <p:sp>
                <p:nvSpPr>
                  <p:cNvPr id="8830" name="Google Shape;8830;p37"/>
                  <p:cNvSpPr/>
                  <p:nvPr/>
                </p:nvSpPr>
                <p:spPr>
                  <a:xfrm>
                    <a:off x="4057705" y="2218126"/>
                    <a:ext cx="125234" cy="104310"/>
                  </a:xfrm>
                  <a:custGeom>
                    <a:avLst/>
                    <a:gdLst/>
                    <a:ahLst/>
                    <a:cxnLst/>
                    <a:rect l="l" t="t" r="r" b="b"/>
                    <a:pathLst>
                      <a:path w="2035" h="1695" extrusionOk="0">
                        <a:moveTo>
                          <a:pt x="2008" y="1"/>
                        </a:moveTo>
                        <a:cubicBezTo>
                          <a:pt x="1766" y="84"/>
                          <a:pt x="1522" y="163"/>
                          <a:pt x="1282" y="258"/>
                        </a:cubicBezTo>
                        <a:cubicBezTo>
                          <a:pt x="1200" y="290"/>
                          <a:pt x="1130" y="356"/>
                          <a:pt x="1060" y="415"/>
                        </a:cubicBezTo>
                        <a:cubicBezTo>
                          <a:pt x="872" y="574"/>
                          <a:pt x="686" y="738"/>
                          <a:pt x="501" y="899"/>
                        </a:cubicBezTo>
                        <a:cubicBezTo>
                          <a:pt x="277" y="1092"/>
                          <a:pt x="85" y="1308"/>
                          <a:pt x="12" y="1605"/>
                        </a:cubicBezTo>
                        <a:cubicBezTo>
                          <a:pt x="7" y="1624"/>
                          <a:pt x="7" y="1645"/>
                          <a:pt x="1" y="1695"/>
                        </a:cubicBezTo>
                        <a:cubicBezTo>
                          <a:pt x="278" y="1526"/>
                          <a:pt x="566" y="1474"/>
                          <a:pt x="862" y="1474"/>
                        </a:cubicBezTo>
                        <a:cubicBezTo>
                          <a:pt x="907" y="1474"/>
                          <a:pt x="952" y="1476"/>
                          <a:pt x="997" y="1478"/>
                        </a:cubicBezTo>
                        <a:cubicBezTo>
                          <a:pt x="1002" y="1478"/>
                          <a:pt x="1007" y="1478"/>
                          <a:pt x="1012" y="1478"/>
                        </a:cubicBezTo>
                        <a:cubicBezTo>
                          <a:pt x="1104" y="1478"/>
                          <a:pt x="1157" y="1430"/>
                          <a:pt x="1155" y="1334"/>
                        </a:cubicBezTo>
                        <a:cubicBezTo>
                          <a:pt x="1150" y="966"/>
                          <a:pt x="1354" y="736"/>
                          <a:pt x="1646" y="554"/>
                        </a:cubicBezTo>
                        <a:cubicBezTo>
                          <a:pt x="1838" y="434"/>
                          <a:pt x="1957" y="252"/>
                          <a:pt x="2034" y="44"/>
                        </a:cubicBezTo>
                        <a:cubicBezTo>
                          <a:pt x="2025" y="28"/>
                          <a:pt x="2016" y="13"/>
                          <a:pt x="2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1" name="Google Shape;8831;p37"/>
                  <p:cNvSpPr/>
                  <p:nvPr/>
                </p:nvSpPr>
                <p:spPr>
                  <a:xfrm>
                    <a:off x="4035612" y="2314929"/>
                    <a:ext cx="89725" cy="65355"/>
                  </a:xfrm>
                  <a:custGeom>
                    <a:avLst/>
                    <a:gdLst/>
                    <a:ahLst/>
                    <a:cxnLst/>
                    <a:rect l="l" t="t" r="r" b="b"/>
                    <a:pathLst>
                      <a:path w="1458" h="1062" extrusionOk="0">
                        <a:moveTo>
                          <a:pt x="1335" y="1"/>
                        </a:moveTo>
                        <a:cubicBezTo>
                          <a:pt x="1006" y="1"/>
                          <a:pt x="699" y="27"/>
                          <a:pt x="425" y="210"/>
                        </a:cubicBezTo>
                        <a:cubicBezTo>
                          <a:pt x="370" y="245"/>
                          <a:pt x="304" y="284"/>
                          <a:pt x="281" y="339"/>
                        </a:cubicBezTo>
                        <a:cubicBezTo>
                          <a:pt x="180" y="577"/>
                          <a:pt x="92" y="823"/>
                          <a:pt x="0" y="1062"/>
                        </a:cubicBezTo>
                        <a:cubicBezTo>
                          <a:pt x="292" y="947"/>
                          <a:pt x="578" y="842"/>
                          <a:pt x="856" y="721"/>
                        </a:cubicBezTo>
                        <a:cubicBezTo>
                          <a:pt x="1168" y="587"/>
                          <a:pt x="1347" y="332"/>
                          <a:pt x="1458" y="2"/>
                        </a:cubicBezTo>
                        <a:cubicBezTo>
                          <a:pt x="1416" y="1"/>
                          <a:pt x="1375" y="1"/>
                          <a:pt x="1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2" name="Google Shape;8832;p37"/>
                  <p:cNvSpPr/>
                  <p:nvPr/>
                </p:nvSpPr>
                <p:spPr>
                  <a:xfrm>
                    <a:off x="4067243" y="2180832"/>
                    <a:ext cx="56801" cy="100126"/>
                  </a:xfrm>
                  <a:custGeom>
                    <a:avLst/>
                    <a:gdLst/>
                    <a:ahLst/>
                    <a:cxnLst/>
                    <a:rect l="l" t="t" r="r" b="b"/>
                    <a:pathLst>
                      <a:path w="923" h="1627" extrusionOk="0">
                        <a:moveTo>
                          <a:pt x="739" y="0"/>
                        </a:moveTo>
                        <a:cubicBezTo>
                          <a:pt x="482" y="75"/>
                          <a:pt x="317" y="192"/>
                          <a:pt x="264" y="451"/>
                        </a:cubicBezTo>
                        <a:cubicBezTo>
                          <a:pt x="186" y="836"/>
                          <a:pt x="89" y="1218"/>
                          <a:pt x="1" y="1602"/>
                        </a:cubicBezTo>
                        <a:cubicBezTo>
                          <a:pt x="15" y="1610"/>
                          <a:pt x="29" y="1619"/>
                          <a:pt x="43" y="1626"/>
                        </a:cubicBezTo>
                        <a:cubicBezTo>
                          <a:pt x="321" y="1376"/>
                          <a:pt x="601" y="1129"/>
                          <a:pt x="873" y="873"/>
                        </a:cubicBezTo>
                        <a:cubicBezTo>
                          <a:pt x="908" y="841"/>
                          <a:pt x="923" y="760"/>
                          <a:pt x="911" y="708"/>
                        </a:cubicBezTo>
                        <a:cubicBezTo>
                          <a:pt x="862" y="474"/>
                          <a:pt x="799" y="242"/>
                          <a:pt x="7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3" name="Google Shape;8833;p37"/>
                  <p:cNvSpPr/>
                  <p:nvPr/>
                </p:nvSpPr>
                <p:spPr>
                  <a:xfrm>
                    <a:off x="4137092" y="2143724"/>
                    <a:ext cx="51817" cy="80987"/>
                  </a:xfrm>
                  <a:custGeom>
                    <a:avLst/>
                    <a:gdLst/>
                    <a:ahLst/>
                    <a:cxnLst/>
                    <a:rect l="l" t="t" r="r" b="b"/>
                    <a:pathLst>
                      <a:path w="842" h="1316" extrusionOk="0">
                        <a:moveTo>
                          <a:pt x="778" y="0"/>
                        </a:moveTo>
                        <a:cubicBezTo>
                          <a:pt x="643" y="59"/>
                          <a:pt x="507" y="115"/>
                          <a:pt x="377" y="182"/>
                        </a:cubicBezTo>
                        <a:cubicBezTo>
                          <a:pt x="342" y="199"/>
                          <a:pt x="308" y="253"/>
                          <a:pt x="302" y="293"/>
                        </a:cubicBezTo>
                        <a:cubicBezTo>
                          <a:pt x="259" y="643"/>
                          <a:pt x="207" y="989"/>
                          <a:pt x="1" y="1315"/>
                        </a:cubicBezTo>
                        <a:cubicBezTo>
                          <a:pt x="246" y="1248"/>
                          <a:pt x="465" y="1189"/>
                          <a:pt x="681" y="1127"/>
                        </a:cubicBezTo>
                        <a:cubicBezTo>
                          <a:pt x="781" y="1098"/>
                          <a:pt x="837" y="1030"/>
                          <a:pt x="837" y="921"/>
                        </a:cubicBezTo>
                        <a:cubicBezTo>
                          <a:pt x="838" y="623"/>
                          <a:pt x="839" y="323"/>
                          <a:pt x="842" y="25"/>
                        </a:cubicBezTo>
                        <a:cubicBezTo>
                          <a:pt x="821" y="18"/>
                          <a:pt x="798" y="8"/>
                          <a:pt x="7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4" name="Google Shape;8834;p37"/>
                  <p:cNvSpPr/>
                  <p:nvPr/>
                </p:nvSpPr>
                <p:spPr>
                  <a:xfrm>
                    <a:off x="4116845" y="2117815"/>
                    <a:ext cx="40678" cy="104618"/>
                  </a:xfrm>
                  <a:custGeom>
                    <a:avLst/>
                    <a:gdLst/>
                    <a:ahLst/>
                    <a:cxnLst/>
                    <a:rect l="l" t="t" r="r" b="b"/>
                    <a:pathLst>
                      <a:path w="661" h="1700" extrusionOk="0">
                        <a:moveTo>
                          <a:pt x="339" y="1"/>
                        </a:moveTo>
                        <a:lnTo>
                          <a:pt x="339" y="1"/>
                        </a:lnTo>
                        <a:cubicBezTo>
                          <a:pt x="311" y="87"/>
                          <a:pt x="274" y="169"/>
                          <a:pt x="262" y="253"/>
                        </a:cubicBezTo>
                        <a:cubicBezTo>
                          <a:pt x="242" y="377"/>
                          <a:pt x="246" y="505"/>
                          <a:pt x="225" y="629"/>
                        </a:cubicBezTo>
                        <a:cubicBezTo>
                          <a:pt x="211" y="718"/>
                          <a:pt x="200" y="840"/>
                          <a:pt x="140" y="883"/>
                        </a:cubicBezTo>
                        <a:cubicBezTo>
                          <a:pt x="0" y="981"/>
                          <a:pt x="27" y="1078"/>
                          <a:pt x="74" y="1204"/>
                        </a:cubicBezTo>
                        <a:cubicBezTo>
                          <a:pt x="128" y="1353"/>
                          <a:pt x="165" y="1507"/>
                          <a:pt x="222" y="1700"/>
                        </a:cubicBezTo>
                        <a:cubicBezTo>
                          <a:pt x="527" y="1136"/>
                          <a:pt x="660" y="594"/>
                          <a:pt x="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5" name="Google Shape;8835;p37"/>
                  <p:cNvSpPr/>
                  <p:nvPr/>
                </p:nvSpPr>
                <p:spPr>
                  <a:xfrm>
                    <a:off x="4159000" y="2098430"/>
                    <a:ext cx="30647" cy="50155"/>
                  </a:xfrm>
                  <a:custGeom>
                    <a:avLst/>
                    <a:gdLst/>
                    <a:ahLst/>
                    <a:cxnLst/>
                    <a:rect l="l" t="t" r="r" b="b"/>
                    <a:pathLst>
                      <a:path w="498" h="815" extrusionOk="0">
                        <a:moveTo>
                          <a:pt x="447" y="1"/>
                        </a:moveTo>
                        <a:lnTo>
                          <a:pt x="447" y="1"/>
                        </a:lnTo>
                        <a:cubicBezTo>
                          <a:pt x="223" y="78"/>
                          <a:pt x="6" y="467"/>
                          <a:pt x="0" y="815"/>
                        </a:cubicBezTo>
                        <a:cubicBezTo>
                          <a:pt x="24" y="810"/>
                          <a:pt x="34" y="809"/>
                          <a:pt x="44" y="806"/>
                        </a:cubicBezTo>
                        <a:cubicBezTo>
                          <a:pt x="291" y="733"/>
                          <a:pt x="498" y="640"/>
                          <a:pt x="409" y="308"/>
                        </a:cubicBezTo>
                        <a:cubicBezTo>
                          <a:pt x="384" y="216"/>
                          <a:pt x="432" y="106"/>
                          <a:pt x="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6" name="Google Shape;8836;p37"/>
                  <p:cNvSpPr/>
                  <p:nvPr/>
                </p:nvSpPr>
                <p:spPr>
                  <a:xfrm>
                    <a:off x="4140046" y="2093014"/>
                    <a:ext cx="36801" cy="48124"/>
                  </a:xfrm>
                  <a:custGeom>
                    <a:avLst/>
                    <a:gdLst/>
                    <a:ahLst/>
                    <a:cxnLst/>
                    <a:rect l="l" t="t" r="r" b="b"/>
                    <a:pathLst>
                      <a:path w="598" h="782" extrusionOk="0">
                        <a:moveTo>
                          <a:pt x="597" y="1"/>
                        </a:moveTo>
                        <a:lnTo>
                          <a:pt x="597" y="1"/>
                        </a:lnTo>
                        <a:cubicBezTo>
                          <a:pt x="424" y="13"/>
                          <a:pt x="212" y="45"/>
                          <a:pt x="112" y="214"/>
                        </a:cubicBezTo>
                        <a:cubicBezTo>
                          <a:pt x="0" y="398"/>
                          <a:pt x="130" y="597"/>
                          <a:pt x="181" y="782"/>
                        </a:cubicBezTo>
                        <a:cubicBezTo>
                          <a:pt x="325" y="513"/>
                          <a:pt x="459" y="260"/>
                          <a:pt x="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37" name="Google Shape;8837;p37"/>
                <p:cNvGrpSpPr/>
                <p:nvPr/>
              </p:nvGrpSpPr>
              <p:grpSpPr>
                <a:xfrm>
                  <a:off x="4284312" y="2888689"/>
                  <a:ext cx="149780" cy="155170"/>
                  <a:chOff x="3975179" y="2345022"/>
                  <a:chExt cx="220622" cy="228560"/>
                </a:xfrm>
              </p:grpSpPr>
              <p:sp>
                <p:nvSpPr>
                  <p:cNvPr id="8838" name="Google Shape;8838;p37"/>
                  <p:cNvSpPr/>
                  <p:nvPr/>
                </p:nvSpPr>
                <p:spPr>
                  <a:xfrm>
                    <a:off x="4008288" y="2345022"/>
                    <a:ext cx="48801" cy="168804"/>
                  </a:xfrm>
                  <a:custGeom>
                    <a:avLst/>
                    <a:gdLst/>
                    <a:ahLst/>
                    <a:cxnLst/>
                    <a:rect l="l" t="t" r="r" b="b"/>
                    <a:pathLst>
                      <a:path w="793" h="2743" extrusionOk="0">
                        <a:moveTo>
                          <a:pt x="732" y="0"/>
                        </a:moveTo>
                        <a:cubicBezTo>
                          <a:pt x="701" y="55"/>
                          <a:pt x="667" y="108"/>
                          <a:pt x="641" y="165"/>
                        </a:cubicBezTo>
                        <a:cubicBezTo>
                          <a:pt x="536" y="398"/>
                          <a:pt x="452" y="644"/>
                          <a:pt x="328" y="866"/>
                        </a:cubicBezTo>
                        <a:cubicBezTo>
                          <a:pt x="126" y="1230"/>
                          <a:pt x="1" y="1607"/>
                          <a:pt x="20" y="2026"/>
                        </a:cubicBezTo>
                        <a:cubicBezTo>
                          <a:pt x="31" y="2274"/>
                          <a:pt x="78" y="2515"/>
                          <a:pt x="189" y="2743"/>
                        </a:cubicBezTo>
                        <a:cubicBezTo>
                          <a:pt x="362" y="2700"/>
                          <a:pt x="520" y="2659"/>
                          <a:pt x="675" y="2620"/>
                        </a:cubicBezTo>
                        <a:cubicBezTo>
                          <a:pt x="675" y="2607"/>
                          <a:pt x="678" y="2601"/>
                          <a:pt x="675" y="2596"/>
                        </a:cubicBezTo>
                        <a:cubicBezTo>
                          <a:pt x="669" y="2576"/>
                          <a:pt x="663" y="2553"/>
                          <a:pt x="654" y="2534"/>
                        </a:cubicBezTo>
                        <a:cubicBezTo>
                          <a:pt x="414" y="1978"/>
                          <a:pt x="396" y="1419"/>
                          <a:pt x="629" y="854"/>
                        </a:cubicBezTo>
                        <a:cubicBezTo>
                          <a:pt x="675" y="743"/>
                          <a:pt x="715" y="625"/>
                          <a:pt x="735" y="508"/>
                        </a:cubicBezTo>
                        <a:cubicBezTo>
                          <a:pt x="765" y="346"/>
                          <a:pt x="774" y="180"/>
                          <a:pt x="792" y="16"/>
                        </a:cubicBezTo>
                        <a:cubicBezTo>
                          <a:pt x="773" y="11"/>
                          <a:pt x="753" y="6"/>
                          <a:pt x="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9" name="Google Shape;8839;p37"/>
                  <p:cNvSpPr/>
                  <p:nvPr/>
                </p:nvSpPr>
                <p:spPr>
                  <a:xfrm>
                    <a:off x="3975179" y="2373639"/>
                    <a:ext cx="60248" cy="155019"/>
                  </a:xfrm>
                  <a:custGeom>
                    <a:avLst/>
                    <a:gdLst/>
                    <a:ahLst/>
                    <a:cxnLst/>
                    <a:rect l="l" t="t" r="r" b="b"/>
                    <a:pathLst>
                      <a:path w="979" h="2519" extrusionOk="0">
                        <a:moveTo>
                          <a:pt x="910" y="0"/>
                        </a:moveTo>
                        <a:cubicBezTo>
                          <a:pt x="717" y="260"/>
                          <a:pt x="497" y="506"/>
                          <a:pt x="333" y="784"/>
                        </a:cubicBezTo>
                        <a:cubicBezTo>
                          <a:pt x="78" y="1215"/>
                          <a:pt x="1" y="1688"/>
                          <a:pt x="159" y="2178"/>
                        </a:cubicBezTo>
                        <a:cubicBezTo>
                          <a:pt x="197" y="2297"/>
                          <a:pt x="273" y="2402"/>
                          <a:pt x="335" y="2519"/>
                        </a:cubicBezTo>
                        <a:cubicBezTo>
                          <a:pt x="461" y="2438"/>
                          <a:pt x="552" y="2380"/>
                          <a:pt x="654" y="2317"/>
                        </a:cubicBezTo>
                        <a:cubicBezTo>
                          <a:pt x="276" y="1491"/>
                          <a:pt x="506" y="745"/>
                          <a:pt x="979" y="32"/>
                        </a:cubicBezTo>
                        <a:cubicBezTo>
                          <a:pt x="957" y="22"/>
                          <a:pt x="934" y="11"/>
                          <a:pt x="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0" name="Google Shape;8840;p37"/>
                  <p:cNvSpPr/>
                  <p:nvPr/>
                </p:nvSpPr>
                <p:spPr>
                  <a:xfrm>
                    <a:off x="4112968" y="2461334"/>
                    <a:ext cx="63263" cy="93725"/>
                  </a:xfrm>
                  <a:custGeom>
                    <a:avLst/>
                    <a:gdLst/>
                    <a:ahLst/>
                    <a:cxnLst/>
                    <a:rect l="l" t="t" r="r" b="b"/>
                    <a:pathLst>
                      <a:path w="1028" h="1523" extrusionOk="0">
                        <a:moveTo>
                          <a:pt x="757" y="1"/>
                        </a:moveTo>
                        <a:cubicBezTo>
                          <a:pt x="662" y="1"/>
                          <a:pt x="577" y="63"/>
                          <a:pt x="498" y="121"/>
                        </a:cubicBezTo>
                        <a:cubicBezTo>
                          <a:pt x="149" y="374"/>
                          <a:pt x="0" y="1080"/>
                          <a:pt x="233" y="1522"/>
                        </a:cubicBezTo>
                        <a:cubicBezTo>
                          <a:pt x="259" y="1140"/>
                          <a:pt x="428" y="916"/>
                          <a:pt x="719" y="760"/>
                        </a:cubicBezTo>
                        <a:cubicBezTo>
                          <a:pt x="818" y="706"/>
                          <a:pt x="891" y="578"/>
                          <a:pt x="946" y="469"/>
                        </a:cubicBezTo>
                        <a:cubicBezTo>
                          <a:pt x="1028" y="309"/>
                          <a:pt x="996" y="113"/>
                          <a:pt x="889" y="43"/>
                        </a:cubicBezTo>
                        <a:cubicBezTo>
                          <a:pt x="843" y="13"/>
                          <a:pt x="799" y="1"/>
                          <a:pt x="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1" name="Google Shape;8841;p37"/>
                  <p:cNvSpPr/>
                  <p:nvPr/>
                </p:nvSpPr>
                <p:spPr>
                  <a:xfrm>
                    <a:off x="4039489" y="2363669"/>
                    <a:ext cx="43632" cy="147204"/>
                  </a:xfrm>
                  <a:custGeom>
                    <a:avLst/>
                    <a:gdLst/>
                    <a:ahLst/>
                    <a:cxnLst/>
                    <a:rect l="l" t="t" r="r" b="b"/>
                    <a:pathLst>
                      <a:path w="709" h="2392" extrusionOk="0">
                        <a:moveTo>
                          <a:pt x="430" y="0"/>
                        </a:moveTo>
                        <a:lnTo>
                          <a:pt x="430" y="0"/>
                        </a:lnTo>
                        <a:cubicBezTo>
                          <a:pt x="307" y="272"/>
                          <a:pt x="215" y="544"/>
                          <a:pt x="134" y="819"/>
                        </a:cubicBezTo>
                        <a:cubicBezTo>
                          <a:pt x="0" y="1273"/>
                          <a:pt x="19" y="1721"/>
                          <a:pt x="209" y="2156"/>
                        </a:cubicBezTo>
                        <a:cubicBezTo>
                          <a:pt x="235" y="2217"/>
                          <a:pt x="280" y="2293"/>
                          <a:pt x="336" y="2314"/>
                        </a:cubicBezTo>
                        <a:cubicBezTo>
                          <a:pt x="452" y="2356"/>
                          <a:pt x="580" y="2367"/>
                          <a:pt x="709" y="2391"/>
                        </a:cubicBezTo>
                        <a:cubicBezTo>
                          <a:pt x="700" y="2366"/>
                          <a:pt x="700" y="2348"/>
                          <a:pt x="692" y="2337"/>
                        </a:cubicBezTo>
                        <a:cubicBezTo>
                          <a:pt x="306" y="1757"/>
                          <a:pt x="158" y="1143"/>
                          <a:pt x="385" y="460"/>
                        </a:cubicBezTo>
                        <a:cubicBezTo>
                          <a:pt x="434" y="317"/>
                          <a:pt x="416" y="153"/>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2" name="Google Shape;8842;p37"/>
                  <p:cNvSpPr/>
                  <p:nvPr/>
                </p:nvSpPr>
                <p:spPr>
                  <a:xfrm>
                    <a:off x="4059982" y="2401824"/>
                    <a:ext cx="64925" cy="98341"/>
                  </a:xfrm>
                  <a:custGeom>
                    <a:avLst/>
                    <a:gdLst/>
                    <a:ahLst/>
                    <a:cxnLst/>
                    <a:rect l="l" t="t" r="r" b="b"/>
                    <a:pathLst>
                      <a:path w="1055" h="1598" extrusionOk="0">
                        <a:moveTo>
                          <a:pt x="1054" y="1"/>
                        </a:moveTo>
                        <a:lnTo>
                          <a:pt x="1054" y="1"/>
                        </a:lnTo>
                        <a:cubicBezTo>
                          <a:pt x="748" y="26"/>
                          <a:pt x="562" y="95"/>
                          <a:pt x="354" y="259"/>
                        </a:cubicBezTo>
                        <a:cubicBezTo>
                          <a:pt x="47" y="499"/>
                          <a:pt x="1" y="627"/>
                          <a:pt x="127" y="998"/>
                        </a:cubicBezTo>
                        <a:cubicBezTo>
                          <a:pt x="195" y="1203"/>
                          <a:pt x="293" y="1397"/>
                          <a:pt x="378" y="1598"/>
                        </a:cubicBezTo>
                        <a:cubicBezTo>
                          <a:pt x="323" y="937"/>
                          <a:pt x="450" y="382"/>
                          <a:pt x="10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3" name="Google Shape;8843;p37"/>
                  <p:cNvSpPr/>
                  <p:nvPr/>
                </p:nvSpPr>
                <p:spPr>
                  <a:xfrm>
                    <a:off x="4126691" y="2463426"/>
                    <a:ext cx="69109" cy="110157"/>
                  </a:xfrm>
                  <a:custGeom>
                    <a:avLst/>
                    <a:gdLst/>
                    <a:ahLst/>
                    <a:cxnLst/>
                    <a:rect l="l" t="t" r="r" b="b"/>
                    <a:pathLst>
                      <a:path w="1123" h="1790" extrusionOk="0">
                        <a:moveTo>
                          <a:pt x="881" y="1"/>
                        </a:moveTo>
                        <a:lnTo>
                          <a:pt x="835" y="19"/>
                        </a:lnTo>
                        <a:cubicBezTo>
                          <a:pt x="895" y="205"/>
                          <a:pt x="909" y="399"/>
                          <a:pt x="781" y="549"/>
                        </a:cubicBezTo>
                        <a:cubicBezTo>
                          <a:pt x="665" y="689"/>
                          <a:pt x="521" y="810"/>
                          <a:pt x="370" y="912"/>
                        </a:cubicBezTo>
                        <a:cubicBezTo>
                          <a:pt x="103" y="1092"/>
                          <a:pt x="0" y="1550"/>
                          <a:pt x="218" y="1790"/>
                        </a:cubicBezTo>
                        <a:cubicBezTo>
                          <a:pt x="223" y="1737"/>
                          <a:pt x="228" y="1711"/>
                          <a:pt x="228" y="1687"/>
                        </a:cubicBezTo>
                        <a:cubicBezTo>
                          <a:pt x="228" y="1371"/>
                          <a:pt x="313" y="1130"/>
                          <a:pt x="667" y="1029"/>
                        </a:cubicBezTo>
                        <a:cubicBezTo>
                          <a:pt x="943" y="948"/>
                          <a:pt x="1122" y="545"/>
                          <a:pt x="1039" y="266"/>
                        </a:cubicBezTo>
                        <a:cubicBezTo>
                          <a:pt x="1012" y="169"/>
                          <a:pt x="935" y="89"/>
                          <a:pt x="8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4" name="Google Shape;8844;p37"/>
                  <p:cNvSpPr/>
                  <p:nvPr/>
                </p:nvSpPr>
                <p:spPr>
                  <a:xfrm>
                    <a:off x="4080659" y="2417148"/>
                    <a:ext cx="34647" cy="115941"/>
                  </a:xfrm>
                  <a:custGeom>
                    <a:avLst/>
                    <a:gdLst/>
                    <a:ahLst/>
                    <a:cxnLst/>
                    <a:rect l="l" t="t" r="r" b="b"/>
                    <a:pathLst>
                      <a:path w="563" h="1884" extrusionOk="0">
                        <a:moveTo>
                          <a:pt x="555" y="1"/>
                        </a:moveTo>
                        <a:lnTo>
                          <a:pt x="555" y="1"/>
                        </a:lnTo>
                        <a:cubicBezTo>
                          <a:pt x="11" y="427"/>
                          <a:pt x="0" y="1422"/>
                          <a:pt x="562" y="1884"/>
                        </a:cubicBezTo>
                        <a:cubicBezTo>
                          <a:pt x="540" y="1741"/>
                          <a:pt x="537" y="1592"/>
                          <a:pt x="491" y="1458"/>
                        </a:cubicBezTo>
                        <a:cubicBezTo>
                          <a:pt x="362" y="1081"/>
                          <a:pt x="282" y="706"/>
                          <a:pt x="418" y="315"/>
                        </a:cubicBezTo>
                        <a:cubicBezTo>
                          <a:pt x="453" y="216"/>
                          <a:pt x="501" y="120"/>
                          <a:pt x="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845" name="Google Shape;8845;p37"/>
                <p:cNvSpPr/>
                <p:nvPr/>
              </p:nvSpPr>
              <p:spPr>
                <a:xfrm>
                  <a:off x="4143724" y="2449291"/>
                  <a:ext cx="307835" cy="577525"/>
                </a:xfrm>
                <a:custGeom>
                  <a:avLst/>
                  <a:gdLst/>
                  <a:ahLst/>
                  <a:cxnLst/>
                  <a:rect l="l" t="t" r="r" b="b"/>
                  <a:pathLst>
                    <a:path w="7368" h="13823" extrusionOk="0">
                      <a:moveTo>
                        <a:pt x="1248" y="119"/>
                      </a:moveTo>
                      <a:cubicBezTo>
                        <a:pt x="2070" y="119"/>
                        <a:pt x="3501" y="1994"/>
                        <a:pt x="3331" y="2986"/>
                      </a:cubicBezTo>
                      <a:cubicBezTo>
                        <a:pt x="3203" y="2805"/>
                        <a:pt x="3038" y="2600"/>
                        <a:pt x="2903" y="2377"/>
                      </a:cubicBezTo>
                      <a:cubicBezTo>
                        <a:pt x="2747" y="2119"/>
                        <a:pt x="2647" y="1822"/>
                        <a:pt x="2465" y="1588"/>
                      </a:cubicBezTo>
                      <a:cubicBezTo>
                        <a:pt x="2150" y="1181"/>
                        <a:pt x="1789" y="811"/>
                        <a:pt x="1451" y="423"/>
                      </a:cubicBezTo>
                      <a:cubicBezTo>
                        <a:pt x="1374" y="337"/>
                        <a:pt x="1308" y="243"/>
                        <a:pt x="1213" y="120"/>
                      </a:cubicBezTo>
                      <a:cubicBezTo>
                        <a:pt x="1225" y="119"/>
                        <a:pt x="1236" y="119"/>
                        <a:pt x="1248" y="119"/>
                      </a:cubicBezTo>
                      <a:close/>
                      <a:moveTo>
                        <a:pt x="338" y="1878"/>
                      </a:moveTo>
                      <a:cubicBezTo>
                        <a:pt x="1219" y="1878"/>
                        <a:pt x="3050" y="3219"/>
                        <a:pt x="3083" y="3778"/>
                      </a:cubicBezTo>
                      <a:cubicBezTo>
                        <a:pt x="3063" y="3767"/>
                        <a:pt x="3044" y="3757"/>
                        <a:pt x="3026" y="3745"/>
                      </a:cubicBezTo>
                      <a:cubicBezTo>
                        <a:pt x="2701" y="3546"/>
                        <a:pt x="2389" y="3336"/>
                        <a:pt x="2099" y="3078"/>
                      </a:cubicBezTo>
                      <a:cubicBezTo>
                        <a:pt x="1588" y="2622"/>
                        <a:pt x="998" y="2280"/>
                        <a:pt x="337" y="2073"/>
                      </a:cubicBezTo>
                      <a:cubicBezTo>
                        <a:pt x="253" y="2047"/>
                        <a:pt x="180" y="1993"/>
                        <a:pt x="72" y="1937"/>
                      </a:cubicBezTo>
                      <a:cubicBezTo>
                        <a:pt x="144" y="1897"/>
                        <a:pt x="234" y="1878"/>
                        <a:pt x="338" y="1878"/>
                      </a:cubicBezTo>
                      <a:close/>
                      <a:moveTo>
                        <a:pt x="569" y="888"/>
                      </a:moveTo>
                      <a:cubicBezTo>
                        <a:pt x="651" y="900"/>
                        <a:pt x="741" y="893"/>
                        <a:pt x="814" y="924"/>
                      </a:cubicBezTo>
                      <a:cubicBezTo>
                        <a:pt x="1052" y="1024"/>
                        <a:pt x="1296" y="1118"/>
                        <a:pt x="1514" y="1251"/>
                      </a:cubicBezTo>
                      <a:cubicBezTo>
                        <a:pt x="2249" y="1699"/>
                        <a:pt x="2769" y="2351"/>
                        <a:pt x="3208" y="3080"/>
                      </a:cubicBezTo>
                      <a:cubicBezTo>
                        <a:pt x="3401" y="3401"/>
                        <a:pt x="3457" y="3755"/>
                        <a:pt x="3543" y="4103"/>
                      </a:cubicBezTo>
                      <a:cubicBezTo>
                        <a:pt x="3523" y="4116"/>
                        <a:pt x="3503" y="4130"/>
                        <a:pt x="3484" y="4143"/>
                      </a:cubicBezTo>
                      <a:cubicBezTo>
                        <a:pt x="3402" y="4026"/>
                        <a:pt x="3314" y="3917"/>
                        <a:pt x="3242" y="3795"/>
                      </a:cubicBezTo>
                      <a:cubicBezTo>
                        <a:pt x="3158" y="3654"/>
                        <a:pt x="3104" y="3494"/>
                        <a:pt x="3011" y="3360"/>
                      </a:cubicBezTo>
                      <a:cubicBezTo>
                        <a:pt x="2382" y="2449"/>
                        <a:pt x="1671" y="1622"/>
                        <a:pt x="683" y="1074"/>
                      </a:cubicBezTo>
                      <a:cubicBezTo>
                        <a:pt x="628" y="1044"/>
                        <a:pt x="587" y="987"/>
                        <a:pt x="541" y="943"/>
                      </a:cubicBezTo>
                      <a:cubicBezTo>
                        <a:pt x="550" y="924"/>
                        <a:pt x="559" y="906"/>
                        <a:pt x="569" y="888"/>
                      </a:cubicBezTo>
                      <a:close/>
                      <a:moveTo>
                        <a:pt x="6443" y="3230"/>
                      </a:moveTo>
                      <a:cubicBezTo>
                        <a:pt x="6678" y="3230"/>
                        <a:pt x="6906" y="3351"/>
                        <a:pt x="7025" y="3585"/>
                      </a:cubicBezTo>
                      <a:cubicBezTo>
                        <a:pt x="7228" y="3989"/>
                        <a:pt x="7049" y="4584"/>
                        <a:pt x="6644" y="4787"/>
                      </a:cubicBezTo>
                      <a:cubicBezTo>
                        <a:pt x="6590" y="4815"/>
                        <a:pt x="6517" y="4830"/>
                        <a:pt x="6447" y="4830"/>
                      </a:cubicBezTo>
                      <a:cubicBezTo>
                        <a:pt x="6395" y="4830"/>
                        <a:pt x="6345" y="4822"/>
                        <a:pt x="6306" y="4804"/>
                      </a:cubicBezTo>
                      <a:cubicBezTo>
                        <a:pt x="6024" y="4680"/>
                        <a:pt x="5945" y="4131"/>
                        <a:pt x="6163" y="3911"/>
                      </a:cubicBezTo>
                      <a:cubicBezTo>
                        <a:pt x="6230" y="3842"/>
                        <a:pt x="6308" y="3791"/>
                        <a:pt x="6396" y="3791"/>
                      </a:cubicBezTo>
                      <a:cubicBezTo>
                        <a:pt x="6435" y="3791"/>
                        <a:pt x="6476" y="3801"/>
                        <a:pt x="6518" y="3824"/>
                      </a:cubicBezTo>
                      <a:cubicBezTo>
                        <a:pt x="6626" y="3882"/>
                        <a:pt x="6655" y="4050"/>
                        <a:pt x="6588" y="4195"/>
                      </a:cubicBezTo>
                      <a:cubicBezTo>
                        <a:pt x="6557" y="4262"/>
                        <a:pt x="6514" y="4324"/>
                        <a:pt x="6462" y="4415"/>
                      </a:cubicBezTo>
                      <a:cubicBezTo>
                        <a:pt x="6681" y="4362"/>
                        <a:pt x="6786" y="4164"/>
                        <a:pt x="6736" y="3957"/>
                      </a:cubicBezTo>
                      <a:cubicBezTo>
                        <a:pt x="6696" y="3784"/>
                        <a:pt x="6572" y="3680"/>
                        <a:pt x="6417" y="3680"/>
                      </a:cubicBezTo>
                      <a:cubicBezTo>
                        <a:pt x="6385" y="3680"/>
                        <a:pt x="6351" y="3684"/>
                        <a:pt x="6317" y="3694"/>
                      </a:cubicBezTo>
                      <a:cubicBezTo>
                        <a:pt x="6089" y="3753"/>
                        <a:pt x="5931" y="3974"/>
                        <a:pt x="5923" y="4241"/>
                      </a:cubicBezTo>
                      <a:cubicBezTo>
                        <a:pt x="5921" y="4294"/>
                        <a:pt x="5923" y="4360"/>
                        <a:pt x="5894" y="4395"/>
                      </a:cubicBezTo>
                      <a:cubicBezTo>
                        <a:pt x="5753" y="4569"/>
                        <a:pt x="5600" y="4734"/>
                        <a:pt x="5469" y="4884"/>
                      </a:cubicBezTo>
                      <a:cubicBezTo>
                        <a:pt x="5472" y="4828"/>
                        <a:pt x="5476" y="4732"/>
                        <a:pt x="5482" y="4634"/>
                      </a:cubicBezTo>
                      <a:cubicBezTo>
                        <a:pt x="5508" y="4208"/>
                        <a:pt x="5608" y="3813"/>
                        <a:pt x="5901" y="3480"/>
                      </a:cubicBezTo>
                      <a:cubicBezTo>
                        <a:pt x="6049" y="3312"/>
                        <a:pt x="6249" y="3230"/>
                        <a:pt x="6443" y="3230"/>
                      </a:cubicBezTo>
                      <a:close/>
                      <a:moveTo>
                        <a:pt x="2212" y="4276"/>
                      </a:moveTo>
                      <a:cubicBezTo>
                        <a:pt x="2282" y="4276"/>
                        <a:pt x="2359" y="4296"/>
                        <a:pt x="2447" y="4334"/>
                      </a:cubicBezTo>
                      <a:cubicBezTo>
                        <a:pt x="2815" y="4494"/>
                        <a:pt x="2930" y="4852"/>
                        <a:pt x="3138" y="5192"/>
                      </a:cubicBezTo>
                      <a:cubicBezTo>
                        <a:pt x="2794" y="5063"/>
                        <a:pt x="2795" y="5062"/>
                        <a:pt x="2631" y="4824"/>
                      </a:cubicBezTo>
                      <a:cubicBezTo>
                        <a:pt x="2561" y="4720"/>
                        <a:pt x="2468" y="4653"/>
                        <a:pt x="2347" y="4653"/>
                      </a:cubicBezTo>
                      <a:cubicBezTo>
                        <a:pt x="2325" y="4653"/>
                        <a:pt x="2303" y="4655"/>
                        <a:pt x="2280" y="4660"/>
                      </a:cubicBezTo>
                      <a:cubicBezTo>
                        <a:pt x="2110" y="4691"/>
                        <a:pt x="2006" y="4870"/>
                        <a:pt x="2089" y="5008"/>
                      </a:cubicBezTo>
                      <a:cubicBezTo>
                        <a:pt x="2125" y="4954"/>
                        <a:pt x="2149" y="4891"/>
                        <a:pt x="2194" y="4862"/>
                      </a:cubicBezTo>
                      <a:cubicBezTo>
                        <a:pt x="2248" y="4829"/>
                        <a:pt x="2320" y="4791"/>
                        <a:pt x="2380" y="4791"/>
                      </a:cubicBezTo>
                      <a:cubicBezTo>
                        <a:pt x="2389" y="4791"/>
                        <a:pt x="2398" y="4792"/>
                        <a:pt x="2406" y="4794"/>
                      </a:cubicBezTo>
                      <a:cubicBezTo>
                        <a:pt x="2557" y="4825"/>
                        <a:pt x="2648" y="5063"/>
                        <a:pt x="2587" y="5216"/>
                      </a:cubicBezTo>
                      <a:cubicBezTo>
                        <a:pt x="2544" y="5320"/>
                        <a:pt x="2434" y="5393"/>
                        <a:pt x="2322" y="5393"/>
                      </a:cubicBezTo>
                      <a:cubicBezTo>
                        <a:pt x="2281" y="5393"/>
                        <a:pt x="2240" y="5383"/>
                        <a:pt x="2202" y="5361"/>
                      </a:cubicBezTo>
                      <a:cubicBezTo>
                        <a:pt x="2071" y="5286"/>
                        <a:pt x="1949" y="5185"/>
                        <a:pt x="1851" y="5072"/>
                      </a:cubicBezTo>
                      <a:cubicBezTo>
                        <a:pt x="1711" y="4904"/>
                        <a:pt x="1750" y="4641"/>
                        <a:pt x="1918" y="4436"/>
                      </a:cubicBezTo>
                      <a:cubicBezTo>
                        <a:pt x="2006" y="4328"/>
                        <a:pt x="2100" y="4276"/>
                        <a:pt x="2212" y="4276"/>
                      </a:cubicBezTo>
                      <a:close/>
                      <a:moveTo>
                        <a:pt x="6016" y="5214"/>
                      </a:moveTo>
                      <a:cubicBezTo>
                        <a:pt x="6072" y="5214"/>
                        <a:pt x="6129" y="5228"/>
                        <a:pt x="6188" y="5259"/>
                      </a:cubicBezTo>
                      <a:cubicBezTo>
                        <a:pt x="6314" y="5325"/>
                        <a:pt x="6404" y="5514"/>
                        <a:pt x="6375" y="5669"/>
                      </a:cubicBezTo>
                      <a:cubicBezTo>
                        <a:pt x="6344" y="5836"/>
                        <a:pt x="6251" y="5961"/>
                        <a:pt x="6085" y="6017"/>
                      </a:cubicBezTo>
                      <a:cubicBezTo>
                        <a:pt x="6058" y="6026"/>
                        <a:pt x="6033" y="6030"/>
                        <a:pt x="6010" y="6030"/>
                      </a:cubicBezTo>
                      <a:cubicBezTo>
                        <a:pt x="5929" y="6030"/>
                        <a:pt x="5875" y="5974"/>
                        <a:pt x="5859" y="5875"/>
                      </a:cubicBezTo>
                      <a:cubicBezTo>
                        <a:pt x="5829" y="5679"/>
                        <a:pt x="5936" y="5578"/>
                        <a:pt x="6171" y="5578"/>
                      </a:cubicBezTo>
                      <a:cubicBezTo>
                        <a:pt x="6174" y="5578"/>
                        <a:pt x="6178" y="5578"/>
                        <a:pt x="6182" y="5578"/>
                      </a:cubicBezTo>
                      <a:cubicBezTo>
                        <a:pt x="6149" y="5528"/>
                        <a:pt x="6107" y="5475"/>
                        <a:pt x="6056" y="5464"/>
                      </a:cubicBezTo>
                      <a:cubicBezTo>
                        <a:pt x="6040" y="5461"/>
                        <a:pt x="6025" y="5459"/>
                        <a:pt x="6011" y="5459"/>
                      </a:cubicBezTo>
                      <a:cubicBezTo>
                        <a:pt x="5912" y="5459"/>
                        <a:pt x="5849" y="5534"/>
                        <a:pt x="5791" y="5617"/>
                      </a:cubicBezTo>
                      <a:cubicBezTo>
                        <a:pt x="5668" y="5793"/>
                        <a:pt x="5539" y="5963"/>
                        <a:pt x="5413" y="6136"/>
                      </a:cubicBezTo>
                      <a:cubicBezTo>
                        <a:pt x="5398" y="6126"/>
                        <a:pt x="5383" y="6117"/>
                        <a:pt x="5369" y="6108"/>
                      </a:cubicBezTo>
                      <a:cubicBezTo>
                        <a:pt x="5410" y="5801"/>
                        <a:pt x="5485" y="5509"/>
                        <a:pt x="5756" y="5310"/>
                      </a:cubicBezTo>
                      <a:cubicBezTo>
                        <a:pt x="5839" y="5250"/>
                        <a:pt x="5926" y="5214"/>
                        <a:pt x="6016" y="5214"/>
                      </a:cubicBezTo>
                      <a:close/>
                      <a:moveTo>
                        <a:pt x="6641" y="6423"/>
                      </a:moveTo>
                      <a:lnTo>
                        <a:pt x="6641" y="6423"/>
                      </a:lnTo>
                      <a:cubicBezTo>
                        <a:pt x="6503" y="6683"/>
                        <a:pt x="6369" y="6936"/>
                        <a:pt x="6226" y="7203"/>
                      </a:cubicBezTo>
                      <a:cubicBezTo>
                        <a:pt x="6176" y="7018"/>
                        <a:pt x="6045" y="6819"/>
                        <a:pt x="6156" y="6636"/>
                      </a:cubicBezTo>
                      <a:cubicBezTo>
                        <a:pt x="6256" y="6467"/>
                        <a:pt x="6468" y="6435"/>
                        <a:pt x="6641" y="6423"/>
                      </a:cubicBezTo>
                      <a:close/>
                      <a:moveTo>
                        <a:pt x="6799" y="6511"/>
                      </a:moveTo>
                      <a:lnTo>
                        <a:pt x="6799" y="6511"/>
                      </a:lnTo>
                      <a:cubicBezTo>
                        <a:pt x="6784" y="6616"/>
                        <a:pt x="6736" y="6726"/>
                        <a:pt x="6761" y="6818"/>
                      </a:cubicBezTo>
                      <a:cubicBezTo>
                        <a:pt x="6850" y="7150"/>
                        <a:pt x="6643" y="7243"/>
                        <a:pt x="6396" y="7316"/>
                      </a:cubicBezTo>
                      <a:cubicBezTo>
                        <a:pt x="6386" y="7319"/>
                        <a:pt x="6376" y="7320"/>
                        <a:pt x="6352" y="7325"/>
                      </a:cubicBezTo>
                      <a:cubicBezTo>
                        <a:pt x="6359" y="6977"/>
                        <a:pt x="6575" y="6588"/>
                        <a:pt x="6799" y="6511"/>
                      </a:cubicBezTo>
                      <a:close/>
                      <a:moveTo>
                        <a:pt x="1236" y="5621"/>
                      </a:moveTo>
                      <a:cubicBezTo>
                        <a:pt x="1595" y="6330"/>
                        <a:pt x="1535" y="7120"/>
                        <a:pt x="1710" y="7895"/>
                      </a:cubicBezTo>
                      <a:cubicBezTo>
                        <a:pt x="1405" y="7571"/>
                        <a:pt x="1126" y="7275"/>
                        <a:pt x="852" y="6977"/>
                      </a:cubicBezTo>
                      <a:cubicBezTo>
                        <a:pt x="826" y="6949"/>
                        <a:pt x="805" y="6885"/>
                        <a:pt x="819" y="6854"/>
                      </a:cubicBezTo>
                      <a:cubicBezTo>
                        <a:pt x="993" y="6455"/>
                        <a:pt x="1213" y="6075"/>
                        <a:pt x="1236" y="5621"/>
                      </a:cubicBezTo>
                      <a:close/>
                      <a:moveTo>
                        <a:pt x="1410" y="5579"/>
                      </a:moveTo>
                      <a:cubicBezTo>
                        <a:pt x="1735" y="5736"/>
                        <a:pt x="2003" y="5977"/>
                        <a:pt x="2088" y="6375"/>
                      </a:cubicBezTo>
                      <a:cubicBezTo>
                        <a:pt x="2127" y="6556"/>
                        <a:pt x="2160" y="6738"/>
                        <a:pt x="2189" y="6922"/>
                      </a:cubicBezTo>
                      <a:cubicBezTo>
                        <a:pt x="2194" y="6962"/>
                        <a:pt x="2179" y="7006"/>
                        <a:pt x="2164" y="7047"/>
                      </a:cubicBezTo>
                      <a:cubicBezTo>
                        <a:pt x="2060" y="7339"/>
                        <a:pt x="1953" y="7630"/>
                        <a:pt x="1846" y="7925"/>
                      </a:cubicBezTo>
                      <a:cubicBezTo>
                        <a:pt x="1799" y="7537"/>
                        <a:pt x="1768" y="7133"/>
                        <a:pt x="1694" y="6737"/>
                      </a:cubicBezTo>
                      <a:cubicBezTo>
                        <a:pt x="1622" y="6343"/>
                        <a:pt x="1505" y="5960"/>
                        <a:pt x="1410" y="5579"/>
                      </a:cubicBezTo>
                      <a:close/>
                      <a:moveTo>
                        <a:pt x="6007" y="6826"/>
                      </a:moveTo>
                      <a:lnTo>
                        <a:pt x="6007" y="6826"/>
                      </a:lnTo>
                      <a:cubicBezTo>
                        <a:pt x="6327" y="7419"/>
                        <a:pt x="6195" y="7960"/>
                        <a:pt x="5890" y="8525"/>
                      </a:cubicBezTo>
                      <a:cubicBezTo>
                        <a:pt x="5834" y="8332"/>
                        <a:pt x="5796" y="8178"/>
                        <a:pt x="5743" y="8029"/>
                      </a:cubicBezTo>
                      <a:cubicBezTo>
                        <a:pt x="5696" y="7903"/>
                        <a:pt x="5668" y="7806"/>
                        <a:pt x="5808" y="7708"/>
                      </a:cubicBezTo>
                      <a:cubicBezTo>
                        <a:pt x="5868" y="7665"/>
                        <a:pt x="5879" y="7543"/>
                        <a:pt x="5893" y="7454"/>
                      </a:cubicBezTo>
                      <a:cubicBezTo>
                        <a:pt x="5914" y="7330"/>
                        <a:pt x="5910" y="7202"/>
                        <a:pt x="5930" y="7078"/>
                      </a:cubicBezTo>
                      <a:cubicBezTo>
                        <a:pt x="5942" y="6994"/>
                        <a:pt x="5980" y="6912"/>
                        <a:pt x="6007" y="6826"/>
                      </a:cubicBezTo>
                      <a:close/>
                      <a:moveTo>
                        <a:pt x="6774" y="7247"/>
                      </a:moveTo>
                      <a:cubicBezTo>
                        <a:pt x="6794" y="7255"/>
                        <a:pt x="6817" y="7264"/>
                        <a:pt x="6838" y="7273"/>
                      </a:cubicBezTo>
                      <a:cubicBezTo>
                        <a:pt x="6835" y="7570"/>
                        <a:pt x="6834" y="7870"/>
                        <a:pt x="6833" y="8168"/>
                      </a:cubicBezTo>
                      <a:cubicBezTo>
                        <a:pt x="6833" y="8277"/>
                        <a:pt x="6777" y="8346"/>
                        <a:pt x="6677" y="8374"/>
                      </a:cubicBezTo>
                      <a:cubicBezTo>
                        <a:pt x="6461" y="8436"/>
                        <a:pt x="6242" y="8495"/>
                        <a:pt x="5997" y="8562"/>
                      </a:cubicBezTo>
                      <a:cubicBezTo>
                        <a:pt x="6203" y="8236"/>
                        <a:pt x="6255" y="7890"/>
                        <a:pt x="6298" y="7541"/>
                      </a:cubicBezTo>
                      <a:cubicBezTo>
                        <a:pt x="6304" y="7500"/>
                        <a:pt x="6338" y="7447"/>
                        <a:pt x="6373" y="7429"/>
                      </a:cubicBezTo>
                      <a:cubicBezTo>
                        <a:pt x="6503" y="7361"/>
                        <a:pt x="6639" y="7306"/>
                        <a:pt x="6774" y="7247"/>
                      </a:cubicBezTo>
                      <a:close/>
                      <a:moveTo>
                        <a:pt x="5599" y="7849"/>
                      </a:moveTo>
                      <a:cubicBezTo>
                        <a:pt x="5659" y="8091"/>
                        <a:pt x="5721" y="8323"/>
                        <a:pt x="5772" y="8557"/>
                      </a:cubicBezTo>
                      <a:cubicBezTo>
                        <a:pt x="5783" y="8609"/>
                        <a:pt x="5769" y="8690"/>
                        <a:pt x="5734" y="8722"/>
                      </a:cubicBezTo>
                      <a:cubicBezTo>
                        <a:pt x="5462" y="8978"/>
                        <a:pt x="5182" y="9225"/>
                        <a:pt x="4904" y="9475"/>
                      </a:cubicBezTo>
                      <a:cubicBezTo>
                        <a:pt x="4890" y="9468"/>
                        <a:pt x="4876" y="9459"/>
                        <a:pt x="4862" y="9451"/>
                      </a:cubicBezTo>
                      <a:cubicBezTo>
                        <a:pt x="4950" y="9067"/>
                        <a:pt x="5047" y="8685"/>
                        <a:pt x="5125" y="8300"/>
                      </a:cubicBezTo>
                      <a:cubicBezTo>
                        <a:pt x="5178" y="8041"/>
                        <a:pt x="5343" y="7924"/>
                        <a:pt x="5599" y="7849"/>
                      </a:cubicBezTo>
                      <a:close/>
                      <a:moveTo>
                        <a:pt x="2270" y="7084"/>
                      </a:moveTo>
                      <a:cubicBezTo>
                        <a:pt x="2398" y="7167"/>
                        <a:pt x="2509" y="7248"/>
                        <a:pt x="2628" y="7313"/>
                      </a:cubicBezTo>
                      <a:cubicBezTo>
                        <a:pt x="3105" y="7574"/>
                        <a:pt x="3282" y="8204"/>
                        <a:pt x="3002" y="8675"/>
                      </a:cubicBezTo>
                      <a:cubicBezTo>
                        <a:pt x="2840" y="8948"/>
                        <a:pt x="2673" y="9220"/>
                        <a:pt x="2507" y="9491"/>
                      </a:cubicBezTo>
                      <a:cubicBezTo>
                        <a:pt x="2499" y="9506"/>
                        <a:pt x="2481" y="9517"/>
                        <a:pt x="2470" y="9526"/>
                      </a:cubicBezTo>
                      <a:cubicBezTo>
                        <a:pt x="2321" y="9216"/>
                        <a:pt x="2175" y="8916"/>
                        <a:pt x="2035" y="8612"/>
                      </a:cubicBezTo>
                      <a:cubicBezTo>
                        <a:pt x="1995" y="8523"/>
                        <a:pt x="1947" y="8421"/>
                        <a:pt x="1957" y="8331"/>
                      </a:cubicBezTo>
                      <a:cubicBezTo>
                        <a:pt x="2005" y="7904"/>
                        <a:pt x="2089" y="7485"/>
                        <a:pt x="2270" y="7084"/>
                      </a:cubicBezTo>
                      <a:close/>
                      <a:moveTo>
                        <a:pt x="730" y="7061"/>
                      </a:moveTo>
                      <a:cubicBezTo>
                        <a:pt x="1152" y="7420"/>
                        <a:pt x="1502" y="7810"/>
                        <a:pt x="1804" y="8243"/>
                      </a:cubicBezTo>
                      <a:cubicBezTo>
                        <a:pt x="1815" y="8260"/>
                        <a:pt x="1816" y="8284"/>
                        <a:pt x="1826" y="8305"/>
                      </a:cubicBezTo>
                      <a:cubicBezTo>
                        <a:pt x="1937" y="8572"/>
                        <a:pt x="2050" y="8840"/>
                        <a:pt x="2163" y="9107"/>
                      </a:cubicBezTo>
                      <a:cubicBezTo>
                        <a:pt x="2220" y="9243"/>
                        <a:pt x="2282" y="9375"/>
                        <a:pt x="2364" y="9550"/>
                      </a:cubicBezTo>
                      <a:cubicBezTo>
                        <a:pt x="2277" y="9504"/>
                        <a:pt x="2235" y="9479"/>
                        <a:pt x="2192" y="9460"/>
                      </a:cubicBezTo>
                      <a:cubicBezTo>
                        <a:pt x="1969" y="9355"/>
                        <a:pt x="1751" y="9233"/>
                        <a:pt x="1520" y="9154"/>
                      </a:cubicBezTo>
                      <a:cubicBezTo>
                        <a:pt x="1348" y="9095"/>
                        <a:pt x="1226" y="9030"/>
                        <a:pt x="1184" y="8835"/>
                      </a:cubicBezTo>
                      <a:cubicBezTo>
                        <a:pt x="1162" y="8735"/>
                        <a:pt x="1082" y="8644"/>
                        <a:pt x="1021" y="8553"/>
                      </a:cubicBezTo>
                      <a:cubicBezTo>
                        <a:pt x="947" y="8439"/>
                        <a:pt x="853" y="8334"/>
                        <a:pt x="786" y="8215"/>
                      </a:cubicBezTo>
                      <a:cubicBezTo>
                        <a:pt x="585" y="7849"/>
                        <a:pt x="561" y="7471"/>
                        <a:pt x="730" y="7061"/>
                      </a:cubicBezTo>
                      <a:close/>
                      <a:moveTo>
                        <a:pt x="6712" y="8458"/>
                      </a:moveTo>
                      <a:cubicBezTo>
                        <a:pt x="6722" y="8472"/>
                        <a:pt x="6731" y="8485"/>
                        <a:pt x="6740" y="8499"/>
                      </a:cubicBezTo>
                      <a:cubicBezTo>
                        <a:pt x="6663" y="8707"/>
                        <a:pt x="6544" y="8889"/>
                        <a:pt x="6352" y="9009"/>
                      </a:cubicBezTo>
                      <a:cubicBezTo>
                        <a:pt x="6060" y="9191"/>
                        <a:pt x="5856" y="9421"/>
                        <a:pt x="5861" y="9789"/>
                      </a:cubicBezTo>
                      <a:cubicBezTo>
                        <a:pt x="5863" y="9885"/>
                        <a:pt x="5810" y="9933"/>
                        <a:pt x="5718" y="9933"/>
                      </a:cubicBezTo>
                      <a:cubicBezTo>
                        <a:pt x="5713" y="9933"/>
                        <a:pt x="5708" y="9933"/>
                        <a:pt x="5703" y="9933"/>
                      </a:cubicBezTo>
                      <a:cubicBezTo>
                        <a:pt x="5658" y="9931"/>
                        <a:pt x="5613" y="9929"/>
                        <a:pt x="5568" y="9929"/>
                      </a:cubicBezTo>
                      <a:cubicBezTo>
                        <a:pt x="5272" y="9929"/>
                        <a:pt x="4984" y="9981"/>
                        <a:pt x="4707" y="10150"/>
                      </a:cubicBezTo>
                      <a:cubicBezTo>
                        <a:pt x="4713" y="10100"/>
                        <a:pt x="4713" y="10079"/>
                        <a:pt x="4718" y="10060"/>
                      </a:cubicBezTo>
                      <a:cubicBezTo>
                        <a:pt x="4792" y="9763"/>
                        <a:pt x="4983" y="9547"/>
                        <a:pt x="5207" y="9354"/>
                      </a:cubicBezTo>
                      <a:cubicBezTo>
                        <a:pt x="5392" y="9193"/>
                        <a:pt x="5578" y="9029"/>
                        <a:pt x="5766" y="8870"/>
                      </a:cubicBezTo>
                      <a:cubicBezTo>
                        <a:pt x="5836" y="8811"/>
                        <a:pt x="5906" y="8745"/>
                        <a:pt x="5988" y="8713"/>
                      </a:cubicBezTo>
                      <a:cubicBezTo>
                        <a:pt x="6228" y="8618"/>
                        <a:pt x="6472" y="8539"/>
                        <a:pt x="6712" y="8458"/>
                      </a:cubicBezTo>
                      <a:close/>
                      <a:moveTo>
                        <a:pt x="3135" y="9737"/>
                      </a:moveTo>
                      <a:lnTo>
                        <a:pt x="3135" y="9737"/>
                      </a:lnTo>
                      <a:cubicBezTo>
                        <a:pt x="3326" y="9758"/>
                        <a:pt x="3481" y="9777"/>
                        <a:pt x="3661" y="9797"/>
                      </a:cubicBezTo>
                      <a:cubicBezTo>
                        <a:pt x="3615" y="10001"/>
                        <a:pt x="3561" y="10229"/>
                        <a:pt x="3508" y="10459"/>
                      </a:cubicBezTo>
                      <a:cubicBezTo>
                        <a:pt x="3493" y="10460"/>
                        <a:pt x="3478" y="10462"/>
                        <a:pt x="3465" y="10464"/>
                      </a:cubicBezTo>
                      <a:cubicBezTo>
                        <a:pt x="3353" y="10218"/>
                        <a:pt x="3241" y="9971"/>
                        <a:pt x="3135" y="9737"/>
                      </a:cubicBezTo>
                      <a:close/>
                      <a:moveTo>
                        <a:pt x="5692" y="10029"/>
                      </a:moveTo>
                      <a:cubicBezTo>
                        <a:pt x="5729" y="10029"/>
                        <a:pt x="5766" y="10029"/>
                        <a:pt x="5804" y="10030"/>
                      </a:cubicBezTo>
                      <a:cubicBezTo>
                        <a:pt x="5693" y="10358"/>
                        <a:pt x="5514" y="10614"/>
                        <a:pt x="5203" y="10749"/>
                      </a:cubicBezTo>
                      <a:cubicBezTo>
                        <a:pt x="4925" y="10870"/>
                        <a:pt x="4639" y="10975"/>
                        <a:pt x="4347" y="11090"/>
                      </a:cubicBezTo>
                      <a:cubicBezTo>
                        <a:pt x="4439" y="10851"/>
                        <a:pt x="4527" y="10605"/>
                        <a:pt x="4628" y="10367"/>
                      </a:cubicBezTo>
                      <a:cubicBezTo>
                        <a:pt x="4651" y="10312"/>
                        <a:pt x="4717" y="10273"/>
                        <a:pt x="4772" y="10238"/>
                      </a:cubicBezTo>
                      <a:cubicBezTo>
                        <a:pt x="5049" y="10053"/>
                        <a:pt x="5360" y="10029"/>
                        <a:pt x="5692" y="10029"/>
                      </a:cubicBezTo>
                      <a:close/>
                      <a:moveTo>
                        <a:pt x="3658" y="8755"/>
                      </a:moveTo>
                      <a:cubicBezTo>
                        <a:pt x="3874" y="8755"/>
                        <a:pt x="4062" y="8931"/>
                        <a:pt x="4051" y="9165"/>
                      </a:cubicBezTo>
                      <a:cubicBezTo>
                        <a:pt x="4023" y="9785"/>
                        <a:pt x="3897" y="10385"/>
                        <a:pt x="3668" y="10963"/>
                      </a:cubicBezTo>
                      <a:cubicBezTo>
                        <a:pt x="3654" y="11000"/>
                        <a:pt x="3632" y="11034"/>
                        <a:pt x="3601" y="11091"/>
                      </a:cubicBezTo>
                      <a:cubicBezTo>
                        <a:pt x="3556" y="10777"/>
                        <a:pt x="3604" y="10504"/>
                        <a:pt x="3680" y="10232"/>
                      </a:cubicBezTo>
                      <a:cubicBezTo>
                        <a:pt x="3721" y="10086"/>
                        <a:pt x="3725" y="9930"/>
                        <a:pt x="3750" y="9779"/>
                      </a:cubicBezTo>
                      <a:cubicBezTo>
                        <a:pt x="3761" y="9713"/>
                        <a:pt x="3771" y="9640"/>
                        <a:pt x="3803" y="9584"/>
                      </a:cubicBezTo>
                      <a:cubicBezTo>
                        <a:pt x="3891" y="9424"/>
                        <a:pt x="3883" y="9228"/>
                        <a:pt x="3768" y="9091"/>
                      </a:cubicBezTo>
                      <a:cubicBezTo>
                        <a:pt x="3710" y="9022"/>
                        <a:pt x="3644" y="8986"/>
                        <a:pt x="3571" y="8986"/>
                      </a:cubicBezTo>
                      <a:cubicBezTo>
                        <a:pt x="3531" y="8986"/>
                        <a:pt x="3488" y="8997"/>
                        <a:pt x="3444" y="9019"/>
                      </a:cubicBezTo>
                      <a:cubicBezTo>
                        <a:pt x="3321" y="9080"/>
                        <a:pt x="3245" y="9169"/>
                        <a:pt x="3298" y="9366"/>
                      </a:cubicBezTo>
                      <a:cubicBezTo>
                        <a:pt x="3346" y="9293"/>
                        <a:pt x="3365" y="9246"/>
                        <a:pt x="3400" y="9219"/>
                      </a:cubicBezTo>
                      <a:cubicBezTo>
                        <a:pt x="3453" y="9177"/>
                        <a:pt x="3520" y="9116"/>
                        <a:pt x="3575" y="9116"/>
                      </a:cubicBezTo>
                      <a:cubicBezTo>
                        <a:pt x="3578" y="9116"/>
                        <a:pt x="3582" y="9116"/>
                        <a:pt x="3585" y="9117"/>
                      </a:cubicBezTo>
                      <a:cubicBezTo>
                        <a:pt x="3643" y="9125"/>
                        <a:pt x="3709" y="9202"/>
                        <a:pt x="3737" y="9265"/>
                      </a:cubicBezTo>
                      <a:cubicBezTo>
                        <a:pt x="3793" y="9387"/>
                        <a:pt x="3750" y="9501"/>
                        <a:pt x="3652" y="9592"/>
                      </a:cubicBezTo>
                      <a:cubicBezTo>
                        <a:pt x="3590" y="9649"/>
                        <a:pt x="3522" y="9683"/>
                        <a:pt x="3448" y="9683"/>
                      </a:cubicBezTo>
                      <a:cubicBezTo>
                        <a:pt x="3411" y="9683"/>
                        <a:pt x="3373" y="9674"/>
                        <a:pt x="3334" y="9656"/>
                      </a:cubicBezTo>
                      <a:cubicBezTo>
                        <a:pt x="3203" y="9595"/>
                        <a:pt x="3135" y="9484"/>
                        <a:pt x="3131" y="9341"/>
                      </a:cubicBezTo>
                      <a:cubicBezTo>
                        <a:pt x="3126" y="9134"/>
                        <a:pt x="3318" y="8855"/>
                        <a:pt x="3511" y="8782"/>
                      </a:cubicBezTo>
                      <a:cubicBezTo>
                        <a:pt x="3560" y="8763"/>
                        <a:pt x="3610" y="8755"/>
                        <a:pt x="3658" y="8755"/>
                      </a:cubicBezTo>
                      <a:close/>
                      <a:moveTo>
                        <a:pt x="2979" y="8866"/>
                      </a:moveTo>
                      <a:cubicBezTo>
                        <a:pt x="2996" y="8873"/>
                        <a:pt x="3014" y="8878"/>
                        <a:pt x="3031" y="8884"/>
                      </a:cubicBezTo>
                      <a:cubicBezTo>
                        <a:pt x="2919" y="9335"/>
                        <a:pt x="2995" y="9756"/>
                        <a:pt x="3209" y="10157"/>
                      </a:cubicBezTo>
                      <a:cubicBezTo>
                        <a:pt x="3224" y="10187"/>
                        <a:pt x="3234" y="10234"/>
                        <a:pt x="3222" y="10264"/>
                      </a:cubicBezTo>
                      <a:cubicBezTo>
                        <a:pt x="3085" y="10614"/>
                        <a:pt x="2944" y="10962"/>
                        <a:pt x="2806" y="11307"/>
                      </a:cubicBezTo>
                      <a:cubicBezTo>
                        <a:pt x="2806" y="11307"/>
                        <a:pt x="2806" y="11308"/>
                        <a:pt x="2806" y="11308"/>
                      </a:cubicBezTo>
                      <a:cubicBezTo>
                        <a:pt x="2804" y="11308"/>
                        <a:pt x="2791" y="11299"/>
                        <a:pt x="2789" y="11288"/>
                      </a:cubicBezTo>
                      <a:cubicBezTo>
                        <a:pt x="2702" y="10781"/>
                        <a:pt x="2616" y="10275"/>
                        <a:pt x="2531" y="9768"/>
                      </a:cubicBezTo>
                      <a:cubicBezTo>
                        <a:pt x="2530" y="9763"/>
                        <a:pt x="2531" y="9757"/>
                        <a:pt x="2533" y="9752"/>
                      </a:cubicBezTo>
                      <a:cubicBezTo>
                        <a:pt x="2681" y="9458"/>
                        <a:pt x="2830" y="9163"/>
                        <a:pt x="2979" y="8866"/>
                      </a:cubicBezTo>
                      <a:close/>
                      <a:moveTo>
                        <a:pt x="1268" y="9211"/>
                      </a:moveTo>
                      <a:lnTo>
                        <a:pt x="1268" y="9211"/>
                      </a:lnTo>
                      <a:cubicBezTo>
                        <a:pt x="1619" y="9307"/>
                        <a:pt x="1937" y="9416"/>
                        <a:pt x="2201" y="9629"/>
                      </a:cubicBezTo>
                      <a:cubicBezTo>
                        <a:pt x="2307" y="9716"/>
                        <a:pt x="2422" y="9849"/>
                        <a:pt x="2445" y="9976"/>
                      </a:cubicBezTo>
                      <a:cubicBezTo>
                        <a:pt x="2530" y="10415"/>
                        <a:pt x="2577" y="10862"/>
                        <a:pt x="2640" y="11311"/>
                      </a:cubicBezTo>
                      <a:cubicBezTo>
                        <a:pt x="2605" y="11297"/>
                        <a:pt x="2555" y="11277"/>
                        <a:pt x="2503" y="11262"/>
                      </a:cubicBezTo>
                      <a:cubicBezTo>
                        <a:pt x="2203" y="11183"/>
                        <a:pt x="1903" y="11092"/>
                        <a:pt x="1598" y="11030"/>
                      </a:cubicBezTo>
                      <a:cubicBezTo>
                        <a:pt x="1498" y="11011"/>
                        <a:pt x="1431" y="10991"/>
                        <a:pt x="1375" y="10903"/>
                      </a:cubicBezTo>
                      <a:cubicBezTo>
                        <a:pt x="1035" y="10358"/>
                        <a:pt x="1226" y="9792"/>
                        <a:pt x="1268" y="9211"/>
                      </a:cubicBezTo>
                      <a:close/>
                      <a:moveTo>
                        <a:pt x="3305" y="10364"/>
                      </a:moveTo>
                      <a:lnTo>
                        <a:pt x="3305" y="10364"/>
                      </a:lnTo>
                      <a:cubicBezTo>
                        <a:pt x="3617" y="10823"/>
                        <a:pt x="3525" y="11425"/>
                        <a:pt x="3181" y="11949"/>
                      </a:cubicBezTo>
                      <a:cubicBezTo>
                        <a:pt x="3100" y="11753"/>
                        <a:pt x="2964" y="11576"/>
                        <a:pt x="2971" y="11406"/>
                      </a:cubicBezTo>
                      <a:cubicBezTo>
                        <a:pt x="2987" y="11044"/>
                        <a:pt x="3131" y="10704"/>
                        <a:pt x="3305" y="10364"/>
                      </a:cubicBezTo>
                      <a:close/>
                      <a:moveTo>
                        <a:pt x="1603" y="11102"/>
                      </a:moveTo>
                      <a:cubicBezTo>
                        <a:pt x="1836" y="11171"/>
                        <a:pt x="2067" y="11249"/>
                        <a:pt x="2304" y="11304"/>
                      </a:cubicBezTo>
                      <a:cubicBezTo>
                        <a:pt x="2629" y="11381"/>
                        <a:pt x="2845" y="11570"/>
                        <a:pt x="3013" y="11860"/>
                      </a:cubicBezTo>
                      <a:cubicBezTo>
                        <a:pt x="3152" y="12101"/>
                        <a:pt x="3093" y="12310"/>
                        <a:pt x="3033" y="12527"/>
                      </a:cubicBezTo>
                      <a:cubicBezTo>
                        <a:pt x="2544" y="12070"/>
                        <a:pt x="2062" y="11618"/>
                        <a:pt x="1581" y="11167"/>
                      </a:cubicBezTo>
                      <a:cubicBezTo>
                        <a:pt x="1588" y="11145"/>
                        <a:pt x="1595" y="11125"/>
                        <a:pt x="1603" y="11102"/>
                      </a:cubicBezTo>
                      <a:close/>
                      <a:moveTo>
                        <a:pt x="5023" y="1546"/>
                      </a:moveTo>
                      <a:cubicBezTo>
                        <a:pt x="5042" y="1546"/>
                        <a:pt x="5062" y="1547"/>
                        <a:pt x="5082" y="1547"/>
                      </a:cubicBezTo>
                      <a:cubicBezTo>
                        <a:pt x="5121" y="1629"/>
                        <a:pt x="5177" y="1706"/>
                        <a:pt x="5196" y="1793"/>
                      </a:cubicBezTo>
                      <a:cubicBezTo>
                        <a:pt x="5247" y="2016"/>
                        <a:pt x="5295" y="2243"/>
                        <a:pt x="5321" y="2472"/>
                      </a:cubicBezTo>
                      <a:cubicBezTo>
                        <a:pt x="5418" y="3333"/>
                        <a:pt x="5408" y="4196"/>
                        <a:pt x="5330" y="5056"/>
                      </a:cubicBezTo>
                      <a:cubicBezTo>
                        <a:pt x="5236" y="6101"/>
                        <a:pt x="5146" y="7148"/>
                        <a:pt x="4995" y="8184"/>
                      </a:cubicBezTo>
                      <a:cubicBezTo>
                        <a:pt x="4898" y="8855"/>
                        <a:pt x="4708" y="9515"/>
                        <a:pt x="4534" y="10174"/>
                      </a:cubicBezTo>
                      <a:cubicBezTo>
                        <a:pt x="4348" y="10874"/>
                        <a:pt x="3999" y="11508"/>
                        <a:pt x="3692" y="12159"/>
                      </a:cubicBezTo>
                      <a:cubicBezTo>
                        <a:pt x="3608" y="12336"/>
                        <a:pt x="3561" y="12543"/>
                        <a:pt x="3549" y="12741"/>
                      </a:cubicBezTo>
                      <a:cubicBezTo>
                        <a:pt x="3534" y="12950"/>
                        <a:pt x="3685" y="13139"/>
                        <a:pt x="3864" y="13176"/>
                      </a:cubicBezTo>
                      <a:cubicBezTo>
                        <a:pt x="3876" y="13179"/>
                        <a:pt x="3889" y="13180"/>
                        <a:pt x="3902" y="13180"/>
                      </a:cubicBezTo>
                      <a:cubicBezTo>
                        <a:pt x="3969" y="13180"/>
                        <a:pt x="4042" y="13149"/>
                        <a:pt x="4112" y="13137"/>
                      </a:cubicBezTo>
                      <a:cubicBezTo>
                        <a:pt x="4090" y="13078"/>
                        <a:pt x="4075" y="13013"/>
                        <a:pt x="4045" y="12958"/>
                      </a:cubicBezTo>
                      <a:cubicBezTo>
                        <a:pt x="3982" y="12837"/>
                        <a:pt x="3916" y="12723"/>
                        <a:pt x="4014" y="12592"/>
                      </a:cubicBezTo>
                      <a:cubicBezTo>
                        <a:pt x="4078" y="12507"/>
                        <a:pt x="4170" y="12462"/>
                        <a:pt x="4273" y="12462"/>
                      </a:cubicBezTo>
                      <a:cubicBezTo>
                        <a:pt x="4319" y="12462"/>
                        <a:pt x="4367" y="12471"/>
                        <a:pt x="4415" y="12489"/>
                      </a:cubicBezTo>
                      <a:cubicBezTo>
                        <a:pt x="4591" y="12556"/>
                        <a:pt x="4660" y="12692"/>
                        <a:pt x="4684" y="12871"/>
                      </a:cubicBezTo>
                      <a:cubicBezTo>
                        <a:pt x="4718" y="13141"/>
                        <a:pt x="4331" y="13641"/>
                        <a:pt x="4052" y="13667"/>
                      </a:cubicBezTo>
                      <a:cubicBezTo>
                        <a:pt x="4018" y="13670"/>
                        <a:pt x="3985" y="13672"/>
                        <a:pt x="3952" y="13672"/>
                      </a:cubicBezTo>
                      <a:cubicBezTo>
                        <a:pt x="3802" y="13672"/>
                        <a:pt x="3663" y="13635"/>
                        <a:pt x="3546" y="13524"/>
                      </a:cubicBezTo>
                      <a:cubicBezTo>
                        <a:pt x="3332" y="13325"/>
                        <a:pt x="3213" y="13079"/>
                        <a:pt x="3186" y="12786"/>
                      </a:cubicBezTo>
                      <a:cubicBezTo>
                        <a:pt x="3157" y="12479"/>
                        <a:pt x="3238" y="12199"/>
                        <a:pt x="3368" y="11926"/>
                      </a:cubicBezTo>
                      <a:cubicBezTo>
                        <a:pt x="3653" y="11331"/>
                        <a:pt x="3932" y="10735"/>
                        <a:pt x="4060" y="10079"/>
                      </a:cubicBezTo>
                      <a:cubicBezTo>
                        <a:pt x="4330" y="8687"/>
                        <a:pt x="4136" y="7345"/>
                        <a:pt x="3637" y="6034"/>
                      </a:cubicBezTo>
                      <a:cubicBezTo>
                        <a:pt x="3322" y="5206"/>
                        <a:pt x="2882" y="4449"/>
                        <a:pt x="2314" y="3766"/>
                      </a:cubicBezTo>
                      <a:cubicBezTo>
                        <a:pt x="2248" y="3688"/>
                        <a:pt x="2202" y="3590"/>
                        <a:pt x="2146" y="3503"/>
                      </a:cubicBezTo>
                      <a:cubicBezTo>
                        <a:pt x="2158" y="3492"/>
                        <a:pt x="2170" y="3481"/>
                        <a:pt x="2181" y="3471"/>
                      </a:cubicBezTo>
                      <a:cubicBezTo>
                        <a:pt x="2252" y="3485"/>
                        <a:pt x="2335" y="3485"/>
                        <a:pt x="2393" y="3522"/>
                      </a:cubicBezTo>
                      <a:cubicBezTo>
                        <a:pt x="2722" y="3729"/>
                        <a:pt x="3045" y="3945"/>
                        <a:pt x="3372" y="4155"/>
                      </a:cubicBezTo>
                      <a:cubicBezTo>
                        <a:pt x="3449" y="4205"/>
                        <a:pt x="3535" y="4241"/>
                        <a:pt x="3618" y="4284"/>
                      </a:cubicBezTo>
                      <a:cubicBezTo>
                        <a:pt x="3623" y="4185"/>
                        <a:pt x="3647" y="4085"/>
                        <a:pt x="3632" y="3989"/>
                      </a:cubicBezTo>
                      <a:cubicBezTo>
                        <a:pt x="3573" y="3576"/>
                        <a:pt x="3502" y="3167"/>
                        <a:pt x="3440" y="2755"/>
                      </a:cubicBezTo>
                      <a:cubicBezTo>
                        <a:pt x="3432" y="2707"/>
                        <a:pt x="3461" y="2655"/>
                        <a:pt x="3472" y="2604"/>
                      </a:cubicBezTo>
                      <a:cubicBezTo>
                        <a:pt x="3524" y="2619"/>
                        <a:pt x="3589" y="2618"/>
                        <a:pt x="3623" y="2650"/>
                      </a:cubicBezTo>
                      <a:cubicBezTo>
                        <a:pt x="3759" y="2776"/>
                        <a:pt x="3897" y="2905"/>
                        <a:pt x="4009" y="3052"/>
                      </a:cubicBezTo>
                      <a:cubicBezTo>
                        <a:pt x="4132" y="3212"/>
                        <a:pt x="4225" y="3396"/>
                        <a:pt x="4336" y="3566"/>
                      </a:cubicBezTo>
                      <a:cubicBezTo>
                        <a:pt x="4359" y="3600"/>
                        <a:pt x="4414" y="3645"/>
                        <a:pt x="4438" y="3645"/>
                      </a:cubicBezTo>
                      <a:cubicBezTo>
                        <a:pt x="4440" y="3645"/>
                        <a:pt x="4442" y="3645"/>
                        <a:pt x="4443" y="3644"/>
                      </a:cubicBezTo>
                      <a:cubicBezTo>
                        <a:pt x="4483" y="3626"/>
                        <a:pt x="4511" y="3572"/>
                        <a:pt x="4536" y="3528"/>
                      </a:cubicBezTo>
                      <a:cubicBezTo>
                        <a:pt x="4550" y="3506"/>
                        <a:pt x="4542" y="3474"/>
                        <a:pt x="4550" y="3447"/>
                      </a:cubicBezTo>
                      <a:cubicBezTo>
                        <a:pt x="4675" y="2874"/>
                        <a:pt x="4799" y="2300"/>
                        <a:pt x="4929" y="1727"/>
                      </a:cubicBezTo>
                      <a:cubicBezTo>
                        <a:pt x="4943" y="1663"/>
                        <a:pt x="4989" y="1606"/>
                        <a:pt x="5023" y="1546"/>
                      </a:cubicBezTo>
                      <a:close/>
                      <a:moveTo>
                        <a:pt x="1362" y="1"/>
                      </a:moveTo>
                      <a:cubicBezTo>
                        <a:pt x="1295" y="1"/>
                        <a:pt x="1220" y="21"/>
                        <a:pt x="1193" y="58"/>
                      </a:cubicBezTo>
                      <a:cubicBezTo>
                        <a:pt x="1153" y="109"/>
                        <a:pt x="1168" y="248"/>
                        <a:pt x="1211" y="308"/>
                      </a:cubicBezTo>
                      <a:cubicBezTo>
                        <a:pt x="1310" y="444"/>
                        <a:pt x="1452" y="548"/>
                        <a:pt x="1560" y="679"/>
                      </a:cubicBezTo>
                      <a:cubicBezTo>
                        <a:pt x="1883" y="1065"/>
                        <a:pt x="2202" y="1457"/>
                        <a:pt x="2521" y="1849"/>
                      </a:cubicBezTo>
                      <a:cubicBezTo>
                        <a:pt x="2554" y="1890"/>
                        <a:pt x="2574" y="1942"/>
                        <a:pt x="2611" y="2011"/>
                      </a:cubicBezTo>
                      <a:cubicBezTo>
                        <a:pt x="2343" y="1780"/>
                        <a:pt x="2116" y="1541"/>
                        <a:pt x="1847" y="1360"/>
                      </a:cubicBezTo>
                      <a:cubicBezTo>
                        <a:pt x="1546" y="1157"/>
                        <a:pt x="1209" y="1003"/>
                        <a:pt x="884" y="834"/>
                      </a:cubicBezTo>
                      <a:cubicBezTo>
                        <a:pt x="829" y="807"/>
                        <a:pt x="761" y="790"/>
                        <a:pt x="698" y="790"/>
                      </a:cubicBezTo>
                      <a:cubicBezTo>
                        <a:pt x="685" y="790"/>
                        <a:pt x="672" y="791"/>
                        <a:pt x="659" y="792"/>
                      </a:cubicBezTo>
                      <a:cubicBezTo>
                        <a:pt x="587" y="801"/>
                        <a:pt x="481" y="839"/>
                        <a:pt x="462" y="890"/>
                      </a:cubicBezTo>
                      <a:cubicBezTo>
                        <a:pt x="443" y="945"/>
                        <a:pt x="502" y="1038"/>
                        <a:pt x="546" y="1098"/>
                      </a:cubicBezTo>
                      <a:cubicBezTo>
                        <a:pt x="579" y="1143"/>
                        <a:pt x="642" y="1169"/>
                        <a:pt x="695" y="1199"/>
                      </a:cubicBezTo>
                      <a:cubicBezTo>
                        <a:pt x="1375" y="1585"/>
                        <a:pt x="1927" y="2115"/>
                        <a:pt x="2413" y="2720"/>
                      </a:cubicBezTo>
                      <a:cubicBezTo>
                        <a:pt x="2426" y="2736"/>
                        <a:pt x="2444" y="2751"/>
                        <a:pt x="2460" y="2766"/>
                      </a:cubicBezTo>
                      <a:cubicBezTo>
                        <a:pt x="2450" y="2775"/>
                        <a:pt x="2440" y="2786"/>
                        <a:pt x="2430" y="2795"/>
                      </a:cubicBezTo>
                      <a:cubicBezTo>
                        <a:pt x="2376" y="2755"/>
                        <a:pt x="2325" y="2712"/>
                        <a:pt x="2270" y="2672"/>
                      </a:cubicBezTo>
                      <a:cubicBezTo>
                        <a:pt x="1785" y="2305"/>
                        <a:pt x="1282" y="1974"/>
                        <a:pt x="689" y="1805"/>
                      </a:cubicBezTo>
                      <a:cubicBezTo>
                        <a:pt x="566" y="1770"/>
                        <a:pt x="432" y="1750"/>
                        <a:pt x="302" y="1750"/>
                      </a:cubicBezTo>
                      <a:cubicBezTo>
                        <a:pt x="280" y="1750"/>
                        <a:pt x="258" y="1751"/>
                        <a:pt x="236" y="1752"/>
                      </a:cubicBezTo>
                      <a:cubicBezTo>
                        <a:pt x="155" y="1756"/>
                        <a:pt x="79" y="1842"/>
                        <a:pt x="0" y="1891"/>
                      </a:cubicBezTo>
                      <a:cubicBezTo>
                        <a:pt x="52" y="1966"/>
                        <a:pt x="88" y="2072"/>
                        <a:pt x="161" y="2109"/>
                      </a:cubicBezTo>
                      <a:cubicBezTo>
                        <a:pt x="340" y="2202"/>
                        <a:pt x="538" y="2259"/>
                        <a:pt x="725" y="2337"/>
                      </a:cubicBezTo>
                      <a:cubicBezTo>
                        <a:pt x="1247" y="2556"/>
                        <a:pt x="1707" y="2875"/>
                        <a:pt x="2139" y="3236"/>
                      </a:cubicBezTo>
                      <a:cubicBezTo>
                        <a:pt x="2167" y="3261"/>
                        <a:pt x="2191" y="3291"/>
                        <a:pt x="2212" y="3313"/>
                      </a:cubicBezTo>
                      <a:cubicBezTo>
                        <a:pt x="2155" y="3365"/>
                        <a:pt x="2068" y="3408"/>
                        <a:pt x="2060" y="3463"/>
                      </a:cubicBezTo>
                      <a:cubicBezTo>
                        <a:pt x="2048" y="3535"/>
                        <a:pt x="2082" y="3628"/>
                        <a:pt x="2125" y="3691"/>
                      </a:cubicBezTo>
                      <a:cubicBezTo>
                        <a:pt x="2253" y="3876"/>
                        <a:pt x="2394" y="4050"/>
                        <a:pt x="2552" y="4258"/>
                      </a:cubicBezTo>
                      <a:cubicBezTo>
                        <a:pt x="2494" y="4245"/>
                        <a:pt x="2466" y="4241"/>
                        <a:pt x="2440" y="4232"/>
                      </a:cubicBezTo>
                      <a:cubicBezTo>
                        <a:pt x="2350" y="4199"/>
                        <a:pt x="2271" y="4181"/>
                        <a:pt x="2200" y="4181"/>
                      </a:cubicBezTo>
                      <a:cubicBezTo>
                        <a:pt x="2063" y="4181"/>
                        <a:pt x="1952" y="4244"/>
                        <a:pt x="1838" y="4378"/>
                      </a:cubicBezTo>
                      <a:cubicBezTo>
                        <a:pt x="1661" y="4581"/>
                        <a:pt x="1598" y="4873"/>
                        <a:pt x="1725" y="5064"/>
                      </a:cubicBezTo>
                      <a:cubicBezTo>
                        <a:pt x="1816" y="5203"/>
                        <a:pt x="1937" y="5335"/>
                        <a:pt x="2074" y="5426"/>
                      </a:cubicBezTo>
                      <a:cubicBezTo>
                        <a:pt x="2163" y="5486"/>
                        <a:pt x="2252" y="5515"/>
                        <a:pt x="2334" y="5515"/>
                      </a:cubicBezTo>
                      <a:cubicBezTo>
                        <a:pt x="2493" y="5515"/>
                        <a:pt x="2630" y="5408"/>
                        <a:pt x="2710" y="5215"/>
                      </a:cubicBezTo>
                      <a:cubicBezTo>
                        <a:pt x="2719" y="5197"/>
                        <a:pt x="2733" y="5180"/>
                        <a:pt x="2745" y="5156"/>
                      </a:cubicBezTo>
                      <a:cubicBezTo>
                        <a:pt x="2940" y="5199"/>
                        <a:pt x="3099" y="5297"/>
                        <a:pt x="3205" y="5457"/>
                      </a:cubicBezTo>
                      <a:cubicBezTo>
                        <a:pt x="3310" y="5617"/>
                        <a:pt x="3410" y="5784"/>
                        <a:pt x="3483" y="5961"/>
                      </a:cubicBezTo>
                      <a:cubicBezTo>
                        <a:pt x="3829" y="6802"/>
                        <a:pt x="4025" y="7678"/>
                        <a:pt x="4060" y="8589"/>
                      </a:cubicBezTo>
                      <a:cubicBezTo>
                        <a:pt x="4062" y="8658"/>
                        <a:pt x="4062" y="8727"/>
                        <a:pt x="4067" y="8832"/>
                      </a:cubicBezTo>
                      <a:cubicBezTo>
                        <a:pt x="3920" y="8709"/>
                        <a:pt x="3783" y="8652"/>
                        <a:pt x="3653" y="8652"/>
                      </a:cubicBezTo>
                      <a:cubicBezTo>
                        <a:pt x="3474" y="8652"/>
                        <a:pt x="3307" y="8760"/>
                        <a:pt x="3143" y="8953"/>
                      </a:cubicBezTo>
                      <a:cubicBezTo>
                        <a:pt x="3180" y="8726"/>
                        <a:pt x="3224" y="8546"/>
                        <a:pt x="3235" y="8363"/>
                      </a:cubicBezTo>
                      <a:cubicBezTo>
                        <a:pt x="3244" y="8199"/>
                        <a:pt x="3232" y="8033"/>
                        <a:pt x="3204" y="7872"/>
                      </a:cubicBezTo>
                      <a:cubicBezTo>
                        <a:pt x="3154" y="7590"/>
                        <a:pt x="3006" y="7367"/>
                        <a:pt x="2740" y="7249"/>
                      </a:cubicBezTo>
                      <a:cubicBezTo>
                        <a:pt x="2389" y="7094"/>
                        <a:pt x="2226" y="6839"/>
                        <a:pt x="2213" y="6453"/>
                      </a:cubicBezTo>
                      <a:cubicBezTo>
                        <a:pt x="2198" y="5984"/>
                        <a:pt x="1789" y="5590"/>
                        <a:pt x="1329" y="5423"/>
                      </a:cubicBezTo>
                      <a:cubicBezTo>
                        <a:pt x="1301" y="5413"/>
                        <a:pt x="1273" y="5408"/>
                        <a:pt x="1248" y="5408"/>
                      </a:cubicBezTo>
                      <a:cubicBezTo>
                        <a:pt x="1174" y="5408"/>
                        <a:pt x="1117" y="5449"/>
                        <a:pt x="1118" y="5533"/>
                      </a:cubicBezTo>
                      <a:cubicBezTo>
                        <a:pt x="1122" y="6102"/>
                        <a:pt x="796" y="6552"/>
                        <a:pt x="601" y="7050"/>
                      </a:cubicBezTo>
                      <a:cubicBezTo>
                        <a:pt x="412" y="7532"/>
                        <a:pt x="469" y="7986"/>
                        <a:pt x="757" y="8413"/>
                      </a:cubicBezTo>
                      <a:cubicBezTo>
                        <a:pt x="814" y="8499"/>
                        <a:pt x="880" y="8581"/>
                        <a:pt x="944" y="8663"/>
                      </a:cubicBezTo>
                      <a:cubicBezTo>
                        <a:pt x="1110" y="8881"/>
                        <a:pt x="1162" y="9123"/>
                        <a:pt x="1126" y="9395"/>
                      </a:cubicBezTo>
                      <a:cubicBezTo>
                        <a:pt x="1095" y="9623"/>
                        <a:pt x="1080" y="9854"/>
                        <a:pt x="1063" y="10084"/>
                      </a:cubicBezTo>
                      <a:cubicBezTo>
                        <a:pt x="1033" y="10518"/>
                        <a:pt x="1168" y="10899"/>
                        <a:pt x="1462" y="11218"/>
                      </a:cubicBezTo>
                      <a:cubicBezTo>
                        <a:pt x="1610" y="11378"/>
                        <a:pt x="1777" y="11524"/>
                        <a:pt x="1934" y="11675"/>
                      </a:cubicBezTo>
                      <a:cubicBezTo>
                        <a:pt x="2238" y="11969"/>
                        <a:pt x="2554" y="12252"/>
                        <a:pt x="2842" y="12561"/>
                      </a:cubicBezTo>
                      <a:cubicBezTo>
                        <a:pt x="2956" y="12683"/>
                        <a:pt x="3011" y="12861"/>
                        <a:pt x="3091" y="13015"/>
                      </a:cubicBezTo>
                      <a:cubicBezTo>
                        <a:pt x="3183" y="13189"/>
                        <a:pt x="3250" y="13379"/>
                        <a:pt x="3365" y="13535"/>
                      </a:cubicBezTo>
                      <a:cubicBezTo>
                        <a:pt x="3504" y="13726"/>
                        <a:pt x="3691" y="13823"/>
                        <a:pt x="3898" y="13823"/>
                      </a:cubicBezTo>
                      <a:cubicBezTo>
                        <a:pt x="3996" y="13823"/>
                        <a:pt x="4099" y="13801"/>
                        <a:pt x="4202" y="13757"/>
                      </a:cubicBezTo>
                      <a:cubicBezTo>
                        <a:pt x="4544" y="13615"/>
                        <a:pt x="4744" y="13348"/>
                        <a:pt x="4800" y="12985"/>
                      </a:cubicBezTo>
                      <a:cubicBezTo>
                        <a:pt x="4843" y="12703"/>
                        <a:pt x="4670" y="12457"/>
                        <a:pt x="4398" y="12387"/>
                      </a:cubicBezTo>
                      <a:cubicBezTo>
                        <a:pt x="4353" y="12376"/>
                        <a:pt x="4310" y="12370"/>
                        <a:pt x="4270" y="12370"/>
                      </a:cubicBezTo>
                      <a:cubicBezTo>
                        <a:pt x="4150" y="12370"/>
                        <a:pt x="4045" y="12420"/>
                        <a:pt x="3953" y="12522"/>
                      </a:cubicBezTo>
                      <a:cubicBezTo>
                        <a:pt x="3829" y="12661"/>
                        <a:pt x="3822" y="12806"/>
                        <a:pt x="3902" y="12965"/>
                      </a:cubicBezTo>
                      <a:cubicBezTo>
                        <a:pt x="3915" y="12989"/>
                        <a:pt x="3926" y="13012"/>
                        <a:pt x="3937" y="13037"/>
                      </a:cubicBezTo>
                      <a:cubicBezTo>
                        <a:pt x="3923" y="13049"/>
                        <a:pt x="3910" y="13063"/>
                        <a:pt x="3897" y="13075"/>
                      </a:cubicBezTo>
                      <a:cubicBezTo>
                        <a:pt x="3835" y="13007"/>
                        <a:pt x="3735" y="12945"/>
                        <a:pt x="3719" y="12867"/>
                      </a:cubicBezTo>
                      <a:cubicBezTo>
                        <a:pt x="3690" y="12728"/>
                        <a:pt x="3673" y="12562"/>
                        <a:pt x="3724" y="12438"/>
                      </a:cubicBezTo>
                      <a:cubicBezTo>
                        <a:pt x="3856" y="12120"/>
                        <a:pt x="4025" y="11817"/>
                        <a:pt x="4188" y="11512"/>
                      </a:cubicBezTo>
                      <a:cubicBezTo>
                        <a:pt x="4329" y="11249"/>
                        <a:pt x="4567" y="11089"/>
                        <a:pt x="4843" y="11019"/>
                      </a:cubicBezTo>
                      <a:cubicBezTo>
                        <a:pt x="5590" y="10836"/>
                        <a:pt x="5945" y="10346"/>
                        <a:pt x="6010" y="9608"/>
                      </a:cubicBezTo>
                      <a:cubicBezTo>
                        <a:pt x="6031" y="9375"/>
                        <a:pt x="6205" y="9261"/>
                        <a:pt x="6374" y="9148"/>
                      </a:cubicBezTo>
                      <a:cubicBezTo>
                        <a:pt x="6746" y="8899"/>
                        <a:pt x="6923" y="8534"/>
                        <a:pt x="6953" y="8105"/>
                      </a:cubicBezTo>
                      <a:cubicBezTo>
                        <a:pt x="6973" y="7840"/>
                        <a:pt x="6950" y="7567"/>
                        <a:pt x="6912" y="7303"/>
                      </a:cubicBezTo>
                      <a:cubicBezTo>
                        <a:pt x="6872" y="7034"/>
                        <a:pt x="6834" y="6773"/>
                        <a:pt x="6909" y="6503"/>
                      </a:cubicBezTo>
                      <a:cubicBezTo>
                        <a:pt x="6949" y="6364"/>
                        <a:pt x="6906" y="6313"/>
                        <a:pt x="6770" y="6313"/>
                      </a:cubicBezTo>
                      <a:cubicBezTo>
                        <a:pt x="6759" y="6313"/>
                        <a:pt x="6748" y="6314"/>
                        <a:pt x="6736" y="6314"/>
                      </a:cubicBezTo>
                      <a:cubicBezTo>
                        <a:pt x="6178" y="6344"/>
                        <a:pt x="5849" y="6637"/>
                        <a:pt x="5826" y="7200"/>
                      </a:cubicBezTo>
                      <a:cubicBezTo>
                        <a:pt x="5812" y="7533"/>
                        <a:pt x="5728" y="7757"/>
                        <a:pt x="5382" y="7835"/>
                      </a:cubicBezTo>
                      <a:cubicBezTo>
                        <a:pt x="5321" y="7848"/>
                        <a:pt x="5268" y="7895"/>
                        <a:pt x="5182" y="7941"/>
                      </a:cubicBezTo>
                      <a:cubicBezTo>
                        <a:pt x="5208" y="7760"/>
                        <a:pt x="5230" y="7608"/>
                        <a:pt x="5250" y="7453"/>
                      </a:cubicBezTo>
                      <a:cubicBezTo>
                        <a:pt x="5291" y="7136"/>
                        <a:pt x="5321" y="6818"/>
                        <a:pt x="5372" y="6504"/>
                      </a:cubicBezTo>
                      <a:cubicBezTo>
                        <a:pt x="5409" y="6268"/>
                        <a:pt x="5544" y="6082"/>
                        <a:pt x="5721" y="5922"/>
                      </a:cubicBezTo>
                      <a:cubicBezTo>
                        <a:pt x="5824" y="6085"/>
                        <a:pt x="5907" y="6155"/>
                        <a:pt x="6013" y="6155"/>
                      </a:cubicBezTo>
                      <a:cubicBezTo>
                        <a:pt x="6054" y="6155"/>
                        <a:pt x="6098" y="6145"/>
                        <a:pt x="6148" y="6126"/>
                      </a:cubicBezTo>
                      <a:cubicBezTo>
                        <a:pt x="6361" y="6046"/>
                        <a:pt x="6518" y="5798"/>
                        <a:pt x="6493" y="5579"/>
                      </a:cubicBezTo>
                      <a:cubicBezTo>
                        <a:pt x="6459" y="5297"/>
                        <a:pt x="6265" y="5129"/>
                        <a:pt x="6039" y="5129"/>
                      </a:cubicBezTo>
                      <a:cubicBezTo>
                        <a:pt x="5933" y="5129"/>
                        <a:pt x="5820" y="5166"/>
                        <a:pt x="5713" y="5245"/>
                      </a:cubicBezTo>
                      <a:cubicBezTo>
                        <a:pt x="5648" y="5294"/>
                        <a:pt x="5590" y="5351"/>
                        <a:pt x="5491" y="5435"/>
                      </a:cubicBezTo>
                      <a:cubicBezTo>
                        <a:pt x="5586" y="5062"/>
                        <a:pt x="5621" y="4717"/>
                        <a:pt x="5933" y="4483"/>
                      </a:cubicBezTo>
                      <a:cubicBezTo>
                        <a:pt x="5987" y="4586"/>
                        <a:pt x="6026" y="4677"/>
                        <a:pt x="6080" y="4758"/>
                      </a:cubicBezTo>
                      <a:cubicBezTo>
                        <a:pt x="6177" y="4899"/>
                        <a:pt x="6311" y="4972"/>
                        <a:pt x="6457" y="4972"/>
                      </a:cubicBezTo>
                      <a:cubicBezTo>
                        <a:pt x="6536" y="4972"/>
                        <a:pt x="6619" y="4951"/>
                        <a:pt x="6702" y="4906"/>
                      </a:cubicBezTo>
                      <a:cubicBezTo>
                        <a:pt x="7160" y="4664"/>
                        <a:pt x="7367" y="4003"/>
                        <a:pt x="7129" y="3544"/>
                      </a:cubicBezTo>
                      <a:cubicBezTo>
                        <a:pt x="6988" y="3272"/>
                        <a:pt x="6714" y="3127"/>
                        <a:pt x="6438" y="3127"/>
                      </a:cubicBezTo>
                      <a:cubicBezTo>
                        <a:pt x="6233" y="3127"/>
                        <a:pt x="6026" y="3207"/>
                        <a:pt x="5871" y="3375"/>
                      </a:cubicBezTo>
                      <a:cubicBezTo>
                        <a:pt x="5741" y="3514"/>
                        <a:pt x="5640" y="3680"/>
                        <a:pt x="5518" y="3845"/>
                      </a:cubicBezTo>
                      <a:cubicBezTo>
                        <a:pt x="5514" y="3807"/>
                        <a:pt x="5509" y="3770"/>
                        <a:pt x="5507" y="3732"/>
                      </a:cubicBezTo>
                      <a:cubicBezTo>
                        <a:pt x="5460" y="3152"/>
                        <a:pt x="5419" y="2572"/>
                        <a:pt x="5361" y="1993"/>
                      </a:cubicBezTo>
                      <a:cubicBezTo>
                        <a:pt x="5347" y="1850"/>
                        <a:pt x="5285" y="1705"/>
                        <a:pt x="5219" y="1575"/>
                      </a:cubicBezTo>
                      <a:cubicBezTo>
                        <a:pt x="5191" y="1517"/>
                        <a:pt x="5102" y="1447"/>
                        <a:pt x="5046" y="1447"/>
                      </a:cubicBezTo>
                      <a:cubicBezTo>
                        <a:pt x="5043" y="1447"/>
                        <a:pt x="5039" y="1448"/>
                        <a:pt x="5036" y="1448"/>
                      </a:cubicBezTo>
                      <a:cubicBezTo>
                        <a:pt x="4966" y="1459"/>
                        <a:pt x="4878" y="1539"/>
                        <a:pt x="4853" y="1608"/>
                      </a:cubicBezTo>
                      <a:cubicBezTo>
                        <a:pt x="4758" y="1882"/>
                        <a:pt x="4678" y="2164"/>
                        <a:pt x="4605" y="2445"/>
                      </a:cubicBezTo>
                      <a:cubicBezTo>
                        <a:pt x="4523" y="2766"/>
                        <a:pt x="4455" y="3092"/>
                        <a:pt x="4368" y="3463"/>
                      </a:cubicBezTo>
                      <a:cubicBezTo>
                        <a:pt x="4346" y="3399"/>
                        <a:pt x="4341" y="3339"/>
                        <a:pt x="4310" y="3298"/>
                      </a:cubicBezTo>
                      <a:cubicBezTo>
                        <a:pt x="4156" y="3090"/>
                        <a:pt x="4003" y="2884"/>
                        <a:pt x="3838" y="2687"/>
                      </a:cubicBezTo>
                      <a:cubicBezTo>
                        <a:pt x="3779" y="2616"/>
                        <a:pt x="3691" y="2529"/>
                        <a:pt x="3616" y="2526"/>
                      </a:cubicBezTo>
                      <a:cubicBezTo>
                        <a:pt x="3359" y="2518"/>
                        <a:pt x="3340" y="2316"/>
                        <a:pt x="3278" y="2155"/>
                      </a:cubicBezTo>
                      <a:cubicBezTo>
                        <a:pt x="2983" y="1382"/>
                        <a:pt x="2548" y="714"/>
                        <a:pt x="1860" y="234"/>
                      </a:cubicBezTo>
                      <a:cubicBezTo>
                        <a:pt x="1731" y="144"/>
                        <a:pt x="1588" y="64"/>
                        <a:pt x="1439" y="12"/>
                      </a:cubicBezTo>
                      <a:cubicBezTo>
                        <a:pt x="1418" y="5"/>
                        <a:pt x="1391" y="1"/>
                        <a:pt x="1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6" name="Google Shape;8846;p37"/>
                <p:cNvSpPr/>
                <p:nvPr/>
              </p:nvSpPr>
              <p:spPr>
                <a:xfrm>
                  <a:off x="4258910" y="2880459"/>
                  <a:ext cx="191352" cy="852145"/>
                </a:xfrm>
                <a:custGeom>
                  <a:avLst/>
                  <a:gdLst/>
                  <a:ahLst/>
                  <a:cxnLst/>
                  <a:rect l="l" t="t" r="r" b="b"/>
                  <a:pathLst>
                    <a:path w="4580" h="20396" extrusionOk="0">
                      <a:moveTo>
                        <a:pt x="3040" y="1121"/>
                      </a:moveTo>
                      <a:lnTo>
                        <a:pt x="3040" y="1121"/>
                      </a:lnTo>
                      <a:cubicBezTo>
                        <a:pt x="2436" y="1503"/>
                        <a:pt x="2309" y="2057"/>
                        <a:pt x="2363" y="2718"/>
                      </a:cubicBezTo>
                      <a:cubicBezTo>
                        <a:pt x="2279" y="2520"/>
                        <a:pt x="2181" y="2323"/>
                        <a:pt x="2111" y="2118"/>
                      </a:cubicBezTo>
                      <a:cubicBezTo>
                        <a:pt x="1987" y="1747"/>
                        <a:pt x="2033" y="1619"/>
                        <a:pt x="2338" y="1379"/>
                      </a:cubicBezTo>
                      <a:cubicBezTo>
                        <a:pt x="2548" y="1215"/>
                        <a:pt x="2734" y="1144"/>
                        <a:pt x="3040" y="1121"/>
                      </a:cubicBezTo>
                      <a:close/>
                      <a:moveTo>
                        <a:pt x="2083" y="500"/>
                      </a:moveTo>
                      <a:lnTo>
                        <a:pt x="2083" y="500"/>
                      </a:lnTo>
                      <a:cubicBezTo>
                        <a:pt x="2069" y="653"/>
                        <a:pt x="2087" y="817"/>
                        <a:pt x="2038" y="960"/>
                      </a:cubicBezTo>
                      <a:cubicBezTo>
                        <a:pt x="1810" y="1644"/>
                        <a:pt x="1958" y="2257"/>
                        <a:pt x="2345" y="2837"/>
                      </a:cubicBezTo>
                      <a:cubicBezTo>
                        <a:pt x="2352" y="2848"/>
                        <a:pt x="2353" y="2866"/>
                        <a:pt x="2362" y="2891"/>
                      </a:cubicBezTo>
                      <a:cubicBezTo>
                        <a:pt x="2233" y="2867"/>
                        <a:pt x="2105" y="2856"/>
                        <a:pt x="1988" y="2814"/>
                      </a:cubicBezTo>
                      <a:cubicBezTo>
                        <a:pt x="1934" y="2794"/>
                        <a:pt x="1889" y="2717"/>
                        <a:pt x="1862" y="2656"/>
                      </a:cubicBezTo>
                      <a:cubicBezTo>
                        <a:pt x="1672" y="2221"/>
                        <a:pt x="1653" y="1773"/>
                        <a:pt x="1787" y="1319"/>
                      </a:cubicBezTo>
                      <a:cubicBezTo>
                        <a:pt x="1870" y="1043"/>
                        <a:pt x="1960" y="772"/>
                        <a:pt x="2083" y="500"/>
                      </a:cubicBezTo>
                      <a:close/>
                      <a:moveTo>
                        <a:pt x="1878" y="197"/>
                      </a:moveTo>
                      <a:cubicBezTo>
                        <a:pt x="1898" y="203"/>
                        <a:pt x="1919" y="208"/>
                        <a:pt x="1938" y="213"/>
                      </a:cubicBezTo>
                      <a:cubicBezTo>
                        <a:pt x="1920" y="378"/>
                        <a:pt x="1911" y="543"/>
                        <a:pt x="1881" y="705"/>
                      </a:cubicBezTo>
                      <a:cubicBezTo>
                        <a:pt x="1860" y="823"/>
                        <a:pt x="1821" y="940"/>
                        <a:pt x="1775" y="1051"/>
                      </a:cubicBezTo>
                      <a:cubicBezTo>
                        <a:pt x="1542" y="1616"/>
                        <a:pt x="1560" y="2175"/>
                        <a:pt x="1800" y="2731"/>
                      </a:cubicBezTo>
                      <a:cubicBezTo>
                        <a:pt x="1809" y="2752"/>
                        <a:pt x="1815" y="2773"/>
                        <a:pt x="1821" y="2793"/>
                      </a:cubicBezTo>
                      <a:cubicBezTo>
                        <a:pt x="1824" y="2798"/>
                        <a:pt x="1821" y="2805"/>
                        <a:pt x="1821" y="2817"/>
                      </a:cubicBezTo>
                      <a:cubicBezTo>
                        <a:pt x="1666" y="2857"/>
                        <a:pt x="1508" y="2897"/>
                        <a:pt x="1335" y="2940"/>
                      </a:cubicBezTo>
                      <a:cubicBezTo>
                        <a:pt x="1224" y="2711"/>
                        <a:pt x="1177" y="2470"/>
                        <a:pt x="1166" y="2223"/>
                      </a:cubicBezTo>
                      <a:cubicBezTo>
                        <a:pt x="1147" y="1805"/>
                        <a:pt x="1272" y="1427"/>
                        <a:pt x="1474" y="1063"/>
                      </a:cubicBezTo>
                      <a:cubicBezTo>
                        <a:pt x="1598" y="841"/>
                        <a:pt x="1682" y="595"/>
                        <a:pt x="1787" y="362"/>
                      </a:cubicBezTo>
                      <a:cubicBezTo>
                        <a:pt x="1813" y="305"/>
                        <a:pt x="1847" y="252"/>
                        <a:pt x="1878" y="197"/>
                      </a:cubicBezTo>
                      <a:close/>
                      <a:moveTo>
                        <a:pt x="1519" y="662"/>
                      </a:moveTo>
                      <a:cubicBezTo>
                        <a:pt x="1542" y="673"/>
                        <a:pt x="1563" y="684"/>
                        <a:pt x="1587" y="694"/>
                      </a:cubicBezTo>
                      <a:cubicBezTo>
                        <a:pt x="1116" y="1407"/>
                        <a:pt x="884" y="2153"/>
                        <a:pt x="1262" y="2979"/>
                      </a:cubicBezTo>
                      <a:cubicBezTo>
                        <a:pt x="1162" y="3042"/>
                        <a:pt x="1071" y="3100"/>
                        <a:pt x="943" y="3181"/>
                      </a:cubicBezTo>
                      <a:cubicBezTo>
                        <a:pt x="881" y="3063"/>
                        <a:pt x="806" y="2959"/>
                        <a:pt x="767" y="2840"/>
                      </a:cubicBezTo>
                      <a:cubicBezTo>
                        <a:pt x="609" y="2350"/>
                        <a:pt x="686" y="1877"/>
                        <a:pt x="941" y="1446"/>
                      </a:cubicBezTo>
                      <a:cubicBezTo>
                        <a:pt x="1106" y="1168"/>
                        <a:pt x="1324" y="924"/>
                        <a:pt x="1519" y="662"/>
                      </a:cubicBezTo>
                      <a:close/>
                      <a:moveTo>
                        <a:pt x="2877" y="1370"/>
                      </a:moveTo>
                      <a:cubicBezTo>
                        <a:pt x="2826" y="1489"/>
                        <a:pt x="2775" y="1583"/>
                        <a:pt x="2740" y="1684"/>
                      </a:cubicBezTo>
                      <a:cubicBezTo>
                        <a:pt x="2604" y="2075"/>
                        <a:pt x="2684" y="2450"/>
                        <a:pt x="2813" y="2827"/>
                      </a:cubicBezTo>
                      <a:cubicBezTo>
                        <a:pt x="2859" y="2962"/>
                        <a:pt x="2863" y="3110"/>
                        <a:pt x="2884" y="3253"/>
                      </a:cubicBezTo>
                      <a:cubicBezTo>
                        <a:pt x="2322" y="2790"/>
                        <a:pt x="2332" y="1796"/>
                        <a:pt x="2877" y="1370"/>
                      </a:cubicBezTo>
                      <a:close/>
                      <a:moveTo>
                        <a:pt x="3604" y="2088"/>
                      </a:moveTo>
                      <a:cubicBezTo>
                        <a:pt x="3646" y="2088"/>
                        <a:pt x="3690" y="2100"/>
                        <a:pt x="3736" y="2130"/>
                      </a:cubicBezTo>
                      <a:cubicBezTo>
                        <a:pt x="3843" y="2200"/>
                        <a:pt x="3875" y="2396"/>
                        <a:pt x="3793" y="2556"/>
                      </a:cubicBezTo>
                      <a:cubicBezTo>
                        <a:pt x="3738" y="2665"/>
                        <a:pt x="3667" y="2794"/>
                        <a:pt x="3566" y="2847"/>
                      </a:cubicBezTo>
                      <a:cubicBezTo>
                        <a:pt x="3273" y="3002"/>
                        <a:pt x="3105" y="3227"/>
                        <a:pt x="3080" y="3609"/>
                      </a:cubicBezTo>
                      <a:cubicBezTo>
                        <a:pt x="2848" y="3168"/>
                        <a:pt x="2997" y="2461"/>
                        <a:pt x="3345" y="2208"/>
                      </a:cubicBezTo>
                      <a:cubicBezTo>
                        <a:pt x="3424" y="2150"/>
                        <a:pt x="3509" y="2088"/>
                        <a:pt x="3604" y="2088"/>
                      </a:cubicBezTo>
                      <a:close/>
                      <a:moveTo>
                        <a:pt x="3951" y="2120"/>
                      </a:moveTo>
                      <a:cubicBezTo>
                        <a:pt x="4005" y="2210"/>
                        <a:pt x="4082" y="2290"/>
                        <a:pt x="4109" y="2386"/>
                      </a:cubicBezTo>
                      <a:cubicBezTo>
                        <a:pt x="4192" y="2665"/>
                        <a:pt x="4013" y="3068"/>
                        <a:pt x="3737" y="3148"/>
                      </a:cubicBezTo>
                      <a:cubicBezTo>
                        <a:pt x="3383" y="3250"/>
                        <a:pt x="3299" y="3491"/>
                        <a:pt x="3298" y="3807"/>
                      </a:cubicBezTo>
                      <a:cubicBezTo>
                        <a:pt x="3298" y="3832"/>
                        <a:pt x="3293" y="3858"/>
                        <a:pt x="3288" y="3911"/>
                      </a:cubicBezTo>
                      <a:cubicBezTo>
                        <a:pt x="3069" y="3669"/>
                        <a:pt x="3172" y="3213"/>
                        <a:pt x="3440" y="3032"/>
                      </a:cubicBezTo>
                      <a:cubicBezTo>
                        <a:pt x="3591" y="2930"/>
                        <a:pt x="3735" y="2807"/>
                        <a:pt x="3851" y="2669"/>
                      </a:cubicBezTo>
                      <a:cubicBezTo>
                        <a:pt x="3979" y="2520"/>
                        <a:pt x="3965" y="2326"/>
                        <a:pt x="3905" y="2139"/>
                      </a:cubicBezTo>
                      <a:lnTo>
                        <a:pt x="3951" y="2120"/>
                      </a:lnTo>
                      <a:close/>
                      <a:moveTo>
                        <a:pt x="1946" y="2957"/>
                      </a:moveTo>
                      <a:cubicBezTo>
                        <a:pt x="2241" y="2957"/>
                        <a:pt x="2493" y="3082"/>
                        <a:pt x="2689" y="3341"/>
                      </a:cubicBezTo>
                      <a:cubicBezTo>
                        <a:pt x="2500" y="3255"/>
                        <a:pt x="2315" y="3213"/>
                        <a:pt x="2135" y="3213"/>
                      </a:cubicBezTo>
                      <a:cubicBezTo>
                        <a:pt x="1871" y="3213"/>
                        <a:pt x="1618" y="3303"/>
                        <a:pt x="1377" y="3476"/>
                      </a:cubicBezTo>
                      <a:cubicBezTo>
                        <a:pt x="844" y="3859"/>
                        <a:pt x="607" y="4577"/>
                        <a:pt x="787" y="5206"/>
                      </a:cubicBezTo>
                      <a:cubicBezTo>
                        <a:pt x="903" y="5605"/>
                        <a:pt x="1228" y="5847"/>
                        <a:pt x="1598" y="5847"/>
                      </a:cubicBezTo>
                      <a:cubicBezTo>
                        <a:pt x="1719" y="5847"/>
                        <a:pt x="1845" y="5821"/>
                        <a:pt x="1970" y="5766"/>
                      </a:cubicBezTo>
                      <a:cubicBezTo>
                        <a:pt x="2118" y="5702"/>
                        <a:pt x="2250" y="5605"/>
                        <a:pt x="2403" y="5516"/>
                      </a:cubicBezTo>
                      <a:lnTo>
                        <a:pt x="2403" y="5516"/>
                      </a:lnTo>
                      <a:cubicBezTo>
                        <a:pt x="2311" y="5754"/>
                        <a:pt x="2165" y="5938"/>
                        <a:pt x="1933" y="6017"/>
                      </a:cubicBezTo>
                      <a:cubicBezTo>
                        <a:pt x="1717" y="6090"/>
                        <a:pt x="1489" y="6151"/>
                        <a:pt x="1263" y="6163"/>
                      </a:cubicBezTo>
                      <a:cubicBezTo>
                        <a:pt x="1246" y="6164"/>
                        <a:pt x="1230" y="6164"/>
                        <a:pt x="1214" y="6164"/>
                      </a:cubicBezTo>
                      <a:cubicBezTo>
                        <a:pt x="896" y="6164"/>
                        <a:pt x="648" y="5992"/>
                        <a:pt x="493" y="5712"/>
                      </a:cubicBezTo>
                      <a:cubicBezTo>
                        <a:pt x="0" y="4816"/>
                        <a:pt x="411" y="3207"/>
                        <a:pt x="1747" y="2975"/>
                      </a:cubicBezTo>
                      <a:cubicBezTo>
                        <a:pt x="1816" y="2963"/>
                        <a:pt x="1882" y="2957"/>
                        <a:pt x="1946" y="2957"/>
                      </a:cubicBezTo>
                      <a:close/>
                      <a:moveTo>
                        <a:pt x="705" y="6720"/>
                      </a:moveTo>
                      <a:cubicBezTo>
                        <a:pt x="759" y="6720"/>
                        <a:pt x="818" y="6730"/>
                        <a:pt x="879" y="6749"/>
                      </a:cubicBezTo>
                      <a:cubicBezTo>
                        <a:pt x="1442" y="6931"/>
                        <a:pt x="1858" y="7306"/>
                        <a:pt x="2155" y="7810"/>
                      </a:cubicBezTo>
                      <a:cubicBezTo>
                        <a:pt x="2471" y="8349"/>
                        <a:pt x="2697" y="8927"/>
                        <a:pt x="2868" y="9525"/>
                      </a:cubicBezTo>
                      <a:cubicBezTo>
                        <a:pt x="2974" y="9905"/>
                        <a:pt x="3078" y="10290"/>
                        <a:pt x="3119" y="10681"/>
                      </a:cubicBezTo>
                      <a:cubicBezTo>
                        <a:pt x="3152" y="10977"/>
                        <a:pt x="3082" y="11286"/>
                        <a:pt x="3058" y="11589"/>
                      </a:cubicBezTo>
                      <a:cubicBezTo>
                        <a:pt x="3038" y="11586"/>
                        <a:pt x="3020" y="11585"/>
                        <a:pt x="3002" y="11582"/>
                      </a:cubicBezTo>
                      <a:cubicBezTo>
                        <a:pt x="2887" y="11063"/>
                        <a:pt x="2779" y="10543"/>
                        <a:pt x="2656" y="10024"/>
                      </a:cubicBezTo>
                      <a:cubicBezTo>
                        <a:pt x="2539" y="9528"/>
                        <a:pt x="2297" y="9094"/>
                        <a:pt x="1967" y="8708"/>
                      </a:cubicBezTo>
                      <a:cubicBezTo>
                        <a:pt x="1735" y="8436"/>
                        <a:pt x="1444" y="8269"/>
                        <a:pt x="1113" y="8121"/>
                      </a:cubicBezTo>
                      <a:cubicBezTo>
                        <a:pt x="740" y="7956"/>
                        <a:pt x="421" y="7664"/>
                        <a:pt x="340" y="7221"/>
                      </a:cubicBezTo>
                      <a:cubicBezTo>
                        <a:pt x="287" y="6924"/>
                        <a:pt x="451" y="6720"/>
                        <a:pt x="705" y="6720"/>
                      </a:cubicBezTo>
                      <a:close/>
                      <a:moveTo>
                        <a:pt x="950" y="8244"/>
                      </a:moveTo>
                      <a:cubicBezTo>
                        <a:pt x="1162" y="8244"/>
                        <a:pt x="1353" y="8325"/>
                        <a:pt x="1530" y="8459"/>
                      </a:cubicBezTo>
                      <a:cubicBezTo>
                        <a:pt x="1950" y="8775"/>
                        <a:pt x="2245" y="9189"/>
                        <a:pt x="2430" y="9675"/>
                      </a:cubicBezTo>
                      <a:cubicBezTo>
                        <a:pt x="2698" y="10377"/>
                        <a:pt x="2818" y="11115"/>
                        <a:pt x="2912" y="11857"/>
                      </a:cubicBezTo>
                      <a:cubicBezTo>
                        <a:pt x="2918" y="11895"/>
                        <a:pt x="2922" y="11937"/>
                        <a:pt x="2909" y="11971"/>
                      </a:cubicBezTo>
                      <a:cubicBezTo>
                        <a:pt x="2751" y="12403"/>
                        <a:pt x="2591" y="12834"/>
                        <a:pt x="2431" y="13264"/>
                      </a:cubicBezTo>
                      <a:cubicBezTo>
                        <a:pt x="2410" y="13260"/>
                        <a:pt x="2390" y="13255"/>
                        <a:pt x="2369" y="13252"/>
                      </a:cubicBezTo>
                      <a:cubicBezTo>
                        <a:pt x="2389" y="13062"/>
                        <a:pt x="2410" y="12873"/>
                        <a:pt x="2426" y="12685"/>
                      </a:cubicBezTo>
                      <a:cubicBezTo>
                        <a:pt x="2486" y="11987"/>
                        <a:pt x="2504" y="11290"/>
                        <a:pt x="2277" y="10613"/>
                      </a:cubicBezTo>
                      <a:cubicBezTo>
                        <a:pt x="2163" y="10275"/>
                        <a:pt x="2013" y="9960"/>
                        <a:pt x="1779" y="9690"/>
                      </a:cubicBezTo>
                      <a:cubicBezTo>
                        <a:pt x="1538" y="9415"/>
                        <a:pt x="1249" y="9235"/>
                        <a:pt x="871" y="9221"/>
                      </a:cubicBezTo>
                      <a:cubicBezTo>
                        <a:pt x="666" y="9214"/>
                        <a:pt x="498" y="9136"/>
                        <a:pt x="413" y="8931"/>
                      </a:cubicBezTo>
                      <a:cubicBezTo>
                        <a:pt x="282" y="8622"/>
                        <a:pt x="431" y="8338"/>
                        <a:pt x="758" y="8266"/>
                      </a:cubicBezTo>
                      <a:cubicBezTo>
                        <a:pt x="824" y="8251"/>
                        <a:pt x="888" y="8244"/>
                        <a:pt x="950" y="8244"/>
                      </a:cubicBezTo>
                      <a:close/>
                      <a:moveTo>
                        <a:pt x="1170" y="9497"/>
                      </a:moveTo>
                      <a:cubicBezTo>
                        <a:pt x="1258" y="9497"/>
                        <a:pt x="1350" y="9514"/>
                        <a:pt x="1442" y="9552"/>
                      </a:cubicBezTo>
                      <a:cubicBezTo>
                        <a:pt x="1537" y="9592"/>
                        <a:pt x="1622" y="9680"/>
                        <a:pt x="1690" y="9762"/>
                      </a:cubicBezTo>
                      <a:cubicBezTo>
                        <a:pt x="2098" y="10247"/>
                        <a:pt x="2273" y="10827"/>
                        <a:pt x="2337" y="11442"/>
                      </a:cubicBezTo>
                      <a:cubicBezTo>
                        <a:pt x="2409" y="12135"/>
                        <a:pt x="2348" y="12826"/>
                        <a:pt x="2239" y="13511"/>
                      </a:cubicBezTo>
                      <a:cubicBezTo>
                        <a:pt x="2213" y="13671"/>
                        <a:pt x="2118" y="13820"/>
                        <a:pt x="2054" y="13973"/>
                      </a:cubicBezTo>
                      <a:cubicBezTo>
                        <a:pt x="2040" y="13970"/>
                        <a:pt x="2027" y="13965"/>
                        <a:pt x="2013" y="13960"/>
                      </a:cubicBezTo>
                      <a:cubicBezTo>
                        <a:pt x="2052" y="13689"/>
                        <a:pt x="2093" y="13420"/>
                        <a:pt x="2131" y="13149"/>
                      </a:cubicBezTo>
                      <a:cubicBezTo>
                        <a:pt x="2228" y="12468"/>
                        <a:pt x="2248" y="11787"/>
                        <a:pt x="2015" y="11129"/>
                      </a:cubicBezTo>
                      <a:cubicBezTo>
                        <a:pt x="1929" y="10889"/>
                        <a:pt x="1805" y="10659"/>
                        <a:pt x="1675" y="10438"/>
                      </a:cubicBezTo>
                      <a:cubicBezTo>
                        <a:pt x="1557" y="10241"/>
                        <a:pt x="1357" y="10143"/>
                        <a:pt x="1138" y="10083"/>
                      </a:cubicBezTo>
                      <a:cubicBezTo>
                        <a:pt x="1113" y="10076"/>
                        <a:pt x="1093" y="10073"/>
                        <a:pt x="1075" y="10073"/>
                      </a:cubicBezTo>
                      <a:cubicBezTo>
                        <a:pt x="1010" y="10073"/>
                        <a:pt x="986" y="10116"/>
                        <a:pt x="993" y="10206"/>
                      </a:cubicBezTo>
                      <a:cubicBezTo>
                        <a:pt x="998" y="10282"/>
                        <a:pt x="996" y="10361"/>
                        <a:pt x="984" y="10435"/>
                      </a:cubicBezTo>
                      <a:cubicBezTo>
                        <a:pt x="949" y="10641"/>
                        <a:pt x="830" y="10753"/>
                        <a:pt x="659" y="10753"/>
                      </a:cubicBezTo>
                      <a:cubicBezTo>
                        <a:pt x="655" y="10753"/>
                        <a:pt x="651" y="10753"/>
                        <a:pt x="647" y="10753"/>
                      </a:cubicBezTo>
                      <a:cubicBezTo>
                        <a:pt x="490" y="10748"/>
                        <a:pt x="317" y="10579"/>
                        <a:pt x="312" y="10399"/>
                      </a:cubicBezTo>
                      <a:cubicBezTo>
                        <a:pt x="301" y="10004"/>
                        <a:pt x="688" y="9497"/>
                        <a:pt x="1170" y="9497"/>
                      </a:cubicBezTo>
                      <a:close/>
                      <a:moveTo>
                        <a:pt x="819" y="13551"/>
                      </a:moveTo>
                      <a:cubicBezTo>
                        <a:pt x="913" y="13551"/>
                        <a:pt x="1002" y="13590"/>
                        <a:pt x="1082" y="13658"/>
                      </a:cubicBezTo>
                      <a:cubicBezTo>
                        <a:pt x="1457" y="13975"/>
                        <a:pt x="1557" y="14404"/>
                        <a:pt x="1511" y="14863"/>
                      </a:cubicBezTo>
                      <a:cubicBezTo>
                        <a:pt x="1495" y="15008"/>
                        <a:pt x="1371" y="15142"/>
                        <a:pt x="1293" y="15290"/>
                      </a:cubicBezTo>
                      <a:cubicBezTo>
                        <a:pt x="1293" y="14990"/>
                        <a:pt x="1309" y="14719"/>
                        <a:pt x="1286" y="14447"/>
                      </a:cubicBezTo>
                      <a:cubicBezTo>
                        <a:pt x="1272" y="14260"/>
                        <a:pt x="1149" y="14117"/>
                        <a:pt x="984" y="14018"/>
                      </a:cubicBezTo>
                      <a:cubicBezTo>
                        <a:pt x="926" y="13984"/>
                        <a:pt x="886" y="13967"/>
                        <a:pt x="856" y="13967"/>
                      </a:cubicBezTo>
                      <a:cubicBezTo>
                        <a:pt x="806" y="13967"/>
                        <a:pt x="788" y="14018"/>
                        <a:pt x="772" y="14129"/>
                      </a:cubicBezTo>
                      <a:cubicBezTo>
                        <a:pt x="754" y="14261"/>
                        <a:pt x="721" y="14406"/>
                        <a:pt x="647" y="14509"/>
                      </a:cubicBezTo>
                      <a:cubicBezTo>
                        <a:pt x="596" y="14579"/>
                        <a:pt x="538" y="14611"/>
                        <a:pt x="483" y="14611"/>
                      </a:cubicBezTo>
                      <a:cubicBezTo>
                        <a:pt x="405" y="14611"/>
                        <a:pt x="334" y="14547"/>
                        <a:pt x="297" y="14431"/>
                      </a:cubicBezTo>
                      <a:cubicBezTo>
                        <a:pt x="217" y="14173"/>
                        <a:pt x="390" y="13743"/>
                        <a:pt x="623" y="13607"/>
                      </a:cubicBezTo>
                      <a:cubicBezTo>
                        <a:pt x="690" y="13569"/>
                        <a:pt x="756" y="13551"/>
                        <a:pt x="819" y="13551"/>
                      </a:cubicBezTo>
                      <a:close/>
                      <a:moveTo>
                        <a:pt x="2015" y="15535"/>
                      </a:moveTo>
                      <a:cubicBezTo>
                        <a:pt x="1945" y="15893"/>
                        <a:pt x="1863" y="16273"/>
                        <a:pt x="1800" y="16655"/>
                      </a:cubicBezTo>
                      <a:cubicBezTo>
                        <a:pt x="1778" y="16798"/>
                        <a:pt x="1801" y="16951"/>
                        <a:pt x="1806" y="17098"/>
                      </a:cubicBezTo>
                      <a:cubicBezTo>
                        <a:pt x="1809" y="17170"/>
                        <a:pt x="1835" y="17206"/>
                        <a:pt x="1895" y="17206"/>
                      </a:cubicBezTo>
                      <a:cubicBezTo>
                        <a:pt x="1910" y="17206"/>
                        <a:pt x="1928" y="17204"/>
                        <a:pt x="1948" y="17199"/>
                      </a:cubicBezTo>
                      <a:cubicBezTo>
                        <a:pt x="2010" y="17184"/>
                        <a:pt x="2067" y="17176"/>
                        <a:pt x="2118" y="17176"/>
                      </a:cubicBezTo>
                      <a:cubicBezTo>
                        <a:pt x="2272" y="17176"/>
                        <a:pt x="2378" y="17244"/>
                        <a:pt x="2436" y="17374"/>
                      </a:cubicBezTo>
                      <a:cubicBezTo>
                        <a:pt x="2507" y="17533"/>
                        <a:pt x="2457" y="17723"/>
                        <a:pt x="2316" y="17832"/>
                      </a:cubicBezTo>
                      <a:cubicBezTo>
                        <a:pt x="2241" y="17891"/>
                        <a:pt x="2149" y="17920"/>
                        <a:pt x="2056" y="17920"/>
                      </a:cubicBezTo>
                      <a:cubicBezTo>
                        <a:pt x="1949" y="17920"/>
                        <a:pt x="1840" y="17881"/>
                        <a:pt x="1754" y="17802"/>
                      </a:cubicBezTo>
                      <a:cubicBezTo>
                        <a:pt x="1530" y="17593"/>
                        <a:pt x="1453" y="17319"/>
                        <a:pt x="1455" y="17025"/>
                      </a:cubicBezTo>
                      <a:cubicBezTo>
                        <a:pt x="1458" y="16625"/>
                        <a:pt x="1548" y="16244"/>
                        <a:pt x="1784" y="15908"/>
                      </a:cubicBezTo>
                      <a:cubicBezTo>
                        <a:pt x="1875" y="15779"/>
                        <a:pt x="1951" y="15639"/>
                        <a:pt x="2015" y="15535"/>
                      </a:cubicBezTo>
                      <a:close/>
                      <a:moveTo>
                        <a:pt x="1145" y="17219"/>
                      </a:moveTo>
                      <a:lnTo>
                        <a:pt x="1145" y="17219"/>
                      </a:lnTo>
                      <a:cubicBezTo>
                        <a:pt x="1119" y="17493"/>
                        <a:pt x="1077" y="17725"/>
                        <a:pt x="1083" y="17953"/>
                      </a:cubicBezTo>
                      <a:cubicBezTo>
                        <a:pt x="1091" y="18174"/>
                        <a:pt x="1117" y="18404"/>
                        <a:pt x="1193" y="18610"/>
                      </a:cubicBezTo>
                      <a:cubicBezTo>
                        <a:pt x="1271" y="18817"/>
                        <a:pt x="1402" y="18912"/>
                        <a:pt x="1577" y="18912"/>
                      </a:cubicBezTo>
                      <a:cubicBezTo>
                        <a:pt x="1646" y="18912"/>
                        <a:pt x="1723" y="18897"/>
                        <a:pt x="1806" y="18868"/>
                      </a:cubicBezTo>
                      <a:cubicBezTo>
                        <a:pt x="1857" y="18850"/>
                        <a:pt x="1908" y="18836"/>
                        <a:pt x="1960" y="18820"/>
                      </a:cubicBezTo>
                      <a:cubicBezTo>
                        <a:pt x="1965" y="18827"/>
                        <a:pt x="1971" y="18836"/>
                        <a:pt x="1976" y="18843"/>
                      </a:cubicBezTo>
                      <a:cubicBezTo>
                        <a:pt x="1903" y="18909"/>
                        <a:pt x="1832" y="18977"/>
                        <a:pt x="1757" y="19042"/>
                      </a:cubicBezTo>
                      <a:cubicBezTo>
                        <a:pt x="1657" y="19127"/>
                        <a:pt x="1556" y="19170"/>
                        <a:pt x="1459" y="19170"/>
                      </a:cubicBezTo>
                      <a:cubicBezTo>
                        <a:pt x="1332" y="19170"/>
                        <a:pt x="1212" y="19097"/>
                        <a:pt x="1114" y="18952"/>
                      </a:cubicBezTo>
                      <a:cubicBezTo>
                        <a:pt x="956" y="18718"/>
                        <a:pt x="933" y="18450"/>
                        <a:pt x="918" y="18180"/>
                      </a:cubicBezTo>
                      <a:cubicBezTo>
                        <a:pt x="899" y="17852"/>
                        <a:pt x="1003" y="17554"/>
                        <a:pt x="1145" y="17219"/>
                      </a:cubicBezTo>
                      <a:close/>
                      <a:moveTo>
                        <a:pt x="2144" y="3340"/>
                      </a:moveTo>
                      <a:cubicBezTo>
                        <a:pt x="2477" y="3340"/>
                        <a:pt x="2767" y="3470"/>
                        <a:pt x="2976" y="3752"/>
                      </a:cubicBezTo>
                      <a:cubicBezTo>
                        <a:pt x="3697" y="4731"/>
                        <a:pt x="4076" y="5852"/>
                        <a:pt x="4249" y="7037"/>
                      </a:cubicBezTo>
                      <a:cubicBezTo>
                        <a:pt x="4525" y="8926"/>
                        <a:pt x="4152" y="10731"/>
                        <a:pt x="3449" y="12481"/>
                      </a:cubicBezTo>
                      <a:cubicBezTo>
                        <a:pt x="2963" y="13694"/>
                        <a:pt x="2291" y="14811"/>
                        <a:pt x="1623" y="15929"/>
                      </a:cubicBezTo>
                      <a:cubicBezTo>
                        <a:pt x="1257" y="16540"/>
                        <a:pt x="945" y="17179"/>
                        <a:pt x="817" y="17886"/>
                      </a:cubicBezTo>
                      <a:cubicBezTo>
                        <a:pt x="751" y="18247"/>
                        <a:pt x="801" y="18612"/>
                        <a:pt x="980" y="18943"/>
                      </a:cubicBezTo>
                      <a:cubicBezTo>
                        <a:pt x="1101" y="19166"/>
                        <a:pt x="1266" y="19279"/>
                        <a:pt x="1446" y="19279"/>
                      </a:cubicBezTo>
                      <a:cubicBezTo>
                        <a:pt x="1584" y="19279"/>
                        <a:pt x="1730" y="19213"/>
                        <a:pt x="1871" y="19079"/>
                      </a:cubicBezTo>
                      <a:cubicBezTo>
                        <a:pt x="1891" y="19059"/>
                        <a:pt x="1909" y="19040"/>
                        <a:pt x="1930" y="19022"/>
                      </a:cubicBezTo>
                      <a:cubicBezTo>
                        <a:pt x="2020" y="18943"/>
                        <a:pt x="2114" y="18879"/>
                        <a:pt x="2223" y="18879"/>
                      </a:cubicBezTo>
                      <a:cubicBezTo>
                        <a:pt x="2267" y="18879"/>
                        <a:pt x="2313" y="18890"/>
                        <a:pt x="2363" y="18914"/>
                      </a:cubicBezTo>
                      <a:cubicBezTo>
                        <a:pt x="2501" y="18979"/>
                        <a:pt x="2591" y="19187"/>
                        <a:pt x="2567" y="19368"/>
                      </a:cubicBezTo>
                      <a:cubicBezTo>
                        <a:pt x="2513" y="19776"/>
                        <a:pt x="2192" y="20129"/>
                        <a:pt x="1784" y="20234"/>
                      </a:cubicBezTo>
                      <a:cubicBezTo>
                        <a:pt x="1670" y="20264"/>
                        <a:pt x="1561" y="20278"/>
                        <a:pt x="1459" y="20278"/>
                      </a:cubicBezTo>
                      <a:cubicBezTo>
                        <a:pt x="1150" y="20278"/>
                        <a:pt x="897" y="20142"/>
                        <a:pt x="689" y="19868"/>
                      </a:cubicBezTo>
                      <a:cubicBezTo>
                        <a:pt x="411" y="19500"/>
                        <a:pt x="336" y="19070"/>
                        <a:pt x="307" y="18626"/>
                      </a:cubicBezTo>
                      <a:cubicBezTo>
                        <a:pt x="271" y="18056"/>
                        <a:pt x="425" y="17518"/>
                        <a:pt x="620" y="16988"/>
                      </a:cubicBezTo>
                      <a:cubicBezTo>
                        <a:pt x="878" y="16291"/>
                        <a:pt x="1240" y="15646"/>
                        <a:pt x="1615" y="15005"/>
                      </a:cubicBezTo>
                      <a:cubicBezTo>
                        <a:pt x="2330" y="13785"/>
                        <a:pt x="3017" y="12549"/>
                        <a:pt x="3255" y="11126"/>
                      </a:cubicBezTo>
                      <a:cubicBezTo>
                        <a:pt x="3451" y="9958"/>
                        <a:pt x="3582" y="8785"/>
                        <a:pt x="3467" y="7600"/>
                      </a:cubicBezTo>
                      <a:cubicBezTo>
                        <a:pt x="3409" y="6990"/>
                        <a:pt x="3291" y="6390"/>
                        <a:pt x="2996" y="5846"/>
                      </a:cubicBezTo>
                      <a:cubicBezTo>
                        <a:pt x="2874" y="5622"/>
                        <a:pt x="2712" y="5422"/>
                        <a:pt x="2531" y="5159"/>
                      </a:cubicBezTo>
                      <a:cubicBezTo>
                        <a:pt x="2461" y="5257"/>
                        <a:pt x="2428" y="5312"/>
                        <a:pt x="2387" y="5358"/>
                      </a:cubicBezTo>
                      <a:cubicBezTo>
                        <a:pt x="2192" y="5589"/>
                        <a:pt x="1938" y="5708"/>
                        <a:pt x="1644" y="5741"/>
                      </a:cubicBezTo>
                      <a:cubicBezTo>
                        <a:pt x="1625" y="5744"/>
                        <a:pt x="1605" y="5745"/>
                        <a:pt x="1586" y="5745"/>
                      </a:cubicBezTo>
                      <a:cubicBezTo>
                        <a:pt x="1337" y="5745"/>
                        <a:pt x="1059" y="5573"/>
                        <a:pt x="952" y="5351"/>
                      </a:cubicBezTo>
                      <a:cubicBezTo>
                        <a:pt x="585" y="4595"/>
                        <a:pt x="1098" y="3407"/>
                        <a:pt x="2055" y="3343"/>
                      </a:cubicBezTo>
                      <a:cubicBezTo>
                        <a:pt x="2085" y="3341"/>
                        <a:pt x="2115" y="3340"/>
                        <a:pt x="2144" y="3340"/>
                      </a:cubicBezTo>
                      <a:close/>
                      <a:moveTo>
                        <a:pt x="1919" y="1"/>
                      </a:moveTo>
                      <a:cubicBezTo>
                        <a:pt x="1887" y="1"/>
                        <a:pt x="1855" y="32"/>
                        <a:pt x="1816" y="94"/>
                      </a:cubicBezTo>
                      <a:cubicBezTo>
                        <a:pt x="1773" y="164"/>
                        <a:pt x="1741" y="243"/>
                        <a:pt x="1689" y="306"/>
                      </a:cubicBezTo>
                      <a:cubicBezTo>
                        <a:pt x="1489" y="554"/>
                        <a:pt x="1277" y="791"/>
                        <a:pt x="1080" y="1040"/>
                      </a:cubicBezTo>
                      <a:cubicBezTo>
                        <a:pt x="812" y="1379"/>
                        <a:pt x="633" y="1761"/>
                        <a:pt x="591" y="2194"/>
                      </a:cubicBezTo>
                      <a:cubicBezTo>
                        <a:pt x="555" y="2572"/>
                        <a:pt x="602" y="2939"/>
                        <a:pt x="863" y="3244"/>
                      </a:cubicBezTo>
                      <a:cubicBezTo>
                        <a:pt x="840" y="3269"/>
                        <a:pt x="827" y="3286"/>
                        <a:pt x="811" y="3301"/>
                      </a:cubicBezTo>
                      <a:cubicBezTo>
                        <a:pt x="235" y="3902"/>
                        <a:pt x="50" y="4608"/>
                        <a:pt x="246" y="5413"/>
                      </a:cubicBezTo>
                      <a:cubicBezTo>
                        <a:pt x="367" y="5906"/>
                        <a:pt x="775" y="6275"/>
                        <a:pt x="1225" y="6275"/>
                      </a:cubicBezTo>
                      <a:cubicBezTo>
                        <a:pt x="1231" y="6275"/>
                        <a:pt x="1238" y="6275"/>
                        <a:pt x="1245" y="6274"/>
                      </a:cubicBezTo>
                      <a:cubicBezTo>
                        <a:pt x="1806" y="6260"/>
                        <a:pt x="2301" y="6100"/>
                        <a:pt x="2532" y="5512"/>
                      </a:cubicBezTo>
                      <a:cubicBezTo>
                        <a:pt x="2538" y="5498"/>
                        <a:pt x="2550" y="5486"/>
                        <a:pt x="2575" y="5453"/>
                      </a:cubicBezTo>
                      <a:cubicBezTo>
                        <a:pt x="2645" y="5546"/>
                        <a:pt x="2714" y="5630"/>
                        <a:pt x="2771" y="5720"/>
                      </a:cubicBezTo>
                      <a:cubicBezTo>
                        <a:pt x="3081" y="6208"/>
                        <a:pt x="3214" y="6757"/>
                        <a:pt x="3298" y="7320"/>
                      </a:cubicBezTo>
                      <a:cubicBezTo>
                        <a:pt x="3456" y="8369"/>
                        <a:pt x="3353" y="9412"/>
                        <a:pt x="3194" y="10456"/>
                      </a:cubicBezTo>
                      <a:cubicBezTo>
                        <a:pt x="3184" y="10404"/>
                        <a:pt x="3175" y="10351"/>
                        <a:pt x="3168" y="10299"/>
                      </a:cubicBezTo>
                      <a:cubicBezTo>
                        <a:pt x="3004" y="9410"/>
                        <a:pt x="2713" y="8565"/>
                        <a:pt x="2273" y="7778"/>
                      </a:cubicBezTo>
                      <a:cubicBezTo>
                        <a:pt x="1973" y="7242"/>
                        <a:pt x="1532" y="6854"/>
                        <a:pt x="949" y="6646"/>
                      </a:cubicBezTo>
                      <a:cubicBezTo>
                        <a:pt x="870" y="6618"/>
                        <a:pt x="789" y="6601"/>
                        <a:pt x="711" y="6601"/>
                      </a:cubicBezTo>
                      <a:cubicBezTo>
                        <a:pt x="592" y="6601"/>
                        <a:pt x="478" y="6640"/>
                        <a:pt x="379" y="6739"/>
                      </a:cubicBezTo>
                      <a:cubicBezTo>
                        <a:pt x="210" y="6908"/>
                        <a:pt x="195" y="7118"/>
                        <a:pt x="250" y="7338"/>
                      </a:cubicBezTo>
                      <a:cubicBezTo>
                        <a:pt x="270" y="7411"/>
                        <a:pt x="297" y="7489"/>
                        <a:pt x="343" y="7547"/>
                      </a:cubicBezTo>
                      <a:cubicBezTo>
                        <a:pt x="465" y="7702"/>
                        <a:pt x="597" y="7846"/>
                        <a:pt x="729" y="7994"/>
                      </a:cubicBezTo>
                      <a:cubicBezTo>
                        <a:pt x="766" y="8036"/>
                        <a:pt x="809" y="8070"/>
                        <a:pt x="865" y="8120"/>
                      </a:cubicBezTo>
                      <a:cubicBezTo>
                        <a:pt x="814" y="8134"/>
                        <a:pt x="793" y="8139"/>
                        <a:pt x="772" y="8144"/>
                      </a:cubicBezTo>
                      <a:cubicBezTo>
                        <a:pt x="416" y="8232"/>
                        <a:pt x="241" y="8447"/>
                        <a:pt x="266" y="8767"/>
                      </a:cubicBezTo>
                      <a:cubicBezTo>
                        <a:pt x="292" y="9089"/>
                        <a:pt x="515" y="9296"/>
                        <a:pt x="871" y="9327"/>
                      </a:cubicBezTo>
                      <a:cubicBezTo>
                        <a:pt x="941" y="9333"/>
                        <a:pt x="1010" y="9343"/>
                        <a:pt x="1080" y="9353"/>
                      </a:cubicBezTo>
                      <a:cubicBezTo>
                        <a:pt x="1030" y="9389"/>
                        <a:pt x="980" y="9402"/>
                        <a:pt x="930" y="9418"/>
                      </a:cubicBezTo>
                      <a:cubicBezTo>
                        <a:pt x="543" y="9542"/>
                        <a:pt x="214" y="9953"/>
                        <a:pt x="198" y="10334"/>
                      </a:cubicBezTo>
                      <a:cubicBezTo>
                        <a:pt x="187" y="10585"/>
                        <a:pt x="389" y="10838"/>
                        <a:pt x="621" y="10864"/>
                      </a:cubicBezTo>
                      <a:cubicBezTo>
                        <a:pt x="637" y="10865"/>
                        <a:pt x="653" y="10866"/>
                        <a:pt x="668" y="10866"/>
                      </a:cubicBezTo>
                      <a:cubicBezTo>
                        <a:pt x="884" y="10866"/>
                        <a:pt x="1055" y="10700"/>
                        <a:pt x="1096" y="10438"/>
                      </a:cubicBezTo>
                      <a:cubicBezTo>
                        <a:pt x="1108" y="10363"/>
                        <a:pt x="1113" y="10288"/>
                        <a:pt x="1123" y="10201"/>
                      </a:cubicBezTo>
                      <a:cubicBezTo>
                        <a:pt x="1371" y="10259"/>
                        <a:pt x="1534" y="10408"/>
                        <a:pt x="1651" y="10606"/>
                      </a:cubicBezTo>
                      <a:cubicBezTo>
                        <a:pt x="1966" y="11134"/>
                        <a:pt x="2120" y="11715"/>
                        <a:pt x="2088" y="12323"/>
                      </a:cubicBezTo>
                      <a:cubicBezTo>
                        <a:pt x="2056" y="12935"/>
                        <a:pt x="1968" y="13546"/>
                        <a:pt x="1883" y="14156"/>
                      </a:cubicBezTo>
                      <a:cubicBezTo>
                        <a:pt x="1862" y="14316"/>
                        <a:pt x="1765" y="14467"/>
                        <a:pt x="1692" y="14643"/>
                      </a:cubicBezTo>
                      <a:cubicBezTo>
                        <a:pt x="1660" y="14602"/>
                        <a:pt x="1650" y="14596"/>
                        <a:pt x="1649" y="14587"/>
                      </a:cubicBezTo>
                      <a:cubicBezTo>
                        <a:pt x="1640" y="14539"/>
                        <a:pt x="1632" y="14489"/>
                        <a:pt x="1625" y="14441"/>
                      </a:cubicBezTo>
                      <a:cubicBezTo>
                        <a:pt x="1583" y="14112"/>
                        <a:pt x="1457" y="13826"/>
                        <a:pt x="1212" y="13600"/>
                      </a:cubicBezTo>
                      <a:cubicBezTo>
                        <a:pt x="1088" y="13485"/>
                        <a:pt x="947" y="13429"/>
                        <a:pt x="810" y="13429"/>
                      </a:cubicBezTo>
                      <a:cubicBezTo>
                        <a:pt x="634" y="13429"/>
                        <a:pt x="467" y="13523"/>
                        <a:pt x="355" y="13710"/>
                      </a:cubicBezTo>
                      <a:cubicBezTo>
                        <a:pt x="265" y="13861"/>
                        <a:pt x="205" y="14042"/>
                        <a:pt x="174" y="14216"/>
                      </a:cubicBezTo>
                      <a:cubicBezTo>
                        <a:pt x="131" y="14468"/>
                        <a:pt x="256" y="14684"/>
                        <a:pt x="422" y="14715"/>
                      </a:cubicBezTo>
                      <a:cubicBezTo>
                        <a:pt x="436" y="14717"/>
                        <a:pt x="451" y="14719"/>
                        <a:pt x="466" y="14719"/>
                      </a:cubicBezTo>
                      <a:cubicBezTo>
                        <a:pt x="634" y="14719"/>
                        <a:pt x="808" y="14551"/>
                        <a:pt x="861" y="14324"/>
                      </a:cubicBezTo>
                      <a:cubicBezTo>
                        <a:pt x="878" y="14254"/>
                        <a:pt x="887" y="14180"/>
                        <a:pt x="901" y="14104"/>
                      </a:cubicBezTo>
                      <a:cubicBezTo>
                        <a:pt x="1111" y="14216"/>
                        <a:pt x="1210" y="14371"/>
                        <a:pt x="1221" y="14637"/>
                      </a:cubicBezTo>
                      <a:cubicBezTo>
                        <a:pt x="1241" y="15067"/>
                        <a:pt x="1157" y="15478"/>
                        <a:pt x="969" y="15867"/>
                      </a:cubicBezTo>
                      <a:cubicBezTo>
                        <a:pt x="601" y="16632"/>
                        <a:pt x="245" y="17404"/>
                        <a:pt x="188" y="18265"/>
                      </a:cubicBezTo>
                      <a:cubicBezTo>
                        <a:pt x="150" y="18856"/>
                        <a:pt x="229" y="19429"/>
                        <a:pt x="586" y="19931"/>
                      </a:cubicBezTo>
                      <a:cubicBezTo>
                        <a:pt x="813" y="20247"/>
                        <a:pt x="1105" y="20396"/>
                        <a:pt x="1455" y="20396"/>
                      </a:cubicBezTo>
                      <a:cubicBezTo>
                        <a:pt x="1533" y="20396"/>
                        <a:pt x="1613" y="20389"/>
                        <a:pt x="1696" y="20374"/>
                      </a:cubicBezTo>
                      <a:cubicBezTo>
                        <a:pt x="2139" y="20297"/>
                        <a:pt x="2443" y="20042"/>
                        <a:pt x="2603" y="19623"/>
                      </a:cubicBezTo>
                      <a:cubicBezTo>
                        <a:pt x="2698" y="19373"/>
                        <a:pt x="2714" y="19114"/>
                        <a:pt x="2514" y="18913"/>
                      </a:cubicBezTo>
                      <a:cubicBezTo>
                        <a:pt x="2386" y="18784"/>
                        <a:pt x="2235" y="18727"/>
                        <a:pt x="2071" y="18727"/>
                      </a:cubicBezTo>
                      <a:cubicBezTo>
                        <a:pt x="1982" y="18727"/>
                        <a:pt x="1889" y="18744"/>
                        <a:pt x="1794" y="18775"/>
                      </a:cubicBezTo>
                      <a:cubicBezTo>
                        <a:pt x="1717" y="18800"/>
                        <a:pt x="1650" y="18813"/>
                        <a:pt x="1590" y="18813"/>
                      </a:cubicBezTo>
                      <a:cubicBezTo>
                        <a:pt x="1418" y="18813"/>
                        <a:pt x="1310" y="18707"/>
                        <a:pt x="1250" y="18481"/>
                      </a:cubicBezTo>
                      <a:cubicBezTo>
                        <a:pt x="1121" y="17998"/>
                        <a:pt x="1216" y="17525"/>
                        <a:pt x="1319" y="17080"/>
                      </a:cubicBezTo>
                      <a:cubicBezTo>
                        <a:pt x="1396" y="17286"/>
                        <a:pt x="1453" y="17516"/>
                        <a:pt x="1562" y="17720"/>
                      </a:cubicBezTo>
                      <a:cubicBezTo>
                        <a:pt x="1672" y="17922"/>
                        <a:pt x="1852" y="18021"/>
                        <a:pt x="2051" y="18021"/>
                      </a:cubicBezTo>
                      <a:cubicBezTo>
                        <a:pt x="2112" y="18021"/>
                        <a:pt x="2175" y="18012"/>
                        <a:pt x="2238" y="17993"/>
                      </a:cubicBezTo>
                      <a:cubicBezTo>
                        <a:pt x="2492" y="17918"/>
                        <a:pt x="2640" y="17659"/>
                        <a:pt x="2575" y="17396"/>
                      </a:cubicBezTo>
                      <a:cubicBezTo>
                        <a:pt x="2524" y="17186"/>
                        <a:pt x="2325" y="17044"/>
                        <a:pt x="2106" y="17044"/>
                      </a:cubicBezTo>
                      <a:cubicBezTo>
                        <a:pt x="2071" y="17044"/>
                        <a:pt x="2035" y="17048"/>
                        <a:pt x="1999" y="17055"/>
                      </a:cubicBezTo>
                      <a:cubicBezTo>
                        <a:pt x="1969" y="17062"/>
                        <a:pt x="1939" y="17065"/>
                        <a:pt x="1873" y="17072"/>
                      </a:cubicBezTo>
                      <a:cubicBezTo>
                        <a:pt x="1897" y="16821"/>
                        <a:pt x="1896" y="16583"/>
                        <a:pt x="1943" y="16354"/>
                      </a:cubicBezTo>
                      <a:cubicBezTo>
                        <a:pt x="2113" y="15546"/>
                        <a:pt x="2444" y="14798"/>
                        <a:pt x="2837" y="14076"/>
                      </a:cubicBezTo>
                      <a:cubicBezTo>
                        <a:pt x="3701" y="12486"/>
                        <a:pt x="4284" y="10807"/>
                        <a:pt x="4440" y="8991"/>
                      </a:cubicBezTo>
                      <a:cubicBezTo>
                        <a:pt x="4579" y="7370"/>
                        <a:pt x="4269" y="5842"/>
                        <a:pt x="3540" y="4395"/>
                      </a:cubicBezTo>
                      <a:cubicBezTo>
                        <a:pt x="3405" y="4128"/>
                        <a:pt x="3390" y="3860"/>
                        <a:pt x="3436" y="3579"/>
                      </a:cubicBezTo>
                      <a:cubicBezTo>
                        <a:pt x="3459" y="3437"/>
                        <a:pt x="3535" y="3342"/>
                        <a:pt x="3680" y="3299"/>
                      </a:cubicBezTo>
                      <a:cubicBezTo>
                        <a:pt x="4046" y="3192"/>
                        <a:pt x="4201" y="2917"/>
                        <a:pt x="4233" y="2561"/>
                      </a:cubicBezTo>
                      <a:cubicBezTo>
                        <a:pt x="4266" y="2209"/>
                        <a:pt x="4044" y="1962"/>
                        <a:pt x="3732" y="1962"/>
                      </a:cubicBezTo>
                      <a:cubicBezTo>
                        <a:pt x="3674" y="1962"/>
                        <a:pt x="3614" y="1971"/>
                        <a:pt x="3551" y="1989"/>
                      </a:cubicBezTo>
                      <a:cubicBezTo>
                        <a:pt x="3425" y="2024"/>
                        <a:pt x="3287" y="2093"/>
                        <a:pt x="3200" y="2189"/>
                      </a:cubicBezTo>
                      <a:cubicBezTo>
                        <a:pt x="3068" y="2336"/>
                        <a:pt x="2976" y="2517"/>
                        <a:pt x="2870" y="2680"/>
                      </a:cubicBezTo>
                      <a:cubicBezTo>
                        <a:pt x="2871" y="2681"/>
                        <a:pt x="2871" y="2681"/>
                        <a:pt x="2871" y="2681"/>
                      </a:cubicBezTo>
                      <a:cubicBezTo>
                        <a:pt x="2871" y="2681"/>
                        <a:pt x="2860" y="2667"/>
                        <a:pt x="2854" y="2651"/>
                      </a:cubicBezTo>
                      <a:cubicBezTo>
                        <a:pt x="2699" y="2135"/>
                        <a:pt x="2734" y="1664"/>
                        <a:pt x="3147" y="1267"/>
                      </a:cubicBezTo>
                      <a:cubicBezTo>
                        <a:pt x="3192" y="1224"/>
                        <a:pt x="3192" y="1135"/>
                        <a:pt x="3214" y="1068"/>
                      </a:cubicBezTo>
                      <a:cubicBezTo>
                        <a:pt x="3154" y="1050"/>
                        <a:pt x="3092" y="1012"/>
                        <a:pt x="3034" y="1012"/>
                      </a:cubicBezTo>
                      <a:cubicBezTo>
                        <a:pt x="3031" y="1012"/>
                        <a:pt x="3028" y="1012"/>
                        <a:pt x="3025" y="1012"/>
                      </a:cubicBezTo>
                      <a:cubicBezTo>
                        <a:pt x="2764" y="1032"/>
                        <a:pt x="2517" y="1105"/>
                        <a:pt x="2307" y="1272"/>
                      </a:cubicBezTo>
                      <a:cubicBezTo>
                        <a:pt x="2223" y="1339"/>
                        <a:pt x="2144" y="1411"/>
                        <a:pt x="2026" y="1513"/>
                      </a:cubicBezTo>
                      <a:cubicBezTo>
                        <a:pt x="2078" y="1268"/>
                        <a:pt x="2126" y="1066"/>
                        <a:pt x="2162" y="864"/>
                      </a:cubicBezTo>
                      <a:cubicBezTo>
                        <a:pt x="2212" y="589"/>
                        <a:pt x="2173" y="327"/>
                        <a:pt x="2020" y="89"/>
                      </a:cubicBezTo>
                      <a:cubicBezTo>
                        <a:pt x="1982" y="30"/>
                        <a:pt x="1950" y="1"/>
                        <a:pt x="19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7" name="Google Shape;8847;p37"/>
                <p:cNvSpPr/>
                <p:nvPr/>
              </p:nvSpPr>
              <p:spPr>
                <a:xfrm>
                  <a:off x="4233341" y="2513841"/>
                  <a:ext cx="136788" cy="506666"/>
                </a:xfrm>
                <a:custGeom>
                  <a:avLst/>
                  <a:gdLst/>
                  <a:ahLst/>
                  <a:cxnLst/>
                  <a:rect l="l" t="t" r="r" b="b"/>
                  <a:pathLst>
                    <a:path w="3274" h="12127" extrusionOk="0">
                      <a:moveTo>
                        <a:pt x="2876" y="0"/>
                      </a:moveTo>
                      <a:cubicBezTo>
                        <a:pt x="2845" y="61"/>
                        <a:pt x="2798" y="118"/>
                        <a:pt x="2784" y="182"/>
                      </a:cubicBezTo>
                      <a:cubicBezTo>
                        <a:pt x="2654" y="755"/>
                        <a:pt x="2530" y="1329"/>
                        <a:pt x="2405" y="1902"/>
                      </a:cubicBezTo>
                      <a:cubicBezTo>
                        <a:pt x="2397" y="1929"/>
                        <a:pt x="2405" y="1961"/>
                        <a:pt x="2391" y="1983"/>
                      </a:cubicBezTo>
                      <a:cubicBezTo>
                        <a:pt x="2366" y="2027"/>
                        <a:pt x="2338" y="2081"/>
                        <a:pt x="2298" y="2099"/>
                      </a:cubicBezTo>
                      <a:cubicBezTo>
                        <a:pt x="2297" y="2100"/>
                        <a:pt x="2295" y="2100"/>
                        <a:pt x="2293" y="2100"/>
                      </a:cubicBezTo>
                      <a:cubicBezTo>
                        <a:pt x="2269" y="2100"/>
                        <a:pt x="2214" y="2055"/>
                        <a:pt x="2191" y="2021"/>
                      </a:cubicBezTo>
                      <a:cubicBezTo>
                        <a:pt x="2080" y="1851"/>
                        <a:pt x="1987" y="1667"/>
                        <a:pt x="1864" y="1507"/>
                      </a:cubicBezTo>
                      <a:cubicBezTo>
                        <a:pt x="1752" y="1360"/>
                        <a:pt x="1614" y="1231"/>
                        <a:pt x="1478" y="1105"/>
                      </a:cubicBezTo>
                      <a:cubicBezTo>
                        <a:pt x="1444" y="1073"/>
                        <a:pt x="1379" y="1074"/>
                        <a:pt x="1327" y="1059"/>
                      </a:cubicBezTo>
                      <a:cubicBezTo>
                        <a:pt x="1316" y="1110"/>
                        <a:pt x="1287" y="1162"/>
                        <a:pt x="1295" y="1210"/>
                      </a:cubicBezTo>
                      <a:cubicBezTo>
                        <a:pt x="1357" y="1622"/>
                        <a:pt x="1428" y="2031"/>
                        <a:pt x="1487" y="2444"/>
                      </a:cubicBezTo>
                      <a:cubicBezTo>
                        <a:pt x="1502" y="2540"/>
                        <a:pt x="1478" y="2640"/>
                        <a:pt x="1473" y="2739"/>
                      </a:cubicBezTo>
                      <a:cubicBezTo>
                        <a:pt x="1390" y="2696"/>
                        <a:pt x="1304" y="2660"/>
                        <a:pt x="1227" y="2610"/>
                      </a:cubicBezTo>
                      <a:cubicBezTo>
                        <a:pt x="900" y="2400"/>
                        <a:pt x="577" y="2184"/>
                        <a:pt x="248" y="1977"/>
                      </a:cubicBezTo>
                      <a:cubicBezTo>
                        <a:pt x="190" y="1940"/>
                        <a:pt x="107" y="1940"/>
                        <a:pt x="36" y="1926"/>
                      </a:cubicBezTo>
                      <a:cubicBezTo>
                        <a:pt x="25" y="1936"/>
                        <a:pt x="13" y="1947"/>
                        <a:pt x="1" y="1958"/>
                      </a:cubicBezTo>
                      <a:cubicBezTo>
                        <a:pt x="57" y="2045"/>
                        <a:pt x="103" y="2143"/>
                        <a:pt x="169" y="2221"/>
                      </a:cubicBezTo>
                      <a:cubicBezTo>
                        <a:pt x="737" y="2904"/>
                        <a:pt x="1177" y="3661"/>
                        <a:pt x="1492" y="4489"/>
                      </a:cubicBezTo>
                      <a:cubicBezTo>
                        <a:pt x="1991" y="5800"/>
                        <a:pt x="2185" y="7142"/>
                        <a:pt x="1915" y="8534"/>
                      </a:cubicBezTo>
                      <a:cubicBezTo>
                        <a:pt x="1787" y="9190"/>
                        <a:pt x="1508" y="9786"/>
                        <a:pt x="1223" y="10381"/>
                      </a:cubicBezTo>
                      <a:cubicBezTo>
                        <a:pt x="1093" y="10654"/>
                        <a:pt x="1012" y="10934"/>
                        <a:pt x="1041" y="11241"/>
                      </a:cubicBezTo>
                      <a:cubicBezTo>
                        <a:pt x="1068" y="11534"/>
                        <a:pt x="1187" y="11780"/>
                        <a:pt x="1401" y="11979"/>
                      </a:cubicBezTo>
                      <a:cubicBezTo>
                        <a:pt x="1518" y="12090"/>
                        <a:pt x="1657" y="12127"/>
                        <a:pt x="1807" y="12127"/>
                      </a:cubicBezTo>
                      <a:cubicBezTo>
                        <a:pt x="1840" y="12127"/>
                        <a:pt x="1873" y="12125"/>
                        <a:pt x="1907" y="12122"/>
                      </a:cubicBezTo>
                      <a:cubicBezTo>
                        <a:pt x="2186" y="12096"/>
                        <a:pt x="2573" y="11596"/>
                        <a:pt x="2539" y="11326"/>
                      </a:cubicBezTo>
                      <a:cubicBezTo>
                        <a:pt x="2515" y="11147"/>
                        <a:pt x="2446" y="11011"/>
                        <a:pt x="2270" y="10944"/>
                      </a:cubicBezTo>
                      <a:cubicBezTo>
                        <a:pt x="2222" y="10926"/>
                        <a:pt x="2174" y="10917"/>
                        <a:pt x="2128" y="10917"/>
                      </a:cubicBezTo>
                      <a:cubicBezTo>
                        <a:pt x="2025" y="10917"/>
                        <a:pt x="1933" y="10962"/>
                        <a:pt x="1869" y="11047"/>
                      </a:cubicBezTo>
                      <a:cubicBezTo>
                        <a:pt x="1771" y="11178"/>
                        <a:pt x="1837" y="11292"/>
                        <a:pt x="1900" y="11413"/>
                      </a:cubicBezTo>
                      <a:cubicBezTo>
                        <a:pt x="1930" y="11468"/>
                        <a:pt x="1945" y="11533"/>
                        <a:pt x="1967" y="11592"/>
                      </a:cubicBezTo>
                      <a:cubicBezTo>
                        <a:pt x="1897" y="11604"/>
                        <a:pt x="1824" y="11635"/>
                        <a:pt x="1757" y="11635"/>
                      </a:cubicBezTo>
                      <a:cubicBezTo>
                        <a:pt x="1744" y="11635"/>
                        <a:pt x="1731" y="11634"/>
                        <a:pt x="1719" y="11631"/>
                      </a:cubicBezTo>
                      <a:cubicBezTo>
                        <a:pt x="1540" y="11594"/>
                        <a:pt x="1389" y="11405"/>
                        <a:pt x="1404" y="11196"/>
                      </a:cubicBezTo>
                      <a:cubicBezTo>
                        <a:pt x="1416" y="10998"/>
                        <a:pt x="1463" y="10791"/>
                        <a:pt x="1547" y="10614"/>
                      </a:cubicBezTo>
                      <a:cubicBezTo>
                        <a:pt x="1854" y="9963"/>
                        <a:pt x="2203" y="9329"/>
                        <a:pt x="2389" y="8629"/>
                      </a:cubicBezTo>
                      <a:cubicBezTo>
                        <a:pt x="2563" y="7970"/>
                        <a:pt x="2753" y="7310"/>
                        <a:pt x="2850" y="6639"/>
                      </a:cubicBezTo>
                      <a:cubicBezTo>
                        <a:pt x="3001" y="5603"/>
                        <a:pt x="3091" y="4556"/>
                        <a:pt x="3185" y="3511"/>
                      </a:cubicBezTo>
                      <a:cubicBezTo>
                        <a:pt x="3263" y="2651"/>
                        <a:pt x="3273" y="1788"/>
                        <a:pt x="3176" y="927"/>
                      </a:cubicBezTo>
                      <a:cubicBezTo>
                        <a:pt x="3150" y="698"/>
                        <a:pt x="3102" y="471"/>
                        <a:pt x="3051" y="248"/>
                      </a:cubicBezTo>
                      <a:cubicBezTo>
                        <a:pt x="3032" y="161"/>
                        <a:pt x="2976" y="84"/>
                        <a:pt x="2937" y="2"/>
                      </a:cubicBezTo>
                      <a:cubicBezTo>
                        <a:pt x="2914" y="1"/>
                        <a:pt x="2895" y="0"/>
                        <a:pt x="2876" y="0"/>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ColTx" matchingName="Title and two columns">
  <p:cSld name="TITLE_AND_TWO_COLUMNS">
    <p:spTree>
      <p:nvGrpSpPr>
        <p:cNvPr id="1047" name="Shape 1047"/>
        <p:cNvGrpSpPr/>
        <p:nvPr/>
      </p:nvGrpSpPr>
      <p:grpSpPr>
        <a:xfrm>
          <a:off x="0" y="0"/>
          <a:ext cx="0" cy="0"/>
          <a:chOff x="0" y="0"/>
          <a:chExt cx="0" cy="0"/>
        </a:xfrm>
      </p:grpSpPr>
      <p:sp>
        <p:nvSpPr>
          <p:cNvPr id="1048" name="Google Shape;1048;p5"/>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049" name="Google Shape;1049;p5"/>
          <p:cNvSpPr txBox="1"/>
          <p:nvPr>
            <p:ph type="subTitle" idx="1"/>
          </p:nvPr>
        </p:nvSpPr>
        <p:spPr>
          <a:xfrm>
            <a:off x="5055246" y="3829699"/>
            <a:ext cx="2505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p:txBody>
      </p:sp>
      <p:sp>
        <p:nvSpPr>
          <p:cNvPr id="1050" name="Google Shape;1050;p5"/>
          <p:cNvSpPr txBox="1"/>
          <p:nvPr>
            <p:ph type="subTitle" idx="2"/>
          </p:nvPr>
        </p:nvSpPr>
        <p:spPr>
          <a:xfrm>
            <a:off x="1583154" y="3829699"/>
            <a:ext cx="2505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p:txBody>
      </p:sp>
      <p:sp>
        <p:nvSpPr>
          <p:cNvPr id="1051" name="Google Shape;1051;p5"/>
          <p:cNvSpPr txBox="1"/>
          <p:nvPr>
            <p:ph type="subTitle" idx="3"/>
          </p:nvPr>
        </p:nvSpPr>
        <p:spPr>
          <a:xfrm>
            <a:off x="5055246" y="3472025"/>
            <a:ext cx="2505600" cy="417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052" name="Google Shape;1052;p5"/>
          <p:cNvSpPr txBox="1"/>
          <p:nvPr>
            <p:ph type="subTitle" idx="4"/>
          </p:nvPr>
        </p:nvSpPr>
        <p:spPr>
          <a:xfrm>
            <a:off x="1583154" y="3472025"/>
            <a:ext cx="2505600" cy="417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2000">
                <a:solidFill>
                  <a:schemeClr val="dk1"/>
                </a:solidFill>
                <a:latin typeface="Gabriela"/>
                <a:ea typeface="Gabriela"/>
                <a:cs typeface="Gabriela"/>
                <a:sym typeface="Gabriel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1053" name="Google Shape;1053;p5"/>
          <p:cNvGrpSpPr/>
          <p:nvPr/>
        </p:nvGrpSpPr>
        <p:grpSpPr>
          <a:xfrm>
            <a:off x="92669" y="38102"/>
            <a:ext cx="9051336" cy="5105396"/>
            <a:chOff x="92669" y="38102"/>
            <a:chExt cx="9051336" cy="5105396"/>
          </a:xfrm>
        </p:grpSpPr>
        <p:grpSp>
          <p:nvGrpSpPr>
            <p:cNvPr id="1054" name="Google Shape;1054;p5"/>
            <p:cNvGrpSpPr/>
            <p:nvPr/>
          </p:nvGrpSpPr>
          <p:grpSpPr>
            <a:xfrm rot="-1553162">
              <a:off x="7837223" y="161587"/>
              <a:ext cx="164441" cy="308602"/>
              <a:chOff x="5166319" y="2259335"/>
              <a:chExt cx="164435" cy="308590"/>
            </a:xfrm>
          </p:grpSpPr>
          <p:grpSp>
            <p:nvGrpSpPr>
              <p:cNvPr id="1055" name="Google Shape;1055;p5"/>
              <p:cNvGrpSpPr/>
              <p:nvPr/>
            </p:nvGrpSpPr>
            <p:grpSpPr>
              <a:xfrm>
                <a:off x="5169922" y="2402383"/>
                <a:ext cx="157067" cy="160932"/>
                <a:chOff x="6429427" y="832961"/>
                <a:chExt cx="211481" cy="216686"/>
              </a:xfrm>
            </p:grpSpPr>
            <p:sp>
              <p:nvSpPr>
                <p:cNvPr id="1056" name="Google Shape;1056;p5"/>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 name="Google Shape;1057;p5"/>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 name="Google Shape;1058;p5"/>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 name="Google Shape;1059;p5"/>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 name="Google Shape;1060;p5"/>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 name="Google Shape;1061;p5"/>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 name="Google Shape;1062;p5"/>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 name="Google Shape;1063;p5"/>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 name="Google Shape;1064;p5"/>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65" name="Google Shape;1065;p5"/>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66" name="Google Shape;1066;p5"/>
            <p:cNvSpPr/>
            <p:nvPr/>
          </p:nvSpPr>
          <p:spPr>
            <a:xfrm rot="5400000" flipH="1">
              <a:off x="2247290" y="-1678311"/>
              <a:ext cx="4641619" cy="8460102"/>
            </a:xfrm>
            <a:custGeom>
              <a:avLst/>
              <a:gdLst/>
              <a:ahLst/>
              <a:cxnLst/>
              <a:rect l="l" t="t" r="r" b="b"/>
              <a:pathLst>
                <a:path w="26185" h="50539" extrusionOk="0">
                  <a:moveTo>
                    <a:pt x="8740" y="259"/>
                  </a:moveTo>
                  <a:cubicBezTo>
                    <a:pt x="8412" y="503"/>
                    <a:pt x="8018" y="637"/>
                    <a:pt x="7603" y="637"/>
                  </a:cubicBezTo>
                  <a:lnTo>
                    <a:pt x="2612" y="637"/>
                  </a:lnTo>
                  <a:cubicBezTo>
                    <a:pt x="2850" y="403"/>
                    <a:pt x="3174" y="259"/>
                    <a:pt x="3531" y="259"/>
                  </a:cubicBezTo>
                  <a:close/>
                  <a:moveTo>
                    <a:pt x="2175" y="858"/>
                  </a:moveTo>
                  <a:cubicBezTo>
                    <a:pt x="2063" y="1072"/>
                    <a:pt x="1998" y="1312"/>
                    <a:pt x="1998" y="1568"/>
                  </a:cubicBezTo>
                  <a:lnTo>
                    <a:pt x="1998" y="2087"/>
                  </a:lnTo>
                  <a:cubicBezTo>
                    <a:pt x="1998" y="2435"/>
                    <a:pt x="1715" y="2719"/>
                    <a:pt x="1366" y="2719"/>
                  </a:cubicBezTo>
                  <a:lnTo>
                    <a:pt x="1255" y="2719"/>
                  </a:lnTo>
                  <a:lnTo>
                    <a:pt x="1255" y="4268"/>
                  </a:lnTo>
                  <a:cubicBezTo>
                    <a:pt x="1255" y="4842"/>
                    <a:pt x="817" y="5313"/>
                    <a:pt x="257" y="5370"/>
                  </a:cubicBezTo>
                  <a:lnTo>
                    <a:pt x="257" y="2265"/>
                  </a:lnTo>
                  <a:cubicBezTo>
                    <a:pt x="258" y="1489"/>
                    <a:pt x="889" y="858"/>
                    <a:pt x="1666" y="858"/>
                  </a:cubicBezTo>
                  <a:close/>
                  <a:moveTo>
                    <a:pt x="25927" y="45169"/>
                  </a:moveTo>
                  <a:lnTo>
                    <a:pt x="25927" y="48283"/>
                  </a:lnTo>
                  <a:cubicBezTo>
                    <a:pt x="25926" y="49058"/>
                    <a:pt x="25295" y="49691"/>
                    <a:pt x="24520" y="49691"/>
                  </a:cubicBezTo>
                  <a:lnTo>
                    <a:pt x="24004" y="49691"/>
                  </a:lnTo>
                  <a:cubicBezTo>
                    <a:pt x="24118" y="49475"/>
                    <a:pt x="24185" y="49229"/>
                    <a:pt x="24185" y="48970"/>
                  </a:cubicBezTo>
                  <a:lnTo>
                    <a:pt x="24185" y="48452"/>
                  </a:lnTo>
                  <a:cubicBezTo>
                    <a:pt x="24185" y="48102"/>
                    <a:pt x="24470" y="47819"/>
                    <a:pt x="24817" y="47819"/>
                  </a:cubicBezTo>
                  <a:lnTo>
                    <a:pt x="24929" y="47819"/>
                  </a:lnTo>
                  <a:lnTo>
                    <a:pt x="24929" y="46270"/>
                  </a:lnTo>
                  <a:cubicBezTo>
                    <a:pt x="24929" y="45699"/>
                    <a:pt x="25367" y="45224"/>
                    <a:pt x="25927" y="45169"/>
                  </a:cubicBezTo>
                  <a:close/>
                  <a:moveTo>
                    <a:pt x="23404" y="258"/>
                  </a:moveTo>
                  <a:cubicBezTo>
                    <a:pt x="24796" y="258"/>
                    <a:pt x="25927" y="1391"/>
                    <a:pt x="25927" y="2781"/>
                  </a:cubicBezTo>
                  <a:lnTo>
                    <a:pt x="25927" y="44945"/>
                  </a:lnTo>
                  <a:lnTo>
                    <a:pt x="25926" y="44945"/>
                  </a:lnTo>
                  <a:cubicBezTo>
                    <a:pt x="25244" y="45000"/>
                    <a:pt x="24707" y="45575"/>
                    <a:pt x="24707" y="46269"/>
                  </a:cubicBezTo>
                  <a:lnTo>
                    <a:pt x="24707" y="47602"/>
                  </a:lnTo>
                  <a:cubicBezTo>
                    <a:pt x="24288" y="47657"/>
                    <a:pt x="23963" y="48016"/>
                    <a:pt x="23963" y="48451"/>
                  </a:cubicBezTo>
                  <a:lnTo>
                    <a:pt x="23963" y="48969"/>
                  </a:lnTo>
                  <a:cubicBezTo>
                    <a:pt x="23963" y="49234"/>
                    <a:pt x="23883" y="49482"/>
                    <a:pt x="23746" y="49689"/>
                  </a:cubicBezTo>
                  <a:lnTo>
                    <a:pt x="18580" y="49689"/>
                  </a:lnTo>
                  <a:cubicBezTo>
                    <a:pt x="18030" y="49689"/>
                    <a:pt x="17509" y="49899"/>
                    <a:pt x="17114" y="50280"/>
                  </a:cubicBezTo>
                  <a:lnTo>
                    <a:pt x="2781" y="50280"/>
                  </a:lnTo>
                  <a:cubicBezTo>
                    <a:pt x="1389" y="50280"/>
                    <a:pt x="258" y="49147"/>
                    <a:pt x="258" y="47756"/>
                  </a:cubicBezTo>
                  <a:lnTo>
                    <a:pt x="258" y="5592"/>
                  </a:lnTo>
                  <a:cubicBezTo>
                    <a:pt x="940" y="5537"/>
                    <a:pt x="1477" y="4964"/>
                    <a:pt x="1477" y="4268"/>
                  </a:cubicBezTo>
                  <a:lnTo>
                    <a:pt x="1477" y="2934"/>
                  </a:lnTo>
                  <a:cubicBezTo>
                    <a:pt x="1896" y="2879"/>
                    <a:pt x="2221" y="2521"/>
                    <a:pt x="2221" y="2087"/>
                  </a:cubicBezTo>
                  <a:lnTo>
                    <a:pt x="2221" y="1568"/>
                  </a:lnTo>
                  <a:cubicBezTo>
                    <a:pt x="2221" y="1308"/>
                    <a:pt x="2299" y="1062"/>
                    <a:pt x="2433" y="857"/>
                  </a:cubicBezTo>
                  <a:lnTo>
                    <a:pt x="7605" y="857"/>
                  </a:lnTo>
                  <a:cubicBezTo>
                    <a:pt x="8161" y="857"/>
                    <a:pt x="8683" y="644"/>
                    <a:pt x="9082" y="258"/>
                  </a:cubicBezTo>
                  <a:close/>
                  <a:moveTo>
                    <a:pt x="23561" y="49911"/>
                  </a:moveTo>
                  <a:cubicBezTo>
                    <a:pt x="23327" y="50138"/>
                    <a:pt x="23007" y="50281"/>
                    <a:pt x="22652" y="50281"/>
                  </a:cubicBezTo>
                  <a:lnTo>
                    <a:pt x="17457" y="50281"/>
                  </a:lnTo>
                  <a:cubicBezTo>
                    <a:pt x="17781" y="50042"/>
                    <a:pt x="18170" y="49911"/>
                    <a:pt x="18580" y="49911"/>
                  </a:cubicBezTo>
                  <a:close/>
                  <a:moveTo>
                    <a:pt x="3531" y="0"/>
                  </a:moveTo>
                  <a:cubicBezTo>
                    <a:pt x="3048" y="0"/>
                    <a:pt x="2602" y="218"/>
                    <a:pt x="2301" y="600"/>
                  </a:cubicBezTo>
                  <a:lnTo>
                    <a:pt x="1667" y="600"/>
                  </a:lnTo>
                  <a:cubicBezTo>
                    <a:pt x="749" y="600"/>
                    <a:pt x="1" y="1346"/>
                    <a:pt x="1" y="2265"/>
                  </a:cubicBezTo>
                  <a:lnTo>
                    <a:pt x="1" y="47757"/>
                  </a:lnTo>
                  <a:cubicBezTo>
                    <a:pt x="1" y="49290"/>
                    <a:pt x="1250" y="50539"/>
                    <a:pt x="2782" y="50539"/>
                  </a:cubicBezTo>
                  <a:lnTo>
                    <a:pt x="22653" y="50539"/>
                  </a:lnTo>
                  <a:cubicBezTo>
                    <a:pt x="23132" y="50539"/>
                    <a:pt x="23576" y="50323"/>
                    <a:pt x="23876" y="49949"/>
                  </a:cubicBezTo>
                  <a:lnTo>
                    <a:pt x="24520" y="49949"/>
                  </a:lnTo>
                  <a:cubicBezTo>
                    <a:pt x="25437" y="49949"/>
                    <a:pt x="26184" y="49202"/>
                    <a:pt x="26184" y="48283"/>
                  </a:cubicBezTo>
                  <a:lnTo>
                    <a:pt x="26184" y="2781"/>
                  </a:lnTo>
                  <a:cubicBezTo>
                    <a:pt x="26184" y="1246"/>
                    <a:pt x="24935" y="0"/>
                    <a:pt x="23402" y="0"/>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67" name="Google Shape;1067;p5"/>
            <p:cNvGrpSpPr/>
            <p:nvPr/>
          </p:nvGrpSpPr>
          <p:grpSpPr>
            <a:xfrm rot="5400000">
              <a:off x="7016049" y="42577"/>
              <a:ext cx="1916645" cy="1907695"/>
              <a:chOff x="689851" y="543425"/>
              <a:chExt cx="2371204" cy="2360132"/>
            </a:xfrm>
          </p:grpSpPr>
          <p:sp>
            <p:nvSpPr>
              <p:cNvPr id="1068" name="Google Shape;1068;p5"/>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69" name="Google Shape;1069;p5"/>
              <p:cNvGrpSpPr/>
              <p:nvPr/>
            </p:nvGrpSpPr>
            <p:grpSpPr>
              <a:xfrm>
                <a:off x="2279990" y="699799"/>
                <a:ext cx="296624" cy="226530"/>
                <a:chOff x="2279990" y="699799"/>
                <a:chExt cx="296624" cy="226530"/>
              </a:xfrm>
            </p:grpSpPr>
            <p:sp>
              <p:nvSpPr>
                <p:cNvPr id="1070" name="Google Shape;1070;p5"/>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 name="Google Shape;1071;p5"/>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 name="Google Shape;1072;p5"/>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3" name="Google Shape;1073;p5"/>
              <p:cNvGrpSpPr/>
              <p:nvPr/>
            </p:nvGrpSpPr>
            <p:grpSpPr>
              <a:xfrm>
                <a:off x="2905178" y="550933"/>
                <a:ext cx="145542" cy="114895"/>
                <a:chOff x="2905178" y="550933"/>
                <a:chExt cx="145542" cy="114895"/>
              </a:xfrm>
            </p:grpSpPr>
            <p:sp>
              <p:nvSpPr>
                <p:cNvPr id="1074" name="Google Shape;1074;p5"/>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 name="Google Shape;1075;p5"/>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6" name="Google Shape;1076;p5"/>
              <p:cNvGrpSpPr/>
              <p:nvPr/>
            </p:nvGrpSpPr>
            <p:grpSpPr>
              <a:xfrm>
                <a:off x="2899147" y="668291"/>
                <a:ext cx="120126" cy="143881"/>
                <a:chOff x="2899147" y="668291"/>
                <a:chExt cx="120126" cy="143881"/>
              </a:xfrm>
            </p:grpSpPr>
            <p:sp>
              <p:nvSpPr>
                <p:cNvPr id="1077" name="Google Shape;1077;p5"/>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 name="Google Shape;1078;p5"/>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 name="Google Shape;1079;p5"/>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 name="Google Shape;1080;p5"/>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 name="Google Shape;1081;p5"/>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 name="Google Shape;1082;p5"/>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83" name="Google Shape;1083;p5"/>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 name="Google Shape;1084;p5"/>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 name="Google Shape;1085;p5"/>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 name="Google Shape;1086;p5"/>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 name="Google Shape;1087;p5"/>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 name="Google Shape;1088;p5"/>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89" name="Google Shape;1089;p5"/>
              <p:cNvGrpSpPr/>
              <p:nvPr/>
            </p:nvGrpSpPr>
            <p:grpSpPr>
              <a:xfrm>
                <a:off x="920688" y="2132708"/>
                <a:ext cx="188067" cy="427644"/>
                <a:chOff x="920688" y="2132708"/>
                <a:chExt cx="188067" cy="427644"/>
              </a:xfrm>
            </p:grpSpPr>
            <p:sp>
              <p:nvSpPr>
                <p:cNvPr id="1090" name="Google Shape;1090;p5"/>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 name="Google Shape;1091;p5"/>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 name="Google Shape;1092;p5"/>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 name="Google Shape;1093;p5"/>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 name="Google Shape;1094;p5"/>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 name="Google Shape;1095;p5"/>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 name="Google Shape;1096;p5"/>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 name="Google Shape;1097;p5"/>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98" name="Google Shape;1098;p5"/>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 name="Google Shape;1099;p5"/>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00" name="Google Shape;1100;p5"/>
              <p:cNvGrpSpPr/>
              <p:nvPr/>
            </p:nvGrpSpPr>
            <p:grpSpPr>
              <a:xfrm>
                <a:off x="721729" y="2221080"/>
                <a:ext cx="154035" cy="287332"/>
                <a:chOff x="721729" y="2221080"/>
                <a:chExt cx="154035" cy="287332"/>
              </a:xfrm>
            </p:grpSpPr>
            <p:sp>
              <p:nvSpPr>
                <p:cNvPr id="1101" name="Google Shape;1101;p5"/>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 name="Google Shape;1102;p5"/>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 name="Google Shape;1103;p5"/>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 name="Google Shape;1104;p5"/>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 name="Google Shape;1105;p5"/>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 name="Google Shape;1106;p5"/>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 name="Google Shape;1107;p5"/>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08" name="Google Shape;1108;p5"/>
              <p:cNvGrpSpPr/>
              <p:nvPr/>
            </p:nvGrpSpPr>
            <p:grpSpPr>
              <a:xfrm>
                <a:off x="998845" y="875251"/>
                <a:ext cx="508814" cy="440690"/>
                <a:chOff x="998845" y="875251"/>
                <a:chExt cx="508814" cy="440690"/>
              </a:xfrm>
            </p:grpSpPr>
            <p:sp>
              <p:nvSpPr>
                <p:cNvPr id="1109" name="Google Shape;1109;p5"/>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 name="Google Shape;1110;p5"/>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 name="Google Shape;1111;p5"/>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 name="Google Shape;1112;p5"/>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 name="Google Shape;1113;p5"/>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 name="Google Shape;1114;p5"/>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 name="Google Shape;1115;p5"/>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 name="Google Shape;1116;p5"/>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 name="Google Shape;1117;p5"/>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 name="Google Shape;1118;p5"/>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 name="Google Shape;1119;p5"/>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 name="Google Shape;1120;p5"/>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 name="Google Shape;1121;p5"/>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 name="Google Shape;1122;p5"/>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 name="Google Shape;1123;p5"/>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24" name="Google Shape;1124;p5"/>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 name="Google Shape;1125;p5"/>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 name="Google Shape;1126;p5"/>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27" name="Google Shape;1127;p5"/>
              <p:cNvGrpSpPr/>
              <p:nvPr/>
            </p:nvGrpSpPr>
            <p:grpSpPr>
              <a:xfrm>
                <a:off x="836809" y="595673"/>
                <a:ext cx="379395" cy="387027"/>
                <a:chOff x="836809" y="595673"/>
                <a:chExt cx="379395" cy="387027"/>
              </a:xfrm>
            </p:grpSpPr>
            <p:sp>
              <p:nvSpPr>
                <p:cNvPr id="1128" name="Google Shape;1128;p5"/>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 name="Google Shape;1129;p5"/>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 name="Google Shape;1130;p5"/>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1" name="Google Shape;1131;p5"/>
              <p:cNvGrpSpPr/>
              <p:nvPr/>
            </p:nvGrpSpPr>
            <p:grpSpPr>
              <a:xfrm>
                <a:off x="786161" y="550318"/>
                <a:ext cx="636018" cy="460691"/>
                <a:chOff x="786161" y="550318"/>
                <a:chExt cx="636018" cy="460691"/>
              </a:xfrm>
            </p:grpSpPr>
            <p:sp>
              <p:nvSpPr>
                <p:cNvPr id="1132" name="Google Shape;1132;p5"/>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 name="Google Shape;1133;p5"/>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 name="Google Shape;1134;p5"/>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 name="Google Shape;1135;p5"/>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 name="Google Shape;1136;p5"/>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37" name="Google Shape;1137;p5"/>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38" name="Google Shape;1138;p5"/>
              <p:cNvGrpSpPr/>
              <p:nvPr/>
            </p:nvGrpSpPr>
            <p:grpSpPr>
              <a:xfrm>
                <a:off x="2067738" y="598381"/>
                <a:ext cx="292008" cy="198097"/>
                <a:chOff x="2067738" y="598381"/>
                <a:chExt cx="292008" cy="198097"/>
              </a:xfrm>
            </p:grpSpPr>
            <p:sp>
              <p:nvSpPr>
                <p:cNvPr id="1139" name="Google Shape;1139;p5"/>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 name="Google Shape;1140;p5"/>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 name="Google Shape;1141;p5"/>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42" name="Google Shape;1142;p5"/>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 name="Google Shape;1143;p5"/>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 name="Google Shape;1144;p5"/>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45" name="Google Shape;1145;p5"/>
              <p:cNvGrpSpPr/>
              <p:nvPr/>
            </p:nvGrpSpPr>
            <p:grpSpPr>
              <a:xfrm>
                <a:off x="793854" y="1165599"/>
                <a:ext cx="166405" cy="595648"/>
                <a:chOff x="793854" y="1165599"/>
                <a:chExt cx="166405" cy="595648"/>
              </a:xfrm>
            </p:grpSpPr>
            <p:sp>
              <p:nvSpPr>
                <p:cNvPr id="1146" name="Google Shape;1146;p5"/>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 name="Google Shape;1147;p5"/>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 name="Google Shape;1148;p5"/>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 name="Google Shape;1149;p5"/>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50" name="Google Shape;1150;p5"/>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51" name="Google Shape;1151;p5"/>
              <p:cNvGrpSpPr/>
              <p:nvPr/>
            </p:nvGrpSpPr>
            <p:grpSpPr>
              <a:xfrm>
                <a:off x="715636" y="2027781"/>
                <a:ext cx="220560" cy="228560"/>
                <a:chOff x="715636" y="2027781"/>
                <a:chExt cx="220560" cy="228560"/>
              </a:xfrm>
            </p:grpSpPr>
            <p:sp>
              <p:nvSpPr>
                <p:cNvPr id="1152" name="Google Shape;1152;p5"/>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 name="Google Shape;1153;p5"/>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 name="Google Shape;1154;p5"/>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 name="Google Shape;1155;p5"/>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 name="Google Shape;1156;p5"/>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 name="Google Shape;1157;p5"/>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 name="Google Shape;1158;p5"/>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59" name="Google Shape;1159;p5"/>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60" name="Google Shape;1160;p5"/>
              <p:cNvGrpSpPr/>
              <p:nvPr/>
            </p:nvGrpSpPr>
            <p:grpSpPr>
              <a:xfrm>
                <a:off x="1062908" y="937961"/>
                <a:ext cx="217298" cy="231699"/>
                <a:chOff x="1062908" y="937961"/>
                <a:chExt cx="217298" cy="231699"/>
              </a:xfrm>
            </p:grpSpPr>
            <p:sp>
              <p:nvSpPr>
                <p:cNvPr id="1161" name="Google Shape;1161;p5"/>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 name="Google Shape;1162;p5"/>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 name="Google Shape;1163;p5"/>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 name="Google Shape;1164;p5"/>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 name="Google Shape;1165;p5"/>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66" name="Google Shape;1166;p5"/>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 name="Google Shape;1167;p5"/>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 name="Google Shape;1168;p5"/>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 name="Google Shape;1169;p5"/>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 name="Google Shape;1170;p5"/>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 name="Google Shape;1171;p5"/>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 name="Google Shape;1172;p5"/>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73" name="Google Shape;1173;p5"/>
            <p:cNvGrpSpPr/>
            <p:nvPr/>
          </p:nvGrpSpPr>
          <p:grpSpPr>
            <a:xfrm>
              <a:off x="92669" y="3762487"/>
              <a:ext cx="1242514" cy="1146390"/>
              <a:chOff x="1471921" y="2504915"/>
              <a:chExt cx="1242514" cy="1146390"/>
            </a:xfrm>
          </p:grpSpPr>
          <p:sp>
            <p:nvSpPr>
              <p:cNvPr id="1174" name="Google Shape;1174;p5"/>
              <p:cNvSpPr/>
              <p:nvPr/>
            </p:nvSpPr>
            <p:spPr>
              <a:xfrm>
                <a:off x="1474402" y="29263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 name="Google Shape;1175;p5"/>
              <p:cNvSpPr/>
              <p:nvPr/>
            </p:nvSpPr>
            <p:spPr>
              <a:xfrm>
                <a:off x="1490668" y="30083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 name="Google Shape;1176;p5"/>
              <p:cNvSpPr/>
              <p:nvPr/>
            </p:nvSpPr>
            <p:spPr>
              <a:xfrm>
                <a:off x="1538362" y="31491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 name="Google Shape;1177;p5"/>
              <p:cNvSpPr/>
              <p:nvPr/>
            </p:nvSpPr>
            <p:spPr>
              <a:xfrm>
                <a:off x="1550033" y="28805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 name="Google Shape;1178;p5"/>
              <p:cNvSpPr/>
              <p:nvPr/>
            </p:nvSpPr>
            <p:spPr>
              <a:xfrm>
                <a:off x="1471921" y="28751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 name="Google Shape;1179;p5"/>
              <p:cNvSpPr/>
              <p:nvPr/>
            </p:nvSpPr>
            <p:spPr>
              <a:xfrm>
                <a:off x="2063735" y="32781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 name="Google Shape;1180;p5"/>
              <p:cNvSpPr/>
              <p:nvPr/>
            </p:nvSpPr>
            <p:spPr>
              <a:xfrm>
                <a:off x="2253869" y="32959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 name="Google Shape;1181;p5"/>
              <p:cNvSpPr/>
              <p:nvPr/>
            </p:nvSpPr>
            <p:spPr>
              <a:xfrm>
                <a:off x="2615114" y="33527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 name="Google Shape;1182;p5"/>
              <p:cNvSpPr/>
              <p:nvPr/>
            </p:nvSpPr>
            <p:spPr>
              <a:xfrm>
                <a:off x="2300184" y="33995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 name="Google Shape;1183;p5"/>
              <p:cNvSpPr/>
              <p:nvPr/>
            </p:nvSpPr>
            <p:spPr>
              <a:xfrm>
                <a:off x="2156826" y="33375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 name="Google Shape;1184;p5"/>
              <p:cNvSpPr/>
              <p:nvPr/>
            </p:nvSpPr>
            <p:spPr>
              <a:xfrm>
                <a:off x="2613276" y="33759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 name="Google Shape;1185;p5"/>
              <p:cNvSpPr/>
              <p:nvPr/>
            </p:nvSpPr>
            <p:spPr>
              <a:xfrm>
                <a:off x="2597010" y="33066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 name="Google Shape;1186;p5"/>
              <p:cNvSpPr/>
              <p:nvPr/>
            </p:nvSpPr>
            <p:spPr>
              <a:xfrm>
                <a:off x="2556484" y="32757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 name="Google Shape;1187;p5"/>
              <p:cNvSpPr/>
              <p:nvPr/>
            </p:nvSpPr>
            <p:spPr>
              <a:xfrm>
                <a:off x="2617503" y="32860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 name="Google Shape;1188;p5"/>
              <p:cNvSpPr/>
              <p:nvPr/>
            </p:nvSpPr>
            <p:spPr>
              <a:xfrm>
                <a:off x="2629909" y="33275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 name="Google Shape;1189;p5"/>
              <p:cNvSpPr/>
              <p:nvPr/>
            </p:nvSpPr>
            <p:spPr>
              <a:xfrm>
                <a:off x="2570268" y="33141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 name="Google Shape;1190;p5"/>
              <p:cNvSpPr/>
              <p:nvPr/>
            </p:nvSpPr>
            <p:spPr>
              <a:xfrm>
                <a:off x="2587545" y="32791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 name="Google Shape;1191;p5"/>
              <p:cNvSpPr/>
              <p:nvPr/>
            </p:nvSpPr>
            <p:spPr>
              <a:xfrm>
                <a:off x="2058497" y="32710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 name="Google Shape;1192;p5"/>
              <p:cNvSpPr/>
              <p:nvPr/>
            </p:nvSpPr>
            <p:spPr>
              <a:xfrm>
                <a:off x="1779958" y="26462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 name="Google Shape;1193;p5"/>
              <p:cNvSpPr/>
              <p:nvPr/>
            </p:nvSpPr>
            <p:spPr>
              <a:xfrm>
                <a:off x="1875806" y="29418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 name="Google Shape;1194;p5"/>
              <p:cNvSpPr/>
              <p:nvPr/>
            </p:nvSpPr>
            <p:spPr>
              <a:xfrm>
                <a:off x="1821220" y="25543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 name="Google Shape;1195;p5"/>
              <p:cNvSpPr/>
              <p:nvPr/>
            </p:nvSpPr>
            <p:spPr>
              <a:xfrm>
                <a:off x="1795489" y="28759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 name="Google Shape;1196;p5"/>
              <p:cNvSpPr/>
              <p:nvPr/>
            </p:nvSpPr>
            <p:spPr>
              <a:xfrm>
                <a:off x="1835923" y="30462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 name="Google Shape;1197;p5"/>
              <p:cNvSpPr/>
              <p:nvPr/>
            </p:nvSpPr>
            <p:spPr>
              <a:xfrm>
                <a:off x="1803116" y="26042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 name="Google Shape;1198;p5"/>
              <p:cNvSpPr/>
              <p:nvPr/>
            </p:nvSpPr>
            <p:spPr>
              <a:xfrm>
                <a:off x="1878196" y="26319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 name="Google Shape;1199;p5"/>
              <p:cNvSpPr/>
              <p:nvPr/>
            </p:nvSpPr>
            <p:spPr>
              <a:xfrm>
                <a:off x="1926809" y="26639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 name="Google Shape;1200;p5"/>
              <p:cNvSpPr/>
              <p:nvPr/>
            </p:nvSpPr>
            <p:spPr>
              <a:xfrm>
                <a:off x="1902916" y="26201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 name="Google Shape;1201;p5"/>
              <p:cNvSpPr/>
              <p:nvPr/>
            </p:nvSpPr>
            <p:spPr>
              <a:xfrm>
                <a:off x="1887753" y="25970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 name="Google Shape;1202;p5"/>
              <p:cNvSpPr/>
              <p:nvPr/>
            </p:nvSpPr>
            <p:spPr>
              <a:xfrm>
                <a:off x="1894278" y="26522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 name="Google Shape;1203;p5"/>
              <p:cNvSpPr/>
              <p:nvPr/>
            </p:nvSpPr>
            <p:spPr>
              <a:xfrm>
                <a:off x="1933701" y="26412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 name="Google Shape;1204;p5"/>
              <p:cNvSpPr/>
              <p:nvPr/>
            </p:nvSpPr>
            <p:spPr>
              <a:xfrm>
                <a:off x="1773709" y="25486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 name="Google Shape;1205;p5"/>
              <p:cNvSpPr/>
              <p:nvPr/>
            </p:nvSpPr>
            <p:spPr>
              <a:xfrm>
                <a:off x="1588354" y="26020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 name="Google Shape;1206;p5"/>
              <p:cNvSpPr/>
              <p:nvPr/>
            </p:nvSpPr>
            <p:spPr>
              <a:xfrm>
                <a:off x="1640459" y="26353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 name="Google Shape;1207;p5"/>
              <p:cNvSpPr/>
              <p:nvPr/>
            </p:nvSpPr>
            <p:spPr>
              <a:xfrm>
                <a:off x="1761120" y="33888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 name="Google Shape;1208;p5"/>
              <p:cNvSpPr/>
              <p:nvPr/>
            </p:nvSpPr>
            <p:spPr>
              <a:xfrm>
                <a:off x="1733918" y="33554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 name="Google Shape;1209;p5"/>
              <p:cNvSpPr/>
              <p:nvPr/>
            </p:nvSpPr>
            <p:spPr>
              <a:xfrm>
                <a:off x="2332899" y="34769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 name="Google Shape;1210;p5"/>
              <p:cNvSpPr/>
              <p:nvPr/>
            </p:nvSpPr>
            <p:spPr>
              <a:xfrm>
                <a:off x="1670785" y="25103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 name="Google Shape;1211;p5"/>
              <p:cNvSpPr/>
              <p:nvPr/>
            </p:nvSpPr>
            <p:spPr>
              <a:xfrm>
                <a:off x="1582565" y="25049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 name="Google Shape;1212;p5"/>
              <p:cNvSpPr/>
              <p:nvPr/>
            </p:nvSpPr>
            <p:spPr>
              <a:xfrm>
                <a:off x="1667293" y="31569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 name="Google Shape;1213;p5"/>
              <p:cNvSpPr/>
              <p:nvPr/>
            </p:nvSpPr>
            <p:spPr>
              <a:xfrm>
                <a:off x="1827836" y="31200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 name="Google Shape;1214;p5"/>
              <p:cNvSpPr/>
              <p:nvPr/>
            </p:nvSpPr>
            <p:spPr>
              <a:xfrm>
                <a:off x="1739891" y="32159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 name="Google Shape;1215;p5"/>
              <p:cNvSpPr/>
              <p:nvPr/>
            </p:nvSpPr>
            <p:spPr>
              <a:xfrm>
                <a:off x="1793008" y="32411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 name="Google Shape;1216;p5"/>
              <p:cNvSpPr/>
              <p:nvPr/>
            </p:nvSpPr>
            <p:spPr>
              <a:xfrm>
                <a:off x="1797694" y="31008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 name="Google Shape;1217;p5"/>
              <p:cNvSpPr/>
              <p:nvPr/>
            </p:nvSpPr>
            <p:spPr>
              <a:xfrm>
                <a:off x="2026241" y="31409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 name="Google Shape;1218;p5"/>
              <p:cNvSpPr/>
              <p:nvPr/>
            </p:nvSpPr>
            <p:spPr>
              <a:xfrm>
                <a:off x="1782715" y="32996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 name="Google Shape;1219;p5"/>
              <p:cNvSpPr/>
              <p:nvPr/>
            </p:nvSpPr>
            <p:spPr>
              <a:xfrm>
                <a:off x="2033685" y="31557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 name="Google Shape;1220;p5"/>
              <p:cNvSpPr/>
              <p:nvPr/>
            </p:nvSpPr>
            <p:spPr>
              <a:xfrm>
                <a:off x="1911462" y="31723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 name="Google Shape;1221;p5"/>
              <p:cNvSpPr/>
              <p:nvPr/>
            </p:nvSpPr>
            <p:spPr>
              <a:xfrm>
                <a:off x="1954010" y="32281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 name="Google Shape;1222;p5"/>
              <p:cNvSpPr/>
              <p:nvPr/>
            </p:nvSpPr>
            <p:spPr>
              <a:xfrm>
                <a:off x="1657093" y="30955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23" name="Google Shape;1223;p5"/>
            <p:cNvGrpSpPr/>
            <p:nvPr/>
          </p:nvGrpSpPr>
          <p:grpSpPr>
            <a:xfrm rot="-394691">
              <a:off x="133604" y="4595318"/>
              <a:ext cx="455325" cy="468727"/>
              <a:chOff x="4938660" y="425165"/>
              <a:chExt cx="559672" cy="576145"/>
            </a:xfrm>
          </p:grpSpPr>
          <p:sp>
            <p:nvSpPr>
              <p:cNvPr id="1224" name="Google Shape;1224;p5"/>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 name="Google Shape;1225;p5"/>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 name="Google Shape;1226;p5"/>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27" name="Google Shape;1227;p5"/>
              <p:cNvGrpSpPr/>
              <p:nvPr/>
            </p:nvGrpSpPr>
            <p:grpSpPr>
              <a:xfrm>
                <a:off x="4944600" y="430289"/>
                <a:ext cx="540129" cy="565048"/>
                <a:chOff x="7190876" y="359628"/>
                <a:chExt cx="727251" cy="760802"/>
              </a:xfrm>
            </p:grpSpPr>
            <p:sp>
              <p:nvSpPr>
                <p:cNvPr id="1228" name="Google Shape;1228;p5"/>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 name="Google Shape;1229;p5"/>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 name="Google Shape;1230;p5"/>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 name="Google Shape;1231;p5"/>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 name="Google Shape;1232;p5"/>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 name="Google Shape;1233;p5"/>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 name="Google Shape;1234;p5"/>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 name="Google Shape;1235;p5"/>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 name="Google Shape;1236;p5"/>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 name="Google Shape;1237;p5"/>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 name="Google Shape;1238;p5"/>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 name="Google Shape;1239;p5"/>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 name="Google Shape;1240;p5"/>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 name="Google Shape;1241;p5"/>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 name="Google Shape;1242;p5"/>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43" name="Google Shape;1243;p5"/>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44" name="Google Shape;1244;p5"/>
            <p:cNvGrpSpPr/>
            <p:nvPr/>
          </p:nvGrpSpPr>
          <p:grpSpPr>
            <a:xfrm rot="-3576076">
              <a:off x="8312000" y="4402541"/>
              <a:ext cx="805598" cy="522616"/>
              <a:chOff x="4515285" y="1708730"/>
              <a:chExt cx="805621" cy="522631"/>
            </a:xfrm>
          </p:grpSpPr>
          <p:sp>
            <p:nvSpPr>
              <p:cNvPr id="1245" name="Google Shape;1245;p5"/>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46" name="Google Shape;1246;p5"/>
              <p:cNvGrpSpPr/>
              <p:nvPr/>
            </p:nvGrpSpPr>
            <p:grpSpPr>
              <a:xfrm>
                <a:off x="4522137" y="1713611"/>
                <a:ext cx="795489" cy="294538"/>
                <a:chOff x="5647347" y="521807"/>
                <a:chExt cx="1057268" cy="391464"/>
              </a:xfrm>
            </p:grpSpPr>
            <p:sp>
              <p:nvSpPr>
                <p:cNvPr id="1247" name="Google Shape;1247;p5"/>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 name="Google Shape;1248;p5"/>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 name="Google Shape;1249;p5"/>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 name="Google Shape;1250;p5"/>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 name="Google Shape;1251;p5"/>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52" name="Google Shape;1252;p5"/>
                <p:cNvGrpSpPr/>
                <p:nvPr/>
              </p:nvGrpSpPr>
              <p:grpSpPr>
                <a:xfrm>
                  <a:off x="5647347" y="542275"/>
                  <a:ext cx="1057268" cy="370996"/>
                  <a:chOff x="5647347" y="542275"/>
                  <a:chExt cx="1057268" cy="370996"/>
                </a:xfrm>
              </p:grpSpPr>
              <p:sp>
                <p:nvSpPr>
                  <p:cNvPr id="1253" name="Google Shape;1253;p5"/>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 name="Google Shape;1254;p5"/>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 name="Google Shape;1255;p5"/>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 name="Google Shape;1256;p5"/>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 name="Google Shape;1257;p5"/>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 name="Google Shape;1258;p5"/>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 name="Google Shape;1259;p5"/>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 name="Google Shape;1260;p5"/>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 name="Google Shape;1261;p5"/>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 name="Google Shape;1262;p5"/>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 name="Google Shape;1263;p5"/>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 name="Google Shape;1264;p5"/>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 name="Google Shape;1265;p5"/>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 name="Google Shape;1266;p5"/>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 name="Google Shape;1267;p5"/>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 name="Google Shape;1268;p5"/>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 name="Google Shape;1269;p5"/>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 name="Google Shape;1270;p5"/>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271" name="Google Shape;1271;p5"/>
              <p:cNvGrpSpPr/>
              <p:nvPr/>
            </p:nvGrpSpPr>
            <p:grpSpPr>
              <a:xfrm>
                <a:off x="4661312" y="1773058"/>
                <a:ext cx="515440" cy="454172"/>
                <a:chOff x="5832322" y="600817"/>
                <a:chExt cx="685061" cy="603632"/>
              </a:xfrm>
            </p:grpSpPr>
            <p:sp>
              <p:nvSpPr>
                <p:cNvPr id="1272" name="Google Shape;1272;p5"/>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 name="Google Shape;1273;p5"/>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 name="Google Shape;1274;p5"/>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 name="Google Shape;1275;p5"/>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 name="Google Shape;1276;p5"/>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 name="Google Shape;1277;p5"/>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 name="Google Shape;1278;p5"/>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 name="Google Shape;1279;p5"/>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 name="Google Shape;1280;p5"/>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 name="Google Shape;1281;p5"/>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 name="Google Shape;1282;p5"/>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 name="Google Shape;1283;p5"/>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 name="Google Shape;1284;p5"/>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 name="Google Shape;1285;p5"/>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 name="Google Shape;1286;p5"/>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 name="Google Shape;1287;p5"/>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 name="Google Shape;1288;p5"/>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 name="Google Shape;1289;p5"/>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 name="Google Shape;1290;p5"/>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 name="Google Shape;1291;p5"/>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 name="Google Shape;1292;p5"/>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 name="Google Shape;1293;p5"/>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 name="Google Shape;1294;p5"/>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 name="Google Shape;1295;p5"/>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96" name="Google Shape;1296;p5"/>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matchingName="Title only">
  <p:cSld name="TITLE_ONLY">
    <p:spTree>
      <p:nvGrpSpPr>
        <p:cNvPr id="1297" name="Shape 1297"/>
        <p:cNvGrpSpPr/>
        <p:nvPr/>
      </p:nvGrpSpPr>
      <p:grpSpPr>
        <a:xfrm>
          <a:off x="0" y="0"/>
          <a:ext cx="0" cy="0"/>
          <a:chOff x="0" y="0"/>
          <a:chExt cx="0" cy="0"/>
        </a:xfrm>
      </p:grpSpPr>
      <p:sp>
        <p:nvSpPr>
          <p:cNvPr id="1298" name="Google Shape;1298;p6"/>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1299" name="Google Shape;1299;p6"/>
          <p:cNvGrpSpPr/>
          <p:nvPr/>
        </p:nvGrpSpPr>
        <p:grpSpPr>
          <a:xfrm flipH="1">
            <a:off x="46332" y="38102"/>
            <a:ext cx="9051336" cy="5105396"/>
            <a:chOff x="92669" y="38102"/>
            <a:chExt cx="9051336" cy="5105396"/>
          </a:xfrm>
        </p:grpSpPr>
        <p:grpSp>
          <p:nvGrpSpPr>
            <p:cNvPr id="1300" name="Google Shape;1300;p6"/>
            <p:cNvGrpSpPr/>
            <p:nvPr/>
          </p:nvGrpSpPr>
          <p:grpSpPr>
            <a:xfrm rot="-1553162">
              <a:off x="7837223" y="161587"/>
              <a:ext cx="164441" cy="308602"/>
              <a:chOff x="5166319" y="2259335"/>
              <a:chExt cx="164435" cy="308590"/>
            </a:xfrm>
          </p:grpSpPr>
          <p:grpSp>
            <p:nvGrpSpPr>
              <p:cNvPr id="1301" name="Google Shape;1301;p6"/>
              <p:cNvGrpSpPr/>
              <p:nvPr/>
            </p:nvGrpSpPr>
            <p:grpSpPr>
              <a:xfrm>
                <a:off x="5169922" y="2402383"/>
                <a:ext cx="157067" cy="160932"/>
                <a:chOff x="6429427" y="832961"/>
                <a:chExt cx="211481" cy="216686"/>
              </a:xfrm>
            </p:grpSpPr>
            <p:sp>
              <p:nvSpPr>
                <p:cNvPr id="1302" name="Google Shape;1302;p6"/>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 name="Google Shape;1303;p6"/>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 name="Google Shape;1304;p6"/>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 name="Google Shape;1305;p6"/>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 name="Google Shape;1306;p6"/>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 name="Google Shape;1307;p6"/>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 name="Google Shape;1308;p6"/>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 name="Google Shape;1309;p6"/>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 name="Google Shape;1310;p6"/>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311" name="Google Shape;1311;p6"/>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312" name="Google Shape;1312;p6"/>
            <p:cNvSpPr/>
            <p:nvPr/>
          </p:nvSpPr>
          <p:spPr>
            <a:xfrm rot="5400000" flipH="1">
              <a:off x="2247290" y="-1678311"/>
              <a:ext cx="4641619" cy="8460102"/>
            </a:xfrm>
            <a:custGeom>
              <a:avLst/>
              <a:gdLst/>
              <a:ahLst/>
              <a:cxnLst/>
              <a:rect l="l" t="t" r="r" b="b"/>
              <a:pathLst>
                <a:path w="26185" h="50539" extrusionOk="0">
                  <a:moveTo>
                    <a:pt x="8740" y="259"/>
                  </a:moveTo>
                  <a:cubicBezTo>
                    <a:pt x="8412" y="503"/>
                    <a:pt x="8018" y="637"/>
                    <a:pt x="7603" y="637"/>
                  </a:cubicBezTo>
                  <a:lnTo>
                    <a:pt x="2612" y="637"/>
                  </a:lnTo>
                  <a:cubicBezTo>
                    <a:pt x="2850" y="403"/>
                    <a:pt x="3174" y="259"/>
                    <a:pt x="3531" y="259"/>
                  </a:cubicBezTo>
                  <a:close/>
                  <a:moveTo>
                    <a:pt x="2175" y="858"/>
                  </a:moveTo>
                  <a:cubicBezTo>
                    <a:pt x="2063" y="1072"/>
                    <a:pt x="1998" y="1312"/>
                    <a:pt x="1998" y="1568"/>
                  </a:cubicBezTo>
                  <a:lnTo>
                    <a:pt x="1998" y="2087"/>
                  </a:lnTo>
                  <a:cubicBezTo>
                    <a:pt x="1998" y="2435"/>
                    <a:pt x="1715" y="2719"/>
                    <a:pt x="1366" y="2719"/>
                  </a:cubicBezTo>
                  <a:lnTo>
                    <a:pt x="1255" y="2719"/>
                  </a:lnTo>
                  <a:lnTo>
                    <a:pt x="1255" y="4268"/>
                  </a:lnTo>
                  <a:cubicBezTo>
                    <a:pt x="1255" y="4842"/>
                    <a:pt x="817" y="5313"/>
                    <a:pt x="257" y="5370"/>
                  </a:cubicBezTo>
                  <a:lnTo>
                    <a:pt x="257" y="2265"/>
                  </a:lnTo>
                  <a:cubicBezTo>
                    <a:pt x="258" y="1489"/>
                    <a:pt x="889" y="858"/>
                    <a:pt x="1666" y="858"/>
                  </a:cubicBezTo>
                  <a:close/>
                  <a:moveTo>
                    <a:pt x="25927" y="45169"/>
                  </a:moveTo>
                  <a:lnTo>
                    <a:pt x="25927" y="48283"/>
                  </a:lnTo>
                  <a:cubicBezTo>
                    <a:pt x="25926" y="49058"/>
                    <a:pt x="25295" y="49691"/>
                    <a:pt x="24520" y="49691"/>
                  </a:cubicBezTo>
                  <a:lnTo>
                    <a:pt x="24004" y="49691"/>
                  </a:lnTo>
                  <a:cubicBezTo>
                    <a:pt x="24118" y="49475"/>
                    <a:pt x="24185" y="49229"/>
                    <a:pt x="24185" y="48970"/>
                  </a:cubicBezTo>
                  <a:lnTo>
                    <a:pt x="24185" y="48452"/>
                  </a:lnTo>
                  <a:cubicBezTo>
                    <a:pt x="24185" y="48102"/>
                    <a:pt x="24470" y="47819"/>
                    <a:pt x="24817" y="47819"/>
                  </a:cubicBezTo>
                  <a:lnTo>
                    <a:pt x="24929" y="47819"/>
                  </a:lnTo>
                  <a:lnTo>
                    <a:pt x="24929" y="46270"/>
                  </a:lnTo>
                  <a:cubicBezTo>
                    <a:pt x="24929" y="45699"/>
                    <a:pt x="25367" y="45224"/>
                    <a:pt x="25927" y="45169"/>
                  </a:cubicBezTo>
                  <a:close/>
                  <a:moveTo>
                    <a:pt x="23404" y="258"/>
                  </a:moveTo>
                  <a:cubicBezTo>
                    <a:pt x="24796" y="258"/>
                    <a:pt x="25927" y="1391"/>
                    <a:pt x="25927" y="2781"/>
                  </a:cubicBezTo>
                  <a:lnTo>
                    <a:pt x="25927" y="44945"/>
                  </a:lnTo>
                  <a:lnTo>
                    <a:pt x="25926" y="44945"/>
                  </a:lnTo>
                  <a:cubicBezTo>
                    <a:pt x="25244" y="45000"/>
                    <a:pt x="24707" y="45575"/>
                    <a:pt x="24707" y="46269"/>
                  </a:cubicBezTo>
                  <a:lnTo>
                    <a:pt x="24707" y="47602"/>
                  </a:lnTo>
                  <a:cubicBezTo>
                    <a:pt x="24288" y="47657"/>
                    <a:pt x="23963" y="48016"/>
                    <a:pt x="23963" y="48451"/>
                  </a:cubicBezTo>
                  <a:lnTo>
                    <a:pt x="23963" y="48969"/>
                  </a:lnTo>
                  <a:cubicBezTo>
                    <a:pt x="23963" y="49234"/>
                    <a:pt x="23883" y="49482"/>
                    <a:pt x="23746" y="49689"/>
                  </a:cubicBezTo>
                  <a:lnTo>
                    <a:pt x="18580" y="49689"/>
                  </a:lnTo>
                  <a:cubicBezTo>
                    <a:pt x="18030" y="49689"/>
                    <a:pt x="17509" y="49899"/>
                    <a:pt x="17114" y="50280"/>
                  </a:cubicBezTo>
                  <a:lnTo>
                    <a:pt x="2781" y="50280"/>
                  </a:lnTo>
                  <a:cubicBezTo>
                    <a:pt x="1389" y="50280"/>
                    <a:pt x="258" y="49147"/>
                    <a:pt x="258" y="47756"/>
                  </a:cubicBezTo>
                  <a:lnTo>
                    <a:pt x="258" y="5592"/>
                  </a:lnTo>
                  <a:cubicBezTo>
                    <a:pt x="940" y="5537"/>
                    <a:pt x="1477" y="4964"/>
                    <a:pt x="1477" y="4268"/>
                  </a:cubicBezTo>
                  <a:lnTo>
                    <a:pt x="1477" y="2934"/>
                  </a:lnTo>
                  <a:cubicBezTo>
                    <a:pt x="1896" y="2879"/>
                    <a:pt x="2221" y="2521"/>
                    <a:pt x="2221" y="2087"/>
                  </a:cubicBezTo>
                  <a:lnTo>
                    <a:pt x="2221" y="1568"/>
                  </a:lnTo>
                  <a:cubicBezTo>
                    <a:pt x="2221" y="1308"/>
                    <a:pt x="2299" y="1062"/>
                    <a:pt x="2433" y="857"/>
                  </a:cubicBezTo>
                  <a:lnTo>
                    <a:pt x="7605" y="857"/>
                  </a:lnTo>
                  <a:cubicBezTo>
                    <a:pt x="8161" y="857"/>
                    <a:pt x="8683" y="644"/>
                    <a:pt x="9082" y="258"/>
                  </a:cubicBezTo>
                  <a:close/>
                  <a:moveTo>
                    <a:pt x="23561" y="49911"/>
                  </a:moveTo>
                  <a:cubicBezTo>
                    <a:pt x="23327" y="50138"/>
                    <a:pt x="23007" y="50281"/>
                    <a:pt x="22652" y="50281"/>
                  </a:cubicBezTo>
                  <a:lnTo>
                    <a:pt x="17457" y="50281"/>
                  </a:lnTo>
                  <a:cubicBezTo>
                    <a:pt x="17781" y="50042"/>
                    <a:pt x="18170" y="49911"/>
                    <a:pt x="18580" y="49911"/>
                  </a:cubicBezTo>
                  <a:close/>
                  <a:moveTo>
                    <a:pt x="3531" y="0"/>
                  </a:moveTo>
                  <a:cubicBezTo>
                    <a:pt x="3048" y="0"/>
                    <a:pt x="2602" y="218"/>
                    <a:pt x="2301" y="600"/>
                  </a:cubicBezTo>
                  <a:lnTo>
                    <a:pt x="1667" y="600"/>
                  </a:lnTo>
                  <a:cubicBezTo>
                    <a:pt x="749" y="600"/>
                    <a:pt x="1" y="1346"/>
                    <a:pt x="1" y="2265"/>
                  </a:cubicBezTo>
                  <a:lnTo>
                    <a:pt x="1" y="47757"/>
                  </a:lnTo>
                  <a:cubicBezTo>
                    <a:pt x="1" y="49290"/>
                    <a:pt x="1250" y="50539"/>
                    <a:pt x="2782" y="50539"/>
                  </a:cubicBezTo>
                  <a:lnTo>
                    <a:pt x="22653" y="50539"/>
                  </a:lnTo>
                  <a:cubicBezTo>
                    <a:pt x="23132" y="50539"/>
                    <a:pt x="23576" y="50323"/>
                    <a:pt x="23876" y="49949"/>
                  </a:cubicBezTo>
                  <a:lnTo>
                    <a:pt x="24520" y="49949"/>
                  </a:lnTo>
                  <a:cubicBezTo>
                    <a:pt x="25437" y="49949"/>
                    <a:pt x="26184" y="49202"/>
                    <a:pt x="26184" y="48283"/>
                  </a:cubicBezTo>
                  <a:lnTo>
                    <a:pt x="26184" y="2781"/>
                  </a:lnTo>
                  <a:cubicBezTo>
                    <a:pt x="26184" y="1246"/>
                    <a:pt x="24935" y="0"/>
                    <a:pt x="23402" y="0"/>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13" name="Google Shape;1313;p6"/>
            <p:cNvGrpSpPr/>
            <p:nvPr/>
          </p:nvGrpSpPr>
          <p:grpSpPr>
            <a:xfrm rot="5400000">
              <a:off x="7016049" y="42577"/>
              <a:ext cx="1916645" cy="1907695"/>
              <a:chOff x="689851" y="543425"/>
              <a:chExt cx="2371204" cy="2360132"/>
            </a:xfrm>
          </p:grpSpPr>
          <p:sp>
            <p:nvSpPr>
              <p:cNvPr id="1314" name="Google Shape;1314;p6"/>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15" name="Google Shape;1315;p6"/>
              <p:cNvGrpSpPr/>
              <p:nvPr/>
            </p:nvGrpSpPr>
            <p:grpSpPr>
              <a:xfrm>
                <a:off x="2279990" y="699799"/>
                <a:ext cx="296624" cy="226530"/>
                <a:chOff x="2279990" y="699799"/>
                <a:chExt cx="296624" cy="226530"/>
              </a:xfrm>
            </p:grpSpPr>
            <p:sp>
              <p:nvSpPr>
                <p:cNvPr id="1316" name="Google Shape;1316;p6"/>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 name="Google Shape;1317;p6"/>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 name="Google Shape;1318;p6"/>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19" name="Google Shape;1319;p6"/>
              <p:cNvGrpSpPr/>
              <p:nvPr/>
            </p:nvGrpSpPr>
            <p:grpSpPr>
              <a:xfrm>
                <a:off x="2905178" y="550933"/>
                <a:ext cx="145542" cy="114895"/>
                <a:chOff x="2905178" y="550933"/>
                <a:chExt cx="145542" cy="114895"/>
              </a:xfrm>
            </p:grpSpPr>
            <p:sp>
              <p:nvSpPr>
                <p:cNvPr id="1320" name="Google Shape;1320;p6"/>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 name="Google Shape;1321;p6"/>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22" name="Google Shape;1322;p6"/>
              <p:cNvGrpSpPr/>
              <p:nvPr/>
            </p:nvGrpSpPr>
            <p:grpSpPr>
              <a:xfrm>
                <a:off x="2899147" y="668291"/>
                <a:ext cx="120126" cy="143881"/>
                <a:chOff x="2899147" y="668291"/>
                <a:chExt cx="120126" cy="143881"/>
              </a:xfrm>
            </p:grpSpPr>
            <p:sp>
              <p:nvSpPr>
                <p:cNvPr id="1323" name="Google Shape;1323;p6"/>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 name="Google Shape;1324;p6"/>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 name="Google Shape;1325;p6"/>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 name="Google Shape;1326;p6"/>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 name="Google Shape;1327;p6"/>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 name="Google Shape;1328;p6"/>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329" name="Google Shape;1329;p6"/>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 name="Google Shape;1330;p6"/>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 name="Google Shape;1331;p6"/>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 name="Google Shape;1332;p6"/>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 name="Google Shape;1333;p6"/>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 name="Google Shape;1334;p6"/>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35" name="Google Shape;1335;p6"/>
              <p:cNvGrpSpPr/>
              <p:nvPr/>
            </p:nvGrpSpPr>
            <p:grpSpPr>
              <a:xfrm>
                <a:off x="920688" y="2132708"/>
                <a:ext cx="188067" cy="427644"/>
                <a:chOff x="920688" y="2132708"/>
                <a:chExt cx="188067" cy="427644"/>
              </a:xfrm>
            </p:grpSpPr>
            <p:sp>
              <p:nvSpPr>
                <p:cNvPr id="1336" name="Google Shape;1336;p6"/>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 name="Google Shape;1337;p6"/>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 name="Google Shape;1338;p6"/>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 name="Google Shape;1339;p6"/>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 name="Google Shape;1340;p6"/>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 name="Google Shape;1341;p6"/>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 name="Google Shape;1342;p6"/>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 name="Google Shape;1343;p6"/>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344" name="Google Shape;1344;p6"/>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 name="Google Shape;1345;p6"/>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46" name="Google Shape;1346;p6"/>
              <p:cNvGrpSpPr/>
              <p:nvPr/>
            </p:nvGrpSpPr>
            <p:grpSpPr>
              <a:xfrm>
                <a:off x="721729" y="2221080"/>
                <a:ext cx="154035" cy="287332"/>
                <a:chOff x="721729" y="2221080"/>
                <a:chExt cx="154035" cy="287332"/>
              </a:xfrm>
            </p:grpSpPr>
            <p:sp>
              <p:nvSpPr>
                <p:cNvPr id="1347" name="Google Shape;1347;p6"/>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 name="Google Shape;1348;p6"/>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 name="Google Shape;1349;p6"/>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 name="Google Shape;1350;p6"/>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 name="Google Shape;1351;p6"/>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 name="Google Shape;1352;p6"/>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 name="Google Shape;1353;p6"/>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54" name="Google Shape;1354;p6"/>
              <p:cNvGrpSpPr/>
              <p:nvPr/>
            </p:nvGrpSpPr>
            <p:grpSpPr>
              <a:xfrm>
                <a:off x="998845" y="875251"/>
                <a:ext cx="508814" cy="440690"/>
                <a:chOff x="998845" y="875251"/>
                <a:chExt cx="508814" cy="440690"/>
              </a:xfrm>
            </p:grpSpPr>
            <p:sp>
              <p:nvSpPr>
                <p:cNvPr id="1355" name="Google Shape;1355;p6"/>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 name="Google Shape;1356;p6"/>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 name="Google Shape;1357;p6"/>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 name="Google Shape;1358;p6"/>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 name="Google Shape;1359;p6"/>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 name="Google Shape;1360;p6"/>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 name="Google Shape;1361;p6"/>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 name="Google Shape;1362;p6"/>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 name="Google Shape;1363;p6"/>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 name="Google Shape;1364;p6"/>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 name="Google Shape;1365;p6"/>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 name="Google Shape;1366;p6"/>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 name="Google Shape;1367;p6"/>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 name="Google Shape;1368;p6"/>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 name="Google Shape;1369;p6"/>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370" name="Google Shape;1370;p6"/>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 name="Google Shape;1371;p6"/>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 name="Google Shape;1372;p6"/>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73" name="Google Shape;1373;p6"/>
              <p:cNvGrpSpPr/>
              <p:nvPr/>
            </p:nvGrpSpPr>
            <p:grpSpPr>
              <a:xfrm>
                <a:off x="836809" y="595673"/>
                <a:ext cx="379395" cy="387027"/>
                <a:chOff x="836809" y="595673"/>
                <a:chExt cx="379395" cy="387027"/>
              </a:xfrm>
            </p:grpSpPr>
            <p:sp>
              <p:nvSpPr>
                <p:cNvPr id="1374" name="Google Shape;1374;p6"/>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 name="Google Shape;1375;p6"/>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 name="Google Shape;1376;p6"/>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77" name="Google Shape;1377;p6"/>
              <p:cNvGrpSpPr/>
              <p:nvPr/>
            </p:nvGrpSpPr>
            <p:grpSpPr>
              <a:xfrm>
                <a:off x="786161" y="550318"/>
                <a:ext cx="636018" cy="460691"/>
                <a:chOff x="786161" y="550318"/>
                <a:chExt cx="636018" cy="460691"/>
              </a:xfrm>
            </p:grpSpPr>
            <p:sp>
              <p:nvSpPr>
                <p:cNvPr id="1378" name="Google Shape;1378;p6"/>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 name="Google Shape;1379;p6"/>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 name="Google Shape;1380;p6"/>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 name="Google Shape;1381;p6"/>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 name="Google Shape;1382;p6"/>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383" name="Google Shape;1383;p6"/>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84" name="Google Shape;1384;p6"/>
              <p:cNvGrpSpPr/>
              <p:nvPr/>
            </p:nvGrpSpPr>
            <p:grpSpPr>
              <a:xfrm>
                <a:off x="2067738" y="598381"/>
                <a:ext cx="292008" cy="198097"/>
                <a:chOff x="2067738" y="598381"/>
                <a:chExt cx="292008" cy="198097"/>
              </a:xfrm>
            </p:grpSpPr>
            <p:sp>
              <p:nvSpPr>
                <p:cNvPr id="1385" name="Google Shape;1385;p6"/>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 name="Google Shape;1386;p6"/>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 name="Google Shape;1387;p6"/>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388" name="Google Shape;1388;p6"/>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 name="Google Shape;1389;p6"/>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 name="Google Shape;1390;p6"/>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91" name="Google Shape;1391;p6"/>
              <p:cNvGrpSpPr/>
              <p:nvPr/>
            </p:nvGrpSpPr>
            <p:grpSpPr>
              <a:xfrm>
                <a:off x="793854" y="1165599"/>
                <a:ext cx="166405" cy="595648"/>
                <a:chOff x="793854" y="1165599"/>
                <a:chExt cx="166405" cy="595648"/>
              </a:xfrm>
            </p:grpSpPr>
            <p:sp>
              <p:nvSpPr>
                <p:cNvPr id="1392" name="Google Shape;1392;p6"/>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 name="Google Shape;1393;p6"/>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 name="Google Shape;1394;p6"/>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 name="Google Shape;1395;p6"/>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396" name="Google Shape;1396;p6"/>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97" name="Google Shape;1397;p6"/>
              <p:cNvGrpSpPr/>
              <p:nvPr/>
            </p:nvGrpSpPr>
            <p:grpSpPr>
              <a:xfrm>
                <a:off x="715636" y="2027781"/>
                <a:ext cx="220560" cy="228560"/>
                <a:chOff x="715636" y="2027781"/>
                <a:chExt cx="220560" cy="228560"/>
              </a:xfrm>
            </p:grpSpPr>
            <p:sp>
              <p:nvSpPr>
                <p:cNvPr id="1398" name="Google Shape;1398;p6"/>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 name="Google Shape;1399;p6"/>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 name="Google Shape;1400;p6"/>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 name="Google Shape;1401;p6"/>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 name="Google Shape;1402;p6"/>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 name="Google Shape;1403;p6"/>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 name="Google Shape;1404;p6"/>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405" name="Google Shape;1405;p6"/>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06" name="Google Shape;1406;p6"/>
              <p:cNvGrpSpPr/>
              <p:nvPr/>
            </p:nvGrpSpPr>
            <p:grpSpPr>
              <a:xfrm>
                <a:off x="1062908" y="937961"/>
                <a:ext cx="217298" cy="231699"/>
                <a:chOff x="1062908" y="937961"/>
                <a:chExt cx="217298" cy="231699"/>
              </a:xfrm>
            </p:grpSpPr>
            <p:sp>
              <p:nvSpPr>
                <p:cNvPr id="1407" name="Google Shape;1407;p6"/>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 name="Google Shape;1408;p6"/>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 name="Google Shape;1409;p6"/>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 name="Google Shape;1410;p6"/>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 name="Google Shape;1411;p6"/>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412" name="Google Shape;1412;p6"/>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 name="Google Shape;1413;p6"/>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 name="Google Shape;1414;p6"/>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 name="Google Shape;1415;p6"/>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6" name="Google Shape;1416;p6"/>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 name="Google Shape;1417;p6"/>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8" name="Google Shape;1418;p6"/>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19" name="Google Shape;1419;p6"/>
            <p:cNvGrpSpPr/>
            <p:nvPr/>
          </p:nvGrpSpPr>
          <p:grpSpPr>
            <a:xfrm>
              <a:off x="92669" y="3762487"/>
              <a:ext cx="1242514" cy="1146390"/>
              <a:chOff x="1471921" y="2504915"/>
              <a:chExt cx="1242514" cy="1146390"/>
            </a:xfrm>
          </p:grpSpPr>
          <p:sp>
            <p:nvSpPr>
              <p:cNvPr id="1420" name="Google Shape;1420;p6"/>
              <p:cNvSpPr/>
              <p:nvPr/>
            </p:nvSpPr>
            <p:spPr>
              <a:xfrm>
                <a:off x="1474402" y="29263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 name="Google Shape;1421;p6"/>
              <p:cNvSpPr/>
              <p:nvPr/>
            </p:nvSpPr>
            <p:spPr>
              <a:xfrm>
                <a:off x="1490668" y="30083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 name="Google Shape;1422;p6"/>
              <p:cNvSpPr/>
              <p:nvPr/>
            </p:nvSpPr>
            <p:spPr>
              <a:xfrm>
                <a:off x="1538362" y="31491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 name="Google Shape;1423;p6"/>
              <p:cNvSpPr/>
              <p:nvPr/>
            </p:nvSpPr>
            <p:spPr>
              <a:xfrm>
                <a:off x="1550033" y="28805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 name="Google Shape;1424;p6"/>
              <p:cNvSpPr/>
              <p:nvPr/>
            </p:nvSpPr>
            <p:spPr>
              <a:xfrm>
                <a:off x="1471921" y="28751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 name="Google Shape;1425;p6"/>
              <p:cNvSpPr/>
              <p:nvPr/>
            </p:nvSpPr>
            <p:spPr>
              <a:xfrm>
                <a:off x="2063735" y="32781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 name="Google Shape;1426;p6"/>
              <p:cNvSpPr/>
              <p:nvPr/>
            </p:nvSpPr>
            <p:spPr>
              <a:xfrm>
                <a:off x="2253869" y="32959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 name="Google Shape;1427;p6"/>
              <p:cNvSpPr/>
              <p:nvPr/>
            </p:nvSpPr>
            <p:spPr>
              <a:xfrm>
                <a:off x="2615114" y="33527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 name="Google Shape;1428;p6"/>
              <p:cNvSpPr/>
              <p:nvPr/>
            </p:nvSpPr>
            <p:spPr>
              <a:xfrm>
                <a:off x="2300184" y="33995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 name="Google Shape;1429;p6"/>
              <p:cNvSpPr/>
              <p:nvPr/>
            </p:nvSpPr>
            <p:spPr>
              <a:xfrm>
                <a:off x="2156826" y="33375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0" name="Google Shape;1430;p6"/>
              <p:cNvSpPr/>
              <p:nvPr/>
            </p:nvSpPr>
            <p:spPr>
              <a:xfrm>
                <a:off x="2613276" y="33759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 name="Google Shape;1431;p6"/>
              <p:cNvSpPr/>
              <p:nvPr/>
            </p:nvSpPr>
            <p:spPr>
              <a:xfrm>
                <a:off x="2597010" y="33066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 name="Google Shape;1432;p6"/>
              <p:cNvSpPr/>
              <p:nvPr/>
            </p:nvSpPr>
            <p:spPr>
              <a:xfrm>
                <a:off x="2556484" y="32757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 name="Google Shape;1433;p6"/>
              <p:cNvSpPr/>
              <p:nvPr/>
            </p:nvSpPr>
            <p:spPr>
              <a:xfrm>
                <a:off x="2617503" y="32860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 name="Google Shape;1434;p6"/>
              <p:cNvSpPr/>
              <p:nvPr/>
            </p:nvSpPr>
            <p:spPr>
              <a:xfrm>
                <a:off x="2629909" y="33275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 name="Google Shape;1435;p6"/>
              <p:cNvSpPr/>
              <p:nvPr/>
            </p:nvSpPr>
            <p:spPr>
              <a:xfrm>
                <a:off x="2570268" y="33141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 name="Google Shape;1436;p6"/>
              <p:cNvSpPr/>
              <p:nvPr/>
            </p:nvSpPr>
            <p:spPr>
              <a:xfrm>
                <a:off x="2587545" y="32791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 name="Google Shape;1437;p6"/>
              <p:cNvSpPr/>
              <p:nvPr/>
            </p:nvSpPr>
            <p:spPr>
              <a:xfrm>
                <a:off x="2058497" y="32710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 name="Google Shape;1438;p6"/>
              <p:cNvSpPr/>
              <p:nvPr/>
            </p:nvSpPr>
            <p:spPr>
              <a:xfrm>
                <a:off x="1779958" y="26462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 name="Google Shape;1439;p6"/>
              <p:cNvSpPr/>
              <p:nvPr/>
            </p:nvSpPr>
            <p:spPr>
              <a:xfrm>
                <a:off x="1875806" y="29418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 name="Google Shape;1440;p6"/>
              <p:cNvSpPr/>
              <p:nvPr/>
            </p:nvSpPr>
            <p:spPr>
              <a:xfrm>
                <a:off x="1821220" y="25543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 name="Google Shape;1441;p6"/>
              <p:cNvSpPr/>
              <p:nvPr/>
            </p:nvSpPr>
            <p:spPr>
              <a:xfrm>
                <a:off x="1795489" y="28759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 name="Google Shape;1442;p6"/>
              <p:cNvSpPr/>
              <p:nvPr/>
            </p:nvSpPr>
            <p:spPr>
              <a:xfrm>
                <a:off x="1835923" y="30462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 name="Google Shape;1443;p6"/>
              <p:cNvSpPr/>
              <p:nvPr/>
            </p:nvSpPr>
            <p:spPr>
              <a:xfrm>
                <a:off x="1803116" y="26042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 name="Google Shape;1444;p6"/>
              <p:cNvSpPr/>
              <p:nvPr/>
            </p:nvSpPr>
            <p:spPr>
              <a:xfrm>
                <a:off x="1878196" y="26319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 name="Google Shape;1445;p6"/>
              <p:cNvSpPr/>
              <p:nvPr/>
            </p:nvSpPr>
            <p:spPr>
              <a:xfrm>
                <a:off x="1926809" y="26639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6" name="Google Shape;1446;p6"/>
              <p:cNvSpPr/>
              <p:nvPr/>
            </p:nvSpPr>
            <p:spPr>
              <a:xfrm>
                <a:off x="1902916" y="26201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7" name="Google Shape;1447;p6"/>
              <p:cNvSpPr/>
              <p:nvPr/>
            </p:nvSpPr>
            <p:spPr>
              <a:xfrm>
                <a:off x="1887753" y="25970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 name="Google Shape;1448;p6"/>
              <p:cNvSpPr/>
              <p:nvPr/>
            </p:nvSpPr>
            <p:spPr>
              <a:xfrm>
                <a:off x="1894278" y="26522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 name="Google Shape;1449;p6"/>
              <p:cNvSpPr/>
              <p:nvPr/>
            </p:nvSpPr>
            <p:spPr>
              <a:xfrm>
                <a:off x="1933701" y="26412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 name="Google Shape;1450;p6"/>
              <p:cNvSpPr/>
              <p:nvPr/>
            </p:nvSpPr>
            <p:spPr>
              <a:xfrm>
                <a:off x="1773709" y="25486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 name="Google Shape;1451;p6"/>
              <p:cNvSpPr/>
              <p:nvPr/>
            </p:nvSpPr>
            <p:spPr>
              <a:xfrm>
                <a:off x="1588354" y="26020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 name="Google Shape;1452;p6"/>
              <p:cNvSpPr/>
              <p:nvPr/>
            </p:nvSpPr>
            <p:spPr>
              <a:xfrm>
                <a:off x="1640459" y="26353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 name="Google Shape;1453;p6"/>
              <p:cNvSpPr/>
              <p:nvPr/>
            </p:nvSpPr>
            <p:spPr>
              <a:xfrm>
                <a:off x="1761120" y="33888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 name="Google Shape;1454;p6"/>
              <p:cNvSpPr/>
              <p:nvPr/>
            </p:nvSpPr>
            <p:spPr>
              <a:xfrm>
                <a:off x="1733918" y="33554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 name="Google Shape;1455;p6"/>
              <p:cNvSpPr/>
              <p:nvPr/>
            </p:nvSpPr>
            <p:spPr>
              <a:xfrm>
                <a:off x="2332899" y="34769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 name="Google Shape;1456;p6"/>
              <p:cNvSpPr/>
              <p:nvPr/>
            </p:nvSpPr>
            <p:spPr>
              <a:xfrm>
                <a:off x="1670785" y="25103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 name="Google Shape;1457;p6"/>
              <p:cNvSpPr/>
              <p:nvPr/>
            </p:nvSpPr>
            <p:spPr>
              <a:xfrm>
                <a:off x="1582565" y="25049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 name="Google Shape;1458;p6"/>
              <p:cNvSpPr/>
              <p:nvPr/>
            </p:nvSpPr>
            <p:spPr>
              <a:xfrm>
                <a:off x="1667293" y="31569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 name="Google Shape;1459;p6"/>
              <p:cNvSpPr/>
              <p:nvPr/>
            </p:nvSpPr>
            <p:spPr>
              <a:xfrm>
                <a:off x="1827836" y="31200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 name="Google Shape;1460;p6"/>
              <p:cNvSpPr/>
              <p:nvPr/>
            </p:nvSpPr>
            <p:spPr>
              <a:xfrm>
                <a:off x="1739891" y="32159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 name="Google Shape;1461;p6"/>
              <p:cNvSpPr/>
              <p:nvPr/>
            </p:nvSpPr>
            <p:spPr>
              <a:xfrm>
                <a:off x="1793008" y="32411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 name="Google Shape;1462;p6"/>
              <p:cNvSpPr/>
              <p:nvPr/>
            </p:nvSpPr>
            <p:spPr>
              <a:xfrm>
                <a:off x="1797694" y="31008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 name="Google Shape;1463;p6"/>
              <p:cNvSpPr/>
              <p:nvPr/>
            </p:nvSpPr>
            <p:spPr>
              <a:xfrm>
                <a:off x="2026241" y="31409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 name="Google Shape;1464;p6"/>
              <p:cNvSpPr/>
              <p:nvPr/>
            </p:nvSpPr>
            <p:spPr>
              <a:xfrm>
                <a:off x="1782715" y="32996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 name="Google Shape;1465;p6"/>
              <p:cNvSpPr/>
              <p:nvPr/>
            </p:nvSpPr>
            <p:spPr>
              <a:xfrm>
                <a:off x="2033685" y="31557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 name="Google Shape;1466;p6"/>
              <p:cNvSpPr/>
              <p:nvPr/>
            </p:nvSpPr>
            <p:spPr>
              <a:xfrm>
                <a:off x="1911462" y="31723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 name="Google Shape;1467;p6"/>
              <p:cNvSpPr/>
              <p:nvPr/>
            </p:nvSpPr>
            <p:spPr>
              <a:xfrm>
                <a:off x="1954010" y="32281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 name="Google Shape;1468;p6"/>
              <p:cNvSpPr/>
              <p:nvPr/>
            </p:nvSpPr>
            <p:spPr>
              <a:xfrm>
                <a:off x="1657093" y="30955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69" name="Google Shape;1469;p6"/>
            <p:cNvGrpSpPr/>
            <p:nvPr/>
          </p:nvGrpSpPr>
          <p:grpSpPr>
            <a:xfrm rot="-394691">
              <a:off x="133604" y="4595318"/>
              <a:ext cx="455325" cy="468727"/>
              <a:chOff x="4938660" y="425165"/>
              <a:chExt cx="559672" cy="576145"/>
            </a:xfrm>
          </p:grpSpPr>
          <p:sp>
            <p:nvSpPr>
              <p:cNvPr id="1470" name="Google Shape;1470;p6"/>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 name="Google Shape;1471;p6"/>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 name="Google Shape;1472;p6"/>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73" name="Google Shape;1473;p6"/>
              <p:cNvGrpSpPr/>
              <p:nvPr/>
            </p:nvGrpSpPr>
            <p:grpSpPr>
              <a:xfrm>
                <a:off x="4944600" y="430289"/>
                <a:ext cx="540129" cy="565048"/>
                <a:chOff x="7190876" y="359628"/>
                <a:chExt cx="727251" cy="760802"/>
              </a:xfrm>
            </p:grpSpPr>
            <p:sp>
              <p:nvSpPr>
                <p:cNvPr id="1474" name="Google Shape;1474;p6"/>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 name="Google Shape;1475;p6"/>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 name="Google Shape;1476;p6"/>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 name="Google Shape;1477;p6"/>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 name="Google Shape;1478;p6"/>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 name="Google Shape;1479;p6"/>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 name="Google Shape;1480;p6"/>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 name="Google Shape;1481;p6"/>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 name="Google Shape;1482;p6"/>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 name="Google Shape;1483;p6"/>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 name="Google Shape;1484;p6"/>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 name="Google Shape;1485;p6"/>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 name="Google Shape;1486;p6"/>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 name="Google Shape;1487;p6"/>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 name="Google Shape;1488;p6"/>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489" name="Google Shape;1489;p6"/>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90" name="Google Shape;1490;p6"/>
            <p:cNvGrpSpPr/>
            <p:nvPr/>
          </p:nvGrpSpPr>
          <p:grpSpPr>
            <a:xfrm rot="-3576076">
              <a:off x="8312000" y="4402541"/>
              <a:ext cx="805598" cy="522616"/>
              <a:chOff x="4515285" y="1708730"/>
              <a:chExt cx="805621" cy="522631"/>
            </a:xfrm>
          </p:grpSpPr>
          <p:sp>
            <p:nvSpPr>
              <p:cNvPr id="1491" name="Google Shape;1491;p6"/>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92" name="Google Shape;1492;p6"/>
              <p:cNvGrpSpPr/>
              <p:nvPr/>
            </p:nvGrpSpPr>
            <p:grpSpPr>
              <a:xfrm>
                <a:off x="4522137" y="1713611"/>
                <a:ext cx="795489" cy="294538"/>
                <a:chOff x="5647347" y="521807"/>
                <a:chExt cx="1057268" cy="391464"/>
              </a:xfrm>
            </p:grpSpPr>
            <p:sp>
              <p:nvSpPr>
                <p:cNvPr id="1493" name="Google Shape;1493;p6"/>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 name="Google Shape;1494;p6"/>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 name="Google Shape;1495;p6"/>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 name="Google Shape;1496;p6"/>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 name="Google Shape;1497;p6"/>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98" name="Google Shape;1498;p6"/>
                <p:cNvGrpSpPr/>
                <p:nvPr/>
              </p:nvGrpSpPr>
              <p:grpSpPr>
                <a:xfrm>
                  <a:off x="5647347" y="542275"/>
                  <a:ext cx="1057268" cy="370996"/>
                  <a:chOff x="5647347" y="542275"/>
                  <a:chExt cx="1057268" cy="370996"/>
                </a:xfrm>
              </p:grpSpPr>
              <p:sp>
                <p:nvSpPr>
                  <p:cNvPr id="1499" name="Google Shape;1499;p6"/>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 name="Google Shape;1500;p6"/>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 name="Google Shape;1501;p6"/>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 name="Google Shape;1502;p6"/>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 name="Google Shape;1503;p6"/>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 name="Google Shape;1504;p6"/>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 name="Google Shape;1505;p6"/>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 name="Google Shape;1506;p6"/>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 name="Google Shape;1507;p6"/>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 name="Google Shape;1508;p6"/>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 name="Google Shape;1509;p6"/>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 name="Google Shape;1510;p6"/>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 name="Google Shape;1511;p6"/>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 name="Google Shape;1512;p6"/>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 name="Google Shape;1513;p6"/>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 name="Google Shape;1514;p6"/>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 name="Google Shape;1515;p6"/>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 name="Google Shape;1516;p6"/>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517" name="Google Shape;1517;p6"/>
              <p:cNvGrpSpPr/>
              <p:nvPr/>
            </p:nvGrpSpPr>
            <p:grpSpPr>
              <a:xfrm>
                <a:off x="4661312" y="1773058"/>
                <a:ext cx="515440" cy="454172"/>
                <a:chOff x="5832322" y="600817"/>
                <a:chExt cx="685061" cy="603632"/>
              </a:xfrm>
            </p:grpSpPr>
            <p:sp>
              <p:nvSpPr>
                <p:cNvPr id="1518" name="Google Shape;1518;p6"/>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 name="Google Shape;1519;p6"/>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 name="Google Shape;1520;p6"/>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1" name="Google Shape;1521;p6"/>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2" name="Google Shape;1522;p6"/>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 name="Google Shape;1523;p6"/>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 name="Google Shape;1524;p6"/>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 name="Google Shape;1525;p6"/>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 name="Google Shape;1526;p6"/>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 name="Google Shape;1527;p6"/>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 name="Google Shape;1528;p6"/>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 name="Google Shape;1529;p6"/>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 name="Google Shape;1530;p6"/>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 name="Google Shape;1531;p6"/>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 name="Google Shape;1532;p6"/>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 name="Google Shape;1533;p6"/>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 name="Google Shape;1534;p6"/>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 name="Google Shape;1535;p6"/>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 name="Google Shape;1536;p6"/>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 name="Google Shape;1537;p6"/>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 name="Google Shape;1538;p6"/>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 name="Google Shape;1539;p6"/>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 name="Google Shape;1540;p6"/>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 name="Google Shape;1541;p6"/>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42" name="Google Shape;1542;p6"/>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543" name="Shape 1543"/>
        <p:cNvGrpSpPr/>
        <p:nvPr/>
      </p:nvGrpSpPr>
      <p:grpSpPr>
        <a:xfrm>
          <a:off x="0" y="0"/>
          <a:ext cx="0" cy="0"/>
          <a:chOff x="0" y="0"/>
          <a:chExt cx="0" cy="0"/>
        </a:xfrm>
      </p:grpSpPr>
      <p:sp>
        <p:nvSpPr>
          <p:cNvPr id="1544" name="Google Shape;1544;p7"/>
          <p:cNvSpPr txBox="1"/>
          <p:nvPr>
            <p:ph type="title"/>
          </p:nvPr>
        </p:nvSpPr>
        <p:spPr>
          <a:xfrm>
            <a:off x="720000" y="445025"/>
            <a:ext cx="771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545" name="Google Shape;1545;p7"/>
          <p:cNvSpPr txBox="1"/>
          <p:nvPr>
            <p:ph type="subTitle" idx="1"/>
          </p:nvPr>
        </p:nvSpPr>
        <p:spPr>
          <a:xfrm>
            <a:off x="4135975" y="1700300"/>
            <a:ext cx="4294800" cy="22983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p:txBody>
      </p:sp>
      <p:grpSp>
        <p:nvGrpSpPr>
          <p:cNvPr id="1546" name="Google Shape;1546;p7"/>
          <p:cNvGrpSpPr/>
          <p:nvPr/>
        </p:nvGrpSpPr>
        <p:grpSpPr>
          <a:xfrm>
            <a:off x="64321" y="76205"/>
            <a:ext cx="9111061" cy="5067296"/>
            <a:chOff x="64321" y="76205"/>
            <a:chExt cx="9111061" cy="5067296"/>
          </a:xfrm>
        </p:grpSpPr>
        <p:grpSp>
          <p:nvGrpSpPr>
            <p:cNvPr id="1547" name="Google Shape;1547;p7"/>
            <p:cNvGrpSpPr/>
            <p:nvPr/>
          </p:nvGrpSpPr>
          <p:grpSpPr>
            <a:xfrm rot="-1553162">
              <a:off x="7808875" y="199691"/>
              <a:ext cx="164441" cy="308602"/>
              <a:chOff x="5166319" y="2259335"/>
              <a:chExt cx="164435" cy="308590"/>
            </a:xfrm>
          </p:grpSpPr>
          <p:grpSp>
            <p:nvGrpSpPr>
              <p:cNvPr id="1548" name="Google Shape;1548;p7"/>
              <p:cNvGrpSpPr/>
              <p:nvPr/>
            </p:nvGrpSpPr>
            <p:grpSpPr>
              <a:xfrm>
                <a:off x="5169922" y="2402383"/>
                <a:ext cx="157067" cy="160932"/>
                <a:chOff x="6429427" y="832961"/>
                <a:chExt cx="211481" cy="216686"/>
              </a:xfrm>
            </p:grpSpPr>
            <p:sp>
              <p:nvSpPr>
                <p:cNvPr id="1549" name="Google Shape;1549;p7"/>
                <p:cNvSpPr/>
                <p:nvPr/>
              </p:nvSpPr>
              <p:spPr>
                <a:xfrm>
                  <a:off x="6548261" y="949072"/>
                  <a:ext cx="63099" cy="64701"/>
                </a:xfrm>
                <a:custGeom>
                  <a:avLst/>
                  <a:gdLst/>
                  <a:ahLst/>
                  <a:cxnLst/>
                  <a:rect l="l" t="t" r="r" b="b"/>
                  <a:pathLst>
                    <a:path w="788" h="808" extrusionOk="0">
                      <a:moveTo>
                        <a:pt x="1" y="0"/>
                      </a:moveTo>
                      <a:lnTo>
                        <a:pt x="1" y="0"/>
                      </a:lnTo>
                      <a:cubicBezTo>
                        <a:pt x="69" y="379"/>
                        <a:pt x="486" y="803"/>
                        <a:pt x="788" y="808"/>
                      </a:cubicBezTo>
                      <a:cubicBezTo>
                        <a:pt x="779" y="488"/>
                        <a:pt x="376" y="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 name="Google Shape;1550;p7"/>
                <p:cNvSpPr/>
                <p:nvPr/>
              </p:nvSpPr>
              <p:spPr>
                <a:xfrm>
                  <a:off x="6541214" y="956039"/>
                  <a:ext cx="34432" cy="93608"/>
                </a:xfrm>
                <a:custGeom>
                  <a:avLst/>
                  <a:gdLst/>
                  <a:ahLst/>
                  <a:cxnLst/>
                  <a:rect l="l" t="t" r="r" b="b"/>
                  <a:pathLst>
                    <a:path w="430" h="1169" extrusionOk="0">
                      <a:moveTo>
                        <a:pt x="0" y="1"/>
                      </a:moveTo>
                      <a:lnTo>
                        <a:pt x="0" y="1"/>
                      </a:lnTo>
                      <a:cubicBezTo>
                        <a:pt x="35" y="437"/>
                        <a:pt x="66" y="837"/>
                        <a:pt x="340" y="1168"/>
                      </a:cubicBezTo>
                      <a:cubicBezTo>
                        <a:pt x="430" y="966"/>
                        <a:pt x="412" y="756"/>
                        <a:pt x="337" y="569"/>
                      </a:cubicBezTo>
                      <a:cubicBezTo>
                        <a:pt x="261" y="382"/>
                        <a:pt x="130" y="21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 name="Google Shape;1551;p7"/>
                <p:cNvSpPr/>
                <p:nvPr/>
              </p:nvSpPr>
              <p:spPr>
                <a:xfrm>
                  <a:off x="6566438" y="945228"/>
                  <a:ext cx="74470" cy="36995"/>
                </a:xfrm>
                <a:custGeom>
                  <a:avLst/>
                  <a:gdLst/>
                  <a:ahLst/>
                  <a:cxnLst/>
                  <a:rect l="l" t="t" r="r" b="b"/>
                  <a:pathLst>
                    <a:path w="930" h="462" extrusionOk="0">
                      <a:moveTo>
                        <a:pt x="0" y="1"/>
                      </a:moveTo>
                      <a:lnTo>
                        <a:pt x="0" y="1"/>
                      </a:lnTo>
                      <a:cubicBezTo>
                        <a:pt x="146" y="136"/>
                        <a:pt x="295" y="283"/>
                        <a:pt x="453" y="420"/>
                      </a:cubicBezTo>
                      <a:cubicBezTo>
                        <a:pt x="485" y="448"/>
                        <a:pt x="548" y="461"/>
                        <a:pt x="620" y="461"/>
                      </a:cubicBezTo>
                      <a:cubicBezTo>
                        <a:pt x="729" y="461"/>
                        <a:pt x="858" y="431"/>
                        <a:pt x="930" y="379"/>
                      </a:cubicBezTo>
                      <a:cubicBezTo>
                        <a:pt x="647" y="151"/>
                        <a:pt x="331"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 name="Google Shape;1552;p7"/>
                <p:cNvSpPr/>
                <p:nvPr/>
              </p:nvSpPr>
              <p:spPr>
                <a:xfrm>
                  <a:off x="6516070" y="843691"/>
                  <a:ext cx="62378" cy="29388"/>
                </a:xfrm>
                <a:custGeom>
                  <a:avLst/>
                  <a:gdLst/>
                  <a:ahLst/>
                  <a:cxnLst/>
                  <a:rect l="l" t="t" r="r" b="b"/>
                  <a:pathLst>
                    <a:path w="779" h="367" extrusionOk="0">
                      <a:moveTo>
                        <a:pt x="104" y="1"/>
                      </a:moveTo>
                      <a:cubicBezTo>
                        <a:pt x="67" y="1"/>
                        <a:pt x="32" y="4"/>
                        <a:pt x="0" y="11"/>
                      </a:cubicBezTo>
                      <a:cubicBezTo>
                        <a:pt x="221" y="251"/>
                        <a:pt x="470" y="366"/>
                        <a:pt x="779" y="367"/>
                      </a:cubicBezTo>
                      <a:cubicBezTo>
                        <a:pt x="727" y="188"/>
                        <a:pt x="373"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 name="Google Shape;1553;p7"/>
                <p:cNvSpPr/>
                <p:nvPr/>
              </p:nvSpPr>
              <p:spPr>
                <a:xfrm>
                  <a:off x="6429427" y="945309"/>
                  <a:ext cx="45483" cy="37715"/>
                </a:xfrm>
                <a:custGeom>
                  <a:avLst/>
                  <a:gdLst/>
                  <a:ahLst/>
                  <a:cxnLst/>
                  <a:rect l="l" t="t" r="r" b="b"/>
                  <a:pathLst>
                    <a:path w="568" h="471" extrusionOk="0">
                      <a:moveTo>
                        <a:pt x="568" y="1"/>
                      </a:moveTo>
                      <a:lnTo>
                        <a:pt x="568" y="1"/>
                      </a:lnTo>
                      <a:cubicBezTo>
                        <a:pt x="369" y="79"/>
                        <a:pt x="189" y="129"/>
                        <a:pt x="74" y="290"/>
                      </a:cubicBezTo>
                      <a:cubicBezTo>
                        <a:pt x="1" y="393"/>
                        <a:pt x="30" y="455"/>
                        <a:pt x="158" y="467"/>
                      </a:cubicBezTo>
                      <a:cubicBezTo>
                        <a:pt x="178" y="469"/>
                        <a:pt x="197" y="470"/>
                        <a:pt x="215" y="470"/>
                      </a:cubicBezTo>
                      <a:cubicBezTo>
                        <a:pt x="340" y="470"/>
                        <a:pt x="396" y="419"/>
                        <a:pt x="445" y="281"/>
                      </a:cubicBezTo>
                      <a:cubicBezTo>
                        <a:pt x="476" y="196"/>
                        <a:pt x="517" y="115"/>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 name="Google Shape;1554;p7"/>
                <p:cNvSpPr/>
                <p:nvPr/>
              </p:nvSpPr>
              <p:spPr>
                <a:xfrm>
                  <a:off x="6462018" y="950754"/>
                  <a:ext cx="24743" cy="65902"/>
                </a:xfrm>
                <a:custGeom>
                  <a:avLst/>
                  <a:gdLst/>
                  <a:ahLst/>
                  <a:cxnLst/>
                  <a:rect l="l" t="t" r="r" b="b"/>
                  <a:pathLst>
                    <a:path w="309" h="823" extrusionOk="0">
                      <a:moveTo>
                        <a:pt x="221" y="1"/>
                      </a:moveTo>
                      <a:cubicBezTo>
                        <a:pt x="78" y="274"/>
                        <a:pt x="1" y="532"/>
                        <a:pt x="48" y="823"/>
                      </a:cubicBezTo>
                      <a:cubicBezTo>
                        <a:pt x="223" y="740"/>
                        <a:pt x="308" y="342"/>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 name="Google Shape;1555;p7"/>
                <p:cNvSpPr/>
                <p:nvPr/>
              </p:nvSpPr>
              <p:spPr>
                <a:xfrm>
                  <a:off x="6480676" y="953717"/>
                  <a:ext cx="28026" cy="56213"/>
                </a:xfrm>
                <a:custGeom>
                  <a:avLst/>
                  <a:gdLst/>
                  <a:ahLst/>
                  <a:cxnLst/>
                  <a:rect l="l" t="t" r="r" b="b"/>
                  <a:pathLst>
                    <a:path w="350" h="702" extrusionOk="0">
                      <a:moveTo>
                        <a:pt x="108" y="1"/>
                      </a:moveTo>
                      <a:cubicBezTo>
                        <a:pt x="126" y="241"/>
                        <a:pt x="1" y="523"/>
                        <a:pt x="327" y="701"/>
                      </a:cubicBezTo>
                      <a:cubicBezTo>
                        <a:pt x="349" y="418"/>
                        <a:pt x="270" y="197"/>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 name="Google Shape;1556;p7"/>
                <p:cNvSpPr/>
                <p:nvPr/>
              </p:nvSpPr>
              <p:spPr>
                <a:xfrm>
                  <a:off x="6513027" y="852420"/>
                  <a:ext cx="23702" cy="43401"/>
                </a:xfrm>
                <a:custGeom>
                  <a:avLst/>
                  <a:gdLst/>
                  <a:ahLst/>
                  <a:cxnLst/>
                  <a:rect l="l" t="t" r="r" b="b"/>
                  <a:pathLst>
                    <a:path w="296" h="542" extrusionOk="0">
                      <a:moveTo>
                        <a:pt x="1" y="1"/>
                      </a:moveTo>
                      <a:lnTo>
                        <a:pt x="1" y="1"/>
                      </a:lnTo>
                      <a:cubicBezTo>
                        <a:pt x="5" y="223"/>
                        <a:pt x="104" y="385"/>
                        <a:pt x="255" y="542"/>
                      </a:cubicBezTo>
                      <a:cubicBezTo>
                        <a:pt x="295" y="329"/>
                        <a:pt x="201" y="1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 name="Google Shape;1557;p7"/>
                <p:cNvSpPr/>
                <p:nvPr/>
              </p:nvSpPr>
              <p:spPr>
                <a:xfrm>
                  <a:off x="6530324" y="832961"/>
                  <a:ext cx="40758" cy="12652"/>
                </a:xfrm>
                <a:custGeom>
                  <a:avLst/>
                  <a:gdLst/>
                  <a:ahLst/>
                  <a:cxnLst/>
                  <a:rect l="l" t="t" r="r" b="b"/>
                  <a:pathLst>
                    <a:path w="509" h="158" extrusionOk="0">
                      <a:moveTo>
                        <a:pt x="252" y="0"/>
                      </a:moveTo>
                      <a:cubicBezTo>
                        <a:pt x="175" y="0"/>
                        <a:pt x="89" y="17"/>
                        <a:pt x="1" y="51"/>
                      </a:cubicBezTo>
                      <a:cubicBezTo>
                        <a:pt x="3" y="51"/>
                        <a:pt x="5" y="51"/>
                        <a:pt x="8" y="51"/>
                      </a:cubicBezTo>
                      <a:cubicBezTo>
                        <a:pt x="125" y="51"/>
                        <a:pt x="236" y="157"/>
                        <a:pt x="357" y="157"/>
                      </a:cubicBezTo>
                      <a:cubicBezTo>
                        <a:pt x="406" y="157"/>
                        <a:pt x="456" y="140"/>
                        <a:pt x="509" y="92"/>
                      </a:cubicBezTo>
                      <a:cubicBezTo>
                        <a:pt x="449" y="31"/>
                        <a:pt x="358"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58" name="Google Shape;1558;p7"/>
              <p:cNvSpPr/>
              <p:nvPr/>
            </p:nvSpPr>
            <p:spPr>
              <a:xfrm>
                <a:off x="5166319" y="2259335"/>
                <a:ext cx="164435" cy="308590"/>
              </a:xfrm>
              <a:custGeom>
                <a:avLst/>
                <a:gdLst/>
                <a:ahLst/>
                <a:cxnLst/>
                <a:rect l="l" t="t" r="r" b="b"/>
                <a:pathLst>
                  <a:path w="2765" h="5189" extrusionOk="0">
                    <a:moveTo>
                      <a:pt x="1572" y="2405"/>
                    </a:moveTo>
                    <a:cubicBezTo>
                      <a:pt x="1678" y="2405"/>
                      <a:pt x="1767" y="2436"/>
                      <a:pt x="1827" y="2497"/>
                    </a:cubicBezTo>
                    <a:cubicBezTo>
                      <a:pt x="1774" y="2545"/>
                      <a:pt x="1724" y="2562"/>
                      <a:pt x="1675" y="2562"/>
                    </a:cubicBezTo>
                    <a:cubicBezTo>
                      <a:pt x="1554" y="2562"/>
                      <a:pt x="1443" y="2456"/>
                      <a:pt x="1326" y="2456"/>
                    </a:cubicBezTo>
                    <a:cubicBezTo>
                      <a:pt x="1323" y="2456"/>
                      <a:pt x="1321" y="2456"/>
                      <a:pt x="1319" y="2456"/>
                    </a:cubicBezTo>
                    <a:cubicBezTo>
                      <a:pt x="1408" y="2422"/>
                      <a:pt x="1495" y="2405"/>
                      <a:pt x="1572" y="2405"/>
                    </a:cubicBezTo>
                    <a:close/>
                    <a:moveTo>
                      <a:pt x="1245" y="2539"/>
                    </a:moveTo>
                    <a:cubicBezTo>
                      <a:pt x="1513" y="2539"/>
                      <a:pt x="1867" y="2725"/>
                      <a:pt x="1919" y="2906"/>
                    </a:cubicBezTo>
                    <a:cubicBezTo>
                      <a:pt x="1610" y="2905"/>
                      <a:pt x="1361" y="2790"/>
                      <a:pt x="1140" y="2550"/>
                    </a:cubicBezTo>
                    <a:cubicBezTo>
                      <a:pt x="1173" y="2543"/>
                      <a:pt x="1208" y="2539"/>
                      <a:pt x="1245" y="2539"/>
                    </a:cubicBezTo>
                    <a:close/>
                    <a:moveTo>
                      <a:pt x="1103" y="2649"/>
                    </a:moveTo>
                    <a:lnTo>
                      <a:pt x="1103" y="2649"/>
                    </a:lnTo>
                    <a:cubicBezTo>
                      <a:pt x="1304" y="2782"/>
                      <a:pt x="1398" y="2977"/>
                      <a:pt x="1357" y="3190"/>
                    </a:cubicBezTo>
                    <a:cubicBezTo>
                      <a:pt x="1206" y="3033"/>
                      <a:pt x="1107" y="2871"/>
                      <a:pt x="1103" y="2649"/>
                    </a:cubicBezTo>
                    <a:close/>
                    <a:moveTo>
                      <a:pt x="1769" y="3808"/>
                    </a:moveTo>
                    <a:cubicBezTo>
                      <a:pt x="2100" y="3844"/>
                      <a:pt x="2416" y="3958"/>
                      <a:pt x="2699" y="4186"/>
                    </a:cubicBezTo>
                    <a:cubicBezTo>
                      <a:pt x="2627" y="4238"/>
                      <a:pt x="2498" y="4268"/>
                      <a:pt x="2389" y="4268"/>
                    </a:cubicBezTo>
                    <a:cubicBezTo>
                      <a:pt x="2317" y="4268"/>
                      <a:pt x="2254" y="4255"/>
                      <a:pt x="2222" y="4227"/>
                    </a:cubicBezTo>
                    <a:cubicBezTo>
                      <a:pt x="2064" y="4090"/>
                      <a:pt x="1914" y="3944"/>
                      <a:pt x="1769" y="3808"/>
                    </a:cubicBezTo>
                    <a:close/>
                    <a:moveTo>
                      <a:pt x="624" y="3809"/>
                    </a:moveTo>
                    <a:cubicBezTo>
                      <a:pt x="574" y="3923"/>
                      <a:pt x="533" y="4004"/>
                      <a:pt x="503" y="4089"/>
                    </a:cubicBezTo>
                    <a:cubicBezTo>
                      <a:pt x="454" y="4227"/>
                      <a:pt x="398" y="4278"/>
                      <a:pt x="273" y="4278"/>
                    </a:cubicBezTo>
                    <a:cubicBezTo>
                      <a:pt x="255" y="4278"/>
                      <a:pt x="236" y="4277"/>
                      <a:pt x="216" y="4275"/>
                    </a:cubicBezTo>
                    <a:cubicBezTo>
                      <a:pt x="88" y="4263"/>
                      <a:pt x="59" y="4201"/>
                      <a:pt x="132" y="4098"/>
                    </a:cubicBezTo>
                    <a:cubicBezTo>
                      <a:pt x="249" y="3937"/>
                      <a:pt x="427" y="3887"/>
                      <a:pt x="624" y="3809"/>
                    </a:cubicBezTo>
                    <a:close/>
                    <a:moveTo>
                      <a:pt x="806" y="3914"/>
                    </a:moveTo>
                    <a:lnTo>
                      <a:pt x="806" y="3914"/>
                    </a:lnTo>
                    <a:cubicBezTo>
                      <a:pt x="968" y="4112"/>
                      <a:pt x="1047" y="4332"/>
                      <a:pt x="1025" y="4614"/>
                    </a:cubicBezTo>
                    <a:cubicBezTo>
                      <a:pt x="700" y="4435"/>
                      <a:pt x="824" y="4154"/>
                      <a:pt x="806" y="3914"/>
                    </a:cubicBezTo>
                    <a:close/>
                    <a:moveTo>
                      <a:pt x="1543" y="3855"/>
                    </a:moveTo>
                    <a:lnTo>
                      <a:pt x="1543" y="3855"/>
                    </a:lnTo>
                    <a:cubicBezTo>
                      <a:pt x="1918" y="3922"/>
                      <a:pt x="2321" y="4343"/>
                      <a:pt x="2330" y="4663"/>
                    </a:cubicBezTo>
                    <a:cubicBezTo>
                      <a:pt x="2028" y="4658"/>
                      <a:pt x="1612" y="4234"/>
                      <a:pt x="1543" y="3855"/>
                    </a:cubicBezTo>
                    <a:close/>
                    <a:moveTo>
                      <a:pt x="686" y="3877"/>
                    </a:moveTo>
                    <a:lnTo>
                      <a:pt x="686" y="3877"/>
                    </a:lnTo>
                    <a:cubicBezTo>
                      <a:pt x="772" y="4219"/>
                      <a:pt x="688" y="4616"/>
                      <a:pt x="513" y="4699"/>
                    </a:cubicBezTo>
                    <a:cubicBezTo>
                      <a:pt x="463" y="4408"/>
                      <a:pt x="541" y="4150"/>
                      <a:pt x="686" y="3877"/>
                    </a:cubicBezTo>
                    <a:close/>
                    <a:moveTo>
                      <a:pt x="1455" y="3943"/>
                    </a:moveTo>
                    <a:lnTo>
                      <a:pt x="1455" y="3943"/>
                    </a:lnTo>
                    <a:cubicBezTo>
                      <a:pt x="1585" y="4157"/>
                      <a:pt x="1716" y="4324"/>
                      <a:pt x="1792" y="4512"/>
                    </a:cubicBezTo>
                    <a:cubicBezTo>
                      <a:pt x="1867" y="4699"/>
                      <a:pt x="1886" y="4909"/>
                      <a:pt x="1795" y="5111"/>
                    </a:cubicBezTo>
                    <a:cubicBezTo>
                      <a:pt x="1521" y="4780"/>
                      <a:pt x="1490" y="4381"/>
                      <a:pt x="1455" y="3943"/>
                    </a:cubicBezTo>
                    <a:close/>
                    <a:moveTo>
                      <a:pt x="1742" y="0"/>
                    </a:moveTo>
                    <a:cubicBezTo>
                      <a:pt x="1701" y="23"/>
                      <a:pt x="1659" y="40"/>
                      <a:pt x="1620" y="66"/>
                    </a:cubicBezTo>
                    <a:cubicBezTo>
                      <a:pt x="1247" y="320"/>
                      <a:pt x="964" y="650"/>
                      <a:pt x="827" y="1087"/>
                    </a:cubicBezTo>
                    <a:cubicBezTo>
                      <a:pt x="649" y="1650"/>
                      <a:pt x="533" y="2223"/>
                      <a:pt x="717" y="2807"/>
                    </a:cubicBezTo>
                    <a:cubicBezTo>
                      <a:pt x="788" y="3031"/>
                      <a:pt x="832" y="3251"/>
                      <a:pt x="817" y="3484"/>
                    </a:cubicBezTo>
                    <a:cubicBezTo>
                      <a:pt x="802" y="3693"/>
                      <a:pt x="783" y="3710"/>
                      <a:pt x="585" y="3758"/>
                    </a:cubicBezTo>
                    <a:cubicBezTo>
                      <a:pt x="385" y="3805"/>
                      <a:pt x="192" y="3878"/>
                      <a:pt x="69" y="4058"/>
                    </a:cubicBezTo>
                    <a:cubicBezTo>
                      <a:pt x="33" y="4110"/>
                      <a:pt x="1" y="4204"/>
                      <a:pt x="23" y="4249"/>
                    </a:cubicBezTo>
                    <a:cubicBezTo>
                      <a:pt x="53" y="4304"/>
                      <a:pt x="140" y="4341"/>
                      <a:pt x="208" y="4358"/>
                    </a:cubicBezTo>
                    <a:cubicBezTo>
                      <a:pt x="225" y="4363"/>
                      <a:pt x="243" y="4364"/>
                      <a:pt x="262" y="4364"/>
                    </a:cubicBezTo>
                    <a:cubicBezTo>
                      <a:pt x="311" y="4364"/>
                      <a:pt x="366" y="4352"/>
                      <a:pt x="429" y="4348"/>
                    </a:cubicBezTo>
                    <a:lnTo>
                      <a:pt x="429" y="4348"/>
                    </a:lnTo>
                    <a:cubicBezTo>
                      <a:pt x="429" y="4456"/>
                      <a:pt x="421" y="4564"/>
                      <a:pt x="432" y="4668"/>
                    </a:cubicBezTo>
                    <a:cubicBezTo>
                      <a:pt x="438" y="4713"/>
                      <a:pt x="478" y="4782"/>
                      <a:pt x="514" y="4790"/>
                    </a:cubicBezTo>
                    <a:cubicBezTo>
                      <a:pt x="517" y="4790"/>
                      <a:pt x="520" y="4791"/>
                      <a:pt x="523" y="4791"/>
                    </a:cubicBezTo>
                    <a:cubicBezTo>
                      <a:pt x="561" y="4791"/>
                      <a:pt x="616" y="4752"/>
                      <a:pt x="643" y="4718"/>
                    </a:cubicBezTo>
                    <a:cubicBezTo>
                      <a:pt x="693" y="4654"/>
                      <a:pt x="724" y="4578"/>
                      <a:pt x="766" y="4499"/>
                    </a:cubicBezTo>
                    <a:cubicBezTo>
                      <a:pt x="803" y="4544"/>
                      <a:pt x="830" y="4594"/>
                      <a:pt x="874" y="4622"/>
                    </a:cubicBezTo>
                    <a:cubicBezTo>
                      <a:pt x="910" y="4646"/>
                      <a:pt x="966" y="4675"/>
                      <a:pt x="1004" y="4675"/>
                    </a:cubicBezTo>
                    <a:cubicBezTo>
                      <a:pt x="1012" y="4675"/>
                      <a:pt x="1019" y="4674"/>
                      <a:pt x="1025" y="4671"/>
                    </a:cubicBezTo>
                    <a:cubicBezTo>
                      <a:pt x="1070" y="4648"/>
                      <a:pt x="1113" y="4575"/>
                      <a:pt x="1113" y="4523"/>
                    </a:cubicBezTo>
                    <a:cubicBezTo>
                      <a:pt x="1116" y="4291"/>
                      <a:pt x="1049" y="4073"/>
                      <a:pt x="908" y="3888"/>
                    </a:cubicBezTo>
                    <a:cubicBezTo>
                      <a:pt x="848" y="3809"/>
                      <a:pt x="825" y="3750"/>
                      <a:pt x="860" y="3650"/>
                    </a:cubicBezTo>
                    <a:cubicBezTo>
                      <a:pt x="896" y="3543"/>
                      <a:pt x="892" y="3422"/>
                      <a:pt x="905" y="3326"/>
                    </a:cubicBezTo>
                    <a:cubicBezTo>
                      <a:pt x="1052" y="3479"/>
                      <a:pt x="1211" y="3636"/>
                      <a:pt x="1362" y="3799"/>
                    </a:cubicBezTo>
                    <a:cubicBezTo>
                      <a:pt x="1384" y="3822"/>
                      <a:pt x="1378" y="3874"/>
                      <a:pt x="1379" y="3913"/>
                    </a:cubicBezTo>
                    <a:cubicBezTo>
                      <a:pt x="1386" y="4287"/>
                      <a:pt x="1433" y="4654"/>
                      <a:pt x="1604" y="4993"/>
                    </a:cubicBezTo>
                    <a:cubicBezTo>
                      <a:pt x="1645" y="5073"/>
                      <a:pt x="1685" y="5189"/>
                      <a:pt x="1783" y="5189"/>
                    </a:cubicBezTo>
                    <a:cubicBezTo>
                      <a:pt x="1794" y="5189"/>
                      <a:pt x="1805" y="5187"/>
                      <a:pt x="1818" y="5184"/>
                    </a:cubicBezTo>
                    <a:cubicBezTo>
                      <a:pt x="1941" y="5157"/>
                      <a:pt x="1925" y="5019"/>
                      <a:pt x="1925" y="4919"/>
                    </a:cubicBezTo>
                    <a:cubicBezTo>
                      <a:pt x="1925" y="4803"/>
                      <a:pt x="1910" y="4688"/>
                      <a:pt x="1900" y="4563"/>
                    </a:cubicBezTo>
                    <a:lnTo>
                      <a:pt x="1900" y="4563"/>
                    </a:lnTo>
                    <a:cubicBezTo>
                      <a:pt x="2009" y="4619"/>
                      <a:pt x="2105" y="4679"/>
                      <a:pt x="2209" y="4719"/>
                    </a:cubicBezTo>
                    <a:cubicBezTo>
                      <a:pt x="2232" y="4727"/>
                      <a:pt x="2260" y="4732"/>
                      <a:pt x="2288" y="4732"/>
                    </a:cubicBezTo>
                    <a:cubicBezTo>
                      <a:pt x="2323" y="4732"/>
                      <a:pt x="2359" y="4724"/>
                      <a:pt x="2384" y="4709"/>
                    </a:cubicBezTo>
                    <a:cubicBezTo>
                      <a:pt x="2410" y="4693"/>
                      <a:pt x="2399" y="4602"/>
                      <a:pt x="2386" y="4550"/>
                    </a:cubicBezTo>
                    <a:cubicBezTo>
                      <a:pt x="2369" y="4482"/>
                      <a:pt x="2333" y="4419"/>
                      <a:pt x="2302" y="4344"/>
                    </a:cubicBezTo>
                    <a:cubicBezTo>
                      <a:pt x="2412" y="4337"/>
                      <a:pt x="2513" y="4346"/>
                      <a:pt x="2607" y="4322"/>
                    </a:cubicBezTo>
                    <a:cubicBezTo>
                      <a:pt x="2664" y="4310"/>
                      <a:pt x="2735" y="4258"/>
                      <a:pt x="2752" y="4207"/>
                    </a:cubicBezTo>
                    <a:cubicBezTo>
                      <a:pt x="2765" y="4172"/>
                      <a:pt x="2708" y="4093"/>
                      <a:pt x="2662" y="4063"/>
                    </a:cubicBezTo>
                    <a:cubicBezTo>
                      <a:pt x="2365" y="3874"/>
                      <a:pt x="2047" y="3745"/>
                      <a:pt x="1695" y="3745"/>
                    </a:cubicBezTo>
                    <a:cubicBezTo>
                      <a:pt x="1663" y="3745"/>
                      <a:pt x="1631" y="3747"/>
                      <a:pt x="1599" y="3749"/>
                    </a:cubicBezTo>
                    <a:cubicBezTo>
                      <a:pt x="1588" y="3749"/>
                      <a:pt x="1578" y="3750"/>
                      <a:pt x="1568" y="3750"/>
                    </a:cubicBezTo>
                    <a:cubicBezTo>
                      <a:pt x="1468" y="3750"/>
                      <a:pt x="1389" y="3712"/>
                      <a:pt x="1318" y="3645"/>
                    </a:cubicBezTo>
                    <a:cubicBezTo>
                      <a:pt x="925" y="3280"/>
                      <a:pt x="755" y="2815"/>
                      <a:pt x="706" y="2266"/>
                    </a:cubicBezTo>
                    <a:lnTo>
                      <a:pt x="706" y="2266"/>
                    </a:lnTo>
                    <a:cubicBezTo>
                      <a:pt x="823" y="2357"/>
                      <a:pt x="920" y="2432"/>
                      <a:pt x="1024" y="2513"/>
                    </a:cubicBezTo>
                    <a:cubicBezTo>
                      <a:pt x="985" y="2767"/>
                      <a:pt x="1075" y="2990"/>
                      <a:pt x="1252" y="3182"/>
                    </a:cubicBezTo>
                    <a:cubicBezTo>
                      <a:pt x="1285" y="3220"/>
                      <a:pt x="1349" y="3230"/>
                      <a:pt x="1398" y="3253"/>
                    </a:cubicBezTo>
                    <a:cubicBezTo>
                      <a:pt x="1417" y="3200"/>
                      <a:pt x="1448" y="3149"/>
                      <a:pt x="1448" y="3096"/>
                    </a:cubicBezTo>
                    <a:cubicBezTo>
                      <a:pt x="1447" y="3020"/>
                      <a:pt x="1422" y="2947"/>
                      <a:pt x="1408" y="2875"/>
                    </a:cubicBezTo>
                    <a:lnTo>
                      <a:pt x="1408" y="2875"/>
                    </a:lnTo>
                    <a:cubicBezTo>
                      <a:pt x="1550" y="2908"/>
                      <a:pt x="1684" y="2949"/>
                      <a:pt x="1821" y="2968"/>
                    </a:cubicBezTo>
                    <a:cubicBezTo>
                      <a:pt x="1825" y="2968"/>
                      <a:pt x="1830" y="2969"/>
                      <a:pt x="1835" y="2969"/>
                    </a:cubicBezTo>
                    <a:cubicBezTo>
                      <a:pt x="1888" y="2969"/>
                      <a:pt x="1948" y="2934"/>
                      <a:pt x="2003" y="2917"/>
                    </a:cubicBezTo>
                    <a:cubicBezTo>
                      <a:pt x="1977" y="2863"/>
                      <a:pt x="1956" y="2805"/>
                      <a:pt x="1922" y="2757"/>
                    </a:cubicBezTo>
                    <a:cubicBezTo>
                      <a:pt x="1891" y="2716"/>
                      <a:pt x="1842" y="2685"/>
                      <a:pt x="1777" y="2630"/>
                    </a:cubicBezTo>
                    <a:cubicBezTo>
                      <a:pt x="1801" y="2618"/>
                      <a:pt x="1825" y="2612"/>
                      <a:pt x="1840" y="2599"/>
                    </a:cubicBezTo>
                    <a:cubicBezTo>
                      <a:pt x="1945" y="2504"/>
                      <a:pt x="1930" y="2413"/>
                      <a:pt x="1800" y="2365"/>
                    </a:cubicBezTo>
                    <a:cubicBezTo>
                      <a:pt x="1722" y="2336"/>
                      <a:pt x="1643" y="2324"/>
                      <a:pt x="1565" y="2324"/>
                    </a:cubicBezTo>
                    <a:cubicBezTo>
                      <a:pt x="1460" y="2324"/>
                      <a:pt x="1356" y="2345"/>
                      <a:pt x="1253" y="2375"/>
                    </a:cubicBezTo>
                    <a:cubicBezTo>
                      <a:pt x="1195" y="2392"/>
                      <a:pt x="1142" y="2400"/>
                      <a:pt x="1094" y="2400"/>
                    </a:cubicBezTo>
                    <a:cubicBezTo>
                      <a:pt x="958" y="2400"/>
                      <a:pt x="855" y="2332"/>
                      <a:pt x="765" y="2187"/>
                    </a:cubicBezTo>
                    <a:cubicBezTo>
                      <a:pt x="740" y="2147"/>
                      <a:pt x="717" y="2094"/>
                      <a:pt x="721" y="2048"/>
                    </a:cubicBezTo>
                    <a:cubicBezTo>
                      <a:pt x="763" y="1553"/>
                      <a:pt x="839" y="1060"/>
                      <a:pt x="1138" y="647"/>
                    </a:cubicBezTo>
                    <a:cubicBezTo>
                      <a:pt x="1283" y="445"/>
                      <a:pt x="1493" y="290"/>
                      <a:pt x="1674" y="115"/>
                    </a:cubicBezTo>
                    <a:cubicBezTo>
                      <a:pt x="1703" y="86"/>
                      <a:pt x="1736" y="61"/>
                      <a:pt x="1767" y="34"/>
                    </a:cubicBezTo>
                    <a:cubicBezTo>
                      <a:pt x="1759" y="23"/>
                      <a:pt x="1752" y="11"/>
                      <a:pt x="1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59" name="Google Shape;1559;p7"/>
            <p:cNvSpPr/>
            <p:nvPr/>
          </p:nvSpPr>
          <p:spPr>
            <a:xfrm rot="5400000" flipH="1">
              <a:off x="2260759" y="-1763864"/>
              <a:ext cx="4622504" cy="8671229"/>
            </a:xfrm>
            <a:custGeom>
              <a:avLst/>
              <a:gdLst/>
              <a:ahLst/>
              <a:cxnLst/>
              <a:rect l="l" t="t" r="r" b="b"/>
              <a:pathLst>
                <a:path w="26185" h="50539" extrusionOk="0">
                  <a:moveTo>
                    <a:pt x="8740" y="259"/>
                  </a:moveTo>
                  <a:cubicBezTo>
                    <a:pt x="8412" y="503"/>
                    <a:pt x="8018" y="637"/>
                    <a:pt x="7603" y="637"/>
                  </a:cubicBezTo>
                  <a:lnTo>
                    <a:pt x="2612" y="637"/>
                  </a:lnTo>
                  <a:cubicBezTo>
                    <a:pt x="2850" y="403"/>
                    <a:pt x="3174" y="259"/>
                    <a:pt x="3531" y="259"/>
                  </a:cubicBezTo>
                  <a:close/>
                  <a:moveTo>
                    <a:pt x="2175" y="858"/>
                  </a:moveTo>
                  <a:cubicBezTo>
                    <a:pt x="2063" y="1072"/>
                    <a:pt x="1998" y="1312"/>
                    <a:pt x="1998" y="1568"/>
                  </a:cubicBezTo>
                  <a:lnTo>
                    <a:pt x="1998" y="2087"/>
                  </a:lnTo>
                  <a:cubicBezTo>
                    <a:pt x="1998" y="2435"/>
                    <a:pt x="1715" y="2719"/>
                    <a:pt x="1366" y="2719"/>
                  </a:cubicBezTo>
                  <a:lnTo>
                    <a:pt x="1255" y="2719"/>
                  </a:lnTo>
                  <a:lnTo>
                    <a:pt x="1255" y="4268"/>
                  </a:lnTo>
                  <a:cubicBezTo>
                    <a:pt x="1255" y="4842"/>
                    <a:pt x="817" y="5313"/>
                    <a:pt x="257" y="5370"/>
                  </a:cubicBezTo>
                  <a:lnTo>
                    <a:pt x="257" y="2265"/>
                  </a:lnTo>
                  <a:cubicBezTo>
                    <a:pt x="258" y="1489"/>
                    <a:pt x="889" y="858"/>
                    <a:pt x="1666" y="858"/>
                  </a:cubicBezTo>
                  <a:close/>
                  <a:moveTo>
                    <a:pt x="25927" y="45169"/>
                  </a:moveTo>
                  <a:lnTo>
                    <a:pt x="25927" y="48283"/>
                  </a:lnTo>
                  <a:cubicBezTo>
                    <a:pt x="25926" y="49058"/>
                    <a:pt x="25295" y="49691"/>
                    <a:pt x="24520" y="49691"/>
                  </a:cubicBezTo>
                  <a:lnTo>
                    <a:pt x="24004" y="49691"/>
                  </a:lnTo>
                  <a:cubicBezTo>
                    <a:pt x="24118" y="49475"/>
                    <a:pt x="24185" y="49229"/>
                    <a:pt x="24185" y="48970"/>
                  </a:cubicBezTo>
                  <a:lnTo>
                    <a:pt x="24185" y="48452"/>
                  </a:lnTo>
                  <a:cubicBezTo>
                    <a:pt x="24185" y="48102"/>
                    <a:pt x="24470" y="47819"/>
                    <a:pt x="24817" y="47819"/>
                  </a:cubicBezTo>
                  <a:lnTo>
                    <a:pt x="24929" y="47819"/>
                  </a:lnTo>
                  <a:lnTo>
                    <a:pt x="24929" y="46270"/>
                  </a:lnTo>
                  <a:cubicBezTo>
                    <a:pt x="24929" y="45699"/>
                    <a:pt x="25367" y="45224"/>
                    <a:pt x="25927" y="45169"/>
                  </a:cubicBezTo>
                  <a:close/>
                  <a:moveTo>
                    <a:pt x="23404" y="258"/>
                  </a:moveTo>
                  <a:cubicBezTo>
                    <a:pt x="24796" y="258"/>
                    <a:pt x="25927" y="1391"/>
                    <a:pt x="25927" y="2781"/>
                  </a:cubicBezTo>
                  <a:lnTo>
                    <a:pt x="25927" y="44945"/>
                  </a:lnTo>
                  <a:lnTo>
                    <a:pt x="25926" y="44945"/>
                  </a:lnTo>
                  <a:cubicBezTo>
                    <a:pt x="25244" y="45000"/>
                    <a:pt x="24707" y="45575"/>
                    <a:pt x="24707" y="46269"/>
                  </a:cubicBezTo>
                  <a:lnTo>
                    <a:pt x="24707" y="47602"/>
                  </a:lnTo>
                  <a:cubicBezTo>
                    <a:pt x="24288" y="47657"/>
                    <a:pt x="23963" y="48016"/>
                    <a:pt x="23963" y="48451"/>
                  </a:cubicBezTo>
                  <a:lnTo>
                    <a:pt x="23963" y="48969"/>
                  </a:lnTo>
                  <a:cubicBezTo>
                    <a:pt x="23963" y="49234"/>
                    <a:pt x="23883" y="49482"/>
                    <a:pt x="23746" y="49689"/>
                  </a:cubicBezTo>
                  <a:lnTo>
                    <a:pt x="18580" y="49689"/>
                  </a:lnTo>
                  <a:cubicBezTo>
                    <a:pt x="18030" y="49689"/>
                    <a:pt x="17509" y="49899"/>
                    <a:pt x="17114" y="50280"/>
                  </a:cubicBezTo>
                  <a:lnTo>
                    <a:pt x="2781" y="50280"/>
                  </a:lnTo>
                  <a:cubicBezTo>
                    <a:pt x="1389" y="50280"/>
                    <a:pt x="258" y="49147"/>
                    <a:pt x="258" y="47756"/>
                  </a:cubicBezTo>
                  <a:lnTo>
                    <a:pt x="258" y="5592"/>
                  </a:lnTo>
                  <a:cubicBezTo>
                    <a:pt x="940" y="5537"/>
                    <a:pt x="1477" y="4964"/>
                    <a:pt x="1477" y="4268"/>
                  </a:cubicBezTo>
                  <a:lnTo>
                    <a:pt x="1477" y="2934"/>
                  </a:lnTo>
                  <a:cubicBezTo>
                    <a:pt x="1896" y="2879"/>
                    <a:pt x="2221" y="2521"/>
                    <a:pt x="2221" y="2087"/>
                  </a:cubicBezTo>
                  <a:lnTo>
                    <a:pt x="2221" y="1568"/>
                  </a:lnTo>
                  <a:cubicBezTo>
                    <a:pt x="2221" y="1308"/>
                    <a:pt x="2299" y="1062"/>
                    <a:pt x="2433" y="857"/>
                  </a:cubicBezTo>
                  <a:lnTo>
                    <a:pt x="7605" y="857"/>
                  </a:lnTo>
                  <a:cubicBezTo>
                    <a:pt x="8161" y="857"/>
                    <a:pt x="8683" y="644"/>
                    <a:pt x="9082" y="258"/>
                  </a:cubicBezTo>
                  <a:close/>
                  <a:moveTo>
                    <a:pt x="23561" y="49911"/>
                  </a:moveTo>
                  <a:cubicBezTo>
                    <a:pt x="23327" y="50138"/>
                    <a:pt x="23007" y="50281"/>
                    <a:pt x="22652" y="50281"/>
                  </a:cubicBezTo>
                  <a:lnTo>
                    <a:pt x="17457" y="50281"/>
                  </a:lnTo>
                  <a:cubicBezTo>
                    <a:pt x="17781" y="50042"/>
                    <a:pt x="18170" y="49911"/>
                    <a:pt x="18580" y="49911"/>
                  </a:cubicBezTo>
                  <a:close/>
                  <a:moveTo>
                    <a:pt x="3531" y="0"/>
                  </a:moveTo>
                  <a:cubicBezTo>
                    <a:pt x="3048" y="0"/>
                    <a:pt x="2602" y="218"/>
                    <a:pt x="2301" y="600"/>
                  </a:cubicBezTo>
                  <a:lnTo>
                    <a:pt x="1667" y="600"/>
                  </a:lnTo>
                  <a:cubicBezTo>
                    <a:pt x="749" y="600"/>
                    <a:pt x="1" y="1346"/>
                    <a:pt x="1" y="2265"/>
                  </a:cubicBezTo>
                  <a:lnTo>
                    <a:pt x="1" y="47757"/>
                  </a:lnTo>
                  <a:cubicBezTo>
                    <a:pt x="1" y="49290"/>
                    <a:pt x="1250" y="50539"/>
                    <a:pt x="2782" y="50539"/>
                  </a:cubicBezTo>
                  <a:lnTo>
                    <a:pt x="22653" y="50539"/>
                  </a:lnTo>
                  <a:cubicBezTo>
                    <a:pt x="23132" y="50539"/>
                    <a:pt x="23576" y="50323"/>
                    <a:pt x="23876" y="49949"/>
                  </a:cubicBezTo>
                  <a:lnTo>
                    <a:pt x="24520" y="49949"/>
                  </a:lnTo>
                  <a:cubicBezTo>
                    <a:pt x="25437" y="49949"/>
                    <a:pt x="26184" y="49202"/>
                    <a:pt x="26184" y="48283"/>
                  </a:cubicBezTo>
                  <a:lnTo>
                    <a:pt x="26184" y="2781"/>
                  </a:lnTo>
                  <a:cubicBezTo>
                    <a:pt x="26184" y="1246"/>
                    <a:pt x="24935" y="0"/>
                    <a:pt x="23402" y="0"/>
                  </a:cubicBez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60" name="Google Shape;1560;p7"/>
            <p:cNvGrpSpPr/>
            <p:nvPr/>
          </p:nvGrpSpPr>
          <p:grpSpPr>
            <a:xfrm rot="5400000">
              <a:off x="7063901" y="80680"/>
              <a:ext cx="1916645" cy="1907695"/>
              <a:chOff x="689851" y="543425"/>
              <a:chExt cx="2371204" cy="2360132"/>
            </a:xfrm>
          </p:grpSpPr>
          <p:sp>
            <p:nvSpPr>
              <p:cNvPr id="1561" name="Google Shape;1561;p7"/>
              <p:cNvSpPr/>
              <p:nvPr/>
            </p:nvSpPr>
            <p:spPr>
              <a:xfrm>
                <a:off x="2126263" y="598811"/>
                <a:ext cx="815220" cy="298346"/>
              </a:xfrm>
              <a:custGeom>
                <a:avLst/>
                <a:gdLst/>
                <a:ahLst/>
                <a:cxnLst/>
                <a:rect l="l" t="t" r="r" b="b"/>
                <a:pathLst>
                  <a:path w="13247" h="4848" extrusionOk="0">
                    <a:moveTo>
                      <a:pt x="9868" y="0"/>
                    </a:moveTo>
                    <a:cubicBezTo>
                      <a:pt x="9818" y="0"/>
                      <a:pt x="9766" y="5"/>
                      <a:pt x="9714" y="15"/>
                    </a:cubicBezTo>
                    <a:cubicBezTo>
                      <a:pt x="9407" y="71"/>
                      <a:pt x="9186" y="258"/>
                      <a:pt x="9067" y="549"/>
                    </a:cubicBezTo>
                    <a:cubicBezTo>
                      <a:pt x="8971" y="784"/>
                      <a:pt x="9020" y="1004"/>
                      <a:pt x="9178" y="1199"/>
                    </a:cubicBezTo>
                    <a:cubicBezTo>
                      <a:pt x="9263" y="1303"/>
                      <a:pt x="9381" y="1352"/>
                      <a:pt x="9498" y="1352"/>
                    </a:cubicBezTo>
                    <a:cubicBezTo>
                      <a:pt x="9652" y="1352"/>
                      <a:pt x="9803" y="1268"/>
                      <a:pt x="9873" y="1113"/>
                    </a:cubicBezTo>
                    <a:cubicBezTo>
                      <a:pt x="9786" y="1054"/>
                      <a:pt x="9687" y="1008"/>
                      <a:pt x="9624" y="932"/>
                    </a:cubicBezTo>
                    <a:cubicBezTo>
                      <a:pt x="9585" y="887"/>
                      <a:pt x="9589" y="791"/>
                      <a:pt x="9602" y="724"/>
                    </a:cubicBezTo>
                    <a:cubicBezTo>
                      <a:pt x="9636" y="556"/>
                      <a:pt x="9817" y="440"/>
                      <a:pt x="10017" y="440"/>
                    </a:cubicBezTo>
                    <a:cubicBezTo>
                      <a:pt x="10037" y="440"/>
                      <a:pt x="10057" y="441"/>
                      <a:pt x="10077" y="443"/>
                    </a:cubicBezTo>
                    <a:cubicBezTo>
                      <a:pt x="10318" y="470"/>
                      <a:pt x="10446" y="631"/>
                      <a:pt x="10538" y="837"/>
                    </a:cubicBezTo>
                    <a:cubicBezTo>
                      <a:pt x="10621" y="1022"/>
                      <a:pt x="10549" y="1161"/>
                      <a:pt x="10430" y="1302"/>
                    </a:cubicBezTo>
                    <a:cubicBezTo>
                      <a:pt x="9950" y="1873"/>
                      <a:pt x="9368" y="2312"/>
                      <a:pt x="8672" y="2573"/>
                    </a:cubicBezTo>
                    <a:cubicBezTo>
                      <a:pt x="7651" y="2958"/>
                      <a:pt x="6605" y="3265"/>
                      <a:pt x="5524" y="3437"/>
                    </a:cubicBezTo>
                    <a:cubicBezTo>
                      <a:pt x="4987" y="3522"/>
                      <a:pt x="4447" y="3552"/>
                      <a:pt x="3905" y="3552"/>
                    </a:cubicBezTo>
                    <a:cubicBezTo>
                      <a:pt x="3631" y="3552"/>
                      <a:pt x="3357" y="3545"/>
                      <a:pt x="3083" y="3533"/>
                    </a:cubicBezTo>
                    <a:cubicBezTo>
                      <a:pt x="2713" y="3517"/>
                      <a:pt x="2343" y="3488"/>
                      <a:pt x="1974" y="3488"/>
                    </a:cubicBezTo>
                    <a:cubicBezTo>
                      <a:pt x="1625" y="3488"/>
                      <a:pt x="1279" y="3514"/>
                      <a:pt x="935" y="3600"/>
                    </a:cubicBezTo>
                    <a:cubicBezTo>
                      <a:pt x="651" y="3672"/>
                      <a:pt x="379" y="3797"/>
                      <a:pt x="109" y="3916"/>
                    </a:cubicBezTo>
                    <a:cubicBezTo>
                      <a:pt x="54" y="3941"/>
                      <a:pt x="35" y="4048"/>
                      <a:pt x="0" y="4116"/>
                    </a:cubicBezTo>
                    <a:cubicBezTo>
                      <a:pt x="2" y="4116"/>
                      <a:pt x="4" y="4116"/>
                      <a:pt x="5" y="4116"/>
                    </a:cubicBezTo>
                    <a:cubicBezTo>
                      <a:pt x="48" y="4116"/>
                      <a:pt x="93" y="4123"/>
                      <a:pt x="135" y="4123"/>
                    </a:cubicBezTo>
                    <a:cubicBezTo>
                      <a:pt x="166" y="4123"/>
                      <a:pt x="194" y="4119"/>
                      <a:pt x="219" y="4107"/>
                    </a:cubicBezTo>
                    <a:cubicBezTo>
                      <a:pt x="888" y="3769"/>
                      <a:pt x="1590" y="3640"/>
                      <a:pt x="2307" y="3640"/>
                    </a:cubicBezTo>
                    <a:cubicBezTo>
                      <a:pt x="2566" y="3640"/>
                      <a:pt x="2826" y="3657"/>
                      <a:pt x="3088" y="3687"/>
                    </a:cubicBezTo>
                    <a:cubicBezTo>
                      <a:pt x="3490" y="3733"/>
                      <a:pt x="3888" y="3755"/>
                      <a:pt x="4283" y="3755"/>
                    </a:cubicBezTo>
                    <a:cubicBezTo>
                      <a:pt x="5702" y="3755"/>
                      <a:pt x="7081" y="3469"/>
                      <a:pt x="8433" y="2976"/>
                    </a:cubicBezTo>
                    <a:cubicBezTo>
                      <a:pt x="8565" y="2928"/>
                      <a:pt x="8677" y="2903"/>
                      <a:pt x="8774" y="2903"/>
                    </a:cubicBezTo>
                    <a:cubicBezTo>
                      <a:pt x="8952" y="2903"/>
                      <a:pt x="9083" y="2985"/>
                      <a:pt x="9203" y="3160"/>
                    </a:cubicBezTo>
                    <a:cubicBezTo>
                      <a:pt x="9410" y="3462"/>
                      <a:pt x="9400" y="3884"/>
                      <a:pt x="9178" y="4129"/>
                    </a:cubicBezTo>
                    <a:cubicBezTo>
                      <a:pt x="9088" y="4229"/>
                      <a:pt x="8969" y="4281"/>
                      <a:pt x="8853" y="4281"/>
                    </a:cubicBezTo>
                    <a:cubicBezTo>
                      <a:pt x="8770" y="4281"/>
                      <a:pt x="8688" y="4254"/>
                      <a:pt x="8620" y="4199"/>
                    </a:cubicBezTo>
                    <a:cubicBezTo>
                      <a:pt x="8467" y="4074"/>
                      <a:pt x="8474" y="3930"/>
                      <a:pt x="8640" y="3709"/>
                    </a:cubicBezTo>
                    <a:cubicBezTo>
                      <a:pt x="8611" y="3703"/>
                      <a:pt x="8582" y="3700"/>
                      <a:pt x="8553" y="3700"/>
                    </a:cubicBezTo>
                    <a:cubicBezTo>
                      <a:pt x="8334" y="3700"/>
                      <a:pt x="8154" y="3887"/>
                      <a:pt x="8153" y="4139"/>
                    </a:cubicBezTo>
                    <a:cubicBezTo>
                      <a:pt x="8152" y="4501"/>
                      <a:pt x="8465" y="4799"/>
                      <a:pt x="8889" y="4842"/>
                    </a:cubicBezTo>
                    <a:cubicBezTo>
                      <a:pt x="8928" y="4846"/>
                      <a:pt x="8966" y="4847"/>
                      <a:pt x="9003" y="4847"/>
                    </a:cubicBezTo>
                    <a:cubicBezTo>
                      <a:pt x="9546" y="4847"/>
                      <a:pt x="9964" y="4445"/>
                      <a:pt x="9984" y="3888"/>
                    </a:cubicBezTo>
                    <a:cubicBezTo>
                      <a:pt x="9998" y="3449"/>
                      <a:pt x="9843" y="2995"/>
                      <a:pt x="9252" y="2863"/>
                    </a:cubicBezTo>
                    <a:cubicBezTo>
                      <a:pt x="9151" y="2842"/>
                      <a:pt x="9126" y="2784"/>
                      <a:pt x="9173" y="2708"/>
                    </a:cubicBezTo>
                    <a:cubicBezTo>
                      <a:pt x="9217" y="2640"/>
                      <a:pt x="9278" y="2571"/>
                      <a:pt x="9347" y="2535"/>
                    </a:cubicBezTo>
                    <a:cubicBezTo>
                      <a:pt x="10018" y="2186"/>
                      <a:pt x="10619" y="1750"/>
                      <a:pt x="11147" y="1208"/>
                    </a:cubicBezTo>
                    <a:cubicBezTo>
                      <a:pt x="11392" y="957"/>
                      <a:pt x="11684" y="764"/>
                      <a:pt x="12039" y="700"/>
                    </a:cubicBezTo>
                    <a:cubicBezTo>
                      <a:pt x="12076" y="694"/>
                      <a:pt x="12112" y="690"/>
                      <a:pt x="12148" y="690"/>
                    </a:cubicBezTo>
                    <a:cubicBezTo>
                      <a:pt x="12488" y="690"/>
                      <a:pt x="12742" y="997"/>
                      <a:pt x="12663" y="1352"/>
                    </a:cubicBezTo>
                    <a:cubicBezTo>
                      <a:pt x="12622" y="1543"/>
                      <a:pt x="12502" y="1661"/>
                      <a:pt x="12291" y="1715"/>
                    </a:cubicBezTo>
                    <a:cubicBezTo>
                      <a:pt x="12385" y="1781"/>
                      <a:pt x="12484" y="1813"/>
                      <a:pt x="12579" y="1813"/>
                    </a:cubicBezTo>
                    <a:cubicBezTo>
                      <a:pt x="12722" y="1813"/>
                      <a:pt x="12855" y="1739"/>
                      <a:pt x="12940" y="1597"/>
                    </a:cubicBezTo>
                    <a:cubicBezTo>
                      <a:pt x="13247" y="1084"/>
                      <a:pt x="13008" y="634"/>
                      <a:pt x="12426" y="464"/>
                    </a:cubicBezTo>
                    <a:cubicBezTo>
                      <a:pt x="12334" y="437"/>
                      <a:pt x="12244" y="425"/>
                      <a:pt x="12155" y="425"/>
                    </a:cubicBezTo>
                    <a:cubicBezTo>
                      <a:pt x="11882" y="425"/>
                      <a:pt x="11624" y="539"/>
                      <a:pt x="11383" y="687"/>
                    </a:cubicBezTo>
                    <a:cubicBezTo>
                      <a:pt x="11246" y="773"/>
                      <a:pt x="11124" y="887"/>
                      <a:pt x="10991" y="982"/>
                    </a:cubicBezTo>
                    <a:cubicBezTo>
                      <a:pt x="10946" y="1017"/>
                      <a:pt x="10888" y="1031"/>
                      <a:pt x="10836" y="1054"/>
                    </a:cubicBezTo>
                    <a:cubicBezTo>
                      <a:pt x="10820" y="1004"/>
                      <a:pt x="10798" y="955"/>
                      <a:pt x="10793" y="904"/>
                    </a:cubicBezTo>
                    <a:cubicBezTo>
                      <a:pt x="10743" y="390"/>
                      <a:pt x="10337" y="0"/>
                      <a:pt x="9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62" name="Google Shape;1562;p7"/>
              <p:cNvGrpSpPr/>
              <p:nvPr/>
            </p:nvGrpSpPr>
            <p:grpSpPr>
              <a:xfrm>
                <a:off x="2279990" y="699799"/>
                <a:ext cx="296624" cy="226530"/>
                <a:chOff x="2279990" y="699799"/>
                <a:chExt cx="296624" cy="226530"/>
              </a:xfrm>
            </p:grpSpPr>
            <p:sp>
              <p:nvSpPr>
                <p:cNvPr id="1563" name="Google Shape;1563;p7"/>
                <p:cNvSpPr/>
                <p:nvPr/>
              </p:nvSpPr>
              <p:spPr>
                <a:xfrm>
                  <a:off x="2435933" y="863189"/>
                  <a:ext cx="122588" cy="60740"/>
                </a:xfrm>
                <a:custGeom>
                  <a:avLst/>
                  <a:gdLst/>
                  <a:ahLst/>
                  <a:cxnLst/>
                  <a:rect l="l" t="t" r="r" b="b"/>
                  <a:pathLst>
                    <a:path w="1992" h="987" extrusionOk="0">
                      <a:moveTo>
                        <a:pt x="1015" y="0"/>
                      </a:moveTo>
                      <a:cubicBezTo>
                        <a:pt x="851" y="0"/>
                        <a:pt x="688" y="25"/>
                        <a:pt x="523" y="27"/>
                      </a:cubicBezTo>
                      <a:cubicBezTo>
                        <a:pt x="498" y="28"/>
                        <a:pt x="473" y="28"/>
                        <a:pt x="448" y="28"/>
                      </a:cubicBezTo>
                      <a:cubicBezTo>
                        <a:pt x="316" y="28"/>
                        <a:pt x="177" y="20"/>
                        <a:pt x="1" y="16"/>
                      </a:cubicBezTo>
                      <a:lnTo>
                        <a:pt x="1" y="16"/>
                      </a:lnTo>
                      <a:cubicBezTo>
                        <a:pt x="126" y="239"/>
                        <a:pt x="224" y="436"/>
                        <a:pt x="344" y="620"/>
                      </a:cubicBezTo>
                      <a:cubicBezTo>
                        <a:pt x="438" y="764"/>
                        <a:pt x="595" y="786"/>
                        <a:pt x="762" y="791"/>
                      </a:cubicBezTo>
                      <a:cubicBezTo>
                        <a:pt x="915" y="797"/>
                        <a:pt x="1076" y="818"/>
                        <a:pt x="1212" y="879"/>
                      </a:cubicBezTo>
                      <a:cubicBezTo>
                        <a:pt x="1371" y="950"/>
                        <a:pt x="1529" y="986"/>
                        <a:pt x="1694" y="986"/>
                      </a:cubicBezTo>
                      <a:cubicBezTo>
                        <a:pt x="1790" y="986"/>
                        <a:pt x="1888" y="974"/>
                        <a:pt x="1991" y="949"/>
                      </a:cubicBezTo>
                      <a:cubicBezTo>
                        <a:pt x="1899" y="764"/>
                        <a:pt x="1822" y="599"/>
                        <a:pt x="1738" y="438"/>
                      </a:cubicBezTo>
                      <a:cubicBezTo>
                        <a:pt x="1586" y="147"/>
                        <a:pt x="1342"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 name="Google Shape;1564;p7"/>
                <p:cNvSpPr/>
                <p:nvPr/>
              </p:nvSpPr>
              <p:spPr>
                <a:xfrm>
                  <a:off x="2477904" y="699799"/>
                  <a:ext cx="98710" cy="82341"/>
                </a:xfrm>
                <a:custGeom>
                  <a:avLst/>
                  <a:gdLst/>
                  <a:ahLst/>
                  <a:cxnLst/>
                  <a:rect l="l" t="t" r="r" b="b"/>
                  <a:pathLst>
                    <a:path w="1604" h="1338" extrusionOk="0">
                      <a:moveTo>
                        <a:pt x="1504" y="0"/>
                      </a:moveTo>
                      <a:cubicBezTo>
                        <a:pt x="851" y="0"/>
                        <a:pt x="77" y="676"/>
                        <a:pt x="1" y="1337"/>
                      </a:cubicBezTo>
                      <a:cubicBezTo>
                        <a:pt x="88" y="1323"/>
                        <a:pt x="169" y="1319"/>
                        <a:pt x="245" y="1294"/>
                      </a:cubicBezTo>
                      <a:cubicBezTo>
                        <a:pt x="435" y="1234"/>
                        <a:pt x="632" y="1183"/>
                        <a:pt x="807" y="1092"/>
                      </a:cubicBezTo>
                      <a:cubicBezTo>
                        <a:pt x="975" y="1004"/>
                        <a:pt x="1164" y="901"/>
                        <a:pt x="1263" y="753"/>
                      </a:cubicBezTo>
                      <a:cubicBezTo>
                        <a:pt x="1413" y="531"/>
                        <a:pt x="1491" y="264"/>
                        <a:pt x="1604" y="6"/>
                      </a:cubicBezTo>
                      <a:cubicBezTo>
                        <a:pt x="1571" y="2"/>
                        <a:pt x="1537" y="0"/>
                        <a:pt x="1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 name="Google Shape;1565;p7"/>
                <p:cNvSpPr/>
                <p:nvPr/>
              </p:nvSpPr>
              <p:spPr>
                <a:xfrm>
                  <a:off x="2279990" y="856235"/>
                  <a:ext cx="110957" cy="70094"/>
                </a:xfrm>
                <a:custGeom>
                  <a:avLst/>
                  <a:gdLst/>
                  <a:ahLst/>
                  <a:cxnLst/>
                  <a:rect l="l" t="t" r="r" b="b"/>
                  <a:pathLst>
                    <a:path w="1803" h="1139" extrusionOk="0">
                      <a:moveTo>
                        <a:pt x="659" y="1"/>
                      </a:moveTo>
                      <a:cubicBezTo>
                        <a:pt x="612" y="1"/>
                        <a:pt x="565" y="4"/>
                        <a:pt x="516" y="9"/>
                      </a:cubicBezTo>
                      <a:cubicBezTo>
                        <a:pt x="360" y="25"/>
                        <a:pt x="203" y="47"/>
                        <a:pt x="48" y="67"/>
                      </a:cubicBezTo>
                      <a:cubicBezTo>
                        <a:pt x="33" y="81"/>
                        <a:pt x="16" y="94"/>
                        <a:pt x="1" y="108"/>
                      </a:cubicBezTo>
                      <a:cubicBezTo>
                        <a:pt x="83" y="185"/>
                        <a:pt x="164" y="264"/>
                        <a:pt x="248" y="339"/>
                      </a:cubicBezTo>
                      <a:cubicBezTo>
                        <a:pt x="394" y="470"/>
                        <a:pt x="574" y="577"/>
                        <a:pt x="687" y="732"/>
                      </a:cubicBezTo>
                      <a:cubicBezTo>
                        <a:pt x="878" y="997"/>
                        <a:pt x="1120" y="1139"/>
                        <a:pt x="1404" y="1139"/>
                      </a:cubicBezTo>
                      <a:cubicBezTo>
                        <a:pt x="1529" y="1139"/>
                        <a:pt x="1662" y="1111"/>
                        <a:pt x="1802" y="1055"/>
                      </a:cubicBezTo>
                      <a:cubicBezTo>
                        <a:pt x="1615" y="790"/>
                        <a:pt x="1440" y="516"/>
                        <a:pt x="1240" y="260"/>
                      </a:cubicBezTo>
                      <a:cubicBezTo>
                        <a:pt x="1091" y="67"/>
                        <a:pt x="885" y="1"/>
                        <a:pt x="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66" name="Google Shape;1566;p7"/>
              <p:cNvGrpSpPr/>
              <p:nvPr/>
            </p:nvGrpSpPr>
            <p:grpSpPr>
              <a:xfrm>
                <a:off x="2905178" y="550933"/>
                <a:ext cx="145542" cy="114895"/>
                <a:chOff x="2905178" y="550933"/>
                <a:chExt cx="145542" cy="114895"/>
              </a:xfrm>
            </p:grpSpPr>
            <p:sp>
              <p:nvSpPr>
                <p:cNvPr id="1567" name="Google Shape;1567;p7"/>
                <p:cNvSpPr/>
                <p:nvPr/>
              </p:nvSpPr>
              <p:spPr>
                <a:xfrm>
                  <a:off x="2935764" y="550933"/>
                  <a:ext cx="114957" cy="114895"/>
                </a:xfrm>
                <a:custGeom>
                  <a:avLst/>
                  <a:gdLst/>
                  <a:ahLst/>
                  <a:cxnLst/>
                  <a:rect l="l" t="t" r="r" b="b"/>
                  <a:pathLst>
                    <a:path w="1868" h="1867" extrusionOk="0">
                      <a:moveTo>
                        <a:pt x="1276" y="0"/>
                      </a:moveTo>
                      <a:cubicBezTo>
                        <a:pt x="1245" y="0"/>
                        <a:pt x="1212" y="4"/>
                        <a:pt x="1178" y="12"/>
                      </a:cubicBezTo>
                      <a:cubicBezTo>
                        <a:pt x="996" y="53"/>
                        <a:pt x="884" y="169"/>
                        <a:pt x="839" y="373"/>
                      </a:cubicBezTo>
                      <a:cubicBezTo>
                        <a:pt x="890" y="386"/>
                        <a:pt x="941" y="396"/>
                        <a:pt x="990" y="411"/>
                      </a:cubicBezTo>
                      <a:cubicBezTo>
                        <a:pt x="1182" y="471"/>
                        <a:pt x="1332" y="577"/>
                        <a:pt x="1379" y="783"/>
                      </a:cubicBezTo>
                      <a:cubicBezTo>
                        <a:pt x="1424" y="985"/>
                        <a:pt x="1356" y="1159"/>
                        <a:pt x="1207" y="1295"/>
                      </a:cubicBezTo>
                      <a:cubicBezTo>
                        <a:pt x="985" y="1499"/>
                        <a:pt x="708" y="1562"/>
                        <a:pt x="416" y="1573"/>
                      </a:cubicBezTo>
                      <a:cubicBezTo>
                        <a:pt x="280" y="1579"/>
                        <a:pt x="146" y="1589"/>
                        <a:pt x="9" y="1598"/>
                      </a:cubicBezTo>
                      <a:cubicBezTo>
                        <a:pt x="1" y="1797"/>
                        <a:pt x="103" y="1838"/>
                        <a:pt x="227" y="1856"/>
                      </a:cubicBezTo>
                      <a:cubicBezTo>
                        <a:pt x="274" y="1863"/>
                        <a:pt x="322" y="1866"/>
                        <a:pt x="371" y="1866"/>
                      </a:cubicBezTo>
                      <a:cubicBezTo>
                        <a:pt x="866" y="1866"/>
                        <a:pt x="1460" y="1547"/>
                        <a:pt x="1693" y="1133"/>
                      </a:cubicBezTo>
                      <a:cubicBezTo>
                        <a:pt x="1867" y="824"/>
                        <a:pt x="1843" y="456"/>
                        <a:pt x="1626" y="193"/>
                      </a:cubicBezTo>
                      <a:cubicBezTo>
                        <a:pt x="1530" y="78"/>
                        <a:pt x="1418" y="0"/>
                        <a:pt x="1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 name="Google Shape;1568;p7"/>
                <p:cNvSpPr/>
                <p:nvPr/>
              </p:nvSpPr>
              <p:spPr>
                <a:xfrm>
                  <a:off x="2905178" y="559241"/>
                  <a:ext cx="67879" cy="84371"/>
                </a:xfrm>
                <a:custGeom>
                  <a:avLst/>
                  <a:gdLst/>
                  <a:ahLst/>
                  <a:cxnLst/>
                  <a:rect l="l" t="t" r="r" b="b"/>
                  <a:pathLst>
                    <a:path w="1103" h="1371" extrusionOk="0">
                      <a:moveTo>
                        <a:pt x="502" y="1"/>
                      </a:moveTo>
                      <a:cubicBezTo>
                        <a:pt x="308" y="1"/>
                        <a:pt x="109" y="93"/>
                        <a:pt x="34" y="265"/>
                      </a:cubicBezTo>
                      <a:cubicBezTo>
                        <a:pt x="0" y="345"/>
                        <a:pt x="14" y="445"/>
                        <a:pt x="5" y="535"/>
                      </a:cubicBezTo>
                      <a:cubicBezTo>
                        <a:pt x="25" y="544"/>
                        <a:pt x="43" y="551"/>
                        <a:pt x="63" y="559"/>
                      </a:cubicBezTo>
                      <a:cubicBezTo>
                        <a:pt x="163" y="447"/>
                        <a:pt x="272" y="385"/>
                        <a:pt x="393" y="385"/>
                      </a:cubicBezTo>
                      <a:cubicBezTo>
                        <a:pt x="461" y="385"/>
                        <a:pt x="532" y="405"/>
                        <a:pt x="606" y="446"/>
                      </a:cubicBezTo>
                      <a:cubicBezTo>
                        <a:pt x="755" y="527"/>
                        <a:pt x="822" y="660"/>
                        <a:pt x="808" y="825"/>
                      </a:cubicBezTo>
                      <a:cubicBezTo>
                        <a:pt x="786" y="1090"/>
                        <a:pt x="605" y="1210"/>
                        <a:pt x="366" y="1268"/>
                      </a:cubicBezTo>
                      <a:cubicBezTo>
                        <a:pt x="363" y="1285"/>
                        <a:pt x="358" y="1300"/>
                        <a:pt x="355" y="1318"/>
                      </a:cubicBezTo>
                      <a:cubicBezTo>
                        <a:pt x="403" y="1332"/>
                        <a:pt x="460" y="1370"/>
                        <a:pt x="501" y="1370"/>
                      </a:cubicBezTo>
                      <a:cubicBezTo>
                        <a:pt x="508" y="1370"/>
                        <a:pt x="515" y="1369"/>
                        <a:pt x="521" y="1366"/>
                      </a:cubicBezTo>
                      <a:cubicBezTo>
                        <a:pt x="653" y="1304"/>
                        <a:pt x="805" y="1243"/>
                        <a:pt x="896" y="1135"/>
                      </a:cubicBezTo>
                      <a:cubicBezTo>
                        <a:pt x="1102" y="892"/>
                        <a:pt x="1075" y="406"/>
                        <a:pt x="875" y="159"/>
                      </a:cubicBezTo>
                      <a:cubicBezTo>
                        <a:pt x="788" y="52"/>
                        <a:pt x="646"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69" name="Google Shape;1569;p7"/>
              <p:cNvGrpSpPr/>
              <p:nvPr/>
            </p:nvGrpSpPr>
            <p:grpSpPr>
              <a:xfrm>
                <a:off x="2899147" y="668291"/>
                <a:ext cx="120126" cy="143881"/>
                <a:chOff x="2899147" y="668291"/>
                <a:chExt cx="120126" cy="143881"/>
              </a:xfrm>
            </p:grpSpPr>
            <p:sp>
              <p:nvSpPr>
                <p:cNvPr id="1570" name="Google Shape;1570;p7"/>
                <p:cNvSpPr/>
                <p:nvPr/>
              </p:nvSpPr>
              <p:spPr>
                <a:xfrm>
                  <a:off x="2937671" y="668291"/>
                  <a:ext cx="34216" cy="82648"/>
                </a:xfrm>
                <a:custGeom>
                  <a:avLst/>
                  <a:gdLst/>
                  <a:ahLst/>
                  <a:cxnLst/>
                  <a:rect l="l" t="t" r="r" b="b"/>
                  <a:pathLst>
                    <a:path w="556" h="1343" extrusionOk="0">
                      <a:moveTo>
                        <a:pt x="31" y="0"/>
                      </a:moveTo>
                      <a:cubicBezTo>
                        <a:pt x="21" y="404"/>
                        <a:pt x="1" y="755"/>
                        <a:pt x="9" y="1105"/>
                      </a:cubicBezTo>
                      <a:cubicBezTo>
                        <a:pt x="10" y="1185"/>
                        <a:pt x="104" y="1263"/>
                        <a:pt x="156" y="1343"/>
                      </a:cubicBezTo>
                      <a:cubicBezTo>
                        <a:pt x="236" y="1289"/>
                        <a:pt x="345" y="1255"/>
                        <a:pt x="392" y="1180"/>
                      </a:cubicBezTo>
                      <a:cubicBezTo>
                        <a:pt x="556" y="925"/>
                        <a:pt x="522" y="380"/>
                        <a:pt x="328" y="157"/>
                      </a:cubicBezTo>
                      <a:cubicBezTo>
                        <a:pt x="266" y="84"/>
                        <a:pt x="149" y="59"/>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 name="Google Shape;1571;p7"/>
                <p:cNvSpPr/>
                <p:nvPr/>
              </p:nvSpPr>
              <p:spPr>
                <a:xfrm>
                  <a:off x="2899147" y="749216"/>
                  <a:ext cx="41724" cy="62955"/>
                </a:xfrm>
                <a:custGeom>
                  <a:avLst/>
                  <a:gdLst/>
                  <a:ahLst/>
                  <a:cxnLst/>
                  <a:rect l="l" t="t" r="r" b="b"/>
                  <a:pathLst>
                    <a:path w="678" h="1023" extrusionOk="0">
                      <a:moveTo>
                        <a:pt x="539" y="0"/>
                      </a:moveTo>
                      <a:cubicBezTo>
                        <a:pt x="267" y="148"/>
                        <a:pt x="102" y="370"/>
                        <a:pt x="40" y="665"/>
                      </a:cubicBezTo>
                      <a:cubicBezTo>
                        <a:pt x="14" y="793"/>
                        <a:pt x="1" y="934"/>
                        <a:pt x="146" y="999"/>
                      </a:cubicBezTo>
                      <a:cubicBezTo>
                        <a:pt x="181" y="1015"/>
                        <a:pt x="217" y="1022"/>
                        <a:pt x="252" y="1022"/>
                      </a:cubicBezTo>
                      <a:cubicBezTo>
                        <a:pt x="345" y="1022"/>
                        <a:pt x="429" y="969"/>
                        <a:pt x="481" y="887"/>
                      </a:cubicBezTo>
                      <a:cubicBezTo>
                        <a:pt x="547" y="788"/>
                        <a:pt x="578" y="663"/>
                        <a:pt x="609" y="545"/>
                      </a:cubicBezTo>
                      <a:cubicBezTo>
                        <a:pt x="632" y="459"/>
                        <a:pt x="615" y="362"/>
                        <a:pt x="640" y="277"/>
                      </a:cubicBezTo>
                      <a:cubicBezTo>
                        <a:pt x="678" y="155"/>
                        <a:pt x="665" y="65"/>
                        <a:pt x="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 name="Google Shape;1572;p7"/>
                <p:cNvSpPr/>
                <p:nvPr/>
              </p:nvSpPr>
              <p:spPr>
                <a:xfrm>
                  <a:off x="2974165" y="694384"/>
                  <a:ext cx="28678" cy="74463"/>
                </a:xfrm>
                <a:custGeom>
                  <a:avLst/>
                  <a:gdLst/>
                  <a:ahLst/>
                  <a:cxnLst/>
                  <a:rect l="l" t="t" r="r" b="b"/>
                  <a:pathLst>
                    <a:path w="466" h="1210" extrusionOk="0">
                      <a:moveTo>
                        <a:pt x="1" y="1"/>
                      </a:moveTo>
                      <a:lnTo>
                        <a:pt x="1" y="1"/>
                      </a:lnTo>
                      <a:cubicBezTo>
                        <a:pt x="27" y="361"/>
                        <a:pt x="46" y="699"/>
                        <a:pt x="78" y="1035"/>
                      </a:cubicBezTo>
                      <a:cubicBezTo>
                        <a:pt x="84" y="1096"/>
                        <a:pt x="145" y="1151"/>
                        <a:pt x="181" y="1209"/>
                      </a:cubicBezTo>
                      <a:cubicBezTo>
                        <a:pt x="236" y="1162"/>
                        <a:pt x="321" y="1126"/>
                        <a:pt x="343" y="1066"/>
                      </a:cubicBezTo>
                      <a:cubicBezTo>
                        <a:pt x="466" y="731"/>
                        <a:pt x="355" y="419"/>
                        <a:pt x="213" y="119"/>
                      </a:cubicBezTo>
                      <a:cubicBezTo>
                        <a:pt x="186" y="64"/>
                        <a:pt x="82"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 name="Google Shape;1573;p7"/>
                <p:cNvSpPr/>
                <p:nvPr/>
              </p:nvSpPr>
              <p:spPr>
                <a:xfrm>
                  <a:off x="2966718" y="668906"/>
                  <a:ext cx="52555" cy="26462"/>
                </a:xfrm>
                <a:custGeom>
                  <a:avLst/>
                  <a:gdLst/>
                  <a:ahLst/>
                  <a:cxnLst/>
                  <a:rect l="l" t="t" r="r" b="b"/>
                  <a:pathLst>
                    <a:path w="854" h="430" extrusionOk="0">
                      <a:moveTo>
                        <a:pt x="304" y="0"/>
                      </a:moveTo>
                      <a:cubicBezTo>
                        <a:pt x="203" y="0"/>
                        <a:pt x="101" y="44"/>
                        <a:pt x="1" y="68"/>
                      </a:cubicBezTo>
                      <a:cubicBezTo>
                        <a:pt x="52" y="282"/>
                        <a:pt x="282" y="429"/>
                        <a:pt x="497" y="429"/>
                      </a:cubicBezTo>
                      <a:cubicBezTo>
                        <a:pt x="571" y="429"/>
                        <a:pt x="642" y="412"/>
                        <a:pt x="704" y="374"/>
                      </a:cubicBezTo>
                      <a:cubicBezTo>
                        <a:pt x="840" y="292"/>
                        <a:pt x="853" y="143"/>
                        <a:pt x="709" y="76"/>
                      </a:cubicBezTo>
                      <a:cubicBezTo>
                        <a:pt x="590" y="21"/>
                        <a:pt x="447" y="3"/>
                        <a:pt x="314" y="0"/>
                      </a:cubicBezTo>
                      <a:cubicBezTo>
                        <a:pt x="311" y="0"/>
                        <a:pt x="307"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 name="Google Shape;1574;p7"/>
                <p:cNvSpPr/>
                <p:nvPr/>
              </p:nvSpPr>
              <p:spPr>
                <a:xfrm>
                  <a:off x="2899701" y="696230"/>
                  <a:ext cx="34585" cy="55940"/>
                </a:xfrm>
                <a:custGeom>
                  <a:avLst/>
                  <a:gdLst/>
                  <a:ahLst/>
                  <a:cxnLst/>
                  <a:rect l="l" t="t" r="r" b="b"/>
                  <a:pathLst>
                    <a:path w="562" h="909" extrusionOk="0">
                      <a:moveTo>
                        <a:pt x="561" y="1"/>
                      </a:moveTo>
                      <a:lnTo>
                        <a:pt x="561" y="1"/>
                      </a:lnTo>
                      <a:cubicBezTo>
                        <a:pt x="368" y="239"/>
                        <a:pt x="196" y="434"/>
                        <a:pt x="47" y="646"/>
                      </a:cubicBezTo>
                      <a:cubicBezTo>
                        <a:pt x="0" y="710"/>
                        <a:pt x="14" y="819"/>
                        <a:pt x="0" y="907"/>
                      </a:cubicBezTo>
                      <a:cubicBezTo>
                        <a:pt x="11" y="906"/>
                        <a:pt x="22" y="906"/>
                        <a:pt x="33" y="906"/>
                      </a:cubicBezTo>
                      <a:cubicBezTo>
                        <a:pt x="70" y="906"/>
                        <a:pt x="107" y="908"/>
                        <a:pt x="144" y="908"/>
                      </a:cubicBezTo>
                      <a:cubicBezTo>
                        <a:pt x="190" y="908"/>
                        <a:pt x="234" y="904"/>
                        <a:pt x="271" y="886"/>
                      </a:cubicBezTo>
                      <a:cubicBezTo>
                        <a:pt x="416" y="815"/>
                        <a:pt x="514" y="699"/>
                        <a:pt x="509" y="513"/>
                      </a:cubicBezTo>
                      <a:cubicBezTo>
                        <a:pt x="507" y="358"/>
                        <a:pt x="539" y="202"/>
                        <a:pt x="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 name="Google Shape;1575;p7"/>
                <p:cNvSpPr/>
                <p:nvPr/>
              </p:nvSpPr>
              <p:spPr>
                <a:xfrm>
                  <a:off x="2940564" y="744909"/>
                  <a:ext cx="34524" cy="46709"/>
                </a:xfrm>
                <a:custGeom>
                  <a:avLst/>
                  <a:gdLst/>
                  <a:ahLst/>
                  <a:cxnLst/>
                  <a:rect l="l" t="t" r="r" b="b"/>
                  <a:pathLst>
                    <a:path w="561" h="759" extrusionOk="0">
                      <a:moveTo>
                        <a:pt x="496" y="1"/>
                      </a:moveTo>
                      <a:cubicBezTo>
                        <a:pt x="377" y="74"/>
                        <a:pt x="266" y="148"/>
                        <a:pt x="150" y="217"/>
                      </a:cubicBezTo>
                      <a:cubicBezTo>
                        <a:pt x="30" y="286"/>
                        <a:pt x="0" y="668"/>
                        <a:pt x="119" y="743"/>
                      </a:cubicBezTo>
                      <a:cubicBezTo>
                        <a:pt x="137" y="753"/>
                        <a:pt x="167" y="759"/>
                        <a:pt x="196" y="759"/>
                      </a:cubicBezTo>
                      <a:cubicBezTo>
                        <a:pt x="233" y="759"/>
                        <a:pt x="270" y="750"/>
                        <a:pt x="282" y="734"/>
                      </a:cubicBezTo>
                      <a:cubicBezTo>
                        <a:pt x="377" y="607"/>
                        <a:pt x="480" y="476"/>
                        <a:pt x="527" y="328"/>
                      </a:cubicBezTo>
                      <a:cubicBezTo>
                        <a:pt x="560" y="225"/>
                        <a:pt x="509" y="96"/>
                        <a:pt x="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76" name="Google Shape;1576;p7"/>
              <p:cNvSpPr/>
              <p:nvPr/>
            </p:nvSpPr>
            <p:spPr>
              <a:xfrm>
                <a:off x="698405" y="2603062"/>
                <a:ext cx="108433" cy="101787"/>
              </a:xfrm>
              <a:custGeom>
                <a:avLst/>
                <a:gdLst/>
                <a:ahLst/>
                <a:cxnLst/>
                <a:rect l="l" t="t" r="r" b="b"/>
                <a:pathLst>
                  <a:path w="1762" h="1654" extrusionOk="0">
                    <a:moveTo>
                      <a:pt x="1761" y="0"/>
                    </a:moveTo>
                    <a:cubicBezTo>
                      <a:pt x="1629" y="150"/>
                      <a:pt x="1477" y="315"/>
                      <a:pt x="1334" y="490"/>
                    </a:cubicBezTo>
                    <a:cubicBezTo>
                      <a:pt x="1307" y="524"/>
                      <a:pt x="1308" y="590"/>
                      <a:pt x="1307" y="643"/>
                    </a:cubicBezTo>
                    <a:cubicBezTo>
                      <a:pt x="1298" y="910"/>
                      <a:pt x="1141" y="1131"/>
                      <a:pt x="913" y="1190"/>
                    </a:cubicBezTo>
                    <a:cubicBezTo>
                      <a:pt x="879" y="1199"/>
                      <a:pt x="845" y="1204"/>
                      <a:pt x="813" y="1204"/>
                    </a:cubicBezTo>
                    <a:cubicBezTo>
                      <a:pt x="658" y="1204"/>
                      <a:pt x="534" y="1100"/>
                      <a:pt x="493" y="927"/>
                    </a:cubicBezTo>
                    <a:cubicBezTo>
                      <a:pt x="444" y="719"/>
                      <a:pt x="548" y="521"/>
                      <a:pt x="766" y="469"/>
                    </a:cubicBezTo>
                    <a:lnTo>
                      <a:pt x="766" y="469"/>
                    </a:lnTo>
                    <a:cubicBezTo>
                      <a:pt x="714" y="560"/>
                      <a:pt x="672" y="622"/>
                      <a:pt x="641" y="689"/>
                    </a:cubicBezTo>
                    <a:cubicBezTo>
                      <a:pt x="574" y="834"/>
                      <a:pt x="604" y="1002"/>
                      <a:pt x="711" y="1060"/>
                    </a:cubicBezTo>
                    <a:cubicBezTo>
                      <a:pt x="753" y="1083"/>
                      <a:pt x="794" y="1093"/>
                      <a:pt x="833" y="1093"/>
                    </a:cubicBezTo>
                    <a:cubicBezTo>
                      <a:pt x="921" y="1093"/>
                      <a:pt x="999" y="1041"/>
                      <a:pt x="1066" y="973"/>
                    </a:cubicBezTo>
                    <a:cubicBezTo>
                      <a:pt x="1284" y="753"/>
                      <a:pt x="1205" y="204"/>
                      <a:pt x="924" y="80"/>
                    </a:cubicBezTo>
                    <a:cubicBezTo>
                      <a:pt x="885" y="62"/>
                      <a:pt x="834" y="54"/>
                      <a:pt x="783" y="54"/>
                    </a:cubicBezTo>
                    <a:cubicBezTo>
                      <a:pt x="712" y="54"/>
                      <a:pt x="639" y="69"/>
                      <a:pt x="585" y="97"/>
                    </a:cubicBezTo>
                    <a:cubicBezTo>
                      <a:pt x="181" y="300"/>
                      <a:pt x="1" y="895"/>
                      <a:pt x="205" y="1299"/>
                    </a:cubicBezTo>
                    <a:cubicBezTo>
                      <a:pt x="323" y="1533"/>
                      <a:pt x="551" y="1654"/>
                      <a:pt x="786" y="1654"/>
                    </a:cubicBezTo>
                    <a:cubicBezTo>
                      <a:pt x="980" y="1654"/>
                      <a:pt x="1180" y="1572"/>
                      <a:pt x="1328" y="1404"/>
                    </a:cubicBezTo>
                    <a:cubicBezTo>
                      <a:pt x="1622" y="1071"/>
                      <a:pt x="1721" y="676"/>
                      <a:pt x="1747" y="250"/>
                    </a:cubicBezTo>
                    <a:cubicBezTo>
                      <a:pt x="1753" y="152"/>
                      <a:pt x="1757" y="56"/>
                      <a:pt x="1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 name="Google Shape;1577;p7"/>
              <p:cNvSpPr/>
              <p:nvPr/>
            </p:nvSpPr>
            <p:spPr>
              <a:xfrm>
                <a:off x="925242" y="2648602"/>
                <a:ext cx="184805" cy="200436"/>
              </a:xfrm>
              <a:custGeom>
                <a:avLst/>
                <a:gdLst/>
                <a:ahLst/>
                <a:cxnLst/>
                <a:rect l="l" t="t" r="r" b="b"/>
                <a:pathLst>
                  <a:path w="3003" h="3257" extrusionOk="0">
                    <a:moveTo>
                      <a:pt x="59" y="1"/>
                    </a:moveTo>
                    <a:cubicBezTo>
                      <a:pt x="39" y="14"/>
                      <a:pt x="19" y="27"/>
                      <a:pt x="1" y="41"/>
                    </a:cubicBezTo>
                    <a:cubicBezTo>
                      <a:pt x="88" y="390"/>
                      <a:pt x="142" y="743"/>
                      <a:pt x="336" y="1064"/>
                    </a:cubicBezTo>
                    <a:cubicBezTo>
                      <a:pt x="775" y="1793"/>
                      <a:pt x="1294" y="2446"/>
                      <a:pt x="2030" y="2893"/>
                    </a:cubicBezTo>
                    <a:cubicBezTo>
                      <a:pt x="2248" y="3026"/>
                      <a:pt x="2491" y="3120"/>
                      <a:pt x="2729" y="3221"/>
                    </a:cubicBezTo>
                    <a:cubicBezTo>
                      <a:pt x="2802" y="3252"/>
                      <a:pt x="2893" y="3244"/>
                      <a:pt x="2975" y="3257"/>
                    </a:cubicBezTo>
                    <a:cubicBezTo>
                      <a:pt x="2984" y="3238"/>
                      <a:pt x="2993" y="3221"/>
                      <a:pt x="3002" y="3201"/>
                    </a:cubicBezTo>
                    <a:cubicBezTo>
                      <a:pt x="2956" y="3157"/>
                      <a:pt x="2915" y="3100"/>
                      <a:pt x="2860" y="3071"/>
                    </a:cubicBezTo>
                    <a:cubicBezTo>
                      <a:pt x="1872" y="2523"/>
                      <a:pt x="1161" y="1695"/>
                      <a:pt x="533" y="784"/>
                    </a:cubicBezTo>
                    <a:cubicBezTo>
                      <a:pt x="440" y="650"/>
                      <a:pt x="385" y="489"/>
                      <a:pt x="301" y="349"/>
                    </a:cubicBezTo>
                    <a:cubicBezTo>
                      <a:pt x="229" y="227"/>
                      <a:pt x="141" y="118"/>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 name="Google Shape;1578;p7"/>
              <p:cNvSpPr/>
              <p:nvPr/>
            </p:nvSpPr>
            <p:spPr>
              <a:xfrm>
                <a:off x="927827" y="2719742"/>
                <a:ext cx="140865" cy="176620"/>
              </a:xfrm>
              <a:custGeom>
                <a:avLst/>
                <a:gdLst/>
                <a:ahLst/>
                <a:cxnLst/>
                <a:rect l="l" t="t" r="r" b="b"/>
                <a:pathLst>
                  <a:path w="2289" h="2870" extrusionOk="0">
                    <a:moveTo>
                      <a:pt x="171" y="1"/>
                    </a:moveTo>
                    <a:cubicBezTo>
                      <a:pt x="0" y="995"/>
                      <a:pt x="1432" y="2869"/>
                      <a:pt x="2254" y="2869"/>
                    </a:cubicBezTo>
                    <a:cubicBezTo>
                      <a:pt x="2266" y="2869"/>
                      <a:pt x="2277" y="2869"/>
                      <a:pt x="2289" y="2868"/>
                    </a:cubicBezTo>
                    <a:cubicBezTo>
                      <a:pt x="2193" y="2744"/>
                      <a:pt x="2128" y="2650"/>
                      <a:pt x="2051" y="2563"/>
                    </a:cubicBezTo>
                    <a:cubicBezTo>
                      <a:pt x="1711" y="2176"/>
                      <a:pt x="1351" y="1806"/>
                      <a:pt x="1036" y="1399"/>
                    </a:cubicBezTo>
                    <a:cubicBezTo>
                      <a:pt x="854" y="1164"/>
                      <a:pt x="755" y="867"/>
                      <a:pt x="599" y="610"/>
                    </a:cubicBezTo>
                    <a:cubicBezTo>
                      <a:pt x="463" y="387"/>
                      <a:pt x="299" y="181"/>
                      <a:pt x="1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 name="Google Shape;1579;p7"/>
              <p:cNvSpPr/>
              <p:nvPr/>
            </p:nvSpPr>
            <p:spPr>
              <a:xfrm>
                <a:off x="953613" y="2671064"/>
                <a:ext cx="185358" cy="116988"/>
              </a:xfrm>
              <a:custGeom>
                <a:avLst/>
                <a:gdLst/>
                <a:ahLst/>
                <a:cxnLst/>
                <a:rect l="l" t="t" r="r" b="b"/>
                <a:pathLst>
                  <a:path w="3012" h="1901" extrusionOk="0">
                    <a:moveTo>
                      <a:pt x="0" y="0"/>
                    </a:moveTo>
                    <a:lnTo>
                      <a:pt x="0" y="0"/>
                    </a:lnTo>
                    <a:cubicBezTo>
                      <a:pt x="33" y="559"/>
                      <a:pt x="1865" y="1901"/>
                      <a:pt x="2747" y="1901"/>
                    </a:cubicBezTo>
                    <a:cubicBezTo>
                      <a:pt x="2849" y="1901"/>
                      <a:pt x="2939" y="1883"/>
                      <a:pt x="3011" y="1843"/>
                    </a:cubicBezTo>
                    <a:cubicBezTo>
                      <a:pt x="2903" y="1786"/>
                      <a:pt x="2830" y="1732"/>
                      <a:pt x="2745" y="1706"/>
                    </a:cubicBezTo>
                    <a:cubicBezTo>
                      <a:pt x="2084" y="1499"/>
                      <a:pt x="1494" y="1157"/>
                      <a:pt x="983" y="702"/>
                    </a:cubicBezTo>
                    <a:cubicBezTo>
                      <a:pt x="693" y="444"/>
                      <a:pt x="382" y="233"/>
                      <a:pt x="57" y="34"/>
                    </a:cubicBezTo>
                    <a:cubicBezTo>
                      <a:pt x="38" y="22"/>
                      <a:pt x="20" y="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 name="Google Shape;1580;p7"/>
              <p:cNvSpPr/>
              <p:nvPr/>
            </p:nvSpPr>
            <p:spPr>
              <a:xfrm>
                <a:off x="893365" y="2221080"/>
                <a:ext cx="57540" cy="143819"/>
              </a:xfrm>
              <a:custGeom>
                <a:avLst/>
                <a:gdLst/>
                <a:ahLst/>
                <a:cxnLst/>
                <a:rect l="l" t="t" r="r" b="b"/>
                <a:pathLst>
                  <a:path w="935" h="2337" extrusionOk="0">
                    <a:moveTo>
                      <a:pt x="460" y="0"/>
                    </a:moveTo>
                    <a:cubicBezTo>
                      <a:pt x="429" y="57"/>
                      <a:pt x="407" y="91"/>
                      <a:pt x="393" y="128"/>
                    </a:cubicBezTo>
                    <a:cubicBezTo>
                      <a:pt x="164" y="706"/>
                      <a:pt x="39" y="1306"/>
                      <a:pt x="10" y="1926"/>
                    </a:cubicBezTo>
                    <a:cubicBezTo>
                      <a:pt x="0" y="2160"/>
                      <a:pt x="187" y="2336"/>
                      <a:pt x="404" y="2336"/>
                    </a:cubicBezTo>
                    <a:cubicBezTo>
                      <a:pt x="452" y="2336"/>
                      <a:pt x="501" y="2328"/>
                      <a:pt x="551" y="2309"/>
                    </a:cubicBezTo>
                    <a:cubicBezTo>
                      <a:pt x="743" y="2235"/>
                      <a:pt x="935" y="1957"/>
                      <a:pt x="930" y="1750"/>
                    </a:cubicBezTo>
                    <a:cubicBezTo>
                      <a:pt x="926" y="1606"/>
                      <a:pt x="858" y="1496"/>
                      <a:pt x="727" y="1435"/>
                    </a:cubicBezTo>
                    <a:cubicBezTo>
                      <a:pt x="688" y="1416"/>
                      <a:pt x="650" y="1408"/>
                      <a:pt x="613" y="1408"/>
                    </a:cubicBezTo>
                    <a:cubicBezTo>
                      <a:pt x="539" y="1408"/>
                      <a:pt x="470" y="1442"/>
                      <a:pt x="409" y="1499"/>
                    </a:cubicBezTo>
                    <a:cubicBezTo>
                      <a:pt x="311" y="1590"/>
                      <a:pt x="268" y="1704"/>
                      <a:pt x="324" y="1826"/>
                    </a:cubicBezTo>
                    <a:cubicBezTo>
                      <a:pt x="352" y="1888"/>
                      <a:pt x="418" y="1966"/>
                      <a:pt x="476" y="1974"/>
                    </a:cubicBezTo>
                    <a:cubicBezTo>
                      <a:pt x="479" y="1975"/>
                      <a:pt x="483" y="1975"/>
                      <a:pt x="486" y="1975"/>
                    </a:cubicBezTo>
                    <a:cubicBezTo>
                      <a:pt x="541" y="1975"/>
                      <a:pt x="608" y="1914"/>
                      <a:pt x="661" y="1873"/>
                    </a:cubicBezTo>
                    <a:cubicBezTo>
                      <a:pt x="697" y="1845"/>
                      <a:pt x="717" y="1796"/>
                      <a:pt x="764" y="1725"/>
                    </a:cubicBezTo>
                    <a:lnTo>
                      <a:pt x="764" y="1725"/>
                    </a:lnTo>
                    <a:cubicBezTo>
                      <a:pt x="816" y="1921"/>
                      <a:pt x="741" y="2012"/>
                      <a:pt x="618" y="2072"/>
                    </a:cubicBezTo>
                    <a:cubicBezTo>
                      <a:pt x="574" y="2094"/>
                      <a:pt x="531" y="2105"/>
                      <a:pt x="491" y="2105"/>
                    </a:cubicBezTo>
                    <a:cubicBezTo>
                      <a:pt x="417" y="2105"/>
                      <a:pt x="351" y="2069"/>
                      <a:pt x="293" y="2000"/>
                    </a:cubicBezTo>
                    <a:cubicBezTo>
                      <a:pt x="179" y="1863"/>
                      <a:pt x="170" y="1667"/>
                      <a:pt x="258" y="1507"/>
                    </a:cubicBezTo>
                    <a:cubicBezTo>
                      <a:pt x="290" y="1450"/>
                      <a:pt x="300" y="1378"/>
                      <a:pt x="311" y="1312"/>
                    </a:cubicBezTo>
                    <a:cubicBezTo>
                      <a:pt x="336" y="1161"/>
                      <a:pt x="340" y="1005"/>
                      <a:pt x="381" y="859"/>
                    </a:cubicBezTo>
                    <a:cubicBezTo>
                      <a:pt x="458" y="587"/>
                      <a:pt x="505" y="314"/>
                      <a:pt x="4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 name="Google Shape;1581;p7"/>
              <p:cNvSpPr/>
              <p:nvPr/>
            </p:nvSpPr>
            <p:spPr>
              <a:xfrm>
                <a:off x="950105" y="2571614"/>
                <a:ext cx="87818" cy="68863"/>
              </a:xfrm>
              <a:custGeom>
                <a:avLst/>
                <a:gdLst/>
                <a:ahLst/>
                <a:cxnLst/>
                <a:rect l="l" t="t" r="r" b="b"/>
                <a:pathLst>
                  <a:path w="1427" h="1119" extrusionOk="0">
                    <a:moveTo>
                      <a:pt x="816" y="0"/>
                    </a:moveTo>
                    <a:cubicBezTo>
                      <a:pt x="704" y="0"/>
                      <a:pt x="594" y="74"/>
                      <a:pt x="552" y="178"/>
                    </a:cubicBezTo>
                    <a:cubicBezTo>
                      <a:pt x="490" y="330"/>
                      <a:pt x="581" y="569"/>
                      <a:pt x="733" y="600"/>
                    </a:cubicBezTo>
                    <a:cubicBezTo>
                      <a:pt x="741" y="602"/>
                      <a:pt x="749" y="602"/>
                      <a:pt x="757" y="602"/>
                    </a:cubicBezTo>
                    <a:cubicBezTo>
                      <a:pt x="817" y="602"/>
                      <a:pt x="890" y="565"/>
                      <a:pt x="945" y="532"/>
                    </a:cubicBezTo>
                    <a:cubicBezTo>
                      <a:pt x="989" y="503"/>
                      <a:pt x="1013" y="440"/>
                      <a:pt x="1049" y="385"/>
                    </a:cubicBezTo>
                    <a:lnTo>
                      <a:pt x="1049" y="385"/>
                    </a:lnTo>
                    <a:cubicBezTo>
                      <a:pt x="1132" y="524"/>
                      <a:pt x="1028" y="703"/>
                      <a:pt x="858" y="734"/>
                    </a:cubicBezTo>
                    <a:cubicBezTo>
                      <a:pt x="835" y="738"/>
                      <a:pt x="813" y="740"/>
                      <a:pt x="792" y="740"/>
                    </a:cubicBezTo>
                    <a:cubicBezTo>
                      <a:pt x="671" y="740"/>
                      <a:pt x="577" y="674"/>
                      <a:pt x="507" y="570"/>
                    </a:cubicBezTo>
                    <a:cubicBezTo>
                      <a:pt x="343" y="331"/>
                      <a:pt x="346" y="330"/>
                      <a:pt x="0" y="201"/>
                    </a:cubicBezTo>
                    <a:lnTo>
                      <a:pt x="0" y="201"/>
                    </a:lnTo>
                    <a:cubicBezTo>
                      <a:pt x="209" y="542"/>
                      <a:pt x="323" y="900"/>
                      <a:pt x="691" y="1060"/>
                    </a:cubicBezTo>
                    <a:cubicBezTo>
                      <a:pt x="779" y="1098"/>
                      <a:pt x="856" y="1118"/>
                      <a:pt x="926" y="1118"/>
                    </a:cubicBezTo>
                    <a:cubicBezTo>
                      <a:pt x="1038" y="1118"/>
                      <a:pt x="1132" y="1066"/>
                      <a:pt x="1220" y="957"/>
                    </a:cubicBezTo>
                    <a:cubicBezTo>
                      <a:pt x="1389" y="753"/>
                      <a:pt x="1427" y="490"/>
                      <a:pt x="1286" y="322"/>
                    </a:cubicBezTo>
                    <a:cubicBezTo>
                      <a:pt x="1189" y="209"/>
                      <a:pt x="1066" y="108"/>
                      <a:pt x="936" y="33"/>
                    </a:cubicBezTo>
                    <a:cubicBezTo>
                      <a:pt x="898" y="11"/>
                      <a:pt x="857"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82" name="Google Shape;1582;p7"/>
              <p:cNvGrpSpPr/>
              <p:nvPr/>
            </p:nvGrpSpPr>
            <p:grpSpPr>
              <a:xfrm>
                <a:off x="920688" y="2132708"/>
                <a:ext cx="188067" cy="427644"/>
                <a:chOff x="920688" y="2132708"/>
                <a:chExt cx="188067" cy="427644"/>
              </a:xfrm>
            </p:grpSpPr>
            <p:sp>
              <p:nvSpPr>
                <p:cNvPr id="1583" name="Google Shape;1583;p7"/>
                <p:cNvSpPr/>
                <p:nvPr/>
              </p:nvSpPr>
              <p:spPr>
                <a:xfrm>
                  <a:off x="980936" y="2207603"/>
                  <a:ext cx="98649" cy="129234"/>
                </a:xfrm>
                <a:custGeom>
                  <a:avLst/>
                  <a:gdLst/>
                  <a:ahLst/>
                  <a:cxnLst/>
                  <a:rect l="l" t="t" r="r" b="b"/>
                  <a:pathLst>
                    <a:path w="1603" h="2100" extrusionOk="0">
                      <a:moveTo>
                        <a:pt x="0" y="0"/>
                      </a:moveTo>
                      <a:lnTo>
                        <a:pt x="0" y="0"/>
                      </a:lnTo>
                      <a:cubicBezTo>
                        <a:pt x="62" y="446"/>
                        <a:pt x="107" y="894"/>
                        <a:pt x="193" y="1334"/>
                      </a:cubicBezTo>
                      <a:cubicBezTo>
                        <a:pt x="217" y="1462"/>
                        <a:pt x="331" y="1594"/>
                        <a:pt x="437" y="1681"/>
                      </a:cubicBezTo>
                      <a:cubicBezTo>
                        <a:pt x="701" y="1894"/>
                        <a:pt x="1019" y="2004"/>
                        <a:pt x="1370" y="2099"/>
                      </a:cubicBezTo>
                      <a:cubicBezTo>
                        <a:pt x="1412" y="1519"/>
                        <a:pt x="1603" y="952"/>
                        <a:pt x="1263" y="408"/>
                      </a:cubicBezTo>
                      <a:cubicBezTo>
                        <a:pt x="1208" y="320"/>
                        <a:pt x="1141" y="300"/>
                        <a:pt x="1040" y="280"/>
                      </a:cubicBezTo>
                      <a:cubicBezTo>
                        <a:pt x="735" y="218"/>
                        <a:pt x="435" y="127"/>
                        <a:pt x="135" y="48"/>
                      </a:cubicBezTo>
                      <a:cubicBezTo>
                        <a:pt x="84" y="34"/>
                        <a:pt x="36"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 name="Google Shape;1584;p7"/>
                <p:cNvSpPr/>
                <p:nvPr/>
              </p:nvSpPr>
              <p:spPr>
                <a:xfrm>
                  <a:off x="941243" y="2317391"/>
                  <a:ext cx="82341" cy="150342"/>
                </a:xfrm>
                <a:custGeom>
                  <a:avLst/>
                  <a:gdLst/>
                  <a:ahLst/>
                  <a:cxnLst/>
                  <a:rect l="l" t="t" r="r" b="b"/>
                  <a:pathLst>
                    <a:path w="1338" h="2443" extrusionOk="0">
                      <a:moveTo>
                        <a:pt x="813" y="0"/>
                      </a:moveTo>
                      <a:cubicBezTo>
                        <a:pt x="802" y="9"/>
                        <a:pt x="785" y="20"/>
                        <a:pt x="776" y="35"/>
                      </a:cubicBezTo>
                      <a:cubicBezTo>
                        <a:pt x="610" y="306"/>
                        <a:pt x="444" y="578"/>
                        <a:pt x="281" y="851"/>
                      </a:cubicBezTo>
                      <a:cubicBezTo>
                        <a:pt x="1" y="1322"/>
                        <a:pt x="177" y="1952"/>
                        <a:pt x="656" y="2213"/>
                      </a:cubicBezTo>
                      <a:cubicBezTo>
                        <a:pt x="775" y="2278"/>
                        <a:pt x="885" y="2359"/>
                        <a:pt x="1013" y="2442"/>
                      </a:cubicBezTo>
                      <a:cubicBezTo>
                        <a:pt x="1194" y="2041"/>
                        <a:pt x="1278" y="1622"/>
                        <a:pt x="1327" y="1196"/>
                      </a:cubicBezTo>
                      <a:cubicBezTo>
                        <a:pt x="1337" y="1105"/>
                        <a:pt x="1288" y="1003"/>
                        <a:pt x="1248" y="914"/>
                      </a:cubicBezTo>
                      <a:cubicBezTo>
                        <a:pt x="1108" y="610"/>
                        <a:pt x="961" y="310"/>
                        <a:pt x="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 name="Google Shape;1585;p7"/>
                <p:cNvSpPr/>
                <p:nvPr/>
              </p:nvSpPr>
              <p:spPr>
                <a:xfrm>
                  <a:off x="997922" y="2315729"/>
                  <a:ext cx="110834" cy="153296"/>
                </a:xfrm>
                <a:custGeom>
                  <a:avLst/>
                  <a:gdLst/>
                  <a:ahLst/>
                  <a:cxnLst/>
                  <a:rect l="l" t="t" r="r" b="b"/>
                  <a:pathLst>
                    <a:path w="1801" h="2491" extrusionOk="0">
                      <a:moveTo>
                        <a:pt x="0" y="0"/>
                      </a:moveTo>
                      <a:lnTo>
                        <a:pt x="0" y="0"/>
                      </a:lnTo>
                      <a:cubicBezTo>
                        <a:pt x="81" y="178"/>
                        <a:pt x="143" y="310"/>
                        <a:pt x="200" y="444"/>
                      </a:cubicBezTo>
                      <a:cubicBezTo>
                        <a:pt x="313" y="712"/>
                        <a:pt x="426" y="978"/>
                        <a:pt x="536" y="1247"/>
                      </a:cubicBezTo>
                      <a:cubicBezTo>
                        <a:pt x="546" y="1268"/>
                        <a:pt x="547" y="1291"/>
                        <a:pt x="558" y="1309"/>
                      </a:cubicBezTo>
                      <a:cubicBezTo>
                        <a:pt x="861" y="1742"/>
                        <a:pt x="1211" y="2132"/>
                        <a:pt x="1632" y="2491"/>
                      </a:cubicBezTo>
                      <a:cubicBezTo>
                        <a:pt x="1801" y="2081"/>
                        <a:pt x="1777" y="1702"/>
                        <a:pt x="1575" y="1337"/>
                      </a:cubicBezTo>
                      <a:cubicBezTo>
                        <a:pt x="1510" y="1218"/>
                        <a:pt x="1415" y="1113"/>
                        <a:pt x="1341" y="999"/>
                      </a:cubicBezTo>
                      <a:cubicBezTo>
                        <a:pt x="1280" y="908"/>
                        <a:pt x="1201" y="817"/>
                        <a:pt x="1178" y="717"/>
                      </a:cubicBezTo>
                      <a:cubicBezTo>
                        <a:pt x="1136" y="522"/>
                        <a:pt x="1015" y="457"/>
                        <a:pt x="842" y="398"/>
                      </a:cubicBezTo>
                      <a:cubicBezTo>
                        <a:pt x="612" y="317"/>
                        <a:pt x="393" y="197"/>
                        <a:pt x="170" y="92"/>
                      </a:cubicBezTo>
                      <a:cubicBezTo>
                        <a:pt x="129" y="69"/>
                        <a:pt x="88" y="4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 name="Google Shape;1586;p7"/>
                <p:cNvSpPr/>
                <p:nvPr/>
              </p:nvSpPr>
              <p:spPr>
                <a:xfrm>
                  <a:off x="1038107" y="2417763"/>
                  <a:ext cx="55694" cy="139942"/>
                </a:xfrm>
                <a:custGeom>
                  <a:avLst/>
                  <a:gdLst/>
                  <a:ahLst/>
                  <a:cxnLst/>
                  <a:rect l="l" t="t" r="r" b="b"/>
                  <a:pathLst>
                    <a:path w="905" h="2274" extrusionOk="0">
                      <a:moveTo>
                        <a:pt x="0" y="0"/>
                      </a:moveTo>
                      <a:lnTo>
                        <a:pt x="0" y="0"/>
                      </a:lnTo>
                      <a:cubicBezTo>
                        <a:pt x="176" y="775"/>
                        <a:pt x="115" y="1564"/>
                        <a:pt x="473" y="2274"/>
                      </a:cubicBezTo>
                      <a:cubicBezTo>
                        <a:pt x="497" y="1820"/>
                        <a:pt x="716" y="1440"/>
                        <a:pt x="890" y="1042"/>
                      </a:cubicBezTo>
                      <a:cubicBezTo>
                        <a:pt x="905" y="1011"/>
                        <a:pt x="884" y="946"/>
                        <a:pt x="858" y="918"/>
                      </a:cubicBezTo>
                      <a:cubicBezTo>
                        <a:pt x="584" y="619"/>
                        <a:pt x="304" y="3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 name="Google Shape;1587;p7"/>
                <p:cNvSpPr/>
                <p:nvPr/>
              </p:nvSpPr>
              <p:spPr>
                <a:xfrm>
                  <a:off x="944381" y="2207726"/>
                  <a:ext cx="43324" cy="150281"/>
                </a:xfrm>
                <a:custGeom>
                  <a:avLst/>
                  <a:gdLst/>
                  <a:ahLst/>
                  <a:cxnLst/>
                  <a:rect l="l" t="t" r="r" b="b"/>
                  <a:pathLst>
                    <a:path w="704" h="2442" extrusionOk="0">
                      <a:moveTo>
                        <a:pt x="428" y="1"/>
                      </a:moveTo>
                      <a:lnTo>
                        <a:pt x="428" y="1"/>
                      </a:lnTo>
                      <a:cubicBezTo>
                        <a:pt x="428" y="1"/>
                        <a:pt x="428" y="1"/>
                        <a:pt x="428" y="1"/>
                      </a:cubicBezTo>
                      <a:cubicBezTo>
                        <a:pt x="290" y="346"/>
                        <a:pt x="149" y="695"/>
                        <a:pt x="12" y="1044"/>
                      </a:cubicBezTo>
                      <a:cubicBezTo>
                        <a:pt x="0" y="1073"/>
                        <a:pt x="10" y="1121"/>
                        <a:pt x="25" y="1151"/>
                      </a:cubicBezTo>
                      <a:cubicBezTo>
                        <a:pt x="239" y="1553"/>
                        <a:pt x="316" y="1973"/>
                        <a:pt x="203" y="2424"/>
                      </a:cubicBezTo>
                      <a:cubicBezTo>
                        <a:pt x="222" y="2429"/>
                        <a:pt x="239" y="2434"/>
                        <a:pt x="256" y="2441"/>
                      </a:cubicBezTo>
                      <a:cubicBezTo>
                        <a:pt x="404" y="2147"/>
                        <a:pt x="552" y="1850"/>
                        <a:pt x="700" y="1556"/>
                      </a:cubicBezTo>
                      <a:cubicBezTo>
                        <a:pt x="703" y="1551"/>
                        <a:pt x="704" y="1545"/>
                        <a:pt x="703" y="1540"/>
                      </a:cubicBezTo>
                      <a:cubicBezTo>
                        <a:pt x="617" y="1033"/>
                        <a:pt x="532" y="527"/>
                        <a:pt x="445" y="20"/>
                      </a:cubicBezTo>
                      <a:cubicBezTo>
                        <a:pt x="442" y="10"/>
                        <a:pt x="429" y="1"/>
                        <a:pt x="4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 name="Google Shape;1588;p7"/>
                <p:cNvSpPr/>
                <p:nvPr/>
              </p:nvSpPr>
              <p:spPr>
                <a:xfrm>
                  <a:off x="1008260" y="2415979"/>
                  <a:ext cx="48309" cy="144373"/>
                </a:xfrm>
                <a:custGeom>
                  <a:avLst/>
                  <a:gdLst/>
                  <a:ahLst/>
                  <a:cxnLst/>
                  <a:rect l="l" t="t" r="r" b="b"/>
                  <a:pathLst>
                    <a:path w="785" h="2346" extrusionOk="0">
                      <a:moveTo>
                        <a:pt x="348" y="0"/>
                      </a:moveTo>
                      <a:cubicBezTo>
                        <a:pt x="240" y="294"/>
                        <a:pt x="135" y="586"/>
                        <a:pt x="31" y="877"/>
                      </a:cubicBezTo>
                      <a:cubicBezTo>
                        <a:pt x="16" y="917"/>
                        <a:pt x="1" y="963"/>
                        <a:pt x="6" y="1002"/>
                      </a:cubicBezTo>
                      <a:cubicBezTo>
                        <a:pt x="34" y="1186"/>
                        <a:pt x="68" y="1368"/>
                        <a:pt x="106" y="1549"/>
                      </a:cubicBezTo>
                      <a:cubicBezTo>
                        <a:pt x="192" y="1947"/>
                        <a:pt x="460" y="2188"/>
                        <a:pt x="785" y="2345"/>
                      </a:cubicBezTo>
                      <a:cubicBezTo>
                        <a:pt x="689" y="1965"/>
                        <a:pt x="573" y="1581"/>
                        <a:pt x="501" y="1187"/>
                      </a:cubicBezTo>
                      <a:cubicBezTo>
                        <a:pt x="426" y="793"/>
                        <a:pt x="395" y="388"/>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 name="Google Shape;1589;p7"/>
                <p:cNvSpPr/>
                <p:nvPr/>
              </p:nvSpPr>
              <p:spPr>
                <a:xfrm>
                  <a:off x="949305" y="2132708"/>
                  <a:ext cx="96802" cy="87694"/>
                </a:xfrm>
                <a:custGeom>
                  <a:avLst/>
                  <a:gdLst/>
                  <a:ahLst/>
                  <a:cxnLst/>
                  <a:rect l="l" t="t" r="r" b="b"/>
                  <a:pathLst>
                    <a:path w="1573" h="1425" extrusionOk="0">
                      <a:moveTo>
                        <a:pt x="119" y="0"/>
                      </a:moveTo>
                      <a:cubicBezTo>
                        <a:pt x="60" y="217"/>
                        <a:pt x="0" y="427"/>
                        <a:pt x="139" y="667"/>
                      </a:cubicBezTo>
                      <a:cubicBezTo>
                        <a:pt x="308" y="957"/>
                        <a:pt x="524" y="1146"/>
                        <a:pt x="849" y="1223"/>
                      </a:cubicBezTo>
                      <a:cubicBezTo>
                        <a:pt x="1085" y="1279"/>
                        <a:pt x="1316" y="1357"/>
                        <a:pt x="1549" y="1425"/>
                      </a:cubicBezTo>
                      <a:cubicBezTo>
                        <a:pt x="1558" y="1404"/>
                        <a:pt x="1565" y="1382"/>
                        <a:pt x="1572" y="1360"/>
                      </a:cubicBezTo>
                      <a:cubicBezTo>
                        <a:pt x="1090" y="908"/>
                        <a:pt x="607" y="458"/>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 name="Google Shape;1590;p7"/>
                <p:cNvSpPr/>
                <p:nvPr/>
              </p:nvSpPr>
              <p:spPr>
                <a:xfrm>
                  <a:off x="920688" y="2168217"/>
                  <a:ext cx="40309" cy="97664"/>
                </a:xfrm>
                <a:custGeom>
                  <a:avLst/>
                  <a:gdLst/>
                  <a:ahLst/>
                  <a:cxnLst/>
                  <a:rect l="l" t="t" r="r" b="b"/>
                  <a:pathLst>
                    <a:path w="655" h="1587" extrusionOk="0">
                      <a:moveTo>
                        <a:pt x="437" y="1"/>
                      </a:moveTo>
                      <a:cubicBezTo>
                        <a:pt x="92" y="524"/>
                        <a:pt x="0" y="1127"/>
                        <a:pt x="313" y="1586"/>
                      </a:cubicBezTo>
                      <a:cubicBezTo>
                        <a:pt x="486" y="1244"/>
                        <a:pt x="630" y="905"/>
                        <a:pt x="646" y="544"/>
                      </a:cubicBezTo>
                      <a:cubicBezTo>
                        <a:pt x="654" y="374"/>
                        <a:pt x="517" y="197"/>
                        <a:pt x="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91" name="Google Shape;1591;p7"/>
              <p:cNvSpPr/>
              <p:nvPr/>
            </p:nvSpPr>
            <p:spPr>
              <a:xfrm>
                <a:off x="749237" y="2525951"/>
                <a:ext cx="63694" cy="56801"/>
              </a:xfrm>
              <a:custGeom>
                <a:avLst/>
                <a:gdLst/>
                <a:ahLst/>
                <a:cxnLst/>
                <a:rect l="l" t="t" r="r" b="b"/>
                <a:pathLst>
                  <a:path w="1035" h="923" extrusionOk="0">
                    <a:moveTo>
                      <a:pt x="991" y="0"/>
                    </a:moveTo>
                    <a:cubicBezTo>
                      <a:pt x="864" y="174"/>
                      <a:pt x="735" y="344"/>
                      <a:pt x="612" y="520"/>
                    </a:cubicBezTo>
                    <a:cubicBezTo>
                      <a:pt x="555" y="603"/>
                      <a:pt x="492" y="678"/>
                      <a:pt x="392" y="678"/>
                    </a:cubicBezTo>
                    <a:cubicBezTo>
                      <a:pt x="378" y="678"/>
                      <a:pt x="363" y="677"/>
                      <a:pt x="347" y="674"/>
                    </a:cubicBezTo>
                    <a:cubicBezTo>
                      <a:pt x="296" y="663"/>
                      <a:pt x="254" y="609"/>
                      <a:pt x="222" y="560"/>
                    </a:cubicBezTo>
                    <a:lnTo>
                      <a:pt x="222" y="560"/>
                    </a:lnTo>
                    <a:cubicBezTo>
                      <a:pt x="225" y="560"/>
                      <a:pt x="227" y="560"/>
                      <a:pt x="230" y="560"/>
                    </a:cubicBezTo>
                    <a:cubicBezTo>
                      <a:pt x="467" y="560"/>
                      <a:pt x="574" y="460"/>
                      <a:pt x="544" y="262"/>
                    </a:cubicBezTo>
                    <a:cubicBezTo>
                      <a:pt x="528" y="164"/>
                      <a:pt x="474" y="108"/>
                      <a:pt x="393" y="108"/>
                    </a:cubicBezTo>
                    <a:cubicBezTo>
                      <a:pt x="371" y="108"/>
                      <a:pt x="346" y="112"/>
                      <a:pt x="319" y="121"/>
                    </a:cubicBezTo>
                    <a:cubicBezTo>
                      <a:pt x="152" y="176"/>
                      <a:pt x="59" y="302"/>
                      <a:pt x="28" y="468"/>
                    </a:cubicBezTo>
                    <a:cubicBezTo>
                      <a:pt x="0" y="623"/>
                      <a:pt x="89" y="812"/>
                      <a:pt x="216" y="878"/>
                    </a:cubicBezTo>
                    <a:cubicBezTo>
                      <a:pt x="275" y="909"/>
                      <a:pt x="332" y="923"/>
                      <a:pt x="387" y="923"/>
                    </a:cubicBezTo>
                    <a:cubicBezTo>
                      <a:pt x="477" y="923"/>
                      <a:pt x="564" y="887"/>
                      <a:pt x="647" y="827"/>
                    </a:cubicBezTo>
                    <a:cubicBezTo>
                      <a:pt x="918" y="628"/>
                      <a:pt x="993" y="336"/>
                      <a:pt x="1034" y="29"/>
                    </a:cubicBezTo>
                    <a:cubicBezTo>
                      <a:pt x="1019" y="19"/>
                      <a:pt x="1004" y="10"/>
                      <a:pt x="9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 name="Google Shape;1592;p7"/>
              <p:cNvSpPr/>
              <p:nvPr/>
            </p:nvSpPr>
            <p:spPr>
              <a:xfrm>
                <a:off x="917981" y="2259666"/>
                <a:ext cx="32432" cy="44801"/>
              </a:xfrm>
              <a:custGeom>
                <a:avLst/>
                <a:gdLst/>
                <a:ahLst/>
                <a:cxnLst/>
                <a:rect l="l" t="t" r="r" b="b"/>
                <a:pathLst>
                  <a:path w="527" h="728" extrusionOk="0">
                    <a:moveTo>
                      <a:pt x="197" y="0"/>
                    </a:moveTo>
                    <a:cubicBezTo>
                      <a:pt x="182" y="2"/>
                      <a:pt x="167" y="3"/>
                      <a:pt x="153" y="4"/>
                    </a:cubicBezTo>
                    <a:cubicBezTo>
                      <a:pt x="100" y="233"/>
                      <a:pt x="47" y="462"/>
                      <a:pt x="1" y="667"/>
                    </a:cubicBezTo>
                    <a:cubicBezTo>
                      <a:pt x="181" y="688"/>
                      <a:pt x="336" y="706"/>
                      <a:pt x="527" y="727"/>
                    </a:cubicBezTo>
                    <a:cubicBezTo>
                      <a:pt x="420" y="493"/>
                      <a:pt x="308" y="246"/>
                      <a:pt x="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93" name="Google Shape;1593;p7"/>
              <p:cNvGrpSpPr/>
              <p:nvPr/>
            </p:nvGrpSpPr>
            <p:grpSpPr>
              <a:xfrm>
                <a:off x="721729" y="2221080"/>
                <a:ext cx="154035" cy="287332"/>
                <a:chOff x="721729" y="2221080"/>
                <a:chExt cx="154035" cy="287332"/>
              </a:xfrm>
            </p:grpSpPr>
            <p:sp>
              <p:nvSpPr>
                <p:cNvPr id="1594" name="Google Shape;1594;p7"/>
                <p:cNvSpPr/>
                <p:nvPr/>
              </p:nvSpPr>
              <p:spPr>
                <a:xfrm>
                  <a:off x="728437" y="2278990"/>
                  <a:ext cx="125234" cy="104310"/>
                </a:xfrm>
                <a:custGeom>
                  <a:avLst/>
                  <a:gdLst/>
                  <a:ahLst/>
                  <a:cxnLst/>
                  <a:rect l="l" t="t" r="r" b="b"/>
                  <a:pathLst>
                    <a:path w="2035" h="1695" extrusionOk="0">
                      <a:moveTo>
                        <a:pt x="2034" y="0"/>
                      </a:moveTo>
                      <a:lnTo>
                        <a:pt x="2034" y="0"/>
                      </a:lnTo>
                      <a:cubicBezTo>
                        <a:pt x="1758" y="168"/>
                        <a:pt x="1472" y="221"/>
                        <a:pt x="1178" y="221"/>
                      </a:cubicBezTo>
                      <a:cubicBezTo>
                        <a:pt x="1131" y="221"/>
                        <a:pt x="1084" y="220"/>
                        <a:pt x="1038" y="217"/>
                      </a:cubicBezTo>
                      <a:cubicBezTo>
                        <a:pt x="1033" y="217"/>
                        <a:pt x="1028" y="217"/>
                        <a:pt x="1023" y="217"/>
                      </a:cubicBezTo>
                      <a:cubicBezTo>
                        <a:pt x="932" y="217"/>
                        <a:pt x="878" y="265"/>
                        <a:pt x="881" y="361"/>
                      </a:cubicBezTo>
                      <a:cubicBezTo>
                        <a:pt x="886" y="728"/>
                        <a:pt x="681" y="959"/>
                        <a:pt x="390" y="1141"/>
                      </a:cubicBezTo>
                      <a:cubicBezTo>
                        <a:pt x="197" y="1260"/>
                        <a:pt x="78" y="1443"/>
                        <a:pt x="1" y="1651"/>
                      </a:cubicBezTo>
                      <a:cubicBezTo>
                        <a:pt x="10" y="1667"/>
                        <a:pt x="19" y="1681"/>
                        <a:pt x="28" y="1694"/>
                      </a:cubicBezTo>
                      <a:cubicBezTo>
                        <a:pt x="270" y="1611"/>
                        <a:pt x="514" y="1532"/>
                        <a:pt x="753" y="1438"/>
                      </a:cubicBezTo>
                      <a:cubicBezTo>
                        <a:pt x="835" y="1405"/>
                        <a:pt x="906" y="1340"/>
                        <a:pt x="975" y="1280"/>
                      </a:cubicBezTo>
                      <a:cubicBezTo>
                        <a:pt x="1164" y="1121"/>
                        <a:pt x="1350" y="958"/>
                        <a:pt x="1535" y="796"/>
                      </a:cubicBezTo>
                      <a:cubicBezTo>
                        <a:pt x="1759" y="602"/>
                        <a:pt x="1950" y="387"/>
                        <a:pt x="2023" y="90"/>
                      </a:cubicBezTo>
                      <a:cubicBezTo>
                        <a:pt x="2028" y="70"/>
                        <a:pt x="2028" y="5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 name="Google Shape;1595;p7"/>
                <p:cNvSpPr/>
                <p:nvPr/>
              </p:nvSpPr>
              <p:spPr>
                <a:xfrm>
                  <a:off x="786100" y="2221080"/>
                  <a:ext cx="89664" cy="65294"/>
                </a:xfrm>
                <a:custGeom>
                  <a:avLst/>
                  <a:gdLst/>
                  <a:ahLst/>
                  <a:cxnLst/>
                  <a:rect l="l" t="t" r="r" b="b"/>
                  <a:pathLst>
                    <a:path w="1457" h="1061" extrusionOk="0">
                      <a:moveTo>
                        <a:pt x="1457" y="0"/>
                      </a:moveTo>
                      <a:lnTo>
                        <a:pt x="1457" y="0"/>
                      </a:lnTo>
                      <a:cubicBezTo>
                        <a:pt x="1165" y="115"/>
                        <a:pt x="879" y="220"/>
                        <a:pt x="601" y="341"/>
                      </a:cubicBezTo>
                      <a:cubicBezTo>
                        <a:pt x="290" y="476"/>
                        <a:pt x="110" y="732"/>
                        <a:pt x="0" y="1060"/>
                      </a:cubicBezTo>
                      <a:cubicBezTo>
                        <a:pt x="42" y="1061"/>
                        <a:pt x="82" y="1061"/>
                        <a:pt x="123" y="1061"/>
                      </a:cubicBezTo>
                      <a:cubicBezTo>
                        <a:pt x="451" y="1061"/>
                        <a:pt x="758" y="1034"/>
                        <a:pt x="1033" y="852"/>
                      </a:cubicBezTo>
                      <a:cubicBezTo>
                        <a:pt x="1087" y="817"/>
                        <a:pt x="1153" y="778"/>
                        <a:pt x="1177" y="723"/>
                      </a:cubicBezTo>
                      <a:cubicBezTo>
                        <a:pt x="1277" y="485"/>
                        <a:pt x="1365" y="239"/>
                        <a:pt x="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 name="Google Shape;1596;p7"/>
                <p:cNvSpPr/>
                <p:nvPr/>
              </p:nvSpPr>
              <p:spPr>
                <a:xfrm>
                  <a:off x="787392" y="2320468"/>
                  <a:ext cx="56740" cy="100126"/>
                </a:xfrm>
                <a:custGeom>
                  <a:avLst/>
                  <a:gdLst/>
                  <a:ahLst/>
                  <a:cxnLst/>
                  <a:rect l="l" t="t" r="r" b="b"/>
                  <a:pathLst>
                    <a:path w="922" h="1627" extrusionOk="0">
                      <a:moveTo>
                        <a:pt x="879" y="1"/>
                      </a:moveTo>
                      <a:cubicBezTo>
                        <a:pt x="601" y="251"/>
                        <a:pt x="321" y="498"/>
                        <a:pt x="49" y="754"/>
                      </a:cubicBezTo>
                      <a:cubicBezTo>
                        <a:pt x="13" y="786"/>
                        <a:pt x="0" y="867"/>
                        <a:pt x="11" y="919"/>
                      </a:cubicBezTo>
                      <a:cubicBezTo>
                        <a:pt x="61" y="1152"/>
                        <a:pt x="124" y="1384"/>
                        <a:pt x="183" y="1627"/>
                      </a:cubicBezTo>
                      <a:cubicBezTo>
                        <a:pt x="440" y="1552"/>
                        <a:pt x="605" y="1435"/>
                        <a:pt x="658" y="1177"/>
                      </a:cubicBezTo>
                      <a:cubicBezTo>
                        <a:pt x="736" y="791"/>
                        <a:pt x="833" y="409"/>
                        <a:pt x="921" y="26"/>
                      </a:cubicBezTo>
                      <a:cubicBezTo>
                        <a:pt x="907" y="17"/>
                        <a:pt x="894" y="8"/>
                        <a:pt x="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 name="Google Shape;1597;p7"/>
                <p:cNvSpPr/>
                <p:nvPr/>
              </p:nvSpPr>
              <p:spPr>
                <a:xfrm>
                  <a:off x="722590" y="2376654"/>
                  <a:ext cx="51817" cy="80987"/>
                </a:xfrm>
                <a:custGeom>
                  <a:avLst/>
                  <a:gdLst/>
                  <a:ahLst/>
                  <a:cxnLst/>
                  <a:rect l="l" t="t" r="r" b="b"/>
                  <a:pathLst>
                    <a:path w="842" h="1316" extrusionOk="0">
                      <a:moveTo>
                        <a:pt x="841" y="1"/>
                      </a:moveTo>
                      <a:lnTo>
                        <a:pt x="841" y="1"/>
                      </a:lnTo>
                      <a:cubicBezTo>
                        <a:pt x="595" y="68"/>
                        <a:pt x="378" y="127"/>
                        <a:pt x="161" y="189"/>
                      </a:cubicBezTo>
                      <a:cubicBezTo>
                        <a:pt x="61" y="218"/>
                        <a:pt x="5" y="286"/>
                        <a:pt x="5" y="394"/>
                      </a:cubicBezTo>
                      <a:cubicBezTo>
                        <a:pt x="4" y="693"/>
                        <a:pt x="2" y="992"/>
                        <a:pt x="0" y="1290"/>
                      </a:cubicBezTo>
                      <a:cubicBezTo>
                        <a:pt x="21" y="1299"/>
                        <a:pt x="42" y="1309"/>
                        <a:pt x="63" y="1316"/>
                      </a:cubicBezTo>
                      <a:cubicBezTo>
                        <a:pt x="198" y="1257"/>
                        <a:pt x="335" y="1201"/>
                        <a:pt x="465" y="1134"/>
                      </a:cubicBezTo>
                      <a:cubicBezTo>
                        <a:pt x="500" y="1116"/>
                        <a:pt x="533" y="1063"/>
                        <a:pt x="539" y="1021"/>
                      </a:cubicBezTo>
                      <a:cubicBezTo>
                        <a:pt x="583" y="673"/>
                        <a:pt x="635" y="327"/>
                        <a:pt x="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 name="Google Shape;1598;p7"/>
                <p:cNvSpPr/>
                <p:nvPr/>
              </p:nvSpPr>
              <p:spPr>
                <a:xfrm>
                  <a:off x="753914" y="2378993"/>
                  <a:ext cx="40616" cy="104618"/>
                </a:xfrm>
                <a:custGeom>
                  <a:avLst/>
                  <a:gdLst/>
                  <a:ahLst/>
                  <a:cxnLst/>
                  <a:rect l="l" t="t" r="r" b="b"/>
                  <a:pathLst>
                    <a:path w="660" h="1700" extrusionOk="0">
                      <a:moveTo>
                        <a:pt x="438" y="0"/>
                      </a:moveTo>
                      <a:cubicBezTo>
                        <a:pt x="133" y="564"/>
                        <a:pt x="1" y="1106"/>
                        <a:pt x="322" y="1699"/>
                      </a:cubicBezTo>
                      <a:cubicBezTo>
                        <a:pt x="349" y="1612"/>
                        <a:pt x="386" y="1531"/>
                        <a:pt x="399" y="1447"/>
                      </a:cubicBezTo>
                      <a:cubicBezTo>
                        <a:pt x="419" y="1323"/>
                        <a:pt x="415" y="1195"/>
                        <a:pt x="436" y="1071"/>
                      </a:cubicBezTo>
                      <a:cubicBezTo>
                        <a:pt x="450" y="982"/>
                        <a:pt x="461" y="859"/>
                        <a:pt x="520" y="817"/>
                      </a:cubicBezTo>
                      <a:cubicBezTo>
                        <a:pt x="660" y="719"/>
                        <a:pt x="633" y="622"/>
                        <a:pt x="586" y="496"/>
                      </a:cubicBezTo>
                      <a:cubicBezTo>
                        <a:pt x="532" y="347"/>
                        <a:pt x="494" y="192"/>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 name="Google Shape;1599;p7"/>
                <p:cNvSpPr/>
                <p:nvPr/>
              </p:nvSpPr>
              <p:spPr>
                <a:xfrm>
                  <a:off x="721729" y="2452780"/>
                  <a:ext cx="30708" cy="50155"/>
                </a:xfrm>
                <a:custGeom>
                  <a:avLst/>
                  <a:gdLst/>
                  <a:ahLst/>
                  <a:cxnLst/>
                  <a:rect l="l" t="t" r="r" b="b"/>
                  <a:pathLst>
                    <a:path w="499" h="815" extrusionOk="0">
                      <a:moveTo>
                        <a:pt x="499" y="0"/>
                      </a:moveTo>
                      <a:lnTo>
                        <a:pt x="499" y="0"/>
                      </a:lnTo>
                      <a:cubicBezTo>
                        <a:pt x="474" y="4"/>
                        <a:pt x="464" y="5"/>
                        <a:pt x="453" y="9"/>
                      </a:cubicBezTo>
                      <a:cubicBezTo>
                        <a:pt x="207" y="82"/>
                        <a:pt x="0" y="175"/>
                        <a:pt x="90" y="506"/>
                      </a:cubicBezTo>
                      <a:cubicBezTo>
                        <a:pt x="114" y="598"/>
                        <a:pt x="66" y="709"/>
                        <a:pt x="51" y="814"/>
                      </a:cubicBezTo>
                      <a:cubicBezTo>
                        <a:pt x="277" y="738"/>
                        <a:pt x="493" y="347"/>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 name="Google Shape;1600;p7"/>
                <p:cNvSpPr/>
                <p:nvPr/>
              </p:nvSpPr>
              <p:spPr>
                <a:xfrm>
                  <a:off x="734591" y="2460288"/>
                  <a:ext cx="36739" cy="48124"/>
                </a:xfrm>
                <a:custGeom>
                  <a:avLst/>
                  <a:gdLst/>
                  <a:ahLst/>
                  <a:cxnLst/>
                  <a:rect l="l" t="t" r="r" b="b"/>
                  <a:pathLst>
                    <a:path w="597" h="782" extrusionOk="0">
                      <a:moveTo>
                        <a:pt x="416" y="0"/>
                      </a:moveTo>
                      <a:cubicBezTo>
                        <a:pt x="273" y="269"/>
                        <a:pt x="139" y="522"/>
                        <a:pt x="1" y="781"/>
                      </a:cubicBezTo>
                      <a:cubicBezTo>
                        <a:pt x="173" y="770"/>
                        <a:pt x="385" y="737"/>
                        <a:pt x="486" y="568"/>
                      </a:cubicBezTo>
                      <a:cubicBezTo>
                        <a:pt x="597" y="383"/>
                        <a:pt x="467" y="184"/>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01" name="Google Shape;1601;p7"/>
              <p:cNvGrpSpPr/>
              <p:nvPr/>
            </p:nvGrpSpPr>
            <p:grpSpPr>
              <a:xfrm>
                <a:off x="998845" y="875251"/>
                <a:ext cx="508814" cy="440690"/>
                <a:chOff x="998845" y="875251"/>
                <a:chExt cx="508814" cy="440690"/>
              </a:xfrm>
            </p:grpSpPr>
            <p:sp>
              <p:nvSpPr>
                <p:cNvPr id="1602" name="Google Shape;1602;p7"/>
                <p:cNvSpPr/>
                <p:nvPr/>
              </p:nvSpPr>
              <p:spPr>
                <a:xfrm>
                  <a:off x="1027153" y="1029718"/>
                  <a:ext cx="104249" cy="258776"/>
                </a:xfrm>
                <a:custGeom>
                  <a:avLst/>
                  <a:gdLst/>
                  <a:ahLst/>
                  <a:cxnLst/>
                  <a:rect l="l" t="t" r="r" b="b"/>
                  <a:pathLst>
                    <a:path w="1694" h="4205" extrusionOk="0">
                      <a:moveTo>
                        <a:pt x="493" y="1"/>
                      </a:moveTo>
                      <a:cubicBezTo>
                        <a:pt x="155" y="436"/>
                        <a:pt x="8" y="874"/>
                        <a:pt x="3" y="1371"/>
                      </a:cubicBezTo>
                      <a:cubicBezTo>
                        <a:pt x="0" y="1808"/>
                        <a:pt x="114" y="2183"/>
                        <a:pt x="448" y="2478"/>
                      </a:cubicBezTo>
                      <a:cubicBezTo>
                        <a:pt x="582" y="2596"/>
                        <a:pt x="638" y="2746"/>
                        <a:pt x="667" y="2924"/>
                      </a:cubicBezTo>
                      <a:cubicBezTo>
                        <a:pt x="707" y="3158"/>
                        <a:pt x="749" y="3404"/>
                        <a:pt x="850" y="3617"/>
                      </a:cubicBezTo>
                      <a:cubicBezTo>
                        <a:pt x="1010" y="3957"/>
                        <a:pt x="1283" y="4178"/>
                        <a:pt x="1693" y="4205"/>
                      </a:cubicBezTo>
                      <a:cubicBezTo>
                        <a:pt x="1686" y="4181"/>
                        <a:pt x="1686" y="4174"/>
                        <a:pt x="1682" y="4168"/>
                      </a:cubicBezTo>
                      <a:cubicBezTo>
                        <a:pt x="1663" y="4155"/>
                        <a:pt x="1647" y="4143"/>
                        <a:pt x="1627" y="4132"/>
                      </a:cubicBezTo>
                      <a:cubicBezTo>
                        <a:pt x="1286" y="3952"/>
                        <a:pt x="1097" y="3683"/>
                        <a:pt x="1128" y="3282"/>
                      </a:cubicBezTo>
                      <a:cubicBezTo>
                        <a:pt x="1151" y="2981"/>
                        <a:pt x="1042" y="2730"/>
                        <a:pt x="840" y="2505"/>
                      </a:cubicBezTo>
                      <a:cubicBezTo>
                        <a:pt x="573" y="2208"/>
                        <a:pt x="436" y="1853"/>
                        <a:pt x="457" y="1450"/>
                      </a:cubicBezTo>
                      <a:cubicBezTo>
                        <a:pt x="468" y="1215"/>
                        <a:pt x="514" y="982"/>
                        <a:pt x="520" y="746"/>
                      </a:cubicBezTo>
                      <a:cubicBezTo>
                        <a:pt x="526" y="513"/>
                        <a:pt x="504" y="279"/>
                        <a:pt x="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 name="Google Shape;1603;p7"/>
                <p:cNvSpPr/>
                <p:nvPr/>
              </p:nvSpPr>
              <p:spPr>
                <a:xfrm>
                  <a:off x="1265683" y="878328"/>
                  <a:ext cx="240375" cy="81910"/>
                </a:xfrm>
                <a:custGeom>
                  <a:avLst/>
                  <a:gdLst/>
                  <a:ahLst/>
                  <a:cxnLst/>
                  <a:rect l="l" t="t" r="r" b="b"/>
                  <a:pathLst>
                    <a:path w="3906" h="1331" extrusionOk="0">
                      <a:moveTo>
                        <a:pt x="691" y="1"/>
                      </a:moveTo>
                      <a:cubicBezTo>
                        <a:pt x="452" y="1"/>
                        <a:pt x="219" y="31"/>
                        <a:pt x="0" y="105"/>
                      </a:cubicBezTo>
                      <a:cubicBezTo>
                        <a:pt x="254" y="195"/>
                        <a:pt x="524" y="285"/>
                        <a:pt x="786" y="394"/>
                      </a:cubicBezTo>
                      <a:cubicBezTo>
                        <a:pt x="960" y="463"/>
                        <a:pt x="1133" y="509"/>
                        <a:pt x="1317" y="509"/>
                      </a:cubicBezTo>
                      <a:cubicBezTo>
                        <a:pt x="1354" y="509"/>
                        <a:pt x="1390" y="507"/>
                        <a:pt x="1428" y="503"/>
                      </a:cubicBezTo>
                      <a:cubicBezTo>
                        <a:pt x="1509" y="494"/>
                        <a:pt x="1594" y="484"/>
                        <a:pt x="1676" y="484"/>
                      </a:cubicBezTo>
                      <a:cubicBezTo>
                        <a:pt x="1726" y="484"/>
                        <a:pt x="1774" y="488"/>
                        <a:pt x="1821" y="497"/>
                      </a:cubicBezTo>
                      <a:cubicBezTo>
                        <a:pt x="2072" y="545"/>
                        <a:pt x="2319" y="621"/>
                        <a:pt x="2563" y="694"/>
                      </a:cubicBezTo>
                      <a:cubicBezTo>
                        <a:pt x="2605" y="707"/>
                        <a:pt x="2635" y="766"/>
                        <a:pt x="2670" y="805"/>
                      </a:cubicBezTo>
                      <a:cubicBezTo>
                        <a:pt x="2625" y="838"/>
                        <a:pt x="2583" y="877"/>
                        <a:pt x="2533" y="900"/>
                      </a:cubicBezTo>
                      <a:cubicBezTo>
                        <a:pt x="2478" y="923"/>
                        <a:pt x="2414" y="923"/>
                        <a:pt x="2358" y="946"/>
                      </a:cubicBezTo>
                      <a:cubicBezTo>
                        <a:pt x="2155" y="1029"/>
                        <a:pt x="1951" y="1117"/>
                        <a:pt x="1749" y="1201"/>
                      </a:cubicBezTo>
                      <a:cubicBezTo>
                        <a:pt x="1753" y="1225"/>
                        <a:pt x="1757" y="1249"/>
                        <a:pt x="1760" y="1273"/>
                      </a:cubicBezTo>
                      <a:cubicBezTo>
                        <a:pt x="1886" y="1289"/>
                        <a:pt x="2017" y="1330"/>
                        <a:pt x="2139" y="1330"/>
                      </a:cubicBezTo>
                      <a:cubicBezTo>
                        <a:pt x="2166" y="1330"/>
                        <a:pt x="2193" y="1328"/>
                        <a:pt x="2220" y="1323"/>
                      </a:cubicBezTo>
                      <a:cubicBezTo>
                        <a:pt x="2525" y="1267"/>
                        <a:pt x="2822" y="1170"/>
                        <a:pt x="3121" y="1082"/>
                      </a:cubicBezTo>
                      <a:cubicBezTo>
                        <a:pt x="3329" y="1020"/>
                        <a:pt x="3535" y="942"/>
                        <a:pt x="3742" y="872"/>
                      </a:cubicBezTo>
                      <a:cubicBezTo>
                        <a:pt x="3782" y="859"/>
                        <a:pt x="3820" y="848"/>
                        <a:pt x="3906" y="820"/>
                      </a:cubicBezTo>
                      <a:cubicBezTo>
                        <a:pt x="3790" y="766"/>
                        <a:pt x="3721" y="715"/>
                        <a:pt x="3644" y="701"/>
                      </a:cubicBezTo>
                      <a:cubicBezTo>
                        <a:pt x="3419" y="663"/>
                        <a:pt x="3188" y="649"/>
                        <a:pt x="2963" y="606"/>
                      </a:cubicBezTo>
                      <a:cubicBezTo>
                        <a:pt x="2756" y="566"/>
                        <a:pt x="2527" y="545"/>
                        <a:pt x="2356" y="438"/>
                      </a:cubicBezTo>
                      <a:cubicBezTo>
                        <a:pt x="1955" y="188"/>
                        <a:pt x="1524" y="79"/>
                        <a:pt x="1067" y="24"/>
                      </a:cubicBezTo>
                      <a:cubicBezTo>
                        <a:pt x="941" y="9"/>
                        <a:pt x="815"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 name="Google Shape;1604;p7"/>
                <p:cNvSpPr/>
                <p:nvPr/>
              </p:nvSpPr>
              <p:spPr>
                <a:xfrm>
                  <a:off x="1185558" y="913037"/>
                  <a:ext cx="215082" cy="113541"/>
                </a:xfrm>
                <a:custGeom>
                  <a:avLst/>
                  <a:gdLst/>
                  <a:ahLst/>
                  <a:cxnLst/>
                  <a:rect l="l" t="t" r="r" b="b"/>
                  <a:pathLst>
                    <a:path w="3495" h="1845" extrusionOk="0">
                      <a:moveTo>
                        <a:pt x="260" y="1"/>
                      </a:moveTo>
                      <a:cubicBezTo>
                        <a:pt x="255" y="1"/>
                        <a:pt x="250" y="1"/>
                        <a:pt x="244" y="1"/>
                      </a:cubicBezTo>
                      <a:cubicBezTo>
                        <a:pt x="163" y="2"/>
                        <a:pt x="81" y="30"/>
                        <a:pt x="1" y="46"/>
                      </a:cubicBezTo>
                      <a:cubicBezTo>
                        <a:pt x="463" y="222"/>
                        <a:pt x="793" y="541"/>
                        <a:pt x="1118" y="871"/>
                      </a:cubicBezTo>
                      <a:cubicBezTo>
                        <a:pt x="1268" y="1023"/>
                        <a:pt x="1422" y="1174"/>
                        <a:pt x="1593" y="1300"/>
                      </a:cubicBezTo>
                      <a:cubicBezTo>
                        <a:pt x="1710" y="1386"/>
                        <a:pt x="1855" y="1469"/>
                        <a:pt x="1992" y="1480"/>
                      </a:cubicBezTo>
                      <a:cubicBezTo>
                        <a:pt x="2498" y="1523"/>
                        <a:pt x="2998" y="1573"/>
                        <a:pt x="3451" y="1845"/>
                      </a:cubicBezTo>
                      <a:cubicBezTo>
                        <a:pt x="3466" y="1824"/>
                        <a:pt x="3482" y="1804"/>
                        <a:pt x="3495" y="1785"/>
                      </a:cubicBezTo>
                      <a:cubicBezTo>
                        <a:pt x="3397" y="1696"/>
                        <a:pt x="3313" y="1582"/>
                        <a:pt x="3200" y="1523"/>
                      </a:cubicBezTo>
                      <a:cubicBezTo>
                        <a:pt x="3040" y="1439"/>
                        <a:pt x="2866" y="1372"/>
                        <a:pt x="2690" y="1341"/>
                      </a:cubicBezTo>
                      <a:cubicBezTo>
                        <a:pt x="2378" y="1285"/>
                        <a:pt x="2122" y="1146"/>
                        <a:pt x="1904" y="924"/>
                      </a:cubicBezTo>
                      <a:cubicBezTo>
                        <a:pt x="1759" y="775"/>
                        <a:pt x="1614" y="623"/>
                        <a:pt x="1468" y="475"/>
                      </a:cubicBezTo>
                      <a:cubicBezTo>
                        <a:pt x="1136" y="135"/>
                        <a:pt x="723" y="1"/>
                        <a:pt x="2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 name="Google Shape;1605;p7"/>
                <p:cNvSpPr/>
                <p:nvPr/>
              </p:nvSpPr>
              <p:spPr>
                <a:xfrm>
                  <a:off x="1161373" y="924114"/>
                  <a:ext cx="228313" cy="108926"/>
                </a:xfrm>
                <a:custGeom>
                  <a:avLst/>
                  <a:gdLst/>
                  <a:ahLst/>
                  <a:cxnLst/>
                  <a:rect l="l" t="t" r="r" b="b"/>
                  <a:pathLst>
                    <a:path w="3710" h="1770" extrusionOk="0">
                      <a:moveTo>
                        <a:pt x="265" y="0"/>
                      </a:moveTo>
                      <a:cubicBezTo>
                        <a:pt x="175" y="0"/>
                        <a:pt x="84" y="35"/>
                        <a:pt x="1" y="121"/>
                      </a:cubicBezTo>
                      <a:cubicBezTo>
                        <a:pt x="462" y="264"/>
                        <a:pt x="680" y="401"/>
                        <a:pt x="995" y="778"/>
                      </a:cubicBezTo>
                      <a:cubicBezTo>
                        <a:pt x="1160" y="975"/>
                        <a:pt x="1294" y="1197"/>
                        <a:pt x="1453" y="1400"/>
                      </a:cubicBezTo>
                      <a:cubicBezTo>
                        <a:pt x="1525" y="1493"/>
                        <a:pt x="1608" y="1604"/>
                        <a:pt x="1711" y="1640"/>
                      </a:cubicBezTo>
                      <a:cubicBezTo>
                        <a:pt x="1908" y="1710"/>
                        <a:pt x="2121" y="1757"/>
                        <a:pt x="2328" y="1768"/>
                      </a:cubicBezTo>
                      <a:cubicBezTo>
                        <a:pt x="2343" y="1769"/>
                        <a:pt x="2357" y="1769"/>
                        <a:pt x="2372" y="1769"/>
                      </a:cubicBezTo>
                      <a:cubicBezTo>
                        <a:pt x="2546" y="1769"/>
                        <a:pt x="2722" y="1716"/>
                        <a:pt x="2898" y="1708"/>
                      </a:cubicBezTo>
                      <a:cubicBezTo>
                        <a:pt x="3001" y="1704"/>
                        <a:pt x="3104" y="1703"/>
                        <a:pt x="3207" y="1703"/>
                      </a:cubicBezTo>
                      <a:cubicBezTo>
                        <a:pt x="3375" y="1703"/>
                        <a:pt x="3543" y="1706"/>
                        <a:pt x="3709" y="1706"/>
                      </a:cubicBezTo>
                      <a:cubicBezTo>
                        <a:pt x="3377" y="1530"/>
                        <a:pt x="3128" y="1453"/>
                        <a:pt x="2622" y="1437"/>
                      </a:cubicBezTo>
                      <a:cubicBezTo>
                        <a:pt x="2277" y="1424"/>
                        <a:pt x="1993" y="1302"/>
                        <a:pt x="1749" y="1070"/>
                      </a:cubicBezTo>
                      <a:cubicBezTo>
                        <a:pt x="1526" y="858"/>
                        <a:pt x="1320" y="626"/>
                        <a:pt x="1082" y="433"/>
                      </a:cubicBezTo>
                      <a:cubicBezTo>
                        <a:pt x="889" y="277"/>
                        <a:pt x="665" y="152"/>
                        <a:pt x="441" y="43"/>
                      </a:cubicBezTo>
                      <a:cubicBezTo>
                        <a:pt x="385" y="16"/>
                        <a:pt x="325"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 name="Google Shape;1606;p7"/>
                <p:cNvSpPr/>
                <p:nvPr/>
              </p:nvSpPr>
              <p:spPr>
                <a:xfrm>
                  <a:off x="1057800" y="1087381"/>
                  <a:ext cx="74033" cy="187266"/>
                </a:xfrm>
                <a:custGeom>
                  <a:avLst/>
                  <a:gdLst/>
                  <a:ahLst/>
                  <a:cxnLst/>
                  <a:rect l="l" t="t" r="r" b="b"/>
                  <a:pathLst>
                    <a:path w="1203" h="3043" extrusionOk="0">
                      <a:moveTo>
                        <a:pt x="78" y="0"/>
                      </a:moveTo>
                      <a:lnTo>
                        <a:pt x="78" y="0"/>
                      </a:lnTo>
                      <a:cubicBezTo>
                        <a:pt x="0" y="560"/>
                        <a:pt x="26" y="1077"/>
                        <a:pt x="420" y="1502"/>
                      </a:cubicBezTo>
                      <a:cubicBezTo>
                        <a:pt x="649" y="1751"/>
                        <a:pt x="759" y="2034"/>
                        <a:pt x="737" y="2371"/>
                      </a:cubicBezTo>
                      <a:cubicBezTo>
                        <a:pt x="733" y="2431"/>
                        <a:pt x="735" y="2493"/>
                        <a:pt x="741" y="2552"/>
                      </a:cubicBezTo>
                      <a:cubicBezTo>
                        <a:pt x="766" y="2769"/>
                        <a:pt x="964" y="3009"/>
                        <a:pt x="1144" y="3042"/>
                      </a:cubicBezTo>
                      <a:cubicBezTo>
                        <a:pt x="1008" y="2735"/>
                        <a:pt x="1002" y="2658"/>
                        <a:pt x="1106" y="2314"/>
                      </a:cubicBezTo>
                      <a:cubicBezTo>
                        <a:pt x="1203" y="1989"/>
                        <a:pt x="1190" y="1667"/>
                        <a:pt x="1096" y="1327"/>
                      </a:cubicBezTo>
                      <a:cubicBezTo>
                        <a:pt x="1015" y="1370"/>
                        <a:pt x="957" y="1395"/>
                        <a:pt x="907" y="1395"/>
                      </a:cubicBezTo>
                      <a:cubicBezTo>
                        <a:pt x="844" y="1395"/>
                        <a:pt x="795" y="1356"/>
                        <a:pt x="732" y="1268"/>
                      </a:cubicBezTo>
                      <a:cubicBezTo>
                        <a:pt x="592" y="1072"/>
                        <a:pt x="465" y="865"/>
                        <a:pt x="355" y="651"/>
                      </a:cubicBezTo>
                      <a:cubicBezTo>
                        <a:pt x="250" y="449"/>
                        <a:pt x="174" y="232"/>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 name="Google Shape;1607;p7"/>
                <p:cNvSpPr/>
                <p:nvPr/>
              </p:nvSpPr>
              <p:spPr>
                <a:xfrm>
                  <a:off x="1207097" y="892359"/>
                  <a:ext cx="197543" cy="40309"/>
                </a:xfrm>
                <a:custGeom>
                  <a:avLst/>
                  <a:gdLst/>
                  <a:ahLst/>
                  <a:cxnLst/>
                  <a:rect l="l" t="t" r="r" b="b"/>
                  <a:pathLst>
                    <a:path w="3210" h="655" extrusionOk="0">
                      <a:moveTo>
                        <a:pt x="750" y="1"/>
                      </a:moveTo>
                      <a:cubicBezTo>
                        <a:pt x="490" y="1"/>
                        <a:pt x="238" y="66"/>
                        <a:pt x="1" y="217"/>
                      </a:cubicBezTo>
                      <a:cubicBezTo>
                        <a:pt x="218" y="270"/>
                        <a:pt x="443" y="292"/>
                        <a:pt x="638" y="379"/>
                      </a:cubicBezTo>
                      <a:cubicBezTo>
                        <a:pt x="951" y="520"/>
                        <a:pt x="1292" y="541"/>
                        <a:pt x="1615" y="636"/>
                      </a:cubicBezTo>
                      <a:cubicBezTo>
                        <a:pt x="1663" y="649"/>
                        <a:pt x="1715" y="655"/>
                        <a:pt x="1768" y="655"/>
                      </a:cubicBezTo>
                      <a:cubicBezTo>
                        <a:pt x="1847" y="655"/>
                        <a:pt x="1929" y="642"/>
                        <a:pt x="2005" y="626"/>
                      </a:cubicBezTo>
                      <a:cubicBezTo>
                        <a:pt x="2344" y="553"/>
                        <a:pt x="2680" y="458"/>
                        <a:pt x="3031" y="458"/>
                      </a:cubicBezTo>
                      <a:cubicBezTo>
                        <a:pt x="3090" y="458"/>
                        <a:pt x="3149" y="460"/>
                        <a:pt x="3209" y="466"/>
                      </a:cubicBezTo>
                      <a:cubicBezTo>
                        <a:pt x="3045" y="383"/>
                        <a:pt x="2875" y="360"/>
                        <a:pt x="2705" y="360"/>
                      </a:cubicBezTo>
                      <a:cubicBezTo>
                        <a:pt x="2610" y="360"/>
                        <a:pt x="2515" y="367"/>
                        <a:pt x="2420" y="375"/>
                      </a:cubicBezTo>
                      <a:cubicBezTo>
                        <a:pt x="2375" y="379"/>
                        <a:pt x="2330" y="381"/>
                        <a:pt x="2286" y="381"/>
                      </a:cubicBezTo>
                      <a:cubicBezTo>
                        <a:pt x="2082" y="381"/>
                        <a:pt x="1889" y="338"/>
                        <a:pt x="1699" y="251"/>
                      </a:cubicBezTo>
                      <a:cubicBezTo>
                        <a:pt x="1539" y="179"/>
                        <a:pt x="1378" y="105"/>
                        <a:pt x="1208" y="62"/>
                      </a:cubicBezTo>
                      <a:cubicBezTo>
                        <a:pt x="1054" y="23"/>
                        <a:pt x="900"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 name="Google Shape;1608;p7"/>
                <p:cNvSpPr/>
                <p:nvPr/>
              </p:nvSpPr>
              <p:spPr>
                <a:xfrm>
                  <a:off x="1006599" y="1154891"/>
                  <a:ext cx="57909" cy="161050"/>
                </a:xfrm>
                <a:custGeom>
                  <a:avLst/>
                  <a:gdLst/>
                  <a:ahLst/>
                  <a:cxnLst/>
                  <a:rect l="l" t="t" r="r" b="b"/>
                  <a:pathLst>
                    <a:path w="941" h="2617" extrusionOk="0">
                      <a:moveTo>
                        <a:pt x="298" y="0"/>
                      </a:moveTo>
                      <a:cubicBezTo>
                        <a:pt x="283" y="30"/>
                        <a:pt x="267" y="59"/>
                        <a:pt x="256" y="88"/>
                      </a:cubicBezTo>
                      <a:cubicBezTo>
                        <a:pt x="1" y="714"/>
                        <a:pt x="126" y="1290"/>
                        <a:pt x="472" y="1844"/>
                      </a:cubicBezTo>
                      <a:cubicBezTo>
                        <a:pt x="633" y="2100"/>
                        <a:pt x="778" y="2368"/>
                        <a:pt x="921" y="2617"/>
                      </a:cubicBezTo>
                      <a:cubicBezTo>
                        <a:pt x="941" y="2394"/>
                        <a:pt x="901" y="2146"/>
                        <a:pt x="769" y="1932"/>
                      </a:cubicBezTo>
                      <a:cubicBezTo>
                        <a:pt x="592" y="1644"/>
                        <a:pt x="577" y="1358"/>
                        <a:pt x="638" y="1034"/>
                      </a:cubicBezTo>
                      <a:cubicBezTo>
                        <a:pt x="674" y="840"/>
                        <a:pt x="639" y="617"/>
                        <a:pt x="580" y="426"/>
                      </a:cubicBezTo>
                      <a:cubicBezTo>
                        <a:pt x="532" y="272"/>
                        <a:pt x="399" y="146"/>
                        <a:pt x="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 name="Google Shape;1609;p7"/>
                <p:cNvSpPr/>
                <p:nvPr/>
              </p:nvSpPr>
              <p:spPr>
                <a:xfrm>
                  <a:off x="998845" y="1102889"/>
                  <a:ext cx="54340" cy="209790"/>
                </a:xfrm>
                <a:custGeom>
                  <a:avLst/>
                  <a:gdLst/>
                  <a:ahLst/>
                  <a:cxnLst/>
                  <a:rect l="l" t="t" r="r" b="b"/>
                  <a:pathLst>
                    <a:path w="883" h="3409" extrusionOk="0">
                      <a:moveTo>
                        <a:pt x="351" y="0"/>
                      </a:moveTo>
                      <a:cubicBezTo>
                        <a:pt x="345" y="6"/>
                        <a:pt x="328" y="15"/>
                        <a:pt x="322" y="27"/>
                      </a:cubicBezTo>
                      <a:cubicBezTo>
                        <a:pt x="164" y="473"/>
                        <a:pt x="20" y="924"/>
                        <a:pt x="12" y="1402"/>
                      </a:cubicBezTo>
                      <a:cubicBezTo>
                        <a:pt x="6" y="1826"/>
                        <a:pt x="9" y="2249"/>
                        <a:pt x="21" y="2672"/>
                      </a:cubicBezTo>
                      <a:cubicBezTo>
                        <a:pt x="24" y="2763"/>
                        <a:pt x="62" y="2883"/>
                        <a:pt x="127" y="2933"/>
                      </a:cubicBezTo>
                      <a:cubicBezTo>
                        <a:pt x="354" y="3104"/>
                        <a:pt x="599" y="3252"/>
                        <a:pt x="837" y="3408"/>
                      </a:cubicBezTo>
                      <a:cubicBezTo>
                        <a:pt x="853" y="3394"/>
                        <a:pt x="867" y="3379"/>
                        <a:pt x="883" y="3365"/>
                      </a:cubicBezTo>
                      <a:cubicBezTo>
                        <a:pt x="758" y="3161"/>
                        <a:pt x="635" y="2956"/>
                        <a:pt x="506" y="2754"/>
                      </a:cubicBezTo>
                      <a:cubicBezTo>
                        <a:pt x="94" y="2109"/>
                        <a:pt x="1" y="1441"/>
                        <a:pt x="371" y="743"/>
                      </a:cubicBezTo>
                      <a:cubicBezTo>
                        <a:pt x="384" y="716"/>
                        <a:pt x="395" y="681"/>
                        <a:pt x="393" y="651"/>
                      </a:cubicBezTo>
                      <a:cubicBezTo>
                        <a:pt x="382" y="434"/>
                        <a:pt x="366" y="217"/>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 name="Google Shape;1610;p7"/>
                <p:cNvSpPr/>
                <p:nvPr/>
              </p:nvSpPr>
              <p:spPr>
                <a:xfrm>
                  <a:off x="1127833" y="1155691"/>
                  <a:ext cx="79140" cy="92187"/>
                </a:xfrm>
                <a:custGeom>
                  <a:avLst/>
                  <a:gdLst/>
                  <a:ahLst/>
                  <a:cxnLst/>
                  <a:rect l="l" t="t" r="r" b="b"/>
                  <a:pathLst>
                    <a:path w="1286" h="1498" extrusionOk="0">
                      <a:moveTo>
                        <a:pt x="11" y="1"/>
                      </a:moveTo>
                      <a:cubicBezTo>
                        <a:pt x="1" y="57"/>
                        <a:pt x="6" y="104"/>
                        <a:pt x="22" y="146"/>
                      </a:cubicBezTo>
                      <a:cubicBezTo>
                        <a:pt x="140" y="435"/>
                        <a:pt x="170" y="737"/>
                        <a:pt x="119" y="1038"/>
                      </a:cubicBezTo>
                      <a:cubicBezTo>
                        <a:pt x="93" y="1201"/>
                        <a:pt x="150" y="1301"/>
                        <a:pt x="270" y="1363"/>
                      </a:cubicBezTo>
                      <a:cubicBezTo>
                        <a:pt x="389" y="1425"/>
                        <a:pt x="524" y="1474"/>
                        <a:pt x="657" y="1487"/>
                      </a:cubicBezTo>
                      <a:cubicBezTo>
                        <a:pt x="739" y="1496"/>
                        <a:pt x="821" y="1498"/>
                        <a:pt x="905" y="1498"/>
                      </a:cubicBezTo>
                      <a:cubicBezTo>
                        <a:pt x="1030" y="1498"/>
                        <a:pt x="1157" y="1492"/>
                        <a:pt x="1286" y="1492"/>
                      </a:cubicBezTo>
                      <a:cubicBezTo>
                        <a:pt x="1203" y="1442"/>
                        <a:pt x="1114" y="1389"/>
                        <a:pt x="1024" y="1337"/>
                      </a:cubicBezTo>
                      <a:cubicBezTo>
                        <a:pt x="708" y="1147"/>
                        <a:pt x="473" y="880"/>
                        <a:pt x="418" y="515"/>
                      </a:cubicBezTo>
                      <a:cubicBezTo>
                        <a:pt x="378" y="246"/>
                        <a:pt x="145" y="174"/>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 name="Google Shape;1611;p7"/>
                <p:cNvSpPr/>
                <p:nvPr/>
              </p:nvSpPr>
              <p:spPr>
                <a:xfrm>
                  <a:off x="1273376" y="927191"/>
                  <a:ext cx="135757" cy="37047"/>
                </a:xfrm>
                <a:custGeom>
                  <a:avLst/>
                  <a:gdLst/>
                  <a:ahLst/>
                  <a:cxnLst/>
                  <a:rect l="l" t="t" r="r" b="b"/>
                  <a:pathLst>
                    <a:path w="2206" h="602" extrusionOk="0">
                      <a:moveTo>
                        <a:pt x="1805" y="0"/>
                      </a:moveTo>
                      <a:cubicBezTo>
                        <a:pt x="1583" y="0"/>
                        <a:pt x="1365" y="42"/>
                        <a:pt x="1150" y="113"/>
                      </a:cubicBezTo>
                      <a:cubicBezTo>
                        <a:pt x="996" y="164"/>
                        <a:pt x="842" y="191"/>
                        <a:pt x="689" y="191"/>
                      </a:cubicBezTo>
                      <a:cubicBezTo>
                        <a:pt x="527" y="191"/>
                        <a:pt x="364" y="161"/>
                        <a:pt x="201" y="98"/>
                      </a:cubicBezTo>
                      <a:cubicBezTo>
                        <a:pt x="148" y="78"/>
                        <a:pt x="91" y="66"/>
                        <a:pt x="36" y="51"/>
                      </a:cubicBezTo>
                      <a:cubicBezTo>
                        <a:pt x="24" y="67"/>
                        <a:pt x="11" y="83"/>
                        <a:pt x="0" y="101"/>
                      </a:cubicBezTo>
                      <a:cubicBezTo>
                        <a:pt x="166" y="257"/>
                        <a:pt x="331" y="414"/>
                        <a:pt x="500" y="566"/>
                      </a:cubicBezTo>
                      <a:cubicBezTo>
                        <a:pt x="522" y="588"/>
                        <a:pt x="561" y="602"/>
                        <a:pt x="594" y="602"/>
                      </a:cubicBezTo>
                      <a:cubicBezTo>
                        <a:pt x="596" y="602"/>
                        <a:pt x="598" y="602"/>
                        <a:pt x="600" y="602"/>
                      </a:cubicBezTo>
                      <a:cubicBezTo>
                        <a:pt x="730" y="591"/>
                        <a:pt x="870" y="599"/>
                        <a:pt x="989" y="555"/>
                      </a:cubicBezTo>
                      <a:cubicBezTo>
                        <a:pt x="1400" y="396"/>
                        <a:pt x="1801" y="217"/>
                        <a:pt x="2205" y="46"/>
                      </a:cubicBezTo>
                      <a:cubicBezTo>
                        <a:pt x="2070" y="15"/>
                        <a:pt x="1937" y="0"/>
                        <a:pt x="18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 name="Google Shape;1612;p7"/>
                <p:cNvSpPr/>
                <p:nvPr/>
              </p:nvSpPr>
              <p:spPr>
                <a:xfrm>
                  <a:off x="1251529" y="1079873"/>
                  <a:ext cx="68556" cy="119695"/>
                </a:xfrm>
                <a:custGeom>
                  <a:avLst/>
                  <a:gdLst/>
                  <a:ahLst/>
                  <a:cxnLst/>
                  <a:rect l="l" t="t" r="r" b="b"/>
                  <a:pathLst>
                    <a:path w="1114" h="1945" extrusionOk="0">
                      <a:moveTo>
                        <a:pt x="134" y="0"/>
                      </a:moveTo>
                      <a:cubicBezTo>
                        <a:pt x="92" y="0"/>
                        <a:pt x="48" y="6"/>
                        <a:pt x="1" y="17"/>
                      </a:cubicBezTo>
                      <a:cubicBezTo>
                        <a:pt x="468" y="306"/>
                        <a:pt x="721" y="723"/>
                        <a:pt x="863" y="1217"/>
                      </a:cubicBezTo>
                      <a:cubicBezTo>
                        <a:pt x="895" y="1330"/>
                        <a:pt x="883" y="1422"/>
                        <a:pt x="737" y="1450"/>
                      </a:cubicBezTo>
                      <a:cubicBezTo>
                        <a:pt x="602" y="1476"/>
                        <a:pt x="514" y="1573"/>
                        <a:pt x="532" y="1706"/>
                      </a:cubicBezTo>
                      <a:cubicBezTo>
                        <a:pt x="543" y="1785"/>
                        <a:pt x="613" y="1891"/>
                        <a:pt x="686" y="1924"/>
                      </a:cubicBezTo>
                      <a:cubicBezTo>
                        <a:pt x="716" y="1938"/>
                        <a:pt x="747" y="1944"/>
                        <a:pt x="777" y="1944"/>
                      </a:cubicBezTo>
                      <a:cubicBezTo>
                        <a:pt x="868" y="1944"/>
                        <a:pt x="952" y="1884"/>
                        <a:pt x="990" y="1798"/>
                      </a:cubicBezTo>
                      <a:cubicBezTo>
                        <a:pt x="1053" y="1656"/>
                        <a:pt x="1113" y="1493"/>
                        <a:pt x="1100" y="1345"/>
                      </a:cubicBezTo>
                      <a:cubicBezTo>
                        <a:pt x="1056" y="850"/>
                        <a:pt x="825" y="440"/>
                        <a:pt x="440" y="119"/>
                      </a:cubicBezTo>
                      <a:cubicBezTo>
                        <a:pt x="348" y="42"/>
                        <a:pt x="250"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 name="Google Shape;1613;p7"/>
                <p:cNvSpPr/>
                <p:nvPr/>
              </p:nvSpPr>
              <p:spPr>
                <a:xfrm>
                  <a:off x="1177311" y="1151999"/>
                  <a:ext cx="108987" cy="103080"/>
                </a:xfrm>
                <a:custGeom>
                  <a:avLst/>
                  <a:gdLst/>
                  <a:ahLst/>
                  <a:cxnLst/>
                  <a:rect l="l" t="t" r="r" b="b"/>
                  <a:pathLst>
                    <a:path w="1771" h="1675" extrusionOk="0">
                      <a:moveTo>
                        <a:pt x="0" y="1"/>
                      </a:moveTo>
                      <a:cubicBezTo>
                        <a:pt x="60" y="180"/>
                        <a:pt x="159" y="366"/>
                        <a:pt x="179" y="561"/>
                      </a:cubicBezTo>
                      <a:cubicBezTo>
                        <a:pt x="208" y="843"/>
                        <a:pt x="318" y="1045"/>
                        <a:pt x="551" y="1200"/>
                      </a:cubicBezTo>
                      <a:cubicBezTo>
                        <a:pt x="634" y="1256"/>
                        <a:pt x="694" y="1350"/>
                        <a:pt x="758" y="1432"/>
                      </a:cubicBezTo>
                      <a:cubicBezTo>
                        <a:pt x="881" y="1585"/>
                        <a:pt x="1088" y="1674"/>
                        <a:pt x="1284" y="1674"/>
                      </a:cubicBezTo>
                      <a:cubicBezTo>
                        <a:pt x="1372" y="1674"/>
                        <a:pt x="1458" y="1656"/>
                        <a:pt x="1533" y="1617"/>
                      </a:cubicBezTo>
                      <a:cubicBezTo>
                        <a:pt x="1742" y="1511"/>
                        <a:pt x="1771" y="1233"/>
                        <a:pt x="1583" y="1122"/>
                      </a:cubicBezTo>
                      <a:cubicBezTo>
                        <a:pt x="1557" y="1106"/>
                        <a:pt x="1516" y="1097"/>
                        <a:pt x="1479" y="1097"/>
                      </a:cubicBezTo>
                      <a:cubicBezTo>
                        <a:pt x="1450" y="1097"/>
                        <a:pt x="1423" y="1102"/>
                        <a:pt x="1406" y="1114"/>
                      </a:cubicBezTo>
                      <a:cubicBezTo>
                        <a:pt x="1367" y="1142"/>
                        <a:pt x="1356" y="1225"/>
                        <a:pt x="1355" y="1284"/>
                      </a:cubicBezTo>
                      <a:cubicBezTo>
                        <a:pt x="1354" y="1331"/>
                        <a:pt x="1385" y="1381"/>
                        <a:pt x="1413" y="1464"/>
                      </a:cubicBezTo>
                      <a:cubicBezTo>
                        <a:pt x="1329" y="1452"/>
                        <a:pt x="1277" y="1450"/>
                        <a:pt x="1227" y="1438"/>
                      </a:cubicBezTo>
                      <a:cubicBezTo>
                        <a:pt x="782" y="1321"/>
                        <a:pt x="333" y="772"/>
                        <a:pt x="275" y="277"/>
                      </a:cubicBezTo>
                      <a:cubicBezTo>
                        <a:pt x="246" y="35"/>
                        <a:pt x="245" y="34"/>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 name="Google Shape;1614;p7"/>
                <p:cNvSpPr/>
                <p:nvPr/>
              </p:nvSpPr>
              <p:spPr>
                <a:xfrm>
                  <a:off x="1307838" y="1037718"/>
                  <a:ext cx="79325" cy="100618"/>
                </a:xfrm>
                <a:custGeom>
                  <a:avLst/>
                  <a:gdLst/>
                  <a:ahLst/>
                  <a:cxnLst/>
                  <a:rect l="l" t="t" r="r" b="b"/>
                  <a:pathLst>
                    <a:path w="1289" h="1635" extrusionOk="0">
                      <a:moveTo>
                        <a:pt x="441" y="0"/>
                      </a:moveTo>
                      <a:cubicBezTo>
                        <a:pt x="436" y="0"/>
                        <a:pt x="431" y="0"/>
                        <a:pt x="426" y="1"/>
                      </a:cubicBezTo>
                      <a:cubicBezTo>
                        <a:pt x="284" y="12"/>
                        <a:pt x="143" y="37"/>
                        <a:pt x="3" y="56"/>
                      </a:cubicBezTo>
                      <a:cubicBezTo>
                        <a:pt x="3" y="68"/>
                        <a:pt x="1" y="79"/>
                        <a:pt x="3" y="92"/>
                      </a:cubicBezTo>
                      <a:cubicBezTo>
                        <a:pt x="111" y="139"/>
                        <a:pt x="221" y="187"/>
                        <a:pt x="330" y="234"/>
                      </a:cubicBezTo>
                      <a:cubicBezTo>
                        <a:pt x="745" y="415"/>
                        <a:pt x="946" y="749"/>
                        <a:pt x="995" y="1183"/>
                      </a:cubicBezTo>
                      <a:cubicBezTo>
                        <a:pt x="1003" y="1265"/>
                        <a:pt x="969" y="1350"/>
                        <a:pt x="954" y="1432"/>
                      </a:cubicBezTo>
                      <a:cubicBezTo>
                        <a:pt x="902" y="1385"/>
                        <a:pt x="855" y="1328"/>
                        <a:pt x="795" y="1293"/>
                      </a:cubicBezTo>
                      <a:cubicBezTo>
                        <a:pt x="731" y="1256"/>
                        <a:pt x="654" y="1240"/>
                        <a:pt x="582" y="1215"/>
                      </a:cubicBezTo>
                      <a:cubicBezTo>
                        <a:pt x="563" y="1296"/>
                        <a:pt x="530" y="1376"/>
                        <a:pt x="532" y="1456"/>
                      </a:cubicBezTo>
                      <a:cubicBezTo>
                        <a:pt x="532" y="1496"/>
                        <a:pt x="592" y="1546"/>
                        <a:pt x="635" y="1572"/>
                      </a:cubicBezTo>
                      <a:cubicBezTo>
                        <a:pt x="707" y="1614"/>
                        <a:pt x="776" y="1634"/>
                        <a:pt x="839" y="1634"/>
                      </a:cubicBezTo>
                      <a:cubicBezTo>
                        <a:pt x="988" y="1634"/>
                        <a:pt x="1108" y="1525"/>
                        <a:pt x="1160" y="1334"/>
                      </a:cubicBezTo>
                      <a:cubicBezTo>
                        <a:pt x="1289" y="858"/>
                        <a:pt x="915" y="234"/>
                        <a:pt x="581" y="41"/>
                      </a:cubicBezTo>
                      <a:cubicBezTo>
                        <a:pt x="540" y="18"/>
                        <a:pt x="487" y="0"/>
                        <a:pt x="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 name="Google Shape;1615;p7"/>
                <p:cNvSpPr/>
                <p:nvPr/>
              </p:nvSpPr>
              <p:spPr>
                <a:xfrm>
                  <a:off x="1155465" y="1155383"/>
                  <a:ext cx="64617" cy="92187"/>
                </a:xfrm>
                <a:custGeom>
                  <a:avLst/>
                  <a:gdLst/>
                  <a:ahLst/>
                  <a:cxnLst/>
                  <a:rect l="l" t="t" r="r" b="b"/>
                  <a:pathLst>
                    <a:path w="1050" h="1498" extrusionOk="0">
                      <a:moveTo>
                        <a:pt x="224" y="1"/>
                      </a:moveTo>
                      <a:cubicBezTo>
                        <a:pt x="181" y="89"/>
                        <a:pt x="164" y="176"/>
                        <a:pt x="110" y="223"/>
                      </a:cubicBezTo>
                      <a:cubicBezTo>
                        <a:pt x="1" y="320"/>
                        <a:pt x="27" y="423"/>
                        <a:pt x="61" y="536"/>
                      </a:cubicBezTo>
                      <a:cubicBezTo>
                        <a:pt x="151" y="836"/>
                        <a:pt x="326" y="1073"/>
                        <a:pt x="594" y="1240"/>
                      </a:cubicBezTo>
                      <a:cubicBezTo>
                        <a:pt x="732" y="1327"/>
                        <a:pt x="874" y="1413"/>
                        <a:pt x="1013" y="1497"/>
                      </a:cubicBezTo>
                      <a:cubicBezTo>
                        <a:pt x="1025" y="1488"/>
                        <a:pt x="1037" y="1480"/>
                        <a:pt x="1049" y="1472"/>
                      </a:cubicBezTo>
                      <a:cubicBezTo>
                        <a:pt x="986" y="1394"/>
                        <a:pt x="936" y="1296"/>
                        <a:pt x="855" y="1244"/>
                      </a:cubicBezTo>
                      <a:cubicBezTo>
                        <a:pt x="579" y="1066"/>
                        <a:pt x="445" y="824"/>
                        <a:pt x="433" y="494"/>
                      </a:cubicBezTo>
                      <a:cubicBezTo>
                        <a:pt x="424" y="319"/>
                        <a:pt x="355" y="150"/>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 name="Google Shape;1616;p7"/>
                <p:cNvSpPr/>
                <p:nvPr/>
              </p:nvSpPr>
              <p:spPr>
                <a:xfrm>
                  <a:off x="1367348" y="875251"/>
                  <a:ext cx="140311" cy="47570"/>
                </a:xfrm>
                <a:custGeom>
                  <a:avLst/>
                  <a:gdLst/>
                  <a:ahLst/>
                  <a:cxnLst/>
                  <a:rect l="l" t="t" r="r" b="b"/>
                  <a:pathLst>
                    <a:path w="2280" h="773" extrusionOk="0">
                      <a:moveTo>
                        <a:pt x="146" y="1"/>
                      </a:moveTo>
                      <a:cubicBezTo>
                        <a:pt x="97" y="1"/>
                        <a:pt x="49" y="7"/>
                        <a:pt x="1" y="21"/>
                      </a:cubicBezTo>
                      <a:cubicBezTo>
                        <a:pt x="255" y="151"/>
                        <a:pt x="532" y="299"/>
                        <a:pt x="815" y="430"/>
                      </a:cubicBezTo>
                      <a:cubicBezTo>
                        <a:pt x="927" y="483"/>
                        <a:pt x="1051" y="532"/>
                        <a:pt x="1173" y="543"/>
                      </a:cubicBezTo>
                      <a:cubicBezTo>
                        <a:pt x="1551" y="576"/>
                        <a:pt x="1934" y="570"/>
                        <a:pt x="2279" y="772"/>
                      </a:cubicBezTo>
                      <a:cubicBezTo>
                        <a:pt x="2132" y="561"/>
                        <a:pt x="1951" y="415"/>
                        <a:pt x="1684" y="415"/>
                      </a:cubicBezTo>
                      <a:cubicBezTo>
                        <a:pt x="1679" y="415"/>
                        <a:pt x="1675" y="415"/>
                        <a:pt x="1670" y="415"/>
                      </a:cubicBezTo>
                      <a:cubicBezTo>
                        <a:pt x="1649" y="415"/>
                        <a:pt x="1627" y="415"/>
                        <a:pt x="1606" y="415"/>
                      </a:cubicBezTo>
                      <a:cubicBezTo>
                        <a:pt x="1262" y="415"/>
                        <a:pt x="933" y="351"/>
                        <a:pt x="631" y="166"/>
                      </a:cubicBezTo>
                      <a:cubicBezTo>
                        <a:pt x="474" y="71"/>
                        <a:pt x="309"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17" name="Google Shape;1617;p7"/>
              <p:cNvSpPr/>
              <p:nvPr/>
            </p:nvSpPr>
            <p:spPr>
              <a:xfrm>
                <a:off x="992752" y="873467"/>
                <a:ext cx="120372" cy="130711"/>
              </a:xfrm>
              <a:custGeom>
                <a:avLst/>
                <a:gdLst/>
                <a:ahLst/>
                <a:cxnLst/>
                <a:rect l="l" t="t" r="r" b="b"/>
                <a:pathLst>
                  <a:path w="1956" h="2124" extrusionOk="0">
                    <a:moveTo>
                      <a:pt x="1344" y="91"/>
                    </a:moveTo>
                    <a:cubicBezTo>
                      <a:pt x="1423" y="91"/>
                      <a:pt x="1502" y="91"/>
                      <a:pt x="1581" y="91"/>
                    </a:cubicBezTo>
                    <a:cubicBezTo>
                      <a:pt x="1651" y="92"/>
                      <a:pt x="1720" y="107"/>
                      <a:pt x="1835" y="119"/>
                    </a:cubicBezTo>
                    <a:cubicBezTo>
                      <a:pt x="1773" y="199"/>
                      <a:pt x="1742" y="263"/>
                      <a:pt x="1693" y="299"/>
                    </a:cubicBezTo>
                    <a:cubicBezTo>
                      <a:pt x="1073" y="738"/>
                      <a:pt x="580" y="1292"/>
                      <a:pt x="180" y="1932"/>
                    </a:cubicBezTo>
                    <a:cubicBezTo>
                      <a:pt x="172" y="1946"/>
                      <a:pt x="155" y="1952"/>
                      <a:pt x="108" y="1991"/>
                    </a:cubicBezTo>
                    <a:cubicBezTo>
                      <a:pt x="108" y="1394"/>
                      <a:pt x="105" y="834"/>
                      <a:pt x="114" y="276"/>
                    </a:cubicBezTo>
                    <a:cubicBezTo>
                      <a:pt x="114" y="226"/>
                      <a:pt x="182" y="151"/>
                      <a:pt x="234" y="134"/>
                    </a:cubicBezTo>
                    <a:cubicBezTo>
                      <a:pt x="325" y="103"/>
                      <a:pt x="428" y="98"/>
                      <a:pt x="526" y="97"/>
                    </a:cubicBezTo>
                    <a:cubicBezTo>
                      <a:pt x="799" y="93"/>
                      <a:pt x="1071" y="91"/>
                      <a:pt x="1344" y="91"/>
                    </a:cubicBezTo>
                    <a:close/>
                    <a:moveTo>
                      <a:pt x="1323" y="1"/>
                    </a:moveTo>
                    <a:cubicBezTo>
                      <a:pt x="967" y="1"/>
                      <a:pt x="610" y="9"/>
                      <a:pt x="254" y="19"/>
                    </a:cubicBezTo>
                    <a:cubicBezTo>
                      <a:pt x="90" y="24"/>
                      <a:pt x="17" y="142"/>
                      <a:pt x="16" y="300"/>
                    </a:cubicBezTo>
                    <a:cubicBezTo>
                      <a:pt x="15" y="569"/>
                      <a:pt x="16" y="839"/>
                      <a:pt x="16" y="1108"/>
                    </a:cubicBezTo>
                    <a:cubicBezTo>
                      <a:pt x="15" y="1108"/>
                      <a:pt x="12" y="1108"/>
                      <a:pt x="9" y="1109"/>
                    </a:cubicBezTo>
                    <a:lnTo>
                      <a:pt x="9" y="1438"/>
                    </a:lnTo>
                    <a:cubicBezTo>
                      <a:pt x="9" y="1607"/>
                      <a:pt x="1" y="1779"/>
                      <a:pt x="14" y="1948"/>
                    </a:cubicBezTo>
                    <a:cubicBezTo>
                      <a:pt x="19" y="2009"/>
                      <a:pt x="76" y="2065"/>
                      <a:pt x="108" y="2123"/>
                    </a:cubicBezTo>
                    <a:cubicBezTo>
                      <a:pt x="165" y="2090"/>
                      <a:pt x="224" y="2058"/>
                      <a:pt x="279" y="2022"/>
                    </a:cubicBezTo>
                    <a:cubicBezTo>
                      <a:pt x="296" y="2010"/>
                      <a:pt x="305" y="1986"/>
                      <a:pt x="317" y="1967"/>
                    </a:cubicBezTo>
                    <a:cubicBezTo>
                      <a:pt x="696" y="1367"/>
                      <a:pt x="1152" y="837"/>
                      <a:pt x="1720" y="409"/>
                    </a:cubicBezTo>
                    <a:cubicBezTo>
                      <a:pt x="1765" y="376"/>
                      <a:pt x="1806" y="339"/>
                      <a:pt x="1840" y="297"/>
                    </a:cubicBezTo>
                    <a:cubicBezTo>
                      <a:pt x="1956" y="155"/>
                      <a:pt x="1913" y="9"/>
                      <a:pt x="1735" y="5"/>
                    </a:cubicBezTo>
                    <a:cubicBezTo>
                      <a:pt x="1598" y="2"/>
                      <a:pt x="1460" y="1"/>
                      <a:pt x="1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 name="Google Shape;1618;p7"/>
              <p:cNvSpPr/>
              <p:nvPr/>
            </p:nvSpPr>
            <p:spPr>
              <a:xfrm>
                <a:off x="1230175" y="601396"/>
                <a:ext cx="1048272" cy="209851"/>
              </a:xfrm>
              <a:custGeom>
                <a:avLst/>
                <a:gdLst/>
                <a:ahLst/>
                <a:cxnLst/>
                <a:rect l="l" t="t" r="r" b="b"/>
                <a:pathLst>
                  <a:path w="17034" h="3410" extrusionOk="0">
                    <a:moveTo>
                      <a:pt x="15985" y="0"/>
                    </a:moveTo>
                    <a:cubicBezTo>
                      <a:pt x="15958" y="352"/>
                      <a:pt x="16119" y="816"/>
                      <a:pt x="16383" y="1060"/>
                    </a:cubicBezTo>
                    <a:cubicBezTo>
                      <a:pt x="16594" y="1255"/>
                      <a:pt x="16661" y="1473"/>
                      <a:pt x="16668" y="1746"/>
                    </a:cubicBezTo>
                    <a:cubicBezTo>
                      <a:pt x="16692" y="2625"/>
                      <a:pt x="16080" y="3224"/>
                      <a:pt x="15284" y="3299"/>
                    </a:cubicBezTo>
                    <a:cubicBezTo>
                      <a:pt x="15201" y="3306"/>
                      <a:pt x="15119" y="3310"/>
                      <a:pt x="15037" y="3310"/>
                    </a:cubicBezTo>
                    <a:cubicBezTo>
                      <a:pt x="14544" y="3310"/>
                      <a:pt x="14074" y="3177"/>
                      <a:pt x="13629" y="2951"/>
                    </a:cubicBezTo>
                    <a:cubicBezTo>
                      <a:pt x="13203" y="2736"/>
                      <a:pt x="12785" y="2503"/>
                      <a:pt x="12365" y="2274"/>
                    </a:cubicBezTo>
                    <a:cubicBezTo>
                      <a:pt x="10760" y="1403"/>
                      <a:pt x="9059" y="885"/>
                      <a:pt x="7222" y="848"/>
                    </a:cubicBezTo>
                    <a:cubicBezTo>
                      <a:pt x="7104" y="846"/>
                      <a:pt x="6986" y="845"/>
                      <a:pt x="6869" y="845"/>
                    </a:cubicBezTo>
                    <a:cubicBezTo>
                      <a:pt x="5359" y="845"/>
                      <a:pt x="3880" y="1044"/>
                      <a:pt x="2484" y="1658"/>
                    </a:cubicBezTo>
                    <a:cubicBezTo>
                      <a:pt x="1637" y="2032"/>
                      <a:pt x="827" y="2490"/>
                      <a:pt x="1" y="2911"/>
                    </a:cubicBezTo>
                    <a:cubicBezTo>
                      <a:pt x="575" y="2773"/>
                      <a:pt x="1120" y="2546"/>
                      <a:pt x="1655" y="2293"/>
                    </a:cubicBezTo>
                    <a:cubicBezTo>
                      <a:pt x="2019" y="2122"/>
                      <a:pt x="2372" y="1928"/>
                      <a:pt x="2743" y="1778"/>
                    </a:cubicBezTo>
                    <a:cubicBezTo>
                      <a:pt x="3954" y="1291"/>
                      <a:pt x="5218" y="1070"/>
                      <a:pt x="6524" y="1058"/>
                    </a:cubicBezTo>
                    <a:cubicBezTo>
                      <a:pt x="6565" y="1058"/>
                      <a:pt x="6607" y="1058"/>
                      <a:pt x="6649" y="1058"/>
                    </a:cubicBezTo>
                    <a:cubicBezTo>
                      <a:pt x="8161" y="1058"/>
                      <a:pt x="9631" y="1296"/>
                      <a:pt x="11035" y="1866"/>
                    </a:cubicBezTo>
                    <a:cubicBezTo>
                      <a:pt x="11695" y="2135"/>
                      <a:pt x="12329" y="2469"/>
                      <a:pt x="12962" y="2799"/>
                    </a:cubicBezTo>
                    <a:cubicBezTo>
                      <a:pt x="13455" y="3056"/>
                      <a:pt x="13969" y="3234"/>
                      <a:pt x="14512" y="3340"/>
                    </a:cubicBezTo>
                    <a:cubicBezTo>
                      <a:pt x="14742" y="3384"/>
                      <a:pt x="14968" y="3410"/>
                      <a:pt x="15189" y="3410"/>
                    </a:cubicBezTo>
                    <a:cubicBezTo>
                      <a:pt x="15704" y="3410"/>
                      <a:pt x="16191" y="3272"/>
                      <a:pt x="16632" y="2914"/>
                    </a:cubicBezTo>
                    <a:cubicBezTo>
                      <a:pt x="16709" y="2852"/>
                      <a:pt x="16782" y="2764"/>
                      <a:pt x="16812" y="2672"/>
                    </a:cubicBezTo>
                    <a:cubicBezTo>
                      <a:pt x="17033" y="1999"/>
                      <a:pt x="16983" y="1365"/>
                      <a:pt x="16522" y="792"/>
                    </a:cubicBezTo>
                    <a:cubicBezTo>
                      <a:pt x="16389" y="625"/>
                      <a:pt x="16281" y="437"/>
                      <a:pt x="16162" y="260"/>
                    </a:cubicBezTo>
                    <a:cubicBezTo>
                      <a:pt x="16111" y="184"/>
                      <a:pt x="16058" y="108"/>
                      <a:pt x="15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 name="Google Shape;1619;p7"/>
              <p:cNvSpPr/>
              <p:nvPr/>
            </p:nvSpPr>
            <p:spPr>
              <a:xfrm>
                <a:off x="2079246" y="640290"/>
                <a:ext cx="77110" cy="155327"/>
              </a:xfrm>
              <a:custGeom>
                <a:avLst/>
                <a:gdLst/>
                <a:ahLst/>
                <a:cxnLst/>
                <a:rect l="l" t="t" r="r" b="b"/>
                <a:pathLst>
                  <a:path w="1253" h="2524" extrusionOk="0">
                    <a:moveTo>
                      <a:pt x="198" y="1"/>
                    </a:moveTo>
                    <a:cubicBezTo>
                      <a:pt x="184" y="12"/>
                      <a:pt x="173" y="17"/>
                      <a:pt x="168" y="26"/>
                    </a:cubicBezTo>
                    <a:cubicBezTo>
                      <a:pt x="156" y="44"/>
                      <a:pt x="146" y="64"/>
                      <a:pt x="138" y="84"/>
                    </a:cubicBezTo>
                    <a:cubicBezTo>
                      <a:pt x="1" y="417"/>
                      <a:pt x="34" y="735"/>
                      <a:pt x="210" y="1049"/>
                    </a:cubicBezTo>
                    <a:cubicBezTo>
                      <a:pt x="308" y="1225"/>
                      <a:pt x="407" y="1406"/>
                      <a:pt x="464" y="1598"/>
                    </a:cubicBezTo>
                    <a:cubicBezTo>
                      <a:pt x="546" y="1872"/>
                      <a:pt x="456" y="2106"/>
                      <a:pt x="208" y="2268"/>
                    </a:cubicBezTo>
                    <a:cubicBezTo>
                      <a:pt x="188" y="2281"/>
                      <a:pt x="170" y="2300"/>
                      <a:pt x="123" y="2342"/>
                    </a:cubicBezTo>
                    <a:cubicBezTo>
                      <a:pt x="359" y="2404"/>
                      <a:pt x="566" y="2456"/>
                      <a:pt x="769" y="2513"/>
                    </a:cubicBezTo>
                    <a:cubicBezTo>
                      <a:pt x="795" y="2520"/>
                      <a:pt x="819" y="2523"/>
                      <a:pt x="842" y="2523"/>
                    </a:cubicBezTo>
                    <a:cubicBezTo>
                      <a:pt x="924" y="2523"/>
                      <a:pt x="982" y="2477"/>
                      <a:pt x="1033" y="2400"/>
                    </a:cubicBezTo>
                    <a:cubicBezTo>
                      <a:pt x="1175" y="2182"/>
                      <a:pt x="1253" y="1946"/>
                      <a:pt x="1232" y="1684"/>
                    </a:cubicBezTo>
                    <a:cubicBezTo>
                      <a:pt x="1172" y="947"/>
                      <a:pt x="749" y="435"/>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20" name="Google Shape;1620;p7"/>
              <p:cNvGrpSpPr/>
              <p:nvPr/>
            </p:nvGrpSpPr>
            <p:grpSpPr>
              <a:xfrm>
                <a:off x="836809" y="595673"/>
                <a:ext cx="379395" cy="387027"/>
                <a:chOff x="836809" y="595673"/>
                <a:chExt cx="379395" cy="387027"/>
              </a:xfrm>
            </p:grpSpPr>
            <p:sp>
              <p:nvSpPr>
                <p:cNvPr id="1621" name="Google Shape;1621;p7"/>
                <p:cNvSpPr/>
                <p:nvPr/>
              </p:nvSpPr>
              <p:spPr>
                <a:xfrm>
                  <a:off x="836809" y="595673"/>
                  <a:ext cx="164373" cy="224683"/>
                </a:xfrm>
                <a:custGeom>
                  <a:avLst/>
                  <a:gdLst/>
                  <a:ahLst/>
                  <a:cxnLst/>
                  <a:rect l="l" t="t" r="r" b="b"/>
                  <a:pathLst>
                    <a:path w="2671" h="3651" extrusionOk="0">
                      <a:moveTo>
                        <a:pt x="1028" y="0"/>
                      </a:moveTo>
                      <a:cubicBezTo>
                        <a:pt x="939" y="0"/>
                        <a:pt x="845" y="23"/>
                        <a:pt x="754" y="72"/>
                      </a:cubicBezTo>
                      <a:cubicBezTo>
                        <a:pt x="504" y="206"/>
                        <a:pt x="385" y="439"/>
                        <a:pt x="316" y="702"/>
                      </a:cubicBezTo>
                      <a:cubicBezTo>
                        <a:pt x="1" y="1916"/>
                        <a:pt x="763" y="3221"/>
                        <a:pt x="1978" y="3537"/>
                      </a:cubicBezTo>
                      <a:cubicBezTo>
                        <a:pt x="2200" y="3595"/>
                        <a:pt x="2431" y="3614"/>
                        <a:pt x="2658" y="3651"/>
                      </a:cubicBezTo>
                      <a:cubicBezTo>
                        <a:pt x="2663" y="3635"/>
                        <a:pt x="2668" y="3619"/>
                        <a:pt x="2671" y="3603"/>
                      </a:cubicBezTo>
                      <a:cubicBezTo>
                        <a:pt x="1357" y="3071"/>
                        <a:pt x="555" y="2169"/>
                        <a:pt x="531" y="706"/>
                      </a:cubicBezTo>
                      <a:cubicBezTo>
                        <a:pt x="547" y="693"/>
                        <a:pt x="563" y="678"/>
                        <a:pt x="579" y="667"/>
                      </a:cubicBezTo>
                      <a:cubicBezTo>
                        <a:pt x="625" y="696"/>
                        <a:pt x="666" y="732"/>
                        <a:pt x="713" y="751"/>
                      </a:cubicBezTo>
                      <a:cubicBezTo>
                        <a:pt x="835" y="800"/>
                        <a:pt x="955" y="863"/>
                        <a:pt x="1082" y="883"/>
                      </a:cubicBezTo>
                      <a:cubicBezTo>
                        <a:pt x="1106" y="886"/>
                        <a:pt x="1130" y="888"/>
                        <a:pt x="1153" y="888"/>
                      </a:cubicBezTo>
                      <a:cubicBezTo>
                        <a:pt x="1365" y="888"/>
                        <a:pt x="1504" y="735"/>
                        <a:pt x="1512" y="505"/>
                      </a:cubicBezTo>
                      <a:cubicBezTo>
                        <a:pt x="1520" y="205"/>
                        <a:pt x="1296" y="0"/>
                        <a:pt x="1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 name="Google Shape;1622;p7"/>
                <p:cNvSpPr/>
                <p:nvPr/>
              </p:nvSpPr>
              <p:spPr>
                <a:xfrm>
                  <a:off x="1036938" y="645705"/>
                  <a:ext cx="179266" cy="142404"/>
                </a:xfrm>
                <a:custGeom>
                  <a:avLst/>
                  <a:gdLst/>
                  <a:ahLst/>
                  <a:cxnLst/>
                  <a:rect l="l" t="t" r="r" b="b"/>
                  <a:pathLst>
                    <a:path w="2913" h="2314" extrusionOk="0">
                      <a:moveTo>
                        <a:pt x="945" y="0"/>
                      </a:moveTo>
                      <a:lnTo>
                        <a:pt x="945" y="0"/>
                      </a:lnTo>
                      <a:cubicBezTo>
                        <a:pt x="828" y="37"/>
                        <a:pt x="717" y="81"/>
                        <a:pt x="625" y="151"/>
                      </a:cubicBezTo>
                      <a:cubicBezTo>
                        <a:pt x="332" y="375"/>
                        <a:pt x="189" y="687"/>
                        <a:pt x="110" y="1042"/>
                      </a:cubicBezTo>
                      <a:cubicBezTo>
                        <a:pt x="0" y="1534"/>
                        <a:pt x="357" y="2089"/>
                        <a:pt x="795" y="2238"/>
                      </a:cubicBezTo>
                      <a:cubicBezTo>
                        <a:pt x="945" y="2289"/>
                        <a:pt x="1111" y="2313"/>
                        <a:pt x="1282" y="2313"/>
                      </a:cubicBezTo>
                      <a:cubicBezTo>
                        <a:pt x="1792" y="2313"/>
                        <a:pt x="2344" y="2098"/>
                        <a:pt x="2651" y="1738"/>
                      </a:cubicBezTo>
                      <a:cubicBezTo>
                        <a:pt x="2816" y="1545"/>
                        <a:pt x="2912" y="1324"/>
                        <a:pt x="2905" y="1059"/>
                      </a:cubicBezTo>
                      <a:lnTo>
                        <a:pt x="2905" y="1059"/>
                      </a:lnTo>
                      <a:cubicBezTo>
                        <a:pt x="2879" y="1111"/>
                        <a:pt x="2853" y="1164"/>
                        <a:pt x="2826" y="1219"/>
                      </a:cubicBezTo>
                      <a:cubicBezTo>
                        <a:pt x="2563" y="1738"/>
                        <a:pt x="2029" y="2060"/>
                        <a:pt x="1456" y="2060"/>
                      </a:cubicBezTo>
                      <a:cubicBezTo>
                        <a:pt x="1400" y="2060"/>
                        <a:pt x="1344" y="2057"/>
                        <a:pt x="1288" y="2051"/>
                      </a:cubicBezTo>
                      <a:cubicBezTo>
                        <a:pt x="672" y="1982"/>
                        <a:pt x="308" y="1520"/>
                        <a:pt x="384" y="906"/>
                      </a:cubicBezTo>
                      <a:cubicBezTo>
                        <a:pt x="433" y="520"/>
                        <a:pt x="604" y="213"/>
                        <a:pt x="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 name="Google Shape;1623;p7"/>
                <p:cNvSpPr/>
                <p:nvPr/>
              </p:nvSpPr>
              <p:spPr>
                <a:xfrm>
                  <a:off x="863394" y="835250"/>
                  <a:ext cx="79817" cy="147450"/>
                </a:xfrm>
                <a:custGeom>
                  <a:avLst/>
                  <a:gdLst/>
                  <a:ahLst/>
                  <a:cxnLst/>
                  <a:rect l="l" t="t" r="r" b="b"/>
                  <a:pathLst>
                    <a:path w="1297" h="2396" extrusionOk="0">
                      <a:moveTo>
                        <a:pt x="1109" y="0"/>
                      </a:moveTo>
                      <a:cubicBezTo>
                        <a:pt x="1048" y="0"/>
                        <a:pt x="989" y="20"/>
                        <a:pt x="931" y="57"/>
                      </a:cubicBezTo>
                      <a:cubicBezTo>
                        <a:pt x="594" y="283"/>
                        <a:pt x="317" y="562"/>
                        <a:pt x="180" y="949"/>
                      </a:cubicBezTo>
                      <a:cubicBezTo>
                        <a:pt x="37" y="1350"/>
                        <a:pt x="0" y="1755"/>
                        <a:pt x="253" y="2134"/>
                      </a:cubicBezTo>
                      <a:cubicBezTo>
                        <a:pt x="351" y="2283"/>
                        <a:pt x="477" y="2395"/>
                        <a:pt x="665" y="2395"/>
                      </a:cubicBezTo>
                      <a:cubicBezTo>
                        <a:pt x="670" y="2395"/>
                        <a:pt x="676" y="2395"/>
                        <a:pt x="682" y="2395"/>
                      </a:cubicBezTo>
                      <a:cubicBezTo>
                        <a:pt x="869" y="2388"/>
                        <a:pt x="1032" y="2211"/>
                        <a:pt x="1019" y="2037"/>
                      </a:cubicBezTo>
                      <a:cubicBezTo>
                        <a:pt x="1009" y="1892"/>
                        <a:pt x="904" y="1814"/>
                        <a:pt x="724" y="1814"/>
                      </a:cubicBezTo>
                      <a:cubicBezTo>
                        <a:pt x="705" y="1814"/>
                        <a:pt x="685" y="1815"/>
                        <a:pt x="664" y="1817"/>
                      </a:cubicBezTo>
                      <a:cubicBezTo>
                        <a:pt x="639" y="1819"/>
                        <a:pt x="616" y="1820"/>
                        <a:pt x="595" y="1820"/>
                      </a:cubicBezTo>
                      <a:cubicBezTo>
                        <a:pt x="432" y="1820"/>
                        <a:pt x="380" y="1755"/>
                        <a:pt x="366" y="1560"/>
                      </a:cubicBezTo>
                      <a:cubicBezTo>
                        <a:pt x="361" y="1489"/>
                        <a:pt x="362" y="1417"/>
                        <a:pt x="375" y="1348"/>
                      </a:cubicBezTo>
                      <a:cubicBezTo>
                        <a:pt x="460" y="871"/>
                        <a:pt x="699" y="489"/>
                        <a:pt x="1089" y="203"/>
                      </a:cubicBezTo>
                      <a:cubicBezTo>
                        <a:pt x="1154" y="156"/>
                        <a:pt x="1222" y="112"/>
                        <a:pt x="1297" y="61"/>
                      </a:cubicBezTo>
                      <a:cubicBezTo>
                        <a:pt x="1232" y="20"/>
                        <a:pt x="1170" y="0"/>
                        <a:pt x="1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24" name="Google Shape;1624;p7"/>
              <p:cNvGrpSpPr/>
              <p:nvPr/>
            </p:nvGrpSpPr>
            <p:grpSpPr>
              <a:xfrm>
                <a:off x="786161" y="550318"/>
                <a:ext cx="636018" cy="460691"/>
                <a:chOff x="786161" y="550318"/>
                <a:chExt cx="636018" cy="460691"/>
              </a:xfrm>
            </p:grpSpPr>
            <p:sp>
              <p:nvSpPr>
                <p:cNvPr id="1625" name="Google Shape;1625;p7"/>
                <p:cNvSpPr/>
                <p:nvPr/>
              </p:nvSpPr>
              <p:spPr>
                <a:xfrm>
                  <a:off x="799885" y="567303"/>
                  <a:ext cx="213975" cy="266530"/>
                </a:xfrm>
                <a:custGeom>
                  <a:avLst/>
                  <a:gdLst/>
                  <a:ahLst/>
                  <a:cxnLst/>
                  <a:rect l="l" t="t" r="r" b="b"/>
                  <a:pathLst>
                    <a:path w="3477" h="4331" extrusionOk="0">
                      <a:moveTo>
                        <a:pt x="1574" y="0"/>
                      </a:moveTo>
                      <a:cubicBezTo>
                        <a:pt x="1483" y="0"/>
                        <a:pt x="1391" y="15"/>
                        <a:pt x="1301" y="46"/>
                      </a:cubicBezTo>
                      <a:cubicBezTo>
                        <a:pt x="781" y="226"/>
                        <a:pt x="486" y="614"/>
                        <a:pt x="357" y="1128"/>
                      </a:cubicBezTo>
                      <a:cubicBezTo>
                        <a:pt x="1" y="2548"/>
                        <a:pt x="1101" y="4120"/>
                        <a:pt x="2567" y="4304"/>
                      </a:cubicBezTo>
                      <a:cubicBezTo>
                        <a:pt x="2693" y="4320"/>
                        <a:pt x="2818" y="4330"/>
                        <a:pt x="2942" y="4330"/>
                      </a:cubicBezTo>
                      <a:cubicBezTo>
                        <a:pt x="3121" y="4330"/>
                        <a:pt x="3297" y="4309"/>
                        <a:pt x="3471" y="4254"/>
                      </a:cubicBezTo>
                      <a:cubicBezTo>
                        <a:pt x="3473" y="4236"/>
                        <a:pt x="3474" y="4218"/>
                        <a:pt x="3476" y="4199"/>
                      </a:cubicBezTo>
                      <a:cubicBezTo>
                        <a:pt x="3401" y="4199"/>
                        <a:pt x="3325" y="4201"/>
                        <a:pt x="3249" y="4201"/>
                      </a:cubicBezTo>
                      <a:cubicBezTo>
                        <a:pt x="3204" y="4201"/>
                        <a:pt x="3159" y="4200"/>
                        <a:pt x="3114" y="4198"/>
                      </a:cubicBezTo>
                      <a:cubicBezTo>
                        <a:pt x="1984" y="4139"/>
                        <a:pt x="1075" y="3399"/>
                        <a:pt x="795" y="2302"/>
                      </a:cubicBezTo>
                      <a:cubicBezTo>
                        <a:pt x="670" y="1808"/>
                        <a:pt x="689" y="1318"/>
                        <a:pt x="910" y="853"/>
                      </a:cubicBezTo>
                      <a:cubicBezTo>
                        <a:pt x="1039" y="582"/>
                        <a:pt x="1250" y="397"/>
                        <a:pt x="1564" y="361"/>
                      </a:cubicBezTo>
                      <a:cubicBezTo>
                        <a:pt x="1587" y="359"/>
                        <a:pt x="1609" y="357"/>
                        <a:pt x="1631" y="357"/>
                      </a:cubicBezTo>
                      <a:cubicBezTo>
                        <a:pt x="1843" y="357"/>
                        <a:pt x="2040" y="472"/>
                        <a:pt x="2138" y="668"/>
                      </a:cubicBezTo>
                      <a:cubicBezTo>
                        <a:pt x="2241" y="875"/>
                        <a:pt x="2240" y="1086"/>
                        <a:pt x="2093" y="1274"/>
                      </a:cubicBezTo>
                      <a:cubicBezTo>
                        <a:pt x="1996" y="1399"/>
                        <a:pt x="1876" y="1443"/>
                        <a:pt x="1746" y="1443"/>
                      </a:cubicBezTo>
                      <a:cubicBezTo>
                        <a:pt x="1669" y="1443"/>
                        <a:pt x="1589" y="1428"/>
                        <a:pt x="1508" y="1405"/>
                      </a:cubicBezTo>
                      <a:cubicBezTo>
                        <a:pt x="1467" y="1393"/>
                        <a:pt x="1426" y="1383"/>
                        <a:pt x="1375" y="1369"/>
                      </a:cubicBezTo>
                      <a:lnTo>
                        <a:pt x="1375" y="1369"/>
                      </a:lnTo>
                      <a:cubicBezTo>
                        <a:pt x="1471" y="1542"/>
                        <a:pt x="1640" y="1627"/>
                        <a:pt x="1814" y="1627"/>
                      </a:cubicBezTo>
                      <a:cubicBezTo>
                        <a:pt x="1989" y="1627"/>
                        <a:pt x="2169" y="1542"/>
                        <a:pt x="2286" y="1375"/>
                      </a:cubicBezTo>
                      <a:cubicBezTo>
                        <a:pt x="2503" y="1065"/>
                        <a:pt x="2512" y="665"/>
                        <a:pt x="2307" y="387"/>
                      </a:cubicBezTo>
                      <a:cubicBezTo>
                        <a:pt x="2125" y="142"/>
                        <a:pt x="1853" y="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 name="Google Shape;1626;p7"/>
                <p:cNvSpPr/>
                <p:nvPr/>
              </p:nvSpPr>
              <p:spPr>
                <a:xfrm>
                  <a:off x="1265191" y="550318"/>
                  <a:ext cx="156989" cy="205605"/>
                </a:xfrm>
                <a:custGeom>
                  <a:avLst/>
                  <a:gdLst/>
                  <a:ahLst/>
                  <a:cxnLst/>
                  <a:rect l="l" t="t" r="r" b="b"/>
                  <a:pathLst>
                    <a:path w="2551" h="3341" extrusionOk="0">
                      <a:moveTo>
                        <a:pt x="1889" y="0"/>
                      </a:moveTo>
                      <a:cubicBezTo>
                        <a:pt x="1822" y="0"/>
                        <a:pt x="1754" y="12"/>
                        <a:pt x="1686" y="35"/>
                      </a:cubicBezTo>
                      <a:cubicBezTo>
                        <a:pt x="1494" y="101"/>
                        <a:pt x="1376" y="307"/>
                        <a:pt x="1384" y="555"/>
                      </a:cubicBezTo>
                      <a:cubicBezTo>
                        <a:pt x="1391" y="737"/>
                        <a:pt x="1491" y="845"/>
                        <a:pt x="1630" y="845"/>
                      </a:cubicBezTo>
                      <a:cubicBezTo>
                        <a:pt x="1683" y="845"/>
                        <a:pt x="1742" y="829"/>
                        <a:pt x="1803" y="796"/>
                      </a:cubicBezTo>
                      <a:cubicBezTo>
                        <a:pt x="1850" y="771"/>
                        <a:pt x="1887" y="759"/>
                        <a:pt x="1915" y="759"/>
                      </a:cubicBezTo>
                      <a:cubicBezTo>
                        <a:pt x="1966" y="759"/>
                        <a:pt x="1985" y="803"/>
                        <a:pt x="1972" y="900"/>
                      </a:cubicBezTo>
                      <a:cubicBezTo>
                        <a:pt x="1947" y="1072"/>
                        <a:pt x="1908" y="1247"/>
                        <a:pt x="1845" y="1408"/>
                      </a:cubicBezTo>
                      <a:cubicBezTo>
                        <a:pt x="1548" y="2173"/>
                        <a:pt x="956" y="2669"/>
                        <a:pt x="279" y="3082"/>
                      </a:cubicBezTo>
                      <a:cubicBezTo>
                        <a:pt x="179" y="3143"/>
                        <a:pt x="93" y="3227"/>
                        <a:pt x="1" y="3301"/>
                      </a:cubicBezTo>
                      <a:cubicBezTo>
                        <a:pt x="9" y="3314"/>
                        <a:pt x="18" y="3328"/>
                        <a:pt x="28" y="3341"/>
                      </a:cubicBezTo>
                      <a:cubicBezTo>
                        <a:pt x="67" y="3323"/>
                        <a:pt x="105" y="3304"/>
                        <a:pt x="143" y="3286"/>
                      </a:cubicBezTo>
                      <a:cubicBezTo>
                        <a:pt x="692" y="2998"/>
                        <a:pt x="1239" y="2708"/>
                        <a:pt x="1787" y="2418"/>
                      </a:cubicBezTo>
                      <a:cubicBezTo>
                        <a:pt x="1833" y="2392"/>
                        <a:pt x="1879" y="2357"/>
                        <a:pt x="1916" y="2318"/>
                      </a:cubicBezTo>
                      <a:cubicBezTo>
                        <a:pt x="2228" y="1998"/>
                        <a:pt x="2428" y="1619"/>
                        <a:pt x="2498" y="1179"/>
                      </a:cubicBezTo>
                      <a:cubicBezTo>
                        <a:pt x="2550" y="846"/>
                        <a:pt x="2532" y="518"/>
                        <a:pt x="2329" y="230"/>
                      </a:cubicBezTo>
                      <a:cubicBezTo>
                        <a:pt x="2222" y="79"/>
                        <a:pt x="2063" y="0"/>
                        <a:pt x="1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 name="Google Shape;1627;p7"/>
                <p:cNvSpPr/>
                <p:nvPr/>
              </p:nvSpPr>
              <p:spPr>
                <a:xfrm>
                  <a:off x="1168142" y="592350"/>
                  <a:ext cx="131819" cy="193236"/>
                </a:xfrm>
                <a:custGeom>
                  <a:avLst/>
                  <a:gdLst/>
                  <a:ahLst/>
                  <a:cxnLst/>
                  <a:rect l="l" t="t" r="r" b="b"/>
                  <a:pathLst>
                    <a:path w="2142" h="3140" extrusionOk="0">
                      <a:moveTo>
                        <a:pt x="1499" y="1"/>
                      </a:moveTo>
                      <a:cubicBezTo>
                        <a:pt x="1418" y="1"/>
                        <a:pt x="1336" y="23"/>
                        <a:pt x="1262" y="68"/>
                      </a:cubicBezTo>
                      <a:cubicBezTo>
                        <a:pt x="1028" y="210"/>
                        <a:pt x="943" y="564"/>
                        <a:pt x="1087" y="794"/>
                      </a:cubicBezTo>
                      <a:cubicBezTo>
                        <a:pt x="1146" y="887"/>
                        <a:pt x="1210" y="936"/>
                        <a:pt x="1286" y="936"/>
                      </a:cubicBezTo>
                      <a:cubicBezTo>
                        <a:pt x="1331" y="936"/>
                        <a:pt x="1379" y="920"/>
                        <a:pt x="1433" y="885"/>
                      </a:cubicBezTo>
                      <a:cubicBezTo>
                        <a:pt x="1471" y="861"/>
                        <a:pt x="1500" y="850"/>
                        <a:pt x="1524" y="850"/>
                      </a:cubicBezTo>
                      <a:cubicBezTo>
                        <a:pt x="1570" y="850"/>
                        <a:pt x="1593" y="892"/>
                        <a:pt x="1602" y="958"/>
                      </a:cubicBezTo>
                      <a:cubicBezTo>
                        <a:pt x="1621" y="1115"/>
                        <a:pt x="1650" y="1277"/>
                        <a:pt x="1630" y="1431"/>
                      </a:cubicBezTo>
                      <a:cubicBezTo>
                        <a:pt x="1557" y="2031"/>
                        <a:pt x="1197" y="2439"/>
                        <a:pt x="703" y="2742"/>
                      </a:cubicBezTo>
                      <a:cubicBezTo>
                        <a:pt x="475" y="2883"/>
                        <a:pt x="234" y="3006"/>
                        <a:pt x="0" y="3137"/>
                      </a:cubicBezTo>
                      <a:cubicBezTo>
                        <a:pt x="39" y="3139"/>
                        <a:pt x="78" y="3140"/>
                        <a:pt x="117" y="3140"/>
                      </a:cubicBezTo>
                      <a:cubicBezTo>
                        <a:pt x="456" y="3140"/>
                        <a:pt x="788" y="3066"/>
                        <a:pt x="1072" y="2895"/>
                      </a:cubicBezTo>
                      <a:cubicBezTo>
                        <a:pt x="1612" y="2572"/>
                        <a:pt x="1950" y="2077"/>
                        <a:pt x="2067" y="1447"/>
                      </a:cubicBezTo>
                      <a:cubicBezTo>
                        <a:pt x="2142" y="1044"/>
                        <a:pt x="2142" y="646"/>
                        <a:pt x="1937" y="276"/>
                      </a:cubicBezTo>
                      <a:cubicBezTo>
                        <a:pt x="1839" y="97"/>
                        <a:pt x="1670" y="1"/>
                        <a:pt x="1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 name="Google Shape;1628;p7"/>
                <p:cNvSpPr/>
                <p:nvPr/>
              </p:nvSpPr>
              <p:spPr>
                <a:xfrm>
                  <a:off x="844009" y="830265"/>
                  <a:ext cx="118218" cy="180743"/>
                </a:xfrm>
                <a:custGeom>
                  <a:avLst/>
                  <a:gdLst/>
                  <a:ahLst/>
                  <a:cxnLst/>
                  <a:rect l="l" t="t" r="r" b="b"/>
                  <a:pathLst>
                    <a:path w="1921" h="2937" extrusionOk="0">
                      <a:moveTo>
                        <a:pt x="1234" y="0"/>
                      </a:moveTo>
                      <a:cubicBezTo>
                        <a:pt x="1164" y="14"/>
                        <a:pt x="1089" y="16"/>
                        <a:pt x="1022" y="39"/>
                      </a:cubicBezTo>
                      <a:cubicBezTo>
                        <a:pt x="729" y="141"/>
                        <a:pt x="508" y="339"/>
                        <a:pt x="363" y="607"/>
                      </a:cubicBezTo>
                      <a:cubicBezTo>
                        <a:pt x="67" y="1160"/>
                        <a:pt x="0" y="1744"/>
                        <a:pt x="201" y="2343"/>
                      </a:cubicBezTo>
                      <a:cubicBezTo>
                        <a:pt x="340" y="2760"/>
                        <a:pt x="629" y="2936"/>
                        <a:pt x="945" y="2936"/>
                      </a:cubicBezTo>
                      <a:cubicBezTo>
                        <a:pt x="1121" y="2936"/>
                        <a:pt x="1305" y="2882"/>
                        <a:pt x="1478" y="2784"/>
                      </a:cubicBezTo>
                      <a:cubicBezTo>
                        <a:pt x="1866" y="2564"/>
                        <a:pt x="1921" y="2053"/>
                        <a:pt x="1605" y="1760"/>
                      </a:cubicBezTo>
                      <a:cubicBezTo>
                        <a:pt x="1512" y="1675"/>
                        <a:pt x="1404" y="1631"/>
                        <a:pt x="1293" y="1631"/>
                      </a:cubicBezTo>
                      <a:cubicBezTo>
                        <a:pt x="1177" y="1631"/>
                        <a:pt x="1057" y="1678"/>
                        <a:pt x="946" y="1776"/>
                      </a:cubicBezTo>
                      <a:cubicBezTo>
                        <a:pt x="983" y="1778"/>
                        <a:pt x="1004" y="1780"/>
                        <a:pt x="1021" y="1780"/>
                      </a:cubicBezTo>
                      <a:cubicBezTo>
                        <a:pt x="1024" y="1780"/>
                        <a:pt x="1028" y="1780"/>
                        <a:pt x="1031" y="1780"/>
                      </a:cubicBezTo>
                      <a:cubicBezTo>
                        <a:pt x="1043" y="1779"/>
                        <a:pt x="1055" y="1779"/>
                        <a:pt x="1067" y="1779"/>
                      </a:cubicBezTo>
                      <a:cubicBezTo>
                        <a:pt x="1221" y="1779"/>
                        <a:pt x="1338" y="1844"/>
                        <a:pt x="1406" y="1991"/>
                      </a:cubicBezTo>
                      <a:cubicBezTo>
                        <a:pt x="1481" y="2149"/>
                        <a:pt x="1430" y="2291"/>
                        <a:pt x="1324" y="2416"/>
                      </a:cubicBezTo>
                      <a:cubicBezTo>
                        <a:pt x="1231" y="2528"/>
                        <a:pt x="1105" y="2583"/>
                        <a:pt x="974" y="2583"/>
                      </a:cubicBezTo>
                      <a:cubicBezTo>
                        <a:pt x="821" y="2583"/>
                        <a:pt x="661" y="2507"/>
                        <a:pt x="539" y="2359"/>
                      </a:cubicBezTo>
                      <a:cubicBezTo>
                        <a:pt x="300" y="2070"/>
                        <a:pt x="237" y="1733"/>
                        <a:pt x="298" y="1368"/>
                      </a:cubicBezTo>
                      <a:cubicBezTo>
                        <a:pt x="376" y="887"/>
                        <a:pt x="626" y="514"/>
                        <a:pt x="1009" y="222"/>
                      </a:cubicBezTo>
                      <a:lnTo>
                        <a:pt x="1249" y="40"/>
                      </a:lnTo>
                      <a:cubicBezTo>
                        <a:pt x="1244" y="27"/>
                        <a:pt x="1239" y="14"/>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 name="Google Shape;1629;p7"/>
                <p:cNvSpPr/>
                <p:nvPr/>
              </p:nvSpPr>
              <p:spPr>
                <a:xfrm>
                  <a:off x="786161" y="799064"/>
                  <a:ext cx="119326" cy="84310"/>
                </a:xfrm>
                <a:custGeom>
                  <a:avLst/>
                  <a:gdLst/>
                  <a:ahLst/>
                  <a:cxnLst/>
                  <a:rect l="l" t="t" r="r" b="b"/>
                  <a:pathLst>
                    <a:path w="1939" h="1370" extrusionOk="0">
                      <a:moveTo>
                        <a:pt x="992" y="1"/>
                      </a:moveTo>
                      <a:cubicBezTo>
                        <a:pt x="838" y="1"/>
                        <a:pt x="684" y="43"/>
                        <a:pt x="532" y="133"/>
                      </a:cubicBezTo>
                      <a:cubicBezTo>
                        <a:pt x="209" y="324"/>
                        <a:pt x="30" y="619"/>
                        <a:pt x="10" y="997"/>
                      </a:cubicBezTo>
                      <a:cubicBezTo>
                        <a:pt x="0" y="1180"/>
                        <a:pt x="111" y="1313"/>
                        <a:pt x="286" y="1357"/>
                      </a:cubicBezTo>
                      <a:cubicBezTo>
                        <a:pt x="317" y="1365"/>
                        <a:pt x="350" y="1369"/>
                        <a:pt x="383" y="1369"/>
                      </a:cubicBezTo>
                      <a:cubicBezTo>
                        <a:pt x="520" y="1369"/>
                        <a:pt x="657" y="1301"/>
                        <a:pt x="707" y="1179"/>
                      </a:cubicBezTo>
                      <a:cubicBezTo>
                        <a:pt x="741" y="1094"/>
                        <a:pt x="744" y="967"/>
                        <a:pt x="704" y="889"/>
                      </a:cubicBezTo>
                      <a:cubicBezTo>
                        <a:pt x="673" y="830"/>
                        <a:pt x="552" y="815"/>
                        <a:pt x="467" y="789"/>
                      </a:cubicBezTo>
                      <a:cubicBezTo>
                        <a:pt x="458" y="786"/>
                        <a:pt x="448" y="785"/>
                        <a:pt x="436" y="785"/>
                      </a:cubicBezTo>
                      <a:cubicBezTo>
                        <a:pt x="407" y="785"/>
                        <a:pt x="368" y="792"/>
                        <a:pt x="302" y="795"/>
                      </a:cubicBezTo>
                      <a:cubicBezTo>
                        <a:pt x="365" y="700"/>
                        <a:pt x="393" y="626"/>
                        <a:pt x="446" y="579"/>
                      </a:cubicBezTo>
                      <a:cubicBezTo>
                        <a:pt x="620" y="422"/>
                        <a:pt x="824" y="344"/>
                        <a:pt x="1032" y="344"/>
                      </a:cubicBezTo>
                      <a:cubicBezTo>
                        <a:pt x="1211" y="344"/>
                        <a:pt x="1394" y="401"/>
                        <a:pt x="1566" y="515"/>
                      </a:cubicBezTo>
                      <a:cubicBezTo>
                        <a:pt x="1590" y="531"/>
                        <a:pt x="1625" y="538"/>
                        <a:pt x="1660" y="538"/>
                      </a:cubicBezTo>
                      <a:cubicBezTo>
                        <a:pt x="1682" y="538"/>
                        <a:pt x="1704" y="535"/>
                        <a:pt x="1722" y="530"/>
                      </a:cubicBezTo>
                      <a:cubicBezTo>
                        <a:pt x="1795" y="509"/>
                        <a:pt x="1860" y="464"/>
                        <a:pt x="1938" y="424"/>
                      </a:cubicBezTo>
                      <a:cubicBezTo>
                        <a:pt x="1787" y="329"/>
                        <a:pt x="1647" y="236"/>
                        <a:pt x="1502" y="151"/>
                      </a:cubicBezTo>
                      <a:cubicBezTo>
                        <a:pt x="1334" y="53"/>
                        <a:pt x="116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30" name="Google Shape;1630;p7"/>
              <p:cNvSpPr/>
              <p:nvPr/>
            </p:nvSpPr>
            <p:spPr>
              <a:xfrm>
                <a:off x="2233281" y="646936"/>
                <a:ext cx="130772" cy="171081"/>
              </a:xfrm>
              <a:custGeom>
                <a:avLst/>
                <a:gdLst/>
                <a:ahLst/>
                <a:cxnLst/>
                <a:rect l="l" t="t" r="r" b="b"/>
                <a:pathLst>
                  <a:path w="2125" h="2780" extrusionOk="0">
                    <a:moveTo>
                      <a:pt x="1970" y="0"/>
                    </a:moveTo>
                    <a:lnTo>
                      <a:pt x="1970" y="0"/>
                    </a:lnTo>
                    <a:cubicBezTo>
                      <a:pt x="1886" y="307"/>
                      <a:pt x="1818" y="593"/>
                      <a:pt x="1727" y="871"/>
                    </a:cubicBezTo>
                    <a:cubicBezTo>
                      <a:pt x="1504" y="1561"/>
                      <a:pt x="1068" y="2074"/>
                      <a:pt x="435" y="2430"/>
                    </a:cubicBezTo>
                    <a:cubicBezTo>
                      <a:pt x="285" y="2514"/>
                      <a:pt x="162" y="2646"/>
                      <a:pt x="1" y="2780"/>
                    </a:cubicBezTo>
                    <a:cubicBezTo>
                      <a:pt x="1376" y="2513"/>
                      <a:pt x="2124" y="1037"/>
                      <a:pt x="1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31" name="Google Shape;1631;p7"/>
              <p:cNvGrpSpPr/>
              <p:nvPr/>
            </p:nvGrpSpPr>
            <p:grpSpPr>
              <a:xfrm>
                <a:off x="2067738" y="598381"/>
                <a:ext cx="292008" cy="198097"/>
                <a:chOff x="2067738" y="598381"/>
                <a:chExt cx="292008" cy="198097"/>
              </a:xfrm>
            </p:grpSpPr>
            <p:sp>
              <p:nvSpPr>
                <p:cNvPr id="1632" name="Google Shape;1632;p7"/>
                <p:cNvSpPr/>
                <p:nvPr/>
              </p:nvSpPr>
              <p:spPr>
                <a:xfrm>
                  <a:off x="2168541" y="598381"/>
                  <a:ext cx="85233" cy="198097"/>
                </a:xfrm>
                <a:custGeom>
                  <a:avLst/>
                  <a:gdLst/>
                  <a:ahLst/>
                  <a:cxnLst/>
                  <a:rect l="l" t="t" r="r" b="b"/>
                  <a:pathLst>
                    <a:path w="1385" h="3219" extrusionOk="0">
                      <a:moveTo>
                        <a:pt x="629" y="1"/>
                      </a:moveTo>
                      <a:cubicBezTo>
                        <a:pt x="390" y="235"/>
                        <a:pt x="277" y="479"/>
                        <a:pt x="240" y="765"/>
                      </a:cubicBezTo>
                      <a:cubicBezTo>
                        <a:pt x="184" y="1192"/>
                        <a:pt x="262" y="1592"/>
                        <a:pt x="426" y="1986"/>
                      </a:cubicBezTo>
                      <a:cubicBezTo>
                        <a:pt x="607" y="2429"/>
                        <a:pt x="518" y="2762"/>
                        <a:pt x="159" y="3080"/>
                      </a:cubicBezTo>
                      <a:cubicBezTo>
                        <a:pt x="113" y="3121"/>
                        <a:pt x="65" y="3163"/>
                        <a:pt x="0" y="3219"/>
                      </a:cubicBezTo>
                      <a:cubicBezTo>
                        <a:pt x="624" y="3209"/>
                        <a:pt x="1384" y="2661"/>
                        <a:pt x="1306" y="1762"/>
                      </a:cubicBezTo>
                      <a:cubicBezTo>
                        <a:pt x="1290" y="1582"/>
                        <a:pt x="1231" y="1425"/>
                        <a:pt x="1107" y="1287"/>
                      </a:cubicBezTo>
                      <a:cubicBezTo>
                        <a:pt x="792" y="937"/>
                        <a:pt x="601" y="534"/>
                        <a:pt x="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 name="Google Shape;1633;p7"/>
                <p:cNvSpPr/>
                <p:nvPr/>
              </p:nvSpPr>
              <p:spPr>
                <a:xfrm>
                  <a:off x="2268852" y="632043"/>
                  <a:ext cx="90895" cy="150096"/>
                </a:xfrm>
                <a:custGeom>
                  <a:avLst/>
                  <a:gdLst/>
                  <a:ahLst/>
                  <a:cxnLst/>
                  <a:rect l="l" t="t" r="r" b="b"/>
                  <a:pathLst>
                    <a:path w="1477" h="2439" extrusionOk="0">
                      <a:moveTo>
                        <a:pt x="1252" y="0"/>
                      </a:moveTo>
                      <a:lnTo>
                        <a:pt x="1252" y="0"/>
                      </a:lnTo>
                      <a:cubicBezTo>
                        <a:pt x="1138" y="75"/>
                        <a:pt x="1026" y="153"/>
                        <a:pt x="911" y="226"/>
                      </a:cubicBezTo>
                      <a:cubicBezTo>
                        <a:pt x="750" y="328"/>
                        <a:pt x="579" y="416"/>
                        <a:pt x="424" y="528"/>
                      </a:cubicBezTo>
                      <a:cubicBezTo>
                        <a:pt x="209" y="683"/>
                        <a:pt x="98" y="887"/>
                        <a:pt x="157" y="1169"/>
                      </a:cubicBezTo>
                      <a:cubicBezTo>
                        <a:pt x="183" y="1295"/>
                        <a:pt x="186" y="1433"/>
                        <a:pt x="166" y="1561"/>
                      </a:cubicBezTo>
                      <a:cubicBezTo>
                        <a:pt x="120" y="1861"/>
                        <a:pt x="54" y="2156"/>
                        <a:pt x="0" y="2438"/>
                      </a:cubicBezTo>
                      <a:cubicBezTo>
                        <a:pt x="635" y="2167"/>
                        <a:pt x="1476" y="559"/>
                        <a:pt x="1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 name="Google Shape;1634;p7"/>
                <p:cNvSpPr/>
                <p:nvPr/>
              </p:nvSpPr>
              <p:spPr>
                <a:xfrm>
                  <a:off x="2067738" y="648967"/>
                  <a:ext cx="37539" cy="130403"/>
                </a:xfrm>
                <a:custGeom>
                  <a:avLst/>
                  <a:gdLst/>
                  <a:ahLst/>
                  <a:cxnLst/>
                  <a:rect l="l" t="t" r="r" b="b"/>
                  <a:pathLst>
                    <a:path w="610" h="2119" extrusionOk="0">
                      <a:moveTo>
                        <a:pt x="190" y="0"/>
                      </a:moveTo>
                      <a:cubicBezTo>
                        <a:pt x="71" y="193"/>
                        <a:pt x="5" y="402"/>
                        <a:pt x="53" y="626"/>
                      </a:cubicBezTo>
                      <a:cubicBezTo>
                        <a:pt x="94" y="813"/>
                        <a:pt x="148" y="998"/>
                        <a:pt x="210" y="1180"/>
                      </a:cubicBezTo>
                      <a:cubicBezTo>
                        <a:pt x="319" y="1504"/>
                        <a:pt x="315" y="1796"/>
                        <a:pt x="1" y="2013"/>
                      </a:cubicBezTo>
                      <a:cubicBezTo>
                        <a:pt x="93" y="2084"/>
                        <a:pt x="155" y="2118"/>
                        <a:pt x="213" y="2118"/>
                      </a:cubicBezTo>
                      <a:cubicBezTo>
                        <a:pt x="268" y="2118"/>
                        <a:pt x="321" y="2087"/>
                        <a:pt x="395" y="2025"/>
                      </a:cubicBezTo>
                      <a:cubicBezTo>
                        <a:pt x="536" y="1906"/>
                        <a:pt x="609" y="1749"/>
                        <a:pt x="573" y="1571"/>
                      </a:cubicBezTo>
                      <a:cubicBezTo>
                        <a:pt x="542" y="1417"/>
                        <a:pt x="496" y="1257"/>
                        <a:pt x="413" y="1127"/>
                      </a:cubicBezTo>
                      <a:cubicBezTo>
                        <a:pt x="191" y="777"/>
                        <a:pt x="65" y="419"/>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35" name="Google Shape;1635;p7"/>
              <p:cNvSpPr/>
              <p:nvPr/>
            </p:nvSpPr>
            <p:spPr>
              <a:xfrm>
                <a:off x="695143" y="1020302"/>
                <a:ext cx="261791" cy="1042488"/>
              </a:xfrm>
              <a:custGeom>
                <a:avLst/>
                <a:gdLst/>
                <a:ahLst/>
                <a:cxnLst/>
                <a:rect l="l" t="t" r="r" b="b"/>
                <a:pathLst>
                  <a:path w="4254" h="16940" extrusionOk="0">
                    <a:moveTo>
                      <a:pt x="3065" y="1"/>
                    </a:moveTo>
                    <a:cubicBezTo>
                      <a:pt x="2963" y="1"/>
                      <a:pt x="2855" y="16"/>
                      <a:pt x="2741" y="45"/>
                    </a:cubicBezTo>
                    <a:cubicBezTo>
                      <a:pt x="2333" y="150"/>
                      <a:pt x="2012" y="505"/>
                      <a:pt x="1959" y="912"/>
                    </a:cubicBezTo>
                    <a:cubicBezTo>
                      <a:pt x="1934" y="1092"/>
                      <a:pt x="2025" y="1300"/>
                      <a:pt x="2162" y="1366"/>
                    </a:cubicBezTo>
                    <a:cubicBezTo>
                      <a:pt x="2212" y="1390"/>
                      <a:pt x="2259" y="1401"/>
                      <a:pt x="2303" y="1401"/>
                    </a:cubicBezTo>
                    <a:cubicBezTo>
                      <a:pt x="2412" y="1401"/>
                      <a:pt x="2506" y="1337"/>
                      <a:pt x="2595" y="1258"/>
                    </a:cubicBezTo>
                    <a:cubicBezTo>
                      <a:pt x="2616" y="1239"/>
                      <a:pt x="2635" y="1220"/>
                      <a:pt x="2655" y="1201"/>
                    </a:cubicBezTo>
                    <a:cubicBezTo>
                      <a:pt x="2795" y="1067"/>
                      <a:pt x="2941" y="1001"/>
                      <a:pt x="3078" y="1001"/>
                    </a:cubicBezTo>
                    <a:cubicBezTo>
                      <a:pt x="3258" y="1001"/>
                      <a:pt x="3424" y="1113"/>
                      <a:pt x="3545" y="1336"/>
                    </a:cubicBezTo>
                    <a:cubicBezTo>
                      <a:pt x="3725" y="1667"/>
                      <a:pt x="3774" y="2033"/>
                      <a:pt x="3709" y="2394"/>
                    </a:cubicBezTo>
                    <a:cubicBezTo>
                      <a:pt x="3580" y="3100"/>
                      <a:pt x="3266" y="3740"/>
                      <a:pt x="2903" y="4349"/>
                    </a:cubicBezTo>
                    <a:cubicBezTo>
                      <a:pt x="2233" y="5468"/>
                      <a:pt x="1562" y="6584"/>
                      <a:pt x="1076" y="7797"/>
                    </a:cubicBezTo>
                    <a:cubicBezTo>
                      <a:pt x="372" y="9547"/>
                      <a:pt x="0" y="11353"/>
                      <a:pt x="276" y="13242"/>
                    </a:cubicBezTo>
                    <a:cubicBezTo>
                      <a:pt x="450" y="14429"/>
                      <a:pt x="828" y="15549"/>
                      <a:pt x="1550" y="16527"/>
                    </a:cubicBezTo>
                    <a:cubicBezTo>
                      <a:pt x="1758" y="16810"/>
                      <a:pt x="2048" y="16939"/>
                      <a:pt x="2381" y="16939"/>
                    </a:cubicBezTo>
                    <a:cubicBezTo>
                      <a:pt x="2410" y="16939"/>
                      <a:pt x="2440" y="16938"/>
                      <a:pt x="2470" y="16936"/>
                    </a:cubicBezTo>
                    <a:cubicBezTo>
                      <a:pt x="3428" y="16872"/>
                      <a:pt x="3941" y="15684"/>
                      <a:pt x="3574" y="14929"/>
                    </a:cubicBezTo>
                    <a:cubicBezTo>
                      <a:pt x="3466" y="14706"/>
                      <a:pt x="3188" y="14534"/>
                      <a:pt x="2940" y="14534"/>
                    </a:cubicBezTo>
                    <a:cubicBezTo>
                      <a:pt x="2921" y="14534"/>
                      <a:pt x="2901" y="14535"/>
                      <a:pt x="2882" y="14537"/>
                    </a:cubicBezTo>
                    <a:cubicBezTo>
                      <a:pt x="2588" y="14569"/>
                      <a:pt x="2333" y="14689"/>
                      <a:pt x="2139" y="14921"/>
                    </a:cubicBezTo>
                    <a:cubicBezTo>
                      <a:pt x="2098" y="14971"/>
                      <a:pt x="2064" y="15027"/>
                      <a:pt x="1996" y="15125"/>
                    </a:cubicBezTo>
                    <a:cubicBezTo>
                      <a:pt x="1815" y="14862"/>
                      <a:pt x="1653" y="14660"/>
                      <a:pt x="1530" y="14434"/>
                    </a:cubicBezTo>
                    <a:cubicBezTo>
                      <a:pt x="1235" y="13889"/>
                      <a:pt x="1118" y="13289"/>
                      <a:pt x="1059" y="12679"/>
                    </a:cubicBezTo>
                    <a:cubicBezTo>
                      <a:pt x="943" y="11494"/>
                      <a:pt x="1073" y="10320"/>
                      <a:pt x="1271" y="9153"/>
                    </a:cubicBezTo>
                    <a:cubicBezTo>
                      <a:pt x="1510" y="7730"/>
                      <a:pt x="2197" y="6493"/>
                      <a:pt x="2910" y="5274"/>
                    </a:cubicBezTo>
                    <a:cubicBezTo>
                      <a:pt x="3286" y="4632"/>
                      <a:pt x="3648" y="3990"/>
                      <a:pt x="3906" y="3291"/>
                    </a:cubicBezTo>
                    <a:cubicBezTo>
                      <a:pt x="4101" y="2763"/>
                      <a:pt x="4254" y="2225"/>
                      <a:pt x="4218" y="1652"/>
                    </a:cubicBezTo>
                    <a:cubicBezTo>
                      <a:pt x="4191" y="1209"/>
                      <a:pt x="4113" y="779"/>
                      <a:pt x="3836" y="412"/>
                    </a:cubicBezTo>
                    <a:cubicBezTo>
                      <a:pt x="3628" y="137"/>
                      <a:pt x="3375"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 name="Google Shape;1636;p7"/>
              <p:cNvSpPr/>
              <p:nvPr/>
            </p:nvSpPr>
            <p:spPr>
              <a:xfrm>
                <a:off x="779700" y="1555150"/>
                <a:ext cx="176189" cy="299700"/>
              </a:xfrm>
              <a:custGeom>
                <a:avLst/>
                <a:gdLst/>
                <a:ahLst/>
                <a:cxnLst/>
                <a:rect l="l" t="t" r="r" b="b"/>
                <a:pathLst>
                  <a:path w="2863" h="4870" extrusionOk="0">
                    <a:moveTo>
                      <a:pt x="92" y="1"/>
                    </a:moveTo>
                    <a:cubicBezTo>
                      <a:pt x="68" y="305"/>
                      <a:pt x="0" y="611"/>
                      <a:pt x="31" y="909"/>
                    </a:cubicBezTo>
                    <a:cubicBezTo>
                      <a:pt x="72" y="1298"/>
                      <a:pt x="176" y="1685"/>
                      <a:pt x="282" y="2065"/>
                    </a:cubicBezTo>
                    <a:cubicBezTo>
                      <a:pt x="451" y="2664"/>
                      <a:pt x="678" y="3242"/>
                      <a:pt x="995" y="3779"/>
                    </a:cubicBezTo>
                    <a:cubicBezTo>
                      <a:pt x="1292" y="4284"/>
                      <a:pt x="1708" y="4660"/>
                      <a:pt x="2271" y="4840"/>
                    </a:cubicBezTo>
                    <a:cubicBezTo>
                      <a:pt x="2332" y="4860"/>
                      <a:pt x="2390" y="4870"/>
                      <a:pt x="2444" y="4870"/>
                    </a:cubicBezTo>
                    <a:cubicBezTo>
                      <a:pt x="2699" y="4870"/>
                      <a:pt x="2862" y="4665"/>
                      <a:pt x="2810" y="4369"/>
                    </a:cubicBezTo>
                    <a:cubicBezTo>
                      <a:pt x="2730" y="3926"/>
                      <a:pt x="2410" y="3635"/>
                      <a:pt x="2037" y="3468"/>
                    </a:cubicBezTo>
                    <a:cubicBezTo>
                      <a:pt x="1705" y="3321"/>
                      <a:pt x="1415" y="3155"/>
                      <a:pt x="1183" y="2882"/>
                    </a:cubicBezTo>
                    <a:cubicBezTo>
                      <a:pt x="853" y="2496"/>
                      <a:pt x="611" y="2062"/>
                      <a:pt x="494" y="1566"/>
                    </a:cubicBezTo>
                    <a:cubicBezTo>
                      <a:pt x="373" y="1048"/>
                      <a:pt x="265" y="529"/>
                      <a:pt x="150" y="10"/>
                    </a:cubicBezTo>
                    <a:cubicBezTo>
                      <a:pt x="131" y="7"/>
                      <a:pt x="113" y="6"/>
                      <a:pt x="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 name="Google Shape;1637;p7"/>
              <p:cNvSpPr/>
              <p:nvPr/>
            </p:nvSpPr>
            <p:spPr>
              <a:xfrm>
                <a:off x="808070" y="1889069"/>
                <a:ext cx="165666" cy="197420"/>
              </a:xfrm>
              <a:custGeom>
                <a:avLst/>
                <a:gdLst/>
                <a:ahLst/>
                <a:cxnLst/>
                <a:rect l="l" t="t" r="r" b="b"/>
                <a:pathLst>
                  <a:path w="2692" h="3208" extrusionOk="0">
                    <a:moveTo>
                      <a:pt x="1476" y="1"/>
                    </a:moveTo>
                    <a:cubicBezTo>
                      <a:pt x="1460" y="1"/>
                      <a:pt x="1444" y="1"/>
                      <a:pt x="1427" y="2"/>
                    </a:cubicBezTo>
                    <a:cubicBezTo>
                      <a:pt x="1201" y="14"/>
                      <a:pt x="973" y="74"/>
                      <a:pt x="758" y="148"/>
                    </a:cubicBezTo>
                    <a:cubicBezTo>
                      <a:pt x="523" y="226"/>
                      <a:pt x="379" y="411"/>
                      <a:pt x="288" y="649"/>
                    </a:cubicBezTo>
                    <a:cubicBezTo>
                      <a:pt x="439" y="560"/>
                      <a:pt x="573" y="463"/>
                      <a:pt x="720" y="398"/>
                    </a:cubicBezTo>
                    <a:cubicBezTo>
                      <a:pt x="845" y="343"/>
                      <a:pt x="971" y="317"/>
                      <a:pt x="1092" y="317"/>
                    </a:cubicBezTo>
                    <a:cubicBezTo>
                      <a:pt x="1463" y="317"/>
                      <a:pt x="1788" y="559"/>
                      <a:pt x="1902" y="959"/>
                    </a:cubicBezTo>
                    <a:cubicBezTo>
                      <a:pt x="2083" y="1588"/>
                      <a:pt x="1846" y="2304"/>
                      <a:pt x="1313" y="2689"/>
                    </a:cubicBezTo>
                    <a:cubicBezTo>
                      <a:pt x="1073" y="2862"/>
                      <a:pt x="820" y="2952"/>
                      <a:pt x="556" y="2952"/>
                    </a:cubicBezTo>
                    <a:cubicBezTo>
                      <a:pt x="376" y="2952"/>
                      <a:pt x="191" y="2910"/>
                      <a:pt x="1" y="2824"/>
                    </a:cubicBezTo>
                    <a:lnTo>
                      <a:pt x="1" y="2824"/>
                    </a:lnTo>
                    <a:cubicBezTo>
                      <a:pt x="198" y="3083"/>
                      <a:pt x="450" y="3208"/>
                      <a:pt x="744" y="3208"/>
                    </a:cubicBezTo>
                    <a:cubicBezTo>
                      <a:pt x="808" y="3208"/>
                      <a:pt x="875" y="3202"/>
                      <a:pt x="943" y="3190"/>
                    </a:cubicBezTo>
                    <a:cubicBezTo>
                      <a:pt x="2278" y="2956"/>
                      <a:pt x="2692" y="1347"/>
                      <a:pt x="2197" y="452"/>
                    </a:cubicBezTo>
                    <a:cubicBezTo>
                      <a:pt x="2043" y="172"/>
                      <a:pt x="1794" y="1"/>
                      <a:pt x="1476"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38" name="Google Shape;1638;p7"/>
              <p:cNvGrpSpPr/>
              <p:nvPr/>
            </p:nvGrpSpPr>
            <p:grpSpPr>
              <a:xfrm>
                <a:off x="793854" y="1165599"/>
                <a:ext cx="166405" cy="595648"/>
                <a:chOff x="793854" y="1165599"/>
                <a:chExt cx="166405" cy="595648"/>
              </a:xfrm>
            </p:grpSpPr>
            <p:sp>
              <p:nvSpPr>
                <p:cNvPr id="1639" name="Google Shape;1639;p7"/>
                <p:cNvSpPr/>
                <p:nvPr/>
              </p:nvSpPr>
              <p:spPr>
                <a:xfrm>
                  <a:off x="793854" y="1452255"/>
                  <a:ext cx="162343" cy="308992"/>
                </a:xfrm>
                <a:custGeom>
                  <a:avLst/>
                  <a:gdLst/>
                  <a:ahLst/>
                  <a:cxnLst/>
                  <a:rect l="l" t="t" r="r" b="b"/>
                  <a:pathLst>
                    <a:path w="2638" h="5021" extrusionOk="0">
                      <a:moveTo>
                        <a:pt x="490" y="1"/>
                      </a:moveTo>
                      <a:cubicBezTo>
                        <a:pt x="330" y="432"/>
                        <a:pt x="170" y="863"/>
                        <a:pt x="12" y="1295"/>
                      </a:cubicBezTo>
                      <a:cubicBezTo>
                        <a:pt x="0" y="1328"/>
                        <a:pt x="4" y="1371"/>
                        <a:pt x="9" y="1408"/>
                      </a:cubicBezTo>
                      <a:cubicBezTo>
                        <a:pt x="103" y="2151"/>
                        <a:pt x="224" y="2888"/>
                        <a:pt x="491" y="3590"/>
                      </a:cubicBezTo>
                      <a:cubicBezTo>
                        <a:pt x="677" y="4076"/>
                        <a:pt x="971" y="4491"/>
                        <a:pt x="1392" y="4807"/>
                      </a:cubicBezTo>
                      <a:cubicBezTo>
                        <a:pt x="1568" y="4940"/>
                        <a:pt x="1760" y="5021"/>
                        <a:pt x="1971" y="5021"/>
                      </a:cubicBezTo>
                      <a:cubicBezTo>
                        <a:pt x="2034" y="5021"/>
                        <a:pt x="2098" y="5014"/>
                        <a:pt x="2163" y="4999"/>
                      </a:cubicBezTo>
                      <a:cubicBezTo>
                        <a:pt x="2490" y="4927"/>
                        <a:pt x="2638" y="4643"/>
                        <a:pt x="2508" y="4334"/>
                      </a:cubicBezTo>
                      <a:cubicBezTo>
                        <a:pt x="2423" y="4130"/>
                        <a:pt x="2255" y="4050"/>
                        <a:pt x="2050" y="4044"/>
                      </a:cubicBezTo>
                      <a:cubicBezTo>
                        <a:pt x="1672" y="4031"/>
                        <a:pt x="1383" y="3852"/>
                        <a:pt x="1142" y="3575"/>
                      </a:cubicBezTo>
                      <a:cubicBezTo>
                        <a:pt x="907" y="3304"/>
                        <a:pt x="757" y="2989"/>
                        <a:pt x="644" y="2653"/>
                      </a:cubicBezTo>
                      <a:cubicBezTo>
                        <a:pt x="417" y="1974"/>
                        <a:pt x="436" y="1279"/>
                        <a:pt x="495" y="581"/>
                      </a:cubicBezTo>
                      <a:cubicBezTo>
                        <a:pt x="511" y="391"/>
                        <a:pt x="532" y="202"/>
                        <a:pt x="552" y="13"/>
                      </a:cubicBezTo>
                      <a:cubicBezTo>
                        <a:pt x="531" y="9"/>
                        <a:pt x="511" y="4"/>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 name="Google Shape;1640;p7"/>
                <p:cNvSpPr/>
                <p:nvPr/>
              </p:nvSpPr>
              <p:spPr>
                <a:xfrm>
                  <a:off x="825363" y="1408315"/>
                  <a:ext cx="129849" cy="275576"/>
                </a:xfrm>
                <a:custGeom>
                  <a:avLst/>
                  <a:gdLst/>
                  <a:ahLst/>
                  <a:cxnLst/>
                  <a:rect l="l" t="t" r="r" b="b"/>
                  <a:pathLst>
                    <a:path w="2110" h="4478" extrusionOk="0">
                      <a:moveTo>
                        <a:pt x="356" y="1"/>
                      </a:moveTo>
                      <a:cubicBezTo>
                        <a:pt x="293" y="155"/>
                        <a:pt x="197" y="303"/>
                        <a:pt x="171" y="464"/>
                      </a:cubicBezTo>
                      <a:cubicBezTo>
                        <a:pt x="62" y="1148"/>
                        <a:pt x="1" y="1838"/>
                        <a:pt x="73" y="2532"/>
                      </a:cubicBezTo>
                      <a:cubicBezTo>
                        <a:pt x="138" y="3147"/>
                        <a:pt x="313" y="3728"/>
                        <a:pt x="721" y="4213"/>
                      </a:cubicBezTo>
                      <a:cubicBezTo>
                        <a:pt x="790" y="4296"/>
                        <a:pt x="873" y="4384"/>
                        <a:pt x="969" y="4422"/>
                      </a:cubicBezTo>
                      <a:cubicBezTo>
                        <a:pt x="1062" y="4460"/>
                        <a:pt x="1154" y="4478"/>
                        <a:pt x="1243" y="4478"/>
                      </a:cubicBezTo>
                      <a:cubicBezTo>
                        <a:pt x="1724" y="4478"/>
                        <a:pt x="2109" y="3970"/>
                        <a:pt x="2099" y="3575"/>
                      </a:cubicBezTo>
                      <a:cubicBezTo>
                        <a:pt x="2094" y="3395"/>
                        <a:pt x="1920" y="3227"/>
                        <a:pt x="1764" y="3222"/>
                      </a:cubicBezTo>
                      <a:cubicBezTo>
                        <a:pt x="1760" y="3221"/>
                        <a:pt x="1756" y="3221"/>
                        <a:pt x="1752" y="3221"/>
                      </a:cubicBezTo>
                      <a:cubicBezTo>
                        <a:pt x="1580" y="3221"/>
                        <a:pt x="1461" y="3333"/>
                        <a:pt x="1427" y="3539"/>
                      </a:cubicBezTo>
                      <a:cubicBezTo>
                        <a:pt x="1414" y="3614"/>
                        <a:pt x="1411" y="3693"/>
                        <a:pt x="1418" y="3769"/>
                      </a:cubicBezTo>
                      <a:cubicBezTo>
                        <a:pt x="1424" y="3859"/>
                        <a:pt x="1400" y="3901"/>
                        <a:pt x="1336" y="3901"/>
                      </a:cubicBezTo>
                      <a:cubicBezTo>
                        <a:pt x="1319" y="3901"/>
                        <a:pt x="1298" y="3897"/>
                        <a:pt x="1273" y="3891"/>
                      </a:cubicBezTo>
                      <a:cubicBezTo>
                        <a:pt x="1053" y="3832"/>
                        <a:pt x="853" y="3734"/>
                        <a:pt x="736" y="3537"/>
                      </a:cubicBezTo>
                      <a:cubicBezTo>
                        <a:pt x="606" y="3316"/>
                        <a:pt x="481" y="3085"/>
                        <a:pt x="396" y="2846"/>
                      </a:cubicBezTo>
                      <a:cubicBezTo>
                        <a:pt x="164" y="2187"/>
                        <a:pt x="182" y="1508"/>
                        <a:pt x="279" y="826"/>
                      </a:cubicBezTo>
                      <a:cubicBezTo>
                        <a:pt x="318" y="558"/>
                        <a:pt x="357" y="288"/>
                        <a:pt x="397" y="17"/>
                      </a:cubicBezTo>
                      <a:cubicBezTo>
                        <a:pt x="384" y="14"/>
                        <a:pt x="370" y="9"/>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 name="Google Shape;1641;p7"/>
                <p:cNvSpPr/>
                <p:nvPr/>
              </p:nvSpPr>
              <p:spPr>
                <a:xfrm>
                  <a:off x="819270" y="1165599"/>
                  <a:ext cx="64925" cy="146896"/>
                </a:xfrm>
                <a:custGeom>
                  <a:avLst/>
                  <a:gdLst/>
                  <a:ahLst/>
                  <a:cxnLst/>
                  <a:rect l="l" t="t" r="r" b="b"/>
                  <a:pathLst>
                    <a:path w="1055" h="2387" extrusionOk="0">
                      <a:moveTo>
                        <a:pt x="450" y="0"/>
                      </a:moveTo>
                      <a:cubicBezTo>
                        <a:pt x="357" y="0"/>
                        <a:pt x="265" y="30"/>
                        <a:pt x="191" y="88"/>
                      </a:cubicBezTo>
                      <a:cubicBezTo>
                        <a:pt x="50" y="198"/>
                        <a:pt x="1" y="387"/>
                        <a:pt x="71" y="546"/>
                      </a:cubicBezTo>
                      <a:cubicBezTo>
                        <a:pt x="129" y="677"/>
                        <a:pt x="235" y="745"/>
                        <a:pt x="390" y="745"/>
                      </a:cubicBezTo>
                      <a:cubicBezTo>
                        <a:pt x="441" y="745"/>
                        <a:pt x="498" y="737"/>
                        <a:pt x="560" y="722"/>
                      </a:cubicBezTo>
                      <a:cubicBezTo>
                        <a:pt x="580" y="717"/>
                        <a:pt x="597" y="715"/>
                        <a:pt x="612" y="715"/>
                      </a:cubicBezTo>
                      <a:cubicBezTo>
                        <a:pt x="673" y="715"/>
                        <a:pt x="698" y="751"/>
                        <a:pt x="701" y="823"/>
                      </a:cubicBezTo>
                      <a:cubicBezTo>
                        <a:pt x="707" y="970"/>
                        <a:pt x="731" y="1123"/>
                        <a:pt x="707" y="1265"/>
                      </a:cubicBezTo>
                      <a:cubicBezTo>
                        <a:pt x="645" y="1648"/>
                        <a:pt x="564" y="2028"/>
                        <a:pt x="494" y="2386"/>
                      </a:cubicBezTo>
                      <a:cubicBezTo>
                        <a:pt x="557" y="2283"/>
                        <a:pt x="634" y="2142"/>
                        <a:pt x="723" y="2013"/>
                      </a:cubicBezTo>
                      <a:cubicBezTo>
                        <a:pt x="959" y="1677"/>
                        <a:pt x="1049" y="1296"/>
                        <a:pt x="1052" y="896"/>
                      </a:cubicBezTo>
                      <a:cubicBezTo>
                        <a:pt x="1054" y="601"/>
                        <a:pt x="977" y="327"/>
                        <a:pt x="753" y="119"/>
                      </a:cubicBezTo>
                      <a:cubicBezTo>
                        <a:pt x="666" y="40"/>
                        <a:pt x="557"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 name="Google Shape;1642;p7"/>
                <p:cNvSpPr/>
                <p:nvPr/>
              </p:nvSpPr>
              <p:spPr>
                <a:xfrm>
                  <a:off x="877733" y="1327451"/>
                  <a:ext cx="82525" cy="107080"/>
                </a:xfrm>
                <a:custGeom>
                  <a:avLst/>
                  <a:gdLst/>
                  <a:ahLst/>
                  <a:cxnLst/>
                  <a:rect l="l" t="t" r="r" b="b"/>
                  <a:pathLst>
                    <a:path w="1341" h="1740" extrusionOk="0">
                      <a:moveTo>
                        <a:pt x="266" y="1"/>
                      </a:moveTo>
                      <a:lnTo>
                        <a:pt x="266" y="1"/>
                      </a:lnTo>
                      <a:cubicBezTo>
                        <a:pt x="186" y="149"/>
                        <a:pt x="62" y="283"/>
                        <a:pt x="46" y="427"/>
                      </a:cubicBezTo>
                      <a:cubicBezTo>
                        <a:pt x="1" y="889"/>
                        <a:pt x="102" y="1316"/>
                        <a:pt x="475" y="1633"/>
                      </a:cubicBezTo>
                      <a:cubicBezTo>
                        <a:pt x="555" y="1701"/>
                        <a:pt x="643" y="1739"/>
                        <a:pt x="737" y="1739"/>
                      </a:cubicBezTo>
                      <a:cubicBezTo>
                        <a:pt x="800" y="1739"/>
                        <a:pt x="866" y="1721"/>
                        <a:pt x="934" y="1683"/>
                      </a:cubicBezTo>
                      <a:cubicBezTo>
                        <a:pt x="1167" y="1548"/>
                        <a:pt x="1341" y="1116"/>
                        <a:pt x="1260" y="860"/>
                      </a:cubicBezTo>
                      <a:cubicBezTo>
                        <a:pt x="1224" y="743"/>
                        <a:pt x="1152" y="678"/>
                        <a:pt x="1075" y="678"/>
                      </a:cubicBezTo>
                      <a:cubicBezTo>
                        <a:pt x="1019" y="678"/>
                        <a:pt x="961" y="711"/>
                        <a:pt x="910" y="782"/>
                      </a:cubicBezTo>
                      <a:cubicBezTo>
                        <a:pt x="837" y="886"/>
                        <a:pt x="802" y="1031"/>
                        <a:pt x="785" y="1161"/>
                      </a:cubicBezTo>
                      <a:cubicBezTo>
                        <a:pt x="769" y="1273"/>
                        <a:pt x="750" y="1324"/>
                        <a:pt x="700" y="1324"/>
                      </a:cubicBezTo>
                      <a:cubicBezTo>
                        <a:pt x="671" y="1324"/>
                        <a:pt x="631" y="1307"/>
                        <a:pt x="573" y="1272"/>
                      </a:cubicBezTo>
                      <a:cubicBezTo>
                        <a:pt x="409" y="1174"/>
                        <a:pt x="285" y="1032"/>
                        <a:pt x="272" y="844"/>
                      </a:cubicBezTo>
                      <a:cubicBezTo>
                        <a:pt x="250" y="572"/>
                        <a:pt x="266" y="300"/>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43" name="Google Shape;1643;p7"/>
              <p:cNvSpPr/>
              <p:nvPr/>
            </p:nvSpPr>
            <p:spPr>
              <a:xfrm>
                <a:off x="852009" y="1088797"/>
                <a:ext cx="66402" cy="120188"/>
              </a:xfrm>
              <a:custGeom>
                <a:avLst/>
                <a:gdLst/>
                <a:ahLst/>
                <a:cxnLst/>
                <a:rect l="l" t="t" r="r" b="b"/>
                <a:pathLst>
                  <a:path w="1079" h="1953" extrusionOk="0">
                    <a:moveTo>
                      <a:pt x="519" y="0"/>
                    </a:moveTo>
                    <a:cubicBezTo>
                      <a:pt x="422" y="0"/>
                      <a:pt x="321" y="43"/>
                      <a:pt x="221" y="129"/>
                    </a:cubicBezTo>
                    <a:cubicBezTo>
                      <a:pt x="145" y="192"/>
                      <a:pt x="73" y="259"/>
                      <a:pt x="1" y="326"/>
                    </a:cubicBezTo>
                    <a:cubicBezTo>
                      <a:pt x="6" y="334"/>
                      <a:pt x="11" y="342"/>
                      <a:pt x="18" y="350"/>
                    </a:cubicBezTo>
                    <a:cubicBezTo>
                      <a:pt x="70" y="334"/>
                      <a:pt x="121" y="319"/>
                      <a:pt x="171" y="302"/>
                    </a:cubicBezTo>
                    <a:cubicBezTo>
                      <a:pt x="255" y="272"/>
                      <a:pt x="333" y="257"/>
                      <a:pt x="403" y="257"/>
                    </a:cubicBezTo>
                    <a:cubicBezTo>
                      <a:pt x="578" y="257"/>
                      <a:pt x="708" y="352"/>
                      <a:pt x="785" y="560"/>
                    </a:cubicBezTo>
                    <a:cubicBezTo>
                      <a:pt x="861" y="766"/>
                      <a:pt x="888" y="997"/>
                      <a:pt x="894" y="1217"/>
                    </a:cubicBezTo>
                    <a:cubicBezTo>
                      <a:pt x="900" y="1446"/>
                      <a:pt x="858" y="1677"/>
                      <a:pt x="832" y="1952"/>
                    </a:cubicBezTo>
                    <a:cubicBezTo>
                      <a:pt x="975" y="1615"/>
                      <a:pt x="1079" y="1317"/>
                      <a:pt x="1059" y="990"/>
                    </a:cubicBezTo>
                    <a:cubicBezTo>
                      <a:pt x="1044" y="720"/>
                      <a:pt x="1022" y="452"/>
                      <a:pt x="863" y="218"/>
                    </a:cubicBezTo>
                    <a:cubicBezTo>
                      <a:pt x="765" y="74"/>
                      <a:pt x="64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44" name="Google Shape;1644;p7"/>
              <p:cNvGrpSpPr/>
              <p:nvPr/>
            </p:nvGrpSpPr>
            <p:grpSpPr>
              <a:xfrm>
                <a:off x="715636" y="2027781"/>
                <a:ext cx="220560" cy="228560"/>
                <a:chOff x="715636" y="2027781"/>
                <a:chExt cx="220560" cy="228560"/>
              </a:xfrm>
            </p:grpSpPr>
            <p:sp>
              <p:nvSpPr>
                <p:cNvPr id="1645" name="Google Shape;1645;p7"/>
                <p:cNvSpPr/>
                <p:nvPr/>
              </p:nvSpPr>
              <p:spPr>
                <a:xfrm>
                  <a:off x="854348" y="2087476"/>
                  <a:ext cx="48801" cy="168866"/>
                </a:xfrm>
                <a:custGeom>
                  <a:avLst/>
                  <a:gdLst/>
                  <a:ahLst/>
                  <a:cxnLst/>
                  <a:rect l="l" t="t" r="r" b="b"/>
                  <a:pathLst>
                    <a:path w="793" h="2744" extrusionOk="0">
                      <a:moveTo>
                        <a:pt x="603" y="1"/>
                      </a:moveTo>
                      <a:cubicBezTo>
                        <a:pt x="431" y="44"/>
                        <a:pt x="272" y="85"/>
                        <a:pt x="116" y="123"/>
                      </a:cubicBezTo>
                      <a:cubicBezTo>
                        <a:pt x="116" y="137"/>
                        <a:pt x="115" y="142"/>
                        <a:pt x="116" y="148"/>
                      </a:cubicBezTo>
                      <a:cubicBezTo>
                        <a:pt x="123" y="168"/>
                        <a:pt x="130" y="191"/>
                        <a:pt x="138" y="210"/>
                      </a:cubicBezTo>
                      <a:cubicBezTo>
                        <a:pt x="379" y="766"/>
                        <a:pt x="396" y="1325"/>
                        <a:pt x="163" y="1890"/>
                      </a:cubicBezTo>
                      <a:cubicBezTo>
                        <a:pt x="116" y="2001"/>
                        <a:pt x="78" y="2118"/>
                        <a:pt x="58" y="2236"/>
                      </a:cubicBezTo>
                      <a:cubicBezTo>
                        <a:pt x="28" y="2397"/>
                        <a:pt x="18" y="2564"/>
                        <a:pt x="1" y="2728"/>
                      </a:cubicBezTo>
                      <a:cubicBezTo>
                        <a:pt x="19" y="2733"/>
                        <a:pt x="39" y="2738"/>
                        <a:pt x="60" y="2743"/>
                      </a:cubicBezTo>
                      <a:cubicBezTo>
                        <a:pt x="91" y="2689"/>
                        <a:pt x="126" y="2636"/>
                        <a:pt x="152" y="2579"/>
                      </a:cubicBezTo>
                      <a:cubicBezTo>
                        <a:pt x="256" y="2346"/>
                        <a:pt x="340" y="2100"/>
                        <a:pt x="464" y="1878"/>
                      </a:cubicBezTo>
                      <a:cubicBezTo>
                        <a:pt x="667" y="1514"/>
                        <a:pt x="792" y="1137"/>
                        <a:pt x="772" y="717"/>
                      </a:cubicBezTo>
                      <a:cubicBezTo>
                        <a:pt x="761" y="470"/>
                        <a:pt x="715" y="229"/>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 name="Google Shape;1646;p7"/>
                <p:cNvSpPr/>
                <p:nvPr/>
              </p:nvSpPr>
              <p:spPr>
                <a:xfrm>
                  <a:off x="876010" y="2072767"/>
                  <a:ext cx="60186" cy="155019"/>
                </a:xfrm>
                <a:custGeom>
                  <a:avLst/>
                  <a:gdLst/>
                  <a:ahLst/>
                  <a:cxnLst/>
                  <a:rect l="l" t="t" r="r" b="b"/>
                  <a:pathLst>
                    <a:path w="978" h="2519" extrusionOk="0">
                      <a:moveTo>
                        <a:pt x="643" y="0"/>
                      </a:moveTo>
                      <a:cubicBezTo>
                        <a:pt x="518" y="81"/>
                        <a:pt x="426" y="139"/>
                        <a:pt x="325" y="202"/>
                      </a:cubicBezTo>
                      <a:cubicBezTo>
                        <a:pt x="703" y="1028"/>
                        <a:pt x="472" y="1774"/>
                        <a:pt x="0" y="2487"/>
                      </a:cubicBezTo>
                      <a:cubicBezTo>
                        <a:pt x="23" y="2497"/>
                        <a:pt x="44" y="2507"/>
                        <a:pt x="68" y="2519"/>
                      </a:cubicBezTo>
                      <a:cubicBezTo>
                        <a:pt x="261" y="2259"/>
                        <a:pt x="481" y="2012"/>
                        <a:pt x="646" y="1735"/>
                      </a:cubicBezTo>
                      <a:cubicBezTo>
                        <a:pt x="900" y="1304"/>
                        <a:pt x="977" y="831"/>
                        <a:pt x="819" y="342"/>
                      </a:cubicBezTo>
                      <a:cubicBezTo>
                        <a:pt x="781" y="222"/>
                        <a:pt x="704" y="117"/>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 name="Google Shape;1647;p7"/>
                <p:cNvSpPr/>
                <p:nvPr/>
              </p:nvSpPr>
              <p:spPr>
                <a:xfrm>
                  <a:off x="735206" y="2046305"/>
                  <a:ext cx="63263" cy="93664"/>
                </a:xfrm>
                <a:custGeom>
                  <a:avLst/>
                  <a:gdLst/>
                  <a:ahLst/>
                  <a:cxnLst/>
                  <a:rect l="l" t="t" r="r" b="b"/>
                  <a:pathLst>
                    <a:path w="1028" h="1522" extrusionOk="0">
                      <a:moveTo>
                        <a:pt x="795" y="1"/>
                      </a:moveTo>
                      <a:lnTo>
                        <a:pt x="795" y="1"/>
                      </a:lnTo>
                      <a:cubicBezTo>
                        <a:pt x="770" y="383"/>
                        <a:pt x="600" y="608"/>
                        <a:pt x="308" y="763"/>
                      </a:cubicBezTo>
                      <a:cubicBezTo>
                        <a:pt x="209" y="817"/>
                        <a:pt x="136" y="945"/>
                        <a:pt x="81" y="1054"/>
                      </a:cubicBezTo>
                      <a:cubicBezTo>
                        <a:pt x="0" y="1214"/>
                        <a:pt x="32" y="1410"/>
                        <a:pt x="138" y="1480"/>
                      </a:cubicBezTo>
                      <a:cubicBezTo>
                        <a:pt x="185" y="1510"/>
                        <a:pt x="228" y="1522"/>
                        <a:pt x="270" y="1522"/>
                      </a:cubicBezTo>
                      <a:cubicBezTo>
                        <a:pt x="365" y="1522"/>
                        <a:pt x="450" y="1460"/>
                        <a:pt x="529" y="1402"/>
                      </a:cubicBezTo>
                      <a:cubicBezTo>
                        <a:pt x="879" y="1149"/>
                        <a:pt x="1028" y="443"/>
                        <a:pt x="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 name="Google Shape;1648;p7"/>
                <p:cNvSpPr/>
                <p:nvPr/>
              </p:nvSpPr>
              <p:spPr>
                <a:xfrm>
                  <a:off x="828316" y="2090614"/>
                  <a:ext cx="43632" cy="147142"/>
                </a:xfrm>
                <a:custGeom>
                  <a:avLst/>
                  <a:gdLst/>
                  <a:ahLst/>
                  <a:cxnLst/>
                  <a:rect l="l" t="t" r="r" b="b"/>
                  <a:pathLst>
                    <a:path w="709" h="2391" extrusionOk="0">
                      <a:moveTo>
                        <a:pt x="0" y="1"/>
                      </a:moveTo>
                      <a:lnTo>
                        <a:pt x="0" y="1"/>
                      </a:lnTo>
                      <a:cubicBezTo>
                        <a:pt x="8" y="24"/>
                        <a:pt x="8" y="42"/>
                        <a:pt x="17" y="54"/>
                      </a:cubicBezTo>
                      <a:cubicBezTo>
                        <a:pt x="403" y="634"/>
                        <a:pt x="550" y="1248"/>
                        <a:pt x="323" y="1931"/>
                      </a:cubicBezTo>
                      <a:cubicBezTo>
                        <a:pt x="275" y="2074"/>
                        <a:pt x="292" y="2238"/>
                        <a:pt x="278" y="2391"/>
                      </a:cubicBezTo>
                      <a:cubicBezTo>
                        <a:pt x="401" y="2119"/>
                        <a:pt x="493" y="1846"/>
                        <a:pt x="575" y="1572"/>
                      </a:cubicBezTo>
                      <a:cubicBezTo>
                        <a:pt x="709" y="1118"/>
                        <a:pt x="689" y="670"/>
                        <a:pt x="499" y="235"/>
                      </a:cubicBezTo>
                      <a:cubicBezTo>
                        <a:pt x="473" y="174"/>
                        <a:pt x="429" y="98"/>
                        <a:pt x="373" y="78"/>
                      </a:cubicBezTo>
                      <a:cubicBezTo>
                        <a:pt x="256" y="35"/>
                        <a:pt x="129" y="2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 name="Google Shape;1649;p7"/>
                <p:cNvSpPr/>
                <p:nvPr/>
              </p:nvSpPr>
              <p:spPr>
                <a:xfrm>
                  <a:off x="786469" y="2101199"/>
                  <a:ext cx="64925" cy="98279"/>
                </a:xfrm>
                <a:custGeom>
                  <a:avLst/>
                  <a:gdLst/>
                  <a:ahLst/>
                  <a:cxnLst/>
                  <a:rect l="l" t="t" r="r" b="b"/>
                  <a:pathLst>
                    <a:path w="1055" h="1597" extrusionOk="0">
                      <a:moveTo>
                        <a:pt x="677" y="0"/>
                      </a:moveTo>
                      <a:lnTo>
                        <a:pt x="677" y="0"/>
                      </a:lnTo>
                      <a:cubicBezTo>
                        <a:pt x="733" y="661"/>
                        <a:pt x="605" y="1216"/>
                        <a:pt x="1" y="1597"/>
                      </a:cubicBezTo>
                      <a:cubicBezTo>
                        <a:pt x="308" y="1574"/>
                        <a:pt x="493" y="1503"/>
                        <a:pt x="702" y="1339"/>
                      </a:cubicBezTo>
                      <a:cubicBezTo>
                        <a:pt x="1008" y="1099"/>
                        <a:pt x="1054" y="971"/>
                        <a:pt x="929" y="600"/>
                      </a:cubicBezTo>
                      <a:cubicBezTo>
                        <a:pt x="861" y="395"/>
                        <a:pt x="763" y="20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 name="Google Shape;1650;p7"/>
                <p:cNvSpPr/>
                <p:nvPr/>
              </p:nvSpPr>
              <p:spPr>
                <a:xfrm>
                  <a:off x="715636" y="2027781"/>
                  <a:ext cx="69171" cy="110218"/>
                </a:xfrm>
                <a:custGeom>
                  <a:avLst/>
                  <a:gdLst/>
                  <a:ahLst/>
                  <a:cxnLst/>
                  <a:rect l="l" t="t" r="r" b="b"/>
                  <a:pathLst>
                    <a:path w="1124" h="1791" extrusionOk="0">
                      <a:moveTo>
                        <a:pt x="905" y="1"/>
                      </a:moveTo>
                      <a:lnTo>
                        <a:pt x="905" y="1"/>
                      </a:lnTo>
                      <a:cubicBezTo>
                        <a:pt x="900" y="54"/>
                        <a:pt x="894" y="79"/>
                        <a:pt x="895" y="104"/>
                      </a:cubicBezTo>
                      <a:cubicBezTo>
                        <a:pt x="895" y="420"/>
                        <a:pt x="811" y="661"/>
                        <a:pt x="456" y="763"/>
                      </a:cubicBezTo>
                      <a:cubicBezTo>
                        <a:pt x="181" y="843"/>
                        <a:pt x="1" y="1246"/>
                        <a:pt x="84" y="1525"/>
                      </a:cubicBezTo>
                      <a:cubicBezTo>
                        <a:pt x="112" y="1622"/>
                        <a:pt x="188" y="1702"/>
                        <a:pt x="243" y="1790"/>
                      </a:cubicBezTo>
                      <a:lnTo>
                        <a:pt x="289" y="1771"/>
                      </a:lnTo>
                      <a:cubicBezTo>
                        <a:pt x="228" y="1586"/>
                        <a:pt x="215" y="1392"/>
                        <a:pt x="342" y="1242"/>
                      </a:cubicBezTo>
                      <a:cubicBezTo>
                        <a:pt x="460" y="1102"/>
                        <a:pt x="603" y="981"/>
                        <a:pt x="754" y="879"/>
                      </a:cubicBezTo>
                      <a:cubicBezTo>
                        <a:pt x="1021" y="699"/>
                        <a:pt x="1124" y="241"/>
                        <a:pt x="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 name="Google Shape;1651;p7"/>
                <p:cNvSpPr/>
                <p:nvPr/>
              </p:nvSpPr>
              <p:spPr>
                <a:xfrm>
                  <a:off x="796131" y="2068398"/>
                  <a:ext cx="34647" cy="115880"/>
                </a:xfrm>
                <a:custGeom>
                  <a:avLst/>
                  <a:gdLst/>
                  <a:ahLst/>
                  <a:cxnLst/>
                  <a:rect l="l" t="t" r="r" b="b"/>
                  <a:pathLst>
                    <a:path w="563" h="1883" extrusionOk="0">
                      <a:moveTo>
                        <a:pt x="1" y="0"/>
                      </a:moveTo>
                      <a:lnTo>
                        <a:pt x="1" y="0"/>
                      </a:lnTo>
                      <a:cubicBezTo>
                        <a:pt x="23" y="142"/>
                        <a:pt x="25" y="290"/>
                        <a:pt x="72" y="425"/>
                      </a:cubicBezTo>
                      <a:cubicBezTo>
                        <a:pt x="201" y="802"/>
                        <a:pt x="282" y="1177"/>
                        <a:pt x="146" y="1568"/>
                      </a:cubicBezTo>
                      <a:cubicBezTo>
                        <a:pt x="111" y="1668"/>
                        <a:pt x="62" y="1763"/>
                        <a:pt x="9" y="1882"/>
                      </a:cubicBezTo>
                      <a:cubicBezTo>
                        <a:pt x="552" y="1456"/>
                        <a:pt x="563" y="46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52" name="Google Shape;1652;p7"/>
              <p:cNvSpPr/>
              <p:nvPr/>
            </p:nvSpPr>
            <p:spPr>
              <a:xfrm>
                <a:off x="954043" y="579118"/>
                <a:ext cx="1294740" cy="260745"/>
              </a:xfrm>
              <a:custGeom>
                <a:avLst/>
                <a:gdLst/>
                <a:ahLst/>
                <a:cxnLst/>
                <a:rect l="l" t="t" r="r" b="b"/>
                <a:pathLst>
                  <a:path w="21039" h="4237" extrusionOk="0">
                    <a:moveTo>
                      <a:pt x="2396" y="1"/>
                    </a:moveTo>
                    <a:cubicBezTo>
                      <a:pt x="1600" y="1"/>
                      <a:pt x="912" y="268"/>
                      <a:pt x="480" y="964"/>
                    </a:cubicBezTo>
                    <a:cubicBezTo>
                      <a:pt x="0" y="1734"/>
                      <a:pt x="92" y="2539"/>
                      <a:pt x="507" y="3316"/>
                    </a:cubicBezTo>
                    <a:cubicBezTo>
                      <a:pt x="752" y="3775"/>
                      <a:pt x="1143" y="4053"/>
                      <a:pt x="1657" y="4140"/>
                    </a:cubicBezTo>
                    <a:cubicBezTo>
                      <a:pt x="1932" y="4186"/>
                      <a:pt x="2212" y="4221"/>
                      <a:pt x="2490" y="4225"/>
                    </a:cubicBezTo>
                    <a:cubicBezTo>
                      <a:pt x="2522" y="4225"/>
                      <a:pt x="2553" y="4225"/>
                      <a:pt x="2585" y="4225"/>
                    </a:cubicBezTo>
                    <a:cubicBezTo>
                      <a:pt x="3598" y="4225"/>
                      <a:pt x="4570" y="3987"/>
                      <a:pt x="5522" y="3662"/>
                    </a:cubicBezTo>
                    <a:cubicBezTo>
                      <a:pt x="6472" y="3337"/>
                      <a:pt x="7417" y="2991"/>
                      <a:pt x="8365" y="2659"/>
                    </a:cubicBezTo>
                    <a:cubicBezTo>
                      <a:pt x="8413" y="2641"/>
                      <a:pt x="8468" y="2629"/>
                      <a:pt x="8521" y="2629"/>
                    </a:cubicBezTo>
                    <a:cubicBezTo>
                      <a:pt x="8544" y="2629"/>
                      <a:pt x="8566" y="2632"/>
                      <a:pt x="8587" y="2637"/>
                    </a:cubicBezTo>
                    <a:cubicBezTo>
                      <a:pt x="8877" y="2709"/>
                      <a:pt x="9097" y="2881"/>
                      <a:pt x="9198" y="3162"/>
                    </a:cubicBezTo>
                    <a:cubicBezTo>
                      <a:pt x="9236" y="3270"/>
                      <a:pt x="9210" y="3408"/>
                      <a:pt x="9192" y="3527"/>
                    </a:cubicBezTo>
                    <a:cubicBezTo>
                      <a:pt x="9182" y="3580"/>
                      <a:pt x="9154" y="3610"/>
                      <a:pt x="9104" y="3610"/>
                    </a:cubicBezTo>
                    <a:cubicBezTo>
                      <a:pt x="9083" y="3610"/>
                      <a:pt x="9058" y="3604"/>
                      <a:pt x="9029" y="3592"/>
                    </a:cubicBezTo>
                    <a:cubicBezTo>
                      <a:pt x="8996" y="3579"/>
                      <a:pt x="8957" y="3573"/>
                      <a:pt x="8916" y="3573"/>
                    </a:cubicBezTo>
                    <a:cubicBezTo>
                      <a:pt x="8864" y="3573"/>
                      <a:pt x="8810" y="3584"/>
                      <a:pt x="8770" y="3604"/>
                    </a:cubicBezTo>
                    <a:cubicBezTo>
                      <a:pt x="8647" y="3666"/>
                      <a:pt x="8609" y="3880"/>
                      <a:pt x="8667" y="4019"/>
                    </a:cubicBezTo>
                    <a:cubicBezTo>
                      <a:pt x="8721" y="4149"/>
                      <a:pt x="8833" y="4236"/>
                      <a:pt x="8959" y="4236"/>
                    </a:cubicBezTo>
                    <a:cubicBezTo>
                      <a:pt x="8984" y="4236"/>
                      <a:pt x="9009" y="4233"/>
                      <a:pt x="9035" y="4226"/>
                    </a:cubicBezTo>
                    <a:cubicBezTo>
                      <a:pt x="9137" y="4199"/>
                      <a:pt x="9245" y="4148"/>
                      <a:pt x="9322" y="4078"/>
                    </a:cubicBezTo>
                    <a:cubicBezTo>
                      <a:pt x="9729" y="3699"/>
                      <a:pt x="9700" y="2984"/>
                      <a:pt x="9274" y="2625"/>
                    </a:cubicBezTo>
                    <a:cubicBezTo>
                      <a:pt x="9229" y="2586"/>
                      <a:pt x="9199" y="2526"/>
                      <a:pt x="9159" y="2473"/>
                    </a:cubicBezTo>
                    <a:cubicBezTo>
                      <a:pt x="9190" y="2454"/>
                      <a:pt x="9204" y="2442"/>
                      <a:pt x="9219" y="2439"/>
                    </a:cubicBezTo>
                    <a:cubicBezTo>
                      <a:pt x="9549" y="2381"/>
                      <a:pt x="9884" y="2340"/>
                      <a:pt x="10207" y="2260"/>
                    </a:cubicBezTo>
                    <a:cubicBezTo>
                      <a:pt x="10284" y="2241"/>
                      <a:pt x="10358" y="2232"/>
                      <a:pt x="10430" y="2232"/>
                    </a:cubicBezTo>
                    <a:cubicBezTo>
                      <a:pt x="10660" y="2232"/>
                      <a:pt x="10867" y="2320"/>
                      <a:pt x="11073" y="2426"/>
                    </a:cubicBezTo>
                    <a:cubicBezTo>
                      <a:pt x="11415" y="2603"/>
                      <a:pt x="11621" y="3006"/>
                      <a:pt x="11568" y="3378"/>
                    </a:cubicBezTo>
                    <a:cubicBezTo>
                      <a:pt x="11554" y="3460"/>
                      <a:pt x="11508" y="3537"/>
                      <a:pt x="11462" y="3651"/>
                    </a:cubicBezTo>
                    <a:cubicBezTo>
                      <a:pt x="11420" y="3582"/>
                      <a:pt x="11404" y="3562"/>
                      <a:pt x="11393" y="3538"/>
                    </a:cubicBezTo>
                    <a:cubicBezTo>
                      <a:pt x="11334" y="3424"/>
                      <a:pt x="11248" y="3365"/>
                      <a:pt x="11150" y="3365"/>
                    </a:cubicBezTo>
                    <a:cubicBezTo>
                      <a:pt x="11093" y="3365"/>
                      <a:pt x="11032" y="3385"/>
                      <a:pt x="10970" y="3425"/>
                    </a:cubicBezTo>
                    <a:cubicBezTo>
                      <a:pt x="10831" y="3518"/>
                      <a:pt x="10779" y="3649"/>
                      <a:pt x="10815" y="3811"/>
                    </a:cubicBezTo>
                    <a:cubicBezTo>
                      <a:pt x="10850" y="3975"/>
                      <a:pt x="11000" y="4096"/>
                      <a:pt x="11185" y="4114"/>
                    </a:cubicBezTo>
                    <a:cubicBezTo>
                      <a:pt x="11203" y="4116"/>
                      <a:pt x="11220" y="4117"/>
                      <a:pt x="11238" y="4117"/>
                    </a:cubicBezTo>
                    <a:cubicBezTo>
                      <a:pt x="11521" y="4117"/>
                      <a:pt x="11826" y="3910"/>
                      <a:pt x="11946" y="3610"/>
                    </a:cubicBezTo>
                    <a:cubicBezTo>
                      <a:pt x="12008" y="3454"/>
                      <a:pt x="12053" y="3286"/>
                      <a:pt x="12080" y="3119"/>
                    </a:cubicBezTo>
                    <a:cubicBezTo>
                      <a:pt x="12133" y="2803"/>
                      <a:pt x="12133" y="2492"/>
                      <a:pt x="11883" y="2240"/>
                    </a:cubicBezTo>
                    <a:cubicBezTo>
                      <a:pt x="11862" y="2220"/>
                      <a:pt x="11853" y="2186"/>
                      <a:pt x="11813" y="2113"/>
                    </a:cubicBezTo>
                    <a:lnTo>
                      <a:pt x="11813" y="2113"/>
                    </a:lnTo>
                    <a:cubicBezTo>
                      <a:pt x="12394" y="2179"/>
                      <a:pt x="12938" y="2236"/>
                      <a:pt x="13481" y="2304"/>
                    </a:cubicBezTo>
                    <a:cubicBezTo>
                      <a:pt x="13555" y="2315"/>
                      <a:pt x="13641" y="2366"/>
                      <a:pt x="13687" y="2426"/>
                    </a:cubicBezTo>
                    <a:cubicBezTo>
                      <a:pt x="13791" y="2557"/>
                      <a:pt x="13889" y="2700"/>
                      <a:pt x="13965" y="2850"/>
                    </a:cubicBezTo>
                    <a:cubicBezTo>
                      <a:pt x="14068" y="3055"/>
                      <a:pt x="14114" y="3277"/>
                      <a:pt x="14036" y="3505"/>
                    </a:cubicBezTo>
                    <a:cubicBezTo>
                      <a:pt x="14018" y="3558"/>
                      <a:pt x="13975" y="3604"/>
                      <a:pt x="13929" y="3677"/>
                    </a:cubicBezTo>
                    <a:cubicBezTo>
                      <a:pt x="13870" y="3567"/>
                      <a:pt x="13807" y="3497"/>
                      <a:pt x="13725" y="3497"/>
                    </a:cubicBezTo>
                    <a:cubicBezTo>
                      <a:pt x="13690" y="3497"/>
                      <a:pt x="13652" y="3510"/>
                      <a:pt x="13609" y="3538"/>
                    </a:cubicBezTo>
                    <a:cubicBezTo>
                      <a:pt x="13493" y="3613"/>
                      <a:pt x="13442" y="3797"/>
                      <a:pt x="13531" y="3918"/>
                    </a:cubicBezTo>
                    <a:cubicBezTo>
                      <a:pt x="13592" y="4001"/>
                      <a:pt x="13689" y="4074"/>
                      <a:pt x="13784" y="4109"/>
                    </a:cubicBezTo>
                    <a:cubicBezTo>
                      <a:pt x="13821" y="4122"/>
                      <a:pt x="13860" y="4129"/>
                      <a:pt x="13900" y="4129"/>
                    </a:cubicBezTo>
                    <a:cubicBezTo>
                      <a:pt x="14066" y="4129"/>
                      <a:pt x="14253" y="4020"/>
                      <a:pt x="14363" y="3854"/>
                    </a:cubicBezTo>
                    <a:cubicBezTo>
                      <a:pt x="14558" y="3559"/>
                      <a:pt x="14630" y="3232"/>
                      <a:pt x="14604" y="2882"/>
                    </a:cubicBezTo>
                    <a:cubicBezTo>
                      <a:pt x="14596" y="2773"/>
                      <a:pt x="14585" y="2664"/>
                      <a:pt x="14574" y="2551"/>
                    </a:cubicBezTo>
                    <a:lnTo>
                      <a:pt x="14574" y="2551"/>
                    </a:lnTo>
                    <a:cubicBezTo>
                      <a:pt x="14760" y="2619"/>
                      <a:pt x="14931" y="2678"/>
                      <a:pt x="15097" y="2747"/>
                    </a:cubicBezTo>
                    <a:cubicBezTo>
                      <a:pt x="16066" y="3148"/>
                      <a:pt x="17038" y="3542"/>
                      <a:pt x="18000" y="3961"/>
                    </a:cubicBezTo>
                    <a:cubicBezTo>
                      <a:pt x="18387" y="4130"/>
                      <a:pt x="18771" y="4210"/>
                      <a:pt x="19153" y="4210"/>
                    </a:cubicBezTo>
                    <a:cubicBezTo>
                      <a:pt x="19569" y="4210"/>
                      <a:pt x="19983" y="4115"/>
                      <a:pt x="20395" y="3934"/>
                    </a:cubicBezTo>
                    <a:cubicBezTo>
                      <a:pt x="20621" y="3835"/>
                      <a:pt x="20824" y="3682"/>
                      <a:pt x="21039" y="3554"/>
                    </a:cubicBezTo>
                    <a:cubicBezTo>
                      <a:pt x="21029" y="3546"/>
                      <a:pt x="21020" y="3538"/>
                      <a:pt x="21016" y="3527"/>
                    </a:cubicBezTo>
                    <a:cubicBezTo>
                      <a:pt x="20798" y="3613"/>
                      <a:pt x="20586" y="3716"/>
                      <a:pt x="20363" y="3780"/>
                    </a:cubicBezTo>
                    <a:cubicBezTo>
                      <a:pt x="20132" y="3847"/>
                      <a:pt x="19900" y="3874"/>
                      <a:pt x="19668" y="3874"/>
                    </a:cubicBezTo>
                    <a:cubicBezTo>
                      <a:pt x="19379" y="3874"/>
                      <a:pt x="19090" y="3832"/>
                      <a:pt x="18798" y="3774"/>
                    </a:cubicBezTo>
                    <a:cubicBezTo>
                      <a:pt x="18000" y="3615"/>
                      <a:pt x="17304" y="3222"/>
                      <a:pt x="16606" y="2844"/>
                    </a:cubicBezTo>
                    <a:cubicBezTo>
                      <a:pt x="15604" y="2299"/>
                      <a:pt x="14548" y="1940"/>
                      <a:pt x="13435" y="1720"/>
                    </a:cubicBezTo>
                    <a:cubicBezTo>
                      <a:pt x="12671" y="1569"/>
                      <a:pt x="11906" y="1493"/>
                      <a:pt x="11141" y="1493"/>
                    </a:cubicBezTo>
                    <a:cubicBezTo>
                      <a:pt x="10415" y="1493"/>
                      <a:pt x="9690" y="1561"/>
                      <a:pt x="8964" y="1700"/>
                    </a:cubicBezTo>
                    <a:cubicBezTo>
                      <a:pt x="7945" y="1895"/>
                      <a:pt x="7005" y="2296"/>
                      <a:pt x="6083" y="2759"/>
                    </a:cubicBezTo>
                    <a:cubicBezTo>
                      <a:pt x="5449" y="3077"/>
                      <a:pt x="4789" y="3351"/>
                      <a:pt x="4075" y="3427"/>
                    </a:cubicBezTo>
                    <a:cubicBezTo>
                      <a:pt x="3569" y="3481"/>
                      <a:pt x="3058" y="3503"/>
                      <a:pt x="2548" y="3518"/>
                    </a:cubicBezTo>
                    <a:cubicBezTo>
                      <a:pt x="2534" y="3519"/>
                      <a:pt x="2520" y="3519"/>
                      <a:pt x="2507" y="3519"/>
                    </a:cubicBezTo>
                    <a:cubicBezTo>
                      <a:pt x="2248" y="3519"/>
                      <a:pt x="2003" y="3435"/>
                      <a:pt x="1794" y="3272"/>
                    </a:cubicBezTo>
                    <a:cubicBezTo>
                      <a:pt x="1393" y="2959"/>
                      <a:pt x="1234" y="2546"/>
                      <a:pt x="1343" y="2048"/>
                    </a:cubicBezTo>
                    <a:cubicBezTo>
                      <a:pt x="1458" y="1529"/>
                      <a:pt x="1749" y="1150"/>
                      <a:pt x="2271" y="985"/>
                    </a:cubicBezTo>
                    <a:cubicBezTo>
                      <a:pt x="2325" y="968"/>
                      <a:pt x="2383" y="964"/>
                      <a:pt x="2442" y="964"/>
                    </a:cubicBezTo>
                    <a:cubicBezTo>
                      <a:pt x="2481" y="964"/>
                      <a:pt x="2520" y="966"/>
                      <a:pt x="2559" y="966"/>
                    </a:cubicBezTo>
                    <a:cubicBezTo>
                      <a:pt x="2575" y="966"/>
                      <a:pt x="2591" y="965"/>
                      <a:pt x="2607" y="965"/>
                    </a:cubicBezTo>
                    <a:lnTo>
                      <a:pt x="2614" y="1018"/>
                    </a:lnTo>
                    <a:cubicBezTo>
                      <a:pt x="2589" y="1036"/>
                      <a:pt x="2567" y="1060"/>
                      <a:pt x="2541" y="1069"/>
                    </a:cubicBezTo>
                    <a:cubicBezTo>
                      <a:pt x="2087" y="1225"/>
                      <a:pt x="1874" y="1561"/>
                      <a:pt x="1824" y="2022"/>
                    </a:cubicBezTo>
                    <a:cubicBezTo>
                      <a:pt x="1775" y="2468"/>
                      <a:pt x="2029" y="2852"/>
                      <a:pt x="2459" y="2976"/>
                    </a:cubicBezTo>
                    <a:cubicBezTo>
                      <a:pt x="2582" y="3011"/>
                      <a:pt x="2709" y="3029"/>
                      <a:pt x="2837" y="3029"/>
                    </a:cubicBezTo>
                    <a:cubicBezTo>
                      <a:pt x="3254" y="3029"/>
                      <a:pt x="3669" y="2842"/>
                      <a:pt x="3927" y="2509"/>
                    </a:cubicBezTo>
                    <a:cubicBezTo>
                      <a:pt x="4215" y="2136"/>
                      <a:pt x="4322" y="1726"/>
                      <a:pt x="4156" y="1258"/>
                    </a:cubicBezTo>
                    <a:cubicBezTo>
                      <a:pt x="3877" y="474"/>
                      <a:pt x="3259" y="9"/>
                      <a:pt x="2428" y="1"/>
                    </a:cubicBezTo>
                    <a:cubicBezTo>
                      <a:pt x="2417" y="1"/>
                      <a:pt x="2407" y="1"/>
                      <a:pt x="2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53" name="Google Shape;1653;p7"/>
              <p:cNvGrpSpPr/>
              <p:nvPr/>
            </p:nvGrpSpPr>
            <p:grpSpPr>
              <a:xfrm>
                <a:off x="1062908" y="937961"/>
                <a:ext cx="217298" cy="231699"/>
                <a:chOff x="1062908" y="937961"/>
                <a:chExt cx="217298" cy="231699"/>
              </a:xfrm>
            </p:grpSpPr>
            <p:sp>
              <p:nvSpPr>
                <p:cNvPr id="1654" name="Google Shape;1654;p7"/>
                <p:cNvSpPr/>
                <p:nvPr/>
              </p:nvSpPr>
              <p:spPr>
                <a:xfrm>
                  <a:off x="1083339" y="978270"/>
                  <a:ext cx="87879" cy="189543"/>
                </a:xfrm>
                <a:custGeom>
                  <a:avLst/>
                  <a:gdLst/>
                  <a:ahLst/>
                  <a:cxnLst/>
                  <a:rect l="l" t="t" r="r" b="b"/>
                  <a:pathLst>
                    <a:path w="1428" h="3080" extrusionOk="0">
                      <a:moveTo>
                        <a:pt x="398" y="0"/>
                      </a:moveTo>
                      <a:cubicBezTo>
                        <a:pt x="338" y="0"/>
                        <a:pt x="282" y="27"/>
                        <a:pt x="228" y="88"/>
                      </a:cubicBezTo>
                      <a:cubicBezTo>
                        <a:pt x="84" y="249"/>
                        <a:pt x="42" y="444"/>
                        <a:pt x="35" y="651"/>
                      </a:cubicBezTo>
                      <a:cubicBezTo>
                        <a:pt x="1" y="1592"/>
                        <a:pt x="429" y="2339"/>
                        <a:pt x="1029" y="3013"/>
                      </a:cubicBezTo>
                      <a:cubicBezTo>
                        <a:pt x="1068" y="3057"/>
                        <a:pt x="1106" y="3079"/>
                        <a:pt x="1139" y="3079"/>
                      </a:cubicBezTo>
                      <a:cubicBezTo>
                        <a:pt x="1180" y="3079"/>
                        <a:pt x="1213" y="3046"/>
                        <a:pt x="1234" y="2976"/>
                      </a:cubicBezTo>
                      <a:cubicBezTo>
                        <a:pt x="1313" y="2700"/>
                        <a:pt x="1383" y="2419"/>
                        <a:pt x="1427" y="2248"/>
                      </a:cubicBezTo>
                      <a:cubicBezTo>
                        <a:pt x="1389" y="1644"/>
                        <a:pt x="1296" y="1172"/>
                        <a:pt x="1137" y="714"/>
                      </a:cubicBezTo>
                      <a:cubicBezTo>
                        <a:pt x="1031" y="412"/>
                        <a:pt x="814" y="196"/>
                        <a:pt x="537" y="41"/>
                      </a:cubicBezTo>
                      <a:cubicBezTo>
                        <a:pt x="488" y="15"/>
                        <a:pt x="442"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 name="Google Shape;1655;p7"/>
                <p:cNvSpPr/>
                <p:nvPr/>
              </p:nvSpPr>
              <p:spPr>
                <a:xfrm>
                  <a:off x="1111340" y="954146"/>
                  <a:ext cx="138773" cy="149296"/>
                </a:xfrm>
                <a:custGeom>
                  <a:avLst/>
                  <a:gdLst/>
                  <a:ahLst/>
                  <a:cxnLst/>
                  <a:rect l="l" t="t" r="r" b="b"/>
                  <a:pathLst>
                    <a:path w="2255" h="2426" extrusionOk="0">
                      <a:moveTo>
                        <a:pt x="510" y="1"/>
                      </a:moveTo>
                      <a:cubicBezTo>
                        <a:pt x="335" y="1"/>
                        <a:pt x="167" y="91"/>
                        <a:pt x="0" y="268"/>
                      </a:cubicBezTo>
                      <a:cubicBezTo>
                        <a:pt x="448" y="475"/>
                        <a:pt x="724" y="811"/>
                        <a:pt x="846" y="1274"/>
                      </a:cubicBezTo>
                      <a:cubicBezTo>
                        <a:pt x="898" y="1470"/>
                        <a:pt x="943" y="1668"/>
                        <a:pt x="992" y="1865"/>
                      </a:cubicBezTo>
                      <a:cubicBezTo>
                        <a:pt x="1002" y="1906"/>
                        <a:pt x="1008" y="1964"/>
                        <a:pt x="1037" y="1984"/>
                      </a:cubicBezTo>
                      <a:cubicBezTo>
                        <a:pt x="1331" y="2186"/>
                        <a:pt x="1632" y="2384"/>
                        <a:pt x="2000" y="2423"/>
                      </a:cubicBezTo>
                      <a:cubicBezTo>
                        <a:pt x="2017" y="2424"/>
                        <a:pt x="2034" y="2425"/>
                        <a:pt x="2049" y="2425"/>
                      </a:cubicBezTo>
                      <a:cubicBezTo>
                        <a:pt x="2206" y="2425"/>
                        <a:pt x="2255" y="2331"/>
                        <a:pt x="2193" y="2158"/>
                      </a:cubicBezTo>
                      <a:cubicBezTo>
                        <a:pt x="2088" y="1870"/>
                        <a:pt x="1988" y="1577"/>
                        <a:pt x="1858" y="1300"/>
                      </a:cubicBezTo>
                      <a:cubicBezTo>
                        <a:pt x="1638" y="830"/>
                        <a:pt x="1331" y="423"/>
                        <a:pt x="894" y="134"/>
                      </a:cubicBezTo>
                      <a:cubicBezTo>
                        <a:pt x="760" y="45"/>
                        <a:pt x="633"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 name="Google Shape;1656;p7"/>
                <p:cNvSpPr/>
                <p:nvPr/>
              </p:nvSpPr>
              <p:spPr>
                <a:xfrm>
                  <a:off x="1139526" y="937961"/>
                  <a:ext cx="140680" cy="135757"/>
                </a:xfrm>
                <a:custGeom>
                  <a:avLst/>
                  <a:gdLst/>
                  <a:ahLst/>
                  <a:cxnLst/>
                  <a:rect l="l" t="t" r="r" b="b"/>
                  <a:pathLst>
                    <a:path w="2286" h="2206" extrusionOk="0">
                      <a:moveTo>
                        <a:pt x="293" y="0"/>
                      </a:moveTo>
                      <a:cubicBezTo>
                        <a:pt x="191" y="0"/>
                        <a:pt x="89" y="40"/>
                        <a:pt x="1" y="149"/>
                      </a:cubicBezTo>
                      <a:cubicBezTo>
                        <a:pt x="325" y="174"/>
                        <a:pt x="580" y="314"/>
                        <a:pt x="828" y="574"/>
                      </a:cubicBezTo>
                      <a:cubicBezTo>
                        <a:pt x="1217" y="982"/>
                        <a:pt x="1499" y="1453"/>
                        <a:pt x="1681" y="1987"/>
                      </a:cubicBezTo>
                      <a:cubicBezTo>
                        <a:pt x="1739" y="2155"/>
                        <a:pt x="1764" y="2206"/>
                        <a:pt x="1866" y="2206"/>
                      </a:cubicBezTo>
                      <a:cubicBezTo>
                        <a:pt x="1905" y="2206"/>
                        <a:pt x="1957" y="2198"/>
                        <a:pt x="2026" y="2187"/>
                      </a:cubicBezTo>
                      <a:cubicBezTo>
                        <a:pt x="2063" y="2180"/>
                        <a:pt x="2103" y="2173"/>
                        <a:pt x="2139" y="2161"/>
                      </a:cubicBezTo>
                      <a:cubicBezTo>
                        <a:pt x="2273" y="2116"/>
                        <a:pt x="2286" y="2064"/>
                        <a:pt x="2202" y="1944"/>
                      </a:cubicBezTo>
                      <a:cubicBezTo>
                        <a:pt x="2031" y="1702"/>
                        <a:pt x="1871" y="1452"/>
                        <a:pt x="1695" y="1215"/>
                      </a:cubicBezTo>
                      <a:cubicBezTo>
                        <a:pt x="1485" y="934"/>
                        <a:pt x="1282" y="644"/>
                        <a:pt x="1041" y="391"/>
                      </a:cubicBezTo>
                      <a:cubicBezTo>
                        <a:pt x="899" y="243"/>
                        <a:pt x="700" y="134"/>
                        <a:pt x="508" y="51"/>
                      </a:cubicBezTo>
                      <a:cubicBezTo>
                        <a:pt x="440" y="21"/>
                        <a:pt x="367" y="0"/>
                        <a:pt x="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 name="Google Shape;1657;p7"/>
                <p:cNvSpPr/>
                <p:nvPr/>
              </p:nvSpPr>
              <p:spPr>
                <a:xfrm>
                  <a:off x="1062908" y="1001163"/>
                  <a:ext cx="62955" cy="168497"/>
                </a:xfrm>
                <a:custGeom>
                  <a:avLst/>
                  <a:gdLst/>
                  <a:ahLst/>
                  <a:cxnLst/>
                  <a:rect l="l" t="t" r="r" b="b"/>
                  <a:pathLst>
                    <a:path w="1023" h="2738" extrusionOk="0">
                      <a:moveTo>
                        <a:pt x="266" y="1"/>
                      </a:moveTo>
                      <a:lnTo>
                        <a:pt x="266" y="1"/>
                      </a:lnTo>
                      <a:cubicBezTo>
                        <a:pt x="35" y="241"/>
                        <a:pt x="1" y="301"/>
                        <a:pt x="4" y="484"/>
                      </a:cubicBezTo>
                      <a:cubicBezTo>
                        <a:pt x="22" y="1259"/>
                        <a:pt x="264" y="1957"/>
                        <a:pt x="718" y="2584"/>
                      </a:cubicBezTo>
                      <a:cubicBezTo>
                        <a:pt x="750" y="2629"/>
                        <a:pt x="777" y="2676"/>
                        <a:pt x="814" y="2737"/>
                      </a:cubicBezTo>
                      <a:cubicBezTo>
                        <a:pt x="1020" y="2478"/>
                        <a:pt x="1023" y="2423"/>
                        <a:pt x="870" y="2217"/>
                      </a:cubicBezTo>
                      <a:cubicBezTo>
                        <a:pt x="441" y="1633"/>
                        <a:pt x="211" y="985"/>
                        <a:pt x="250" y="252"/>
                      </a:cubicBezTo>
                      <a:cubicBezTo>
                        <a:pt x="255" y="174"/>
                        <a:pt x="260" y="98"/>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 name="Google Shape;1658;p7"/>
                <p:cNvSpPr/>
                <p:nvPr/>
              </p:nvSpPr>
              <p:spPr>
                <a:xfrm>
                  <a:off x="1174173" y="1088304"/>
                  <a:ext cx="44740" cy="63817"/>
                </a:xfrm>
                <a:custGeom>
                  <a:avLst/>
                  <a:gdLst/>
                  <a:ahLst/>
                  <a:cxnLst/>
                  <a:rect l="l" t="t" r="r" b="b"/>
                  <a:pathLst>
                    <a:path w="727" h="1037" extrusionOk="0">
                      <a:moveTo>
                        <a:pt x="63" y="1"/>
                      </a:moveTo>
                      <a:cubicBezTo>
                        <a:pt x="41" y="266"/>
                        <a:pt x="16" y="537"/>
                        <a:pt x="3" y="807"/>
                      </a:cubicBezTo>
                      <a:cubicBezTo>
                        <a:pt x="1" y="839"/>
                        <a:pt x="48" y="892"/>
                        <a:pt x="84" y="906"/>
                      </a:cubicBezTo>
                      <a:cubicBezTo>
                        <a:pt x="215" y="957"/>
                        <a:pt x="352" y="1011"/>
                        <a:pt x="491" y="1035"/>
                      </a:cubicBezTo>
                      <a:cubicBezTo>
                        <a:pt x="496" y="1036"/>
                        <a:pt x="502" y="1036"/>
                        <a:pt x="508" y="1036"/>
                      </a:cubicBezTo>
                      <a:cubicBezTo>
                        <a:pt x="569" y="1036"/>
                        <a:pt x="667" y="992"/>
                        <a:pt x="673" y="959"/>
                      </a:cubicBezTo>
                      <a:cubicBezTo>
                        <a:pt x="705" y="763"/>
                        <a:pt x="714" y="562"/>
                        <a:pt x="726" y="361"/>
                      </a:cubicBezTo>
                      <a:cubicBezTo>
                        <a:pt x="727" y="341"/>
                        <a:pt x="703" y="310"/>
                        <a:pt x="682" y="299"/>
                      </a:cubicBezTo>
                      <a:cubicBezTo>
                        <a:pt x="472" y="196"/>
                        <a:pt x="260" y="95"/>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59" name="Google Shape;1659;p7"/>
              <p:cNvSpPr/>
              <p:nvPr/>
            </p:nvSpPr>
            <p:spPr>
              <a:xfrm>
                <a:off x="2115555" y="543425"/>
                <a:ext cx="945501" cy="391087"/>
              </a:xfrm>
              <a:custGeom>
                <a:avLst/>
                <a:gdLst/>
                <a:ahLst/>
                <a:cxnLst/>
                <a:rect l="l" t="t" r="r" b="b"/>
                <a:pathLst>
                  <a:path w="15364" h="6355" extrusionOk="0">
                    <a:moveTo>
                      <a:pt x="13333" y="258"/>
                    </a:moveTo>
                    <a:cubicBezTo>
                      <a:pt x="13477" y="258"/>
                      <a:pt x="13618" y="309"/>
                      <a:pt x="13706" y="416"/>
                    </a:cubicBezTo>
                    <a:cubicBezTo>
                      <a:pt x="13906" y="664"/>
                      <a:pt x="13932" y="1151"/>
                      <a:pt x="13727" y="1394"/>
                    </a:cubicBezTo>
                    <a:cubicBezTo>
                      <a:pt x="13637" y="1500"/>
                      <a:pt x="13484" y="1561"/>
                      <a:pt x="13352" y="1623"/>
                    </a:cubicBezTo>
                    <a:cubicBezTo>
                      <a:pt x="13346" y="1626"/>
                      <a:pt x="13339" y="1627"/>
                      <a:pt x="13332" y="1627"/>
                    </a:cubicBezTo>
                    <a:cubicBezTo>
                      <a:pt x="13292" y="1627"/>
                      <a:pt x="13235" y="1590"/>
                      <a:pt x="13186" y="1575"/>
                    </a:cubicBezTo>
                    <a:cubicBezTo>
                      <a:pt x="13189" y="1557"/>
                      <a:pt x="13194" y="1542"/>
                      <a:pt x="13197" y="1525"/>
                    </a:cubicBezTo>
                    <a:cubicBezTo>
                      <a:pt x="13436" y="1467"/>
                      <a:pt x="13617" y="1347"/>
                      <a:pt x="13639" y="1082"/>
                    </a:cubicBezTo>
                    <a:cubicBezTo>
                      <a:pt x="13653" y="917"/>
                      <a:pt x="13586" y="784"/>
                      <a:pt x="13437" y="703"/>
                    </a:cubicBezTo>
                    <a:cubicBezTo>
                      <a:pt x="13363" y="662"/>
                      <a:pt x="13292" y="642"/>
                      <a:pt x="13224" y="642"/>
                    </a:cubicBezTo>
                    <a:cubicBezTo>
                      <a:pt x="13103" y="642"/>
                      <a:pt x="12994" y="704"/>
                      <a:pt x="12894" y="816"/>
                    </a:cubicBezTo>
                    <a:cubicBezTo>
                      <a:pt x="12874" y="808"/>
                      <a:pt x="12855" y="801"/>
                      <a:pt x="12836" y="792"/>
                    </a:cubicBezTo>
                    <a:cubicBezTo>
                      <a:pt x="12844" y="702"/>
                      <a:pt x="12831" y="602"/>
                      <a:pt x="12865" y="522"/>
                    </a:cubicBezTo>
                    <a:cubicBezTo>
                      <a:pt x="12940" y="350"/>
                      <a:pt x="13139" y="258"/>
                      <a:pt x="13333" y="258"/>
                    </a:cubicBezTo>
                    <a:close/>
                    <a:moveTo>
                      <a:pt x="14604" y="122"/>
                    </a:moveTo>
                    <a:cubicBezTo>
                      <a:pt x="14746" y="122"/>
                      <a:pt x="14858" y="200"/>
                      <a:pt x="14954" y="315"/>
                    </a:cubicBezTo>
                    <a:cubicBezTo>
                      <a:pt x="15171" y="578"/>
                      <a:pt x="15195" y="946"/>
                      <a:pt x="15021" y="1255"/>
                    </a:cubicBezTo>
                    <a:cubicBezTo>
                      <a:pt x="14788" y="1669"/>
                      <a:pt x="14194" y="1988"/>
                      <a:pt x="13699" y="1988"/>
                    </a:cubicBezTo>
                    <a:cubicBezTo>
                      <a:pt x="13650" y="1988"/>
                      <a:pt x="13602" y="1985"/>
                      <a:pt x="13555" y="1978"/>
                    </a:cubicBezTo>
                    <a:cubicBezTo>
                      <a:pt x="13431" y="1960"/>
                      <a:pt x="13329" y="1919"/>
                      <a:pt x="13337" y="1720"/>
                    </a:cubicBezTo>
                    <a:cubicBezTo>
                      <a:pt x="13474" y="1711"/>
                      <a:pt x="13608" y="1701"/>
                      <a:pt x="13744" y="1695"/>
                    </a:cubicBezTo>
                    <a:cubicBezTo>
                      <a:pt x="14036" y="1684"/>
                      <a:pt x="14313" y="1621"/>
                      <a:pt x="14535" y="1417"/>
                    </a:cubicBezTo>
                    <a:cubicBezTo>
                      <a:pt x="14684" y="1281"/>
                      <a:pt x="14752" y="1107"/>
                      <a:pt x="14707" y="905"/>
                    </a:cubicBezTo>
                    <a:cubicBezTo>
                      <a:pt x="14660" y="699"/>
                      <a:pt x="14510" y="593"/>
                      <a:pt x="14318" y="533"/>
                    </a:cubicBezTo>
                    <a:cubicBezTo>
                      <a:pt x="14269" y="518"/>
                      <a:pt x="14218" y="508"/>
                      <a:pt x="14167" y="495"/>
                    </a:cubicBezTo>
                    <a:cubicBezTo>
                      <a:pt x="14212" y="291"/>
                      <a:pt x="14324" y="175"/>
                      <a:pt x="14506" y="134"/>
                    </a:cubicBezTo>
                    <a:cubicBezTo>
                      <a:pt x="14540" y="126"/>
                      <a:pt x="14573" y="122"/>
                      <a:pt x="14604" y="122"/>
                    </a:cubicBezTo>
                    <a:close/>
                    <a:moveTo>
                      <a:pt x="14135" y="2039"/>
                    </a:moveTo>
                    <a:cubicBezTo>
                      <a:pt x="14138" y="2039"/>
                      <a:pt x="14142" y="2039"/>
                      <a:pt x="14145" y="2039"/>
                    </a:cubicBezTo>
                    <a:cubicBezTo>
                      <a:pt x="14278" y="2042"/>
                      <a:pt x="14420" y="2060"/>
                      <a:pt x="14540" y="2115"/>
                    </a:cubicBezTo>
                    <a:cubicBezTo>
                      <a:pt x="14684" y="2182"/>
                      <a:pt x="14671" y="2331"/>
                      <a:pt x="14535" y="2413"/>
                    </a:cubicBezTo>
                    <a:cubicBezTo>
                      <a:pt x="14473" y="2451"/>
                      <a:pt x="14402" y="2468"/>
                      <a:pt x="14329" y="2468"/>
                    </a:cubicBezTo>
                    <a:cubicBezTo>
                      <a:pt x="14113" y="2468"/>
                      <a:pt x="13882" y="2320"/>
                      <a:pt x="13830" y="2105"/>
                    </a:cubicBezTo>
                    <a:cubicBezTo>
                      <a:pt x="13932" y="2083"/>
                      <a:pt x="14034" y="2039"/>
                      <a:pt x="14135" y="2039"/>
                    </a:cubicBezTo>
                    <a:close/>
                    <a:moveTo>
                      <a:pt x="13390" y="2029"/>
                    </a:moveTo>
                    <a:cubicBezTo>
                      <a:pt x="13507" y="2087"/>
                      <a:pt x="13623" y="2113"/>
                      <a:pt x="13685" y="2185"/>
                    </a:cubicBezTo>
                    <a:cubicBezTo>
                      <a:pt x="13879" y="2408"/>
                      <a:pt x="13913" y="2952"/>
                      <a:pt x="13750" y="3208"/>
                    </a:cubicBezTo>
                    <a:cubicBezTo>
                      <a:pt x="13703" y="3282"/>
                      <a:pt x="13594" y="3317"/>
                      <a:pt x="13514" y="3370"/>
                    </a:cubicBezTo>
                    <a:cubicBezTo>
                      <a:pt x="13465" y="3292"/>
                      <a:pt x="13370" y="3214"/>
                      <a:pt x="13368" y="3134"/>
                    </a:cubicBezTo>
                    <a:cubicBezTo>
                      <a:pt x="13360" y="2784"/>
                      <a:pt x="13380" y="2433"/>
                      <a:pt x="13390" y="2029"/>
                    </a:cubicBezTo>
                    <a:close/>
                    <a:moveTo>
                      <a:pt x="13303" y="2484"/>
                    </a:moveTo>
                    <a:lnTo>
                      <a:pt x="13303" y="2484"/>
                    </a:lnTo>
                    <a:cubicBezTo>
                      <a:pt x="13281" y="2686"/>
                      <a:pt x="13249" y="2841"/>
                      <a:pt x="13251" y="2996"/>
                    </a:cubicBezTo>
                    <a:cubicBezTo>
                      <a:pt x="13256" y="3182"/>
                      <a:pt x="13158" y="3298"/>
                      <a:pt x="13013" y="3369"/>
                    </a:cubicBezTo>
                    <a:cubicBezTo>
                      <a:pt x="12976" y="3387"/>
                      <a:pt x="12932" y="3391"/>
                      <a:pt x="12886" y="3391"/>
                    </a:cubicBezTo>
                    <a:cubicBezTo>
                      <a:pt x="12849" y="3391"/>
                      <a:pt x="12812" y="3389"/>
                      <a:pt x="12775" y="3389"/>
                    </a:cubicBezTo>
                    <a:cubicBezTo>
                      <a:pt x="12764" y="3389"/>
                      <a:pt x="12753" y="3389"/>
                      <a:pt x="12742" y="3390"/>
                    </a:cubicBezTo>
                    <a:cubicBezTo>
                      <a:pt x="12756" y="3302"/>
                      <a:pt x="12742" y="3193"/>
                      <a:pt x="12789" y="3129"/>
                    </a:cubicBezTo>
                    <a:cubicBezTo>
                      <a:pt x="12938" y="2917"/>
                      <a:pt x="13110" y="2722"/>
                      <a:pt x="13303" y="2484"/>
                    </a:cubicBezTo>
                    <a:close/>
                    <a:moveTo>
                      <a:pt x="13952" y="2454"/>
                    </a:moveTo>
                    <a:lnTo>
                      <a:pt x="13952" y="2454"/>
                    </a:lnTo>
                    <a:cubicBezTo>
                      <a:pt x="14034" y="2497"/>
                      <a:pt x="14137" y="2518"/>
                      <a:pt x="14164" y="2573"/>
                    </a:cubicBezTo>
                    <a:cubicBezTo>
                      <a:pt x="14305" y="2873"/>
                      <a:pt x="14417" y="3186"/>
                      <a:pt x="14294" y="3520"/>
                    </a:cubicBezTo>
                    <a:cubicBezTo>
                      <a:pt x="14272" y="3580"/>
                      <a:pt x="14186" y="3616"/>
                      <a:pt x="14132" y="3663"/>
                    </a:cubicBezTo>
                    <a:cubicBezTo>
                      <a:pt x="14096" y="3604"/>
                      <a:pt x="14035" y="3549"/>
                      <a:pt x="14029" y="3488"/>
                    </a:cubicBezTo>
                    <a:cubicBezTo>
                      <a:pt x="13997" y="3152"/>
                      <a:pt x="13978" y="2814"/>
                      <a:pt x="13952" y="2454"/>
                    </a:cubicBezTo>
                    <a:close/>
                    <a:moveTo>
                      <a:pt x="7393" y="2541"/>
                    </a:moveTo>
                    <a:cubicBezTo>
                      <a:pt x="7426" y="2541"/>
                      <a:pt x="7460" y="2543"/>
                      <a:pt x="7493" y="2547"/>
                    </a:cubicBezTo>
                    <a:cubicBezTo>
                      <a:pt x="7381" y="2805"/>
                      <a:pt x="7302" y="3072"/>
                      <a:pt x="7152" y="3293"/>
                    </a:cubicBezTo>
                    <a:cubicBezTo>
                      <a:pt x="7053" y="3442"/>
                      <a:pt x="6865" y="3545"/>
                      <a:pt x="6696" y="3633"/>
                    </a:cubicBezTo>
                    <a:cubicBezTo>
                      <a:pt x="6521" y="3724"/>
                      <a:pt x="6324" y="3774"/>
                      <a:pt x="6134" y="3835"/>
                    </a:cubicBezTo>
                    <a:cubicBezTo>
                      <a:pt x="6059" y="3858"/>
                      <a:pt x="5977" y="3863"/>
                      <a:pt x="5890" y="3878"/>
                    </a:cubicBezTo>
                    <a:cubicBezTo>
                      <a:pt x="5966" y="3217"/>
                      <a:pt x="6740" y="2541"/>
                      <a:pt x="7393" y="2541"/>
                    </a:cubicBezTo>
                    <a:close/>
                    <a:moveTo>
                      <a:pt x="13902" y="3275"/>
                    </a:moveTo>
                    <a:cubicBezTo>
                      <a:pt x="13915" y="3370"/>
                      <a:pt x="13966" y="3499"/>
                      <a:pt x="13933" y="3602"/>
                    </a:cubicBezTo>
                    <a:cubicBezTo>
                      <a:pt x="13886" y="3750"/>
                      <a:pt x="13783" y="3881"/>
                      <a:pt x="13688" y="4008"/>
                    </a:cubicBezTo>
                    <a:cubicBezTo>
                      <a:pt x="13676" y="4024"/>
                      <a:pt x="13639" y="4033"/>
                      <a:pt x="13602" y="4033"/>
                    </a:cubicBezTo>
                    <a:cubicBezTo>
                      <a:pt x="13573" y="4033"/>
                      <a:pt x="13543" y="4027"/>
                      <a:pt x="13525" y="4017"/>
                    </a:cubicBezTo>
                    <a:cubicBezTo>
                      <a:pt x="13406" y="3942"/>
                      <a:pt x="13436" y="3560"/>
                      <a:pt x="13556" y="3491"/>
                    </a:cubicBezTo>
                    <a:cubicBezTo>
                      <a:pt x="13672" y="3422"/>
                      <a:pt x="13783" y="3348"/>
                      <a:pt x="13902" y="3275"/>
                    </a:cubicBezTo>
                    <a:close/>
                    <a:moveTo>
                      <a:pt x="13272" y="3344"/>
                    </a:moveTo>
                    <a:cubicBezTo>
                      <a:pt x="13398" y="3409"/>
                      <a:pt x="13411" y="3499"/>
                      <a:pt x="13373" y="3621"/>
                    </a:cubicBezTo>
                    <a:cubicBezTo>
                      <a:pt x="13348" y="3706"/>
                      <a:pt x="13365" y="3803"/>
                      <a:pt x="13342" y="3889"/>
                    </a:cubicBezTo>
                    <a:cubicBezTo>
                      <a:pt x="13311" y="4007"/>
                      <a:pt x="13280" y="4132"/>
                      <a:pt x="13214" y="4231"/>
                    </a:cubicBezTo>
                    <a:cubicBezTo>
                      <a:pt x="13162" y="4313"/>
                      <a:pt x="13078" y="4366"/>
                      <a:pt x="12985" y="4366"/>
                    </a:cubicBezTo>
                    <a:cubicBezTo>
                      <a:pt x="12950" y="4366"/>
                      <a:pt x="12914" y="4359"/>
                      <a:pt x="12879" y="4343"/>
                    </a:cubicBezTo>
                    <a:cubicBezTo>
                      <a:pt x="12734" y="4278"/>
                      <a:pt x="12747" y="4137"/>
                      <a:pt x="12773" y="4009"/>
                    </a:cubicBezTo>
                    <a:cubicBezTo>
                      <a:pt x="12835" y="3714"/>
                      <a:pt x="13000" y="3492"/>
                      <a:pt x="13272" y="3344"/>
                    </a:cubicBezTo>
                    <a:close/>
                    <a:moveTo>
                      <a:pt x="10042" y="900"/>
                    </a:moveTo>
                    <a:cubicBezTo>
                      <a:pt x="10511" y="900"/>
                      <a:pt x="10917" y="1290"/>
                      <a:pt x="10967" y="1804"/>
                    </a:cubicBezTo>
                    <a:cubicBezTo>
                      <a:pt x="10972" y="1855"/>
                      <a:pt x="10994" y="1904"/>
                      <a:pt x="11010" y="1954"/>
                    </a:cubicBezTo>
                    <a:cubicBezTo>
                      <a:pt x="11062" y="1931"/>
                      <a:pt x="11120" y="1917"/>
                      <a:pt x="11165" y="1882"/>
                    </a:cubicBezTo>
                    <a:cubicBezTo>
                      <a:pt x="11298" y="1787"/>
                      <a:pt x="11420" y="1673"/>
                      <a:pt x="11557" y="1587"/>
                    </a:cubicBezTo>
                    <a:cubicBezTo>
                      <a:pt x="11798" y="1439"/>
                      <a:pt x="12056" y="1325"/>
                      <a:pt x="12329" y="1325"/>
                    </a:cubicBezTo>
                    <a:cubicBezTo>
                      <a:pt x="12418" y="1325"/>
                      <a:pt x="12508" y="1337"/>
                      <a:pt x="12600" y="1364"/>
                    </a:cubicBezTo>
                    <a:cubicBezTo>
                      <a:pt x="13182" y="1534"/>
                      <a:pt x="13421" y="1984"/>
                      <a:pt x="13114" y="2497"/>
                    </a:cubicBezTo>
                    <a:cubicBezTo>
                      <a:pt x="13029" y="2639"/>
                      <a:pt x="12896" y="2713"/>
                      <a:pt x="12753" y="2713"/>
                    </a:cubicBezTo>
                    <a:cubicBezTo>
                      <a:pt x="12658" y="2713"/>
                      <a:pt x="12559" y="2681"/>
                      <a:pt x="12465" y="2615"/>
                    </a:cubicBezTo>
                    <a:cubicBezTo>
                      <a:pt x="12676" y="2561"/>
                      <a:pt x="12796" y="2443"/>
                      <a:pt x="12837" y="2252"/>
                    </a:cubicBezTo>
                    <a:cubicBezTo>
                      <a:pt x="12916" y="1897"/>
                      <a:pt x="12662" y="1590"/>
                      <a:pt x="12322" y="1590"/>
                    </a:cubicBezTo>
                    <a:cubicBezTo>
                      <a:pt x="12286" y="1590"/>
                      <a:pt x="12250" y="1594"/>
                      <a:pt x="12213" y="1600"/>
                    </a:cubicBezTo>
                    <a:cubicBezTo>
                      <a:pt x="11858" y="1664"/>
                      <a:pt x="11566" y="1857"/>
                      <a:pt x="11321" y="2108"/>
                    </a:cubicBezTo>
                    <a:cubicBezTo>
                      <a:pt x="10793" y="2650"/>
                      <a:pt x="10192" y="3086"/>
                      <a:pt x="9521" y="3435"/>
                    </a:cubicBezTo>
                    <a:cubicBezTo>
                      <a:pt x="9452" y="3471"/>
                      <a:pt x="9391" y="3540"/>
                      <a:pt x="9347" y="3608"/>
                    </a:cubicBezTo>
                    <a:cubicBezTo>
                      <a:pt x="9300" y="3684"/>
                      <a:pt x="9325" y="3742"/>
                      <a:pt x="9426" y="3763"/>
                    </a:cubicBezTo>
                    <a:cubicBezTo>
                      <a:pt x="10017" y="3895"/>
                      <a:pt x="10172" y="4349"/>
                      <a:pt x="10158" y="4788"/>
                    </a:cubicBezTo>
                    <a:cubicBezTo>
                      <a:pt x="10138" y="5345"/>
                      <a:pt x="9720" y="5747"/>
                      <a:pt x="9177" y="5747"/>
                    </a:cubicBezTo>
                    <a:cubicBezTo>
                      <a:pt x="9140" y="5747"/>
                      <a:pt x="9102" y="5746"/>
                      <a:pt x="9063" y="5742"/>
                    </a:cubicBezTo>
                    <a:cubicBezTo>
                      <a:pt x="8639" y="5699"/>
                      <a:pt x="8326" y="5401"/>
                      <a:pt x="8327" y="5039"/>
                    </a:cubicBezTo>
                    <a:cubicBezTo>
                      <a:pt x="8328" y="4787"/>
                      <a:pt x="8508" y="4600"/>
                      <a:pt x="8727" y="4600"/>
                    </a:cubicBezTo>
                    <a:cubicBezTo>
                      <a:pt x="8756" y="4600"/>
                      <a:pt x="8785" y="4603"/>
                      <a:pt x="8814" y="4609"/>
                    </a:cubicBezTo>
                    <a:cubicBezTo>
                      <a:pt x="8648" y="4830"/>
                      <a:pt x="8641" y="4974"/>
                      <a:pt x="8794" y="5099"/>
                    </a:cubicBezTo>
                    <a:cubicBezTo>
                      <a:pt x="8862" y="5154"/>
                      <a:pt x="8944" y="5181"/>
                      <a:pt x="9027" y="5181"/>
                    </a:cubicBezTo>
                    <a:cubicBezTo>
                      <a:pt x="9143" y="5181"/>
                      <a:pt x="9262" y="5129"/>
                      <a:pt x="9352" y="5029"/>
                    </a:cubicBezTo>
                    <a:cubicBezTo>
                      <a:pt x="9574" y="4784"/>
                      <a:pt x="9584" y="4362"/>
                      <a:pt x="9377" y="4060"/>
                    </a:cubicBezTo>
                    <a:cubicBezTo>
                      <a:pt x="9257" y="3885"/>
                      <a:pt x="9126" y="3803"/>
                      <a:pt x="8948" y="3803"/>
                    </a:cubicBezTo>
                    <a:cubicBezTo>
                      <a:pt x="8851" y="3803"/>
                      <a:pt x="8739" y="3828"/>
                      <a:pt x="8607" y="3876"/>
                    </a:cubicBezTo>
                    <a:cubicBezTo>
                      <a:pt x="7255" y="4369"/>
                      <a:pt x="5876" y="4655"/>
                      <a:pt x="4457" y="4655"/>
                    </a:cubicBezTo>
                    <a:cubicBezTo>
                      <a:pt x="4062" y="4655"/>
                      <a:pt x="3664" y="4633"/>
                      <a:pt x="3262" y="4587"/>
                    </a:cubicBezTo>
                    <a:cubicBezTo>
                      <a:pt x="3000" y="4557"/>
                      <a:pt x="2740" y="4540"/>
                      <a:pt x="2481" y="4540"/>
                    </a:cubicBezTo>
                    <a:cubicBezTo>
                      <a:pt x="1764" y="4540"/>
                      <a:pt x="1062" y="4669"/>
                      <a:pt x="393" y="5007"/>
                    </a:cubicBezTo>
                    <a:cubicBezTo>
                      <a:pt x="368" y="5019"/>
                      <a:pt x="340" y="5023"/>
                      <a:pt x="309" y="5023"/>
                    </a:cubicBezTo>
                    <a:cubicBezTo>
                      <a:pt x="267" y="5023"/>
                      <a:pt x="222" y="5016"/>
                      <a:pt x="179" y="5016"/>
                    </a:cubicBezTo>
                    <a:cubicBezTo>
                      <a:pt x="178" y="5016"/>
                      <a:pt x="176" y="5016"/>
                      <a:pt x="174" y="5016"/>
                    </a:cubicBezTo>
                    <a:cubicBezTo>
                      <a:pt x="209" y="4948"/>
                      <a:pt x="228" y="4841"/>
                      <a:pt x="283" y="4816"/>
                    </a:cubicBezTo>
                    <a:cubicBezTo>
                      <a:pt x="553" y="4697"/>
                      <a:pt x="825" y="4572"/>
                      <a:pt x="1109" y="4500"/>
                    </a:cubicBezTo>
                    <a:cubicBezTo>
                      <a:pt x="1453" y="4414"/>
                      <a:pt x="1799" y="4388"/>
                      <a:pt x="2148" y="4388"/>
                    </a:cubicBezTo>
                    <a:cubicBezTo>
                      <a:pt x="2517" y="4388"/>
                      <a:pt x="2887" y="4417"/>
                      <a:pt x="3257" y="4433"/>
                    </a:cubicBezTo>
                    <a:cubicBezTo>
                      <a:pt x="3531" y="4445"/>
                      <a:pt x="3805" y="4452"/>
                      <a:pt x="4079" y="4452"/>
                    </a:cubicBezTo>
                    <a:cubicBezTo>
                      <a:pt x="4621" y="4452"/>
                      <a:pt x="5161" y="4422"/>
                      <a:pt x="5698" y="4337"/>
                    </a:cubicBezTo>
                    <a:cubicBezTo>
                      <a:pt x="6779" y="4165"/>
                      <a:pt x="7825" y="3858"/>
                      <a:pt x="8846" y="3473"/>
                    </a:cubicBezTo>
                    <a:cubicBezTo>
                      <a:pt x="9542" y="3212"/>
                      <a:pt x="10124" y="2773"/>
                      <a:pt x="10604" y="2202"/>
                    </a:cubicBezTo>
                    <a:cubicBezTo>
                      <a:pt x="10723" y="2061"/>
                      <a:pt x="10795" y="1922"/>
                      <a:pt x="10712" y="1737"/>
                    </a:cubicBezTo>
                    <a:cubicBezTo>
                      <a:pt x="10620" y="1531"/>
                      <a:pt x="10492" y="1370"/>
                      <a:pt x="10251" y="1343"/>
                    </a:cubicBezTo>
                    <a:cubicBezTo>
                      <a:pt x="10231" y="1341"/>
                      <a:pt x="10211" y="1340"/>
                      <a:pt x="10191" y="1340"/>
                    </a:cubicBezTo>
                    <a:cubicBezTo>
                      <a:pt x="9991" y="1340"/>
                      <a:pt x="9810" y="1456"/>
                      <a:pt x="9776" y="1624"/>
                    </a:cubicBezTo>
                    <a:cubicBezTo>
                      <a:pt x="9763" y="1691"/>
                      <a:pt x="9759" y="1787"/>
                      <a:pt x="9798" y="1832"/>
                    </a:cubicBezTo>
                    <a:cubicBezTo>
                      <a:pt x="9861" y="1908"/>
                      <a:pt x="9960" y="1954"/>
                      <a:pt x="10047" y="2013"/>
                    </a:cubicBezTo>
                    <a:cubicBezTo>
                      <a:pt x="9977" y="2168"/>
                      <a:pt x="9826" y="2252"/>
                      <a:pt x="9672" y="2252"/>
                    </a:cubicBezTo>
                    <a:cubicBezTo>
                      <a:pt x="9555" y="2252"/>
                      <a:pt x="9437" y="2203"/>
                      <a:pt x="9352" y="2099"/>
                    </a:cubicBezTo>
                    <a:cubicBezTo>
                      <a:pt x="9194" y="1904"/>
                      <a:pt x="9145" y="1684"/>
                      <a:pt x="9241" y="1449"/>
                    </a:cubicBezTo>
                    <a:cubicBezTo>
                      <a:pt x="9360" y="1158"/>
                      <a:pt x="9581" y="971"/>
                      <a:pt x="9888" y="915"/>
                    </a:cubicBezTo>
                    <a:cubicBezTo>
                      <a:pt x="9940" y="905"/>
                      <a:pt x="9992" y="900"/>
                      <a:pt x="10042" y="900"/>
                    </a:cubicBezTo>
                    <a:close/>
                    <a:moveTo>
                      <a:pt x="6220" y="5196"/>
                    </a:moveTo>
                    <a:cubicBezTo>
                      <a:pt x="6547" y="5196"/>
                      <a:pt x="6790" y="5343"/>
                      <a:pt x="6943" y="5634"/>
                    </a:cubicBezTo>
                    <a:cubicBezTo>
                      <a:pt x="7027" y="5795"/>
                      <a:pt x="7104" y="5960"/>
                      <a:pt x="7196" y="6145"/>
                    </a:cubicBezTo>
                    <a:cubicBezTo>
                      <a:pt x="7093" y="6170"/>
                      <a:pt x="6994" y="6182"/>
                      <a:pt x="6899" y="6182"/>
                    </a:cubicBezTo>
                    <a:cubicBezTo>
                      <a:pt x="6733" y="6182"/>
                      <a:pt x="6576" y="6146"/>
                      <a:pt x="6417" y="6075"/>
                    </a:cubicBezTo>
                    <a:cubicBezTo>
                      <a:pt x="6281" y="6014"/>
                      <a:pt x="6119" y="5993"/>
                      <a:pt x="5967" y="5987"/>
                    </a:cubicBezTo>
                    <a:cubicBezTo>
                      <a:pt x="5799" y="5982"/>
                      <a:pt x="5643" y="5960"/>
                      <a:pt x="5549" y="5816"/>
                    </a:cubicBezTo>
                    <a:cubicBezTo>
                      <a:pt x="5430" y="5634"/>
                      <a:pt x="5332" y="5435"/>
                      <a:pt x="5207" y="5213"/>
                    </a:cubicBezTo>
                    <a:lnTo>
                      <a:pt x="5207" y="5213"/>
                    </a:lnTo>
                    <a:cubicBezTo>
                      <a:pt x="5383" y="5217"/>
                      <a:pt x="5522" y="5225"/>
                      <a:pt x="5654" y="5225"/>
                    </a:cubicBezTo>
                    <a:cubicBezTo>
                      <a:pt x="5679" y="5225"/>
                      <a:pt x="5704" y="5225"/>
                      <a:pt x="5729" y="5224"/>
                    </a:cubicBezTo>
                    <a:cubicBezTo>
                      <a:pt x="5894" y="5221"/>
                      <a:pt x="6056" y="5196"/>
                      <a:pt x="6220" y="5196"/>
                    </a:cubicBezTo>
                    <a:close/>
                    <a:moveTo>
                      <a:pt x="3330" y="5084"/>
                    </a:moveTo>
                    <a:cubicBezTo>
                      <a:pt x="3556" y="5084"/>
                      <a:pt x="3762" y="5150"/>
                      <a:pt x="3911" y="5343"/>
                    </a:cubicBezTo>
                    <a:cubicBezTo>
                      <a:pt x="4110" y="5599"/>
                      <a:pt x="4285" y="5873"/>
                      <a:pt x="4473" y="6138"/>
                    </a:cubicBezTo>
                    <a:cubicBezTo>
                      <a:pt x="4333" y="6194"/>
                      <a:pt x="4200" y="6222"/>
                      <a:pt x="4075" y="6222"/>
                    </a:cubicBezTo>
                    <a:cubicBezTo>
                      <a:pt x="3791" y="6222"/>
                      <a:pt x="3549" y="6080"/>
                      <a:pt x="3358" y="5815"/>
                    </a:cubicBezTo>
                    <a:cubicBezTo>
                      <a:pt x="3245" y="5660"/>
                      <a:pt x="3065" y="5553"/>
                      <a:pt x="2919" y="5422"/>
                    </a:cubicBezTo>
                    <a:cubicBezTo>
                      <a:pt x="2836" y="5347"/>
                      <a:pt x="2755" y="5268"/>
                      <a:pt x="2672" y="5191"/>
                    </a:cubicBezTo>
                    <a:cubicBezTo>
                      <a:pt x="2687" y="5177"/>
                      <a:pt x="2704" y="5164"/>
                      <a:pt x="2719" y="5150"/>
                    </a:cubicBezTo>
                    <a:cubicBezTo>
                      <a:pt x="2875" y="5130"/>
                      <a:pt x="3030" y="5108"/>
                      <a:pt x="3187" y="5092"/>
                    </a:cubicBezTo>
                    <a:cubicBezTo>
                      <a:pt x="3236" y="5087"/>
                      <a:pt x="3283" y="5084"/>
                      <a:pt x="3330" y="5084"/>
                    </a:cubicBezTo>
                    <a:close/>
                    <a:moveTo>
                      <a:pt x="14596" y="1"/>
                    </a:moveTo>
                    <a:cubicBezTo>
                      <a:pt x="14365" y="1"/>
                      <a:pt x="14145" y="149"/>
                      <a:pt x="14060" y="416"/>
                    </a:cubicBezTo>
                    <a:cubicBezTo>
                      <a:pt x="14019" y="548"/>
                      <a:pt x="14041" y="626"/>
                      <a:pt x="14196" y="643"/>
                    </a:cubicBezTo>
                    <a:cubicBezTo>
                      <a:pt x="14385" y="664"/>
                      <a:pt x="14540" y="744"/>
                      <a:pt x="14584" y="946"/>
                    </a:cubicBezTo>
                    <a:cubicBezTo>
                      <a:pt x="14623" y="1117"/>
                      <a:pt x="14521" y="1312"/>
                      <a:pt x="14325" y="1406"/>
                    </a:cubicBezTo>
                    <a:cubicBezTo>
                      <a:pt x="14158" y="1487"/>
                      <a:pt x="13977" y="1531"/>
                      <a:pt x="13801" y="1592"/>
                    </a:cubicBezTo>
                    <a:cubicBezTo>
                      <a:pt x="13792" y="1577"/>
                      <a:pt x="13781" y="1562"/>
                      <a:pt x="13772" y="1547"/>
                    </a:cubicBezTo>
                    <a:cubicBezTo>
                      <a:pt x="13799" y="1505"/>
                      <a:pt x="13825" y="1464"/>
                      <a:pt x="13853" y="1423"/>
                    </a:cubicBezTo>
                    <a:cubicBezTo>
                      <a:pt x="14051" y="1117"/>
                      <a:pt x="14036" y="645"/>
                      <a:pt x="13817" y="354"/>
                    </a:cubicBezTo>
                    <a:cubicBezTo>
                      <a:pt x="13696" y="193"/>
                      <a:pt x="13535" y="133"/>
                      <a:pt x="13355" y="133"/>
                    </a:cubicBezTo>
                    <a:cubicBezTo>
                      <a:pt x="13314" y="133"/>
                      <a:pt x="13272" y="136"/>
                      <a:pt x="13230" y="142"/>
                    </a:cubicBezTo>
                    <a:cubicBezTo>
                      <a:pt x="13004" y="173"/>
                      <a:pt x="12813" y="280"/>
                      <a:pt x="12742" y="501"/>
                    </a:cubicBezTo>
                    <a:cubicBezTo>
                      <a:pt x="12706" y="611"/>
                      <a:pt x="12723" y="755"/>
                      <a:pt x="12765" y="867"/>
                    </a:cubicBezTo>
                    <a:cubicBezTo>
                      <a:pt x="12795" y="947"/>
                      <a:pt x="12826" y="982"/>
                      <a:pt x="12866" y="982"/>
                    </a:cubicBezTo>
                    <a:cubicBezTo>
                      <a:pt x="12904" y="982"/>
                      <a:pt x="12951" y="950"/>
                      <a:pt x="13012" y="895"/>
                    </a:cubicBezTo>
                    <a:cubicBezTo>
                      <a:pt x="13073" y="841"/>
                      <a:pt x="13176" y="791"/>
                      <a:pt x="13256" y="791"/>
                    </a:cubicBezTo>
                    <a:cubicBezTo>
                      <a:pt x="13268" y="791"/>
                      <a:pt x="13280" y="792"/>
                      <a:pt x="13292" y="795"/>
                    </a:cubicBezTo>
                    <a:cubicBezTo>
                      <a:pt x="13377" y="813"/>
                      <a:pt x="13487" y="925"/>
                      <a:pt x="13497" y="1006"/>
                    </a:cubicBezTo>
                    <a:cubicBezTo>
                      <a:pt x="13509" y="1100"/>
                      <a:pt x="13451" y="1242"/>
                      <a:pt x="13375" y="1302"/>
                    </a:cubicBezTo>
                    <a:cubicBezTo>
                      <a:pt x="13297" y="1363"/>
                      <a:pt x="13208" y="1401"/>
                      <a:pt x="13113" y="1401"/>
                    </a:cubicBezTo>
                    <a:cubicBezTo>
                      <a:pt x="13045" y="1401"/>
                      <a:pt x="12973" y="1382"/>
                      <a:pt x="12900" y="1339"/>
                    </a:cubicBezTo>
                    <a:cubicBezTo>
                      <a:pt x="12723" y="1237"/>
                      <a:pt x="12541" y="1192"/>
                      <a:pt x="12358" y="1192"/>
                    </a:cubicBezTo>
                    <a:cubicBezTo>
                      <a:pt x="12174" y="1192"/>
                      <a:pt x="11990" y="1238"/>
                      <a:pt x="11809" y="1317"/>
                    </a:cubicBezTo>
                    <a:cubicBezTo>
                      <a:pt x="11568" y="1424"/>
                      <a:pt x="11349" y="1581"/>
                      <a:pt x="11137" y="1705"/>
                    </a:cubicBezTo>
                    <a:cubicBezTo>
                      <a:pt x="11054" y="1541"/>
                      <a:pt x="10986" y="1349"/>
                      <a:pt x="10874" y="1189"/>
                    </a:cubicBezTo>
                    <a:cubicBezTo>
                      <a:pt x="10671" y="901"/>
                      <a:pt x="10398" y="752"/>
                      <a:pt x="10078" y="752"/>
                    </a:cubicBezTo>
                    <a:cubicBezTo>
                      <a:pt x="10000" y="752"/>
                      <a:pt x="9918" y="761"/>
                      <a:pt x="9834" y="779"/>
                    </a:cubicBezTo>
                    <a:cubicBezTo>
                      <a:pt x="9449" y="862"/>
                      <a:pt x="9187" y="1105"/>
                      <a:pt x="9080" y="1494"/>
                    </a:cubicBezTo>
                    <a:cubicBezTo>
                      <a:pt x="8980" y="1859"/>
                      <a:pt x="9201" y="2378"/>
                      <a:pt x="9674" y="2378"/>
                    </a:cubicBezTo>
                    <a:cubicBezTo>
                      <a:pt x="9720" y="2378"/>
                      <a:pt x="9769" y="2373"/>
                      <a:pt x="9820" y="2363"/>
                    </a:cubicBezTo>
                    <a:cubicBezTo>
                      <a:pt x="10011" y="2323"/>
                      <a:pt x="10166" y="2172"/>
                      <a:pt x="10197" y="1986"/>
                    </a:cubicBezTo>
                    <a:cubicBezTo>
                      <a:pt x="10214" y="1882"/>
                      <a:pt x="10194" y="1815"/>
                      <a:pt x="10076" y="1815"/>
                    </a:cubicBezTo>
                    <a:cubicBezTo>
                      <a:pt x="10070" y="1815"/>
                      <a:pt x="10064" y="1815"/>
                      <a:pt x="10058" y="1815"/>
                    </a:cubicBezTo>
                    <a:cubicBezTo>
                      <a:pt x="10055" y="1815"/>
                      <a:pt x="10052" y="1816"/>
                      <a:pt x="10049" y="1816"/>
                    </a:cubicBezTo>
                    <a:cubicBezTo>
                      <a:pt x="9996" y="1816"/>
                      <a:pt x="9910" y="1791"/>
                      <a:pt x="9909" y="1772"/>
                    </a:cubicBezTo>
                    <a:cubicBezTo>
                      <a:pt x="9903" y="1706"/>
                      <a:pt x="9908" y="1612"/>
                      <a:pt x="9949" y="1575"/>
                    </a:cubicBezTo>
                    <a:cubicBezTo>
                      <a:pt x="10011" y="1519"/>
                      <a:pt x="10108" y="1481"/>
                      <a:pt x="10192" y="1474"/>
                    </a:cubicBezTo>
                    <a:cubicBezTo>
                      <a:pt x="10200" y="1474"/>
                      <a:pt x="10208" y="1474"/>
                      <a:pt x="10216" y="1474"/>
                    </a:cubicBezTo>
                    <a:cubicBezTo>
                      <a:pt x="10399" y="1474"/>
                      <a:pt x="10499" y="1608"/>
                      <a:pt x="10580" y="1757"/>
                    </a:cubicBezTo>
                    <a:cubicBezTo>
                      <a:pt x="10662" y="1907"/>
                      <a:pt x="10599" y="2023"/>
                      <a:pt x="10498" y="2135"/>
                    </a:cubicBezTo>
                    <a:cubicBezTo>
                      <a:pt x="9910" y="2789"/>
                      <a:pt x="9211" y="3273"/>
                      <a:pt x="8359" y="3512"/>
                    </a:cubicBezTo>
                    <a:cubicBezTo>
                      <a:pt x="7528" y="3745"/>
                      <a:pt x="6689" y="3955"/>
                      <a:pt x="5853" y="4174"/>
                    </a:cubicBezTo>
                    <a:cubicBezTo>
                      <a:pt x="5790" y="4190"/>
                      <a:pt x="5724" y="4193"/>
                      <a:pt x="5635" y="4206"/>
                    </a:cubicBezTo>
                    <a:cubicBezTo>
                      <a:pt x="5732" y="4044"/>
                      <a:pt x="5855" y="4028"/>
                      <a:pt x="5998" y="3981"/>
                    </a:cubicBezTo>
                    <a:cubicBezTo>
                      <a:pt x="6372" y="3857"/>
                      <a:pt x="6789" y="3816"/>
                      <a:pt x="7105" y="3545"/>
                    </a:cubicBezTo>
                    <a:cubicBezTo>
                      <a:pt x="7402" y="3292"/>
                      <a:pt x="7472" y="2921"/>
                      <a:pt x="7589" y="2578"/>
                    </a:cubicBezTo>
                    <a:cubicBezTo>
                      <a:pt x="7637" y="2437"/>
                      <a:pt x="7540" y="2393"/>
                      <a:pt x="7425" y="2393"/>
                    </a:cubicBezTo>
                    <a:cubicBezTo>
                      <a:pt x="7416" y="2393"/>
                      <a:pt x="7407" y="2393"/>
                      <a:pt x="7398" y="2394"/>
                    </a:cubicBezTo>
                    <a:cubicBezTo>
                      <a:pt x="7012" y="2417"/>
                      <a:pt x="6677" y="2558"/>
                      <a:pt x="6396" y="2826"/>
                    </a:cubicBezTo>
                    <a:cubicBezTo>
                      <a:pt x="6294" y="2921"/>
                      <a:pt x="6174" y="2998"/>
                      <a:pt x="6083" y="3104"/>
                    </a:cubicBezTo>
                    <a:cubicBezTo>
                      <a:pt x="5995" y="3208"/>
                      <a:pt x="5922" y="3329"/>
                      <a:pt x="5866" y="3453"/>
                    </a:cubicBezTo>
                    <a:cubicBezTo>
                      <a:pt x="5817" y="3562"/>
                      <a:pt x="5808" y="3690"/>
                      <a:pt x="5766" y="3803"/>
                    </a:cubicBezTo>
                    <a:cubicBezTo>
                      <a:pt x="5642" y="4128"/>
                      <a:pt x="5379" y="4271"/>
                      <a:pt x="5053" y="4275"/>
                    </a:cubicBezTo>
                    <a:cubicBezTo>
                      <a:pt x="4611" y="4283"/>
                      <a:pt x="4169" y="4289"/>
                      <a:pt x="3727" y="4289"/>
                    </a:cubicBezTo>
                    <a:cubicBezTo>
                      <a:pt x="3438" y="4289"/>
                      <a:pt x="3150" y="4286"/>
                      <a:pt x="2862" y="4280"/>
                    </a:cubicBezTo>
                    <a:cubicBezTo>
                      <a:pt x="2710" y="4277"/>
                      <a:pt x="2559" y="4274"/>
                      <a:pt x="2408" y="4274"/>
                    </a:cubicBezTo>
                    <a:cubicBezTo>
                      <a:pt x="1821" y="4274"/>
                      <a:pt x="1240" y="4314"/>
                      <a:pt x="678" y="4520"/>
                    </a:cubicBezTo>
                    <a:cubicBezTo>
                      <a:pt x="514" y="4578"/>
                      <a:pt x="354" y="4659"/>
                      <a:pt x="205" y="4752"/>
                    </a:cubicBezTo>
                    <a:cubicBezTo>
                      <a:pt x="96" y="4820"/>
                      <a:pt x="1" y="4936"/>
                      <a:pt x="86" y="5074"/>
                    </a:cubicBezTo>
                    <a:cubicBezTo>
                      <a:pt x="128" y="5141"/>
                      <a:pt x="183" y="5163"/>
                      <a:pt x="244" y="5163"/>
                    </a:cubicBezTo>
                    <a:cubicBezTo>
                      <a:pt x="300" y="5163"/>
                      <a:pt x="361" y="5144"/>
                      <a:pt x="417" y="5121"/>
                    </a:cubicBezTo>
                    <a:cubicBezTo>
                      <a:pt x="875" y="4934"/>
                      <a:pt x="1334" y="4752"/>
                      <a:pt x="1832" y="4710"/>
                    </a:cubicBezTo>
                    <a:cubicBezTo>
                      <a:pt x="1862" y="4707"/>
                      <a:pt x="1893" y="4705"/>
                      <a:pt x="1923" y="4700"/>
                    </a:cubicBezTo>
                    <a:cubicBezTo>
                      <a:pt x="1990" y="4687"/>
                      <a:pt x="2049" y="4680"/>
                      <a:pt x="2102" y="4680"/>
                    </a:cubicBezTo>
                    <a:cubicBezTo>
                      <a:pt x="2362" y="4680"/>
                      <a:pt x="2464" y="4841"/>
                      <a:pt x="2560" y="5108"/>
                    </a:cubicBezTo>
                    <a:cubicBezTo>
                      <a:pt x="2642" y="5333"/>
                      <a:pt x="2761" y="5477"/>
                      <a:pt x="2972" y="5584"/>
                    </a:cubicBezTo>
                    <a:cubicBezTo>
                      <a:pt x="3089" y="5641"/>
                      <a:pt x="3187" y="5761"/>
                      <a:pt x="3262" y="5874"/>
                    </a:cubicBezTo>
                    <a:cubicBezTo>
                      <a:pt x="3467" y="6183"/>
                      <a:pt x="3786" y="6355"/>
                      <a:pt x="4127" y="6355"/>
                    </a:cubicBezTo>
                    <a:cubicBezTo>
                      <a:pt x="4263" y="6355"/>
                      <a:pt x="4403" y="6327"/>
                      <a:pt x="4541" y="6270"/>
                    </a:cubicBezTo>
                    <a:cubicBezTo>
                      <a:pt x="4676" y="6214"/>
                      <a:pt x="4688" y="6149"/>
                      <a:pt x="4599" y="6036"/>
                    </a:cubicBezTo>
                    <a:cubicBezTo>
                      <a:pt x="4454" y="5850"/>
                      <a:pt x="4303" y="5666"/>
                      <a:pt x="4171" y="5470"/>
                    </a:cubicBezTo>
                    <a:cubicBezTo>
                      <a:pt x="3929" y="5108"/>
                      <a:pt x="3700" y="4953"/>
                      <a:pt x="3347" y="4953"/>
                    </a:cubicBezTo>
                    <a:cubicBezTo>
                      <a:pt x="3254" y="4953"/>
                      <a:pt x="3152" y="4964"/>
                      <a:pt x="3040" y="4984"/>
                    </a:cubicBezTo>
                    <a:cubicBezTo>
                      <a:pt x="2964" y="4998"/>
                      <a:pt x="2901" y="5006"/>
                      <a:pt x="2847" y="5006"/>
                    </a:cubicBezTo>
                    <a:cubicBezTo>
                      <a:pt x="2674" y="5006"/>
                      <a:pt x="2589" y="4924"/>
                      <a:pt x="2449" y="4681"/>
                    </a:cubicBezTo>
                    <a:lnTo>
                      <a:pt x="2449" y="4681"/>
                    </a:lnTo>
                    <a:cubicBezTo>
                      <a:pt x="2626" y="4686"/>
                      <a:pt x="2787" y="4685"/>
                      <a:pt x="2947" y="4695"/>
                    </a:cubicBezTo>
                    <a:cubicBezTo>
                      <a:pt x="3446" y="4727"/>
                      <a:pt x="3943" y="4756"/>
                      <a:pt x="4440" y="4804"/>
                    </a:cubicBezTo>
                    <a:cubicBezTo>
                      <a:pt x="4774" y="4836"/>
                      <a:pt x="5017" y="5008"/>
                      <a:pt x="5151" y="5329"/>
                    </a:cubicBezTo>
                    <a:cubicBezTo>
                      <a:pt x="5223" y="5502"/>
                      <a:pt x="5305" y="5674"/>
                      <a:pt x="5404" y="5833"/>
                    </a:cubicBezTo>
                    <a:cubicBezTo>
                      <a:pt x="5524" y="6026"/>
                      <a:pt x="5702" y="6110"/>
                      <a:pt x="5927" y="6110"/>
                    </a:cubicBezTo>
                    <a:cubicBezTo>
                      <a:pt x="5945" y="6110"/>
                      <a:pt x="5964" y="6109"/>
                      <a:pt x="5983" y="6108"/>
                    </a:cubicBezTo>
                    <a:cubicBezTo>
                      <a:pt x="5995" y="6108"/>
                      <a:pt x="6008" y="6107"/>
                      <a:pt x="6021" y="6107"/>
                    </a:cubicBezTo>
                    <a:cubicBezTo>
                      <a:pt x="6131" y="6107"/>
                      <a:pt x="6251" y="6131"/>
                      <a:pt x="6346" y="6178"/>
                    </a:cubicBezTo>
                    <a:cubicBezTo>
                      <a:pt x="6526" y="6270"/>
                      <a:pt x="6708" y="6304"/>
                      <a:pt x="6894" y="6304"/>
                    </a:cubicBezTo>
                    <a:cubicBezTo>
                      <a:pt x="6996" y="6304"/>
                      <a:pt x="7099" y="6294"/>
                      <a:pt x="7202" y="6278"/>
                    </a:cubicBezTo>
                    <a:cubicBezTo>
                      <a:pt x="7317" y="6260"/>
                      <a:pt x="7364" y="6190"/>
                      <a:pt x="7312" y="6081"/>
                    </a:cubicBezTo>
                    <a:cubicBezTo>
                      <a:pt x="7222" y="5889"/>
                      <a:pt x="7135" y="5693"/>
                      <a:pt x="7028" y="5510"/>
                    </a:cubicBezTo>
                    <a:cubicBezTo>
                      <a:pt x="6844" y="5199"/>
                      <a:pt x="6561" y="5061"/>
                      <a:pt x="6211" y="5061"/>
                    </a:cubicBezTo>
                    <a:cubicBezTo>
                      <a:pt x="6196" y="5061"/>
                      <a:pt x="6181" y="5061"/>
                      <a:pt x="6165" y="5062"/>
                    </a:cubicBezTo>
                    <a:cubicBezTo>
                      <a:pt x="5959" y="5068"/>
                      <a:pt x="5751" y="5072"/>
                      <a:pt x="5546" y="5094"/>
                    </a:cubicBezTo>
                    <a:cubicBezTo>
                      <a:pt x="5515" y="5097"/>
                      <a:pt x="5485" y="5099"/>
                      <a:pt x="5457" y="5099"/>
                    </a:cubicBezTo>
                    <a:cubicBezTo>
                      <a:pt x="5225" y="5099"/>
                      <a:pt x="5040" y="4996"/>
                      <a:pt x="4878" y="4791"/>
                    </a:cubicBezTo>
                    <a:cubicBezTo>
                      <a:pt x="4946" y="4784"/>
                      <a:pt x="5003" y="4774"/>
                      <a:pt x="5062" y="4773"/>
                    </a:cubicBezTo>
                    <a:cubicBezTo>
                      <a:pt x="6186" y="4733"/>
                      <a:pt x="7265" y="4463"/>
                      <a:pt x="8334" y="4132"/>
                    </a:cubicBezTo>
                    <a:cubicBezTo>
                      <a:pt x="8450" y="4096"/>
                      <a:pt x="8561" y="4042"/>
                      <a:pt x="8669" y="3990"/>
                    </a:cubicBezTo>
                    <a:cubicBezTo>
                      <a:pt x="8759" y="3947"/>
                      <a:pt x="8840" y="3924"/>
                      <a:pt x="8914" y="3924"/>
                    </a:cubicBezTo>
                    <a:cubicBezTo>
                      <a:pt x="9045" y="3924"/>
                      <a:pt x="9155" y="3992"/>
                      <a:pt x="9259" y="4132"/>
                    </a:cubicBezTo>
                    <a:cubicBezTo>
                      <a:pt x="9422" y="4350"/>
                      <a:pt x="9442" y="4650"/>
                      <a:pt x="9305" y="4872"/>
                    </a:cubicBezTo>
                    <a:cubicBezTo>
                      <a:pt x="9242" y="4973"/>
                      <a:pt x="9160" y="5048"/>
                      <a:pt x="9049" y="5048"/>
                    </a:cubicBezTo>
                    <a:cubicBezTo>
                      <a:pt x="9025" y="5048"/>
                      <a:pt x="9000" y="5045"/>
                      <a:pt x="8973" y="5037"/>
                    </a:cubicBezTo>
                    <a:cubicBezTo>
                      <a:pt x="8913" y="5021"/>
                      <a:pt x="8845" y="4955"/>
                      <a:pt x="8828" y="4899"/>
                    </a:cubicBezTo>
                    <a:cubicBezTo>
                      <a:pt x="8817" y="4857"/>
                      <a:pt x="8881" y="4790"/>
                      <a:pt x="8918" y="4742"/>
                    </a:cubicBezTo>
                    <a:cubicBezTo>
                      <a:pt x="8957" y="4690"/>
                      <a:pt x="9005" y="4645"/>
                      <a:pt x="9049" y="4598"/>
                    </a:cubicBezTo>
                    <a:cubicBezTo>
                      <a:pt x="8982" y="4553"/>
                      <a:pt x="8920" y="4483"/>
                      <a:pt x="8846" y="4468"/>
                    </a:cubicBezTo>
                    <a:cubicBezTo>
                      <a:pt x="8818" y="4462"/>
                      <a:pt x="8790" y="4460"/>
                      <a:pt x="8762" y="4460"/>
                    </a:cubicBezTo>
                    <a:cubicBezTo>
                      <a:pt x="8538" y="4460"/>
                      <a:pt x="8313" y="4633"/>
                      <a:pt x="8242" y="4861"/>
                    </a:cubicBezTo>
                    <a:cubicBezTo>
                      <a:pt x="8159" y="5130"/>
                      <a:pt x="8249" y="5432"/>
                      <a:pt x="8481" y="5617"/>
                    </a:cubicBezTo>
                    <a:cubicBezTo>
                      <a:pt x="8697" y="5788"/>
                      <a:pt x="8927" y="5873"/>
                      <a:pt x="9168" y="5873"/>
                    </a:cubicBezTo>
                    <a:cubicBezTo>
                      <a:pt x="9319" y="5873"/>
                      <a:pt x="9475" y="5839"/>
                      <a:pt x="9633" y="5772"/>
                    </a:cubicBezTo>
                    <a:cubicBezTo>
                      <a:pt x="10041" y="5597"/>
                      <a:pt x="10285" y="5297"/>
                      <a:pt x="10304" y="4836"/>
                    </a:cubicBezTo>
                    <a:cubicBezTo>
                      <a:pt x="10331" y="4212"/>
                      <a:pt x="10104" y="3855"/>
                      <a:pt x="9483" y="3603"/>
                    </a:cubicBezTo>
                    <a:cubicBezTo>
                      <a:pt x="9726" y="3462"/>
                      <a:pt x="9965" y="3343"/>
                      <a:pt x="10178" y="3190"/>
                    </a:cubicBezTo>
                    <a:cubicBezTo>
                      <a:pt x="10514" y="2951"/>
                      <a:pt x="10833" y="2687"/>
                      <a:pt x="11157" y="2431"/>
                    </a:cubicBezTo>
                    <a:cubicBezTo>
                      <a:pt x="11385" y="2250"/>
                      <a:pt x="11599" y="2051"/>
                      <a:pt x="11838" y="1882"/>
                    </a:cubicBezTo>
                    <a:cubicBezTo>
                      <a:pt x="11953" y="1801"/>
                      <a:pt x="12103" y="1760"/>
                      <a:pt x="12243" y="1729"/>
                    </a:cubicBezTo>
                    <a:cubicBezTo>
                      <a:pt x="12275" y="1722"/>
                      <a:pt x="12306" y="1718"/>
                      <a:pt x="12335" y="1718"/>
                    </a:cubicBezTo>
                    <a:cubicBezTo>
                      <a:pt x="12517" y="1718"/>
                      <a:pt x="12661" y="1843"/>
                      <a:pt x="12703" y="2035"/>
                    </a:cubicBezTo>
                    <a:cubicBezTo>
                      <a:pt x="12754" y="2265"/>
                      <a:pt x="12662" y="2413"/>
                      <a:pt x="12427" y="2487"/>
                    </a:cubicBezTo>
                    <a:cubicBezTo>
                      <a:pt x="12277" y="2533"/>
                      <a:pt x="12246" y="2625"/>
                      <a:pt x="12378" y="2710"/>
                    </a:cubicBezTo>
                    <a:cubicBezTo>
                      <a:pt x="12516" y="2800"/>
                      <a:pt x="12691" y="2833"/>
                      <a:pt x="12841" y="2887"/>
                    </a:cubicBezTo>
                    <a:cubicBezTo>
                      <a:pt x="12786" y="2971"/>
                      <a:pt x="12682" y="3091"/>
                      <a:pt x="12619" y="3230"/>
                    </a:cubicBezTo>
                    <a:cubicBezTo>
                      <a:pt x="12552" y="3378"/>
                      <a:pt x="12631" y="3474"/>
                      <a:pt x="12837" y="3551"/>
                    </a:cubicBezTo>
                    <a:cubicBezTo>
                      <a:pt x="12780" y="3696"/>
                      <a:pt x="12708" y="3838"/>
                      <a:pt x="12670" y="3989"/>
                    </a:cubicBezTo>
                    <a:cubicBezTo>
                      <a:pt x="12613" y="4208"/>
                      <a:pt x="12682" y="4383"/>
                      <a:pt x="12826" y="4450"/>
                    </a:cubicBezTo>
                    <a:cubicBezTo>
                      <a:pt x="12873" y="4472"/>
                      <a:pt x="12924" y="4483"/>
                      <a:pt x="12976" y="4483"/>
                    </a:cubicBezTo>
                    <a:cubicBezTo>
                      <a:pt x="13097" y="4483"/>
                      <a:pt x="13224" y="4424"/>
                      <a:pt x="13315" y="4310"/>
                    </a:cubicBezTo>
                    <a:cubicBezTo>
                      <a:pt x="13393" y="4211"/>
                      <a:pt x="13457" y="4153"/>
                      <a:pt x="13603" y="4153"/>
                    </a:cubicBezTo>
                    <a:cubicBezTo>
                      <a:pt x="13608" y="4153"/>
                      <a:pt x="13613" y="4153"/>
                      <a:pt x="13618" y="4153"/>
                    </a:cubicBezTo>
                    <a:cubicBezTo>
                      <a:pt x="13621" y="4153"/>
                      <a:pt x="13624" y="4153"/>
                      <a:pt x="13626" y="4153"/>
                    </a:cubicBezTo>
                    <a:cubicBezTo>
                      <a:pt x="13847" y="4153"/>
                      <a:pt x="13944" y="3945"/>
                      <a:pt x="14033" y="3767"/>
                    </a:cubicBezTo>
                    <a:cubicBezTo>
                      <a:pt x="14284" y="3766"/>
                      <a:pt x="14407" y="3690"/>
                      <a:pt x="14433" y="3441"/>
                    </a:cubicBezTo>
                    <a:cubicBezTo>
                      <a:pt x="14455" y="3229"/>
                      <a:pt x="14412" y="3009"/>
                      <a:pt x="14391" y="2795"/>
                    </a:cubicBezTo>
                    <a:cubicBezTo>
                      <a:pt x="14383" y="2725"/>
                      <a:pt x="14348" y="2660"/>
                      <a:pt x="14321" y="2579"/>
                    </a:cubicBezTo>
                    <a:cubicBezTo>
                      <a:pt x="14522" y="2548"/>
                      <a:pt x="14718" y="2517"/>
                      <a:pt x="14756" y="2295"/>
                    </a:cubicBezTo>
                    <a:cubicBezTo>
                      <a:pt x="14788" y="2105"/>
                      <a:pt x="14634" y="2021"/>
                      <a:pt x="14505" y="1948"/>
                    </a:cubicBezTo>
                    <a:cubicBezTo>
                      <a:pt x="14690" y="1778"/>
                      <a:pt x="14891" y="1629"/>
                      <a:pt x="15047" y="1442"/>
                    </a:cubicBezTo>
                    <a:cubicBezTo>
                      <a:pt x="15364" y="1061"/>
                      <a:pt x="15341" y="523"/>
                      <a:pt x="15021" y="190"/>
                    </a:cubicBezTo>
                    <a:cubicBezTo>
                      <a:pt x="14896" y="62"/>
                      <a:pt x="14744" y="1"/>
                      <a:pt x="1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 name="Google Shape;1660;p7"/>
              <p:cNvSpPr/>
              <p:nvPr/>
            </p:nvSpPr>
            <p:spPr>
              <a:xfrm>
                <a:off x="776746" y="543487"/>
                <a:ext cx="1587301" cy="474781"/>
              </a:xfrm>
              <a:custGeom>
                <a:avLst/>
                <a:gdLst/>
                <a:ahLst/>
                <a:cxnLst/>
                <a:rect l="l" t="t" r="r" b="b"/>
                <a:pathLst>
                  <a:path w="25793" h="7715" extrusionOk="0">
                    <a:moveTo>
                      <a:pt x="9825" y="111"/>
                    </a:moveTo>
                    <a:cubicBezTo>
                      <a:pt x="9999" y="111"/>
                      <a:pt x="10158" y="190"/>
                      <a:pt x="10265" y="341"/>
                    </a:cubicBezTo>
                    <a:cubicBezTo>
                      <a:pt x="10469" y="629"/>
                      <a:pt x="10487" y="957"/>
                      <a:pt x="10434" y="1290"/>
                    </a:cubicBezTo>
                    <a:cubicBezTo>
                      <a:pt x="10364" y="1731"/>
                      <a:pt x="10163" y="2110"/>
                      <a:pt x="9852" y="2429"/>
                    </a:cubicBezTo>
                    <a:cubicBezTo>
                      <a:pt x="9815" y="2468"/>
                      <a:pt x="9770" y="2503"/>
                      <a:pt x="9723" y="2529"/>
                    </a:cubicBezTo>
                    <a:cubicBezTo>
                      <a:pt x="9175" y="2819"/>
                      <a:pt x="8628" y="3108"/>
                      <a:pt x="8079" y="3397"/>
                    </a:cubicBezTo>
                    <a:cubicBezTo>
                      <a:pt x="8041" y="3415"/>
                      <a:pt x="8003" y="3434"/>
                      <a:pt x="7964" y="3452"/>
                    </a:cubicBezTo>
                    <a:cubicBezTo>
                      <a:pt x="7955" y="3439"/>
                      <a:pt x="7947" y="3425"/>
                      <a:pt x="7938" y="3412"/>
                    </a:cubicBezTo>
                    <a:cubicBezTo>
                      <a:pt x="8030" y="3338"/>
                      <a:pt x="8114" y="3254"/>
                      <a:pt x="8215" y="3193"/>
                    </a:cubicBezTo>
                    <a:cubicBezTo>
                      <a:pt x="8892" y="2780"/>
                      <a:pt x="9484" y="2284"/>
                      <a:pt x="9781" y="1519"/>
                    </a:cubicBezTo>
                    <a:cubicBezTo>
                      <a:pt x="9844" y="1357"/>
                      <a:pt x="9883" y="1182"/>
                      <a:pt x="9908" y="1011"/>
                    </a:cubicBezTo>
                    <a:cubicBezTo>
                      <a:pt x="9921" y="914"/>
                      <a:pt x="9902" y="869"/>
                      <a:pt x="9851" y="869"/>
                    </a:cubicBezTo>
                    <a:cubicBezTo>
                      <a:pt x="9823" y="869"/>
                      <a:pt x="9786" y="882"/>
                      <a:pt x="9739" y="907"/>
                    </a:cubicBezTo>
                    <a:cubicBezTo>
                      <a:pt x="9678" y="940"/>
                      <a:pt x="9619" y="956"/>
                      <a:pt x="9565" y="956"/>
                    </a:cubicBezTo>
                    <a:cubicBezTo>
                      <a:pt x="9426" y="956"/>
                      <a:pt x="9325" y="849"/>
                      <a:pt x="9320" y="666"/>
                    </a:cubicBezTo>
                    <a:cubicBezTo>
                      <a:pt x="9312" y="418"/>
                      <a:pt x="9430" y="212"/>
                      <a:pt x="9622" y="146"/>
                    </a:cubicBezTo>
                    <a:cubicBezTo>
                      <a:pt x="9690" y="123"/>
                      <a:pt x="9758" y="111"/>
                      <a:pt x="9825" y="111"/>
                    </a:cubicBezTo>
                    <a:close/>
                    <a:moveTo>
                      <a:pt x="21168" y="1714"/>
                    </a:moveTo>
                    <a:lnTo>
                      <a:pt x="21168" y="1714"/>
                    </a:lnTo>
                    <a:cubicBezTo>
                      <a:pt x="21043" y="2132"/>
                      <a:pt x="21169" y="2491"/>
                      <a:pt x="21391" y="2841"/>
                    </a:cubicBezTo>
                    <a:cubicBezTo>
                      <a:pt x="21474" y="2971"/>
                      <a:pt x="21520" y="3131"/>
                      <a:pt x="21551" y="3285"/>
                    </a:cubicBezTo>
                    <a:cubicBezTo>
                      <a:pt x="21588" y="3465"/>
                      <a:pt x="21514" y="3620"/>
                      <a:pt x="21373" y="3739"/>
                    </a:cubicBezTo>
                    <a:cubicBezTo>
                      <a:pt x="21299" y="3801"/>
                      <a:pt x="21247" y="3832"/>
                      <a:pt x="21191" y="3832"/>
                    </a:cubicBezTo>
                    <a:cubicBezTo>
                      <a:pt x="21134" y="3832"/>
                      <a:pt x="21072" y="3798"/>
                      <a:pt x="20979" y="3727"/>
                    </a:cubicBezTo>
                    <a:cubicBezTo>
                      <a:pt x="21293" y="3510"/>
                      <a:pt x="21297" y="3218"/>
                      <a:pt x="21188" y="2894"/>
                    </a:cubicBezTo>
                    <a:cubicBezTo>
                      <a:pt x="21126" y="2713"/>
                      <a:pt x="21071" y="2527"/>
                      <a:pt x="21031" y="2340"/>
                    </a:cubicBezTo>
                    <a:cubicBezTo>
                      <a:pt x="20983" y="2117"/>
                      <a:pt x="21048" y="1909"/>
                      <a:pt x="21168" y="1714"/>
                    </a:cubicBezTo>
                    <a:close/>
                    <a:moveTo>
                      <a:pt x="25498" y="1437"/>
                    </a:moveTo>
                    <a:lnTo>
                      <a:pt x="25498" y="1437"/>
                    </a:lnTo>
                    <a:cubicBezTo>
                      <a:pt x="25720" y="1999"/>
                      <a:pt x="24881" y="3609"/>
                      <a:pt x="24246" y="3877"/>
                    </a:cubicBezTo>
                    <a:cubicBezTo>
                      <a:pt x="24302" y="3595"/>
                      <a:pt x="24367" y="3299"/>
                      <a:pt x="24412" y="2999"/>
                    </a:cubicBezTo>
                    <a:cubicBezTo>
                      <a:pt x="24432" y="2871"/>
                      <a:pt x="24429" y="2733"/>
                      <a:pt x="24403" y="2607"/>
                    </a:cubicBezTo>
                    <a:cubicBezTo>
                      <a:pt x="24344" y="2326"/>
                      <a:pt x="24455" y="2120"/>
                      <a:pt x="24670" y="1965"/>
                    </a:cubicBezTo>
                    <a:cubicBezTo>
                      <a:pt x="24824" y="1855"/>
                      <a:pt x="24995" y="1766"/>
                      <a:pt x="25157" y="1663"/>
                    </a:cubicBezTo>
                    <a:cubicBezTo>
                      <a:pt x="25274" y="1591"/>
                      <a:pt x="25384" y="1514"/>
                      <a:pt x="25498" y="1437"/>
                    </a:cubicBezTo>
                    <a:close/>
                    <a:moveTo>
                      <a:pt x="7856" y="796"/>
                    </a:moveTo>
                    <a:cubicBezTo>
                      <a:pt x="8027" y="796"/>
                      <a:pt x="8196" y="892"/>
                      <a:pt x="8294" y="1071"/>
                    </a:cubicBezTo>
                    <a:cubicBezTo>
                      <a:pt x="8500" y="1441"/>
                      <a:pt x="8500" y="1838"/>
                      <a:pt x="8424" y="2242"/>
                    </a:cubicBezTo>
                    <a:cubicBezTo>
                      <a:pt x="8308" y="2872"/>
                      <a:pt x="7969" y="3367"/>
                      <a:pt x="7430" y="3691"/>
                    </a:cubicBezTo>
                    <a:cubicBezTo>
                      <a:pt x="7148" y="3860"/>
                      <a:pt x="6815" y="3934"/>
                      <a:pt x="6477" y="3934"/>
                    </a:cubicBezTo>
                    <a:cubicBezTo>
                      <a:pt x="6438" y="3934"/>
                      <a:pt x="6399" y="3933"/>
                      <a:pt x="6360" y="3931"/>
                    </a:cubicBezTo>
                    <a:cubicBezTo>
                      <a:pt x="6595" y="3801"/>
                      <a:pt x="6835" y="3677"/>
                      <a:pt x="7060" y="3537"/>
                    </a:cubicBezTo>
                    <a:cubicBezTo>
                      <a:pt x="7555" y="3233"/>
                      <a:pt x="7915" y="2826"/>
                      <a:pt x="7988" y="2226"/>
                    </a:cubicBezTo>
                    <a:cubicBezTo>
                      <a:pt x="8008" y="2073"/>
                      <a:pt x="7978" y="1910"/>
                      <a:pt x="7958" y="1753"/>
                    </a:cubicBezTo>
                    <a:cubicBezTo>
                      <a:pt x="7951" y="1687"/>
                      <a:pt x="7928" y="1645"/>
                      <a:pt x="7882" y="1645"/>
                    </a:cubicBezTo>
                    <a:cubicBezTo>
                      <a:pt x="7858" y="1645"/>
                      <a:pt x="7828" y="1656"/>
                      <a:pt x="7791" y="1680"/>
                    </a:cubicBezTo>
                    <a:cubicBezTo>
                      <a:pt x="7737" y="1714"/>
                      <a:pt x="7689" y="1731"/>
                      <a:pt x="7644" y="1731"/>
                    </a:cubicBezTo>
                    <a:cubicBezTo>
                      <a:pt x="7568" y="1731"/>
                      <a:pt x="7504" y="1683"/>
                      <a:pt x="7445" y="1590"/>
                    </a:cubicBezTo>
                    <a:cubicBezTo>
                      <a:pt x="7300" y="1359"/>
                      <a:pt x="7385" y="1007"/>
                      <a:pt x="7620" y="863"/>
                    </a:cubicBezTo>
                    <a:cubicBezTo>
                      <a:pt x="7694" y="818"/>
                      <a:pt x="7775" y="796"/>
                      <a:pt x="7856" y="796"/>
                    </a:cubicBezTo>
                    <a:close/>
                    <a:moveTo>
                      <a:pt x="5174" y="1659"/>
                    </a:moveTo>
                    <a:lnTo>
                      <a:pt x="5174" y="1659"/>
                    </a:lnTo>
                    <a:cubicBezTo>
                      <a:pt x="4833" y="1872"/>
                      <a:pt x="4661" y="2180"/>
                      <a:pt x="4613" y="2566"/>
                    </a:cubicBezTo>
                    <a:cubicBezTo>
                      <a:pt x="4535" y="3180"/>
                      <a:pt x="4901" y="3642"/>
                      <a:pt x="5517" y="3710"/>
                    </a:cubicBezTo>
                    <a:cubicBezTo>
                      <a:pt x="5573" y="3716"/>
                      <a:pt x="5629" y="3719"/>
                      <a:pt x="5686" y="3719"/>
                    </a:cubicBezTo>
                    <a:cubicBezTo>
                      <a:pt x="6259" y="3719"/>
                      <a:pt x="6793" y="3398"/>
                      <a:pt x="7055" y="2878"/>
                    </a:cubicBezTo>
                    <a:cubicBezTo>
                      <a:pt x="7081" y="2826"/>
                      <a:pt x="7107" y="2773"/>
                      <a:pt x="7133" y="2720"/>
                    </a:cubicBezTo>
                    <a:lnTo>
                      <a:pt x="7133" y="2720"/>
                    </a:lnTo>
                    <a:cubicBezTo>
                      <a:pt x="7140" y="2985"/>
                      <a:pt x="7044" y="3206"/>
                      <a:pt x="6880" y="3398"/>
                    </a:cubicBezTo>
                    <a:cubicBezTo>
                      <a:pt x="6572" y="3758"/>
                      <a:pt x="6020" y="3973"/>
                      <a:pt x="5510" y="3973"/>
                    </a:cubicBezTo>
                    <a:cubicBezTo>
                      <a:pt x="5340" y="3973"/>
                      <a:pt x="5174" y="3949"/>
                      <a:pt x="5024" y="3898"/>
                    </a:cubicBezTo>
                    <a:cubicBezTo>
                      <a:pt x="4586" y="3749"/>
                      <a:pt x="4229" y="3195"/>
                      <a:pt x="4339" y="2702"/>
                    </a:cubicBezTo>
                    <a:cubicBezTo>
                      <a:pt x="4419" y="2346"/>
                      <a:pt x="4561" y="2035"/>
                      <a:pt x="4854" y="1810"/>
                    </a:cubicBezTo>
                    <a:cubicBezTo>
                      <a:pt x="4945" y="1741"/>
                      <a:pt x="5056" y="1695"/>
                      <a:pt x="5174" y="1659"/>
                    </a:cubicBezTo>
                    <a:close/>
                    <a:moveTo>
                      <a:pt x="21363" y="1574"/>
                    </a:moveTo>
                    <a:cubicBezTo>
                      <a:pt x="21914" y="2007"/>
                      <a:pt x="22337" y="2519"/>
                      <a:pt x="22396" y="3255"/>
                    </a:cubicBezTo>
                    <a:cubicBezTo>
                      <a:pt x="22417" y="3518"/>
                      <a:pt x="22340" y="3754"/>
                      <a:pt x="22197" y="3972"/>
                    </a:cubicBezTo>
                    <a:cubicBezTo>
                      <a:pt x="22146" y="4049"/>
                      <a:pt x="22086" y="4095"/>
                      <a:pt x="22005" y="4095"/>
                    </a:cubicBezTo>
                    <a:cubicBezTo>
                      <a:pt x="21983" y="4095"/>
                      <a:pt x="21959" y="4092"/>
                      <a:pt x="21933" y="4085"/>
                    </a:cubicBezTo>
                    <a:cubicBezTo>
                      <a:pt x="21730" y="4028"/>
                      <a:pt x="21523" y="3976"/>
                      <a:pt x="21287" y="3914"/>
                    </a:cubicBezTo>
                    <a:cubicBezTo>
                      <a:pt x="21335" y="3872"/>
                      <a:pt x="21351" y="3852"/>
                      <a:pt x="21371" y="3839"/>
                    </a:cubicBezTo>
                    <a:cubicBezTo>
                      <a:pt x="21618" y="3678"/>
                      <a:pt x="21710" y="3444"/>
                      <a:pt x="21628" y="3170"/>
                    </a:cubicBezTo>
                    <a:cubicBezTo>
                      <a:pt x="21571" y="2978"/>
                      <a:pt x="21472" y="2796"/>
                      <a:pt x="21373" y="2620"/>
                    </a:cubicBezTo>
                    <a:cubicBezTo>
                      <a:pt x="21198" y="2307"/>
                      <a:pt x="21165" y="1989"/>
                      <a:pt x="21302" y="1655"/>
                    </a:cubicBezTo>
                    <a:cubicBezTo>
                      <a:pt x="21311" y="1637"/>
                      <a:pt x="21320" y="1616"/>
                      <a:pt x="21332" y="1597"/>
                    </a:cubicBezTo>
                    <a:cubicBezTo>
                      <a:pt x="21337" y="1590"/>
                      <a:pt x="21347" y="1585"/>
                      <a:pt x="21363" y="1574"/>
                    </a:cubicBezTo>
                    <a:close/>
                    <a:moveTo>
                      <a:pt x="23245" y="893"/>
                    </a:moveTo>
                    <a:lnTo>
                      <a:pt x="23245" y="893"/>
                    </a:lnTo>
                    <a:cubicBezTo>
                      <a:pt x="23217" y="1426"/>
                      <a:pt x="23408" y="1829"/>
                      <a:pt x="23724" y="2180"/>
                    </a:cubicBezTo>
                    <a:cubicBezTo>
                      <a:pt x="23848" y="2318"/>
                      <a:pt x="23907" y="2474"/>
                      <a:pt x="23923" y="2655"/>
                    </a:cubicBezTo>
                    <a:cubicBezTo>
                      <a:pt x="24002" y="3554"/>
                      <a:pt x="23241" y="4102"/>
                      <a:pt x="22618" y="4112"/>
                    </a:cubicBezTo>
                    <a:cubicBezTo>
                      <a:pt x="22682" y="4056"/>
                      <a:pt x="22730" y="4014"/>
                      <a:pt x="22776" y="3973"/>
                    </a:cubicBezTo>
                    <a:cubicBezTo>
                      <a:pt x="23136" y="3656"/>
                      <a:pt x="23225" y="3322"/>
                      <a:pt x="23043" y="2880"/>
                    </a:cubicBezTo>
                    <a:cubicBezTo>
                      <a:pt x="22880" y="2485"/>
                      <a:pt x="22802" y="2085"/>
                      <a:pt x="22857" y="1658"/>
                    </a:cubicBezTo>
                    <a:cubicBezTo>
                      <a:pt x="22893" y="1372"/>
                      <a:pt x="23006" y="1127"/>
                      <a:pt x="23245" y="893"/>
                    </a:cubicBezTo>
                    <a:close/>
                    <a:moveTo>
                      <a:pt x="23354" y="943"/>
                    </a:moveTo>
                    <a:cubicBezTo>
                      <a:pt x="23427" y="1049"/>
                      <a:pt x="23481" y="1125"/>
                      <a:pt x="23532" y="1203"/>
                    </a:cubicBezTo>
                    <a:cubicBezTo>
                      <a:pt x="23650" y="1380"/>
                      <a:pt x="23757" y="1569"/>
                      <a:pt x="23891" y="1735"/>
                    </a:cubicBezTo>
                    <a:cubicBezTo>
                      <a:pt x="24353" y="2307"/>
                      <a:pt x="24402" y="2940"/>
                      <a:pt x="24181" y="3615"/>
                    </a:cubicBezTo>
                    <a:cubicBezTo>
                      <a:pt x="24152" y="3705"/>
                      <a:pt x="24078" y="3795"/>
                      <a:pt x="24002" y="3857"/>
                    </a:cubicBezTo>
                    <a:cubicBezTo>
                      <a:pt x="23561" y="4215"/>
                      <a:pt x="23075" y="4353"/>
                      <a:pt x="22561" y="4353"/>
                    </a:cubicBezTo>
                    <a:cubicBezTo>
                      <a:pt x="22339" y="4353"/>
                      <a:pt x="22112" y="4327"/>
                      <a:pt x="21881" y="4282"/>
                    </a:cubicBezTo>
                    <a:cubicBezTo>
                      <a:pt x="21338" y="4177"/>
                      <a:pt x="20824" y="3998"/>
                      <a:pt x="20331" y="3741"/>
                    </a:cubicBezTo>
                    <a:cubicBezTo>
                      <a:pt x="19698" y="3412"/>
                      <a:pt x="19065" y="3078"/>
                      <a:pt x="18405" y="2809"/>
                    </a:cubicBezTo>
                    <a:cubicBezTo>
                      <a:pt x="16999" y="2236"/>
                      <a:pt x="15525" y="2000"/>
                      <a:pt x="14010" y="2000"/>
                    </a:cubicBezTo>
                    <a:cubicBezTo>
                      <a:pt x="13971" y="2000"/>
                      <a:pt x="13932" y="2000"/>
                      <a:pt x="13893" y="2000"/>
                    </a:cubicBezTo>
                    <a:cubicBezTo>
                      <a:pt x="12588" y="2013"/>
                      <a:pt x="11324" y="2233"/>
                      <a:pt x="10112" y="2721"/>
                    </a:cubicBezTo>
                    <a:cubicBezTo>
                      <a:pt x="9740" y="2871"/>
                      <a:pt x="9388" y="3064"/>
                      <a:pt x="9026" y="3235"/>
                    </a:cubicBezTo>
                    <a:cubicBezTo>
                      <a:pt x="8488" y="3486"/>
                      <a:pt x="7943" y="3714"/>
                      <a:pt x="7369" y="3852"/>
                    </a:cubicBezTo>
                    <a:cubicBezTo>
                      <a:pt x="8195" y="3433"/>
                      <a:pt x="9005" y="2973"/>
                      <a:pt x="9853" y="2601"/>
                    </a:cubicBezTo>
                    <a:cubicBezTo>
                      <a:pt x="11251" y="1988"/>
                      <a:pt x="12730" y="1788"/>
                      <a:pt x="14240" y="1788"/>
                    </a:cubicBezTo>
                    <a:cubicBezTo>
                      <a:pt x="14357" y="1788"/>
                      <a:pt x="14475" y="1789"/>
                      <a:pt x="14592" y="1792"/>
                    </a:cubicBezTo>
                    <a:cubicBezTo>
                      <a:pt x="16428" y="1828"/>
                      <a:pt x="18130" y="2345"/>
                      <a:pt x="19734" y="3217"/>
                    </a:cubicBezTo>
                    <a:cubicBezTo>
                      <a:pt x="20156" y="3444"/>
                      <a:pt x="20572" y="3677"/>
                      <a:pt x="20999" y="3894"/>
                    </a:cubicBezTo>
                    <a:cubicBezTo>
                      <a:pt x="21442" y="4119"/>
                      <a:pt x="21908" y="4253"/>
                      <a:pt x="22400" y="4253"/>
                    </a:cubicBezTo>
                    <a:cubicBezTo>
                      <a:pt x="22484" y="4253"/>
                      <a:pt x="22569" y="4249"/>
                      <a:pt x="22654" y="4241"/>
                    </a:cubicBezTo>
                    <a:cubicBezTo>
                      <a:pt x="23450" y="4167"/>
                      <a:pt x="24061" y="3568"/>
                      <a:pt x="24039" y="2689"/>
                    </a:cubicBezTo>
                    <a:cubicBezTo>
                      <a:pt x="24030" y="2416"/>
                      <a:pt x="23962" y="2196"/>
                      <a:pt x="23752" y="2003"/>
                    </a:cubicBezTo>
                    <a:cubicBezTo>
                      <a:pt x="23489" y="1760"/>
                      <a:pt x="23328" y="1295"/>
                      <a:pt x="23354" y="943"/>
                    </a:cubicBezTo>
                    <a:close/>
                    <a:moveTo>
                      <a:pt x="25638" y="1681"/>
                    </a:moveTo>
                    <a:cubicBezTo>
                      <a:pt x="25792" y="2718"/>
                      <a:pt x="25044" y="4194"/>
                      <a:pt x="23670" y="4462"/>
                    </a:cubicBezTo>
                    <a:cubicBezTo>
                      <a:pt x="23831" y="4329"/>
                      <a:pt x="23954" y="4195"/>
                      <a:pt x="24104" y="4112"/>
                    </a:cubicBezTo>
                    <a:cubicBezTo>
                      <a:pt x="24737" y="3755"/>
                      <a:pt x="25173" y="3243"/>
                      <a:pt x="25397" y="2553"/>
                    </a:cubicBezTo>
                    <a:cubicBezTo>
                      <a:pt x="25486" y="2274"/>
                      <a:pt x="25554" y="1988"/>
                      <a:pt x="25638" y="1681"/>
                    </a:cubicBezTo>
                    <a:close/>
                    <a:moveTo>
                      <a:pt x="2006" y="847"/>
                    </a:moveTo>
                    <a:cubicBezTo>
                      <a:pt x="2274" y="847"/>
                      <a:pt x="2497" y="1051"/>
                      <a:pt x="2489" y="1352"/>
                    </a:cubicBezTo>
                    <a:cubicBezTo>
                      <a:pt x="2482" y="1582"/>
                      <a:pt x="2343" y="1735"/>
                      <a:pt x="2130" y="1735"/>
                    </a:cubicBezTo>
                    <a:cubicBezTo>
                      <a:pt x="2107" y="1735"/>
                      <a:pt x="2084" y="1733"/>
                      <a:pt x="2059" y="1730"/>
                    </a:cubicBezTo>
                    <a:cubicBezTo>
                      <a:pt x="1933" y="1711"/>
                      <a:pt x="1811" y="1647"/>
                      <a:pt x="1692" y="1597"/>
                    </a:cubicBezTo>
                    <a:cubicBezTo>
                      <a:pt x="1642" y="1578"/>
                      <a:pt x="1601" y="1543"/>
                      <a:pt x="1557" y="1514"/>
                    </a:cubicBezTo>
                    <a:cubicBezTo>
                      <a:pt x="1541" y="1526"/>
                      <a:pt x="1523" y="1541"/>
                      <a:pt x="1507" y="1554"/>
                    </a:cubicBezTo>
                    <a:cubicBezTo>
                      <a:pt x="1531" y="3017"/>
                      <a:pt x="2333" y="3919"/>
                      <a:pt x="3649" y="4450"/>
                    </a:cubicBezTo>
                    <a:cubicBezTo>
                      <a:pt x="3645" y="4466"/>
                      <a:pt x="3640" y="4482"/>
                      <a:pt x="3636" y="4498"/>
                    </a:cubicBezTo>
                    <a:cubicBezTo>
                      <a:pt x="3408" y="4462"/>
                      <a:pt x="3178" y="4442"/>
                      <a:pt x="2955" y="4384"/>
                    </a:cubicBezTo>
                    <a:cubicBezTo>
                      <a:pt x="1740" y="4068"/>
                      <a:pt x="979" y="2763"/>
                      <a:pt x="1294" y="1549"/>
                    </a:cubicBezTo>
                    <a:cubicBezTo>
                      <a:pt x="1361" y="1286"/>
                      <a:pt x="1481" y="1053"/>
                      <a:pt x="1731" y="919"/>
                    </a:cubicBezTo>
                    <a:cubicBezTo>
                      <a:pt x="1823" y="869"/>
                      <a:pt x="1917" y="847"/>
                      <a:pt x="2006" y="847"/>
                    </a:cubicBezTo>
                    <a:close/>
                    <a:moveTo>
                      <a:pt x="1949" y="388"/>
                    </a:moveTo>
                    <a:cubicBezTo>
                      <a:pt x="2228" y="388"/>
                      <a:pt x="2499" y="530"/>
                      <a:pt x="2681" y="775"/>
                    </a:cubicBezTo>
                    <a:cubicBezTo>
                      <a:pt x="2887" y="1053"/>
                      <a:pt x="2877" y="1453"/>
                      <a:pt x="2660" y="1763"/>
                    </a:cubicBezTo>
                    <a:cubicBezTo>
                      <a:pt x="2543" y="1930"/>
                      <a:pt x="2364" y="2015"/>
                      <a:pt x="2190" y="2015"/>
                    </a:cubicBezTo>
                    <a:cubicBezTo>
                      <a:pt x="2015" y="2015"/>
                      <a:pt x="1846" y="1930"/>
                      <a:pt x="1750" y="1757"/>
                    </a:cubicBezTo>
                    <a:lnTo>
                      <a:pt x="1750" y="1757"/>
                    </a:lnTo>
                    <a:cubicBezTo>
                      <a:pt x="1801" y="1771"/>
                      <a:pt x="1842" y="1781"/>
                      <a:pt x="1883" y="1793"/>
                    </a:cubicBezTo>
                    <a:cubicBezTo>
                      <a:pt x="1964" y="1816"/>
                      <a:pt x="2044" y="1831"/>
                      <a:pt x="2120" y="1831"/>
                    </a:cubicBezTo>
                    <a:cubicBezTo>
                      <a:pt x="2250" y="1831"/>
                      <a:pt x="2371" y="1787"/>
                      <a:pt x="2468" y="1662"/>
                    </a:cubicBezTo>
                    <a:cubicBezTo>
                      <a:pt x="2614" y="1474"/>
                      <a:pt x="2616" y="1265"/>
                      <a:pt x="2513" y="1056"/>
                    </a:cubicBezTo>
                    <a:cubicBezTo>
                      <a:pt x="2415" y="860"/>
                      <a:pt x="2217" y="745"/>
                      <a:pt x="2006" y="745"/>
                    </a:cubicBezTo>
                    <a:cubicBezTo>
                      <a:pt x="1984" y="745"/>
                      <a:pt x="1962" y="747"/>
                      <a:pt x="1939" y="749"/>
                    </a:cubicBezTo>
                    <a:cubicBezTo>
                      <a:pt x="1625" y="784"/>
                      <a:pt x="1414" y="968"/>
                      <a:pt x="1285" y="1241"/>
                    </a:cubicBezTo>
                    <a:cubicBezTo>
                      <a:pt x="1063" y="1707"/>
                      <a:pt x="1044" y="2196"/>
                      <a:pt x="1170" y="2690"/>
                    </a:cubicBezTo>
                    <a:cubicBezTo>
                      <a:pt x="1450" y="3787"/>
                      <a:pt x="2359" y="4528"/>
                      <a:pt x="3489" y="4586"/>
                    </a:cubicBezTo>
                    <a:cubicBezTo>
                      <a:pt x="3534" y="4588"/>
                      <a:pt x="3579" y="4589"/>
                      <a:pt x="3625" y="4589"/>
                    </a:cubicBezTo>
                    <a:cubicBezTo>
                      <a:pt x="3700" y="4589"/>
                      <a:pt x="3775" y="4587"/>
                      <a:pt x="3851" y="4587"/>
                    </a:cubicBezTo>
                    <a:lnTo>
                      <a:pt x="3847" y="4641"/>
                    </a:lnTo>
                    <a:cubicBezTo>
                      <a:pt x="3672" y="4697"/>
                      <a:pt x="3495" y="4718"/>
                      <a:pt x="3315" y="4718"/>
                    </a:cubicBezTo>
                    <a:cubicBezTo>
                      <a:pt x="3192" y="4718"/>
                      <a:pt x="3068" y="4708"/>
                      <a:pt x="2942" y="4692"/>
                    </a:cubicBezTo>
                    <a:cubicBezTo>
                      <a:pt x="1476" y="4508"/>
                      <a:pt x="374" y="2935"/>
                      <a:pt x="732" y="1516"/>
                    </a:cubicBezTo>
                    <a:cubicBezTo>
                      <a:pt x="861" y="1002"/>
                      <a:pt x="1157" y="612"/>
                      <a:pt x="1676" y="434"/>
                    </a:cubicBezTo>
                    <a:cubicBezTo>
                      <a:pt x="1766" y="403"/>
                      <a:pt x="1858" y="388"/>
                      <a:pt x="1949" y="388"/>
                    </a:cubicBezTo>
                    <a:close/>
                    <a:moveTo>
                      <a:pt x="5268" y="582"/>
                    </a:moveTo>
                    <a:cubicBezTo>
                      <a:pt x="5280" y="582"/>
                      <a:pt x="5292" y="582"/>
                      <a:pt x="5304" y="582"/>
                    </a:cubicBezTo>
                    <a:cubicBezTo>
                      <a:pt x="6137" y="589"/>
                      <a:pt x="6753" y="1054"/>
                      <a:pt x="7032" y="1838"/>
                    </a:cubicBezTo>
                    <a:cubicBezTo>
                      <a:pt x="7198" y="2307"/>
                      <a:pt x="7091" y="2716"/>
                      <a:pt x="6803" y="3089"/>
                    </a:cubicBezTo>
                    <a:cubicBezTo>
                      <a:pt x="6545" y="3423"/>
                      <a:pt x="6128" y="3609"/>
                      <a:pt x="5710" y="3609"/>
                    </a:cubicBezTo>
                    <a:cubicBezTo>
                      <a:pt x="5584" y="3609"/>
                      <a:pt x="5457" y="3592"/>
                      <a:pt x="5335" y="3557"/>
                    </a:cubicBezTo>
                    <a:cubicBezTo>
                      <a:pt x="4905" y="3433"/>
                      <a:pt x="4651" y="3048"/>
                      <a:pt x="4699" y="2602"/>
                    </a:cubicBezTo>
                    <a:cubicBezTo>
                      <a:pt x="4750" y="2143"/>
                      <a:pt x="4963" y="1807"/>
                      <a:pt x="5416" y="1649"/>
                    </a:cubicBezTo>
                    <a:cubicBezTo>
                      <a:pt x="5443" y="1641"/>
                      <a:pt x="5465" y="1616"/>
                      <a:pt x="5490" y="1599"/>
                    </a:cubicBezTo>
                    <a:lnTo>
                      <a:pt x="5482" y="1545"/>
                    </a:lnTo>
                    <a:cubicBezTo>
                      <a:pt x="5464" y="1546"/>
                      <a:pt x="5446" y="1546"/>
                      <a:pt x="5428" y="1546"/>
                    </a:cubicBezTo>
                    <a:cubicBezTo>
                      <a:pt x="5394" y="1546"/>
                      <a:pt x="5360" y="1545"/>
                      <a:pt x="5326" y="1545"/>
                    </a:cubicBezTo>
                    <a:cubicBezTo>
                      <a:pt x="5264" y="1545"/>
                      <a:pt x="5203" y="1548"/>
                      <a:pt x="5147" y="1565"/>
                    </a:cubicBezTo>
                    <a:cubicBezTo>
                      <a:pt x="4625" y="1730"/>
                      <a:pt x="4333" y="2109"/>
                      <a:pt x="4219" y="2628"/>
                    </a:cubicBezTo>
                    <a:cubicBezTo>
                      <a:pt x="4110" y="3126"/>
                      <a:pt x="4269" y="3538"/>
                      <a:pt x="4670" y="3852"/>
                    </a:cubicBezTo>
                    <a:cubicBezTo>
                      <a:pt x="4880" y="4016"/>
                      <a:pt x="5127" y="4100"/>
                      <a:pt x="5387" y="4100"/>
                    </a:cubicBezTo>
                    <a:cubicBezTo>
                      <a:pt x="5399" y="4100"/>
                      <a:pt x="5411" y="4100"/>
                      <a:pt x="5424" y="4099"/>
                    </a:cubicBezTo>
                    <a:cubicBezTo>
                      <a:pt x="5934" y="4084"/>
                      <a:pt x="6445" y="4061"/>
                      <a:pt x="6951" y="4007"/>
                    </a:cubicBezTo>
                    <a:cubicBezTo>
                      <a:pt x="7665" y="3931"/>
                      <a:pt x="8325" y="3657"/>
                      <a:pt x="8958" y="3340"/>
                    </a:cubicBezTo>
                    <a:cubicBezTo>
                      <a:pt x="9881" y="2876"/>
                      <a:pt x="10823" y="2475"/>
                      <a:pt x="11840" y="2281"/>
                    </a:cubicBezTo>
                    <a:cubicBezTo>
                      <a:pt x="12566" y="2142"/>
                      <a:pt x="13291" y="2073"/>
                      <a:pt x="14017" y="2073"/>
                    </a:cubicBezTo>
                    <a:cubicBezTo>
                      <a:pt x="14782" y="2073"/>
                      <a:pt x="15547" y="2150"/>
                      <a:pt x="16311" y="2300"/>
                    </a:cubicBezTo>
                    <a:cubicBezTo>
                      <a:pt x="17423" y="2520"/>
                      <a:pt x="18482" y="2880"/>
                      <a:pt x="19482" y="3424"/>
                    </a:cubicBezTo>
                    <a:cubicBezTo>
                      <a:pt x="20179" y="3803"/>
                      <a:pt x="20876" y="4195"/>
                      <a:pt x="21674" y="4354"/>
                    </a:cubicBezTo>
                    <a:cubicBezTo>
                      <a:pt x="21965" y="4413"/>
                      <a:pt x="22254" y="4455"/>
                      <a:pt x="22543" y="4455"/>
                    </a:cubicBezTo>
                    <a:cubicBezTo>
                      <a:pt x="22775" y="4455"/>
                      <a:pt x="23007" y="4428"/>
                      <a:pt x="23239" y="4361"/>
                    </a:cubicBezTo>
                    <a:cubicBezTo>
                      <a:pt x="23462" y="4296"/>
                      <a:pt x="23675" y="4193"/>
                      <a:pt x="23892" y="4107"/>
                    </a:cubicBezTo>
                    <a:cubicBezTo>
                      <a:pt x="23901" y="4117"/>
                      <a:pt x="23910" y="4125"/>
                      <a:pt x="23920" y="4133"/>
                    </a:cubicBezTo>
                    <a:cubicBezTo>
                      <a:pt x="23706" y="4261"/>
                      <a:pt x="23502" y="4414"/>
                      <a:pt x="23271" y="4514"/>
                    </a:cubicBezTo>
                    <a:cubicBezTo>
                      <a:pt x="22859" y="4695"/>
                      <a:pt x="22445" y="4791"/>
                      <a:pt x="22029" y="4791"/>
                    </a:cubicBezTo>
                    <a:cubicBezTo>
                      <a:pt x="21647" y="4791"/>
                      <a:pt x="21263" y="4710"/>
                      <a:pt x="20876" y="4541"/>
                    </a:cubicBezTo>
                    <a:cubicBezTo>
                      <a:pt x="19914" y="4122"/>
                      <a:pt x="18942" y="3729"/>
                      <a:pt x="17973" y="3327"/>
                    </a:cubicBezTo>
                    <a:cubicBezTo>
                      <a:pt x="17808" y="3258"/>
                      <a:pt x="17636" y="3201"/>
                      <a:pt x="17450" y="3131"/>
                    </a:cubicBezTo>
                    <a:lnTo>
                      <a:pt x="17450" y="3131"/>
                    </a:lnTo>
                    <a:cubicBezTo>
                      <a:pt x="17461" y="3244"/>
                      <a:pt x="17472" y="3352"/>
                      <a:pt x="17480" y="3462"/>
                    </a:cubicBezTo>
                    <a:cubicBezTo>
                      <a:pt x="17506" y="3812"/>
                      <a:pt x="17434" y="4141"/>
                      <a:pt x="17239" y="4435"/>
                    </a:cubicBezTo>
                    <a:cubicBezTo>
                      <a:pt x="17129" y="4600"/>
                      <a:pt x="16942" y="4709"/>
                      <a:pt x="16775" y="4709"/>
                    </a:cubicBezTo>
                    <a:cubicBezTo>
                      <a:pt x="16735" y="4709"/>
                      <a:pt x="16696" y="4702"/>
                      <a:pt x="16660" y="4689"/>
                    </a:cubicBezTo>
                    <a:cubicBezTo>
                      <a:pt x="16565" y="4653"/>
                      <a:pt x="16468" y="4581"/>
                      <a:pt x="16407" y="4498"/>
                    </a:cubicBezTo>
                    <a:cubicBezTo>
                      <a:pt x="16318" y="4378"/>
                      <a:pt x="16369" y="4193"/>
                      <a:pt x="16484" y="4118"/>
                    </a:cubicBezTo>
                    <a:cubicBezTo>
                      <a:pt x="16528" y="4090"/>
                      <a:pt x="16566" y="4077"/>
                      <a:pt x="16601" y="4077"/>
                    </a:cubicBezTo>
                    <a:cubicBezTo>
                      <a:pt x="16683" y="4077"/>
                      <a:pt x="16745" y="4147"/>
                      <a:pt x="16805" y="4257"/>
                    </a:cubicBezTo>
                    <a:cubicBezTo>
                      <a:pt x="16851" y="4185"/>
                      <a:pt x="16894" y="4138"/>
                      <a:pt x="16912" y="4085"/>
                    </a:cubicBezTo>
                    <a:cubicBezTo>
                      <a:pt x="16990" y="3857"/>
                      <a:pt x="16944" y="3635"/>
                      <a:pt x="16841" y="3430"/>
                    </a:cubicBezTo>
                    <a:cubicBezTo>
                      <a:pt x="16764" y="3280"/>
                      <a:pt x="16668" y="3139"/>
                      <a:pt x="16563" y="3006"/>
                    </a:cubicBezTo>
                    <a:cubicBezTo>
                      <a:pt x="16517" y="2947"/>
                      <a:pt x="16431" y="2894"/>
                      <a:pt x="16356" y="2885"/>
                    </a:cubicBezTo>
                    <a:cubicBezTo>
                      <a:pt x="15814" y="2815"/>
                      <a:pt x="15270" y="2758"/>
                      <a:pt x="14690" y="2694"/>
                    </a:cubicBezTo>
                    <a:lnTo>
                      <a:pt x="14690" y="2694"/>
                    </a:lnTo>
                    <a:cubicBezTo>
                      <a:pt x="14727" y="2765"/>
                      <a:pt x="14737" y="2799"/>
                      <a:pt x="14758" y="2820"/>
                    </a:cubicBezTo>
                    <a:cubicBezTo>
                      <a:pt x="15008" y="3072"/>
                      <a:pt x="15008" y="3383"/>
                      <a:pt x="14956" y="3699"/>
                    </a:cubicBezTo>
                    <a:cubicBezTo>
                      <a:pt x="14929" y="3867"/>
                      <a:pt x="14883" y="4033"/>
                      <a:pt x="14821" y="4190"/>
                    </a:cubicBezTo>
                    <a:cubicBezTo>
                      <a:pt x="14704" y="4490"/>
                      <a:pt x="14399" y="4697"/>
                      <a:pt x="14114" y="4697"/>
                    </a:cubicBezTo>
                    <a:cubicBezTo>
                      <a:pt x="14096" y="4697"/>
                      <a:pt x="14079" y="4696"/>
                      <a:pt x="14061" y="4694"/>
                    </a:cubicBezTo>
                    <a:cubicBezTo>
                      <a:pt x="13876" y="4676"/>
                      <a:pt x="13725" y="4555"/>
                      <a:pt x="13690" y="4392"/>
                    </a:cubicBezTo>
                    <a:cubicBezTo>
                      <a:pt x="13655" y="4229"/>
                      <a:pt x="13707" y="4099"/>
                      <a:pt x="13846" y="4006"/>
                    </a:cubicBezTo>
                    <a:cubicBezTo>
                      <a:pt x="13908" y="3965"/>
                      <a:pt x="13969" y="3945"/>
                      <a:pt x="14026" y="3945"/>
                    </a:cubicBezTo>
                    <a:cubicBezTo>
                      <a:pt x="14124" y="3945"/>
                      <a:pt x="14210" y="4005"/>
                      <a:pt x="14269" y="4118"/>
                    </a:cubicBezTo>
                    <a:cubicBezTo>
                      <a:pt x="14280" y="4142"/>
                      <a:pt x="14296" y="4162"/>
                      <a:pt x="14339" y="4231"/>
                    </a:cubicBezTo>
                    <a:cubicBezTo>
                      <a:pt x="14383" y="4117"/>
                      <a:pt x="14432" y="4039"/>
                      <a:pt x="14443" y="3958"/>
                    </a:cubicBezTo>
                    <a:cubicBezTo>
                      <a:pt x="14497" y="3586"/>
                      <a:pt x="14290" y="3183"/>
                      <a:pt x="13949" y="3006"/>
                    </a:cubicBezTo>
                    <a:cubicBezTo>
                      <a:pt x="13744" y="2900"/>
                      <a:pt x="13536" y="2812"/>
                      <a:pt x="13306" y="2812"/>
                    </a:cubicBezTo>
                    <a:cubicBezTo>
                      <a:pt x="13234" y="2812"/>
                      <a:pt x="13161" y="2821"/>
                      <a:pt x="13084" y="2840"/>
                    </a:cubicBezTo>
                    <a:cubicBezTo>
                      <a:pt x="12759" y="2920"/>
                      <a:pt x="12424" y="2960"/>
                      <a:pt x="12094" y="3020"/>
                    </a:cubicBezTo>
                    <a:cubicBezTo>
                      <a:pt x="12080" y="3022"/>
                      <a:pt x="12068" y="3035"/>
                      <a:pt x="12036" y="3053"/>
                    </a:cubicBezTo>
                    <a:cubicBezTo>
                      <a:pt x="12074" y="3108"/>
                      <a:pt x="12104" y="3166"/>
                      <a:pt x="12150" y="3206"/>
                    </a:cubicBezTo>
                    <a:cubicBezTo>
                      <a:pt x="12576" y="3564"/>
                      <a:pt x="12605" y="4280"/>
                      <a:pt x="12198" y="4658"/>
                    </a:cubicBezTo>
                    <a:cubicBezTo>
                      <a:pt x="12121" y="4729"/>
                      <a:pt x="12013" y="4778"/>
                      <a:pt x="11912" y="4807"/>
                    </a:cubicBezTo>
                    <a:cubicBezTo>
                      <a:pt x="11886" y="4814"/>
                      <a:pt x="11861" y="4817"/>
                      <a:pt x="11836" y="4817"/>
                    </a:cubicBezTo>
                    <a:cubicBezTo>
                      <a:pt x="11709" y="4817"/>
                      <a:pt x="11597" y="4730"/>
                      <a:pt x="11543" y="4600"/>
                    </a:cubicBezTo>
                    <a:cubicBezTo>
                      <a:pt x="11486" y="4461"/>
                      <a:pt x="11525" y="4246"/>
                      <a:pt x="11646" y="4184"/>
                    </a:cubicBezTo>
                    <a:cubicBezTo>
                      <a:pt x="11686" y="4163"/>
                      <a:pt x="11739" y="4153"/>
                      <a:pt x="11791" y="4153"/>
                    </a:cubicBezTo>
                    <a:cubicBezTo>
                      <a:pt x="11832" y="4153"/>
                      <a:pt x="11872" y="4159"/>
                      <a:pt x="11904" y="4173"/>
                    </a:cubicBezTo>
                    <a:cubicBezTo>
                      <a:pt x="11934" y="4185"/>
                      <a:pt x="11959" y="4190"/>
                      <a:pt x="11981" y="4190"/>
                    </a:cubicBezTo>
                    <a:cubicBezTo>
                      <a:pt x="12030" y="4190"/>
                      <a:pt x="12058" y="4160"/>
                      <a:pt x="12068" y="4107"/>
                    </a:cubicBezTo>
                    <a:cubicBezTo>
                      <a:pt x="12088" y="3988"/>
                      <a:pt x="12113" y="3851"/>
                      <a:pt x="12074" y="3743"/>
                    </a:cubicBezTo>
                    <a:cubicBezTo>
                      <a:pt x="11974" y="3461"/>
                      <a:pt x="11753" y="3289"/>
                      <a:pt x="11463" y="3217"/>
                    </a:cubicBezTo>
                    <a:cubicBezTo>
                      <a:pt x="11443" y="3212"/>
                      <a:pt x="11420" y="3210"/>
                      <a:pt x="11397" y="3210"/>
                    </a:cubicBezTo>
                    <a:cubicBezTo>
                      <a:pt x="11344" y="3210"/>
                      <a:pt x="11289" y="3221"/>
                      <a:pt x="11241" y="3239"/>
                    </a:cubicBezTo>
                    <a:cubicBezTo>
                      <a:pt x="10293" y="3570"/>
                      <a:pt x="9350" y="3916"/>
                      <a:pt x="8397" y="4242"/>
                    </a:cubicBezTo>
                    <a:cubicBezTo>
                      <a:pt x="7446" y="4567"/>
                      <a:pt x="6474" y="4805"/>
                      <a:pt x="5461" y="4805"/>
                    </a:cubicBezTo>
                    <a:cubicBezTo>
                      <a:pt x="5429" y="4805"/>
                      <a:pt x="5397" y="4805"/>
                      <a:pt x="5366" y="4805"/>
                    </a:cubicBezTo>
                    <a:cubicBezTo>
                      <a:pt x="5089" y="4802"/>
                      <a:pt x="4808" y="4766"/>
                      <a:pt x="4533" y="4720"/>
                    </a:cubicBezTo>
                    <a:cubicBezTo>
                      <a:pt x="4020" y="4633"/>
                      <a:pt x="3628" y="4355"/>
                      <a:pt x="3382" y="3896"/>
                    </a:cubicBezTo>
                    <a:cubicBezTo>
                      <a:pt x="2968" y="3119"/>
                      <a:pt x="2876" y="2314"/>
                      <a:pt x="3356" y="1544"/>
                    </a:cubicBezTo>
                    <a:cubicBezTo>
                      <a:pt x="3787" y="851"/>
                      <a:pt x="4475" y="582"/>
                      <a:pt x="5268" y="582"/>
                    </a:cubicBezTo>
                    <a:close/>
                    <a:moveTo>
                      <a:pt x="1144" y="4154"/>
                    </a:moveTo>
                    <a:cubicBezTo>
                      <a:pt x="1315" y="4154"/>
                      <a:pt x="1486" y="4206"/>
                      <a:pt x="1654" y="4304"/>
                    </a:cubicBezTo>
                    <a:cubicBezTo>
                      <a:pt x="1800" y="4388"/>
                      <a:pt x="1940" y="4482"/>
                      <a:pt x="2091" y="4577"/>
                    </a:cubicBezTo>
                    <a:cubicBezTo>
                      <a:pt x="2014" y="4618"/>
                      <a:pt x="1949" y="4662"/>
                      <a:pt x="1874" y="4683"/>
                    </a:cubicBezTo>
                    <a:cubicBezTo>
                      <a:pt x="1856" y="4688"/>
                      <a:pt x="1834" y="4691"/>
                      <a:pt x="1812" y="4691"/>
                    </a:cubicBezTo>
                    <a:cubicBezTo>
                      <a:pt x="1778" y="4691"/>
                      <a:pt x="1743" y="4684"/>
                      <a:pt x="1718" y="4668"/>
                    </a:cubicBezTo>
                    <a:cubicBezTo>
                      <a:pt x="1546" y="4554"/>
                      <a:pt x="1363" y="4497"/>
                      <a:pt x="1185" y="4497"/>
                    </a:cubicBezTo>
                    <a:cubicBezTo>
                      <a:pt x="976" y="4497"/>
                      <a:pt x="773" y="4575"/>
                      <a:pt x="598" y="4732"/>
                    </a:cubicBezTo>
                    <a:cubicBezTo>
                      <a:pt x="546" y="4779"/>
                      <a:pt x="516" y="4853"/>
                      <a:pt x="454" y="4948"/>
                    </a:cubicBezTo>
                    <a:cubicBezTo>
                      <a:pt x="520" y="4945"/>
                      <a:pt x="559" y="4938"/>
                      <a:pt x="588" y="4938"/>
                    </a:cubicBezTo>
                    <a:cubicBezTo>
                      <a:pt x="600" y="4938"/>
                      <a:pt x="610" y="4939"/>
                      <a:pt x="619" y="4942"/>
                    </a:cubicBezTo>
                    <a:cubicBezTo>
                      <a:pt x="703" y="4969"/>
                      <a:pt x="825" y="4983"/>
                      <a:pt x="856" y="5042"/>
                    </a:cubicBezTo>
                    <a:cubicBezTo>
                      <a:pt x="897" y="5120"/>
                      <a:pt x="893" y="5247"/>
                      <a:pt x="858" y="5332"/>
                    </a:cubicBezTo>
                    <a:cubicBezTo>
                      <a:pt x="808" y="5455"/>
                      <a:pt x="671" y="5522"/>
                      <a:pt x="535" y="5522"/>
                    </a:cubicBezTo>
                    <a:cubicBezTo>
                      <a:pt x="502" y="5522"/>
                      <a:pt x="469" y="5518"/>
                      <a:pt x="437" y="5510"/>
                    </a:cubicBezTo>
                    <a:cubicBezTo>
                      <a:pt x="263" y="5465"/>
                      <a:pt x="151" y="5334"/>
                      <a:pt x="161" y="5150"/>
                    </a:cubicBezTo>
                    <a:cubicBezTo>
                      <a:pt x="182" y="4772"/>
                      <a:pt x="361" y="4477"/>
                      <a:pt x="684" y="4286"/>
                    </a:cubicBezTo>
                    <a:cubicBezTo>
                      <a:pt x="836" y="4196"/>
                      <a:pt x="990" y="4154"/>
                      <a:pt x="1144" y="4154"/>
                    </a:cubicBezTo>
                    <a:close/>
                    <a:moveTo>
                      <a:pt x="2517" y="4741"/>
                    </a:moveTo>
                    <a:cubicBezTo>
                      <a:pt x="2577" y="4741"/>
                      <a:pt x="2639" y="4761"/>
                      <a:pt x="2705" y="4802"/>
                    </a:cubicBezTo>
                    <a:cubicBezTo>
                      <a:pt x="2630" y="4853"/>
                      <a:pt x="2562" y="4897"/>
                      <a:pt x="2498" y="4944"/>
                    </a:cubicBezTo>
                    <a:cubicBezTo>
                      <a:pt x="2107" y="5231"/>
                      <a:pt x="1869" y="5614"/>
                      <a:pt x="1784" y="6089"/>
                    </a:cubicBezTo>
                    <a:cubicBezTo>
                      <a:pt x="1771" y="6158"/>
                      <a:pt x="1770" y="6230"/>
                      <a:pt x="1775" y="6301"/>
                    </a:cubicBezTo>
                    <a:cubicBezTo>
                      <a:pt x="1790" y="6495"/>
                      <a:pt x="1842" y="6560"/>
                      <a:pt x="2003" y="6560"/>
                    </a:cubicBezTo>
                    <a:cubicBezTo>
                      <a:pt x="2025" y="6560"/>
                      <a:pt x="2048" y="6559"/>
                      <a:pt x="2074" y="6557"/>
                    </a:cubicBezTo>
                    <a:cubicBezTo>
                      <a:pt x="2094" y="6555"/>
                      <a:pt x="2113" y="6554"/>
                      <a:pt x="2131" y="6554"/>
                    </a:cubicBezTo>
                    <a:cubicBezTo>
                      <a:pt x="2313" y="6554"/>
                      <a:pt x="2418" y="6632"/>
                      <a:pt x="2428" y="6778"/>
                    </a:cubicBezTo>
                    <a:cubicBezTo>
                      <a:pt x="2442" y="6952"/>
                      <a:pt x="2278" y="7129"/>
                      <a:pt x="2091" y="7135"/>
                    </a:cubicBezTo>
                    <a:cubicBezTo>
                      <a:pt x="2085" y="7135"/>
                      <a:pt x="2079" y="7135"/>
                      <a:pt x="2074" y="7135"/>
                    </a:cubicBezTo>
                    <a:cubicBezTo>
                      <a:pt x="1885" y="7135"/>
                      <a:pt x="1759" y="7023"/>
                      <a:pt x="1662" y="6875"/>
                    </a:cubicBezTo>
                    <a:cubicBezTo>
                      <a:pt x="1410" y="6495"/>
                      <a:pt x="1447" y="6091"/>
                      <a:pt x="1589" y="5690"/>
                    </a:cubicBezTo>
                    <a:cubicBezTo>
                      <a:pt x="1726" y="5301"/>
                      <a:pt x="2003" y="5022"/>
                      <a:pt x="2340" y="4798"/>
                    </a:cubicBezTo>
                    <a:cubicBezTo>
                      <a:pt x="2398" y="4761"/>
                      <a:pt x="2456" y="4741"/>
                      <a:pt x="2517" y="4741"/>
                    </a:cubicBezTo>
                    <a:close/>
                    <a:moveTo>
                      <a:pt x="2329" y="4660"/>
                    </a:moveTo>
                    <a:cubicBezTo>
                      <a:pt x="2334" y="4674"/>
                      <a:pt x="2339" y="4687"/>
                      <a:pt x="2344" y="4700"/>
                    </a:cubicBezTo>
                    <a:lnTo>
                      <a:pt x="2105" y="4882"/>
                    </a:lnTo>
                    <a:cubicBezTo>
                      <a:pt x="1722" y="5174"/>
                      <a:pt x="1471" y="5547"/>
                      <a:pt x="1393" y="6028"/>
                    </a:cubicBezTo>
                    <a:cubicBezTo>
                      <a:pt x="1332" y="6394"/>
                      <a:pt x="1396" y="6730"/>
                      <a:pt x="1635" y="7019"/>
                    </a:cubicBezTo>
                    <a:cubicBezTo>
                      <a:pt x="1757" y="7167"/>
                      <a:pt x="1917" y="7243"/>
                      <a:pt x="2070" y="7243"/>
                    </a:cubicBezTo>
                    <a:cubicBezTo>
                      <a:pt x="2201" y="7243"/>
                      <a:pt x="2327" y="7188"/>
                      <a:pt x="2420" y="7076"/>
                    </a:cubicBezTo>
                    <a:cubicBezTo>
                      <a:pt x="2525" y="6951"/>
                      <a:pt x="2576" y="6809"/>
                      <a:pt x="2502" y="6650"/>
                    </a:cubicBezTo>
                    <a:cubicBezTo>
                      <a:pt x="2435" y="6504"/>
                      <a:pt x="2316" y="6439"/>
                      <a:pt x="2164" y="6439"/>
                    </a:cubicBezTo>
                    <a:cubicBezTo>
                      <a:pt x="2152" y="6439"/>
                      <a:pt x="2139" y="6439"/>
                      <a:pt x="2126" y="6440"/>
                    </a:cubicBezTo>
                    <a:cubicBezTo>
                      <a:pt x="2123" y="6440"/>
                      <a:pt x="2119" y="6440"/>
                      <a:pt x="2115" y="6440"/>
                    </a:cubicBezTo>
                    <a:cubicBezTo>
                      <a:pt x="2097" y="6440"/>
                      <a:pt x="2076" y="6438"/>
                      <a:pt x="2039" y="6436"/>
                    </a:cubicBezTo>
                    <a:cubicBezTo>
                      <a:pt x="2150" y="6338"/>
                      <a:pt x="2270" y="6291"/>
                      <a:pt x="2386" y="6291"/>
                    </a:cubicBezTo>
                    <a:cubicBezTo>
                      <a:pt x="2498" y="6291"/>
                      <a:pt x="2606" y="6335"/>
                      <a:pt x="2700" y="6420"/>
                    </a:cubicBezTo>
                    <a:cubicBezTo>
                      <a:pt x="3016" y="6712"/>
                      <a:pt x="2962" y="7225"/>
                      <a:pt x="2574" y="7444"/>
                    </a:cubicBezTo>
                    <a:cubicBezTo>
                      <a:pt x="2401" y="7542"/>
                      <a:pt x="2216" y="7596"/>
                      <a:pt x="2040" y="7596"/>
                    </a:cubicBezTo>
                    <a:cubicBezTo>
                      <a:pt x="1724" y="7596"/>
                      <a:pt x="1435" y="7420"/>
                      <a:pt x="1296" y="7003"/>
                    </a:cubicBezTo>
                    <a:cubicBezTo>
                      <a:pt x="1097" y="6404"/>
                      <a:pt x="1162" y="5820"/>
                      <a:pt x="1459" y="5267"/>
                    </a:cubicBezTo>
                    <a:cubicBezTo>
                      <a:pt x="1604" y="4999"/>
                      <a:pt x="1825" y="4801"/>
                      <a:pt x="2117" y="4699"/>
                    </a:cubicBezTo>
                    <a:cubicBezTo>
                      <a:pt x="2184" y="4676"/>
                      <a:pt x="2259" y="4674"/>
                      <a:pt x="2329" y="4660"/>
                    </a:cubicBezTo>
                    <a:close/>
                    <a:moveTo>
                      <a:pt x="9833" y="0"/>
                    </a:moveTo>
                    <a:cubicBezTo>
                      <a:pt x="9753" y="0"/>
                      <a:pt x="9671" y="14"/>
                      <a:pt x="9588" y="43"/>
                    </a:cubicBezTo>
                    <a:cubicBezTo>
                      <a:pt x="9314" y="139"/>
                      <a:pt x="9136" y="516"/>
                      <a:pt x="9229" y="807"/>
                    </a:cubicBezTo>
                    <a:cubicBezTo>
                      <a:pt x="9284" y="979"/>
                      <a:pt x="9389" y="1062"/>
                      <a:pt x="9562" y="1062"/>
                    </a:cubicBezTo>
                    <a:cubicBezTo>
                      <a:pt x="9627" y="1062"/>
                      <a:pt x="9703" y="1050"/>
                      <a:pt x="9789" y="1026"/>
                    </a:cubicBezTo>
                    <a:lnTo>
                      <a:pt x="9789" y="1026"/>
                    </a:lnTo>
                    <a:cubicBezTo>
                      <a:pt x="9837" y="1622"/>
                      <a:pt x="8862" y="2901"/>
                      <a:pt x="8301" y="2987"/>
                    </a:cubicBezTo>
                    <a:cubicBezTo>
                      <a:pt x="8363" y="2818"/>
                      <a:pt x="8441" y="2647"/>
                      <a:pt x="8489" y="2468"/>
                    </a:cubicBezTo>
                    <a:cubicBezTo>
                      <a:pt x="8620" y="1995"/>
                      <a:pt x="8642" y="1523"/>
                      <a:pt x="8418" y="1068"/>
                    </a:cubicBezTo>
                    <a:cubicBezTo>
                      <a:pt x="8300" y="826"/>
                      <a:pt x="8096" y="696"/>
                      <a:pt x="7864" y="696"/>
                    </a:cubicBezTo>
                    <a:cubicBezTo>
                      <a:pt x="7841" y="696"/>
                      <a:pt x="7818" y="697"/>
                      <a:pt x="7795" y="700"/>
                    </a:cubicBezTo>
                    <a:cubicBezTo>
                      <a:pt x="7553" y="728"/>
                      <a:pt x="7369" y="902"/>
                      <a:pt x="7290" y="1181"/>
                    </a:cubicBezTo>
                    <a:cubicBezTo>
                      <a:pt x="7186" y="1547"/>
                      <a:pt x="7383" y="1824"/>
                      <a:pt x="7715" y="1824"/>
                    </a:cubicBezTo>
                    <a:cubicBezTo>
                      <a:pt x="7758" y="1824"/>
                      <a:pt x="7804" y="1819"/>
                      <a:pt x="7852" y="1809"/>
                    </a:cubicBezTo>
                    <a:lnTo>
                      <a:pt x="7852" y="1809"/>
                    </a:lnTo>
                    <a:cubicBezTo>
                      <a:pt x="8046" y="2340"/>
                      <a:pt x="7576" y="3259"/>
                      <a:pt x="7085" y="3392"/>
                    </a:cubicBezTo>
                    <a:cubicBezTo>
                      <a:pt x="7144" y="3175"/>
                      <a:pt x="7251" y="2935"/>
                      <a:pt x="7265" y="2692"/>
                    </a:cubicBezTo>
                    <a:cubicBezTo>
                      <a:pt x="7290" y="2248"/>
                      <a:pt x="7186" y="1818"/>
                      <a:pt x="6954" y="1430"/>
                    </a:cubicBezTo>
                    <a:cubicBezTo>
                      <a:pt x="6667" y="950"/>
                      <a:pt x="6268" y="613"/>
                      <a:pt x="5706" y="516"/>
                    </a:cubicBezTo>
                    <a:cubicBezTo>
                      <a:pt x="5552" y="489"/>
                      <a:pt x="5398" y="475"/>
                      <a:pt x="5246" y="475"/>
                    </a:cubicBezTo>
                    <a:cubicBezTo>
                      <a:pt x="4907" y="475"/>
                      <a:pt x="4573" y="543"/>
                      <a:pt x="4252" y="685"/>
                    </a:cubicBezTo>
                    <a:cubicBezTo>
                      <a:pt x="3584" y="981"/>
                      <a:pt x="3117" y="1462"/>
                      <a:pt x="2984" y="2200"/>
                    </a:cubicBezTo>
                    <a:cubicBezTo>
                      <a:pt x="2861" y="2878"/>
                      <a:pt x="2979" y="3523"/>
                      <a:pt x="3371" y="4104"/>
                    </a:cubicBezTo>
                    <a:cubicBezTo>
                      <a:pt x="3403" y="4151"/>
                      <a:pt x="3436" y="4198"/>
                      <a:pt x="3479" y="4260"/>
                    </a:cubicBezTo>
                    <a:cubicBezTo>
                      <a:pt x="2621" y="4089"/>
                      <a:pt x="1584" y="2741"/>
                      <a:pt x="1650" y="1860"/>
                    </a:cubicBezTo>
                    <a:lnTo>
                      <a:pt x="1650" y="1860"/>
                    </a:lnTo>
                    <a:cubicBezTo>
                      <a:pt x="1682" y="1880"/>
                      <a:pt x="1692" y="1923"/>
                      <a:pt x="1717" y="1948"/>
                    </a:cubicBezTo>
                    <a:cubicBezTo>
                      <a:pt x="1850" y="2075"/>
                      <a:pt x="2020" y="2137"/>
                      <a:pt x="2189" y="2137"/>
                    </a:cubicBezTo>
                    <a:cubicBezTo>
                      <a:pt x="2390" y="2137"/>
                      <a:pt x="2590" y="2050"/>
                      <a:pt x="2724" y="1879"/>
                    </a:cubicBezTo>
                    <a:cubicBezTo>
                      <a:pt x="2972" y="1564"/>
                      <a:pt x="3019" y="1110"/>
                      <a:pt x="2833" y="795"/>
                    </a:cubicBezTo>
                    <a:cubicBezTo>
                      <a:pt x="2652" y="490"/>
                      <a:pt x="2302" y="284"/>
                      <a:pt x="1955" y="284"/>
                    </a:cubicBezTo>
                    <a:cubicBezTo>
                      <a:pt x="1901" y="284"/>
                      <a:pt x="1848" y="289"/>
                      <a:pt x="1795" y="299"/>
                    </a:cubicBezTo>
                    <a:cubicBezTo>
                      <a:pt x="1165" y="422"/>
                      <a:pt x="792" y="848"/>
                      <a:pt x="634" y="1434"/>
                    </a:cubicBezTo>
                    <a:cubicBezTo>
                      <a:pt x="377" y="2387"/>
                      <a:pt x="677" y="3219"/>
                      <a:pt x="1291" y="3958"/>
                    </a:cubicBezTo>
                    <a:cubicBezTo>
                      <a:pt x="1326" y="3999"/>
                      <a:pt x="1361" y="4038"/>
                      <a:pt x="1408" y="4094"/>
                    </a:cubicBezTo>
                    <a:cubicBezTo>
                      <a:pt x="1380" y="4094"/>
                      <a:pt x="1362" y="4095"/>
                      <a:pt x="1347" y="4095"/>
                    </a:cubicBezTo>
                    <a:cubicBezTo>
                      <a:pt x="1339" y="4095"/>
                      <a:pt x="1332" y="4095"/>
                      <a:pt x="1326" y="4094"/>
                    </a:cubicBezTo>
                    <a:cubicBezTo>
                      <a:pt x="1270" y="4087"/>
                      <a:pt x="1216" y="4083"/>
                      <a:pt x="1162" y="4083"/>
                    </a:cubicBezTo>
                    <a:cubicBezTo>
                      <a:pt x="592" y="4083"/>
                      <a:pt x="120" y="4487"/>
                      <a:pt x="44" y="5067"/>
                    </a:cubicBezTo>
                    <a:cubicBezTo>
                      <a:pt x="1" y="5387"/>
                      <a:pt x="229" y="5638"/>
                      <a:pt x="524" y="5638"/>
                    </a:cubicBezTo>
                    <a:cubicBezTo>
                      <a:pt x="568" y="5638"/>
                      <a:pt x="614" y="5633"/>
                      <a:pt x="661" y="5621"/>
                    </a:cubicBezTo>
                    <a:cubicBezTo>
                      <a:pt x="856" y="5571"/>
                      <a:pt x="1012" y="5387"/>
                      <a:pt x="1021" y="5197"/>
                    </a:cubicBezTo>
                    <a:cubicBezTo>
                      <a:pt x="1030" y="5005"/>
                      <a:pt x="938" y="4896"/>
                      <a:pt x="707" y="4815"/>
                    </a:cubicBezTo>
                    <a:cubicBezTo>
                      <a:pt x="701" y="4814"/>
                      <a:pt x="701" y="4798"/>
                      <a:pt x="697" y="4789"/>
                    </a:cubicBezTo>
                    <a:cubicBezTo>
                      <a:pt x="853" y="4665"/>
                      <a:pt x="1025" y="4602"/>
                      <a:pt x="1194" y="4602"/>
                    </a:cubicBezTo>
                    <a:cubicBezTo>
                      <a:pt x="1369" y="4602"/>
                      <a:pt x="1540" y="4670"/>
                      <a:pt x="1682" y="4805"/>
                    </a:cubicBezTo>
                    <a:cubicBezTo>
                      <a:pt x="1673" y="4818"/>
                      <a:pt x="1668" y="4835"/>
                      <a:pt x="1656" y="4844"/>
                    </a:cubicBezTo>
                    <a:cubicBezTo>
                      <a:pt x="1094" y="5294"/>
                      <a:pt x="912" y="6431"/>
                      <a:pt x="1205" y="7122"/>
                    </a:cubicBezTo>
                    <a:cubicBezTo>
                      <a:pt x="1369" y="7507"/>
                      <a:pt x="1731" y="7714"/>
                      <a:pt x="2098" y="7714"/>
                    </a:cubicBezTo>
                    <a:cubicBezTo>
                      <a:pt x="2370" y="7714"/>
                      <a:pt x="2645" y="7600"/>
                      <a:pt x="2843" y="7359"/>
                    </a:cubicBezTo>
                    <a:cubicBezTo>
                      <a:pt x="3081" y="7070"/>
                      <a:pt x="3066" y="6657"/>
                      <a:pt x="2811" y="6379"/>
                    </a:cubicBezTo>
                    <a:cubicBezTo>
                      <a:pt x="2687" y="6244"/>
                      <a:pt x="2543" y="6177"/>
                      <a:pt x="2386" y="6177"/>
                    </a:cubicBezTo>
                    <a:cubicBezTo>
                      <a:pt x="2249" y="6177"/>
                      <a:pt x="2102" y="6228"/>
                      <a:pt x="1951" y="6331"/>
                    </a:cubicBezTo>
                    <a:cubicBezTo>
                      <a:pt x="1944" y="6336"/>
                      <a:pt x="1931" y="6332"/>
                      <a:pt x="1902" y="6336"/>
                    </a:cubicBezTo>
                    <a:cubicBezTo>
                      <a:pt x="1902" y="6276"/>
                      <a:pt x="1895" y="6217"/>
                      <a:pt x="1903" y="6160"/>
                    </a:cubicBezTo>
                    <a:cubicBezTo>
                      <a:pt x="1982" y="5600"/>
                      <a:pt x="2275" y="5181"/>
                      <a:pt x="2756" y="4896"/>
                    </a:cubicBezTo>
                    <a:cubicBezTo>
                      <a:pt x="2827" y="4853"/>
                      <a:pt x="2919" y="4833"/>
                      <a:pt x="3002" y="4833"/>
                    </a:cubicBezTo>
                    <a:cubicBezTo>
                      <a:pt x="3008" y="4833"/>
                      <a:pt x="3014" y="4833"/>
                      <a:pt x="3020" y="4834"/>
                    </a:cubicBezTo>
                    <a:cubicBezTo>
                      <a:pt x="3101" y="4836"/>
                      <a:pt x="3181" y="4839"/>
                      <a:pt x="3262" y="4839"/>
                    </a:cubicBezTo>
                    <a:cubicBezTo>
                      <a:pt x="3499" y="4839"/>
                      <a:pt x="3734" y="4818"/>
                      <a:pt x="3963" y="4730"/>
                    </a:cubicBezTo>
                    <a:cubicBezTo>
                      <a:pt x="3979" y="4724"/>
                      <a:pt x="3997" y="4721"/>
                      <a:pt x="4016" y="4721"/>
                    </a:cubicBezTo>
                    <a:cubicBezTo>
                      <a:pt x="4054" y="4721"/>
                      <a:pt x="4097" y="4732"/>
                      <a:pt x="4134" y="4742"/>
                    </a:cubicBezTo>
                    <a:cubicBezTo>
                      <a:pt x="4378" y="4803"/>
                      <a:pt x="4620" y="4910"/>
                      <a:pt x="4867" y="4922"/>
                    </a:cubicBezTo>
                    <a:cubicBezTo>
                      <a:pt x="4943" y="4927"/>
                      <a:pt x="5019" y="4928"/>
                      <a:pt x="5095" y="4928"/>
                    </a:cubicBezTo>
                    <a:cubicBezTo>
                      <a:pt x="5399" y="4928"/>
                      <a:pt x="5705" y="4900"/>
                      <a:pt x="6010" y="4880"/>
                    </a:cubicBezTo>
                    <a:cubicBezTo>
                      <a:pt x="6230" y="4866"/>
                      <a:pt x="6449" y="4843"/>
                      <a:pt x="6665" y="4804"/>
                    </a:cubicBezTo>
                    <a:cubicBezTo>
                      <a:pt x="7566" y="4643"/>
                      <a:pt x="8432" y="4355"/>
                      <a:pt x="9291" y="4050"/>
                    </a:cubicBezTo>
                    <a:cubicBezTo>
                      <a:pt x="9923" y="3823"/>
                      <a:pt x="10550" y="3588"/>
                      <a:pt x="11183" y="3368"/>
                    </a:cubicBezTo>
                    <a:cubicBezTo>
                      <a:pt x="11247" y="3346"/>
                      <a:pt x="11312" y="3336"/>
                      <a:pt x="11377" y="3336"/>
                    </a:cubicBezTo>
                    <a:cubicBezTo>
                      <a:pt x="11629" y="3336"/>
                      <a:pt x="11876" y="3493"/>
                      <a:pt x="11974" y="3734"/>
                    </a:cubicBezTo>
                    <a:cubicBezTo>
                      <a:pt x="12012" y="3832"/>
                      <a:pt x="12007" y="3947"/>
                      <a:pt x="12022" y="4064"/>
                    </a:cubicBezTo>
                    <a:cubicBezTo>
                      <a:pt x="11981" y="4064"/>
                      <a:pt x="11961" y="4065"/>
                      <a:pt x="11947" y="4065"/>
                    </a:cubicBezTo>
                    <a:cubicBezTo>
                      <a:pt x="11940" y="4065"/>
                      <a:pt x="11934" y="4065"/>
                      <a:pt x="11929" y="4064"/>
                    </a:cubicBezTo>
                    <a:cubicBezTo>
                      <a:pt x="11874" y="4053"/>
                      <a:pt x="11825" y="4047"/>
                      <a:pt x="11781" y="4047"/>
                    </a:cubicBezTo>
                    <a:cubicBezTo>
                      <a:pt x="11644" y="4047"/>
                      <a:pt x="11554" y="4104"/>
                      <a:pt x="11476" y="4229"/>
                    </a:cubicBezTo>
                    <a:cubicBezTo>
                      <a:pt x="11372" y="4397"/>
                      <a:pt x="11383" y="4596"/>
                      <a:pt x="11504" y="4753"/>
                    </a:cubicBezTo>
                    <a:cubicBezTo>
                      <a:pt x="11593" y="4871"/>
                      <a:pt x="11723" y="4931"/>
                      <a:pt x="11862" y="4931"/>
                    </a:cubicBezTo>
                    <a:cubicBezTo>
                      <a:pt x="12001" y="4931"/>
                      <a:pt x="12148" y="4870"/>
                      <a:pt x="12270" y="4746"/>
                    </a:cubicBezTo>
                    <a:cubicBezTo>
                      <a:pt x="12580" y="4428"/>
                      <a:pt x="12677" y="4043"/>
                      <a:pt x="12542" y="3621"/>
                    </a:cubicBezTo>
                    <a:cubicBezTo>
                      <a:pt x="12482" y="3436"/>
                      <a:pt x="12366" y="3270"/>
                      <a:pt x="12266" y="3080"/>
                    </a:cubicBezTo>
                    <a:cubicBezTo>
                      <a:pt x="12585" y="3032"/>
                      <a:pt x="12915" y="2975"/>
                      <a:pt x="13246" y="2935"/>
                    </a:cubicBezTo>
                    <a:cubicBezTo>
                      <a:pt x="13292" y="2930"/>
                      <a:pt x="13336" y="2927"/>
                      <a:pt x="13379" y="2927"/>
                    </a:cubicBezTo>
                    <a:cubicBezTo>
                      <a:pt x="13748" y="2927"/>
                      <a:pt x="14024" y="3125"/>
                      <a:pt x="14231" y="3439"/>
                    </a:cubicBezTo>
                    <a:cubicBezTo>
                      <a:pt x="14330" y="3590"/>
                      <a:pt x="14368" y="3765"/>
                      <a:pt x="14339" y="3920"/>
                    </a:cubicBezTo>
                    <a:cubicBezTo>
                      <a:pt x="14214" y="3899"/>
                      <a:pt x="14099" y="3857"/>
                      <a:pt x="13993" y="3857"/>
                    </a:cubicBezTo>
                    <a:cubicBezTo>
                      <a:pt x="13978" y="3857"/>
                      <a:pt x="13963" y="3858"/>
                      <a:pt x="13948" y="3860"/>
                    </a:cubicBezTo>
                    <a:cubicBezTo>
                      <a:pt x="13700" y="3894"/>
                      <a:pt x="13546" y="4117"/>
                      <a:pt x="13572" y="4359"/>
                    </a:cubicBezTo>
                    <a:cubicBezTo>
                      <a:pt x="13600" y="4617"/>
                      <a:pt x="13811" y="4807"/>
                      <a:pt x="14085" y="4807"/>
                    </a:cubicBezTo>
                    <a:cubicBezTo>
                      <a:pt x="14094" y="4807"/>
                      <a:pt x="14103" y="4807"/>
                      <a:pt x="14113" y="4807"/>
                    </a:cubicBezTo>
                    <a:cubicBezTo>
                      <a:pt x="14511" y="4786"/>
                      <a:pt x="14789" y="4570"/>
                      <a:pt x="14933" y="4213"/>
                    </a:cubicBezTo>
                    <a:cubicBezTo>
                      <a:pt x="15109" y="3771"/>
                      <a:pt x="15196" y="3315"/>
                      <a:pt x="14939" y="2819"/>
                    </a:cubicBezTo>
                    <a:lnTo>
                      <a:pt x="14939" y="2819"/>
                    </a:lnTo>
                    <a:cubicBezTo>
                      <a:pt x="15382" y="2872"/>
                      <a:pt x="15796" y="2911"/>
                      <a:pt x="16205" y="2974"/>
                    </a:cubicBezTo>
                    <a:cubicBezTo>
                      <a:pt x="16620" y="3037"/>
                      <a:pt x="16944" y="3612"/>
                      <a:pt x="16809" y="4030"/>
                    </a:cubicBezTo>
                    <a:cubicBezTo>
                      <a:pt x="16728" y="3997"/>
                      <a:pt x="16654" y="3980"/>
                      <a:pt x="16589" y="3980"/>
                    </a:cubicBezTo>
                    <a:cubicBezTo>
                      <a:pt x="16480" y="3980"/>
                      <a:pt x="16393" y="4026"/>
                      <a:pt x="16324" y="4116"/>
                    </a:cubicBezTo>
                    <a:cubicBezTo>
                      <a:pt x="16208" y="4271"/>
                      <a:pt x="16220" y="4497"/>
                      <a:pt x="16353" y="4649"/>
                    </a:cubicBezTo>
                    <a:cubicBezTo>
                      <a:pt x="16456" y="4766"/>
                      <a:pt x="16602" y="4829"/>
                      <a:pt x="16753" y="4829"/>
                    </a:cubicBezTo>
                    <a:cubicBezTo>
                      <a:pt x="16825" y="4829"/>
                      <a:pt x="16899" y="4814"/>
                      <a:pt x="16970" y="4784"/>
                    </a:cubicBezTo>
                    <a:cubicBezTo>
                      <a:pt x="17254" y="4664"/>
                      <a:pt x="17435" y="4445"/>
                      <a:pt x="17506" y="4154"/>
                    </a:cubicBezTo>
                    <a:cubicBezTo>
                      <a:pt x="17570" y="3888"/>
                      <a:pt x="17595" y="3612"/>
                      <a:pt x="17638" y="3332"/>
                    </a:cubicBezTo>
                    <a:cubicBezTo>
                      <a:pt x="17714" y="3358"/>
                      <a:pt x="17813" y="3387"/>
                      <a:pt x="17909" y="3428"/>
                    </a:cubicBezTo>
                    <a:cubicBezTo>
                      <a:pt x="18922" y="3851"/>
                      <a:pt x="19936" y="4275"/>
                      <a:pt x="20948" y="4701"/>
                    </a:cubicBezTo>
                    <a:cubicBezTo>
                      <a:pt x="21275" y="4841"/>
                      <a:pt x="21614" y="4922"/>
                      <a:pt x="21959" y="4922"/>
                    </a:cubicBezTo>
                    <a:cubicBezTo>
                      <a:pt x="22067" y="4922"/>
                      <a:pt x="22175" y="4914"/>
                      <a:pt x="22285" y="4898"/>
                    </a:cubicBezTo>
                    <a:cubicBezTo>
                      <a:pt x="22734" y="4829"/>
                      <a:pt x="23174" y="4707"/>
                      <a:pt x="23618" y="4606"/>
                    </a:cubicBezTo>
                    <a:cubicBezTo>
                      <a:pt x="24764" y="4348"/>
                      <a:pt x="25432" y="3617"/>
                      <a:pt x="25706" y="2498"/>
                    </a:cubicBezTo>
                    <a:cubicBezTo>
                      <a:pt x="25790" y="2155"/>
                      <a:pt x="25780" y="1811"/>
                      <a:pt x="25709" y="1467"/>
                    </a:cubicBezTo>
                    <a:cubicBezTo>
                      <a:pt x="25685" y="1352"/>
                      <a:pt x="25631" y="1288"/>
                      <a:pt x="25565" y="1288"/>
                    </a:cubicBezTo>
                    <a:cubicBezTo>
                      <a:pt x="25532" y="1288"/>
                      <a:pt x="25496" y="1304"/>
                      <a:pt x="25460" y="1337"/>
                    </a:cubicBezTo>
                    <a:cubicBezTo>
                      <a:pt x="25105" y="1658"/>
                      <a:pt x="24580" y="1754"/>
                      <a:pt x="24325" y="2217"/>
                    </a:cubicBezTo>
                    <a:cubicBezTo>
                      <a:pt x="24288" y="2162"/>
                      <a:pt x="24267" y="2131"/>
                      <a:pt x="24246" y="2098"/>
                    </a:cubicBezTo>
                    <a:cubicBezTo>
                      <a:pt x="23993" y="1721"/>
                      <a:pt x="23744" y="1339"/>
                      <a:pt x="23483" y="966"/>
                    </a:cubicBezTo>
                    <a:cubicBezTo>
                      <a:pt x="23408" y="859"/>
                      <a:pt x="23343" y="807"/>
                      <a:pt x="23275" y="807"/>
                    </a:cubicBezTo>
                    <a:cubicBezTo>
                      <a:pt x="23207" y="807"/>
                      <a:pt x="23138" y="859"/>
                      <a:pt x="23055" y="959"/>
                    </a:cubicBezTo>
                    <a:cubicBezTo>
                      <a:pt x="22878" y="1172"/>
                      <a:pt x="22779" y="1416"/>
                      <a:pt x="22749" y="1692"/>
                    </a:cubicBezTo>
                    <a:cubicBezTo>
                      <a:pt x="22705" y="2107"/>
                      <a:pt x="22766" y="2500"/>
                      <a:pt x="22930" y="2883"/>
                    </a:cubicBezTo>
                    <a:cubicBezTo>
                      <a:pt x="23179" y="3465"/>
                      <a:pt x="22904" y="3831"/>
                      <a:pt x="22413" y="4118"/>
                    </a:cubicBezTo>
                    <a:cubicBezTo>
                      <a:pt x="22396" y="4128"/>
                      <a:pt x="22375" y="4130"/>
                      <a:pt x="22352" y="4130"/>
                    </a:cubicBezTo>
                    <a:cubicBezTo>
                      <a:pt x="22325" y="4130"/>
                      <a:pt x="22296" y="4127"/>
                      <a:pt x="22266" y="4127"/>
                    </a:cubicBezTo>
                    <a:cubicBezTo>
                      <a:pt x="22262" y="4127"/>
                      <a:pt x="22258" y="4127"/>
                      <a:pt x="22254" y="4127"/>
                    </a:cubicBezTo>
                    <a:cubicBezTo>
                      <a:pt x="22560" y="3474"/>
                      <a:pt x="22579" y="3204"/>
                      <a:pt x="22379" y="2674"/>
                    </a:cubicBezTo>
                    <a:cubicBezTo>
                      <a:pt x="22198" y="2191"/>
                      <a:pt x="21851" y="1847"/>
                      <a:pt x="21464" y="1529"/>
                    </a:cubicBezTo>
                    <a:cubicBezTo>
                      <a:pt x="21416" y="1489"/>
                      <a:pt x="21375" y="1469"/>
                      <a:pt x="21335" y="1469"/>
                    </a:cubicBezTo>
                    <a:cubicBezTo>
                      <a:pt x="21294" y="1469"/>
                      <a:pt x="21255" y="1491"/>
                      <a:pt x="21211" y="1533"/>
                    </a:cubicBezTo>
                    <a:cubicBezTo>
                      <a:pt x="20935" y="1806"/>
                      <a:pt x="20865" y="2137"/>
                      <a:pt x="20947" y="2503"/>
                    </a:cubicBezTo>
                    <a:cubicBezTo>
                      <a:pt x="20988" y="2690"/>
                      <a:pt x="21071" y="2868"/>
                      <a:pt x="21103" y="3057"/>
                    </a:cubicBezTo>
                    <a:cubicBezTo>
                      <a:pt x="21123" y="3186"/>
                      <a:pt x="21118" y="3335"/>
                      <a:pt x="21074" y="3455"/>
                    </a:cubicBezTo>
                    <a:cubicBezTo>
                      <a:pt x="21026" y="3581"/>
                      <a:pt x="20938" y="3642"/>
                      <a:pt x="20834" y="3642"/>
                    </a:cubicBezTo>
                    <a:cubicBezTo>
                      <a:pt x="20780" y="3642"/>
                      <a:pt x="20722" y="3626"/>
                      <a:pt x="20663" y="3594"/>
                    </a:cubicBezTo>
                    <a:cubicBezTo>
                      <a:pt x="20408" y="3455"/>
                      <a:pt x="20153" y="3312"/>
                      <a:pt x="19897" y="3173"/>
                    </a:cubicBezTo>
                    <a:cubicBezTo>
                      <a:pt x="18048" y="2158"/>
                      <a:pt x="16154" y="1668"/>
                      <a:pt x="14219" y="1668"/>
                    </a:cubicBezTo>
                    <a:cubicBezTo>
                      <a:pt x="12886" y="1668"/>
                      <a:pt x="11534" y="1901"/>
                      <a:pt x="10163" y="2355"/>
                    </a:cubicBezTo>
                    <a:cubicBezTo>
                      <a:pt x="10141" y="2362"/>
                      <a:pt x="10117" y="2364"/>
                      <a:pt x="10058" y="2376"/>
                    </a:cubicBezTo>
                    <a:cubicBezTo>
                      <a:pt x="10314" y="2067"/>
                      <a:pt x="10468" y="1749"/>
                      <a:pt x="10536" y="1393"/>
                    </a:cubicBezTo>
                    <a:cubicBezTo>
                      <a:pt x="10608" y="1016"/>
                      <a:pt x="10596" y="645"/>
                      <a:pt x="10380" y="310"/>
                    </a:cubicBezTo>
                    <a:cubicBezTo>
                      <a:pt x="10250" y="106"/>
                      <a:pt x="10052" y="0"/>
                      <a:pt x="98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 name="Google Shape;1661;p7"/>
              <p:cNvSpPr/>
              <p:nvPr/>
            </p:nvSpPr>
            <p:spPr>
              <a:xfrm>
                <a:off x="691759" y="1013225"/>
                <a:ext cx="281915" cy="1255170"/>
              </a:xfrm>
              <a:custGeom>
                <a:avLst/>
                <a:gdLst/>
                <a:ahLst/>
                <a:cxnLst/>
                <a:rect l="l" t="t" r="r" b="b"/>
                <a:pathLst>
                  <a:path w="4581" h="20396" extrusionOk="0">
                    <a:moveTo>
                      <a:pt x="3123" y="1227"/>
                    </a:moveTo>
                    <a:cubicBezTo>
                      <a:pt x="3250" y="1227"/>
                      <a:pt x="3369" y="1300"/>
                      <a:pt x="3467" y="1445"/>
                    </a:cubicBezTo>
                    <a:cubicBezTo>
                      <a:pt x="3626" y="1678"/>
                      <a:pt x="3648" y="1947"/>
                      <a:pt x="3663" y="2217"/>
                    </a:cubicBezTo>
                    <a:cubicBezTo>
                      <a:pt x="3683" y="2545"/>
                      <a:pt x="3579" y="2843"/>
                      <a:pt x="3436" y="3178"/>
                    </a:cubicBezTo>
                    <a:cubicBezTo>
                      <a:pt x="3462" y="2904"/>
                      <a:pt x="3504" y="2672"/>
                      <a:pt x="3498" y="2444"/>
                    </a:cubicBezTo>
                    <a:cubicBezTo>
                      <a:pt x="3491" y="2223"/>
                      <a:pt x="3465" y="1993"/>
                      <a:pt x="3389" y="1787"/>
                    </a:cubicBezTo>
                    <a:cubicBezTo>
                      <a:pt x="3311" y="1579"/>
                      <a:pt x="3180" y="1484"/>
                      <a:pt x="3005" y="1484"/>
                    </a:cubicBezTo>
                    <a:cubicBezTo>
                      <a:pt x="2935" y="1484"/>
                      <a:pt x="2858" y="1500"/>
                      <a:pt x="2775" y="1529"/>
                    </a:cubicBezTo>
                    <a:cubicBezTo>
                      <a:pt x="2725" y="1546"/>
                      <a:pt x="2674" y="1561"/>
                      <a:pt x="2622" y="1577"/>
                    </a:cubicBezTo>
                    <a:cubicBezTo>
                      <a:pt x="2617" y="1570"/>
                      <a:pt x="2610" y="1561"/>
                      <a:pt x="2605" y="1554"/>
                    </a:cubicBezTo>
                    <a:cubicBezTo>
                      <a:pt x="2677" y="1487"/>
                      <a:pt x="2748" y="1420"/>
                      <a:pt x="2825" y="1355"/>
                    </a:cubicBezTo>
                    <a:cubicBezTo>
                      <a:pt x="2925" y="1269"/>
                      <a:pt x="3026" y="1227"/>
                      <a:pt x="3123" y="1227"/>
                    </a:cubicBezTo>
                    <a:close/>
                    <a:moveTo>
                      <a:pt x="2523" y="2476"/>
                    </a:moveTo>
                    <a:cubicBezTo>
                      <a:pt x="2631" y="2476"/>
                      <a:pt x="2740" y="2516"/>
                      <a:pt x="2826" y="2595"/>
                    </a:cubicBezTo>
                    <a:cubicBezTo>
                      <a:pt x="3051" y="2803"/>
                      <a:pt x="3128" y="3078"/>
                      <a:pt x="3125" y="3372"/>
                    </a:cubicBezTo>
                    <a:cubicBezTo>
                      <a:pt x="3122" y="3772"/>
                      <a:pt x="3032" y="4152"/>
                      <a:pt x="2796" y="4489"/>
                    </a:cubicBezTo>
                    <a:cubicBezTo>
                      <a:pt x="2706" y="4618"/>
                      <a:pt x="2629" y="4758"/>
                      <a:pt x="2566" y="4862"/>
                    </a:cubicBezTo>
                    <a:cubicBezTo>
                      <a:pt x="2635" y="4505"/>
                      <a:pt x="2717" y="4126"/>
                      <a:pt x="2780" y="3741"/>
                    </a:cubicBezTo>
                    <a:cubicBezTo>
                      <a:pt x="2803" y="3599"/>
                      <a:pt x="2779" y="3446"/>
                      <a:pt x="2774" y="3298"/>
                    </a:cubicBezTo>
                    <a:cubicBezTo>
                      <a:pt x="2771" y="3227"/>
                      <a:pt x="2746" y="3191"/>
                      <a:pt x="2686" y="3191"/>
                    </a:cubicBezTo>
                    <a:cubicBezTo>
                      <a:pt x="2671" y="3191"/>
                      <a:pt x="2653" y="3193"/>
                      <a:pt x="2633" y="3198"/>
                    </a:cubicBezTo>
                    <a:cubicBezTo>
                      <a:pt x="2571" y="3213"/>
                      <a:pt x="2514" y="3221"/>
                      <a:pt x="2463" y="3221"/>
                    </a:cubicBezTo>
                    <a:cubicBezTo>
                      <a:pt x="2308" y="3221"/>
                      <a:pt x="2202" y="3153"/>
                      <a:pt x="2144" y="3022"/>
                    </a:cubicBezTo>
                    <a:cubicBezTo>
                      <a:pt x="2073" y="2863"/>
                      <a:pt x="2123" y="2674"/>
                      <a:pt x="2264" y="2564"/>
                    </a:cubicBezTo>
                    <a:cubicBezTo>
                      <a:pt x="2338" y="2506"/>
                      <a:pt x="2430" y="2476"/>
                      <a:pt x="2523" y="2476"/>
                    </a:cubicBezTo>
                    <a:close/>
                    <a:moveTo>
                      <a:pt x="3288" y="5107"/>
                    </a:moveTo>
                    <a:cubicBezTo>
                      <a:pt x="3288" y="5406"/>
                      <a:pt x="3271" y="5680"/>
                      <a:pt x="3295" y="5950"/>
                    </a:cubicBezTo>
                    <a:cubicBezTo>
                      <a:pt x="3309" y="6137"/>
                      <a:pt x="3431" y="6280"/>
                      <a:pt x="3596" y="6378"/>
                    </a:cubicBezTo>
                    <a:cubicBezTo>
                      <a:pt x="3653" y="6412"/>
                      <a:pt x="3694" y="6430"/>
                      <a:pt x="3723" y="6430"/>
                    </a:cubicBezTo>
                    <a:cubicBezTo>
                      <a:pt x="3774" y="6430"/>
                      <a:pt x="3793" y="6378"/>
                      <a:pt x="3808" y="6267"/>
                    </a:cubicBezTo>
                    <a:cubicBezTo>
                      <a:pt x="3827" y="6136"/>
                      <a:pt x="3859" y="5991"/>
                      <a:pt x="3934" y="5888"/>
                    </a:cubicBezTo>
                    <a:cubicBezTo>
                      <a:pt x="3984" y="5818"/>
                      <a:pt x="4042" y="5785"/>
                      <a:pt x="4097" y="5785"/>
                    </a:cubicBezTo>
                    <a:cubicBezTo>
                      <a:pt x="4175" y="5785"/>
                      <a:pt x="4246" y="5849"/>
                      <a:pt x="4283" y="5966"/>
                    </a:cubicBezTo>
                    <a:cubicBezTo>
                      <a:pt x="4364" y="6224"/>
                      <a:pt x="4190" y="6654"/>
                      <a:pt x="3957" y="6789"/>
                    </a:cubicBezTo>
                    <a:cubicBezTo>
                      <a:pt x="3889" y="6827"/>
                      <a:pt x="3823" y="6845"/>
                      <a:pt x="3760" y="6845"/>
                    </a:cubicBezTo>
                    <a:cubicBezTo>
                      <a:pt x="3666" y="6845"/>
                      <a:pt x="3578" y="6807"/>
                      <a:pt x="3498" y="6739"/>
                    </a:cubicBezTo>
                    <a:cubicBezTo>
                      <a:pt x="3124" y="6422"/>
                      <a:pt x="3023" y="5993"/>
                      <a:pt x="3069" y="5533"/>
                    </a:cubicBezTo>
                    <a:cubicBezTo>
                      <a:pt x="3085" y="5389"/>
                      <a:pt x="3209" y="5255"/>
                      <a:pt x="3288" y="5107"/>
                    </a:cubicBezTo>
                    <a:close/>
                    <a:moveTo>
                      <a:pt x="2527" y="6424"/>
                    </a:moveTo>
                    <a:cubicBezTo>
                      <a:pt x="2542" y="6427"/>
                      <a:pt x="2554" y="6432"/>
                      <a:pt x="2568" y="6437"/>
                    </a:cubicBezTo>
                    <a:cubicBezTo>
                      <a:pt x="2529" y="6708"/>
                      <a:pt x="2488" y="6978"/>
                      <a:pt x="2450" y="7248"/>
                    </a:cubicBezTo>
                    <a:cubicBezTo>
                      <a:pt x="2353" y="7929"/>
                      <a:pt x="2334" y="8610"/>
                      <a:pt x="2567" y="9268"/>
                    </a:cubicBezTo>
                    <a:cubicBezTo>
                      <a:pt x="2652" y="9508"/>
                      <a:pt x="2776" y="9738"/>
                      <a:pt x="2907" y="9959"/>
                    </a:cubicBezTo>
                    <a:cubicBezTo>
                      <a:pt x="3024" y="10156"/>
                      <a:pt x="3224" y="10254"/>
                      <a:pt x="3444" y="10314"/>
                    </a:cubicBezTo>
                    <a:cubicBezTo>
                      <a:pt x="3468" y="10321"/>
                      <a:pt x="3489" y="10324"/>
                      <a:pt x="3507" y="10324"/>
                    </a:cubicBezTo>
                    <a:cubicBezTo>
                      <a:pt x="3571" y="10324"/>
                      <a:pt x="3596" y="10281"/>
                      <a:pt x="3589" y="10191"/>
                    </a:cubicBezTo>
                    <a:cubicBezTo>
                      <a:pt x="3584" y="10115"/>
                      <a:pt x="3585" y="10036"/>
                      <a:pt x="3598" y="9962"/>
                    </a:cubicBezTo>
                    <a:cubicBezTo>
                      <a:pt x="3632" y="9756"/>
                      <a:pt x="3751" y="9643"/>
                      <a:pt x="3923" y="9643"/>
                    </a:cubicBezTo>
                    <a:cubicBezTo>
                      <a:pt x="3927" y="9643"/>
                      <a:pt x="3931" y="9644"/>
                      <a:pt x="3935" y="9644"/>
                    </a:cubicBezTo>
                    <a:cubicBezTo>
                      <a:pt x="4091" y="9649"/>
                      <a:pt x="4265" y="9818"/>
                      <a:pt x="4270" y="9998"/>
                    </a:cubicBezTo>
                    <a:cubicBezTo>
                      <a:pt x="4280" y="10393"/>
                      <a:pt x="3894" y="10900"/>
                      <a:pt x="3412" y="10900"/>
                    </a:cubicBezTo>
                    <a:cubicBezTo>
                      <a:pt x="3324" y="10900"/>
                      <a:pt x="3232" y="10883"/>
                      <a:pt x="3140" y="10845"/>
                    </a:cubicBezTo>
                    <a:cubicBezTo>
                      <a:pt x="3044" y="10805"/>
                      <a:pt x="2960" y="10717"/>
                      <a:pt x="2892" y="10635"/>
                    </a:cubicBezTo>
                    <a:cubicBezTo>
                      <a:pt x="2484" y="10150"/>
                      <a:pt x="2309" y="9570"/>
                      <a:pt x="2244" y="8955"/>
                    </a:cubicBezTo>
                    <a:cubicBezTo>
                      <a:pt x="2172" y="8261"/>
                      <a:pt x="2233" y="7570"/>
                      <a:pt x="2342" y="6886"/>
                    </a:cubicBezTo>
                    <a:cubicBezTo>
                      <a:pt x="2368" y="6726"/>
                      <a:pt x="2464" y="6577"/>
                      <a:pt x="2527" y="6424"/>
                    </a:cubicBezTo>
                    <a:close/>
                    <a:moveTo>
                      <a:pt x="2149" y="7134"/>
                    </a:moveTo>
                    <a:cubicBezTo>
                      <a:pt x="2170" y="7138"/>
                      <a:pt x="2190" y="7143"/>
                      <a:pt x="2211" y="7147"/>
                    </a:cubicBezTo>
                    <a:cubicBezTo>
                      <a:pt x="2191" y="7335"/>
                      <a:pt x="2170" y="7525"/>
                      <a:pt x="2154" y="7713"/>
                    </a:cubicBezTo>
                    <a:cubicBezTo>
                      <a:pt x="2095" y="8412"/>
                      <a:pt x="2076" y="9108"/>
                      <a:pt x="2303" y="9786"/>
                    </a:cubicBezTo>
                    <a:cubicBezTo>
                      <a:pt x="2417" y="10123"/>
                      <a:pt x="2567" y="10438"/>
                      <a:pt x="2801" y="10708"/>
                    </a:cubicBezTo>
                    <a:cubicBezTo>
                      <a:pt x="3042" y="10984"/>
                      <a:pt x="3331" y="11163"/>
                      <a:pt x="3709" y="11177"/>
                    </a:cubicBezTo>
                    <a:cubicBezTo>
                      <a:pt x="3914" y="11184"/>
                      <a:pt x="4082" y="11263"/>
                      <a:pt x="4167" y="11467"/>
                    </a:cubicBezTo>
                    <a:cubicBezTo>
                      <a:pt x="4298" y="11776"/>
                      <a:pt x="4149" y="12060"/>
                      <a:pt x="3822" y="12132"/>
                    </a:cubicBezTo>
                    <a:cubicBezTo>
                      <a:pt x="3756" y="12147"/>
                      <a:pt x="3691" y="12154"/>
                      <a:pt x="3629" y="12154"/>
                    </a:cubicBezTo>
                    <a:cubicBezTo>
                      <a:pt x="3418" y="12154"/>
                      <a:pt x="3227" y="12073"/>
                      <a:pt x="3051" y="11940"/>
                    </a:cubicBezTo>
                    <a:cubicBezTo>
                      <a:pt x="2630" y="11623"/>
                      <a:pt x="2335" y="11209"/>
                      <a:pt x="2150" y="10723"/>
                    </a:cubicBezTo>
                    <a:cubicBezTo>
                      <a:pt x="1882" y="10021"/>
                      <a:pt x="1762" y="9283"/>
                      <a:pt x="1668" y="8541"/>
                    </a:cubicBezTo>
                    <a:cubicBezTo>
                      <a:pt x="1663" y="8503"/>
                      <a:pt x="1658" y="8461"/>
                      <a:pt x="1672" y="8428"/>
                    </a:cubicBezTo>
                    <a:cubicBezTo>
                      <a:pt x="1829" y="7995"/>
                      <a:pt x="1989" y="7565"/>
                      <a:pt x="2149" y="7134"/>
                    </a:cubicBezTo>
                    <a:close/>
                    <a:moveTo>
                      <a:pt x="1523" y="8810"/>
                    </a:moveTo>
                    <a:cubicBezTo>
                      <a:pt x="1543" y="8812"/>
                      <a:pt x="1560" y="8813"/>
                      <a:pt x="1579" y="8816"/>
                    </a:cubicBezTo>
                    <a:cubicBezTo>
                      <a:pt x="1694" y="9334"/>
                      <a:pt x="1802" y="9854"/>
                      <a:pt x="1925" y="10374"/>
                    </a:cubicBezTo>
                    <a:cubicBezTo>
                      <a:pt x="2041" y="10870"/>
                      <a:pt x="2283" y="11304"/>
                      <a:pt x="2613" y="11690"/>
                    </a:cubicBezTo>
                    <a:cubicBezTo>
                      <a:pt x="2845" y="11962"/>
                      <a:pt x="3136" y="12129"/>
                      <a:pt x="3467" y="12277"/>
                    </a:cubicBezTo>
                    <a:cubicBezTo>
                      <a:pt x="3841" y="12442"/>
                      <a:pt x="4159" y="12734"/>
                      <a:pt x="4240" y="13177"/>
                    </a:cubicBezTo>
                    <a:cubicBezTo>
                      <a:pt x="4292" y="13473"/>
                      <a:pt x="4129" y="13678"/>
                      <a:pt x="3876" y="13678"/>
                    </a:cubicBezTo>
                    <a:cubicBezTo>
                      <a:pt x="3821" y="13678"/>
                      <a:pt x="3763" y="13668"/>
                      <a:pt x="3702" y="13648"/>
                    </a:cubicBezTo>
                    <a:cubicBezTo>
                      <a:pt x="3139" y="13467"/>
                      <a:pt x="2722" y="13092"/>
                      <a:pt x="2426" y="12588"/>
                    </a:cubicBezTo>
                    <a:cubicBezTo>
                      <a:pt x="2109" y="12049"/>
                      <a:pt x="1884" y="11471"/>
                      <a:pt x="1713" y="10873"/>
                    </a:cubicBezTo>
                    <a:cubicBezTo>
                      <a:pt x="1606" y="10494"/>
                      <a:pt x="1502" y="10107"/>
                      <a:pt x="1461" y="9717"/>
                    </a:cubicBezTo>
                    <a:cubicBezTo>
                      <a:pt x="1429" y="9421"/>
                      <a:pt x="1498" y="9112"/>
                      <a:pt x="1523" y="8810"/>
                    </a:cubicBezTo>
                    <a:close/>
                    <a:moveTo>
                      <a:pt x="3122" y="120"/>
                    </a:moveTo>
                    <a:cubicBezTo>
                      <a:pt x="3431" y="120"/>
                      <a:pt x="3684" y="256"/>
                      <a:pt x="3893" y="531"/>
                    </a:cubicBezTo>
                    <a:cubicBezTo>
                      <a:pt x="4170" y="898"/>
                      <a:pt x="4246" y="1328"/>
                      <a:pt x="4275" y="1771"/>
                    </a:cubicBezTo>
                    <a:cubicBezTo>
                      <a:pt x="4311" y="2342"/>
                      <a:pt x="4157" y="2881"/>
                      <a:pt x="3962" y="3410"/>
                    </a:cubicBezTo>
                    <a:cubicBezTo>
                      <a:pt x="3704" y="4107"/>
                      <a:pt x="3342" y="4752"/>
                      <a:pt x="2966" y="5393"/>
                    </a:cubicBezTo>
                    <a:cubicBezTo>
                      <a:pt x="2252" y="6613"/>
                      <a:pt x="1565" y="7849"/>
                      <a:pt x="1327" y="9272"/>
                    </a:cubicBezTo>
                    <a:cubicBezTo>
                      <a:pt x="1131" y="10440"/>
                      <a:pt x="1000" y="11612"/>
                      <a:pt x="1115" y="12798"/>
                    </a:cubicBezTo>
                    <a:cubicBezTo>
                      <a:pt x="1173" y="13408"/>
                      <a:pt x="1291" y="14008"/>
                      <a:pt x="1586" y="14553"/>
                    </a:cubicBezTo>
                    <a:cubicBezTo>
                      <a:pt x="1708" y="14776"/>
                      <a:pt x="1870" y="14977"/>
                      <a:pt x="2051" y="15240"/>
                    </a:cubicBezTo>
                    <a:cubicBezTo>
                      <a:pt x="2119" y="15142"/>
                      <a:pt x="2153" y="15085"/>
                      <a:pt x="2196" y="15040"/>
                    </a:cubicBezTo>
                    <a:cubicBezTo>
                      <a:pt x="2390" y="14808"/>
                      <a:pt x="2644" y="14690"/>
                      <a:pt x="2938" y="14656"/>
                    </a:cubicBezTo>
                    <a:cubicBezTo>
                      <a:pt x="2957" y="14653"/>
                      <a:pt x="2976" y="14653"/>
                      <a:pt x="2995" y="14653"/>
                    </a:cubicBezTo>
                    <a:cubicBezTo>
                      <a:pt x="3244" y="14653"/>
                      <a:pt x="3522" y="14824"/>
                      <a:pt x="3630" y="15047"/>
                    </a:cubicBezTo>
                    <a:cubicBezTo>
                      <a:pt x="3997" y="15803"/>
                      <a:pt x="3483" y="16991"/>
                      <a:pt x="2526" y="17055"/>
                    </a:cubicBezTo>
                    <a:cubicBezTo>
                      <a:pt x="2496" y="17057"/>
                      <a:pt x="2467" y="17058"/>
                      <a:pt x="2437" y="17058"/>
                    </a:cubicBezTo>
                    <a:cubicBezTo>
                      <a:pt x="2105" y="17058"/>
                      <a:pt x="1815" y="16928"/>
                      <a:pt x="1606" y="16646"/>
                    </a:cubicBezTo>
                    <a:cubicBezTo>
                      <a:pt x="884" y="15667"/>
                      <a:pt x="506" y="14546"/>
                      <a:pt x="332" y="13361"/>
                    </a:cubicBezTo>
                    <a:cubicBezTo>
                      <a:pt x="57" y="11472"/>
                      <a:pt x="429" y="9667"/>
                      <a:pt x="1132" y="7917"/>
                    </a:cubicBezTo>
                    <a:cubicBezTo>
                      <a:pt x="1618" y="6704"/>
                      <a:pt x="2290" y="5587"/>
                      <a:pt x="2959" y="4469"/>
                    </a:cubicBezTo>
                    <a:cubicBezTo>
                      <a:pt x="3325" y="3858"/>
                      <a:pt x="3637" y="3219"/>
                      <a:pt x="3765" y="2512"/>
                    </a:cubicBezTo>
                    <a:cubicBezTo>
                      <a:pt x="3831" y="2151"/>
                      <a:pt x="3781" y="1785"/>
                      <a:pt x="3601" y="1454"/>
                    </a:cubicBezTo>
                    <a:cubicBezTo>
                      <a:pt x="3481" y="1231"/>
                      <a:pt x="3316" y="1118"/>
                      <a:pt x="3136" y="1118"/>
                    </a:cubicBezTo>
                    <a:cubicBezTo>
                      <a:pt x="2998" y="1118"/>
                      <a:pt x="2852" y="1185"/>
                      <a:pt x="2711" y="1319"/>
                    </a:cubicBezTo>
                    <a:cubicBezTo>
                      <a:pt x="2691" y="1339"/>
                      <a:pt x="2672" y="1358"/>
                      <a:pt x="2651" y="1376"/>
                    </a:cubicBezTo>
                    <a:cubicBezTo>
                      <a:pt x="2562" y="1455"/>
                      <a:pt x="2468" y="1518"/>
                      <a:pt x="2359" y="1518"/>
                    </a:cubicBezTo>
                    <a:cubicBezTo>
                      <a:pt x="2315" y="1518"/>
                      <a:pt x="2269" y="1508"/>
                      <a:pt x="2219" y="1484"/>
                    </a:cubicBezTo>
                    <a:cubicBezTo>
                      <a:pt x="2081" y="1418"/>
                      <a:pt x="1990" y="1211"/>
                      <a:pt x="2015" y="1030"/>
                    </a:cubicBezTo>
                    <a:cubicBezTo>
                      <a:pt x="2070" y="622"/>
                      <a:pt x="2390" y="269"/>
                      <a:pt x="2798" y="164"/>
                    </a:cubicBezTo>
                    <a:cubicBezTo>
                      <a:pt x="2912" y="135"/>
                      <a:pt x="3020" y="120"/>
                      <a:pt x="3122" y="120"/>
                    </a:cubicBezTo>
                    <a:close/>
                    <a:moveTo>
                      <a:pt x="3366" y="14233"/>
                    </a:moveTo>
                    <a:cubicBezTo>
                      <a:pt x="3684" y="14233"/>
                      <a:pt x="3933" y="14404"/>
                      <a:pt x="4087" y="14684"/>
                    </a:cubicBezTo>
                    <a:cubicBezTo>
                      <a:pt x="4581" y="15581"/>
                      <a:pt x="4168" y="17189"/>
                      <a:pt x="2833" y="17422"/>
                    </a:cubicBezTo>
                    <a:cubicBezTo>
                      <a:pt x="2765" y="17434"/>
                      <a:pt x="2698" y="17440"/>
                      <a:pt x="2634" y="17440"/>
                    </a:cubicBezTo>
                    <a:cubicBezTo>
                      <a:pt x="2340" y="17440"/>
                      <a:pt x="2088" y="17315"/>
                      <a:pt x="1891" y="17056"/>
                    </a:cubicBezTo>
                    <a:lnTo>
                      <a:pt x="1891" y="17056"/>
                    </a:lnTo>
                    <a:cubicBezTo>
                      <a:pt x="2081" y="17142"/>
                      <a:pt x="2267" y="17184"/>
                      <a:pt x="2447" y="17184"/>
                    </a:cubicBezTo>
                    <a:cubicBezTo>
                      <a:pt x="2711" y="17184"/>
                      <a:pt x="2963" y="17094"/>
                      <a:pt x="3203" y="16921"/>
                    </a:cubicBezTo>
                    <a:cubicBezTo>
                      <a:pt x="3736" y="16538"/>
                      <a:pt x="3973" y="15820"/>
                      <a:pt x="3792" y="15191"/>
                    </a:cubicBezTo>
                    <a:cubicBezTo>
                      <a:pt x="3678" y="14791"/>
                      <a:pt x="3353" y="14550"/>
                      <a:pt x="2983" y="14550"/>
                    </a:cubicBezTo>
                    <a:cubicBezTo>
                      <a:pt x="2861" y="14550"/>
                      <a:pt x="2735" y="14576"/>
                      <a:pt x="2610" y="14631"/>
                    </a:cubicBezTo>
                    <a:cubicBezTo>
                      <a:pt x="2463" y="14695"/>
                      <a:pt x="2330" y="14792"/>
                      <a:pt x="2178" y="14881"/>
                    </a:cubicBezTo>
                    <a:cubicBezTo>
                      <a:pt x="2269" y="14643"/>
                      <a:pt x="2416" y="14458"/>
                      <a:pt x="2648" y="14380"/>
                    </a:cubicBezTo>
                    <a:cubicBezTo>
                      <a:pt x="2863" y="14306"/>
                      <a:pt x="3091" y="14245"/>
                      <a:pt x="3317" y="14234"/>
                    </a:cubicBezTo>
                    <a:cubicBezTo>
                      <a:pt x="3334" y="14233"/>
                      <a:pt x="3350" y="14233"/>
                      <a:pt x="3366" y="14233"/>
                    </a:cubicBezTo>
                    <a:close/>
                    <a:moveTo>
                      <a:pt x="1293" y="16487"/>
                    </a:moveTo>
                    <a:cubicBezTo>
                      <a:pt x="1512" y="16727"/>
                      <a:pt x="1409" y="17185"/>
                      <a:pt x="1142" y="17366"/>
                    </a:cubicBezTo>
                    <a:cubicBezTo>
                      <a:pt x="991" y="17468"/>
                      <a:pt x="848" y="17591"/>
                      <a:pt x="730" y="17729"/>
                    </a:cubicBezTo>
                    <a:cubicBezTo>
                      <a:pt x="603" y="17878"/>
                      <a:pt x="616" y="18072"/>
                      <a:pt x="677" y="18259"/>
                    </a:cubicBezTo>
                    <a:lnTo>
                      <a:pt x="631" y="18278"/>
                    </a:lnTo>
                    <a:cubicBezTo>
                      <a:pt x="577" y="18188"/>
                      <a:pt x="500" y="18108"/>
                      <a:pt x="472" y="18012"/>
                    </a:cubicBezTo>
                    <a:cubicBezTo>
                      <a:pt x="389" y="17733"/>
                      <a:pt x="569" y="17330"/>
                      <a:pt x="844" y="17250"/>
                    </a:cubicBezTo>
                    <a:cubicBezTo>
                      <a:pt x="1199" y="17148"/>
                      <a:pt x="1282" y="16907"/>
                      <a:pt x="1283" y="16591"/>
                    </a:cubicBezTo>
                    <a:cubicBezTo>
                      <a:pt x="1283" y="16565"/>
                      <a:pt x="1288" y="16540"/>
                      <a:pt x="1293" y="16487"/>
                    </a:cubicBezTo>
                    <a:close/>
                    <a:moveTo>
                      <a:pt x="1501" y="16788"/>
                    </a:moveTo>
                    <a:lnTo>
                      <a:pt x="1501" y="16788"/>
                    </a:lnTo>
                    <a:cubicBezTo>
                      <a:pt x="1734" y="17230"/>
                      <a:pt x="1585" y="17936"/>
                      <a:pt x="1235" y="18189"/>
                    </a:cubicBezTo>
                    <a:cubicBezTo>
                      <a:pt x="1156" y="18247"/>
                      <a:pt x="1071" y="18309"/>
                      <a:pt x="976" y="18309"/>
                    </a:cubicBezTo>
                    <a:cubicBezTo>
                      <a:pt x="934" y="18309"/>
                      <a:pt x="891" y="18297"/>
                      <a:pt x="844" y="18267"/>
                    </a:cubicBezTo>
                    <a:cubicBezTo>
                      <a:pt x="738" y="18197"/>
                      <a:pt x="706" y="18001"/>
                      <a:pt x="787" y="17841"/>
                    </a:cubicBezTo>
                    <a:cubicBezTo>
                      <a:pt x="842" y="17732"/>
                      <a:pt x="914" y="17603"/>
                      <a:pt x="1014" y="17550"/>
                    </a:cubicBezTo>
                    <a:cubicBezTo>
                      <a:pt x="1307" y="17395"/>
                      <a:pt x="1476" y="17170"/>
                      <a:pt x="1501" y="16788"/>
                    </a:cubicBezTo>
                    <a:close/>
                    <a:moveTo>
                      <a:pt x="1697" y="17146"/>
                    </a:moveTo>
                    <a:cubicBezTo>
                      <a:pt x="2258" y="17607"/>
                      <a:pt x="2248" y="18602"/>
                      <a:pt x="1705" y="19028"/>
                    </a:cubicBezTo>
                    <a:cubicBezTo>
                      <a:pt x="1757" y="18909"/>
                      <a:pt x="1807" y="18815"/>
                      <a:pt x="1842" y="18714"/>
                    </a:cubicBezTo>
                    <a:cubicBezTo>
                      <a:pt x="1978" y="18324"/>
                      <a:pt x="1897" y="17948"/>
                      <a:pt x="1768" y="17571"/>
                    </a:cubicBezTo>
                    <a:cubicBezTo>
                      <a:pt x="1722" y="17436"/>
                      <a:pt x="1719" y="17288"/>
                      <a:pt x="1697" y="17146"/>
                    </a:cubicBezTo>
                    <a:close/>
                    <a:moveTo>
                      <a:pt x="2217" y="17679"/>
                    </a:moveTo>
                    <a:lnTo>
                      <a:pt x="2217" y="17679"/>
                    </a:lnTo>
                    <a:cubicBezTo>
                      <a:pt x="2302" y="17877"/>
                      <a:pt x="2400" y="18074"/>
                      <a:pt x="2469" y="18279"/>
                    </a:cubicBezTo>
                    <a:cubicBezTo>
                      <a:pt x="2593" y="18650"/>
                      <a:pt x="2547" y="18778"/>
                      <a:pt x="2242" y="19018"/>
                    </a:cubicBezTo>
                    <a:cubicBezTo>
                      <a:pt x="2033" y="19182"/>
                      <a:pt x="1847" y="19252"/>
                      <a:pt x="1540" y="19276"/>
                    </a:cubicBezTo>
                    <a:cubicBezTo>
                      <a:pt x="2145" y="18895"/>
                      <a:pt x="2273" y="18340"/>
                      <a:pt x="2217" y="17679"/>
                    </a:cubicBezTo>
                    <a:close/>
                    <a:moveTo>
                      <a:pt x="3637" y="17217"/>
                    </a:moveTo>
                    <a:cubicBezTo>
                      <a:pt x="3698" y="17335"/>
                      <a:pt x="3775" y="17440"/>
                      <a:pt x="3813" y="17559"/>
                    </a:cubicBezTo>
                    <a:cubicBezTo>
                      <a:pt x="3971" y="18048"/>
                      <a:pt x="3894" y="18521"/>
                      <a:pt x="3640" y="18952"/>
                    </a:cubicBezTo>
                    <a:cubicBezTo>
                      <a:pt x="3475" y="19229"/>
                      <a:pt x="3257" y="19475"/>
                      <a:pt x="3062" y="19736"/>
                    </a:cubicBezTo>
                    <a:cubicBezTo>
                      <a:pt x="3038" y="19725"/>
                      <a:pt x="3017" y="19714"/>
                      <a:pt x="2994" y="19704"/>
                    </a:cubicBezTo>
                    <a:cubicBezTo>
                      <a:pt x="3466" y="18991"/>
                      <a:pt x="3697" y="18246"/>
                      <a:pt x="3319" y="17419"/>
                    </a:cubicBezTo>
                    <a:cubicBezTo>
                      <a:pt x="3419" y="17356"/>
                      <a:pt x="3510" y="17298"/>
                      <a:pt x="3637" y="17217"/>
                    </a:cubicBezTo>
                    <a:close/>
                    <a:moveTo>
                      <a:pt x="2219" y="17508"/>
                    </a:moveTo>
                    <a:lnTo>
                      <a:pt x="2219" y="17508"/>
                    </a:lnTo>
                    <a:cubicBezTo>
                      <a:pt x="2348" y="17531"/>
                      <a:pt x="2475" y="17542"/>
                      <a:pt x="2592" y="17585"/>
                    </a:cubicBezTo>
                    <a:cubicBezTo>
                      <a:pt x="2646" y="17604"/>
                      <a:pt x="2691" y="17681"/>
                      <a:pt x="2718" y="17742"/>
                    </a:cubicBezTo>
                    <a:cubicBezTo>
                      <a:pt x="2908" y="18177"/>
                      <a:pt x="2928" y="18625"/>
                      <a:pt x="2794" y="19079"/>
                    </a:cubicBezTo>
                    <a:cubicBezTo>
                      <a:pt x="2711" y="19354"/>
                      <a:pt x="2620" y="19626"/>
                      <a:pt x="2498" y="19898"/>
                    </a:cubicBezTo>
                    <a:cubicBezTo>
                      <a:pt x="2511" y="19745"/>
                      <a:pt x="2494" y="19581"/>
                      <a:pt x="2542" y="19438"/>
                    </a:cubicBezTo>
                    <a:cubicBezTo>
                      <a:pt x="2770" y="18754"/>
                      <a:pt x="2623" y="18141"/>
                      <a:pt x="2236" y="17561"/>
                    </a:cubicBezTo>
                    <a:cubicBezTo>
                      <a:pt x="2228" y="17550"/>
                      <a:pt x="2227" y="17533"/>
                      <a:pt x="2219" y="17508"/>
                    </a:cubicBezTo>
                    <a:close/>
                    <a:moveTo>
                      <a:pt x="3245" y="17457"/>
                    </a:moveTo>
                    <a:cubicBezTo>
                      <a:pt x="3357" y="17686"/>
                      <a:pt x="3403" y="17927"/>
                      <a:pt x="3414" y="18173"/>
                    </a:cubicBezTo>
                    <a:cubicBezTo>
                      <a:pt x="3434" y="18592"/>
                      <a:pt x="3309" y="18970"/>
                      <a:pt x="3106" y="19334"/>
                    </a:cubicBezTo>
                    <a:cubicBezTo>
                      <a:pt x="2982" y="19556"/>
                      <a:pt x="2898" y="19802"/>
                      <a:pt x="2794" y="20035"/>
                    </a:cubicBezTo>
                    <a:cubicBezTo>
                      <a:pt x="2768" y="20092"/>
                      <a:pt x="2733" y="20145"/>
                      <a:pt x="2702" y="20199"/>
                    </a:cubicBezTo>
                    <a:cubicBezTo>
                      <a:pt x="2682" y="20194"/>
                      <a:pt x="2661" y="20189"/>
                      <a:pt x="2643" y="20184"/>
                    </a:cubicBezTo>
                    <a:cubicBezTo>
                      <a:pt x="2660" y="20020"/>
                      <a:pt x="2670" y="19854"/>
                      <a:pt x="2700" y="19692"/>
                    </a:cubicBezTo>
                    <a:cubicBezTo>
                      <a:pt x="2721" y="19573"/>
                      <a:pt x="2758" y="19457"/>
                      <a:pt x="2805" y="19346"/>
                    </a:cubicBezTo>
                    <a:cubicBezTo>
                      <a:pt x="3038" y="18781"/>
                      <a:pt x="3021" y="18222"/>
                      <a:pt x="2780" y="17666"/>
                    </a:cubicBezTo>
                    <a:cubicBezTo>
                      <a:pt x="2772" y="17645"/>
                      <a:pt x="2765" y="17624"/>
                      <a:pt x="2758" y="17604"/>
                    </a:cubicBezTo>
                    <a:cubicBezTo>
                      <a:pt x="2757" y="17598"/>
                      <a:pt x="2758" y="17592"/>
                      <a:pt x="2758" y="17579"/>
                    </a:cubicBezTo>
                    <a:cubicBezTo>
                      <a:pt x="2914" y="17540"/>
                      <a:pt x="3073" y="17500"/>
                      <a:pt x="3245" y="17457"/>
                    </a:cubicBezTo>
                    <a:close/>
                    <a:moveTo>
                      <a:pt x="3125" y="1"/>
                    </a:moveTo>
                    <a:cubicBezTo>
                      <a:pt x="3047" y="1"/>
                      <a:pt x="2967" y="8"/>
                      <a:pt x="2883" y="23"/>
                    </a:cubicBezTo>
                    <a:cubicBezTo>
                      <a:pt x="2442" y="100"/>
                      <a:pt x="2138" y="355"/>
                      <a:pt x="1978" y="774"/>
                    </a:cubicBezTo>
                    <a:cubicBezTo>
                      <a:pt x="1882" y="1024"/>
                      <a:pt x="1866" y="1283"/>
                      <a:pt x="2066" y="1484"/>
                    </a:cubicBezTo>
                    <a:cubicBezTo>
                      <a:pt x="2194" y="1613"/>
                      <a:pt x="2345" y="1670"/>
                      <a:pt x="2509" y="1670"/>
                    </a:cubicBezTo>
                    <a:cubicBezTo>
                      <a:pt x="2598" y="1670"/>
                      <a:pt x="2691" y="1653"/>
                      <a:pt x="2786" y="1622"/>
                    </a:cubicBezTo>
                    <a:cubicBezTo>
                      <a:pt x="2863" y="1597"/>
                      <a:pt x="2930" y="1584"/>
                      <a:pt x="2990" y="1584"/>
                    </a:cubicBezTo>
                    <a:cubicBezTo>
                      <a:pt x="3162" y="1584"/>
                      <a:pt x="3270" y="1689"/>
                      <a:pt x="3331" y="1916"/>
                    </a:cubicBezTo>
                    <a:cubicBezTo>
                      <a:pt x="3460" y="2398"/>
                      <a:pt x="3364" y="2872"/>
                      <a:pt x="3261" y="3317"/>
                    </a:cubicBezTo>
                    <a:cubicBezTo>
                      <a:pt x="3184" y="3111"/>
                      <a:pt x="3127" y="2881"/>
                      <a:pt x="3018" y="2677"/>
                    </a:cubicBezTo>
                    <a:cubicBezTo>
                      <a:pt x="2908" y="2475"/>
                      <a:pt x="2729" y="2376"/>
                      <a:pt x="2530" y="2376"/>
                    </a:cubicBezTo>
                    <a:cubicBezTo>
                      <a:pt x="2469" y="2376"/>
                      <a:pt x="2406" y="2385"/>
                      <a:pt x="2342" y="2404"/>
                    </a:cubicBezTo>
                    <a:cubicBezTo>
                      <a:pt x="2088" y="2479"/>
                      <a:pt x="1941" y="2738"/>
                      <a:pt x="2005" y="3001"/>
                    </a:cubicBezTo>
                    <a:cubicBezTo>
                      <a:pt x="2057" y="3211"/>
                      <a:pt x="2256" y="3353"/>
                      <a:pt x="2475" y="3353"/>
                    </a:cubicBezTo>
                    <a:cubicBezTo>
                      <a:pt x="2510" y="3353"/>
                      <a:pt x="2546" y="3349"/>
                      <a:pt x="2582" y="3342"/>
                    </a:cubicBezTo>
                    <a:cubicBezTo>
                      <a:pt x="2611" y="3335"/>
                      <a:pt x="2641" y="3332"/>
                      <a:pt x="2707" y="3325"/>
                    </a:cubicBezTo>
                    <a:lnTo>
                      <a:pt x="2707" y="3325"/>
                    </a:lnTo>
                    <a:cubicBezTo>
                      <a:pt x="2683" y="3576"/>
                      <a:pt x="2685" y="3814"/>
                      <a:pt x="2637" y="4043"/>
                    </a:cubicBezTo>
                    <a:cubicBezTo>
                      <a:pt x="2468" y="4851"/>
                      <a:pt x="2136" y="5599"/>
                      <a:pt x="1743" y="6321"/>
                    </a:cubicBezTo>
                    <a:cubicBezTo>
                      <a:pt x="879" y="7911"/>
                      <a:pt x="296" y="9590"/>
                      <a:pt x="140" y="11406"/>
                    </a:cubicBezTo>
                    <a:cubicBezTo>
                      <a:pt x="0" y="13027"/>
                      <a:pt x="311" y="14555"/>
                      <a:pt x="1040" y="16001"/>
                    </a:cubicBezTo>
                    <a:cubicBezTo>
                      <a:pt x="1175" y="16269"/>
                      <a:pt x="1190" y="16537"/>
                      <a:pt x="1144" y="16818"/>
                    </a:cubicBezTo>
                    <a:cubicBezTo>
                      <a:pt x="1121" y="16960"/>
                      <a:pt x="1045" y="17055"/>
                      <a:pt x="900" y="17097"/>
                    </a:cubicBezTo>
                    <a:cubicBezTo>
                      <a:pt x="533" y="17205"/>
                      <a:pt x="379" y="17480"/>
                      <a:pt x="347" y="17836"/>
                    </a:cubicBezTo>
                    <a:cubicBezTo>
                      <a:pt x="315" y="18188"/>
                      <a:pt x="536" y="18434"/>
                      <a:pt x="848" y="18434"/>
                    </a:cubicBezTo>
                    <a:cubicBezTo>
                      <a:pt x="906" y="18434"/>
                      <a:pt x="966" y="18426"/>
                      <a:pt x="1029" y="18408"/>
                    </a:cubicBezTo>
                    <a:cubicBezTo>
                      <a:pt x="1156" y="18373"/>
                      <a:pt x="1293" y="18304"/>
                      <a:pt x="1379" y="18208"/>
                    </a:cubicBezTo>
                    <a:cubicBezTo>
                      <a:pt x="1513" y="18061"/>
                      <a:pt x="1604" y="17879"/>
                      <a:pt x="1710" y="17717"/>
                    </a:cubicBezTo>
                    <a:cubicBezTo>
                      <a:pt x="1709" y="17716"/>
                      <a:pt x="1709" y="17716"/>
                      <a:pt x="1709" y="17716"/>
                    </a:cubicBezTo>
                    <a:lnTo>
                      <a:pt x="1709" y="17716"/>
                    </a:lnTo>
                    <a:cubicBezTo>
                      <a:pt x="1709" y="17716"/>
                      <a:pt x="1720" y="17730"/>
                      <a:pt x="1726" y="17746"/>
                    </a:cubicBezTo>
                    <a:cubicBezTo>
                      <a:pt x="1880" y="18261"/>
                      <a:pt x="1847" y="18733"/>
                      <a:pt x="1434" y="19130"/>
                    </a:cubicBezTo>
                    <a:cubicBezTo>
                      <a:pt x="1389" y="19173"/>
                      <a:pt x="1389" y="19262"/>
                      <a:pt x="1366" y="19329"/>
                    </a:cubicBezTo>
                    <a:cubicBezTo>
                      <a:pt x="1427" y="19347"/>
                      <a:pt x="1488" y="19385"/>
                      <a:pt x="1546" y="19385"/>
                    </a:cubicBezTo>
                    <a:cubicBezTo>
                      <a:pt x="1549" y="19385"/>
                      <a:pt x="1552" y="19385"/>
                      <a:pt x="1555" y="19384"/>
                    </a:cubicBezTo>
                    <a:cubicBezTo>
                      <a:pt x="1817" y="19365"/>
                      <a:pt x="2063" y="19291"/>
                      <a:pt x="2273" y="19125"/>
                    </a:cubicBezTo>
                    <a:cubicBezTo>
                      <a:pt x="2357" y="19058"/>
                      <a:pt x="2437" y="18986"/>
                      <a:pt x="2554" y="18883"/>
                    </a:cubicBezTo>
                    <a:lnTo>
                      <a:pt x="2554" y="18883"/>
                    </a:lnTo>
                    <a:cubicBezTo>
                      <a:pt x="2502" y="19129"/>
                      <a:pt x="2454" y="19331"/>
                      <a:pt x="2418" y="19533"/>
                    </a:cubicBezTo>
                    <a:cubicBezTo>
                      <a:pt x="2368" y="19808"/>
                      <a:pt x="2407" y="20070"/>
                      <a:pt x="2561" y="20308"/>
                    </a:cubicBezTo>
                    <a:cubicBezTo>
                      <a:pt x="2599" y="20367"/>
                      <a:pt x="2631" y="20396"/>
                      <a:pt x="2662" y="20396"/>
                    </a:cubicBezTo>
                    <a:cubicBezTo>
                      <a:pt x="2694" y="20396"/>
                      <a:pt x="2726" y="20364"/>
                      <a:pt x="2764" y="20303"/>
                    </a:cubicBezTo>
                    <a:cubicBezTo>
                      <a:pt x="2807" y="20232"/>
                      <a:pt x="2840" y="20154"/>
                      <a:pt x="2892" y="20091"/>
                    </a:cubicBezTo>
                    <a:cubicBezTo>
                      <a:pt x="3091" y="19843"/>
                      <a:pt x="3304" y="19605"/>
                      <a:pt x="3501" y="19357"/>
                    </a:cubicBezTo>
                    <a:cubicBezTo>
                      <a:pt x="3768" y="19018"/>
                      <a:pt x="3947" y="18636"/>
                      <a:pt x="3989" y="18203"/>
                    </a:cubicBezTo>
                    <a:cubicBezTo>
                      <a:pt x="4025" y="17825"/>
                      <a:pt x="3978" y="17458"/>
                      <a:pt x="3718" y="17153"/>
                    </a:cubicBezTo>
                    <a:cubicBezTo>
                      <a:pt x="3740" y="17127"/>
                      <a:pt x="3754" y="17111"/>
                      <a:pt x="3770" y="17095"/>
                    </a:cubicBezTo>
                    <a:cubicBezTo>
                      <a:pt x="4345" y="16494"/>
                      <a:pt x="4530" y="15789"/>
                      <a:pt x="4334" y="14984"/>
                    </a:cubicBezTo>
                    <a:cubicBezTo>
                      <a:pt x="4213" y="14491"/>
                      <a:pt x="3805" y="14122"/>
                      <a:pt x="3356" y="14122"/>
                    </a:cubicBezTo>
                    <a:cubicBezTo>
                      <a:pt x="3350" y="14122"/>
                      <a:pt x="3343" y="14122"/>
                      <a:pt x="3336" y="14123"/>
                    </a:cubicBezTo>
                    <a:cubicBezTo>
                      <a:pt x="2774" y="14137"/>
                      <a:pt x="2279" y="14297"/>
                      <a:pt x="2049" y="14885"/>
                    </a:cubicBezTo>
                    <a:cubicBezTo>
                      <a:pt x="2042" y="14899"/>
                      <a:pt x="2030" y="14911"/>
                      <a:pt x="2005" y="14944"/>
                    </a:cubicBezTo>
                    <a:cubicBezTo>
                      <a:pt x="1936" y="14851"/>
                      <a:pt x="1866" y="14767"/>
                      <a:pt x="1809" y="14677"/>
                    </a:cubicBezTo>
                    <a:cubicBezTo>
                      <a:pt x="1499" y="14189"/>
                      <a:pt x="1367" y="13640"/>
                      <a:pt x="1282" y="13077"/>
                    </a:cubicBezTo>
                    <a:cubicBezTo>
                      <a:pt x="1125" y="12027"/>
                      <a:pt x="1228" y="10984"/>
                      <a:pt x="1386" y="9941"/>
                    </a:cubicBezTo>
                    <a:cubicBezTo>
                      <a:pt x="1396" y="9994"/>
                      <a:pt x="1405" y="10046"/>
                      <a:pt x="1412" y="10098"/>
                    </a:cubicBezTo>
                    <a:cubicBezTo>
                      <a:pt x="1576" y="10986"/>
                      <a:pt x="1867" y="11831"/>
                      <a:pt x="2308" y="12619"/>
                    </a:cubicBezTo>
                    <a:cubicBezTo>
                      <a:pt x="2608" y="13155"/>
                      <a:pt x="3048" y="13543"/>
                      <a:pt x="3631" y="13751"/>
                    </a:cubicBezTo>
                    <a:cubicBezTo>
                      <a:pt x="3710" y="13779"/>
                      <a:pt x="3791" y="13796"/>
                      <a:pt x="3869" y="13796"/>
                    </a:cubicBezTo>
                    <a:cubicBezTo>
                      <a:pt x="3988" y="13796"/>
                      <a:pt x="4102" y="13757"/>
                      <a:pt x="4200" y="13658"/>
                    </a:cubicBezTo>
                    <a:cubicBezTo>
                      <a:pt x="4370" y="13489"/>
                      <a:pt x="4385" y="13279"/>
                      <a:pt x="4330" y="13059"/>
                    </a:cubicBezTo>
                    <a:cubicBezTo>
                      <a:pt x="4310" y="12986"/>
                      <a:pt x="4283" y="12908"/>
                      <a:pt x="4237" y="12850"/>
                    </a:cubicBezTo>
                    <a:cubicBezTo>
                      <a:pt x="4116" y="12695"/>
                      <a:pt x="3983" y="12550"/>
                      <a:pt x="3852" y="12403"/>
                    </a:cubicBezTo>
                    <a:cubicBezTo>
                      <a:pt x="3814" y="12361"/>
                      <a:pt x="3771" y="12327"/>
                      <a:pt x="3715" y="12277"/>
                    </a:cubicBezTo>
                    <a:cubicBezTo>
                      <a:pt x="3766" y="12263"/>
                      <a:pt x="3787" y="12258"/>
                      <a:pt x="3808" y="12253"/>
                    </a:cubicBezTo>
                    <a:cubicBezTo>
                      <a:pt x="4164" y="12165"/>
                      <a:pt x="4339" y="11950"/>
                      <a:pt x="4314" y="11630"/>
                    </a:cubicBezTo>
                    <a:cubicBezTo>
                      <a:pt x="4288" y="11308"/>
                      <a:pt x="4065" y="11101"/>
                      <a:pt x="3709" y="11070"/>
                    </a:cubicBezTo>
                    <a:cubicBezTo>
                      <a:pt x="3639" y="11064"/>
                      <a:pt x="3570" y="11054"/>
                      <a:pt x="3501" y="11044"/>
                    </a:cubicBezTo>
                    <a:cubicBezTo>
                      <a:pt x="3550" y="11008"/>
                      <a:pt x="3600" y="10995"/>
                      <a:pt x="3651" y="10979"/>
                    </a:cubicBezTo>
                    <a:cubicBezTo>
                      <a:pt x="4038" y="10855"/>
                      <a:pt x="4366" y="10444"/>
                      <a:pt x="4382" y="10063"/>
                    </a:cubicBezTo>
                    <a:cubicBezTo>
                      <a:pt x="4393" y="9812"/>
                      <a:pt x="4191" y="9559"/>
                      <a:pt x="3959" y="9533"/>
                    </a:cubicBezTo>
                    <a:cubicBezTo>
                      <a:pt x="3943" y="9531"/>
                      <a:pt x="3927" y="9531"/>
                      <a:pt x="3912" y="9531"/>
                    </a:cubicBezTo>
                    <a:cubicBezTo>
                      <a:pt x="3696" y="9531"/>
                      <a:pt x="3525" y="9697"/>
                      <a:pt x="3484" y="9959"/>
                    </a:cubicBezTo>
                    <a:cubicBezTo>
                      <a:pt x="3472" y="10034"/>
                      <a:pt x="3467" y="10108"/>
                      <a:pt x="3457" y="10196"/>
                    </a:cubicBezTo>
                    <a:cubicBezTo>
                      <a:pt x="3209" y="10137"/>
                      <a:pt x="3047" y="9989"/>
                      <a:pt x="2929" y="9791"/>
                    </a:cubicBezTo>
                    <a:cubicBezTo>
                      <a:pt x="2614" y="9262"/>
                      <a:pt x="2460" y="8682"/>
                      <a:pt x="2493" y="8074"/>
                    </a:cubicBezTo>
                    <a:cubicBezTo>
                      <a:pt x="2525" y="7462"/>
                      <a:pt x="2613" y="6851"/>
                      <a:pt x="2697" y="6241"/>
                    </a:cubicBezTo>
                    <a:cubicBezTo>
                      <a:pt x="2718" y="6081"/>
                      <a:pt x="2815" y="5930"/>
                      <a:pt x="2888" y="5754"/>
                    </a:cubicBezTo>
                    <a:cubicBezTo>
                      <a:pt x="2920" y="5795"/>
                      <a:pt x="2930" y="5801"/>
                      <a:pt x="2931" y="5810"/>
                    </a:cubicBezTo>
                    <a:cubicBezTo>
                      <a:pt x="2940" y="5858"/>
                      <a:pt x="2949" y="5907"/>
                      <a:pt x="2955" y="5956"/>
                    </a:cubicBezTo>
                    <a:cubicBezTo>
                      <a:pt x="2997" y="6284"/>
                      <a:pt x="3124" y="6571"/>
                      <a:pt x="3368" y="6797"/>
                    </a:cubicBezTo>
                    <a:cubicBezTo>
                      <a:pt x="3492" y="6911"/>
                      <a:pt x="3633" y="6968"/>
                      <a:pt x="3770" y="6968"/>
                    </a:cubicBezTo>
                    <a:cubicBezTo>
                      <a:pt x="3945" y="6968"/>
                      <a:pt x="4113" y="6874"/>
                      <a:pt x="4225" y="6687"/>
                    </a:cubicBezTo>
                    <a:cubicBezTo>
                      <a:pt x="4315" y="6535"/>
                      <a:pt x="4375" y="6355"/>
                      <a:pt x="4406" y="6181"/>
                    </a:cubicBezTo>
                    <a:cubicBezTo>
                      <a:pt x="4449" y="5929"/>
                      <a:pt x="4324" y="5713"/>
                      <a:pt x="4158" y="5682"/>
                    </a:cubicBezTo>
                    <a:cubicBezTo>
                      <a:pt x="4144" y="5680"/>
                      <a:pt x="4129" y="5678"/>
                      <a:pt x="4114" y="5678"/>
                    </a:cubicBezTo>
                    <a:cubicBezTo>
                      <a:pt x="3946" y="5678"/>
                      <a:pt x="3772" y="5846"/>
                      <a:pt x="3719" y="6073"/>
                    </a:cubicBezTo>
                    <a:cubicBezTo>
                      <a:pt x="3703" y="6143"/>
                      <a:pt x="3693" y="6217"/>
                      <a:pt x="3679" y="6293"/>
                    </a:cubicBezTo>
                    <a:cubicBezTo>
                      <a:pt x="3470" y="6181"/>
                      <a:pt x="3370" y="6026"/>
                      <a:pt x="3359" y="5760"/>
                    </a:cubicBezTo>
                    <a:cubicBezTo>
                      <a:pt x="3339" y="5330"/>
                      <a:pt x="3424" y="4919"/>
                      <a:pt x="3611" y="4529"/>
                    </a:cubicBezTo>
                    <a:cubicBezTo>
                      <a:pt x="3979" y="3765"/>
                      <a:pt x="4335" y="2992"/>
                      <a:pt x="4392" y="2132"/>
                    </a:cubicBezTo>
                    <a:cubicBezTo>
                      <a:pt x="4431" y="1541"/>
                      <a:pt x="4351" y="968"/>
                      <a:pt x="3994" y="466"/>
                    </a:cubicBezTo>
                    <a:cubicBezTo>
                      <a:pt x="3768" y="150"/>
                      <a:pt x="3475" y="1"/>
                      <a:pt x="3125"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 name="Google Shape;1662;p7"/>
              <p:cNvSpPr/>
              <p:nvPr/>
            </p:nvSpPr>
            <p:spPr>
              <a:xfrm>
                <a:off x="689851" y="2052951"/>
                <a:ext cx="453488" cy="850606"/>
              </a:xfrm>
              <a:custGeom>
                <a:avLst/>
                <a:gdLst/>
                <a:ahLst/>
                <a:cxnLst/>
                <a:rect l="l" t="t" r="r" b="b"/>
                <a:pathLst>
                  <a:path w="7369" h="13822" extrusionOk="0">
                    <a:moveTo>
                      <a:pt x="4336" y="1296"/>
                    </a:moveTo>
                    <a:lnTo>
                      <a:pt x="4336" y="1296"/>
                    </a:lnTo>
                    <a:cubicBezTo>
                      <a:pt x="4824" y="1754"/>
                      <a:pt x="5306" y="2205"/>
                      <a:pt x="5789" y="2656"/>
                    </a:cubicBezTo>
                    <a:cubicBezTo>
                      <a:pt x="5781" y="2677"/>
                      <a:pt x="5775" y="2698"/>
                      <a:pt x="5766" y="2721"/>
                    </a:cubicBezTo>
                    <a:cubicBezTo>
                      <a:pt x="5533" y="2653"/>
                      <a:pt x="5302" y="2575"/>
                      <a:pt x="5066" y="2519"/>
                    </a:cubicBezTo>
                    <a:cubicBezTo>
                      <a:pt x="4741" y="2442"/>
                      <a:pt x="4525" y="2253"/>
                      <a:pt x="4358" y="1963"/>
                    </a:cubicBezTo>
                    <a:cubicBezTo>
                      <a:pt x="4217" y="1723"/>
                      <a:pt x="4277" y="1513"/>
                      <a:pt x="4336" y="1296"/>
                    </a:cubicBezTo>
                    <a:close/>
                    <a:moveTo>
                      <a:pt x="4188" y="1874"/>
                    </a:moveTo>
                    <a:cubicBezTo>
                      <a:pt x="4268" y="2070"/>
                      <a:pt x="4405" y="2247"/>
                      <a:pt x="4397" y="2417"/>
                    </a:cubicBezTo>
                    <a:cubicBezTo>
                      <a:pt x="4381" y="2779"/>
                      <a:pt x="4237" y="3118"/>
                      <a:pt x="4064" y="3459"/>
                    </a:cubicBezTo>
                    <a:cubicBezTo>
                      <a:pt x="3751" y="3000"/>
                      <a:pt x="3843" y="2397"/>
                      <a:pt x="4188" y="1874"/>
                    </a:cubicBezTo>
                    <a:close/>
                    <a:moveTo>
                      <a:pt x="3021" y="2733"/>
                    </a:moveTo>
                    <a:cubicBezTo>
                      <a:pt x="2929" y="2973"/>
                      <a:pt x="2841" y="3218"/>
                      <a:pt x="2741" y="3456"/>
                    </a:cubicBezTo>
                    <a:cubicBezTo>
                      <a:pt x="2717" y="3511"/>
                      <a:pt x="2651" y="3551"/>
                      <a:pt x="2597" y="3585"/>
                    </a:cubicBezTo>
                    <a:cubicBezTo>
                      <a:pt x="2315" y="3773"/>
                      <a:pt x="1997" y="3795"/>
                      <a:pt x="1659" y="3795"/>
                    </a:cubicBezTo>
                    <a:cubicBezTo>
                      <a:pt x="1628" y="3795"/>
                      <a:pt x="1596" y="3794"/>
                      <a:pt x="1564" y="3794"/>
                    </a:cubicBezTo>
                    <a:cubicBezTo>
                      <a:pt x="1675" y="3465"/>
                      <a:pt x="1854" y="3210"/>
                      <a:pt x="2165" y="3074"/>
                    </a:cubicBezTo>
                    <a:cubicBezTo>
                      <a:pt x="2443" y="2953"/>
                      <a:pt x="2729" y="2849"/>
                      <a:pt x="3021" y="2733"/>
                    </a:cubicBezTo>
                    <a:close/>
                    <a:moveTo>
                      <a:pt x="3904" y="3359"/>
                    </a:moveTo>
                    <a:cubicBezTo>
                      <a:pt x="4015" y="3605"/>
                      <a:pt x="4127" y="3852"/>
                      <a:pt x="4234" y="4086"/>
                    </a:cubicBezTo>
                    <a:cubicBezTo>
                      <a:pt x="4043" y="4065"/>
                      <a:pt x="3888" y="4047"/>
                      <a:pt x="3708" y="4026"/>
                    </a:cubicBezTo>
                    <a:cubicBezTo>
                      <a:pt x="3754" y="3821"/>
                      <a:pt x="3807" y="3593"/>
                      <a:pt x="3860" y="3365"/>
                    </a:cubicBezTo>
                    <a:cubicBezTo>
                      <a:pt x="3875" y="3363"/>
                      <a:pt x="3890" y="3361"/>
                      <a:pt x="3904" y="3359"/>
                    </a:cubicBezTo>
                    <a:close/>
                    <a:moveTo>
                      <a:pt x="4729" y="2513"/>
                    </a:moveTo>
                    <a:cubicBezTo>
                      <a:pt x="4763" y="2526"/>
                      <a:pt x="4813" y="2546"/>
                      <a:pt x="4865" y="2561"/>
                    </a:cubicBezTo>
                    <a:cubicBezTo>
                      <a:pt x="5165" y="2640"/>
                      <a:pt x="5465" y="2731"/>
                      <a:pt x="5770" y="2793"/>
                    </a:cubicBezTo>
                    <a:cubicBezTo>
                      <a:pt x="5871" y="2813"/>
                      <a:pt x="5938" y="2833"/>
                      <a:pt x="5993" y="2921"/>
                    </a:cubicBezTo>
                    <a:cubicBezTo>
                      <a:pt x="6333" y="3465"/>
                      <a:pt x="6142" y="4032"/>
                      <a:pt x="6100" y="4612"/>
                    </a:cubicBezTo>
                    <a:cubicBezTo>
                      <a:pt x="5749" y="4517"/>
                      <a:pt x="5432" y="4407"/>
                      <a:pt x="5168" y="4194"/>
                    </a:cubicBezTo>
                    <a:cubicBezTo>
                      <a:pt x="5061" y="4107"/>
                      <a:pt x="4947" y="3975"/>
                      <a:pt x="4923" y="3847"/>
                    </a:cubicBezTo>
                    <a:cubicBezTo>
                      <a:pt x="4839" y="3408"/>
                      <a:pt x="4792" y="2960"/>
                      <a:pt x="4729" y="2513"/>
                    </a:cubicBezTo>
                    <a:close/>
                    <a:moveTo>
                      <a:pt x="4564" y="2514"/>
                    </a:moveTo>
                    <a:lnTo>
                      <a:pt x="4564" y="2514"/>
                    </a:lnTo>
                    <a:cubicBezTo>
                      <a:pt x="4566" y="2514"/>
                      <a:pt x="4578" y="2523"/>
                      <a:pt x="4581" y="2534"/>
                    </a:cubicBezTo>
                    <a:cubicBezTo>
                      <a:pt x="4668" y="3041"/>
                      <a:pt x="4753" y="3547"/>
                      <a:pt x="4839" y="4054"/>
                    </a:cubicBezTo>
                    <a:cubicBezTo>
                      <a:pt x="4840" y="4058"/>
                      <a:pt x="4839" y="4065"/>
                      <a:pt x="4836" y="4070"/>
                    </a:cubicBezTo>
                    <a:cubicBezTo>
                      <a:pt x="4688" y="4365"/>
                      <a:pt x="4540" y="4660"/>
                      <a:pt x="4391" y="4956"/>
                    </a:cubicBezTo>
                    <a:cubicBezTo>
                      <a:pt x="4374" y="4949"/>
                      <a:pt x="4355" y="4944"/>
                      <a:pt x="4339" y="4938"/>
                    </a:cubicBezTo>
                    <a:cubicBezTo>
                      <a:pt x="4452" y="4487"/>
                      <a:pt x="4375" y="4066"/>
                      <a:pt x="4161" y="3665"/>
                    </a:cubicBezTo>
                    <a:cubicBezTo>
                      <a:pt x="4146" y="3635"/>
                      <a:pt x="4136" y="3587"/>
                      <a:pt x="4148" y="3558"/>
                    </a:cubicBezTo>
                    <a:cubicBezTo>
                      <a:pt x="4285" y="3208"/>
                      <a:pt x="4426" y="2860"/>
                      <a:pt x="4564" y="2515"/>
                    </a:cubicBezTo>
                    <a:cubicBezTo>
                      <a:pt x="4564" y="2515"/>
                      <a:pt x="4564" y="2514"/>
                      <a:pt x="4564" y="2514"/>
                    </a:cubicBezTo>
                    <a:close/>
                    <a:moveTo>
                      <a:pt x="3768" y="2732"/>
                    </a:moveTo>
                    <a:lnTo>
                      <a:pt x="3768" y="2732"/>
                    </a:lnTo>
                    <a:cubicBezTo>
                      <a:pt x="3813" y="3046"/>
                      <a:pt x="3766" y="3319"/>
                      <a:pt x="3689" y="3591"/>
                    </a:cubicBezTo>
                    <a:cubicBezTo>
                      <a:pt x="3648" y="3737"/>
                      <a:pt x="3644" y="3893"/>
                      <a:pt x="3620" y="4044"/>
                    </a:cubicBezTo>
                    <a:cubicBezTo>
                      <a:pt x="3609" y="4110"/>
                      <a:pt x="3599" y="4182"/>
                      <a:pt x="3566" y="4239"/>
                    </a:cubicBezTo>
                    <a:cubicBezTo>
                      <a:pt x="3480" y="4399"/>
                      <a:pt x="3487" y="4595"/>
                      <a:pt x="3601" y="4732"/>
                    </a:cubicBezTo>
                    <a:cubicBezTo>
                      <a:pt x="3659" y="4801"/>
                      <a:pt x="3726" y="4837"/>
                      <a:pt x="3799" y="4837"/>
                    </a:cubicBezTo>
                    <a:cubicBezTo>
                      <a:pt x="3839" y="4837"/>
                      <a:pt x="3882" y="4826"/>
                      <a:pt x="3926" y="4804"/>
                    </a:cubicBezTo>
                    <a:cubicBezTo>
                      <a:pt x="4048" y="4744"/>
                      <a:pt x="4123" y="4652"/>
                      <a:pt x="4071" y="4457"/>
                    </a:cubicBezTo>
                    <a:lnTo>
                      <a:pt x="4071" y="4457"/>
                    </a:lnTo>
                    <a:cubicBezTo>
                      <a:pt x="4024" y="4530"/>
                      <a:pt x="4004" y="4577"/>
                      <a:pt x="3969" y="4605"/>
                    </a:cubicBezTo>
                    <a:cubicBezTo>
                      <a:pt x="3916" y="4646"/>
                      <a:pt x="3850" y="4707"/>
                      <a:pt x="3795" y="4707"/>
                    </a:cubicBezTo>
                    <a:cubicBezTo>
                      <a:pt x="3792" y="4707"/>
                      <a:pt x="3789" y="4707"/>
                      <a:pt x="3785" y="4706"/>
                    </a:cubicBezTo>
                    <a:cubicBezTo>
                      <a:pt x="3726" y="4698"/>
                      <a:pt x="3661" y="4620"/>
                      <a:pt x="3632" y="4558"/>
                    </a:cubicBezTo>
                    <a:cubicBezTo>
                      <a:pt x="3576" y="4436"/>
                      <a:pt x="3620" y="4322"/>
                      <a:pt x="3718" y="4231"/>
                    </a:cubicBezTo>
                    <a:cubicBezTo>
                      <a:pt x="3779" y="4174"/>
                      <a:pt x="3847" y="4140"/>
                      <a:pt x="3921" y="4140"/>
                    </a:cubicBezTo>
                    <a:cubicBezTo>
                      <a:pt x="3958" y="4140"/>
                      <a:pt x="3996" y="4148"/>
                      <a:pt x="4035" y="4167"/>
                    </a:cubicBezTo>
                    <a:cubicBezTo>
                      <a:pt x="4167" y="4228"/>
                      <a:pt x="4235" y="4338"/>
                      <a:pt x="4238" y="4482"/>
                    </a:cubicBezTo>
                    <a:cubicBezTo>
                      <a:pt x="4243" y="4689"/>
                      <a:pt x="4051" y="4967"/>
                      <a:pt x="3859" y="5041"/>
                    </a:cubicBezTo>
                    <a:cubicBezTo>
                      <a:pt x="3810" y="5060"/>
                      <a:pt x="3760" y="5068"/>
                      <a:pt x="3712" y="5068"/>
                    </a:cubicBezTo>
                    <a:cubicBezTo>
                      <a:pt x="3496" y="5068"/>
                      <a:pt x="3308" y="4892"/>
                      <a:pt x="3318" y="4658"/>
                    </a:cubicBezTo>
                    <a:cubicBezTo>
                      <a:pt x="3347" y="4038"/>
                      <a:pt x="3472" y="3438"/>
                      <a:pt x="3701" y="2860"/>
                    </a:cubicBezTo>
                    <a:cubicBezTo>
                      <a:pt x="3715" y="2823"/>
                      <a:pt x="3738" y="2789"/>
                      <a:pt x="3768" y="2732"/>
                    </a:cubicBezTo>
                    <a:close/>
                    <a:moveTo>
                      <a:pt x="2661" y="3673"/>
                    </a:moveTo>
                    <a:lnTo>
                      <a:pt x="2661" y="3673"/>
                    </a:lnTo>
                    <a:cubicBezTo>
                      <a:pt x="2655" y="3723"/>
                      <a:pt x="2655" y="3743"/>
                      <a:pt x="2650" y="3763"/>
                    </a:cubicBezTo>
                    <a:cubicBezTo>
                      <a:pt x="2577" y="4060"/>
                      <a:pt x="2386" y="4275"/>
                      <a:pt x="2162" y="4469"/>
                    </a:cubicBezTo>
                    <a:cubicBezTo>
                      <a:pt x="1977" y="4631"/>
                      <a:pt x="1791" y="4794"/>
                      <a:pt x="1602" y="4953"/>
                    </a:cubicBezTo>
                    <a:cubicBezTo>
                      <a:pt x="1533" y="5013"/>
                      <a:pt x="1462" y="5078"/>
                      <a:pt x="1380" y="5111"/>
                    </a:cubicBezTo>
                    <a:cubicBezTo>
                      <a:pt x="1142" y="5205"/>
                      <a:pt x="898" y="5284"/>
                      <a:pt x="656" y="5365"/>
                    </a:cubicBezTo>
                    <a:cubicBezTo>
                      <a:pt x="646" y="5351"/>
                      <a:pt x="637" y="5338"/>
                      <a:pt x="628" y="5324"/>
                    </a:cubicBezTo>
                    <a:cubicBezTo>
                      <a:pt x="705" y="5116"/>
                      <a:pt x="824" y="4933"/>
                      <a:pt x="1017" y="4814"/>
                    </a:cubicBezTo>
                    <a:cubicBezTo>
                      <a:pt x="1308" y="4632"/>
                      <a:pt x="1513" y="4401"/>
                      <a:pt x="1508" y="4034"/>
                    </a:cubicBezTo>
                    <a:cubicBezTo>
                      <a:pt x="1505" y="3938"/>
                      <a:pt x="1559" y="3890"/>
                      <a:pt x="1650" y="3890"/>
                    </a:cubicBezTo>
                    <a:cubicBezTo>
                      <a:pt x="1655" y="3890"/>
                      <a:pt x="1660" y="3890"/>
                      <a:pt x="1665" y="3890"/>
                    </a:cubicBezTo>
                    <a:cubicBezTo>
                      <a:pt x="1711" y="3893"/>
                      <a:pt x="1758" y="3894"/>
                      <a:pt x="1805" y="3894"/>
                    </a:cubicBezTo>
                    <a:cubicBezTo>
                      <a:pt x="2099" y="3894"/>
                      <a:pt x="2385" y="3841"/>
                      <a:pt x="2661" y="3673"/>
                    </a:cubicBezTo>
                    <a:close/>
                    <a:moveTo>
                      <a:pt x="2464" y="4348"/>
                    </a:moveTo>
                    <a:cubicBezTo>
                      <a:pt x="2479" y="4355"/>
                      <a:pt x="2493" y="4364"/>
                      <a:pt x="2506" y="4373"/>
                    </a:cubicBezTo>
                    <a:cubicBezTo>
                      <a:pt x="2418" y="4756"/>
                      <a:pt x="2321" y="5138"/>
                      <a:pt x="2243" y="5524"/>
                    </a:cubicBezTo>
                    <a:cubicBezTo>
                      <a:pt x="2191" y="5780"/>
                      <a:pt x="2025" y="5899"/>
                      <a:pt x="1770" y="5974"/>
                    </a:cubicBezTo>
                    <a:cubicBezTo>
                      <a:pt x="1709" y="5732"/>
                      <a:pt x="1647" y="5499"/>
                      <a:pt x="1596" y="5266"/>
                    </a:cubicBezTo>
                    <a:cubicBezTo>
                      <a:pt x="1585" y="5214"/>
                      <a:pt x="1600" y="5133"/>
                      <a:pt x="1634" y="5101"/>
                    </a:cubicBezTo>
                    <a:cubicBezTo>
                      <a:pt x="1906" y="4845"/>
                      <a:pt x="2186" y="4598"/>
                      <a:pt x="2464" y="4348"/>
                    </a:cubicBezTo>
                    <a:close/>
                    <a:moveTo>
                      <a:pt x="1372" y="5261"/>
                    </a:moveTo>
                    <a:lnTo>
                      <a:pt x="1372" y="5261"/>
                    </a:lnTo>
                    <a:cubicBezTo>
                      <a:pt x="1166" y="5587"/>
                      <a:pt x="1114" y="5933"/>
                      <a:pt x="1070" y="6281"/>
                    </a:cubicBezTo>
                    <a:cubicBezTo>
                      <a:pt x="1064" y="6323"/>
                      <a:pt x="1031" y="6376"/>
                      <a:pt x="996" y="6394"/>
                    </a:cubicBezTo>
                    <a:cubicBezTo>
                      <a:pt x="866" y="6461"/>
                      <a:pt x="730" y="6517"/>
                      <a:pt x="594" y="6576"/>
                    </a:cubicBezTo>
                    <a:cubicBezTo>
                      <a:pt x="574" y="6568"/>
                      <a:pt x="552" y="6559"/>
                      <a:pt x="531" y="6550"/>
                    </a:cubicBezTo>
                    <a:cubicBezTo>
                      <a:pt x="532" y="6252"/>
                      <a:pt x="534" y="5953"/>
                      <a:pt x="536" y="5654"/>
                    </a:cubicBezTo>
                    <a:cubicBezTo>
                      <a:pt x="536" y="5546"/>
                      <a:pt x="591" y="5478"/>
                      <a:pt x="692" y="5449"/>
                    </a:cubicBezTo>
                    <a:cubicBezTo>
                      <a:pt x="908" y="5387"/>
                      <a:pt x="1126" y="5328"/>
                      <a:pt x="1372" y="5261"/>
                    </a:cubicBezTo>
                    <a:close/>
                    <a:moveTo>
                      <a:pt x="4898" y="4297"/>
                    </a:moveTo>
                    <a:cubicBezTo>
                      <a:pt x="5046" y="4607"/>
                      <a:pt x="5194" y="4907"/>
                      <a:pt x="5334" y="5211"/>
                    </a:cubicBezTo>
                    <a:cubicBezTo>
                      <a:pt x="5373" y="5300"/>
                      <a:pt x="5422" y="5402"/>
                      <a:pt x="5412" y="5493"/>
                    </a:cubicBezTo>
                    <a:cubicBezTo>
                      <a:pt x="5363" y="5919"/>
                      <a:pt x="5279" y="6338"/>
                      <a:pt x="5098" y="6739"/>
                    </a:cubicBezTo>
                    <a:cubicBezTo>
                      <a:pt x="4970" y="6656"/>
                      <a:pt x="4860" y="6575"/>
                      <a:pt x="4741" y="6510"/>
                    </a:cubicBezTo>
                    <a:cubicBezTo>
                      <a:pt x="4262" y="6249"/>
                      <a:pt x="4086" y="5619"/>
                      <a:pt x="4366" y="5148"/>
                    </a:cubicBezTo>
                    <a:cubicBezTo>
                      <a:pt x="4529" y="4875"/>
                      <a:pt x="4695" y="4603"/>
                      <a:pt x="4861" y="4332"/>
                    </a:cubicBezTo>
                    <a:cubicBezTo>
                      <a:pt x="4870" y="4317"/>
                      <a:pt x="4887" y="4306"/>
                      <a:pt x="4898" y="4297"/>
                    </a:cubicBezTo>
                    <a:close/>
                    <a:moveTo>
                      <a:pt x="5004" y="4272"/>
                    </a:moveTo>
                    <a:lnTo>
                      <a:pt x="5004" y="4272"/>
                    </a:lnTo>
                    <a:cubicBezTo>
                      <a:pt x="5092" y="4318"/>
                      <a:pt x="5133" y="4343"/>
                      <a:pt x="5176" y="4362"/>
                    </a:cubicBezTo>
                    <a:cubicBezTo>
                      <a:pt x="5399" y="4467"/>
                      <a:pt x="5618" y="4587"/>
                      <a:pt x="5848" y="4668"/>
                    </a:cubicBezTo>
                    <a:cubicBezTo>
                      <a:pt x="6021" y="4727"/>
                      <a:pt x="6142" y="4792"/>
                      <a:pt x="6184" y="4987"/>
                    </a:cubicBezTo>
                    <a:cubicBezTo>
                      <a:pt x="6207" y="5087"/>
                      <a:pt x="6286" y="5178"/>
                      <a:pt x="6347" y="5269"/>
                    </a:cubicBezTo>
                    <a:cubicBezTo>
                      <a:pt x="6421" y="5383"/>
                      <a:pt x="6516" y="5488"/>
                      <a:pt x="6581" y="5607"/>
                    </a:cubicBezTo>
                    <a:cubicBezTo>
                      <a:pt x="6783" y="5972"/>
                      <a:pt x="6807" y="6351"/>
                      <a:pt x="6638" y="6761"/>
                    </a:cubicBezTo>
                    <a:cubicBezTo>
                      <a:pt x="6217" y="6402"/>
                      <a:pt x="5867" y="6012"/>
                      <a:pt x="5564" y="5579"/>
                    </a:cubicBezTo>
                    <a:cubicBezTo>
                      <a:pt x="5553" y="5561"/>
                      <a:pt x="5552" y="5538"/>
                      <a:pt x="5542" y="5517"/>
                    </a:cubicBezTo>
                    <a:cubicBezTo>
                      <a:pt x="5432" y="5248"/>
                      <a:pt x="5319" y="4982"/>
                      <a:pt x="5206" y="4714"/>
                    </a:cubicBezTo>
                    <a:cubicBezTo>
                      <a:pt x="5149" y="4580"/>
                      <a:pt x="5087" y="4447"/>
                      <a:pt x="5004" y="4272"/>
                    </a:cubicBezTo>
                    <a:close/>
                    <a:moveTo>
                      <a:pt x="1478" y="5298"/>
                    </a:moveTo>
                    <a:cubicBezTo>
                      <a:pt x="1534" y="5491"/>
                      <a:pt x="1572" y="5645"/>
                      <a:pt x="1626" y="5794"/>
                    </a:cubicBezTo>
                    <a:cubicBezTo>
                      <a:pt x="1673" y="5920"/>
                      <a:pt x="1700" y="6017"/>
                      <a:pt x="1560" y="6115"/>
                    </a:cubicBezTo>
                    <a:cubicBezTo>
                      <a:pt x="1500" y="6157"/>
                      <a:pt x="1489" y="6280"/>
                      <a:pt x="1475" y="6369"/>
                    </a:cubicBezTo>
                    <a:cubicBezTo>
                      <a:pt x="1455" y="6493"/>
                      <a:pt x="1458" y="6621"/>
                      <a:pt x="1439" y="6745"/>
                    </a:cubicBezTo>
                    <a:cubicBezTo>
                      <a:pt x="1426" y="6829"/>
                      <a:pt x="1389" y="6910"/>
                      <a:pt x="1362" y="6997"/>
                    </a:cubicBezTo>
                    <a:cubicBezTo>
                      <a:pt x="1042" y="6404"/>
                      <a:pt x="1174" y="5863"/>
                      <a:pt x="1478" y="5298"/>
                    </a:cubicBezTo>
                    <a:close/>
                    <a:moveTo>
                      <a:pt x="1017" y="6498"/>
                    </a:moveTo>
                    <a:lnTo>
                      <a:pt x="1017" y="6498"/>
                    </a:lnTo>
                    <a:cubicBezTo>
                      <a:pt x="1009" y="6846"/>
                      <a:pt x="794" y="7235"/>
                      <a:pt x="569" y="7312"/>
                    </a:cubicBezTo>
                    <a:cubicBezTo>
                      <a:pt x="584" y="7207"/>
                      <a:pt x="632" y="7096"/>
                      <a:pt x="608" y="7004"/>
                    </a:cubicBezTo>
                    <a:cubicBezTo>
                      <a:pt x="518" y="6673"/>
                      <a:pt x="725" y="6580"/>
                      <a:pt x="971" y="6507"/>
                    </a:cubicBezTo>
                    <a:cubicBezTo>
                      <a:pt x="982" y="6502"/>
                      <a:pt x="992" y="6502"/>
                      <a:pt x="1017" y="6498"/>
                    </a:cubicBezTo>
                    <a:close/>
                    <a:moveTo>
                      <a:pt x="1142" y="6620"/>
                    </a:moveTo>
                    <a:cubicBezTo>
                      <a:pt x="1193" y="6805"/>
                      <a:pt x="1323" y="7003"/>
                      <a:pt x="1213" y="7187"/>
                    </a:cubicBezTo>
                    <a:cubicBezTo>
                      <a:pt x="1112" y="7356"/>
                      <a:pt x="900" y="7389"/>
                      <a:pt x="728" y="7400"/>
                    </a:cubicBezTo>
                    <a:cubicBezTo>
                      <a:pt x="866" y="7141"/>
                      <a:pt x="1000" y="6888"/>
                      <a:pt x="1142" y="6620"/>
                    </a:cubicBezTo>
                    <a:close/>
                    <a:moveTo>
                      <a:pt x="5658" y="5928"/>
                    </a:moveTo>
                    <a:lnTo>
                      <a:pt x="5658" y="5928"/>
                    </a:lnTo>
                    <a:cubicBezTo>
                      <a:pt x="5963" y="6252"/>
                      <a:pt x="6243" y="6548"/>
                      <a:pt x="6517" y="6846"/>
                    </a:cubicBezTo>
                    <a:cubicBezTo>
                      <a:pt x="6543" y="6874"/>
                      <a:pt x="6564" y="6939"/>
                      <a:pt x="6549" y="6970"/>
                    </a:cubicBezTo>
                    <a:cubicBezTo>
                      <a:pt x="6375" y="7368"/>
                      <a:pt x="6156" y="7748"/>
                      <a:pt x="6132" y="8202"/>
                    </a:cubicBezTo>
                    <a:cubicBezTo>
                      <a:pt x="5774" y="7492"/>
                      <a:pt x="5833" y="6703"/>
                      <a:pt x="5658" y="5928"/>
                    </a:cubicBezTo>
                    <a:close/>
                    <a:moveTo>
                      <a:pt x="5522" y="5898"/>
                    </a:moveTo>
                    <a:cubicBezTo>
                      <a:pt x="5569" y="6286"/>
                      <a:pt x="5600" y="6689"/>
                      <a:pt x="5675" y="7086"/>
                    </a:cubicBezTo>
                    <a:cubicBezTo>
                      <a:pt x="5747" y="7480"/>
                      <a:pt x="5863" y="7864"/>
                      <a:pt x="5959" y="8244"/>
                    </a:cubicBezTo>
                    <a:cubicBezTo>
                      <a:pt x="5634" y="8087"/>
                      <a:pt x="5366" y="7846"/>
                      <a:pt x="5280" y="7448"/>
                    </a:cubicBezTo>
                    <a:cubicBezTo>
                      <a:pt x="5242" y="7267"/>
                      <a:pt x="5208" y="7085"/>
                      <a:pt x="5180" y="6901"/>
                    </a:cubicBezTo>
                    <a:cubicBezTo>
                      <a:pt x="5175" y="6862"/>
                      <a:pt x="5190" y="6816"/>
                      <a:pt x="5205" y="6776"/>
                    </a:cubicBezTo>
                    <a:cubicBezTo>
                      <a:pt x="5309" y="6483"/>
                      <a:pt x="5416" y="6193"/>
                      <a:pt x="5522" y="5898"/>
                    </a:cubicBezTo>
                    <a:close/>
                    <a:moveTo>
                      <a:pt x="1956" y="7688"/>
                    </a:moveTo>
                    <a:cubicBezTo>
                      <a:pt x="1970" y="7697"/>
                      <a:pt x="1985" y="7706"/>
                      <a:pt x="1999" y="7715"/>
                    </a:cubicBezTo>
                    <a:cubicBezTo>
                      <a:pt x="1958" y="8022"/>
                      <a:pt x="1883" y="8314"/>
                      <a:pt x="1612" y="8513"/>
                    </a:cubicBezTo>
                    <a:cubicBezTo>
                      <a:pt x="1529" y="8573"/>
                      <a:pt x="1442" y="8609"/>
                      <a:pt x="1352" y="8609"/>
                    </a:cubicBezTo>
                    <a:cubicBezTo>
                      <a:pt x="1297" y="8609"/>
                      <a:pt x="1240" y="8595"/>
                      <a:pt x="1181" y="8564"/>
                    </a:cubicBezTo>
                    <a:cubicBezTo>
                      <a:pt x="1054" y="8498"/>
                      <a:pt x="965" y="8309"/>
                      <a:pt x="993" y="8154"/>
                    </a:cubicBezTo>
                    <a:cubicBezTo>
                      <a:pt x="1024" y="7988"/>
                      <a:pt x="1117" y="7862"/>
                      <a:pt x="1284" y="7807"/>
                    </a:cubicBezTo>
                    <a:cubicBezTo>
                      <a:pt x="1311" y="7798"/>
                      <a:pt x="1336" y="7794"/>
                      <a:pt x="1358" y="7794"/>
                    </a:cubicBezTo>
                    <a:cubicBezTo>
                      <a:pt x="1439" y="7794"/>
                      <a:pt x="1493" y="7850"/>
                      <a:pt x="1509" y="7948"/>
                    </a:cubicBezTo>
                    <a:cubicBezTo>
                      <a:pt x="1539" y="8146"/>
                      <a:pt x="1432" y="8246"/>
                      <a:pt x="1195" y="8246"/>
                    </a:cubicBezTo>
                    <a:cubicBezTo>
                      <a:pt x="1192" y="8246"/>
                      <a:pt x="1190" y="8246"/>
                      <a:pt x="1187" y="8246"/>
                    </a:cubicBezTo>
                    <a:lnTo>
                      <a:pt x="1187" y="8246"/>
                    </a:lnTo>
                    <a:cubicBezTo>
                      <a:pt x="1219" y="8295"/>
                      <a:pt x="1261" y="8349"/>
                      <a:pt x="1312" y="8360"/>
                    </a:cubicBezTo>
                    <a:cubicBezTo>
                      <a:pt x="1328" y="8363"/>
                      <a:pt x="1343" y="8364"/>
                      <a:pt x="1357" y="8364"/>
                    </a:cubicBezTo>
                    <a:cubicBezTo>
                      <a:pt x="1457" y="8364"/>
                      <a:pt x="1520" y="8289"/>
                      <a:pt x="1577" y="8206"/>
                    </a:cubicBezTo>
                    <a:cubicBezTo>
                      <a:pt x="1700" y="8030"/>
                      <a:pt x="1829" y="7859"/>
                      <a:pt x="1956" y="7688"/>
                    </a:cubicBezTo>
                    <a:close/>
                    <a:moveTo>
                      <a:pt x="5045" y="8430"/>
                    </a:moveTo>
                    <a:cubicBezTo>
                      <a:pt x="5086" y="8430"/>
                      <a:pt x="5128" y="8441"/>
                      <a:pt x="5166" y="8463"/>
                    </a:cubicBezTo>
                    <a:cubicBezTo>
                      <a:pt x="5298" y="8537"/>
                      <a:pt x="5419" y="8639"/>
                      <a:pt x="5516" y="8752"/>
                    </a:cubicBezTo>
                    <a:cubicBezTo>
                      <a:pt x="5657" y="8919"/>
                      <a:pt x="5619" y="9182"/>
                      <a:pt x="5450" y="9388"/>
                    </a:cubicBezTo>
                    <a:cubicBezTo>
                      <a:pt x="5362" y="9496"/>
                      <a:pt x="5270" y="9548"/>
                      <a:pt x="5157" y="9548"/>
                    </a:cubicBezTo>
                    <a:cubicBezTo>
                      <a:pt x="5088" y="9548"/>
                      <a:pt x="5010" y="9528"/>
                      <a:pt x="4922" y="9489"/>
                    </a:cubicBezTo>
                    <a:cubicBezTo>
                      <a:pt x="4554" y="9329"/>
                      <a:pt x="4438" y="8971"/>
                      <a:pt x="4230" y="8631"/>
                    </a:cubicBezTo>
                    <a:lnTo>
                      <a:pt x="4230" y="8631"/>
                    </a:lnTo>
                    <a:cubicBezTo>
                      <a:pt x="4575" y="8759"/>
                      <a:pt x="4574" y="8761"/>
                      <a:pt x="4737" y="8999"/>
                    </a:cubicBezTo>
                    <a:cubicBezTo>
                      <a:pt x="4807" y="9103"/>
                      <a:pt x="4900" y="9170"/>
                      <a:pt x="5021" y="9170"/>
                    </a:cubicBezTo>
                    <a:cubicBezTo>
                      <a:pt x="5043" y="9170"/>
                      <a:pt x="5065" y="9168"/>
                      <a:pt x="5088" y="9163"/>
                    </a:cubicBezTo>
                    <a:cubicBezTo>
                      <a:pt x="5258" y="9132"/>
                      <a:pt x="5362" y="8953"/>
                      <a:pt x="5279" y="8815"/>
                    </a:cubicBezTo>
                    <a:lnTo>
                      <a:pt x="5279" y="8815"/>
                    </a:lnTo>
                    <a:cubicBezTo>
                      <a:pt x="5243" y="8869"/>
                      <a:pt x="5220" y="8932"/>
                      <a:pt x="5175" y="8961"/>
                    </a:cubicBezTo>
                    <a:cubicBezTo>
                      <a:pt x="5120" y="8994"/>
                      <a:pt x="5048" y="9032"/>
                      <a:pt x="4988" y="9032"/>
                    </a:cubicBezTo>
                    <a:cubicBezTo>
                      <a:pt x="4979" y="9032"/>
                      <a:pt x="4971" y="9031"/>
                      <a:pt x="4963" y="9029"/>
                    </a:cubicBezTo>
                    <a:cubicBezTo>
                      <a:pt x="4812" y="8998"/>
                      <a:pt x="4720" y="8759"/>
                      <a:pt x="4782" y="8608"/>
                    </a:cubicBezTo>
                    <a:cubicBezTo>
                      <a:pt x="4824" y="8503"/>
                      <a:pt x="4934" y="8430"/>
                      <a:pt x="5045" y="8430"/>
                    </a:cubicBezTo>
                    <a:close/>
                    <a:moveTo>
                      <a:pt x="1900" y="8939"/>
                    </a:moveTo>
                    <a:cubicBezTo>
                      <a:pt x="1896" y="8995"/>
                      <a:pt x="1892" y="9091"/>
                      <a:pt x="1886" y="9189"/>
                    </a:cubicBezTo>
                    <a:cubicBezTo>
                      <a:pt x="1860" y="9615"/>
                      <a:pt x="1761" y="10010"/>
                      <a:pt x="1467" y="10343"/>
                    </a:cubicBezTo>
                    <a:cubicBezTo>
                      <a:pt x="1319" y="10511"/>
                      <a:pt x="1119" y="10593"/>
                      <a:pt x="925" y="10593"/>
                    </a:cubicBezTo>
                    <a:cubicBezTo>
                      <a:pt x="690" y="10593"/>
                      <a:pt x="462" y="10472"/>
                      <a:pt x="344" y="10238"/>
                    </a:cubicBezTo>
                    <a:cubicBezTo>
                      <a:pt x="140" y="9834"/>
                      <a:pt x="320" y="9239"/>
                      <a:pt x="724" y="9036"/>
                    </a:cubicBezTo>
                    <a:cubicBezTo>
                      <a:pt x="778" y="9008"/>
                      <a:pt x="851" y="8993"/>
                      <a:pt x="922" y="8993"/>
                    </a:cubicBezTo>
                    <a:cubicBezTo>
                      <a:pt x="973" y="8993"/>
                      <a:pt x="1024" y="9001"/>
                      <a:pt x="1063" y="9019"/>
                    </a:cubicBezTo>
                    <a:cubicBezTo>
                      <a:pt x="1344" y="9143"/>
                      <a:pt x="1423" y="9692"/>
                      <a:pt x="1205" y="9912"/>
                    </a:cubicBezTo>
                    <a:cubicBezTo>
                      <a:pt x="1138" y="9980"/>
                      <a:pt x="1060" y="10032"/>
                      <a:pt x="972" y="10032"/>
                    </a:cubicBezTo>
                    <a:cubicBezTo>
                      <a:pt x="933" y="10032"/>
                      <a:pt x="892" y="10022"/>
                      <a:pt x="850" y="9999"/>
                    </a:cubicBezTo>
                    <a:cubicBezTo>
                      <a:pt x="743" y="9941"/>
                      <a:pt x="713" y="9773"/>
                      <a:pt x="780" y="9628"/>
                    </a:cubicBezTo>
                    <a:cubicBezTo>
                      <a:pt x="811" y="9561"/>
                      <a:pt x="854" y="9499"/>
                      <a:pt x="906" y="9408"/>
                    </a:cubicBezTo>
                    <a:lnTo>
                      <a:pt x="906" y="9408"/>
                    </a:lnTo>
                    <a:cubicBezTo>
                      <a:pt x="687" y="9461"/>
                      <a:pt x="583" y="9659"/>
                      <a:pt x="632" y="9866"/>
                    </a:cubicBezTo>
                    <a:cubicBezTo>
                      <a:pt x="673" y="10039"/>
                      <a:pt x="797" y="10143"/>
                      <a:pt x="952" y="10143"/>
                    </a:cubicBezTo>
                    <a:cubicBezTo>
                      <a:pt x="984" y="10143"/>
                      <a:pt x="1018" y="10138"/>
                      <a:pt x="1052" y="10129"/>
                    </a:cubicBezTo>
                    <a:cubicBezTo>
                      <a:pt x="1280" y="10070"/>
                      <a:pt x="1437" y="9849"/>
                      <a:pt x="1446" y="9582"/>
                    </a:cubicBezTo>
                    <a:cubicBezTo>
                      <a:pt x="1447" y="9529"/>
                      <a:pt x="1446" y="9463"/>
                      <a:pt x="1473" y="9429"/>
                    </a:cubicBezTo>
                    <a:cubicBezTo>
                      <a:pt x="1616" y="9254"/>
                      <a:pt x="1768" y="9089"/>
                      <a:pt x="1900" y="8939"/>
                    </a:cubicBezTo>
                    <a:close/>
                    <a:moveTo>
                      <a:pt x="4286" y="10044"/>
                    </a:moveTo>
                    <a:lnTo>
                      <a:pt x="4286" y="10044"/>
                    </a:lnTo>
                    <a:cubicBezTo>
                      <a:pt x="4306" y="10056"/>
                      <a:pt x="4324" y="10066"/>
                      <a:pt x="4343" y="10078"/>
                    </a:cubicBezTo>
                    <a:cubicBezTo>
                      <a:pt x="4668" y="10277"/>
                      <a:pt x="4979" y="10487"/>
                      <a:pt x="5269" y="10745"/>
                    </a:cubicBezTo>
                    <a:cubicBezTo>
                      <a:pt x="5780" y="11201"/>
                      <a:pt x="6370" y="11543"/>
                      <a:pt x="7031" y="11750"/>
                    </a:cubicBezTo>
                    <a:cubicBezTo>
                      <a:pt x="7116" y="11776"/>
                      <a:pt x="7189" y="11830"/>
                      <a:pt x="7297" y="11887"/>
                    </a:cubicBezTo>
                    <a:cubicBezTo>
                      <a:pt x="7225" y="11927"/>
                      <a:pt x="7134" y="11946"/>
                      <a:pt x="7031" y="11946"/>
                    </a:cubicBezTo>
                    <a:cubicBezTo>
                      <a:pt x="6149" y="11946"/>
                      <a:pt x="4319" y="10604"/>
                      <a:pt x="4286" y="10044"/>
                    </a:cubicBezTo>
                    <a:close/>
                    <a:moveTo>
                      <a:pt x="3416" y="151"/>
                    </a:moveTo>
                    <a:cubicBezTo>
                      <a:pt x="3567" y="151"/>
                      <a:pt x="3704" y="188"/>
                      <a:pt x="3822" y="299"/>
                    </a:cubicBezTo>
                    <a:cubicBezTo>
                      <a:pt x="4037" y="499"/>
                      <a:pt x="4155" y="744"/>
                      <a:pt x="4183" y="1037"/>
                    </a:cubicBezTo>
                    <a:cubicBezTo>
                      <a:pt x="4211" y="1344"/>
                      <a:pt x="4131" y="1625"/>
                      <a:pt x="4000" y="1897"/>
                    </a:cubicBezTo>
                    <a:cubicBezTo>
                      <a:pt x="3715" y="2491"/>
                      <a:pt x="3436" y="3088"/>
                      <a:pt x="3308" y="3743"/>
                    </a:cubicBezTo>
                    <a:cubicBezTo>
                      <a:pt x="3038" y="5137"/>
                      <a:pt x="3233" y="6478"/>
                      <a:pt x="3731" y="7789"/>
                    </a:cubicBezTo>
                    <a:cubicBezTo>
                      <a:pt x="4046" y="8618"/>
                      <a:pt x="4487" y="9374"/>
                      <a:pt x="5055" y="10057"/>
                    </a:cubicBezTo>
                    <a:cubicBezTo>
                      <a:pt x="5120" y="10136"/>
                      <a:pt x="5166" y="10232"/>
                      <a:pt x="5222" y="10320"/>
                    </a:cubicBezTo>
                    <a:cubicBezTo>
                      <a:pt x="5211" y="10331"/>
                      <a:pt x="5198" y="10343"/>
                      <a:pt x="5187" y="10353"/>
                    </a:cubicBezTo>
                    <a:cubicBezTo>
                      <a:pt x="5116" y="10338"/>
                      <a:pt x="5033" y="10338"/>
                      <a:pt x="4975" y="10302"/>
                    </a:cubicBezTo>
                    <a:cubicBezTo>
                      <a:pt x="4646" y="10095"/>
                      <a:pt x="4323" y="9878"/>
                      <a:pt x="3997" y="9667"/>
                    </a:cubicBezTo>
                    <a:cubicBezTo>
                      <a:pt x="3920" y="9618"/>
                      <a:pt x="3833" y="9582"/>
                      <a:pt x="3750" y="9539"/>
                    </a:cubicBezTo>
                    <a:cubicBezTo>
                      <a:pt x="3745" y="9637"/>
                      <a:pt x="3721" y="9739"/>
                      <a:pt x="3736" y="9834"/>
                    </a:cubicBezTo>
                    <a:cubicBezTo>
                      <a:pt x="3796" y="10247"/>
                      <a:pt x="3867" y="10656"/>
                      <a:pt x="3928" y="11068"/>
                    </a:cubicBezTo>
                    <a:cubicBezTo>
                      <a:pt x="3936" y="11116"/>
                      <a:pt x="3907" y="11169"/>
                      <a:pt x="3896" y="11219"/>
                    </a:cubicBezTo>
                    <a:cubicBezTo>
                      <a:pt x="3844" y="11203"/>
                      <a:pt x="3780" y="11206"/>
                      <a:pt x="3745" y="11172"/>
                    </a:cubicBezTo>
                    <a:cubicBezTo>
                      <a:pt x="3610" y="11046"/>
                      <a:pt x="3471" y="10918"/>
                      <a:pt x="3359" y="10772"/>
                    </a:cubicBezTo>
                    <a:cubicBezTo>
                      <a:pt x="3236" y="10612"/>
                      <a:pt x="3144" y="10427"/>
                      <a:pt x="3032" y="10257"/>
                    </a:cubicBezTo>
                    <a:cubicBezTo>
                      <a:pt x="3009" y="10223"/>
                      <a:pt x="2954" y="10178"/>
                      <a:pt x="2930" y="10178"/>
                    </a:cubicBezTo>
                    <a:cubicBezTo>
                      <a:pt x="2928" y="10178"/>
                      <a:pt x="2926" y="10178"/>
                      <a:pt x="2925" y="10179"/>
                    </a:cubicBezTo>
                    <a:cubicBezTo>
                      <a:pt x="2886" y="10198"/>
                      <a:pt x="2857" y="10251"/>
                      <a:pt x="2832" y="10294"/>
                    </a:cubicBezTo>
                    <a:cubicBezTo>
                      <a:pt x="2819" y="10317"/>
                      <a:pt x="2826" y="10349"/>
                      <a:pt x="2819" y="10376"/>
                    </a:cubicBezTo>
                    <a:cubicBezTo>
                      <a:pt x="2694" y="10949"/>
                      <a:pt x="2571" y="11523"/>
                      <a:pt x="2439" y="12096"/>
                    </a:cubicBezTo>
                    <a:cubicBezTo>
                      <a:pt x="2425" y="12161"/>
                      <a:pt x="2380" y="12218"/>
                      <a:pt x="2345" y="12277"/>
                    </a:cubicBezTo>
                    <a:cubicBezTo>
                      <a:pt x="2326" y="12277"/>
                      <a:pt x="2306" y="12276"/>
                      <a:pt x="2287" y="12276"/>
                    </a:cubicBezTo>
                    <a:cubicBezTo>
                      <a:pt x="2247" y="12194"/>
                      <a:pt x="2191" y="12117"/>
                      <a:pt x="2172" y="12030"/>
                    </a:cubicBezTo>
                    <a:cubicBezTo>
                      <a:pt x="2122" y="11807"/>
                      <a:pt x="2073" y="11579"/>
                      <a:pt x="2047" y="11351"/>
                    </a:cubicBezTo>
                    <a:cubicBezTo>
                      <a:pt x="1950" y="10490"/>
                      <a:pt x="1960" y="9627"/>
                      <a:pt x="2037" y="8767"/>
                    </a:cubicBezTo>
                    <a:cubicBezTo>
                      <a:pt x="2133" y="7722"/>
                      <a:pt x="2222" y="6675"/>
                      <a:pt x="2373" y="5639"/>
                    </a:cubicBezTo>
                    <a:cubicBezTo>
                      <a:pt x="2470" y="4967"/>
                      <a:pt x="2660" y="4307"/>
                      <a:pt x="2835" y="3648"/>
                    </a:cubicBezTo>
                    <a:cubicBezTo>
                      <a:pt x="3021" y="2949"/>
                      <a:pt x="3369" y="2315"/>
                      <a:pt x="3677" y="1664"/>
                    </a:cubicBezTo>
                    <a:cubicBezTo>
                      <a:pt x="3760" y="1486"/>
                      <a:pt x="3807" y="1280"/>
                      <a:pt x="3819" y="1082"/>
                    </a:cubicBezTo>
                    <a:cubicBezTo>
                      <a:pt x="3834" y="873"/>
                      <a:pt x="3683" y="684"/>
                      <a:pt x="3505" y="647"/>
                    </a:cubicBezTo>
                    <a:cubicBezTo>
                      <a:pt x="3493" y="644"/>
                      <a:pt x="3480" y="643"/>
                      <a:pt x="3467" y="643"/>
                    </a:cubicBezTo>
                    <a:cubicBezTo>
                      <a:pt x="3400" y="643"/>
                      <a:pt x="3326" y="674"/>
                      <a:pt x="3256" y="686"/>
                    </a:cubicBezTo>
                    <a:cubicBezTo>
                      <a:pt x="3279" y="745"/>
                      <a:pt x="3294" y="810"/>
                      <a:pt x="3322" y="865"/>
                    </a:cubicBezTo>
                    <a:cubicBezTo>
                      <a:pt x="3386" y="985"/>
                      <a:pt x="3452" y="1100"/>
                      <a:pt x="3353" y="1232"/>
                    </a:cubicBezTo>
                    <a:cubicBezTo>
                      <a:pt x="3290" y="1316"/>
                      <a:pt x="3198" y="1361"/>
                      <a:pt x="3096" y="1361"/>
                    </a:cubicBezTo>
                    <a:cubicBezTo>
                      <a:pt x="3050" y="1361"/>
                      <a:pt x="3002" y="1352"/>
                      <a:pt x="2954" y="1334"/>
                    </a:cubicBezTo>
                    <a:cubicBezTo>
                      <a:pt x="2778" y="1266"/>
                      <a:pt x="2708" y="1131"/>
                      <a:pt x="2685" y="953"/>
                    </a:cubicBezTo>
                    <a:cubicBezTo>
                      <a:pt x="2650" y="682"/>
                      <a:pt x="3037" y="182"/>
                      <a:pt x="3316" y="156"/>
                    </a:cubicBezTo>
                    <a:cubicBezTo>
                      <a:pt x="3350" y="153"/>
                      <a:pt x="3384" y="151"/>
                      <a:pt x="3416" y="151"/>
                    </a:cubicBezTo>
                    <a:close/>
                    <a:moveTo>
                      <a:pt x="3884" y="9680"/>
                    </a:moveTo>
                    <a:cubicBezTo>
                      <a:pt x="3966" y="9797"/>
                      <a:pt x="4054" y="9906"/>
                      <a:pt x="4126" y="10028"/>
                    </a:cubicBezTo>
                    <a:cubicBezTo>
                      <a:pt x="4210" y="10168"/>
                      <a:pt x="4265" y="10329"/>
                      <a:pt x="4358" y="10463"/>
                    </a:cubicBezTo>
                    <a:cubicBezTo>
                      <a:pt x="4986" y="11374"/>
                      <a:pt x="5697" y="12202"/>
                      <a:pt x="6685" y="12750"/>
                    </a:cubicBezTo>
                    <a:cubicBezTo>
                      <a:pt x="6740" y="12779"/>
                      <a:pt x="6781" y="12836"/>
                      <a:pt x="6827" y="12880"/>
                    </a:cubicBezTo>
                    <a:cubicBezTo>
                      <a:pt x="6818" y="12900"/>
                      <a:pt x="6809" y="12917"/>
                      <a:pt x="6800" y="12936"/>
                    </a:cubicBezTo>
                    <a:cubicBezTo>
                      <a:pt x="6718" y="12923"/>
                      <a:pt x="6627" y="12931"/>
                      <a:pt x="6554" y="12900"/>
                    </a:cubicBezTo>
                    <a:cubicBezTo>
                      <a:pt x="6316" y="12799"/>
                      <a:pt x="6073" y="12705"/>
                      <a:pt x="5855" y="12572"/>
                    </a:cubicBezTo>
                    <a:cubicBezTo>
                      <a:pt x="5119" y="12125"/>
                      <a:pt x="4600" y="11472"/>
                      <a:pt x="4161" y="10743"/>
                    </a:cubicBezTo>
                    <a:cubicBezTo>
                      <a:pt x="3967" y="10420"/>
                      <a:pt x="3911" y="10067"/>
                      <a:pt x="3826" y="9720"/>
                    </a:cubicBezTo>
                    <a:cubicBezTo>
                      <a:pt x="3846" y="9708"/>
                      <a:pt x="3865" y="9693"/>
                      <a:pt x="3884" y="9680"/>
                    </a:cubicBezTo>
                    <a:close/>
                    <a:moveTo>
                      <a:pt x="4038" y="10837"/>
                    </a:moveTo>
                    <a:cubicBezTo>
                      <a:pt x="4165" y="11018"/>
                      <a:pt x="4330" y="11223"/>
                      <a:pt x="4465" y="11446"/>
                    </a:cubicBezTo>
                    <a:cubicBezTo>
                      <a:pt x="4622" y="11703"/>
                      <a:pt x="4721" y="12001"/>
                      <a:pt x="4903" y="12235"/>
                    </a:cubicBezTo>
                    <a:cubicBezTo>
                      <a:pt x="5218" y="12642"/>
                      <a:pt x="5578" y="13013"/>
                      <a:pt x="5918" y="13401"/>
                    </a:cubicBezTo>
                    <a:cubicBezTo>
                      <a:pt x="5995" y="13485"/>
                      <a:pt x="6060" y="13579"/>
                      <a:pt x="6156" y="13703"/>
                    </a:cubicBezTo>
                    <a:cubicBezTo>
                      <a:pt x="6144" y="13704"/>
                      <a:pt x="6133" y="13704"/>
                      <a:pt x="6121" y="13704"/>
                    </a:cubicBezTo>
                    <a:cubicBezTo>
                      <a:pt x="5299" y="13704"/>
                      <a:pt x="3867" y="11829"/>
                      <a:pt x="4038" y="10837"/>
                    </a:cubicBezTo>
                    <a:close/>
                    <a:moveTo>
                      <a:pt x="3470" y="0"/>
                    </a:moveTo>
                    <a:cubicBezTo>
                      <a:pt x="3372" y="0"/>
                      <a:pt x="3269" y="22"/>
                      <a:pt x="3165" y="66"/>
                    </a:cubicBezTo>
                    <a:cubicBezTo>
                      <a:pt x="2825" y="208"/>
                      <a:pt x="2624" y="475"/>
                      <a:pt x="2568" y="838"/>
                    </a:cubicBezTo>
                    <a:cubicBezTo>
                      <a:pt x="2525" y="1120"/>
                      <a:pt x="2698" y="1367"/>
                      <a:pt x="2970" y="1436"/>
                    </a:cubicBezTo>
                    <a:cubicBezTo>
                      <a:pt x="3015" y="1447"/>
                      <a:pt x="3058" y="1453"/>
                      <a:pt x="3099" y="1453"/>
                    </a:cubicBezTo>
                    <a:cubicBezTo>
                      <a:pt x="3219" y="1453"/>
                      <a:pt x="3323" y="1404"/>
                      <a:pt x="3415" y="1300"/>
                    </a:cubicBezTo>
                    <a:cubicBezTo>
                      <a:pt x="3539" y="1162"/>
                      <a:pt x="3547" y="1016"/>
                      <a:pt x="3466" y="858"/>
                    </a:cubicBezTo>
                    <a:cubicBezTo>
                      <a:pt x="3454" y="835"/>
                      <a:pt x="3443" y="811"/>
                      <a:pt x="3431" y="786"/>
                    </a:cubicBezTo>
                    <a:cubicBezTo>
                      <a:pt x="3445" y="774"/>
                      <a:pt x="3459" y="760"/>
                      <a:pt x="3471" y="748"/>
                    </a:cubicBezTo>
                    <a:cubicBezTo>
                      <a:pt x="3533" y="816"/>
                      <a:pt x="3634" y="878"/>
                      <a:pt x="3650" y="955"/>
                    </a:cubicBezTo>
                    <a:cubicBezTo>
                      <a:pt x="3678" y="1095"/>
                      <a:pt x="3696" y="1261"/>
                      <a:pt x="3645" y="1385"/>
                    </a:cubicBezTo>
                    <a:cubicBezTo>
                      <a:pt x="3512" y="1703"/>
                      <a:pt x="3343" y="2007"/>
                      <a:pt x="3181" y="2312"/>
                    </a:cubicBezTo>
                    <a:cubicBezTo>
                      <a:pt x="3040" y="2575"/>
                      <a:pt x="2801" y="2735"/>
                      <a:pt x="2525" y="2803"/>
                    </a:cubicBezTo>
                    <a:cubicBezTo>
                      <a:pt x="1778" y="2988"/>
                      <a:pt x="1424" y="3477"/>
                      <a:pt x="1358" y="4214"/>
                    </a:cubicBezTo>
                    <a:cubicBezTo>
                      <a:pt x="1337" y="4448"/>
                      <a:pt x="1163" y="4562"/>
                      <a:pt x="995" y="4675"/>
                    </a:cubicBezTo>
                    <a:cubicBezTo>
                      <a:pt x="623" y="4925"/>
                      <a:pt x="445" y="5289"/>
                      <a:pt x="415" y="5717"/>
                    </a:cubicBezTo>
                    <a:cubicBezTo>
                      <a:pt x="396" y="5984"/>
                      <a:pt x="418" y="6256"/>
                      <a:pt x="456" y="6521"/>
                    </a:cubicBezTo>
                    <a:cubicBezTo>
                      <a:pt x="496" y="6790"/>
                      <a:pt x="534" y="7050"/>
                      <a:pt x="459" y="7320"/>
                    </a:cubicBezTo>
                    <a:cubicBezTo>
                      <a:pt x="420" y="7460"/>
                      <a:pt x="462" y="7510"/>
                      <a:pt x="597" y="7510"/>
                    </a:cubicBezTo>
                    <a:cubicBezTo>
                      <a:pt x="608" y="7510"/>
                      <a:pt x="620" y="7509"/>
                      <a:pt x="632" y="7509"/>
                    </a:cubicBezTo>
                    <a:cubicBezTo>
                      <a:pt x="1192" y="7479"/>
                      <a:pt x="1519" y="7187"/>
                      <a:pt x="1543" y="6624"/>
                    </a:cubicBezTo>
                    <a:cubicBezTo>
                      <a:pt x="1556" y="6290"/>
                      <a:pt x="1641" y="6067"/>
                      <a:pt x="1987" y="5989"/>
                    </a:cubicBezTo>
                    <a:cubicBezTo>
                      <a:pt x="2047" y="5975"/>
                      <a:pt x="2101" y="5928"/>
                      <a:pt x="2186" y="5882"/>
                    </a:cubicBezTo>
                    <a:lnTo>
                      <a:pt x="2186" y="5882"/>
                    </a:lnTo>
                    <a:cubicBezTo>
                      <a:pt x="2160" y="6062"/>
                      <a:pt x="2138" y="6216"/>
                      <a:pt x="2118" y="6371"/>
                    </a:cubicBezTo>
                    <a:cubicBezTo>
                      <a:pt x="2077" y="6687"/>
                      <a:pt x="2047" y="7004"/>
                      <a:pt x="1997" y="7319"/>
                    </a:cubicBezTo>
                    <a:cubicBezTo>
                      <a:pt x="1959" y="7555"/>
                      <a:pt x="1824" y="7741"/>
                      <a:pt x="1647" y="7901"/>
                    </a:cubicBezTo>
                    <a:cubicBezTo>
                      <a:pt x="1544" y="7738"/>
                      <a:pt x="1462" y="7668"/>
                      <a:pt x="1355" y="7668"/>
                    </a:cubicBezTo>
                    <a:cubicBezTo>
                      <a:pt x="1315" y="7668"/>
                      <a:pt x="1271" y="7678"/>
                      <a:pt x="1220" y="7697"/>
                    </a:cubicBezTo>
                    <a:cubicBezTo>
                      <a:pt x="1007" y="7777"/>
                      <a:pt x="851" y="8025"/>
                      <a:pt x="876" y="8244"/>
                    </a:cubicBezTo>
                    <a:cubicBezTo>
                      <a:pt x="910" y="8526"/>
                      <a:pt x="1103" y="8694"/>
                      <a:pt x="1329" y="8694"/>
                    </a:cubicBezTo>
                    <a:cubicBezTo>
                      <a:pt x="1435" y="8694"/>
                      <a:pt x="1549" y="8657"/>
                      <a:pt x="1656" y="8578"/>
                    </a:cubicBezTo>
                    <a:cubicBezTo>
                      <a:pt x="1720" y="8530"/>
                      <a:pt x="1778" y="8473"/>
                      <a:pt x="1878" y="8388"/>
                    </a:cubicBezTo>
                    <a:lnTo>
                      <a:pt x="1878" y="8388"/>
                    </a:lnTo>
                    <a:cubicBezTo>
                      <a:pt x="1782" y="8761"/>
                      <a:pt x="1747" y="9106"/>
                      <a:pt x="1435" y="9341"/>
                    </a:cubicBezTo>
                    <a:cubicBezTo>
                      <a:pt x="1381" y="9238"/>
                      <a:pt x="1342" y="9146"/>
                      <a:pt x="1288" y="9065"/>
                    </a:cubicBezTo>
                    <a:cubicBezTo>
                      <a:pt x="1191" y="8924"/>
                      <a:pt x="1058" y="8851"/>
                      <a:pt x="912" y="8851"/>
                    </a:cubicBezTo>
                    <a:cubicBezTo>
                      <a:pt x="832" y="8851"/>
                      <a:pt x="749" y="8873"/>
                      <a:pt x="666" y="8918"/>
                    </a:cubicBezTo>
                    <a:cubicBezTo>
                      <a:pt x="208" y="9160"/>
                      <a:pt x="1" y="9821"/>
                      <a:pt x="239" y="10279"/>
                    </a:cubicBezTo>
                    <a:cubicBezTo>
                      <a:pt x="380" y="10551"/>
                      <a:pt x="654" y="10696"/>
                      <a:pt x="930" y="10696"/>
                    </a:cubicBezTo>
                    <a:cubicBezTo>
                      <a:pt x="1135" y="10696"/>
                      <a:pt x="1342" y="10616"/>
                      <a:pt x="1497" y="10448"/>
                    </a:cubicBezTo>
                    <a:cubicBezTo>
                      <a:pt x="1627" y="10309"/>
                      <a:pt x="1729" y="10143"/>
                      <a:pt x="1849" y="9978"/>
                    </a:cubicBezTo>
                    <a:cubicBezTo>
                      <a:pt x="1854" y="10016"/>
                      <a:pt x="1859" y="10054"/>
                      <a:pt x="1861" y="10091"/>
                    </a:cubicBezTo>
                    <a:cubicBezTo>
                      <a:pt x="1909" y="10670"/>
                      <a:pt x="1949" y="11251"/>
                      <a:pt x="2008" y="11829"/>
                    </a:cubicBezTo>
                    <a:cubicBezTo>
                      <a:pt x="2021" y="11973"/>
                      <a:pt x="2083" y="12118"/>
                      <a:pt x="2149" y="12249"/>
                    </a:cubicBezTo>
                    <a:cubicBezTo>
                      <a:pt x="2177" y="12307"/>
                      <a:pt x="2266" y="12376"/>
                      <a:pt x="2323" y="12376"/>
                    </a:cubicBezTo>
                    <a:cubicBezTo>
                      <a:pt x="2326" y="12376"/>
                      <a:pt x="2330" y="12375"/>
                      <a:pt x="2333" y="12375"/>
                    </a:cubicBezTo>
                    <a:cubicBezTo>
                      <a:pt x="2402" y="12363"/>
                      <a:pt x="2490" y="12285"/>
                      <a:pt x="2515" y="12215"/>
                    </a:cubicBezTo>
                    <a:cubicBezTo>
                      <a:pt x="2610" y="11941"/>
                      <a:pt x="2690" y="11660"/>
                      <a:pt x="2763" y="11378"/>
                    </a:cubicBezTo>
                    <a:cubicBezTo>
                      <a:pt x="2845" y="11057"/>
                      <a:pt x="2913" y="10731"/>
                      <a:pt x="3000" y="10360"/>
                    </a:cubicBezTo>
                    <a:cubicBezTo>
                      <a:pt x="3022" y="10424"/>
                      <a:pt x="3027" y="10483"/>
                      <a:pt x="3058" y="10525"/>
                    </a:cubicBezTo>
                    <a:cubicBezTo>
                      <a:pt x="3212" y="10732"/>
                      <a:pt x="3366" y="10939"/>
                      <a:pt x="3531" y="11136"/>
                    </a:cubicBezTo>
                    <a:cubicBezTo>
                      <a:pt x="3589" y="11207"/>
                      <a:pt x="3677" y="11294"/>
                      <a:pt x="3753" y="11296"/>
                    </a:cubicBezTo>
                    <a:cubicBezTo>
                      <a:pt x="4009" y="11305"/>
                      <a:pt x="4028" y="11507"/>
                      <a:pt x="4090" y="11668"/>
                    </a:cubicBezTo>
                    <a:cubicBezTo>
                      <a:pt x="4385" y="12441"/>
                      <a:pt x="4820" y="13109"/>
                      <a:pt x="5509" y="13589"/>
                    </a:cubicBezTo>
                    <a:cubicBezTo>
                      <a:pt x="5638" y="13679"/>
                      <a:pt x="5780" y="13759"/>
                      <a:pt x="5929" y="13811"/>
                    </a:cubicBezTo>
                    <a:cubicBezTo>
                      <a:pt x="5950" y="13818"/>
                      <a:pt x="5977" y="13822"/>
                      <a:pt x="6006" y="13822"/>
                    </a:cubicBezTo>
                    <a:cubicBezTo>
                      <a:pt x="6073" y="13822"/>
                      <a:pt x="6148" y="13801"/>
                      <a:pt x="6176" y="13765"/>
                    </a:cubicBezTo>
                    <a:cubicBezTo>
                      <a:pt x="6215" y="13714"/>
                      <a:pt x="6201" y="13575"/>
                      <a:pt x="6157" y="13515"/>
                    </a:cubicBezTo>
                    <a:cubicBezTo>
                      <a:pt x="6058" y="13379"/>
                      <a:pt x="5917" y="13275"/>
                      <a:pt x="5809" y="13144"/>
                    </a:cubicBezTo>
                    <a:cubicBezTo>
                      <a:pt x="5484" y="12758"/>
                      <a:pt x="5166" y="12366"/>
                      <a:pt x="4848" y="11975"/>
                    </a:cubicBezTo>
                    <a:cubicBezTo>
                      <a:pt x="4814" y="11934"/>
                      <a:pt x="4794" y="11882"/>
                      <a:pt x="4757" y="11812"/>
                    </a:cubicBezTo>
                    <a:lnTo>
                      <a:pt x="4757" y="11812"/>
                    </a:lnTo>
                    <a:cubicBezTo>
                      <a:pt x="5025" y="12043"/>
                      <a:pt x="5252" y="12282"/>
                      <a:pt x="5521" y="12463"/>
                    </a:cubicBezTo>
                    <a:cubicBezTo>
                      <a:pt x="5822" y="12667"/>
                      <a:pt x="6160" y="12820"/>
                      <a:pt x="6485" y="12988"/>
                    </a:cubicBezTo>
                    <a:cubicBezTo>
                      <a:pt x="6539" y="13016"/>
                      <a:pt x="6607" y="13033"/>
                      <a:pt x="6670" y="13033"/>
                    </a:cubicBezTo>
                    <a:cubicBezTo>
                      <a:pt x="6683" y="13033"/>
                      <a:pt x="6696" y="13032"/>
                      <a:pt x="6709" y="13031"/>
                    </a:cubicBezTo>
                    <a:cubicBezTo>
                      <a:pt x="6781" y="13021"/>
                      <a:pt x="6888" y="12984"/>
                      <a:pt x="6906" y="12933"/>
                    </a:cubicBezTo>
                    <a:cubicBezTo>
                      <a:pt x="6925" y="12879"/>
                      <a:pt x="6866" y="12786"/>
                      <a:pt x="6822" y="12725"/>
                    </a:cubicBezTo>
                    <a:cubicBezTo>
                      <a:pt x="6790" y="12680"/>
                      <a:pt x="6726" y="12654"/>
                      <a:pt x="6673" y="12624"/>
                    </a:cubicBezTo>
                    <a:cubicBezTo>
                      <a:pt x="5993" y="12238"/>
                      <a:pt x="5442" y="11708"/>
                      <a:pt x="4955" y="11103"/>
                    </a:cubicBezTo>
                    <a:cubicBezTo>
                      <a:pt x="4942" y="11087"/>
                      <a:pt x="4924" y="11072"/>
                      <a:pt x="4908" y="11057"/>
                    </a:cubicBezTo>
                    <a:cubicBezTo>
                      <a:pt x="4918" y="11047"/>
                      <a:pt x="4928" y="11037"/>
                      <a:pt x="4938" y="11028"/>
                    </a:cubicBezTo>
                    <a:cubicBezTo>
                      <a:pt x="4993" y="11068"/>
                      <a:pt x="5044" y="11110"/>
                      <a:pt x="5098" y="11151"/>
                    </a:cubicBezTo>
                    <a:cubicBezTo>
                      <a:pt x="5583" y="11517"/>
                      <a:pt x="6086" y="11849"/>
                      <a:pt x="6679" y="12017"/>
                    </a:cubicBezTo>
                    <a:cubicBezTo>
                      <a:pt x="6802" y="12053"/>
                      <a:pt x="6936" y="12073"/>
                      <a:pt x="7066" y="12073"/>
                    </a:cubicBezTo>
                    <a:cubicBezTo>
                      <a:pt x="7088" y="12073"/>
                      <a:pt x="7110" y="12072"/>
                      <a:pt x="7132" y="12071"/>
                    </a:cubicBezTo>
                    <a:cubicBezTo>
                      <a:pt x="7214" y="12068"/>
                      <a:pt x="7289" y="11981"/>
                      <a:pt x="7369" y="11932"/>
                    </a:cubicBezTo>
                    <a:cubicBezTo>
                      <a:pt x="7317" y="11857"/>
                      <a:pt x="7281" y="11751"/>
                      <a:pt x="7208" y="11714"/>
                    </a:cubicBezTo>
                    <a:cubicBezTo>
                      <a:pt x="7029" y="11621"/>
                      <a:pt x="6831" y="11564"/>
                      <a:pt x="6643" y="11485"/>
                    </a:cubicBezTo>
                    <a:cubicBezTo>
                      <a:pt x="6121" y="11268"/>
                      <a:pt x="5661" y="10948"/>
                      <a:pt x="5230" y="10587"/>
                    </a:cubicBezTo>
                    <a:cubicBezTo>
                      <a:pt x="5201" y="10562"/>
                      <a:pt x="5177" y="10532"/>
                      <a:pt x="5156" y="10510"/>
                    </a:cubicBezTo>
                    <a:cubicBezTo>
                      <a:pt x="5213" y="10458"/>
                      <a:pt x="5300" y="10415"/>
                      <a:pt x="5309" y="10360"/>
                    </a:cubicBezTo>
                    <a:cubicBezTo>
                      <a:pt x="5320" y="10288"/>
                      <a:pt x="5287" y="10195"/>
                      <a:pt x="5243" y="10132"/>
                    </a:cubicBezTo>
                    <a:cubicBezTo>
                      <a:pt x="5115" y="9947"/>
                      <a:pt x="4974" y="9773"/>
                      <a:pt x="4817" y="9565"/>
                    </a:cubicBezTo>
                    <a:lnTo>
                      <a:pt x="4817" y="9565"/>
                    </a:lnTo>
                    <a:cubicBezTo>
                      <a:pt x="4875" y="9579"/>
                      <a:pt x="4902" y="9582"/>
                      <a:pt x="4928" y="9591"/>
                    </a:cubicBezTo>
                    <a:cubicBezTo>
                      <a:pt x="5018" y="9624"/>
                      <a:pt x="5097" y="9641"/>
                      <a:pt x="5168" y="9641"/>
                    </a:cubicBezTo>
                    <a:cubicBezTo>
                      <a:pt x="5306" y="9641"/>
                      <a:pt x="5416" y="9578"/>
                      <a:pt x="5531" y="9445"/>
                    </a:cubicBezTo>
                    <a:cubicBezTo>
                      <a:pt x="5707" y="9243"/>
                      <a:pt x="5770" y="8950"/>
                      <a:pt x="5644" y="8758"/>
                    </a:cubicBezTo>
                    <a:cubicBezTo>
                      <a:pt x="5552" y="8620"/>
                      <a:pt x="5432" y="8489"/>
                      <a:pt x="5294" y="8397"/>
                    </a:cubicBezTo>
                    <a:cubicBezTo>
                      <a:pt x="5205" y="8337"/>
                      <a:pt x="5116" y="8308"/>
                      <a:pt x="5034" y="8308"/>
                    </a:cubicBezTo>
                    <a:cubicBezTo>
                      <a:pt x="4875" y="8308"/>
                      <a:pt x="4739" y="8415"/>
                      <a:pt x="4658" y="8608"/>
                    </a:cubicBezTo>
                    <a:cubicBezTo>
                      <a:pt x="4649" y="8626"/>
                      <a:pt x="4636" y="8644"/>
                      <a:pt x="4623" y="8667"/>
                    </a:cubicBezTo>
                    <a:cubicBezTo>
                      <a:pt x="4428" y="8624"/>
                      <a:pt x="4270" y="8526"/>
                      <a:pt x="4163" y="8366"/>
                    </a:cubicBezTo>
                    <a:cubicBezTo>
                      <a:pt x="4059" y="8206"/>
                      <a:pt x="3958" y="8040"/>
                      <a:pt x="3885" y="7862"/>
                    </a:cubicBezTo>
                    <a:cubicBezTo>
                      <a:pt x="3539" y="7022"/>
                      <a:pt x="3343" y="6145"/>
                      <a:pt x="3309" y="5235"/>
                    </a:cubicBezTo>
                    <a:cubicBezTo>
                      <a:pt x="3306" y="5165"/>
                      <a:pt x="3306" y="5096"/>
                      <a:pt x="3301" y="4992"/>
                    </a:cubicBezTo>
                    <a:lnTo>
                      <a:pt x="3301" y="4992"/>
                    </a:lnTo>
                    <a:cubicBezTo>
                      <a:pt x="3448" y="5115"/>
                      <a:pt x="3584" y="5171"/>
                      <a:pt x="3714" y="5171"/>
                    </a:cubicBezTo>
                    <a:cubicBezTo>
                      <a:pt x="3894" y="5171"/>
                      <a:pt x="4061" y="5063"/>
                      <a:pt x="4225" y="4870"/>
                    </a:cubicBezTo>
                    <a:lnTo>
                      <a:pt x="4225" y="4870"/>
                    </a:lnTo>
                    <a:cubicBezTo>
                      <a:pt x="4188" y="5097"/>
                      <a:pt x="4144" y="5277"/>
                      <a:pt x="4133" y="5460"/>
                    </a:cubicBezTo>
                    <a:cubicBezTo>
                      <a:pt x="4125" y="5623"/>
                      <a:pt x="4136" y="5790"/>
                      <a:pt x="4164" y="5951"/>
                    </a:cubicBezTo>
                    <a:cubicBezTo>
                      <a:pt x="4214" y="6233"/>
                      <a:pt x="4363" y="6456"/>
                      <a:pt x="4628" y="6574"/>
                    </a:cubicBezTo>
                    <a:cubicBezTo>
                      <a:pt x="4979" y="6729"/>
                      <a:pt x="5143" y="6984"/>
                      <a:pt x="5155" y="7370"/>
                    </a:cubicBezTo>
                    <a:cubicBezTo>
                      <a:pt x="5170" y="7839"/>
                      <a:pt x="5578" y="8233"/>
                      <a:pt x="6039" y="8401"/>
                    </a:cubicBezTo>
                    <a:cubicBezTo>
                      <a:pt x="6067" y="8411"/>
                      <a:pt x="6094" y="8416"/>
                      <a:pt x="6119" y="8416"/>
                    </a:cubicBezTo>
                    <a:cubicBezTo>
                      <a:pt x="6193" y="8416"/>
                      <a:pt x="6251" y="8374"/>
                      <a:pt x="6250" y="8289"/>
                    </a:cubicBezTo>
                    <a:cubicBezTo>
                      <a:pt x="6246" y="7721"/>
                      <a:pt x="6573" y="7271"/>
                      <a:pt x="6767" y="6774"/>
                    </a:cubicBezTo>
                    <a:cubicBezTo>
                      <a:pt x="6956" y="6291"/>
                      <a:pt x="6900" y="5837"/>
                      <a:pt x="6611" y="5411"/>
                    </a:cubicBezTo>
                    <a:cubicBezTo>
                      <a:pt x="6554" y="5324"/>
                      <a:pt x="6487" y="5242"/>
                      <a:pt x="6424" y="5160"/>
                    </a:cubicBezTo>
                    <a:cubicBezTo>
                      <a:pt x="6259" y="4942"/>
                      <a:pt x="6207" y="4700"/>
                      <a:pt x="6243" y="4429"/>
                    </a:cubicBezTo>
                    <a:cubicBezTo>
                      <a:pt x="6274" y="4200"/>
                      <a:pt x="6289" y="3970"/>
                      <a:pt x="6306" y="3739"/>
                    </a:cubicBezTo>
                    <a:cubicBezTo>
                      <a:pt x="6336" y="3304"/>
                      <a:pt x="6201" y="2924"/>
                      <a:pt x="5907" y="2605"/>
                    </a:cubicBezTo>
                    <a:cubicBezTo>
                      <a:pt x="5758" y="2445"/>
                      <a:pt x="5592" y="2299"/>
                      <a:pt x="5434" y="2148"/>
                    </a:cubicBezTo>
                    <a:cubicBezTo>
                      <a:pt x="5130" y="1854"/>
                      <a:pt x="4814" y="1571"/>
                      <a:pt x="4526" y="1262"/>
                    </a:cubicBezTo>
                    <a:cubicBezTo>
                      <a:pt x="4412" y="1140"/>
                      <a:pt x="4358" y="962"/>
                      <a:pt x="4277" y="808"/>
                    </a:cubicBezTo>
                    <a:cubicBezTo>
                      <a:pt x="4185" y="634"/>
                      <a:pt x="4118" y="444"/>
                      <a:pt x="4003" y="288"/>
                    </a:cubicBezTo>
                    <a:cubicBezTo>
                      <a:pt x="3864" y="97"/>
                      <a:pt x="3677" y="0"/>
                      <a:pt x="3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 name="Google Shape;1663;p7"/>
              <p:cNvSpPr/>
              <p:nvPr/>
            </p:nvSpPr>
            <p:spPr>
              <a:xfrm>
                <a:off x="809793" y="2062244"/>
                <a:ext cx="201482" cy="746296"/>
              </a:xfrm>
              <a:custGeom>
                <a:avLst/>
                <a:gdLst/>
                <a:ahLst/>
                <a:cxnLst/>
                <a:rect l="l" t="t" r="r" b="b"/>
                <a:pathLst>
                  <a:path w="3274" h="12127" extrusionOk="0">
                    <a:moveTo>
                      <a:pt x="1467" y="0"/>
                    </a:moveTo>
                    <a:cubicBezTo>
                      <a:pt x="1435" y="0"/>
                      <a:pt x="1401" y="2"/>
                      <a:pt x="1367" y="5"/>
                    </a:cubicBezTo>
                    <a:cubicBezTo>
                      <a:pt x="1088" y="31"/>
                      <a:pt x="701" y="531"/>
                      <a:pt x="736" y="802"/>
                    </a:cubicBezTo>
                    <a:cubicBezTo>
                      <a:pt x="759" y="980"/>
                      <a:pt x="829" y="1115"/>
                      <a:pt x="1005" y="1183"/>
                    </a:cubicBezTo>
                    <a:cubicBezTo>
                      <a:pt x="1053" y="1201"/>
                      <a:pt x="1101" y="1210"/>
                      <a:pt x="1147" y="1210"/>
                    </a:cubicBezTo>
                    <a:cubicBezTo>
                      <a:pt x="1249" y="1210"/>
                      <a:pt x="1341" y="1165"/>
                      <a:pt x="1404" y="1081"/>
                    </a:cubicBezTo>
                    <a:cubicBezTo>
                      <a:pt x="1503" y="949"/>
                      <a:pt x="1437" y="834"/>
                      <a:pt x="1373" y="714"/>
                    </a:cubicBezTo>
                    <a:cubicBezTo>
                      <a:pt x="1345" y="659"/>
                      <a:pt x="1330" y="594"/>
                      <a:pt x="1307" y="535"/>
                    </a:cubicBezTo>
                    <a:cubicBezTo>
                      <a:pt x="1377" y="523"/>
                      <a:pt x="1451" y="492"/>
                      <a:pt x="1518" y="492"/>
                    </a:cubicBezTo>
                    <a:cubicBezTo>
                      <a:pt x="1531" y="492"/>
                      <a:pt x="1544" y="493"/>
                      <a:pt x="1556" y="496"/>
                    </a:cubicBezTo>
                    <a:cubicBezTo>
                      <a:pt x="1734" y="533"/>
                      <a:pt x="1885" y="722"/>
                      <a:pt x="1870" y="931"/>
                    </a:cubicBezTo>
                    <a:cubicBezTo>
                      <a:pt x="1858" y="1129"/>
                      <a:pt x="1811" y="1335"/>
                      <a:pt x="1728" y="1513"/>
                    </a:cubicBezTo>
                    <a:cubicBezTo>
                      <a:pt x="1420" y="2164"/>
                      <a:pt x="1072" y="2798"/>
                      <a:pt x="886" y="3497"/>
                    </a:cubicBezTo>
                    <a:cubicBezTo>
                      <a:pt x="711" y="4156"/>
                      <a:pt x="521" y="4816"/>
                      <a:pt x="424" y="5488"/>
                    </a:cubicBezTo>
                    <a:cubicBezTo>
                      <a:pt x="273" y="6524"/>
                      <a:pt x="184" y="7571"/>
                      <a:pt x="88" y="8616"/>
                    </a:cubicBezTo>
                    <a:cubicBezTo>
                      <a:pt x="11" y="9476"/>
                      <a:pt x="1" y="10339"/>
                      <a:pt x="98" y="11200"/>
                    </a:cubicBezTo>
                    <a:cubicBezTo>
                      <a:pt x="124" y="11428"/>
                      <a:pt x="173" y="11656"/>
                      <a:pt x="223" y="11879"/>
                    </a:cubicBezTo>
                    <a:cubicBezTo>
                      <a:pt x="242" y="11966"/>
                      <a:pt x="298" y="12043"/>
                      <a:pt x="338" y="12125"/>
                    </a:cubicBezTo>
                    <a:cubicBezTo>
                      <a:pt x="360" y="12126"/>
                      <a:pt x="380" y="12126"/>
                      <a:pt x="398" y="12127"/>
                    </a:cubicBezTo>
                    <a:cubicBezTo>
                      <a:pt x="429" y="12067"/>
                      <a:pt x="476" y="12010"/>
                      <a:pt x="490" y="11945"/>
                    </a:cubicBezTo>
                    <a:cubicBezTo>
                      <a:pt x="622" y="11372"/>
                      <a:pt x="745" y="10798"/>
                      <a:pt x="870" y="10225"/>
                    </a:cubicBezTo>
                    <a:cubicBezTo>
                      <a:pt x="877" y="10198"/>
                      <a:pt x="870" y="10166"/>
                      <a:pt x="883" y="10143"/>
                    </a:cubicBezTo>
                    <a:cubicBezTo>
                      <a:pt x="908" y="10100"/>
                      <a:pt x="937" y="10047"/>
                      <a:pt x="976" y="10028"/>
                    </a:cubicBezTo>
                    <a:cubicBezTo>
                      <a:pt x="977" y="10027"/>
                      <a:pt x="979" y="10027"/>
                      <a:pt x="981" y="10027"/>
                    </a:cubicBezTo>
                    <a:cubicBezTo>
                      <a:pt x="1005" y="10027"/>
                      <a:pt x="1060" y="10072"/>
                      <a:pt x="1083" y="10106"/>
                    </a:cubicBezTo>
                    <a:cubicBezTo>
                      <a:pt x="1195" y="10276"/>
                      <a:pt x="1287" y="10461"/>
                      <a:pt x="1410" y="10621"/>
                    </a:cubicBezTo>
                    <a:cubicBezTo>
                      <a:pt x="1522" y="10767"/>
                      <a:pt x="1661" y="10895"/>
                      <a:pt x="1796" y="11021"/>
                    </a:cubicBezTo>
                    <a:cubicBezTo>
                      <a:pt x="1831" y="11055"/>
                      <a:pt x="1895" y="11052"/>
                      <a:pt x="1947" y="11068"/>
                    </a:cubicBezTo>
                    <a:cubicBezTo>
                      <a:pt x="1958" y="11018"/>
                      <a:pt x="1987" y="10965"/>
                      <a:pt x="1979" y="10917"/>
                    </a:cubicBezTo>
                    <a:cubicBezTo>
                      <a:pt x="1918" y="10505"/>
                      <a:pt x="1847" y="10096"/>
                      <a:pt x="1787" y="9683"/>
                    </a:cubicBezTo>
                    <a:cubicBezTo>
                      <a:pt x="1772" y="9588"/>
                      <a:pt x="1796" y="9486"/>
                      <a:pt x="1801" y="9388"/>
                    </a:cubicBezTo>
                    <a:cubicBezTo>
                      <a:pt x="1884" y="9431"/>
                      <a:pt x="1971" y="9467"/>
                      <a:pt x="2048" y="9516"/>
                    </a:cubicBezTo>
                    <a:cubicBezTo>
                      <a:pt x="2374" y="9727"/>
                      <a:pt x="2697" y="9944"/>
                      <a:pt x="3026" y="10151"/>
                    </a:cubicBezTo>
                    <a:cubicBezTo>
                      <a:pt x="3084" y="10187"/>
                      <a:pt x="3167" y="10187"/>
                      <a:pt x="3238" y="10202"/>
                    </a:cubicBezTo>
                    <a:cubicBezTo>
                      <a:pt x="3249" y="10192"/>
                      <a:pt x="3262" y="10180"/>
                      <a:pt x="3273" y="10169"/>
                    </a:cubicBezTo>
                    <a:cubicBezTo>
                      <a:pt x="3217" y="10081"/>
                      <a:pt x="3171" y="9985"/>
                      <a:pt x="3106" y="9906"/>
                    </a:cubicBezTo>
                    <a:cubicBezTo>
                      <a:pt x="2538" y="9223"/>
                      <a:pt x="2097" y="8467"/>
                      <a:pt x="1782" y="7638"/>
                    </a:cubicBezTo>
                    <a:cubicBezTo>
                      <a:pt x="1284" y="6327"/>
                      <a:pt x="1089" y="4986"/>
                      <a:pt x="1359" y="3592"/>
                    </a:cubicBezTo>
                    <a:cubicBezTo>
                      <a:pt x="1487" y="2937"/>
                      <a:pt x="1766" y="2340"/>
                      <a:pt x="2051" y="1746"/>
                    </a:cubicBezTo>
                    <a:cubicBezTo>
                      <a:pt x="2182" y="1474"/>
                      <a:pt x="2262" y="1193"/>
                      <a:pt x="2234" y="886"/>
                    </a:cubicBezTo>
                    <a:cubicBezTo>
                      <a:pt x="2206" y="593"/>
                      <a:pt x="2088" y="348"/>
                      <a:pt x="1873" y="148"/>
                    </a:cubicBezTo>
                    <a:cubicBezTo>
                      <a:pt x="1755" y="37"/>
                      <a:pt x="1618" y="0"/>
                      <a:pt x="1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 name="Google Shape;1664;p7"/>
              <p:cNvSpPr/>
              <p:nvPr/>
            </p:nvSpPr>
            <p:spPr>
              <a:xfrm>
                <a:off x="927581" y="834265"/>
                <a:ext cx="1450621" cy="1442682"/>
              </a:xfrm>
              <a:custGeom>
                <a:avLst/>
                <a:gdLst/>
                <a:ahLst/>
                <a:cxnLst/>
                <a:rect l="l" t="t" r="r" b="b"/>
                <a:pathLst>
                  <a:path w="23572" h="23443" extrusionOk="0">
                    <a:moveTo>
                      <a:pt x="7292" y="667"/>
                    </a:moveTo>
                    <a:cubicBezTo>
                      <a:pt x="7454" y="667"/>
                      <a:pt x="7620" y="738"/>
                      <a:pt x="7778" y="834"/>
                    </a:cubicBezTo>
                    <a:cubicBezTo>
                      <a:pt x="8083" y="1020"/>
                      <a:pt x="8413" y="1084"/>
                      <a:pt x="8760" y="1084"/>
                    </a:cubicBezTo>
                    <a:cubicBezTo>
                      <a:pt x="8779" y="1084"/>
                      <a:pt x="8798" y="1084"/>
                      <a:pt x="8817" y="1084"/>
                    </a:cubicBezTo>
                    <a:cubicBezTo>
                      <a:pt x="8822" y="1084"/>
                      <a:pt x="8826" y="1084"/>
                      <a:pt x="8831" y="1084"/>
                    </a:cubicBezTo>
                    <a:cubicBezTo>
                      <a:pt x="9098" y="1084"/>
                      <a:pt x="9279" y="1229"/>
                      <a:pt x="9426" y="1441"/>
                    </a:cubicBezTo>
                    <a:cubicBezTo>
                      <a:pt x="9081" y="1237"/>
                      <a:pt x="8698" y="1244"/>
                      <a:pt x="8320" y="1211"/>
                    </a:cubicBezTo>
                    <a:cubicBezTo>
                      <a:pt x="8197" y="1200"/>
                      <a:pt x="8074" y="1152"/>
                      <a:pt x="7963" y="1099"/>
                    </a:cubicBezTo>
                    <a:cubicBezTo>
                      <a:pt x="7679" y="963"/>
                      <a:pt x="7401" y="816"/>
                      <a:pt x="7147" y="687"/>
                    </a:cubicBezTo>
                    <a:cubicBezTo>
                      <a:pt x="7195" y="673"/>
                      <a:pt x="7243" y="667"/>
                      <a:pt x="7292" y="667"/>
                    </a:cubicBezTo>
                    <a:close/>
                    <a:moveTo>
                      <a:pt x="5292" y="945"/>
                    </a:moveTo>
                    <a:cubicBezTo>
                      <a:pt x="5442" y="945"/>
                      <a:pt x="5596" y="967"/>
                      <a:pt x="5750" y="1006"/>
                    </a:cubicBezTo>
                    <a:cubicBezTo>
                      <a:pt x="5920" y="1049"/>
                      <a:pt x="6083" y="1123"/>
                      <a:pt x="6241" y="1195"/>
                    </a:cubicBezTo>
                    <a:cubicBezTo>
                      <a:pt x="6433" y="1283"/>
                      <a:pt x="6628" y="1325"/>
                      <a:pt x="6833" y="1325"/>
                    </a:cubicBezTo>
                    <a:cubicBezTo>
                      <a:pt x="6876" y="1325"/>
                      <a:pt x="6919" y="1323"/>
                      <a:pt x="6962" y="1319"/>
                    </a:cubicBezTo>
                    <a:cubicBezTo>
                      <a:pt x="7057" y="1311"/>
                      <a:pt x="7152" y="1304"/>
                      <a:pt x="7247" y="1304"/>
                    </a:cubicBezTo>
                    <a:cubicBezTo>
                      <a:pt x="7417" y="1304"/>
                      <a:pt x="7587" y="1327"/>
                      <a:pt x="7751" y="1410"/>
                    </a:cubicBezTo>
                    <a:cubicBezTo>
                      <a:pt x="7692" y="1404"/>
                      <a:pt x="7633" y="1402"/>
                      <a:pt x="7575" y="1402"/>
                    </a:cubicBezTo>
                    <a:cubicBezTo>
                      <a:pt x="7223" y="1402"/>
                      <a:pt x="6887" y="1498"/>
                      <a:pt x="6548" y="1570"/>
                    </a:cubicBezTo>
                    <a:cubicBezTo>
                      <a:pt x="6472" y="1586"/>
                      <a:pt x="6390" y="1599"/>
                      <a:pt x="6310" y="1599"/>
                    </a:cubicBezTo>
                    <a:cubicBezTo>
                      <a:pt x="6257" y="1599"/>
                      <a:pt x="6205" y="1593"/>
                      <a:pt x="6157" y="1580"/>
                    </a:cubicBezTo>
                    <a:cubicBezTo>
                      <a:pt x="5835" y="1485"/>
                      <a:pt x="5495" y="1464"/>
                      <a:pt x="5180" y="1323"/>
                    </a:cubicBezTo>
                    <a:cubicBezTo>
                      <a:pt x="4984" y="1236"/>
                      <a:pt x="4759" y="1214"/>
                      <a:pt x="4544" y="1161"/>
                    </a:cubicBezTo>
                    <a:cubicBezTo>
                      <a:pt x="4781" y="1010"/>
                      <a:pt x="5032" y="945"/>
                      <a:pt x="5292" y="945"/>
                    </a:cubicBezTo>
                    <a:close/>
                    <a:moveTo>
                      <a:pt x="6196" y="715"/>
                    </a:moveTo>
                    <a:cubicBezTo>
                      <a:pt x="6317" y="715"/>
                      <a:pt x="6439" y="723"/>
                      <a:pt x="6561" y="737"/>
                    </a:cubicBezTo>
                    <a:cubicBezTo>
                      <a:pt x="7018" y="791"/>
                      <a:pt x="7449" y="901"/>
                      <a:pt x="7850" y="1152"/>
                    </a:cubicBezTo>
                    <a:cubicBezTo>
                      <a:pt x="8021" y="1258"/>
                      <a:pt x="8250" y="1279"/>
                      <a:pt x="8457" y="1319"/>
                    </a:cubicBezTo>
                    <a:cubicBezTo>
                      <a:pt x="8682" y="1362"/>
                      <a:pt x="8913" y="1376"/>
                      <a:pt x="9138" y="1415"/>
                    </a:cubicBezTo>
                    <a:cubicBezTo>
                      <a:pt x="9216" y="1429"/>
                      <a:pt x="9286" y="1480"/>
                      <a:pt x="9400" y="1534"/>
                    </a:cubicBezTo>
                    <a:cubicBezTo>
                      <a:pt x="9314" y="1561"/>
                      <a:pt x="9276" y="1572"/>
                      <a:pt x="9236" y="1586"/>
                    </a:cubicBezTo>
                    <a:cubicBezTo>
                      <a:pt x="9030" y="1655"/>
                      <a:pt x="8823" y="1732"/>
                      <a:pt x="8615" y="1794"/>
                    </a:cubicBezTo>
                    <a:cubicBezTo>
                      <a:pt x="8317" y="1884"/>
                      <a:pt x="8019" y="1979"/>
                      <a:pt x="7714" y="2036"/>
                    </a:cubicBezTo>
                    <a:cubicBezTo>
                      <a:pt x="7687" y="2041"/>
                      <a:pt x="7660" y="2043"/>
                      <a:pt x="7633" y="2043"/>
                    </a:cubicBezTo>
                    <a:cubicBezTo>
                      <a:pt x="7511" y="2043"/>
                      <a:pt x="7380" y="2002"/>
                      <a:pt x="7254" y="1986"/>
                    </a:cubicBezTo>
                    <a:cubicBezTo>
                      <a:pt x="7251" y="1963"/>
                      <a:pt x="7247" y="1938"/>
                      <a:pt x="7243" y="1915"/>
                    </a:cubicBezTo>
                    <a:cubicBezTo>
                      <a:pt x="7445" y="1830"/>
                      <a:pt x="7649" y="1742"/>
                      <a:pt x="7852" y="1659"/>
                    </a:cubicBezTo>
                    <a:cubicBezTo>
                      <a:pt x="7908" y="1637"/>
                      <a:pt x="7972" y="1637"/>
                      <a:pt x="8027" y="1613"/>
                    </a:cubicBezTo>
                    <a:cubicBezTo>
                      <a:pt x="8076" y="1591"/>
                      <a:pt x="8119" y="1551"/>
                      <a:pt x="8164" y="1519"/>
                    </a:cubicBezTo>
                    <a:cubicBezTo>
                      <a:pt x="8129" y="1479"/>
                      <a:pt x="8099" y="1420"/>
                      <a:pt x="8057" y="1407"/>
                    </a:cubicBezTo>
                    <a:cubicBezTo>
                      <a:pt x="7811" y="1334"/>
                      <a:pt x="7566" y="1260"/>
                      <a:pt x="7315" y="1210"/>
                    </a:cubicBezTo>
                    <a:cubicBezTo>
                      <a:pt x="7269" y="1200"/>
                      <a:pt x="7222" y="1197"/>
                      <a:pt x="7173" y="1197"/>
                    </a:cubicBezTo>
                    <a:cubicBezTo>
                      <a:pt x="7090" y="1197"/>
                      <a:pt x="7004" y="1207"/>
                      <a:pt x="6922" y="1216"/>
                    </a:cubicBezTo>
                    <a:cubicBezTo>
                      <a:pt x="6882" y="1220"/>
                      <a:pt x="6844" y="1222"/>
                      <a:pt x="6806" y="1222"/>
                    </a:cubicBezTo>
                    <a:cubicBezTo>
                      <a:pt x="6624" y="1222"/>
                      <a:pt x="6452" y="1176"/>
                      <a:pt x="6280" y="1106"/>
                    </a:cubicBezTo>
                    <a:cubicBezTo>
                      <a:pt x="6017" y="1001"/>
                      <a:pt x="5747" y="913"/>
                      <a:pt x="5494" y="821"/>
                    </a:cubicBezTo>
                    <a:cubicBezTo>
                      <a:pt x="5717" y="746"/>
                      <a:pt x="5954" y="715"/>
                      <a:pt x="6196" y="715"/>
                    </a:cubicBezTo>
                    <a:close/>
                    <a:moveTo>
                      <a:pt x="7424" y="1510"/>
                    </a:moveTo>
                    <a:cubicBezTo>
                      <a:pt x="7556" y="1510"/>
                      <a:pt x="7689" y="1525"/>
                      <a:pt x="7824" y="1556"/>
                    </a:cubicBezTo>
                    <a:cubicBezTo>
                      <a:pt x="7419" y="1726"/>
                      <a:pt x="7019" y="1906"/>
                      <a:pt x="6610" y="2065"/>
                    </a:cubicBezTo>
                    <a:cubicBezTo>
                      <a:pt x="6492" y="2112"/>
                      <a:pt x="6351" y="2102"/>
                      <a:pt x="6220" y="2112"/>
                    </a:cubicBezTo>
                    <a:cubicBezTo>
                      <a:pt x="6219" y="2112"/>
                      <a:pt x="6218" y="2112"/>
                      <a:pt x="6217" y="2112"/>
                    </a:cubicBezTo>
                    <a:cubicBezTo>
                      <a:pt x="6185" y="2112"/>
                      <a:pt x="6144" y="2097"/>
                      <a:pt x="6120" y="2076"/>
                    </a:cubicBezTo>
                    <a:cubicBezTo>
                      <a:pt x="5951" y="1922"/>
                      <a:pt x="5786" y="1767"/>
                      <a:pt x="5620" y="1611"/>
                    </a:cubicBezTo>
                    <a:cubicBezTo>
                      <a:pt x="5631" y="1593"/>
                      <a:pt x="5645" y="1577"/>
                      <a:pt x="5656" y="1561"/>
                    </a:cubicBezTo>
                    <a:cubicBezTo>
                      <a:pt x="5711" y="1576"/>
                      <a:pt x="5769" y="1588"/>
                      <a:pt x="5821" y="1608"/>
                    </a:cubicBezTo>
                    <a:cubicBezTo>
                      <a:pt x="5984" y="1671"/>
                      <a:pt x="6146" y="1702"/>
                      <a:pt x="6310" y="1702"/>
                    </a:cubicBezTo>
                    <a:cubicBezTo>
                      <a:pt x="6463" y="1702"/>
                      <a:pt x="6616" y="1675"/>
                      <a:pt x="6771" y="1623"/>
                    </a:cubicBezTo>
                    <a:cubicBezTo>
                      <a:pt x="6984" y="1552"/>
                      <a:pt x="7202" y="1510"/>
                      <a:pt x="7424" y="1510"/>
                    </a:cubicBezTo>
                    <a:close/>
                    <a:moveTo>
                      <a:pt x="4453" y="1280"/>
                    </a:moveTo>
                    <a:cubicBezTo>
                      <a:pt x="4916" y="1280"/>
                      <a:pt x="5328" y="1414"/>
                      <a:pt x="5661" y="1753"/>
                    </a:cubicBezTo>
                    <a:cubicBezTo>
                      <a:pt x="5807" y="1903"/>
                      <a:pt x="5952" y="2055"/>
                      <a:pt x="6098" y="2202"/>
                    </a:cubicBezTo>
                    <a:cubicBezTo>
                      <a:pt x="6316" y="2425"/>
                      <a:pt x="6573" y="2564"/>
                      <a:pt x="6884" y="2620"/>
                    </a:cubicBezTo>
                    <a:cubicBezTo>
                      <a:pt x="7060" y="2651"/>
                      <a:pt x="7236" y="2718"/>
                      <a:pt x="7393" y="2802"/>
                    </a:cubicBezTo>
                    <a:cubicBezTo>
                      <a:pt x="7506" y="2861"/>
                      <a:pt x="7592" y="2975"/>
                      <a:pt x="7689" y="3064"/>
                    </a:cubicBezTo>
                    <a:cubicBezTo>
                      <a:pt x="7674" y="3084"/>
                      <a:pt x="7658" y="3104"/>
                      <a:pt x="7643" y="3125"/>
                    </a:cubicBezTo>
                    <a:cubicBezTo>
                      <a:pt x="7190" y="2853"/>
                      <a:pt x="6690" y="2803"/>
                      <a:pt x="6186" y="2759"/>
                    </a:cubicBezTo>
                    <a:cubicBezTo>
                      <a:pt x="6048" y="2748"/>
                      <a:pt x="5902" y="2665"/>
                      <a:pt x="5786" y="2579"/>
                    </a:cubicBezTo>
                    <a:cubicBezTo>
                      <a:pt x="5616" y="2453"/>
                      <a:pt x="5461" y="2303"/>
                      <a:pt x="5311" y="2150"/>
                    </a:cubicBezTo>
                    <a:cubicBezTo>
                      <a:pt x="4985" y="1822"/>
                      <a:pt x="4655" y="1500"/>
                      <a:pt x="4194" y="1324"/>
                    </a:cubicBezTo>
                    <a:cubicBezTo>
                      <a:pt x="4275" y="1309"/>
                      <a:pt x="4356" y="1280"/>
                      <a:pt x="4437" y="1280"/>
                    </a:cubicBezTo>
                    <a:cubicBezTo>
                      <a:pt x="4443" y="1280"/>
                      <a:pt x="4448" y="1280"/>
                      <a:pt x="4453" y="1280"/>
                    </a:cubicBezTo>
                    <a:close/>
                    <a:moveTo>
                      <a:pt x="4063" y="1460"/>
                    </a:moveTo>
                    <a:cubicBezTo>
                      <a:pt x="4123" y="1460"/>
                      <a:pt x="4182" y="1476"/>
                      <a:pt x="4237" y="1503"/>
                    </a:cubicBezTo>
                    <a:cubicBezTo>
                      <a:pt x="4462" y="1612"/>
                      <a:pt x="4685" y="1737"/>
                      <a:pt x="4878" y="1893"/>
                    </a:cubicBezTo>
                    <a:cubicBezTo>
                      <a:pt x="5118" y="2084"/>
                      <a:pt x="5323" y="2317"/>
                      <a:pt x="5545" y="2529"/>
                    </a:cubicBezTo>
                    <a:cubicBezTo>
                      <a:pt x="5789" y="2761"/>
                      <a:pt x="6074" y="2884"/>
                      <a:pt x="6417" y="2897"/>
                    </a:cubicBezTo>
                    <a:cubicBezTo>
                      <a:pt x="6924" y="2913"/>
                      <a:pt x="7175" y="2990"/>
                      <a:pt x="7505" y="3166"/>
                    </a:cubicBezTo>
                    <a:cubicBezTo>
                      <a:pt x="7339" y="3166"/>
                      <a:pt x="7171" y="3163"/>
                      <a:pt x="7003" y="3163"/>
                    </a:cubicBezTo>
                    <a:cubicBezTo>
                      <a:pt x="6900" y="3163"/>
                      <a:pt x="6797" y="3164"/>
                      <a:pt x="6694" y="3168"/>
                    </a:cubicBezTo>
                    <a:cubicBezTo>
                      <a:pt x="6518" y="3176"/>
                      <a:pt x="6342" y="3229"/>
                      <a:pt x="6168" y="3229"/>
                    </a:cubicBezTo>
                    <a:cubicBezTo>
                      <a:pt x="6154" y="3229"/>
                      <a:pt x="6140" y="3229"/>
                      <a:pt x="6125" y="3228"/>
                    </a:cubicBezTo>
                    <a:cubicBezTo>
                      <a:pt x="5915" y="3216"/>
                      <a:pt x="5704" y="3170"/>
                      <a:pt x="5506" y="3100"/>
                    </a:cubicBezTo>
                    <a:cubicBezTo>
                      <a:pt x="5405" y="3064"/>
                      <a:pt x="5322" y="2953"/>
                      <a:pt x="5249" y="2860"/>
                    </a:cubicBezTo>
                    <a:cubicBezTo>
                      <a:pt x="5091" y="2657"/>
                      <a:pt x="4955" y="2435"/>
                      <a:pt x="4791" y="2238"/>
                    </a:cubicBezTo>
                    <a:cubicBezTo>
                      <a:pt x="4480" y="1861"/>
                      <a:pt x="4262" y="1725"/>
                      <a:pt x="3800" y="1581"/>
                    </a:cubicBezTo>
                    <a:cubicBezTo>
                      <a:pt x="3883" y="1495"/>
                      <a:pt x="3974" y="1460"/>
                      <a:pt x="4063" y="1460"/>
                    </a:cubicBezTo>
                    <a:close/>
                    <a:moveTo>
                      <a:pt x="3736" y="1685"/>
                    </a:moveTo>
                    <a:cubicBezTo>
                      <a:pt x="3810" y="1685"/>
                      <a:pt x="3884" y="1706"/>
                      <a:pt x="3952" y="1736"/>
                    </a:cubicBezTo>
                    <a:cubicBezTo>
                      <a:pt x="4144" y="1819"/>
                      <a:pt x="4343" y="1927"/>
                      <a:pt x="4485" y="2076"/>
                    </a:cubicBezTo>
                    <a:cubicBezTo>
                      <a:pt x="4727" y="2329"/>
                      <a:pt x="4929" y="2619"/>
                      <a:pt x="5139" y="2900"/>
                    </a:cubicBezTo>
                    <a:cubicBezTo>
                      <a:pt x="5314" y="3137"/>
                      <a:pt x="5475" y="3387"/>
                      <a:pt x="5646" y="3630"/>
                    </a:cubicBezTo>
                    <a:cubicBezTo>
                      <a:pt x="5730" y="3749"/>
                      <a:pt x="5717" y="3801"/>
                      <a:pt x="5583" y="3847"/>
                    </a:cubicBezTo>
                    <a:cubicBezTo>
                      <a:pt x="5547" y="3859"/>
                      <a:pt x="5507" y="3865"/>
                      <a:pt x="5470" y="3873"/>
                    </a:cubicBezTo>
                    <a:cubicBezTo>
                      <a:pt x="5402" y="3884"/>
                      <a:pt x="5351" y="3891"/>
                      <a:pt x="5311" y="3891"/>
                    </a:cubicBezTo>
                    <a:cubicBezTo>
                      <a:pt x="5209" y="3891"/>
                      <a:pt x="5183" y="3841"/>
                      <a:pt x="5125" y="3672"/>
                    </a:cubicBezTo>
                    <a:cubicBezTo>
                      <a:pt x="4942" y="3138"/>
                      <a:pt x="4662" y="2667"/>
                      <a:pt x="4272" y="2259"/>
                    </a:cubicBezTo>
                    <a:cubicBezTo>
                      <a:pt x="4023" y="1999"/>
                      <a:pt x="3769" y="1859"/>
                      <a:pt x="3445" y="1834"/>
                    </a:cubicBezTo>
                    <a:cubicBezTo>
                      <a:pt x="3533" y="1724"/>
                      <a:pt x="3635" y="1685"/>
                      <a:pt x="3736" y="1685"/>
                    </a:cubicBezTo>
                    <a:close/>
                    <a:moveTo>
                      <a:pt x="3497" y="1949"/>
                    </a:moveTo>
                    <a:cubicBezTo>
                      <a:pt x="3620" y="1949"/>
                      <a:pt x="3747" y="1993"/>
                      <a:pt x="3881" y="2082"/>
                    </a:cubicBezTo>
                    <a:cubicBezTo>
                      <a:pt x="4319" y="2371"/>
                      <a:pt x="4626" y="2777"/>
                      <a:pt x="4845" y="3248"/>
                    </a:cubicBezTo>
                    <a:cubicBezTo>
                      <a:pt x="4974" y="3525"/>
                      <a:pt x="5075" y="3817"/>
                      <a:pt x="5180" y="4106"/>
                    </a:cubicBezTo>
                    <a:cubicBezTo>
                      <a:pt x="5242" y="4278"/>
                      <a:pt x="5192" y="4373"/>
                      <a:pt x="5036" y="4373"/>
                    </a:cubicBezTo>
                    <a:cubicBezTo>
                      <a:pt x="5021" y="4373"/>
                      <a:pt x="5005" y="4372"/>
                      <a:pt x="4988" y="4371"/>
                    </a:cubicBezTo>
                    <a:cubicBezTo>
                      <a:pt x="4619" y="4333"/>
                      <a:pt x="4319" y="4136"/>
                      <a:pt x="4024" y="3932"/>
                    </a:cubicBezTo>
                    <a:cubicBezTo>
                      <a:pt x="3995" y="3911"/>
                      <a:pt x="3989" y="3854"/>
                      <a:pt x="3979" y="3813"/>
                    </a:cubicBezTo>
                    <a:cubicBezTo>
                      <a:pt x="3930" y="3617"/>
                      <a:pt x="3885" y="3418"/>
                      <a:pt x="3833" y="3222"/>
                    </a:cubicBezTo>
                    <a:cubicBezTo>
                      <a:pt x="3710" y="2759"/>
                      <a:pt x="3434" y="2423"/>
                      <a:pt x="2986" y="2216"/>
                    </a:cubicBezTo>
                    <a:cubicBezTo>
                      <a:pt x="3153" y="2039"/>
                      <a:pt x="3321" y="1949"/>
                      <a:pt x="3497" y="1949"/>
                    </a:cubicBezTo>
                    <a:close/>
                    <a:moveTo>
                      <a:pt x="6617" y="3306"/>
                    </a:moveTo>
                    <a:cubicBezTo>
                      <a:pt x="6664" y="3306"/>
                      <a:pt x="6717" y="3324"/>
                      <a:pt x="6757" y="3347"/>
                    </a:cubicBezTo>
                    <a:cubicBezTo>
                      <a:pt x="7093" y="3542"/>
                      <a:pt x="7465" y="4164"/>
                      <a:pt x="7336" y="4640"/>
                    </a:cubicBezTo>
                    <a:cubicBezTo>
                      <a:pt x="7284" y="4831"/>
                      <a:pt x="7165" y="4939"/>
                      <a:pt x="7016" y="4939"/>
                    </a:cubicBezTo>
                    <a:cubicBezTo>
                      <a:pt x="6952" y="4939"/>
                      <a:pt x="6883" y="4920"/>
                      <a:pt x="6812" y="4878"/>
                    </a:cubicBezTo>
                    <a:cubicBezTo>
                      <a:pt x="6768" y="4852"/>
                      <a:pt x="6710" y="4801"/>
                      <a:pt x="6709" y="4762"/>
                    </a:cubicBezTo>
                    <a:cubicBezTo>
                      <a:pt x="6707" y="4682"/>
                      <a:pt x="6741" y="4602"/>
                      <a:pt x="6758" y="4521"/>
                    </a:cubicBezTo>
                    <a:cubicBezTo>
                      <a:pt x="6831" y="4546"/>
                      <a:pt x="6907" y="4562"/>
                      <a:pt x="6972" y="4599"/>
                    </a:cubicBezTo>
                    <a:cubicBezTo>
                      <a:pt x="7031" y="4634"/>
                      <a:pt x="7078" y="4691"/>
                      <a:pt x="7130" y="4738"/>
                    </a:cubicBezTo>
                    <a:cubicBezTo>
                      <a:pt x="7145" y="4655"/>
                      <a:pt x="7180" y="4570"/>
                      <a:pt x="7171" y="4489"/>
                    </a:cubicBezTo>
                    <a:cubicBezTo>
                      <a:pt x="7123" y="4055"/>
                      <a:pt x="6922" y="3721"/>
                      <a:pt x="6507" y="3540"/>
                    </a:cubicBezTo>
                    <a:cubicBezTo>
                      <a:pt x="6399" y="3493"/>
                      <a:pt x="6288" y="3445"/>
                      <a:pt x="6179" y="3398"/>
                    </a:cubicBezTo>
                    <a:cubicBezTo>
                      <a:pt x="6180" y="3385"/>
                      <a:pt x="6180" y="3374"/>
                      <a:pt x="6182" y="3362"/>
                    </a:cubicBezTo>
                    <a:cubicBezTo>
                      <a:pt x="6323" y="3343"/>
                      <a:pt x="6463" y="3318"/>
                      <a:pt x="6602" y="3307"/>
                    </a:cubicBezTo>
                    <a:cubicBezTo>
                      <a:pt x="6607" y="3306"/>
                      <a:pt x="6612" y="3306"/>
                      <a:pt x="6617" y="3306"/>
                    </a:cubicBezTo>
                    <a:close/>
                    <a:moveTo>
                      <a:pt x="4070" y="4129"/>
                    </a:moveTo>
                    <a:cubicBezTo>
                      <a:pt x="4267" y="4225"/>
                      <a:pt x="4479" y="4324"/>
                      <a:pt x="4687" y="4427"/>
                    </a:cubicBezTo>
                    <a:cubicBezTo>
                      <a:pt x="4708" y="4438"/>
                      <a:pt x="4733" y="4469"/>
                      <a:pt x="4732" y="4489"/>
                    </a:cubicBezTo>
                    <a:cubicBezTo>
                      <a:pt x="4720" y="4690"/>
                      <a:pt x="4712" y="4891"/>
                      <a:pt x="4679" y="5087"/>
                    </a:cubicBezTo>
                    <a:cubicBezTo>
                      <a:pt x="4672" y="5121"/>
                      <a:pt x="4574" y="5165"/>
                      <a:pt x="4513" y="5165"/>
                    </a:cubicBezTo>
                    <a:cubicBezTo>
                      <a:pt x="4507" y="5165"/>
                      <a:pt x="4501" y="5165"/>
                      <a:pt x="4496" y="5164"/>
                    </a:cubicBezTo>
                    <a:cubicBezTo>
                      <a:pt x="4359" y="5138"/>
                      <a:pt x="4222" y="5086"/>
                      <a:pt x="4090" y="5035"/>
                    </a:cubicBezTo>
                    <a:cubicBezTo>
                      <a:pt x="4054" y="5020"/>
                      <a:pt x="4008" y="4968"/>
                      <a:pt x="4009" y="4935"/>
                    </a:cubicBezTo>
                    <a:cubicBezTo>
                      <a:pt x="4023" y="4664"/>
                      <a:pt x="4047" y="4394"/>
                      <a:pt x="4070" y="4129"/>
                    </a:cubicBezTo>
                    <a:close/>
                    <a:moveTo>
                      <a:pt x="2929" y="2340"/>
                    </a:moveTo>
                    <a:cubicBezTo>
                      <a:pt x="2973" y="2340"/>
                      <a:pt x="3019" y="2355"/>
                      <a:pt x="3067" y="2381"/>
                    </a:cubicBezTo>
                    <a:cubicBezTo>
                      <a:pt x="3345" y="2535"/>
                      <a:pt x="3560" y="2751"/>
                      <a:pt x="3667" y="3054"/>
                    </a:cubicBezTo>
                    <a:cubicBezTo>
                      <a:pt x="3826" y="3510"/>
                      <a:pt x="3920" y="3984"/>
                      <a:pt x="3958" y="4588"/>
                    </a:cubicBezTo>
                    <a:cubicBezTo>
                      <a:pt x="3914" y="4759"/>
                      <a:pt x="3844" y="5040"/>
                      <a:pt x="3764" y="5316"/>
                    </a:cubicBezTo>
                    <a:cubicBezTo>
                      <a:pt x="3744" y="5386"/>
                      <a:pt x="3710" y="5419"/>
                      <a:pt x="3669" y="5419"/>
                    </a:cubicBezTo>
                    <a:cubicBezTo>
                      <a:pt x="3636" y="5419"/>
                      <a:pt x="3598" y="5397"/>
                      <a:pt x="3559" y="5353"/>
                    </a:cubicBezTo>
                    <a:cubicBezTo>
                      <a:pt x="2959" y="4679"/>
                      <a:pt x="2530" y="3932"/>
                      <a:pt x="2564" y="2991"/>
                    </a:cubicBezTo>
                    <a:cubicBezTo>
                      <a:pt x="2572" y="2784"/>
                      <a:pt x="2614" y="2589"/>
                      <a:pt x="2758" y="2428"/>
                    </a:cubicBezTo>
                    <a:cubicBezTo>
                      <a:pt x="2811" y="2367"/>
                      <a:pt x="2868" y="2340"/>
                      <a:pt x="2929" y="2340"/>
                    </a:cubicBezTo>
                    <a:close/>
                    <a:moveTo>
                      <a:pt x="2468" y="2713"/>
                    </a:moveTo>
                    <a:lnTo>
                      <a:pt x="2468" y="2713"/>
                    </a:lnTo>
                    <a:cubicBezTo>
                      <a:pt x="2461" y="2810"/>
                      <a:pt x="2455" y="2886"/>
                      <a:pt x="2452" y="2964"/>
                    </a:cubicBezTo>
                    <a:cubicBezTo>
                      <a:pt x="2413" y="3697"/>
                      <a:pt x="2641" y="4345"/>
                      <a:pt x="3072" y="4929"/>
                    </a:cubicBezTo>
                    <a:cubicBezTo>
                      <a:pt x="3222" y="5135"/>
                      <a:pt x="3219" y="5190"/>
                      <a:pt x="3013" y="5449"/>
                    </a:cubicBezTo>
                    <a:cubicBezTo>
                      <a:pt x="2976" y="5389"/>
                      <a:pt x="2949" y="5341"/>
                      <a:pt x="2919" y="5296"/>
                    </a:cubicBezTo>
                    <a:cubicBezTo>
                      <a:pt x="2464" y="4669"/>
                      <a:pt x="2223" y="3971"/>
                      <a:pt x="2206" y="3196"/>
                    </a:cubicBezTo>
                    <a:cubicBezTo>
                      <a:pt x="2202" y="3013"/>
                      <a:pt x="2236" y="2952"/>
                      <a:pt x="2468" y="2713"/>
                    </a:cubicBezTo>
                    <a:close/>
                    <a:moveTo>
                      <a:pt x="5399" y="3990"/>
                    </a:moveTo>
                    <a:cubicBezTo>
                      <a:pt x="5513" y="3990"/>
                      <a:pt x="5612" y="4033"/>
                      <a:pt x="5704" y="4108"/>
                    </a:cubicBezTo>
                    <a:cubicBezTo>
                      <a:pt x="6089" y="4428"/>
                      <a:pt x="6318" y="4840"/>
                      <a:pt x="6364" y="5335"/>
                    </a:cubicBezTo>
                    <a:cubicBezTo>
                      <a:pt x="6377" y="5482"/>
                      <a:pt x="6316" y="5646"/>
                      <a:pt x="6254" y="5787"/>
                    </a:cubicBezTo>
                    <a:cubicBezTo>
                      <a:pt x="6216" y="5874"/>
                      <a:pt x="6132" y="5934"/>
                      <a:pt x="6040" y="5934"/>
                    </a:cubicBezTo>
                    <a:cubicBezTo>
                      <a:pt x="6011" y="5934"/>
                      <a:pt x="5980" y="5928"/>
                      <a:pt x="5950" y="5914"/>
                    </a:cubicBezTo>
                    <a:cubicBezTo>
                      <a:pt x="5877" y="5882"/>
                      <a:pt x="5807" y="5776"/>
                      <a:pt x="5796" y="5696"/>
                    </a:cubicBezTo>
                    <a:cubicBezTo>
                      <a:pt x="5778" y="5563"/>
                      <a:pt x="5866" y="5466"/>
                      <a:pt x="6001" y="5440"/>
                    </a:cubicBezTo>
                    <a:cubicBezTo>
                      <a:pt x="6147" y="5413"/>
                      <a:pt x="6159" y="5320"/>
                      <a:pt x="6127" y="5207"/>
                    </a:cubicBezTo>
                    <a:cubicBezTo>
                      <a:pt x="5985" y="4715"/>
                      <a:pt x="5732" y="4297"/>
                      <a:pt x="5265" y="4008"/>
                    </a:cubicBezTo>
                    <a:cubicBezTo>
                      <a:pt x="5312" y="3996"/>
                      <a:pt x="5356" y="3990"/>
                      <a:pt x="5399" y="3990"/>
                    </a:cubicBezTo>
                    <a:close/>
                    <a:moveTo>
                      <a:pt x="3926" y="5218"/>
                    </a:moveTo>
                    <a:cubicBezTo>
                      <a:pt x="4056" y="5367"/>
                      <a:pt x="4127" y="5536"/>
                      <a:pt x="4134" y="5711"/>
                    </a:cubicBezTo>
                    <a:cubicBezTo>
                      <a:pt x="4147" y="6040"/>
                      <a:pt x="4281" y="6282"/>
                      <a:pt x="4557" y="6461"/>
                    </a:cubicBezTo>
                    <a:cubicBezTo>
                      <a:pt x="4638" y="6514"/>
                      <a:pt x="4688" y="6612"/>
                      <a:pt x="4751" y="6689"/>
                    </a:cubicBezTo>
                    <a:lnTo>
                      <a:pt x="4716" y="6715"/>
                    </a:lnTo>
                    <a:cubicBezTo>
                      <a:pt x="4577" y="6629"/>
                      <a:pt x="4436" y="6545"/>
                      <a:pt x="4296" y="6457"/>
                    </a:cubicBezTo>
                    <a:cubicBezTo>
                      <a:pt x="4029" y="6290"/>
                      <a:pt x="3853" y="6053"/>
                      <a:pt x="3762" y="5753"/>
                    </a:cubicBezTo>
                    <a:cubicBezTo>
                      <a:pt x="3729" y="5640"/>
                      <a:pt x="3703" y="5538"/>
                      <a:pt x="3812" y="5440"/>
                    </a:cubicBezTo>
                    <a:cubicBezTo>
                      <a:pt x="3865" y="5393"/>
                      <a:pt x="3883" y="5306"/>
                      <a:pt x="3926" y="5218"/>
                    </a:cubicBezTo>
                    <a:close/>
                    <a:moveTo>
                      <a:pt x="3266" y="5224"/>
                    </a:moveTo>
                    <a:cubicBezTo>
                      <a:pt x="3400" y="5398"/>
                      <a:pt x="3632" y="5468"/>
                      <a:pt x="3673" y="5738"/>
                    </a:cubicBezTo>
                    <a:cubicBezTo>
                      <a:pt x="3729" y="6103"/>
                      <a:pt x="3963" y="6370"/>
                      <a:pt x="4280" y="6560"/>
                    </a:cubicBezTo>
                    <a:cubicBezTo>
                      <a:pt x="4368" y="6613"/>
                      <a:pt x="4457" y="6667"/>
                      <a:pt x="4540" y="6715"/>
                    </a:cubicBezTo>
                    <a:cubicBezTo>
                      <a:pt x="4412" y="6715"/>
                      <a:pt x="4286" y="6721"/>
                      <a:pt x="4162" y="6721"/>
                    </a:cubicBezTo>
                    <a:cubicBezTo>
                      <a:pt x="4078" y="6721"/>
                      <a:pt x="3995" y="6718"/>
                      <a:pt x="3912" y="6710"/>
                    </a:cubicBezTo>
                    <a:cubicBezTo>
                      <a:pt x="3780" y="6697"/>
                      <a:pt x="3645" y="6648"/>
                      <a:pt x="3526" y="6586"/>
                    </a:cubicBezTo>
                    <a:cubicBezTo>
                      <a:pt x="3405" y="6524"/>
                      <a:pt x="3348" y="6423"/>
                      <a:pt x="3374" y="6261"/>
                    </a:cubicBezTo>
                    <a:cubicBezTo>
                      <a:pt x="3425" y="5960"/>
                      <a:pt x="3395" y="5658"/>
                      <a:pt x="3278" y="5369"/>
                    </a:cubicBezTo>
                    <a:cubicBezTo>
                      <a:pt x="3260" y="5327"/>
                      <a:pt x="3256" y="5280"/>
                      <a:pt x="3266" y="5224"/>
                    </a:cubicBezTo>
                    <a:close/>
                    <a:moveTo>
                      <a:pt x="4058" y="5164"/>
                    </a:moveTo>
                    <a:cubicBezTo>
                      <a:pt x="4303" y="5197"/>
                      <a:pt x="4304" y="5198"/>
                      <a:pt x="4333" y="5439"/>
                    </a:cubicBezTo>
                    <a:cubicBezTo>
                      <a:pt x="4391" y="5933"/>
                      <a:pt x="4840" y="6483"/>
                      <a:pt x="5285" y="6600"/>
                    </a:cubicBezTo>
                    <a:cubicBezTo>
                      <a:pt x="5335" y="6612"/>
                      <a:pt x="5387" y="6613"/>
                      <a:pt x="5471" y="6626"/>
                    </a:cubicBezTo>
                    <a:cubicBezTo>
                      <a:pt x="5443" y="6544"/>
                      <a:pt x="5412" y="6494"/>
                      <a:pt x="5413" y="6446"/>
                    </a:cubicBezTo>
                    <a:cubicBezTo>
                      <a:pt x="5414" y="6386"/>
                      <a:pt x="5425" y="6303"/>
                      <a:pt x="5464" y="6276"/>
                    </a:cubicBezTo>
                    <a:cubicBezTo>
                      <a:pt x="5481" y="6264"/>
                      <a:pt x="5509" y="6258"/>
                      <a:pt x="5538" y="6258"/>
                    </a:cubicBezTo>
                    <a:cubicBezTo>
                      <a:pt x="5575" y="6258"/>
                      <a:pt x="5615" y="6267"/>
                      <a:pt x="5641" y="6283"/>
                    </a:cubicBezTo>
                    <a:cubicBezTo>
                      <a:pt x="5829" y="6395"/>
                      <a:pt x="5798" y="6672"/>
                      <a:pt x="5591" y="6778"/>
                    </a:cubicBezTo>
                    <a:cubicBezTo>
                      <a:pt x="5516" y="6818"/>
                      <a:pt x="5430" y="6836"/>
                      <a:pt x="5341" y="6836"/>
                    </a:cubicBezTo>
                    <a:cubicBezTo>
                      <a:pt x="5146" y="6836"/>
                      <a:pt x="4939" y="6747"/>
                      <a:pt x="4816" y="6592"/>
                    </a:cubicBezTo>
                    <a:cubicBezTo>
                      <a:pt x="4752" y="6512"/>
                      <a:pt x="4692" y="6417"/>
                      <a:pt x="4609" y="6362"/>
                    </a:cubicBezTo>
                    <a:cubicBezTo>
                      <a:pt x="4376" y="6207"/>
                      <a:pt x="4267" y="6004"/>
                      <a:pt x="4237" y="5723"/>
                    </a:cubicBezTo>
                    <a:cubicBezTo>
                      <a:pt x="4216" y="5529"/>
                      <a:pt x="4118" y="5343"/>
                      <a:pt x="4058" y="5164"/>
                    </a:cubicBezTo>
                    <a:close/>
                    <a:moveTo>
                      <a:pt x="2193" y="4113"/>
                    </a:moveTo>
                    <a:cubicBezTo>
                      <a:pt x="2290" y="4345"/>
                      <a:pt x="2366" y="4562"/>
                      <a:pt x="2471" y="4764"/>
                    </a:cubicBezTo>
                    <a:cubicBezTo>
                      <a:pt x="2580" y="4979"/>
                      <a:pt x="2708" y="5186"/>
                      <a:pt x="2848" y="5381"/>
                    </a:cubicBezTo>
                    <a:cubicBezTo>
                      <a:pt x="2911" y="5469"/>
                      <a:pt x="2960" y="5508"/>
                      <a:pt x="3023" y="5508"/>
                    </a:cubicBezTo>
                    <a:cubicBezTo>
                      <a:pt x="3073" y="5508"/>
                      <a:pt x="3131" y="5483"/>
                      <a:pt x="3212" y="5440"/>
                    </a:cubicBezTo>
                    <a:cubicBezTo>
                      <a:pt x="3306" y="5780"/>
                      <a:pt x="3320" y="6102"/>
                      <a:pt x="3220" y="6427"/>
                    </a:cubicBezTo>
                    <a:cubicBezTo>
                      <a:pt x="3117" y="6769"/>
                      <a:pt x="3124" y="6846"/>
                      <a:pt x="3260" y="7155"/>
                    </a:cubicBezTo>
                    <a:cubicBezTo>
                      <a:pt x="3079" y="7122"/>
                      <a:pt x="2880" y="6882"/>
                      <a:pt x="2857" y="6665"/>
                    </a:cubicBezTo>
                    <a:cubicBezTo>
                      <a:pt x="2851" y="6606"/>
                      <a:pt x="2849" y="6544"/>
                      <a:pt x="2853" y="6484"/>
                    </a:cubicBezTo>
                    <a:cubicBezTo>
                      <a:pt x="2874" y="6147"/>
                      <a:pt x="2765" y="5864"/>
                      <a:pt x="2536" y="5615"/>
                    </a:cubicBezTo>
                    <a:cubicBezTo>
                      <a:pt x="2141" y="5191"/>
                      <a:pt x="2115" y="4674"/>
                      <a:pt x="2193" y="4113"/>
                    </a:cubicBezTo>
                    <a:close/>
                    <a:moveTo>
                      <a:pt x="2110" y="3179"/>
                    </a:moveTo>
                    <a:cubicBezTo>
                      <a:pt x="2122" y="3457"/>
                      <a:pt x="2144" y="3692"/>
                      <a:pt x="2138" y="3925"/>
                    </a:cubicBezTo>
                    <a:cubicBezTo>
                      <a:pt x="2131" y="4160"/>
                      <a:pt x="2086" y="4394"/>
                      <a:pt x="2074" y="4629"/>
                    </a:cubicBezTo>
                    <a:cubicBezTo>
                      <a:pt x="2054" y="5032"/>
                      <a:pt x="2191" y="5387"/>
                      <a:pt x="2458" y="5683"/>
                    </a:cubicBezTo>
                    <a:cubicBezTo>
                      <a:pt x="2660" y="5909"/>
                      <a:pt x="2769" y="6158"/>
                      <a:pt x="2745" y="6461"/>
                    </a:cubicBezTo>
                    <a:cubicBezTo>
                      <a:pt x="2715" y="6861"/>
                      <a:pt x="2904" y="7130"/>
                      <a:pt x="3245" y="7310"/>
                    </a:cubicBezTo>
                    <a:cubicBezTo>
                      <a:pt x="3265" y="7321"/>
                      <a:pt x="3284" y="7334"/>
                      <a:pt x="3300" y="7347"/>
                    </a:cubicBezTo>
                    <a:cubicBezTo>
                      <a:pt x="3304" y="7350"/>
                      <a:pt x="3304" y="7357"/>
                      <a:pt x="3311" y="7381"/>
                    </a:cubicBezTo>
                    <a:cubicBezTo>
                      <a:pt x="2900" y="7354"/>
                      <a:pt x="2628" y="7133"/>
                      <a:pt x="2468" y="6796"/>
                    </a:cubicBezTo>
                    <a:cubicBezTo>
                      <a:pt x="2367" y="6582"/>
                      <a:pt x="2325" y="6337"/>
                      <a:pt x="2285" y="6102"/>
                    </a:cubicBezTo>
                    <a:cubicBezTo>
                      <a:pt x="2255" y="5925"/>
                      <a:pt x="2200" y="5775"/>
                      <a:pt x="2066" y="5657"/>
                    </a:cubicBezTo>
                    <a:cubicBezTo>
                      <a:pt x="1732" y="5362"/>
                      <a:pt x="1617" y="4986"/>
                      <a:pt x="1621" y="4550"/>
                    </a:cubicBezTo>
                    <a:cubicBezTo>
                      <a:pt x="1625" y="4053"/>
                      <a:pt x="1773" y="3616"/>
                      <a:pt x="2110" y="3179"/>
                    </a:cubicBezTo>
                    <a:close/>
                    <a:moveTo>
                      <a:pt x="1509" y="4365"/>
                    </a:moveTo>
                    <a:cubicBezTo>
                      <a:pt x="1524" y="4582"/>
                      <a:pt x="1540" y="4799"/>
                      <a:pt x="1551" y="5016"/>
                    </a:cubicBezTo>
                    <a:cubicBezTo>
                      <a:pt x="1554" y="5046"/>
                      <a:pt x="1543" y="5081"/>
                      <a:pt x="1529" y="5108"/>
                    </a:cubicBezTo>
                    <a:cubicBezTo>
                      <a:pt x="1158" y="5806"/>
                      <a:pt x="1251" y="6473"/>
                      <a:pt x="1664" y="7119"/>
                    </a:cubicBezTo>
                    <a:cubicBezTo>
                      <a:pt x="1793" y="7323"/>
                      <a:pt x="1916" y="7526"/>
                      <a:pt x="2041" y="7730"/>
                    </a:cubicBezTo>
                    <a:cubicBezTo>
                      <a:pt x="2025" y="7744"/>
                      <a:pt x="2011" y="7759"/>
                      <a:pt x="1995" y="7773"/>
                    </a:cubicBezTo>
                    <a:cubicBezTo>
                      <a:pt x="1757" y="7617"/>
                      <a:pt x="1512" y="7469"/>
                      <a:pt x="1285" y="7298"/>
                    </a:cubicBezTo>
                    <a:cubicBezTo>
                      <a:pt x="1220" y="7248"/>
                      <a:pt x="1182" y="7128"/>
                      <a:pt x="1179" y="7037"/>
                    </a:cubicBezTo>
                    <a:cubicBezTo>
                      <a:pt x="1167" y="6614"/>
                      <a:pt x="1164" y="6191"/>
                      <a:pt x="1170" y="5767"/>
                    </a:cubicBezTo>
                    <a:cubicBezTo>
                      <a:pt x="1179" y="5290"/>
                      <a:pt x="1322" y="4838"/>
                      <a:pt x="1480" y="4392"/>
                    </a:cubicBezTo>
                    <a:cubicBezTo>
                      <a:pt x="1486" y="4380"/>
                      <a:pt x="1503" y="4372"/>
                      <a:pt x="1509" y="4365"/>
                    </a:cubicBezTo>
                    <a:close/>
                    <a:moveTo>
                      <a:pt x="1583" y="5211"/>
                    </a:moveTo>
                    <a:cubicBezTo>
                      <a:pt x="1684" y="5357"/>
                      <a:pt x="1818" y="5484"/>
                      <a:pt x="1865" y="5637"/>
                    </a:cubicBezTo>
                    <a:cubicBezTo>
                      <a:pt x="1924" y="5830"/>
                      <a:pt x="1959" y="6052"/>
                      <a:pt x="1923" y="6245"/>
                    </a:cubicBezTo>
                    <a:cubicBezTo>
                      <a:pt x="1864" y="6570"/>
                      <a:pt x="1878" y="6855"/>
                      <a:pt x="2055" y="7143"/>
                    </a:cubicBezTo>
                    <a:cubicBezTo>
                      <a:pt x="2185" y="7355"/>
                      <a:pt x="2225" y="7604"/>
                      <a:pt x="2205" y="7827"/>
                    </a:cubicBezTo>
                    <a:cubicBezTo>
                      <a:pt x="2062" y="7579"/>
                      <a:pt x="1917" y="7312"/>
                      <a:pt x="1757" y="7055"/>
                    </a:cubicBezTo>
                    <a:cubicBezTo>
                      <a:pt x="1410" y="6502"/>
                      <a:pt x="1286" y="5924"/>
                      <a:pt x="1541" y="5299"/>
                    </a:cubicBezTo>
                    <a:cubicBezTo>
                      <a:pt x="1553" y="5269"/>
                      <a:pt x="1568" y="5242"/>
                      <a:pt x="1583" y="5211"/>
                    </a:cubicBezTo>
                    <a:close/>
                    <a:moveTo>
                      <a:pt x="22988" y="117"/>
                    </a:moveTo>
                    <a:cubicBezTo>
                      <a:pt x="23111" y="117"/>
                      <a:pt x="23240" y="146"/>
                      <a:pt x="23376" y="208"/>
                    </a:cubicBezTo>
                    <a:cubicBezTo>
                      <a:pt x="23101" y="440"/>
                      <a:pt x="22854" y="684"/>
                      <a:pt x="22574" y="879"/>
                    </a:cubicBezTo>
                    <a:cubicBezTo>
                      <a:pt x="22397" y="1003"/>
                      <a:pt x="22194" y="1063"/>
                      <a:pt x="21992" y="1063"/>
                    </a:cubicBezTo>
                    <a:cubicBezTo>
                      <a:pt x="21748" y="1063"/>
                      <a:pt x="21504" y="974"/>
                      <a:pt x="21310" y="802"/>
                    </a:cubicBezTo>
                    <a:cubicBezTo>
                      <a:pt x="21097" y="614"/>
                      <a:pt x="20876" y="549"/>
                      <a:pt x="20593" y="549"/>
                    </a:cubicBezTo>
                    <a:cubicBezTo>
                      <a:pt x="15960" y="558"/>
                      <a:pt x="11327" y="557"/>
                      <a:pt x="6694" y="559"/>
                    </a:cubicBezTo>
                    <a:cubicBezTo>
                      <a:pt x="5688" y="560"/>
                      <a:pt x="4750" y="815"/>
                      <a:pt x="3896" y="1354"/>
                    </a:cubicBezTo>
                    <a:cubicBezTo>
                      <a:pt x="3085" y="1867"/>
                      <a:pt x="2358" y="2473"/>
                      <a:pt x="1855" y="3307"/>
                    </a:cubicBezTo>
                    <a:cubicBezTo>
                      <a:pt x="1448" y="3981"/>
                      <a:pt x="1170" y="4706"/>
                      <a:pt x="1059" y="5490"/>
                    </a:cubicBezTo>
                    <a:cubicBezTo>
                      <a:pt x="1040" y="5614"/>
                      <a:pt x="1048" y="5742"/>
                      <a:pt x="1048" y="5868"/>
                    </a:cubicBezTo>
                    <a:cubicBezTo>
                      <a:pt x="1045" y="10458"/>
                      <a:pt x="1044" y="15046"/>
                      <a:pt x="1037" y="19636"/>
                    </a:cubicBezTo>
                    <a:cubicBezTo>
                      <a:pt x="1035" y="19920"/>
                      <a:pt x="1109" y="20119"/>
                      <a:pt x="1373" y="20269"/>
                    </a:cubicBezTo>
                    <a:cubicBezTo>
                      <a:pt x="1700" y="20457"/>
                      <a:pt x="1764" y="20795"/>
                      <a:pt x="1755" y="21144"/>
                    </a:cubicBezTo>
                    <a:cubicBezTo>
                      <a:pt x="1740" y="21658"/>
                      <a:pt x="1529" y="22077"/>
                      <a:pt x="1106" y="22380"/>
                    </a:cubicBezTo>
                    <a:cubicBezTo>
                      <a:pt x="801" y="22598"/>
                      <a:pt x="501" y="22819"/>
                      <a:pt x="377" y="23216"/>
                    </a:cubicBezTo>
                    <a:cubicBezTo>
                      <a:pt x="139" y="22766"/>
                      <a:pt x="299" y="22022"/>
                      <a:pt x="691" y="21665"/>
                    </a:cubicBezTo>
                    <a:cubicBezTo>
                      <a:pt x="780" y="21584"/>
                      <a:pt x="875" y="21506"/>
                      <a:pt x="949" y="21412"/>
                    </a:cubicBezTo>
                    <a:cubicBezTo>
                      <a:pt x="1151" y="21154"/>
                      <a:pt x="1163" y="20858"/>
                      <a:pt x="985" y="20584"/>
                    </a:cubicBezTo>
                    <a:cubicBezTo>
                      <a:pt x="911" y="20470"/>
                      <a:pt x="817" y="20369"/>
                      <a:pt x="728" y="20264"/>
                    </a:cubicBezTo>
                    <a:cubicBezTo>
                      <a:pt x="641" y="20162"/>
                      <a:pt x="596" y="20055"/>
                      <a:pt x="635" y="19916"/>
                    </a:cubicBezTo>
                    <a:cubicBezTo>
                      <a:pt x="654" y="19843"/>
                      <a:pt x="647" y="19762"/>
                      <a:pt x="647" y="19685"/>
                    </a:cubicBezTo>
                    <a:cubicBezTo>
                      <a:pt x="646" y="13273"/>
                      <a:pt x="644" y="6859"/>
                      <a:pt x="642" y="445"/>
                    </a:cubicBezTo>
                    <a:cubicBezTo>
                      <a:pt x="642" y="398"/>
                      <a:pt x="646" y="348"/>
                      <a:pt x="649" y="289"/>
                    </a:cubicBezTo>
                    <a:cubicBezTo>
                      <a:pt x="710" y="285"/>
                      <a:pt x="764" y="280"/>
                      <a:pt x="817" y="280"/>
                    </a:cubicBezTo>
                    <a:cubicBezTo>
                      <a:pt x="7385" y="280"/>
                      <a:pt x="13952" y="280"/>
                      <a:pt x="20519" y="281"/>
                    </a:cubicBezTo>
                    <a:cubicBezTo>
                      <a:pt x="20550" y="281"/>
                      <a:pt x="20581" y="281"/>
                      <a:pt x="20612" y="281"/>
                    </a:cubicBezTo>
                    <a:cubicBezTo>
                      <a:pt x="20969" y="281"/>
                      <a:pt x="21323" y="287"/>
                      <a:pt x="21665" y="441"/>
                    </a:cubicBezTo>
                    <a:cubicBezTo>
                      <a:pt x="21758" y="483"/>
                      <a:pt x="21850" y="502"/>
                      <a:pt x="21941" y="502"/>
                    </a:cubicBezTo>
                    <a:cubicBezTo>
                      <a:pt x="22126" y="502"/>
                      <a:pt x="22305" y="424"/>
                      <a:pt x="22471" y="302"/>
                    </a:cubicBezTo>
                    <a:cubicBezTo>
                      <a:pt x="22634" y="182"/>
                      <a:pt x="22805" y="117"/>
                      <a:pt x="22988" y="117"/>
                    </a:cubicBezTo>
                    <a:close/>
                    <a:moveTo>
                      <a:pt x="22992" y="1"/>
                    </a:moveTo>
                    <a:cubicBezTo>
                      <a:pt x="22807" y="1"/>
                      <a:pt x="22627" y="59"/>
                      <a:pt x="22458" y="183"/>
                    </a:cubicBezTo>
                    <a:cubicBezTo>
                      <a:pt x="22292" y="306"/>
                      <a:pt x="22126" y="358"/>
                      <a:pt x="21953" y="358"/>
                    </a:cubicBezTo>
                    <a:cubicBezTo>
                      <a:pt x="21826" y="358"/>
                      <a:pt x="21694" y="329"/>
                      <a:pt x="21555" y="281"/>
                    </a:cubicBezTo>
                    <a:cubicBezTo>
                      <a:pt x="21348" y="209"/>
                      <a:pt x="21120" y="160"/>
                      <a:pt x="20901" y="160"/>
                    </a:cubicBezTo>
                    <a:cubicBezTo>
                      <a:pt x="16584" y="156"/>
                      <a:pt x="12268" y="155"/>
                      <a:pt x="7953" y="155"/>
                    </a:cubicBezTo>
                    <a:cubicBezTo>
                      <a:pt x="6514" y="155"/>
                      <a:pt x="5075" y="155"/>
                      <a:pt x="3637" y="155"/>
                    </a:cubicBezTo>
                    <a:cubicBezTo>
                      <a:pt x="3042" y="155"/>
                      <a:pt x="2446" y="157"/>
                      <a:pt x="1851" y="157"/>
                    </a:cubicBezTo>
                    <a:cubicBezTo>
                      <a:pt x="1479" y="157"/>
                      <a:pt x="1107" y="156"/>
                      <a:pt x="735" y="154"/>
                    </a:cubicBezTo>
                    <a:cubicBezTo>
                      <a:pt x="732" y="154"/>
                      <a:pt x="729" y="154"/>
                      <a:pt x="727" y="154"/>
                    </a:cubicBezTo>
                    <a:cubicBezTo>
                      <a:pt x="574" y="154"/>
                      <a:pt x="517" y="210"/>
                      <a:pt x="524" y="363"/>
                    </a:cubicBezTo>
                    <a:cubicBezTo>
                      <a:pt x="532" y="511"/>
                      <a:pt x="521" y="660"/>
                      <a:pt x="521" y="808"/>
                    </a:cubicBezTo>
                    <a:cubicBezTo>
                      <a:pt x="520" y="7068"/>
                      <a:pt x="521" y="13327"/>
                      <a:pt x="513" y="19587"/>
                    </a:cubicBezTo>
                    <a:cubicBezTo>
                      <a:pt x="513" y="19961"/>
                      <a:pt x="516" y="20312"/>
                      <a:pt x="833" y="20574"/>
                    </a:cubicBezTo>
                    <a:cubicBezTo>
                      <a:pt x="849" y="20588"/>
                      <a:pt x="859" y="20610"/>
                      <a:pt x="871" y="20628"/>
                    </a:cubicBezTo>
                    <a:cubicBezTo>
                      <a:pt x="1043" y="20896"/>
                      <a:pt x="1015" y="21181"/>
                      <a:pt x="793" y="21409"/>
                    </a:cubicBezTo>
                    <a:cubicBezTo>
                      <a:pt x="739" y="21465"/>
                      <a:pt x="678" y="21512"/>
                      <a:pt x="621" y="21563"/>
                    </a:cubicBezTo>
                    <a:cubicBezTo>
                      <a:pt x="166" y="21967"/>
                      <a:pt x="1" y="22803"/>
                      <a:pt x="271" y="23340"/>
                    </a:cubicBezTo>
                    <a:cubicBezTo>
                      <a:pt x="294" y="23383"/>
                      <a:pt x="341" y="23425"/>
                      <a:pt x="384" y="23442"/>
                    </a:cubicBezTo>
                    <a:cubicBezTo>
                      <a:pt x="385" y="23442"/>
                      <a:pt x="386" y="23443"/>
                      <a:pt x="387" y="23443"/>
                    </a:cubicBezTo>
                    <a:cubicBezTo>
                      <a:pt x="407" y="23443"/>
                      <a:pt x="466" y="23386"/>
                      <a:pt x="475" y="23349"/>
                    </a:cubicBezTo>
                    <a:cubicBezTo>
                      <a:pt x="560" y="22993"/>
                      <a:pt x="796" y="22761"/>
                      <a:pt x="1084" y="22560"/>
                    </a:cubicBezTo>
                    <a:cubicBezTo>
                      <a:pt x="1499" y="22270"/>
                      <a:pt x="1806" y="21904"/>
                      <a:pt x="1863" y="21373"/>
                    </a:cubicBezTo>
                    <a:cubicBezTo>
                      <a:pt x="1915" y="20880"/>
                      <a:pt x="1881" y="20417"/>
                      <a:pt x="1399" y="20129"/>
                    </a:cubicBezTo>
                    <a:cubicBezTo>
                      <a:pt x="1230" y="20029"/>
                      <a:pt x="1178" y="19909"/>
                      <a:pt x="1178" y="19715"/>
                    </a:cubicBezTo>
                    <a:cubicBezTo>
                      <a:pt x="1183" y="15660"/>
                      <a:pt x="1181" y="11602"/>
                      <a:pt x="1181" y="7547"/>
                    </a:cubicBezTo>
                    <a:cubicBezTo>
                      <a:pt x="1181" y="7495"/>
                      <a:pt x="1188" y="7444"/>
                      <a:pt x="1190" y="7387"/>
                    </a:cubicBezTo>
                    <a:cubicBezTo>
                      <a:pt x="1409" y="7521"/>
                      <a:pt x="1616" y="7644"/>
                      <a:pt x="1817" y="7775"/>
                    </a:cubicBezTo>
                    <a:cubicBezTo>
                      <a:pt x="1902" y="7832"/>
                      <a:pt x="1974" y="7912"/>
                      <a:pt x="2054" y="7977"/>
                    </a:cubicBezTo>
                    <a:cubicBezTo>
                      <a:pt x="2106" y="8020"/>
                      <a:pt x="2164" y="8054"/>
                      <a:pt x="2217" y="8093"/>
                    </a:cubicBezTo>
                    <a:cubicBezTo>
                      <a:pt x="2247" y="8031"/>
                      <a:pt x="2294" y="7974"/>
                      <a:pt x="2304" y="7908"/>
                    </a:cubicBezTo>
                    <a:cubicBezTo>
                      <a:pt x="2356" y="7573"/>
                      <a:pt x="2246" y="7272"/>
                      <a:pt x="2099" y="6977"/>
                    </a:cubicBezTo>
                    <a:cubicBezTo>
                      <a:pt x="2045" y="6865"/>
                      <a:pt x="1985" y="6740"/>
                      <a:pt x="1988" y="6622"/>
                    </a:cubicBezTo>
                    <a:cubicBezTo>
                      <a:pt x="1993" y="6358"/>
                      <a:pt x="2035" y="6095"/>
                      <a:pt x="2062" y="5831"/>
                    </a:cubicBezTo>
                    <a:cubicBezTo>
                      <a:pt x="2111" y="5899"/>
                      <a:pt x="2147" y="5981"/>
                      <a:pt x="2164" y="6066"/>
                    </a:cubicBezTo>
                    <a:cubicBezTo>
                      <a:pt x="2194" y="6218"/>
                      <a:pt x="2196" y="6375"/>
                      <a:pt x="2238" y="6520"/>
                    </a:cubicBezTo>
                    <a:cubicBezTo>
                      <a:pt x="2371" y="6978"/>
                      <a:pt x="2620" y="7339"/>
                      <a:pt x="3109" y="7468"/>
                    </a:cubicBezTo>
                    <a:cubicBezTo>
                      <a:pt x="3180" y="7487"/>
                      <a:pt x="3251" y="7498"/>
                      <a:pt x="3322" y="7498"/>
                    </a:cubicBezTo>
                    <a:cubicBezTo>
                      <a:pt x="3450" y="7498"/>
                      <a:pt x="3578" y="7462"/>
                      <a:pt x="3705" y="7369"/>
                    </a:cubicBezTo>
                    <a:cubicBezTo>
                      <a:pt x="3382" y="7180"/>
                      <a:pt x="3206" y="6935"/>
                      <a:pt x="3314" y="6531"/>
                    </a:cubicBezTo>
                    <a:lnTo>
                      <a:pt x="3314" y="6531"/>
                    </a:lnTo>
                    <a:cubicBezTo>
                      <a:pt x="3507" y="6771"/>
                      <a:pt x="3746" y="6818"/>
                      <a:pt x="4007" y="6832"/>
                    </a:cubicBezTo>
                    <a:cubicBezTo>
                      <a:pt x="4218" y="6842"/>
                      <a:pt x="4435" y="6858"/>
                      <a:pt x="4640" y="6910"/>
                    </a:cubicBezTo>
                    <a:cubicBezTo>
                      <a:pt x="4691" y="6922"/>
                      <a:pt x="4736" y="6934"/>
                      <a:pt x="4777" y="6934"/>
                    </a:cubicBezTo>
                    <a:cubicBezTo>
                      <a:pt x="4836" y="6934"/>
                      <a:pt x="4885" y="6909"/>
                      <a:pt x="4927" y="6829"/>
                    </a:cubicBezTo>
                    <a:cubicBezTo>
                      <a:pt x="5063" y="6911"/>
                      <a:pt x="5200" y="6957"/>
                      <a:pt x="5338" y="6957"/>
                    </a:cubicBezTo>
                    <a:cubicBezTo>
                      <a:pt x="5433" y="6957"/>
                      <a:pt x="5529" y="6936"/>
                      <a:pt x="5626" y="6890"/>
                    </a:cubicBezTo>
                    <a:cubicBezTo>
                      <a:pt x="5841" y="6789"/>
                      <a:pt x="5935" y="6558"/>
                      <a:pt x="5843" y="6355"/>
                    </a:cubicBezTo>
                    <a:cubicBezTo>
                      <a:pt x="5785" y="6228"/>
                      <a:pt x="5672" y="6144"/>
                      <a:pt x="5557" y="6144"/>
                    </a:cubicBezTo>
                    <a:cubicBezTo>
                      <a:pt x="5540" y="6144"/>
                      <a:pt x="5522" y="6146"/>
                      <a:pt x="5504" y="6150"/>
                    </a:cubicBezTo>
                    <a:cubicBezTo>
                      <a:pt x="5340" y="6189"/>
                      <a:pt x="5290" y="6305"/>
                      <a:pt x="5305" y="6461"/>
                    </a:cubicBezTo>
                    <a:cubicBezTo>
                      <a:pt x="5305" y="6468"/>
                      <a:pt x="5294" y="6477"/>
                      <a:pt x="5287" y="6484"/>
                    </a:cubicBezTo>
                    <a:cubicBezTo>
                      <a:pt x="4830" y="6337"/>
                      <a:pt x="4391" y="5712"/>
                      <a:pt x="4446" y="5289"/>
                    </a:cubicBezTo>
                    <a:lnTo>
                      <a:pt x="4446" y="5289"/>
                    </a:lnTo>
                    <a:cubicBezTo>
                      <a:pt x="4458" y="5289"/>
                      <a:pt x="4470" y="5289"/>
                      <a:pt x="4482" y="5289"/>
                    </a:cubicBezTo>
                    <a:cubicBezTo>
                      <a:pt x="4720" y="5289"/>
                      <a:pt x="4781" y="5235"/>
                      <a:pt x="4826" y="4975"/>
                    </a:cubicBezTo>
                    <a:cubicBezTo>
                      <a:pt x="4854" y="4815"/>
                      <a:pt x="4855" y="4651"/>
                      <a:pt x="4867" y="4488"/>
                    </a:cubicBezTo>
                    <a:cubicBezTo>
                      <a:pt x="5248" y="4457"/>
                      <a:pt x="5248" y="4457"/>
                      <a:pt x="5356" y="4178"/>
                    </a:cubicBezTo>
                    <a:cubicBezTo>
                      <a:pt x="5686" y="4463"/>
                      <a:pt x="5909" y="4804"/>
                      <a:pt x="6019" y="5219"/>
                    </a:cubicBezTo>
                    <a:cubicBezTo>
                      <a:pt x="6027" y="5251"/>
                      <a:pt x="5977" y="5321"/>
                      <a:pt x="5939" y="5341"/>
                    </a:cubicBezTo>
                    <a:cubicBezTo>
                      <a:pt x="5759" y="5428"/>
                      <a:pt x="5668" y="5561"/>
                      <a:pt x="5685" y="5741"/>
                    </a:cubicBezTo>
                    <a:cubicBezTo>
                      <a:pt x="5699" y="5895"/>
                      <a:pt x="5780" y="5998"/>
                      <a:pt x="5930" y="6036"/>
                    </a:cubicBezTo>
                    <a:cubicBezTo>
                      <a:pt x="5959" y="6043"/>
                      <a:pt x="5989" y="6047"/>
                      <a:pt x="6020" y="6047"/>
                    </a:cubicBezTo>
                    <a:cubicBezTo>
                      <a:pt x="6157" y="6047"/>
                      <a:pt x="6299" y="5972"/>
                      <a:pt x="6358" y="5832"/>
                    </a:cubicBezTo>
                    <a:cubicBezTo>
                      <a:pt x="6426" y="5666"/>
                      <a:pt x="6486" y="5471"/>
                      <a:pt x="6467" y="5296"/>
                    </a:cubicBezTo>
                    <a:cubicBezTo>
                      <a:pt x="6419" y="4827"/>
                      <a:pt x="6202" y="4429"/>
                      <a:pt x="5850" y="4109"/>
                    </a:cubicBezTo>
                    <a:cubicBezTo>
                      <a:pt x="5792" y="4056"/>
                      <a:pt x="5727" y="4009"/>
                      <a:pt x="5664" y="3957"/>
                    </a:cubicBezTo>
                    <a:cubicBezTo>
                      <a:pt x="5845" y="3794"/>
                      <a:pt x="5851" y="3729"/>
                      <a:pt x="5717" y="3545"/>
                    </a:cubicBezTo>
                    <a:cubicBezTo>
                      <a:pt x="5659" y="3466"/>
                      <a:pt x="5600" y="3386"/>
                      <a:pt x="5543" y="3308"/>
                    </a:cubicBezTo>
                    <a:cubicBezTo>
                      <a:pt x="5556" y="3293"/>
                      <a:pt x="5567" y="3280"/>
                      <a:pt x="5579" y="3265"/>
                    </a:cubicBezTo>
                    <a:cubicBezTo>
                      <a:pt x="5910" y="3407"/>
                      <a:pt x="6249" y="3534"/>
                      <a:pt x="6571" y="3695"/>
                    </a:cubicBezTo>
                    <a:cubicBezTo>
                      <a:pt x="6879" y="3848"/>
                      <a:pt x="7012" y="4128"/>
                      <a:pt x="7055" y="4476"/>
                    </a:cubicBezTo>
                    <a:cubicBezTo>
                      <a:pt x="6946" y="4423"/>
                      <a:pt x="6862" y="4397"/>
                      <a:pt x="6797" y="4397"/>
                    </a:cubicBezTo>
                    <a:cubicBezTo>
                      <a:pt x="6721" y="4397"/>
                      <a:pt x="6668" y="4432"/>
                      <a:pt x="6626" y="4501"/>
                    </a:cubicBezTo>
                    <a:cubicBezTo>
                      <a:pt x="6529" y="4656"/>
                      <a:pt x="6579" y="4867"/>
                      <a:pt x="6734" y="4965"/>
                    </a:cubicBezTo>
                    <a:cubicBezTo>
                      <a:pt x="6830" y="5025"/>
                      <a:pt x="6927" y="5054"/>
                      <a:pt x="7018" y="5054"/>
                    </a:cubicBezTo>
                    <a:cubicBezTo>
                      <a:pt x="7218" y="5054"/>
                      <a:pt x="7386" y="4916"/>
                      <a:pt x="7447" y="4674"/>
                    </a:cubicBezTo>
                    <a:cubicBezTo>
                      <a:pt x="7530" y="4349"/>
                      <a:pt x="7458" y="4049"/>
                      <a:pt x="7289" y="3774"/>
                    </a:cubicBezTo>
                    <a:cubicBezTo>
                      <a:pt x="7181" y="3597"/>
                      <a:pt x="7043" y="3437"/>
                      <a:pt x="6892" y="3234"/>
                    </a:cubicBezTo>
                    <a:lnTo>
                      <a:pt x="6892" y="3234"/>
                    </a:lnTo>
                    <a:cubicBezTo>
                      <a:pt x="7145" y="3264"/>
                      <a:pt x="7371" y="3293"/>
                      <a:pt x="7598" y="3314"/>
                    </a:cubicBezTo>
                    <a:cubicBezTo>
                      <a:pt x="7613" y="3315"/>
                      <a:pt x="7630" y="3316"/>
                      <a:pt x="7648" y="3316"/>
                    </a:cubicBezTo>
                    <a:cubicBezTo>
                      <a:pt x="7702" y="3316"/>
                      <a:pt x="7760" y="3308"/>
                      <a:pt x="7777" y="3282"/>
                    </a:cubicBezTo>
                    <a:cubicBezTo>
                      <a:pt x="7808" y="3234"/>
                      <a:pt x="7809" y="3131"/>
                      <a:pt x="7775" y="3087"/>
                    </a:cubicBezTo>
                    <a:cubicBezTo>
                      <a:pt x="7672" y="2950"/>
                      <a:pt x="7567" y="2793"/>
                      <a:pt x="7426" y="2712"/>
                    </a:cubicBezTo>
                    <a:cubicBezTo>
                      <a:pt x="7245" y="2607"/>
                      <a:pt x="7028" y="2561"/>
                      <a:pt x="6822" y="2504"/>
                    </a:cubicBezTo>
                    <a:cubicBezTo>
                      <a:pt x="6633" y="2450"/>
                      <a:pt x="6455" y="2394"/>
                      <a:pt x="6315" y="2243"/>
                    </a:cubicBezTo>
                    <a:cubicBezTo>
                      <a:pt x="6476" y="2206"/>
                      <a:pt x="6628" y="2192"/>
                      <a:pt x="6760" y="2134"/>
                    </a:cubicBezTo>
                    <a:cubicBezTo>
                      <a:pt x="6867" y="2087"/>
                      <a:pt x="6970" y="2064"/>
                      <a:pt x="7073" y="2064"/>
                    </a:cubicBezTo>
                    <a:cubicBezTo>
                      <a:pt x="7164" y="2064"/>
                      <a:pt x="7255" y="2082"/>
                      <a:pt x="7348" y="2119"/>
                    </a:cubicBezTo>
                    <a:cubicBezTo>
                      <a:pt x="7384" y="2133"/>
                      <a:pt x="7423" y="2139"/>
                      <a:pt x="7460" y="2146"/>
                    </a:cubicBezTo>
                    <a:cubicBezTo>
                      <a:pt x="7530" y="2157"/>
                      <a:pt x="7600" y="2162"/>
                      <a:pt x="7668" y="2162"/>
                    </a:cubicBezTo>
                    <a:cubicBezTo>
                      <a:pt x="7991" y="2162"/>
                      <a:pt x="8291" y="2049"/>
                      <a:pt x="8594" y="1932"/>
                    </a:cubicBezTo>
                    <a:cubicBezTo>
                      <a:pt x="8874" y="1824"/>
                      <a:pt x="9163" y="1737"/>
                      <a:pt x="9452" y="1654"/>
                    </a:cubicBezTo>
                    <a:cubicBezTo>
                      <a:pt x="9614" y="1607"/>
                      <a:pt x="9644" y="1561"/>
                      <a:pt x="9546" y="1415"/>
                    </a:cubicBezTo>
                    <a:cubicBezTo>
                      <a:pt x="9368" y="1149"/>
                      <a:pt x="9138" y="977"/>
                      <a:pt x="8807" y="977"/>
                    </a:cubicBezTo>
                    <a:cubicBezTo>
                      <a:pt x="8793" y="977"/>
                      <a:pt x="8780" y="977"/>
                      <a:pt x="8766" y="977"/>
                    </a:cubicBezTo>
                    <a:cubicBezTo>
                      <a:pt x="8740" y="978"/>
                      <a:pt x="8714" y="979"/>
                      <a:pt x="8688" y="979"/>
                    </a:cubicBezTo>
                    <a:cubicBezTo>
                      <a:pt x="8359" y="979"/>
                      <a:pt x="8051" y="898"/>
                      <a:pt x="7777" y="681"/>
                    </a:cubicBezTo>
                    <a:cubicBezTo>
                      <a:pt x="7842" y="681"/>
                      <a:pt x="7907" y="681"/>
                      <a:pt x="7977" y="683"/>
                    </a:cubicBezTo>
                    <a:cubicBezTo>
                      <a:pt x="10845" y="684"/>
                      <a:pt x="13712" y="686"/>
                      <a:pt x="16579" y="686"/>
                    </a:cubicBezTo>
                    <a:cubicBezTo>
                      <a:pt x="17933" y="686"/>
                      <a:pt x="19287" y="685"/>
                      <a:pt x="20640" y="684"/>
                    </a:cubicBezTo>
                    <a:cubicBezTo>
                      <a:pt x="20861" y="684"/>
                      <a:pt x="21035" y="735"/>
                      <a:pt x="21203" y="883"/>
                    </a:cubicBezTo>
                    <a:cubicBezTo>
                      <a:pt x="21341" y="1002"/>
                      <a:pt x="21511" y="1107"/>
                      <a:pt x="21684" y="1152"/>
                    </a:cubicBezTo>
                    <a:cubicBezTo>
                      <a:pt x="21793" y="1179"/>
                      <a:pt x="21899" y="1193"/>
                      <a:pt x="22002" y="1193"/>
                    </a:cubicBezTo>
                    <a:cubicBezTo>
                      <a:pt x="22369" y="1193"/>
                      <a:pt x="22691" y="1025"/>
                      <a:pt x="22975" y="750"/>
                    </a:cubicBezTo>
                    <a:cubicBezTo>
                      <a:pt x="23133" y="598"/>
                      <a:pt x="23297" y="451"/>
                      <a:pt x="23463" y="309"/>
                    </a:cubicBezTo>
                    <a:cubicBezTo>
                      <a:pt x="23570" y="217"/>
                      <a:pt x="23572" y="171"/>
                      <a:pt x="23443" y="110"/>
                    </a:cubicBezTo>
                    <a:cubicBezTo>
                      <a:pt x="23291" y="38"/>
                      <a:pt x="23140" y="1"/>
                      <a:pt x="22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 name="Google Shape;1665;p7"/>
              <p:cNvSpPr/>
              <p:nvPr/>
            </p:nvSpPr>
            <p:spPr>
              <a:xfrm>
                <a:off x="936135" y="841281"/>
                <a:ext cx="1430128" cy="1421697"/>
              </a:xfrm>
              <a:custGeom>
                <a:avLst/>
                <a:gdLst/>
                <a:ahLst/>
                <a:cxnLst/>
                <a:rect l="l" t="t" r="r" b="b"/>
                <a:pathLst>
                  <a:path w="23239" h="23102" extrusionOk="0">
                    <a:moveTo>
                      <a:pt x="2240" y="523"/>
                    </a:moveTo>
                    <a:cubicBezTo>
                      <a:pt x="2379" y="523"/>
                      <a:pt x="2517" y="524"/>
                      <a:pt x="2656" y="527"/>
                    </a:cubicBezTo>
                    <a:cubicBezTo>
                      <a:pt x="2834" y="529"/>
                      <a:pt x="2878" y="676"/>
                      <a:pt x="2761" y="818"/>
                    </a:cubicBezTo>
                    <a:cubicBezTo>
                      <a:pt x="2727" y="859"/>
                      <a:pt x="2686" y="898"/>
                      <a:pt x="2641" y="930"/>
                    </a:cubicBezTo>
                    <a:cubicBezTo>
                      <a:pt x="2073" y="1360"/>
                      <a:pt x="1615" y="1888"/>
                      <a:pt x="1238" y="2489"/>
                    </a:cubicBezTo>
                    <a:cubicBezTo>
                      <a:pt x="1226" y="2508"/>
                      <a:pt x="1217" y="2532"/>
                      <a:pt x="1200" y="2543"/>
                    </a:cubicBezTo>
                    <a:cubicBezTo>
                      <a:pt x="1145" y="2579"/>
                      <a:pt x="1087" y="2611"/>
                      <a:pt x="1029" y="2645"/>
                    </a:cubicBezTo>
                    <a:cubicBezTo>
                      <a:pt x="996" y="2587"/>
                      <a:pt x="940" y="2531"/>
                      <a:pt x="935" y="2470"/>
                    </a:cubicBezTo>
                    <a:cubicBezTo>
                      <a:pt x="922" y="2300"/>
                      <a:pt x="930" y="2130"/>
                      <a:pt x="930" y="1959"/>
                    </a:cubicBezTo>
                    <a:lnTo>
                      <a:pt x="930" y="1631"/>
                    </a:lnTo>
                    <a:lnTo>
                      <a:pt x="936" y="1631"/>
                    </a:lnTo>
                    <a:cubicBezTo>
                      <a:pt x="936" y="1362"/>
                      <a:pt x="936" y="1092"/>
                      <a:pt x="937" y="822"/>
                    </a:cubicBezTo>
                    <a:cubicBezTo>
                      <a:pt x="937" y="662"/>
                      <a:pt x="1012" y="545"/>
                      <a:pt x="1175" y="540"/>
                    </a:cubicBezTo>
                    <a:cubicBezTo>
                      <a:pt x="1530" y="530"/>
                      <a:pt x="1885" y="523"/>
                      <a:pt x="2240" y="523"/>
                    </a:cubicBezTo>
                    <a:close/>
                    <a:moveTo>
                      <a:pt x="22851" y="1"/>
                    </a:moveTo>
                    <a:cubicBezTo>
                      <a:pt x="22668" y="1"/>
                      <a:pt x="22497" y="66"/>
                      <a:pt x="22334" y="187"/>
                    </a:cubicBezTo>
                    <a:cubicBezTo>
                      <a:pt x="22167" y="309"/>
                      <a:pt x="21988" y="387"/>
                      <a:pt x="21803" y="387"/>
                    </a:cubicBezTo>
                    <a:cubicBezTo>
                      <a:pt x="21713" y="387"/>
                      <a:pt x="21621" y="368"/>
                      <a:pt x="21528" y="326"/>
                    </a:cubicBezTo>
                    <a:cubicBezTo>
                      <a:pt x="21186" y="172"/>
                      <a:pt x="20832" y="166"/>
                      <a:pt x="20475" y="166"/>
                    </a:cubicBezTo>
                    <a:cubicBezTo>
                      <a:pt x="20444" y="166"/>
                      <a:pt x="20413" y="166"/>
                      <a:pt x="20382" y="166"/>
                    </a:cubicBezTo>
                    <a:cubicBezTo>
                      <a:pt x="13815" y="165"/>
                      <a:pt x="7247" y="165"/>
                      <a:pt x="680" y="165"/>
                    </a:cubicBezTo>
                    <a:cubicBezTo>
                      <a:pt x="627" y="165"/>
                      <a:pt x="575" y="170"/>
                      <a:pt x="513" y="174"/>
                    </a:cubicBezTo>
                    <a:cubicBezTo>
                      <a:pt x="509" y="233"/>
                      <a:pt x="506" y="283"/>
                      <a:pt x="506" y="330"/>
                    </a:cubicBezTo>
                    <a:cubicBezTo>
                      <a:pt x="507" y="6744"/>
                      <a:pt x="509" y="13157"/>
                      <a:pt x="511" y="19570"/>
                    </a:cubicBezTo>
                    <a:cubicBezTo>
                      <a:pt x="511" y="19648"/>
                      <a:pt x="518" y="19728"/>
                      <a:pt x="498" y="19801"/>
                    </a:cubicBezTo>
                    <a:cubicBezTo>
                      <a:pt x="460" y="19940"/>
                      <a:pt x="504" y="20046"/>
                      <a:pt x="591" y="20149"/>
                    </a:cubicBezTo>
                    <a:cubicBezTo>
                      <a:pt x="679" y="20253"/>
                      <a:pt x="773" y="20354"/>
                      <a:pt x="848" y="20469"/>
                    </a:cubicBezTo>
                    <a:cubicBezTo>
                      <a:pt x="1027" y="20743"/>
                      <a:pt x="1015" y="21038"/>
                      <a:pt x="812" y="21296"/>
                    </a:cubicBezTo>
                    <a:cubicBezTo>
                      <a:pt x="739" y="21391"/>
                      <a:pt x="643" y="21469"/>
                      <a:pt x="554" y="21549"/>
                    </a:cubicBezTo>
                    <a:cubicBezTo>
                      <a:pt x="161" y="21906"/>
                      <a:pt x="0" y="22652"/>
                      <a:pt x="238" y="23102"/>
                    </a:cubicBezTo>
                    <a:cubicBezTo>
                      <a:pt x="362" y="22705"/>
                      <a:pt x="662" y="22484"/>
                      <a:pt x="969" y="22265"/>
                    </a:cubicBezTo>
                    <a:cubicBezTo>
                      <a:pt x="1392" y="21962"/>
                      <a:pt x="1603" y="21543"/>
                      <a:pt x="1618" y="21028"/>
                    </a:cubicBezTo>
                    <a:cubicBezTo>
                      <a:pt x="1628" y="20680"/>
                      <a:pt x="1563" y="20341"/>
                      <a:pt x="1236" y="20154"/>
                    </a:cubicBezTo>
                    <a:cubicBezTo>
                      <a:pt x="973" y="20004"/>
                      <a:pt x="900" y="19805"/>
                      <a:pt x="900" y="19520"/>
                    </a:cubicBezTo>
                    <a:cubicBezTo>
                      <a:pt x="907" y="14931"/>
                      <a:pt x="909" y="10342"/>
                      <a:pt x="911" y="5753"/>
                    </a:cubicBezTo>
                    <a:cubicBezTo>
                      <a:pt x="911" y="5626"/>
                      <a:pt x="904" y="5498"/>
                      <a:pt x="922" y="5374"/>
                    </a:cubicBezTo>
                    <a:cubicBezTo>
                      <a:pt x="1034" y="4592"/>
                      <a:pt x="1312" y="3865"/>
                      <a:pt x="1718" y="3192"/>
                    </a:cubicBezTo>
                    <a:cubicBezTo>
                      <a:pt x="2221" y="2359"/>
                      <a:pt x="2949" y="1752"/>
                      <a:pt x="3760" y="1239"/>
                    </a:cubicBezTo>
                    <a:cubicBezTo>
                      <a:pt x="4612" y="699"/>
                      <a:pt x="5550" y="444"/>
                      <a:pt x="6557" y="444"/>
                    </a:cubicBezTo>
                    <a:cubicBezTo>
                      <a:pt x="11190" y="441"/>
                      <a:pt x="15824" y="443"/>
                      <a:pt x="20457" y="434"/>
                    </a:cubicBezTo>
                    <a:cubicBezTo>
                      <a:pt x="20739" y="434"/>
                      <a:pt x="20961" y="498"/>
                      <a:pt x="21173" y="687"/>
                    </a:cubicBezTo>
                    <a:cubicBezTo>
                      <a:pt x="21367" y="859"/>
                      <a:pt x="21611" y="948"/>
                      <a:pt x="21855" y="948"/>
                    </a:cubicBezTo>
                    <a:cubicBezTo>
                      <a:pt x="22057" y="948"/>
                      <a:pt x="22260" y="888"/>
                      <a:pt x="22437" y="764"/>
                    </a:cubicBezTo>
                    <a:cubicBezTo>
                      <a:pt x="22717" y="569"/>
                      <a:pt x="22964" y="326"/>
                      <a:pt x="23239" y="93"/>
                    </a:cubicBezTo>
                    <a:cubicBezTo>
                      <a:pt x="23103" y="30"/>
                      <a:pt x="22974" y="1"/>
                      <a:pt x="22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66" name="Google Shape;1666;p7"/>
            <p:cNvGrpSpPr/>
            <p:nvPr/>
          </p:nvGrpSpPr>
          <p:grpSpPr>
            <a:xfrm>
              <a:off x="64321" y="3800590"/>
              <a:ext cx="1242514" cy="1146390"/>
              <a:chOff x="1471921" y="2504915"/>
              <a:chExt cx="1242514" cy="1146390"/>
            </a:xfrm>
          </p:grpSpPr>
          <p:sp>
            <p:nvSpPr>
              <p:cNvPr id="1667" name="Google Shape;1667;p7"/>
              <p:cNvSpPr/>
              <p:nvPr/>
            </p:nvSpPr>
            <p:spPr>
              <a:xfrm>
                <a:off x="1474402" y="2926353"/>
                <a:ext cx="225970" cy="312811"/>
              </a:xfrm>
              <a:custGeom>
                <a:avLst/>
                <a:gdLst/>
                <a:ahLst/>
                <a:cxnLst/>
                <a:rect l="l" t="t" r="r" b="b"/>
                <a:pathLst>
                  <a:path w="2459" h="3404" extrusionOk="0">
                    <a:moveTo>
                      <a:pt x="614" y="0"/>
                    </a:moveTo>
                    <a:cubicBezTo>
                      <a:pt x="550" y="0"/>
                      <a:pt x="485" y="8"/>
                      <a:pt x="421" y="23"/>
                    </a:cubicBezTo>
                    <a:cubicBezTo>
                      <a:pt x="85" y="102"/>
                      <a:pt x="1" y="355"/>
                      <a:pt x="91" y="629"/>
                    </a:cubicBezTo>
                    <a:cubicBezTo>
                      <a:pt x="134" y="758"/>
                      <a:pt x="332" y="862"/>
                      <a:pt x="488" y="862"/>
                    </a:cubicBezTo>
                    <a:cubicBezTo>
                      <a:pt x="517" y="862"/>
                      <a:pt x="546" y="858"/>
                      <a:pt x="571" y="850"/>
                    </a:cubicBezTo>
                    <a:cubicBezTo>
                      <a:pt x="683" y="812"/>
                      <a:pt x="728" y="676"/>
                      <a:pt x="659" y="565"/>
                    </a:cubicBezTo>
                    <a:lnTo>
                      <a:pt x="659" y="565"/>
                    </a:lnTo>
                    <a:cubicBezTo>
                      <a:pt x="610" y="612"/>
                      <a:pt x="565" y="634"/>
                      <a:pt x="523" y="634"/>
                    </a:cubicBezTo>
                    <a:cubicBezTo>
                      <a:pt x="496" y="634"/>
                      <a:pt x="470" y="625"/>
                      <a:pt x="444" y="606"/>
                    </a:cubicBezTo>
                    <a:cubicBezTo>
                      <a:pt x="391" y="566"/>
                      <a:pt x="376" y="485"/>
                      <a:pt x="407" y="420"/>
                    </a:cubicBezTo>
                    <a:cubicBezTo>
                      <a:pt x="434" y="362"/>
                      <a:pt x="489" y="329"/>
                      <a:pt x="553" y="329"/>
                    </a:cubicBezTo>
                    <a:cubicBezTo>
                      <a:pt x="571" y="329"/>
                      <a:pt x="589" y="332"/>
                      <a:pt x="608" y="337"/>
                    </a:cubicBezTo>
                    <a:cubicBezTo>
                      <a:pt x="1079" y="477"/>
                      <a:pt x="1390" y="788"/>
                      <a:pt x="1578" y="1233"/>
                    </a:cubicBezTo>
                    <a:cubicBezTo>
                      <a:pt x="1591" y="1265"/>
                      <a:pt x="1604" y="1300"/>
                      <a:pt x="1624" y="1329"/>
                    </a:cubicBezTo>
                    <a:cubicBezTo>
                      <a:pt x="2049" y="1946"/>
                      <a:pt x="2184" y="2623"/>
                      <a:pt x="2058" y="3359"/>
                    </a:cubicBezTo>
                    <a:cubicBezTo>
                      <a:pt x="2056" y="3369"/>
                      <a:pt x="2056" y="3380"/>
                      <a:pt x="2055" y="3403"/>
                    </a:cubicBezTo>
                    <a:cubicBezTo>
                      <a:pt x="2070" y="3387"/>
                      <a:pt x="2079" y="3379"/>
                      <a:pt x="2082" y="3370"/>
                    </a:cubicBezTo>
                    <a:cubicBezTo>
                      <a:pt x="2459" y="2389"/>
                      <a:pt x="2355" y="1466"/>
                      <a:pt x="1733" y="613"/>
                    </a:cubicBezTo>
                    <a:cubicBezTo>
                      <a:pt x="1523" y="325"/>
                      <a:pt x="1223" y="168"/>
                      <a:pt x="896" y="50"/>
                    </a:cubicBezTo>
                    <a:cubicBezTo>
                      <a:pt x="802" y="17"/>
                      <a:pt x="708" y="0"/>
                      <a:pt x="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 name="Google Shape;1668;p7"/>
              <p:cNvSpPr/>
              <p:nvPr/>
            </p:nvSpPr>
            <p:spPr>
              <a:xfrm>
                <a:off x="1490668" y="3008324"/>
                <a:ext cx="178184" cy="276053"/>
              </a:xfrm>
              <a:custGeom>
                <a:avLst/>
                <a:gdLst/>
                <a:ahLst/>
                <a:cxnLst/>
                <a:rect l="l" t="t" r="r" b="b"/>
                <a:pathLst>
                  <a:path w="1939" h="3004" extrusionOk="0">
                    <a:moveTo>
                      <a:pt x="561" y="0"/>
                    </a:moveTo>
                    <a:cubicBezTo>
                      <a:pt x="273" y="0"/>
                      <a:pt x="1" y="343"/>
                      <a:pt x="75" y="624"/>
                    </a:cubicBezTo>
                    <a:cubicBezTo>
                      <a:pt x="113" y="773"/>
                      <a:pt x="280" y="912"/>
                      <a:pt x="432" y="923"/>
                    </a:cubicBezTo>
                    <a:cubicBezTo>
                      <a:pt x="438" y="924"/>
                      <a:pt x="443" y="924"/>
                      <a:pt x="449" y="924"/>
                    </a:cubicBezTo>
                    <a:cubicBezTo>
                      <a:pt x="545" y="924"/>
                      <a:pt x="631" y="866"/>
                      <a:pt x="663" y="776"/>
                    </a:cubicBezTo>
                    <a:cubicBezTo>
                      <a:pt x="701" y="675"/>
                      <a:pt x="662" y="536"/>
                      <a:pt x="580" y="480"/>
                    </a:cubicBezTo>
                    <a:cubicBezTo>
                      <a:pt x="550" y="461"/>
                      <a:pt x="519" y="443"/>
                      <a:pt x="487" y="429"/>
                    </a:cubicBezTo>
                    <a:cubicBezTo>
                      <a:pt x="458" y="416"/>
                      <a:pt x="429" y="407"/>
                      <a:pt x="401" y="407"/>
                    </a:cubicBezTo>
                    <a:cubicBezTo>
                      <a:pt x="369" y="407"/>
                      <a:pt x="339" y="419"/>
                      <a:pt x="312" y="448"/>
                    </a:cubicBezTo>
                    <a:cubicBezTo>
                      <a:pt x="262" y="505"/>
                      <a:pt x="256" y="573"/>
                      <a:pt x="288" y="639"/>
                    </a:cubicBezTo>
                    <a:cubicBezTo>
                      <a:pt x="313" y="689"/>
                      <a:pt x="349" y="718"/>
                      <a:pt x="399" y="718"/>
                    </a:cubicBezTo>
                    <a:cubicBezTo>
                      <a:pt x="413" y="718"/>
                      <a:pt x="428" y="715"/>
                      <a:pt x="443" y="711"/>
                    </a:cubicBezTo>
                    <a:cubicBezTo>
                      <a:pt x="445" y="710"/>
                      <a:pt x="448" y="710"/>
                      <a:pt x="450" y="710"/>
                    </a:cubicBezTo>
                    <a:cubicBezTo>
                      <a:pt x="457" y="710"/>
                      <a:pt x="465" y="713"/>
                      <a:pt x="473" y="714"/>
                    </a:cubicBezTo>
                    <a:cubicBezTo>
                      <a:pt x="481" y="727"/>
                      <a:pt x="482" y="740"/>
                      <a:pt x="483" y="752"/>
                    </a:cubicBezTo>
                    <a:cubicBezTo>
                      <a:pt x="453" y="754"/>
                      <a:pt x="421" y="762"/>
                      <a:pt x="391" y="762"/>
                    </a:cubicBezTo>
                    <a:cubicBezTo>
                      <a:pt x="381" y="762"/>
                      <a:pt x="371" y="761"/>
                      <a:pt x="361" y="758"/>
                    </a:cubicBezTo>
                    <a:cubicBezTo>
                      <a:pt x="257" y="729"/>
                      <a:pt x="204" y="605"/>
                      <a:pt x="235" y="490"/>
                    </a:cubicBezTo>
                    <a:cubicBezTo>
                      <a:pt x="257" y="405"/>
                      <a:pt x="318" y="354"/>
                      <a:pt x="401" y="354"/>
                    </a:cubicBezTo>
                    <a:cubicBezTo>
                      <a:pt x="421" y="354"/>
                      <a:pt x="441" y="357"/>
                      <a:pt x="463" y="363"/>
                    </a:cubicBezTo>
                    <a:cubicBezTo>
                      <a:pt x="526" y="381"/>
                      <a:pt x="585" y="418"/>
                      <a:pt x="645" y="448"/>
                    </a:cubicBezTo>
                    <a:cubicBezTo>
                      <a:pt x="659" y="455"/>
                      <a:pt x="671" y="470"/>
                      <a:pt x="686" y="473"/>
                    </a:cubicBezTo>
                    <a:cubicBezTo>
                      <a:pt x="803" y="497"/>
                      <a:pt x="874" y="582"/>
                      <a:pt x="941" y="667"/>
                    </a:cubicBezTo>
                    <a:cubicBezTo>
                      <a:pt x="1211" y="1016"/>
                      <a:pt x="1377" y="1416"/>
                      <a:pt x="1512" y="1831"/>
                    </a:cubicBezTo>
                    <a:cubicBezTo>
                      <a:pt x="1630" y="2190"/>
                      <a:pt x="1685" y="2560"/>
                      <a:pt x="1681" y="2937"/>
                    </a:cubicBezTo>
                    <a:cubicBezTo>
                      <a:pt x="1681" y="2958"/>
                      <a:pt x="1681" y="2979"/>
                      <a:pt x="1691" y="3004"/>
                    </a:cubicBezTo>
                    <a:cubicBezTo>
                      <a:pt x="1698" y="2988"/>
                      <a:pt x="1708" y="2973"/>
                      <a:pt x="1712" y="2955"/>
                    </a:cubicBezTo>
                    <a:cubicBezTo>
                      <a:pt x="1883" y="2381"/>
                      <a:pt x="1938" y="1803"/>
                      <a:pt x="1758" y="1220"/>
                    </a:cubicBezTo>
                    <a:cubicBezTo>
                      <a:pt x="1662" y="910"/>
                      <a:pt x="1520" y="621"/>
                      <a:pt x="1308" y="371"/>
                    </a:cubicBezTo>
                    <a:cubicBezTo>
                      <a:pt x="1124" y="154"/>
                      <a:pt x="882" y="37"/>
                      <a:pt x="606" y="3"/>
                    </a:cubicBezTo>
                    <a:cubicBezTo>
                      <a:pt x="591" y="1"/>
                      <a:pt x="576" y="0"/>
                      <a:pt x="5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 name="Google Shape;1669;p7"/>
              <p:cNvSpPr/>
              <p:nvPr/>
            </p:nvSpPr>
            <p:spPr>
              <a:xfrm>
                <a:off x="1538362" y="3149110"/>
                <a:ext cx="102187" cy="115144"/>
              </a:xfrm>
              <a:custGeom>
                <a:avLst/>
                <a:gdLst/>
                <a:ahLst/>
                <a:cxnLst/>
                <a:rect l="l" t="t" r="r" b="b"/>
                <a:pathLst>
                  <a:path w="1112" h="1253" extrusionOk="0">
                    <a:moveTo>
                      <a:pt x="384" y="0"/>
                    </a:moveTo>
                    <a:cubicBezTo>
                      <a:pt x="333" y="0"/>
                      <a:pt x="280" y="8"/>
                      <a:pt x="226" y="22"/>
                    </a:cubicBezTo>
                    <a:lnTo>
                      <a:pt x="210" y="26"/>
                    </a:lnTo>
                    <a:cubicBezTo>
                      <a:pt x="62" y="75"/>
                      <a:pt x="1" y="284"/>
                      <a:pt x="80" y="477"/>
                    </a:cubicBezTo>
                    <a:cubicBezTo>
                      <a:pt x="122" y="579"/>
                      <a:pt x="217" y="640"/>
                      <a:pt x="318" y="640"/>
                    </a:cubicBezTo>
                    <a:cubicBezTo>
                      <a:pt x="354" y="640"/>
                      <a:pt x="391" y="632"/>
                      <a:pt x="426" y="616"/>
                    </a:cubicBezTo>
                    <a:cubicBezTo>
                      <a:pt x="510" y="575"/>
                      <a:pt x="550" y="501"/>
                      <a:pt x="538" y="409"/>
                    </a:cubicBezTo>
                    <a:cubicBezTo>
                      <a:pt x="528" y="328"/>
                      <a:pt x="485" y="279"/>
                      <a:pt x="407" y="263"/>
                    </a:cubicBezTo>
                    <a:cubicBezTo>
                      <a:pt x="399" y="262"/>
                      <a:pt x="391" y="261"/>
                      <a:pt x="383" y="261"/>
                    </a:cubicBezTo>
                    <a:cubicBezTo>
                      <a:pt x="314" y="261"/>
                      <a:pt x="255" y="321"/>
                      <a:pt x="268" y="390"/>
                    </a:cubicBezTo>
                    <a:cubicBezTo>
                      <a:pt x="273" y="418"/>
                      <a:pt x="298" y="451"/>
                      <a:pt x="323" y="462"/>
                    </a:cubicBezTo>
                    <a:cubicBezTo>
                      <a:pt x="324" y="462"/>
                      <a:pt x="325" y="462"/>
                      <a:pt x="327" y="462"/>
                    </a:cubicBezTo>
                    <a:cubicBezTo>
                      <a:pt x="342" y="462"/>
                      <a:pt x="371" y="432"/>
                      <a:pt x="391" y="415"/>
                    </a:cubicBezTo>
                    <a:cubicBezTo>
                      <a:pt x="402" y="409"/>
                      <a:pt x="408" y="398"/>
                      <a:pt x="424" y="377"/>
                    </a:cubicBezTo>
                    <a:lnTo>
                      <a:pt x="424" y="377"/>
                    </a:lnTo>
                    <a:cubicBezTo>
                      <a:pt x="458" y="442"/>
                      <a:pt x="440" y="491"/>
                      <a:pt x="395" y="504"/>
                    </a:cubicBezTo>
                    <a:cubicBezTo>
                      <a:pt x="382" y="508"/>
                      <a:pt x="367" y="510"/>
                      <a:pt x="351" y="510"/>
                    </a:cubicBezTo>
                    <a:cubicBezTo>
                      <a:pt x="319" y="510"/>
                      <a:pt x="286" y="502"/>
                      <a:pt x="263" y="487"/>
                    </a:cubicBezTo>
                    <a:cubicBezTo>
                      <a:pt x="204" y="449"/>
                      <a:pt x="200" y="353"/>
                      <a:pt x="240" y="286"/>
                    </a:cubicBezTo>
                    <a:cubicBezTo>
                      <a:pt x="272" y="233"/>
                      <a:pt x="322" y="204"/>
                      <a:pt x="379" y="204"/>
                    </a:cubicBezTo>
                    <a:cubicBezTo>
                      <a:pt x="398" y="204"/>
                      <a:pt x="418" y="207"/>
                      <a:pt x="438" y="214"/>
                    </a:cubicBezTo>
                    <a:cubicBezTo>
                      <a:pt x="612" y="270"/>
                      <a:pt x="738" y="389"/>
                      <a:pt x="840" y="535"/>
                    </a:cubicBezTo>
                    <a:cubicBezTo>
                      <a:pt x="989" y="751"/>
                      <a:pt x="1054" y="999"/>
                      <a:pt x="1111" y="1253"/>
                    </a:cubicBezTo>
                    <a:cubicBezTo>
                      <a:pt x="1106" y="1191"/>
                      <a:pt x="1104" y="1129"/>
                      <a:pt x="1098" y="1067"/>
                    </a:cubicBezTo>
                    <a:cubicBezTo>
                      <a:pt x="1091" y="1005"/>
                      <a:pt x="1083" y="942"/>
                      <a:pt x="1073" y="880"/>
                    </a:cubicBezTo>
                    <a:cubicBezTo>
                      <a:pt x="1063" y="816"/>
                      <a:pt x="1051" y="751"/>
                      <a:pt x="1037" y="687"/>
                    </a:cubicBezTo>
                    <a:cubicBezTo>
                      <a:pt x="987" y="460"/>
                      <a:pt x="860" y="279"/>
                      <a:pt x="693" y="122"/>
                    </a:cubicBezTo>
                    <a:cubicBezTo>
                      <a:pt x="601" y="36"/>
                      <a:pt x="496" y="0"/>
                      <a:pt x="38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 name="Google Shape;1670;p7"/>
              <p:cNvSpPr/>
              <p:nvPr/>
            </p:nvSpPr>
            <p:spPr>
              <a:xfrm>
                <a:off x="1550033" y="2880588"/>
                <a:ext cx="51094" cy="55964"/>
              </a:xfrm>
              <a:custGeom>
                <a:avLst/>
                <a:gdLst/>
                <a:ahLst/>
                <a:cxnLst/>
                <a:rect l="l" t="t" r="r" b="b"/>
                <a:pathLst>
                  <a:path w="556" h="609" extrusionOk="0">
                    <a:moveTo>
                      <a:pt x="287" y="1"/>
                    </a:moveTo>
                    <a:cubicBezTo>
                      <a:pt x="221" y="1"/>
                      <a:pt x="168" y="35"/>
                      <a:pt x="126" y="92"/>
                    </a:cubicBezTo>
                    <a:cubicBezTo>
                      <a:pt x="1" y="259"/>
                      <a:pt x="55" y="469"/>
                      <a:pt x="245" y="549"/>
                    </a:cubicBezTo>
                    <a:cubicBezTo>
                      <a:pt x="295" y="572"/>
                      <a:pt x="344" y="595"/>
                      <a:pt x="406" y="608"/>
                    </a:cubicBezTo>
                    <a:cubicBezTo>
                      <a:pt x="358" y="537"/>
                      <a:pt x="313" y="464"/>
                      <a:pt x="263" y="397"/>
                    </a:cubicBezTo>
                    <a:cubicBezTo>
                      <a:pt x="220" y="340"/>
                      <a:pt x="202" y="281"/>
                      <a:pt x="238" y="216"/>
                    </a:cubicBezTo>
                    <a:cubicBezTo>
                      <a:pt x="253" y="186"/>
                      <a:pt x="273" y="163"/>
                      <a:pt x="307" y="163"/>
                    </a:cubicBezTo>
                    <a:cubicBezTo>
                      <a:pt x="325" y="163"/>
                      <a:pt x="347" y="170"/>
                      <a:pt x="374" y="187"/>
                    </a:cubicBezTo>
                    <a:cubicBezTo>
                      <a:pt x="360" y="192"/>
                      <a:pt x="347" y="195"/>
                      <a:pt x="334" y="202"/>
                    </a:cubicBezTo>
                    <a:cubicBezTo>
                      <a:pt x="278" y="236"/>
                      <a:pt x="263" y="283"/>
                      <a:pt x="294" y="341"/>
                    </a:cubicBezTo>
                    <a:cubicBezTo>
                      <a:pt x="311" y="372"/>
                      <a:pt x="349" y="388"/>
                      <a:pt x="390" y="388"/>
                    </a:cubicBezTo>
                    <a:cubicBezTo>
                      <a:pt x="412" y="388"/>
                      <a:pt x="434" y="384"/>
                      <a:pt x="455" y="374"/>
                    </a:cubicBezTo>
                    <a:cubicBezTo>
                      <a:pt x="515" y="343"/>
                      <a:pt x="556" y="258"/>
                      <a:pt x="537" y="185"/>
                    </a:cubicBezTo>
                    <a:cubicBezTo>
                      <a:pt x="509" y="79"/>
                      <a:pt x="431" y="28"/>
                      <a:pt x="332" y="6"/>
                    </a:cubicBezTo>
                    <a:cubicBezTo>
                      <a:pt x="317" y="2"/>
                      <a:pt x="301" y="1"/>
                      <a:pt x="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 name="Google Shape;1671;p7"/>
              <p:cNvSpPr/>
              <p:nvPr/>
            </p:nvSpPr>
            <p:spPr>
              <a:xfrm>
                <a:off x="1471921" y="2875166"/>
                <a:ext cx="228451" cy="426025"/>
              </a:xfrm>
              <a:custGeom>
                <a:avLst/>
                <a:gdLst/>
                <a:ahLst/>
                <a:cxnLst/>
                <a:rect l="l" t="t" r="r" b="b"/>
                <a:pathLst>
                  <a:path w="2486" h="4636" extrusionOk="0">
                    <a:moveTo>
                      <a:pt x="1137" y="60"/>
                    </a:moveTo>
                    <a:cubicBezTo>
                      <a:pt x="1151" y="60"/>
                      <a:pt x="1167" y="61"/>
                      <a:pt x="1182" y="65"/>
                    </a:cubicBezTo>
                    <a:cubicBezTo>
                      <a:pt x="1281" y="87"/>
                      <a:pt x="1359" y="138"/>
                      <a:pt x="1387" y="244"/>
                    </a:cubicBezTo>
                    <a:cubicBezTo>
                      <a:pt x="1406" y="317"/>
                      <a:pt x="1365" y="402"/>
                      <a:pt x="1305" y="433"/>
                    </a:cubicBezTo>
                    <a:cubicBezTo>
                      <a:pt x="1284" y="443"/>
                      <a:pt x="1262" y="447"/>
                      <a:pt x="1240" y="447"/>
                    </a:cubicBezTo>
                    <a:cubicBezTo>
                      <a:pt x="1199" y="447"/>
                      <a:pt x="1161" y="431"/>
                      <a:pt x="1144" y="400"/>
                    </a:cubicBezTo>
                    <a:cubicBezTo>
                      <a:pt x="1113" y="342"/>
                      <a:pt x="1128" y="295"/>
                      <a:pt x="1184" y="261"/>
                    </a:cubicBezTo>
                    <a:cubicBezTo>
                      <a:pt x="1197" y="255"/>
                      <a:pt x="1210" y="251"/>
                      <a:pt x="1225" y="246"/>
                    </a:cubicBezTo>
                    <a:cubicBezTo>
                      <a:pt x="1197" y="229"/>
                      <a:pt x="1175" y="222"/>
                      <a:pt x="1157" y="222"/>
                    </a:cubicBezTo>
                    <a:cubicBezTo>
                      <a:pt x="1125" y="222"/>
                      <a:pt x="1104" y="245"/>
                      <a:pt x="1088" y="275"/>
                    </a:cubicBezTo>
                    <a:cubicBezTo>
                      <a:pt x="1052" y="340"/>
                      <a:pt x="1070" y="399"/>
                      <a:pt x="1113" y="456"/>
                    </a:cubicBezTo>
                    <a:cubicBezTo>
                      <a:pt x="1163" y="523"/>
                      <a:pt x="1208" y="596"/>
                      <a:pt x="1256" y="667"/>
                    </a:cubicBezTo>
                    <a:cubicBezTo>
                      <a:pt x="1194" y="654"/>
                      <a:pt x="1145" y="631"/>
                      <a:pt x="1095" y="608"/>
                    </a:cubicBezTo>
                    <a:cubicBezTo>
                      <a:pt x="905" y="528"/>
                      <a:pt x="851" y="318"/>
                      <a:pt x="976" y="151"/>
                    </a:cubicBezTo>
                    <a:cubicBezTo>
                      <a:pt x="1018" y="94"/>
                      <a:pt x="1071" y="60"/>
                      <a:pt x="1137" y="60"/>
                    </a:cubicBezTo>
                    <a:close/>
                    <a:moveTo>
                      <a:pt x="549" y="957"/>
                    </a:moveTo>
                    <a:cubicBezTo>
                      <a:pt x="550" y="957"/>
                      <a:pt x="550" y="957"/>
                      <a:pt x="550" y="957"/>
                    </a:cubicBezTo>
                    <a:cubicBezTo>
                      <a:pt x="619" y="961"/>
                      <a:pt x="692" y="974"/>
                      <a:pt x="757" y="999"/>
                    </a:cubicBezTo>
                    <a:cubicBezTo>
                      <a:pt x="1013" y="1098"/>
                      <a:pt x="1218" y="1267"/>
                      <a:pt x="1378" y="1490"/>
                    </a:cubicBezTo>
                    <a:cubicBezTo>
                      <a:pt x="1421" y="1552"/>
                      <a:pt x="1461" y="1618"/>
                      <a:pt x="1503" y="1682"/>
                    </a:cubicBezTo>
                    <a:cubicBezTo>
                      <a:pt x="1271" y="1514"/>
                      <a:pt x="1031" y="1391"/>
                      <a:pt x="741" y="1383"/>
                    </a:cubicBezTo>
                    <a:cubicBezTo>
                      <a:pt x="816" y="1177"/>
                      <a:pt x="770" y="1035"/>
                      <a:pt x="645" y="1024"/>
                    </a:cubicBezTo>
                    <a:cubicBezTo>
                      <a:pt x="625" y="1064"/>
                      <a:pt x="614" y="1108"/>
                      <a:pt x="586" y="1131"/>
                    </a:cubicBezTo>
                    <a:cubicBezTo>
                      <a:pt x="582" y="1135"/>
                      <a:pt x="573" y="1136"/>
                      <a:pt x="564" y="1136"/>
                    </a:cubicBezTo>
                    <a:cubicBezTo>
                      <a:pt x="541" y="1136"/>
                      <a:pt x="510" y="1127"/>
                      <a:pt x="500" y="1114"/>
                    </a:cubicBezTo>
                    <a:cubicBezTo>
                      <a:pt x="480" y="1093"/>
                      <a:pt x="470" y="1047"/>
                      <a:pt x="479" y="1019"/>
                    </a:cubicBezTo>
                    <a:cubicBezTo>
                      <a:pt x="486" y="993"/>
                      <a:pt x="525" y="957"/>
                      <a:pt x="549" y="957"/>
                    </a:cubicBezTo>
                    <a:close/>
                    <a:moveTo>
                      <a:pt x="641" y="557"/>
                    </a:moveTo>
                    <a:cubicBezTo>
                      <a:pt x="735" y="557"/>
                      <a:pt x="829" y="574"/>
                      <a:pt x="923" y="607"/>
                    </a:cubicBezTo>
                    <a:cubicBezTo>
                      <a:pt x="1250" y="725"/>
                      <a:pt x="1550" y="882"/>
                      <a:pt x="1760" y="1170"/>
                    </a:cubicBezTo>
                    <a:cubicBezTo>
                      <a:pt x="2382" y="2023"/>
                      <a:pt x="2486" y="2946"/>
                      <a:pt x="2109" y="3927"/>
                    </a:cubicBezTo>
                    <a:cubicBezTo>
                      <a:pt x="2106" y="3936"/>
                      <a:pt x="2097" y="3944"/>
                      <a:pt x="2082" y="3960"/>
                    </a:cubicBezTo>
                    <a:cubicBezTo>
                      <a:pt x="2083" y="3937"/>
                      <a:pt x="2083" y="3926"/>
                      <a:pt x="2085" y="3916"/>
                    </a:cubicBezTo>
                    <a:cubicBezTo>
                      <a:pt x="2211" y="3180"/>
                      <a:pt x="2076" y="2503"/>
                      <a:pt x="1651" y="1886"/>
                    </a:cubicBezTo>
                    <a:cubicBezTo>
                      <a:pt x="1631" y="1857"/>
                      <a:pt x="1618" y="1822"/>
                      <a:pt x="1605" y="1790"/>
                    </a:cubicBezTo>
                    <a:cubicBezTo>
                      <a:pt x="1417" y="1345"/>
                      <a:pt x="1106" y="1034"/>
                      <a:pt x="635" y="894"/>
                    </a:cubicBezTo>
                    <a:cubicBezTo>
                      <a:pt x="616" y="889"/>
                      <a:pt x="598" y="886"/>
                      <a:pt x="580" y="886"/>
                    </a:cubicBezTo>
                    <a:cubicBezTo>
                      <a:pt x="516" y="886"/>
                      <a:pt x="461" y="919"/>
                      <a:pt x="434" y="977"/>
                    </a:cubicBezTo>
                    <a:cubicBezTo>
                      <a:pt x="403" y="1042"/>
                      <a:pt x="418" y="1123"/>
                      <a:pt x="471" y="1163"/>
                    </a:cubicBezTo>
                    <a:cubicBezTo>
                      <a:pt x="497" y="1182"/>
                      <a:pt x="523" y="1191"/>
                      <a:pt x="551" y="1191"/>
                    </a:cubicBezTo>
                    <a:cubicBezTo>
                      <a:pt x="593" y="1191"/>
                      <a:pt x="638" y="1169"/>
                      <a:pt x="688" y="1122"/>
                    </a:cubicBezTo>
                    <a:lnTo>
                      <a:pt x="688" y="1122"/>
                    </a:lnTo>
                    <a:cubicBezTo>
                      <a:pt x="756" y="1233"/>
                      <a:pt x="711" y="1369"/>
                      <a:pt x="598" y="1407"/>
                    </a:cubicBezTo>
                    <a:cubicBezTo>
                      <a:pt x="573" y="1415"/>
                      <a:pt x="544" y="1419"/>
                      <a:pt x="515" y="1419"/>
                    </a:cubicBezTo>
                    <a:cubicBezTo>
                      <a:pt x="359" y="1419"/>
                      <a:pt x="161" y="1315"/>
                      <a:pt x="118" y="1186"/>
                    </a:cubicBezTo>
                    <a:cubicBezTo>
                      <a:pt x="28" y="912"/>
                      <a:pt x="112" y="659"/>
                      <a:pt x="448" y="580"/>
                    </a:cubicBezTo>
                    <a:cubicBezTo>
                      <a:pt x="512" y="565"/>
                      <a:pt x="577" y="557"/>
                      <a:pt x="641" y="557"/>
                    </a:cubicBezTo>
                    <a:close/>
                    <a:moveTo>
                      <a:pt x="1107" y="2981"/>
                    </a:moveTo>
                    <a:cubicBezTo>
                      <a:pt x="1219" y="2981"/>
                      <a:pt x="1324" y="3017"/>
                      <a:pt x="1416" y="3103"/>
                    </a:cubicBezTo>
                    <a:cubicBezTo>
                      <a:pt x="1583" y="3260"/>
                      <a:pt x="1710" y="3441"/>
                      <a:pt x="1760" y="3668"/>
                    </a:cubicBezTo>
                    <a:cubicBezTo>
                      <a:pt x="1774" y="3732"/>
                      <a:pt x="1786" y="3797"/>
                      <a:pt x="1796" y="3861"/>
                    </a:cubicBezTo>
                    <a:cubicBezTo>
                      <a:pt x="1806" y="3923"/>
                      <a:pt x="1814" y="3986"/>
                      <a:pt x="1821" y="4048"/>
                    </a:cubicBezTo>
                    <a:cubicBezTo>
                      <a:pt x="1827" y="4110"/>
                      <a:pt x="1829" y="4172"/>
                      <a:pt x="1834" y="4234"/>
                    </a:cubicBezTo>
                    <a:cubicBezTo>
                      <a:pt x="1777" y="3980"/>
                      <a:pt x="1712" y="3732"/>
                      <a:pt x="1563" y="3516"/>
                    </a:cubicBezTo>
                    <a:cubicBezTo>
                      <a:pt x="1461" y="3370"/>
                      <a:pt x="1335" y="3251"/>
                      <a:pt x="1161" y="3195"/>
                    </a:cubicBezTo>
                    <a:cubicBezTo>
                      <a:pt x="1141" y="3188"/>
                      <a:pt x="1121" y="3185"/>
                      <a:pt x="1102" y="3185"/>
                    </a:cubicBezTo>
                    <a:cubicBezTo>
                      <a:pt x="1045" y="3185"/>
                      <a:pt x="995" y="3214"/>
                      <a:pt x="963" y="3267"/>
                    </a:cubicBezTo>
                    <a:cubicBezTo>
                      <a:pt x="923" y="3334"/>
                      <a:pt x="927" y="3430"/>
                      <a:pt x="986" y="3468"/>
                    </a:cubicBezTo>
                    <a:cubicBezTo>
                      <a:pt x="1009" y="3483"/>
                      <a:pt x="1042" y="3491"/>
                      <a:pt x="1074" y="3491"/>
                    </a:cubicBezTo>
                    <a:cubicBezTo>
                      <a:pt x="1090" y="3491"/>
                      <a:pt x="1105" y="3489"/>
                      <a:pt x="1118" y="3485"/>
                    </a:cubicBezTo>
                    <a:cubicBezTo>
                      <a:pt x="1165" y="3472"/>
                      <a:pt x="1181" y="3422"/>
                      <a:pt x="1147" y="3356"/>
                    </a:cubicBezTo>
                    <a:lnTo>
                      <a:pt x="1147" y="3356"/>
                    </a:lnTo>
                    <a:cubicBezTo>
                      <a:pt x="1131" y="3377"/>
                      <a:pt x="1124" y="3389"/>
                      <a:pt x="1114" y="3396"/>
                    </a:cubicBezTo>
                    <a:cubicBezTo>
                      <a:pt x="1094" y="3413"/>
                      <a:pt x="1065" y="3443"/>
                      <a:pt x="1050" y="3443"/>
                    </a:cubicBezTo>
                    <a:cubicBezTo>
                      <a:pt x="1048" y="3443"/>
                      <a:pt x="1047" y="3443"/>
                      <a:pt x="1046" y="3443"/>
                    </a:cubicBezTo>
                    <a:cubicBezTo>
                      <a:pt x="1021" y="3432"/>
                      <a:pt x="996" y="3399"/>
                      <a:pt x="991" y="3371"/>
                    </a:cubicBezTo>
                    <a:cubicBezTo>
                      <a:pt x="978" y="3302"/>
                      <a:pt x="1037" y="3242"/>
                      <a:pt x="1106" y="3242"/>
                    </a:cubicBezTo>
                    <a:cubicBezTo>
                      <a:pt x="1114" y="3242"/>
                      <a:pt x="1122" y="3243"/>
                      <a:pt x="1130" y="3244"/>
                    </a:cubicBezTo>
                    <a:cubicBezTo>
                      <a:pt x="1208" y="3260"/>
                      <a:pt x="1251" y="3309"/>
                      <a:pt x="1261" y="3390"/>
                    </a:cubicBezTo>
                    <a:cubicBezTo>
                      <a:pt x="1273" y="3482"/>
                      <a:pt x="1233" y="3556"/>
                      <a:pt x="1149" y="3597"/>
                    </a:cubicBezTo>
                    <a:cubicBezTo>
                      <a:pt x="1114" y="3613"/>
                      <a:pt x="1077" y="3621"/>
                      <a:pt x="1041" y="3621"/>
                    </a:cubicBezTo>
                    <a:cubicBezTo>
                      <a:pt x="940" y="3621"/>
                      <a:pt x="845" y="3560"/>
                      <a:pt x="803" y="3458"/>
                    </a:cubicBezTo>
                    <a:cubicBezTo>
                      <a:pt x="724" y="3265"/>
                      <a:pt x="785" y="3056"/>
                      <a:pt x="933" y="3007"/>
                    </a:cubicBezTo>
                    <a:lnTo>
                      <a:pt x="949" y="3003"/>
                    </a:lnTo>
                    <a:cubicBezTo>
                      <a:pt x="1003" y="2989"/>
                      <a:pt x="1056" y="2981"/>
                      <a:pt x="1107" y="2981"/>
                    </a:cubicBezTo>
                    <a:close/>
                    <a:moveTo>
                      <a:pt x="766" y="1451"/>
                    </a:moveTo>
                    <a:cubicBezTo>
                      <a:pt x="780" y="1451"/>
                      <a:pt x="795" y="1451"/>
                      <a:pt x="810" y="1453"/>
                    </a:cubicBezTo>
                    <a:cubicBezTo>
                      <a:pt x="1086" y="1488"/>
                      <a:pt x="1328" y="1604"/>
                      <a:pt x="1512" y="1821"/>
                    </a:cubicBezTo>
                    <a:cubicBezTo>
                      <a:pt x="1724" y="2072"/>
                      <a:pt x="1866" y="2361"/>
                      <a:pt x="1962" y="2671"/>
                    </a:cubicBezTo>
                    <a:cubicBezTo>
                      <a:pt x="2142" y="3253"/>
                      <a:pt x="2087" y="3831"/>
                      <a:pt x="1916" y="4406"/>
                    </a:cubicBezTo>
                    <a:cubicBezTo>
                      <a:pt x="1912" y="4423"/>
                      <a:pt x="1902" y="4438"/>
                      <a:pt x="1895" y="4454"/>
                    </a:cubicBezTo>
                    <a:cubicBezTo>
                      <a:pt x="1885" y="4429"/>
                      <a:pt x="1885" y="4408"/>
                      <a:pt x="1885" y="4387"/>
                    </a:cubicBezTo>
                    <a:cubicBezTo>
                      <a:pt x="1889" y="4010"/>
                      <a:pt x="1834" y="3640"/>
                      <a:pt x="1716" y="3281"/>
                    </a:cubicBezTo>
                    <a:cubicBezTo>
                      <a:pt x="1581" y="2867"/>
                      <a:pt x="1415" y="2466"/>
                      <a:pt x="1145" y="2118"/>
                    </a:cubicBezTo>
                    <a:cubicBezTo>
                      <a:pt x="1078" y="2032"/>
                      <a:pt x="1007" y="1948"/>
                      <a:pt x="890" y="1923"/>
                    </a:cubicBezTo>
                    <a:cubicBezTo>
                      <a:pt x="875" y="1920"/>
                      <a:pt x="863" y="1905"/>
                      <a:pt x="849" y="1898"/>
                    </a:cubicBezTo>
                    <a:cubicBezTo>
                      <a:pt x="789" y="1868"/>
                      <a:pt x="730" y="1831"/>
                      <a:pt x="667" y="1814"/>
                    </a:cubicBezTo>
                    <a:cubicBezTo>
                      <a:pt x="645" y="1808"/>
                      <a:pt x="624" y="1805"/>
                      <a:pt x="605" y="1805"/>
                    </a:cubicBezTo>
                    <a:cubicBezTo>
                      <a:pt x="522" y="1805"/>
                      <a:pt x="461" y="1855"/>
                      <a:pt x="439" y="1940"/>
                    </a:cubicBezTo>
                    <a:cubicBezTo>
                      <a:pt x="408" y="2056"/>
                      <a:pt x="461" y="2180"/>
                      <a:pt x="565" y="2208"/>
                    </a:cubicBezTo>
                    <a:cubicBezTo>
                      <a:pt x="574" y="2210"/>
                      <a:pt x="583" y="2211"/>
                      <a:pt x="593" y="2211"/>
                    </a:cubicBezTo>
                    <a:cubicBezTo>
                      <a:pt x="623" y="2211"/>
                      <a:pt x="655" y="2203"/>
                      <a:pt x="681" y="2201"/>
                    </a:cubicBezTo>
                    <a:cubicBezTo>
                      <a:pt x="680" y="2189"/>
                      <a:pt x="678" y="2176"/>
                      <a:pt x="677" y="2165"/>
                    </a:cubicBezTo>
                    <a:cubicBezTo>
                      <a:pt x="669" y="2163"/>
                      <a:pt x="661" y="2160"/>
                      <a:pt x="654" y="2160"/>
                    </a:cubicBezTo>
                    <a:cubicBezTo>
                      <a:pt x="651" y="2160"/>
                      <a:pt x="649" y="2160"/>
                      <a:pt x="647" y="2161"/>
                    </a:cubicBezTo>
                    <a:cubicBezTo>
                      <a:pt x="632" y="2165"/>
                      <a:pt x="617" y="2168"/>
                      <a:pt x="603" y="2168"/>
                    </a:cubicBezTo>
                    <a:cubicBezTo>
                      <a:pt x="553" y="2168"/>
                      <a:pt x="517" y="2139"/>
                      <a:pt x="492" y="2089"/>
                    </a:cubicBezTo>
                    <a:cubicBezTo>
                      <a:pt x="460" y="2023"/>
                      <a:pt x="466" y="1955"/>
                      <a:pt x="516" y="1898"/>
                    </a:cubicBezTo>
                    <a:cubicBezTo>
                      <a:pt x="543" y="1869"/>
                      <a:pt x="573" y="1857"/>
                      <a:pt x="605" y="1857"/>
                    </a:cubicBezTo>
                    <a:cubicBezTo>
                      <a:pt x="633" y="1857"/>
                      <a:pt x="662" y="1866"/>
                      <a:pt x="691" y="1879"/>
                    </a:cubicBezTo>
                    <a:cubicBezTo>
                      <a:pt x="723" y="1893"/>
                      <a:pt x="754" y="1912"/>
                      <a:pt x="784" y="1930"/>
                    </a:cubicBezTo>
                    <a:cubicBezTo>
                      <a:pt x="866" y="1986"/>
                      <a:pt x="905" y="2125"/>
                      <a:pt x="867" y="2227"/>
                    </a:cubicBezTo>
                    <a:cubicBezTo>
                      <a:pt x="835" y="2315"/>
                      <a:pt x="750" y="2374"/>
                      <a:pt x="655" y="2374"/>
                    </a:cubicBezTo>
                    <a:cubicBezTo>
                      <a:pt x="648" y="2374"/>
                      <a:pt x="642" y="2374"/>
                      <a:pt x="636" y="2374"/>
                    </a:cubicBezTo>
                    <a:cubicBezTo>
                      <a:pt x="484" y="2362"/>
                      <a:pt x="317" y="2223"/>
                      <a:pt x="279" y="2074"/>
                    </a:cubicBezTo>
                    <a:cubicBezTo>
                      <a:pt x="205" y="1793"/>
                      <a:pt x="478" y="1451"/>
                      <a:pt x="766" y="1451"/>
                    </a:cubicBezTo>
                    <a:close/>
                    <a:moveTo>
                      <a:pt x="1136" y="0"/>
                    </a:moveTo>
                    <a:cubicBezTo>
                      <a:pt x="1106" y="0"/>
                      <a:pt x="1075" y="5"/>
                      <a:pt x="1047" y="16"/>
                    </a:cubicBezTo>
                    <a:cubicBezTo>
                      <a:pt x="914" y="68"/>
                      <a:pt x="821" y="247"/>
                      <a:pt x="853" y="395"/>
                    </a:cubicBezTo>
                    <a:cubicBezTo>
                      <a:pt x="861" y="431"/>
                      <a:pt x="873" y="464"/>
                      <a:pt x="887" y="512"/>
                    </a:cubicBezTo>
                    <a:cubicBezTo>
                      <a:pt x="846" y="507"/>
                      <a:pt x="812" y="502"/>
                      <a:pt x="779" y="499"/>
                    </a:cubicBezTo>
                    <a:cubicBezTo>
                      <a:pt x="728" y="496"/>
                      <a:pt x="679" y="493"/>
                      <a:pt x="630" y="493"/>
                    </a:cubicBezTo>
                    <a:cubicBezTo>
                      <a:pt x="489" y="493"/>
                      <a:pt x="352" y="513"/>
                      <a:pt x="226" y="600"/>
                    </a:cubicBezTo>
                    <a:cubicBezTo>
                      <a:pt x="43" y="725"/>
                      <a:pt x="1" y="899"/>
                      <a:pt x="31" y="1103"/>
                    </a:cubicBezTo>
                    <a:cubicBezTo>
                      <a:pt x="61" y="1299"/>
                      <a:pt x="190" y="1400"/>
                      <a:pt x="370" y="1448"/>
                    </a:cubicBezTo>
                    <a:cubicBezTo>
                      <a:pt x="407" y="1458"/>
                      <a:pt x="443" y="1466"/>
                      <a:pt x="487" y="1476"/>
                    </a:cubicBezTo>
                    <a:cubicBezTo>
                      <a:pt x="440" y="1521"/>
                      <a:pt x="396" y="1557"/>
                      <a:pt x="357" y="1599"/>
                    </a:cubicBezTo>
                    <a:cubicBezTo>
                      <a:pt x="97" y="1881"/>
                      <a:pt x="185" y="2276"/>
                      <a:pt x="534" y="2408"/>
                    </a:cubicBezTo>
                    <a:cubicBezTo>
                      <a:pt x="576" y="2423"/>
                      <a:pt x="618" y="2431"/>
                      <a:pt x="658" y="2431"/>
                    </a:cubicBezTo>
                    <a:cubicBezTo>
                      <a:pt x="727" y="2431"/>
                      <a:pt x="792" y="2407"/>
                      <a:pt x="849" y="2357"/>
                    </a:cubicBezTo>
                    <a:cubicBezTo>
                      <a:pt x="939" y="2280"/>
                      <a:pt x="965" y="2175"/>
                      <a:pt x="934" y="2058"/>
                    </a:cubicBezTo>
                    <a:cubicBezTo>
                      <a:pt x="931" y="2047"/>
                      <a:pt x="930" y="2033"/>
                      <a:pt x="942" y="2007"/>
                    </a:cubicBezTo>
                    <a:cubicBezTo>
                      <a:pt x="983" y="2047"/>
                      <a:pt x="1033" y="2080"/>
                      <a:pt x="1065" y="2127"/>
                    </a:cubicBezTo>
                    <a:cubicBezTo>
                      <a:pt x="1166" y="2274"/>
                      <a:pt x="1273" y="2418"/>
                      <a:pt x="1353" y="2575"/>
                    </a:cubicBezTo>
                    <a:cubicBezTo>
                      <a:pt x="1456" y="2779"/>
                      <a:pt x="1536" y="2996"/>
                      <a:pt x="1627" y="3206"/>
                    </a:cubicBezTo>
                    <a:cubicBezTo>
                      <a:pt x="1634" y="3224"/>
                      <a:pt x="1637" y="3241"/>
                      <a:pt x="1641" y="3256"/>
                    </a:cubicBezTo>
                    <a:cubicBezTo>
                      <a:pt x="1571" y="3183"/>
                      <a:pt x="1507" y="3106"/>
                      <a:pt x="1430" y="3041"/>
                    </a:cubicBezTo>
                    <a:cubicBezTo>
                      <a:pt x="1331" y="2957"/>
                      <a:pt x="1222" y="2922"/>
                      <a:pt x="1106" y="2922"/>
                    </a:cubicBezTo>
                    <a:cubicBezTo>
                      <a:pt x="1043" y="2922"/>
                      <a:pt x="979" y="2932"/>
                      <a:pt x="913" y="2951"/>
                    </a:cubicBezTo>
                    <a:cubicBezTo>
                      <a:pt x="825" y="2976"/>
                      <a:pt x="764" y="3033"/>
                      <a:pt x="735" y="3118"/>
                    </a:cubicBezTo>
                    <a:cubicBezTo>
                      <a:pt x="689" y="3261"/>
                      <a:pt x="697" y="3401"/>
                      <a:pt x="771" y="3530"/>
                    </a:cubicBezTo>
                    <a:cubicBezTo>
                      <a:pt x="827" y="3626"/>
                      <a:pt x="930" y="3679"/>
                      <a:pt x="1033" y="3679"/>
                    </a:cubicBezTo>
                    <a:cubicBezTo>
                      <a:pt x="1065" y="3679"/>
                      <a:pt x="1096" y="3674"/>
                      <a:pt x="1127" y="3664"/>
                    </a:cubicBezTo>
                    <a:cubicBezTo>
                      <a:pt x="1262" y="3617"/>
                      <a:pt x="1313" y="3523"/>
                      <a:pt x="1314" y="3325"/>
                    </a:cubicBezTo>
                    <a:cubicBezTo>
                      <a:pt x="1386" y="3408"/>
                      <a:pt x="1469" y="3483"/>
                      <a:pt x="1529" y="3573"/>
                    </a:cubicBezTo>
                    <a:cubicBezTo>
                      <a:pt x="1677" y="3793"/>
                      <a:pt x="1751" y="4042"/>
                      <a:pt x="1783" y="4303"/>
                    </a:cubicBezTo>
                    <a:cubicBezTo>
                      <a:pt x="1792" y="4373"/>
                      <a:pt x="1797" y="4445"/>
                      <a:pt x="1807" y="4515"/>
                    </a:cubicBezTo>
                    <a:cubicBezTo>
                      <a:pt x="1813" y="4553"/>
                      <a:pt x="1828" y="4590"/>
                      <a:pt x="1840" y="4636"/>
                    </a:cubicBezTo>
                    <a:cubicBezTo>
                      <a:pt x="1862" y="4623"/>
                      <a:pt x="1874" y="4619"/>
                      <a:pt x="1877" y="4611"/>
                    </a:cubicBezTo>
                    <a:cubicBezTo>
                      <a:pt x="2022" y="4174"/>
                      <a:pt x="2258" y="3768"/>
                      <a:pt x="2334" y="3307"/>
                    </a:cubicBezTo>
                    <a:cubicBezTo>
                      <a:pt x="2473" y="2470"/>
                      <a:pt x="2273" y="1718"/>
                      <a:pt x="1738" y="1060"/>
                    </a:cubicBezTo>
                    <a:cubicBezTo>
                      <a:pt x="1645" y="944"/>
                      <a:pt x="1516" y="858"/>
                      <a:pt x="1409" y="753"/>
                    </a:cubicBezTo>
                    <a:cubicBezTo>
                      <a:pt x="1337" y="684"/>
                      <a:pt x="1275" y="605"/>
                      <a:pt x="1201" y="519"/>
                    </a:cubicBezTo>
                    <a:cubicBezTo>
                      <a:pt x="1236" y="508"/>
                      <a:pt x="1249" y="503"/>
                      <a:pt x="1261" y="500"/>
                    </a:cubicBezTo>
                    <a:cubicBezTo>
                      <a:pt x="1420" y="464"/>
                      <a:pt x="1492" y="295"/>
                      <a:pt x="1409" y="156"/>
                    </a:cubicBezTo>
                    <a:cubicBezTo>
                      <a:pt x="1352" y="60"/>
                      <a:pt x="1241" y="0"/>
                      <a:pt x="113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 name="Google Shape;1672;p7"/>
              <p:cNvSpPr/>
              <p:nvPr/>
            </p:nvSpPr>
            <p:spPr>
              <a:xfrm>
                <a:off x="2063735" y="3278132"/>
                <a:ext cx="553943" cy="178184"/>
              </a:xfrm>
              <a:custGeom>
                <a:avLst/>
                <a:gdLst/>
                <a:ahLst/>
                <a:cxnLst/>
                <a:rect l="l" t="t" r="r" b="b"/>
                <a:pathLst>
                  <a:path w="6028" h="1939" extrusionOk="0">
                    <a:moveTo>
                      <a:pt x="3804" y="1"/>
                    </a:moveTo>
                    <a:cubicBezTo>
                      <a:pt x="3733" y="1"/>
                      <a:pt x="3660" y="18"/>
                      <a:pt x="3590" y="54"/>
                    </a:cubicBezTo>
                    <a:cubicBezTo>
                      <a:pt x="3419" y="142"/>
                      <a:pt x="3338" y="319"/>
                      <a:pt x="3399" y="469"/>
                    </a:cubicBezTo>
                    <a:cubicBezTo>
                      <a:pt x="3431" y="550"/>
                      <a:pt x="3502" y="597"/>
                      <a:pt x="3575" y="597"/>
                    </a:cubicBezTo>
                    <a:cubicBezTo>
                      <a:pt x="3608" y="597"/>
                      <a:pt x="3642" y="587"/>
                      <a:pt x="3672" y="567"/>
                    </a:cubicBezTo>
                    <a:cubicBezTo>
                      <a:pt x="3567" y="503"/>
                      <a:pt x="3539" y="443"/>
                      <a:pt x="3583" y="365"/>
                    </a:cubicBezTo>
                    <a:cubicBezTo>
                      <a:pt x="3614" y="310"/>
                      <a:pt x="3672" y="280"/>
                      <a:pt x="3735" y="280"/>
                    </a:cubicBezTo>
                    <a:cubicBezTo>
                      <a:pt x="3765" y="280"/>
                      <a:pt x="3797" y="287"/>
                      <a:pt x="3827" y="302"/>
                    </a:cubicBezTo>
                    <a:cubicBezTo>
                      <a:pt x="3961" y="368"/>
                      <a:pt x="4035" y="542"/>
                      <a:pt x="3998" y="702"/>
                    </a:cubicBezTo>
                    <a:cubicBezTo>
                      <a:pt x="3966" y="846"/>
                      <a:pt x="3884" y="901"/>
                      <a:pt x="3707" y="907"/>
                    </a:cubicBezTo>
                    <a:cubicBezTo>
                      <a:pt x="2882" y="929"/>
                      <a:pt x="2095" y="1100"/>
                      <a:pt x="1360" y="1492"/>
                    </a:cubicBezTo>
                    <a:cubicBezTo>
                      <a:pt x="1015" y="1677"/>
                      <a:pt x="653" y="1799"/>
                      <a:pt x="263" y="1799"/>
                    </a:cubicBezTo>
                    <a:cubicBezTo>
                      <a:pt x="207" y="1799"/>
                      <a:pt x="150" y="1796"/>
                      <a:pt x="93" y="1791"/>
                    </a:cubicBezTo>
                    <a:cubicBezTo>
                      <a:pt x="92" y="1791"/>
                      <a:pt x="91" y="1791"/>
                      <a:pt x="89" y="1791"/>
                    </a:cubicBezTo>
                    <a:cubicBezTo>
                      <a:pt x="60" y="1791"/>
                      <a:pt x="30" y="1812"/>
                      <a:pt x="0" y="1823"/>
                    </a:cubicBezTo>
                    <a:cubicBezTo>
                      <a:pt x="27" y="1847"/>
                      <a:pt x="52" y="1888"/>
                      <a:pt x="79" y="1889"/>
                    </a:cubicBezTo>
                    <a:cubicBezTo>
                      <a:pt x="146" y="1892"/>
                      <a:pt x="215" y="1895"/>
                      <a:pt x="282" y="1895"/>
                    </a:cubicBezTo>
                    <a:cubicBezTo>
                      <a:pt x="347" y="1895"/>
                      <a:pt x="412" y="1892"/>
                      <a:pt x="475" y="1884"/>
                    </a:cubicBezTo>
                    <a:cubicBezTo>
                      <a:pt x="800" y="1841"/>
                      <a:pt x="1087" y="1690"/>
                      <a:pt x="1382" y="1557"/>
                    </a:cubicBezTo>
                    <a:cubicBezTo>
                      <a:pt x="1716" y="1408"/>
                      <a:pt x="2057" y="1274"/>
                      <a:pt x="2416" y="1195"/>
                    </a:cubicBezTo>
                    <a:cubicBezTo>
                      <a:pt x="2897" y="1088"/>
                      <a:pt x="3383" y="1044"/>
                      <a:pt x="3873" y="1036"/>
                    </a:cubicBezTo>
                    <a:cubicBezTo>
                      <a:pt x="3882" y="1036"/>
                      <a:pt x="3891" y="1036"/>
                      <a:pt x="3901" y="1036"/>
                    </a:cubicBezTo>
                    <a:cubicBezTo>
                      <a:pt x="4223" y="1036"/>
                      <a:pt x="4529" y="1122"/>
                      <a:pt x="4815" y="1276"/>
                    </a:cubicBezTo>
                    <a:cubicBezTo>
                      <a:pt x="4889" y="1315"/>
                      <a:pt x="4942" y="1361"/>
                      <a:pt x="4938" y="1452"/>
                    </a:cubicBezTo>
                    <a:cubicBezTo>
                      <a:pt x="4933" y="1552"/>
                      <a:pt x="4906" y="1640"/>
                      <a:pt x="4810" y="1692"/>
                    </a:cubicBezTo>
                    <a:cubicBezTo>
                      <a:pt x="4776" y="1710"/>
                      <a:pt x="4738" y="1719"/>
                      <a:pt x="4703" y="1719"/>
                    </a:cubicBezTo>
                    <a:cubicBezTo>
                      <a:pt x="4647" y="1719"/>
                      <a:pt x="4594" y="1697"/>
                      <a:pt x="4566" y="1653"/>
                    </a:cubicBezTo>
                    <a:cubicBezTo>
                      <a:pt x="4549" y="1628"/>
                      <a:pt x="4533" y="1587"/>
                      <a:pt x="4540" y="1563"/>
                    </a:cubicBezTo>
                    <a:cubicBezTo>
                      <a:pt x="4554" y="1521"/>
                      <a:pt x="4590" y="1485"/>
                      <a:pt x="4615" y="1447"/>
                    </a:cubicBezTo>
                    <a:cubicBezTo>
                      <a:pt x="4580" y="1412"/>
                      <a:pt x="4534" y="1396"/>
                      <a:pt x="4489" y="1396"/>
                    </a:cubicBezTo>
                    <a:cubicBezTo>
                      <a:pt x="4413" y="1396"/>
                      <a:pt x="4338" y="1442"/>
                      <a:pt x="4312" y="1525"/>
                    </a:cubicBezTo>
                    <a:cubicBezTo>
                      <a:pt x="4277" y="1633"/>
                      <a:pt x="4293" y="1732"/>
                      <a:pt x="4373" y="1815"/>
                    </a:cubicBezTo>
                    <a:cubicBezTo>
                      <a:pt x="4451" y="1896"/>
                      <a:pt x="4544" y="1939"/>
                      <a:pt x="4649" y="1939"/>
                    </a:cubicBezTo>
                    <a:cubicBezTo>
                      <a:pt x="4675" y="1939"/>
                      <a:pt x="4703" y="1936"/>
                      <a:pt x="4731" y="1930"/>
                    </a:cubicBezTo>
                    <a:cubicBezTo>
                      <a:pt x="4969" y="1884"/>
                      <a:pt x="5106" y="1629"/>
                      <a:pt x="5035" y="1382"/>
                    </a:cubicBezTo>
                    <a:cubicBezTo>
                      <a:pt x="5029" y="1360"/>
                      <a:pt x="5030" y="1335"/>
                      <a:pt x="5029" y="1313"/>
                    </a:cubicBezTo>
                    <a:lnTo>
                      <a:pt x="5029" y="1313"/>
                    </a:lnTo>
                    <a:cubicBezTo>
                      <a:pt x="5032" y="1313"/>
                      <a:pt x="5035" y="1313"/>
                      <a:pt x="5038" y="1313"/>
                    </a:cubicBezTo>
                    <a:cubicBezTo>
                      <a:pt x="5049" y="1313"/>
                      <a:pt x="5060" y="1312"/>
                      <a:pt x="5070" y="1312"/>
                    </a:cubicBezTo>
                    <a:cubicBezTo>
                      <a:pt x="5082" y="1312"/>
                      <a:pt x="5093" y="1313"/>
                      <a:pt x="5104" y="1316"/>
                    </a:cubicBezTo>
                    <a:cubicBezTo>
                      <a:pt x="5175" y="1334"/>
                      <a:pt x="5246" y="1361"/>
                      <a:pt x="5318" y="1375"/>
                    </a:cubicBezTo>
                    <a:cubicBezTo>
                      <a:pt x="5374" y="1384"/>
                      <a:pt x="5429" y="1391"/>
                      <a:pt x="5484" y="1391"/>
                    </a:cubicBezTo>
                    <a:cubicBezTo>
                      <a:pt x="5592" y="1391"/>
                      <a:pt x="5696" y="1366"/>
                      <a:pt x="5789" y="1295"/>
                    </a:cubicBezTo>
                    <a:cubicBezTo>
                      <a:pt x="6003" y="1131"/>
                      <a:pt x="6027" y="905"/>
                      <a:pt x="5815" y="740"/>
                    </a:cubicBezTo>
                    <a:cubicBezTo>
                      <a:pt x="5777" y="711"/>
                      <a:pt x="5735" y="697"/>
                      <a:pt x="5694" y="697"/>
                    </a:cubicBezTo>
                    <a:cubicBezTo>
                      <a:pt x="5630" y="697"/>
                      <a:pt x="5568" y="732"/>
                      <a:pt x="5525" y="798"/>
                    </a:cubicBezTo>
                    <a:cubicBezTo>
                      <a:pt x="5539" y="797"/>
                      <a:pt x="5553" y="796"/>
                      <a:pt x="5565" y="796"/>
                    </a:cubicBezTo>
                    <a:cubicBezTo>
                      <a:pt x="5642" y="796"/>
                      <a:pt x="5699" y="825"/>
                      <a:pt x="5741" y="888"/>
                    </a:cubicBezTo>
                    <a:cubicBezTo>
                      <a:pt x="5842" y="1038"/>
                      <a:pt x="5764" y="1229"/>
                      <a:pt x="5588" y="1264"/>
                    </a:cubicBezTo>
                    <a:cubicBezTo>
                      <a:pt x="5546" y="1272"/>
                      <a:pt x="5504" y="1276"/>
                      <a:pt x="5463" y="1276"/>
                    </a:cubicBezTo>
                    <a:cubicBezTo>
                      <a:pt x="5349" y="1276"/>
                      <a:pt x="5238" y="1247"/>
                      <a:pt x="5133" y="1200"/>
                    </a:cubicBezTo>
                    <a:cubicBezTo>
                      <a:pt x="4823" y="1061"/>
                      <a:pt x="4500" y="978"/>
                      <a:pt x="4163" y="943"/>
                    </a:cubicBezTo>
                    <a:cubicBezTo>
                      <a:pt x="4127" y="939"/>
                      <a:pt x="4091" y="921"/>
                      <a:pt x="4061" y="898"/>
                    </a:cubicBezTo>
                    <a:cubicBezTo>
                      <a:pt x="4030" y="876"/>
                      <a:pt x="4030" y="847"/>
                      <a:pt x="4069" y="821"/>
                    </a:cubicBezTo>
                    <a:cubicBezTo>
                      <a:pt x="4293" y="669"/>
                      <a:pt x="4283" y="453"/>
                      <a:pt x="4204" y="272"/>
                    </a:cubicBezTo>
                    <a:cubicBezTo>
                      <a:pt x="4129" y="100"/>
                      <a:pt x="3973" y="1"/>
                      <a:pt x="3804" y="1"/>
                    </a:cubicBezTo>
                    <a:close/>
                  </a:path>
                </a:pathLst>
              </a:custGeom>
              <a:solidFill>
                <a:srgbClr val="CE7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 name="Google Shape;1673;p7"/>
              <p:cNvSpPr/>
              <p:nvPr/>
            </p:nvSpPr>
            <p:spPr>
              <a:xfrm>
                <a:off x="2253869" y="3295960"/>
                <a:ext cx="62029" cy="66164"/>
              </a:xfrm>
              <a:custGeom>
                <a:avLst/>
                <a:gdLst/>
                <a:ahLst/>
                <a:cxnLst/>
                <a:rect l="l" t="t" r="r" b="b"/>
                <a:pathLst>
                  <a:path w="675" h="720" extrusionOk="0">
                    <a:moveTo>
                      <a:pt x="675" y="1"/>
                    </a:moveTo>
                    <a:lnTo>
                      <a:pt x="675" y="1"/>
                    </a:lnTo>
                    <a:cubicBezTo>
                      <a:pt x="548" y="20"/>
                      <a:pt x="447" y="71"/>
                      <a:pt x="363" y="160"/>
                    </a:cubicBezTo>
                    <a:cubicBezTo>
                      <a:pt x="316" y="208"/>
                      <a:pt x="251" y="244"/>
                      <a:pt x="189" y="271"/>
                    </a:cubicBezTo>
                    <a:cubicBezTo>
                      <a:pt x="121" y="300"/>
                      <a:pt x="59" y="336"/>
                      <a:pt x="44" y="412"/>
                    </a:cubicBezTo>
                    <a:cubicBezTo>
                      <a:pt x="23" y="508"/>
                      <a:pt x="16" y="606"/>
                      <a:pt x="0" y="720"/>
                    </a:cubicBezTo>
                    <a:cubicBezTo>
                      <a:pt x="88" y="683"/>
                      <a:pt x="151" y="653"/>
                      <a:pt x="217" y="629"/>
                    </a:cubicBezTo>
                    <a:cubicBezTo>
                      <a:pt x="285" y="603"/>
                      <a:pt x="358" y="586"/>
                      <a:pt x="426" y="559"/>
                    </a:cubicBezTo>
                    <a:cubicBezTo>
                      <a:pt x="561" y="505"/>
                      <a:pt x="639" y="403"/>
                      <a:pt x="654" y="257"/>
                    </a:cubicBezTo>
                    <a:cubicBezTo>
                      <a:pt x="662" y="175"/>
                      <a:pt x="667" y="94"/>
                      <a:pt x="675"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 name="Google Shape;1674;p7"/>
              <p:cNvSpPr/>
              <p:nvPr/>
            </p:nvSpPr>
            <p:spPr>
              <a:xfrm>
                <a:off x="2615114" y="3352752"/>
                <a:ext cx="91160" cy="63224"/>
              </a:xfrm>
              <a:custGeom>
                <a:avLst/>
                <a:gdLst/>
                <a:ahLst/>
                <a:cxnLst/>
                <a:rect l="l" t="t" r="r" b="b"/>
                <a:pathLst>
                  <a:path w="992" h="688" extrusionOk="0">
                    <a:moveTo>
                      <a:pt x="393" y="1"/>
                    </a:moveTo>
                    <a:cubicBezTo>
                      <a:pt x="281" y="1"/>
                      <a:pt x="171" y="24"/>
                      <a:pt x="85" y="73"/>
                    </a:cubicBezTo>
                    <a:cubicBezTo>
                      <a:pt x="37" y="100"/>
                      <a:pt x="1" y="135"/>
                      <a:pt x="37" y="215"/>
                    </a:cubicBezTo>
                    <a:cubicBezTo>
                      <a:pt x="95" y="197"/>
                      <a:pt x="152" y="178"/>
                      <a:pt x="212" y="158"/>
                    </a:cubicBezTo>
                    <a:cubicBezTo>
                      <a:pt x="285" y="132"/>
                      <a:pt x="357" y="115"/>
                      <a:pt x="431" y="115"/>
                    </a:cubicBezTo>
                    <a:cubicBezTo>
                      <a:pt x="483" y="115"/>
                      <a:pt x="535" y="124"/>
                      <a:pt x="588" y="144"/>
                    </a:cubicBezTo>
                    <a:cubicBezTo>
                      <a:pt x="672" y="176"/>
                      <a:pt x="730" y="237"/>
                      <a:pt x="744" y="328"/>
                    </a:cubicBezTo>
                    <a:cubicBezTo>
                      <a:pt x="759" y="422"/>
                      <a:pt x="713" y="492"/>
                      <a:pt x="643" y="548"/>
                    </a:cubicBezTo>
                    <a:cubicBezTo>
                      <a:pt x="626" y="563"/>
                      <a:pt x="606" y="575"/>
                      <a:pt x="586" y="589"/>
                    </a:cubicBezTo>
                    <a:cubicBezTo>
                      <a:pt x="630" y="656"/>
                      <a:pt x="684" y="688"/>
                      <a:pt x="750" y="688"/>
                    </a:cubicBezTo>
                    <a:cubicBezTo>
                      <a:pt x="762" y="688"/>
                      <a:pt x="775" y="687"/>
                      <a:pt x="788" y="684"/>
                    </a:cubicBezTo>
                    <a:cubicBezTo>
                      <a:pt x="874" y="672"/>
                      <a:pt x="920" y="612"/>
                      <a:pt x="945" y="535"/>
                    </a:cubicBezTo>
                    <a:cubicBezTo>
                      <a:pt x="991" y="390"/>
                      <a:pt x="941" y="233"/>
                      <a:pt x="817" y="132"/>
                    </a:cubicBezTo>
                    <a:cubicBezTo>
                      <a:pt x="711" y="46"/>
                      <a:pt x="549" y="1"/>
                      <a:pt x="39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 name="Google Shape;1675;p7"/>
              <p:cNvSpPr/>
              <p:nvPr/>
            </p:nvSpPr>
            <p:spPr>
              <a:xfrm>
                <a:off x="2300184" y="3399528"/>
                <a:ext cx="81695" cy="34920"/>
              </a:xfrm>
              <a:custGeom>
                <a:avLst/>
                <a:gdLst/>
                <a:ahLst/>
                <a:cxnLst/>
                <a:rect l="l" t="t" r="r" b="b"/>
                <a:pathLst>
                  <a:path w="889" h="380" extrusionOk="0">
                    <a:moveTo>
                      <a:pt x="309" y="1"/>
                    </a:moveTo>
                    <a:cubicBezTo>
                      <a:pt x="243" y="1"/>
                      <a:pt x="177" y="9"/>
                      <a:pt x="111" y="13"/>
                    </a:cubicBezTo>
                    <a:cubicBezTo>
                      <a:pt x="75" y="15"/>
                      <a:pt x="40" y="27"/>
                      <a:pt x="0" y="36"/>
                    </a:cubicBezTo>
                    <a:cubicBezTo>
                      <a:pt x="110" y="241"/>
                      <a:pt x="398" y="380"/>
                      <a:pt x="648" y="380"/>
                    </a:cubicBezTo>
                    <a:cubicBezTo>
                      <a:pt x="736" y="380"/>
                      <a:pt x="819" y="363"/>
                      <a:pt x="889" y="325"/>
                    </a:cubicBezTo>
                    <a:cubicBezTo>
                      <a:pt x="800" y="236"/>
                      <a:pt x="722" y="138"/>
                      <a:pt x="624" y="70"/>
                    </a:cubicBezTo>
                    <a:cubicBezTo>
                      <a:pt x="557" y="25"/>
                      <a:pt x="462" y="13"/>
                      <a:pt x="377" y="4"/>
                    </a:cubicBezTo>
                    <a:cubicBezTo>
                      <a:pt x="355" y="2"/>
                      <a:pt x="332" y="1"/>
                      <a:pt x="309"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 name="Google Shape;1676;p7"/>
              <p:cNvSpPr/>
              <p:nvPr/>
            </p:nvSpPr>
            <p:spPr>
              <a:xfrm>
                <a:off x="2156826" y="3337589"/>
                <a:ext cx="54678" cy="64602"/>
              </a:xfrm>
              <a:custGeom>
                <a:avLst/>
                <a:gdLst/>
                <a:ahLst/>
                <a:cxnLst/>
                <a:rect l="l" t="t" r="r" b="b"/>
                <a:pathLst>
                  <a:path w="595" h="703" extrusionOk="0">
                    <a:moveTo>
                      <a:pt x="594" y="0"/>
                    </a:moveTo>
                    <a:cubicBezTo>
                      <a:pt x="372" y="0"/>
                      <a:pt x="235" y="115"/>
                      <a:pt x="183" y="321"/>
                    </a:cubicBezTo>
                    <a:cubicBezTo>
                      <a:pt x="163" y="404"/>
                      <a:pt x="106" y="478"/>
                      <a:pt x="66" y="557"/>
                    </a:cubicBezTo>
                    <a:cubicBezTo>
                      <a:pt x="44" y="602"/>
                      <a:pt x="22" y="648"/>
                      <a:pt x="0" y="693"/>
                    </a:cubicBezTo>
                    <a:cubicBezTo>
                      <a:pt x="10" y="697"/>
                      <a:pt x="19" y="700"/>
                      <a:pt x="26" y="703"/>
                    </a:cubicBezTo>
                    <a:cubicBezTo>
                      <a:pt x="93" y="684"/>
                      <a:pt x="163" y="669"/>
                      <a:pt x="231" y="650"/>
                    </a:cubicBezTo>
                    <a:cubicBezTo>
                      <a:pt x="354" y="616"/>
                      <a:pt x="454" y="553"/>
                      <a:pt x="491" y="425"/>
                    </a:cubicBezTo>
                    <a:cubicBezTo>
                      <a:pt x="532" y="285"/>
                      <a:pt x="561" y="142"/>
                      <a:pt x="59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 name="Google Shape;1677;p7"/>
              <p:cNvSpPr/>
              <p:nvPr/>
            </p:nvSpPr>
            <p:spPr>
              <a:xfrm>
                <a:off x="2613276" y="3375910"/>
                <a:ext cx="43007" cy="54402"/>
              </a:xfrm>
              <a:custGeom>
                <a:avLst/>
                <a:gdLst/>
                <a:ahLst/>
                <a:cxnLst/>
                <a:rect l="l" t="t" r="r" b="b"/>
                <a:pathLst>
                  <a:path w="468" h="592" extrusionOk="0">
                    <a:moveTo>
                      <a:pt x="77" y="1"/>
                    </a:moveTo>
                    <a:cubicBezTo>
                      <a:pt x="58" y="1"/>
                      <a:pt x="38" y="32"/>
                      <a:pt x="18" y="48"/>
                    </a:cubicBezTo>
                    <a:cubicBezTo>
                      <a:pt x="22" y="53"/>
                      <a:pt x="27" y="60"/>
                      <a:pt x="31" y="66"/>
                    </a:cubicBezTo>
                    <a:cubicBezTo>
                      <a:pt x="51" y="63"/>
                      <a:pt x="70" y="62"/>
                      <a:pt x="89" y="62"/>
                    </a:cubicBezTo>
                    <a:cubicBezTo>
                      <a:pt x="174" y="62"/>
                      <a:pt x="246" y="90"/>
                      <a:pt x="289" y="178"/>
                    </a:cubicBezTo>
                    <a:cubicBezTo>
                      <a:pt x="321" y="245"/>
                      <a:pt x="316" y="313"/>
                      <a:pt x="267" y="370"/>
                    </a:cubicBezTo>
                    <a:cubicBezTo>
                      <a:pt x="227" y="420"/>
                      <a:pt x="180" y="443"/>
                      <a:pt x="129" y="443"/>
                    </a:cubicBezTo>
                    <a:cubicBezTo>
                      <a:pt x="95" y="443"/>
                      <a:pt x="59" y="433"/>
                      <a:pt x="22" y="414"/>
                    </a:cubicBezTo>
                    <a:cubicBezTo>
                      <a:pt x="14" y="420"/>
                      <a:pt x="7" y="426"/>
                      <a:pt x="1" y="431"/>
                    </a:cubicBezTo>
                    <a:cubicBezTo>
                      <a:pt x="20" y="468"/>
                      <a:pt x="31" y="511"/>
                      <a:pt x="58" y="539"/>
                    </a:cubicBezTo>
                    <a:cubicBezTo>
                      <a:pt x="94" y="575"/>
                      <a:pt x="144" y="591"/>
                      <a:pt x="197" y="591"/>
                    </a:cubicBezTo>
                    <a:cubicBezTo>
                      <a:pt x="294" y="591"/>
                      <a:pt x="397" y="535"/>
                      <a:pt x="426" y="445"/>
                    </a:cubicBezTo>
                    <a:cubicBezTo>
                      <a:pt x="468" y="308"/>
                      <a:pt x="400" y="101"/>
                      <a:pt x="274" y="34"/>
                    </a:cubicBezTo>
                    <a:cubicBezTo>
                      <a:pt x="218" y="4"/>
                      <a:pt x="145" y="4"/>
                      <a:pt x="78" y="1"/>
                    </a:cubicBezTo>
                    <a:cubicBezTo>
                      <a:pt x="78" y="1"/>
                      <a:pt x="77" y="1"/>
                      <a:pt x="77"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 name="Google Shape;1678;p7"/>
              <p:cNvSpPr/>
              <p:nvPr/>
            </p:nvSpPr>
            <p:spPr>
              <a:xfrm>
                <a:off x="2597010" y="3306620"/>
                <a:ext cx="31796" cy="53391"/>
              </a:xfrm>
              <a:custGeom>
                <a:avLst/>
                <a:gdLst/>
                <a:ahLst/>
                <a:cxnLst/>
                <a:rect l="l" t="t" r="r" b="b"/>
                <a:pathLst>
                  <a:path w="346" h="581" extrusionOk="0">
                    <a:moveTo>
                      <a:pt x="34" y="1"/>
                    </a:moveTo>
                    <a:cubicBezTo>
                      <a:pt x="27" y="42"/>
                      <a:pt x="0" y="89"/>
                      <a:pt x="13" y="123"/>
                    </a:cubicBezTo>
                    <a:cubicBezTo>
                      <a:pt x="68" y="270"/>
                      <a:pt x="135" y="414"/>
                      <a:pt x="205" y="580"/>
                    </a:cubicBezTo>
                    <a:cubicBezTo>
                      <a:pt x="244" y="536"/>
                      <a:pt x="290" y="507"/>
                      <a:pt x="302" y="468"/>
                    </a:cubicBezTo>
                    <a:cubicBezTo>
                      <a:pt x="345" y="343"/>
                      <a:pt x="270" y="110"/>
                      <a:pt x="159" y="30"/>
                    </a:cubicBezTo>
                    <a:cubicBezTo>
                      <a:pt x="127" y="7"/>
                      <a:pt x="78" y="9"/>
                      <a:pt x="34"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 name="Google Shape;1679;p7"/>
              <p:cNvSpPr/>
              <p:nvPr/>
            </p:nvSpPr>
            <p:spPr>
              <a:xfrm>
                <a:off x="2556484" y="3275743"/>
                <a:ext cx="38780" cy="35563"/>
              </a:xfrm>
              <a:custGeom>
                <a:avLst/>
                <a:gdLst/>
                <a:ahLst/>
                <a:cxnLst/>
                <a:rect l="l" t="t" r="r" b="b"/>
                <a:pathLst>
                  <a:path w="422" h="387" extrusionOk="0">
                    <a:moveTo>
                      <a:pt x="131" y="0"/>
                    </a:moveTo>
                    <a:cubicBezTo>
                      <a:pt x="102" y="0"/>
                      <a:pt x="73" y="11"/>
                      <a:pt x="50" y="35"/>
                    </a:cubicBezTo>
                    <a:cubicBezTo>
                      <a:pt x="0" y="86"/>
                      <a:pt x="29" y="142"/>
                      <a:pt x="61" y="192"/>
                    </a:cubicBezTo>
                    <a:cubicBezTo>
                      <a:pt x="135" y="304"/>
                      <a:pt x="241" y="370"/>
                      <a:pt x="379" y="386"/>
                    </a:cubicBezTo>
                    <a:cubicBezTo>
                      <a:pt x="422" y="339"/>
                      <a:pt x="411" y="298"/>
                      <a:pt x="375" y="255"/>
                    </a:cubicBezTo>
                    <a:cubicBezTo>
                      <a:pt x="350" y="224"/>
                      <a:pt x="341" y="180"/>
                      <a:pt x="318" y="148"/>
                    </a:cubicBezTo>
                    <a:cubicBezTo>
                      <a:pt x="286" y="103"/>
                      <a:pt x="252" y="57"/>
                      <a:pt x="209" y="26"/>
                    </a:cubicBezTo>
                    <a:cubicBezTo>
                      <a:pt x="185" y="9"/>
                      <a:pt x="158" y="0"/>
                      <a:pt x="1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 name="Google Shape;1680;p7"/>
              <p:cNvSpPr/>
              <p:nvPr/>
            </p:nvSpPr>
            <p:spPr>
              <a:xfrm>
                <a:off x="2617503" y="3286035"/>
                <a:ext cx="20768" cy="49164"/>
              </a:xfrm>
              <a:custGeom>
                <a:avLst/>
                <a:gdLst/>
                <a:ahLst/>
                <a:cxnLst/>
                <a:rect l="l" t="t" r="r" b="b"/>
                <a:pathLst>
                  <a:path w="226" h="535" extrusionOk="0">
                    <a:moveTo>
                      <a:pt x="22" y="0"/>
                    </a:moveTo>
                    <a:cubicBezTo>
                      <a:pt x="17" y="30"/>
                      <a:pt x="0" y="65"/>
                      <a:pt x="8" y="90"/>
                    </a:cubicBezTo>
                    <a:cubicBezTo>
                      <a:pt x="49" y="236"/>
                      <a:pt x="96" y="380"/>
                      <a:pt x="146" y="535"/>
                    </a:cubicBezTo>
                    <a:cubicBezTo>
                      <a:pt x="173" y="501"/>
                      <a:pt x="213" y="477"/>
                      <a:pt x="216" y="449"/>
                    </a:cubicBezTo>
                    <a:cubicBezTo>
                      <a:pt x="226" y="300"/>
                      <a:pt x="219" y="152"/>
                      <a:pt x="114" y="34"/>
                    </a:cubicBezTo>
                    <a:cubicBezTo>
                      <a:pt x="94" y="13"/>
                      <a:pt x="53" y="11"/>
                      <a:pt x="2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 name="Google Shape;1681;p7"/>
              <p:cNvSpPr/>
              <p:nvPr/>
            </p:nvSpPr>
            <p:spPr>
              <a:xfrm>
                <a:off x="2629909" y="3327573"/>
                <a:ext cx="33266" cy="22790"/>
              </a:xfrm>
              <a:custGeom>
                <a:avLst/>
                <a:gdLst/>
                <a:ahLst/>
                <a:cxnLst/>
                <a:rect l="l" t="t" r="r" b="b"/>
                <a:pathLst>
                  <a:path w="362" h="248" extrusionOk="0">
                    <a:moveTo>
                      <a:pt x="233" y="1"/>
                    </a:moveTo>
                    <a:cubicBezTo>
                      <a:pt x="116" y="1"/>
                      <a:pt x="0" y="125"/>
                      <a:pt x="17" y="248"/>
                    </a:cubicBezTo>
                    <a:cubicBezTo>
                      <a:pt x="66" y="240"/>
                      <a:pt x="117" y="241"/>
                      <a:pt x="160" y="224"/>
                    </a:cubicBezTo>
                    <a:cubicBezTo>
                      <a:pt x="216" y="201"/>
                      <a:pt x="272" y="170"/>
                      <a:pt x="312" y="127"/>
                    </a:cubicBezTo>
                    <a:cubicBezTo>
                      <a:pt x="361" y="75"/>
                      <a:pt x="331" y="15"/>
                      <a:pt x="260" y="3"/>
                    </a:cubicBezTo>
                    <a:cubicBezTo>
                      <a:pt x="251" y="1"/>
                      <a:pt x="242" y="1"/>
                      <a:pt x="233"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 name="Google Shape;1682;p7"/>
              <p:cNvSpPr/>
              <p:nvPr/>
            </p:nvSpPr>
            <p:spPr>
              <a:xfrm>
                <a:off x="2570268" y="3314156"/>
                <a:ext cx="35380" cy="29682"/>
              </a:xfrm>
              <a:custGeom>
                <a:avLst/>
                <a:gdLst/>
                <a:ahLst/>
                <a:cxnLst/>
                <a:rect l="l" t="t" r="r" b="b"/>
                <a:pathLst>
                  <a:path w="385" h="323" extrusionOk="0">
                    <a:moveTo>
                      <a:pt x="110" y="1"/>
                    </a:moveTo>
                    <a:cubicBezTo>
                      <a:pt x="75" y="1"/>
                      <a:pt x="37" y="25"/>
                      <a:pt x="0" y="37"/>
                    </a:cubicBezTo>
                    <a:cubicBezTo>
                      <a:pt x="20" y="70"/>
                      <a:pt x="33" y="118"/>
                      <a:pt x="62" y="138"/>
                    </a:cubicBezTo>
                    <a:cubicBezTo>
                      <a:pt x="159" y="201"/>
                      <a:pt x="263" y="255"/>
                      <a:pt x="384" y="323"/>
                    </a:cubicBezTo>
                    <a:cubicBezTo>
                      <a:pt x="343" y="242"/>
                      <a:pt x="303" y="183"/>
                      <a:pt x="278" y="117"/>
                    </a:cubicBezTo>
                    <a:cubicBezTo>
                      <a:pt x="248" y="38"/>
                      <a:pt x="189" y="6"/>
                      <a:pt x="117" y="1"/>
                    </a:cubicBezTo>
                    <a:cubicBezTo>
                      <a:pt x="115" y="1"/>
                      <a:pt x="113" y="1"/>
                      <a:pt x="11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 name="Google Shape;1683;p7"/>
              <p:cNvSpPr/>
              <p:nvPr/>
            </p:nvSpPr>
            <p:spPr>
              <a:xfrm>
                <a:off x="2587545" y="3279143"/>
                <a:ext cx="29131" cy="25271"/>
              </a:xfrm>
              <a:custGeom>
                <a:avLst/>
                <a:gdLst/>
                <a:ahLst/>
                <a:cxnLst/>
                <a:rect l="l" t="t" r="r" b="b"/>
                <a:pathLst>
                  <a:path w="317" h="275" extrusionOk="0">
                    <a:moveTo>
                      <a:pt x="95" y="0"/>
                    </a:moveTo>
                    <a:cubicBezTo>
                      <a:pt x="76" y="0"/>
                      <a:pt x="47" y="13"/>
                      <a:pt x="37" y="27"/>
                    </a:cubicBezTo>
                    <a:cubicBezTo>
                      <a:pt x="0" y="76"/>
                      <a:pt x="75" y="231"/>
                      <a:pt x="136" y="241"/>
                    </a:cubicBezTo>
                    <a:cubicBezTo>
                      <a:pt x="196" y="251"/>
                      <a:pt x="254" y="263"/>
                      <a:pt x="316" y="275"/>
                    </a:cubicBezTo>
                    <a:cubicBezTo>
                      <a:pt x="305" y="234"/>
                      <a:pt x="305" y="170"/>
                      <a:pt x="276" y="131"/>
                    </a:cubicBezTo>
                    <a:cubicBezTo>
                      <a:pt x="232" y="79"/>
                      <a:pt x="167" y="40"/>
                      <a:pt x="106" y="3"/>
                    </a:cubicBezTo>
                    <a:cubicBezTo>
                      <a:pt x="104" y="1"/>
                      <a:pt x="100" y="0"/>
                      <a:pt x="95"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 name="Google Shape;1684;p7"/>
              <p:cNvSpPr/>
              <p:nvPr/>
            </p:nvSpPr>
            <p:spPr>
              <a:xfrm>
                <a:off x="2058497" y="3271056"/>
                <a:ext cx="655487" cy="191233"/>
              </a:xfrm>
              <a:custGeom>
                <a:avLst/>
                <a:gdLst/>
                <a:ahLst/>
                <a:cxnLst/>
                <a:rect l="l" t="t" r="r" b="b"/>
                <a:pathLst>
                  <a:path w="7133" h="2081" extrusionOk="0">
                    <a:moveTo>
                      <a:pt x="5850" y="90"/>
                    </a:moveTo>
                    <a:cubicBezTo>
                      <a:pt x="5855" y="90"/>
                      <a:pt x="5859" y="91"/>
                      <a:pt x="5862" y="93"/>
                    </a:cubicBezTo>
                    <a:cubicBezTo>
                      <a:pt x="5923" y="128"/>
                      <a:pt x="5987" y="168"/>
                      <a:pt x="6032" y="220"/>
                    </a:cubicBezTo>
                    <a:cubicBezTo>
                      <a:pt x="6063" y="257"/>
                      <a:pt x="6062" y="322"/>
                      <a:pt x="6073" y="363"/>
                    </a:cubicBezTo>
                    <a:cubicBezTo>
                      <a:pt x="6011" y="351"/>
                      <a:pt x="5951" y="339"/>
                      <a:pt x="5892" y="330"/>
                    </a:cubicBezTo>
                    <a:cubicBezTo>
                      <a:pt x="5831" y="319"/>
                      <a:pt x="5755" y="167"/>
                      <a:pt x="5793" y="116"/>
                    </a:cubicBezTo>
                    <a:cubicBezTo>
                      <a:pt x="5803" y="103"/>
                      <a:pt x="5832" y="90"/>
                      <a:pt x="5850" y="90"/>
                    </a:cubicBezTo>
                    <a:close/>
                    <a:moveTo>
                      <a:pt x="5549" y="51"/>
                    </a:moveTo>
                    <a:cubicBezTo>
                      <a:pt x="5576" y="51"/>
                      <a:pt x="5604" y="61"/>
                      <a:pt x="5628" y="78"/>
                    </a:cubicBezTo>
                    <a:cubicBezTo>
                      <a:pt x="5671" y="109"/>
                      <a:pt x="5705" y="155"/>
                      <a:pt x="5737" y="199"/>
                    </a:cubicBezTo>
                    <a:cubicBezTo>
                      <a:pt x="5760" y="231"/>
                      <a:pt x="5769" y="275"/>
                      <a:pt x="5794" y="306"/>
                    </a:cubicBezTo>
                    <a:cubicBezTo>
                      <a:pt x="5830" y="349"/>
                      <a:pt x="5840" y="390"/>
                      <a:pt x="5798" y="437"/>
                    </a:cubicBezTo>
                    <a:cubicBezTo>
                      <a:pt x="5660" y="421"/>
                      <a:pt x="5556" y="356"/>
                      <a:pt x="5480" y="243"/>
                    </a:cubicBezTo>
                    <a:cubicBezTo>
                      <a:pt x="5448" y="193"/>
                      <a:pt x="5419" y="137"/>
                      <a:pt x="5469" y="86"/>
                    </a:cubicBezTo>
                    <a:cubicBezTo>
                      <a:pt x="5492" y="62"/>
                      <a:pt x="5521" y="51"/>
                      <a:pt x="5549" y="51"/>
                    </a:cubicBezTo>
                    <a:close/>
                    <a:moveTo>
                      <a:pt x="6104" y="163"/>
                    </a:moveTo>
                    <a:cubicBezTo>
                      <a:pt x="6135" y="174"/>
                      <a:pt x="6176" y="175"/>
                      <a:pt x="6196" y="197"/>
                    </a:cubicBezTo>
                    <a:cubicBezTo>
                      <a:pt x="6301" y="315"/>
                      <a:pt x="6308" y="463"/>
                      <a:pt x="6297" y="612"/>
                    </a:cubicBezTo>
                    <a:cubicBezTo>
                      <a:pt x="6296" y="641"/>
                      <a:pt x="6256" y="664"/>
                      <a:pt x="6229" y="698"/>
                    </a:cubicBezTo>
                    <a:cubicBezTo>
                      <a:pt x="6181" y="543"/>
                      <a:pt x="6132" y="399"/>
                      <a:pt x="6090" y="252"/>
                    </a:cubicBezTo>
                    <a:cubicBezTo>
                      <a:pt x="6083" y="226"/>
                      <a:pt x="6099" y="193"/>
                      <a:pt x="6104" y="163"/>
                    </a:cubicBezTo>
                    <a:close/>
                    <a:moveTo>
                      <a:pt x="5679" y="470"/>
                    </a:moveTo>
                    <a:cubicBezTo>
                      <a:pt x="5682" y="470"/>
                      <a:pt x="5684" y="470"/>
                      <a:pt x="5686" y="470"/>
                    </a:cubicBezTo>
                    <a:cubicBezTo>
                      <a:pt x="5758" y="475"/>
                      <a:pt x="5817" y="507"/>
                      <a:pt x="5847" y="586"/>
                    </a:cubicBezTo>
                    <a:cubicBezTo>
                      <a:pt x="5872" y="651"/>
                      <a:pt x="5910" y="710"/>
                      <a:pt x="5953" y="792"/>
                    </a:cubicBezTo>
                    <a:cubicBezTo>
                      <a:pt x="5832" y="724"/>
                      <a:pt x="5729" y="672"/>
                      <a:pt x="5631" y="607"/>
                    </a:cubicBezTo>
                    <a:cubicBezTo>
                      <a:pt x="5602" y="587"/>
                      <a:pt x="5590" y="540"/>
                      <a:pt x="5569" y="506"/>
                    </a:cubicBezTo>
                    <a:cubicBezTo>
                      <a:pt x="5606" y="494"/>
                      <a:pt x="5644" y="470"/>
                      <a:pt x="5679" y="470"/>
                    </a:cubicBezTo>
                    <a:close/>
                    <a:moveTo>
                      <a:pt x="6452" y="615"/>
                    </a:moveTo>
                    <a:cubicBezTo>
                      <a:pt x="6461" y="615"/>
                      <a:pt x="6469" y="616"/>
                      <a:pt x="6478" y="617"/>
                    </a:cubicBezTo>
                    <a:cubicBezTo>
                      <a:pt x="6549" y="628"/>
                      <a:pt x="6579" y="689"/>
                      <a:pt x="6530" y="741"/>
                    </a:cubicBezTo>
                    <a:cubicBezTo>
                      <a:pt x="6488" y="783"/>
                      <a:pt x="6432" y="814"/>
                      <a:pt x="6378" y="838"/>
                    </a:cubicBezTo>
                    <a:cubicBezTo>
                      <a:pt x="6334" y="856"/>
                      <a:pt x="6283" y="855"/>
                      <a:pt x="6235" y="863"/>
                    </a:cubicBezTo>
                    <a:cubicBezTo>
                      <a:pt x="6218" y="740"/>
                      <a:pt x="6335" y="615"/>
                      <a:pt x="6452" y="615"/>
                    </a:cubicBezTo>
                    <a:close/>
                    <a:moveTo>
                      <a:pt x="5896" y="386"/>
                    </a:moveTo>
                    <a:cubicBezTo>
                      <a:pt x="5939" y="395"/>
                      <a:pt x="5989" y="393"/>
                      <a:pt x="6021" y="416"/>
                    </a:cubicBezTo>
                    <a:cubicBezTo>
                      <a:pt x="6131" y="496"/>
                      <a:pt x="6207" y="728"/>
                      <a:pt x="6163" y="853"/>
                    </a:cubicBezTo>
                    <a:cubicBezTo>
                      <a:pt x="6150" y="894"/>
                      <a:pt x="6104" y="923"/>
                      <a:pt x="6065" y="967"/>
                    </a:cubicBezTo>
                    <a:cubicBezTo>
                      <a:pt x="5995" y="799"/>
                      <a:pt x="5928" y="657"/>
                      <a:pt x="5874" y="508"/>
                    </a:cubicBezTo>
                    <a:cubicBezTo>
                      <a:pt x="5861" y="475"/>
                      <a:pt x="5887" y="427"/>
                      <a:pt x="5896" y="386"/>
                    </a:cubicBezTo>
                    <a:close/>
                    <a:moveTo>
                      <a:pt x="2801" y="272"/>
                    </a:moveTo>
                    <a:cubicBezTo>
                      <a:pt x="2793" y="365"/>
                      <a:pt x="2788" y="446"/>
                      <a:pt x="2779" y="527"/>
                    </a:cubicBezTo>
                    <a:cubicBezTo>
                      <a:pt x="2765" y="673"/>
                      <a:pt x="2686" y="774"/>
                      <a:pt x="2551" y="829"/>
                    </a:cubicBezTo>
                    <a:cubicBezTo>
                      <a:pt x="2482" y="856"/>
                      <a:pt x="2409" y="872"/>
                      <a:pt x="2341" y="898"/>
                    </a:cubicBezTo>
                    <a:cubicBezTo>
                      <a:pt x="2275" y="923"/>
                      <a:pt x="2211" y="953"/>
                      <a:pt x="2124" y="990"/>
                    </a:cubicBezTo>
                    <a:cubicBezTo>
                      <a:pt x="2140" y="876"/>
                      <a:pt x="2149" y="778"/>
                      <a:pt x="2169" y="682"/>
                    </a:cubicBezTo>
                    <a:cubicBezTo>
                      <a:pt x="2184" y="606"/>
                      <a:pt x="2244" y="570"/>
                      <a:pt x="2314" y="540"/>
                    </a:cubicBezTo>
                    <a:cubicBezTo>
                      <a:pt x="2376" y="514"/>
                      <a:pt x="2441" y="477"/>
                      <a:pt x="2487" y="430"/>
                    </a:cubicBezTo>
                    <a:cubicBezTo>
                      <a:pt x="2573" y="342"/>
                      <a:pt x="2672" y="291"/>
                      <a:pt x="2801" y="272"/>
                    </a:cubicBezTo>
                    <a:close/>
                    <a:moveTo>
                      <a:pt x="1664" y="724"/>
                    </a:moveTo>
                    <a:cubicBezTo>
                      <a:pt x="1665" y="724"/>
                      <a:pt x="1666" y="724"/>
                      <a:pt x="1666" y="724"/>
                    </a:cubicBezTo>
                    <a:cubicBezTo>
                      <a:pt x="1631" y="866"/>
                      <a:pt x="1602" y="1009"/>
                      <a:pt x="1563" y="1149"/>
                    </a:cubicBezTo>
                    <a:cubicBezTo>
                      <a:pt x="1525" y="1277"/>
                      <a:pt x="1425" y="1340"/>
                      <a:pt x="1302" y="1374"/>
                    </a:cubicBezTo>
                    <a:cubicBezTo>
                      <a:pt x="1235" y="1392"/>
                      <a:pt x="1167" y="1408"/>
                      <a:pt x="1098" y="1427"/>
                    </a:cubicBezTo>
                    <a:cubicBezTo>
                      <a:pt x="1089" y="1424"/>
                      <a:pt x="1080" y="1421"/>
                      <a:pt x="1070" y="1417"/>
                    </a:cubicBezTo>
                    <a:cubicBezTo>
                      <a:pt x="1093" y="1372"/>
                      <a:pt x="1114" y="1326"/>
                      <a:pt x="1137" y="1281"/>
                    </a:cubicBezTo>
                    <a:cubicBezTo>
                      <a:pt x="1176" y="1202"/>
                      <a:pt x="1234" y="1128"/>
                      <a:pt x="1254" y="1045"/>
                    </a:cubicBezTo>
                    <a:cubicBezTo>
                      <a:pt x="1306" y="840"/>
                      <a:pt x="1443" y="724"/>
                      <a:pt x="1664" y="724"/>
                    </a:cubicBezTo>
                    <a:close/>
                    <a:moveTo>
                      <a:pt x="6448" y="891"/>
                    </a:moveTo>
                    <a:cubicBezTo>
                      <a:pt x="6604" y="891"/>
                      <a:pt x="6766" y="936"/>
                      <a:pt x="6872" y="1022"/>
                    </a:cubicBezTo>
                    <a:cubicBezTo>
                      <a:pt x="6996" y="1123"/>
                      <a:pt x="7046" y="1280"/>
                      <a:pt x="7000" y="1425"/>
                    </a:cubicBezTo>
                    <a:cubicBezTo>
                      <a:pt x="6975" y="1502"/>
                      <a:pt x="6930" y="1562"/>
                      <a:pt x="6844" y="1574"/>
                    </a:cubicBezTo>
                    <a:cubicBezTo>
                      <a:pt x="6831" y="1577"/>
                      <a:pt x="6819" y="1578"/>
                      <a:pt x="6807" y="1578"/>
                    </a:cubicBezTo>
                    <a:cubicBezTo>
                      <a:pt x="6741" y="1578"/>
                      <a:pt x="6687" y="1545"/>
                      <a:pt x="6642" y="1479"/>
                    </a:cubicBezTo>
                    <a:cubicBezTo>
                      <a:pt x="6662" y="1465"/>
                      <a:pt x="6680" y="1453"/>
                      <a:pt x="6699" y="1438"/>
                    </a:cubicBezTo>
                    <a:cubicBezTo>
                      <a:pt x="6768" y="1381"/>
                      <a:pt x="6814" y="1311"/>
                      <a:pt x="6799" y="1218"/>
                    </a:cubicBezTo>
                    <a:cubicBezTo>
                      <a:pt x="6786" y="1127"/>
                      <a:pt x="6728" y="1066"/>
                      <a:pt x="6643" y="1034"/>
                    </a:cubicBezTo>
                    <a:cubicBezTo>
                      <a:pt x="6591" y="1014"/>
                      <a:pt x="6539" y="1006"/>
                      <a:pt x="6487" y="1006"/>
                    </a:cubicBezTo>
                    <a:cubicBezTo>
                      <a:pt x="6413" y="1006"/>
                      <a:pt x="6341" y="1023"/>
                      <a:pt x="6268" y="1049"/>
                    </a:cubicBezTo>
                    <a:cubicBezTo>
                      <a:pt x="6209" y="1067"/>
                      <a:pt x="6152" y="1086"/>
                      <a:pt x="6094" y="1104"/>
                    </a:cubicBezTo>
                    <a:cubicBezTo>
                      <a:pt x="6058" y="1023"/>
                      <a:pt x="6094" y="989"/>
                      <a:pt x="6141" y="963"/>
                    </a:cubicBezTo>
                    <a:cubicBezTo>
                      <a:pt x="6226" y="914"/>
                      <a:pt x="6336" y="891"/>
                      <a:pt x="6448" y="891"/>
                    </a:cubicBezTo>
                    <a:close/>
                    <a:moveTo>
                      <a:pt x="6115" y="1143"/>
                    </a:moveTo>
                    <a:cubicBezTo>
                      <a:pt x="6115" y="1143"/>
                      <a:pt x="6115" y="1143"/>
                      <a:pt x="6115" y="1143"/>
                    </a:cubicBezTo>
                    <a:cubicBezTo>
                      <a:pt x="6182" y="1147"/>
                      <a:pt x="6255" y="1147"/>
                      <a:pt x="6311" y="1176"/>
                    </a:cubicBezTo>
                    <a:cubicBezTo>
                      <a:pt x="6436" y="1243"/>
                      <a:pt x="6506" y="1452"/>
                      <a:pt x="6463" y="1587"/>
                    </a:cubicBezTo>
                    <a:cubicBezTo>
                      <a:pt x="6434" y="1676"/>
                      <a:pt x="6331" y="1733"/>
                      <a:pt x="6233" y="1733"/>
                    </a:cubicBezTo>
                    <a:cubicBezTo>
                      <a:pt x="6181" y="1733"/>
                      <a:pt x="6131" y="1717"/>
                      <a:pt x="6095" y="1681"/>
                    </a:cubicBezTo>
                    <a:cubicBezTo>
                      <a:pt x="6068" y="1654"/>
                      <a:pt x="6057" y="1610"/>
                      <a:pt x="6038" y="1573"/>
                    </a:cubicBezTo>
                    <a:cubicBezTo>
                      <a:pt x="6046" y="1567"/>
                      <a:pt x="6052" y="1561"/>
                      <a:pt x="6059" y="1555"/>
                    </a:cubicBezTo>
                    <a:cubicBezTo>
                      <a:pt x="6096" y="1574"/>
                      <a:pt x="6132" y="1584"/>
                      <a:pt x="6166" y="1584"/>
                    </a:cubicBezTo>
                    <a:cubicBezTo>
                      <a:pt x="6216" y="1584"/>
                      <a:pt x="6263" y="1561"/>
                      <a:pt x="6304" y="1514"/>
                    </a:cubicBezTo>
                    <a:cubicBezTo>
                      <a:pt x="6353" y="1454"/>
                      <a:pt x="6359" y="1388"/>
                      <a:pt x="6326" y="1320"/>
                    </a:cubicBezTo>
                    <a:cubicBezTo>
                      <a:pt x="6283" y="1234"/>
                      <a:pt x="6212" y="1204"/>
                      <a:pt x="6129" y="1204"/>
                    </a:cubicBezTo>
                    <a:cubicBezTo>
                      <a:pt x="6109" y="1204"/>
                      <a:pt x="6089" y="1206"/>
                      <a:pt x="6068" y="1209"/>
                    </a:cubicBezTo>
                    <a:cubicBezTo>
                      <a:pt x="6064" y="1204"/>
                      <a:pt x="6059" y="1196"/>
                      <a:pt x="6055" y="1190"/>
                    </a:cubicBezTo>
                    <a:cubicBezTo>
                      <a:pt x="6075" y="1174"/>
                      <a:pt x="6095" y="1143"/>
                      <a:pt x="6115" y="1143"/>
                    </a:cubicBezTo>
                    <a:close/>
                    <a:moveTo>
                      <a:pt x="2939" y="1400"/>
                    </a:moveTo>
                    <a:cubicBezTo>
                      <a:pt x="2962" y="1400"/>
                      <a:pt x="2985" y="1401"/>
                      <a:pt x="3007" y="1403"/>
                    </a:cubicBezTo>
                    <a:cubicBezTo>
                      <a:pt x="3093" y="1411"/>
                      <a:pt x="3188" y="1424"/>
                      <a:pt x="3254" y="1469"/>
                    </a:cubicBezTo>
                    <a:cubicBezTo>
                      <a:pt x="3352" y="1537"/>
                      <a:pt x="3430" y="1635"/>
                      <a:pt x="3519" y="1724"/>
                    </a:cubicBezTo>
                    <a:cubicBezTo>
                      <a:pt x="3450" y="1761"/>
                      <a:pt x="3367" y="1778"/>
                      <a:pt x="3280" y="1778"/>
                    </a:cubicBezTo>
                    <a:cubicBezTo>
                      <a:pt x="3029" y="1778"/>
                      <a:pt x="2741" y="1639"/>
                      <a:pt x="2630" y="1434"/>
                    </a:cubicBezTo>
                    <a:cubicBezTo>
                      <a:pt x="2670" y="1427"/>
                      <a:pt x="2705" y="1413"/>
                      <a:pt x="2741" y="1412"/>
                    </a:cubicBezTo>
                    <a:cubicBezTo>
                      <a:pt x="2807" y="1408"/>
                      <a:pt x="2873" y="1400"/>
                      <a:pt x="2939" y="1400"/>
                    </a:cubicBezTo>
                    <a:close/>
                    <a:moveTo>
                      <a:pt x="3860" y="78"/>
                    </a:moveTo>
                    <a:cubicBezTo>
                      <a:pt x="4030" y="78"/>
                      <a:pt x="4186" y="177"/>
                      <a:pt x="4261" y="349"/>
                    </a:cubicBezTo>
                    <a:cubicBezTo>
                      <a:pt x="4341" y="532"/>
                      <a:pt x="4350" y="746"/>
                      <a:pt x="4126" y="899"/>
                    </a:cubicBezTo>
                    <a:cubicBezTo>
                      <a:pt x="4087" y="925"/>
                      <a:pt x="4086" y="953"/>
                      <a:pt x="4118" y="976"/>
                    </a:cubicBezTo>
                    <a:cubicBezTo>
                      <a:pt x="4148" y="997"/>
                      <a:pt x="4185" y="1016"/>
                      <a:pt x="4220" y="1020"/>
                    </a:cubicBezTo>
                    <a:cubicBezTo>
                      <a:pt x="4557" y="1055"/>
                      <a:pt x="4880" y="1138"/>
                      <a:pt x="5190" y="1277"/>
                    </a:cubicBezTo>
                    <a:cubicBezTo>
                      <a:pt x="5295" y="1324"/>
                      <a:pt x="5406" y="1353"/>
                      <a:pt x="5520" y="1353"/>
                    </a:cubicBezTo>
                    <a:cubicBezTo>
                      <a:pt x="5561" y="1353"/>
                      <a:pt x="5603" y="1349"/>
                      <a:pt x="5645" y="1341"/>
                    </a:cubicBezTo>
                    <a:cubicBezTo>
                      <a:pt x="5821" y="1307"/>
                      <a:pt x="5899" y="1114"/>
                      <a:pt x="5798" y="966"/>
                    </a:cubicBezTo>
                    <a:cubicBezTo>
                      <a:pt x="5756" y="902"/>
                      <a:pt x="5699" y="873"/>
                      <a:pt x="5622" y="873"/>
                    </a:cubicBezTo>
                    <a:cubicBezTo>
                      <a:pt x="5610" y="873"/>
                      <a:pt x="5596" y="874"/>
                      <a:pt x="5582" y="875"/>
                    </a:cubicBezTo>
                    <a:cubicBezTo>
                      <a:pt x="5625" y="809"/>
                      <a:pt x="5687" y="774"/>
                      <a:pt x="5751" y="774"/>
                    </a:cubicBezTo>
                    <a:cubicBezTo>
                      <a:pt x="5792" y="774"/>
                      <a:pt x="5834" y="788"/>
                      <a:pt x="5872" y="817"/>
                    </a:cubicBezTo>
                    <a:cubicBezTo>
                      <a:pt x="6084" y="982"/>
                      <a:pt x="6060" y="1207"/>
                      <a:pt x="5846" y="1372"/>
                    </a:cubicBezTo>
                    <a:cubicBezTo>
                      <a:pt x="5754" y="1443"/>
                      <a:pt x="5649" y="1468"/>
                      <a:pt x="5541" y="1468"/>
                    </a:cubicBezTo>
                    <a:cubicBezTo>
                      <a:pt x="5486" y="1468"/>
                      <a:pt x="5430" y="1461"/>
                      <a:pt x="5374" y="1452"/>
                    </a:cubicBezTo>
                    <a:cubicBezTo>
                      <a:pt x="5301" y="1438"/>
                      <a:pt x="5232" y="1411"/>
                      <a:pt x="5161" y="1393"/>
                    </a:cubicBezTo>
                    <a:cubicBezTo>
                      <a:pt x="5150" y="1390"/>
                      <a:pt x="5138" y="1389"/>
                      <a:pt x="5127" y="1389"/>
                    </a:cubicBezTo>
                    <a:cubicBezTo>
                      <a:pt x="5116" y="1389"/>
                      <a:pt x="5105" y="1390"/>
                      <a:pt x="5094" y="1390"/>
                    </a:cubicBezTo>
                    <a:cubicBezTo>
                      <a:pt x="5091" y="1390"/>
                      <a:pt x="5088" y="1390"/>
                      <a:pt x="5085" y="1390"/>
                    </a:cubicBezTo>
                    <a:lnTo>
                      <a:pt x="5085" y="1390"/>
                    </a:lnTo>
                    <a:cubicBezTo>
                      <a:pt x="5088" y="1412"/>
                      <a:pt x="5085" y="1437"/>
                      <a:pt x="5092" y="1459"/>
                    </a:cubicBezTo>
                    <a:cubicBezTo>
                      <a:pt x="5162" y="1706"/>
                      <a:pt x="5026" y="1960"/>
                      <a:pt x="4788" y="2007"/>
                    </a:cubicBezTo>
                    <a:cubicBezTo>
                      <a:pt x="4760" y="2013"/>
                      <a:pt x="4732" y="2016"/>
                      <a:pt x="4705" y="2016"/>
                    </a:cubicBezTo>
                    <a:cubicBezTo>
                      <a:pt x="4600" y="2016"/>
                      <a:pt x="4506" y="1973"/>
                      <a:pt x="4429" y="1892"/>
                    </a:cubicBezTo>
                    <a:cubicBezTo>
                      <a:pt x="4351" y="1810"/>
                      <a:pt x="4334" y="1710"/>
                      <a:pt x="4369" y="1602"/>
                    </a:cubicBezTo>
                    <a:cubicBezTo>
                      <a:pt x="4395" y="1519"/>
                      <a:pt x="4470" y="1473"/>
                      <a:pt x="4545" y="1473"/>
                    </a:cubicBezTo>
                    <a:cubicBezTo>
                      <a:pt x="4590" y="1473"/>
                      <a:pt x="4636" y="1489"/>
                      <a:pt x="4671" y="1524"/>
                    </a:cubicBezTo>
                    <a:cubicBezTo>
                      <a:pt x="4645" y="1562"/>
                      <a:pt x="4611" y="1597"/>
                      <a:pt x="4597" y="1640"/>
                    </a:cubicBezTo>
                    <a:cubicBezTo>
                      <a:pt x="4589" y="1664"/>
                      <a:pt x="4606" y="1705"/>
                      <a:pt x="4623" y="1730"/>
                    </a:cubicBezTo>
                    <a:cubicBezTo>
                      <a:pt x="4651" y="1774"/>
                      <a:pt x="4703" y="1796"/>
                      <a:pt x="4759" y="1796"/>
                    </a:cubicBezTo>
                    <a:cubicBezTo>
                      <a:pt x="4795" y="1796"/>
                      <a:pt x="4832" y="1787"/>
                      <a:pt x="4867" y="1769"/>
                    </a:cubicBezTo>
                    <a:cubicBezTo>
                      <a:pt x="4964" y="1717"/>
                      <a:pt x="4991" y="1629"/>
                      <a:pt x="4995" y="1529"/>
                    </a:cubicBezTo>
                    <a:cubicBezTo>
                      <a:pt x="4999" y="1438"/>
                      <a:pt x="4944" y="1392"/>
                      <a:pt x="4872" y="1353"/>
                    </a:cubicBezTo>
                    <a:cubicBezTo>
                      <a:pt x="4586" y="1199"/>
                      <a:pt x="4281" y="1113"/>
                      <a:pt x="3958" y="1113"/>
                    </a:cubicBezTo>
                    <a:cubicBezTo>
                      <a:pt x="3948" y="1113"/>
                      <a:pt x="3939" y="1113"/>
                      <a:pt x="3930" y="1113"/>
                    </a:cubicBezTo>
                    <a:cubicBezTo>
                      <a:pt x="3439" y="1121"/>
                      <a:pt x="2951" y="1164"/>
                      <a:pt x="2473" y="1272"/>
                    </a:cubicBezTo>
                    <a:cubicBezTo>
                      <a:pt x="2114" y="1351"/>
                      <a:pt x="1773" y="1485"/>
                      <a:pt x="1438" y="1634"/>
                    </a:cubicBezTo>
                    <a:cubicBezTo>
                      <a:pt x="1144" y="1767"/>
                      <a:pt x="857" y="1918"/>
                      <a:pt x="532" y="1961"/>
                    </a:cubicBezTo>
                    <a:cubicBezTo>
                      <a:pt x="471" y="1970"/>
                      <a:pt x="409" y="1972"/>
                      <a:pt x="347" y="1972"/>
                    </a:cubicBezTo>
                    <a:cubicBezTo>
                      <a:pt x="277" y="1972"/>
                      <a:pt x="206" y="1969"/>
                      <a:pt x="136" y="1966"/>
                    </a:cubicBezTo>
                    <a:cubicBezTo>
                      <a:pt x="109" y="1965"/>
                      <a:pt x="83" y="1924"/>
                      <a:pt x="57" y="1901"/>
                    </a:cubicBezTo>
                    <a:cubicBezTo>
                      <a:pt x="87" y="1889"/>
                      <a:pt x="117" y="1868"/>
                      <a:pt x="146" y="1868"/>
                    </a:cubicBezTo>
                    <a:cubicBezTo>
                      <a:pt x="148" y="1868"/>
                      <a:pt x="149" y="1868"/>
                      <a:pt x="150" y="1868"/>
                    </a:cubicBezTo>
                    <a:cubicBezTo>
                      <a:pt x="207" y="1873"/>
                      <a:pt x="264" y="1876"/>
                      <a:pt x="320" y="1876"/>
                    </a:cubicBezTo>
                    <a:cubicBezTo>
                      <a:pt x="710" y="1876"/>
                      <a:pt x="1072" y="1754"/>
                      <a:pt x="1417" y="1570"/>
                    </a:cubicBezTo>
                    <a:cubicBezTo>
                      <a:pt x="2151" y="1178"/>
                      <a:pt x="2939" y="1007"/>
                      <a:pt x="3764" y="984"/>
                    </a:cubicBezTo>
                    <a:cubicBezTo>
                      <a:pt x="3941" y="978"/>
                      <a:pt x="4021" y="923"/>
                      <a:pt x="4055" y="780"/>
                    </a:cubicBezTo>
                    <a:cubicBezTo>
                      <a:pt x="4092" y="620"/>
                      <a:pt x="4018" y="445"/>
                      <a:pt x="3884" y="379"/>
                    </a:cubicBezTo>
                    <a:cubicBezTo>
                      <a:pt x="3854" y="364"/>
                      <a:pt x="3822" y="357"/>
                      <a:pt x="3792" y="357"/>
                    </a:cubicBezTo>
                    <a:cubicBezTo>
                      <a:pt x="3729" y="357"/>
                      <a:pt x="3670" y="388"/>
                      <a:pt x="3640" y="442"/>
                    </a:cubicBezTo>
                    <a:cubicBezTo>
                      <a:pt x="3597" y="520"/>
                      <a:pt x="3623" y="580"/>
                      <a:pt x="3729" y="644"/>
                    </a:cubicBezTo>
                    <a:cubicBezTo>
                      <a:pt x="3699" y="665"/>
                      <a:pt x="3665" y="675"/>
                      <a:pt x="3632" y="675"/>
                    </a:cubicBezTo>
                    <a:cubicBezTo>
                      <a:pt x="3559" y="675"/>
                      <a:pt x="3488" y="627"/>
                      <a:pt x="3456" y="546"/>
                    </a:cubicBezTo>
                    <a:cubicBezTo>
                      <a:pt x="3396" y="396"/>
                      <a:pt x="3477" y="219"/>
                      <a:pt x="3647" y="131"/>
                    </a:cubicBezTo>
                    <a:cubicBezTo>
                      <a:pt x="3717" y="95"/>
                      <a:pt x="3790" y="78"/>
                      <a:pt x="3860" y="78"/>
                    </a:cubicBezTo>
                    <a:close/>
                    <a:moveTo>
                      <a:pt x="5559" y="0"/>
                    </a:moveTo>
                    <a:cubicBezTo>
                      <a:pt x="5511" y="0"/>
                      <a:pt x="5467" y="18"/>
                      <a:pt x="5436" y="51"/>
                    </a:cubicBezTo>
                    <a:cubicBezTo>
                      <a:pt x="5387" y="101"/>
                      <a:pt x="5387" y="188"/>
                      <a:pt x="5446" y="270"/>
                    </a:cubicBezTo>
                    <a:cubicBezTo>
                      <a:pt x="5487" y="327"/>
                      <a:pt x="5541" y="373"/>
                      <a:pt x="5589" y="425"/>
                    </a:cubicBezTo>
                    <a:cubicBezTo>
                      <a:pt x="5515" y="490"/>
                      <a:pt x="5497" y="544"/>
                      <a:pt x="5549" y="593"/>
                    </a:cubicBezTo>
                    <a:cubicBezTo>
                      <a:pt x="5600" y="640"/>
                      <a:pt x="5662" y="674"/>
                      <a:pt x="5699" y="700"/>
                    </a:cubicBezTo>
                    <a:cubicBezTo>
                      <a:pt x="5645" y="747"/>
                      <a:pt x="5578" y="792"/>
                      <a:pt x="5536" y="850"/>
                    </a:cubicBezTo>
                    <a:cubicBezTo>
                      <a:pt x="5497" y="903"/>
                      <a:pt x="5519" y="937"/>
                      <a:pt x="5579" y="937"/>
                    </a:cubicBezTo>
                    <a:cubicBezTo>
                      <a:pt x="5584" y="937"/>
                      <a:pt x="5588" y="936"/>
                      <a:pt x="5593" y="936"/>
                    </a:cubicBezTo>
                    <a:cubicBezTo>
                      <a:pt x="5601" y="935"/>
                      <a:pt x="5609" y="935"/>
                      <a:pt x="5617" y="935"/>
                    </a:cubicBezTo>
                    <a:cubicBezTo>
                      <a:pt x="5711" y="935"/>
                      <a:pt x="5767" y="982"/>
                      <a:pt x="5782" y="1079"/>
                    </a:cubicBezTo>
                    <a:cubicBezTo>
                      <a:pt x="5799" y="1181"/>
                      <a:pt x="5744" y="1268"/>
                      <a:pt x="5641" y="1283"/>
                    </a:cubicBezTo>
                    <a:cubicBezTo>
                      <a:pt x="5604" y="1289"/>
                      <a:pt x="5565" y="1294"/>
                      <a:pt x="5527" y="1294"/>
                    </a:cubicBezTo>
                    <a:cubicBezTo>
                      <a:pt x="5499" y="1294"/>
                      <a:pt x="5472" y="1291"/>
                      <a:pt x="5446" y="1285"/>
                    </a:cubicBezTo>
                    <a:cubicBezTo>
                      <a:pt x="5320" y="1254"/>
                      <a:pt x="5197" y="1207"/>
                      <a:pt x="5072" y="1170"/>
                    </a:cubicBezTo>
                    <a:cubicBezTo>
                      <a:pt x="4896" y="1117"/>
                      <a:pt x="4718" y="1060"/>
                      <a:pt x="4539" y="1015"/>
                    </a:cubicBezTo>
                    <a:cubicBezTo>
                      <a:pt x="4423" y="985"/>
                      <a:pt x="4305" y="975"/>
                      <a:pt x="4180" y="957"/>
                    </a:cubicBezTo>
                    <a:cubicBezTo>
                      <a:pt x="4398" y="748"/>
                      <a:pt x="4433" y="562"/>
                      <a:pt x="4319" y="307"/>
                    </a:cubicBezTo>
                    <a:cubicBezTo>
                      <a:pt x="4234" y="117"/>
                      <a:pt x="4083" y="32"/>
                      <a:pt x="3884" y="27"/>
                    </a:cubicBezTo>
                    <a:cubicBezTo>
                      <a:pt x="3879" y="27"/>
                      <a:pt x="3873" y="27"/>
                      <a:pt x="3867" y="27"/>
                    </a:cubicBezTo>
                    <a:cubicBezTo>
                      <a:pt x="3675" y="27"/>
                      <a:pt x="3527" y="112"/>
                      <a:pt x="3430" y="281"/>
                    </a:cubicBezTo>
                    <a:cubicBezTo>
                      <a:pt x="3363" y="397"/>
                      <a:pt x="3375" y="538"/>
                      <a:pt x="3455" y="637"/>
                    </a:cubicBezTo>
                    <a:cubicBezTo>
                      <a:pt x="3504" y="698"/>
                      <a:pt x="3582" y="733"/>
                      <a:pt x="3657" y="733"/>
                    </a:cubicBezTo>
                    <a:cubicBezTo>
                      <a:pt x="3698" y="733"/>
                      <a:pt x="3738" y="722"/>
                      <a:pt x="3772" y="701"/>
                    </a:cubicBezTo>
                    <a:cubicBezTo>
                      <a:pt x="3801" y="683"/>
                      <a:pt x="3814" y="643"/>
                      <a:pt x="3835" y="613"/>
                    </a:cubicBezTo>
                    <a:cubicBezTo>
                      <a:pt x="3809" y="600"/>
                      <a:pt x="3782" y="590"/>
                      <a:pt x="3757" y="575"/>
                    </a:cubicBezTo>
                    <a:cubicBezTo>
                      <a:pt x="3733" y="560"/>
                      <a:pt x="3695" y="544"/>
                      <a:pt x="3693" y="524"/>
                    </a:cubicBezTo>
                    <a:cubicBezTo>
                      <a:pt x="3690" y="498"/>
                      <a:pt x="3709" y="459"/>
                      <a:pt x="3730" y="442"/>
                    </a:cubicBezTo>
                    <a:cubicBezTo>
                      <a:pt x="3753" y="425"/>
                      <a:pt x="3776" y="418"/>
                      <a:pt x="3799" y="418"/>
                    </a:cubicBezTo>
                    <a:cubicBezTo>
                      <a:pt x="3832" y="418"/>
                      <a:pt x="3865" y="434"/>
                      <a:pt x="3896" y="457"/>
                    </a:cubicBezTo>
                    <a:cubicBezTo>
                      <a:pt x="3991" y="526"/>
                      <a:pt x="4031" y="655"/>
                      <a:pt x="3999" y="773"/>
                    </a:cubicBezTo>
                    <a:cubicBezTo>
                      <a:pt x="3970" y="882"/>
                      <a:pt x="3910" y="930"/>
                      <a:pt x="3805" y="930"/>
                    </a:cubicBezTo>
                    <a:cubicBezTo>
                      <a:pt x="3796" y="930"/>
                      <a:pt x="3786" y="930"/>
                      <a:pt x="3776" y="929"/>
                    </a:cubicBezTo>
                    <a:cubicBezTo>
                      <a:pt x="3738" y="927"/>
                      <a:pt x="3699" y="924"/>
                      <a:pt x="3661" y="924"/>
                    </a:cubicBezTo>
                    <a:cubicBezTo>
                      <a:pt x="3645" y="924"/>
                      <a:pt x="3628" y="925"/>
                      <a:pt x="3612" y="926"/>
                    </a:cubicBezTo>
                    <a:cubicBezTo>
                      <a:pt x="3112" y="964"/>
                      <a:pt x="2616" y="1030"/>
                      <a:pt x="2141" y="1200"/>
                    </a:cubicBezTo>
                    <a:cubicBezTo>
                      <a:pt x="2117" y="1208"/>
                      <a:pt x="2091" y="1213"/>
                      <a:pt x="2061" y="1221"/>
                    </a:cubicBezTo>
                    <a:cubicBezTo>
                      <a:pt x="2098" y="1096"/>
                      <a:pt x="2171" y="1019"/>
                      <a:pt x="2289" y="985"/>
                    </a:cubicBezTo>
                    <a:cubicBezTo>
                      <a:pt x="2378" y="960"/>
                      <a:pt x="2465" y="927"/>
                      <a:pt x="2553" y="896"/>
                    </a:cubicBezTo>
                    <a:cubicBezTo>
                      <a:pt x="2709" y="839"/>
                      <a:pt x="2811" y="733"/>
                      <a:pt x="2838" y="566"/>
                    </a:cubicBezTo>
                    <a:cubicBezTo>
                      <a:pt x="2854" y="472"/>
                      <a:pt x="2856" y="376"/>
                      <a:pt x="2863" y="281"/>
                    </a:cubicBezTo>
                    <a:cubicBezTo>
                      <a:pt x="2865" y="238"/>
                      <a:pt x="2845" y="215"/>
                      <a:pt x="2809" y="215"/>
                    </a:cubicBezTo>
                    <a:cubicBezTo>
                      <a:pt x="2802" y="215"/>
                      <a:pt x="2793" y="216"/>
                      <a:pt x="2784" y="218"/>
                    </a:cubicBezTo>
                    <a:cubicBezTo>
                      <a:pt x="2654" y="248"/>
                      <a:pt x="2535" y="297"/>
                      <a:pt x="2443" y="401"/>
                    </a:cubicBezTo>
                    <a:cubicBezTo>
                      <a:pt x="2407" y="441"/>
                      <a:pt x="2354" y="473"/>
                      <a:pt x="2303" y="490"/>
                    </a:cubicBezTo>
                    <a:cubicBezTo>
                      <a:pt x="2195" y="526"/>
                      <a:pt x="2125" y="592"/>
                      <a:pt x="2107" y="701"/>
                    </a:cubicBezTo>
                    <a:cubicBezTo>
                      <a:pt x="2092" y="783"/>
                      <a:pt x="2086" y="869"/>
                      <a:pt x="2085" y="953"/>
                    </a:cubicBezTo>
                    <a:cubicBezTo>
                      <a:pt x="2082" y="1108"/>
                      <a:pt x="2008" y="1220"/>
                      <a:pt x="1875" y="1288"/>
                    </a:cubicBezTo>
                    <a:cubicBezTo>
                      <a:pt x="1675" y="1391"/>
                      <a:pt x="1472" y="1485"/>
                      <a:pt x="1270" y="1580"/>
                    </a:cubicBezTo>
                    <a:cubicBezTo>
                      <a:pt x="1205" y="1611"/>
                      <a:pt x="1138" y="1636"/>
                      <a:pt x="1064" y="1667"/>
                    </a:cubicBezTo>
                    <a:cubicBezTo>
                      <a:pt x="1087" y="1504"/>
                      <a:pt x="1118" y="1471"/>
                      <a:pt x="1261" y="1443"/>
                    </a:cubicBezTo>
                    <a:cubicBezTo>
                      <a:pt x="1502" y="1394"/>
                      <a:pt x="1600" y="1295"/>
                      <a:pt x="1652" y="1053"/>
                    </a:cubicBezTo>
                    <a:cubicBezTo>
                      <a:pt x="1675" y="950"/>
                      <a:pt x="1706" y="848"/>
                      <a:pt x="1737" y="746"/>
                    </a:cubicBezTo>
                    <a:cubicBezTo>
                      <a:pt x="1755" y="684"/>
                      <a:pt x="1740" y="659"/>
                      <a:pt x="1674" y="658"/>
                    </a:cubicBezTo>
                    <a:cubicBezTo>
                      <a:pt x="1670" y="658"/>
                      <a:pt x="1666" y="658"/>
                      <a:pt x="1662" y="658"/>
                    </a:cubicBezTo>
                    <a:cubicBezTo>
                      <a:pt x="1434" y="658"/>
                      <a:pt x="1254" y="811"/>
                      <a:pt x="1207" y="1034"/>
                    </a:cubicBezTo>
                    <a:cubicBezTo>
                      <a:pt x="1194" y="1093"/>
                      <a:pt x="1173" y="1159"/>
                      <a:pt x="1135" y="1204"/>
                    </a:cubicBezTo>
                    <a:cubicBezTo>
                      <a:pt x="1063" y="1282"/>
                      <a:pt x="1038" y="1362"/>
                      <a:pt x="1042" y="1469"/>
                    </a:cubicBezTo>
                    <a:cubicBezTo>
                      <a:pt x="1045" y="1621"/>
                      <a:pt x="1021" y="1713"/>
                      <a:pt x="842" y="1744"/>
                    </a:cubicBezTo>
                    <a:cubicBezTo>
                      <a:pt x="828" y="1747"/>
                      <a:pt x="815" y="1752"/>
                      <a:pt x="802" y="1755"/>
                    </a:cubicBezTo>
                    <a:cubicBezTo>
                      <a:pt x="626" y="1809"/>
                      <a:pt x="445" y="1818"/>
                      <a:pt x="263" y="1818"/>
                    </a:cubicBezTo>
                    <a:cubicBezTo>
                      <a:pt x="223" y="1818"/>
                      <a:pt x="184" y="1818"/>
                      <a:pt x="144" y="1817"/>
                    </a:cubicBezTo>
                    <a:cubicBezTo>
                      <a:pt x="141" y="1817"/>
                      <a:pt x="139" y="1817"/>
                      <a:pt x="136" y="1817"/>
                    </a:cubicBezTo>
                    <a:cubicBezTo>
                      <a:pt x="82" y="1817"/>
                      <a:pt x="25" y="1828"/>
                      <a:pt x="14" y="1892"/>
                    </a:cubicBezTo>
                    <a:cubicBezTo>
                      <a:pt x="0" y="1964"/>
                      <a:pt x="60" y="1996"/>
                      <a:pt x="117" y="2006"/>
                    </a:cubicBezTo>
                    <a:cubicBezTo>
                      <a:pt x="184" y="2019"/>
                      <a:pt x="255" y="2026"/>
                      <a:pt x="325" y="2026"/>
                    </a:cubicBezTo>
                    <a:cubicBezTo>
                      <a:pt x="334" y="2026"/>
                      <a:pt x="343" y="2026"/>
                      <a:pt x="352" y="2026"/>
                    </a:cubicBezTo>
                    <a:cubicBezTo>
                      <a:pt x="688" y="2017"/>
                      <a:pt x="996" y="1894"/>
                      <a:pt x="1302" y="1765"/>
                    </a:cubicBezTo>
                    <a:cubicBezTo>
                      <a:pt x="1605" y="1636"/>
                      <a:pt x="1910" y="1520"/>
                      <a:pt x="2217" y="1404"/>
                    </a:cubicBezTo>
                    <a:cubicBezTo>
                      <a:pt x="2265" y="1386"/>
                      <a:pt x="2313" y="1376"/>
                      <a:pt x="2359" y="1376"/>
                    </a:cubicBezTo>
                    <a:cubicBezTo>
                      <a:pt x="2445" y="1376"/>
                      <a:pt x="2525" y="1410"/>
                      <a:pt x="2593" y="1485"/>
                    </a:cubicBezTo>
                    <a:cubicBezTo>
                      <a:pt x="2629" y="1525"/>
                      <a:pt x="2654" y="1577"/>
                      <a:pt x="2692" y="1614"/>
                    </a:cubicBezTo>
                    <a:cubicBezTo>
                      <a:pt x="2737" y="1656"/>
                      <a:pt x="2787" y="1695"/>
                      <a:pt x="2841" y="1723"/>
                    </a:cubicBezTo>
                    <a:cubicBezTo>
                      <a:pt x="2895" y="1752"/>
                      <a:pt x="2959" y="1765"/>
                      <a:pt x="3017" y="1788"/>
                    </a:cubicBezTo>
                    <a:cubicBezTo>
                      <a:pt x="3103" y="1823"/>
                      <a:pt x="3190" y="1840"/>
                      <a:pt x="3278" y="1840"/>
                    </a:cubicBezTo>
                    <a:cubicBezTo>
                      <a:pt x="3354" y="1840"/>
                      <a:pt x="3430" y="1827"/>
                      <a:pt x="3506" y="1802"/>
                    </a:cubicBezTo>
                    <a:cubicBezTo>
                      <a:pt x="3560" y="1784"/>
                      <a:pt x="3601" y="1748"/>
                      <a:pt x="3555" y="1694"/>
                    </a:cubicBezTo>
                    <a:cubicBezTo>
                      <a:pt x="3449" y="1569"/>
                      <a:pt x="3358" y="1427"/>
                      <a:pt x="3193" y="1370"/>
                    </a:cubicBezTo>
                    <a:cubicBezTo>
                      <a:pt x="3130" y="1348"/>
                      <a:pt x="3066" y="1341"/>
                      <a:pt x="3002" y="1341"/>
                    </a:cubicBezTo>
                    <a:cubicBezTo>
                      <a:pt x="2888" y="1341"/>
                      <a:pt x="2772" y="1364"/>
                      <a:pt x="2659" y="1371"/>
                    </a:cubicBezTo>
                    <a:cubicBezTo>
                      <a:pt x="2633" y="1373"/>
                      <a:pt x="2608" y="1376"/>
                      <a:pt x="2584" y="1376"/>
                    </a:cubicBezTo>
                    <a:cubicBezTo>
                      <a:pt x="2547" y="1376"/>
                      <a:pt x="2511" y="1368"/>
                      <a:pt x="2470" y="1337"/>
                    </a:cubicBezTo>
                    <a:cubicBezTo>
                      <a:pt x="2509" y="1329"/>
                      <a:pt x="2537" y="1319"/>
                      <a:pt x="2571" y="1314"/>
                    </a:cubicBezTo>
                    <a:cubicBezTo>
                      <a:pt x="2956" y="1268"/>
                      <a:pt x="3339" y="1216"/>
                      <a:pt x="3725" y="1176"/>
                    </a:cubicBezTo>
                    <a:cubicBezTo>
                      <a:pt x="3791" y="1169"/>
                      <a:pt x="3855" y="1166"/>
                      <a:pt x="3920" y="1166"/>
                    </a:cubicBezTo>
                    <a:cubicBezTo>
                      <a:pt x="4243" y="1166"/>
                      <a:pt x="4551" y="1250"/>
                      <a:pt x="4845" y="1397"/>
                    </a:cubicBezTo>
                    <a:cubicBezTo>
                      <a:pt x="4906" y="1428"/>
                      <a:pt x="4950" y="1465"/>
                      <a:pt x="4942" y="1541"/>
                    </a:cubicBezTo>
                    <a:cubicBezTo>
                      <a:pt x="4933" y="1620"/>
                      <a:pt x="4912" y="1696"/>
                      <a:pt x="4826" y="1723"/>
                    </a:cubicBezTo>
                    <a:cubicBezTo>
                      <a:pt x="4809" y="1729"/>
                      <a:pt x="4788" y="1732"/>
                      <a:pt x="4769" y="1732"/>
                    </a:cubicBezTo>
                    <a:cubicBezTo>
                      <a:pt x="4748" y="1732"/>
                      <a:pt x="4727" y="1729"/>
                      <a:pt x="4710" y="1722"/>
                    </a:cubicBezTo>
                    <a:cubicBezTo>
                      <a:pt x="4686" y="1714"/>
                      <a:pt x="4668" y="1676"/>
                      <a:pt x="4660" y="1647"/>
                    </a:cubicBezTo>
                    <a:cubicBezTo>
                      <a:pt x="4658" y="1639"/>
                      <a:pt x="4694" y="1613"/>
                      <a:pt x="4716" y="1604"/>
                    </a:cubicBezTo>
                    <a:cubicBezTo>
                      <a:pt x="4773" y="1585"/>
                      <a:pt x="4772" y="1553"/>
                      <a:pt x="4746" y="1510"/>
                    </a:cubicBezTo>
                    <a:cubicBezTo>
                      <a:pt x="4708" y="1449"/>
                      <a:pt x="4637" y="1411"/>
                      <a:pt x="4564" y="1411"/>
                    </a:cubicBezTo>
                    <a:cubicBezTo>
                      <a:pt x="4551" y="1411"/>
                      <a:pt x="4538" y="1412"/>
                      <a:pt x="4526" y="1414"/>
                    </a:cubicBezTo>
                    <a:cubicBezTo>
                      <a:pt x="4267" y="1459"/>
                      <a:pt x="4248" y="1749"/>
                      <a:pt x="4360" y="1899"/>
                    </a:cubicBezTo>
                    <a:cubicBezTo>
                      <a:pt x="4451" y="2021"/>
                      <a:pt x="4571" y="2080"/>
                      <a:pt x="4709" y="2080"/>
                    </a:cubicBezTo>
                    <a:cubicBezTo>
                      <a:pt x="4737" y="2080"/>
                      <a:pt x="4765" y="2078"/>
                      <a:pt x="4793" y="2073"/>
                    </a:cubicBezTo>
                    <a:cubicBezTo>
                      <a:pt x="4985" y="2042"/>
                      <a:pt x="5113" y="1923"/>
                      <a:pt x="5159" y="1731"/>
                    </a:cubicBezTo>
                    <a:cubicBezTo>
                      <a:pt x="5180" y="1646"/>
                      <a:pt x="5175" y="1554"/>
                      <a:pt x="5183" y="1473"/>
                    </a:cubicBezTo>
                    <a:cubicBezTo>
                      <a:pt x="5291" y="1490"/>
                      <a:pt x="5409" y="1518"/>
                      <a:pt x="5528" y="1523"/>
                    </a:cubicBezTo>
                    <a:cubicBezTo>
                      <a:pt x="5540" y="1523"/>
                      <a:pt x="5552" y="1524"/>
                      <a:pt x="5563" y="1524"/>
                    </a:cubicBezTo>
                    <a:cubicBezTo>
                      <a:pt x="5726" y="1524"/>
                      <a:pt x="5872" y="1470"/>
                      <a:pt x="5980" y="1335"/>
                    </a:cubicBezTo>
                    <a:cubicBezTo>
                      <a:pt x="6019" y="1283"/>
                      <a:pt x="6069" y="1262"/>
                      <a:pt x="6120" y="1262"/>
                    </a:cubicBezTo>
                    <a:cubicBezTo>
                      <a:pt x="6141" y="1262"/>
                      <a:pt x="6162" y="1265"/>
                      <a:pt x="6184" y="1272"/>
                    </a:cubicBezTo>
                    <a:cubicBezTo>
                      <a:pt x="6225" y="1284"/>
                      <a:pt x="6272" y="1334"/>
                      <a:pt x="6283" y="1375"/>
                    </a:cubicBezTo>
                    <a:cubicBezTo>
                      <a:pt x="6293" y="1411"/>
                      <a:pt x="6265" y="1475"/>
                      <a:pt x="6233" y="1497"/>
                    </a:cubicBezTo>
                    <a:cubicBezTo>
                      <a:pt x="6217" y="1508"/>
                      <a:pt x="6193" y="1512"/>
                      <a:pt x="6168" y="1512"/>
                    </a:cubicBezTo>
                    <a:cubicBezTo>
                      <a:pt x="6144" y="1512"/>
                      <a:pt x="6119" y="1508"/>
                      <a:pt x="6100" y="1501"/>
                    </a:cubicBezTo>
                    <a:cubicBezTo>
                      <a:pt x="6075" y="1492"/>
                      <a:pt x="6055" y="1487"/>
                      <a:pt x="6041" y="1487"/>
                    </a:cubicBezTo>
                    <a:cubicBezTo>
                      <a:pt x="6013" y="1487"/>
                      <a:pt x="6001" y="1505"/>
                      <a:pt x="6002" y="1554"/>
                    </a:cubicBezTo>
                    <a:cubicBezTo>
                      <a:pt x="6002" y="1608"/>
                      <a:pt x="6019" y="1671"/>
                      <a:pt x="6052" y="1711"/>
                    </a:cubicBezTo>
                    <a:cubicBezTo>
                      <a:pt x="6100" y="1767"/>
                      <a:pt x="6163" y="1791"/>
                      <a:pt x="6231" y="1791"/>
                    </a:cubicBezTo>
                    <a:cubicBezTo>
                      <a:pt x="6258" y="1791"/>
                      <a:pt x="6287" y="1787"/>
                      <a:pt x="6316" y="1780"/>
                    </a:cubicBezTo>
                    <a:cubicBezTo>
                      <a:pt x="6417" y="1755"/>
                      <a:pt x="6497" y="1703"/>
                      <a:pt x="6526" y="1595"/>
                    </a:cubicBezTo>
                    <a:cubicBezTo>
                      <a:pt x="6570" y="1438"/>
                      <a:pt x="6499" y="1238"/>
                      <a:pt x="6364" y="1144"/>
                    </a:cubicBezTo>
                    <a:lnTo>
                      <a:pt x="6311" y="1104"/>
                    </a:lnTo>
                    <a:lnTo>
                      <a:pt x="6314" y="1082"/>
                    </a:lnTo>
                    <a:cubicBezTo>
                      <a:pt x="6379" y="1078"/>
                      <a:pt x="6446" y="1071"/>
                      <a:pt x="6512" y="1071"/>
                    </a:cubicBezTo>
                    <a:cubicBezTo>
                      <a:pt x="6530" y="1071"/>
                      <a:pt x="6547" y="1071"/>
                      <a:pt x="6564" y="1072"/>
                    </a:cubicBezTo>
                    <a:cubicBezTo>
                      <a:pt x="6662" y="1081"/>
                      <a:pt x="6736" y="1145"/>
                      <a:pt x="6748" y="1222"/>
                    </a:cubicBezTo>
                    <a:cubicBezTo>
                      <a:pt x="6762" y="1314"/>
                      <a:pt x="6710" y="1373"/>
                      <a:pt x="6636" y="1413"/>
                    </a:cubicBezTo>
                    <a:cubicBezTo>
                      <a:pt x="6574" y="1445"/>
                      <a:pt x="6577" y="1484"/>
                      <a:pt x="6616" y="1531"/>
                    </a:cubicBezTo>
                    <a:cubicBezTo>
                      <a:pt x="6672" y="1600"/>
                      <a:pt x="6746" y="1633"/>
                      <a:pt x="6819" y="1633"/>
                    </a:cubicBezTo>
                    <a:cubicBezTo>
                      <a:pt x="6915" y="1633"/>
                      <a:pt x="7009" y="1575"/>
                      <a:pt x="7054" y="1466"/>
                    </a:cubicBezTo>
                    <a:cubicBezTo>
                      <a:pt x="7133" y="1274"/>
                      <a:pt x="7054" y="1047"/>
                      <a:pt x="6858" y="939"/>
                    </a:cubicBezTo>
                    <a:cubicBezTo>
                      <a:pt x="6762" y="887"/>
                      <a:pt x="6654" y="859"/>
                      <a:pt x="6549" y="818"/>
                    </a:cubicBezTo>
                    <a:cubicBezTo>
                      <a:pt x="6591" y="767"/>
                      <a:pt x="6642" y="706"/>
                      <a:pt x="6597" y="632"/>
                    </a:cubicBezTo>
                    <a:cubicBezTo>
                      <a:pt x="6567" y="583"/>
                      <a:pt x="6526" y="569"/>
                      <a:pt x="6481" y="569"/>
                    </a:cubicBezTo>
                    <a:cubicBezTo>
                      <a:pt x="6445" y="569"/>
                      <a:pt x="6407" y="577"/>
                      <a:pt x="6369" y="586"/>
                    </a:cubicBezTo>
                    <a:cubicBezTo>
                      <a:pt x="6365" y="547"/>
                      <a:pt x="6370" y="514"/>
                      <a:pt x="6362" y="484"/>
                    </a:cubicBezTo>
                    <a:cubicBezTo>
                      <a:pt x="6336" y="391"/>
                      <a:pt x="6317" y="293"/>
                      <a:pt x="6272" y="208"/>
                    </a:cubicBezTo>
                    <a:cubicBezTo>
                      <a:pt x="6239" y="143"/>
                      <a:pt x="6200" y="115"/>
                      <a:pt x="6148" y="115"/>
                    </a:cubicBezTo>
                    <a:cubicBezTo>
                      <a:pt x="6121" y="115"/>
                      <a:pt x="6089" y="123"/>
                      <a:pt x="6052" y="138"/>
                    </a:cubicBezTo>
                    <a:cubicBezTo>
                      <a:pt x="5999" y="89"/>
                      <a:pt x="5939" y="34"/>
                      <a:pt x="5869" y="34"/>
                    </a:cubicBezTo>
                    <a:cubicBezTo>
                      <a:pt x="5852" y="34"/>
                      <a:pt x="5834" y="37"/>
                      <a:pt x="5816" y="45"/>
                    </a:cubicBezTo>
                    <a:cubicBezTo>
                      <a:pt x="5791" y="56"/>
                      <a:pt x="5771" y="60"/>
                      <a:pt x="5752" y="60"/>
                    </a:cubicBezTo>
                    <a:cubicBezTo>
                      <a:pt x="5721" y="60"/>
                      <a:pt x="5695" y="48"/>
                      <a:pt x="5663" y="29"/>
                    </a:cubicBezTo>
                    <a:cubicBezTo>
                      <a:pt x="5629" y="10"/>
                      <a:pt x="5593" y="0"/>
                      <a:pt x="5559"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 name="Google Shape;1685;p7"/>
              <p:cNvSpPr/>
              <p:nvPr/>
            </p:nvSpPr>
            <p:spPr>
              <a:xfrm>
                <a:off x="1779958" y="2646252"/>
                <a:ext cx="186455" cy="547970"/>
              </a:xfrm>
              <a:custGeom>
                <a:avLst/>
                <a:gdLst/>
                <a:ahLst/>
                <a:cxnLst/>
                <a:rect l="l" t="t" r="r" b="b"/>
                <a:pathLst>
                  <a:path w="2029" h="5963" extrusionOk="0">
                    <a:moveTo>
                      <a:pt x="958" y="0"/>
                    </a:moveTo>
                    <a:cubicBezTo>
                      <a:pt x="854" y="0"/>
                      <a:pt x="750" y="60"/>
                      <a:pt x="664" y="174"/>
                    </a:cubicBezTo>
                    <a:cubicBezTo>
                      <a:pt x="556" y="313"/>
                      <a:pt x="555" y="480"/>
                      <a:pt x="584" y="645"/>
                    </a:cubicBezTo>
                    <a:cubicBezTo>
                      <a:pt x="598" y="717"/>
                      <a:pt x="625" y="787"/>
                      <a:pt x="643" y="858"/>
                    </a:cubicBezTo>
                    <a:cubicBezTo>
                      <a:pt x="649" y="882"/>
                      <a:pt x="645" y="908"/>
                      <a:pt x="646" y="934"/>
                    </a:cubicBezTo>
                    <a:cubicBezTo>
                      <a:pt x="624" y="933"/>
                      <a:pt x="599" y="934"/>
                      <a:pt x="577" y="928"/>
                    </a:cubicBezTo>
                    <a:cubicBezTo>
                      <a:pt x="533" y="915"/>
                      <a:pt x="488" y="909"/>
                      <a:pt x="445" y="909"/>
                    </a:cubicBezTo>
                    <a:cubicBezTo>
                      <a:pt x="245" y="909"/>
                      <a:pt x="67" y="1037"/>
                      <a:pt x="29" y="1232"/>
                    </a:cubicBezTo>
                    <a:cubicBezTo>
                      <a:pt x="1" y="1369"/>
                      <a:pt x="42" y="1492"/>
                      <a:pt x="144" y="1590"/>
                    </a:cubicBezTo>
                    <a:cubicBezTo>
                      <a:pt x="200" y="1643"/>
                      <a:pt x="263" y="1668"/>
                      <a:pt x="332" y="1668"/>
                    </a:cubicBezTo>
                    <a:cubicBezTo>
                      <a:pt x="365" y="1668"/>
                      <a:pt x="399" y="1662"/>
                      <a:pt x="433" y="1651"/>
                    </a:cubicBezTo>
                    <a:cubicBezTo>
                      <a:pt x="567" y="1609"/>
                      <a:pt x="605" y="1443"/>
                      <a:pt x="512" y="1347"/>
                    </a:cubicBezTo>
                    <a:lnTo>
                      <a:pt x="512" y="1347"/>
                    </a:lnTo>
                    <a:cubicBezTo>
                      <a:pt x="474" y="1373"/>
                      <a:pt x="438" y="1408"/>
                      <a:pt x="396" y="1422"/>
                    </a:cubicBezTo>
                    <a:cubicBezTo>
                      <a:pt x="392" y="1423"/>
                      <a:pt x="387" y="1424"/>
                      <a:pt x="381" y="1424"/>
                    </a:cubicBezTo>
                    <a:cubicBezTo>
                      <a:pt x="357" y="1424"/>
                      <a:pt x="326" y="1410"/>
                      <a:pt x="305" y="1396"/>
                    </a:cubicBezTo>
                    <a:cubicBezTo>
                      <a:pt x="235" y="1349"/>
                      <a:pt x="220" y="1240"/>
                      <a:pt x="267" y="1152"/>
                    </a:cubicBezTo>
                    <a:cubicBezTo>
                      <a:pt x="319" y="1057"/>
                      <a:pt x="407" y="1030"/>
                      <a:pt x="507" y="1025"/>
                    </a:cubicBezTo>
                    <a:cubicBezTo>
                      <a:pt x="510" y="1025"/>
                      <a:pt x="513" y="1025"/>
                      <a:pt x="517" y="1025"/>
                    </a:cubicBezTo>
                    <a:cubicBezTo>
                      <a:pt x="601" y="1025"/>
                      <a:pt x="646" y="1076"/>
                      <a:pt x="682" y="1147"/>
                    </a:cubicBezTo>
                    <a:cubicBezTo>
                      <a:pt x="841" y="1441"/>
                      <a:pt x="928" y="1756"/>
                      <a:pt x="923" y="2090"/>
                    </a:cubicBezTo>
                    <a:cubicBezTo>
                      <a:pt x="915" y="2580"/>
                      <a:pt x="870" y="3066"/>
                      <a:pt x="764" y="3546"/>
                    </a:cubicBezTo>
                    <a:cubicBezTo>
                      <a:pt x="684" y="3905"/>
                      <a:pt x="551" y="4246"/>
                      <a:pt x="401" y="4580"/>
                    </a:cubicBezTo>
                    <a:cubicBezTo>
                      <a:pt x="269" y="4875"/>
                      <a:pt x="117" y="5163"/>
                      <a:pt x="74" y="5487"/>
                    </a:cubicBezTo>
                    <a:cubicBezTo>
                      <a:pt x="57" y="5618"/>
                      <a:pt x="64" y="5752"/>
                      <a:pt x="69" y="5883"/>
                    </a:cubicBezTo>
                    <a:cubicBezTo>
                      <a:pt x="71" y="5911"/>
                      <a:pt x="112" y="5935"/>
                      <a:pt x="135" y="5963"/>
                    </a:cubicBezTo>
                    <a:cubicBezTo>
                      <a:pt x="146" y="5932"/>
                      <a:pt x="170" y="5899"/>
                      <a:pt x="167" y="5870"/>
                    </a:cubicBezTo>
                    <a:cubicBezTo>
                      <a:pt x="126" y="5413"/>
                      <a:pt x="255" y="4997"/>
                      <a:pt x="465" y="4602"/>
                    </a:cubicBezTo>
                    <a:cubicBezTo>
                      <a:pt x="858" y="3868"/>
                      <a:pt x="1028" y="3081"/>
                      <a:pt x="1052" y="2255"/>
                    </a:cubicBezTo>
                    <a:cubicBezTo>
                      <a:pt x="1057" y="2079"/>
                      <a:pt x="1112" y="1997"/>
                      <a:pt x="1256" y="1965"/>
                    </a:cubicBezTo>
                    <a:cubicBezTo>
                      <a:pt x="1284" y="1958"/>
                      <a:pt x="1312" y="1955"/>
                      <a:pt x="1341" y="1955"/>
                    </a:cubicBezTo>
                    <a:cubicBezTo>
                      <a:pt x="1474" y="1955"/>
                      <a:pt x="1602" y="2026"/>
                      <a:pt x="1656" y="2135"/>
                    </a:cubicBezTo>
                    <a:cubicBezTo>
                      <a:pt x="1703" y="2228"/>
                      <a:pt x="1674" y="2334"/>
                      <a:pt x="1592" y="2379"/>
                    </a:cubicBezTo>
                    <a:cubicBezTo>
                      <a:pt x="1569" y="2392"/>
                      <a:pt x="1547" y="2399"/>
                      <a:pt x="1526" y="2399"/>
                    </a:cubicBezTo>
                    <a:cubicBezTo>
                      <a:pt x="1479" y="2399"/>
                      <a:pt x="1436" y="2364"/>
                      <a:pt x="1391" y="2290"/>
                    </a:cubicBezTo>
                    <a:lnTo>
                      <a:pt x="1391" y="2290"/>
                    </a:lnTo>
                    <a:cubicBezTo>
                      <a:pt x="1326" y="2389"/>
                      <a:pt x="1372" y="2516"/>
                      <a:pt x="1489" y="2564"/>
                    </a:cubicBezTo>
                    <a:cubicBezTo>
                      <a:pt x="1522" y="2577"/>
                      <a:pt x="1557" y="2584"/>
                      <a:pt x="1592" y="2584"/>
                    </a:cubicBezTo>
                    <a:cubicBezTo>
                      <a:pt x="1713" y="2584"/>
                      <a:pt x="1836" y="2506"/>
                      <a:pt x="1904" y="2373"/>
                    </a:cubicBezTo>
                    <a:cubicBezTo>
                      <a:pt x="2028" y="2133"/>
                      <a:pt x="1931" y="1865"/>
                      <a:pt x="1685" y="1758"/>
                    </a:cubicBezTo>
                    <a:cubicBezTo>
                      <a:pt x="1615" y="1727"/>
                      <a:pt x="1539" y="1707"/>
                      <a:pt x="1463" y="1707"/>
                    </a:cubicBezTo>
                    <a:cubicBezTo>
                      <a:pt x="1346" y="1707"/>
                      <a:pt x="1230" y="1757"/>
                      <a:pt x="1137" y="1894"/>
                    </a:cubicBezTo>
                    <a:cubicBezTo>
                      <a:pt x="1123" y="1914"/>
                      <a:pt x="1109" y="1923"/>
                      <a:pt x="1095" y="1923"/>
                    </a:cubicBezTo>
                    <a:cubicBezTo>
                      <a:pt x="1083" y="1923"/>
                      <a:pt x="1071" y="1916"/>
                      <a:pt x="1059" y="1901"/>
                    </a:cubicBezTo>
                    <a:cubicBezTo>
                      <a:pt x="1038" y="1872"/>
                      <a:pt x="1019" y="1836"/>
                      <a:pt x="1016" y="1800"/>
                    </a:cubicBezTo>
                    <a:cubicBezTo>
                      <a:pt x="981" y="1462"/>
                      <a:pt x="898" y="1140"/>
                      <a:pt x="759" y="830"/>
                    </a:cubicBezTo>
                    <a:cubicBezTo>
                      <a:pt x="694" y="686"/>
                      <a:pt x="663" y="532"/>
                      <a:pt x="694" y="374"/>
                    </a:cubicBezTo>
                    <a:cubicBezTo>
                      <a:pt x="718" y="252"/>
                      <a:pt x="819" y="177"/>
                      <a:pt x="928" y="177"/>
                    </a:cubicBezTo>
                    <a:cubicBezTo>
                      <a:pt x="975" y="177"/>
                      <a:pt x="1024" y="191"/>
                      <a:pt x="1070" y="221"/>
                    </a:cubicBezTo>
                    <a:cubicBezTo>
                      <a:pt x="1144" y="271"/>
                      <a:pt x="1173" y="340"/>
                      <a:pt x="1161" y="437"/>
                    </a:cubicBezTo>
                    <a:cubicBezTo>
                      <a:pt x="1269" y="367"/>
                      <a:pt x="1294" y="245"/>
                      <a:pt x="1219" y="148"/>
                    </a:cubicBezTo>
                    <a:cubicBezTo>
                      <a:pt x="1141" y="48"/>
                      <a:pt x="1050" y="0"/>
                      <a:pt x="958"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 name="Google Shape;1686;p7"/>
              <p:cNvSpPr/>
              <p:nvPr/>
            </p:nvSpPr>
            <p:spPr>
              <a:xfrm>
                <a:off x="1875806" y="2941883"/>
                <a:ext cx="66256" cy="62213"/>
              </a:xfrm>
              <a:custGeom>
                <a:avLst/>
                <a:gdLst/>
                <a:ahLst/>
                <a:cxnLst/>
                <a:rect l="l" t="t" r="r" b="b"/>
                <a:pathLst>
                  <a:path w="721" h="677" extrusionOk="0">
                    <a:moveTo>
                      <a:pt x="721" y="1"/>
                    </a:moveTo>
                    <a:lnTo>
                      <a:pt x="721" y="1"/>
                    </a:lnTo>
                    <a:cubicBezTo>
                      <a:pt x="628" y="9"/>
                      <a:pt x="546" y="14"/>
                      <a:pt x="465" y="22"/>
                    </a:cubicBezTo>
                    <a:cubicBezTo>
                      <a:pt x="319" y="37"/>
                      <a:pt x="217" y="115"/>
                      <a:pt x="162" y="251"/>
                    </a:cubicBezTo>
                    <a:cubicBezTo>
                      <a:pt x="135" y="319"/>
                      <a:pt x="119" y="391"/>
                      <a:pt x="93" y="460"/>
                    </a:cubicBezTo>
                    <a:cubicBezTo>
                      <a:pt x="68" y="526"/>
                      <a:pt x="38" y="589"/>
                      <a:pt x="1" y="677"/>
                    </a:cubicBezTo>
                    <a:cubicBezTo>
                      <a:pt x="115" y="661"/>
                      <a:pt x="213" y="654"/>
                      <a:pt x="310" y="633"/>
                    </a:cubicBezTo>
                    <a:cubicBezTo>
                      <a:pt x="386" y="618"/>
                      <a:pt x="420" y="556"/>
                      <a:pt x="450" y="486"/>
                    </a:cubicBezTo>
                    <a:cubicBezTo>
                      <a:pt x="477" y="425"/>
                      <a:pt x="514" y="360"/>
                      <a:pt x="562" y="314"/>
                    </a:cubicBezTo>
                    <a:cubicBezTo>
                      <a:pt x="651" y="227"/>
                      <a:pt x="702" y="129"/>
                      <a:pt x="72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 name="Google Shape;1687;p7"/>
              <p:cNvSpPr/>
              <p:nvPr/>
            </p:nvSpPr>
            <p:spPr>
              <a:xfrm>
                <a:off x="1821220" y="2554356"/>
                <a:ext cx="68278" cy="86473"/>
              </a:xfrm>
              <a:custGeom>
                <a:avLst/>
                <a:gdLst/>
                <a:ahLst/>
                <a:cxnLst/>
                <a:rect l="l" t="t" r="r" b="b"/>
                <a:pathLst>
                  <a:path w="743" h="941" extrusionOk="0">
                    <a:moveTo>
                      <a:pt x="273" y="1"/>
                    </a:moveTo>
                    <a:cubicBezTo>
                      <a:pt x="236" y="1"/>
                      <a:pt x="200" y="7"/>
                      <a:pt x="164" y="18"/>
                    </a:cubicBezTo>
                    <a:cubicBezTo>
                      <a:pt x="87" y="43"/>
                      <a:pt x="27" y="88"/>
                      <a:pt x="14" y="174"/>
                    </a:cubicBezTo>
                    <a:cubicBezTo>
                      <a:pt x="1" y="259"/>
                      <a:pt x="31" y="324"/>
                      <a:pt x="109" y="375"/>
                    </a:cubicBezTo>
                    <a:cubicBezTo>
                      <a:pt x="124" y="357"/>
                      <a:pt x="137" y="337"/>
                      <a:pt x="151" y="319"/>
                    </a:cubicBezTo>
                    <a:cubicBezTo>
                      <a:pt x="200" y="258"/>
                      <a:pt x="259" y="216"/>
                      <a:pt x="336" y="216"/>
                    </a:cubicBezTo>
                    <a:cubicBezTo>
                      <a:pt x="347" y="216"/>
                      <a:pt x="359" y="217"/>
                      <a:pt x="371" y="218"/>
                    </a:cubicBezTo>
                    <a:cubicBezTo>
                      <a:pt x="463" y="233"/>
                      <a:pt x="523" y="291"/>
                      <a:pt x="556" y="374"/>
                    </a:cubicBezTo>
                    <a:cubicBezTo>
                      <a:pt x="603" y="501"/>
                      <a:pt x="585" y="626"/>
                      <a:pt x="541" y="750"/>
                    </a:cubicBezTo>
                    <a:cubicBezTo>
                      <a:pt x="520" y="808"/>
                      <a:pt x="501" y="866"/>
                      <a:pt x="482" y="926"/>
                    </a:cubicBezTo>
                    <a:cubicBezTo>
                      <a:pt x="505" y="936"/>
                      <a:pt x="525" y="941"/>
                      <a:pt x="541" y="941"/>
                    </a:cubicBezTo>
                    <a:cubicBezTo>
                      <a:pt x="583" y="941"/>
                      <a:pt x="607" y="912"/>
                      <a:pt x="626" y="876"/>
                    </a:cubicBezTo>
                    <a:cubicBezTo>
                      <a:pt x="743" y="673"/>
                      <a:pt x="714" y="328"/>
                      <a:pt x="567" y="146"/>
                    </a:cubicBezTo>
                    <a:cubicBezTo>
                      <a:pt x="491" y="53"/>
                      <a:pt x="383" y="1"/>
                      <a:pt x="273"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 name="Google Shape;1688;p7"/>
              <p:cNvSpPr/>
              <p:nvPr/>
            </p:nvSpPr>
            <p:spPr>
              <a:xfrm>
                <a:off x="1795489" y="2875993"/>
                <a:ext cx="43650" cy="81695"/>
              </a:xfrm>
              <a:custGeom>
                <a:avLst/>
                <a:gdLst/>
                <a:ahLst/>
                <a:cxnLst/>
                <a:rect l="l" t="t" r="r" b="b"/>
                <a:pathLst>
                  <a:path w="475" h="889" extrusionOk="0">
                    <a:moveTo>
                      <a:pt x="143" y="0"/>
                    </a:moveTo>
                    <a:lnTo>
                      <a:pt x="143" y="0"/>
                    </a:lnTo>
                    <a:cubicBezTo>
                      <a:pt x="0" y="268"/>
                      <a:pt x="156" y="741"/>
                      <a:pt x="433" y="888"/>
                    </a:cubicBezTo>
                    <a:cubicBezTo>
                      <a:pt x="441" y="850"/>
                      <a:pt x="452" y="815"/>
                      <a:pt x="456" y="779"/>
                    </a:cubicBezTo>
                    <a:cubicBezTo>
                      <a:pt x="462" y="690"/>
                      <a:pt x="474" y="599"/>
                      <a:pt x="465" y="511"/>
                    </a:cubicBezTo>
                    <a:cubicBezTo>
                      <a:pt x="456" y="428"/>
                      <a:pt x="444" y="333"/>
                      <a:pt x="399" y="265"/>
                    </a:cubicBezTo>
                    <a:cubicBezTo>
                      <a:pt x="331" y="166"/>
                      <a:pt x="232" y="89"/>
                      <a:pt x="143"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 name="Google Shape;1689;p7"/>
              <p:cNvSpPr/>
              <p:nvPr/>
            </p:nvSpPr>
            <p:spPr>
              <a:xfrm>
                <a:off x="1835923" y="3046278"/>
                <a:ext cx="64602" cy="54678"/>
              </a:xfrm>
              <a:custGeom>
                <a:avLst/>
                <a:gdLst/>
                <a:ahLst/>
                <a:cxnLst/>
                <a:rect l="l" t="t" r="r" b="b"/>
                <a:pathLst>
                  <a:path w="703" h="595" extrusionOk="0">
                    <a:moveTo>
                      <a:pt x="702" y="0"/>
                    </a:moveTo>
                    <a:lnTo>
                      <a:pt x="702" y="0"/>
                    </a:lnTo>
                    <a:cubicBezTo>
                      <a:pt x="561" y="34"/>
                      <a:pt x="417" y="62"/>
                      <a:pt x="278" y="104"/>
                    </a:cubicBezTo>
                    <a:cubicBezTo>
                      <a:pt x="150" y="141"/>
                      <a:pt x="87" y="242"/>
                      <a:pt x="53" y="365"/>
                    </a:cubicBezTo>
                    <a:cubicBezTo>
                      <a:pt x="34" y="433"/>
                      <a:pt x="19" y="501"/>
                      <a:pt x="0" y="568"/>
                    </a:cubicBezTo>
                    <a:cubicBezTo>
                      <a:pt x="4" y="578"/>
                      <a:pt x="6" y="585"/>
                      <a:pt x="9" y="594"/>
                    </a:cubicBezTo>
                    <a:cubicBezTo>
                      <a:pt x="55" y="572"/>
                      <a:pt x="101" y="552"/>
                      <a:pt x="146" y="529"/>
                    </a:cubicBezTo>
                    <a:cubicBezTo>
                      <a:pt x="225" y="490"/>
                      <a:pt x="299" y="433"/>
                      <a:pt x="382" y="412"/>
                    </a:cubicBezTo>
                    <a:cubicBezTo>
                      <a:pt x="588" y="361"/>
                      <a:pt x="702" y="222"/>
                      <a:pt x="702"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 name="Google Shape;1690;p7"/>
              <p:cNvSpPr/>
              <p:nvPr/>
            </p:nvSpPr>
            <p:spPr>
              <a:xfrm>
                <a:off x="1803116" y="2604255"/>
                <a:ext cx="59272" cy="40250"/>
              </a:xfrm>
              <a:custGeom>
                <a:avLst/>
                <a:gdLst/>
                <a:ahLst/>
                <a:cxnLst/>
                <a:rect l="l" t="t" r="r" b="b"/>
                <a:pathLst>
                  <a:path w="645" h="438" extrusionOk="0">
                    <a:moveTo>
                      <a:pt x="287" y="1"/>
                    </a:moveTo>
                    <a:cubicBezTo>
                      <a:pt x="256" y="1"/>
                      <a:pt x="225" y="5"/>
                      <a:pt x="198" y="13"/>
                    </a:cubicBezTo>
                    <a:cubicBezTo>
                      <a:pt x="59" y="58"/>
                      <a:pt x="1" y="278"/>
                      <a:pt x="104" y="381"/>
                    </a:cubicBezTo>
                    <a:cubicBezTo>
                      <a:pt x="131" y="409"/>
                      <a:pt x="175" y="420"/>
                      <a:pt x="211" y="438"/>
                    </a:cubicBezTo>
                    <a:cubicBezTo>
                      <a:pt x="217" y="431"/>
                      <a:pt x="223" y="424"/>
                      <a:pt x="229" y="418"/>
                    </a:cubicBezTo>
                    <a:cubicBezTo>
                      <a:pt x="181" y="323"/>
                      <a:pt x="191" y="239"/>
                      <a:pt x="272" y="172"/>
                    </a:cubicBezTo>
                    <a:cubicBezTo>
                      <a:pt x="306" y="144"/>
                      <a:pt x="343" y="130"/>
                      <a:pt x="381" y="130"/>
                    </a:cubicBezTo>
                    <a:cubicBezTo>
                      <a:pt x="409" y="130"/>
                      <a:pt x="437" y="137"/>
                      <a:pt x="464" y="151"/>
                    </a:cubicBezTo>
                    <a:cubicBezTo>
                      <a:pt x="572" y="203"/>
                      <a:pt x="591" y="299"/>
                      <a:pt x="577" y="409"/>
                    </a:cubicBezTo>
                    <a:cubicBezTo>
                      <a:pt x="583" y="412"/>
                      <a:pt x="589" y="418"/>
                      <a:pt x="595" y="421"/>
                    </a:cubicBezTo>
                    <a:cubicBezTo>
                      <a:pt x="611" y="401"/>
                      <a:pt x="644" y="380"/>
                      <a:pt x="642" y="360"/>
                    </a:cubicBezTo>
                    <a:cubicBezTo>
                      <a:pt x="639" y="295"/>
                      <a:pt x="639" y="222"/>
                      <a:pt x="609" y="166"/>
                    </a:cubicBezTo>
                    <a:cubicBezTo>
                      <a:pt x="555" y="65"/>
                      <a:pt x="412" y="1"/>
                      <a:pt x="287"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 name="Google Shape;1691;p7"/>
              <p:cNvSpPr/>
              <p:nvPr/>
            </p:nvSpPr>
            <p:spPr>
              <a:xfrm>
                <a:off x="1878196" y="2631916"/>
                <a:ext cx="53483" cy="28212"/>
              </a:xfrm>
              <a:custGeom>
                <a:avLst/>
                <a:gdLst/>
                <a:ahLst/>
                <a:cxnLst/>
                <a:rect l="l" t="t" r="r" b="b"/>
                <a:pathLst>
                  <a:path w="582" h="307" extrusionOk="0">
                    <a:moveTo>
                      <a:pt x="197" y="0"/>
                    </a:moveTo>
                    <a:cubicBezTo>
                      <a:pt x="166" y="0"/>
                      <a:pt x="138" y="4"/>
                      <a:pt x="113" y="13"/>
                    </a:cubicBezTo>
                    <a:cubicBezTo>
                      <a:pt x="75" y="26"/>
                      <a:pt x="43" y="72"/>
                      <a:pt x="1" y="110"/>
                    </a:cubicBezTo>
                    <a:cubicBezTo>
                      <a:pt x="168" y="181"/>
                      <a:pt x="311" y="247"/>
                      <a:pt x="458" y="303"/>
                    </a:cubicBezTo>
                    <a:cubicBezTo>
                      <a:pt x="464" y="305"/>
                      <a:pt x="471" y="306"/>
                      <a:pt x="478" y="306"/>
                    </a:cubicBezTo>
                    <a:cubicBezTo>
                      <a:pt x="509" y="306"/>
                      <a:pt x="547" y="287"/>
                      <a:pt x="581" y="280"/>
                    </a:cubicBezTo>
                    <a:cubicBezTo>
                      <a:pt x="572" y="238"/>
                      <a:pt x="574" y="187"/>
                      <a:pt x="551" y="155"/>
                    </a:cubicBezTo>
                    <a:cubicBezTo>
                      <a:pt x="486" y="67"/>
                      <a:pt x="323" y="0"/>
                      <a:pt x="197"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 name="Google Shape;1692;p7"/>
              <p:cNvSpPr/>
              <p:nvPr/>
            </p:nvSpPr>
            <p:spPr>
              <a:xfrm>
                <a:off x="1926809" y="2663988"/>
                <a:ext cx="36666" cy="35196"/>
              </a:xfrm>
              <a:custGeom>
                <a:avLst/>
                <a:gdLst/>
                <a:ahLst/>
                <a:cxnLst/>
                <a:rect l="l" t="t" r="r" b="b"/>
                <a:pathLst>
                  <a:path w="399" h="383" extrusionOk="0">
                    <a:moveTo>
                      <a:pt x="62" y="0"/>
                    </a:moveTo>
                    <a:cubicBezTo>
                      <a:pt x="43" y="0"/>
                      <a:pt x="22" y="8"/>
                      <a:pt x="1" y="27"/>
                    </a:cubicBezTo>
                    <a:cubicBezTo>
                      <a:pt x="17" y="166"/>
                      <a:pt x="83" y="271"/>
                      <a:pt x="195" y="344"/>
                    </a:cubicBezTo>
                    <a:cubicBezTo>
                      <a:pt x="225" y="365"/>
                      <a:pt x="258" y="383"/>
                      <a:pt x="291" y="383"/>
                    </a:cubicBezTo>
                    <a:cubicBezTo>
                      <a:pt x="312" y="383"/>
                      <a:pt x="332" y="376"/>
                      <a:pt x="352" y="357"/>
                    </a:cubicBezTo>
                    <a:cubicBezTo>
                      <a:pt x="398" y="311"/>
                      <a:pt x="395" y="246"/>
                      <a:pt x="360" y="198"/>
                    </a:cubicBezTo>
                    <a:cubicBezTo>
                      <a:pt x="329" y="153"/>
                      <a:pt x="283" y="120"/>
                      <a:pt x="239" y="88"/>
                    </a:cubicBezTo>
                    <a:cubicBezTo>
                      <a:pt x="206" y="65"/>
                      <a:pt x="163" y="55"/>
                      <a:pt x="132" y="31"/>
                    </a:cubicBezTo>
                    <a:cubicBezTo>
                      <a:pt x="108" y="12"/>
                      <a:pt x="86" y="0"/>
                      <a:pt x="62"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 name="Google Shape;1693;p7"/>
              <p:cNvSpPr/>
              <p:nvPr/>
            </p:nvSpPr>
            <p:spPr>
              <a:xfrm>
                <a:off x="1902916" y="2620154"/>
                <a:ext cx="49164" cy="19757"/>
              </a:xfrm>
              <a:custGeom>
                <a:avLst/>
                <a:gdLst/>
                <a:ahLst/>
                <a:cxnLst/>
                <a:rect l="l" t="t" r="r" b="b"/>
                <a:pathLst>
                  <a:path w="535" h="215" extrusionOk="0">
                    <a:moveTo>
                      <a:pt x="177" y="1"/>
                    </a:moveTo>
                    <a:cubicBezTo>
                      <a:pt x="147" y="1"/>
                      <a:pt x="117" y="2"/>
                      <a:pt x="86" y="4"/>
                    </a:cubicBezTo>
                    <a:cubicBezTo>
                      <a:pt x="58" y="7"/>
                      <a:pt x="32" y="47"/>
                      <a:pt x="0" y="75"/>
                    </a:cubicBezTo>
                    <a:cubicBezTo>
                      <a:pt x="155" y="123"/>
                      <a:pt x="299" y="171"/>
                      <a:pt x="444" y="212"/>
                    </a:cubicBezTo>
                    <a:cubicBezTo>
                      <a:pt x="450" y="214"/>
                      <a:pt x="455" y="214"/>
                      <a:pt x="460" y="214"/>
                    </a:cubicBezTo>
                    <a:cubicBezTo>
                      <a:pt x="483" y="214"/>
                      <a:pt x="510" y="203"/>
                      <a:pt x="534" y="199"/>
                    </a:cubicBezTo>
                    <a:cubicBezTo>
                      <a:pt x="523" y="168"/>
                      <a:pt x="522" y="126"/>
                      <a:pt x="501" y="107"/>
                    </a:cubicBezTo>
                    <a:cubicBezTo>
                      <a:pt x="407" y="22"/>
                      <a:pt x="294" y="1"/>
                      <a:pt x="177"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 name="Google Shape;1694;p7"/>
              <p:cNvSpPr/>
              <p:nvPr/>
            </p:nvSpPr>
            <p:spPr>
              <a:xfrm>
                <a:off x="1887753" y="2597088"/>
                <a:ext cx="24444" cy="29498"/>
              </a:xfrm>
              <a:custGeom>
                <a:avLst/>
                <a:gdLst/>
                <a:ahLst/>
                <a:cxnLst/>
                <a:rect l="l" t="t" r="r" b="b"/>
                <a:pathLst>
                  <a:path w="266" h="321" extrusionOk="0">
                    <a:moveTo>
                      <a:pt x="174" y="0"/>
                    </a:moveTo>
                    <a:cubicBezTo>
                      <a:pt x="157" y="0"/>
                      <a:pt x="138" y="8"/>
                      <a:pt x="121" y="24"/>
                    </a:cubicBezTo>
                    <a:cubicBezTo>
                      <a:pt x="78" y="64"/>
                      <a:pt x="47" y="121"/>
                      <a:pt x="24" y="177"/>
                    </a:cubicBezTo>
                    <a:cubicBezTo>
                      <a:pt x="7" y="219"/>
                      <a:pt x="8" y="271"/>
                      <a:pt x="0" y="318"/>
                    </a:cubicBezTo>
                    <a:cubicBezTo>
                      <a:pt x="9" y="320"/>
                      <a:pt x="17" y="320"/>
                      <a:pt x="26" y="320"/>
                    </a:cubicBezTo>
                    <a:cubicBezTo>
                      <a:pt x="149" y="320"/>
                      <a:pt x="265" y="193"/>
                      <a:pt x="245" y="76"/>
                    </a:cubicBezTo>
                    <a:cubicBezTo>
                      <a:pt x="237" y="29"/>
                      <a:pt x="208" y="0"/>
                      <a:pt x="174"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 name="Google Shape;1695;p7"/>
              <p:cNvSpPr/>
              <p:nvPr/>
            </p:nvSpPr>
            <p:spPr>
              <a:xfrm>
                <a:off x="1894278" y="2652225"/>
                <a:ext cx="29866" cy="35288"/>
              </a:xfrm>
              <a:custGeom>
                <a:avLst/>
                <a:gdLst/>
                <a:ahLst/>
                <a:cxnLst/>
                <a:rect l="l" t="t" r="r" b="b"/>
                <a:pathLst>
                  <a:path w="325" h="384" extrusionOk="0">
                    <a:moveTo>
                      <a:pt x="0" y="0"/>
                    </a:moveTo>
                    <a:lnTo>
                      <a:pt x="0" y="0"/>
                    </a:lnTo>
                    <a:cubicBezTo>
                      <a:pt x="67" y="120"/>
                      <a:pt x="122" y="225"/>
                      <a:pt x="185" y="322"/>
                    </a:cubicBezTo>
                    <a:cubicBezTo>
                      <a:pt x="205" y="352"/>
                      <a:pt x="252" y="364"/>
                      <a:pt x="285" y="384"/>
                    </a:cubicBezTo>
                    <a:cubicBezTo>
                      <a:pt x="299" y="345"/>
                      <a:pt x="325" y="305"/>
                      <a:pt x="322" y="268"/>
                    </a:cubicBezTo>
                    <a:cubicBezTo>
                      <a:pt x="316" y="195"/>
                      <a:pt x="284" y="136"/>
                      <a:pt x="206" y="106"/>
                    </a:cubicBezTo>
                    <a:cubicBezTo>
                      <a:pt x="141" y="82"/>
                      <a:pt x="81" y="43"/>
                      <a:pt x="0"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 name="Google Shape;1696;p7"/>
              <p:cNvSpPr/>
              <p:nvPr/>
            </p:nvSpPr>
            <p:spPr>
              <a:xfrm>
                <a:off x="1933701" y="2641290"/>
                <a:ext cx="25731" cy="26650"/>
              </a:xfrm>
              <a:custGeom>
                <a:avLst/>
                <a:gdLst/>
                <a:ahLst/>
                <a:cxnLst/>
                <a:rect l="l" t="t" r="r" b="b"/>
                <a:pathLst>
                  <a:path w="280" h="290" extrusionOk="0">
                    <a:moveTo>
                      <a:pt x="0" y="1"/>
                    </a:moveTo>
                    <a:cubicBezTo>
                      <a:pt x="11" y="63"/>
                      <a:pt x="24" y="120"/>
                      <a:pt x="33" y="180"/>
                    </a:cubicBezTo>
                    <a:cubicBezTo>
                      <a:pt x="41" y="229"/>
                      <a:pt x="146" y="289"/>
                      <a:pt x="211" y="289"/>
                    </a:cubicBezTo>
                    <a:cubicBezTo>
                      <a:pt x="226" y="289"/>
                      <a:pt x="239" y="286"/>
                      <a:pt x="248" y="280"/>
                    </a:cubicBezTo>
                    <a:cubicBezTo>
                      <a:pt x="264" y="266"/>
                      <a:pt x="280" y="224"/>
                      <a:pt x="272" y="209"/>
                    </a:cubicBezTo>
                    <a:cubicBezTo>
                      <a:pt x="233" y="149"/>
                      <a:pt x="196" y="84"/>
                      <a:pt x="144" y="41"/>
                    </a:cubicBezTo>
                    <a:cubicBezTo>
                      <a:pt x="104" y="11"/>
                      <a:pt x="42" y="11"/>
                      <a:pt x="0"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 name="Google Shape;1697;p7"/>
              <p:cNvSpPr/>
              <p:nvPr/>
            </p:nvSpPr>
            <p:spPr>
              <a:xfrm>
                <a:off x="1773709" y="2548658"/>
                <a:ext cx="194726" cy="649973"/>
              </a:xfrm>
              <a:custGeom>
                <a:avLst/>
                <a:gdLst/>
                <a:ahLst/>
                <a:cxnLst/>
                <a:rect l="l" t="t" r="r" b="b"/>
                <a:pathLst>
                  <a:path w="2119" h="7073" extrusionOk="0">
                    <a:moveTo>
                      <a:pt x="1416" y="526"/>
                    </a:moveTo>
                    <a:cubicBezTo>
                      <a:pt x="1450" y="526"/>
                      <a:pt x="1479" y="555"/>
                      <a:pt x="1487" y="602"/>
                    </a:cubicBezTo>
                    <a:cubicBezTo>
                      <a:pt x="1506" y="719"/>
                      <a:pt x="1391" y="846"/>
                      <a:pt x="1267" y="846"/>
                    </a:cubicBezTo>
                    <a:cubicBezTo>
                      <a:pt x="1258" y="846"/>
                      <a:pt x="1250" y="846"/>
                      <a:pt x="1241" y="844"/>
                    </a:cubicBezTo>
                    <a:cubicBezTo>
                      <a:pt x="1249" y="797"/>
                      <a:pt x="1248" y="745"/>
                      <a:pt x="1266" y="702"/>
                    </a:cubicBezTo>
                    <a:cubicBezTo>
                      <a:pt x="1290" y="647"/>
                      <a:pt x="1321" y="590"/>
                      <a:pt x="1363" y="550"/>
                    </a:cubicBezTo>
                    <a:cubicBezTo>
                      <a:pt x="1380" y="533"/>
                      <a:pt x="1399" y="526"/>
                      <a:pt x="1416" y="526"/>
                    </a:cubicBezTo>
                    <a:close/>
                    <a:moveTo>
                      <a:pt x="1583" y="779"/>
                    </a:moveTo>
                    <a:cubicBezTo>
                      <a:pt x="1700" y="779"/>
                      <a:pt x="1813" y="800"/>
                      <a:pt x="1907" y="885"/>
                    </a:cubicBezTo>
                    <a:cubicBezTo>
                      <a:pt x="1928" y="904"/>
                      <a:pt x="1929" y="946"/>
                      <a:pt x="1940" y="977"/>
                    </a:cubicBezTo>
                    <a:cubicBezTo>
                      <a:pt x="1916" y="981"/>
                      <a:pt x="1889" y="992"/>
                      <a:pt x="1866" y="992"/>
                    </a:cubicBezTo>
                    <a:cubicBezTo>
                      <a:pt x="1861" y="992"/>
                      <a:pt x="1856" y="992"/>
                      <a:pt x="1850" y="990"/>
                    </a:cubicBezTo>
                    <a:cubicBezTo>
                      <a:pt x="1706" y="949"/>
                      <a:pt x="1561" y="901"/>
                      <a:pt x="1406" y="851"/>
                    </a:cubicBezTo>
                    <a:cubicBezTo>
                      <a:pt x="1439" y="824"/>
                      <a:pt x="1465" y="783"/>
                      <a:pt x="1492" y="782"/>
                    </a:cubicBezTo>
                    <a:cubicBezTo>
                      <a:pt x="1523" y="780"/>
                      <a:pt x="1553" y="779"/>
                      <a:pt x="1583" y="779"/>
                    </a:cubicBezTo>
                    <a:close/>
                    <a:moveTo>
                      <a:pt x="790" y="63"/>
                    </a:moveTo>
                    <a:cubicBezTo>
                      <a:pt x="900" y="63"/>
                      <a:pt x="1008" y="115"/>
                      <a:pt x="1084" y="208"/>
                    </a:cubicBezTo>
                    <a:cubicBezTo>
                      <a:pt x="1231" y="390"/>
                      <a:pt x="1260" y="735"/>
                      <a:pt x="1143" y="938"/>
                    </a:cubicBezTo>
                    <a:cubicBezTo>
                      <a:pt x="1123" y="974"/>
                      <a:pt x="1100" y="1002"/>
                      <a:pt x="1059" y="1002"/>
                    </a:cubicBezTo>
                    <a:cubicBezTo>
                      <a:pt x="1043" y="1002"/>
                      <a:pt x="1024" y="997"/>
                      <a:pt x="1001" y="987"/>
                    </a:cubicBezTo>
                    <a:cubicBezTo>
                      <a:pt x="1021" y="927"/>
                      <a:pt x="1039" y="869"/>
                      <a:pt x="1058" y="812"/>
                    </a:cubicBezTo>
                    <a:cubicBezTo>
                      <a:pt x="1102" y="688"/>
                      <a:pt x="1120" y="563"/>
                      <a:pt x="1073" y="436"/>
                    </a:cubicBezTo>
                    <a:cubicBezTo>
                      <a:pt x="1040" y="353"/>
                      <a:pt x="980" y="295"/>
                      <a:pt x="888" y="280"/>
                    </a:cubicBezTo>
                    <a:cubicBezTo>
                      <a:pt x="876" y="279"/>
                      <a:pt x="865" y="278"/>
                      <a:pt x="854" y="278"/>
                    </a:cubicBezTo>
                    <a:cubicBezTo>
                      <a:pt x="776" y="278"/>
                      <a:pt x="717" y="320"/>
                      <a:pt x="668" y="381"/>
                    </a:cubicBezTo>
                    <a:cubicBezTo>
                      <a:pt x="654" y="399"/>
                      <a:pt x="641" y="419"/>
                      <a:pt x="626" y="437"/>
                    </a:cubicBezTo>
                    <a:cubicBezTo>
                      <a:pt x="548" y="386"/>
                      <a:pt x="518" y="321"/>
                      <a:pt x="531" y="236"/>
                    </a:cubicBezTo>
                    <a:cubicBezTo>
                      <a:pt x="544" y="150"/>
                      <a:pt x="604" y="105"/>
                      <a:pt x="681" y="80"/>
                    </a:cubicBezTo>
                    <a:cubicBezTo>
                      <a:pt x="717" y="69"/>
                      <a:pt x="753" y="63"/>
                      <a:pt x="790" y="63"/>
                    </a:cubicBezTo>
                    <a:close/>
                    <a:moveTo>
                      <a:pt x="607" y="606"/>
                    </a:moveTo>
                    <a:cubicBezTo>
                      <a:pt x="731" y="606"/>
                      <a:pt x="875" y="670"/>
                      <a:pt x="929" y="771"/>
                    </a:cubicBezTo>
                    <a:cubicBezTo>
                      <a:pt x="958" y="827"/>
                      <a:pt x="958" y="900"/>
                      <a:pt x="962" y="965"/>
                    </a:cubicBezTo>
                    <a:cubicBezTo>
                      <a:pt x="964" y="985"/>
                      <a:pt x="931" y="1006"/>
                      <a:pt x="915" y="1026"/>
                    </a:cubicBezTo>
                    <a:cubicBezTo>
                      <a:pt x="909" y="1023"/>
                      <a:pt x="903" y="1017"/>
                      <a:pt x="896" y="1014"/>
                    </a:cubicBezTo>
                    <a:cubicBezTo>
                      <a:pt x="911" y="904"/>
                      <a:pt x="892" y="808"/>
                      <a:pt x="784" y="756"/>
                    </a:cubicBezTo>
                    <a:cubicBezTo>
                      <a:pt x="757" y="742"/>
                      <a:pt x="729" y="735"/>
                      <a:pt x="701" y="735"/>
                    </a:cubicBezTo>
                    <a:cubicBezTo>
                      <a:pt x="663" y="735"/>
                      <a:pt x="626" y="749"/>
                      <a:pt x="592" y="777"/>
                    </a:cubicBezTo>
                    <a:cubicBezTo>
                      <a:pt x="511" y="844"/>
                      <a:pt x="501" y="928"/>
                      <a:pt x="550" y="1022"/>
                    </a:cubicBezTo>
                    <a:cubicBezTo>
                      <a:pt x="544" y="1030"/>
                      <a:pt x="538" y="1036"/>
                      <a:pt x="531" y="1043"/>
                    </a:cubicBezTo>
                    <a:cubicBezTo>
                      <a:pt x="495" y="1025"/>
                      <a:pt x="451" y="1014"/>
                      <a:pt x="424" y="986"/>
                    </a:cubicBezTo>
                    <a:cubicBezTo>
                      <a:pt x="321" y="883"/>
                      <a:pt x="379" y="663"/>
                      <a:pt x="518" y="618"/>
                    </a:cubicBezTo>
                    <a:cubicBezTo>
                      <a:pt x="545" y="610"/>
                      <a:pt x="575" y="606"/>
                      <a:pt x="607" y="606"/>
                    </a:cubicBezTo>
                    <a:close/>
                    <a:moveTo>
                      <a:pt x="1334" y="905"/>
                    </a:moveTo>
                    <a:cubicBezTo>
                      <a:pt x="1461" y="905"/>
                      <a:pt x="1624" y="971"/>
                      <a:pt x="1688" y="1060"/>
                    </a:cubicBezTo>
                    <a:cubicBezTo>
                      <a:pt x="1711" y="1092"/>
                      <a:pt x="1709" y="1143"/>
                      <a:pt x="1718" y="1185"/>
                    </a:cubicBezTo>
                    <a:cubicBezTo>
                      <a:pt x="1685" y="1191"/>
                      <a:pt x="1647" y="1211"/>
                      <a:pt x="1616" y="1211"/>
                    </a:cubicBezTo>
                    <a:cubicBezTo>
                      <a:pt x="1608" y="1211"/>
                      <a:pt x="1602" y="1209"/>
                      <a:pt x="1595" y="1207"/>
                    </a:cubicBezTo>
                    <a:cubicBezTo>
                      <a:pt x="1448" y="1153"/>
                      <a:pt x="1305" y="1087"/>
                      <a:pt x="1137" y="1016"/>
                    </a:cubicBezTo>
                    <a:cubicBezTo>
                      <a:pt x="1179" y="978"/>
                      <a:pt x="1210" y="932"/>
                      <a:pt x="1250" y="918"/>
                    </a:cubicBezTo>
                    <a:cubicBezTo>
                      <a:pt x="1275" y="909"/>
                      <a:pt x="1304" y="905"/>
                      <a:pt x="1334" y="905"/>
                    </a:cubicBezTo>
                    <a:close/>
                    <a:moveTo>
                      <a:pt x="1742" y="1008"/>
                    </a:moveTo>
                    <a:lnTo>
                      <a:pt x="1742" y="1008"/>
                    </a:lnTo>
                    <a:cubicBezTo>
                      <a:pt x="1785" y="1018"/>
                      <a:pt x="1846" y="1018"/>
                      <a:pt x="1885" y="1049"/>
                    </a:cubicBezTo>
                    <a:cubicBezTo>
                      <a:pt x="1937" y="1092"/>
                      <a:pt x="1974" y="1157"/>
                      <a:pt x="2013" y="1217"/>
                    </a:cubicBezTo>
                    <a:cubicBezTo>
                      <a:pt x="2021" y="1232"/>
                      <a:pt x="2005" y="1274"/>
                      <a:pt x="1989" y="1288"/>
                    </a:cubicBezTo>
                    <a:cubicBezTo>
                      <a:pt x="1980" y="1294"/>
                      <a:pt x="1967" y="1297"/>
                      <a:pt x="1952" y="1297"/>
                    </a:cubicBezTo>
                    <a:cubicBezTo>
                      <a:pt x="1887" y="1297"/>
                      <a:pt x="1782" y="1237"/>
                      <a:pt x="1774" y="1188"/>
                    </a:cubicBezTo>
                    <a:cubicBezTo>
                      <a:pt x="1766" y="1128"/>
                      <a:pt x="1752" y="1071"/>
                      <a:pt x="1742" y="1008"/>
                    </a:cubicBezTo>
                    <a:close/>
                    <a:moveTo>
                      <a:pt x="1312" y="1127"/>
                    </a:moveTo>
                    <a:lnTo>
                      <a:pt x="1312" y="1127"/>
                    </a:lnTo>
                    <a:cubicBezTo>
                      <a:pt x="1394" y="1170"/>
                      <a:pt x="1453" y="1209"/>
                      <a:pt x="1518" y="1233"/>
                    </a:cubicBezTo>
                    <a:cubicBezTo>
                      <a:pt x="1596" y="1263"/>
                      <a:pt x="1628" y="1322"/>
                      <a:pt x="1634" y="1395"/>
                    </a:cubicBezTo>
                    <a:cubicBezTo>
                      <a:pt x="1637" y="1432"/>
                      <a:pt x="1611" y="1472"/>
                      <a:pt x="1597" y="1511"/>
                    </a:cubicBezTo>
                    <a:cubicBezTo>
                      <a:pt x="1564" y="1491"/>
                      <a:pt x="1516" y="1479"/>
                      <a:pt x="1497" y="1449"/>
                    </a:cubicBezTo>
                    <a:cubicBezTo>
                      <a:pt x="1432" y="1352"/>
                      <a:pt x="1379" y="1247"/>
                      <a:pt x="1312" y="1127"/>
                    </a:cubicBezTo>
                    <a:close/>
                    <a:moveTo>
                      <a:pt x="1727" y="1255"/>
                    </a:moveTo>
                    <a:cubicBezTo>
                      <a:pt x="1751" y="1255"/>
                      <a:pt x="1773" y="1267"/>
                      <a:pt x="1798" y="1286"/>
                    </a:cubicBezTo>
                    <a:cubicBezTo>
                      <a:pt x="1829" y="1310"/>
                      <a:pt x="1872" y="1320"/>
                      <a:pt x="1905" y="1343"/>
                    </a:cubicBezTo>
                    <a:cubicBezTo>
                      <a:pt x="1949" y="1375"/>
                      <a:pt x="1995" y="1408"/>
                      <a:pt x="2026" y="1453"/>
                    </a:cubicBezTo>
                    <a:cubicBezTo>
                      <a:pt x="2061" y="1501"/>
                      <a:pt x="2064" y="1566"/>
                      <a:pt x="2018" y="1611"/>
                    </a:cubicBezTo>
                    <a:cubicBezTo>
                      <a:pt x="1998" y="1630"/>
                      <a:pt x="1978" y="1637"/>
                      <a:pt x="1957" y="1637"/>
                    </a:cubicBezTo>
                    <a:cubicBezTo>
                      <a:pt x="1924" y="1637"/>
                      <a:pt x="1891" y="1619"/>
                      <a:pt x="1861" y="1599"/>
                    </a:cubicBezTo>
                    <a:cubicBezTo>
                      <a:pt x="1748" y="1526"/>
                      <a:pt x="1683" y="1421"/>
                      <a:pt x="1666" y="1282"/>
                    </a:cubicBezTo>
                    <a:cubicBezTo>
                      <a:pt x="1688" y="1263"/>
                      <a:pt x="1708" y="1255"/>
                      <a:pt x="1727" y="1255"/>
                    </a:cubicBezTo>
                    <a:close/>
                    <a:moveTo>
                      <a:pt x="380" y="3562"/>
                    </a:moveTo>
                    <a:lnTo>
                      <a:pt x="380" y="3562"/>
                    </a:lnTo>
                    <a:cubicBezTo>
                      <a:pt x="469" y="3651"/>
                      <a:pt x="568" y="3728"/>
                      <a:pt x="636" y="3827"/>
                    </a:cubicBezTo>
                    <a:cubicBezTo>
                      <a:pt x="681" y="3895"/>
                      <a:pt x="693" y="3990"/>
                      <a:pt x="702" y="4073"/>
                    </a:cubicBezTo>
                    <a:cubicBezTo>
                      <a:pt x="711" y="4161"/>
                      <a:pt x="699" y="4252"/>
                      <a:pt x="693" y="4341"/>
                    </a:cubicBezTo>
                    <a:cubicBezTo>
                      <a:pt x="689" y="4377"/>
                      <a:pt x="678" y="4412"/>
                      <a:pt x="671" y="4450"/>
                    </a:cubicBezTo>
                    <a:cubicBezTo>
                      <a:pt x="394" y="4302"/>
                      <a:pt x="238" y="3830"/>
                      <a:pt x="380" y="3562"/>
                    </a:cubicBezTo>
                    <a:close/>
                    <a:moveTo>
                      <a:pt x="1832" y="4279"/>
                    </a:moveTo>
                    <a:lnTo>
                      <a:pt x="1832" y="4279"/>
                    </a:lnTo>
                    <a:cubicBezTo>
                      <a:pt x="1813" y="4408"/>
                      <a:pt x="1762" y="4506"/>
                      <a:pt x="1674" y="4593"/>
                    </a:cubicBezTo>
                    <a:cubicBezTo>
                      <a:pt x="1626" y="4639"/>
                      <a:pt x="1590" y="4704"/>
                      <a:pt x="1563" y="4765"/>
                    </a:cubicBezTo>
                    <a:cubicBezTo>
                      <a:pt x="1533" y="4835"/>
                      <a:pt x="1498" y="4897"/>
                      <a:pt x="1422" y="4912"/>
                    </a:cubicBezTo>
                    <a:cubicBezTo>
                      <a:pt x="1326" y="4933"/>
                      <a:pt x="1228" y="4940"/>
                      <a:pt x="1114" y="4956"/>
                    </a:cubicBezTo>
                    <a:cubicBezTo>
                      <a:pt x="1151" y="4868"/>
                      <a:pt x="1180" y="4805"/>
                      <a:pt x="1205" y="4739"/>
                    </a:cubicBezTo>
                    <a:cubicBezTo>
                      <a:pt x="1231" y="4670"/>
                      <a:pt x="1248" y="4598"/>
                      <a:pt x="1275" y="4530"/>
                    </a:cubicBezTo>
                    <a:cubicBezTo>
                      <a:pt x="1329" y="4394"/>
                      <a:pt x="1431" y="4316"/>
                      <a:pt x="1577" y="4301"/>
                    </a:cubicBezTo>
                    <a:cubicBezTo>
                      <a:pt x="1657" y="4291"/>
                      <a:pt x="1740" y="4287"/>
                      <a:pt x="1832" y="4279"/>
                    </a:cubicBezTo>
                    <a:close/>
                    <a:moveTo>
                      <a:pt x="1380" y="5415"/>
                    </a:moveTo>
                    <a:cubicBezTo>
                      <a:pt x="1380" y="5637"/>
                      <a:pt x="1266" y="5776"/>
                      <a:pt x="1060" y="5827"/>
                    </a:cubicBezTo>
                    <a:cubicBezTo>
                      <a:pt x="977" y="5848"/>
                      <a:pt x="903" y="5905"/>
                      <a:pt x="825" y="5944"/>
                    </a:cubicBezTo>
                    <a:cubicBezTo>
                      <a:pt x="779" y="5968"/>
                      <a:pt x="733" y="5989"/>
                      <a:pt x="687" y="6010"/>
                    </a:cubicBezTo>
                    <a:cubicBezTo>
                      <a:pt x="685" y="6001"/>
                      <a:pt x="681" y="5993"/>
                      <a:pt x="678" y="5983"/>
                    </a:cubicBezTo>
                    <a:cubicBezTo>
                      <a:pt x="697" y="5916"/>
                      <a:pt x="712" y="5848"/>
                      <a:pt x="732" y="5780"/>
                    </a:cubicBezTo>
                    <a:cubicBezTo>
                      <a:pt x="765" y="5657"/>
                      <a:pt x="828" y="5556"/>
                      <a:pt x="956" y="5519"/>
                    </a:cubicBezTo>
                    <a:cubicBezTo>
                      <a:pt x="1095" y="5477"/>
                      <a:pt x="1239" y="5449"/>
                      <a:pt x="1380" y="5415"/>
                    </a:cubicBezTo>
                    <a:close/>
                    <a:moveTo>
                      <a:pt x="1026" y="1061"/>
                    </a:moveTo>
                    <a:cubicBezTo>
                      <a:pt x="1118" y="1061"/>
                      <a:pt x="1209" y="1108"/>
                      <a:pt x="1287" y="1209"/>
                    </a:cubicBezTo>
                    <a:cubicBezTo>
                      <a:pt x="1361" y="1307"/>
                      <a:pt x="1337" y="1428"/>
                      <a:pt x="1227" y="1498"/>
                    </a:cubicBezTo>
                    <a:cubicBezTo>
                      <a:pt x="1240" y="1401"/>
                      <a:pt x="1210" y="1331"/>
                      <a:pt x="1138" y="1282"/>
                    </a:cubicBezTo>
                    <a:cubicBezTo>
                      <a:pt x="1092" y="1252"/>
                      <a:pt x="1043" y="1237"/>
                      <a:pt x="995" y="1237"/>
                    </a:cubicBezTo>
                    <a:cubicBezTo>
                      <a:pt x="886" y="1237"/>
                      <a:pt x="786" y="1312"/>
                      <a:pt x="762" y="1434"/>
                    </a:cubicBezTo>
                    <a:cubicBezTo>
                      <a:pt x="731" y="1593"/>
                      <a:pt x="762" y="1747"/>
                      <a:pt x="827" y="1891"/>
                    </a:cubicBezTo>
                    <a:cubicBezTo>
                      <a:pt x="966" y="2201"/>
                      <a:pt x="1049" y="2523"/>
                      <a:pt x="1084" y="2860"/>
                    </a:cubicBezTo>
                    <a:cubicBezTo>
                      <a:pt x="1087" y="2896"/>
                      <a:pt x="1106" y="2932"/>
                      <a:pt x="1127" y="2962"/>
                    </a:cubicBezTo>
                    <a:cubicBezTo>
                      <a:pt x="1139" y="2977"/>
                      <a:pt x="1151" y="2984"/>
                      <a:pt x="1163" y="2984"/>
                    </a:cubicBezTo>
                    <a:cubicBezTo>
                      <a:pt x="1177" y="2984"/>
                      <a:pt x="1191" y="2975"/>
                      <a:pt x="1205" y="2955"/>
                    </a:cubicBezTo>
                    <a:cubicBezTo>
                      <a:pt x="1298" y="2817"/>
                      <a:pt x="1415" y="2768"/>
                      <a:pt x="1532" y="2768"/>
                    </a:cubicBezTo>
                    <a:cubicBezTo>
                      <a:pt x="1607" y="2768"/>
                      <a:pt x="1683" y="2788"/>
                      <a:pt x="1753" y="2818"/>
                    </a:cubicBezTo>
                    <a:cubicBezTo>
                      <a:pt x="1999" y="2926"/>
                      <a:pt x="2096" y="3194"/>
                      <a:pt x="1972" y="3433"/>
                    </a:cubicBezTo>
                    <a:cubicBezTo>
                      <a:pt x="1904" y="3565"/>
                      <a:pt x="1782" y="3644"/>
                      <a:pt x="1660" y="3644"/>
                    </a:cubicBezTo>
                    <a:cubicBezTo>
                      <a:pt x="1625" y="3644"/>
                      <a:pt x="1591" y="3638"/>
                      <a:pt x="1557" y="3624"/>
                    </a:cubicBezTo>
                    <a:cubicBezTo>
                      <a:pt x="1440" y="3577"/>
                      <a:pt x="1394" y="3448"/>
                      <a:pt x="1459" y="3350"/>
                    </a:cubicBezTo>
                    <a:lnTo>
                      <a:pt x="1459" y="3350"/>
                    </a:lnTo>
                    <a:cubicBezTo>
                      <a:pt x="1504" y="3425"/>
                      <a:pt x="1547" y="3460"/>
                      <a:pt x="1594" y="3460"/>
                    </a:cubicBezTo>
                    <a:cubicBezTo>
                      <a:pt x="1615" y="3460"/>
                      <a:pt x="1637" y="3453"/>
                      <a:pt x="1660" y="3440"/>
                    </a:cubicBezTo>
                    <a:cubicBezTo>
                      <a:pt x="1742" y="3395"/>
                      <a:pt x="1771" y="3288"/>
                      <a:pt x="1724" y="3195"/>
                    </a:cubicBezTo>
                    <a:cubicBezTo>
                      <a:pt x="1670" y="3086"/>
                      <a:pt x="1541" y="3015"/>
                      <a:pt x="1407" y="3015"/>
                    </a:cubicBezTo>
                    <a:cubicBezTo>
                      <a:pt x="1379" y="3015"/>
                      <a:pt x="1351" y="3019"/>
                      <a:pt x="1324" y="3025"/>
                    </a:cubicBezTo>
                    <a:cubicBezTo>
                      <a:pt x="1180" y="3058"/>
                      <a:pt x="1125" y="3139"/>
                      <a:pt x="1120" y="3316"/>
                    </a:cubicBezTo>
                    <a:cubicBezTo>
                      <a:pt x="1096" y="4141"/>
                      <a:pt x="926" y="4929"/>
                      <a:pt x="533" y="5663"/>
                    </a:cubicBezTo>
                    <a:cubicBezTo>
                      <a:pt x="323" y="6057"/>
                      <a:pt x="194" y="6474"/>
                      <a:pt x="235" y="6930"/>
                    </a:cubicBezTo>
                    <a:cubicBezTo>
                      <a:pt x="238" y="6959"/>
                      <a:pt x="214" y="6992"/>
                      <a:pt x="203" y="7022"/>
                    </a:cubicBezTo>
                    <a:cubicBezTo>
                      <a:pt x="180" y="6996"/>
                      <a:pt x="139" y="6971"/>
                      <a:pt x="137" y="6944"/>
                    </a:cubicBezTo>
                    <a:cubicBezTo>
                      <a:pt x="132" y="6813"/>
                      <a:pt x="125" y="6679"/>
                      <a:pt x="142" y="6547"/>
                    </a:cubicBezTo>
                    <a:cubicBezTo>
                      <a:pt x="185" y="6224"/>
                      <a:pt x="337" y="5936"/>
                      <a:pt x="469" y="5641"/>
                    </a:cubicBezTo>
                    <a:cubicBezTo>
                      <a:pt x="619" y="5307"/>
                      <a:pt x="752" y="4966"/>
                      <a:pt x="832" y="4606"/>
                    </a:cubicBezTo>
                    <a:cubicBezTo>
                      <a:pt x="938" y="4127"/>
                      <a:pt x="983" y="3640"/>
                      <a:pt x="991" y="3151"/>
                    </a:cubicBezTo>
                    <a:cubicBezTo>
                      <a:pt x="996" y="2817"/>
                      <a:pt x="909" y="2502"/>
                      <a:pt x="750" y="2208"/>
                    </a:cubicBezTo>
                    <a:cubicBezTo>
                      <a:pt x="713" y="2137"/>
                      <a:pt x="668" y="2085"/>
                      <a:pt x="582" y="2085"/>
                    </a:cubicBezTo>
                    <a:cubicBezTo>
                      <a:pt x="580" y="2085"/>
                      <a:pt x="577" y="2085"/>
                      <a:pt x="575" y="2085"/>
                    </a:cubicBezTo>
                    <a:cubicBezTo>
                      <a:pt x="475" y="2090"/>
                      <a:pt x="387" y="2118"/>
                      <a:pt x="335" y="2213"/>
                    </a:cubicBezTo>
                    <a:cubicBezTo>
                      <a:pt x="288" y="2301"/>
                      <a:pt x="303" y="2410"/>
                      <a:pt x="373" y="2457"/>
                    </a:cubicBezTo>
                    <a:cubicBezTo>
                      <a:pt x="395" y="2470"/>
                      <a:pt x="426" y="2485"/>
                      <a:pt x="450" y="2485"/>
                    </a:cubicBezTo>
                    <a:cubicBezTo>
                      <a:pt x="455" y="2485"/>
                      <a:pt x="460" y="2484"/>
                      <a:pt x="464" y="2483"/>
                    </a:cubicBezTo>
                    <a:cubicBezTo>
                      <a:pt x="506" y="2469"/>
                      <a:pt x="542" y="2434"/>
                      <a:pt x="580" y="2408"/>
                    </a:cubicBezTo>
                    <a:lnTo>
                      <a:pt x="580" y="2408"/>
                    </a:lnTo>
                    <a:cubicBezTo>
                      <a:pt x="673" y="2503"/>
                      <a:pt x="635" y="2669"/>
                      <a:pt x="501" y="2712"/>
                    </a:cubicBezTo>
                    <a:cubicBezTo>
                      <a:pt x="467" y="2723"/>
                      <a:pt x="433" y="2729"/>
                      <a:pt x="400" y="2729"/>
                    </a:cubicBezTo>
                    <a:cubicBezTo>
                      <a:pt x="331" y="2729"/>
                      <a:pt x="268" y="2704"/>
                      <a:pt x="212" y="2651"/>
                    </a:cubicBezTo>
                    <a:cubicBezTo>
                      <a:pt x="110" y="2553"/>
                      <a:pt x="69" y="2430"/>
                      <a:pt x="97" y="2292"/>
                    </a:cubicBezTo>
                    <a:cubicBezTo>
                      <a:pt x="135" y="2097"/>
                      <a:pt x="313" y="1970"/>
                      <a:pt x="512" y="1970"/>
                    </a:cubicBezTo>
                    <a:cubicBezTo>
                      <a:pt x="556" y="1970"/>
                      <a:pt x="601" y="1976"/>
                      <a:pt x="645" y="1989"/>
                    </a:cubicBezTo>
                    <a:cubicBezTo>
                      <a:pt x="667" y="1995"/>
                      <a:pt x="692" y="1993"/>
                      <a:pt x="714" y="1995"/>
                    </a:cubicBezTo>
                    <a:cubicBezTo>
                      <a:pt x="713" y="1969"/>
                      <a:pt x="717" y="1943"/>
                      <a:pt x="711" y="1919"/>
                    </a:cubicBezTo>
                    <a:cubicBezTo>
                      <a:pt x="693" y="1847"/>
                      <a:pt x="666" y="1778"/>
                      <a:pt x="652" y="1706"/>
                    </a:cubicBezTo>
                    <a:cubicBezTo>
                      <a:pt x="623" y="1541"/>
                      <a:pt x="624" y="1373"/>
                      <a:pt x="732" y="1235"/>
                    </a:cubicBezTo>
                    <a:cubicBezTo>
                      <a:pt x="818" y="1121"/>
                      <a:pt x="923" y="1061"/>
                      <a:pt x="1026" y="1061"/>
                    </a:cubicBezTo>
                    <a:close/>
                    <a:moveTo>
                      <a:pt x="788" y="1"/>
                    </a:moveTo>
                    <a:cubicBezTo>
                      <a:pt x="737" y="1"/>
                      <a:pt x="684" y="11"/>
                      <a:pt x="635" y="31"/>
                    </a:cubicBezTo>
                    <a:cubicBezTo>
                      <a:pt x="444" y="110"/>
                      <a:pt x="410" y="338"/>
                      <a:pt x="570" y="468"/>
                    </a:cubicBezTo>
                    <a:cubicBezTo>
                      <a:pt x="592" y="487"/>
                      <a:pt x="612" y="497"/>
                      <a:pt x="630" y="497"/>
                    </a:cubicBezTo>
                    <a:cubicBezTo>
                      <a:pt x="652" y="497"/>
                      <a:pt x="670" y="483"/>
                      <a:pt x="687" y="450"/>
                    </a:cubicBezTo>
                    <a:cubicBezTo>
                      <a:pt x="723" y="383"/>
                      <a:pt x="773" y="335"/>
                      <a:pt x="848" y="335"/>
                    </a:cubicBezTo>
                    <a:cubicBezTo>
                      <a:pt x="858" y="335"/>
                      <a:pt x="868" y="336"/>
                      <a:pt x="878" y="337"/>
                    </a:cubicBezTo>
                    <a:cubicBezTo>
                      <a:pt x="957" y="350"/>
                      <a:pt x="1022" y="424"/>
                      <a:pt x="1028" y="522"/>
                    </a:cubicBezTo>
                    <a:cubicBezTo>
                      <a:pt x="1033" y="605"/>
                      <a:pt x="1023" y="688"/>
                      <a:pt x="1019" y="771"/>
                    </a:cubicBezTo>
                    <a:lnTo>
                      <a:pt x="996" y="775"/>
                    </a:lnTo>
                    <a:lnTo>
                      <a:pt x="957" y="720"/>
                    </a:lnTo>
                    <a:cubicBezTo>
                      <a:pt x="882" y="614"/>
                      <a:pt x="738" y="546"/>
                      <a:pt x="604" y="546"/>
                    </a:cubicBezTo>
                    <a:cubicBezTo>
                      <a:pt x="570" y="546"/>
                      <a:pt x="537" y="550"/>
                      <a:pt x="506" y="559"/>
                    </a:cubicBezTo>
                    <a:cubicBezTo>
                      <a:pt x="398" y="589"/>
                      <a:pt x="345" y="668"/>
                      <a:pt x="321" y="770"/>
                    </a:cubicBezTo>
                    <a:cubicBezTo>
                      <a:pt x="296" y="869"/>
                      <a:pt x="310" y="965"/>
                      <a:pt x="391" y="1033"/>
                    </a:cubicBezTo>
                    <a:cubicBezTo>
                      <a:pt x="430" y="1065"/>
                      <a:pt x="494" y="1082"/>
                      <a:pt x="547" y="1083"/>
                    </a:cubicBezTo>
                    <a:cubicBezTo>
                      <a:pt x="549" y="1083"/>
                      <a:pt x="552" y="1083"/>
                      <a:pt x="554" y="1083"/>
                    </a:cubicBezTo>
                    <a:cubicBezTo>
                      <a:pt x="622" y="1083"/>
                      <a:pt x="625" y="1054"/>
                      <a:pt x="600" y="985"/>
                    </a:cubicBezTo>
                    <a:cubicBezTo>
                      <a:pt x="584" y="946"/>
                      <a:pt x="582" y="883"/>
                      <a:pt x="604" y="853"/>
                    </a:cubicBezTo>
                    <a:cubicBezTo>
                      <a:pt x="623" y="826"/>
                      <a:pt x="674" y="800"/>
                      <a:pt x="711" y="800"/>
                    </a:cubicBezTo>
                    <a:cubicBezTo>
                      <a:pt x="717" y="800"/>
                      <a:pt x="722" y="801"/>
                      <a:pt x="727" y="802"/>
                    </a:cubicBezTo>
                    <a:cubicBezTo>
                      <a:pt x="768" y="812"/>
                      <a:pt x="817" y="860"/>
                      <a:pt x="830" y="901"/>
                    </a:cubicBezTo>
                    <a:cubicBezTo>
                      <a:pt x="853" y="975"/>
                      <a:pt x="838" y="1049"/>
                      <a:pt x="768" y="1106"/>
                    </a:cubicBezTo>
                    <a:cubicBezTo>
                      <a:pt x="623" y="1220"/>
                      <a:pt x="573" y="1382"/>
                      <a:pt x="579" y="1557"/>
                    </a:cubicBezTo>
                    <a:cubicBezTo>
                      <a:pt x="584" y="1676"/>
                      <a:pt x="613" y="1794"/>
                      <a:pt x="630" y="1902"/>
                    </a:cubicBezTo>
                    <a:cubicBezTo>
                      <a:pt x="548" y="1908"/>
                      <a:pt x="456" y="1906"/>
                      <a:pt x="371" y="1927"/>
                    </a:cubicBezTo>
                    <a:cubicBezTo>
                      <a:pt x="180" y="1971"/>
                      <a:pt x="61" y="2099"/>
                      <a:pt x="29" y="2292"/>
                    </a:cubicBezTo>
                    <a:cubicBezTo>
                      <a:pt x="0" y="2466"/>
                      <a:pt x="58" y="2616"/>
                      <a:pt x="203" y="2724"/>
                    </a:cubicBezTo>
                    <a:cubicBezTo>
                      <a:pt x="258" y="2766"/>
                      <a:pt x="333" y="2789"/>
                      <a:pt x="407" y="2789"/>
                    </a:cubicBezTo>
                    <a:cubicBezTo>
                      <a:pt x="533" y="2789"/>
                      <a:pt x="659" y="2722"/>
                      <a:pt x="687" y="2559"/>
                    </a:cubicBezTo>
                    <a:cubicBezTo>
                      <a:pt x="702" y="2472"/>
                      <a:pt x="665" y="2383"/>
                      <a:pt x="592" y="2340"/>
                    </a:cubicBezTo>
                    <a:cubicBezTo>
                      <a:pt x="574" y="2329"/>
                      <a:pt x="558" y="2323"/>
                      <a:pt x="544" y="2323"/>
                    </a:cubicBezTo>
                    <a:cubicBezTo>
                      <a:pt x="524" y="2323"/>
                      <a:pt x="509" y="2336"/>
                      <a:pt x="497" y="2369"/>
                    </a:cubicBezTo>
                    <a:cubicBezTo>
                      <a:pt x="491" y="2390"/>
                      <a:pt x="466" y="2425"/>
                      <a:pt x="456" y="2425"/>
                    </a:cubicBezTo>
                    <a:cubicBezTo>
                      <a:pt x="456" y="2425"/>
                      <a:pt x="455" y="2425"/>
                      <a:pt x="455" y="2425"/>
                    </a:cubicBezTo>
                    <a:cubicBezTo>
                      <a:pt x="427" y="2418"/>
                      <a:pt x="389" y="2399"/>
                      <a:pt x="381" y="2376"/>
                    </a:cubicBezTo>
                    <a:cubicBezTo>
                      <a:pt x="367" y="2341"/>
                      <a:pt x="367" y="2295"/>
                      <a:pt x="379" y="2258"/>
                    </a:cubicBezTo>
                    <a:cubicBezTo>
                      <a:pt x="406" y="2174"/>
                      <a:pt x="482" y="2153"/>
                      <a:pt x="561" y="2144"/>
                    </a:cubicBezTo>
                    <a:cubicBezTo>
                      <a:pt x="568" y="2143"/>
                      <a:pt x="575" y="2143"/>
                      <a:pt x="581" y="2143"/>
                    </a:cubicBezTo>
                    <a:cubicBezTo>
                      <a:pt x="644" y="2143"/>
                      <a:pt x="679" y="2184"/>
                      <a:pt x="706" y="2240"/>
                    </a:cubicBezTo>
                    <a:cubicBezTo>
                      <a:pt x="882" y="2594"/>
                      <a:pt x="967" y="2966"/>
                      <a:pt x="926" y="3360"/>
                    </a:cubicBezTo>
                    <a:cubicBezTo>
                      <a:pt x="887" y="3745"/>
                      <a:pt x="835" y="4129"/>
                      <a:pt x="789" y="4514"/>
                    </a:cubicBezTo>
                    <a:cubicBezTo>
                      <a:pt x="786" y="4543"/>
                      <a:pt x="775" y="4572"/>
                      <a:pt x="764" y="4614"/>
                    </a:cubicBezTo>
                    <a:cubicBezTo>
                      <a:pt x="713" y="4546"/>
                      <a:pt x="727" y="4492"/>
                      <a:pt x="730" y="4425"/>
                    </a:cubicBezTo>
                    <a:cubicBezTo>
                      <a:pt x="740" y="4248"/>
                      <a:pt x="792" y="4067"/>
                      <a:pt x="732" y="3891"/>
                    </a:cubicBezTo>
                    <a:cubicBezTo>
                      <a:pt x="675" y="3725"/>
                      <a:pt x="531" y="3633"/>
                      <a:pt x="407" y="3529"/>
                    </a:cubicBezTo>
                    <a:cubicBezTo>
                      <a:pt x="390" y="3515"/>
                      <a:pt x="375" y="3509"/>
                      <a:pt x="362" y="3509"/>
                    </a:cubicBezTo>
                    <a:cubicBezTo>
                      <a:pt x="332" y="3509"/>
                      <a:pt x="311" y="3540"/>
                      <a:pt x="299" y="3578"/>
                    </a:cubicBezTo>
                    <a:cubicBezTo>
                      <a:pt x="244" y="3743"/>
                      <a:pt x="247" y="3906"/>
                      <a:pt x="313" y="4067"/>
                    </a:cubicBezTo>
                    <a:cubicBezTo>
                      <a:pt x="336" y="4124"/>
                      <a:pt x="350" y="4189"/>
                      <a:pt x="377" y="4243"/>
                    </a:cubicBezTo>
                    <a:cubicBezTo>
                      <a:pt x="406" y="4298"/>
                      <a:pt x="445" y="4347"/>
                      <a:pt x="487" y="4392"/>
                    </a:cubicBezTo>
                    <a:cubicBezTo>
                      <a:pt x="525" y="4430"/>
                      <a:pt x="577" y="4455"/>
                      <a:pt x="616" y="4491"/>
                    </a:cubicBezTo>
                    <a:cubicBezTo>
                      <a:pt x="733" y="4597"/>
                      <a:pt x="748" y="4729"/>
                      <a:pt x="697" y="4867"/>
                    </a:cubicBezTo>
                    <a:cubicBezTo>
                      <a:pt x="580" y="5173"/>
                      <a:pt x="463" y="5480"/>
                      <a:pt x="336" y="5782"/>
                    </a:cubicBezTo>
                    <a:cubicBezTo>
                      <a:pt x="207" y="6088"/>
                      <a:pt x="84" y="6394"/>
                      <a:pt x="76" y="6732"/>
                    </a:cubicBezTo>
                    <a:cubicBezTo>
                      <a:pt x="74" y="6810"/>
                      <a:pt x="81" y="6890"/>
                      <a:pt x="94" y="6968"/>
                    </a:cubicBezTo>
                    <a:cubicBezTo>
                      <a:pt x="104" y="7020"/>
                      <a:pt x="132" y="7073"/>
                      <a:pt x="191" y="7073"/>
                    </a:cubicBezTo>
                    <a:cubicBezTo>
                      <a:pt x="197" y="7073"/>
                      <a:pt x="203" y="7072"/>
                      <a:pt x="210" y="7071"/>
                    </a:cubicBezTo>
                    <a:cubicBezTo>
                      <a:pt x="275" y="7058"/>
                      <a:pt x="285" y="6997"/>
                      <a:pt x="283" y="6940"/>
                    </a:cubicBezTo>
                    <a:cubicBezTo>
                      <a:pt x="280" y="6718"/>
                      <a:pt x="280" y="6498"/>
                      <a:pt x="345" y="6282"/>
                    </a:cubicBezTo>
                    <a:cubicBezTo>
                      <a:pt x="350" y="6267"/>
                      <a:pt x="355" y="6255"/>
                      <a:pt x="357" y="6242"/>
                    </a:cubicBezTo>
                    <a:cubicBezTo>
                      <a:pt x="386" y="6077"/>
                      <a:pt x="466" y="6043"/>
                      <a:pt x="599" y="6043"/>
                    </a:cubicBezTo>
                    <a:cubicBezTo>
                      <a:pt x="610" y="6043"/>
                      <a:pt x="620" y="6043"/>
                      <a:pt x="632" y="6043"/>
                    </a:cubicBezTo>
                    <a:cubicBezTo>
                      <a:pt x="637" y="6043"/>
                      <a:pt x="643" y="6043"/>
                      <a:pt x="648" y="6043"/>
                    </a:cubicBezTo>
                    <a:cubicBezTo>
                      <a:pt x="748" y="6043"/>
                      <a:pt x="824" y="6017"/>
                      <a:pt x="898" y="5950"/>
                    </a:cubicBezTo>
                    <a:cubicBezTo>
                      <a:pt x="941" y="5911"/>
                      <a:pt x="1008" y="5890"/>
                      <a:pt x="1068" y="5878"/>
                    </a:cubicBezTo>
                    <a:cubicBezTo>
                      <a:pt x="1295" y="5829"/>
                      <a:pt x="1447" y="5643"/>
                      <a:pt x="1442" y="5410"/>
                    </a:cubicBezTo>
                    <a:cubicBezTo>
                      <a:pt x="1442" y="5361"/>
                      <a:pt x="1428" y="5340"/>
                      <a:pt x="1395" y="5340"/>
                    </a:cubicBezTo>
                    <a:cubicBezTo>
                      <a:pt x="1384" y="5340"/>
                      <a:pt x="1371" y="5342"/>
                      <a:pt x="1355" y="5347"/>
                    </a:cubicBezTo>
                    <a:cubicBezTo>
                      <a:pt x="1253" y="5378"/>
                      <a:pt x="1151" y="5410"/>
                      <a:pt x="1048" y="5432"/>
                    </a:cubicBezTo>
                    <a:cubicBezTo>
                      <a:pt x="806" y="5485"/>
                      <a:pt x="706" y="5582"/>
                      <a:pt x="657" y="5824"/>
                    </a:cubicBezTo>
                    <a:cubicBezTo>
                      <a:pt x="630" y="5967"/>
                      <a:pt x="598" y="5997"/>
                      <a:pt x="433" y="6021"/>
                    </a:cubicBezTo>
                    <a:cubicBezTo>
                      <a:pt x="464" y="5947"/>
                      <a:pt x="490" y="5880"/>
                      <a:pt x="521" y="5816"/>
                    </a:cubicBezTo>
                    <a:cubicBezTo>
                      <a:pt x="616" y="5613"/>
                      <a:pt x="711" y="5409"/>
                      <a:pt x="812" y="5210"/>
                    </a:cubicBezTo>
                    <a:cubicBezTo>
                      <a:pt x="880" y="5077"/>
                      <a:pt x="993" y="5005"/>
                      <a:pt x="1148" y="5001"/>
                    </a:cubicBezTo>
                    <a:cubicBezTo>
                      <a:pt x="1233" y="5000"/>
                      <a:pt x="1317" y="4995"/>
                      <a:pt x="1400" y="4979"/>
                    </a:cubicBezTo>
                    <a:cubicBezTo>
                      <a:pt x="1509" y="4959"/>
                      <a:pt x="1575" y="4888"/>
                      <a:pt x="1611" y="4783"/>
                    </a:cubicBezTo>
                    <a:cubicBezTo>
                      <a:pt x="1627" y="4731"/>
                      <a:pt x="1659" y="4677"/>
                      <a:pt x="1700" y="4642"/>
                    </a:cubicBezTo>
                    <a:cubicBezTo>
                      <a:pt x="1806" y="4549"/>
                      <a:pt x="1854" y="4432"/>
                      <a:pt x="1884" y="4301"/>
                    </a:cubicBezTo>
                    <a:cubicBezTo>
                      <a:pt x="1895" y="4252"/>
                      <a:pt x="1877" y="4222"/>
                      <a:pt x="1829" y="4222"/>
                    </a:cubicBezTo>
                    <a:cubicBezTo>
                      <a:pt x="1826" y="4222"/>
                      <a:pt x="1823" y="4222"/>
                      <a:pt x="1820" y="4222"/>
                    </a:cubicBezTo>
                    <a:cubicBezTo>
                      <a:pt x="1724" y="4228"/>
                      <a:pt x="1628" y="4231"/>
                      <a:pt x="1534" y="4247"/>
                    </a:cubicBezTo>
                    <a:cubicBezTo>
                      <a:pt x="1368" y="4273"/>
                      <a:pt x="1261" y="4376"/>
                      <a:pt x="1205" y="4532"/>
                    </a:cubicBezTo>
                    <a:cubicBezTo>
                      <a:pt x="1174" y="4619"/>
                      <a:pt x="1141" y="4707"/>
                      <a:pt x="1116" y="4795"/>
                    </a:cubicBezTo>
                    <a:cubicBezTo>
                      <a:pt x="1083" y="4914"/>
                      <a:pt x="1006" y="4986"/>
                      <a:pt x="880" y="5024"/>
                    </a:cubicBezTo>
                    <a:cubicBezTo>
                      <a:pt x="888" y="4995"/>
                      <a:pt x="893" y="4969"/>
                      <a:pt x="902" y="4944"/>
                    </a:cubicBezTo>
                    <a:cubicBezTo>
                      <a:pt x="1073" y="4468"/>
                      <a:pt x="1137" y="3973"/>
                      <a:pt x="1176" y="3473"/>
                    </a:cubicBezTo>
                    <a:cubicBezTo>
                      <a:pt x="1179" y="3420"/>
                      <a:pt x="1176" y="3364"/>
                      <a:pt x="1172" y="3309"/>
                    </a:cubicBezTo>
                    <a:cubicBezTo>
                      <a:pt x="1163" y="3185"/>
                      <a:pt x="1209" y="3118"/>
                      <a:pt x="1328" y="3086"/>
                    </a:cubicBezTo>
                    <a:cubicBezTo>
                      <a:pt x="1355" y="3079"/>
                      <a:pt x="1382" y="3075"/>
                      <a:pt x="1409" y="3075"/>
                    </a:cubicBezTo>
                    <a:cubicBezTo>
                      <a:pt x="1501" y="3075"/>
                      <a:pt x="1590" y="3116"/>
                      <a:pt x="1644" y="3189"/>
                    </a:cubicBezTo>
                    <a:cubicBezTo>
                      <a:pt x="1683" y="3241"/>
                      <a:pt x="1701" y="3299"/>
                      <a:pt x="1658" y="3354"/>
                    </a:cubicBezTo>
                    <a:cubicBezTo>
                      <a:pt x="1643" y="3375"/>
                      <a:pt x="1608" y="3392"/>
                      <a:pt x="1583" y="3392"/>
                    </a:cubicBezTo>
                    <a:cubicBezTo>
                      <a:pt x="1581" y="3392"/>
                      <a:pt x="1579" y="3392"/>
                      <a:pt x="1577" y="3392"/>
                    </a:cubicBezTo>
                    <a:cubicBezTo>
                      <a:pt x="1559" y="3390"/>
                      <a:pt x="1541" y="3352"/>
                      <a:pt x="1527" y="3328"/>
                    </a:cubicBezTo>
                    <a:cubicBezTo>
                      <a:pt x="1512" y="3303"/>
                      <a:pt x="1501" y="3276"/>
                      <a:pt x="1488" y="3250"/>
                    </a:cubicBezTo>
                    <a:cubicBezTo>
                      <a:pt x="1458" y="3271"/>
                      <a:pt x="1419" y="3285"/>
                      <a:pt x="1400" y="3313"/>
                    </a:cubicBezTo>
                    <a:cubicBezTo>
                      <a:pt x="1337" y="3410"/>
                      <a:pt x="1370" y="3555"/>
                      <a:pt x="1465" y="3631"/>
                    </a:cubicBezTo>
                    <a:cubicBezTo>
                      <a:pt x="1520" y="3675"/>
                      <a:pt x="1589" y="3699"/>
                      <a:pt x="1659" y="3699"/>
                    </a:cubicBezTo>
                    <a:cubicBezTo>
                      <a:pt x="1714" y="3699"/>
                      <a:pt x="1769" y="3684"/>
                      <a:pt x="1820" y="3655"/>
                    </a:cubicBezTo>
                    <a:cubicBezTo>
                      <a:pt x="1994" y="3556"/>
                      <a:pt x="2080" y="3401"/>
                      <a:pt x="2075" y="3201"/>
                    </a:cubicBezTo>
                    <a:cubicBezTo>
                      <a:pt x="2067" y="3002"/>
                      <a:pt x="1984" y="2851"/>
                      <a:pt x="1794" y="2766"/>
                    </a:cubicBezTo>
                    <a:cubicBezTo>
                      <a:pt x="1700" y="2724"/>
                      <a:pt x="1616" y="2703"/>
                      <a:pt x="1537" y="2703"/>
                    </a:cubicBezTo>
                    <a:cubicBezTo>
                      <a:pt x="1400" y="2703"/>
                      <a:pt x="1277" y="2767"/>
                      <a:pt x="1145" y="2905"/>
                    </a:cubicBezTo>
                    <a:cubicBezTo>
                      <a:pt x="1125" y="2780"/>
                      <a:pt x="1115" y="2661"/>
                      <a:pt x="1086" y="2547"/>
                    </a:cubicBezTo>
                    <a:cubicBezTo>
                      <a:pt x="1043" y="2367"/>
                      <a:pt x="986" y="2190"/>
                      <a:pt x="931" y="2013"/>
                    </a:cubicBezTo>
                    <a:cubicBezTo>
                      <a:pt x="894" y="1888"/>
                      <a:pt x="846" y="1765"/>
                      <a:pt x="815" y="1639"/>
                    </a:cubicBezTo>
                    <a:cubicBezTo>
                      <a:pt x="800" y="1577"/>
                      <a:pt x="807" y="1506"/>
                      <a:pt x="818" y="1443"/>
                    </a:cubicBezTo>
                    <a:cubicBezTo>
                      <a:pt x="833" y="1355"/>
                      <a:pt x="902" y="1300"/>
                      <a:pt x="988" y="1300"/>
                    </a:cubicBezTo>
                    <a:cubicBezTo>
                      <a:pt x="999" y="1300"/>
                      <a:pt x="1010" y="1301"/>
                      <a:pt x="1022" y="1303"/>
                    </a:cubicBezTo>
                    <a:cubicBezTo>
                      <a:pt x="1126" y="1320"/>
                      <a:pt x="1174" y="1383"/>
                      <a:pt x="1166" y="1493"/>
                    </a:cubicBezTo>
                    <a:cubicBezTo>
                      <a:pt x="1162" y="1540"/>
                      <a:pt x="1176" y="1569"/>
                      <a:pt x="1204" y="1569"/>
                    </a:cubicBezTo>
                    <a:cubicBezTo>
                      <a:pt x="1217" y="1569"/>
                      <a:pt x="1232" y="1563"/>
                      <a:pt x="1250" y="1550"/>
                    </a:cubicBezTo>
                    <a:cubicBezTo>
                      <a:pt x="1311" y="1506"/>
                      <a:pt x="1354" y="1439"/>
                      <a:pt x="1401" y="1386"/>
                    </a:cubicBezTo>
                    <a:cubicBezTo>
                      <a:pt x="1426" y="1423"/>
                      <a:pt x="1460" y="1486"/>
                      <a:pt x="1508" y="1535"/>
                    </a:cubicBezTo>
                    <a:cubicBezTo>
                      <a:pt x="1527" y="1556"/>
                      <a:pt x="1546" y="1565"/>
                      <a:pt x="1568" y="1565"/>
                    </a:cubicBezTo>
                    <a:cubicBezTo>
                      <a:pt x="1601" y="1565"/>
                      <a:pt x="1637" y="1542"/>
                      <a:pt x="1677" y="1496"/>
                    </a:cubicBezTo>
                    <a:cubicBezTo>
                      <a:pt x="1729" y="1545"/>
                      <a:pt x="1775" y="1597"/>
                      <a:pt x="1832" y="1639"/>
                    </a:cubicBezTo>
                    <a:cubicBezTo>
                      <a:pt x="1874" y="1670"/>
                      <a:pt x="1918" y="1684"/>
                      <a:pt x="1957" y="1684"/>
                    </a:cubicBezTo>
                    <a:cubicBezTo>
                      <a:pt x="1993" y="1684"/>
                      <a:pt x="2025" y="1672"/>
                      <a:pt x="2050" y="1649"/>
                    </a:cubicBezTo>
                    <a:cubicBezTo>
                      <a:pt x="2107" y="1596"/>
                      <a:pt x="2118" y="1503"/>
                      <a:pt x="2072" y="1422"/>
                    </a:cubicBezTo>
                    <a:cubicBezTo>
                      <a:pt x="2044" y="1371"/>
                      <a:pt x="2029" y="1334"/>
                      <a:pt x="2056" y="1269"/>
                    </a:cubicBezTo>
                    <a:cubicBezTo>
                      <a:pt x="2095" y="1176"/>
                      <a:pt x="2024" y="1101"/>
                      <a:pt x="1963" y="1033"/>
                    </a:cubicBezTo>
                    <a:cubicBezTo>
                      <a:pt x="2003" y="927"/>
                      <a:pt x="1993" y="864"/>
                      <a:pt x="1894" y="812"/>
                    </a:cubicBezTo>
                    <a:cubicBezTo>
                      <a:pt x="1809" y="768"/>
                      <a:pt x="1710" y="749"/>
                      <a:pt x="1617" y="724"/>
                    </a:cubicBezTo>
                    <a:cubicBezTo>
                      <a:pt x="1586" y="714"/>
                      <a:pt x="1554" y="719"/>
                      <a:pt x="1515" y="716"/>
                    </a:cubicBezTo>
                    <a:cubicBezTo>
                      <a:pt x="1535" y="627"/>
                      <a:pt x="1555" y="541"/>
                      <a:pt x="1468" y="488"/>
                    </a:cubicBezTo>
                    <a:cubicBezTo>
                      <a:pt x="1448" y="476"/>
                      <a:pt x="1429" y="471"/>
                      <a:pt x="1411" y="471"/>
                    </a:cubicBezTo>
                    <a:cubicBezTo>
                      <a:pt x="1362" y="471"/>
                      <a:pt x="1320" y="506"/>
                      <a:pt x="1282" y="536"/>
                    </a:cubicBezTo>
                    <a:cubicBezTo>
                      <a:pt x="1243" y="431"/>
                      <a:pt x="1213" y="323"/>
                      <a:pt x="1162" y="228"/>
                    </a:cubicBezTo>
                    <a:cubicBezTo>
                      <a:pt x="1082" y="82"/>
                      <a:pt x="936" y="1"/>
                      <a:pt x="78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 name="Google Shape;1698;p7"/>
              <p:cNvSpPr/>
              <p:nvPr/>
            </p:nvSpPr>
            <p:spPr>
              <a:xfrm>
                <a:off x="1588354" y="2602050"/>
                <a:ext cx="914999" cy="1043468"/>
              </a:xfrm>
              <a:custGeom>
                <a:avLst/>
                <a:gdLst/>
                <a:ahLst/>
                <a:cxnLst/>
                <a:rect l="l" t="t" r="r" b="b"/>
                <a:pathLst>
                  <a:path w="9957" h="11355" extrusionOk="0">
                    <a:moveTo>
                      <a:pt x="895" y="0"/>
                    </a:moveTo>
                    <a:cubicBezTo>
                      <a:pt x="737" y="0"/>
                      <a:pt x="582" y="74"/>
                      <a:pt x="484" y="214"/>
                    </a:cubicBezTo>
                    <a:cubicBezTo>
                      <a:pt x="284" y="498"/>
                      <a:pt x="245" y="799"/>
                      <a:pt x="400" y="1126"/>
                    </a:cubicBezTo>
                    <a:cubicBezTo>
                      <a:pt x="814" y="1998"/>
                      <a:pt x="1103" y="2905"/>
                      <a:pt x="1222" y="3868"/>
                    </a:cubicBezTo>
                    <a:cubicBezTo>
                      <a:pt x="1341" y="4834"/>
                      <a:pt x="1151" y="5737"/>
                      <a:pt x="743" y="6608"/>
                    </a:cubicBezTo>
                    <a:cubicBezTo>
                      <a:pt x="570" y="6977"/>
                      <a:pt x="396" y="7347"/>
                      <a:pt x="266" y="7731"/>
                    </a:cubicBezTo>
                    <a:cubicBezTo>
                      <a:pt x="77" y="8281"/>
                      <a:pt x="0" y="8858"/>
                      <a:pt x="87" y="9436"/>
                    </a:cubicBezTo>
                    <a:cubicBezTo>
                      <a:pt x="227" y="10382"/>
                      <a:pt x="883" y="11069"/>
                      <a:pt x="1813" y="11290"/>
                    </a:cubicBezTo>
                    <a:cubicBezTo>
                      <a:pt x="1999" y="11334"/>
                      <a:pt x="2182" y="11354"/>
                      <a:pt x="2364" y="11354"/>
                    </a:cubicBezTo>
                    <a:cubicBezTo>
                      <a:pt x="2665" y="11354"/>
                      <a:pt x="2962" y="11299"/>
                      <a:pt x="3258" y="11201"/>
                    </a:cubicBezTo>
                    <a:cubicBezTo>
                      <a:pt x="3728" y="11046"/>
                      <a:pt x="4158" y="10808"/>
                      <a:pt x="4592" y="10575"/>
                    </a:cubicBezTo>
                    <a:cubicBezTo>
                      <a:pt x="4894" y="10412"/>
                      <a:pt x="5211" y="10286"/>
                      <a:pt x="5555" y="10241"/>
                    </a:cubicBezTo>
                    <a:cubicBezTo>
                      <a:pt x="5673" y="10225"/>
                      <a:pt x="5791" y="10217"/>
                      <a:pt x="5907" y="10217"/>
                    </a:cubicBezTo>
                    <a:cubicBezTo>
                      <a:pt x="6260" y="10217"/>
                      <a:pt x="6605" y="10289"/>
                      <a:pt x="6940" y="10418"/>
                    </a:cubicBezTo>
                    <a:cubicBezTo>
                      <a:pt x="7288" y="10554"/>
                      <a:pt x="7631" y="10708"/>
                      <a:pt x="7973" y="10856"/>
                    </a:cubicBezTo>
                    <a:cubicBezTo>
                      <a:pt x="8475" y="11074"/>
                      <a:pt x="8993" y="11209"/>
                      <a:pt x="9540" y="11209"/>
                    </a:cubicBezTo>
                    <a:cubicBezTo>
                      <a:pt x="9580" y="11209"/>
                      <a:pt x="9621" y="11208"/>
                      <a:pt x="9661" y="11207"/>
                    </a:cubicBezTo>
                    <a:cubicBezTo>
                      <a:pt x="9761" y="11202"/>
                      <a:pt x="9859" y="11187"/>
                      <a:pt x="9957" y="11177"/>
                    </a:cubicBezTo>
                    <a:cubicBezTo>
                      <a:pt x="9956" y="11170"/>
                      <a:pt x="9955" y="11166"/>
                      <a:pt x="9955" y="11162"/>
                    </a:cubicBezTo>
                    <a:cubicBezTo>
                      <a:pt x="9835" y="11141"/>
                      <a:pt x="9712" y="11127"/>
                      <a:pt x="9594" y="11099"/>
                    </a:cubicBezTo>
                    <a:cubicBezTo>
                      <a:pt x="9125" y="10983"/>
                      <a:pt x="8701" y="10763"/>
                      <a:pt x="8278" y="10539"/>
                    </a:cubicBezTo>
                    <a:cubicBezTo>
                      <a:pt x="7967" y="10374"/>
                      <a:pt x="7658" y="10199"/>
                      <a:pt x="7333" y="10067"/>
                    </a:cubicBezTo>
                    <a:cubicBezTo>
                      <a:pt x="6972" y="9921"/>
                      <a:pt x="6598" y="9868"/>
                      <a:pt x="6218" y="9868"/>
                    </a:cubicBezTo>
                    <a:cubicBezTo>
                      <a:pt x="6023" y="9868"/>
                      <a:pt x="5826" y="9882"/>
                      <a:pt x="5629" y="9904"/>
                    </a:cubicBezTo>
                    <a:cubicBezTo>
                      <a:pt x="4962" y="9977"/>
                      <a:pt x="4316" y="10133"/>
                      <a:pt x="3678" y="10334"/>
                    </a:cubicBezTo>
                    <a:cubicBezTo>
                      <a:pt x="3408" y="10419"/>
                      <a:pt x="3140" y="10460"/>
                      <a:pt x="2875" y="10460"/>
                    </a:cubicBezTo>
                    <a:cubicBezTo>
                      <a:pt x="2480" y="10460"/>
                      <a:pt x="2093" y="10368"/>
                      <a:pt x="1714" y="10192"/>
                    </a:cubicBezTo>
                    <a:cubicBezTo>
                      <a:pt x="1403" y="10048"/>
                      <a:pt x="1137" y="9831"/>
                      <a:pt x="932" y="9556"/>
                    </a:cubicBezTo>
                    <a:cubicBezTo>
                      <a:pt x="794" y="9373"/>
                      <a:pt x="724" y="9150"/>
                      <a:pt x="676" y="8923"/>
                    </a:cubicBezTo>
                    <a:cubicBezTo>
                      <a:pt x="569" y="8408"/>
                      <a:pt x="616" y="7901"/>
                      <a:pt x="787" y="7411"/>
                    </a:cubicBezTo>
                    <a:cubicBezTo>
                      <a:pt x="905" y="7075"/>
                      <a:pt x="1057" y="6749"/>
                      <a:pt x="1208" y="6425"/>
                    </a:cubicBezTo>
                    <a:cubicBezTo>
                      <a:pt x="1511" y="5774"/>
                      <a:pt x="1614" y="5096"/>
                      <a:pt x="1553" y="4382"/>
                    </a:cubicBezTo>
                    <a:cubicBezTo>
                      <a:pt x="1502" y="3801"/>
                      <a:pt x="1371" y="3239"/>
                      <a:pt x="1209" y="2682"/>
                    </a:cubicBezTo>
                    <a:cubicBezTo>
                      <a:pt x="1107" y="2328"/>
                      <a:pt x="948" y="1999"/>
                      <a:pt x="772" y="1677"/>
                    </a:cubicBezTo>
                    <a:cubicBezTo>
                      <a:pt x="644" y="1443"/>
                      <a:pt x="558" y="1198"/>
                      <a:pt x="537" y="932"/>
                    </a:cubicBezTo>
                    <a:cubicBezTo>
                      <a:pt x="521" y="714"/>
                      <a:pt x="600" y="534"/>
                      <a:pt x="764" y="397"/>
                    </a:cubicBezTo>
                    <a:cubicBezTo>
                      <a:pt x="842" y="332"/>
                      <a:pt x="921" y="301"/>
                      <a:pt x="994" y="301"/>
                    </a:cubicBezTo>
                    <a:cubicBezTo>
                      <a:pt x="1123" y="301"/>
                      <a:pt x="1232" y="397"/>
                      <a:pt x="1274" y="568"/>
                    </a:cubicBezTo>
                    <a:cubicBezTo>
                      <a:pt x="1307" y="707"/>
                      <a:pt x="1289" y="822"/>
                      <a:pt x="1186" y="920"/>
                    </a:cubicBezTo>
                    <a:cubicBezTo>
                      <a:pt x="1164" y="941"/>
                      <a:pt x="1131" y="951"/>
                      <a:pt x="1103" y="966"/>
                    </a:cubicBezTo>
                    <a:cubicBezTo>
                      <a:pt x="1098" y="958"/>
                      <a:pt x="1092" y="950"/>
                      <a:pt x="1087" y="942"/>
                    </a:cubicBezTo>
                    <a:cubicBezTo>
                      <a:pt x="1109" y="914"/>
                      <a:pt x="1133" y="885"/>
                      <a:pt x="1157" y="858"/>
                    </a:cubicBezTo>
                    <a:cubicBezTo>
                      <a:pt x="1226" y="780"/>
                      <a:pt x="1254" y="696"/>
                      <a:pt x="1202" y="595"/>
                    </a:cubicBezTo>
                    <a:cubicBezTo>
                      <a:pt x="1166" y="524"/>
                      <a:pt x="1101" y="484"/>
                      <a:pt x="1027" y="484"/>
                    </a:cubicBezTo>
                    <a:cubicBezTo>
                      <a:pt x="1008" y="484"/>
                      <a:pt x="989" y="486"/>
                      <a:pt x="969" y="492"/>
                    </a:cubicBezTo>
                    <a:cubicBezTo>
                      <a:pt x="795" y="541"/>
                      <a:pt x="706" y="715"/>
                      <a:pt x="747" y="919"/>
                    </a:cubicBezTo>
                    <a:cubicBezTo>
                      <a:pt x="781" y="1091"/>
                      <a:pt x="922" y="1192"/>
                      <a:pt x="1090" y="1192"/>
                    </a:cubicBezTo>
                    <a:cubicBezTo>
                      <a:pt x="1094" y="1192"/>
                      <a:pt x="1098" y="1192"/>
                      <a:pt x="1102" y="1192"/>
                    </a:cubicBezTo>
                    <a:cubicBezTo>
                      <a:pt x="1332" y="1185"/>
                      <a:pt x="1491" y="985"/>
                      <a:pt x="1469" y="786"/>
                    </a:cubicBezTo>
                    <a:cubicBezTo>
                      <a:pt x="1462" y="727"/>
                      <a:pt x="1466" y="666"/>
                      <a:pt x="1467" y="605"/>
                    </a:cubicBezTo>
                    <a:cubicBezTo>
                      <a:pt x="1474" y="386"/>
                      <a:pt x="1368" y="222"/>
                      <a:pt x="1197" y="99"/>
                    </a:cubicBezTo>
                    <a:cubicBezTo>
                      <a:pt x="1106" y="33"/>
                      <a:pt x="1000" y="0"/>
                      <a:pt x="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 name="Google Shape;1699;p7"/>
              <p:cNvSpPr/>
              <p:nvPr/>
            </p:nvSpPr>
            <p:spPr>
              <a:xfrm>
                <a:off x="1640459" y="2635316"/>
                <a:ext cx="898366" cy="988239"/>
              </a:xfrm>
              <a:custGeom>
                <a:avLst/>
                <a:gdLst/>
                <a:ahLst/>
                <a:cxnLst/>
                <a:rect l="l" t="t" r="r" b="b"/>
                <a:pathLst>
                  <a:path w="9776" h="10754" extrusionOk="0">
                    <a:moveTo>
                      <a:pt x="423" y="1"/>
                    </a:moveTo>
                    <a:cubicBezTo>
                      <a:pt x="363" y="1"/>
                      <a:pt x="299" y="26"/>
                      <a:pt x="240" y="74"/>
                    </a:cubicBezTo>
                    <a:cubicBezTo>
                      <a:pt x="52" y="231"/>
                      <a:pt x="0" y="433"/>
                      <a:pt x="36" y="665"/>
                    </a:cubicBezTo>
                    <a:cubicBezTo>
                      <a:pt x="69" y="874"/>
                      <a:pt x="137" y="1073"/>
                      <a:pt x="240" y="1259"/>
                    </a:cubicBezTo>
                    <a:cubicBezTo>
                      <a:pt x="674" y="2043"/>
                      <a:pt x="907" y="2888"/>
                      <a:pt x="1016" y="3773"/>
                    </a:cubicBezTo>
                    <a:cubicBezTo>
                      <a:pt x="1063" y="4157"/>
                      <a:pt x="1093" y="4542"/>
                      <a:pt x="1027" y="4925"/>
                    </a:cubicBezTo>
                    <a:cubicBezTo>
                      <a:pt x="982" y="5193"/>
                      <a:pt x="926" y="5462"/>
                      <a:pt x="845" y="5721"/>
                    </a:cubicBezTo>
                    <a:cubicBezTo>
                      <a:pt x="782" y="5925"/>
                      <a:pt x="679" y="6118"/>
                      <a:pt x="583" y="6310"/>
                    </a:cubicBezTo>
                    <a:cubicBezTo>
                      <a:pt x="371" y="6739"/>
                      <a:pt x="196" y="7180"/>
                      <a:pt x="134" y="7658"/>
                    </a:cubicBezTo>
                    <a:cubicBezTo>
                      <a:pt x="78" y="8098"/>
                      <a:pt x="92" y="8533"/>
                      <a:pt x="284" y="8944"/>
                    </a:cubicBezTo>
                    <a:cubicBezTo>
                      <a:pt x="341" y="9065"/>
                      <a:pt x="423" y="9181"/>
                      <a:pt x="512" y="9281"/>
                    </a:cubicBezTo>
                    <a:cubicBezTo>
                      <a:pt x="912" y="9728"/>
                      <a:pt x="1423" y="9952"/>
                      <a:pt x="2012" y="10024"/>
                    </a:cubicBezTo>
                    <a:cubicBezTo>
                      <a:pt x="2105" y="10036"/>
                      <a:pt x="2197" y="10041"/>
                      <a:pt x="2288" y="10041"/>
                    </a:cubicBezTo>
                    <a:cubicBezTo>
                      <a:pt x="2603" y="10041"/>
                      <a:pt x="2910" y="9978"/>
                      <a:pt x="3216" y="9884"/>
                    </a:cubicBezTo>
                    <a:cubicBezTo>
                      <a:pt x="3893" y="9674"/>
                      <a:pt x="4584" y="9519"/>
                      <a:pt x="5293" y="9467"/>
                    </a:cubicBezTo>
                    <a:cubicBezTo>
                      <a:pt x="5394" y="9459"/>
                      <a:pt x="5494" y="9455"/>
                      <a:pt x="5593" y="9455"/>
                    </a:cubicBezTo>
                    <a:cubicBezTo>
                      <a:pt x="6241" y="9455"/>
                      <a:pt x="6851" y="9618"/>
                      <a:pt x="7423" y="9958"/>
                    </a:cubicBezTo>
                    <a:cubicBezTo>
                      <a:pt x="7870" y="10225"/>
                      <a:pt x="8329" y="10467"/>
                      <a:pt x="8821" y="10642"/>
                    </a:cubicBezTo>
                    <a:cubicBezTo>
                      <a:pt x="9019" y="10712"/>
                      <a:pt x="9222" y="10753"/>
                      <a:pt x="9428" y="10753"/>
                    </a:cubicBezTo>
                    <a:cubicBezTo>
                      <a:pt x="9512" y="10753"/>
                      <a:pt x="9597" y="10746"/>
                      <a:pt x="9683" y="10732"/>
                    </a:cubicBezTo>
                    <a:cubicBezTo>
                      <a:pt x="9709" y="10728"/>
                      <a:pt x="9735" y="10720"/>
                      <a:pt x="9775" y="10710"/>
                    </a:cubicBezTo>
                    <a:cubicBezTo>
                      <a:pt x="9638" y="10697"/>
                      <a:pt x="9514" y="10697"/>
                      <a:pt x="9395" y="10673"/>
                    </a:cubicBezTo>
                    <a:cubicBezTo>
                      <a:pt x="8985" y="10588"/>
                      <a:pt x="8604" y="10427"/>
                      <a:pt x="8251" y="10199"/>
                    </a:cubicBezTo>
                    <a:cubicBezTo>
                      <a:pt x="7912" y="9978"/>
                      <a:pt x="7575" y="9756"/>
                      <a:pt x="7229" y="9545"/>
                    </a:cubicBezTo>
                    <a:cubicBezTo>
                      <a:pt x="6761" y="9261"/>
                      <a:pt x="6249" y="9134"/>
                      <a:pt x="5701" y="9104"/>
                    </a:cubicBezTo>
                    <a:cubicBezTo>
                      <a:pt x="5643" y="9101"/>
                      <a:pt x="5585" y="9099"/>
                      <a:pt x="5527" y="9099"/>
                    </a:cubicBezTo>
                    <a:cubicBezTo>
                      <a:pt x="5024" y="9099"/>
                      <a:pt x="4547" y="9216"/>
                      <a:pt x="4072" y="9378"/>
                    </a:cubicBezTo>
                    <a:cubicBezTo>
                      <a:pt x="3634" y="9524"/>
                      <a:pt x="3195" y="9668"/>
                      <a:pt x="2748" y="9786"/>
                    </a:cubicBezTo>
                    <a:cubicBezTo>
                      <a:pt x="2552" y="9837"/>
                      <a:pt x="2350" y="9873"/>
                      <a:pt x="2148" y="9873"/>
                    </a:cubicBezTo>
                    <a:cubicBezTo>
                      <a:pt x="2026" y="9873"/>
                      <a:pt x="1903" y="9860"/>
                      <a:pt x="1782" y="9829"/>
                    </a:cubicBezTo>
                    <a:cubicBezTo>
                      <a:pt x="1251" y="9697"/>
                      <a:pt x="799" y="9439"/>
                      <a:pt x="499" y="8960"/>
                    </a:cubicBezTo>
                    <a:cubicBezTo>
                      <a:pt x="409" y="8819"/>
                      <a:pt x="372" y="8666"/>
                      <a:pt x="366" y="8495"/>
                    </a:cubicBezTo>
                    <a:cubicBezTo>
                      <a:pt x="349" y="8006"/>
                      <a:pt x="491" y="7556"/>
                      <a:pt x="655" y="7107"/>
                    </a:cubicBezTo>
                    <a:cubicBezTo>
                      <a:pt x="827" y="6635"/>
                      <a:pt x="1028" y="6170"/>
                      <a:pt x="1155" y="5686"/>
                    </a:cubicBezTo>
                    <a:cubicBezTo>
                      <a:pt x="1365" y="4878"/>
                      <a:pt x="1403" y="4054"/>
                      <a:pt x="1198" y="3236"/>
                    </a:cubicBezTo>
                    <a:cubicBezTo>
                      <a:pt x="1047" y="2627"/>
                      <a:pt x="780" y="2063"/>
                      <a:pt x="486" y="1512"/>
                    </a:cubicBezTo>
                    <a:cubicBezTo>
                      <a:pt x="416" y="1382"/>
                      <a:pt x="329" y="1260"/>
                      <a:pt x="274" y="1123"/>
                    </a:cubicBezTo>
                    <a:cubicBezTo>
                      <a:pt x="192" y="917"/>
                      <a:pt x="107" y="706"/>
                      <a:pt x="101" y="478"/>
                    </a:cubicBezTo>
                    <a:cubicBezTo>
                      <a:pt x="100" y="215"/>
                      <a:pt x="248" y="58"/>
                      <a:pt x="494" y="58"/>
                    </a:cubicBezTo>
                    <a:cubicBezTo>
                      <a:pt x="518" y="58"/>
                      <a:pt x="543" y="59"/>
                      <a:pt x="568" y="63"/>
                    </a:cubicBezTo>
                    <a:cubicBezTo>
                      <a:pt x="528" y="21"/>
                      <a:pt x="477" y="1"/>
                      <a:pt x="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 name="Google Shape;1700;p7"/>
              <p:cNvSpPr/>
              <p:nvPr/>
            </p:nvSpPr>
            <p:spPr>
              <a:xfrm>
                <a:off x="1761120" y="3388868"/>
                <a:ext cx="726981" cy="146756"/>
              </a:xfrm>
              <a:custGeom>
                <a:avLst/>
                <a:gdLst/>
                <a:ahLst/>
                <a:cxnLst/>
                <a:rect l="l" t="t" r="r" b="b"/>
                <a:pathLst>
                  <a:path w="7911" h="1597" extrusionOk="0">
                    <a:moveTo>
                      <a:pt x="3563" y="1"/>
                    </a:moveTo>
                    <a:cubicBezTo>
                      <a:pt x="3469" y="1"/>
                      <a:pt x="3374" y="5"/>
                      <a:pt x="3279" y="13"/>
                    </a:cubicBezTo>
                    <a:cubicBezTo>
                      <a:pt x="3137" y="25"/>
                      <a:pt x="2996" y="35"/>
                      <a:pt x="2854" y="53"/>
                    </a:cubicBezTo>
                    <a:cubicBezTo>
                      <a:pt x="2605" y="85"/>
                      <a:pt x="2383" y="183"/>
                      <a:pt x="2182" y="336"/>
                    </a:cubicBezTo>
                    <a:cubicBezTo>
                      <a:pt x="1889" y="558"/>
                      <a:pt x="1595" y="775"/>
                      <a:pt x="1300" y="991"/>
                    </a:cubicBezTo>
                    <a:cubicBezTo>
                      <a:pt x="938" y="1252"/>
                      <a:pt x="532" y="1375"/>
                      <a:pt x="89" y="1375"/>
                    </a:cubicBezTo>
                    <a:cubicBezTo>
                      <a:pt x="71" y="1375"/>
                      <a:pt x="53" y="1374"/>
                      <a:pt x="35" y="1374"/>
                    </a:cubicBezTo>
                    <a:cubicBezTo>
                      <a:pt x="28" y="1374"/>
                      <a:pt x="20" y="1375"/>
                      <a:pt x="0" y="1378"/>
                    </a:cubicBezTo>
                    <a:cubicBezTo>
                      <a:pt x="15" y="1391"/>
                      <a:pt x="21" y="1401"/>
                      <a:pt x="31" y="1405"/>
                    </a:cubicBezTo>
                    <a:cubicBezTo>
                      <a:pt x="281" y="1535"/>
                      <a:pt x="542" y="1597"/>
                      <a:pt x="815" y="1597"/>
                    </a:cubicBezTo>
                    <a:cubicBezTo>
                      <a:pt x="878" y="1597"/>
                      <a:pt x="942" y="1593"/>
                      <a:pt x="1007" y="1587"/>
                    </a:cubicBezTo>
                    <a:cubicBezTo>
                      <a:pt x="1377" y="1550"/>
                      <a:pt x="1730" y="1454"/>
                      <a:pt x="2081" y="1337"/>
                    </a:cubicBezTo>
                    <a:cubicBezTo>
                      <a:pt x="2525" y="1188"/>
                      <a:pt x="2965" y="1022"/>
                      <a:pt x="3419" y="922"/>
                    </a:cubicBezTo>
                    <a:cubicBezTo>
                      <a:pt x="3701" y="859"/>
                      <a:pt x="3981" y="827"/>
                      <a:pt x="4256" y="827"/>
                    </a:cubicBezTo>
                    <a:cubicBezTo>
                      <a:pt x="4832" y="827"/>
                      <a:pt x="5392" y="968"/>
                      <a:pt x="5927" y="1270"/>
                    </a:cubicBezTo>
                    <a:cubicBezTo>
                      <a:pt x="6160" y="1401"/>
                      <a:pt x="6423" y="1437"/>
                      <a:pt x="6683" y="1471"/>
                    </a:cubicBezTo>
                    <a:cubicBezTo>
                      <a:pt x="6799" y="1486"/>
                      <a:pt x="6915" y="1494"/>
                      <a:pt x="7030" y="1494"/>
                    </a:cubicBezTo>
                    <a:cubicBezTo>
                      <a:pt x="7304" y="1494"/>
                      <a:pt x="7575" y="1452"/>
                      <a:pt x="7843" y="1373"/>
                    </a:cubicBezTo>
                    <a:cubicBezTo>
                      <a:pt x="7866" y="1366"/>
                      <a:pt x="7887" y="1355"/>
                      <a:pt x="7910" y="1348"/>
                    </a:cubicBezTo>
                    <a:cubicBezTo>
                      <a:pt x="7909" y="1342"/>
                      <a:pt x="7909" y="1335"/>
                      <a:pt x="7908" y="1329"/>
                    </a:cubicBezTo>
                    <a:cubicBezTo>
                      <a:pt x="7792" y="1329"/>
                      <a:pt x="7675" y="1331"/>
                      <a:pt x="7559" y="1331"/>
                    </a:cubicBezTo>
                    <a:cubicBezTo>
                      <a:pt x="7491" y="1331"/>
                      <a:pt x="7424" y="1330"/>
                      <a:pt x="7356" y="1328"/>
                    </a:cubicBezTo>
                    <a:cubicBezTo>
                      <a:pt x="6987" y="1313"/>
                      <a:pt x="6647" y="1183"/>
                      <a:pt x="6325" y="1023"/>
                    </a:cubicBezTo>
                    <a:cubicBezTo>
                      <a:pt x="6029" y="877"/>
                      <a:pt x="5746" y="704"/>
                      <a:pt x="5459" y="539"/>
                    </a:cubicBezTo>
                    <a:cubicBezTo>
                      <a:pt x="4865" y="202"/>
                      <a:pt x="4238" y="1"/>
                      <a:pt x="35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 name="Google Shape;1701;p7"/>
              <p:cNvSpPr/>
              <p:nvPr/>
            </p:nvSpPr>
            <p:spPr>
              <a:xfrm>
                <a:off x="1733918" y="3355417"/>
                <a:ext cx="819795" cy="155486"/>
              </a:xfrm>
              <a:custGeom>
                <a:avLst/>
                <a:gdLst/>
                <a:ahLst/>
                <a:cxnLst/>
                <a:rect l="l" t="t" r="r" b="b"/>
                <a:pathLst>
                  <a:path w="8921" h="1692" extrusionOk="0">
                    <a:moveTo>
                      <a:pt x="3842" y="1"/>
                    </a:moveTo>
                    <a:cubicBezTo>
                      <a:pt x="3346" y="1"/>
                      <a:pt x="2862" y="81"/>
                      <a:pt x="2437" y="369"/>
                    </a:cubicBezTo>
                    <a:cubicBezTo>
                      <a:pt x="2210" y="523"/>
                      <a:pt x="2009" y="716"/>
                      <a:pt x="1793" y="888"/>
                    </a:cubicBezTo>
                    <a:cubicBezTo>
                      <a:pt x="1633" y="1016"/>
                      <a:pt x="1477" y="1149"/>
                      <a:pt x="1307" y="1264"/>
                    </a:cubicBezTo>
                    <a:cubicBezTo>
                      <a:pt x="1005" y="1471"/>
                      <a:pt x="675" y="1578"/>
                      <a:pt x="318" y="1578"/>
                    </a:cubicBezTo>
                    <a:cubicBezTo>
                      <a:pt x="239" y="1578"/>
                      <a:pt x="159" y="1573"/>
                      <a:pt x="77" y="1562"/>
                    </a:cubicBezTo>
                    <a:cubicBezTo>
                      <a:pt x="63" y="1561"/>
                      <a:pt x="50" y="1559"/>
                      <a:pt x="36" y="1559"/>
                    </a:cubicBezTo>
                    <a:cubicBezTo>
                      <a:pt x="25" y="1559"/>
                      <a:pt x="13" y="1560"/>
                      <a:pt x="1" y="1562"/>
                    </a:cubicBezTo>
                    <a:cubicBezTo>
                      <a:pt x="68" y="1618"/>
                      <a:pt x="130" y="1680"/>
                      <a:pt x="226" y="1686"/>
                    </a:cubicBezTo>
                    <a:cubicBezTo>
                      <a:pt x="280" y="1690"/>
                      <a:pt x="334" y="1692"/>
                      <a:pt x="387" y="1692"/>
                    </a:cubicBezTo>
                    <a:cubicBezTo>
                      <a:pt x="788" y="1692"/>
                      <a:pt x="1164" y="1587"/>
                      <a:pt x="1502" y="1352"/>
                    </a:cubicBezTo>
                    <a:cubicBezTo>
                      <a:pt x="1785" y="1155"/>
                      <a:pt x="2066" y="955"/>
                      <a:pt x="2333" y="738"/>
                    </a:cubicBezTo>
                    <a:cubicBezTo>
                      <a:pt x="2623" y="503"/>
                      <a:pt x="2947" y="377"/>
                      <a:pt x="3316" y="335"/>
                    </a:cubicBezTo>
                    <a:cubicBezTo>
                      <a:pt x="3475" y="317"/>
                      <a:pt x="3631" y="308"/>
                      <a:pt x="3786" y="308"/>
                    </a:cubicBezTo>
                    <a:cubicBezTo>
                      <a:pt x="4402" y="308"/>
                      <a:pt x="4990" y="451"/>
                      <a:pt x="5552" y="733"/>
                    </a:cubicBezTo>
                    <a:cubicBezTo>
                      <a:pt x="5783" y="850"/>
                      <a:pt x="5999" y="996"/>
                      <a:pt x="6224" y="1125"/>
                    </a:cubicBezTo>
                    <a:cubicBezTo>
                      <a:pt x="6600" y="1342"/>
                      <a:pt x="6993" y="1525"/>
                      <a:pt x="7422" y="1601"/>
                    </a:cubicBezTo>
                    <a:cubicBezTo>
                      <a:pt x="7599" y="1632"/>
                      <a:pt x="7776" y="1651"/>
                      <a:pt x="7952" y="1651"/>
                    </a:cubicBezTo>
                    <a:cubicBezTo>
                      <a:pt x="8139" y="1651"/>
                      <a:pt x="8326" y="1630"/>
                      <a:pt x="8512" y="1580"/>
                    </a:cubicBezTo>
                    <a:cubicBezTo>
                      <a:pt x="8670" y="1541"/>
                      <a:pt x="8795" y="1449"/>
                      <a:pt x="8920" y="1348"/>
                    </a:cubicBezTo>
                    <a:lnTo>
                      <a:pt x="8920" y="1348"/>
                    </a:lnTo>
                    <a:cubicBezTo>
                      <a:pt x="8757" y="1379"/>
                      <a:pt x="8600" y="1422"/>
                      <a:pt x="8443" y="1438"/>
                    </a:cubicBezTo>
                    <a:cubicBezTo>
                      <a:pt x="8322" y="1450"/>
                      <a:pt x="8203" y="1457"/>
                      <a:pt x="8084" y="1457"/>
                    </a:cubicBezTo>
                    <a:cubicBezTo>
                      <a:pt x="7500" y="1457"/>
                      <a:pt x="6947" y="1308"/>
                      <a:pt x="6433" y="989"/>
                    </a:cubicBezTo>
                    <a:cubicBezTo>
                      <a:pt x="6136" y="807"/>
                      <a:pt x="5842" y="622"/>
                      <a:pt x="5536" y="458"/>
                    </a:cubicBezTo>
                    <a:cubicBezTo>
                      <a:pt x="5050" y="196"/>
                      <a:pt x="4533" y="18"/>
                      <a:pt x="3975" y="3"/>
                    </a:cubicBezTo>
                    <a:cubicBezTo>
                      <a:pt x="3931" y="1"/>
                      <a:pt x="3887" y="1"/>
                      <a:pt x="3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 name="Google Shape;1702;p7"/>
              <p:cNvSpPr/>
              <p:nvPr/>
            </p:nvSpPr>
            <p:spPr>
              <a:xfrm>
                <a:off x="2332899" y="3476996"/>
                <a:ext cx="379618" cy="126080"/>
              </a:xfrm>
              <a:custGeom>
                <a:avLst/>
                <a:gdLst/>
                <a:ahLst/>
                <a:cxnLst/>
                <a:rect l="l" t="t" r="r" b="b"/>
                <a:pathLst>
                  <a:path w="4131" h="1372" extrusionOk="0">
                    <a:moveTo>
                      <a:pt x="3135" y="1"/>
                    </a:moveTo>
                    <a:cubicBezTo>
                      <a:pt x="3100" y="1"/>
                      <a:pt x="3067" y="8"/>
                      <a:pt x="3040" y="22"/>
                    </a:cubicBezTo>
                    <a:cubicBezTo>
                      <a:pt x="3012" y="37"/>
                      <a:pt x="3000" y="80"/>
                      <a:pt x="2983" y="111"/>
                    </a:cubicBezTo>
                    <a:cubicBezTo>
                      <a:pt x="3007" y="121"/>
                      <a:pt x="3031" y="137"/>
                      <a:pt x="3056" y="137"/>
                    </a:cubicBezTo>
                    <a:cubicBezTo>
                      <a:pt x="3186" y="141"/>
                      <a:pt x="3275" y="223"/>
                      <a:pt x="3275" y="343"/>
                    </a:cubicBezTo>
                    <a:cubicBezTo>
                      <a:pt x="3274" y="464"/>
                      <a:pt x="3184" y="543"/>
                      <a:pt x="3045" y="543"/>
                    </a:cubicBezTo>
                    <a:cubicBezTo>
                      <a:pt x="2718" y="543"/>
                      <a:pt x="2392" y="541"/>
                      <a:pt x="2066" y="541"/>
                    </a:cubicBezTo>
                    <a:cubicBezTo>
                      <a:pt x="1903" y="541"/>
                      <a:pt x="1740" y="542"/>
                      <a:pt x="1578" y="543"/>
                    </a:cubicBezTo>
                    <a:cubicBezTo>
                      <a:pt x="1440" y="544"/>
                      <a:pt x="1300" y="560"/>
                      <a:pt x="1162" y="574"/>
                    </a:cubicBezTo>
                    <a:cubicBezTo>
                      <a:pt x="1054" y="585"/>
                      <a:pt x="946" y="590"/>
                      <a:pt x="839" y="590"/>
                    </a:cubicBezTo>
                    <a:cubicBezTo>
                      <a:pt x="575" y="590"/>
                      <a:pt x="314" y="557"/>
                      <a:pt x="56" y="488"/>
                    </a:cubicBezTo>
                    <a:cubicBezTo>
                      <a:pt x="41" y="484"/>
                      <a:pt x="25" y="482"/>
                      <a:pt x="10" y="478"/>
                    </a:cubicBezTo>
                    <a:cubicBezTo>
                      <a:pt x="5" y="479"/>
                      <a:pt x="4" y="483"/>
                      <a:pt x="1" y="488"/>
                    </a:cubicBezTo>
                    <a:cubicBezTo>
                      <a:pt x="114" y="562"/>
                      <a:pt x="227" y="637"/>
                      <a:pt x="341" y="708"/>
                    </a:cubicBezTo>
                    <a:cubicBezTo>
                      <a:pt x="357" y="718"/>
                      <a:pt x="379" y="719"/>
                      <a:pt x="401" y="719"/>
                    </a:cubicBezTo>
                    <a:cubicBezTo>
                      <a:pt x="408" y="719"/>
                      <a:pt x="415" y="719"/>
                      <a:pt x="422" y="719"/>
                    </a:cubicBezTo>
                    <a:cubicBezTo>
                      <a:pt x="1004" y="719"/>
                      <a:pt x="1586" y="718"/>
                      <a:pt x="2168" y="718"/>
                    </a:cubicBezTo>
                    <a:cubicBezTo>
                      <a:pt x="2556" y="718"/>
                      <a:pt x="2944" y="718"/>
                      <a:pt x="3332" y="720"/>
                    </a:cubicBezTo>
                    <a:cubicBezTo>
                      <a:pt x="3443" y="720"/>
                      <a:pt x="3558" y="752"/>
                      <a:pt x="3666" y="789"/>
                    </a:cubicBezTo>
                    <a:cubicBezTo>
                      <a:pt x="3719" y="808"/>
                      <a:pt x="3769" y="860"/>
                      <a:pt x="3802" y="911"/>
                    </a:cubicBezTo>
                    <a:cubicBezTo>
                      <a:pt x="3862" y="1000"/>
                      <a:pt x="3838" y="1099"/>
                      <a:pt x="3763" y="1150"/>
                    </a:cubicBezTo>
                    <a:cubicBezTo>
                      <a:pt x="3730" y="1172"/>
                      <a:pt x="3700" y="1182"/>
                      <a:pt x="3670" y="1182"/>
                    </a:cubicBezTo>
                    <a:cubicBezTo>
                      <a:pt x="3622" y="1182"/>
                      <a:pt x="3577" y="1154"/>
                      <a:pt x="3531" y="1097"/>
                    </a:cubicBezTo>
                    <a:lnTo>
                      <a:pt x="3531" y="1097"/>
                    </a:lnTo>
                    <a:cubicBezTo>
                      <a:pt x="3487" y="1191"/>
                      <a:pt x="3521" y="1303"/>
                      <a:pt x="3618" y="1338"/>
                    </a:cubicBezTo>
                    <a:cubicBezTo>
                      <a:pt x="3676" y="1358"/>
                      <a:pt x="3743" y="1372"/>
                      <a:pt x="3806" y="1372"/>
                    </a:cubicBezTo>
                    <a:cubicBezTo>
                      <a:pt x="3818" y="1372"/>
                      <a:pt x="3830" y="1371"/>
                      <a:pt x="3841" y="1370"/>
                    </a:cubicBezTo>
                    <a:cubicBezTo>
                      <a:pt x="4112" y="1343"/>
                      <a:pt x="4130" y="986"/>
                      <a:pt x="3996" y="849"/>
                    </a:cubicBezTo>
                    <a:cubicBezTo>
                      <a:pt x="3923" y="773"/>
                      <a:pt x="3828" y="706"/>
                      <a:pt x="3730" y="669"/>
                    </a:cubicBezTo>
                    <a:cubicBezTo>
                      <a:pt x="3620" y="628"/>
                      <a:pt x="3496" y="624"/>
                      <a:pt x="3378" y="605"/>
                    </a:cubicBezTo>
                    <a:cubicBezTo>
                      <a:pt x="3356" y="601"/>
                      <a:pt x="3334" y="598"/>
                      <a:pt x="3290" y="592"/>
                    </a:cubicBezTo>
                    <a:cubicBezTo>
                      <a:pt x="3324" y="557"/>
                      <a:pt x="3341" y="535"/>
                      <a:pt x="3362" y="517"/>
                    </a:cubicBezTo>
                    <a:cubicBezTo>
                      <a:pt x="3470" y="422"/>
                      <a:pt x="3489" y="261"/>
                      <a:pt x="3403" y="131"/>
                    </a:cubicBezTo>
                    <a:cubicBezTo>
                      <a:pt x="3354" y="55"/>
                      <a:pt x="3235" y="1"/>
                      <a:pt x="3135" y="1"/>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 name="Google Shape;1703;p7"/>
              <p:cNvSpPr/>
              <p:nvPr/>
            </p:nvSpPr>
            <p:spPr>
              <a:xfrm>
                <a:off x="1670785" y="2510337"/>
                <a:ext cx="128194" cy="363537"/>
              </a:xfrm>
              <a:custGeom>
                <a:avLst/>
                <a:gdLst/>
                <a:ahLst/>
                <a:cxnLst/>
                <a:rect l="l" t="t" r="r" b="b"/>
                <a:pathLst>
                  <a:path w="1395" h="3956" extrusionOk="0">
                    <a:moveTo>
                      <a:pt x="434" y="0"/>
                    </a:moveTo>
                    <a:cubicBezTo>
                      <a:pt x="405" y="0"/>
                      <a:pt x="374" y="5"/>
                      <a:pt x="342" y="14"/>
                    </a:cubicBezTo>
                    <a:cubicBezTo>
                      <a:pt x="205" y="52"/>
                      <a:pt x="102" y="130"/>
                      <a:pt x="50" y="266"/>
                    </a:cubicBezTo>
                    <a:cubicBezTo>
                      <a:pt x="1" y="395"/>
                      <a:pt x="57" y="565"/>
                      <a:pt x="169" y="636"/>
                    </a:cubicBezTo>
                    <a:cubicBezTo>
                      <a:pt x="199" y="655"/>
                      <a:pt x="228" y="665"/>
                      <a:pt x="255" y="665"/>
                    </a:cubicBezTo>
                    <a:cubicBezTo>
                      <a:pt x="304" y="665"/>
                      <a:pt x="348" y="635"/>
                      <a:pt x="383" y="577"/>
                    </a:cubicBezTo>
                    <a:cubicBezTo>
                      <a:pt x="376" y="570"/>
                      <a:pt x="370" y="564"/>
                      <a:pt x="360" y="559"/>
                    </a:cubicBezTo>
                    <a:cubicBezTo>
                      <a:pt x="280" y="512"/>
                      <a:pt x="258" y="456"/>
                      <a:pt x="292" y="384"/>
                    </a:cubicBezTo>
                    <a:cubicBezTo>
                      <a:pt x="318" y="330"/>
                      <a:pt x="370" y="298"/>
                      <a:pt x="427" y="298"/>
                    </a:cubicBezTo>
                    <a:cubicBezTo>
                      <a:pt x="446" y="298"/>
                      <a:pt x="466" y="301"/>
                      <a:pt x="485" y="309"/>
                    </a:cubicBezTo>
                    <a:cubicBezTo>
                      <a:pt x="579" y="344"/>
                      <a:pt x="615" y="421"/>
                      <a:pt x="619" y="516"/>
                    </a:cubicBezTo>
                    <a:cubicBezTo>
                      <a:pt x="625" y="689"/>
                      <a:pt x="625" y="865"/>
                      <a:pt x="630" y="1039"/>
                    </a:cubicBezTo>
                    <a:cubicBezTo>
                      <a:pt x="638" y="1257"/>
                      <a:pt x="654" y="1476"/>
                      <a:pt x="657" y="1694"/>
                    </a:cubicBezTo>
                    <a:cubicBezTo>
                      <a:pt x="659" y="1791"/>
                      <a:pt x="635" y="1889"/>
                      <a:pt x="631" y="1985"/>
                    </a:cubicBezTo>
                    <a:cubicBezTo>
                      <a:pt x="626" y="2128"/>
                      <a:pt x="631" y="2270"/>
                      <a:pt x="630" y="2412"/>
                    </a:cubicBezTo>
                    <a:cubicBezTo>
                      <a:pt x="628" y="2819"/>
                      <a:pt x="614" y="3227"/>
                      <a:pt x="625" y="3633"/>
                    </a:cubicBezTo>
                    <a:cubicBezTo>
                      <a:pt x="628" y="3742"/>
                      <a:pt x="696" y="3848"/>
                      <a:pt x="734" y="3955"/>
                    </a:cubicBezTo>
                    <a:cubicBezTo>
                      <a:pt x="741" y="3952"/>
                      <a:pt x="749" y="3951"/>
                      <a:pt x="757" y="3950"/>
                    </a:cubicBezTo>
                    <a:lnTo>
                      <a:pt x="757" y="3847"/>
                    </a:lnTo>
                    <a:cubicBezTo>
                      <a:pt x="754" y="2767"/>
                      <a:pt x="753" y="1687"/>
                      <a:pt x="749" y="609"/>
                    </a:cubicBezTo>
                    <a:cubicBezTo>
                      <a:pt x="749" y="496"/>
                      <a:pt x="781" y="409"/>
                      <a:pt x="888" y="363"/>
                    </a:cubicBezTo>
                    <a:cubicBezTo>
                      <a:pt x="916" y="351"/>
                      <a:pt x="945" y="345"/>
                      <a:pt x="973" y="345"/>
                    </a:cubicBezTo>
                    <a:cubicBezTo>
                      <a:pt x="1063" y="345"/>
                      <a:pt x="1145" y="403"/>
                      <a:pt x="1165" y="498"/>
                    </a:cubicBezTo>
                    <a:cubicBezTo>
                      <a:pt x="1173" y="543"/>
                      <a:pt x="1165" y="612"/>
                      <a:pt x="1135" y="640"/>
                    </a:cubicBezTo>
                    <a:cubicBezTo>
                      <a:pt x="1101" y="668"/>
                      <a:pt x="1037" y="666"/>
                      <a:pt x="985" y="672"/>
                    </a:cubicBezTo>
                    <a:cubicBezTo>
                      <a:pt x="985" y="672"/>
                      <a:pt x="984" y="672"/>
                      <a:pt x="984" y="672"/>
                    </a:cubicBezTo>
                    <a:cubicBezTo>
                      <a:pt x="968" y="672"/>
                      <a:pt x="950" y="658"/>
                      <a:pt x="925" y="647"/>
                    </a:cubicBezTo>
                    <a:lnTo>
                      <a:pt x="925" y="647"/>
                    </a:lnTo>
                    <a:cubicBezTo>
                      <a:pt x="938" y="735"/>
                      <a:pt x="995" y="767"/>
                      <a:pt x="1060" y="785"/>
                    </a:cubicBezTo>
                    <a:cubicBezTo>
                      <a:pt x="1090" y="794"/>
                      <a:pt x="1121" y="799"/>
                      <a:pt x="1150" y="799"/>
                    </a:cubicBezTo>
                    <a:cubicBezTo>
                      <a:pt x="1207" y="799"/>
                      <a:pt x="1260" y="779"/>
                      <a:pt x="1299" y="725"/>
                    </a:cubicBezTo>
                    <a:cubicBezTo>
                      <a:pt x="1388" y="600"/>
                      <a:pt x="1394" y="460"/>
                      <a:pt x="1336" y="320"/>
                    </a:cubicBezTo>
                    <a:cubicBezTo>
                      <a:pt x="1281" y="187"/>
                      <a:pt x="1178" y="104"/>
                      <a:pt x="1033" y="87"/>
                    </a:cubicBezTo>
                    <a:cubicBezTo>
                      <a:pt x="1017" y="85"/>
                      <a:pt x="1002" y="84"/>
                      <a:pt x="988" y="84"/>
                    </a:cubicBezTo>
                    <a:cubicBezTo>
                      <a:pt x="888" y="84"/>
                      <a:pt x="819" y="132"/>
                      <a:pt x="765" y="233"/>
                    </a:cubicBezTo>
                    <a:cubicBezTo>
                      <a:pt x="754" y="254"/>
                      <a:pt x="738" y="275"/>
                      <a:pt x="713" y="315"/>
                    </a:cubicBezTo>
                    <a:cubicBezTo>
                      <a:pt x="693" y="259"/>
                      <a:pt x="680" y="224"/>
                      <a:pt x="669" y="189"/>
                    </a:cubicBezTo>
                    <a:cubicBezTo>
                      <a:pt x="628" y="66"/>
                      <a:pt x="545" y="0"/>
                      <a:pt x="434"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 name="Google Shape;1704;p7"/>
              <p:cNvSpPr/>
              <p:nvPr/>
            </p:nvSpPr>
            <p:spPr>
              <a:xfrm>
                <a:off x="1582565" y="2504915"/>
                <a:ext cx="1131871" cy="1146390"/>
              </a:xfrm>
              <a:custGeom>
                <a:avLst/>
                <a:gdLst/>
                <a:ahLst/>
                <a:cxnLst/>
                <a:rect l="l" t="t" r="r" b="b"/>
                <a:pathLst>
                  <a:path w="12317" h="12475" extrusionOk="0">
                    <a:moveTo>
                      <a:pt x="1526" y="2127"/>
                    </a:moveTo>
                    <a:lnTo>
                      <a:pt x="1526" y="3567"/>
                    </a:lnTo>
                    <a:cubicBezTo>
                      <a:pt x="1332" y="3119"/>
                      <a:pt x="1033" y="2724"/>
                      <a:pt x="883" y="2240"/>
                    </a:cubicBezTo>
                    <a:lnTo>
                      <a:pt x="883" y="2240"/>
                    </a:lnTo>
                    <a:cubicBezTo>
                      <a:pt x="981" y="2286"/>
                      <a:pt x="1071" y="2309"/>
                      <a:pt x="1156" y="2309"/>
                    </a:cubicBezTo>
                    <a:cubicBezTo>
                      <a:pt x="1292" y="2309"/>
                      <a:pt x="1413" y="2250"/>
                      <a:pt x="1526" y="2127"/>
                    </a:cubicBezTo>
                    <a:close/>
                    <a:moveTo>
                      <a:pt x="1394" y="58"/>
                    </a:moveTo>
                    <a:cubicBezTo>
                      <a:pt x="1505" y="58"/>
                      <a:pt x="1588" y="124"/>
                      <a:pt x="1629" y="247"/>
                    </a:cubicBezTo>
                    <a:cubicBezTo>
                      <a:pt x="1640" y="282"/>
                      <a:pt x="1653" y="317"/>
                      <a:pt x="1673" y="373"/>
                    </a:cubicBezTo>
                    <a:cubicBezTo>
                      <a:pt x="1698" y="333"/>
                      <a:pt x="1714" y="312"/>
                      <a:pt x="1725" y="291"/>
                    </a:cubicBezTo>
                    <a:cubicBezTo>
                      <a:pt x="1779" y="189"/>
                      <a:pt x="1848" y="141"/>
                      <a:pt x="1948" y="141"/>
                    </a:cubicBezTo>
                    <a:cubicBezTo>
                      <a:pt x="1962" y="141"/>
                      <a:pt x="1977" y="142"/>
                      <a:pt x="1993" y="144"/>
                    </a:cubicBezTo>
                    <a:cubicBezTo>
                      <a:pt x="2138" y="162"/>
                      <a:pt x="2241" y="245"/>
                      <a:pt x="2296" y="378"/>
                    </a:cubicBezTo>
                    <a:cubicBezTo>
                      <a:pt x="2354" y="518"/>
                      <a:pt x="2348" y="658"/>
                      <a:pt x="2259" y="783"/>
                    </a:cubicBezTo>
                    <a:cubicBezTo>
                      <a:pt x="2220" y="837"/>
                      <a:pt x="2167" y="857"/>
                      <a:pt x="2110" y="857"/>
                    </a:cubicBezTo>
                    <a:cubicBezTo>
                      <a:pt x="2081" y="857"/>
                      <a:pt x="2050" y="852"/>
                      <a:pt x="2020" y="843"/>
                    </a:cubicBezTo>
                    <a:cubicBezTo>
                      <a:pt x="1955" y="825"/>
                      <a:pt x="1898" y="793"/>
                      <a:pt x="1885" y="705"/>
                    </a:cubicBezTo>
                    <a:lnTo>
                      <a:pt x="1885" y="705"/>
                    </a:lnTo>
                    <a:cubicBezTo>
                      <a:pt x="1910" y="716"/>
                      <a:pt x="1928" y="730"/>
                      <a:pt x="1944" y="730"/>
                    </a:cubicBezTo>
                    <a:cubicBezTo>
                      <a:pt x="1944" y="730"/>
                      <a:pt x="1945" y="730"/>
                      <a:pt x="1945" y="730"/>
                    </a:cubicBezTo>
                    <a:cubicBezTo>
                      <a:pt x="1997" y="724"/>
                      <a:pt x="2061" y="726"/>
                      <a:pt x="2095" y="696"/>
                    </a:cubicBezTo>
                    <a:cubicBezTo>
                      <a:pt x="2125" y="670"/>
                      <a:pt x="2133" y="601"/>
                      <a:pt x="2125" y="556"/>
                    </a:cubicBezTo>
                    <a:cubicBezTo>
                      <a:pt x="2105" y="461"/>
                      <a:pt x="2023" y="403"/>
                      <a:pt x="1933" y="403"/>
                    </a:cubicBezTo>
                    <a:cubicBezTo>
                      <a:pt x="1905" y="403"/>
                      <a:pt x="1876" y="409"/>
                      <a:pt x="1848" y="421"/>
                    </a:cubicBezTo>
                    <a:cubicBezTo>
                      <a:pt x="1741" y="467"/>
                      <a:pt x="1709" y="554"/>
                      <a:pt x="1709" y="665"/>
                    </a:cubicBezTo>
                    <a:cubicBezTo>
                      <a:pt x="1713" y="1745"/>
                      <a:pt x="1714" y="2824"/>
                      <a:pt x="1717" y="3904"/>
                    </a:cubicBezTo>
                    <a:cubicBezTo>
                      <a:pt x="1717" y="3939"/>
                      <a:pt x="1717" y="3974"/>
                      <a:pt x="1718" y="4007"/>
                    </a:cubicBezTo>
                    <a:cubicBezTo>
                      <a:pt x="1710" y="4010"/>
                      <a:pt x="1702" y="4011"/>
                      <a:pt x="1694" y="4012"/>
                    </a:cubicBezTo>
                    <a:cubicBezTo>
                      <a:pt x="1656" y="3906"/>
                      <a:pt x="1588" y="3799"/>
                      <a:pt x="1585" y="3691"/>
                    </a:cubicBezTo>
                    <a:cubicBezTo>
                      <a:pt x="1574" y="3284"/>
                      <a:pt x="1588" y="2876"/>
                      <a:pt x="1590" y="2470"/>
                    </a:cubicBezTo>
                    <a:cubicBezTo>
                      <a:pt x="1591" y="2328"/>
                      <a:pt x="1586" y="2186"/>
                      <a:pt x="1591" y="2043"/>
                    </a:cubicBezTo>
                    <a:cubicBezTo>
                      <a:pt x="1595" y="1946"/>
                      <a:pt x="1619" y="1848"/>
                      <a:pt x="1617" y="1752"/>
                    </a:cubicBezTo>
                    <a:cubicBezTo>
                      <a:pt x="1614" y="1533"/>
                      <a:pt x="1598" y="1315"/>
                      <a:pt x="1590" y="1097"/>
                    </a:cubicBezTo>
                    <a:cubicBezTo>
                      <a:pt x="1585" y="923"/>
                      <a:pt x="1585" y="747"/>
                      <a:pt x="1579" y="573"/>
                    </a:cubicBezTo>
                    <a:cubicBezTo>
                      <a:pt x="1575" y="479"/>
                      <a:pt x="1539" y="402"/>
                      <a:pt x="1445" y="366"/>
                    </a:cubicBezTo>
                    <a:cubicBezTo>
                      <a:pt x="1426" y="358"/>
                      <a:pt x="1406" y="355"/>
                      <a:pt x="1387" y="355"/>
                    </a:cubicBezTo>
                    <a:cubicBezTo>
                      <a:pt x="1330" y="355"/>
                      <a:pt x="1278" y="387"/>
                      <a:pt x="1252" y="442"/>
                    </a:cubicBezTo>
                    <a:cubicBezTo>
                      <a:pt x="1218" y="514"/>
                      <a:pt x="1240" y="570"/>
                      <a:pt x="1320" y="617"/>
                    </a:cubicBezTo>
                    <a:cubicBezTo>
                      <a:pt x="1330" y="622"/>
                      <a:pt x="1336" y="628"/>
                      <a:pt x="1343" y="634"/>
                    </a:cubicBezTo>
                    <a:cubicBezTo>
                      <a:pt x="1308" y="693"/>
                      <a:pt x="1264" y="723"/>
                      <a:pt x="1215" y="723"/>
                    </a:cubicBezTo>
                    <a:cubicBezTo>
                      <a:pt x="1188" y="723"/>
                      <a:pt x="1159" y="713"/>
                      <a:pt x="1129" y="694"/>
                    </a:cubicBezTo>
                    <a:cubicBezTo>
                      <a:pt x="1017" y="623"/>
                      <a:pt x="961" y="453"/>
                      <a:pt x="1010" y="324"/>
                    </a:cubicBezTo>
                    <a:cubicBezTo>
                      <a:pt x="1062" y="188"/>
                      <a:pt x="1165" y="109"/>
                      <a:pt x="1302" y="72"/>
                    </a:cubicBezTo>
                    <a:cubicBezTo>
                      <a:pt x="1334" y="63"/>
                      <a:pt x="1365" y="58"/>
                      <a:pt x="1394" y="58"/>
                    </a:cubicBezTo>
                    <a:close/>
                    <a:moveTo>
                      <a:pt x="5488" y="9255"/>
                    </a:moveTo>
                    <a:cubicBezTo>
                      <a:pt x="5532" y="9255"/>
                      <a:pt x="5577" y="9255"/>
                      <a:pt x="5621" y="9257"/>
                    </a:cubicBezTo>
                    <a:cubicBezTo>
                      <a:pt x="6179" y="9272"/>
                      <a:pt x="6696" y="9450"/>
                      <a:pt x="7182" y="9712"/>
                    </a:cubicBezTo>
                    <a:cubicBezTo>
                      <a:pt x="7488" y="9876"/>
                      <a:pt x="7782" y="10060"/>
                      <a:pt x="8078" y="10243"/>
                    </a:cubicBezTo>
                    <a:cubicBezTo>
                      <a:pt x="8593" y="10562"/>
                      <a:pt x="9147" y="10710"/>
                      <a:pt x="9732" y="10710"/>
                    </a:cubicBezTo>
                    <a:cubicBezTo>
                      <a:pt x="9850" y="10710"/>
                      <a:pt x="9969" y="10704"/>
                      <a:pt x="10089" y="10692"/>
                    </a:cubicBezTo>
                    <a:cubicBezTo>
                      <a:pt x="10247" y="10677"/>
                      <a:pt x="10404" y="10634"/>
                      <a:pt x="10565" y="10599"/>
                    </a:cubicBezTo>
                    <a:lnTo>
                      <a:pt x="10565" y="10599"/>
                    </a:lnTo>
                    <a:cubicBezTo>
                      <a:pt x="10440" y="10701"/>
                      <a:pt x="10314" y="10792"/>
                      <a:pt x="10158" y="10834"/>
                    </a:cubicBezTo>
                    <a:cubicBezTo>
                      <a:pt x="9972" y="10884"/>
                      <a:pt x="9785" y="10905"/>
                      <a:pt x="9598" y="10905"/>
                    </a:cubicBezTo>
                    <a:cubicBezTo>
                      <a:pt x="9421" y="10905"/>
                      <a:pt x="9244" y="10886"/>
                      <a:pt x="9068" y="10855"/>
                    </a:cubicBezTo>
                    <a:cubicBezTo>
                      <a:pt x="8639" y="10778"/>
                      <a:pt x="8246" y="10596"/>
                      <a:pt x="7870" y="10379"/>
                    </a:cubicBezTo>
                    <a:cubicBezTo>
                      <a:pt x="7644" y="10250"/>
                      <a:pt x="7429" y="10104"/>
                      <a:pt x="7198" y="9987"/>
                    </a:cubicBezTo>
                    <a:cubicBezTo>
                      <a:pt x="6636" y="9705"/>
                      <a:pt x="6048" y="9562"/>
                      <a:pt x="5432" y="9562"/>
                    </a:cubicBezTo>
                    <a:cubicBezTo>
                      <a:pt x="5277" y="9562"/>
                      <a:pt x="5121" y="9571"/>
                      <a:pt x="4962" y="9589"/>
                    </a:cubicBezTo>
                    <a:cubicBezTo>
                      <a:pt x="4592" y="9631"/>
                      <a:pt x="4269" y="9756"/>
                      <a:pt x="3979" y="9992"/>
                    </a:cubicBezTo>
                    <a:cubicBezTo>
                      <a:pt x="3712" y="10209"/>
                      <a:pt x="3430" y="10409"/>
                      <a:pt x="3148" y="10606"/>
                    </a:cubicBezTo>
                    <a:cubicBezTo>
                      <a:pt x="2809" y="10840"/>
                      <a:pt x="2433" y="10946"/>
                      <a:pt x="2032" y="10946"/>
                    </a:cubicBezTo>
                    <a:cubicBezTo>
                      <a:pt x="1979" y="10946"/>
                      <a:pt x="1926" y="10944"/>
                      <a:pt x="1872" y="10940"/>
                    </a:cubicBezTo>
                    <a:cubicBezTo>
                      <a:pt x="1776" y="10933"/>
                      <a:pt x="1714" y="10871"/>
                      <a:pt x="1647" y="10816"/>
                    </a:cubicBezTo>
                    <a:cubicBezTo>
                      <a:pt x="1659" y="10814"/>
                      <a:pt x="1671" y="10813"/>
                      <a:pt x="1682" y="10813"/>
                    </a:cubicBezTo>
                    <a:cubicBezTo>
                      <a:pt x="1696" y="10813"/>
                      <a:pt x="1709" y="10815"/>
                      <a:pt x="1723" y="10816"/>
                    </a:cubicBezTo>
                    <a:cubicBezTo>
                      <a:pt x="1805" y="10827"/>
                      <a:pt x="1885" y="10832"/>
                      <a:pt x="1964" y="10832"/>
                    </a:cubicBezTo>
                    <a:cubicBezTo>
                      <a:pt x="2320" y="10832"/>
                      <a:pt x="2650" y="10725"/>
                      <a:pt x="2953" y="10518"/>
                    </a:cubicBezTo>
                    <a:cubicBezTo>
                      <a:pt x="3123" y="10403"/>
                      <a:pt x="3279" y="10270"/>
                      <a:pt x="3439" y="10142"/>
                    </a:cubicBezTo>
                    <a:cubicBezTo>
                      <a:pt x="3655" y="9970"/>
                      <a:pt x="3856" y="9776"/>
                      <a:pt x="4083" y="9623"/>
                    </a:cubicBezTo>
                    <a:cubicBezTo>
                      <a:pt x="4507" y="9335"/>
                      <a:pt x="4990" y="9255"/>
                      <a:pt x="5488" y="9255"/>
                    </a:cubicBezTo>
                    <a:close/>
                    <a:moveTo>
                      <a:pt x="5506" y="9620"/>
                    </a:moveTo>
                    <a:cubicBezTo>
                      <a:pt x="6182" y="9620"/>
                      <a:pt x="6809" y="9821"/>
                      <a:pt x="7403" y="10158"/>
                    </a:cubicBezTo>
                    <a:cubicBezTo>
                      <a:pt x="7689" y="10323"/>
                      <a:pt x="7972" y="10496"/>
                      <a:pt x="8268" y="10642"/>
                    </a:cubicBezTo>
                    <a:cubicBezTo>
                      <a:pt x="8591" y="10802"/>
                      <a:pt x="8930" y="10932"/>
                      <a:pt x="9299" y="10947"/>
                    </a:cubicBezTo>
                    <a:cubicBezTo>
                      <a:pt x="9367" y="10949"/>
                      <a:pt x="9434" y="10950"/>
                      <a:pt x="9502" y="10950"/>
                    </a:cubicBezTo>
                    <a:cubicBezTo>
                      <a:pt x="9619" y="10950"/>
                      <a:pt x="9735" y="10948"/>
                      <a:pt x="9850" y="10948"/>
                    </a:cubicBezTo>
                    <a:cubicBezTo>
                      <a:pt x="9852" y="10954"/>
                      <a:pt x="9852" y="10961"/>
                      <a:pt x="9853" y="10967"/>
                    </a:cubicBezTo>
                    <a:cubicBezTo>
                      <a:pt x="9830" y="10974"/>
                      <a:pt x="9809" y="10985"/>
                      <a:pt x="9786" y="10992"/>
                    </a:cubicBezTo>
                    <a:cubicBezTo>
                      <a:pt x="9518" y="11071"/>
                      <a:pt x="9247" y="11113"/>
                      <a:pt x="8973" y="11113"/>
                    </a:cubicBezTo>
                    <a:cubicBezTo>
                      <a:pt x="8858" y="11113"/>
                      <a:pt x="8742" y="11105"/>
                      <a:pt x="8626" y="11090"/>
                    </a:cubicBezTo>
                    <a:cubicBezTo>
                      <a:pt x="8366" y="11056"/>
                      <a:pt x="8103" y="11020"/>
                      <a:pt x="7870" y="10889"/>
                    </a:cubicBezTo>
                    <a:cubicBezTo>
                      <a:pt x="7335" y="10587"/>
                      <a:pt x="6775" y="10446"/>
                      <a:pt x="6199" y="10446"/>
                    </a:cubicBezTo>
                    <a:cubicBezTo>
                      <a:pt x="5924" y="10446"/>
                      <a:pt x="5644" y="10478"/>
                      <a:pt x="5362" y="10541"/>
                    </a:cubicBezTo>
                    <a:cubicBezTo>
                      <a:pt x="4909" y="10641"/>
                      <a:pt x="4468" y="10807"/>
                      <a:pt x="4024" y="10956"/>
                    </a:cubicBezTo>
                    <a:cubicBezTo>
                      <a:pt x="3673" y="11073"/>
                      <a:pt x="3320" y="11169"/>
                      <a:pt x="2950" y="11206"/>
                    </a:cubicBezTo>
                    <a:cubicBezTo>
                      <a:pt x="2885" y="11212"/>
                      <a:pt x="2821" y="11216"/>
                      <a:pt x="2758" y="11216"/>
                    </a:cubicBezTo>
                    <a:cubicBezTo>
                      <a:pt x="2485" y="11216"/>
                      <a:pt x="2224" y="11154"/>
                      <a:pt x="1975" y="11024"/>
                    </a:cubicBezTo>
                    <a:cubicBezTo>
                      <a:pt x="1964" y="11020"/>
                      <a:pt x="1958" y="11010"/>
                      <a:pt x="1943" y="10997"/>
                    </a:cubicBezTo>
                    <a:cubicBezTo>
                      <a:pt x="1963" y="10994"/>
                      <a:pt x="1971" y="10993"/>
                      <a:pt x="1978" y="10993"/>
                    </a:cubicBezTo>
                    <a:cubicBezTo>
                      <a:pt x="1996" y="10993"/>
                      <a:pt x="2014" y="10994"/>
                      <a:pt x="2032" y="10994"/>
                    </a:cubicBezTo>
                    <a:cubicBezTo>
                      <a:pt x="2475" y="10994"/>
                      <a:pt x="2881" y="10871"/>
                      <a:pt x="3243" y="10610"/>
                    </a:cubicBezTo>
                    <a:cubicBezTo>
                      <a:pt x="3538" y="10394"/>
                      <a:pt x="3832" y="10177"/>
                      <a:pt x="4125" y="9955"/>
                    </a:cubicBezTo>
                    <a:cubicBezTo>
                      <a:pt x="4326" y="9802"/>
                      <a:pt x="4548" y="9704"/>
                      <a:pt x="4797" y="9672"/>
                    </a:cubicBezTo>
                    <a:cubicBezTo>
                      <a:pt x="4940" y="9654"/>
                      <a:pt x="5080" y="9644"/>
                      <a:pt x="5222" y="9632"/>
                    </a:cubicBezTo>
                    <a:cubicBezTo>
                      <a:pt x="5317" y="9624"/>
                      <a:pt x="5412" y="9620"/>
                      <a:pt x="5506" y="9620"/>
                    </a:cubicBezTo>
                    <a:close/>
                    <a:moveTo>
                      <a:pt x="11300" y="10579"/>
                    </a:moveTo>
                    <a:cubicBezTo>
                      <a:pt x="11400" y="10579"/>
                      <a:pt x="11519" y="10633"/>
                      <a:pt x="11568" y="10709"/>
                    </a:cubicBezTo>
                    <a:cubicBezTo>
                      <a:pt x="11654" y="10839"/>
                      <a:pt x="11635" y="11000"/>
                      <a:pt x="11527" y="11095"/>
                    </a:cubicBezTo>
                    <a:cubicBezTo>
                      <a:pt x="11506" y="11113"/>
                      <a:pt x="11489" y="11135"/>
                      <a:pt x="11455" y="11170"/>
                    </a:cubicBezTo>
                    <a:cubicBezTo>
                      <a:pt x="11499" y="11176"/>
                      <a:pt x="11521" y="11179"/>
                      <a:pt x="11543" y="11183"/>
                    </a:cubicBezTo>
                    <a:cubicBezTo>
                      <a:pt x="11661" y="11202"/>
                      <a:pt x="11785" y="11206"/>
                      <a:pt x="11895" y="11247"/>
                    </a:cubicBezTo>
                    <a:cubicBezTo>
                      <a:pt x="11993" y="11284"/>
                      <a:pt x="12088" y="11351"/>
                      <a:pt x="12161" y="11427"/>
                    </a:cubicBezTo>
                    <a:cubicBezTo>
                      <a:pt x="12295" y="11564"/>
                      <a:pt x="12277" y="11921"/>
                      <a:pt x="12006" y="11948"/>
                    </a:cubicBezTo>
                    <a:cubicBezTo>
                      <a:pt x="11995" y="11949"/>
                      <a:pt x="11983" y="11950"/>
                      <a:pt x="11971" y="11950"/>
                    </a:cubicBezTo>
                    <a:cubicBezTo>
                      <a:pt x="11908" y="11950"/>
                      <a:pt x="11841" y="11936"/>
                      <a:pt x="11783" y="11916"/>
                    </a:cubicBezTo>
                    <a:cubicBezTo>
                      <a:pt x="11686" y="11881"/>
                      <a:pt x="11652" y="11769"/>
                      <a:pt x="11696" y="11675"/>
                    </a:cubicBezTo>
                    <a:lnTo>
                      <a:pt x="11696" y="11675"/>
                    </a:lnTo>
                    <a:cubicBezTo>
                      <a:pt x="11742" y="11732"/>
                      <a:pt x="11787" y="11760"/>
                      <a:pt x="11835" y="11760"/>
                    </a:cubicBezTo>
                    <a:cubicBezTo>
                      <a:pt x="11865" y="11760"/>
                      <a:pt x="11895" y="11750"/>
                      <a:pt x="11928" y="11728"/>
                    </a:cubicBezTo>
                    <a:cubicBezTo>
                      <a:pt x="12003" y="11677"/>
                      <a:pt x="12027" y="11578"/>
                      <a:pt x="11967" y="11489"/>
                    </a:cubicBezTo>
                    <a:cubicBezTo>
                      <a:pt x="11934" y="11438"/>
                      <a:pt x="11884" y="11386"/>
                      <a:pt x="11831" y="11367"/>
                    </a:cubicBezTo>
                    <a:cubicBezTo>
                      <a:pt x="11723" y="11330"/>
                      <a:pt x="11608" y="11298"/>
                      <a:pt x="11497" y="11298"/>
                    </a:cubicBezTo>
                    <a:cubicBezTo>
                      <a:pt x="11109" y="11296"/>
                      <a:pt x="10721" y="11296"/>
                      <a:pt x="10333" y="11296"/>
                    </a:cubicBezTo>
                    <a:cubicBezTo>
                      <a:pt x="9751" y="11296"/>
                      <a:pt x="9169" y="11297"/>
                      <a:pt x="8587" y="11297"/>
                    </a:cubicBezTo>
                    <a:cubicBezTo>
                      <a:pt x="8580" y="11297"/>
                      <a:pt x="8573" y="11297"/>
                      <a:pt x="8566" y="11297"/>
                    </a:cubicBezTo>
                    <a:cubicBezTo>
                      <a:pt x="8544" y="11297"/>
                      <a:pt x="8522" y="11296"/>
                      <a:pt x="8506" y="11286"/>
                    </a:cubicBezTo>
                    <a:cubicBezTo>
                      <a:pt x="8392" y="11215"/>
                      <a:pt x="8279" y="11140"/>
                      <a:pt x="8169" y="11070"/>
                    </a:cubicBezTo>
                    <a:cubicBezTo>
                      <a:pt x="8171" y="11065"/>
                      <a:pt x="8173" y="11061"/>
                      <a:pt x="8175" y="11056"/>
                    </a:cubicBezTo>
                    <a:cubicBezTo>
                      <a:pt x="8190" y="11060"/>
                      <a:pt x="8206" y="11062"/>
                      <a:pt x="8221" y="11066"/>
                    </a:cubicBezTo>
                    <a:cubicBezTo>
                      <a:pt x="8479" y="11135"/>
                      <a:pt x="8740" y="11168"/>
                      <a:pt x="9004" y="11168"/>
                    </a:cubicBezTo>
                    <a:cubicBezTo>
                      <a:pt x="9111" y="11168"/>
                      <a:pt x="9219" y="11163"/>
                      <a:pt x="9327" y="11152"/>
                    </a:cubicBezTo>
                    <a:cubicBezTo>
                      <a:pt x="9465" y="11138"/>
                      <a:pt x="9605" y="11122"/>
                      <a:pt x="9743" y="11121"/>
                    </a:cubicBezTo>
                    <a:cubicBezTo>
                      <a:pt x="9905" y="11120"/>
                      <a:pt x="10068" y="11119"/>
                      <a:pt x="10231" y="11119"/>
                    </a:cubicBezTo>
                    <a:cubicBezTo>
                      <a:pt x="10557" y="11119"/>
                      <a:pt x="10883" y="11121"/>
                      <a:pt x="11210" y="11121"/>
                    </a:cubicBezTo>
                    <a:cubicBezTo>
                      <a:pt x="11349" y="11121"/>
                      <a:pt x="11439" y="11042"/>
                      <a:pt x="11440" y="10921"/>
                    </a:cubicBezTo>
                    <a:cubicBezTo>
                      <a:pt x="11440" y="10801"/>
                      <a:pt x="11351" y="10719"/>
                      <a:pt x="11221" y="10715"/>
                    </a:cubicBezTo>
                    <a:cubicBezTo>
                      <a:pt x="11196" y="10715"/>
                      <a:pt x="11172" y="10699"/>
                      <a:pt x="11148" y="10689"/>
                    </a:cubicBezTo>
                    <a:cubicBezTo>
                      <a:pt x="11165" y="10658"/>
                      <a:pt x="11177" y="10615"/>
                      <a:pt x="11205" y="10600"/>
                    </a:cubicBezTo>
                    <a:cubicBezTo>
                      <a:pt x="11232" y="10586"/>
                      <a:pt x="11265" y="10579"/>
                      <a:pt x="11300" y="10579"/>
                    </a:cubicBezTo>
                    <a:close/>
                    <a:moveTo>
                      <a:pt x="1052" y="1420"/>
                    </a:moveTo>
                    <a:cubicBezTo>
                      <a:pt x="1106" y="1420"/>
                      <a:pt x="1156" y="1440"/>
                      <a:pt x="1194" y="1482"/>
                    </a:cubicBezTo>
                    <a:cubicBezTo>
                      <a:pt x="1168" y="1478"/>
                      <a:pt x="1144" y="1477"/>
                      <a:pt x="1120" y="1477"/>
                    </a:cubicBezTo>
                    <a:cubicBezTo>
                      <a:pt x="874" y="1477"/>
                      <a:pt x="727" y="1634"/>
                      <a:pt x="731" y="1897"/>
                    </a:cubicBezTo>
                    <a:cubicBezTo>
                      <a:pt x="737" y="2125"/>
                      <a:pt x="822" y="2336"/>
                      <a:pt x="904" y="2542"/>
                    </a:cubicBezTo>
                    <a:cubicBezTo>
                      <a:pt x="959" y="2679"/>
                      <a:pt x="1046" y="2801"/>
                      <a:pt x="1116" y="2931"/>
                    </a:cubicBezTo>
                    <a:cubicBezTo>
                      <a:pt x="1410" y="3482"/>
                      <a:pt x="1677" y="4046"/>
                      <a:pt x="1828" y="4655"/>
                    </a:cubicBezTo>
                    <a:cubicBezTo>
                      <a:pt x="2033" y="5473"/>
                      <a:pt x="1995" y="6297"/>
                      <a:pt x="1785" y="7105"/>
                    </a:cubicBezTo>
                    <a:cubicBezTo>
                      <a:pt x="1658" y="7589"/>
                      <a:pt x="1457" y="8054"/>
                      <a:pt x="1285" y="8526"/>
                    </a:cubicBezTo>
                    <a:cubicBezTo>
                      <a:pt x="1121" y="8975"/>
                      <a:pt x="979" y="9425"/>
                      <a:pt x="996" y="9914"/>
                    </a:cubicBezTo>
                    <a:cubicBezTo>
                      <a:pt x="1002" y="10085"/>
                      <a:pt x="1039" y="10238"/>
                      <a:pt x="1129" y="10379"/>
                    </a:cubicBezTo>
                    <a:cubicBezTo>
                      <a:pt x="1429" y="10858"/>
                      <a:pt x="1881" y="11116"/>
                      <a:pt x="2412" y="11248"/>
                    </a:cubicBezTo>
                    <a:cubicBezTo>
                      <a:pt x="2533" y="11279"/>
                      <a:pt x="2656" y="11292"/>
                      <a:pt x="2778" y="11292"/>
                    </a:cubicBezTo>
                    <a:cubicBezTo>
                      <a:pt x="2980" y="11292"/>
                      <a:pt x="3182" y="11256"/>
                      <a:pt x="3378" y="11205"/>
                    </a:cubicBezTo>
                    <a:cubicBezTo>
                      <a:pt x="3825" y="11087"/>
                      <a:pt x="4264" y="10943"/>
                      <a:pt x="4702" y="10797"/>
                    </a:cubicBezTo>
                    <a:cubicBezTo>
                      <a:pt x="5177" y="10635"/>
                      <a:pt x="5654" y="10518"/>
                      <a:pt x="6157" y="10518"/>
                    </a:cubicBezTo>
                    <a:cubicBezTo>
                      <a:pt x="6215" y="10518"/>
                      <a:pt x="6273" y="10520"/>
                      <a:pt x="6331" y="10523"/>
                    </a:cubicBezTo>
                    <a:cubicBezTo>
                      <a:pt x="6879" y="10553"/>
                      <a:pt x="7391" y="10680"/>
                      <a:pt x="7859" y="10964"/>
                    </a:cubicBezTo>
                    <a:cubicBezTo>
                      <a:pt x="8205" y="11175"/>
                      <a:pt x="8542" y="11397"/>
                      <a:pt x="8881" y="11618"/>
                    </a:cubicBezTo>
                    <a:cubicBezTo>
                      <a:pt x="9234" y="11846"/>
                      <a:pt x="9615" y="12007"/>
                      <a:pt x="10025" y="12092"/>
                    </a:cubicBezTo>
                    <a:cubicBezTo>
                      <a:pt x="10144" y="12116"/>
                      <a:pt x="10268" y="12116"/>
                      <a:pt x="10405" y="12129"/>
                    </a:cubicBezTo>
                    <a:cubicBezTo>
                      <a:pt x="10365" y="12139"/>
                      <a:pt x="10339" y="12147"/>
                      <a:pt x="10313" y="12151"/>
                    </a:cubicBezTo>
                    <a:cubicBezTo>
                      <a:pt x="10227" y="12165"/>
                      <a:pt x="10142" y="12172"/>
                      <a:pt x="10058" y="12172"/>
                    </a:cubicBezTo>
                    <a:cubicBezTo>
                      <a:pt x="9852" y="12172"/>
                      <a:pt x="9649" y="12131"/>
                      <a:pt x="9451" y="12061"/>
                    </a:cubicBezTo>
                    <a:cubicBezTo>
                      <a:pt x="8959" y="11886"/>
                      <a:pt x="8500" y="11644"/>
                      <a:pt x="8053" y="11377"/>
                    </a:cubicBezTo>
                    <a:cubicBezTo>
                      <a:pt x="7481" y="11037"/>
                      <a:pt x="6871" y="10874"/>
                      <a:pt x="6223" y="10874"/>
                    </a:cubicBezTo>
                    <a:cubicBezTo>
                      <a:pt x="6124" y="10874"/>
                      <a:pt x="6024" y="10878"/>
                      <a:pt x="5923" y="10886"/>
                    </a:cubicBezTo>
                    <a:cubicBezTo>
                      <a:pt x="5214" y="10938"/>
                      <a:pt x="4523" y="11093"/>
                      <a:pt x="3846" y="11303"/>
                    </a:cubicBezTo>
                    <a:cubicBezTo>
                      <a:pt x="3540" y="11397"/>
                      <a:pt x="3233" y="11460"/>
                      <a:pt x="2918" y="11460"/>
                    </a:cubicBezTo>
                    <a:cubicBezTo>
                      <a:pt x="2827" y="11460"/>
                      <a:pt x="2735" y="11455"/>
                      <a:pt x="2642" y="11443"/>
                    </a:cubicBezTo>
                    <a:cubicBezTo>
                      <a:pt x="2053" y="11371"/>
                      <a:pt x="1542" y="11147"/>
                      <a:pt x="1142" y="10700"/>
                    </a:cubicBezTo>
                    <a:cubicBezTo>
                      <a:pt x="1053" y="10600"/>
                      <a:pt x="971" y="10484"/>
                      <a:pt x="914" y="10363"/>
                    </a:cubicBezTo>
                    <a:cubicBezTo>
                      <a:pt x="722" y="9952"/>
                      <a:pt x="708" y="9517"/>
                      <a:pt x="764" y="9077"/>
                    </a:cubicBezTo>
                    <a:cubicBezTo>
                      <a:pt x="826" y="8599"/>
                      <a:pt x="1001" y="8158"/>
                      <a:pt x="1213" y="7729"/>
                    </a:cubicBezTo>
                    <a:cubicBezTo>
                      <a:pt x="1309" y="7537"/>
                      <a:pt x="1412" y="7344"/>
                      <a:pt x="1475" y="7140"/>
                    </a:cubicBezTo>
                    <a:cubicBezTo>
                      <a:pt x="1556" y="6881"/>
                      <a:pt x="1612" y="6612"/>
                      <a:pt x="1657" y="6344"/>
                    </a:cubicBezTo>
                    <a:cubicBezTo>
                      <a:pt x="1723" y="5961"/>
                      <a:pt x="1693" y="5576"/>
                      <a:pt x="1646" y="5192"/>
                    </a:cubicBezTo>
                    <a:cubicBezTo>
                      <a:pt x="1537" y="4307"/>
                      <a:pt x="1304" y="3462"/>
                      <a:pt x="870" y="2678"/>
                    </a:cubicBezTo>
                    <a:cubicBezTo>
                      <a:pt x="767" y="2492"/>
                      <a:pt x="699" y="2294"/>
                      <a:pt x="666" y="2084"/>
                    </a:cubicBezTo>
                    <a:cubicBezTo>
                      <a:pt x="630" y="1852"/>
                      <a:pt x="682" y="1650"/>
                      <a:pt x="870" y="1494"/>
                    </a:cubicBezTo>
                    <a:cubicBezTo>
                      <a:pt x="929" y="1445"/>
                      <a:pt x="993" y="1420"/>
                      <a:pt x="1052" y="1420"/>
                    </a:cubicBezTo>
                    <a:close/>
                    <a:moveTo>
                      <a:pt x="958" y="1057"/>
                    </a:moveTo>
                    <a:cubicBezTo>
                      <a:pt x="1063" y="1057"/>
                      <a:pt x="1169" y="1090"/>
                      <a:pt x="1260" y="1156"/>
                    </a:cubicBezTo>
                    <a:cubicBezTo>
                      <a:pt x="1431" y="1279"/>
                      <a:pt x="1537" y="1443"/>
                      <a:pt x="1530" y="1662"/>
                    </a:cubicBezTo>
                    <a:cubicBezTo>
                      <a:pt x="1529" y="1723"/>
                      <a:pt x="1525" y="1784"/>
                      <a:pt x="1532" y="1843"/>
                    </a:cubicBezTo>
                    <a:cubicBezTo>
                      <a:pt x="1554" y="2042"/>
                      <a:pt x="1395" y="2242"/>
                      <a:pt x="1165" y="2249"/>
                    </a:cubicBezTo>
                    <a:cubicBezTo>
                      <a:pt x="1161" y="2249"/>
                      <a:pt x="1157" y="2249"/>
                      <a:pt x="1153" y="2249"/>
                    </a:cubicBezTo>
                    <a:cubicBezTo>
                      <a:pt x="985" y="2249"/>
                      <a:pt x="844" y="2148"/>
                      <a:pt x="810" y="1976"/>
                    </a:cubicBezTo>
                    <a:cubicBezTo>
                      <a:pt x="769" y="1772"/>
                      <a:pt x="858" y="1598"/>
                      <a:pt x="1032" y="1549"/>
                    </a:cubicBezTo>
                    <a:cubicBezTo>
                      <a:pt x="1052" y="1543"/>
                      <a:pt x="1071" y="1541"/>
                      <a:pt x="1090" y="1541"/>
                    </a:cubicBezTo>
                    <a:cubicBezTo>
                      <a:pt x="1164" y="1541"/>
                      <a:pt x="1229" y="1581"/>
                      <a:pt x="1265" y="1652"/>
                    </a:cubicBezTo>
                    <a:cubicBezTo>
                      <a:pt x="1317" y="1753"/>
                      <a:pt x="1289" y="1837"/>
                      <a:pt x="1220" y="1915"/>
                    </a:cubicBezTo>
                    <a:cubicBezTo>
                      <a:pt x="1196" y="1942"/>
                      <a:pt x="1172" y="1971"/>
                      <a:pt x="1150" y="1999"/>
                    </a:cubicBezTo>
                    <a:cubicBezTo>
                      <a:pt x="1155" y="2007"/>
                      <a:pt x="1161" y="2015"/>
                      <a:pt x="1166" y="2023"/>
                    </a:cubicBezTo>
                    <a:cubicBezTo>
                      <a:pt x="1194" y="2008"/>
                      <a:pt x="1227" y="1998"/>
                      <a:pt x="1249" y="1977"/>
                    </a:cubicBezTo>
                    <a:cubicBezTo>
                      <a:pt x="1352" y="1879"/>
                      <a:pt x="1370" y="1764"/>
                      <a:pt x="1337" y="1625"/>
                    </a:cubicBezTo>
                    <a:cubicBezTo>
                      <a:pt x="1295" y="1454"/>
                      <a:pt x="1186" y="1358"/>
                      <a:pt x="1057" y="1358"/>
                    </a:cubicBezTo>
                    <a:cubicBezTo>
                      <a:pt x="984" y="1358"/>
                      <a:pt x="905" y="1389"/>
                      <a:pt x="827" y="1454"/>
                    </a:cubicBezTo>
                    <a:cubicBezTo>
                      <a:pt x="663" y="1591"/>
                      <a:pt x="584" y="1771"/>
                      <a:pt x="600" y="1989"/>
                    </a:cubicBezTo>
                    <a:cubicBezTo>
                      <a:pt x="621" y="2255"/>
                      <a:pt x="707" y="2500"/>
                      <a:pt x="835" y="2734"/>
                    </a:cubicBezTo>
                    <a:cubicBezTo>
                      <a:pt x="1011" y="3056"/>
                      <a:pt x="1170" y="3385"/>
                      <a:pt x="1272" y="3739"/>
                    </a:cubicBezTo>
                    <a:cubicBezTo>
                      <a:pt x="1434" y="4296"/>
                      <a:pt x="1565" y="4858"/>
                      <a:pt x="1616" y="5439"/>
                    </a:cubicBezTo>
                    <a:cubicBezTo>
                      <a:pt x="1677" y="6153"/>
                      <a:pt x="1574" y="6831"/>
                      <a:pt x="1271" y="7482"/>
                    </a:cubicBezTo>
                    <a:cubicBezTo>
                      <a:pt x="1120" y="7806"/>
                      <a:pt x="968" y="8132"/>
                      <a:pt x="850" y="8468"/>
                    </a:cubicBezTo>
                    <a:cubicBezTo>
                      <a:pt x="679" y="8958"/>
                      <a:pt x="632" y="9465"/>
                      <a:pt x="739" y="9980"/>
                    </a:cubicBezTo>
                    <a:cubicBezTo>
                      <a:pt x="787" y="10207"/>
                      <a:pt x="857" y="10430"/>
                      <a:pt x="995" y="10613"/>
                    </a:cubicBezTo>
                    <a:cubicBezTo>
                      <a:pt x="1200" y="10888"/>
                      <a:pt x="1466" y="11105"/>
                      <a:pt x="1777" y="11249"/>
                    </a:cubicBezTo>
                    <a:cubicBezTo>
                      <a:pt x="2156" y="11425"/>
                      <a:pt x="2543" y="11517"/>
                      <a:pt x="2938" y="11517"/>
                    </a:cubicBezTo>
                    <a:cubicBezTo>
                      <a:pt x="3203" y="11517"/>
                      <a:pt x="3471" y="11476"/>
                      <a:pt x="3741" y="11391"/>
                    </a:cubicBezTo>
                    <a:cubicBezTo>
                      <a:pt x="4379" y="11190"/>
                      <a:pt x="5025" y="11034"/>
                      <a:pt x="5692" y="10961"/>
                    </a:cubicBezTo>
                    <a:cubicBezTo>
                      <a:pt x="5889" y="10939"/>
                      <a:pt x="6086" y="10925"/>
                      <a:pt x="6281" y="10925"/>
                    </a:cubicBezTo>
                    <a:cubicBezTo>
                      <a:pt x="6661" y="10925"/>
                      <a:pt x="7035" y="10978"/>
                      <a:pt x="7396" y="11124"/>
                    </a:cubicBezTo>
                    <a:cubicBezTo>
                      <a:pt x="7721" y="11256"/>
                      <a:pt x="8030" y="11431"/>
                      <a:pt x="8341" y="11596"/>
                    </a:cubicBezTo>
                    <a:cubicBezTo>
                      <a:pt x="8764" y="11820"/>
                      <a:pt x="9188" y="12040"/>
                      <a:pt x="9657" y="12156"/>
                    </a:cubicBezTo>
                    <a:cubicBezTo>
                      <a:pt x="9775" y="12185"/>
                      <a:pt x="9898" y="12198"/>
                      <a:pt x="10019" y="12222"/>
                    </a:cubicBezTo>
                    <a:cubicBezTo>
                      <a:pt x="10019" y="12226"/>
                      <a:pt x="10020" y="12229"/>
                      <a:pt x="10020" y="12234"/>
                    </a:cubicBezTo>
                    <a:cubicBezTo>
                      <a:pt x="9922" y="12244"/>
                      <a:pt x="9824" y="12259"/>
                      <a:pt x="9724" y="12264"/>
                    </a:cubicBezTo>
                    <a:cubicBezTo>
                      <a:pt x="9684" y="12265"/>
                      <a:pt x="9643" y="12266"/>
                      <a:pt x="9603" y="12266"/>
                    </a:cubicBezTo>
                    <a:cubicBezTo>
                      <a:pt x="9056" y="12266"/>
                      <a:pt x="8538" y="12131"/>
                      <a:pt x="8036" y="11913"/>
                    </a:cubicBezTo>
                    <a:cubicBezTo>
                      <a:pt x="7694" y="11765"/>
                      <a:pt x="7351" y="11611"/>
                      <a:pt x="7003" y="11475"/>
                    </a:cubicBezTo>
                    <a:cubicBezTo>
                      <a:pt x="6668" y="11346"/>
                      <a:pt x="6323" y="11274"/>
                      <a:pt x="5970" y="11274"/>
                    </a:cubicBezTo>
                    <a:cubicBezTo>
                      <a:pt x="5854" y="11274"/>
                      <a:pt x="5736" y="11282"/>
                      <a:pt x="5618" y="11298"/>
                    </a:cubicBezTo>
                    <a:cubicBezTo>
                      <a:pt x="5274" y="11343"/>
                      <a:pt x="4957" y="11469"/>
                      <a:pt x="4655" y="11632"/>
                    </a:cubicBezTo>
                    <a:cubicBezTo>
                      <a:pt x="4221" y="11865"/>
                      <a:pt x="3791" y="12103"/>
                      <a:pt x="3321" y="12258"/>
                    </a:cubicBezTo>
                    <a:cubicBezTo>
                      <a:pt x="3025" y="12356"/>
                      <a:pt x="2728" y="12411"/>
                      <a:pt x="2427" y="12411"/>
                    </a:cubicBezTo>
                    <a:cubicBezTo>
                      <a:pt x="2245" y="12411"/>
                      <a:pt x="2062" y="12391"/>
                      <a:pt x="1876" y="12347"/>
                    </a:cubicBezTo>
                    <a:cubicBezTo>
                      <a:pt x="946" y="12126"/>
                      <a:pt x="290" y="11439"/>
                      <a:pt x="150" y="10493"/>
                    </a:cubicBezTo>
                    <a:cubicBezTo>
                      <a:pt x="63" y="9915"/>
                      <a:pt x="140" y="9338"/>
                      <a:pt x="329" y="8788"/>
                    </a:cubicBezTo>
                    <a:cubicBezTo>
                      <a:pt x="459" y="8404"/>
                      <a:pt x="633" y="8034"/>
                      <a:pt x="806" y="7665"/>
                    </a:cubicBezTo>
                    <a:cubicBezTo>
                      <a:pt x="1214" y="6794"/>
                      <a:pt x="1404" y="5891"/>
                      <a:pt x="1285" y="4925"/>
                    </a:cubicBezTo>
                    <a:cubicBezTo>
                      <a:pt x="1166" y="3962"/>
                      <a:pt x="877" y="3055"/>
                      <a:pt x="463" y="2183"/>
                    </a:cubicBezTo>
                    <a:cubicBezTo>
                      <a:pt x="308" y="1856"/>
                      <a:pt x="347" y="1555"/>
                      <a:pt x="547" y="1271"/>
                    </a:cubicBezTo>
                    <a:cubicBezTo>
                      <a:pt x="645" y="1131"/>
                      <a:pt x="800" y="1057"/>
                      <a:pt x="958" y="1057"/>
                    </a:cubicBezTo>
                    <a:close/>
                    <a:moveTo>
                      <a:pt x="1390" y="1"/>
                    </a:moveTo>
                    <a:cubicBezTo>
                      <a:pt x="1128" y="1"/>
                      <a:pt x="844" y="250"/>
                      <a:pt x="958" y="556"/>
                    </a:cubicBezTo>
                    <a:cubicBezTo>
                      <a:pt x="985" y="629"/>
                      <a:pt x="1049" y="696"/>
                      <a:pt x="1113" y="747"/>
                    </a:cubicBezTo>
                    <a:cubicBezTo>
                      <a:pt x="1141" y="770"/>
                      <a:pt x="1175" y="781"/>
                      <a:pt x="1210" y="781"/>
                    </a:cubicBezTo>
                    <a:cubicBezTo>
                      <a:pt x="1259" y="781"/>
                      <a:pt x="1309" y="759"/>
                      <a:pt x="1346" y="724"/>
                    </a:cubicBezTo>
                    <a:cubicBezTo>
                      <a:pt x="1408" y="664"/>
                      <a:pt x="1400" y="619"/>
                      <a:pt x="1335" y="566"/>
                    </a:cubicBezTo>
                    <a:cubicBezTo>
                      <a:pt x="1311" y="547"/>
                      <a:pt x="1288" y="494"/>
                      <a:pt x="1299" y="476"/>
                    </a:cubicBezTo>
                    <a:cubicBezTo>
                      <a:pt x="1312" y="451"/>
                      <a:pt x="1359" y="418"/>
                      <a:pt x="1382" y="418"/>
                    </a:cubicBezTo>
                    <a:cubicBezTo>
                      <a:pt x="1384" y="418"/>
                      <a:pt x="1387" y="419"/>
                      <a:pt x="1388" y="420"/>
                    </a:cubicBezTo>
                    <a:cubicBezTo>
                      <a:pt x="1435" y="442"/>
                      <a:pt x="1485" y="483"/>
                      <a:pt x="1506" y="528"/>
                    </a:cubicBezTo>
                    <a:cubicBezTo>
                      <a:pt x="1529" y="580"/>
                      <a:pt x="1527" y="645"/>
                      <a:pt x="1527" y="705"/>
                    </a:cubicBezTo>
                    <a:cubicBezTo>
                      <a:pt x="1529" y="913"/>
                      <a:pt x="1528" y="1124"/>
                      <a:pt x="1524" y="1340"/>
                    </a:cubicBezTo>
                    <a:cubicBezTo>
                      <a:pt x="1445" y="1259"/>
                      <a:pt x="1382" y="1178"/>
                      <a:pt x="1304" y="1118"/>
                    </a:cubicBezTo>
                    <a:cubicBezTo>
                      <a:pt x="1198" y="1036"/>
                      <a:pt x="1074" y="997"/>
                      <a:pt x="951" y="997"/>
                    </a:cubicBezTo>
                    <a:cubicBezTo>
                      <a:pt x="758" y="997"/>
                      <a:pt x="569" y="1093"/>
                      <a:pt x="460" y="1271"/>
                    </a:cubicBezTo>
                    <a:cubicBezTo>
                      <a:pt x="278" y="1567"/>
                      <a:pt x="241" y="1872"/>
                      <a:pt x="402" y="2197"/>
                    </a:cubicBezTo>
                    <a:cubicBezTo>
                      <a:pt x="813" y="3024"/>
                      <a:pt x="1072" y="3897"/>
                      <a:pt x="1207" y="4811"/>
                    </a:cubicBezTo>
                    <a:cubicBezTo>
                      <a:pt x="1352" y="5802"/>
                      <a:pt x="1177" y="6735"/>
                      <a:pt x="748" y="7632"/>
                    </a:cubicBezTo>
                    <a:cubicBezTo>
                      <a:pt x="558" y="8028"/>
                      <a:pt x="356" y="8421"/>
                      <a:pt x="237" y="8847"/>
                    </a:cubicBezTo>
                    <a:cubicBezTo>
                      <a:pt x="83" y="9397"/>
                      <a:pt x="0" y="9957"/>
                      <a:pt x="88" y="10525"/>
                    </a:cubicBezTo>
                    <a:cubicBezTo>
                      <a:pt x="238" y="11494"/>
                      <a:pt x="943" y="12209"/>
                      <a:pt x="1908" y="12418"/>
                    </a:cubicBezTo>
                    <a:cubicBezTo>
                      <a:pt x="2082" y="12456"/>
                      <a:pt x="2255" y="12474"/>
                      <a:pt x="2426" y="12474"/>
                    </a:cubicBezTo>
                    <a:cubicBezTo>
                      <a:pt x="2739" y="12474"/>
                      <a:pt x="3047" y="12415"/>
                      <a:pt x="3352" y="12311"/>
                    </a:cubicBezTo>
                    <a:cubicBezTo>
                      <a:pt x="3758" y="12175"/>
                      <a:pt x="4139" y="11986"/>
                      <a:pt x="4512" y="11777"/>
                    </a:cubicBezTo>
                    <a:cubicBezTo>
                      <a:pt x="4843" y="11592"/>
                      <a:pt x="5185" y="11433"/>
                      <a:pt x="5562" y="11369"/>
                    </a:cubicBezTo>
                    <a:cubicBezTo>
                      <a:pt x="5699" y="11345"/>
                      <a:pt x="5836" y="11334"/>
                      <a:pt x="5971" y="11334"/>
                    </a:cubicBezTo>
                    <a:cubicBezTo>
                      <a:pt x="6291" y="11334"/>
                      <a:pt x="6604" y="11397"/>
                      <a:pt x="6909" y="11511"/>
                    </a:cubicBezTo>
                    <a:cubicBezTo>
                      <a:pt x="7302" y="11658"/>
                      <a:pt x="7685" y="11834"/>
                      <a:pt x="8073" y="11997"/>
                    </a:cubicBezTo>
                    <a:cubicBezTo>
                      <a:pt x="8530" y="12191"/>
                      <a:pt x="9004" y="12307"/>
                      <a:pt x="9502" y="12328"/>
                    </a:cubicBezTo>
                    <a:cubicBezTo>
                      <a:pt x="9535" y="12329"/>
                      <a:pt x="9567" y="12330"/>
                      <a:pt x="9599" y="12330"/>
                    </a:cubicBezTo>
                    <a:cubicBezTo>
                      <a:pt x="9912" y="12330"/>
                      <a:pt x="10212" y="12263"/>
                      <a:pt x="10507" y="12162"/>
                    </a:cubicBezTo>
                    <a:cubicBezTo>
                      <a:pt x="10535" y="12152"/>
                      <a:pt x="10551" y="12102"/>
                      <a:pt x="10571" y="12071"/>
                    </a:cubicBezTo>
                    <a:cubicBezTo>
                      <a:pt x="10544" y="12065"/>
                      <a:pt x="10517" y="12054"/>
                      <a:pt x="10490" y="12054"/>
                    </a:cubicBezTo>
                    <a:cubicBezTo>
                      <a:pt x="10488" y="12054"/>
                      <a:pt x="10486" y="12054"/>
                      <a:pt x="10484" y="12054"/>
                    </a:cubicBezTo>
                    <a:cubicBezTo>
                      <a:pt x="10429" y="12059"/>
                      <a:pt x="10374" y="12062"/>
                      <a:pt x="10320" y="12062"/>
                    </a:cubicBezTo>
                    <a:cubicBezTo>
                      <a:pt x="10183" y="12062"/>
                      <a:pt x="10048" y="12045"/>
                      <a:pt x="9914" y="12009"/>
                    </a:cubicBezTo>
                    <a:cubicBezTo>
                      <a:pt x="9450" y="11883"/>
                      <a:pt x="9031" y="11660"/>
                      <a:pt x="8641" y="11382"/>
                    </a:cubicBezTo>
                    <a:cubicBezTo>
                      <a:pt x="8635" y="11379"/>
                      <a:pt x="8630" y="11371"/>
                      <a:pt x="8620" y="11357"/>
                    </a:cubicBezTo>
                    <a:cubicBezTo>
                      <a:pt x="8645" y="11356"/>
                      <a:pt x="8661" y="11353"/>
                      <a:pt x="8680" y="11353"/>
                    </a:cubicBezTo>
                    <a:cubicBezTo>
                      <a:pt x="9093" y="11353"/>
                      <a:pt x="9506" y="11353"/>
                      <a:pt x="9920" y="11353"/>
                    </a:cubicBezTo>
                    <a:cubicBezTo>
                      <a:pt x="10436" y="11353"/>
                      <a:pt x="10953" y="11354"/>
                      <a:pt x="11469" y="11357"/>
                    </a:cubicBezTo>
                    <a:cubicBezTo>
                      <a:pt x="11587" y="11359"/>
                      <a:pt x="11708" y="11386"/>
                      <a:pt x="11817" y="11426"/>
                    </a:cubicBezTo>
                    <a:cubicBezTo>
                      <a:pt x="11871" y="11443"/>
                      <a:pt x="11913" y="11519"/>
                      <a:pt x="11938" y="11577"/>
                    </a:cubicBezTo>
                    <a:cubicBezTo>
                      <a:pt x="11962" y="11635"/>
                      <a:pt x="11912" y="11694"/>
                      <a:pt x="11846" y="11706"/>
                    </a:cubicBezTo>
                    <a:cubicBezTo>
                      <a:pt x="11839" y="11707"/>
                      <a:pt x="11833" y="11707"/>
                      <a:pt x="11827" y="11707"/>
                    </a:cubicBezTo>
                    <a:cubicBezTo>
                      <a:pt x="11774" y="11707"/>
                      <a:pt x="11744" y="11668"/>
                      <a:pt x="11754" y="11610"/>
                    </a:cubicBezTo>
                    <a:cubicBezTo>
                      <a:pt x="11758" y="11593"/>
                      <a:pt x="11758" y="11562"/>
                      <a:pt x="11753" y="11561"/>
                    </a:cubicBezTo>
                    <a:cubicBezTo>
                      <a:pt x="11743" y="11558"/>
                      <a:pt x="11731" y="11556"/>
                      <a:pt x="11719" y="11556"/>
                    </a:cubicBezTo>
                    <a:cubicBezTo>
                      <a:pt x="11709" y="11556"/>
                      <a:pt x="11700" y="11557"/>
                      <a:pt x="11692" y="11561"/>
                    </a:cubicBezTo>
                    <a:cubicBezTo>
                      <a:pt x="11673" y="11571"/>
                      <a:pt x="11652" y="11591"/>
                      <a:pt x="11642" y="11612"/>
                    </a:cubicBezTo>
                    <a:cubicBezTo>
                      <a:pt x="11579" y="11731"/>
                      <a:pt x="11634" y="11912"/>
                      <a:pt x="11760" y="11960"/>
                    </a:cubicBezTo>
                    <a:cubicBezTo>
                      <a:pt x="11822" y="11984"/>
                      <a:pt x="11893" y="11998"/>
                      <a:pt x="11961" y="11998"/>
                    </a:cubicBezTo>
                    <a:cubicBezTo>
                      <a:pt x="11976" y="11998"/>
                      <a:pt x="11992" y="11998"/>
                      <a:pt x="12007" y="11996"/>
                    </a:cubicBezTo>
                    <a:cubicBezTo>
                      <a:pt x="12124" y="11986"/>
                      <a:pt x="12220" y="11930"/>
                      <a:pt x="12261" y="11808"/>
                    </a:cubicBezTo>
                    <a:cubicBezTo>
                      <a:pt x="12316" y="11648"/>
                      <a:pt x="12296" y="11500"/>
                      <a:pt x="12186" y="11370"/>
                    </a:cubicBezTo>
                    <a:cubicBezTo>
                      <a:pt x="12057" y="11220"/>
                      <a:pt x="11879" y="11168"/>
                      <a:pt x="11693" y="11133"/>
                    </a:cubicBezTo>
                    <a:cubicBezTo>
                      <a:pt x="11665" y="11127"/>
                      <a:pt x="11635" y="11124"/>
                      <a:pt x="11597" y="11119"/>
                    </a:cubicBezTo>
                    <a:cubicBezTo>
                      <a:pt x="11688" y="10995"/>
                      <a:pt x="11703" y="10869"/>
                      <a:pt x="11647" y="10736"/>
                    </a:cubicBezTo>
                    <a:cubicBezTo>
                      <a:pt x="11592" y="10607"/>
                      <a:pt x="11448" y="10521"/>
                      <a:pt x="11307" y="10521"/>
                    </a:cubicBezTo>
                    <a:cubicBezTo>
                      <a:pt x="11276" y="10521"/>
                      <a:pt x="11246" y="10526"/>
                      <a:pt x="11216" y="10534"/>
                    </a:cubicBezTo>
                    <a:cubicBezTo>
                      <a:pt x="11153" y="10554"/>
                      <a:pt x="11110" y="10590"/>
                      <a:pt x="11106" y="10661"/>
                    </a:cubicBezTo>
                    <a:cubicBezTo>
                      <a:pt x="11102" y="10725"/>
                      <a:pt x="11117" y="10766"/>
                      <a:pt x="11184" y="10766"/>
                    </a:cubicBezTo>
                    <a:cubicBezTo>
                      <a:pt x="11189" y="10766"/>
                      <a:pt x="11195" y="10765"/>
                      <a:pt x="11201" y="10765"/>
                    </a:cubicBezTo>
                    <a:cubicBezTo>
                      <a:pt x="11210" y="10764"/>
                      <a:pt x="11219" y="10763"/>
                      <a:pt x="11228" y="10763"/>
                    </a:cubicBezTo>
                    <a:cubicBezTo>
                      <a:pt x="11283" y="10763"/>
                      <a:pt x="11333" y="10784"/>
                      <a:pt x="11365" y="10838"/>
                    </a:cubicBezTo>
                    <a:cubicBezTo>
                      <a:pt x="11417" y="10927"/>
                      <a:pt x="11378" y="11025"/>
                      <a:pt x="11279" y="11051"/>
                    </a:cubicBezTo>
                    <a:cubicBezTo>
                      <a:pt x="11241" y="11061"/>
                      <a:pt x="11199" y="11064"/>
                      <a:pt x="11158" y="11064"/>
                    </a:cubicBezTo>
                    <a:cubicBezTo>
                      <a:pt x="11016" y="11065"/>
                      <a:pt x="10874" y="11065"/>
                      <a:pt x="10731" y="11065"/>
                    </a:cubicBezTo>
                    <a:cubicBezTo>
                      <a:pt x="10447" y="11065"/>
                      <a:pt x="10162" y="11064"/>
                      <a:pt x="9878" y="11064"/>
                    </a:cubicBezTo>
                    <a:cubicBezTo>
                      <a:pt x="9863" y="11064"/>
                      <a:pt x="9847" y="11061"/>
                      <a:pt x="9834" y="11060"/>
                    </a:cubicBezTo>
                    <a:cubicBezTo>
                      <a:pt x="10020" y="10974"/>
                      <a:pt x="10209" y="10899"/>
                      <a:pt x="10386" y="10804"/>
                    </a:cubicBezTo>
                    <a:cubicBezTo>
                      <a:pt x="10564" y="10711"/>
                      <a:pt x="10720" y="10586"/>
                      <a:pt x="10815" y="10396"/>
                    </a:cubicBezTo>
                    <a:lnTo>
                      <a:pt x="10815" y="10396"/>
                    </a:lnTo>
                    <a:cubicBezTo>
                      <a:pt x="10771" y="10420"/>
                      <a:pt x="10726" y="10444"/>
                      <a:pt x="10681" y="10467"/>
                    </a:cubicBezTo>
                    <a:cubicBezTo>
                      <a:pt x="10378" y="10620"/>
                      <a:pt x="10055" y="10653"/>
                      <a:pt x="9724" y="10653"/>
                    </a:cubicBezTo>
                    <a:cubicBezTo>
                      <a:pt x="9697" y="10653"/>
                      <a:pt x="9670" y="10653"/>
                      <a:pt x="9643" y="10652"/>
                    </a:cubicBezTo>
                    <a:cubicBezTo>
                      <a:pt x="8992" y="10642"/>
                      <a:pt x="8419" y="10408"/>
                      <a:pt x="7882" y="10057"/>
                    </a:cubicBezTo>
                    <a:cubicBezTo>
                      <a:pt x="7499" y="9806"/>
                      <a:pt x="7105" y="9580"/>
                      <a:pt x="6673" y="9419"/>
                    </a:cubicBezTo>
                    <a:cubicBezTo>
                      <a:pt x="6281" y="9272"/>
                      <a:pt x="5886" y="9199"/>
                      <a:pt x="5485" y="9199"/>
                    </a:cubicBezTo>
                    <a:cubicBezTo>
                      <a:pt x="5220" y="9199"/>
                      <a:pt x="4952" y="9231"/>
                      <a:pt x="4682" y="9295"/>
                    </a:cubicBezTo>
                    <a:cubicBezTo>
                      <a:pt x="4380" y="9366"/>
                      <a:pt x="4105" y="9497"/>
                      <a:pt x="3866" y="9699"/>
                    </a:cubicBezTo>
                    <a:cubicBezTo>
                      <a:pt x="3626" y="9902"/>
                      <a:pt x="3387" y="10106"/>
                      <a:pt x="3144" y="10306"/>
                    </a:cubicBezTo>
                    <a:cubicBezTo>
                      <a:pt x="2866" y="10534"/>
                      <a:pt x="2560" y="10718"/>
                      <a:pt x="2195" y="10757"/>
                    </a:cubicBezTo>
                    <a:cubicBezTo>
                      <a:pt x="2122" y="10766"/>
                      <a:pt x="2047" y="10769"/>
                      <a:pt x="1972" y="10769"/>
                    </a:cubicBezTo>
                    <a:cubicBezTo>
                      <a:pt x="1840" y="10769"/>
                      <a:pt x="1706" y="10760"/>
                      <a:pt x="1574" y="10756"/>
                    </a:cubicBezTo>
                    <a:cubicBezTo>
                      <a:pt x="1548" y="10756"/>
                      <a:pt x="1521" y="10733"/>
                      <a:pt x="1498" y="10715"/>
                    </a:cubicBezTo>
                    <a:cubicBezTo>
                      <a:pt x="1351" y="10592"/>
                      <a:pt x="1242" y="10441"/>
                      <a:pt x="1149" y="10275"/>
                    </a:cubicBezTo>
                    <a:cubicBezTo>
                      <a:pt x="1020" y="10044"/>
                      <a:pt x="1043" y="9800"/>
                      <a:pt x="1076" y="9554"/>
                    </a:cubicBezTo>
                    <a:cubicBezTo>
                      <a:pt x="1142" y="9065"/>
                      <a:pt x="1325" y="8611"/>
                      <a:pt x="1507" y="8156"/>
                    </a:cubicBezTo>
                    <a:cubicBezTo>
                      <a:pt x="1696" y="7685"/>
                      <a:pt x="1870" y="7212"/>
                      <a:pt x="1945" y="6707"/>
                    </a:cubicBezTo>
                    <a:cubicBezTo>
                      <a:pt x="2070" y="5872"/>
                      <a:pt x="2071" y="5045"/>
                      <a:pt x="1779" y="4238"/>
                    </a:cubicBezTo>
                    <a:cubicBezTo>
                      <a:pt x="1765" y="4203"/>
                      <a:pt x="1761" y="4163"/>
                      <a:pt x="1761" y="4126"/>
                    </a:cubicBezTo>
                    <a:cubicBezTo>
                      <a:pt x="1763" y="2958"/>
                      <a:pt x="1765" y="1790"/>
                      <a:pt x="1769" y="623"/>
                    </a:cubicBezTo>
                    <a:cubicBezTo>
                      <a:pt x="1769" y="534"/>
                      <a:pt x="1827" y="464"/>
                      <a:pt x="1913" y="454"/>
                    </a:cubicBezTo>
                    <a:cubicBezTo>
                      <a:pt x="1919" y="453"/>
                      <a:pt x="1925" y="453"/>
                      <a:pt x="1931" y="453"/>
                    </a:cubicBezTo>
                    <a:cubicBezTo>
                      <a:pt x="2001" y="453"/>
                      <a:pt x="2065" y="499"/>
                      <a:pt x="2074" y="571"/>
                    </a:cubicBezTo>
                    <a:cubicBezTo>
                      <a:pt x="2078" y="603"/>
                      <a:pt x="2065" y="658"/>
                      <a:pt x="2043" y="669"/>
                    </a:cubicBezTo>
                    <a:cubicBezTo>
                      <a:pt x="2034" y="673"/>
                      <a:pt x="2024" y="674"/>
                      <a:pt x="2014" y="674"/>
                    </a:cubicBezTo>
                    <a:cubicBezTo>
                      <a:pt x="1987" y="674"/>
                      <a:pt x="1957" y="665"/>
                      <a:pt x="1931" y="658"/>
                    </a:cubicBezTo>
                    <a:cubicBezTo>
                      <a:pt x="1904" y="652"/>
                      <a:pt x="1879" y="636"/>
                      <a:pt x="1853" y="626"/>
                    </a:cubicBezTo>
                    <a:cubicBezTo>
                      <a:pt x="1846" y="660"/>
                      <a:pt x="1826" y="699"/>
                      <a:pt x="1834" y="730"/>
                    </a:cubicBezTo>
                    <a:cubicBezTo>
                      <a:pt x="1861" y="830"/>
                      <a:pt x="1940" y="877"/>
                      <a:pt x="2037" y="897"/>
                    </a:cubicBezTo>
                    <a:cubicBezTo>
                      <a:pt x="2063" y="902"/>
                      <a:pt x="2088" y="905"/>
                      <a:pt x="2112" y="905"/>
                    </a:cubicBezTo>
                    <a:cubicBezTo>
                      <a:pt x="2185" y="905"/>
                      <a:pt x="2251" y="879"/>
                      <a:pt x="2303" y="814"/>
                    </a:cubicBezTo>
                    <a:cubicBezTo>
                      <a:pt x="2404" y="690"/>
                      <a:pt x="2411" y="457"/>
                      <a:pt x="2319" y="302"/>
                    </a:cubicBezTo>
                    <a:cubicBezTo>
                      <a:pt x="2237" y="163"/>
                      <a:pt x="2113" y="80"/>
                      <a:pt x="1972" y="80"/>
                    </a:cubicBezTo>
                    <a:cubicBezTo>
                      <a:pt x="1945" y="80"/>
                      <a:pt x="1916" y="83"/>
                      <a:pt x="1887" y="90"/>
                    </a:cubicBezTo>
                    <a:cubicBezTo>
                      <a:pt x="1815" y="107"/>
                      <a:pt x="1751" y="159"/>
                      <a:pt x="1679" y="199"/>
                    </a:cubicBezTo>
                    <a:cubicBezTo>
                      <a:pt x="1672" y="188"/>
                      <a:pt x="1660" y="164"/>
                      <a:pt x="1646" y="143"/>
                    </a:cubicBezTo>
                    <a:cubicBezTo>
                      <a:pt x="1593" y="64"/>
                      <a:pt x="1524" y="10"/>
                      <a:pt x="1426" y="2"/>
                    </a:cubicBezTo>
                    <a:cubicBezTo>
                      <a:pt x="1414" y="1"/>
                      <a:pt x="1402" y="1"/>
                      <a:pt x="139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 name="Google Shape;1705;p7"/>
              <p:cNvSpPr/>
              <p:nvPr/>
            </p:nvSpPr>
            <p:spPr>
              <a:xfrm>
                <a:off x="1667293" y="3156921"/>
                <a:ext cx="270079" cy="367304"/>
              </a:xfrm>
              <a:custGeom>
                <a:avLst/>
                <a:gdLst/>
                <a:ahLst/>
                <a:cxnLst/>
                <a:rect l="l" t="t" r="r" b="b"/>
                <a:pathLst>
                  <a:path w="2939" h="3997" extrusionOk="0">
                    <a:moveTo>
                      <a:pt x="1763" y="1"/>
                    </a:moveTo>
                    <a:cubicBezTo>
                      <a:pt x="1450" y="1"/>
                      <a:pt x="1150" y="117"/>
                      <a:pt x="879" y="344"/>
                    </a:cubicBezTo>
                    <a:cubicBezTo>
                      <a:pt x="301" y="825"/>
                      <a:pt x="1" y="1451"/>
                      <a:pt x="21" y="2213"/>
                    </a:cubicBezTo>
                    <a:cubicBezTo>
                      <a:pt x="29" y="2562"/>
                      <a:pt x="110" y="2905"/>
                      <a:pt x="262" y="3217"/>
                    </a:cubicBezTo>
                    <a:cubicBezTo>
                      <a:pt x="429" y="3560"/>
                      <a:pt x="729" y="3769"/>
                      <a:pt x="1080" y="3898"/>
                    </a:cubicBezTo>
                    <a:cubicBezTo>
                      <a:pt x="1243" y="3958"/>
                      <a:pt x="1411" y="3997"/>
                      <a:pt x="1583" y="3997"/>
                    </a:cubicBezTo>
                    <a:cubicBezTo>
                      <a:pt x="1634" y="3997"/>
                      <a:pt x="1686" y="3993"/>
                      <a:pt x="1739" y="3986"/>
                    </a:cubicBezTo>
                    <a:cubicBezTo>
                      <a:pt x="1872" y="3966"/>
                      <a:pt x="1892" y="3915"/>
                      <a:pt x="1803" y="3810"/>
                    </a:cubicBezTo>
                    <a:cubicBezTo>
                      <a:pt x="1756" y="3754"/>
                      <a:pt x="1697" y="3708"/>
                      <a:pt x="1640" y="3661"/>
                    </a:cubicBezTo>
                    <a:cubicBezTo>
                      <a:pt x="1555" y="3589"/>
                      <a:pt x="1464" y="3522"/>
                      <a:pt x="1381" y="3449"/>
                    </a:cubicBezTo>
                    <a:cubicBezTo>
                      <a:pt x="1038" y="3144"/>
                      <a:pt x="894" y="2744"/>
                      <a:pt x="852" y="2302"/>
                    </a:cubicBezTo>
                    <a:cubicBezTo>
                      <a:pt x="823" y="1997"/>
                      <a:pt x="836" y="1697"/>
                      <a:pt x="931" y="1401"/>
                    </a:cubicBezTo>
                    <a:cubicBezTo>
                      <a:pt x="1085" y="926"/>
                      <a:pt x="1464" y="619"/>
                      <a:pt x="1959" y="575"/>
                    </a:cubicBezTo>
                    <a:cubicBezTo>
                      <a:pt x="1973" y="574"/>
                      <a:pt x="1987" y="573"/>
                      <a:pt x="2002" y="573"/>
                    </a:cubicBezTo>
                    <a:cubicBezTo>
                      <a:pt x="2252" y="573"/>
                      <a:pt x="2510" y="758"/>
                      <a:pt x="2565" y="988"/>
                    </a:cubicBezTo>
                    <a:cubicBezTo>
                      <a:pt x="2574" y="1022"/>
                      <a:pt x="2579" y="1058"/>
                      <a:pt x="2578" y="1095"/>
                    </a:cubicBezTo>
                    <a:cubicBezTo>
                      <a:pt x="2578" y="1228"/>
                      <a:pt x="2486" y="1327"/>
                      <a:pt x="2365" y="1327"/>
                    </a:cubicBezTo>
                    <a:cubicBezTo>
                      <a:pt x="2364" y="1327"/>
                      <a:pt x="2364" y="1327"/>
                      <a:pt x="2363" y="1327"/>
                    </a:cubicBezTo>
                    <a:cubicBezTo>
                      <a:pt x="2249" y="1327"/>
                      <a:pt x="2160" y="1225"/>
                      <a:pt x="2164" y="1090"/>
                    </a:cubicBezTo>
                    <a:cubicBezTo>
                      <a:pt x="2166" y="1037"/>
                      <a:pt x="2180" y="982"/>
                      <a:pt x="2192" y="900"/>
                    </a:cubicBezTo>
                    <a:lnTo>
                      <a:pt x="2192" y="900"/>
                    </a:lnTo>
                    <a:cubicBezTo>
                      <a:pt x="2153" y="934"/>
                      <a:pt x="2125" y="951"/>
                      <a:pt x="2109" y="975"/>
                    </a:cubicBezTo>
                    <a:cubicBezTo>
                      <a:pt x="2020" y="1101"/>
                      <a:pt x="2029" y="1301"/>
                      <a:pt x="2127" y="1428"/>
                    </a:cubicBezTo>
                    <a:cubicBezTo>
                      <a:pt x="2195" y="1515"/>
                      <a:pt x="2289" y="1561"/>
                      <a:pt x="2393" y="1561"/>
                    </a:cubicBezTo>
                    <a:cubicBezTo>
                      <a:pt x="2441" y="1561"/>
                      <a:pt x="2490" y="1552"/>
                      <a:pt x="2541" y="1531"/>
                    </a:cubicBezTo>
                    <a:cubicBezTo>
                      <a:pt x="2797" y="1426"/>
                      <a:pt x="2899" y="1216"/>
                      <a:pt x="2916" y="955"/>
                    </a:cubicBezTo>
                    <a:cubicBezTo>
                      <a:pt x="2938" y="618"/>
                      <a:pt x="2800" y="336"/>
                      <a:pt x="2362" y="138"/>
                    </a:cubicBezTo>
                    <a:cubicBezTo>
                      <a:pt x="2160" y="46"/>
                      <a:pt x="1959" y="1"/>
                      <a:pt x="1763"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 name="Google Shape;1706;p7"/>
              <p:cNvSpPr/>
              <p:nvPr/>
            </p:nvSpPr>
            <p:spPr>
              <a:xfrm>
                <a:off x="1827836" y="3120070"/>
                <a:ext cx="181768" cy="82889"/>
              </a:xfrm>
              <a:custGeom>
                <a:avLst/>
                <a:gdLst/>
                <a:ahLst/>
                <a:cxnLst/>
                <a:rect l="l" t="t" r="r" b="b"/>
                <a:pathLst>
                  <a:path w="1978" h="902" extrusionOk="0">
                    <a:moveTo>
                      <a:pt x="711" y="1"/>
                    </a:moveTo>
                    <a:cubicBezTo>
                      <a:pt x="509" y="1"/>
                      <a:pt x="323" y="70"/>
                      <a:pt x="150" y="171"/>
                    </a:cubicBezTo>
                    <a:cubicBezTo>
                      <a:pt x="93" y="204"/>
                      <a:pt x="55" y="273"/>
                      <a:pt x="0" y="331"/>
                    </a:cubicBezTo>
                    <a:cubicBezTo>
                      <a:pt x="156" y="355"/>
                      <a:pt x="293" y="360"/>
                      <a:pt x="419" y="400"/>
                    </a:cubicBezTo>
                    <a:cubicBezTo>
                      <a:pt x="558" y="442"/>
                      <a:pt x="688" y="513"/>
                      <a:pt x="820" y="578"/>
                    </a:cubicBezTo>
                    <a:cubicBezTo>
                      <a:pt x="845" y="590"/>
                      <a:pt x="864" y="600"/>
                      <a:pt x="884" y="600"/>
                    </a:cubicBezTo>
                    <a:cubicBezTo>
                      <a:pt x="898" y="600"/>
                      <a:pt x="912" y="596"/>
                      <a:pt x="929" y="587"/>
                    </a:cubicBezTo>
                    <a:cubicBezTo>
                      <a:pt x="1033" y="529"/>
                      <a:pt x="1142" y="507"/>
                      <a:pt x="1254" y="507"/>
                    </a:cubicBezTo>
                    <a:cubicBezTo>
                      <a:pt x="1317" y="507"/>
                      <a:pt x="1382" y="515"/>
                      <a:pt x="1446" y="527"/>
                    </a:cubicBezTo>
                    <a:cubicBezTo>
                      <a:pt x="1528" y="543"/>
                      <a:pt x="1576" y="583"/>
                      <a:pt x="1584" y="674"/>
                    </a:cubicBezTo>
                    <a:cubicBezTo>
                      <a:pt x="1592" y="783"/>
                      <a:pt x="1658" y="854"/>
                      <a:pt x="1759" y="890"/>
                    </a:cubicBezTo>
                    <a:cubicBezTo>
                      <a:pt x="1780" y="898"/>
                      <a:pt x="1800" y="901"/>
                      <a:pt x="1818" y="901"/>
                    </a:cubicBezTo>
                    <a:cubicBezTo>
                      <a:pt x="1878" y="901"/>
                      <a:pt x="1922" y="863"/>
                      <a:pt x="1942" y="793"/>
                    </a:cubicBezTo>
                    <a:cubicBezTo>
                      <a:pt x="1977" y="674"/>
                      <a:pt x="1935" y="570"/>
                      <a:pt x="1867" y="477"/>
                    </a:cubicBezTo>
                    <a:cubicBezTo>
                      <a:pt x="1678" y="211"/>
                      <a:pt x="1421" y="58"/>
                      <a:pt x="1092" y="27"/>
                    </a:cubicBezTo>
                    <a:cubicBezTo>
                      <a:pt x="982" y="16"/>
                      <a:pt x="869" y="8"/>
                      <a:pt x="756" y="2"/>
                    </a:cubicBezTo>
                    <a:cubicBezTo>
                      <a:pt x="741" y="1"/>
                      <a:pt x="726" y="1"/>
                      <a:pt x="7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 name="Google Shape;1707;p7"/>
              <p:cNvSpPr/>
              <p:nvPr/>
            </p:nvSpPr>
            <p:spPr>
              <a:xfrm>
                <a:off x="1739891" y="3215918"/>
                <a:ext cx="159070" cy="302518"/>
              </a:xfrm>
              <a:custGeom>
                <a:avLst/>
                <a:gdLst/>
                <a:ahLst/>
                <a:cxnLst/>
                <a:rect l="l" t="t" r="r" b="b"/>
                <a:pathLst>
                  <a:path w="1731" h="3292" extrusionOk="0">
                    <a:moveTo>
                      <a:pt x="1192" y="1"/>
                    </a:moveTo>
                    <a:cubicBezTo>
                      <a:pt x="1094" y="1"/>
                      <a:pt x="993" y="22"/>
                      <a:pt x="891" y="57"/>
                    </a:cubicBezTo>
                    <a:cubicBezTo>
                      <a:pt x="592" y="160"/>
                      <a:pt x="389" y="370"/>
                      <a:pt x="254" y="649"/>
                    </a:cubicBezTo>
                    <a:cubicBezTo>
                      <a:pt x="1" y="1165"/>
                      <a:pt x="80" y="2101"/>
                      <a:pt x="431" y="2556"/>
                    </a:cubicBezTo>
                    <a:cubicBezTo>
                      <a:pt x="555" y="2716"/>
                      <a:pt x="719" y="2846"/>
                      <a:pt x="868" y="2984"/>
                    </a:cubicBezTo>
                    <a:cubicBezTo>
                      <a:pt x="962" y="3070"/>
                      <a:pt x="1077" y="3137"/>
                      <a:pt x="1105" y="3291"/>
                    </a:cubicBezTo>
                    <a:cubicBezTo>
                      <a:pt x="1178" y="3222"/>
                      <a:pt x="1170" y="3159"/>
                      <a:pt x="1124" y="3106"/>
                    </a:cubicBezTo>
                    <a:cubicBezTo>
                      <a:pt x="1062" y="3034"/>
                      <a:pt x="991" y="2969"/>
                      <a:pt x="921" y="2904"/>
                    </a:cubicBezTo>
                    <a:cubicBezTo>
                      <a:pt x="809" y="2796"/>
                      <a:pt x="687" y="2698"/>
                      <a:pt x="584" y="2581"/>
                    </a:cubicBezTo>
                    <a:cubicBezTo>
                      <a:pt x="289" y="2249"/>
                      <a:pt x="222" y="1845"/>
                      <a:pt x="249" y="1417"/>
                    </a:cubicBezTo>
                    <a:cubicBezTo>
                      <a:pt x="263" y="1190"/>
                      <a:pt x="330" y="977"/>
                      <a:pt x="442" y="779"/>
                    </a:cubicBezTo>
                    <a:cubicBezTo>
                      <a:pt x="602" y="499"/>
                      <a:pt x="842" y="319"/>
                      <a:pt x="1151" y="237"/>
                    </a:cubicBezTo>
                    <a:cubicBezTo>
                      <a:pt x="1222" y="218"/>
                      <a:pt x="1297" y="215"/>
                      <a:pt x="1370" y="208"/>
                    </a:cubicBezTo>
                    <a:cubicBezTo>
                      <a:pt x="1379" y="207"/>
                      <a:pt x="1387" y="206"/>
                      <a:pt x="1395" y="206"/>
                    </a:cubicBezTo>
                    <a:cubicBezTo>
                      <a:pt x="1456" y="206"/>
                      <a:pt x="1476" y="240"/>
                      <a:pt x="1462" y="314"/>
                    </a:cubicBezTo>
                    <a:cubicBezTo>
                      <a:pt x="1452" y="368"/>
                      <a:pt x="1438" y="422"/>
                      <a:pt x="1441" y="476"/>
                    </a:cubicBezTo>
                    <a:cubicBezTo>
                      <a:pt x="1443" y="565"/>
                      <a:pt x="1505" y="628"/>
                      <a:pt x="1575" y="628"/>
                    </a:cubicBezTo>
                    <a:cubicBezTo>
                      <a:pt x="1577" y="628"/>
                      <a:pt x="1578" y="628"/>
                      <a:pt x="1580" y="628"/>
                    </a:cubicBezTo>
                    <a:cubicBezTo>
                      <a:pt x="1659" y="625"/>
                      <a:pt x="1730" y="559"/>
                      <a:pt x="1730" y="472"/>
                    </a:cubicBezTo>
                    <a:cubicBezTo>
                      <a:pt x="1731" y="323"/>
                      <a:pt x="1675" y="201"/>
                      <a:pt x="1550" y="114"/>
                    </a:cubicBezTo>
                    <a:cubicBezTo>
                      <a:pt x="1434" y="34"/>
                      <a:pt x="1315" y="1"/>
                      <a:pt x="1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 name="Google Shape;1708;p7"/>
              <p:cNvSpPr/>
              <p:nvPr/>
            </p:nvSpPr>
            <p:spPr>
              <a:xfrm>
                <a:off x="1793008" y="3241190"/>
                <a:ext cx="93365" cy="138761"/>
              </a:xfrm>
              <a:custGeom>
                <a:avLst/>
                <a:gdLst/>
                <a:ahLst/>
                <a:cxnLst/>
                <a:rect l="l" t="t" r="r" b="b"/>
                <a:pathLst>
                  <a:path w="1016" h="1510" extrusionOk="0">
                    <a:moveTo>
                      <a:pt x="695" y="1"/>
                    </a:moveTo>
                    <a:cubicBezTo>
                      <a:pt x="396" y="46"/>
                      <a:pt x="177" y="194"/>
                      <a:pt x="0" y="405"/>
                    </a:cubicBezTo>
                    <a:cubicBezTo>
                      <a:pt x="138" y="448"/>
                      <a:pt x="276" y="476"/>
                      <a:pt x="399" y="534"/>
                    </a:cubicBezTo>
                    <a:cubicBezTo>
                      <a:pt x="584" y="622"/>
                      <a:pt x="651" y="788"/>
                      <a:pt x="597" y="961"/>
                    </a:cubicBezTo>
                    <a:cubicBezTo>
                      <a:pt x="563" y="1074"/>
                      <a:pt x="485" y="1135"/>
                      <a:pt x="390" y="1135"/>
                    </a:cubicBezTo>
                    <a:cubicBezTo>
                      <a:pt x="348" y="1135"/>
                      <a:pt x="303" y="1124"/>
                      <a:pt x="256" y="1099"/>
                    </a:cubicBezTo>
                    <a:cubicBezTo>
                      <a:pt x="240" y="1090"/>
                      <a:pt x="207" y="1084"/>
                      <a:pt x="187" y="1084"/>
                    </a:cubicBezTo>
                    <a:cubicBezTo>
                      <a:pt x="179" y="1084"/>
                      <a:pt x="173" y="1085"/>
                      <a:pt x="172" y="1088"/>
                    </a:cubicBezTo>
                    <a:cubicBezTo>
                      <a:pt x="150" y="1132"/>
                      <a:pt x="121" y="1186"/>
                      <a:pt x="130" y="1228"/>
                    </a:cubicBezTo>
                    <a:cubicBezTo>
                      <a:pt x="160" y="1359"/>
                      <a:pt x="240" y="1457"/>
                      <a:pt x="373" y="1491"/>
                    </a:cubicBezTo>
                    <a:cubicBezTo>
                      <a:pt x="420" y="1504"/>
                      <a:pt x="465" y="1510"/>
                      <a:pt x="509" y="1510"/>
                    </a:cubicBezTo>
                    <a:cubicBezTo>
                      <a:pt x="641" y="1510"/>
                      <a:pt x="757" y="1453"/>
                      <a:pt x="850" y="1339"/>
                    </a:cubicBezTo>
                    <a:cubicBezTo>
                      <a:pt x="974" y="1186"/>
                      <a:pt x="1016" y="1006"/>
                      <a:pt x="976" y="815"/>
                    </a:cubicBezTo>
                    <a:cubicBezTo>
                      <a:pt x="966" y="766"/>
                      <a:pt x="927" y="705"/>
                      <a:pt x="884" y="681"/>
                    </a:cubicBezTo>
                    <a:cubicBezTo>
                      <a:pt x="632" y="543"/>
                      <a:pt x="553" y="316"/>
                      <a:pt x="672" y="54"/>
                    </a:cubicBezTo>
                    <a:cubicBezTo>
                      <a:pt x="677" y="42"/>
                      <a:pt x="682" y="29"/>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 name="Google Shape;1709;p7"/>
              <p:cNvSpPr/>
              <p:nvPr/>
            </p:nvSpPr>
            <p:spPr>
              <a:xfrm>
                <a:off x="1797694" y="3100864"/>
                <a:ext cx="237181" cy="124977"/>
              </a:xfrm>
              <a:custGeom>
                <a:avLst/>
                <a:gdLst/>
                <a:ahLst/>
                <a:cxnLst/>
                <a:rect l="l" t="t" r="r" b="b"/>
                <a:pathLst>
                  <a:path w="2581" h="1360" extrusionOk="0">
                    <a:moveTo>
                      <a:pt x="1290" y="1"/>
                    </a:moveTo>
                    <a:cubicBezTo>
                      <a:pt x="1192" y="1"/>
                      <a:pt x="1092" y="10"/>
                      <a:pt x="989" y="27"/>
                    </a:cubicBezTo>
                    <a:cubicBezTo>
                      <a:pt x="658" y="86"/>
                      <a:pt x="357" y="216"/>
                      <a:pt x="109" y="451"/>
                    </a:cubicBezTo>
                    <a:cubicBezTo>
                      <a:pt x="83" y="475"/>
                      <a:pt x="61" y="503"/>
                      <a:pt x="39" y="531"/>
                    </a:cubicBezTo>
                    <a:cubicBezTo>
                      <a:pt x="27" y="547"/>
                      <a:pt x="18" y="564"/>
                      <a:pt x="1" y="595"/>
                    </a:cubicBezTo>
                    <a:cubicBezTo>
                      <a:pt x="96" y="581"/>
                      <a:pt x="174" y="571"/>
                      <a:pt x="252" y="557"/>
                    </a:cubicBezTo>
                    <a:cubicBezTo>
                      <a:pt x="266" y="554"/>
                      <a:pt x="283" y="537"/>
                      <a:pt x="290" y="523"/>
                    </a:cubicBezTo>
                    <a:cubicBezTo>
                      <a:pt x="338" y="408"/>
                      <a:pt x="422" y="335"/>
                      <a:pt x="534" y="281"/>
                    </a:cubicBezTo>
                    <a:cubicBezTo>
                      <a:pt x="733" y="186"/>
                      <a:pt x="934" y="145"/>
                      <a:pt x="1134" y="145"/>
                    </a:cubicBezTo>
                    <a:cubicBezTo>
                      <a:pt x="1357" y="145"/>
                      <a:pt x="1580" y="196"/>
                      <a:pt x="1799" y="280"/>
                    </a:cubicBezTo>
                    <a:cubicBezTo>
                      <a:pt x="2031" y="369"/>
                      <a:pt x="2204" y="547"/>
                      <a:pt x="2305" y="781"/>
                    </a:cubicBezTo>
                    <a:cubicBezTo>
                      <a:pt x="2315" y="801"/>
                      <a:pt x="2318" y="822"/>
                      <a:pt x="2323" y="844"/>
                    </a:cubicBezTo>
                    <a:cubicBezTo>
                      <a:pt x="2356" y="983"/>
                      <a:pt x="2307" y="1111"/>
                      <a:pt x="2211" y="1148"/>
                    </a:cubicBezTo>
                    <a:cubicBezTo>
                      <a:pt x="2192" y="1155"/>
                      <a:pt x="2171" y="1159"/>
                      <a:pt x="2149" y="1159"/>
                    </a:cubicBezTo>
                    <a:cubicBezTo>
                      <a:pt x="2060" y="1159"/>
                      <a:pt x="1957" y="1101"/>
                      <a:pt x="1904" y="1012"/>
                    </a:cubicBezTo>
                    <a:cubicBezTo>
                      <a:pt x="1891" y="992"/>
                      <a:pt x="1881" y="970"/>
                      <a:pt x="1868" y="949"/>
                    </a:cubicBezTo>
                    <a:cubicBezTo>
                      <a:pt x="1861" y="950"/>
                      <a:pt x="1853" y="952"/>
                      <a:pt x="1847" y="952"/>
                    </a:cubicBezTo>
                    <a:cubicBezTo>
                      <a:pt x="1853" y="1002"/>
                      <a:pt x="1852" y="1055"/>
                      <a:pt x="1866" y="1102"/>
                    </a:cubicBezTo>
                    <a:cubicBezTo>
                      <a:pt x="1904" y="1236"/>
                      <a:pt x="2052" y="1343"/>
                      <a:pt x="2208" y="1357"/>
                    </a:cubicBezTo>
                    <a:cubicBezTo>
                      <a:pt x="2221" y="1359"/>
                      <a:pt x="2233" y="1359"/>
                      <a:pt x="2246" y="1359"/>
                    </a:cubicBezTo>
                    <a:cubicBezTo>
                      <a:pt x="2374" y="1359"/>
                      <a:pt x="2482" y="1300"/>
                      <a:pt x="2533" y="1184"/>
                    </a:cubicBezTo>
                    <a:cubicBezTo>
                      <a:pt x="2560" y="1119"/>
                      <a:pt x="2580" y="1041"/>
                      <a:pt x="2575" y="971"/>
                    </a:cubicBezTo>
                    <a:cubicBezTo>
                      <a:pt x="2557" y="718"/>
                      <a:pt x="2461" y="499"/>
                      <a:pt x="2256" y="340"/>
                    </a:cubicBezTo>
                    <a:cubicBezTo>
                      <a:pt x="1963" y="112"/>
                      <a:pt x="1640" y="1"/>
                      <a:pt x="1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 name="Google Shape;1710;p7"/>
              <p:cNvSpPr/>
              <p:nvPr/>
            </p:nvSpPr>
            <p:spPr>
              <a:xfrm>
                <a:off x="2026241" y="3140931"/>
                <a:ext cx="144643" cy="131502"/>
              </a:xfrm>
              <a:custGeom>
                <a:avLst/>
                <a:gdLst/>
                <a:ahLst/>
                <a:cxnLst/>
                <a:rect l="l" t="t" r="r" b="b"/>
                <a:pathLst>
                  <a:path w="1574" h="1431" extrusionOk="0">
                    <a:moveTo>
                      <a:pt x="499" y="1"/>
                    </a:moveTo>
                    <a:cubicBezTo>
                      <a:pt x="368" y="1"/>
                      <a:pt x="232" y="25"/>
                      <a:pt x="92" y="77"/>
                    </a:cubicBezTo>
                    <a:cubicBezTo>
                      <a:pt x="52" y="91"/>
                      <a:pt x="0" y="106"/>
                      <a:pt x="56" y="168"/>
                    </a:cubicBezTo>
                    <a:cubicBezTo>
                      <a:pt x="173" y="130"/>
                      <a:pt x="292" y="104"/>
                      <a:pt x="413" y="104"/>
                    </a:cubicBezTo>
                    <a:cubicBezTo>
                      <a:pt x="470" y="104"/>
                      <a:pt x="527" y="109"/>
                      <a:pt x="584" y="123"/>
                    </a:cubicBezTo>
                    <a:cubicBezTo>
                      <a:pt x="879" y="194"/>
                      <a:pt x="1115" y="340"/>
                      <a:pt x="1185" y="664"/>
                    </a:cubicBezTo>
                    <a:cubicBezTo>
                      <a:pt x="1231" y="875"/>
                      <a:pt x="1128" y="1098"/>
                      <a:pt x="950" y="1159"/>
                    </a:cubicBezTo>
                    <a:cubicBezTo>
                      <a:pt x="903" y="1175"/>
                      <a:pt x="858" y="1183"/>
                      <a:pt x="814" y="1183"/>
                    </a:cubicBezTo>
                    <a:cubicBezTo>
                      <a:pt x="665" y="1183"/>
                      <a:pt x="538" y="1093"/>
                      <a:pt x="459" y="925"/>
                    </a:cubicBezTo>
                    <a:cubicBezTo>
                      <a:pt x="456" y="921"/>
                      <a:pt x="453" y="918"/>
                      <a:pt x="443" y="908"/>
                    </a:cubicBezTo>
                    <a:lnTo>
                      <a:pt x="443" y="908"/>
                    </a:lnTo>
                    <a:cubicBezTo>
                      <a:pt x="416" y="1005"/>
                      <a:pt x="430" y="1093"/>
                      <a:pt x="487" y="1166"/>
                    </a:cubicBezTo>
                    <a:cubicBezTo>
                      <a:pt x="609" y="1323"/>
                      <a:pt x="769" y="1421"/>
                      <a:pt x="967" y="1430"/>
                    </a:cubicBezTo>
                    <a:cubicBezTo>
                      <a:pt x="978" y="1430"/>
                      <a:pt x="989" y="1430"/>
                      <a:pt x="1000" y="1430"/>
                    </a:cubicBezTo>
                    <a:cubicBezTo>
                      <a:pt x="1204" y="1430"/>
                      <a:pt x="1342" y="1335"/>
                      <a:pt x="1460" y="1058"/>
                    </a:cubicBezTo>
                    <a:cubicBezTo>
                      <a:pt x="1573" y="790"/>
                      <a:pt x="1496" y="472"/>
                      <a:pt x="1267" y="293"/>
                    </a:cubicBezTo>
                    <a:cubicBezTo>
                      <a:pt x="1030" y="108"/>
                      <a:pt x="774" y="1"/>
                      <a:pt x="4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 name="Google Shape;1711;p7"/>
              <p:cNvSpPr/>
              <p:nvPr/>
            </p:nvSpPr>
            <p:spPr>
              <a:xfrm>
                <a:off x="1782715" y="3299636"/>
                <a:ext cx="134442" cy="102831"/>
              </a:xfrm>
              <a:custGeom>
                <a:avLst/>
                <a:gdLst/>
                <a:ahLst/>
                <a:cxnLst/>
                <a:rect l="l" t="t" r="r" b="b"/>
                <a:pathLst>
                  <a:path w="1463" h="1119" extrusionOk="0">
                    <a:moveTo>
                      <a:pt x="1424" y="0"/>
                    </a:moveTo>
                    <a:cubicBezTo>
                      <a:pt x="1306" y="33"/>
                      <a:pt x="1217" y="58"/>
                      <a:pt x="1124" y="84"/>
                    </a:cubicBezTo>
                    <a:cubicBezTo>
                      <a:pt x="1186" y="284"/>
                      <a:pt x="1164" y="479"/>
                      <a:pt x="1057" y="662"/>
                    </a:cubicBezTo>
                    <a:cubicBezTo>
                      <a:pt x="961" y="827"/>
                      <a:pt x="798" y="920"/>
                      <a:pt x="618" y="920"/>
                    </a:cubicBezTo>
                    <a:cubicBezTo>
                      <a:pt x="578" y="920"/>
                      <a:pt x="538" y="915"/>
                      <a:pt x="496" y="906"/>
                    </a:cubicBezTo>
                    <a:cubicBezTo>
                      <a:pt x="334" y="869"/>
                      <a:pt x="241" y="757"/>
                      <a:pt x="193" y="604"/>
                    </a:cubicBezTo>
                    <a:cubicBezTo>
                      <a:pt x="190" y="591"/>
                      <a:pt x="188" y="577"/>
                      <a:pt x="188" y="564"/>
                    </a:cubicBezTo>
                    <a:cubicBezTo>
                      <a:pt x="184" y="461"/>
                      <a:pt x="230" y="400"/>
                      <a:pt x="318" y="400"/>
                    </a:cubicBezTo>
                    <a:cubicBezTo>
                      <a:pt x="348" y="400"/>
                      <a:pt x="383" y="407"/>
                      <a:pt x="423" y="422"/>
                    </a:cubicBezTo>
                    <a:cubicBezTo>
                      <a:pt x="402" y="372"/>
                      <a:pt x="397" y="331"/>
                      <a:pt x="376" y="308"/>
                    </a:cubicBezTo>
                    <a:cubicBezTo>
                      <a:pt x="335" y="267"/>
                      <a:pt x="286" y="248"/>
                      <a:pt x="238" y="248"/>
                    </a:cubicBezTo>
                    <a:cubicBezTo>
                      <a:pt x="158" y="248"/>
                      <a:pt x="81" y="302"/>
                      <a:pt x="52" y="400"/>
                    </a:cubicBezTo>
                    <a:cubicBezTo>
                      <a:pt x="1" y="580"/>
                      <a:pt x="21" y="756"/>
                      <a:pt x="149" y="901"/>
                    </a:cubicBezTo>
                    <a:cubicBezTo>
                      <a:pt x="263" y="1029"/>
                      <a:pt x="470" y="1119"/>
                      <a:pt x="686" y="1119"/>
                    </a:cubicBezTo>
                    <a:cubicBezTo>
                      <a:pt x="896" y="1119"/>
                      <a:pt x="1114" y="1033"/>
                      <a:pt x="1259" y="814"/>
                    </a:cubicBezTo>
                    <a:cubicBezTo>
                      <a:pt x="1373" y="642"/>
                      <a:pt x="1443" y="447"/>
                      <a:pt x="1457" y="239"/>
                    </a:cubicBezTo>
                    <a:cubicBezTo>
                      <a:pt x="1462" y="161"/>
                      <a:pt x="1436" y="83"/>
                      <a:pt x="1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 name="Google Shape;1712;p7"/>
              <p:cNvSpPr/>
              <p:nvPr/>
            </p:nvSpPr>
            <p:spPr>
              <a:xfrm>
                <a:off x="2033685" y="3155726"/>
                <a:ext cx="101636" cy="88862"/>
              </a:xfrm>
              <a:custGeom>
                <a:avLst/>
                <a:gdLst/>
                <a:ahLst/>
                <a:cxnLst/>
                <a:rect l="l" t="t" r="r" b="b"/>
                <a:pathLst>
                  <a:path w="1106" h="967" extrusionOk="0">
                    <a:moveTo>
                      <a:pt x="337" y="0"/>
                    </a:moveTo>
                    <a:cubicBezTo>
                      <a:pt x="235" y="0"/>
                      <a:pt x="129" y="18"/>
                      <a:pt x="20" y="50"/>
                    </a:cubicBezTo>
                    <a:cubicBezTo>
                      <a:pt x="13" y="53"/>
                      <a:pt x="7" y="59"/>
                      <a:pt x="1" y="64"/>
                    </a:cubicBezTo>
                    <a:cubicBezTo>
                      <a:pt x="23" y="160"/>
                      <a:pt x="47" y="254"/>
                      <a:pt x="70" y="347"/>
                    </a:cubicBezTo>
                    <a:cubicBezTo>
                      <a:pt x="139" y="324"/>
                      <a:pt x="207" y="292"/>
                      <a:pt x="279" y="279"/>
                    </a:cubicBezTo>
                    <a:cubicBezTo>
                      <a:pt x="313" y="273"/>
                      <a:pt x="346" y="270"/>
                      <a:pt x="378" y="270"/>
                    </a:cubicBezTo>
                    <a:cubicBezTo>
                      <a:pt x="513" y="270"/>
                      <a:pt x="630" y="323"/>
                      <a:pt x="726" y="436"/>
                    </a:cubicBezTo>
                    <a:cubicBezTo>
                      <a:pt x="733" y="444"/>
                      <a:pt x="740" y="453"/>
                      <a:pt x="746" y="463"/>
                    </a:cubicBezTo>
                    <a:cubicBezTo>
                      <a:pt x="787" y="533"/>
                      <a:pt x="813" y="610"/>
                      <a:pt x="760" y="678"/>
                    </a:cubicBezTo>
                    <a:cubicBezTo>
                      <a:pt x="735" y="709"/>
                      <a:pt x="681" y="735"/>
                      <a:pt x="641" y="735"/>
                    </a:cubicBezTo>
                    <a:cubicBezTo>
                      <a:pt x="640" y="735"/>
                      <a:pt x="639" y="735"/>
                      <a:pt x="637" y="735"/>
                    </a:cubicBezTo>
                    <a:cubicBezTo>
                      <a:pt x="549" y="726"/>
                      <a:pt x="514" y="654"/>
                      <a:pt x="493" y="576"/>
                    </a:cubicBezTo>
                    <a:cubicBezTo>
                      <a:pt x="488" y="559"/>
                      <a:pt x="486" y="540"/>
                      <a:pt x="481" y="512"/>
                    </a:cubicBezTo>
                    <a:cubicBezTo>
                      <a:pt x="418" y="587"/>
                      <a:pt x="413" y="662"/>
                      <a:pt x="436" y="741"/>
                    </a:cubicBezTo>
                    <a:cubicBezTo>
                      <a:pt x="472" y="864"/>
                      <a:pt x="584" y="956"/>
                      <a:pt x="710" y="965"/>
                    </a:cubicBezTo>
                    <a:cubicBezTo>
                      <a:pt x="723" y="966"/>
                      <a:pt x="735" y="967"/>
                      <a:pt x="747" y="967"/>
                    </a:cubicBezTo>
                    <a:cubicBezTo>
                      <a:pt x="872" y="967"/>
                      <a:pt x="964" y="906"/>
                      <a:pt x="1022" y="786"/>
                    </a:cubicBezTo>
                    <a:cubicBezTo>
                      <a:pt x="1106" y="609"/>
                      <a:pt x="1054" y="360"/>
                      <a:pt x="894" y="218"/>
                    </a:cubicBezTo>
                    <a:cubicBezTo>
                      <a:pt x="724" y="67"/>
                      <a:pt x="537"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 name="Google Shape;1713;p7"/>
              <p:cNvSpPr/>
              <p:nvPr/>
            </p:nvSpPr>
            <p:spPr>
              <a:xfrm>
                <a:off x="1911462" y="3172360"/>
                <a:ext cx="92263" cy="105679"/>
              </a:xfrm>
              <a:custGeom>
                <a:avLst/>
                <a:gdLst/>
                <a:ahLst/>
                <a:cxnLst/>
                <a:rect l="l" t="t" r="r" b="b"/>
                <a:pathLst>
                  <a:path w="1004" h="1150" extrusionOk="0">
                    <a:moveTo>
                      <a:pt x="374" y="0"/>
                    </a:moveTo>
                    <a:cubicBezTo>
                      <a:pt x="254" y="0"/>
                      <a:pt x="117" y="36"/>
                      <a:pt x="0" y="113"/>
                    </a:cubicBezTo>
                    <a:cubicBezTo>
                      <a:pt x="30" y="127"/>
                      <a:pt x="68" y="135"/>
                      <a:pt x="86" y="158"/>
                    </a:cubicBezTo>
                    <a:cubicBezTo>
                      <a:pt x="154" y="252"/>
                      <a:pt x="215" y="352"/>
                      <a:pt x="280" y="447"/>
                    </a:cubicBezTo>
                    <a:cubicBezTo>
                      <a:pt x="299" y="473"/>
                      <a:pt x="326" y="496"/>
                      <a:pt x="353" y="513"/>
                    </a:cubicBezTo>
                    <a:cubicBezTo>
                      <a:pt x="460" y="582"/>
                      <a:pt x="577" y="638"/>
                      <a:pt x="675" y="719"/>
                    </a:cubicBezTo>
                    <a:cubicBezTo>
                      <a:pt x="766" y="793"/>
                      <a:pt x="758" y="815"/>
                      <a:pt x="697" y="916"/>
                    </a:cubicBezTo>
                    <a:cubicBezTo>
                      <a:pt x="649" y="994"/>
                      <a:pt x="656" y="1060"/>
                      <a:pt x="718" y="1115"/>
                    </a:cubicBezTo>
                    <a:cubicBezTo>
                      <a:pt x="744" y="1137"/>
                      <a:pt x="775" y="1150"/>
                      <a:pt x="806" y="1150"/>
                    </a:cubicBezTo>
                    <a:cubicBezTo>
                      <a:pt x="838" y="1150"/>
                      <a:pt x="869" y="1138"/>
                      <a:pt x="897" y="1112"/>
                    </a:cubicBezTo>
                    <a:cubicBezTo>
                      <a:pt x="921" y="1091"/>
                      <a:pt x="939" y="1056"/>
                      <a:pt x="950" y="1024"/>
                    </a:cubicBezTo>
                    <a:cubicBezTo>
                      <a:pt x="1003" y="844"/>
                      <a:pt x="899" y="634"/>
                      <a:pt x="752" y="565"/>
                    </a:cubicBezTo>
                    <a:cubicBezTo>
                      <a:pt x="555" y="472"/>
                      <a:pt x="503" y="287"/>
                      <a:pt x="585" y="52"/>
                    </a:cubicBezTo>
                    <a:cubicBezTo>
                      <a:pt x="532" y="18"/>
                      <a:pt x="457" y="0"/>
                      <a:pt x="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 name="Google Shape;1714;p7"/>
              <p:cNvSpPr/>
              <p:nvPr/>
            </p:nvSpPr>
            <p:spPr>
              <a:xfrm>
                <a:off x="1954010" y="3228141"/>
                <a:ext cx="77559" cy="70759"/>
              </a:xfrm>
              <a:custGeom>
                <a:avLst/>
                <a:gdLst/>
                <a:ahLst/>
                <a:cxnLst/>
                <a:rect l="l" t="t" r="r" b="b"/>
                <a:pathLst>
                  <a:path w="844" h="770" extrusionOk="0">
                    <a:moveTo>
                      <a:pt x="736" y="0"/>
                    </a:moveTo>
                    <a:cubicBezTo>
                      <a:pt x="646" y="15"/>
                      <a:pt x="560" y="28"/>
                      <a:pt x="469" y="41"/>
                    </a:cubicBezTo>
                    <a:cubicBezTo>
                      <a:pt x="542" y="163"/>
                      <a:pt x="569" y="295"/>
                      <a:pt x="532" y="437"/>
                    </a:cubicBezTo>
                    <a:cubicBezTo>
                      <a:pt x="508" y="527"/>
                      <a:pt x="448" y="574"/>
                      <a:pt x="358" y="589"/>
                    </a:cubicBezTo>
                    <a:cubicBezTo>
                      <a:pt x="347" y="591"/>
                      <a:pt x="337" y="592"/>
                      <a:pt x="326" y="592"/>
                    </a:cubicBezTo>
                    <a:cubicBezTo>
                      <a:pt x="253" y="592"/>
                      <a:pt x="198" y="546"/>
                      <a:pt x="176" y="483"/>
                    </a:cubicBezTo>
                    <a:cubicBezTo>
                      <a:pt x="155" y="419"/>
                      <a:pt x="172" y="343"/>
                      <a:pt x="172" y="266"/>
                    </a:cubicBezTo>
                    <a:cubicBezTo>
                      <a:pt x="169" y="266"/>
                      <a:pt x="166" y="266"/>
                      <a:pt x="164" y="266"/>
                    </a:cubicBezTo>
                    <a:cubicBezTo>
                      <a:pt x="105" y="266"/>
                      <a:pt x="67" y="300"/>
                      <a:pt x="49" y="364"/>
                    </a:cubicBezTo>
                    <a:cubicBezTo>
                      <a:pt x="0" y="530"/>
                      <a:pt x="51" y="644"/>
                      <a:pt x="208" y="720"/>
                    </a:cubicBezTo>
                    <a:cubicBezTo>
                      <a:pt x="277" y="753"/>
                      <a:pt x="343" y="770"/>
                      <a:pt x="406" y="770"/>
                    </a:cubicBezTo>
                    <a:cubicBezTo>
                      <a:pt x="543" y="770"/>
                      <a:pt x="659" y="690"/>
                      <a:pt x="730" y="535"/>
                    </a:cubicBezTo>
                    <a:cubicBezTo>
                      <a:pt x="812" y="359"/>
                      <a:pt x="844" y="178"/>
                      <a:pt x="7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 name="Google Shape;1715;p7"/>
              <p:cNvSpPr/>
              <p:nvPr/>
            </p:nvSpPr>
            <p:spPr>
              <a:xfrm>
                <a:off x="1657093" y="3095534"/>
                <a:ext cx="517553" cy="433193"/>
              </a:xfrm>
              <a:custGeom>
                <a:avLst/>
                <a:gdLst/>
                <a:ahLst/>
                <a:cxnLst/>
                <a:rect l="l" t="t" r="r" b="b"/>
                <a:pathLst>
                  <a:path w="5632" h="4714" extrusionOk="0">
                    <a:moveTo>
                      <a:pt x="2569" y="268"/>
                    </a:moveTo>
                    <a:cubicBezTo>
                      <a:pt x="2584" y="268"/>
                      <a:pt x="2599" y="268"/>
                      <a:pt x="2614" y="269"/>
                    </a:cubicBezTo>
                    <a:cubicBezTo>
                      <a:pt x="2727" y="275"/>
                      <a:pt x="2840" y="283"/>
                      <a:pt x="2950" y="294"/>
                    </a:cubicBezTo>
                    <a:cubicBezTo>
                      <a:pt x="3279" y="325"/>
                      <a:pt x="3536" y="478"/>
                      <a:pt x="3725" y="744"/>
                    </a:cubicBezTo>
                    <a:cubicBezTo>
                      <a:pt x="3793" y="837"/>
                      <a:pt x="3835" y="941"/>
                      <a:pt x="3800" y="1060"/>
                    </a:cubicBezTo>
                    <a:cubicBezTo>
                      <a:pt x="3780" y="1130"/>
                      <a:pt x="3736" y="1168"/>
                      <a:pt x="3676" y="1168"/>
                    </a:cubicBezTo>
                    <a:cubicBezTo>
                      <a:pt x="3658" y="1168"/>
                      <a:pt x="3638" y="1165"/>
                      <a:pt x="3617" y="1157"/>
                    </a:cubicBezTo>
                    <a:cubicBezTo>
                      <a:pt x="3516" y="1121"/>
                      <a:pt x="3450" y="1050"/>
                      <a:pt x="3442" y="941"/>
                    </a:cubicBezTo>
                    <a:cubicBezTo>
                      <a:pt x="3434" y="850"/>
                      <a:pt x="3386" y="810"/>
                      <a:pt x="3304" y="794"/>
                    </a:cubicBezTo>
                    <a:cubicBezTo>
                      <a:pt x="3240" y="782"/>
                      <a:pt x="3175" y="774"/>
                      <a:pt x="3112" y="774"/>
                    </a:cubicBezTo>
                    <a:cubicBezTo>
                      <a:pt x="3000" y="774"/>
                      <a:pt x="2891" y="796"/>
                      <a:pt x="2787" y="854"/>
                    </a:cubicBezTo>
                    <a:cubicBezTo>
                      <a:pt x="2770" y="863"/>
                      <a:pt x="2756" y="867"/>
                      <a:pt x="2742" y="867"/>
                    </a:cubicBezTo>
                    <a:cubicBezTo>
                      <a:pt x="2722" y="867"/>
                      <a:pt x="2703" y="857"/>
                      <a:pt x="2678" y="845"/>
                    </a:cubicBezTo>
                    <a:cubicBezTo>
                      <a:pt x="2546" y="780"/>
                      <a:pt x="2416" y="709"/>
                      <a:pt x="2277" y="667"/>
                    </a:cubicBezTo>
                    <a:cubicBezTo>
                      <a:pt x="2151" y="627"/>
                      <a:pt x="2014" y="622"/>
                      <a:pt x="1858" y="599"/>
                    </a:cubicBezTo>
                    <a:cubicBezTo>
                      <a:pt x="1911" y="540"/>
                      <a:pt x="1950" y="471"/>
                      <a:pt x="2008" y="438"/>
                    </a:cubicBezTo>
                    <a:cubicBezTo>
                      <a:pt x="2181" y="337"/>
                      <a:pt x="2367" y="268"/>
                      <a:pt x="2569" y="268"/>
                    </a:cubicBezTo>
                    <a:close/>
                    <a:moveTo>
                      <a:pt x="2819" y="59"/>
                    </a:moveTo>
                    <a:cubicBezTo>
                      <a:pt x="3168" y="59"/>
                      <a:pt x="3491" y="170"/>
                      <a:pt x="3785" y="398"/>
                    </a:cubicBezTo>
                    <a:cubicBezTo>
                      <a:pt x="3990" y="557"/>
                      <a:pt x="4085" y="776"/>
                      <a:pt x="4104" y="1029"/>
                    </a:cubicBezTo>
                    <a:cubicBezTo>
                      <a:pt x="4109" y="1099"/>
                      <a:pt x="4089" y="1177"/>
                      <a:pt x="4062" y="1242"/>
                    </a:cubicBezTo>
                    <a:cubicBezTo>
                      <a:pt x="4011" y="1358"/>
                      <a:pt x="3903" y="1417"/>
                      <a:pt x="3774" y="1417"/>
                    </a:cubicBezTo>
                    <a:cubicBezTo>
                      <a:pt x="3762" y="1417"/>
                      <a:pt x="3750" y="1417"/>
                      <a:pt x="3737" y="1415"/>
                    </a:cubicBezTo>
                    <a:cubicBezTo>
                      <a:pt x="3581" y="1401"/>
                      <a:pt x="3432" y="1294"/>
                      <a:pt x="3395" y="1160"/>
                    </a:cubicBezTo>
                    <a:cubicBezTo>
                      <a:pt x="3381" y="1113"/>
                      <a:pt x="3382" y="1060"/>
                      <a:pt x="3376" y="1010"/>
                    </a:cubicBezTo>
                    <a:cubicBezTo>
                      <a:pt x="3382" y="1010"/>
                      <a:pt x="3390" y="1008"/>
                      <a:pt x="3397" y="1007"/>
                    </a:cubicBezTo>
                    <a:cubicBezTo>
                      <a:pt x="3409" y="1028"/>
                      <a:pt x="3419" y="1050"/>
                      <a:pt x="3432" y="1070"/>
                    </a:cubicBezTo>
                    <a:cubicBezTo>
                      <a:pt x="3486" y="1159"/>
                      <a:pt x="3588" y="1217"/>
                      <a:pt x="3677" y="1217"/>
                    </a:cubicBezTo>
                    <a:cubicBezTo>
                      <a:pt x="3699" y="1217"/>
                      <a:pt x="3720" y="1213"/>
                      <a:pt x="3739" y="1206"/>
                    </a:cubicBezTo>
                    <a:cubicBezTo>
                      <a:pt x="3836" y="1169"/>
                      <a:pt x="3884" y="1041"/>
                      <a:pt x="3852" y="902"/>
                    </a:cubicBezTo>
                    <a:cubicBezTo>
                      <a:pt x="3847" y="880"/>
                      <a:pt x="3843" y="859"/>
                      <a:pt x="3834" y="839"/>
                    </a:cubicBezTo>
                    <a:cubicBezTo>
                      <a:pt x="3733" y="605"/>
                      <a:pt x="3559" y="427"/>
                      <a:pt x="3328" y="338"/>
                    </a:cubicBezTo>
                    <a:cubicBezTo>
                      <a:pt x="3108" y="254"/>
                      <a:pt x="2886" y="203"/>
                      <a:pt x="2662" y="203"/>
                    </a:cubicBezTo>
                    <a:cubicBezTo>
                      <a:pt x="2462" y="203"/>
                      <a:pt x="2262" y="244"/>
                      <a:pt x="2063" y="339"/>
                    </a:cubicBezTo>
                    <a:cubicBezTo>
                      <a:pt x="1951" y="393"/>
                      <a:pt x="1867" y="466"/>
                      <a:pt x="1818" y="581"/>
                    </a:cubicBezTo>
                    <a:cubicBezTo>
                      <a:pt x="1812" y="595"/>
                      <a:pt x="1795" y="612"/>
                      <a:pt x="1781" y="615"/>
                    </a:cubicBezTo>
                    <a:cubicBezTo>
                      <a:pt x="1703" y="629"/>
                      <a:pt x="1626" y="639"/>
                      <a:pt x="1529" y="652"/>
                    </a:cubicBezTo>
                    <a:cubicBezTo>
                      <a:pt x="1548" y="620"/>
                      <a:pt x="1557" y="604"/>
                      <a:pt x="1568" y="589"/>
                    </a:cubicBezTo>
                    <a:cubicBezTo>
                      <a:pt x="1590" y="561"/>
                      <a:pt x="1611" y="533"/>
                      <a:pt x="1637" y="509"/>
                    </a:cubicBezTo>
                    <a:cubicBezTo>
                      <a:pt x="1885" y="274"/>
                      <a:pt x="2187" y="144"/>
                      <a:pt x="2518" y="85"/>
                    </a:cubicBezTo>
                    <a:cubicBezTo>
                      <a:pt x="2621" y="68"/>
                      <a:pt x="2721" y="59"/>
                      <a:pt x="2819" y="59"/>
                    </a:cubicBezTo>
                    <a:close/>
                    <a:moveTo>
                      <a:pt x="4435" y="655"/>
                    </a:moveTo>
                    <a:cubicBezTo>
                      <a:pt x="4635" y="655"/>
                      <a:pt x="4822" y="722"/>
                      <a:pt x="4992" y="873"/>
                    </a:cubicBezTo>
                    <a:cubicBezTo>
                      <a:pt x="5152" y="1015"/>
                      <a:pt x="5204" y="1264"/>
                      <a:pt x="5120" y="1441"/>
                    </a:cubicBezTo>
                    <a:cubicBezTo>
                      <a:pt x="5062" y="1561"/>
                      <a:pt x="4970" y="1622"/>
                      <a:pt x="4845" y="1622"/>
                    </a:cubicBezTo>
                    <a:cubicBezTo>
                      <a:pt x="4833" y="1622"/>
                      <a:pt x="4821" y="1621"/>
                      <a:pt x="4808" y="1620"/>
                    </a:cubicBezTo>
                    <a:cubicBezTo>
                      <a:pt x="4682" y="1611"/>
                      <a:pt x="4570" y="1519"/>
                      <a:pt x="4534" y="1396"/>
                    </a:cubicBezTo>
                    <a:cubicBezTo>
                      <a:pt x="4511" y="1317"/>
                      <a:pt x="4516" y="1242"/>
                      <a:pt x="4580" y="1167"/>
                    </a:cubicBezTo>
                    <a:cubicBezTo>
                      <a:pt x="4585" y="1195"/>
                      <a:pt x="4586" y="1214"/>
                      <a:pt x="4591" y="1231"/>
                    </a:cubicBezTo>
                    <a:cubicBezTo>
                      <a:pt x="4612" y="1309"/>
                      <a:pt x="4647" y="1381"/>
                      <a:pt x="4735" y="1390"/>
                    </a:cubicBezTo>
                    <a:cubicBezTo>
                      <a:pt x="4737" y="1390"/>
                      <a:pt x="4738" y="1390"/>
                      <a:pt x="4739" y="1390"/>
                    </a:cubicBezTo>
                    <a:cubicBezTo>
                      <a:pt x="4779" y="1390"/>
                      <a:pt x="4833" y="1364"/>
                      <a:pt x="4858" y="1333"/>
                    </a:cubicBezTo>
                    <a:cubicBezTo>
                      <a:pt x="4911" y="1265"/>
                      <a:pt x="4885" y="1188"/>
                      <a:pt x="4844" y="1118"/>
                    </a:cubicBezTo>
                    <a:cubicBezTo>
                      <a:pt x="4838" y="1108"/>
                      <a:pt x="4831" y="1099"/>
                      <a:pt x="4824" y="1091"/>
                    </a:cubicBezTo>
                    <a:cubicBezTo>
                      <a:pt x="4728" y="978"/>
                      <a:pt x="4611" y="925"/>
                      <a:pt x="4476" y="925"/>
                    </a:cubicBezTo>
                    <a:cubicBezTo>
                      <a:pt x="4444" y="925"/>
                      <a:pt x="4411" y="928"/>
                      <a:pt x="4377" y="934"/>
                    </a:cubicBezTo>
                    <a:cubicBezTo>
                      <a:pt x="4305" y="947"/>
                      <a:pt x="4237" y="979"/>
                      <a:pt x="4168" y="1002"/>
                    </a:cubicBezTo>
                    <a:cubicBezTo>
                      <a:pt x="4145" y="909"/>
                      <a:pt x="4121" y="815"/>
                      <a:pt x="4099" y="719"/>
                    </a:cubicBezTo>
                    <a:cubicBezTo>
                      <a:pt x="4105" y="714"/>
                      <a:pt x="4111" y="708"/>
                      <a:pt x="4118" y="705"/>
                    </a:cubicBezTo>
                    <a:cubicBezTo>
                      <a:pt x="4227" y="673"/>
                      <a:pt x="4333" y="655"/>
                      <a:pt x="4435" y="655"/>
                    </a:cubicBezTo>
                    <a:close/>
                    <a:moveTo>
                      <a:pt x="4516" y="494"/>
                    </a:moveTo>
                    <a:cubicBezTo>
                      <a:pt x="4791" y="494"/>
                      <a:pt x="5047" y="601"/>
                      <a:pt x="5284" y="786"/>
                    </a:cubicBezTo>
                    <a:cubicBezTo>
                      <a:pt x="5513" y="965"/>
                      <a:pt x="5590" y="1283"/>
                      <a:pt x="5477" y="1551"/>
                    </a:cubicBezTo>
                    <a:cubicBezTo>
                      <a:pt x="5359" y="1828"/>
                      <a:pt x="5221" y="1923"/>
                      <a:pt x="5017" y="1923"/>
                    </a:cubicBezTo>
                    <a:cubicBezTo>
                      <a:pt x="5006" y="1923"/>
                      <a:pt x="4995" y="1923"/>
                      <a:pt x="4984" y="1923"/>
                    </a:cubicBezTo>
                    <a:cubicBezTo>
                      <a:pt x="4786" y="1913"/>
                      <a:pt x="4626" y="1815"/>
                      <a:pt x="4504" y="1659"/>
                    </a:cubicBezTo>
                    <a:cubicBezTo>
                      <a:pt x="4446" y="1586"/>
                      <a:pt x="4431" y="1499"/>
                      <a:pt x="4460" y="1400"/>
                    </a:cubicBezTo>
                    <a:lnTo>
                      <a:pt x="4460" y="1400"/>
                    </a:lnTo>
                    <a:cubicBezTo>
                      <a:pt x="4470" y="1410"/>
                      <a:pt x="4473" y="1412"/>
                      <a:pt x="4476" y="1418"/>
                    </a:cubicBezTo>
                    <a:cubicBezTo>
                      <a:pt x="4555" y="1585"/>
                      <a:pt x="4682" y="1675"/>
                      <a:pt x="4830" y="1675"/>
                    </a:cubicBezTo>
                    <a:cubicBezTo>
                      <a:pt x="4874" y="1675"/>
                      <a:pt x="4920" y="1667"/>
                      <a:pt x="4967" y="1651"/>
                    </a:cubicBezTo>
                    <a:cubicBezTo>
                      <a:pt x="5145" y="1591"/>
                      <a:pt x="5248" y="1367"/>
                      <a:pt x="5202" y="1157"/>
                    </a:cubicBezTo>
                    <a:cubicBezTo>
                      <a:pt x="5132" y="833"/>
                      <a:pt x="4896" y="687"/>
                      <a:pt x="4601" y="616"/>
                    </a:cubicBezTo>
                    <a:cubicBezTo>
                      <a:pt x="4544" y="602"/>
                      <a:pt x="4487" y="596"/>
                      <a:pt x="4430" y="596"/>
                    </a:cubicBezTo>
                    <a:cubicBezTo>
                      <a:pt x="4309" y="596"/>
                      <a:pt x="4190" y="623"/>
                      <a:pt x="4073" y="661"/>
                    </a:cubicBezTo>
                    <a:cubicBezTo>
                      <a:pt x="4017" y="599"/>
                      <a:pt x="4069" y="584"/>
                      <a:pt x="4109" y="569"/>
                    </a:cubicBezTo>
                    <a:cubicBezTo>
                      <a:pt x="4249" y="518"/>
                      <a:pt x="4385" y="494"/>
                      <a:pt x="4516" y="494"/>
                    </a:cubicBezTo>
                    <a:close/>
                    <a:moveTo>
                      <a:pt x="3144" y="836"/>
                    </a:moveTo>
                    <a:cubicBezTo>
                      <a:pt x="3227" y="836"/>
                      <a:pt x="3300" y="853"/>
                      <a:pt x="3353" y="886"/>
                    </a:cubicBezTo>
                    <a:cubicBezTo>
                      <a:pt x="3270" y="1123"/>
                      <a:pt x="3322" y="1308"/>
                      <a:pt x="3520" y="1401"/>
                    </a:cubicBezTo>
                    <a:cubicBezTo>
                      <a:pt x="3667" y="1470"/>
                      <a:pt x="3771" y="1680"/>
                      <a:pt x="3718" y="1860"/>
                    </a:cubicBezTo>
                    <a:cubicBezTo>
                      <a:pt x="3707" y="1892"/>
                      <a:pt x="3690" y="1927"/>
                      <a:pt x="3665" y="1948"/>
                    </a:cubicBezTo>
                    <a:cubicBezTo>
                      <a:pt x="3637" y="1974"/>
                      <a:pt x="3606" y="1986"/>
                      <a:pt x="3574" y="1986"/>
                    </a:cubicBezTo>
                    <a:cubicBezTo>
                      <a:pt x="3543" y="1986"/>
                      <a:pt x="3512" y="1973"/>
                      <a:pt x="3486" y="1951"/>
                    </a:cubicBezTo>
                    <a:cubicBezTo>
                      <a:pt x="3424" y="1896"/>
                      <a:pt x="3417" y="1830"/>
                      <a:pt x="3465" y="1752"/>
                    </a:cubicBezTo>
                    <a:cubicBezTo>
                      <a:pt x="3526" y="1651"/>
                      <a:pt x="3535" y="1629"/>
                      <a:pt x="3443" y="1555"/>
                    </a:cubicBezTo>
                    <a:cubicBezTo>
                      <a:pt x="3345" y="1474"/>
                      <a:pt x="3228" y="1418"/>
                      <a:pt x="3121" y="1349"/>
                    </a:cubicBezTo>
                    <a:cubicBezTo>
                      <a:pt x="3094" y="1332"/>
                      <a:pt x="3067" y="1309"/>
                      <a:pt x="3049" y="1283"/>
                    </a:cubicBezTo>
                    <a:cubicBezTo>
                      <a:pt x="2983" y="1188"/>
                      <a:pt x="2922" y="1088"/>
                      <a:pt x="2854" y="994"/>
                    </a:cubicBezTo>
                    <a:cubicBezTo>
                      <a:pt x="2837" y="971"/>
                      <a:pt x="2798" y="963"/>
                      <a:pt x="2768" y="949"/>
                    </a:cubicBezTo>
                    <a:cubicBezTo>
                      <a:pt x="2885" y="872"/>
                      <a:pt x="3024" y="836"/>
                      <a:pt x="3144" y="836"/>
                    </a:cubicBezTo>
                    <a:close/>
                    <a:moveTo>
                      <a:pt x="3967" y="1442"/>
                    </a:moveTo>
                    <a:lnTo>
                      <a:pt x="3967" y="1442"/>
                    </a:lnTo>
                    <a:cubicBezTo>
                      <a:pt x="4075" y="1619"/>
                      <a:pt x="4043" y="1800"/>
                      <a:pt x="3961" y="1977"/>
                    </a:cubicBezTo>
                    <a:cubicBezTo>
                      <a:pt x="3890" y="2131"/>
                      <a:pt x="3775" y="2211"/>
                      <a:pt x="3638" y="2211"/>
                    </a:cubicBezTo>
                    <a:cubicBezTo>
                      <a:pt x="3575" y="2211"/>
                      <a:pt x="3508" y="2195"/>
                      <a:pt x="3439" y="2161"/>
                    </a:cubicBezTo>
                    <a:cubicBezTo>
                      <a:pt x="3282" y="2086"/>
                      <a:pt x="3231" y="1972"/>
                      <a:pt x="3280" y="1805"/>
                    </a:cubicBezTo>
                    <a:cubicBezTo>
                      <a:pt x="3298" y="1743"/>
                      <a:pt x="3335" y="1709"/>
                      <a:pt x="3392" y="1709"/>
                    </a:cubicBezTo>
                    <a:cubicBezTo>
                      <a:pt x="3395" y="1709"/>
                      <a:pt x="3398" y="1709"/>
                      <a:pt x="3401" y="1709"/>
                    </a:cubicBezTo>
                    <a:cubicBezTo>
                      <a:pt x="3401" y="1786"/>
                      <a:pt x="3385" y="1862"/>
                      <a:pt x="3407" y="1924"/>
                    </a:cubicBezTo>
                    <a:cubicBezTo>
                      <a:pt x="3429" y="1987"/>
                      <a:pt x="3484" y="2034"/>
                      <a:pt x="3558" y="2034"/>
                    </a:cubicBezTo>
                    <a:cubicBezTo>
                      <a:pt x="3568" y="2034"/>
                      <a:pt x="3579" y="2033"/>
                      <a:pt x="3589" y="2031"/>
                    </a:cubicBezTo>
                    <a:cubicBezTo>
                      <a:pt x="3679" y="2016"/>
                      <a:pt x="3739" y="1969"/>
                      <a:pt x="3763" y="1879"/>
                    </a:cubicBezTo>
                    <a:cubicBezTo>
                      <a:pt x="3800" y="1737"/>
                      <a:pt x="3773" y="1603"/>
                      <a:pt x="3700" y="1483"/>
                    </a:cubicBezTo>
                    <a:cubicBezTo>
                      <a:pt x="3791" y="1469"/>
                      <a:pt x="3877" y="1457"/>
                      <a:pt x="3967" y="1442"/>
                    </a:cubicBezTo>
                    <a:close/>
                    <a:moveTo>
                      <a:pt x="2174" y="1586"/>
                    </a:moveTo>
                    <a:lnTo>
                      <a:pt x="2174" y="1586"/>
                    </a:lnTo>
                    <a:cubicBezTo>
                      <a:pt x="2161" y="1614"/>
                      <a:pt x="2156" y="1627"/>
                      <a:pt x="2151" y="1639"/>
                    </a:cubicBezTo>
                    <a:cubicBezTo>
                      <a:pt x="2032" y="1901"/>
                      <a:pt x="2111" y="2128"/>
                      <a:pt x="2363" y="2266"/>
                    </a:cubicBezTo>
                    <a:cubicBezTo>
                      <a:pt x="2406" y="2290"/>
                      <a:pt x="2445" y="2351"/>
                      <a:pt x="2455" y="2400"/>
                    </a:cubicBezTo>
                    <a:cubicBezTo>
                      <a:pt x="2495" y="2591"/>
                      <a:pt x="2453" y="2771"/>
                      <a:pt x="2329" y="2924"/>
                    </a:cubicBezTo>
                    <a:cubicBezTo>
                      <a:pt x="2236" y="3038"/>
                      <a:pt x="2120" y="3095"/>
                      <a:pt x="1988" y="3095"/>
                    </a:cubicBezTo>
                    <a:cubicBezTo>
                      <a:pt x="1944" y="3095"/>
                      <a:pt x="1899" y="3089"/>
                      <a:pt x="1852" y="3076"/>
                    </a:cubicBezTo>
                    <a:cubicBezTo>
                      <a:pt x="1719" y="3042"/>
                      <a:pt x="1639" y="2944"/>
                      <a:pt x="1609" y="2813"/>
                    </a:cubicBezTo>
                    <a:cubicBezTo>
                      <a:pt x="1600" y="2771"/>
                      <a:pt x="1629" y="2717"/>
                      <a:pt x="1651" y="2673"/>
                    </a:cubicBezTo>
                    <a:cubicBezTo>
                      <a:pt x="1652" y="2670"/>
                      <a:pt x="1658" y="2669"/>
                      <a:pt x="1666" y="2669"/>
                    </a:cubicBezTo>
                    <a:cubicBezTo>
                      <a:pt x="1686" y="2669"/>
                      <a:pt x="1719" y="2675"/>
                      <a:pt x="1735" y="2684"/>
                    </a:cubicBezTo>
                    <a:cubicBezTo>
                      <a:pt x="1782" y="2709"/>
                      <a:pt x="1827" y="2720"/>
                      <a:pt x="1869" y="2720"/>
                    </a:cubicBezTo>
                    <a:cubicBezTo>
                      <a:pt x="1964" y="2720"/>
                      <a:pt x="2042" y="2659"/>
                      <a:pt x="2076" y="2546"/>
                    </a:cubicBezTo>
                    <a:cubicBezTo>
                      <a:pt x="2130" y="2373"/>
                      <a:pt x="2063" y="2207"/>
                      <a:pt x="1878" y="2119"/>
                    </a:cubicBezTo>
                    <a:cubicBezTo>
                      <a:pt x="1755" y="2059"/>
                      <a:pt x="1617" y="2032"/>
                      <a:pt x="1479" y="1991"/>
                    </a:cubicBezTo>
                    <a:cubicBezTo>
                      <a:pt x="1655" y="1780"/>
                      <a:pt x="1875" y="1632"/>
                      <a:pt x="2174" y="1586"/>
                    </a:cubicBezTo>
                    <a:close/>
                    <a:moveTo>
                      <a:pt x="2792" y="2221"/>
                    </a:moveTo>
                    <a:cubicBezTo>
                      <a:pt x="2804" y="2302"/>
                      <a:pt x="2830" y="2382"/>
                      <a:pt x="2825" y="2460"/>
                    </a:cubicBezTo>
                    <a:cubicBezTo>
                      <a:pt x="2812" y="2668"/>
                      <a:pt x="2741" y="2863"/>
                      <a:pt x="2627" y="3035"/>
                    </a:cubicBezTo>
                    <a:cubicBezTo>
                      <a:pt x="2482" y="3254"/>
                      <a:pt x="2264" y="3340"/>
                      <a:pt x="2054" y="3340"/>
                    </a:cubicBezTo>
                    <a:cubicBezTo>
                      <a:pt x="1839" y="3340"/>
                      <a:pt x="1631" y="3250"/>
                      <a:pt x="1517" y="3122"/>
                    </a:cubicBezTo>
                    <a:cubicBezTo>
                      <a:pt x="1389" y="2977"/>
                      <a:pt x="1369" y="2801"/>
                      <a:pt x="1420" y="2621"/>
                    </a:cubicBezTo>
                    <a:cubicBezTo>
                      <a:pt x="1449" y="2523"/>
                      <a:pt x="1526" y="2469"/>
                      <a:pt x="1606" y="2469"/>
                    </a:cubicBezTo>
                    <a:cubicBezTo>
                      <a:pt x="1654" y="2469"/>
                      <a:pt x="1703" y="2488"/>
                      <a:pt x="1744" y="2529"/>
                    </a:cubicBezTo>
                    <a:cubicBezTo>
                      <a:pt x="1765" y="2552"/>
                      <a:pt x="1770" y="2593"/>
                      <a:pt x="1791" y="2643"/>
                    </a:cubicBezTo>
                    <a:cubicBezTo>
                      <a:pt x="1752" y="2628"/>
                      <a:pt x="1717" y="2621"/>
                      <a:pt x="1687" y="2621"/>
                    </a:cubicBezTo>
                    <a:cubicBezTo>
                      <a:pt x="1598" y="2621"/>
                      <a:pt x="1553" y="2682"/>
                      <a:pt x="1557" y="2785"/>
                    </a:cubicBezTo>
                    <a:cubicBezTo>
                      <a:pt x="1557" y="2798"/>
                      <a:pt x="1558" y="2812"/>
                      <a:pt x="1562" y="2825"/>
                    </a:cubicBezTo>
                    <a:cubicBezTo>
                      <a:pt x="1609" y="2978"/>
                      <a:pt x="1702" y="3090"/>
                      <a:pt x="1864" y="3127"/>
                    </a:cubicBezTo>
                    <a:cubicBezTo>
                      <a:pt x="1906" y="3136"/>
                      <a:pt x="1946" y="3141"/>
                      <a:pt x="1986" y="3141"/>
                    </a:cubicBezTo>
                    <a:cubicBezTo>
                      <a:pt x="2166" y="3141"/>
                      <a:pt x="2329" y="3048"/>
                      <a:pt x="2425" y="2883"/>
                    </a:cubicBezTo>
                    <a:cubicBezTo>
                      <a:pt x="2533" y="2700"/>
                      <a:pt x="2554" y="2505"/>
                      <a:pt x="2492" y="2305"/>
                    </a:cubicBezTo>
                    <a:cubicBezTo>
                      <a:pt x="2584" y="2279"/>
                      <a:pt x="2673" y="2254"/>
                      <a:pt x="2792" y="2221"/>
                    </a:cubicBezTo>
                    <a:close/>
                    <a:moveTo>
                      <a:pt x="2095" y="1311"/>
                    </a:moveTo>
                    <a:cubicBezTo>
                      <a:pt x="2217" y="1311"/>
                      <a:pt x="2337" y="1344"/>
                      <a:pt x="2452" y="1424"/>
                    </a:cubicBezTo>
                    <a:cubicBezTo>
                      <a:pt x="2577" y="1511"/>
                      <a:pt x="2633" y="1633"/>
                      <a:pt x="2632" y="1782"/>
                    </a:cubicBezTo>
                    <a:cubicBezTo>
                      <a:pt x="2632" y="1868"/>
                      <a:pt x="2561" y="1935"/>
                      <a:pt x="2482" y="1938"/>
                    </a:cubicBezTo>
                    <a:cubicBezTo>
                      <a:pt x="2481" y="1938"/>
                      <a:pt x="2480" y="1938"/>
                      <a:pt x="2479" y="1938"/>
                    </a:cubicBezTo>
                    <a:cubicBezTo>
                      <a:pt x="2408" y="1938"/>
                      <a:pt x="2345" y="1876"/>
                      <a:pt x="2343" y="1785"/>
                    </a:cubicBezTo>
                    <a:cubicBezTo>
                      <a:pt x="2340" y="1732"/>
                      <a:pt x="2354" y="1677"/>
                      <a:pt x="2364" y="1624"/>
                    </a:cubicBezTo>
                    <a:cubicBezTo>
                      <a:pt x="2378" y="1550"/>
                      <a:pt x="2358" y="1515"/>
                      <a:pt x="2295" y="1515"/>
                    </a:cubicBezTo>
                    <a:cubicBezTo>
                      <a:pt x="2288" y="1515"/>
                      <a:pt x="2280" y="1516"/>
                      <a:pt x="2272" y="1517"/>
                    </a:cubicBezTo>
                    <a:cubicBezTo>
                      <a:pt x="2199" y="1525"/>
                      <a:pt x="2125" y="1527"/>
                      <a:pt x="2053" y="1547"/>
                    </a:cubicBezTo>
                    <a:cubicBezTo>
                      <a:pt x="1744" y="1629"/>
                      <a:pt x="1505" y="1809"/>
                      <a:pt x="1345" y="2089"/>
                    </a:cubicBezTo>
                    <a:cubicBezTo>
                      <a:pt x="1232" y="2286"/>
                      <a:pt x="1165" y="2500"/>
                      <a:pt x="1151" y="2727"/>
                    </a:cubicBezTo>
                    <a:cubicBezTo>
                      <a:pt x="1124" y="3154"/>
                      <a:pt x="1191" y="3559"/>
                      <a:pt x="1486" y="3891"/>
                    </a:cubicBezTo>
                    <a:cubicBezTo>
                      <a:pt x="1589" y="4008"/>
                      <a:pt x="1712" y="4106"/>
                      <a:pt x="1823" y="4213"/>
                    </a:cubicBezTo>
                    <a:cubicBezTo>
                      <a:pt x="1893" y="4279"/>
                      <a:pt x="1965" y="4344"/>
                      <a:pt x="2027" y="4416"/>
                    </a:cubicBezTo>
                    <a:cubicBezTo>
                      <a:pt x="2071" y="4469"/>
                      <a:pt x="2079" y="4532"/>
                      <a:pt x="2007" y="4602"/>
                    </a:cubicBezTo>
                    <a:cubicBezTo>
                      <a:pt x="1978" y="4448"/>
                      <a:pt x="1864" y="4381"/>
                      <a:pt x="1770" y="4294"/>
                    </a:cubicBezTo>
                    <a:cubicBezTo>
                      <a:pt x="1621" y="4156"/>
                      <a:pt x="1458" y="4026"/>
                      <a:pt x="1335" y="3866"/>
                    </a:cubicBezTo>
                    <a:cubicBezTo>
                      <a:pt x="983" y="3411"/>
                      <a:pt x="903" y="2475"/>
                      <a:pt x="1156" y="1959"/>
                    </a:cubicBezTo>
                    <a:cubicBezTo>
                      <a:pt x="1291" y="1680"/>
                      <a:pt x="1495" y="1470"/>
                      <a:pt x="1794" y="1367"/>
                    </a:cubicBezTo>
                    <a:cubicBezTo>
                      <a:pt x="1896" y="1332"/>
                      <a:pt x="1996" y="1311"/>
                      <a:pt x="2095" y="1311"/>
                    </a:cubicBezTo>
                    <a:close/>
                    <a:moveTo>
                      <a:pt x="1874" y="669"/>
                    </a:moveTo>
                    <a:cubicBezTo>
                      <a:pt x="2070" y="669"/>
                      <a:pt x="2271" y="714"/>
                      <a:pt x="2473" y="806"/>
                    </a:cubicBezTo>
                    <a:cubicBezTo>
                      <a:pt x="2911" y="1004"/>
                      <a:pt x="3049" y="1286"/>
                      <a:pt x="3027" y="1623"/>
                    </a:cubicBezTo>
                    <a:cubicBezTo>
                      <a:pt x="3010" y="1884"/>
                      <a:pt x="2908" y="2094"/>
                      <a:pt x="2652" y="2199"/>
                    </a:cubicBezTo>
                    <a:cubicBezTo>
                      <a:pt x="2601" y="2220"/>
                      <a:pt x="2552" y="2229"/>
                      <a:pt x="2504" y="2229"/>
                    </a:cubicBezTo>
                    <a:cubicBezTo>
                      <a:pt x="2400" y="2229"/>
                      <a:pt x="2306" y="2183"/>
                      <a:pt x="2238" y="2096"/>
                    </a:cubicBezTo>
                    <a:cubicBezTo>
                      <a:pt x="2140" y="1969"/>
                      <a:pt x="2131" y="1769"/>
                      <a:pt x="2220" y="1643"/>
                    </a:cubicBezTo>
                    <a:cubicBezTo>
                      <a:pt x="2236" y="1619"/>
                      <a:pt x="2265" y="1602"/>
                      <a:pt x="2302" y="1566"/>
                    </a:cubicBezTo>
                    <a:lnTo>
                      <a:pt x="2302" y="1566"/>
                    </a:lnTo>
                    <a:cubicBezTo>
                      <a:pt x="2289" y="1648"/>
                      <a:pt x="2276" y="1704"/>
                      <a:pt x="2275" y="1758"/>
                    </a:cubicBezTo>
                    <a:cubicBezTo>
                      <a:pt x="2271" y="1893"/>
                      <a:pt x="2360" y="1995"/>
                      <a:pt x="2474" y="1995"/>
                    </a:cubicBezTo>
                    <a:cubicBezTo>
                      <a:pt x="2475" y="1995"/>
                      <a:pt x="2475" y="1995"/>
                      <a:pt x="2476" y="1995"/>
                    </a:cubicBezTo>
                    <a:cubicBezTo>
                      <a:pt x="2597" y="1995"/>
                      <a:pt x="2689" y="1896"/>
                      <a:pt x="2689" y="1763"/>
                    </a:cubicBezTo>
                    <a:cubicBezTo>
                      <a:pt x="2690" y="1726"/>
                      <a:pt x="2685" y="1690"/>
                      <a:pt x="2676" y="1656"/>
                    </a:cubicBezTo>
                    <a:cubicBezTo>
                      <a:pt x="2621" y="1426"/>
                      <a:pt x="2363" y="1241"/>
                      <a:pt x="2113" y="1241"/>
                    </a:cubicBezTo>
                    <a:cubicBezTo>
                      <a:pt x="2098" y="1241"/>
                      <a:pt x="2084" y="1242"/>
                      <a:pt x="2070" y="1243"/>
                    </a:cubicBezTo>
                    <a:cubicBezTo>
                      <a:pt x="1575" y="1287"/>
                      <a:pt x="1196" y="1594"/>
                      <a:pt x="1042" y="2069"/>
                    </a:cubicBezTo>
                    <a:cubicBezTo>
                      <a:pt x="947" y="2365"/>
                      <a:pt x="934" y="2665"/>
                      <a:pt x="963" y="2970"/>
                    </a:cubicBezTo>
                    <a:cubicBezTo>
                      <a:pt x="1005" y="3412"/>
                      <a:pt x="1149" y="3812"/>
                      <a:pt x="1492" y="4117"/>
                    </a:cubicBezTo>
                    <a:cubicBezTo>
                      <a:pt x="1575" y="4190"/>
                      <a:pt x="1666" y="4257"/>
                      <a:pt x="1751" y="4329"/>
                    </a:cubicBezTo>
                    <a:cubicBezTo>
                      <a:pt x="1808" y="4376"/>
                      <a:pt x="1867" y="4422"/>
                      <a:pt x="1914" y="4478"/>
                    </a:cubicBezTo>
                    <a:cubicBezTo>
                      <a:pt x="2003" y="4583"/>
                      <a:pt x="1983" y="4634"/>
                      <a:pt x="1850" y="4654"/>
                    </a:cubicBezTo>
                    <a:cubicBezTo>
                      <a:pt x="1797" y="4661"/>
                      <a:pt x="1745" y="4665"/>
                      <a:pt x="1694" y="4665"/>
                    </a:cubicBezTo>
                    <a:cubicBezTo>
                      <a:pt x="1522" y="4665"/>
                      <a:pt x="1354" y="4626"/>
                      <a:pt x="1191" y="4566"/>
                    </a:cubicBezTo>
                    <a:cubicBezTo>
                      <a:pt x="840" y="4437"/>
                      <a:pt x="540" y="4228"/>
                      <a:pt x="373" y="3885"/>
                    </a:cubicBezTo>
                    <a:cubicBezTo>
                      <a:pt x="221" y="3573"/>
                      <a:pt x="140" y="3230"/>
                      <a:pt x="132" y="2881"/>
                    </a:cubicBezTo>
                    <a:cubicBezTo>
                      <a:pt x="112" y="2119"/>
                      <a:pt x="412" y="1493"/>
                      <a:pt x="990" y="1012"/>
                    </a:cubicBezTo>
                    <a:cubicBezTo>
                      <a:pt x="1261" y="785"/>
                      <a:pt x="1561" y="669"/>
                      <a:pt x="1874" y="669"/>
                    </a:cubicBezTo>
                    <a:close/>
                    <a:moveTo>
                      <a:pt x="2803" y="0"/>
                    </a:moveTo>
                    <a:cubicBezTo>
                      <a:pt x="2766" y="0"/>
                      <a:pt x="2728" y="1"/>
                      <a:pt x="2691" y="3"/>
                    </a:cubicBezTo>
                    <a:cubicBezTo>
                      <a:pt x="2292" y="26"/>
                      <a:pt x="1937" y="173"/>
                      <a:pt x="1635" y="437"/>
                    </a:cubicBezTo>
                    <a:cubicBezTo>
                      <a:pt x="1574" y="491"/>
                      <a:pt x="1535" y="566"/>
                      <a:pt x="1486" y="631"/>
                    </a:cubicBezTo>
                    <a:cubicBezTo>
                      <a:pt x="1472" y="649"/>
                      <a:pt x="1456" y="673"/>
                      <a:pt x="1437" y="679"/>
                    </a:cubicBezTo>
                    <a:cubicBezTo>
                      <a:pt x="928" y="860"/>
                      <a:pt x="594" y="1236"/>
                      <a:pt x="345" y="1692"/>
                    </a:cubicBezTo>
                    <a:cubicBezTo>
                      <a:pt x="70" y="2196"/>
                      <a:pt x="1" y="2734"/>
                      <a:pt x="124" y="3298"/>
                    </a:cubicBezTo>
                    <a:cubicBezTo>
                      <a:pt x="171" y="3519"/>
                      <a:pt x="238" y="3730"/>
                      <a:pt x="341" y="3931"/>
                    </a:cubicBezTo>
                    <a:cubicBezTo>
                      <a:pt x="376" y="3998"/>
                      <a:pt x="419" y="4062"/>
                      <a:pt x="469" y="4120"/>
                    </a:cubicBezTo>
                    <a:cubicBezTo>
                      <a:pt x="807" y="4515"/>
                      <a:pt x="1237" y="4714"/>
                      <a:pt x="1757" y="4714"/>
                    </a:cubicBezTo>
                    <a:cubicBezTo>
                      <a:pt x="1838" y="4714"/>
                      <a:pt x="1921" y="4693"/>
                      <a:pt x="1997" y="4665"/>
                    </a:cubicBezTo>
                    <a:cubicBezTo>
                      <a:pt x="2123" y="4618"/>
                      <a:pt x="2159" y="4494"/>
                      <a:pt x="2074" y="4386"/>
                    </a:cubicBezTo>
                    <a:cubicBezTo>
                      <a:pt x="2009" y="4306"/>
                      <a:pt x="1932" y="4233"/>
                      <a:pt x="1853" y="4168"/>
                    </a:cubicBezTo>
                    <a:cubicBezTo>
                      <a:pt x="1699" y="4040"/>
                      <a:pt x="1550" y="3907"/>
                      <a:pt x="1439" y="3740"/>
                    </a:cubicBezTo>
                    <a:cubicBezTo>
                      <a:pt x="1214" y="3402"/>
                      <a:pt x="1177" y="3028"/>
                      <a:pt x="1219" y="2637"/>
                    </a:cubicBezTo>
                    <a:cubicBezTo>
                      <a:pt x="1238" y="2457"/>
                      <a:pt x="1299" y="2286"/>
                      <a:pt x="1390" y="2129"/>
                    </a:cubicBezTo>
                    <a:cubicBezTo>
                      <a:pt x="1409" y="2099"/>
                      <a:pt x="1451" y="2067"/>
                      <a:pt x="1483" y="2066"/>
                    </a:cubicBezTo>
                    <a:cubicBezTo>
                      <a:pt x="1493" y="2066"/>
                      <a:pt x="1502" y="2066"/>
                      <a:pt x="1511" y="2066"/>
                    </a:cubicBezTo>
                    <a:cubicBezTo>
                      <a:pt x="1673" y="2066"/>
                      <a:pt x="1823" y="2110"/>
                      <a:pt x="1946" y="2222"/>
                    </a:cubicBezTo>
                    <a:cubicBezTo>
                      <a:pt x="2051" y="2319"/>
                      <a:pt x="2074" y="2436"/>
                      <a:pt x="2018" y="2558"/>
                    </a:cubicBezTo>
                    <a:cubicBezTo>
                      <a:pt x="1985" y="2631"/>
                      <a:pt x="1937" y="2664"/>
                      <a:pt x="1863" y="2664"/>
                    </a:cubicBezTo>
                    <a:cubicBezTo>
                      <a:pt x="1855" y="2664"/>
                      <a:pt x="1846" y="2663"/>
                      <a:pt x="1837" y="2662"/>
                    </a:cubicBezTo>
                    <a:cubicBezTo>
                      <a:pt x="1834" y="2506"/>
                      <a:pt x="1777" y="2433"/>
                      <a:pt x="1636" y="2408"/>
                    </a:cubicBezTo>
                    <a:cubicBezTo>
                      <a:pt x="1625" y="2406"/>
                      <a:pt x="1613" y="2405"/>
                      <a:pt x="1602" y="2405"/>
                    </a:cubicBezTo>
                    <a:cubicBezTo>
                      <a:pt x="1497" y="2405"/>
                      <a:pt x="1398" y="2484"/>
                      <a:pt x="1358" y="2603"/>
                    </a:cubicBezTo>
                    <a:cubicBezTo>
                      <a:pt x="1289" y="2812"/>
                      <a:pt x="1375" y="3099"/>
                      <a:pt x="1554" y="3230"/>
                    </a:cubicBezTo>
                    <a:cubicBezTo>
                      <a:pt x="1695" y="3335"/>
                      <a:pt x="1875" y="3394"/>
                      <a:pt x="2055" y="3394"/>
                    </a:cubicBezTo>
                    <a:cubicBezTo>
                      <a:pt x="2322" y="3394"/>
                      <a:pt x="2590" y="3264"/>
                      <a:pt x="2732" y="2962"/>
                    </a:cubicBezTo>
                    <a:cubicBezTo>
                      <a:pt x="2792" y="2834"/>
                      <a:pt x="2831" y="2697"/>
                      <a:pt x="2870" y="2560"/>
                    </a:cubicBezTo>
                    <a:cubicBezTo>
                      <a:pt x="2904" y="2434"/>
                      <a:pt x="2893" y="2306"/>
                      <a:pt x="2818" y="2185"/>
                    </a:cubicBezTo>
                    <a:cubicBezTo>
                      <a:pt x="3071" y="1982"/>
                      <a:pt x="3115" y="1708"/>
                      <a:pt x="3082" y="1393"/>
                    </a:cubicBezTo>
                    <a:lnTo>
                      <a:pt x="3082" y="1393"/>
                    </a:lnTo>
                    <a:cubicBezTo>
                      <a:pt x="3229" y="1447"/>
                      <a:pt x="3350" y="1516"/>
                      <a:pt x="3451" y="1649"/>
                    </a:cubicBezTo>
                    <a:cubicBezTo>
                      <a:pt x="3448" y="1649"/>
                      <a:pt x="3444" y="1649"/>
                      <a:pt x="3441" y="1649"/>
                    </a:cubicBezTo>
                    <a:cubicBezTo>
                      <a:pt x="3311" y="1649"/>
                      <a:pt x="3243" y="1708"/>
                      <a:pt x="3219" y="1825"/>
                    </a:cubicBezTo>
                    <a:cubicBezTo>
                      <a:pt x="3191" y="1958"/>
                      <a:pt x="3218" y="2066"/>
                      <a:pt x="3326" y="2154"/>
                    </a:cubicBezTo>
                    <a:cubicBezTo>
                      <a:pt x="3421" y="2230"/>
                      <a:pt x="3525" y="2267"/>
                      <a:pt x="3625" y="2267"/>
                    </a:cubicBezTo>
                    <a:cubicBezTo>
                      <a:pt x="3782" y="2267"/>
                      <a:pt x="3928" y="2175"/>
                      <a:pt x="4009" y="2000"/>
                    </a:cubicBezTo>
                    <a:cubicBezTo>
                      <a:pt x="4101" y="1804"/>
                      <a:pt x="4133" y="1603"/>
                      <a:pt x="4026" y="1429"/>
                    </a:cubicBezTo>
                    <a:cubicBezTo>
                      <a:pt x="4075" y="1317"/>
                      <a:pt x="4116" y="1221"/>
                      <a:pt x="4159" y="1126"/>
                    </a:cubicBezTo>
                    <a:cubicBezTo>
                      <a:pt x="4168" y="1104"/>
                      <a:pt x="4181" y="1081"/>
                      <a:pt x="4199" y="1066"/>
                    </a:cubicBezTo>
                    <a:cubicBezTo>
                      <a:pt x="4267" y="1009"/>
                      <a:pt x="4360" y="982"/>
                      <a:pt x="4453" y="982"/>
                    </a:cubicBezTo>
                    <a:cubicBezTo>
                      <a:pt x="4570" y="982"/>
                      <a:pt x="4687" y="1025"/>
                      <a:pt x="4761" y="1109"/>
                    </a:cubicBezTo>
                    <a:cubicBezTo>
                      <a:pt x="4787" y="1139"/>
                      <a:pt x="4815" y="1179"/>
                      <a:pt x="4817" y="1215"/>
                    </a:cubicBezTo>
                    <a:cubicBezTo>
                      <a:pt x="4818" y="1253"/>
                      <a:pt x="4789" y="1294"/>
                      <a:pt x="4773" y="1334"/>
                    </a:cubicBezTo>
                    <a:cubicBezTo>
                      <a:pt x="4737" y="1312"/>
                      <a:pt x="4690" y="1297"/>
                      <a:pt x="4668" y="1264"/>
                    </a:cubicBezTo>
                    <a:cubicBezTo>
                      <a:pt x="4646" y="1235"/>
                      <a:pt x="4650" y="1186"/>
                      <a:pt x="4646" y="1147"/>
                    </a:cubicBezTo>
                    <a:cubicBezTo>
                      <a:pt x="4643" y="1126"/>
                      <a:pt x="4648" y="1104"/>
                      <a:pt x="4651" y="1059"/>
                    </a:cubicBezTo>
                    <a:lnTo>
                      <a:pt x="4651" y="1059"/>
                    </a:lnTo>
                    <a:cubicBezTo>
                      <a:pt x="4604" y="1081"/>
                      <a:pt x="4563" y="1088"/>
                      <a:pt x="4539" y="1113"/>
                    </a:cubicBezTo>
                    <a:cubicBezTo>
                      <a:pt x="4456" y="1204"/>
                      <a:pt x="4400" y="1309"/>
                      <a:pt x="4388" y="1433"/>
                    </a:cubicBezTo>
                    <a:cubicBezTo>
                      <a:pt x="4375" y="1557"/>
                      <a:pt x="4411" y="1666"/>
                      <a:pt x="4504" y="1752"/>
                    </a:cubicBezTo>
                    <a:cubicBezTo>
                      <a:pt x="4648" y="1885"/>
                      <a:pt x="4807" y="1979"/>
                      <a:pt x="4997" y="1979"/>
                    </a:cubicBezTo>
                    <a:cubicBezTo>
                      <a:pt x="5035" y="1979"/>
                      <a:pt x="5073" y="1976"/>
                      <a:pt x="5113" y="1968"/>
                    </a:cubicBezTo>
                    <a:cubicBezTo>
                      <a:pt x="5351" y="1923"/>
                      <a:pt x="5472" y="1744"/>
                      <a:pt x="5536" y="1540"/>
                    </a:cubicBezTo>
                    <a:cubicBezTo>
                      <a:pt x="5632" y="1238"/>
                      <a:pt x="5576" y="952"/>
                      <a:pt x="5315" y="749"/>
                    </a:cubicBezTo>
                    <a:cubicBezTo>
                      <a:pt x="5060" y="552"/>
                      <a:pt x="4788" y="437"/>
                      <a:pt x="4499" y="437"/>
                    </a:cubicBezTo>
                    <a:cubicBezTo>
                      <a:pt x="4342" y="437"/>
                      <a:pt x="4180" y="471"/>
                      <a:pt x="4012" y="544"/>
                    </a:cubicBezTo>
                    <a:cubicBezTo>
                      <a:pt x="3690" y="169"/>
                      <a:pt x="3278" y="0"/>
                      <a:pt x="2803"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16" name="Google Shape;1716;p7"/>
            <p:cNvGrpSpPr/>
            <p:nvPr/>
          </p:nvGrpSpPr>
          <p:grpSpPr>
            <a:xfrm rot="-394691">
              <a:off x="105256" y="4633421"/>
              <a:ext cx="455325" cy="468727"/>
              <a:chOff x="4938660" y="425165"/>
              <a:chExt cx="559672" cy="576145"/>
            </a:xfrm>
          </p:grpSpPr>
          <p:sp>
            <p:nvSpPr>
              <p:cNvPr id="1717" name="Google Shape;1717;p7"/>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 name="Google Shape;1718;p7"/>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 name="Google Shape;1719;p7"/>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20" name="Google Shape;1720;p7"/>
              <p:cNvGrpSpPr/>
              <p:nvPr/>
            </p:nvGrpSpPr>
            <p:grpSpPr>
              <a:xfrm>
                <a:off x="4944600" y="430289"/>
                <a:ext cx="540129" cy="565048"/>
                <a:chOff x="7190876" y="359628"/>
                <a:chExt cx="727251" cy="760802"/>
              </a:xfrm>
            </p:grpSpPr>
            <p:sp>
              <p:nvSpPr>
                <p:cNvPr id="1721" name="Google Shape;1721;p7"/>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 name="Google Shape;1722;p7"/>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 name="Google Shape;1723;p7"/>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 name="Google Shape;1724;p7"/>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 name="Google Shape;1725;p7"/>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 name="Google Shape;1726;p7"/>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 name="Google Shape;1727;p7"/>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 name="Google Shape;1728;p7"/>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 name="Google Shape;1729;p7"/>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 name="Google Shape;1730;p7"/>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 name="Google Shape;1731;p7"/>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 name="Google Shape;1732;p7"/>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 name="Google Shape;1733;p7"/>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 name="Google Shape;1734;p7"/>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 name="Google Shape;1735;p7"/>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36" name="Google Shape;1736;p7"/>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37" name="Google Shape;1737;p7"/>
            <p:cNvGrpSpPr/>
            <p:nvPr/>
          </p:nvGrpSpPr>
          <p:grpSpPr>
            <a:xfrm rot="-3576076">
              <a:off x="8343377" y="4402544"/>
              <a:ext cx="805598" cy="522616"/>
              <a:chOff x="4515285" y="1708730"/>
              <a:chExt cx="805621" cy="522631"/>
            </a:xfrm>
          </p:grpSpPr>
          <p:sp>
            <p:nvSpPr>
              <p:cNvPr id="1738" name="Google Shape;1738;p7"/>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39" name="Google Shape;1739;p7"/>
              <p:cNvGrpSpPr/>
              <p:nvPr/>
            </p:nvGrpSpPr>
            <p:grpSpPr>
              <a:xfrm>
                <a:off x="4522137" y="1713611"/>
                <a:ext cx="795489" cy="294538"/>
                <a:chOff x="5647347" y="521807"/>
                <a:chExt cx="1057268" cy="391464"/>
              </a:xfrm>
            </p:grpSpPr>
            <p:sp>
              <p:nvSpPr>
                <p:cNvPr id="1740" name="Google Shape;1740;p7"/>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 name="Google Shape;1741;p7"/>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 name="Google Shape;1742;p7"/>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 name="Google Shape;1743;p7"/>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 name="Google Shape;1744;p7"/>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45" name="Google Shape;1745;p7"/>
                <p:cNvGrpSpPr/>
                <p:nvPr/>
              </p:nvGrpSpPr>
              <p:grpSpPr>
                <a:xfrm>
                  <a:off x="5647347" y="542275"/>
                  <a:ext cx="1057268" cy="370996"/>
                  <a:chOff x="5647347" y="542275"/>
                  <a:chExt cx="1057268" cy="370996"/>
                </a:xfrm>
              </p:grpSpPr>
              <p:sp>
                <p:nvSpPr>
                  <p:cNvPr id="1746" name="Google Shape;1746;p7"/>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 name="Google Shape;1747;p7"/>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 name="Google Shape;1748;p7"/>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 name="Google Shape;1749;p7"/>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 name="Google Shape;1750;p7"/>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 name="Google Shape;1751;p7"/>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 name="Google Shape;1752;p7"/>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 name="Google Shape;1753;p7"/>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 name="Google Shape;1754;p7"/>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 name="Google Shape;1755;p7"/>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 name="Google Shape;1756;p7"/>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 name="Google Shape;1757;p7"/>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 name="Google Shape;1758;p7"/>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 name="Google Shape;1759;p7"/>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 name="Google Shape;1760;p7"/>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 name="Google Shape;1761;p7"/>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 name="Google Shape;1762;p7"/>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 name="Google Shape;1763;p7"/>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764" name="Google Shape;1764;p7"/>
              <p:cNvGrpSpPr/>
              <p:nvPr/>
            </p:nvGrpSpPr>
            <p:grpSpPr>
              <a:xfrm>
                <a:off x="4661312" y="1773058"/>
                <a:ext cx="515440" cy="454172"/>
                <a:chOff x="5832322" y="600817"/>
                <a:chExt cx="685061" cy="603632"/>
              </a:xfrm>
            </p:grpSpPr>
            <p:sp>
              <p:nvSpPr>
                <p:cNvPr id="1765" name="Google Shape;1765;p7"/>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 name="Google Shape;1766;p7"/>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 name="Google Shape;1767;p7"/>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 name="Google Shape;1768;p7"/>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 name="Google Shape;1769;p7"/>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 name="Google Shape;1770;p7"/>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 name="Google Shape;1771;p7"/>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 name="Google Shape;1772;p7"/>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 name="Google Shape;1773;p7"/>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 name="Google Shape;1774;p7"/>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 name="Google Shape;1775;p7"/>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 name="Google Shape;1776;p7"/>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 name="Google Shape;1777;p7"/>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 name="Google Shape;1778;p7"/>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 name="Google Shape;1779;p7"/>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 name="Google Shape;1780;p7"/>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 name="Google Shape;1781;p7"/>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 name="Google Shape;1782;p7"/>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 name="Google Shape;1783;p7"/>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 name="Google Shape;1784;p7"/>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 name="Google Shape;1785;p7"/>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 name="Google Shape;1786;p7"/>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 name="Google Shape;1787;p7"/>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 name="Google Shape;1788;p7"/>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89" name="Google Shape;1789;p7"/>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idea">
  <p:cSld name="MAIN_POINT">
    <p:spTree>
      <p:nvGrpSpPr>
        <p:cNvPr id="1790" name="Shape 1790"/>
        <p:cNvGrpSpPr/>
        <p:nvPr/>
      </p:nvGrpSpPr>
      <p:grpSpPr>
        <a:xfrm>
          <a:off x="0" y="0"/>
          <a:ext cx="0" cy="0"/>
          <a:chOff x="0" y="0"/>
          <a:chExt cx="0" cy="0"/>
        </a:xfrm>
      </p:grpSpPr>
      <p:sp>
        <p:nvSpPr>
          <p:cNvPr id="1791" name="Google Shape;1791;p8"/>
          <p:cNvSpPr txBox="1"/>
          <p:nvPr>
            <p:ph type="title"/>
          </p:nvPr>
        </p:nvSpPr>
        <p:spPr>
          <a:xfrm>
            <a:off x="1768500" y="1405500"/>
            <a:ext cx="5607000" cy="23325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7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792" name="Shape 1792"/>
        <p:cNvGrpSpPr/>
        <p:nvPr/>
      </p:nvGrpSpPr>
      <p:grpSpPr>
        <a:xfrm>
          <a:off x="0" y="0"/>
          <a:ext cx="0" cy="0"/>
          <a:chOff x="0" y="0"/>
          <a:chExt cx="0" cy="0"/>
        </a:xfrm>
      </p:grpSpPr>
      <p:sp>
        <p:nvSpPr>
          <p:cNvPr id="1793" name="Google Shape;1793;p9"/>
          <p:cNvSpPr txBox="1"/>
          <p:nvPr>
            <p:ph type="title"/>
          </p:nvPr>
        </p:nvSpPr>
        <p:spPr>
          <a:xfrm>
            <a:off x="1654500" y="1571263"/>
            <a:ext cx="5835000" cy="153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9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p:txBody>
      </p:sp>
      <p:sp>
        <p:nvSpPr>
          <p:cNvPr id="1794" name="Google Shape;1794;p9"/>
          <p:cNvSpPr txBox="1"/>
          <p:nvPr>
            <p:ph type="subTitle" idx="1"/>
          </p:nvPr>
        </p:nvSpPr>
        <p:spPr>
          <a:xfrm>
            <a:off x="1654500" y="2901138"/>
            <a:ext cx="5835000" cy="67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795" name="Shape 1795"/>
        <p:cNvGrpSpPr/>
        <p:nvPr/>
      </p:nvGrpSpPr>
      <p:grpSpPr>
        <a:xfrm>
          <a:off x="0" y="0"/>
          <a:ext cx="0" cy="0"/>
          <a:chOff x="0" y="0"/>
          <a:chExt cx="0" cy="0"/>
        </a:xfrm>
      </p:grpSpPr>
      <p:sp>
        <p:nvSpPr>
          <p:cNvPr id="1796" name="Google Shape;1796;p10"/>
          <p:cNvSpPr txBox="1"/>
          <p:nvPr>
            <p:ph type="title"/>
          </p:nvPr>
        </p:nvSpPr>
        <p:spPr>
          <a:xfrm>
            <a:off x="713225" y="3975825"/>
            <a:ext cx="7717500" cy="628200"/>
          </a:xfrm>
          <a:prstGeom prst="rect">
            <a:avLst/>
          </a:prstGeom>
          <a:solidFill>
            <a:schemeClr val="lt1"/>
          </a:solidFill>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7" Type="http://schemas.openxmlformats.org/officeDocument/2006/relationships/theme" Target="../theme/theme1.xml"/><Relationship Id="rId36" Type="http://schemas.openxmlformats.org/officeDocument/2006/relationships/slideLayout" Target="../slideLayouts/slideLayout36.xml"/><Relationship Id="rId35" Type="http://schemas.openxmlformats.org/officeDocument/2006/relationships/slideLayout" Target="../slideLayouts/slideLayout35.xml"/><Relationship Id="rId34" Type="http://schemas.openxmlformats.org/officeDocument/2006/relationships/slideLayout" Target="../slideLayouts/slideLayout34.xml"/><Relationship Id="rId33" Type="http://schemas.openxmlformats.org/officeDocument/2006/relationships/slideLayout" Target="../slideLayouts/slideLayout33.xml"/><Relationship Id="rId32" Type="http://schemas.openxmlformats.org/officeDocument/2006/relationships/slideLayout" Target="../slideLayouts/slideLayout32.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3" Type="http://schemas.openxmlformats.org/officeDocument/2006/relationships/slideLayout" Target="../slideLayouts/slideLayout3.xml"/><Relationship Id="rId29" Type="http://schemas.openxmlformats.org/officeDocument/2006/relationships/slideLayout" Target="../slideLayouts/slideLayout29.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0" Type="http://schemas.openxmlformats.org/officeDocument/2006/relationships/slideLayout" Target="../slideLayouts/slideLayout20.xml"/><Relationship Id="rId2" Type="http://schemas.openxmlformats.org/officeDocument/2006/relationships/slideLayout" Target="../slideLayouts/slideLayout2.xml"/><Relationship Id="rId19" Type="http://schemas.openxmlformats.org/officeDocument/2006/relationships/slideLayout" Target="../slideLayouts/slideLayout19.xml"/><Relationship Id="rId18" Type="http://schemas.openxmlformats.org/officeDocument/2006/relationships/slideLayout" Target="../slideLayouts/slideLayout1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Gabriela"/>
              <a:buNone/>
              <a:defRPr sz="3500">
                <a:solidFill>
                  <a:schemeClr val="dk1"/>
                </a:solidFill>
                <a:latin typeface="Gabriela"/>
                <a:ea typeface="Gabriela"/>
                <a:cs typeface="Gabriela"/>
                <a:sym typeface="Gabriela"/>
              </a:defRPr>
            </a:lvl1pPr>
            <a:lvl2pPr lvl="1"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2pPr>
            <a:lvl3pPr lvl="2"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3pPr>
            <a:lvl4pPr lvl="3"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4pPr>
            <a:lvl5pPr lvl="4"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5pPr>
            <a:lvl6pPr lvl="5"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6pPr>
            <a:lvl7pPr lvl="6"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7pPr>
            <a:lvl8pPr lvl="7"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8pPr>
            <a:lvl9pPr lvl="8"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9pPr>
          </a:lstStyle>
          <a:p/>
        </p:txBody>
      </p:sp>
      <p:sp>
        <p:nvSpPr>
          <p:cNvPr id="7" name="Google Shape;7;p1"/>
          <p:cNvSpPr txBox="1"/>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1pPr>
            <a:lvl2pPr marL="914400" lvl="1" indent="-31750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2pPr>
            <a:lvl3pPr marL="1371600" lvl="2" indent="-31750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3pPr>
            <a:lvl4pPr marL="1828800" lvl="3" indent="-31750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4pPr>
            <a:lvl5pPr marL="2286000" lvl="4" indent="-31750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5pPr>
            <a:lvl6pPr marL="2743200" lvl="5" indent="-31750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6pPr>
            <a:lvl7pPr marL="3200400" lvl="6" indent="-31750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7pPr>
            <a:lvl8pPr marL="3657600" lvl="7" indent="-31750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8pPr>
            <a:lvl9pPr marL="4114800" lvl="8" indent="-31750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9pPr>
          </a:lstStyle>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xml"/><Relationship Id="rId1" Type="http://schemas.openxmlformats.org/officeDocument/2006/relationships/tags" Target="../tags/tag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6.xml"/><Relationship Id="rId1" Type="http://schemas.openxmlformats.org/officeDocument/2006/relationships/image" Target="../media/image6.jpeg"/></Relationships>
</file>

<file path=ppt/slides/_rels/slide12.xml.rels><?xml version="1.0" encoding="UTF-8" standalone="yes"?>
<Relationships xmlns="http://schemas.openxmlformats.org/package/2006/relationships"><Relationship Id="rId4" Type="http://schemas.openxmlformats.org/officeDocument/2006/relationships/notesSlide" Target="../notesSlides/notesSlide9.xml"/><Relationship Id="rId3" Type="http://schemas.openxmlformats.org/officeDocument/2006/relationships/slideLayout" Target="../slideLayouts/slideLayout16.xml"/><Relationship Id="rId2" Type="http://schemas.openxmlformats.org/officeDocument/2006/relationships/hyperlink" Target="..\..\&#19968;&#21098;&#26757;.mp4" TargetMode="External"/><Relationship Id="rId1" Type="http://schemas.openxmlformats.org/officeDocument/2006/relationships/hyperlink" Target="..\..\&#26446;&#28165;&#29031;&#35799;&#35789;.mp4" TargetMode="Externa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3.xml"/><Relationship Id="rId1" Type="http://schemas.openxmlformats.org/officeDocument/2006/relationships/image" Target="../media/image7.jpe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29.xml"/><Relationship Id="rId1" Type="http://schemas.openxmlformats.org/officeDocument/2006/relationships/image" Target="../media/image8.jpe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1.xml"/><Relationship Id="rId1" Type="http://schemas.openxmlformats.org/officeDocument/2006/relationships/tags" Target="../tags/tag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5" Type="http://schemas.openxmlformats.org/officeDocument/2006/relationships/notesSlide" Target="../notesSlides/notesSlide3.xml"/><Relationship Id="rId4" Type="http://schemas.openxmlformats.org/officeDocument/2006/relationships/slideLayout" Target="../slideLayouts/slideLayout14.xml"/><Relationship Id="rId3" Type="http://schemas.openxmlformats.org/officeDocument/2006/relationships/image" Target="../media/image2.jpeg"/><Relationship Id="rId2" Type="http://schemas.openxmlformats.org/officeDocument/2006/relationships/tags" Target="../tags/tag2.xml"/><Relationship Id="rId1" Type="http://schemas.openxmlformats.org/officeDocument/2006/relationships/image" Target="../media/image1.png"/></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image" Target="../media/image3.jpeg"/><Relationship Id="rId1" Type="http://schemas.openxmlformats.org/officeDocument/2006/relationships/tags" Target="../tags/tag3.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image" Target="../media/image4.jpeg"/><Relationship Id="rId1" Type="http://schemas.openxmlformats.org/officeDocument/2006/relationships/tags" Target="../tags/tag4.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hyperlink" Target="&#32993;&#31539;&#21313;&#20843;&#25293;.mp4" TargetMode="Externa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4" Type="http://schemas.openxmlformats.org/officeDocument/2006/relationships/notesSlide" Target="../notesSlides/notesSlide5.xml"/><Relationship Id="rId3" Type="http://schemas.openxmlformats.org/officeDocument/2006/relationships/slideLayout" Target="../slideLayouts/slideLayout14.xml"/><Relationship Id="rId2" Type="http://schemas.openxmlformats.org/officeDocument/2006/relationships/image" Target="../media/image5.jpeg"/><Relationship Id="rId1" Type="http://schemas.openxmlformats.org/officeDocument/2006/relationships/tags" Target="../tags/tag5.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14.xml"/><Relationship Id="rId1" Type="http://schemas.openxmlformats.org/officeDocument/2006/relationships/hyperlink" Target="file:///D:\CloudMusic\&#26446;&#34892;&#20142;%20-%20&#24895;&#24471;&#19968;&#20154;&#24515;.mp3"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8857" name="Shape 8857"/>
        <p:cNvGrpSpPr/>
        <p:nvPr/>
      </p:nvGrpSpPr>
      <p:grpSpPr>
        <a:xfrm>
          <a:off x="0" y="0"/>
          <a:ext cx="0" cy="0"/>
          <a:chOff x="0" y="0"/>
          <a:chExt cx="0" cy="0"/>
        </a:xfrm>
      </p:grpSpPr>
      <p:sp>
        <p:nvSpPr>
          <p:cNvPr id="8859" name="Google Shape;8859;p41"/>
          <p:cNvSpPr txBox="1"/>
          <p:nvPr>
            <p:ph type="ctrTitle"/>
          </p:nvPr>
        </p:nvSpPr>
        <p:spPr>
          <a:xfrm>
            <a:off x="1403805" y="1730754"/>
            <a:ext cx="6340200" cy="213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3600">
                <a:solidFill>
                  <a:schemeClr val="accent2"/>
                </a:solidFill>
              </a:rPr>
              <a:t>The Four Talented Women of Ancient China</a:t>
            </a:r>
            <a:endParaRPr lang="en-GB" sz="3600">
              <a:solidFill>
                <a:schemeClr val="accent2"/>
              </a:solidFill>
            </a:endParaRPr>
          </a:p>
        </p:txBody>
      </p:sp>
      <p:sp>
        <p:nvSpPr>
          <p:cNvPr id="9235" name="Google Shape;9235;p44"/>
          <p:cNvSpPr txBox="1"/>
          <p:nvPr>
            <p:ph type="subTitle" idx="1"/>
            <p:custDataLst>
              <p:tags r:id="rId1"/>
            </p:custDataLst>
          </p:nvPr>
        </p:nvSpPr>
        <p:spPr>
          <a:xfrm>
            <a:off x="6372225" y="3724275"/>
            <a:ext cx="901065" cy="502920"/>
          </a:xfrm>
          <a:prstGeom prst="rect">
            <a:avLst/>
          </a:prstGeom>
        </p:spPr>
        <p:txBody>
          <a:bodyPr spcFirstLastPara="1" wrap="square" lIns="91425" tIns="91425" rIns="91425" bIns="91425" anchor="t" anchorCtr="0">
            <a:noAutofit/>
          </a:bodyPr>
          <a:p>
            <a:pPr marL="0" lvl="0" indent="0" algn="ctr" rtl="0">
              <a:spcBef>
                <a:spcPts val="0"/>
              </a:spcBef>
              <a:spcAft>
                <a:spcPts val="0"/>
              </a:spcAft>
              <a:buNone/>
            </a:pPr>
            <a:r>
              <a:rPr lang="zh-CN" altLang="en-GB">
                <a:ea typeface="宋体" panose="02010600030101010101" pitchFamily="2" charset="-122"/>
              </a:rPr>
              <a:t>何颖</a:t>
            </a:r>
            <a:endParaRPr lang="zh-CN" altLang="en-GB">
              <a:ea typeface="宋体" panose="02010600030101010101" pitchFamily="2" charset="-122"/>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9571" name="Shape 9571"/>
        <p:cNvGrpSpPr/>
        <p:nvPr/>
      </p:nvGrpSpPr>
      <p:grpSpPr>
        <a:xfrm>
          <a:off x="0" y="0"/>
          <a:ext cx="0" cy="0"/>
          <a:chOff x="0" y="0"/>
          <a:chExt cx="0" cy="0"/>
        </a:xfrm>
      </p:grpSpPr>
      <p:sp>
        <p:nvSpPr>
          <p:cNvPr id="9572" name="Google Shape;9572;p46"/>
          <p:cNvSpPr txBox="1"/>
          <p:nvPr>
            <p:ph type="title"/>
          </p:nvPr>
        </p:nvSpPr>
        <p:spPr>
          <a:xfrm>
            <a:off x="2212800" y="2295450"/>
            <a:ext cx="4718400" cy="718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Li Qingzhao 李清照</a:t>
            </a:r>
            <a:endParaRPr lang="en-GB"/>
          </a:p>
        </p:txBody>
      </p:sp>
      <p:sp>
        <p:nvSpPr>
          <p:cNvPr id="9573" name="Google Shape;9573;p46"/>
          <p:cNvSpPr txBox="1"/>
          <p:nvPr>
            <p:ph type="title" idx="2"/>
          </p:nvPr>
        </p:nvSpPr>
        <p:spPr>
          <a:xfrm>
            <a:off x="3991325" y="1556225"/>
            <a:ext cx="1040700" cy="756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0</a:t>
            </a:r>
            <a:r>
              <a:rPr lang="en-US" altLang="en-GB"/>
              <a:t>3</a:t>
            </a:r>
            <a:endParaRPr lang="en-US" altLang="en-GB"/>
          </a:p>
        </p:txBody>
      </p:sp>
      <p:grpSp>
        <p:nvGrpSpPr>
          <p:cNvPr id="9575" name="Google Shape;9575;p46"/>
          <p:cNvGrpSpPr/>
          <p:nvPr/>
        </p:nvGrpSpPr>
        <p:grpSpPr>
          <a:xfrm rot="10800000" flipH="1">
            <a:off x="2877328" y="3125748"/>
            <a:ext cx="3389344" cy="356572"/>
            <a:chOff x="508750" y="1634551"/>
            <a:chExt cx="1353896" cy="142435"/>
          </a:xfrm>
        </p:grpSpPr>
        <p:sp>
          <p:nvSpPr>
            <p:cNvPr id="9576" name="Google Shape;9576;p46"/>
            <p:cNvSpPr/>
            <p:nvPr/>
          </p:nvSpPr>
          <p:spPr>
            <a:xfrm>
              <a:off x="1116175" y="1634551"/>
              <a:ext cx="138970" cy="142410"/>
            </a:xfrm>
            <a:custGeom>
              <a:avLst/>
              <a:gdLst/>
              <a:ahLst/>
              <a:cxnLst/>
              <a:rect l="l" t="t" r="r" b="b"/>
              <a:pathLst>
                <a:path w="10949" h="11220" extrusionOk="0">
                  <a:moveTo>
                    <a:pt x="5474" y="989"/>
                  </a:moveTo>
                  <a:cubicBezTo>
                    <a:pt x="7966" y="989"/>
                    <a:pt x="9985" y="3058"/>
                    <a:pt x="9985" y="5611"/>
                  </a:cubicBezTo>
                  <a:cubicBezTo>
                    <a:pt x="9985" y="8165"/>
                    <a:pt x="7965" y="10234"/>
                    <a:pt x="5474" y="10234"/>
                  </a:cubicBezTo>
                  <a:cubicBezTo>
                    <a:pt x="2983" y="10234"/>
                    <a:pt x="963" y="8165"/>
                    <a:pt x="963" y="5611"/>
                  </a:cubicBezTo>
                  <a:cubicBezTo>
                    <a:pt x="963" y="3057"/>
                    <a:pt x="2983" y="989"/>
                    <a:pt x="5474" y="989"/>
                  </a:cubicBezTo>
                  <a:close/>
                  <a:moveTo>
                    <a:pt x="5474" y="0"/>
                  </a:moveTo>
                  <a:cubicBezTo>
                    <a:pt x="2451" y="0"/>
                    <a:pt x="0" y="2513"/>
                    <a:pt x="0" y="5610"/>
                  </a:cubicBezTo>
                  <a:cubicBezTo>
                    <a:pt x="0" y="8709"/>
                    <a:pt x="2451" y="11219"/>
                    <a:pt x="5474" y="11219"/>
                  </a:cubicBezTo>
                  <a:cubicBezTo>
                    <a:pt x="8497" y="11219"/>
                    <a:pt x="10948" y="8707"/>
                    <a:pt x="10948" y="5610"/>
                  </a:cubicBezTo>
                  <a:cubicBezTo>
                    <a:pt x="10946" y="2513"/>
                    <a:pt x="8497" y="0"/>
                    <a:pt x="5474" y="0"/>
                  </a:cubicBez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7" name="Google Shape;9577;p46"/>
            <p:cNvSpPr/>
            <p:nvPr/>
          </p:nvSpPr>
          <p:spPr>
            <a:xfrm>
              <a:off x="1128398" y="1647078"/>
              <a:ext cx="114524" cy="117380"/>
            </a:xfrm>
            <a:custGeom>
              <a:avLst/>
              <a:gdLst/>
              <a:ahLst/>
              <a:cxnLst/>
              <a:rect l="l" t="t" r="r" b="b"/>
              <a:pathLst>
                <a:path w="9023" h="9248" fill="none" extrusionOk="0">
                  <a:moveTo>
                    <a:pt x="9022" y="4624"/>
                  </a:moveTo>
                  <a:cubicBezTo>
                    <a:pt x="9022" y="7178"/>
                    <a:pt x="7002" y="9247"/>
                    <a:pt x="4511" y="9247"/>
                  </a:cubicBezTo>
                  <a:cubicBezTo>
                    <a:pt x="2020" y="9247"/>
                    <a:pt x="0" y="7178"/>
                    <a:pt x="0" y="4624"/>
                  </a:cubicBezTo>
                  <a:cubicBezTo>
                    <a:pt x="0" y="2071"/>
                    <a:pt x="2020" y="0"/>
                    <a:pt x="4511" y="0"/>
                  </a:cubicBezTo>
                  <a:cubicBezTo>
                    <a:pt x="7002" y="0"/>
                    <a:pt x="9022" y="2071"/>
                    <a:pt x="9022" y="4624"/>
                  </a:cubicBezTo>
                  <a:close/>
                </a:path>
              </a:pathLst>
            </a:custGeom>
            <a:no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8" name="Google Shape;9578;p46"/>
            <p:cNvSpPr/>
            <p:nvPr/>
          </p:nvSpPr>
          <p:spPr>
            <a:xfrm>
              <a:off x="508750" y="1720707"/>
              <a:ext cx="561554" cy="13289"/>
            </a:xfrm>
            <a:custGeom>
              <a:avLst/>
              <a:gdLst/>
              <a:ahLst/>
              <a:cxnLst/>
              <a:rect l="l" t="t" r="r" b="b"/>
              <a:pathLst>
                <a:path w="44243" h="1047" extrusionOk="0">
                  <a:moveTo>
                    <a:pt x="0" y="0"/>
                  </a:moveTo>
                  <a:lnTo>
                    <a:pt x="0" y="1047"/>
                  </a:lnTo>
                  <a:lnTo>
                    <a:pt x="44242" y="1047"/>
                  </a:lnTo>
                  <a:lnTo>
                    <a:pt x="44242" y="0"/>
                  </a:ln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9" name="Google Shape;9579;p46"/>
            <p:cNvSpPr/>
            <p:nvPr/>
          </p:nvSpPr>
          <p:spPr>
            <a:xfrm>
              <a:off x="1070063" y="1677731"/>
              <a:ext cx="96856" cy="99255"/>
            </a:xfrm>
            <a:custGeom>
              <a:avLst/>
              <a:gdLst/>
              <a:ahLst/>
              <a:cxnLst/>
              <a:rect l="l" t="t" r="r" b="b"/>
              <a:pathLst>
                <a:path w="7631" h="7820" extrusionOk="0">
                  <a:moveTo>
                    <a:pt x="3815" y="855"/>
                  </a:moveTo>
                  <a:cubicBezTo>
                    <a:pt x="5461" y="855"/>
                    <a:pt x="6796" y="2222"/>
                    <a:pt x="6796" y="3911"/>
                  </a:cubicBezTo>
                  <a:cubicBezTo>
                    <a:pt x="6796" y="5597"/>
                    <a:pt x="5461" y="6964"/>
                    <a:pt x="3815" y="6964"/>
                  </a:cubicBezTo>
                  <a:cubicBezTo>
                    <a:pt x="2169" y="6964"/>
                    <a:pt x="834" y="5597"/>
                    <a:pt x="834" y="3911"/>
                  </a:cubicBezTo>
                  <a:cubicBezTo>
                    <a:pt x="834" y="2222"/>
                    <a:pt x="2169" y="855"/>
                    <a:pt x="3815" y="855"/>
                  </a:cubicBezTo>
                  <a:close/>
                  <a:moveTo>
                    <a:pt x="3815" y="1"/>
                  </a:moveTo>
                  <a:cubicBezTo>
                    <a:pt x="1708" y="1"/>
                    <a:pt x="1" y="1751"/>
                    <a:pt x="1" y="3911"/>
                  </a:cubicBezTo>
                  <a:cubicBezTo>
                    <a:pt x="1" y="6069"/>
                    <a:pt x="1708" y="7820"/>
                    <a:pt x="3815" y="7820"/>
                  </a:cubicBezTo>
                  <a:cubicBezTo>
                    <a:pt x="5922" y="7820"/>
                    <a:pt x="7628" y="6068"/>
                    <a:pt x="7628" y="3911"/>
                  </a:cubicBezTo>
                  <a:cubicBezTo>
                    <a:pt x="7630" y="1750"/>
                    <a:pt x="5922" y="1"/>
                    <a:pt x="3815" y="1"/>
                  </a:cubicBez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0" name="Google Shape;9580;p46"/>
            <p:cNvSpPr/>
            <p:nvPr/>
          </p:nvSpPr>
          <p:spPr>
            <a:xfrm>
              <a:off x="1080636" y="1688570"/>
              <a:ext cx="75685" cy="77564"/>
            </a:xfrm>
            <a:custGeom>
              <a:avLst/>
              <a:gdLst/>
              <a:ahLst/>
              <a:cxnLst/>
              <a:rect l="l" t="t" r="r" b="b"/>
              <a:pathLst>
                <a:path w="5963" h="6111" fill="none" extrusionOk="0">
                  <a:moveTo>
                    <a:pt x="5963" y="3057"/>
                  </a:moveTo>
                  <a:cubicBezTo>
                    <a:pt x="5963" y="4743"/>
                    <a:pt x="4628" y="6110"/>
                    <a:pt x="2982" y="6110"/>
                  </a:cubicBezTo>
                  <a:cubicBezTo>
                    <a:pt x="1336" y="6110"/>
                    <a:pt x="1" y="4743"/>
                    <a:pt x="1" y="3057"/>
                  </a:cubicBezTo>
                  <a:cubicBezTo>
                    <a:pt x="1" y="1368"/>
                    <a:pt x="1336" y="1"/>
                    <a:pt x="2982" y="1"/>
                  </a:cubicBezTo>
                  <a:cubicBezTo>
                    <a:pt x="4628" y="1"/>
                    <a:pt x="5963" y="1368"/>
                    <a:pt x="5963" y="3057"/>
                  </a:cubicBezTo>
                  <a:close/>
                </a:path>
              </a:pathLst>
            </a:custGeom>
            <a:no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1" name="Google Shape;9581;p46"/>
            <p:cNvSpPr/>
            <p:nvPr/>
          </p:nvSpPr>
          <p:spPr>
            <a:xfrm>
              <a:off x="1204274" y="1677731"/>
              <a:ext cx="96844" cy="99255"/>
            </a:xfrm>
            <a:custGeom>
              <a:avLst/>
              <a:gdLst/>
              <a:ahLst/>
              <a:cxnLst/>
              <a:rect l="l" t="t" r="r" b="b"/>
              <a:pathLst>
                <a:path w="7630" h="7820" extrusionOk="0">
                  <a:moveTo>
                    <a:pt x="3815" y="855"/>
                  </a:moveTo>
                  <a:cubicBezTo>
                    <a:pt x="5460" y="855"/>
                    <a:pt x="6795" y="2222"/>
                    <a:pt x="6795" y="3911"/>
                  </a:cubicBezTo>
                  <a:cubicBezTo>
                    <a:pt x="6795" y="5597"/>
                    <a:pt x="5460" y="6964"/>
                    <a:pt x="3815" y="6964"/>
                  </a:cubicBezTo>
                  <a:cubicBezTo>
                    <a:pt x="2168" y="6964"/>
                    <a:pt x="833" y="5597"/>
                    <a:pt x="833" y="3911"/>
                  </a:cubicBezTo>
                  <a:cubicBezTo>
                    <a:pt x="833" y="2222"/>
                    <a:pt x="2168" y="855"/>
                    <a:pt x="3815" y="855"/>
                  </a:cubicBezTo>
                  <a:close/>
                  <a:moveTo>
                    <a:pt x="3816" y="1"/>
                  </a:moveTo>
                  <a:cubicBezTo>
                    <a:pt x="1709" y="1"/>
                    <a:pt x="1" y="1751"/>
                    <a:pt x="1" y="3911"/>
                  </a:cubicBezTo>
                  <a:cubicBezTo>
                    <a:pt x="1" y="6069"/>
                    <a:pt x="1709" y="7820"/>
                    <a:pt x="3816" y="7820"/>
                  </a:cubicBezTo>
                  <a:cubicBezTo>
                    <a:pt x="5923" y="7820"/>
                    <a:pt x="7629" y="6068"/>
                    <a:pt x="7629" y="3911"/>
                  </a:cubicBezTo>
                  <a:cubicBezTo>
                    <a:pt x="7629" y="1750"/>
                    <a:pt x="5921" y="1"/>
                    <a:pt x="3816" y="1"/>
                  </a:cubicBez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2" name="Google Shape;9582;p46"/>
            <p:cNvSpPr/>
            <p:nvPr/>
          </p:nvSpPr>
          <p:spPr>
            <a:xfrm>
              <a:off x="1214847" y="1688570"/>
              <a:ext cx="75685" cy="77564"/>
            </a:xfrm>
            <a:custGeom>
              <a:avLst/>
              <a:gdLst/>
              <a:ahLst/>
              <a:cxnLst/>
              <a:rect l="l" t="t" r="r" b="b"/>
              <a:pathLst>
                <a:path w="5963" h="6111" fill="none" extrusionOk="0">
                  <a:moveTo>
                    <a:pt x="5962" y="3057"/>
                  </a:moveTo>
                  <a:cubicBezTo>
                    <a:pt x="5962" y="4743"/>
                    <a:pt x="4627" y="6110"/>
                    <a:pt x="2982" y="6110"/>
                  </a:cubicBezTo>
                  <a:cubicBezTo>
                    <a:pt x="1335" y="6110"/>
                    <a:pt x="0" y="4743"/>
                    <a:pt x="0" y="3057"/>
                  </a:cubicBezTo>
                  <a:cubicBezTo>
                    <a:pt x="0" y="1368"/>
                    <a:pt x="1335" y="1"/>
                    <a:pt x="2982" y="1"/>
                  </a:cubicBezTo>
                  <a:cubicBezTo>
                    <a:pt x="4627" y="1"/>
                    <a:pt x="5962" y="1368"/>
                    <a:pt x="5962" y="3057"/>
                  </a:cubicBezTo>
                  <a:close/>
                </a:path>
              </a:pathLst>
            </a:custGeom>
            <a:no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3" name="Google Shape;9583;p46"/>
            <p:cNvSpPr/>
            <p:nvPr/>
          </p:nvSpPr>
          <p:spPr>
            <a:xfrm>
              <a:off x="1301092" y="1720707"/>
              <a:ext cx="561554" cy="13289"/>
            </a:xfrm>
            <a:custGeom>
              <a:avLst/>
              <a:gdLst/>
              <a:ahLst/>
              <a:cxnLst/>
              <a:rect l="l" t="t" r="r" b="b"/>
              <a:pathLst>
                <a:path w="44243" h="1047" extrusionOk="0">
                  <a:moveTo>
                    <a:pt x="0" y="0"/>
                  </a:moveTo>
                  <a:lnTo>
                    <a:pt x="0" y="1047"/>
                  </a:lnTo>
                  <a:lnTo>
                    <a:pt x="44243" y="1047"/>
                  </a:lnTo>
                  <a:lnTo>
                    <a:pt x="44243" y="0"/>
                  </a:ln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84" name="Google Shape;9584;p46"/>
          <p:cNvGrpSpPr/>
          <p:nvPr/>
        </p:nvGrpSpPr>
        <p:grpSpPr>
          <a:xfrm>
            <a:off x="2921501" y="559600"/>
            <a:ext cx="3300929" cy="810258"/>
            <a:chOff x="4475300" y="2517300"/>
            <a:chExt cx="3427044" cy="841215"/>
          </a:xfrm>
        </p:grpSpPr>
        <p:sp>
          <p:nvSpPr>
            <p:cNvPr id="9585" name="Google Shape;9585;p46"/>
            <p:cNvSpPr/>
            <p:nvPr/>
          </p:nvSpPr>
          <p:spPr>
            <a:xfrm>
              <a:off x="4939175" y="2751269"/>
              <a:ext cx="714360" cy="362320"/>
            </a:xfrm>
            <a:custGeom>
              <a:avLst/>
              <a:gdLst/>
              <a:ahLst/>
              <a:cxnLst/>
              <a:rect l="l" t="t" r="r" b="b"/>
              <a:pathLst>
                <a:path w="17581" h="8917" extrusionOk="0">
                  <a:moveTo>
                    <a:pt x="877" y="1"/>
                  </a:moveTo>
                  <a:cubicBezTo>
                    <a:pt x="584" y="1"/>
                    <a:pt x="289" y="52"/>
                    <a:pt x="0" y="360"/>
                  </a:cubicBezTo>
                  <a:cubicBezTo>
                    <a:pt x="160" y="360"/>
                    <a:pt x="281" y="364"/>
                    <a:pt x="389" y="364"/>
                  </a:cubicBezTo>
                  <a:cubicBezTo>
                    <a:pt x="448" y="364"/>
                    <a:pt x="504" y="363"/>
                    <a:pt x="559" y="359"/>
                  </a:cubicBezTo>
                  <a:cubicBezTo>
                    <a:pt x="629" y="354"/>
                    <a:pt x="699" y="352"/>
                    <a:pt x="768" y="352"/>
                  </a:cubicBezTo>
                  <a:cubicBezTo>
                    <a:pt x="1341" y="352"/>
                    <a:pt x="1871" y="517"/>
                    <a:pt x="2383" y="787"/>
                  </a:cubicBezTo>
                  <a:cubicBezTo>
                    <a:pt x="3026" y="1123"/>
                    <a:pt x="3587" y="1567"/>
                    <a:pt x="4029" y="2131"/>
                  </a:cubicBezTo>
                  <a:cubicBezTo>
                    <a:pt x="4565" y="2814"/>
                    <a:pt x="5046" y="3542"/>
                    <a:pt x="5560" y="4244"/>
                  </a:cubicBezTo>
                  <a:cubicBezTo>
                    <a:pt x="5992" y="4837"/>
                    <a:pt x="6375" y="5485"/>
                    <a:pt x="6892" y="5994"/>
                  </a:cubicBezTo>
                  <a:cubicBezTo>
                    <a:pt x="8123" y="7202"/>
                    <a:pt x="9644" y="7850"/>
                    <a:pt x="11369" y="7940"/>
                  </a:cubicBezTo>
                  <a:cubicBezTo>
                    <a:pt x="12633" y="8004"/>
                    <a:pt x="13903" y="8005"/>
                    <a:pt x="15169" y="8020"/>
                  </a:cubicBezTo>
                  <a:cubicBezTo>
                    <a:pt x="15861" y="8030"/>
                    <a:pt x="16488" y="8184"/>
                    <a:pt x="17010" y="8670"/>
                  </a:cubicBezTo>
                  <a:cubicBezTo>
                    <a:pt x="17117" y="8771"/>
                    <a:pt x="17263" y="8828"/>
                    <a:pt x="17412" y="8916"/>
                  </a:cubicBezTo>
                  <a:cubicBezTo>
                    <a:pt x="17580" y="8520"/>
                    <a:pt x="17413" y="8265"/>
                    <a:pt x="17206" y="8036"/>
                  </a:cubicBezTo>
                  <a:cubicBezTo>
                    <a:pt x="16673" y="7447"/>
                    <a:pt x="15967" y="7202"/>
                    <a:pt x="15206" y="7150"/>
                  </a:cubicBezTo>
                  <a:cubicBezTo>
                    <a:pt x="14136" y="7074"/>
                    <a:pt x="13061" y="7047"/>
                    <a:pt x="11987" y="7019"/>
                  </a:cubicBezTo>
                  <a:cubicBezTo>
                    <a:pt x="10340" y="6976"/>
                    <a:pt x="8807" y="6600"/>
                    <a:pt x="7485" y="5559"/>
                  </a:cubicBezTo>
                  <a:cubicBezTo>
                    <a:pt x="6762" y="4988"/>
                    <a:pt x="6264" y="4230"/>
                    <a:pt x="5717" y="3511"/>
                  </a:cubicBezTo>
                  <a:cubicBezTo>
                    <a:pt x="5169" y="2792"/>
                    <a:pt x="4643" y="2045"/>
                    <a:pt x="4017" y="1399"/>
                  </a:cubicBezTo>
                  <a:cubicBezTo>
                    <a:pt x="3210" y="567"/>
                    <a:pt x="2206" y="49"/>
                    <a:pt x="1012" y="4"/>
                  </a:cubicBezTo>
                  <a:cubicBezTo>
                    <a:pt x="967" y="2"/>
                    <a:pt x="922" y="1"/>
                    <a:pt x="8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6" name="Google Shape;9586;p46"/>
            <p:cNvSpPr/>
            <p:nvPr/>
          </p:nvSpPr>
          <p:spPr>
            <a:xfrm>
              <a:off x="4880865" y="2803687"/>
              <a:ext cx="593641" cy="308157"/>
            </a:xfrm>
            <a:custGeom>
              <a:avLst/>
              <a:gdLst/>
              <a:ahLst/>
              <a:cxnLst/>
              <a:rect l="l" t="t" r="r" b="b"/>
              <a:pathLst>
                <a:path w="14610" h="7584" extrusionOk="0">
                  <a:moveTo>
                    <a:pt x="759" y="1"/>
                  </a:moveTo>
                  <a:cubicBezTo>
                    <a:pt x="719" y="1"/>
                    <a:pt x="679" y="1"/>
                    <a:pt x="639" y="3"/>
                  </a:cubicBezTo>
                  <a:cubicBezTo>
                    <a:pt x="398" y="11"/>
                    <a:pt x="143" y="37"/>
                    <a:pt x="0" y="356"/>
                  </a:cubicBezTo>
                  <a:cubicBezTo>
                    <a:pt x="160" y="380"/>
                    <a:pt x="293" y="420"/>
                    <a:pt x="422" y="420"/>
                  </a:cubicBezTo>
                  <a:cubicBezTo>
                    <a:pt x="432" y="420"/>
                    <a:pt x="443" y="420"/>
                    <a:pt x="453" y="419"/>
                  </a:cubicBezTo>
                  <a:cubicBezTo>
                    <a:pt x="516" y="416"/>
                    <a:pt x="578" y="414"/>
                    <a:pt x="640" y="414"/>
                  </a:cubicBezTo>
                  <a:cubicBezTo>
                    <a:pt x="1756" y="414"/>
                    <a:pt x="2633" y="924"/>
                    <a:pt x="3357" y="1766"/>
                  </a:cubicBezTo>
                  <a:cubicBezTo>
                    <a:pt x="4145" y="2684"/>
                    <a:pt x="4954" y="3585"/>
                    <a:pt x="5705" y="4532"/>
                  </a:cubicBezTo>
                  <a:cubicBezTo>
                    <a:pt x="7306" y="6548"/>
                    <a:pt x="9313" y="7584"/>
                    <a:pt x="11765" y="7584"/>
                  </a:cubicBezTo>
                  <a:cubicBezTo>
                    <a:pt x="12078" y="7584"/>
                    <a:pt x="12399" y="7567"/>
                    <a:pt x="12727" y="7533"/>
                  </a:cubicBezTo>
                  <a:cubicBezTo>
                    <a:pt x="13386" y="7466"/>
                    <a:pt x="14018" y="7288"/>
                    <a:pt x="14610" y="6967"/>
                  </a:cubicBezTo>
                  <a:cubicBezTo>
                    <a:pt x="13774" y="6927"/>
                    <a:pt x="12945" y="6937"/>
                    <a:pt x="12116" y="6925"/>
                  </a:cubicBezTo>
                  <a:cubicBezTo>
                    <a:pt x="10085" y="6891"/>
                    <a:pt x="8218" y="6359"/>
                    <a:pt x="6710" y="4940"/>
                  </a:cubicBezTo>
                  <a:cubicBezTo>
                    <a:pt x="6096" y="4363"/>
                    <a:pt x="5594" y="3667"/>
                    <a:pt x="5063" y="3007"/>
                  </a:cubicBezTo>
                  <a:cubicBezTo>
                    <a:pt x="4318" y="2080"/>
                    <a:pt x="3579" y="1149"/>
                    <a:pt x="2542" y="520"/>
                  </a:cubicBezTo>
                  <a:cubicBezTo>
                    <a:pt x="1992" y="186"/>
                    <a:pt x="1399" y="1"/>
                    <a:pt x="7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7" name="Google Shape;9587;p46"/>
            <p:cNvSpPr/>
            <p:nvPr/>
          </p:nvSpPr>
          <p:spPr>
            <a:xfrm>
              <a:off x="6713122" y="2751879"/>
              <a:ext cx="711353" cy="361060"/>
            </a:xfrm>
            <a:custGeom>
              <a:avLst/>
              <a:gdLst/>
              <a:ahLst/>
              <a:cxnLst/>
              <a:rect l="l" t="t" r="r" b="b"/>
              <a:pathLst>
                <a:path w="17507" h="8886" extrusionOk="0">
                  <a:moveTo>
                    <a:pt x="16816" y="0"/>
                  </a:moveTo>
                  <a:cubicBezTo>
                    <a:pt x="16796" y="0"/>
                    <a:pt x="16777" y="1"/>
                    <a:pt x="16758" y="3"/>
                  </a:cubicBezTo>
                  <a:cubicBezTo>
                    <a:pt x="16213" y="60"/>
                    <a:pt x="15652" y="132"/>
                    <a:pt x="15144" y="323"/>
                  </a:cubicBezTo>
                  <a:cubicBezTo>
                    <a:pt x="14015" y="749"/>
                    <a:pt x="13217" y="1604"/>
                    <a:pt x="12518" y="2557"/>
                  </a:cubicBezTo>
                  <a:cubicBezTo>
                    <a:pt x="12030" y="3223"/>
                    <a:pt x="11558" y="3901"/>
                    <a:pt x="11053" y="4554"/>
                  </a:cubicBezTo>
                  <a:cubicBezTo>
                    <a:pt x="10244" y="5599"/>
                    <a:pt x="9196" y="6330"/>
                    <a:pt x="7918" y="6641"/>
                  </a:cubicBezTo>
                  <a:cubicBezTo>
                    <a:pt x="7080" y="6844"/>
                    <a:pt x="6204" y="6921"/>
                    <a:pt x="5341" y="6995"/>
                  </a:cubicBezTo>
                  <a:cubicBezTo>
                    <a:pt x="4226" y="7089"/>
                    <a:pt x="3103" y="7086"/>
                    <a:pt x="1990" y="7197"/>
                  </a:cubicBezTo>
                  <a:cubicBezTo>
                    <a:pt x="1313" y="7264"/>
                    <a:pt x="707" y="7565"/>
                    <a:pt x="274" y="8128"/>
                  </a:cubicBezTo>
                  <a:cubicBezTo>
                    <a:pt x="113" y="8338"/>
                    <a:pt x="0" y="8567"/>
                    <a:pt x="157" y="8886"/>
                  </a:cubicBezTo>
                  <a:cubicBezTo>
                    <a:pt x="283" y="8818"/>
                    <a:pt x="417" y="8779"/>
                    <a:pt x="507" y="8697"/>
                  </a:cubicBezTo>
                  <a:cubicBezTo>
                    <a:pt x="1080" y="8150"/>
                    <a:pt x="1775" y="8008"/>
                    <a:pt x="2538" y="8004"/>
                  </a:cubicBezTo>
                  <a:cubicBezTo>
                    <a:pt x="3760" y="7999"/>
                    <a:pt x="4982" y="7989"/>
                    <a:pt x="6203" y="7926"/>
                  </a:cubicBezTo>
                  <a:cubicBezTo>
                    <a:pt x="7903" y="7837"/>
                    <a:pt x="9416" y="7213"/>
                    <a:pt x="10626" y="6021"/>
                  </a:cubicBezTo>
                  <a:cubicBezTo>
                    <a:pt x="11223" y="5433"/>
                    <a:pt x="11655" y="4681"/>
                    <a:pt x="12160" y="4001"/>
                  </a:cubicBezTo>
                  <a:cubicBezTo>
                    <a:pt x="12657" y="3329"/>
                    <a:pt x="13106" y="2613"/>
                    <a:pt x="13658" y="1990"/>
                  </a:cubicBezTo>
                  <a:cubicBezTo>
                    <a:pt x="14527" y="1008"/>
                    <a:pt x="15566" y="331"/>
                    <a:pt x="16904" y="331"/>
                  </a:cubicBezTo>
                  <a:cubicBezTo>
                    <a:pt x="17018" y="331"/>
                    <a:pt x="17133" y="336"/>
                    <a:pt x="17251" y="346"/>
                  </a:cubicBezTo>
                  <a:cubicBezTo>
                    <a:pt x="17259" y="347"/>
                    <a:pt x="17267" y="347"/>
                    <a:pt x="17276" y="347"/>
                  </a:cubicBezTo>
                  <a:cubicBezTo>
                    <a:pt x="17346" y="347"/>
                    <a:pt x="17417" y="323"/>
                    <a:pt x="17489" y="313"/>
                  </a:cubicBezTo>
                  <a:cubicBezTo>
                    <a:pt x="17495" y="273"/>
                    <a:pt x="17501" y="231"/>
                    <a:pt x="17507" y="191"/>
                  </a:cubicBezTo>
                  <a:cubicBezTo>
                    <a:pt x="17277" y="128"/>
                    <a:pt x="17040" y="0"/>
                    <a:pt x="168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8" name="Google Shape;9588;p46"/>
            <p:cNvSpPr/>
            <p:nvPr/>
          </p:nvSpPr>
          <p:spPr>
            <a:xfrm>
              <a:off x="6888010" y="2803646"/>
              <a:ext cx="597704" cy="308076"/>
            </a:xfrm>
            <a:custGeom>
              <a:avLst/>
              <a:gdLst/>
              <a:ahLst/>
              <a:cxnLst/>
              <a:rect l="l" t="t" r="r" b="b"/>
              <a:pathLst>
                <a:path w="14710" h="7582" extrusionOk="0">
                  <a:moveTo>
                    <a:pt x="13974" y="1"/>
                  </a:moveTo>
                  <a:cubicBezTo>
                    <a:pt x="13179" y="2"/>
                    <a:pt x="12470" y="270"/>
                    <a:pt x="11830" y="735"/>
                  </a:cubicBezTo>
                  <a:cubicBezTo>
                    <a:pt x="10846" y="1451"/>
                    <a:pt x="10077" y="2370"/>
                    <a:pt x="9393" y="3358"/>
                  </a:cubicBezTo>
                  <a:cubicBezTo>
                    <a:pt x="8135" y="5172"/>
                    <a:pt x="6461" y="6351"/>
                    <a:pt x="4280" y="6756"/>
                  </a:cubicBezTo>
                  <a:cubicBezTo>
                    <a:pt x="3707" y="6863"/>
                    <a:pt x="3117" y="6899"/>
                    <a:pt x="2531" y="6917"/>
                  </a:cubicBezTo>
                  <a:cubicBezTo>
                    <a:pt x="2200" y="6928"/>
                    <a:pt x="1868" y="6931"/>
                    <a:pt x="1529" y="6931"/>
                  </a:cubicBezTo>
                  <a:cubicBezTo>
                    <a:pt x="1041" y="6931"/>
                    <a:pt x="538" y="6925"/>
                    <a:pt x="0" y="6925"/>
                  </a:cubicBezTo>
                  <a:cubicBezTo>
                    <a:pt x="140" y="7012"/>
                    <a:pt x="194" y="7065"/>
                    <a:pt x="257" y="7085"/>
                  </a:cubicBezTo>
                  <a:cubicBezTo>
                    <a:pt x="711" y="7221"/>
                    <a:pt x="1157" y="7406"/>
                    <a:pt x="1622" y="7475"/>
                  </a:cubicBezTo>
                  <a:cubicBezTo>
                    <a:pt x="2094" y="7546"/>
                    <a:pt x="2551" y="7581"/>
                    <a:pt x="2995" y="7581"/>
                  </a:cubicBezTo>
                  <a:cubicBezTo>
                    <a:pt x="5388" y="7581"/>
                    <a:pt x="7377" y="6553"/>
                    <a:pt x="8982" y="4545"/>
                  </a:cubicBezTo>
                  <a:cubicBezTo>
                    <a:pt x="9772" y="3557"/>
                    <a:pt x="10617" y="2612"/>
                    <a:pt x="11449" y="1658"/>
                  </a:cubicBezTo>
                  <a:cubicBezTo>
                    <a:pt x="12138" y="866"/>
                    <a:pt x="12989" y="420"/>
                    <a:pt x="14041" y="420"/>
                  </a:cubicBezTo>
                  <a:cubicBezTo>
                    <a:pt x="14092" y="420"/>
                    <a:pt x="14144" y="421"/>
                    <a:pt x="14195" y="423"/>
                  </a:cubicBezTo>
                  <a:cubicBezTo>
                    <a:pt x="14205" y="424"/>
                    <a:pt x="14215" y="424"/>
                    <a:pt x="14225" y="424"/>
                  </a:cubicBezTo>
                  <a:cubicBezTo>
                    <a:pt x="14373" y="424"/>
                    <a:pt x="14525" y="382"/>
                    <a:pt x="14710" y="358"/>
                  </a:cubicBezTo>
                  <a:cubicBezTo>
                    <a:pt x="14518" y="14"/>
                    <a:pt x="14238" y="1"/>
                    <a:pt x="139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9" name="Google Shape;9589;p46"/>
            <p:cNvSpPr/>
            <p:nvPr/>
          </p:nvSpPr>
          <p:spPr>
            <a:xfrm>
              <a:off x="5180133" y="2744727"/>
              <a:ext cx="425747" cy="113974"/>
            </a:xfrm>
            <a:custGeom>
              <a:avLst/>
              <a:gdLst/>
              <a:ahLst/>
              <a:cxnLst/>
              <a:rect l="l" t="t" r="r" b="b"/>
              <a:pathLst>
                <a:path w="10478" h="2805" extrusionOk="0">
                  <a:moveTo>
                    <a:pt x="2671" y="0"/>
                  </a:moveTo>
                  <a:cubicBezTo>
                    <a:pt x="2153" y="0"/>
                    <a:pt x="1829" y="186"/>
                    <a:pt x="1565" y="631"/>
                  </a:cubicBezTo>
                  <a:cubicBezTo>
                    <a:pt x="1159" y="1317"/>
                    <a:pt x="777" y="2033"/>
                    <a:pt x="104" y="2520"/>
                  </a:cubicBezTo>
                  <a:cubicBezTo>
                    <a:pt x="51" y="2559"/>
                    <a:pt x="35" y="2645"/>
                    <a:pt x="0" y="2710"/>
                  </a:cubicBezTo>
                  <a:cubicBezTo>
                    <a:pt x="17" y="2742"/>
                    <a:pt x="32" y="2773"/>
                    <a:pt x="50" y="2805"/>
                  </a:cubicBezTo>
                  <a:cubicBezTo>
                    <a:pt x="342" y="2714"/>
                    <a:pt x="672" y="2678"/>
                    <a:pt x="924" y="2520"/>
                  </a:cubicBezTo>
                  <a:cubicBezTo>
                    <a:pt x="1514" y="2149"/>
                    <a:pt x="2085" y="1743"/>
                    <a:pt x="2633" y="1311"/>
                  </a:cubicBezTo>
                  <a:cubicBezTo>
                    <a:pt x="3139" y="915"/>
                    <a:pt x="3654" y="715"/>
                    <a:pt x="4193" y="715"/>
                  </a:cubicBezTo>
                  <a:cubicBezTo>
                    <a:pt x="4576" y="715"/>
                    <a:pt x="4972" y="816"/>
                    <a:pt x="5385" y="1018"/>
                  </a:cubicBezTo>
                  <a:cubicBezTo>
                    <a:pt x="6054" y="1345"/>
                    <a:pt x="6756" y="1604"/>
                    <a:pt x="7449" y="1878"/>
                  </a:cubicBezTo>
                  <a:cubicBezTo>
                    <a:pt x="7615" y="1944"/>
                    <a:pt x="7802" y="1951"/>
                    <a:pt x="7980" y="1984"/>
                  </a:cubicBezTo>
                  <a:cubicBezTo>
                    <a:pt x="7991" y="1948"/>
                    <a:pt x="8003" y="1914"/>
                    <a:pt x="8014" y="1878"/>
                  </a:cubicBezTo>
                  <a:cubicBezTo>
                    <a:pt x="7418" y="1528"/>
                    <a:pt x="6824" y="1177"/>
                    <a:pt x="6230" y="827"/>
                  </a:cubicBezTo>
                  <a:cubicBezTo>
                    <a:pt x="6254" y="783"/>
                    <a:pt x="6278" y="741"/>
                    <a:pt x="6300" y="697"/>
                  </a:cubicBezTo>
                  <a:cubicBezTo>
                    <a:pt x="6434" y="738"/>
                    <a:pt x="6568" y="777"/>
                    <a:pt x="6700" y="821"/>
                  </a:cubicBezTo>
                  <a:cubicBezTo>
                    <a:pt x="7578" y="1113"/>
                    <a:pt x="8450" y="1424"/>
                    <a:pt x="9337" y="1687"/>
                  </a:cubicBezTo>
                  <a:cubicBezTo>
                    <a:pt x="9420" y="1712"/>
                    <a:pt x="9508" y="1720"/>
                    <a:pt x="9598" y="1720"/>
                  </a:cubicBezTo>
                  <a:cubicBezTo>
                    <a:pt x="9774" y="1720"/>
                    <a:pt x="9960" y="1688"/>
                    <a:pt x="10137" y="1686"/>
                  </a:cubicBezTo>
                  <a:cubicBezTo>
                    <a:pt x="10148" y="1615"/>
                    <a:pt x="10159" y="1544"/>
                    <a:pt x="10171" y="1471"/>
                  </a:cubicBezTo>
                  <a:cubicBezTo>
                    <a:pt x="9457" y="1207"/>
                    <a:pt x="8744" y="940"/>
                    <a:pt x="8031" y="676"/>
                  </a:cubicBezTo>
                  <a:cubicBezTo>
                    <a:pt x="8035" y="640"/>
                    <a:pt x="8040" y="604"/>
                    <a:pt x="8043" y="568"/>
                  </a:cubicBezTo>
                  <a:cubicBezTo>
                    <a:pt x="8863" y="447"/>
                    <a:pt x="9746" y="596"/>
                    <a:pt x="10478" y="62"/>
                  </a:cubicBezTo>
                  <a:cubicBezTo>
                    <a:pt x="10369" y="23"/>
                    <a:pt x="10263" y="13"/>
                    <a:pt x="10158" y="13"/>
                  </a:cubicBezTo>
                  <a:cubicBezTo>
                    <a:pt x="9967" y="13"/>
                    <a:pt x="9776" y="13"/>
                    <a:pt x="9585" y="13"/>
                  </a:cubicBezTo>
                  <a:cubicBezTo>
                    <a:pt x="8503" y="13"/>
                    <a:pt x="7421" y="15"/>
                    <a:pt x="6338" y="15"/>
                  </a:cubicBezTo>
                  <a:cubicBezTo>
                    <a:pt x="5123" y="15"/>
                    <a:pt x="3908" y="12"/>
                    <a:pt x="2692" y="0"/>
                  </a:cubicBezTo>
                  <a:cubicBezTo>
                    <a:pt x="2685" y="0"/>
                    <a:pt x="2678" y="0"/>
                    <a:pt x="2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0" name="Google Shape;9590;p46"/>
            <p:cNvSpPr/>
            <p:nvPr/>
          </p:nvSpPr>
          <p:spPr>
            <a:xfrm>
              <a:off x="6760420" y="2745052"/>
              <a:ext cx="426194" cy="112999"/>
            </a:xfrm>
            <a:custGeom>
              <a:avLst/>
              <a:gdLst/>
              <a:ahLst/>
              <a:cxnLst/>
              <a:rect l="l" t="t" r="r" b="b"/>
              <a:pathLst>
                <a:path w="10489" h="2781" extrusionOk="0">
                  <a:moveTo>
                    <a:pt x="7929" y="1"/>
                  </a:moveTo>
                  <a:cubicBezTo>
                    <a:pt x="7926" y="1"/>
                    <a:pt x="7922" y="1"/>
                    <a:pt x="7918" y="1"/>
                  </a:cubicBezTo>
                  <a:cubicBezTo>
                    <a:pt x="6646" y="6"/>
                    <a:pt x="5374" y="8"/>
                    <a:pt x="4102" y="8"/>
                  </a:cubicBezTo>
                  <a:cubicBezTo>
                    <a:pt x="3042" y="8"/>
                    <a:pt x="1982" y="7"/>
                    <a:pt x="921" y="7"/>
                  </a:cubicBezTo>
                  <a:cubicBezTo>
                    <a:pt x="709" y="7"/>
                    <a:pt x="497" y="7"/>
                    <a:pt x="285" y="7"/>
                  </a:cubicBezTo>
                  <a:cubicBezTo>
                    <a:pt x="191" y="7"/>
                    <a:pt x="96" y="18"/>
                    <a:pt x="0" y="26"/>
                  </a:cubicBezTo>
                  <a:cubicBezTo>
                    <a:pt x="727" y="591"/>
                    <a:pt x="1610" y="441"/>
                    <a:pt x="2438" y="614"/>
                  </a:cubicBezTo>
                  <a:cubicBezTo>
                    <a:pt x="1752" y="991"/>
                    <a:pt x="966" y="1115"/>
                    <a:pt x="315" y="1567"/>
                  </a:cubicBezTo>
                  <a:cubicBezTo>
                    <a:pt x="440" y="1650"/>
                    <a:pt x="560" y="1713"/>
                    <a:pt x="675" y="1713"/>
                  </a:cubicBezTo>
                  <a:cubicBezTo>
                    <a:pt x="681" y="1713"/>
                    <a:pt x="686" y="1713"/>
                    <a:pt x="691" y="1712"/>
                  </a:cubicBezTo>
                  <a:cubicBezTo>
                    <a:pt x="971" y="1697"/>
                    <a:pt x="1264" y="1689"/>
                    <a:pt x="1527" y="1603"/>
                  </a:cubicBezTo>
                  <a:cubicBezTo>
                    <a:pt x="2288" y="1355"/>
                    <a:pt x="3038" y="1070"/>
                    <a:pt x="3795" y="803"/>
                  </a:cubicBezTo>
                  <a:cubicBezTo>
                    <a:pt x="3919" y="760"/>
                    <a:pt x="4052" y="736"/>
                    <a:pt x="4179" y="703"/>
                  </a:cubicBezTo>
                  <a:cubicBezTo>
                    <a:pt x="4196" y="743"/>
                    <a:pt x="4213" y="782"/>
                    <a:pt x="4229" y="822"/>
                  </a:cubicBezTo>
                  <a:cubicBezTo>
                    <a:pt x="3640" y="1173"/>
                    <a:pt x="3051" y="1525"/>
                    <a:pt x="2461" y="1878"/>
                  </a:cubicBezTo>
                  <a:cubicBezTo>
                    <a:pt x="2477" y="1914"/>
                    <a:pt x="2493" y="1950"/>
                    <a:pt x="2509" y="1986"/>
                  </a:cubicBezTo>
                  <a:cubicBezTo>
                    <a:pt x="2714" y="1940"/>
                    <a:pt x="2928" y="1918"/>
                    <a:pt x="3119" y="1840"/>
                  </a:cubicBezTo>
                  <a:cubicBezTo>
                    <a:pt x="3821" y="1556"/>
                    <a:pt x="4522" y="1268"/>
                    <a:pt x="5211" y="956"/>
                  </a:cubicBezTo>
                  <a:cubicBezTo>
                    <a:pt x="5582" y="788"/>
                    <a:pt x="5946" y="698"/>
                    <a:pt x="6301" y="698"/>
                  </a:cubicBezTo>
                  <a:cubicBezTo>
                    <a:pt x="6741" y="698"/>
                    <a:pt x="7170" y="835"/>
                    <a:pt x="7586" y="1131"/>
                  </a:cubicBezTo>
                  <a:cubicBezTo>
                    <a:pt x="7845" y="1313"/>
                    <a:pt x="8071" y="1540"/>
                    <a:pt x="8331" y="1718"/>
                  </a:cubicBezTo>
                  <a:cubicBezTo>
                    <a:pt x="8778" y="2022"/>
                    <a:pt x="9228" y="2326"/>
                    <a:pt x="9700" y="2587"/>
                  </a:cubicBezTo>
                  <a:cubicBezTo>
                    <a:pt x="9915" y="2704"/>
                    <a:pt x="10187" y="2718"/>
                    <a:pt x="10432" y="2780"/>
                  </a:cubicBezTo>
                  <a:cubicBezTo>
                    <a:pt x="10452" y="2737"/>
                    <a:pt x="10472" y="2694"/>
                    <a:pt x="10489" y="2655"/>
                  </a:cubicBezTo>
                  <a:cubicBezTo>
                    <a:pt x="10290" y="2466"/>
                    <a:pt x="10059" y="2303"/>
                    <a:pt x="9899" y="2086"/>
                  </a:cubicBezTo>
                  <a:cubicBezTo>
                    <a:pt x="9524" y="1577"/>
                    <a:pt x="9169" y="1051"/>
                    <a:pt x="8833" y="516"/>
                  </a:cubicBezTo>
                  <a:cubicBezTo>
                    <a:pt x="8616" y="169"/>
                    <a:pt x="8346" y="1"/>
                    <a:pt x="7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1" name="Google Shape;9591;p46"/>
            <p:cNvSpPr/>
            <p:nvPr/>
          </p:nvSpPr>
          <p:spPr>
            <a:xfrm>
              <a:off x="4944051" y="3007140"/>
              <a:ext cx="158792" cy="179392"/>
            </a:xfrm>
            <a:custGeom>
              <a:avLst/>
              <a:gdLst/>
              <a:ahLst/>
              <a:cxnLst/>
              <a:rect l="l" t="t" r="r" b="b"/>
              <a:pathLst>
                <a:path w="3908" h="4415" extrusionOk="0">
                  <a:moveTo>
                    <a:pt x="2431" y="0"/>
                  </a:moveTo>
                  <a:cubicBezTo>
                    <a:pt x="1677" y="0"/>
                    <a:pt x="1017" y="262"/>
                    <a:pt x="423" y="732"/>
                  </a:cubicBezTo>
                  <a:cubicBezTo>
                    <a:pt x="84" y="998"/>
                    <a:pt x="0" y="1337"/>
                    <a:pt x="65" y="1727"/>
                  </a:cubicBezTo>
                  <a:cubicBezTo>
                    <a:pt x="281" y="3035"/>
                    <a:pt x="1438" y="4202"/>
                    <a:pt x="2752" y="4401"/>
                  </a:cubicBezTo>
                  <a:cubicBezTo>
                    <a:pt x="2816" y="4410"/>
                    <a:pt x="2881" y="4415"/>
                    <a:pt x="2947" y="4415"/>
                  </a:cubicBezTo>
                  <a:cubicBezTo>
                    <a:pt x="3179" y="4415"/>
                    <a:pt x="3420" y="4362"/>
                    <a:pt x="3643" y="4299"/>
                  </a:cubicBezTo>
                  <a:cubicBezTo>
                    <a:pt x="3761" y="4265"/>
                    <a:pt x="3908" y="4051"/>
                    <a:pt x="3899" y="3927"/>
                  </a:cubicBezTo>
                  <a:cubicBezTo>
                    <a:pt x="3892" y="3799"/>
                    <a:pt x="3733" y="3638"/>
                    <a:pt x="3600" y="3575"/>
                  </a:cubicBezTo>
                  <a:cubicBezTo>
                    <a:pt x="3446" y="3502"/>
                    <a:pt x="3245" y="3538"/>
                    <a:pt x="3072" y="3494"/>
                  </a:cubicBezTo>
                  <a:cubicBezTo>
                    <a:pt x="2586" y="3370"/>
                    <a:pt x="2061" y="3307"/>
                    <a:pt x="1629" y="3075"/>
                  </a:cubicBezTo>
                  <a:cubicBezTo>
                    <a:pt x="1010" y="2743"/>
                    <a:pt x="695" y="2140"/>
                    <a:pt x="772" y="1426"/>
                  </a:cubicBezTo>
                  <a:cubicBezTo>
                    <a:pt x="844" y="745"/>
                    <a:pt x="1355" y="417"/>
                    <a:pt x="1949" y="204"/>
                  </a:cubicBezTo>
                  <a:cubicBezTo>
                    <a:pt x="2157" y="130"/>
                    <a:pt x="2370" y="70"/>
                    <a:pt x="2581" y="4"/>
                  </a:cubicBezTo>
                  <a:cubicBezTo>
                    <a:pt x="2531" y="1"/>
                    <a:pt x="2480" y="0"/>
                    <a:pt x="24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2" name="Google Shape;9592;p46"/>
            <p:cNvSpPr/>
            <p:nvPr/>
          </p:nvSpPr>
          <p:spPr>
            <a:xfrm>
              <a:off x="7261312" y="3007505"/>
              <a:ext cx="158873" cy="179758"/>
            </a:xfrm>
            <a:custGeom>
              <a:avLst/>
              <a:gdLst/>
              <a:ahLst/>
              <a:cxnLst/>
              <a:rect l="l" t="t" r="r" b="b"/>
              <a:pathLst>
                <a:path w="3910" h="4424" extrusionOk="0">
                  <a:moveTo>
                    <a:pt x="1494" y="1"/>
                  </a:moveTo>
                  <a:cubicBezTo>
                    <a:pt x="1460" y="1"/>
                    <a:pt x="1426" y="1"/>
                    <a:pt x="1391" y="2"/>
                  </a:cubicBezTo>
                  <a:cubicBezTo>
                    <a:pt x="1649" y="82"/>
                    <a:pt x="1912" y="152"/>
                    <a:pt x="2163" y="248"/>
                  </a:cubicBezTo>
                  <a:cubicBezTo>
                    <a:pt x="3186" y="644"/>
                    <a:pt x="3492" y="1578"/>
                    <a:pt x="2904" y="2504"/>
                  </a:cubicBezTo>
                  <a:cubicBezTo>
                    <a:pt x="2453" y="3216"/>
                    <a:pt x="1737" y="3421"/>
                    <a:pt x="957" y="3489"/>
                  </a:cubicBezTo>
                  <a:cubicBezTo>
                    <a:pt x="790" y="3503"/>
                    <a:pt x="616" y="3493"/>
                    <a:pt x="453" y="3525"/>
                  </a:cubicBezTo>
                  <a:cubicBezTo>
                    <a:pt x="229" y="3571"/>
                    <a:pt x="1" y="3695"/>
                    <a:pt x="52" y="3941"/>
                  </a:cubicBezTo>
                  <a:cubicBezTo>
                    <a:pt x="86" y="4100"/>
                    <a:pt x="274" y="4265"/>
                    <a:pt x="434" y="4345"/>
                  </a:cubicBezTo>
                  <a:cubicBezTo>
                    <a:pt x="561" y="4408"/>
                    <a:pt x="720" y="4424"/>
                    <a:pt x="873" y="4424"/>
                  </a:cubicBezTo>
                  <a:cubicBezTo>
                    <a:pt x="915" y="4424"/>
                    <a:pt x="957" y="4423"/>
                    <a:pt x="997" y="4421"/>
                  </a:cubicBezTo>
                  <a:cubicBezTo>
                    <a:pt x="2350" y="4366"/>
                    <a:pt x="3801" y="2974"/>
                    <a:pt x="3894" y="1622"/>
                  </a:cubicBezTo>
                  <a:cubicBezTo>
                    <a:pt x="3909" y="1391"/>
                    <a:pt x="3863" y="1084"/>
                    <a:pt x="3719" y="927"/>
                  </a:cubicBezTo>
                  <a:cubicBezTo>
                    <a:pt x="3126" y="276"/>
                    <a:pt x="2354" y="1"/>
                    <a:pt x="14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3" name="Google Shape;9593;p46"/>
            <p:cNvSpPr/>
            <p:nvPr/>
          </p:nvSpPr>
          <p:spPr>
            <a:xfrm>
              <a:off x="4716746" y="3021605"/>
              <a:ext cx="162408" cy="135144"/>
            </a:xfrm>
            <a:custGeom>
              <a:avLst/>
              <a:gdLst/>
              <a:ahLst/>
              <a:cxnLst/>
              <a:rect l="l" t="t" r="r" b="b"/>
              <a:pathLst>
                <a:path w="3997" h="3326" extrusionOk="0">
                  <a:moveTo>
                    <a:pt x="2611" y="1"/>
                  </a:moveTo>
                  <a:cubicBezTo>
                    <a:pt x="2443" y="71"/>
                    <a:pt x="2106" y="157"/>
                    <a:pt x="1837" y="343"/>
                  </a:cubicBezTo>
                  <a:cubicBezTo>
                    <a:pt x="1407" y="640"/>
                    <a:pt x="993" y="922"/>
                    <a:pt x="450" y="922"/>
                  </a:cubicBezTo>
                  <a:cubicBezTo>
                    <a:pt x="409" y="922"/>
                    <a:pt x="368" y="920"/>
                    <a:pt x="325" y="917"/>
                  </a:cubicBezTo>
                  <a:cubicBezTo>
                    <a:pt x="323" y="917"/>
                    <a:pt x="321" y="917"/>
                    <a:pt x="319" y="917"/>
                  </a:cubicBezTo>
                  <a:cubicBezTo>
                    <a:pt x="220" y="917"/>
                    <a:pt x="107" y="1094"/>
                    <a:pt x="1" y="1186"/>
                  </a:cubicBezTo>
                  <a:cubicBezTo>
                    <a:pt x="97" y="1279"/>
                    <a:pt x="176" y="1422"/>
                    <a:pt x="290" y="1458"/>
                  </a:cubicBezTo>
                  <a:cubicBezTo>
                    <a:pt x="808" y="1623"/>
                    <a:pt x="810" y="1612"/>
                    <a:pt x="675" y="2135"/>
                  </a:cubicBezTo>
                  <a:cubicBezTo>
                    <a:pt x="616" y="2362"/>
                    <a:pt x="657" y="2560"/>
                    <a:pt x="911" y="2560"/>
                  </a:cubicBezTo>
                  <a:cubicBezTo>
                    <a:pt x="920" y="2560"/>
                    <a:pt x="929" y="2560"/>
                    <a:pt x="939" y="2560"/>
                  </a:cubicBezTo>
                  <a:cubicBezTo>
                    <a:pt x="957" y="2559"/>
                    <a:pt x="975" y="2558"/>
                    <a:pt x="991" y="2558"/>
                  </a:cubicBezTo>
                  <a:cubicBezTo>
                    <a:pt x="1237" y="2558"/>
                    <a:pt x="1302" y="2666"/>
                    <a:pt x="1327" y="2920"/>
                  </a:cubicBezTo>
                  <a:cubicBezTo>
                    <a:pt x="1342" y="3069"/>
                    <a:pt x="1482" y="3282"/>
                    <a:pt x="1610" y="3320"/>
                  </a:cubicBezTo>
                  <a:cubicBezTo>
                    <a:pt x="1622" y="3323"/>
                    <a:pt x="1635" y="3325"/>
                    <a:pt x="1648" y="3325"/>
                  </a:cubicBezTo>
                  <a:cubicBezTo>
                    <a:pt x="1764" y="3325"/>
                    <a:pt x="1926" y="3199"/>
                    <a:pt x="2046" y="3112"/>
                  </a:cubicBezTo>
                  <a:cubicBezTo>
                    <a:pt x="2245" y="2969"/>
                    <a:pt x="2425" y="2800"/>
                    <a:pt x="2611" y="2641"/>
                  </a:cubicBezTo>
                  <a:cubicBezTo>
                    <a:pt x="2967" y="2335"/>
                    <a:pt x="3356" y="2059"/>
                    <a:pt x="3672" y="1716"/>
                  </a:cubicBezTo>
                  <a:cubicBezTo>
                    <a:pt x="3996" y="1362"/>
                    <a:pt x="3970" y="918"/>
                    <a:pt x="3755" y="509"/>
                  </a:cubicBezTo>
                  <a:cubicBezTo>
                    <a:pt x="3554" y="126"/>
                    <a:pt x="3179" y="32"/>
                    <a:pt x="2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4" name="Google Shape;9594;p46"/>
            <p:cNvSpPr/>
            <p:nvPr/>
          </p:nvSpPr>
          <p:spPr>
            <a:xfrm>
              <a:off x="7487154" y="3021484"/>
              <a:ext cx="162083" cy="135347"/>
            </a:xfrm>
            <a:custGeom>
              <a:avLst/>
              <a:gdLst/>
              <a:ahLst/>
              <a:cxnLst/>
              <a:rect l="l" t="t" r="r" b="b"/>
              <a:pathLst>
                <a:path w="3989" h="3331" extrusionOk="0">
                  <a:moveTo>
                    <a:pt x="1408" y="1"/>
                  </a:moveTo>
                  <a:cubicBezTo>
                    <a:pt x="821" y="33"/>
                    <a:pt x="443" y="124"/>
                    <a:pt x="242" y="506"/>
                  </a:cubicBezTo>
                  <a:cubicBezTo>
                    <a:pt x="16" y="926"/>
                    <a:pt x="1" y="1380"/>
                    <a:pt x="336" y="1740"/>
                  </a:cubicBezTo>
                  <a:cubicBezTo>
                    <a:pt x="646" y="2074"/>
                    <a:pt x="1026" y="2345"/>
                    <a:pt x="1377" y="2640"/>
                  </a:cubicBezTo>
                  <a:cubicBezTo>
                    <a:pt x="1555" y="2791"/>
                    <a:pt x="1731" y="2946"/>
                    <a:pt x="1921" y="3081"/>
                  </a:cubicBezTo>
                  <a:cubicBezTo>
                    <a:pt x="2050" y="3174"/>
                    <a:pt x="2236" y="3331"/>
                    <a:pt x="2338" y="3331"/>
                  </a:cubicBezTo>
                  <a:cubicBezTo>
                    <a:pt x="2350" y="3331"/>
                    <a:pt x="2361" y="3328"/>
                    <a:pt x="2371" y="3324"/>
                  </a:cubicBezTo>
                  <a:cubicBezTo>
                    <a:pt x="2515" y="3255"/>
                    <a:pt x="2630" y="3037"/>
                    <a:pt x="2670" y="2861"/>
                  </a:cubicBezTo>
                  <a:cubicBezTo>
                    <a:pt x="2714" y="2669"/>
                    <a:pt x="2748" y="2561"/>
                    <a:pt x="2969" y="2561"/>
                  </a:cubicBezTo>
                  <a:cubicBezTo>
                    <a:pt x="2973" y="2561"/>
                    <a:pt x="2976" y="2561"/>
                    <a:pt x="2979" y="2561"/>
                  </a:cubicBezTo>
                  <a:cubicBezTo>
                    <a:pt x="2981" y="2562"/>
                    <a:pt x="2984" y="2562"/>
                    <a:pt x="2986" y="2562"/>
                  </a:cubicBezTo>
                  <a:cubicBezTo>
                    <a:pt x="3311" y="2562"/>
                    <a:pt x="3399" y="2421"/>
                    <a:pt x="3310" y="2112"/>
                  </a:cubicBezTo>
                  <a:cubicBezTo>
                    <a:pt x="3162" y="1602"/>
                    <a:pt x="3169" y="1613"/>
                    <a:pt x="3662" y="1469"/>
                  </a:cubicBezTo>
                  <a:cubicBezTo>
                    <a:pt x="3790" y="1431"/>
                    <a:pt x="3880" y="1267"/>
                    <a:pt x="3988" y="1162"/>
                  </a:cubicBezTo>
                  <a:cubicBezTo>
                    <a:pt x="3864" y="1078"/>
                    <a:pt x="3735" y="918"/>
                    <a:pt x="3614" y="918"/>
                  </a:cubicBezTo>
                  <a:cubicBezTo>
                    <a:pt x="3611" y="918"/>
                    <a:pt x="3609" y="918"/>
                    <a:pt x="3606" y="918"/>
                  </a:cubicBezTo>
                  <a:cubicBezTo>
                    <a:pt x="3579" y="919"/>
                    <a:pt x="3552" y="920"/>
                    <a:pt x="3525" y="920"/>
                  </a:cubicBezTo>
                  <a:cubicBezTo>
                    <a:pt x="3040" y="920"/>
                    <a:pt x="2660" y="694"/>
                    <a:pt x="2271" y="427"/>
                  </a:cubicBezTo>
                  <a:cubicBezTo>
                    <a:pt x="1966" y="218"/>
                    <a:pt x="1600" y="93"/>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5" name="Google Shape;9595;p46"/>
            <p:cNvSpPr/>
            <p:nvPr/>
          </p:nvSpPr>
          <p:spPr>
            <a:xfrm>
              <a:off x="4873104" y="2744321"/>
              <a:ext cx="785061" cy="376745"/>
            </a:xfrm>
            <a:custGeom>
              <a:avLst/>
              <a:gdLst/>
              <a:ahLst/>
              <a:cxnLst/>
              <a:rect l="l" t="t" r="r" b="b"/>
              <a:pathLst>
                <a:path w="19321" h="9272" extrusionOk="0">
                  <a:moveTo>
                    <a:pt x="949" y="1460"/>
                  </a:moveTo>
                  <a:cubicBezTo>
                    <a:pt x="1588" y="1460"/>
                    <a:pt x="2182" y="1647"/>
                    <a:pt x="2733" y="1979"/>
                  </a:cubicBezTo>
                  <a:cubicBezTo>
                    <a:pt x="3771" y="2608"/>
                    <a:pt x="4509" y="3540"/>
                    <a:pt x="5254" y="4467"/>
                  </a:cubicBezTo>
                  <a:cubicBezTo>
                    <a:pt x="5785" y="5127"/>
                    <a:pt x="6287" y="5824"/>
                    <a:pt x="6901" y="6399"/>
                  </a:cubicBezTo>
                  <a:cubicBezTo>
                    <a:pt x="8409" y="7818"/>
                    <a:pt x="10276" y="8351"/>
                    <a:pt x="12307" y="8385"/>
                  </a:cubicBezTo>
                  <a:cubicBezTo>
                    <a:pt x="13135" y="8398"/>
                    <a:pt x="13965" y="8387"/>
                    <a:pt x="14801" y="8427"/>
                  </a:cubicBezTo>
                  <a:cubicBezTo>
                    <a:pt x="14210" y="8748"/>
                    <a:pt x="13578" y="8924"/>
                    <a:pt x="12918" y="8992"/>
                  </a:cubicBezTo>
                  <a:cubicBezTo>
                    <a:pt x="12589" y="9026"/>
                    <a:pt x="12268" y="9043"/>
                    <a:pt x="11954" y="9043"/>
                  </a:cubicBezTo>
                  <a:cubicBezTo>
                    <a:pt x="9503" y="9043"/>
                    <a:pt x="7496" y="8009"/>
                    <a:pt x="5896" y="5991"/>
                  </a:cubicBezTo>
                  <a:cubicBezTo>
                    <a:pt x="5145" y="5044"/>
                    <a:pt x="4335" y="4143"/>
                    <a:pt x="3548" y="3226"/>
                  </a:cubicBezTo>
                  <a:cubicBezTo>
                    <a:pt x="2826" y="2385"/>
                    <a:pt x="1948" y="1874"/>
                    <a:pt x="833" y="1874"/>
                  </a:cubicBezTo>
                  <a:cubicBezTo>
                    <a:pt x="771" y="1874"/>
                    <a:pt x="708" y="1876"/>
                    <a:pt x="644" y="1879"/>
                  </a:cubicBezTo>
                  <a:cubicBezTo>
                    <a:pt x="633" y="1880"/>
                    <a:pt x="621" y="1880"/>
                    <a:pt x="610" y="1880"/>
                  </a:cubicBezTo>
                  <a:cubicBezTo>
                    <a:pt x="481" y="1880"/>
                    <a:pt x="348" y="1840"/>
                    <a:pt x="191" y="1817"/>
                  </a:cubicBezTo>
                  <a:cubicBezTo>
                    <a:pt x="334" y="1498"/>
                    <a:pt x="589" y="1472"/>
                    <a:pt x="830" y="1462"/>
                  </a:cubicBezTo>
                  <a:cubicBezTo>
                    <a:pt x="870" y="1460"/>
                    <a:pt x="909" y="1460"/>
                    <a:pt x="949" y="1460"/>
                  </a:cubicBezTo>
                  <a:close/>
                  <a:moveTo>
                    <a:pt x="2503" y="172"/>
                  </a:moveTo>
                  <a:cubicBezTo>
                    <a:pt x="2547" y="172"/>
                    <a:pt x="2592" y="173"/>
                    <a:pt x="2636" y="175"/>
                  </a:cubicBezTo>
                  <a:cubicBezTo>
                    <a:pt x="3831" y="220"/>
                    <a:pt x="4835" y="738"/>
                    <a:pt x="5642" y="1570"/>
                  </a:cubicBezTo>
                  <a:cubicBezTo>
                    <a:pt x="6268" y="2218"/>
                    <a:pt x="6794" y="2963"/>
                    <a:pt x="7342" y="3682"/>
                  </a:cubicBezTo>
                  <a:cubicBezTo>
                    <a:pt x="7889" y="4403"/>
                    <a:pt x="8387" y="5159"/>
                    <a:pt x="9110" y="5730"/>
                  </a:cubicBezTo>
                  <a:cubicBezTo>
                    <a:pt x="10432" y="6771"/>
                    <a:pt x="11965" y="7147"/>
                    <a:pt x="13612" y="7190"/>
                  </a:cubicBezTo>
                  <a:cubicBezTo>
                    <a:pt x="14684" y="7217"/>
                    <a:pt x="15760" y="7245"/>
                    <a:pt x="16831" y="7321"/>
                  </a:cubicBezTo>
                  <a:cubicBezTo>
                    <a:pt x="17592" y="7373"/>
                    <a:pt x="18298" y="7618"/>
                    <a:pt x="18831" y="8207"/>
                  </a:cubicBezTo>
                  <a:cubicBezTo>
                    <a:pt x="19038" y="8436"/>
                    <a:pt x="19205" y="8691"/>
                    <a:pt x="19037" y="9087"/>
                  </a:cubicBezTo>
                  <a:cubicBezTo>
                    <a:pt x="18888" y="8997"/>
                    <a:pt x="18742" y="8940"/>
                    <a:pt x="18635" y="8841"/>
                  </a:cubicBezTo>
                  <a:cubicBezTo>
                    <a:pt x="18113" y="8355"/>
                    <a:pt x="17486" y="8200"/>
                    <a:pt x="16794" y="8191"/>
                  </a:cubicBezTo>
                  <a:cubicBezTo>
                    <a:pt x="15528" y="8176"/>
                    <a:pt x="14259" y="8175"/>
                    <a:pt x="12994" y="8111"/>
                  </a:cubicBezTo>
                  <a:cubicBezTo>
                    <a:pt x="11269" y="8021"/>
                    <a:pt x="9748" y="7373"/>
                    <a:pt x="8517" y="6165"/>
                  </a:cubicBezTo>
                  <a:cubicBezTo>
                    <a:pt x="8000" y="5656"/>
                    <a:pt x="7618" y="5008"/>
                    <a:pt x="7185" y="4415"/>
                  </a:cubicBezTo>
                  <a:cubicBezTo>
                    <a:pt x="6671" y="3713"/>
                    <a:pt x="6190" y="2985"/>
                    <a:pt x="5654" y="2302"/>
                  </a:cubicBezTo>
                  <a:cubicBezTo>
                    <a:pt x="5211" y="1738"/>
                    <a:pt x="4651" y="1294"/>
                    <a:pt x="4008" y="958"/>
                  </a:cubicBezTo>
                  <a:cubicBezTo>
                    <a:pt x="3497" y="688"/>
                    <a:pt x="2966" y="523"/>
                    <a:pt x="2393" y="523"/>
                  </a:cubicBezTo>
                  <a:cubicBezTo>
                    <a:pt x="2324" y="523"/>
                    <a:pt x="2254" y="525"/>
                    <a:pt x="2184" y="530"/>
                  </a:cubicBezTo>
                  <a:cubicBezTo>
                    <a:pt x="2129" y="534"/>
                    <a:pt x="2074" y="535"/>
                    <a:pt x="2014" y="535"/>
                  </a:cubicBezTo>
                  <a:cubicBezTo>
                    <a:pt x="1907" y="535"/>
                    <a:pt x="1786" y="531"/>
                    <a:pt x="1626" y="531"/>
                  </a:cubicBezTo>
                  <a:cubicBezTo>
                    <a:pt x="1915" y="223"/>
                    <a:pt x="2210" y="172"/>
                    <a:pt x="2503" y="172"/>
                  </a:cubicBezTo>
                  <a:close/>
                  <a:moveTo>
                    <a:pt x="2641" y="0"/>
                  </a:moveTo>
                  <a:cubicBezTo>
                    <a:pt x="2392" y="0"/>
                    <a:pt x="2138" y="39"/>
                    <a:pt x="1904" y="103"/>
                  </a:cubicBezTo>
                  <a:cubicBezTo>
                    <a:pt x="1726" y="153"/>
                    <a:pt x="1472" y="396"/>
                    <a:pt x="1478" y="541"/>
                  </a:cubicBezTo>
                  <a:cubicBezTo>
                    <a:pt x="1485" y="721"/>
                    <a:pt x="1610" y="757"/>
                    <a:pt x="1750" y="757"/>
                  </a:cubicBezTo>
                  <a:cubicBezTo>
                    <a:pt x="1836" y="757"/>
                    <a:pt x="1928" y="744"/>
                    <a:pt x="2002" y="741"/>
                  </a:cubicBezTo>
                  <a:cubicBezTo>
                    <a:pt x="2071" y="738"/>
                    <a:pt x="2139" y="737"/>
                    <a:pt x="2206" y="737"/>
                  </a:cubicBezTo>
                  <a:cubicBezTo>
                    <a:pt x="2777" y="737"/>
                    <a:pt x="3319" y="838"/>
                    <a:pt x="3841" y="1110"/>
                  </a:cubicBezTo>
                  <a:cubicBezTo>
                    <a:pt x="4497" y="1450"/>
                    <a:pt x="5069" y="1893"/>
                    <a:pt x="5513" y="2471"/>
                  </a:cubicBezTo>
                  <a:cubicBezTo>
                    <a:pt x="6098" y="3232"/>
                    <a:pt x="6635" y="4031"/>
                    <a:pt x="7185" y="4817"/>
                  </a:cubicBezTo>
                  <a:cubicBezTo>
                    <a:pt x="7769" y="5654"/>
                    <a:pt x="8370" y="6470"/>
                    <a:pt x="9258" y="7029"/>
                  </a:cubicBezTo>
                  <a:cubicBezTo>
                    <a:pt x="10033" y="7520"/>
                    <a:pt x="10836" y="7943"/>
                    <a:pt x="11729" y="8205"/>
                  </a:cubicBezTo>
                  <a:cubicBezTo>
                    <a:pt x="11609" y="8199"/>
                    <a:pt x="11487" y="8204"/>
                    <a:pt x="11366" y="8181"/>
                  </a:cubicBezTo>
                  <a:cubicBezTo>
                    <a:pt x="9317" y="7844"/>
                    <a:pt x="7494" y="7086"/>
                    <a:pt x="6192" y="5375"/>
                  </a:cubicBezTo>
                  <a:cubicBezTo>
                    <a:pt x="5939" y="5041"/>
                    <a:pt x="5686" y="4708"/>
                    <a:pt x="5428" y="4379"/>
                  </a:cubicBezTo>
                  <a:cubicBezTo>
                    <a:pt x="4701" y="3450"/>
                    <a:pt x="3952" y="2543"/>
                    <a:pt x="2948" y="1893"/>
                  </a:cubicBezTo>
                  <a:cubicBezTo>
                    <a:pt x="2341" y="1499"/>
                    <a:pt x="1678" y="1266"/>
                    <a:pt x="960" y="1266"/>
                  </a:cubicBezTo>
                  <a:cubicBezTo>
                    <a:pt x="929" y="1266"/>
                    <a:pt x="899" y="1267"/>
                    <a:pt x="868" y="1268"/>
                  </a:cubicBezTo>
                  <a:cubicBezTo>
                    <a:pt x="624" y="1274"/>
                    <a:pt x="372" y="1394"/>
                    <a:pt x="146" y="1505"/>
                  </a:cubicBezTo>
                  <a:cubicBezTo>
                    <a:pt x="66" y="1544"/>
                    <a:pt x="0" y="1728"/>
                    <a:pt x="24" y="1822"/>
                  </a:cubicBezTo>
                  <a:cubicBezTo>
                    <a:pt x="45" y="1911"/>
                    <a:pt x="181" y="2011"/>
                    <a:pt x="283" y="2037"/>
                  </a:cubicBezTo>
                  <a:cubicBezTo>
                    <a:pt x="444" y="2076"/>
                    <a:pt x="617" y="2087"/>
                    <a:pt x="786" y="2087"/>
                  </a:cubicBezTo>
                  <a:cubicBezTo>
                    <a:pt x="810" y="2087"/>
                    <a:pt x="833" y="2087"/>
                    <a:pt x="856" y="2087"/>
                  </a:cubicBezTo>
                  <a:cubicBezTo>
                    <a:pt x="871" y="2087"/>
                    <a:pt x="887" y="2086"/>
                    <a:pt x="903" y="2086"/>
                  </a:cubicBezTo>
                  <a:cubicBezTo>
                    <a:pt x="1733" y="2086"/>
                    <a:pt x="2445" y="2382"/>
                    <a:pt x="3015" y="2987"/>
                  </a:cubicBezTo>
                  <a:cubicBezTo>
                    <a:pt x="3642" y="3655"/>
                    <a:pt x="4254" y="4336"/>
                    <a:pt x="4856" y="5025"/>
                  </a:cubicBezTo>
                  <a:cubicBezTo>
                    <a:pt x="5453" y="5705"/>
                    <a:pt x="5993" y="6439"/>
                    <a:pt x="6622" y="7085"/>
                  </a:cubicBezTo>
                  <a:cubicBezTo>
                    <a:pt x="8003" y="8505"/>
                    <a:pt x="9996" y="9272"/>
                    <a:pt x="11977" y="9272"/>
                  </a:cubicBezTo>
                  <a:cubicBezTo>
                    <a:pt x="12919" y="9272"/>
                    <a:pt x="13857" y="9099"/>
                    <a:pt x="14726" y="8741"/>
                  </a:cubicBezTo>
                  <a:cubicBezTo>
                    <a:pt x="14946" y="8650"/>
                    <a:pt x="15155" y="8486"/>
                    <a:pt x="15379" y="8467"/>
                  </a:cubicBezTo>
                  <a:cubicBezTo>
                    <a:pt x="15798" y="8430"/>
                    <a:pt x="16221" y="8380"/>
                    <a:pt x="16634" y="8380"/>
                  </a:cubicBezTo>
                  <a:cubicBezTo>
                    <a:pt x="17330" y="8380"/>
                    <a:pt x="18000" y="8520"/>
                    <a:pt x="18582" y="9094"/>
                  </a:cubicBezTo>
                  <a:cubicBezTo>
                    <a:pt x="18630" y="9141"/>
                    <a:pt x="18691" y="9197"/>
                    <a:pt x="18750" y="9204"/>
                  </a:cubicBezTo>
                  <a:cubicBezTo>
                    <a:pt x="18839" y="9216"/>
                    <a:pt x="18942" y="9237"/>
                    <a:pt x="19032" y="9237"/>
                  </a:cubicBezTo>
                  <a:cubicBezTo>
                    <a:pt x="19090" y="9237"/>
                    <a:pt x="19144" y="9229"/>
                    <a:pt x="19185" y="9203"/>
                  </a:cubicBezTo>
                  <a:cubicBezTo>
                    <a:pt x="19274" y="9149"/>
                    <a:pt x="19321" y="8948"/>
                    <a:pt x="19308" y="8820"/>
                  </a:cubicBezTo>
                  <a:cubicBezTo>
                    <a:pt x="19260" y="8334"/>
                    <a:pt x="18964" y="7993"/>
                    <a:pt x="18583" y="7722"/>
                  </a:cubicBezTo>
                  <a:cubicBezTo>
                    <a:pt x="18043" y="7336"/>
                    <a:pt x="17426" y="7142"/>
                    <a:pt x="16775" y="7104"/>
                  </a:cubicBezTo>
                  <a:cubicBezTo>
                    <a:pt x="15702" y="7040"/>
                    <a:pt x="14629" y="6996"/>
                    <a:pt x="13554" y="6976"/>
                  </a:cubicBezTo>
                  <a:cubicBezTo>
                    <a:pt x="11114" y="6930"/>
                    <a:pt x="9158" y="6002"/>
                    <a:pt x="7774" y="3934"/>
                  </a:cubicBezTo>
                  <a:cubicBezTo>
                    <a:pt x="7261" y="3165"/>
                    <a:pt x="6692" y="2426"/>
                    <a:pt x="6090" y="1723"/>
                  </a:cubicBezTo>
                  <a:cubicBezTo>
                    <a:pt x="5266" y="761"/>
                    <a:pt x="4193" y="191"/>
                    <a:pt x="2936" y="20"/>
                  </a:cubicBezTo>
                  <a:cubicBezTo>
                    <a:pt x="2840" y="7"/>
                    <a:pt x="2741" y="0"/>
                    <a:pt x="26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6" name="Google Shape;9596;p46"/>
            <p:cNvSpPr/>
            <p:nvPr/>
          </p:nvSpPr>
          <p:spPr>
            <a:xfrm>
              <a:off x="6708124" y="2743224"/>
              <a:ext cx="784289" cy="377517"/>
            </a:xfrm>
            <a:custGeom>
              <a:avLst/>
              <a:gdLst/>
              <a:ahLst/>
              <a:cxnLst/>
              <a:rect l="l" t="t" r="r" b="b"/>
              <a:pathLst>
                <a:path w="19302" h="9291" extrusionOk="0">
                  <a:moveTo>
                    <a:pt x="18401" y="1488"/>
                  </a:moveTo>
                  <a:cubicBezTo>
                    <a:pt x="18665" y="1488"/>
                    <a:pt x="18945" y="1500"/>
                    <a:pt x="19137" y="1845"/>
                  </a:cubicBezTo>
                  <a:cubicBezTo>
                    <a:pt x="18951" y="1869"/>
                    <a:pt x="18799" y="1911"/>
                    <a:pt x="18652" y="1911"/>
                  </a:cubicBezTo>
                  <a:cubicBezTo>
                    <a:pt x="18642" y="1911"/>
                    <a:pt x="18632" y="1911"/>
                    <a:pt x="18622" y="1910"/>
                  </a:cubicBezTo>
                  <a:cubicBezTo>
                    <a:pt x="18570" y="1908"/>
                    <a:pt x="18517" y="1907"/>
                    <a:pt x="18466" y="1907"/>
                  </a:cubicBezTo>
                  <a:cubicBezTo>
                    <a:pt x="17414" y="1907"/>
                    <a:pt x="16565" y="2354"/>
                    <a:pt x="15876" y="3145"/>
                  </a:cubicBezTo>
                  <a:cubicBezTo>
                    <a:pt x="15044" y="4098"/>
                    <a:pt x="14199" y="5043"/>
                    <a:pt x="13409" y="6032"/>
                  </a:cubicBezTo>
                  <a:cubicBezTo>
                    <a:pt x="11804" y="8040"/>
                    <a:pt x="9815" y="9068"/>
                    <a:pt x="7422" y="9068"/>
                  </a:cubicBezTo>
                  <a:cubicBezTo>
                    <a:pt x="6978" y="9068"/>
                    <a:pt x="6521" y="9033"/>
                    <a:pt x="6049" y="8962"/>
                  </a:cubicBezTo>
                  <a:cubicBezTo>
                    <a:pt x="5584" y="8893"/>
                    <a:pt x="5137" y="8708"/>
                    <a:pt x="4684" y="8572"/>
                  </a:cubicBezTo>
                  <a:cubicBezTo>
                    <a:pt x="4621" y="8552"/>
                    <a:pt x="4567" y="8500"/>
                    <a:pt x="4427" y="8412"/>
                  </a:cubicBezTo>
                  <a:cubicBezTo>
                    <a:pt x="4965" y="8412"/>
                    <a:pt x="5468" y="8418"/>
                    <a:pt x="5956" y="8418"/>
                  </a:cubicBezTo>
                  <a:cubicBezTo>
                    <a:pt x="6295" y="8418"/>
                    <a:pt x="6627" y="8415"/>
                    <a:pt x="6958" y="8404"/>
                  </a:cubicBezTo>
                  <a:cubicBezTo>
                    <a:pt x="7542" y="8385"/>
                    <a:pt x="8134" y="8351"/>
                    <a:pt x="8707" y="8243"/>
                  </a:cubicBezTo>
                  <a:cubicBezTo>
                    <a:pt x="10889" y="7839"/>
                    <a:pt x="12562" y="6659"/>
                    <a:pt x="13820" y="4845"/>
                  </a:cubicBezTo>
                  <a:cubicBezTo>
                    <a:pt x="14504" y="3857"/>
                    <a:pt x="15273" y="2936"/>
                    <a:pt x="16256" y="2222"/>
                  </a:cubicBezTo>
                  <a:cubicBezTo>
                    <a:pt x="16895" y="1757"/>
                    <a:pt x="17606" y="1489"/>
                    <a:pt x="18401" y="1488"/>
                  </a:cubicBezTo>
                  <a:close/>
                  <a:moveTo>
                    <a:pt x="16934" y="211"/>
                  </a:moveTo>
                  <a:cubicBezTo>
                    <a:pt x="17159" y="211"/>
                    <a:pt x="17397" y="340"/>
                    <a:pt x="17629" y="403"/>
                  </a:cubicBezTo>
                  <a:cubicBezTo>
                    <a:pt x="17622" y="443"/>
                    <a:pt x="17617" y="485"/>
                    <a:pt x="17611" y="524"/>
                  </a:cubicBezTo>
                  <a:cubicBezTo>
                    <a:pt x="17538" y="535"/>
                    <a:pt x="17467" y="559"/>
                    <a:pt x="17395" y="559"/>
                  </a:cubicBezTo>
                  <a:cubicBezTo>
                    <a:pt x="17387" y="559"/>
                    <a:pt x="17379" y="559"/>
                    <a:pt x="17371" y="558"/>
                  </a:cubicBezTo>
                  <a:cubicBezTo>
                    <a:pt x="17253" y="548"/>
                    <a:pt x="17137" y="543"/>
                    <a:pt x="17023" y="543"/>
                  </a:cubicBezTo>
                  <a:cubicBezTo>
                    <a:pt x="15687" y="543"/>
                    <a:pt x="14648" y="1220"/>
                    <a:pt x="13780" y="2202"/>
                  </a:cubicBezTo>
                  <a:cubicBezTo>
                    <a:pt x="13228" y="2825"/>
                    <a:pt x="12780" y="3541"/>
                    <a:pt x="12282" y="4213"/>
                  </a:cubicBezTo>
                  <a:cubicBezTo>
                    <a:pt x="11778" y="4892"/>
                    <a:pt x="11345" y="5645"/>
                    <a:pt x="10748" y="6233"/>
                  </a:cubicBezTo>
                  <a:cubicBezTo>
                    <a:pt x="9536" y="7424"/>
                    <a:pt x="8025" y="8050"/>
                    <a:pt x="6324" y="8138"/>
                  </a:cubicBezTo>
                  <a:cubicBezTo>
                    <a:pt x="5104" y="8202"/>
                    <a:pt x="3882" y="8212"/>
                    <a:pt x="2660" y="8216"/>
                  </a:cubicBezTo>
                  <a:cubicBezTo>
                    <a:pt x="1897" y="8221"/>
                    <a:pt x="1203" y="8362"/>
                    <a:pt x="629" y="8909"/>
                  </a:cubicBezTo>
                  <a:cubicBezTo>
                    <a:pt x="540" y="8992"/>
                    <a:pt x="407" y="9031"/>
                    <a:pt x="280" y="9099"/>
                  </a:cubicBezTo>
                  <a:cubicBezTo>
                    <a:pt x="123" y="8780"/>
                    <a:pt x="236" y="8551"/>
                    <a:pt x="396" y="8340"/>
                  </a:cubicBezTo>
                  <a:cubicBezTo>
                    <a:pt x="828" y="7777"/>
                    <a:pt x="1436" y="7474"/>
                    <a:pt x="2112" y="7408"/>
                  </a:cubicBezTo>
                  <a:cubicBezTo>
                    <a:pt x="3224" y="7298"/>
                    <a:pt x="4348" y="7300"/>
                    <a:pt x="5461" y="7206"/>
                  </a:cubicBezTo>
                  <a:cubicBezTo>
                    <a:pt x="6326" y="7133"/>
                    <a:pt x="7201" y="7056"/>
                    <a:pt x="8040" y="6853"/>
                  </a:cubicBezTo>
                  <a:cubicBezTo>
                    <a:pt x="9316" y="6541"/>
                    <a:pt x="10366" y="5811"/>
                    <a:pt x="11174" y="4766"/>
                  </a:cubicBezTo>
                  <a:cubicBezTo>
                    <a:pt x="11679" y="4114"/>
                    <a:pt x="12152" y="3435"/>
                    <a:pt x="12639" y="2769"/>
                  </a:cubicBezTo>
                  <a:cubicBezTo>
                    <a:pt x="13338" y="1814"/>
                    <a:pt x="14136" y="961"/>
                    <a:pt x="15266" y="534"/>
                  </a:cubicBezTo>
                  <a:cubicBezTo>
                    <a:pt x="15773" y="343"/>
                    <a:pt x="16335" y="271"/>
                    <a:pt x="16880" y="214"/>
                  </a:cubicBezTo>
                  <a:cubicBezTo>
                    <a:pt x="16898" y="212"/>
                    <a:pt x="16916" y="211"/>
                    <a:pt x="16934" y="211"/>
                  </a:cubicBezTo>
                  <a:close/>
                  <a:moveTo>
                    <a:pt x="16825" y="0"/>
                  </a:moveTo>
                  <a:cubicBezTo>
                    <a:pt x="16693" y="0"/>
                    <a:pt x="16559" y="13"/>
                    <a:pt x="16425" y="32"/>
                  </a:cubicBezTo>
                  <a:cubicBezTo>
                    <a:pt x="15157" y="217"/>
                    <a:pt x="14064" y="769"/>
                    <a:pt x="13236" y="1744"/>
                  </a:cubicBezTo>
                  <a:cubicBezTo>
                    <a:pt x="12561" y="2534"/>
                    <a:pt x="11961" y="3387"/>
                    <a:pt x="11341" y="4223"/>
                  </a:cubicBezTo>
                  <a:cubicBezTo>
                    <a:pt x="10851" y="4882"/>
                    <a:pt x="10304" y="5476"/>
                    <a:pt x="9610" y="5927"/>
                  </a:cubicBezTo>
                  <a:cubicBezTo>
                    <a:pt x="8399" y="6713"/>
                    <a:pt x="7054" y="6978"/>
                    <a:pt x="5636" y="7008"/>
                  </a:cubicBezTo>
                  <a:cubicBezTo>
                    <a:pt x="4607" y="7029"/>
                    <a:pt x="3578" y="7069"/>
                    <a:pt x="2552" y="7132"/>
                  </a:cubicBezTo>
                  <a:cubicBezTo>
                    <a:pt x="1888" y="7173"/>
                    <a:pt x="1260" y="7366"/>
                    <a:pt x="713" y="7764"/>
                  </a:cubicBezTo>
                  <a:cubicBezTo>
                    <a:pt x="356" y="8024"/>
                    <a:pt x="66" y="8346"/>
                    <a:pt x="16" y="8802"/>
                  </a:cubicBezTo>
                  <a:cubicBezTo>
                    <a:pt x="0" y="8949"/>
                    <a:pt x="50" y="9174"/>
                    <a:pt x="150" y="9240"/>
                  </a:cubicBezTo>
                  <a:cubicBezTo>
                    <a:pt x="184" y="9262"/>
                    <a:pt x="229" y="9271"/>
                    <a:pt x="280" y="9271"/>
                  </a:cubicBezTo>
                  <a:cubicBezTo>
                    <a:pt x="384" y="9271"/>
                    <a:pt x="513" y="9234"/>
                    <a:pt x="613" y="9202"/>
                  </a:cubicBezTo>
                  <a:cubicBezTo>
                    <a:pt x="724" y="9166"/>
                    <a:pt x="812" y="9057"/>
                    <a:pt x="910" y="8981"/>
                  </a:cubicBezTo>
                  <a:cubicBezTo>
                    <a:pt x="1491" y="8531"/>
                    <a:pt x="2119" y="8358"/>
                    <a:pt x="2755" y="8358"/>
                  </a:cubicBezTo>
                  <a:cubicBezTo>
                    <a:pt x="3239" y="8358"/>
                    <a:pt x="3728" y="8458"/>
                    <a:pt x="4203" y="8614"/>
                  </a:cubicBezTo>
                  <a:cubicBezTo>
                    <a:pt x="5109" y="8913"/>
                    <a:pt x="5990" y="9260"/>
                    <a:pt x="6951" y="9287"/>
                  </a:cubicBezTo>
                  <a:cubicBezTo>
                    <a:pt x="7042" y="9289"/>
                    <a:pt x="7133" y="9290"/>
                    <a:pt x="7224" y="9290"/>
                  </a:cubicBezTo>
                  <a:cubicBezTo>
                    <a:pt x="9890" y="9290"/>
                    <a:pt x="12008" y="8170"/>
                    <a:pt x="13669" y="6043"/>
                  </a:cubicBezTo>
                  <a:cubicBezTo>
                    <a:pt x="14508" y="4967"/>
                    <a:pt x="15444" y="3963"/>
                    <a:pt x="16368" y="2955"/>
                  </a:cubicBezTo>
                  <a:cubicBezTo>
                    <a:pt x="16903" y="2371"/>
                    <a:pt x="17611" y="2116"/>
                    <a:pt x="18404" y="2116"/>
                  </a:cubicBezTo>
                  <a:cubicBezTo>
                    <a:pt x="18407" y="2116"/>
                    <a:pt x="18411" y="2116"/>
                    <a:pt x="18414" y="2116"/>
                  </a:cubicBezTo>
                  <a:cubicBezTo>
                    <a:pt x="18423" y="2116"/>
                    <a:pt x="18432" y="2116"/>
                    <a:pt x="18440" y="2116"/>
                  </a:cubicBezTo>
                  <a:cubicBezTo>
                    <a:pt x="18623" y="2116"/>
                    <a:pt x="18812" y="2115"/>
                    <a:pt x="18987" y="2074"/>
                  </a:cubicBezTo>
                  <a:cubicBezTo>
                    <a:pt x="19104" y="2047"/>
                    <a:pt x="19274" y="1947"/>
                    <a:pt x="19286" y="1863"/>
                  </a:cubicBezTo>
                  <a:cubicBezTo>
                    <a:pt x="19301" y="1746"/>
                    <a:pt x="19221" y="1545"/>
                    <a:pt x="19125" y="1498"/>
                  </a:cubicBezTo>
                  <a:cubicBezTo>
                    <a:pt x="18898" y="1389"/>
                    <a:pt x="18638" y="1295"/>
                    <a:pt x="18391" y="1293"/>
                  </a:cubicBezTo>
                  <a:cubicBezTo>
                    <a:pt x="18388" y="1293"/>
                    <a:pt x="18384" y="1293"/>
                    <a:pt x="18381" y="1293"/>
                  </a:cubicBezTo>
                  <a:cubicBezTo>
                    <a:pt x="17643" y="1293"/>
                    <a:pt x="16964" y="1524"/>
                    <a:pt x="16348" y="1932"/>
                  </a:cubicBezTo>
                  <a:cubicBezTo>
                    <a:pt x="15253" y="2659"/>
                    <a:pt x="14436" y="3653"/>
                    <a:pt x="13677" y="4701"/>
                  </a:cubicBezTo>
                  <a:cubicBezTo>
                    <a:pt x="12600" y="6188"/>
                    <a:pt x="11309" y="7381"/>
                    <a:pt x="9477" y="7851"/>
                  </a:cubicBezTo>
                  <a:cubicBezTo>
                    <a:pt x="8858" y="8010"/>
                    <a:pt x="8234" y="8149"/>
                    <a:pt x="7612" y="8296"/>
                  </a:cubicBezTo>
                  <a:cubicBezTo>
                    <a:pt x="7604" y="8253"/>
                    <a:pt x="7598" y="8210"/>
                    <a:pt x="7592" y="8166"/>
                  </a:cubicBezTo>
                  <a:cubicBezTo>
                    <a:pt x="7689" y="8139"/>
                    <a:pt x="7785" y="8115"/>
                    <a:pt x="7881" y="8086"/>
                  </a:cubicBezTo>
                  <a:cubicBezTo>
                    <a:pt x="9420" y="7603"/>
                    <a:pt x="10751" y="6814"/>
                    <a:pt x="11686" y="5457"/>
                  </a:cubicBezTo>
                  <a:cubicBezTo>
                    <a:pt x="12128" y="4815"/>
                    <a:pt x="12552" y="4158"/>
                    <a:pt x="13003" y="3522"/>
                  </a:cubicBezTo>
                  <a:cubicBezTo>
                    <a:pt x="14053" y="2039"/>
                    <a:pt x="15224" y="748"/>
                    <a:pt x="17180" y="748"/>
                  </a:cubicBezTo>
                  <a:cubicBezTo>
                    <a:pt x="17298" y="748"/>
                    <a:pt x="17418" y="753"/>
                    <a:pt x="17541" y="763"/>
                  </a:cubicBezTo>
                  <a:cubicBezTo>
                    <a:pt x="17544" y="763"/>
                    <a:pt x="17548" y="763"/>
                    <a:pt x="17552" y="763"/>
                  </a:cubicBezTo>
                  <a:cubicBezTo>
                    <a:pt x="17654" y="763"/>
                    <a:pt x="17833" y="670"/>
                    <a:pt x="17837" y="614"/>
                  </a:cubicBezTo>
                  <a:cubicBezTo>
                    <a:pt x="17844" y="504"/>
                    <a:pt x="17775" y="350"/>
                    <a:pt x="17685" y="278"/>
                  </a:cubicBezTo>
                  <a:cubicBezTo>
                    <a:pt x="17427" y="68"/>
                    <a:pt x="17132" y="0"/>
                    <a:pt x="1682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7" name="Google Shape;9597;p46"/>
            <p:cNvSpPr/>
            <p:nvPr/>
          </p:nvSpPr>
          <p:spPr>
            <a:xfrm>
              <a:off x="5169243" y="2736844"/>
              <a:ext cx="448827" cy="128968"/>
            </a:xfrm>
            <a:custGeom>
              <a:avLst/>
              <a:gdLst/>
              <a:ahLst/>
              <a:cxnLst/>
              <a:rect l="l" t="t" r="r" b="b"/>
              <a:pathLst>
                <a:path w="11046" h="3174" extrusionOk="0">
                  <a:moveTo>
                    <a:pt x="2937" y="196"/>
                  </a:moveTo>
                  <a:cubicBezTo>
                    <a:pt x="2944" y="196"/>
                    <a:pt x="2951" y="196"/>
                    <a:pt x="2958" y="197"/>
                  </a:cubicBezTo>
                  <a:cubicBezTo>
                    <a:pt x="4174" y="208"/>
                    <a:pt x="5389" y="210"/>
                    <a:pt x="6604" y="210"/>
                  </a:cubicBezTo>
                  <a:cubicBezTo>
                    <a:pt x="7774" y="210"/>
                    <a:pt x="8943" y="208"/>
                    <a:pt x="10112" y="208"/>
                  </a:cubicBezTo>
                  <a:cubicBezTo>
                    <a:pt x="10216" y="208"/>
                    <a:pt x="10319" y="208"/>
                    <a:pt x="10422" y="208"/>
                  </a:cubicBezTo>
                  <a:cubicBezTo>
                    <a:pt x="10529" y="208"/>
                    <a:pt x="10634" y="216"/>
                    <a:pt x="10743" y="259"/>
                  </a:cubicBezTo>
                  <a:cubicBezTo>
                    <a:pt x="10012" y="790"/>
                    <a:pt x="9129" y="641"/>
                    <a:pt x="8309" y="763"/>
                  </a:cubicBezTo>
                  <a:cubicBezTo>
                    <a:pt x="8305" y="799"/>
                    <a:pt x="8300" y="835"/>
                    <a:pt x="8297" y="871"/>
                  </a:cubicBezTo>
                  <a:cubicBezTo>
                    <a:pt x="9010" y="1137"/>
                    <a:pt x="9723" y="1402"/>
                    <a:pt x="10437" y="1666"/>
                  </a:cubicBezTo>
                  <a:cubicBezTo>
                    <a:pt x="10427" y="1738"/>
                    <a:pt x="10415" y="1809"/>
                    <a:pt x="10405" y="1880"/>
                  </a:cubicBezTo>
                  <a:cubicBezTo>
                    <a:pt x="10228" y="1884"/>
                    <a:pt x="10043" y="1915"/>
                    <a:pt x="9866" y="1915"/>
                  </a:cubicBezTo>
                  <a:cubicBezTo>
                    <a:pt x="9776" y="1915"/>
                    <a:pt x="9687" y="1906"/>
                    <a:pt x="9603" y="1882"/>
                  </a:cubicBezTo>
                  <a:cubicBezTo>
                    <a:pt x="8716" y="1619"/>
                    <a:pt x="7844" y="1308"/>
                    <a:pt x="6966" y="1016"/>
                  </a:cubicBezTo>
                  <a:cubicBezTo>
                    <a:pt x="6834" y="972"/>
                    <a:pt x="6699" y="933"/>
                    <a:pt x="6566" y="892"/>
                  </a:cubicBezTo>
                  <a:cubicBezTo>
                    <a:pt x="6543" y="936"/>
                    <a:pt x="6520" y="978"/>
                    <a:pt x="6496" y="1022"/>
                  </a:cubicBezTo>
                  <a:cubicBezTo>
                    <a:pt x="7091" y="1372"/>
                    <a:pt x="7685" y="1723"/>
                    <a:pt x="8279" y="2073"/>
                  </a:cubicBezTo>
                  <a:cubicBezTo>
                    <a:pt x="8268" y="2110"/>
                    <a:pt x="8257" y="2145"/>
                    <a:pt x="8246" y="2179"/>
                  </a:cubicBezTo>
                  <a:cubicBezTo>
                    <a:pt x="8069" y="2146"/>
                    <a:pt x="7880" y="2140"/>
                    <a:pt x="7715" y="2073"/>
                  </a:cubicBezTo>
                  <a:cubicBezTo>
                    <a:pt x="7022" y="1800"/>
                    <a:pt x="6320" y="1540"/>
                    <a:pt x="5650" y="1213"/>
                  </a:cubicBezTo>
                  <a:cubicBezTo>
                    <a:pt x="5237" y="1011"/>
                    <a:pt x="4842" y="910"/>
                    <a:pt x="4459" y="910"/>
                  </a:cubicBezTo>
                  <a:cubicBezTo>
                    <a:pt x="3920" y="910"/>
                    <a:pt x="3405" y="1110"/>
                    <a:pt x="2899" y="1506"/>
                  </a:cubicBezTo>
                  <a:cubicBezTo>
                    <a:pt x="2352" y="1938"/>
                    <a:pt x="1781" y="2344"/>
                    <a:pt x="1190" y="2715"/>
                  </a:cubicBezTo>
                  <a:cubicBezTo>
                    <a:pt x="938" y="2873"/>
                    <a:pt x="609" y="2909"/>
                    <a:pt x="315" y="3001"/>
                  </a:cubicBezTo>
                  <a:cubicBezTo>
                    <a:pt x="298" y="2968"/>
                    <a:pt x="283" y="2937"/>
                    <a:pt x="266" y="2905"/>
                  </a:cubicBezTo>
                  <a:cubicBezTo>
                    <a:pt x="299" y="2841"/>
                    <a:pt x="317" y="2752"/>
                    <a:pt x="370" y="2715"/>
                  </a:cubicBezTo>
                  <a:cubicBezTo>
                    <a:pt x="1042" y="2228"/>
                    <a:pt x="1424" y="1514"/>
                    <a:pt x="1831" y="827"/>
                  </a:cubicBezTo>
                  <a:cubicBezTo>
                    <a:pt x="2095" y="383"/>
                    <a:pt x="2418" y="196"/>
                    <a:pt x="2937" y="196"/>
                  </a:cubicBezTo>
                  <a:close/>
                  <a:moveTo>
                    <a:pt x="2866" y="0"/>
                  </a:moveTo>
                  <a:cubicBezTo>
                    <a:pt x="2246" y="0"/>
                    <a:pt x="1868" y="233"/>
                    <a:pt x="1614" y="768"/>
                  </a:cubicBezTo>
                  <a:cubicBezTo>
                    <a:pt x="1552" y="901"/>
                    <a:pt x="1484" y="1033"/>
                    <a:pt x="1402" y="1154"/>
                  </a:cubicBezTo>
                  <a:cubicBezTo>
                    <a:pt x="1166" y="1500"/>
                    <a:pt x="942" y="1855"/>
                    <a:pt x="676" y="2177"/>
                  </a:cubicBezTo>
                  <a:cubicBezTo>
                    <a:pt x="525" y="2362"/>
                    <a:pt x="284" y="2470"/>
                    <a:pt x="119" y="2647"/>
                  </a:cubicBezTo>
                  <a:cubicBezTo>
                    <a:pt x="45" y="2727"/>
                    <a:pt x="1" y="2918"/>
                    <a:pt x="46" y="3006"/>
                  </a:cubicBezTo>
                  <a:cubicBezTo>
                    <a:pt x="89" y="3090"/>
                    <a:pt x="246" y="3173"/>
                    <a:pt x="352" y="3173"/>
                  </a:cubicBezTo>
                  <a:cubicBezTo>
                    <a:pt x="361" y="3173"/>
                    <a:pt x="369" y="3173"/>
                    <a:pt x="377" y="3171"/>
                  </a:cubicBezTo>
                  <a:cubicBezTo>
                    <a:pt x="675" y="3126"/>
                    <a:pt x="1002" y="3087"/>
                    <a:pt x="1249" y="2935"/>
                  </a:cubicBezTo>
                  <a:cubicBezTo>
                    <a:pt x="1852" y="2563"/>
                    <a:pt x="2438" y="2156"/>
                    <a:pt x="2991" y="1715"/>
                  </a:cubicBezTo>
                  <a:cubicBezTo>
                    <a:pt x="3473" y="1331"/>
                    <a:pt x="3960" y="1139"/>
                    <a:pt x="4474" y="1139"/>
                  </a:cubicBezTo>
                  <a:cubicBezTo>
                    <a:pt x="4828" y="1139"/>
                    <a:pt x="5194" y="1230"/>
                    <a:pt x="5581" y="1412"/>
                  </a:cubicBezTo>
                  <a:cubicBezTo>
                    <a:pt x="6335" y="1768"/>
                    <a:pt x="7126" y="2049"/>
                    <a:pt x="7914" y="2326"/>
                  </a:cubicBezTo>
                  <a:cubicBezTo>
                    <a:pt x="7959" y="2342"/>
                    <a:pt x="8015" y="2350"/>
                    <a:pt x="8074" y="2350"/>
                  </a:cubicBezTo>
                  <a:cubicBezTo>
                    <a:pt x="8222" y="2350"/>
                    <a:pt x="8393" y="2302"/>
                    <a:pt x="8458" y="2221"/>
                  </a:cubicBezTo>
                  <a:cubicBezTo>
                    <a:pt x="8624" y="2010"/>
                    <a:pt x="8339" y="1913"/>
                    <a:pt x="8219" y="1782"/>
                  </a:cubicBezTo>
                  <a:cubicBezTo>
                    <a:pt x="8212" y="1774"/>
                    <a:pt x="8221" y="1751"/>
                    <a:pt x="8224" y="1732"/>
                  </a:cubicBezTo>
                  <a:cubicBezTo>
                    <a:pt x="8586" y="1834"/>
                    <a:pt x="8938" y="1961"/>
                    <a:pt x="9302" y="2026"/>
                  </a:cubicBezTo>
                  <a:cubicBezTo>
                    <a:pt x="9513" y="2063"/>
                    <a:pt x="9730" y="2080"/>
                    <a:pt x="9947" y="2080"/>
                  </a:cubicBezTo>
                  <a:cubicBezTo>
                    <a:pt x="10056" y="2080"/>
                    <a:pt x="10166" y="2076"/>
                    <a:pt x="10274" y="2067"/>
                  </a:cubicBezTo>
                  <a:cubicBezTo>
                    <a:pt x="10394" y="2057"/>
                    <a:pt x="10576" y="1898"/>
                    <a:pt x="10592" y="1788"/>
                  </a:cubicBezTo>
                  <a:cubicBezTo>
                    <a:pt x="10606" y="1685"/>
                    <a:pt x="10454" y="1532"/>
                    <a:pt x="10344" y="1444"/>
                  </a:cubicBezTo>
                  <a:cubicBezTo>
                    <a:pt x="10243" y="1365"/>
                    <a:pt x="10097" y="1338"/>
                    <a:pt x="9969" y="1294"/>
                  </a:cubicBezTo>
                  <a:cubicBezTo>
                    <a:pt x="9637" y="1179"/>
                    <a:pt x="9303" y="1067"/>
                    <a:pt x="8970" y="956"/>
                  </a:cubicBezTo>
                  <a:cubicBezTo>
                    <a:pt x="9115" y="890"/>
                    <a:pt x="9250" y="887"/>
                    <a:pt x="9382" y="863"/>
                  </a:cubicBezTo>
                  <a:cubicBezTo>
                    <a:pt x="9802" y="785"/>
                    <a:pt x="10226" y="723"/>
                    <a:pt x="10637" y="610"/>
                  </a:cubicBezTo>
                  <a:cubicBezTo>
                    <a:pt x="10868" y="545"/>
                    <a:pt x="11045" y="372"/>
                    <a:pt x="11032" y="16"/>
                  </a:cubicBezTo>
                  <a:cubicBezTo>
                    <a:pt x="10827" y="16"/>
                    <a:pt x="10648" y="16"/>
                    <a:pt x="10469" y="14"/>
                  </a:cubicBezTo>
                  <a:cubicBezTo>
                    <a:pt x="9065" y="14"/>
                    <a:pt x="7660" y="21"/>
                    <a:pt x="6255" y="21"/>
                  </a:cubicBezTo>
                  <a:cubicBezTo>
                    <a:pt x="5137" y="21"/>
                    <a:pt x="4020" y="16"/>
                    <a:pt x="2902" y="0"/>
                  </a:cubicBezTo>
                  <a:cubicBezTo>
                    <a:pt x="2890" y="0"/>
                    <a:pt x="2878" y="0"/>
                    <a:pt x="286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8" name="Google Shape;9598;p46"/>
            <p:cNvSpPr/>
            <p:nvPr/>
          </p:nvSpPr>
          <p:spPr>
            <a:xfrm>
              <a:off x="6744573" y="2737250"/>
              <a:ext cx="455490" cy="128114"/>
            </a:xfrm>
            <a:custGeom>
              <a:avLst/>
              <a:gdLst/>
              <a:ahLst/>
              <a:cxnLst/>
              <a:rect l="l" t="t" r="r" b="b"/>
              <a:pathLst>
                <a:path w="11210" h="3153" extrusionOk="0">
                  <a:moveTo>
                    <a:pt x="8315" y="190"/>
                  </a:moveTo>
                  <a:cubicBezTo>
                    <a:pt x="8736" y="190"/>
                    <a:pt x="9008" y="356"/>
                    <a:pt x="9226" y="705"/>
                  </a:cubicBezTo>
                  <a:cubicBezTo>
                    <a:pt x="9562" y="1241"/>
                    <a:pt x="9917" y="1767"/>
                    <a:pt x="10291" y="2275"/>
                  </a:cubicBezTo>
                  <a:cubicBezTo>
                    <a:pt x="10451" y="2492"/>
                    <a:pt x="10683" y="2656"/>
                    <a:pt x="10882" y="2844"/>
                  </a:cubicBezTo>
                  <a:cubicBezTo>
                    <a:pt x="10862" y="2888"/>
                    <a:pt x="10842" y="2930"/>
                    <a:pt x="10822" y="2972"/>
                  </a:cubicBezTo>
                  <a:cubicBezTo>
                    <a:pt x="10577" y="2910"/>
                    <a:pt x="10305" y="2896"/>
                    <a:pt x="10093" y="2776"/>
                  </a:cubicBezTo>
                  <a:cubicBezTo>
                    <a:pt x="9620" y="2516"/>
                    <a:pt x="9170" y="2212"/>
                    <a:pt x="8724" y="1907"/>
                  </a:cubicBezTo>
                  <a:cubicBezTo>
                    <a:pt x="8463" y="1729"/>
                    <a:pt x="8236" y="1504"/>
                    <a:pt x="7979" y="1320"/>
                  </a:cubicBezTo>
                  <a:cubicBezTo>
                    <a:pt x="7563" y="1025"/>
                    <a:pt x="7134" y="888"/>
                    <a:pt x="6694" y="888"/>
                  </a:cubicBezTo>
                  <a:cubicBezTo>
                    <a:pt x="6338" y="888"/>
                    <a:pt x="5975" y="977"/>
                    <a:pt x="5604" y="1145"/>
                  </a:cubicBezTo>
                  <a:cubicBezTo>
                    <a:pt x="4914" y="1458"/>
                    <a:pt x="4212" y="1746"/>
                    <a:pt x="3512" y="2030"/>
                  </a:cubicBezTo>
                  <a:cubicBezTo>
                    <a:pt x="3321" y="2108"/>
                    <a:pt x="3106" y="2127"/>
                    <a:pt x="2902" y="2176"/>
                  </a:cubicBezTo>
                  <a:cubicBezTo>
                    <a:pt x="2885" y="2140"/>
                    <a:pt x="2869" y="2104"/>
                    <a:pt x="2853" y="2068"/>
                  </a:cubicBezTo>
                  <a:cubicBezTo>
                    <a:pt x="3442" y="1716"/>
                    <a:pt x="4031" y="1364"/>
                    <a:pt x="4622" y="1011"/>
                  </a:cubicBezTo>
                  <a:cubicBezTo>
                    <a:pt x="4605" y="972"/>
                    <a:pt x="4588" y="932"/>
                    <a:pt x="4572" y="892"/>
                  </a:cubicBezTo>
                  <a:cubicBezTo>
                    <a:pt x="4444" y="926"/>
                    <a:pt x="4312" y="949"/>
                    <a:pt x="4188" y="993"/>
                  </a:cubicBezTo>
                  <a:cubicBezTo>
                    <a:pt x="3431" y="1260"/>
                    <a:pt x="2681" y="1544"/>
                    <a:pt x="1919" y="1792"/>
                  </a:cubicBezTo>
                  <a:cubicBezTo>
                    <a:pt x="1656" y="1877"/>
                    <a:pt x="1364" y="1887"/>
                    <a:pt x="1084" y="1902"/>
                  </a:cubicBezTo>
                  <a:cubicBezTo>
                    <a:pt x="1079" y="1903"/>
                    <a:pt x="1074" y="1903"/>
                    <a:pt x="1069" y="1903"/>
                  </a:cubicBezTo>
                  <a:cubicBezTo>
                    <a:pt x="952" y="1903"/>
                    <a:pt x="833" y="1839"/>
                    <a:pt x="708" y="1756"/>
                  </a:cubicBezTo>
                  <a:cubicBezTo>
                    <a:pt x="1359" y="1304"/>
                    <a:pt x="2145" y="1180"/>
                    <a:pt x="2831" y="803"/>
                  </a:cubicBezTo>
                  <a:cubicBezTo>
                    <a:pt x="2004" y="631"/>
                    <a:pt x="1121" y="779"/>
                    <a:pt x="393" y="214"/>
                  </a:cubicBezTo>
                  <a:cubicBezTo>
                    <a:pt x="487" y="208"/>
                    <a:pt x="583" y="197"/>
                    <a:pt x="678" y="197"/>
                  </a:cubicBezTo>
                  <a:cubicBezTo>
                    <a:pt x="1042" y="197"/>
                    <a:pt x="1405" y="196"/>
                    <a:pt x="1769" y="196"/>
                  </a:cubicBezTo>
                  <a:cubicBezTo>
                    <a:pt x="2677" y="196"/>
                    <a:pt x="3586" y="197"/>
                    <a:pt x="4495" y="197"/>
                  </a:cubicBezTo>
                  <a:cubicBezTo>
                    <a:pt x="5767" y="197"/>
                    <a:pt x="7039" y="196"/>
                    <a:pt x="8311" y="190"/>
                  </a:cubicBezTo>
                  <a:cubicBezTo>
                    <a:pt x="8312" y="190"/>
                    <a:pt x="8314" y="190"/>
                    <a:pt x="8315" y="190"/>
                  </a:cubicBezTo>
                  <a:close/>
                  <a:moveTo>
                    <a:pt x="8558" y="1"/>
                  </a:moveTo>
                  <a:cubicBezTo>
                    <a:pt x="8557" y="1"/>
                    <a:pt x="8555" y="1"/>
                    <a:pt x="8553" y="1"/>
                  </a:cubicBezTo>
                  <a:cubicBezTo>
                    <a:pt x="5860" y="8"/>
                    <a:pt x="3168" y="6"/>
                    <a:pt x="476" y="8"/>
                  </a:cubicBezTo>
                  <a:cubicBezTo>
                    <a:pt x="348" y="8"/>
                    <a:pt x="220" y="32"/>
                    <a:pt x="1" y="52"/>
                  </a:cubicBezTo>
                  <a:cubicBezTo>
                    <a:pt x="529" y="993"/>
                    <a:pt x="1436" y="725"/>
                    <a:pt x="2213" y="928"/>
                  </a:cubicBezTo>
                  <a:cubicBezTo>
                    <a:pt x="2017" y="995"/>
                    <a:pt x="1872" y="1045"/>
                    <a:pt x="1726" y="1097"/>
                  </a:cubicBezTo>
                  <a:cubicBezTo>
                    <a:pt x="1427" y="1200"/>
                    <a:pt x="1117" y="1283"/>
                    <a:pt x="833" y="1417"/>
                  </a:cubicBezTo>
                  <a:cubicBezTo>
                    <a:pt x="701" y="1479"/>
                    <a:pt x="619" y="1645"/>
                    <a:pt x="514" y="1764"/>
                  </a:cubicBezTo>
                  <a:cubicBezTo>
                    <a:pt x="644" y="1870"/>
                    <a:pt x="760" y="2028"/>
                    <a:pt x="908" y="2070"/>
                  </a:cubicBezTo>
                  <a:cubicBezTo>
                    <a:pt x="999" y="2096"/>
                    <a:pt x="1097" y="2107"/>
                    <a:pt x="1196" y="2107"/>
                  </a:cubicBezTo>
                  <a:cubicBezTo>
                    <a:pt x="1303" y="2107"/>
                    <a:pt x="1410" y="2094"/>
                    <a:pt x="1511" y="2074"/>
                  </a:cubicBezTo>
                  <a:cubicBezTo>
                    <a:pt x="1910" y="1994"/>
                    <a:pt x="2300" y="1876"/>
                    <a:pt x="2694" y="1775"/>
                  </a:cubicBezTo>
                  <a:cubicBezTo>
                    <a:pt x="2768" y="1758"/>
                    <a:pt x="2843" y="1739"/>
                    <a:pt x="2916" y="1722"/>
                  </a:cubicBezTo>
                  <a:lnTo>
                    <a:pt x="2916" y="1722"/>
                  </a:lnTo>
                  <a:cubicBezTo>
                    <a:pt x="2883" y="1800"/>
                    <a:pt x="2826" y="1826"/>
                    <a:pt x="2797" y="1870"/>
                  </a:cubicBezTo>
                  <a:cubicBezTo>
                    <a:pt x="2735" y="1966"/>
                    <a:pt x="2619" y="2119"/>
                    <a:pt x="2650" y="2168"/>
                  </a:cubicBezTo>
                  <a:cubicBezTo>
                    <a:pt x="2708" y="2259"/>
                    <a:pt x="2854" y="2348"/>
                    <a:pt x="2962" y="2348"/>
                  </a:cubicBezTo>
                  <a:cubicBezTo>
                    <a:pt x="2965" y="2348"/>
                    <a:pt x="2967" y="2348"/>
                    <a:pt x="2970" y="2347"/>
                  </a:cubicBezTo>
                  <a:cubicBezTo>
                    <a:pt x="3179" y="2340"/>
                    <a:pt x="3396" y="2291"/>
                    <a:pt x="3595" y="2214"/>
                  </a:cubicBezTo>
                  <a:cubicBezTo>
                    <a:pt x="4216" y="1975"/>
                    <a:pt x="4853" y="1758"/>
                    <a:pt x="5444" y="1452"/>
                  </a:cubicBezTo>
                  <a:cubicBezTo>
                    <a:pt x="5868" y="1231"/>
                    <a:pt x="6272" y="1123"/>
                    <a:pt x="6658" y="1123"/>
                  </a:cubicBezTo>
                  <a:cubicBezTo>
                    <a:pt x="7243" y="1123"/>
                    <a:pt x="7788" y="1370"/>
                    <a:pt x="8308" y="1848"/>
                  </a:cubicBezTo>
                  <a:cubicBezTo>
                    <a:pt x="8416" y="1948"/>
                    <a:pt x="8519" y="2057"/>
                    <a:pt x="8642" y="2136"/>
                  </a:cubicBezTo>
                  <a:cubicBezTo>
                    <a:pt x="9116" y="2438"/>
                    <a:pt x="9584" y="2756"/>
                    <a:pt x="10083" y="3015"/>
                  </a:cubicBezTo>
                  <a:cubicBezTo>
                    <a:pt x="10292" y="3124"/>
                    <a:pt x="10563" y="3152"/>
                    <a:pt x="10809" y="3152"/>
                  </a:cubicBezTo>
                  <a:cubicBezTo>
                    <a:pt x="10818" y="3152"/>
                    <a:pt x="10828" y="3152"/>
                    <a:pt x="10837" y="3152"/>
                  </a:cubicBezTo>
                  <a:cubicBezTo>
                    <a:pt x="11110" y="3149"/>
                    <a:pt x="11209" y="2929"/>
                    <a:pt x="11064" y="2700"/>
                  </a:cubicBezTo>
                  <a:cubicBezTo>
                    <a:pt x="10987" y="2581"/>
                    <a:pt x="10870" y="2486"/>
                    <a:pt x="10761" y="2389"/>
                  </a:cubicBezTo>
                  <a:cubicBezTo>
                    <a:pt x="10630" y="2271"/>
                    <a:pt x="10453" y="2187"/>
                    <a:pt x="10357" y="2048"/>
                  </a:cubicBezTo>
                  <a:cubicBezTo>
                    <a:pt x="10014" y="1545"/>
                    <a:pt x="9696" y="1024"/>
                    <a:pt x="9369" y="510"/>
                  </a:cubicBezTo>
                  <a:cubicBezTo>
                    <a:pt x="9179" y="212"/>
                    <a:pt x="8949" y="1"/>
                    <a:pt x="855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9" name="Google Shape;9599;p46"/>
            <p:cNvSpPr/>
            <p:nvPr/>
          </p:nvSpPr>
          <p:spPr>
            <a:xfrm>
              <a:off x="4891268" y="2980281"/>
              <a:ext cx="223072" cy="214540"/>
            </a:xfrm>
            <a:custGeom>
              <a:avLst/>
              <a:gdLst/>
              <a:ahLst/>
              <a:cxnLst/>
              <a:rect l="l" t="t" r="r" b="b"/>
              <a:pathLst>
                <a:path w="5490" h="5280" extrusionOk="0">
                  <a:moveTo>
                    <a:pt x="3234" y="147"/>
                  </a:moveTo>
                  <a:cubicBezTo>
                    <a:pt x="3704" y="147"/>
                    <a:pt x="4109" y="226"/>
                    <a:pt x="4377" y="398"/>
                  </a:cubicBezTo>
                  <a:cubicBezTo>
                    <a:pt x="4239" y="385"/>
                    <a:pt x="4102" y="378"/>
                    <a:pt x="3968" y="378"/>
                  </a:cubicBezTo>
                  <a:cubicBezTo>
                    <a:pt x="3080" y="378"/>
                    <a:pt x="2284" y="668"/>
                    <a:pt x="1567" y="1245"/>
                  </a:cubicBezTo>
                  <a:cubicBezTo>
                    <a:pt x="449" y="2142"/>
                    <a:pt x="573" y="3911"/>
                    <a:pt x="1559" y="4509"/>
                  </a:cubicBezTo>
                  <a:cubicBezTo>
                    <a:pt x="1654" y="4567"/>
                    <a:pt x="1718" y="4678"/>
                    <a:pt x="1798" y="4764"/>
                  </a:cubicBezTo>
                  <a:cubicBezTo>
                    <a:pt x="1772" y="4805"/>
                    <a:pt x="1747" y="4843"/>
                    <a:pt x="1723" y="4883"/>
                  </a:cubicBezTo>
                  <a:cubicBezTo>
                    <a:pt x="1551" y="4795"/>
                    <a:pt x="1353" y="4738"/>
                    <a:pt x="1210" y="4615"/>
                  </a:cubicBezTo>
                  <a:cubicBezTo>
                    <a:pt x="749" y="4213"/>
                    <a:pt x="488" y="3688"/>
                    <a:pt x="429" y="3082"/>
                  </a:cubicBezTo>
                  <a:cubicBezTo>
                    <a:pt x="296" y="1723"/>
                    <a:pt x="1045" y="386"/>
                    <a:pt x="2600" y="189"/>
                  </a:cubicBezTo>
                  <a:cubicBezTo>
                    <a:pt x="2819" y="162"/>
                    <a:pt x="3032" y="147"/>
                    <a:pt x="3234" y="147"/>
                  </a:cubicBezTo>
                  <a:close/>
                  <a:moveTo>
                    <a:pt x="3729" y="661"/>
                  </a:moveTo>
                  <a:cubicBezTo>
                    <a:pt x="3779" y="661"/>
                    <a:pt x="3830" y="662"/>
                    <a:pt x="3880" y="665"/>
                  </a:cubicBezTo>
                  <a:cubicBezTo>
                    <a:pt x="3670" y="731"/>
                    <a:pt x="3456" y="791"/>
                    <a:pt x="3248" y="864"/>
                  </a:cubicBezTo>
                  <a:cubicBezTo>
                    <a:pt x="2654" y="1077"/>
                    <a:pt x="2143" y="1404"/>
                    <a:pt x="2071" y="2085"/>
                  </a:cubicBezTo>
                  <a:cubicBezTo>
                    <a:pt x="1994" y="2800"/>
                    <a:pt x="2309" y="3402"/>
                    <a:pt x="2928" y="3735"/>
                  </a:cubicBezTo>
                  <a:cubicBezTo>
                    <a:pt x="3360" y="3967"/>
                    <a:pt x="3885" y="4029"/>
                    <a:pt x="4371" y="4154"/>
                  </a:cubicBezTo>
                  <a:cubicBezTo>
                    <a:pt x="4544" y="4197"/>
                    <a:pt x="4745" y="4160"/>
                    <a:pt x="4899" y="4233"/>
                  </a:cubicBezTo>
                  <a:cubicBezTo>
                    <a:pt x="5032" y="4298"/>
                    <a:pt x="5191" y="4459"/>
                    <a:pt x="5198" y="4587"/>
                  </a:cubicBezTo>
                  <a:cubicBezTo>
                    <a:pt x="5207" y="4709"/>
                    <a:pt x="5061" y="4925"/>
                    <a:pt x="4942" y="4959"/>
                  </a:cubicBezTo>
                  <a:cubicBezTo>
                    <a:pt x="4721" y="5022"/>
                    <a:pt x="4482" y="5075"/>
                    <a:pt x="4252" y="5075"/>
                  </a:cubicBezTo>
                  <a:cubicBezTo>
                    <a:pt x="4184" y="5075"/>
                    <a:pt x="4117" y="5070"/>
                    <a:pt x="4051" y="5060"/>
                  </a:cubicBezTo>
                  <a:cubicBezTo>
                    <a:pt x="2736" y="4862"/>
                    <a:pt x="1581" y="3695"/>
                    <a:pt x="1364" y="2386"/>
                  </a:cubicBezTo>
                  <a:cubicBezTo>
                    <a:pt x="1299" y="1997"/>
                    <a:pt x="1383" y="1659"/>
                    <a:pt x="1722" y="1392"/>
                  </a:cubicBezTo>
                  <a:cubicBezTo>
                    <a:pt x="2316" y="923"/>
                    <a:pt x="2975" y="661"/>
                    <a:pt x="3729" y="661"/>
                  </a:cubicBezTo>
                  <a:close/>
                  <a:moveTo>
                    <a:pt x="3006" y="0"/>
                  </a:moveTo>
                  <a:cubicBezTo>
                    <a:pt x="2842" y="0"/>
                    <a:pt x="2677" y="8"/>
                    <a:pt x="2515" y="24"/>
                  </a:cubicBezTo>
                  <a:cubicBezTo>
                    <a:pt x="1451" y="135"/>
                    <a:pt x="724" y="749"/>
                    <a:pt x="376" y="1760"/>
                  </a:cubicBezTo>
                  <a:cubicBezTo>
                    <a:pt x="1" y="2854"/>
                    <a:pt x="169" y="3862"/>
                    <a:pt x="992" y="4712"/>
                  </a:cubicBezTo>
                  <a:cubicBezTo>
                    <a:pt x="1136" y="4858"/>
                    <a:pt x="1336" y="4979"/>
                    <a:pt x="1534" y="5038"/>
                  </a:cubicBezTo>
                  <a:cubicBezTo>
                    <a:pt x="1556" y="5045"/>
                    <a:pt x="1582" y="5048"/>
                    <a:pt x="1610" y="5048"/>
                  </a:cubicBezTo>
                  <a:cubicBezTo>
                    <a:pt x="1730" y="5048"/>
                    <a:pt x="1885" y="4990"/>
                    <a:pt x="1937" y="4914"/>
                  </a:cubicBezTo>
                  <a:cubicBezTo>
                    <a:pt x="1993" y="4833"/>
                    <a:pt x="1929" y="4621"/>
                    <a:pt x="1856" y="4509"/>
                  </a:cubicBezTo>
                  <a:cubicBezTo>
                    <a:pt x="1766" y="4372"/>
                    <a:pt x="1607" y="4282"/>
                    <a:pt x="1484" y="4165"/>
                  </a:cubicBezTo>
                  <a:cubicBezTo>
                    <a:pt x="1012" y="3719"/>
                    <a:pt x="860" y="2960"/>
                    <a:pt x="1116" y="2332"/>
                  </a:cubicBezTo>
                  <a:lnTo>
                    <a:pt x="1116" y="2332"/>
                  </a:lnTo>
                  <a:cubicBezTo>
                    <a:pt x="1129" y="2348"/>
                    <a:pt x="1150" y="2366"/>
                    <a:pt x="1153" y="2387"/>
                  </a:cubicBezTo>
                  <a:cubicBezTo>
                    <a:pt x="1251" y="3502"/>
                    <a:pt x="2434" y="5052"/>
                    <a:pt x="4108" y="5270"/>
                  </a:cubicBezTo>
                  <a:cubicBezTo>
                    <a:pt x="4162" y="5277"/>
                    <a:pt x="4217" y="5280"/>
                    <a:pt x="4273" y="5280"/>
                  </a:cubicBezTo>
                  <a:cubicBezTo>
                    <a:pt x="4535" y="5280"/>
                    <a:pt x="4811" y="5209"/>
                    <a:pt x="5062" y="5131"/>
                  </a:cubicBezTo>
                  <a:cubicBezTo>
                    <a:pt x="5294" y="5059"/>
                    <a:pt x="5490" y="4835"/>
                    <a:pt x="5407" y="4579"/>
                  </a:cubicBezTo>
                  <a:cubicBezTo>
                    <a:pt x="5342" y="4378"/>
                    <a:pt x="5166" y="4179"/>
                    <a:pt x="4986" y="4066"/>
                  </a:cubicBezTo>
                  <a:cubicBezTo>
                    <a:pt x="4829" y="3968"/>
                    <a:pt x="4589" y="4015"/>
                    <a:pt x="4396" y="3963"/>
                  </a:cubicBezTo>
                  <a:cubicBezTo>
                    <a:pt x="3922" y="3838"/>
                    <a:pt x="3410" y="3769"/>
                    <a:pt x="2991" y="3538"/>
                  </a:cubicBezTo>
                  <a:cubicBezTo>
                    <a:pt x="2466" y="3251"/>
                    <a:pt x="2205" y="2715"/>
                    <a:pt x="2272" y="2103"/>
                  </a:cubicBezTo>
                  <a:cubicBezTo>
                    <a:pt x="2335" y="1524"/>
                    <a:pt x="2784" y="1257"/>
                    <a:pt x="3277" y="1064"/>
                  </a:cubicBezTo>
                  <a:cubicBezTo>
                    <a:pt x="3425" y="1008"/>
                    <a:pt x="3577" y="957"/>
                    <a:pt x="3732" y="926"/>
                  </a:cubicBezTo>
                  <a:cubicBezTo>
                    <a:pt x="4083" y="855"/>
                    <a:pt x="4436" y="797"/>
                    <a:pt x="4785" y="735"/>
                  </a:cubicBezTo>
                  <a:cubicBezTo>
                    <a:pt x="4738" y="349"/>
                    <a:pt x="4622" y="153"/>
                    <a:pt x="4228" y="100"/>
                  </a:cubicBezTo>
                  <a:cubicBezTo>
                    <a:pt x="3825" y="44"/>
                    <a:pt x="3414" y="0"/>
                    <a:pt x="3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0" name="Google Shape;9600;p46"/>
            <p:cNvSpPr/>
            <p:nvPr/>
          </p:nvSpPr>
          <p:spPr>
            <a:xfrm>
              <a:off x="7254445" y="2977640"/>
              <a:ext cx="223276" cy="215799"/>
            </a:xfrm>
            <a:custGeom>
              <a:avLst/>
              <a:gdLst/>
              <a:ahLst/>
              <a:cxnLst/>
              <a:rect l="l" t="t" r="r" b="b"/>
              <a:pathLst>
                <a:path w="5495" h="5311" extrusionOk="0">
                  <a:moveTo>
                    <a:pt x="2267" y="213"/>
                  </a:moveTo>
                  <a:cubicBezTo>
                    <a:pt x="3149" y="213"/>
                    <a:pt x="3951" y="442"/>
                    <a:pt x="4540" y="1262"/>
                  </a:cubicBezTo>
                  <a:cubicBezTo>
                    <a:pt x="5252" y="2253"/>
                    <a:pt x="5157" y="3730"/>
                    <a:pt x="4325" y="4582"/>
                  </a:cubicBezTo>
                  <a:cubicBezTo>
                    <a:pt x="4120" y="4791"/>
                    <a:pt x="3980" y="4873"/>
                    <a:pt x="3763" y="4873"/>
                  </a:cubicBezTo>
                  <a:cubicBezTo>
                    <a:pt x="3714" y="4873"/>
                    <a:pt x="3661" y="4869"/>
                    <a:pt x="3603" y="4861"/>
                  </a:cubicBezTo>
                  <a:cubicBezTo>
                    <a:pt x="3711" y="4745"/>
                    <a:pt x="3779" y="4626"/>
                    <a:pt x="3882" y="4560"/>
                  </a:cubicBezTo>
                  <a:cubicBezTo>
                    <a:pt x="4853" y="3942"/>
                    <a:pt x="4947" y="2235"/>
                    <a:pt x="3917" y="1363"/>
                  </a:cubicBezTo>
                  <a:cubicBezTo>
                    <a:pt x="3221" y="774"/>
                    <a:pt x="2436" y="457"/>
                    <a:pt x="1541" y="457"/>
                  </a:cubicBezTo>
                  <a:cubicBezTo>
                    <a:pt x="1460" y="457"/>
                    <a:pt x="1377" y="460"/>
                    <a:pt x="1294" y="465"/>
                  </a:cubicBezTo>
                  <a:cubicBezTo>
                    <a:pt x="1216" y="470"/>
                    <a:pt x="1139" y="471"/>
                    <a:pt x="1059" y="473"/>
                  </a:cubicBezTo>
                  <a:cubicBezTo>
                    <a:pt x="1056" y="473"/>
                    <a:pt x="1051" y="459"/>
                    <a:pt x="1007" y="396"/>
                  </a:cubicBezTo>
                  <a:cubicBezTo>
                    <a:pt x="1250" y="340"/>
                    <a:pt x="1471" y="263"/>
                    <a:pt x="1696" y="240"/>
                  </a:cubicBezTo>
                  <a:cubicBezTo>
                    <a:pt x="1889" y="223"/>
                    <a:pt x="2080" y="213"/>
                    <a:pt x="2267" y="213"/>
                  </a:cubicBezTo>
                  <a:close/>
                  <a:moveTo>
                    <a:pt x="1663" y="736"/>
                  </a:moveTo>
                  <a:cubicBezTo>
                    <a:pt x="2523" y="736"/>
                    <a:pt x="3296" y="1011"/>
                    <a:pt x="3888" y="1662"/>
                  </a:cubicBezTo>
                  <a:cubicBezTo>
                    <a:pt x="4032" y="1819"/>
                    <a:pt x="4078" y="2127"/>
                    <a:pt x="4063" y="2357"/>
                  </a:cubicBezTo>
                  <a:cubicBezTo>
                    <a:pt x="3970" y="3708"/>
                    <a:pt x="2519" y="5101"/>
                    <a:pt x="1166" y="5156"/>
                  </a:cubicBezTo>
                  <a:cubicBezTo>
                    <a:pt x="1126" y="5158"/>
                    <a:pt x="1084" y="5159"/>
                    <a:pt x="1042" y="5159"/>
                  </a:cubicBezTo>
                  <a:cubicBezTo>
                    <a:pt x="889" y="5159"/>
                    <a:pt x="730" y="5143"/>
                    <a:pt x="603" y="5080"/>
                  </a:cubicBezTo>
                  <a:cubicBezTo>
                    <a:pt x="443" y="5000"/>
                    <a:pt x="255" y="4834"/>
                    <a:pt x="221" y="4676"/>
                  </a:cubicBezTo>
                  <a:cubicBezTo>
                    <a:pt x="170" y="4428"/>
                    <a:pt x="398" y="4304"/>
                    <a:pt x="622" y="4260"/>
                  </a:cubicBezTo>
                  <a:cubicBezTo>
                    <a:pt x="785" y="4228"/>
                    <a:pt x="959" y="4239"/>
                    <a:pt x="1126" y="4224"/>
                  </a:cubicBezTo>
                  <a:cubicBezTo>
                    <a:pt x="1906" y="4156"/>
                    <a:pt x="2621" y="3951"/>
                    <a:pt x="3073" y="3239"/>
                  </a:cubicBezTo>
                  <a:cubicBezTo>
                    <a:pt x="3660" y="2313"/>
                    <a:pt x="3354" y="1379"/>
                    <a:pt x="2332" y="983"/>
                  </a:cubicBezTo>
                  <a:cubicBezTo>
                    <a:pt x="2081" y="885"/>
                    <a:pt x="1817" y="817"/>
                    <a:pt x="1560" y="737"/>
                  </a:cubicBezTo>
                  <a:cubicBezTo>
                    <a:pt x="1595" y="736"/>
                    <a:pt x="1629" y="736"/>
                    <a:pt x="1663" y="736"/>
                  </a:cubicBezTo>
                  <a:close/>
                  <a:moveTo>
                    <a:pt x="2116" y="0"/>
                  </a:moveTo>
                  <a:cubicBezTo>
                    <a:pt x="1700" y="0"/>
                    <a:pt x="1308" y="72"/>
                    <a:pt x="1000" y="227"/>
                  </a:cubicBezTo>
                  <a:cubicBezTo>
                    <a:pt x="770" y="342"/>
                    <a:pt x="632" y="515"/>
                    <a:pt x="634" y="816"/>
                  </a:cubicBezTo>
                  <a:cubicBezTo>
                    <a:pt x="770" y="835"/>
                    <a:pt x="904" y="840"/>
                    <a:pt x="1032" y="870"/>
                  </a:cubicBezTo>
                  <a:cubicBezTo>
                    <a:pt x="1480" y="982"/>
                    <a:pt x="1949" y="1050"/>
                    <a:pt x="2369" y="1230"/>
                  </a:cubicBezTo>
                  <a:cubicBezTo>
                    <a:pt x="3163" y="1570"/>
                    <a:pt x="3377" y="2284"/>
                    <a:pt x="2974" y="3019"/>
                  </a:cubicBezTo>
                  <a:cubicBezTo>
                    <a:pt x="2751" y="3426"/>
                    <a:pt x="2431" y="3731"/>
                    <a:pt x="1983" y="3842"/>
                  </a:cubicBezTo>
                  <a:cubicBezTo>
                    <a:pt x="1550" y="3948"/>
                    <a:pt x="1097" y="3978"/>
                    <a:pt x="654" y="4055"/>
                  </a:cubicBezTo>
                  <a:cubicBezTo>
                    <a:pt x="245" y="4124"/>
                    <a:pt x="2" y="4365"/>
                    <a:pt x="2" y="4676"/>
                  </a:cubicBezTo>
                  <a:cubicBezTo>
                    <a:pt x="0" y="4964"/>
                    <a:pt x="236" y="5259"/>
                    <a:pt x="619" y="5290"/>
                  </a:cubicBezTo>
                  <a:cubicBezTo>
                    <a:pt x="762" y="5302"/>
                    <a:pt x="910" y="5310"/>
                    <a:pt x="1058" y="5310"/>
                  </a:cubicBezTo>
                  <a:cubicBezTo>
                    <a:pt x="1329" y="5310"/>
                    <a:pt x="1601" y="5283"/>
                    <a:pt x="1847" y="5201"/>
                  </a:cubicBezTo>
                  <a:cubicBezTo>
                    <a:pt x="3194" y="4751"/>
                    <a:pt x="3996" y="3778"/>
                    <a:pt x="4317" y="2378"/>
                  </a:cubicBezTo>
                  <a:cubicBezTo>
                    <a:pt x="4339" y="2422"/>
                    <a:pt x="4358" y="2447"/>
                    <a:pt x="4364" y="2475"/>
                  </a:cubicBezTo>
                  <a:cubicBezTo>
                    <a:pt x="4539" y="3275"/>
                    <a:pt x="4369" y="3951"/>
                    <a:pt x="3682" y="4461"/>
                  </a:cubicBezTo>
                  <a:cubicBezTo>
                    <a:pt x="3514" y="4586"/>
                    <a:pt x="3306" y="4748"/>
                    <a:pt x="3479" y="4993"/>
                  </a:cubicBezTo>
                  <a:cubicBezTo>
                    <a:pt x="3561" y="5107"/>
                    <a:pt x="3665" y="5154"/>
                    <a:pt x="3772" y="5154"/>
                  </a:cubicBezTo>
                  <a:cubicBezTo>
                    <a:pt x="3881" y="5154"/>
                    <a:pt x="3993" y="5105"/>
                    <a:pt x="4085" y="5030"/>
                  </a:cubicBezTo>
                  <a:cubicBezTo>
                    <a:pt x="4352" y="4813"/>
                    <a:pt x="4629" y="4576"/>
                    <a:pt x="4813" y="4291"/>
                  </a:cubicBezTo>
                  <a:cubicBezTo>
                    <a:pt x="5494" y="3234"/>
                    <a:pt x="5340" y="1802"/>
                    <a:pt x="4480" y="863"/>
                  </a:cubicBezTo>
                  <a:cubicBezTo>
                    <a:pt x="3987" y="325"/>
                    <a:pt x="3000" y="0"/>
                    <a:pt x="211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1" name="Google Shape;9601;p46"/>
            <p:cNvSpPr/>
            <p:nvPr/>
          </p:nvSpPr>
          <p:spPr>
            <a:xfrm>
              <a:off x="4706628" y="3013519"/>
              <a:ext cx="188494" cy="153957"/>
            </a:xfrm>
            <a:custGeom>
              <a:avLst/>
              <a:gdLst/>
              <a:ahLst/>
              <a:cxnLst/>
              <a:rect l="l" t="t" r="r" b="b"/>
              <a:pathLst>
                <a:path w="4639" h="3789" extrusionOk="0">
                  <a:moveTo>
                    <a:pt x="2860" y="200"/>
                  </a:moveTo>
                  <a:cubicBezTo>
                    <a:pt x="3428" y="229"/>
                    <a:pt x="3803" y="325"/>
                    <a:pt x="4006" y="707"/>
                  </a:cubicBezTo>
                  <a:cubicBezTo>
                    <a:pt x="4220" y="1116"/>
                    <a:pt x="4246" y="1560"/>
                    <a:pt x="3922" y="1913"/>
                  </a:cubicBezTo>
                  <a:cubicBezTo>
                    <a:pt x="3606" y="2257"/>
                    <a:pt x="3218" y="2533"/>
                    <a:pt x="2861" y="2838"/>
                  </a:cubicBezTo>
                  <a:cubicBezTo>
                    <a:pt x="2673" y="2998"/>
                    <a:pt x="2494" y="3167"/>
                    <a:pt x="2296" y="3310"/>
                  </a:cubicBezTo>
                  <a:cubicBezTo>
                    <a:pt x="2175" y="3395"/>
                    <a:pt x="2013" y="3523"/>
                    <a:pt x="1898" y="3523"/>
                  </a:cubicBezTo>
                  <a:cubicBezTo>
                    <a:pt x="1884" y="3523"/>
                    <a:pt x="1872" y="3521"/>
                    <a:pt x="1860" y="3518"/>
                  </a:cubicBezTo>
                  <a:cubicBezTo>
                    <a:pt x="1732" y="3479"/>
                    <a:pt x="1591" y="3266"/>
                    <a:pt x="1577" y="3117"/>
                  </a:cubicBezTo>
                  <a:cubicBezTo>
                    <a:pt x="1553" y="2863"/>
                    <a:pt x="1487" y="2756"/>
                    <a:pt x="1242" y="2756"/>
                  </a:cubicBezTo>
                  <a:cubicBezTo>
                    <a:pt x="1225" y="2756"/>
                    <a:pt x="1207" y="2757"/>
                    <a:pt x="1189" y="2757"/>
                  </a:cubicBezTo>
                  <a:cubicBezTo>
                    <a:pt x="1179" y="2758"/>
                    <a:pt x="1170" y="2758"/>
                    <a:pt x="1161" y="2758"/>
                  </a:cubicBezTo>
                  <a:cubicBezTo>
                    <a:pt x="907" y="2758"/>
                    <a:pt x="866" y="2559"/>
                    <a:pt x="925" y="2333"/>
                  </a:cubicBezTo>
                  <a:cubicBezTo>
                    <a:pt x="1060" y="1809"/>
                    <a:pt x="1058" y="1822"/>
                    <a:pt x="541" y="1656"/>
                  </a:cubicBezTo>
                  <a:cubicBezTo>
                    <a:pt x="427" y="1619"/>
                    <a:pt x="347" y="1478"/>
                    <a:pt x="252" y="1384"/>
                  </a:cubicBezTo>
                  <a:cubicBezTo>
                    <a:pt x="358" y="1292"/>
                    <a:pt x="470" y="1115"/>
                    <a:pt x="568" y="1115"/>
                  </a:cubicBezTo>
                  <a:cubicBezTo>
                    <a:pt x="571" y="1115"/>
                    <a:pt x="573" y="1115"/>
                    <a:pt x="575" y="1115"/>
                  </a:cubicBezTo>
                  <a:cubicBezTo>
                    <a:pt x="618" y="1119"/>
                    <a:pt x="661" y="1120"/>
                    <a:pt x="703" y="1120"/>
                  </a:cubicBezTo>
                  <a:cubicBezTo>
                    <a:pt x="1243" y="1120"/>
                    <a:pt x="1657" y="839"/>
                    <a:pt x="2087" y="541"/>
                  </a:cubicBezTo>
                  <a:cubicBezTo>
                    <a:pt x="2355" y="356"/>
                    <a:pt x="2692" y="270"/>
                    <a:pt x="2860" y="200"/>
                  </a:cubicBezTo>
                  <a:close/>
                  <a:moveTo>
                    <a:pt x="2978" y="0"/>
                  </a:moveTo>
                  <a:cubicBezTo>
                    <a:pt x="2635" y="0"/>
                    <a:pt x="2315" y="114"/>
                    <a:pt x="2029" y="326"/>
                  </a:cubicBezTo>
                  <a:cubicBezTo>
                    <a:pt x="1602" y="644"/>
                    <a:pt x="1183" y="919"/>
                    <a:pt x="634" y="919"/>
                  </a:cubicBezTo>
                  <a:cubicBezTo>
                    <a:pt x="588" y="919"/>
                    <a:pt x="540" y="917"/>
                    <a:pt x="491" y="913"/>
                  </a:cubicBezTo>
                  <a:cubicBezTo>
                    <a:pt x="479" y="911"/>
                    <a:pt x="466" y="911"/>
                    <a:pt x="454" y="911"/>
                  </a:cubicBezTo>
                  <a:cubicBezTo>
                    <a:pt x="231" y="911"/>
                    <a:pt x="74" y="1102"/>
                    <a:pt x="40" y="1339"/>
                  </a:cubicBezTo>
                  <a:cubicBezTo>
                    <a:pt x="1" y="1606"/>
                    <a:pt x="155" y="1765"/>
                    <a:pt x="393" y="1847"/>
                  </a:cubicBezTo>
                  <a:cubicBezTo>
                    <a:pt x="518" y="1891"/>
                    <a:pt x="645" y="1926"/>
                    <a:pt x="768" y="1963"/>
                  </a:cubicBezTo>
                  <a:cubicBezTo>
                    <a:pt x="637" y="2821"/>
                    <a:pt x="680" y="2904"/>
                    <a:pt x="1307" y="3030"/>
                  </a:cubicBezTo>
                  <a:cubicBezTo>
                    <a:pt x="1349" y="3382"/>
                    <a:pt x="1471" y="3674"/>
                    <a:pt x="1825" y="3769"/>
                  </a:cubicBezTo>
                  <a:cubicBezTo>
                    <a:pt x="1875" y="3782"/>
                    <a:pt x="1921" y="3788"/>
                    <a:pt x="1965" y="3788"/>
                  </a:cubicBezTo>
                  <a:cubicBezTo>
                    <a:pt x="2225" y="3788"/>
                    <a:pt x="2375" y="3568"/>
                    <a:pt x="2545" y="3374"/>
                  </a:cubicBezTo>
                  <a:cubicBezTo>
                    <a:pt x="2667" y="3235"/>
                    <a:pt x="2834" y="3124"/>
                    <a:pt x="2997" y="3031"/>
                  </a:cubicBezTo>
                  <a:cubicBezTo>
                    <a:pt x="3480" y="2760"/>
                    <a:pt x="3900" y="2422"/>
                    <a:pt x="4184" y="1944"/>
                  </a:cubicBezTo>
                  <a:cubicBezTo>
                    <a:pt x="4639" y="1182"/>
                    <a:pt x="4241" y="264"/>
                    <a:pt x="3382" y="51"/>
                  </a:cubicBezTo>
                  <a:cubicBezTo>
                    <a:pt x="3244" y="17"/>
                    <a:pt x="3110" y="0"/>
                    <a:pt x="29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2" name="Google Shape;9602;p46"/>
            <p:cNvSpPr/>
            <p:nvPr/>
          </p:nvSpPr>
          <p:spPr>
            <a:xfrm>
              <a:off x="7477240" y="3013275"/>
              <a:ext cx="181830" cy="153916"/>
            </a:xfrm>
            <a:custGeom>
              <a:avLst/>
              <a:gdLst/>
              <a:ahLst/>
              <a:cxnLst/>
              <a:rect l="l" t="t" r="r" b="b"/>
              <a:pathLst>
                <a:path w="4475" h="3788" extrusionOk="0">
                  <a:moveTo>
                    <a:pt x="1652" y="203"/>
                  </a:moveTo>
                  <a:cubicBezTo>
                    <a:pt x="1844" y="295"/>
                    <a:pt x="2210" y="419"/>
                    <a:pt x="2514" y="629"/>
                  </a:cubicBezTo>
                  <a:cubicBezTo>
                    <a:pt x="2902" y="896"/>
                    <a:pt x="3280" y="1122"/>
                    <a:pt x="3765" y="1122"/>
                  </a:cubicBezTo>
                  <a:cubicBezTo>
                    <a:pt x="3793" y="1122"/>
                    <a:pt x="3821" y="1122"/>
                    <a:pt x="3849" y="1120"/>
                  </a:cubicBezTo>
                  <a:cubicBezTo>
                    <a:pt x="3852" y="1120"/>
                    <a:pt x="3854" y="1120"/>
                    <a:pt x="3857" y="1120"/>
                  </a:cubicBezTo>
                  <a:cubicBezTo>
                    <a:pt x="3977" y="1120"/>
                    <a:pt x="4106" y="1279"/>
                    <a:pt x="4231" y="1364"/>
                  </a:cubicBezTo>
                  <a:cubicBezTo>
                    <a:pt x="4124" y="1469"/>
                    <a:pt x="4033" y="1633"/>
                    <a:pt x="3905" y="1671"/>
                  </a:cubicBezTo>
                  <a:cubicBezTo>
                    <a:pt x="3410" y="1815"/>
                    <a:pt x="3404" y="1804"/>
                    <a:pt x="3552" y="2314"/>
                  </a:cubicBezTo>
                  <a:cubicBezTo>
                    <a:pt x="3642" y="2623"/>
                    <a:pt x="3554" y="2764"/>
                    <a:pt x="3229" y="2764"/>
                  </a:cubicBezTo>
                  <a:cubicBezTo>
                    <a:pt x="3227" y="2764"/>
                    <a:pt x="3224" y="2764"/>
                    <a:pt x="3222" y="2763"/>
                  </a:cubicBezTo>
                  <a:cubicBezTo>
                    <a:pt x="3219" y="2763"/>
                    <a:pt x="3216" y="2763"/>
                    <a:pt x="3212" y="2763"/>
                  </a:cubicBezTo>
                  <a:cubicBezTo>
                    <a:pt x="2992" y="2763"/>
                    <a:pt x="2958" y="2871"/>
                    <a:pt x="2913" y="3063"/>
                  </a:cubicBezTo>
                  <a:cubicBezTo>
                    <a:pt x="2873" y="3239"/>
                    <a:pt x="2758" y="3457"/>
                    <a:pt x="2614" y="3527"/>
                  </a:cubicBezTo>
                  <a:cubicBezTo>
                    <a:pt x="2604" y="3531"/>
                    <a:pt x="2593" y="3533"/>
                    <a:pt x="2582" y="3533"/>
                  </a:cubicBezTo>
                  <a:cubicBezTo>
                    <a:pt x="2479" y="3533"/>
                    <a:pt x="2293" y="3377"/>
                    <a:pt x="2164" y="3284"/>
                  </a:cubicBezTo>
                  <a:cubicBezTo>
                    <a:pt x="1974" y="3148"/>
                    <a:pt x="1799" y="2993"/>
                    <a:pt x="1619" y="2842"/>
                  </a:cubicBezTo>
                  <a:cubicBezTo>
                    <a:pt x="1268" y="2547"/>
                    <a:pt x="888" y="2277"/>
                    <a:pt x="579" y="1942"/>
                  </a:cubicBezTo>
                  <a:cubicBezTo>
                    <a:pt x="244" y="1581"/>
                    <a:pt x="260" y="1128"/>
                    <a:pt x="485" y="708"/>
                  </a:cubicBezTo>
                  <a:cubicBezTo>
                    <a:pt x="687" y="326"/>
                    <a:pt x="1065" y="235"/>
                    <a:pt x="1652" y="203"/>
                  </a:cubicBezTo>
                  <a:close/>
                  <a:moveTo>
                    <a:pt x="1410" y="1"/>
                  </a:moveTo>
                  <a:cubicBezTo>
                    <a:pt x="960" y="1"/>
                    <a:pt x="551" y="246"/>
                    <a:pt x="314" y="628"/>
                  </a:cubicBezTo>
                  <a:cubicBezTo>
                    <a:pt x="0" y="1138"/>
                    <a:pt x="21" y="1676"/>
                    <a:pt x="454" y="2160"/>
                  </a:cubicBezTo>
                  <a:cubicBezTo>
                    <a:pt x="735" y="2475"/>
                    <a:pt x="1095" y="2721"/>
                    <a:pt x="1421" y="2996"/>
                  </a:cubicBezTo>
                  <a:cubicBezTo>
                    <a:pt x="1634" y="3176"/>
                    <a:pt x="1871" y="3332"/>
                    <a:pt x="2058" y="3534"/>
                  </a:cubicBezTo>
                  <a:cubicBezTo>
                    <a:pt x="2215" y="3704"/>
                    <a:pt x="2395" y="3788"/>
                    <a:pt x="2565" y="3788"/>
                  </a:cubicBezTo>
                  <a:cubicBezTo>
                    <a:pt x="2787" y="3788"/>
                    <a:pt x="2992" y="3643"/>
                    <a:pt x="3104" y="3358"/>
                  </a:cubicBezTo>
                  <a:cubicBezTo>
                    <a:pt x="3144" y="3255"/>
                    <a:pt x="3162" y="3143"/>
                    <a:pt x="3189" y="3038"/>
                  </a:cubicBezTo>
                  <a:cubicBezTo>
                    <a:pt x="3819" y="2897"/>
                    <a:pt x="3868" y="2801"/>
                    <a:pt x="3709" y="1965"/>
                  </a:cubicBezTo>
                  <a:cubicBezTo>
                    <a:pt x="3801" y="1939"/>
                    <a:pt x="3876" y="1916"/>
                    <a:pt x="3953" y="1897"/>
                  </a:cubicBezTo>
                  <a:cubicBezTo>
                    <a:pt x="4235" y="1824"/>
                    <a:pt x="4475" y="1703"/>
                    <a:pt x="4451" y="1357"/>
                  </a:cubicBezTo>
                  <a:cubicBezTo>
                    <a:pt x="4432" y="1085"/>
                    <a:pt x="4209" y="905"/>
                    <a:pt x="3862" y="905"/>
                  </a:cubicBezTo>
                  <a:cubicBezTo>
                    <a:pt x="3843" y="905"/>
                    <a:pt x="3823" y="905"/>
                    <a:pt x="3802" y="906"/>
                  </a:cubicBezTo>
                  <a:cubicBezTo>
                    <a:pt x="3776" y="908"/>
                    <a:pt x="3750" y="909"/>
                    <a:pt x="3724" y="909"/>
                  </a:cubicBezTo>
                  <a:cubicBezTo>
                    <a:pt x="3348" y="909"/>
                    <a:pt x="3048" y="744"/>
                    <a:pt x="2739" y="541"/>
                  </a:cubicBezTo>
                  <a:cubicBezTo>
                    <a:pt x="2432" y="339"/>
                    <a:pt x="2099" y="145"/>
                    <a:pt x="1751" y="48"/>
                  </a:cubicBezTo>
                  <a:cubicBezTo>
                    <a:pt x="1636" y="16"/>
                    <a:pt x="1522" y="1"/>
                    <a:pt x="141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3" name="Google Shape;9603;p46"/>
            <p:cNvSpPr/>
            <p:nvPr/>
          </p:nvSpPr>
          <p:spPr>
            <a:xfrm>
              <a:off x="5694190" y="2633553"/>
              <a:ext cx="494335" cy="608025"/>
            </a:xfrm>
            <a:custGeom>
              <a:avLst/>
              <a:gdLst/>
              <a:ahLst/>
              <a:cxnLst/>
              <a:rect l="l" t="t" r="r" b="b"/>
              <a:pathLst>
                <a:path w="12166" h="14964" extrusionOk="0">
                  <a:moveTo>
                    <a:pt x="9696" y="1"/>
                  </a:moveTo>
                  <a:cubicBezTo>
                    <a:pt x="9494" y="1"/>
                    <a:pt x="9302" y="34"/>
                    <a:pt x="9137" y="104"/>
                  </a:cubicBezTo>
                  <a:cubicBezTo>
                    <a:pt x="8417" y="412"/>
                    <a:pt x="7918" y="1205"/>
                    <a:pt x="7938" y="2003"/>
                  </a:cubicBezTo>
                  <a:cubicBezTo>
                    <a:pt x="7962" y="2920"/>
                    <a:pt x="8445" y="3426"/>
                    <a:pt x="9359" y="3494"/>
                  </a:cubicBezTo>
                  <a:cubicBezTo>
                    <a:pt x="9393" y="3496"/>
                    <a:pt x="9427" y="3497"/>
                    <a:pt x="9461" y="3497"/>
                  </a:cubicBezTo>
                  <a:cubicBezTo>
                    <a:pt x="10215" y="3497"/>
                    <a:pt x="10765" y="2875"/>
                    <a:pt x="10667" y="2104"/>
                  </a:cubicBezTo>
                  <a:cubicBezTo>
                    <a:pt x="10660" y="2047"/>
                    <a:pt x="10678" y="1987"/>
                    <a:pt x="10684" y="1928"/>
                  </a:cubicBezTo>
                  <a:cubicBezTo>
                    <a:pt x="10724" y="1920"/>
                    <a:pt x="10763" y="1914"/>
                    <a:pt x="10802" y="1908"/>
                  </a:cubicBezTo>
                  <a:cubicBezTo>
                    <a:pt x="10834" y="2078"/>
                    <a:pt x="10937" y="2275"/>
                    <a:pt x="10884" y="2411"/>
                  </a:cubicBezTo>
                  <a:cubicBezTo>
                    <a:pt x="10759" y="2740"/>
                    <a:pt x="10558" y="3038"/>
                    <a:pt x="10394" y="3351"/>
                  </a:cubicBezTo>
                  <a:cubicBezTo>
                    <a:pt x="10316" y="3500"/>
                    <a:pt x="10207" y="3654"/>
                    <a:pt x="10193" y="3811"/>
                  </a:cubicBezTo>
                  <a:cubicBezTo>
                    <a:pt x="10102" y="4901"/>
                    <a:pt x="9708" y="5794"/>
                    <a:pt x="8630" y="6231"/>
                  </a:cubicBezTo>
                  <a:cubicBezTo>
                    <a:pt x="8013" y="6480"/>
                    <a:pt x="7387" y="6727"/>
                    <a:pt x="6742" y="6878"/>
                  </a:cubicBezTo>
                  <a:cubicBezTo>
                    <a:pt x="6584" y="6915"/>
                    <a:pt x="6419" y="6926"/>
                    <a:pt x="6249" y="6926"/>
                  </a:cubicBezTo>
                  <a:cubicBezTo>
                    <a:pt x="5975" y="6926"/>
                    <a:pt x="5688" y="6896"/>
                    <a:pt x="5394" y="6896"/>
                  </a:cubicBezTo>
                  <a:cubicBezTo>
                    <a:pt x="5457" y="6815"/>
                    <a:pt x="5488" y="6754"/>
                    <a:pt x="5538" y="6715"/>
                  </a:cubicBezTo>
                  <a:cubicBezTo>
                    <a:pt x="6391" y="6029"/>
                    <a:pt x="6416" y="5230"/>
                    <a:pt x="6103" y="4296"/>
                  </a:cubicBezTo>
                  <a:cubicBezTo>
                    <a:pt x="5950" y="3840"/>
                    <a:pt x="5602" y="3547"/>
                    <a:pt x="5111" y="3468"/>
                  </a:cubicBezTo>
                  <a:cubicBezTo>
                    <a:pt x="5076" y="3462"/>
                    <a:pt x="5040" y="3459"/>
                    <a:pt x="5003" y="3459"/>
                  </a:cubicBezTo>
                  <a:cubicBezTo>
                    <a:pt x="4707" y="3459"/>
                    <a:pt x="4396" y="3645"/>
                    <a:pt x="4266" y="3916"/>
                  </a:cubicBezTo>
                  <a:cubicBezTo>
                    <a:pt x="4134" y="4190"/>
                    <a:pt x="4066" y="4477"/>
                    <a:pt x="4293" y="4744"/>
                  </a:cubicBezTo>
                  <a:cubicBezTo>
                    <a:pt x="4434" y="4909"/>
                    <a:pt x="4650" y="4995"/>
                    <a:pt x="4882" y="4995"/>
                  </a:cubicBezTo>
                  <a:cubicBezTo>
                    <a:pt x="4996" y="4995"/>
                    <a:pt x="5114" y="4974"/>
                    <a:pt x="5229" y="4932"/>
                  </a:cubicBezTo>
                  <a:cubicBezTo>
                    <a:pt x="5317" y="4898"/>
                    <a:pt x="5410" y="4875"/>
                    <a:pt x="5533" y="4836"/>
                  </a:cubicBezTo>
                  <a:lnTo>
                    <a:pt x="5533" y="4836"/>
                  </a:lnTo>
                  <a:cubicBezTo>
                    <a:pt x="5571" y="5695"/>
                    <a:pt x="5194" y="6272"/>
                    <a:pt x="4535" y="6680"/>
                  </a:cubicBezTo>
                  <a:cubicBezTo>
                    <a:pt x="4253" y="6854"/>
                    <a:pt x="3959" y="6993"/>
                    <a:pt x="3629" y="6993"/>
                  </a:cubicBezTo>
                  <a:cubicBezTo>
                    <a:pt x="3475" y="6993"/>
                    <a:pt x="3313" y="6963"/>
                    <a:pt x="3140" y="6891"/>
                  </a:cubicBezTo>
                  <a:cubicBezTo>
                    <a:pt x="3345" y="6712"/>
                    <a:pt x="3569" y="6609"/>
                    <a:pt x="3643" y="6441"/>
                  </a:cubicBezTo>
                  <a:cubicBezTo>
                    <a:pt x="3841" y="5964"/>
                    <a:pt x="3798" y="5482"/>
                    <a:pt x="3473" y="5061"/>
                  </a:cubicBezTo>
                  <a:cubicBezTo>
                    <a:pt x="3279" y="4810"/>
                    <a:pt x="3024" y="4639"/>
                    <a:pt x="2700" y="4639"/>
                  </a:cubicBezTo>
                  <a:cubicBezTo>
                    <a:pt x="2676" y="4639"/>
                    <a:pt x="2652" y="4640"/>
                    <a:pt x="2627" y="4642"/>
                  </a:cubicBezTo>
                  <a:cubicBezTo>
                    <a:pt x="2319" y="4667"/>
                    <a:pt x="2135" y="4855"/>
                    <a:pt x="2081" y="5159"/>
                  </a:cubicBezTo>
                  <a:cubicBezTo>
                    <a:pt x="2030" y="5446"/>
                    <a:pt x="2119" y="5688"/>
                    <a:pt x="2391" y="5807"/>
                  </a:cubicBezTo>
                  <a:cubicBezTo>
                    <a:pt x="2476" y="5845"/>
                    <a:pt x="2558" y="5863"/>
                    <a:pt x="2635" y="5863"/>
                  </a:cubicBezTo>
                  <a:cubicBezTo>
                    <a:pt x="2803" y="5863"/>
                    <a:pt x="2953" y="5777"/>
                    <a:pt x="3074" y="5607"/>
                  </a:cubicBezTo>
                  <a:cubicBezTo>
                    <a:pt x="3109" y="5557"/>
                    <a:pt x="3169" y="5529"/>
                    <a:pt x="3266" y="5451"/>
                  </a:cubicBezTo>
                  <a:cubicBezTo>
                    <a:pt x="3272" y="5575"/>
                    <a:pt x="3308" y="5669"/>
                    <a:pt x="3276" y="5710"/>
                  </a:cubicBezTo>
                  <a:cubicBezTo>
                    <a:pt x="3017" y="6042"/>
                    <a:pt x="2805" y="6459"/>
                    <a:pt x="2465" y="6665"/>
                  </a:cubicBezTo>
                  <a:cubicBezTo>
                    <a:pt x="2088" y="6892"/>
                    <a:pt x="1594" y="6934"/>
                    <a:pt x="1148" y="7036"/>
                  </a:cubicBezTo>
                  <a:cubicBezTo>
                    <a:pt x="896" y="7090"/>
                    <a:pt x="622" y="7068"/>
                    <a:pt x="379" y="7145"/>
                  </a:cubicBezTo>
                  <a:cubicBezTo>
                    <a:pt x="233" y="7192"/>
                    <a:pt x="125" y="7363"/>
                    <a:pt x="0" y="7480"/>
                  </a:cubicBezTo>
                  <a:cubicBezTo>
                    <a:pt x="121" y="7597"/>
                    <a:pt x="224" y="7777"/>
                    <a:pt x="369" y="7819"/>
                  </a:cubicBezTo>
                  <a:cubicBezTo>
                    <a:pt x="647" y="7899"/>
                    <a:pt x="947" y="7927"/>
                    <a:pt x="1240" y="7930"/>
                  </a:cubicBezTo>
                  <a:cubicBezTo>
                    <a:pt x="2171" y="7936"/>
                    <a:pt x="2805" y="8405"/>
                    <a:pt x="3242" y="9185"/>
                  </a:cubicBezTo>
                  <a:cubicBezTo>
                    <a:pt x="3283" y="9260"/>
                    <a:pt x="3262" y="9370"/>
                    <a:pt x="3271" y="9464"/>
                  </a:cubicBezTo>
                  <a:cubicBezTo>
                    <a:pt x="3145" y="9427"/>
                    <a:pt x="3104" y="9343"/>
                    <a:pt x="3040" y="9321"/>
                  </a:cubicBezTo>
                  <a:cubicBezTo>
                    <a:pt x="2875" y="9259"/>
                    <a:pt x="2680" y="9149"/>
                    <a:pt x="2525" y="9149"/>
                  </a:cubicBezTo>
                  <a:cubicBezTo>
                    <a:pt x="2496" y="9149"/>
                    <a:pt x="2467" y="9153"/>
                    <a:pt x="2441" y="9163"/>
                  </a:cubicBezTo>
                  <a:cubicBezTo>
                    <a:pt x="2278" y="9221"/>
                    <a:pt x="2107" y="9474"/>
                    <a:pt x="2079" y="9662"/>
                  </a:cubicBezTo>
                  <a:cubicBezTo>
                    <a:pt x="2024" y="10046"/>
                    <a:pt x="2319" y="10331"/>
                    <a:pt x="2682" y="10331"/>
                  </a:cubicBezTo>
                  <a:cubicBezTo>
                    <a:pt x="2757" y="10331"/>
                    <a:pt x="2835" y="10319"/>
                    <a:pt x="2914" y="10293"/>
                  </a:cubicBezTo>
                  <a:cubicBezTo>
                    <a:pt x="3417" y="10126"/>
                    <a:pt x="3690" y="9752"/>
                    <a:pt x="3737" y="9234"/>
                  </a:cubicBezTo>
                  <a:cubicBezTo>
                    <a:pt x="3779" y="8780"/>
                    <a:pt x="3752" y="8340"/>
                    <a:pt x="3207" y="8169"/>
                  </a:cubicBezTo>
                  <a:cubicBezTo>
                    <a:pt x="3197" y="8165"/>
                    <a:pt x="3197" y="8127"/>
                    <a:pt x="3180" y="8059"/>
                  </a:cubicBezTo>
                  <a:cubicBezTo>
                    <a:pt x="3334" y="7996"/>
                    <a:pt x="3482" y="7969"/>
                    <a:pt x="3625" y="7969"/>
                  </a:cubicBezTo>
                  <a:cubicBezTo>
                    <a:pt x="3957" y="7969"/>
                    <a:pt x="4264" y="8115"/>
                    <a:pt x="4557" y="8298"/>
                  </a:cubicBezTo>
                  <a:cubicBezTo>
                    <a:pt x="5273" y="8741"/>
                    <a:pt x="5632" y="9440"/>
                    <a:pt x="5493" y="10126"/>
                  </a:cubicBezTo>
                  <a:cubicBezTo>
                    <a:pt x="5398" y="10092"/>
                    <a:pt x="5305" y="10063"/>
                    <a:pt x="5214" y="10029"/>
                  </a:cubicBezTo>
                  <a:cubicBezTo>
                    <a:pt x="5113" y="9992"/>
                    <a:pt x="5007" y="9975"/>
                    <a:pt x="4903" y="9975"/>
                  </a:cubicBezTo>
                  <a:cubicBezTo>
                    <a:pt x="4619" y="9975"/>
                    <a:pt x="4347" y="10104"/>
                    <a:pt x="4225" y="10323"/>
                  </a:cubicBezTo>
                  <a:cubicBezTo>
                    <a:pt x="4063" y="10612"/>
                    <a:pt x="4194" y="11085"/>
                    <a:pt x="4502" y="11322"/>
                  </a:cubicBezTo>
                  <a:cubicBezTo>
                    <a:pt x="4661" y="11445"/>
                    <a:pt x="4850" y="11504"/>
                    <a:pt x="5042" y="11504"/>
                  </a:cubicBezTo>
                  <a:cubicBezTo>
                    <a:pt x="5436" y="11504"/>
                    <a:pt x="5845" y="11256"/>
                    <a:pt x="6044" y="10806"/>
                  </a:cubicBezTo>
                  <a:cubicBezTo>
                    <a:pt x="6433" y="9925"/>
                    <a:pt x="6433" y="9000"/>
                    <a:pt x="5605" y="8303"/>
                  </a:cubicBezTo>
                  <a:cubicBezTo>
                    <a:pt x="5534" y="8245"/>
                    <a:pt x="5476" y="8173"/>
                    <a:pt x="5368" y="8063"/>
                  </a:cubicBezTo>
                  <a:cubicBezTo>
                    <a:pt x="5676" y="8063"/>
                    <a:pt x="5959" y="8037"/>
                    <a:pt x="6225" y="8037"/>
                  </a:cubicBezTo>
                  <a:cubicBezTo>
                    <a:pt x="6389" y="8037"/>
                    <a:pt x="6547" y="8047"/>
                    <a:pt x="6700" y="8080"/>
                  </a:cubicBezTo>
                  <a:cubicBezTo>
                    <a:pt x="7291" y="8207"/>
                    <a:pt x="7867" y="8430"/>
                    <a:pt x="8437" y="8642"/>
                  </a:cubicBezTo>
                  <a:cubicBezTo>
                    <a:pt x="9640" y="9087"/>
                    <a:pt x="10142" y="10014"/>
                    <a:pt x="10195" y="11246"/>
                  </a:cubicBezTo>
                  <a:cubicBezTo>
                    <a:pt x="10201" y="11361"/>
                    <a:pt x="10275" y="11501"/>
                    <a:pt x="10363" y="11582"/>
                  </a:cubicBezTo>
                  <a:cubicBezTo>
                    <a:pt x="10658" y="11854"/>
                    <a:pt x="10869" y="12170"/>
                    <a:pt x="10896" y="12572"/>
                  </a:cubicBezTo>
                  <a:cubicBezTo>
                    <a:pt x="10908" y="12732"/>
                    <a:pt x="10829" y="12899"/>
                    <a:pt x="10790" y="13063"/>
                  </a:cubicBezTo>
                  <a:cubicBezTo>
                    <a:pt x="10751" y="13054"/>
                    <a:pt x="10714" y="13045"/>
                    <a:pt x="10676" y="13037"/>
                  </a:cubicBezTo>
                  <a:cubicBezTo>
                    <a:pt x="10672" y="12983"/>
                    <a:pt x="10660" y="12929"/>
                    <a:pt x="10666" y="12877"/>
                  </a:cubicBezTo>
                  <a:cubicBezTo>
                    <a:pt x="10735" y="12279"/>
                    <a:pt x="10435" y="11746"/>
                    <a:pt x="9911" y="11539"/>
                  </a:cubicBezTo>
                  <a:cubicBezTo>
                    <a:pt x="9782" y="11488"/>
                    <a:pt x="9629" y="11464"/>
                    <a:pt x="9467" y="11464"/>
                  </a:cubicBezTo>
                  <a:cubicBezTo>
                    <a:pt x="8981" y="11464"/>
                    <a:pt x="8421" y="11679"/>
                    <a:pt x="8218" y="12016"/>
                  </a:cubicBezTo>
                  <a:cubicBezTo>
                    <a:pt x="7797" y="12713"/>
                    <a:pt x="7848" y="13430"/>
                    <a:pt x="8272" y="14103"/>
                  </a:cubicBezTo>
                  <a:cubicBezTo>
                    <a:pt x="8613" y="14647"/>
                    <a:pt x="9080" y="14964"/>
                    <a:pt x="9705" y="14964"/>
                  </a:cubicBezTo>
                  <a:cubicBezTo>
                    <a:pt x="9797" y="14964"/>
                    <a:pt x="9891" y="14957"/>
                    <a:pt x="9990" y="14943"/>
                  </a:cubicBezTo>
                  <a:cubicBezTo>
                    <a:pt x="10905" y="14814"/>
                    <a:pt x="11493" y="14283"/>
                    <a:pt x="11796" y="13446"/>
                  </a:cubicBezTo>
                  <a:cubicBezTo>
                    <a:pt x="12165" y="12430"/>
                    <a:pt x="12099" y="11392"/>
                    <a:pt x="11627" y="10440"/>
                  </a:cubicBezTo>
                  <a:cubicBezTo>
                    <a:pt x="10988" y="9155"/>
                    <a:pt x="9877" y="8369"/>
                    <a:pt x="8513" y="8012"/>
                  </a:cubicBezTo>
                  <a:cubicBezTo>
                    <a:pt x="7686" y="7796"/>
                    <a:pt x="6818" y="7749"/>
                    <a:pt x="5969" y="7619"/>
                  </a:cubicBezTo>
                  <a:cubicBezTo>
                    <a:pt x="5872" y="7604"/>
                    <a:pt x="5785" y="7535"/>
                    <a:pt x="5692" y="7491"/>
                  </a:cubicBezTo>
                  <a:cubicBezTo>
                    <a:pt x="5777" y="7442"/>
                    <a:pt x="5861" y="7362"/>
                    <a:pt x="5953" y="7349"/>
                  </a:cubicBezTo>
                  <a:cubicBezTo>
                    <a:pt x="6492" y="7276"/>
                    <a:pt x="7030" y="7218"/>
                    <a:pt x="7570" y="7160"/>
                  </a:cubicBezTo>
                  <a:cubicBezTo>
                    <a:pt x="8731" y="7032"/>
                    <a:pt x="9733" y="6564"/>
                    <a:pt x="10626" y="5813"/>
                  </a:cubicBezTo>
                  <a:cubicBezTo>
                    <a:pt x="11701" y="4909"/>
                    <a:pt x="12076" y="3738"/>
                    <a:pt x="11991" y="2392"/>
                  </a:cubicBezTo>
                  <a:cubicBezTo>
                    <a:pt x="11947" y="1712"/>
                    <a:pt x="11716" y="1092"/>
                    <a:pt x="11208" y="597"/>
                  </a:cubicBezTo>
                  <a:cubicBezTo>
                    <a:pt x="10824" y="226"/>
                    <a:pt x="10224" y="1"/>
                    <a:pt x="96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4" name="Google Shape;9604;p46"/>
            <p:cNvSpPr/>
            <p:nvPr/>
          </p:nvSpPr>
          <p:spPr>
            <a:xfrm>
              <a:off x="6189800" y="2634041"/>
              <a:ext cx="494091" cy="608147"/>
            </a:xfrm>
            <a:custGeom>
              <a:avLst/>
              <a:gdLst/>
              <a:ahLst/>
              <a:cxnLst/>
              <a:rect l="l" t="t" r="r" b="b"/>
              <a:pathLst>
                <a:path w="12160" h="14967" extrusionOk="0">
                  <a:moveTo>
                    <a:pt x="2435" y="1"/>
                  </a:moveTo>
                  <a:cubicBezTo>
                    <a:pt x="2374" y="1"/>
                    <a:pt x="2312" y="4"/>
                    <a:pt x="2249" y="11"/>
                  </a:cubicBezTo>
                  <a:cubicBezTo>
                    <a:pt x="1274" y="115"/>
                    <a:pt x="655" y="668"/>
                    <a:pt x="345" y="1568"/>
                  </a:cubicBezTo>
                  <a:cubicBezTo>
                    <a:pt x="0" y="2567"/>
                    <a:pt x="67" y="3581"/>
                    <a:pt x="526" y="4510"/>
                  </a:cubicBezTo>
                  <a:cubicBezTo>
                    <a:pt x="1161" y="5798"/>
                    <a:pt x="2271" y="6587"/>
                    <a:pt x="3634" y="6947"/>
                  </a:cubicBezTo>
                  <a:cubicBezTo>
                    <a:pt x="4470" y="7167"/>
                    <a:pt x="5350" y="7212"/>
                    <a:pt x="6210" y="7345"/>
                  </a:cubicBezTo>
                  <a:cubicBezTo>
                    <a:pt x="6300" y="7357"/>
                    <a:pt x="6381" y="7441"/>
                    <a:pt x="6466" y="7492"/>
                  </a:cubicBezTo>
                  <a:cubicBezTo>
                    <a:pt x="6383" y="7533"/>
                    <a:pt x="6303" y="7600"/>
                    <a:pt x="6217" y="7611"/>
                  </a:cubicBezTo>
                  <a:cubicBezTo>
                    <a:pt x="5690" y="7681"/>
                    <a:pt x="5162" y="7739"/>
                    <a:pt x="4633" y="7795"/>
                  </a:cubicBezTo>
                  <a:cubicBezTo>
                    <a:pt x="3422" y="7923"/>
                    <a:pt x="2383" y="8410"/>
                    <a:pt x="1464" y="9207"/>
                  </a:cubicBezTo>
                  <a:cubicBezTo>
                    <a:pt x="422" y="10113"/>
                    <a:pt x="80" y="11272"/>
                    <a:pt x="168" y="12589"/>
                  </a:cubicBezTo>
                  <a:cubicBezTo>
                    <a:pt x="212" y="13270"/>
                    <a:pt x="442" y="13897"/>
                    <a:pt x="965" y="14375"/>
                  </a:cubicBezTo>
                  <a:cubicBezTo>
                    <a:pt x="1380" y="14754"/>
                    <a:pt x="1847" y="14966"/>
                    <a:pt x="2351" y="14966"/>
                  </a:cubicBezTo>
                  <a:cubicBezTo>
                    <a:pt x="2562" y="14966"/>
                    <a:pt x="2780" y="14929"/>
                    <a:pt x="3004" y="14851"/>
                  </a:cubicBezTo>
                  <a:cubicBezTo>
                    <a:pt x="3726" y="14601"/>
                    <a:pt x="4218" y="13792"/>
                    <a:pt x="4217" y="13003"/>
                  </a:cubicBezTo>
                  <a:cubicBezTo>
                    <a:pt x="4214" y="12031"/>
                    <a:pt x="3646" y="11463"/>
                    <a:pt x="2674" y="11463"/>
                  </a:cubicBezTo>
                  <a:cubicBezTo>
                    <a:pt x="2673" y="11463"/>
                    <a:pt x="2672" y="11463"/>
                    <a:pt x="2671" y="11463"/>
                  </a:cubicBezTo>
                  <a:cubicBezTo>
                    <a:pt x="2052" y="11464"/>
                    <a:pt x="1492" y="11990"/>
                    <a:pt x="1462" y="12610"/>
                  </a:cubicBezTo>
                  <a:cubicBezTo>
                    <a:pt x="1456" y="12749"/>
                    <a:pt x="1479" y="12890"/>
                    <a:pt x="1489" y="13031"/>
                  </a:cubicBezTo>
                  <a:cubicBezTo>
                    <a:pt x="1447" y="13040"/>
                    <a:pt x="1405" y="13049"/>
                    <a:pt x="1364" y="13058"/>
                  </a:cubicBezTo>
                  <a:cubicBezTo>
                    <a:pt x="1328" y="12892"/>
                    <a:pt x="1219" y="12699"/>
                    <a:pt x="1269" y="12566"/>
                  </a:cubicBezTo>
                  <a:cubicBezTo>
                    <a:pt x="1390" y="12237"/>
                    <a:pt x="1589" y="11936"/>
                    <a:pt x="1750" y="11621"/>
                  </a:cubicBezTo>
                  <a:cubicBezTo>
                    <a:pt x="1832" y="11462"/>
                    <a:pt x="1946" y="11299"/>
                    <a:pt x="1962" y="11132"/>
                  </a:cubicBezTo>
                  <a:cubicBezTo>
                    <a:pt x="2061" y="10057"/>
                    <a:pt x="2448" y="9169"/>
                    <a:pt x="3512" y="8737"/>
                  </a:cubicBezTo>
                  <a:cubicBezTo>
                    <a:pt x="4140" y="8483"/>
                    <a:pt x="4778" y="8236"/>
                    <a:pt x="5433" y="8080"/>
                  </a:cubicBezTo>
                  <a:cubicBezTo>
                    <a:pt x="5586" y="8044"/>
                    <a:pt x="5746" y="8032"/>
                    <a:pt x="5911" y="8032"/>
                  </a:cubicBezTo>
                  <a:cubicBezTo>
                    <a:pt x="6181" y="8032"/>
                    <a:pt x="6466" y="8063"/>
                    <a:pt x="6761" y="8063"/>
                  </a:cubicBezTo>
                  <a:cubicBezTo>
                    <a:pt x="6695" y="8146"/>
                    <a:pt x="6659" y="8214"/>
                    <a:pt x="6605" y="8257"/>
                  </a:cubicBezTo>
                  <a:cubicBezTo>
                    <a:pt x="5764" y="8946"/>
                    <a:pt x="5738" y="9741"/>
                    <a:pt x="6059" y="10682"/>
                  </a:cubicBezTo>
                  <a:cubicBezTo>
                    <a:pt x="6204" y="11111"/>
                    <a:pt x="6537" y="11392"/>
                    <a:pt x="6994" y="11485"/>
                  </a:cubicBezTo>
                  <a:cubicBezTo>
                    <a:pt x="7045" y="11495"/>
                    <a:pt x="7096" y="11500"/>
                    <a:pt x="7147" y="11500"/>
                  </a:cubicBezTo>
                  <a:cubicBezTo>
                    <a:pt x="7446" y="11500"/>
                    <a:pt x="7748" y="11330"/>
                    <a:pt x="7882" y="11060"/>
                  </a:cubicBezTo>
                  <a:cubicBezTo>
                    <a:pt x="8019" y="10790"/>
                    <a:pt x="8092" y="10503"/>
                    <a:pt x="7872" y="10232"/>
                  </a:cubicBezTo>
                  <a:cubicBezTo>
                    <a:pt x="7733" y="10060"/>
                    <a:pt x="7514" y="9969"/>
                    <a:pt x="7275" y="9969"/>
                  </a:cubicBezTo>
                  <a:cubicBezTo>
                    <a:pt x="7156" y="9969"/>
                    <a:pt x="7032" y="9992"/>
                    <a:pt x="6910" y="10038"/>
                  </a:cubicBezTo>
                  <a:cubicBezTo>
                    <a:pt x="6829" y="10068"/>
                    <a:pt x="6746" y="10089"/>
                    <a:pt x="6662" y="10115"/>
                  </a:cubicBezTo>
                  <a:cubicBezTo>
                    <a:pt x="6534" y="9403"/>
                    <a:pt x="6924" y="8693"/>
                    <a:pt x="7664" y="8252"/>
                  </a:cubicBezTo>
                  <a:cubicBezTo>
                    <a:pt x="7980" y="8063"/>
                    <a:pt x="8276" y="7967"/>
                    <a:pt x="8525" y="7967"/>
                  </a:cubicBezTo>
                  <a:cubicBezTo>
                    <a:pt x="8702" y="7967"/>
                    <a:pt x="8856" y="8016"/>
                    <a:pt x="8977" y="8114"/>
                  </a:cubicBezTo>
                  <a:cubicBezTo>
                    <a:pt x="8825" y="8233"/>
                    <a:pt x="8623" y="8321"/>
                    <a:pt x="8531" y="8474"/>
                  </a:cubicBezTo>
                  <a:cubicBezTo>
                    <a:pt x="8249" y="8948"/>
                    <a:pt x="8412" y="9752"/>
                    <a:pt x="8872" y="10073"/>
                  </a:cubicBezTo>
                  <a:cubicBezTo>
                    <a:pt x="9069" y="10209"/>
                    <a:pt x="9348" y="10290"/>
                    <a:pt x="9591" y="10290"/>
                  </a:cubicBezTo>
                  <a:cubicBezTo>
                    <a:pt x="9600" y="10290"/>
                    <a:pt x="9609" y="10290"/>
                    <a:pt x="9618" y="10290"/>
                  </a:cubicBezTo>
                  <a:cubicBezTo>
                    <a:pt x="9927" y="10282"/>
                    <a:pt x="10071" y="10013"/>
                    <a:pt x="10091" y="9717"/>
                  </a:cubicBezTo>
                  <a:cubicBezTo>
                    <a:pt x="10109" y="9457"/>
                    <a:pt x="10003" y="9241"/>
                    <a:pt x="9752" y="9144"/>
                  </a:cubicBezTo>
                  <a:cubicBezTo>
                    <a:pt x="9674" y="9114"/>
                    <a:pt x="9599" y="9099"/>
                    <a:pt x="9527" y="9099"/>
                  </a:cubicBezTo>
                  <a:cubicBezTo>
                    <a:pt x="9362" y="9099"/>
                    <a:pt x="9215" y="9179"/>
                    <a:pt x="9094" y="9341"/>
                  </a:cubicBezTo>
                  <a:cubicBezTo>
                    <a:pt x="9054" y="9395"/>
                    <a:pt x="8987" y="9429"/>
                    <a:pt x="8933" y="9474"/>
                  </a:cubicBezTo>
                  <a:cubicBezTo>
                    <a:pt x="8902" y="9453"/>
                    <a:pt x="8869" y="9434"/>
                    <a:pt x="8838" y="9414"/>
                  </a:cubicBezTo>
                  <a:cubicBezTo>
                    <a:pt x="8893" y="9297"/>
                    <a:pt x="8938" y="9174"/>
                    <a:pt x="9002" y="9065"/>
                  </a:cubicBezTo>
                  <a:cubicBezTo>
                    <a:pt x="9053" y="8980"/>
                    <a:pt x="9153" y="8921"/>
                    <a:pt x="9188" y="8833"/>
                  </a:cubicBezTo>
                  <a:cubicBezTo>
                    <a:pt x="9360" y="8401"/>
                    <a:pt x="9715" y="8188"/>
                    <a:pt x="10127" y="8071"/>
                  </a:cubicBezTo>
                  <a:cubicBezTo>
                    <a:pt x="10429" y="7986"/>
                    <a:pt x="10749" y="7963"/>
                    <a:pt x="11062" y="7919"/>
                  </a:cubicBezTo>
                  <a:cubicBezTo>
                    <a:pt x="11274" y="7889"/>
                    <a:pt x="11505" y="7914"/>
                    <a:pt x="11697" y="7837"/>
                  </a:cubicBezTo>
                  <a:cubicBezTo>
                    <a:pt x="11873" y="7766"/>
                    <a:pt x="12007" y="7593"/>
                    <a:pt x="12159" y="7465"/>
                  </a:cubicBezTo>
                  <a:cubicBezTo>
                    <a:pt x="12011" y="7345"/>
                    <a:pt x="11879" y="7172"/>
                    <a:pt x="11710" y="7118"/>
                  </a:cubicBezTo>
                  <a:cubicBezTo>
                    <a:pt x="11481" y="7041"/>
                    <a:pt x="11221" y="7035"/>
                    <a:pt x="10973" y="7032"/>
                  </a:cubicBezTo>
                  <a:cubicBezTo>
                    <a:pt x="10042" y="7023"/>
                    <a:pt x="9360" y="6609"/>
                    <a:pt x="8926" y="5790"/>
                  </a:cubicBezTo>
                  <a:cubicBezTo>
                    <a:pt x="8883" y="5709"/>
                    <a:pt x="8892" y="5601"/>
                    <a:pt x="8862" y="5418"/>
                  </a:cubicBezTo>
                  <a:lnTo>
                    <a:pt x="8862" y="5418"/>
                  </a:lnTo>
                  <a:cubicBezTo>
                    <a:pt x="8989" y="5511"/>
                    <a:pt x="9043" y="5534"/>
                    <a:pt x="9070" y="5574"/>
                  </a:cubicBezTo>
                  <a:cubicBezTo>
                    <a:pt x="9196" y="5757"/>
                    <a:pt x="9351" y="5855"/>
                    <a:pt x="9526" y="5855"/>
                  </a:cubicBezTo>
                  <a:cubicBezTo>
                    <a:pt x="9614" y="5855"/>
                    <a:pt x="9707" y="5831"/>
                    <a:pt x="9804" y="5780"/>
                  </a:cubicBezTo>
                  <a:cubicBezTo>
                    <a:pt x="10083" y="5633"/>
                    <a:pt x="10143" y="5372"/>
                    <a:pt x="10064" y="5079"/>
                  </a:cubicBezTo>
                  <a:cubicBezTo>
                    <a:pt x="9988" y="4798"/>
                    <a:pt x="9758" y="4627"/>
                    <a:pt x="9470" y="4627"/>
                  </a:cubicBezTo>
                  <a:cubicBezTo>
                    <a:pt x="9456" y="4627"/>
                    <a:pt x="9442" y="4627"/>
                    <a:pt x="9428" y="4628"/>
                  </a:cubicBezTo>
                  <a:cubicBezTo>
                    <a:pt x="8984" y="4651"/>
                    <a:pt x="8550" y="5067"/>
                    <a:pt x="8443" y="5574"/>
                  </a:cubicBezTo>
                  <a:cubicBezTo>
                    <a:pt x="8320" y="6154"/>
                    <a:pt x="8467" y="6515"/>
                    <a:pt x="8920" y="6756"/>
                  </a:cubicBezTo>
                  <a:cubicBezTo>
                    <a:pt x="8951" y="6773"/>
                    <a:pt x="8963" y="6825"/>
                    <a:pt x="9001" y="6892"/>
                  </a:cubicBezTo>
                  <a:cubicBezTo>
                    <a:pt x="8837" y="6956"/>
                    <a:pt x="8681" y="6983"/>
                    <a:pt x="8533" y="6983"/>
                  </a:cubicBezTo>
                  <a:cubicBezTo>
                    <a:pt x="8177" y="6983"/>
                    <a:pt x="7862" y="6826"/>
                    <a:pt x="7559" y="6629"/>
                  </a:cubicBezTo>
                  <a:cubicBezTo>
                    <a:pt x="6930" y="6219"/>
                    <a:pt x="6585" y="5648"/>
                    <a:pt x="6625" y="4821"/>
                  </a:cubicBezTo>
                  <a:lnTo>
                    <a:pt x="6625" y="4821"/>
                  </a:lnTo>
                  <a:cubicBezTo>
                    <a:pt x="6752" y="4863"/>
                    <a:pt x="6846" y="4890"/>
                    <a:pt x="6934" y="4924"/>
                  </a:cubicBezTo>
                  <a:cubicBezTo>
                    <a:pt x="7040" y="4963"/>
                    <a:pt x="7151" y="4981"/>
                    <a:pt x="7259" y="4981"/>
                  </a:cubicBezTo>
                  <a:cubicBezTo>
                    <a:pt x="7553" y="4981"/>
                    <a:pt x="7830" y="4845"/>
                    <a:pt x="7947" y="4616"/>
                  </a:cubicBezTo>
                  <a:cubicBezTo>
                    <a:pt x="8102" y="4311"/>
                    <a:pt x="7944" y="3828"/>
                    <a:pt x="7614" y="3602"/>
                  </a:cubicBezTo>
                  <a:cubicBezTo>
                    <a:pt x="7467" y="3502"/>
                    <a:pt x="7296" y="3454"/>
                    <a:pt x="7122" y="3454"/>
                  </a:cubicBezTo>
                  <a:cubicBezTo>
                    <a:pt x="6730" y="3454"/>
                    <a:pt x="6322" y="3699"/>
                    <a:pt x="6122" y="4141"/>
                  </a:cubicBezTo>
                  <a:cubicBezTo>
                    <a:pt x="5736" y="4993"/>
                    <a:pt x="5712" y="5945"/>
                    <a:pt x="6549" y="6642"/>
                  </a:cubicBezTo>
                  <a:cubicBezTo>
                    <a:pt x="6626" y="6704"/>
                    <a:pt x="6735" y="6726"/>
                    <a:pt x="6828" y="6766"/>
                  </a:cubicBezTo>
                  <a:cubicBezTo>
                    <a:pt x="6792" y="6824"/>
                    <a:pt x="6757" y="6883"/>
                    <a:pt x="6722" y="6943"/>
                  </a:cubicBezTo>
                  <a:cubicBezTo>
                    <a:pt x="6607" y="6938"/>
                    <a:pt x="6491" y="6937"/>
                    <a:pt x="6375" y="6937"/>
                  </a:cubicBezTo>
                  <a:cubicBezTo>
                    <a:pt x="6333" y="6937"/>
                    <a:pt x="6291" y="6937"/>
                    <a:pt x="6249" y="6937"/>
                  </a:cubicBezTo>
                  <a:cubicBezTo>
                    <a:pt x="5963" y="6937"/>
                    <a:pt x="5678" y="6933"/>
                    <a:pt x="5408" y="6869"/>
                  </a:cubicBezTo>
                  <a:cubicBezTo>
                    <a:pt x="4786" y="6717"/>
                    <a:pt x="4180" y="6484"/>
                    <a:pt x="3583" y="6249"/>
                  </a:cubicBezTo>
                  <a:cubicBezTo>
                    <a:pt x="2462" y="5806"/>
                    <a:pt x="2040" y="4896"/>
                    <a:pt x="1965" y="3759"/>
                  </a:cubicBezTo>
                  <a:cubicBezTo>
                    <a:pt x="1955" y="3621"/>
                    <a:pt x="1878" y="3460"/>
                    <a:pt x="1780" y="3363"/>
                  </a:cubicBezTo>
                  <a:cubicBezTo>
                    <a:pt x="1502" y="3090"/>
                    <a:pt x="1294" y="2786"/>
                    <a:pt x="1265" y="2397"/>
                  </a:cubicBezTo>
                  <a:cubicBezTo>
                    <a:pt x="1253" y="2233"/>
                    <a:pt x="1326" y="2062"/>
                    <a:pt x="1361" y="1895"/>
                  </a:cubicBezTo>
                  <a:cubicBezTo>
                    <a:pt x="1402" y="1907"/>
                    <a:pt x="1443" y="1922"/>
                    <a:pt x="1486" y="1940"/>
                  </a:cubicBezTo>
                  <a:cubicBezTo>
                    <a:pt x="1491" y="1974"/>
                    <a:pt x="1503" y="2007"/>
                    <a:pt x="1500" y="2038"/>
                  </a:cubicBezTo>
                  <a:cubicBezTo>
                    <a:pt x="1429" y="2679"/>
                    <a:pt x="1707" y="3199"/>
                    <a:pt x="2239" y="3416"/>
                  </a:cubicBezTo>
                  <a:cubicBezTo>
                    <a:pt x="2370" y="3469"/>
                    <a:pt x="2529" y="3494"/>
                    <a:pt x="2696" y="3494"/>
                  </a:cubicBezTo>
                  <a:cubicBezTo>
                    <a:pt x="3165" y="3494"/>
                    <a:pt x="3706" y="3298"/>
                    <a:pt x="3914" y="2982"/>
                  </a:cubicBezTo>
                  <a:cubicBezTo>
                    <a:pt x="4353" y="2310"/>
                    <a:pt x="4308" y="1610"/>
                    <a:pt x="3931" y="923"/>
                  </a:cubicBezTo>
                  <a:cubicBezTo>
                    <a:pt x="3608" y="334"/>
                    <a:pt x="3051" y="1"/>
                    <a:pt x="2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5" name="Google Shape;9605;p46"/>
            <p:cNvSpPr/>
            <p:nvPr/>
          </p:nvSpPr>
          <p:spPr>
            <a:xfrm>
              <a:off x="5768916" y="2524289"/>
              <a:ext cx="153469" cy="131324"/>
            </a:xfrm>
            <a:custGeom>
              <a:avLst/>
              <a:gdLst/>
              <a:ahLst/>
              <a:cxnLst/>
              <a:rect l="l" t="t" r="r" b="b"/>
              <a:pathLst>
                <a:path w="3777" h="3232" extrusionOk="0">
                  <a:moveTo>
                    <a:pt x="1222" y="0"/>
                  </a:moveTo>
                  <a:cubicBezTo>
                    <a:pt x="1215" y="0"/>
                    <a:pt x="1209" y="0"/>
                    <a:pt x="1202" y="0"/>
                  </a:cubicBezTo>
                  <a:cubicBezTo>
                    <a:pt x="731" y="11"/>
                    <a:pt x="291" y="388"/>
                    <a:pt x="174" y="880"/>
                  </a:cubicBezTo>
                  <a:cubicBezTo>
                    <a:pt x="1" y="1615"/>
                    <a:pt x="217" y="2177"/>
                    <a:pt x="880" y="2586"/>
                  </a:cubicBezTo>
                  <a:cubicBezTo>
                    <a:pt x="1652" y="3063"/>
                    <a:pt x="2500" y="3232"/>
                    <a:pt x="3424" y="3232"/>
                  </a:cubicBezTo>
                  <a:cubicBezTo>
                    <a:pt x="3540" y="3232"/>
                    <a:pt x="3657" y="3229"/>
                    <a:pt x="3776" y="3224"/>
                  </a:cubicBezTo>
                  <a:cubicBezTo>
                    <a:pt x="3657" y="3116"/>
                    <a:pt x="3560" y="3054"/>
                    <a:pt x="3500" y="2967"/>
                  </a:cubicBezTo>
                  <a:cubicBezTo>
                    <a:pt x="3308" y="2687"/>
                    <a:pt x="3054" y="2590"/>
                    <a:pt x="2716" y="2553"/>
                  </a:cubicBezTo>
                  <a:cubicBezTo>
                    <a:pt x="2157" y="2491"/>
                    <a:pt x="1695" y="2193"/>
                    <a:pt x="1364" y="1734"/>
                  </a:cubicBezTo>
                  <a:cubicBezTo>
                    <a:pt x="1188" y="1489"/>
                    <a:pt x="1085" y="1194"/>
                    <a:pt x="1276" y="915"/>
                  </a:cubicBezTo>
                  <a:cubicBezTo>
                    <a:pt x="1333" y="832"/>
                    <a:pt x="1493" y="748"/>
                    <a:pt x="1589" y="748"/>
                  </a:cubicBezTo>
                  <a:cubicBezTo>
                    <a:pt x="1605" y="748"/>
                    <a:pt x="1620" y="750"/>
                    <a:pt x="1632" y="755"/>
                  </a:cubicBezTo>
                  <a:cubicBezTo>
                    <a:pt x="1774" y="821"/>
                    <a:pt x="1908" y="972"/>
                    <a:pt x="1976" y="1120"/>
                  </a:cubicBezTo>
                  <a:cubicBezTo>
                    <a:pt x="2014" y="1201"/>
                    <a:pt x="1909" y="1347"/>
                    <a:pt x="1869" y="1464"/>
                  </a:cubicBezTo>
                  <a:cubicBezTo>
                    <a:pt x="1826" y="1449"/>
                    <a:pt x="1783" y="1433"/>
                    <a:pt x="1742" y="1416"/>
                  </a:cubicBezTo>
                  <a:cubicBezTo>
                    <a:pt x="1745" y="1350"/>
                    <a:pt x="1769" y="1278"/>
                    <a:pt x="1746" y="1224"/>
                  </a:cubicBezTo>
                  <a:cubicBezTo>
                    <a:pt x="1706" y="1131"/>
                    <a:pt x="1638" y="1050"/>
                    <a:pt x="1582" y="963"/>
                  </a:cubicBezTo>
                  <a:cubicBezTo>
                    <a:pt x="1510" y="1050"/>
                    <a:pt x="1366" y="1148"/>
                    <a:pt x="1380" y="1219"/>
                  </a:cubicBezTo>
                  <a:cubicBezTo>
                    <a:pt x="1411" y="1395"/>
                    <a:pt x="1471" y="1640"/>
                    <a:pt x="1597" y="1703"/>
                  </a:cubicBezTo>
                  <a:cubicBezTo>
                    <a:pt x="1619" y="1714"/>
                    <a:pt x="1648" y="1719"/>
                    <a:pt x="1682" y="1719"/>
                  </a:cubicBezTo>
                  <a:cubicBezTo>
                    <a:pt x="1817" y="1719"/>
                    <a:pt x="2017" y="1636"/>
                    <a:pt x="2077" y="1541"/>
                  </a:cubicBezTo>
                  <a:cubicBezTo>
                    <a:pt x="2196" y="1350"/>
                    <a:pt x="2273" y="1076"/>
                    <a:pt x="2237" y="858"/>
                  </a:cubicBezTo>
                  <a:cubicBezTo>
                    <a:pt x="2156" y="361"/>
                    <a:pt x="1683" y="0"/>
                    <a:pt x="1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6" name="Google Shape;9606;p46"/>
            <p:cNvSpPr/>
            <p:nvPr/>
          </p:nvSpPr>
          <p:spPr>
            <a:xfrm>
              <a:off x="6458145" y="2524167"/>
              <a:ext cx="155622" cy="132340"/>
            </a:xfrm>
            <a:custGeom>
              <a:avLst/>
              <a:gdLst/>
              <a:ahLst/>
              <a:cxnLst/>
              <a:rect l="l" t="t" r="r" b="b"/>
              <a:pathLst>
                <a:path w="3830" h="3257" extrusionOk="0">
                  <a:moveTo>
                    <a:pt x="2493" y="0"/>
                  </a:moveTo>
                  <a:cubicBezTo>
                    <a:pt x="2195" y="0"/>
                    <a:pt x="1898" y="148"/>
                    <a:pt x="1680" y="423"/>
                  </a:cubicBezTo>
                  <a:cubicBezTo>
                    <a:pt x="1382" y="796"/>
                    <a:pt x="1339" y="1250"/>
                    <a:pt x="1618" y="1534"/>
                  </a:cubicBezTo>
                  <a:cubicBezTo>
                    <a:pt x="1716" y="1635"/>
                    <a:pt x="1894" y="1724"/>
                    <a:pt x="2030" y="1724"/>
                  </a:cubicBezTo>
                  <a:cubicBezTo>
                    <a:pt x="2047" y="1724"/>
                    <a:pt x="2063" y="1723"/>
                    <a:pt x="2078" y="1720"/>
                  </a:cubicBezTo>
                  <a:cubicBezTo>
                    <a:pt x="2187" y="1699"/>
                    <a:pt x="2308" y="1482"/>
                    <a:pt x="2326" y="1338"/>
                  </a:cubicBezTo>
                  <a:cubicBezTo>
                    <a:pt x="2342" y="1224"/>
                    <a:pt x="2211" y="1092"/>
                    <a:pt x="2145" y="968"/>
                  </a:cubicBezTo>
                  <a:cubicBezTo>
                    <a:pt x="2091" y="1083"/>
                    <a:pt x="2032" y="1196"/>
                    <a:pt x="1979" y="1312"/>
                  </a:cubicBezTo>
                  <a:cubicBezTo>
                    <a:pt x="1963" y="1350"/>
                    <a:pt x="1962" y="1394"/>
                    <a:pt x="1953" y="1434"/>
                  </a:cubicBezTo>
                  <a:cubicBezTo>
                    <a:pt x="1920" y="1445"/>
                    <a:pt x="1887" y="1457"/>
                    <a:pt x="1855" y="1467"/>
                  </a:cubicBezTo>
                  <a:cubicBezTo>
                    <a:pt x="1810" y="1356"/>
                    <a:pt x="1701" y="1214"/>
                    <a:pt x="1735" y="1135"/>
                  </a:cubicBezTo>
                  <a:cubicBezTo>
                    <a:pt x="1799" y="986"/>
                    <a:pt x="1926" y="820"/>
                    <a:pt x="2068" y="763"/>
                  </a:cubicBezTo>
                  <a:cubicBezTo>
                    <a:pt x="2081" y="757"/>
                    <a:pt x="2096" y="755"/>
                    <a:pt x="2112" y="755"/>
                  </a:cubicBezTo>
                  <a:cubicBezTo>
                    <a:pt x="2214" y="755"/>
                    <a:pt x="2378" y="846"/>
                    <a:pt x="2446" y="934"/>
                  </a:cubicBezTo>
                  <a:cubicBezTo>
                    <a:pt x="2617" y="1150"/>
                    <a:pt x="2536" y="1544"/>
                    <a:pt x="2280" y="1836"/>
                  </a:cubicBezTo>
                  <a:cubicBezTo>
                    <a:pt x="1944" y="2221"/>
                    <a:pt x="1524" y="2539"/>
                    <a:pt x="1013" y="2545"/>
                  </a:cubicBezTo>
                  <a:cubicBezTo>
                    <a:pt x="483" y="2552"/>
                    <a:pt x="295" y="2937"/>
                    <a:pt x="1" y="3256"/>
                  </a:cubicBezTo>
                  <a:cubicBezTo>
                    <a:pt x="654" y="3208"/>
                    <a:pt x="1304" y="3148"/>
                    <a:pt x="1928" y="2991"/>
                  </a:cubicBezTo>
                  <a:cubicBezTo>
                    <a:pt x="2522" y="2841"/>
                    <a:pt x="3076" y="2566"/>
                    <a:pt x="3417" y="2006"/>
                  </a:cubicBezTo>
                  <a:cubicBezTo>
                    <a:pt x="3829" y="1328"/>
                    <a:pt x="3575" y="419"/>
                    <a:pt x="2885" y="90"/>
                  </a:cubicBezTo>
                  <a:cubicBezTo>
                    <a:pt x="2759" y="30"/>
                    <a:pt x="2626" y="0"/>
                    <a:pt x="2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7" name="Google Shape;9607;p46"/>
            <p:cNvSpPr/>
            <p:nvPr/>
          </p:nvSpPr>
          <p:spPr>
            <a:xfrm>
              <a:off x="5767209" y="3219573"/>
              <a:ext cx="153103" cy="131487"/>
            </a:xfrm>
            <a:custGeom>
              <a:avLst/>
              <a:gdLst/>
              <a:ahLst/>
              <a:cxnLst/>
              <a:rect l="l" t="t" r="r" b="b"/>
              <a:pathLst>
                <a:path w="3768" h="3236" extrusionOk="0">
                  <a:moveTo>
                    <a:pt x="3307" y="1"/>
                  </a:moveTo>
                  <a:cubicBezTo>
                    <a:pt x="2466" y="1"/>
                    <a:pt x="1479" y="281"/>
                    <a:pt x="918" y="646"/>
                  </a:cubicBezTo>
                  <a:cubicBezTo>
                    <a:pt x="228" y="1096"/>
                    <a:pt x="0" y="1725"/>
                    <a:pt x="246" y="2487"/>
                  </a:cubicBezTo>
                  <a:cubicBezTo>
                    <a:pt x="383" y="2912"/>
                    <a:pt x="850" y="3236"/>
                    <a:pt x="1290" y="3236"/>
                  </a:cubicBezTo>
                  <a:cubicBezTo>
                    <a:pt x="1331" y="3236"/>
                    <a:pt x="1372" y="3233"/>
                    <a:pt x="1412" y="3227"/>
                  </a:cubicBezTo>
                  <a:cubicBezTo>
                    <a:pt x="1860" y="3162"/>
                    <a:pt x="2301" y="2668"/>
                    <a:pt x="2323" y="2213"/>
                  </a:cubicBezTo>
                  <a:cubicBezTo>
                    <a:pt x="2339" y="1884"/>
                    <a:pt x="2096" y="1528"/>
                    <a:pt x="1826" y="1490"/>
                  </a:cubicBezTo>
                  <a:cubicBezTo>
                    <a:pt x="1800" y="1486"/>
                    <a:pt x="1777" y="1485"/>
                    <a:pt x="1754" y="1485"/>
                  </a:cubicBezTo>
                  <a:cubicBezTo>
                    <a:pt x="1495" y="1485"/>
                    <a:pt x="1437" y="1707"/>
                    <a:pt x="1422" y="1912"/>
                  </a:cubicBezTo>
                  <a:cubicBezTo>
                    <a:pt x="1413" y="2026"/>
                    <a:pt x="1531" y="2251"/>
                    <a:pt x="1589" y="2251"/>
                  </a:cubicBezTo>
                  <a:cubicBezTo>
                    <a:pt x="1589" y="2251"/>
                    <a:pt x="1589" y="2251"/>
                    <a:pt x="1589" y="2251"/>
                  </a:cubicBezTo>
                  <a:cubicBezTo>
                    <a:pt x="1870" y="2247"/>
                    <a:pt x="1765" y="2006"/>
                    <a:pt x="1785" y="1844"/>
                  </a:cubicBezTo>
                  <a:cubicBezTo>
                    <a:pt x="1787" y="1834"/>
                    <a:pt x="1798" y="1825"/>
                    <a:pt x="1804" y="1815"/>
                  </a:cubicBezTo>
                  <a:cubicBezTo>
                    <a:pt x="1840" y="1802"/>
                    <a:pt x="1876" y="1786"/>
                    <a:pt x="1913" y="1773"/>
                  </a:cubicBezTo>
                  <a:cubicBezTo>
                    <a:pt x="1954" y="1891"/>
                    <a:pt x="2059" y="2044"/>
                    <a:pt x="2019" y="2118"/>
                  </a:cubicBezTo>
                  <a:cubicBezTo>
                    <a:pt x="1937" y="2269"/>
                    <a:pt x="1794" y="2418"/>
                    <a:pt x="1640" y="2488"/>
                  </a:cubicBezTo>
                  <a:cubicBezTo>
                    <a:pt x="1632" y="2491"/>
                    <a:pt x="1622" y="2493"/>
                    <a:pt x="1612" y="2493"/>
                  </a:cubicBezTo>
                  <a:cubicBezTo>
                    <a:pt x="1526" y="2493"/>
                    <a:pt x="1363" y="2382"/>
                    <a:pt x="1300" y="2291"/>
                  </a:cubicBezTo>
                  <a:cubicBezTo>
                    <a:pt x="1138" y="2058"/>
                    <a:pt x="1233" y="1659"/>
                    <a:pt x="1509" y="1365"/>
                  </a:cubicBezTo>
                  <a:cubicBezTo>
                    <a:pt x="1908" y="936"/>
                    <a:pt x="2398" y="679"/>
                    <a:pt x="2993" y="643"/>
                  </a:cubicBezTo>
                  <a:cubicBezTo>
                    <a:pt x="3087" y="638"/>
                    <a:pt x="3206" y="625"/>
                    <a:pt x="3270" y="567"/>
                  </a:cubicBezTo>
                  <a:cubicBezTo>
                    <a:pt x="3447" y="403"/>
                    <a:pt x="3601" y="214"/>
                    <a:pt x="3768" y="32"/>
                  </a:cubicBezTo>
                  <a:cubicBezTo>
                    <a:pt x="3622" y="11"/>
                    <a:pt x="3467" y="1"/>
                    <a:pt x="3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8" name="Google Shape;9608;p46"/>
            <p:cNvSpPr/>
            <p:nvPr/>
          </p:nvSpPr>
          <p:spPr>
            <a:xfrm>
              <a:off x="6455220" y="3219614"/>
              <a:ext cx="153997" cy="131406"/>
            </a:xfrm>
            <a:custGeom>
              <a:avLst/>
              <a:gdLst/>
              <a:ahLst/>
              <a:cxnLst/>
              <a:rect l="l" t="t" r="r" b="b"/>
              <a:pathLst>
                <a:path w="3790" h="3234" extrusionOk="0">
                  <a:moveTo>
                    <a:pt x="371" y="1"/>
                  </a:moveTo>
                  <a:cubicBezTo>
                    <a:pt x="249" y="1"/>
                    <a:pt x="125" y="4"/>
                    <a:pt x="1" y="10"/>
                  </a:cubicBezTo>
                  <a:cubicBezTo>
                    <a:pt x="140" y="135"/>
                    <a:pt x="242" y="197"/>
                    <a:pt x="304" y="284"/>
                  </a:cubicBezTo>
                  <a:cubicBezTo>
                    <a:pt x="491" y="553"/>
                    <a:pt x="738" y="639"/>
                    <a:pt x="1063" y="678"/>
                  </a:cubicBezTo>
                  <a:cubicBezTo>
                    <a:pt x="1644" y="749"/>
                    <a:pt x="2124" y="1052"/>
                    <a:pt x="2452" y="1551"/>
                  </a:cubicBezTo>
                  <a:cubicBezTo>
                    <a:pt x="2612" y="1797"/>
                    <a:pt x="2693" y="2085"/>
                    <a:pt x="2491" y="2341"/>
                  </a:cubicBezTo>
                  <a:cubicBezTo>
                    <a:pt x="2434" y="2414"/>
                    <a:pt x="2279" y="2483"/>
                    <a:pt x="2184" y="2483"/>
                  </a:cubicBezTo>
                  <a:cubicBezTo>
                    <a:pt x="2161" y="2483"/>
                    <a:pt x="2141" y="2479"/>
                    <a:pt x="2128" y="2470"/>
                  </a:cubicBezTo>
                  <a:cubicBezTo>
                    <a:pt x="1983" y="2381"/>
                    <a:pt x="1870" y="2212"/>
                    <a:pt x="1798" y="2052"/>
                  </a:cubicBezTo>
                  <a:cubicBezTo>
                    <a:pt x="1771" y="1992"/>
                    <a:pt x="1892" y="1864"/>
                    <a:pt x="1947" y="1767"/>
                  </a:cubicBezTo>
                  <a:cubicBezTo>
                    <a:pt x="1977" y="1781"/>
                    <a:pt x="2005" y="1796"/>
                    <a:pt x="2035" y="1809"/>
                  </a:cubicBezTo>
                  <a:cubicBezTo>
                    <a:pt x="2035" y="1874"/>
                    <a:pt x="2014" y="1949"/>
                    <a:pt x="2040" y="2000"/>
                  </a:cubicBezTo>
                  <a:cubicBezTo>
                    <a:pt x="2088" y="2097"/>
                    <a:pt x="2166" y="2179"/>
                    <a:pt x="2231" y="2267"/>
                  </a:cubicBezTo>
                  <a:cubicBezTo>
                    <a:pt x="2293" y="2184"/>
                    <a:pt x="2418" y="2088"/>
                    <a:pt x="2405" y="2019"/>
                  </a:cubicBezTo>
                  <a:cubicBezTo>
                    <a:pt x="2371" y="1842"/>
                    <a:pt x="2318" y="1596"/>
                    <a:pt x="2192" y="1530"/>
                  </a:cubicBezTo>
                  <a:cubicBezTo>
                    <a:pt x="2169" y="1518"/>
                    <a:pt x="2139" y="1513"/>
                    <a:pt x="2105" y="1513"/>
                  </a:cubicBezTo>
                  <a:cubicBezTo>
                    <a:pt x="1972" y="1513"/>
                    <a:pt x="1775" y="1594"/>
                    <a:pt x="1710" y="1688"/>
                  </a:cubicBezTo>
                  <a:cubicBezTo>
                    <a:pt x="1587" y="1865"/>
                    <a:pt x="1509" y="2128"/>
                    <a:pt x="1536" y="2339"/>
                  </a:cubicBezTo>
                  <a:cubicBezTo>
                    <a:pt x="1598" y="2834"/>
                    <a:pt x="2083" y="3228"/>
                    <a:pt x="2543" y="3234"/>
                  </a:cubicBezTo>
                  <a:cubicBezTo>
                    <a:pt x="2547" y="3234"/>
                    <a:pt x="2551" y="3234"/>
                    <a:pt x="2555" y="3234"/>
                  </a:cubicBezTo>
                  <a:cubicBezTo>
                    <a:pt x="3038" y="3234"/>
                    <a:pt x="3492" y="2858"/>
                    <a:pt x="3610" y="2359"/>
                  </a:cubicBezTo>
                  <a:cubicBezTo>
                    <a:pt x="3790" y="1601"/>
                    <a:pt x="3549" y="1018"/>
                    <a:pt x="2853" y="613"/>
                  </a:cubicBezTo>
                  <a:cubicBezTo>
                    <a:pt x="2095" y="170"/>
                    <a:pt x="1273"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9" name="Google Shape;9609;p46"/>
            <p:cNvSpPr/>
            <p:nvPr/>
          </p:nvSpPr>
          <p:spPr>
            <a:xfrm>
              <a:off x="5881675" y="3195802"/>
              <a:ext cx="146440" cy="144977"/>
            </a:xfrm>
            <a:custGeom>
              <a:avLst/>
              <a:gdLst/>
              <a:ahLst/>
              <a:cxnLst/>
              <a:rect l="l" t="t" r="r" b="b"/>
              <a:pathLst>
                <a:path w="3604" h="3568" extrusionOk="0">
                  <a:moveTo>
                    <a:pt x="3270" y="1"/>
                  </a:moveTo>
                  <a:cubicBezTo>
                    <a:pt x="2989" y="106"/>
                    <a:pt x="2728" y="220"/>
                    <a:pt x="2462" y="297"/>
                  </a:cubicBezTo>
                  <a:cubicBezTo>
                    <a:pt x="2181" y="381"/>
                    <a:pt x="1884" y="415"/>
                    <a:pt x="1606" y="503"/>
                  </a:cubicBezTo>
                  <a:cubicBezTo>
                    <a:pt x="871" y="734"/>
                    <a:pt x="0" y="1742"/>
                    <a:pt x="197" y="2650"/>
                  </a:cubicBezTo>
                  <a:cubicBezTo>
                    <a:pt x="315" y="3196"/>
                    <a:pt x="680" y="3567"/>
                    <a:pt x="1125" y="3567"/>
                  </a:cubicBezTo>
                  <a:cubicBezTo>
                    <a:pt x="1171" y="3567"/>
                    <a:pt x="1218" y="3563"/>
                    <a:pt x="1266" y="3555"/>
                  </a:cubicBezTo>
                  <a:cubicBezTo>
                    <a:pt x="1850" y="3456"/>
                    <a:pt x="2322" y="2818"/>
                    <a:pt x="2176" y="2255"/>
                  </a:cubicBezTo>
                  <a:cubicBezTo>
                    <a:pt x="2127" y="2063"/>
                    <a:pt x="1951" y="1878"/>
                    <a:pt x="1785" y="1752"/>
                  </a:cubicBezTo>
                  <a:cubicBezTo>
                    <a:pt x="1722" y="1703"/>
                    <a:pt x="1656" y="1680"/>
                    <a:pt x="1594" y="1680"/>
                  </a:cubicBezTo>
                  <a:cubicBezTo>
                    <a:pt x="1476" y="1680"/>
                    <a:pt x="1374" y="1766"/>
                    <a:pt x="1342" y="1920"/>
                  </a:cubicBezTo>
                  <a:cubicBezTo>
                    <a:pt x="1307" y="2084"/>
                    <a:pt x="1367" y="2269"/>
                    <a:pt x="1384" y="2445"/>
                  </a:cubicBezTo>
                  <a:cubicBezTo>
                    <a:pt x="1508" y="2359"/>
                    <a:pt x="1632" y="2273"/>
                    <a:pt x="1756" y="2187"/>
                  </a:cubicBezTo>
                  <a:cubicBezTo>
                    <a:pt x="1766" y="2181"/>
                    <a:pt x="1777" y="2181"/>
                    <a:pt x="1828" y="2166"/>
                  </a:cubicBezTo>
                  <a:cubicBezTo>
                    <a:pt x="1840" y="2238"/>
                    <a:pt x="1885" y="2338"/>
                    <a:pt x="1859" y="2364"/>
                  </a:cubicBezTo>
                  <a:cubicBezTo>
                    <a:pt x="1740" y="2476"/>
                    <a:pt x="1589" y="2654"/>
                    <a:pt x="1473" y="2654"/>
                  </a:cubicBezTo>
                  <a:cubicBezTo>
                    <a:pt x="1467" y="2654"/>
                    <a:pt x="1462" y="2654"/>
                    <a:pt x="1457" y="2653"/>
                  </a:cubicBezTo>
                  <a:cubicBezTo>
                    <a:pt x="1317" y="2635"/>
                    <a:pt x="1125" y="2444"/>
                    <a:pt x="1094" y="2297"/>
                  </a:cubicBezTo>
                  <a:cubicBezTo>
                    <a:pt x="1012" y="1915"/>
                    <a:pt x="1209" y="1597"/>
                    <a:pt x="1532" y="1416"/>
                  </a:cubicBezTo>
                  <a:cubicBezTo>
                    <a:pt x="1842" y="1241"/>
                    <a:pt x="2196" y="1145"/>
                    <a:pt x="2530" y="1013"/>
                  </a:cubicBezTo>
                  <a:cubicBezTo>
                    <a:pt x="2878" y="875"/>
                    <a:pt x="3226" y="732"/>
                    <a:pt x="3603" y="580"/>
                  </a:cubicBezTo>
                  <a:cubicBezTo>
                    <a:pt x="3460" y="331"/>
                    <a:pt x="3366" y="168"/>
                    <a:pt x="3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0" name="Google Shape;9610;p46"/>
            <p:cNvSpPr/>
            <p:nvPr/>
          </p:nvSpPr>
          <p:spPr>
            <a:xfrm>
              <a:off x="5880984" y="2534569"/>
              <a:ext cx="145708" cy="143108"/>
            </a:xfrm>
            <a:custGeom>
              <a:avLst/>
              <a:gdLst/>
              <a:ahLst/>
              <a:cxnLst/>
              <a:rect l="l" t="t" r="r" b="b"/>
              <a:pathLst>
                <a:path w="3586" h="3522" extrusionOk="0">
                  <a:moveTo>
                    <a:pt x="1141" y="0"/>
                  </a:moveTo>
                  <a:cubicBezTo>
                    <a:pt x="701" y="0"/>
                    <a:pt x="338" y="351"/>
                    <a:pt x="217" y="883"/>
                  </a:cubicBezTo>
                  <a:cubicBezTo>
                    <a:pt x="1" y="1818"/>
                    <a:pt x="873" y="2830"/>
                    <a:pt x="1619" y="3063"/>
                  </a:cubicBezTo>
                  <a:cubicBezTo>
                    <a:pt x="2166" y="3234"/>
                    <a:pt x="2725" y="3364"/>
                    <a:pt x="3311" y="3522"/>
                  </a:cubicBezTo>
                  <a:cubicBezTo>
                    <a:pt x="3381" y="3399"/>
                    <a:pt x="3476" y="3236"/>
                    <a:pt x="3585" y="3045"/>
                  </a:cubicBezTo>
                  <a:cubicBezTo>
                    <a:pt x="3461" y="2961"/>
                    <a:pt x="3362" y="2864"/>
                    <a:pt x="3241" y="2817"/>
                  </a:cubicBezTo>
                  <a:cubicBezTo>
                    <a:pt x="2926" y="2695"/>
                    <a:pt x="2593" y="2619"/>
                    <a:pt x="2286" y="2481"/>
                  </a:cubicBezTo>
                  <a:cubicBezTo>
                    <a:pt x="1953" y="2331"/>
                    <a:pt x="1608" y="2172"/>
                    <a:pt x="1327" y="1944"/>
                  </a:cubicBezTo>
                  <a:cubicBezTo>
                    <a:pt x="1051" y="1724"/>
                    <a:pt x="1018" y="1311"/>
                    <a:pt x="1168" y="1079"/>
                  </a:cubicBezTo>
                  <a:cubicBezTo>
                    <a:pt x="1249" y="954"/>
                    <a:pt x="1351" y="885"/>
                    <a:pt x="1466" y="885"/>
                  </a:cubicBezTo>
                  <a:cubicBezTo>
                    <a:pt x="1528" y="885"/>
                    <a:pt x="1594" y="905"/>
                    <a:pt x="1663" y="948"/>
                  </a:cubicBezTo>
                  <a:cubicBezTo>
                    <a:pt x="1816" y="1044"/>
                    <a:pt x="1980" y="1172"/>
                    <a:pt x="1803" y="1426"/>
                  </a:cubicBezTo>
                  <a:cubicBezTo>
                    <a:pt x="1758" y="1358"/>
                    <a:pt x="1737" y="1302"/>
                    <a:pt x="1697" y="1275"/>
                  </a:cubicBezTo>
                  <a:cubicBezTo>
                    <a:pt x="1613" y="1213"/>
                    <a:pt x="1520" y="1164"/>
                    <a:pt x="1429" y="1110"/>
                  </a:cubicBezTo>
                  <a:cubicBezTo>
                    <a:pt x="1382" y="1213"/>
                    <a:pt x="1279" y="1329"/>
                    <a:pt x="1297" y="1420"/>
                  </a:cubicBezTo>
                  <a:cubicBezTo>
                    <a:pt x="1328" y="1575"/>
                    <a:pt x="1408" y="1803"/>
                    <a:pt x="1519" y="1838"/>
                  </a:cubicBezTo>
                  <a:cubicBezTo>
                    <a:pt x="1542" y="1845"/>
                    <a:pt x="1567" y="1849"/>
                    <a:pt x="1594" y="1849"/>
                  </a:cubicBezTo>
                  <a:cubicBezTo>
                    <a:pt x="1723" y="1849"/>
                    <a:pt x="1886" y="1771"/>
                    <a:pt x="2002" y="1693"/>
                  </a:cubicBezTo>
                  <a:cubicBezTo>
                    <a:pt x="2100" y="1627"/>
                    <a:pt x="2160" y="1473"/>
                    <a:pt x="2192" y="1347"/>
                  </a:cubicBezTo>
                  <a:cubicBezTo>
                    <a:pt x="2332" y="787"/>
                    <a:pt x="1896" y="137"/>
                    <a:pt x="1314" y="18"/>
                  </a:cubicBezTo>
                  <a:cubicBezTo>
                    <a:pt x="1255" y="6"/>
                    <a:pt x="1198" y="0"/>
                    <a:pt x="1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1" name="Google Shape;9611;p46"/>
            <p:cNvSpPr/>
            <p:nvPr/>
          </p:nvSpPr>
          <p:spPr>
            <a:xfrm>
              <a:off x="6349857" y="2534610"/>
              <a:ext cx="146805" cy="144936"/>
            </a:xfrm>
            <a:custGeom>
              <a:avLst/>
              <a:gdLst/>
              <a:ahLst/>
              <a:cxnLst/>
              <a:rect l="l" t="t" r="r" b="b"/>
              <a:pathLst>
                <a:path w="3613" h="3567" extrusionOk="0">
                  <a:moveTo>
                    <a:pt x="2478" y="0"/>
                  </a:moveTo>
                  <a:cubicBezTo>
                    <a:pt x="2425" y="0"/>
                    <a:pt x="2370" y="5"/>
                    <a:pt x="2315" y="16"/>
                  </a:cubicBezTo>
                  <a:cubicBezTo>
                    <a:pt x="1732" y="128"/>
                    <a:pt x="1296" y="774"/>
                    <a:pt x="1420" y="1338"/>
                  </a:cubicBezTo>
                  <a:cubicBezTo>
                    <a:pt x="1482" y="1620"/>
                    <a:pt x="1644" y="1812"/>
                    <a:pt x="1934" y="1853"/>
                  </a:cubicBezTo>
                  <a:cubicBezTo>
                    <a:pt x="1940" y="1853"/>
                    <a:pt x="1948" y="1854"/>
                    <a:pt x="1955" y="1854"/>
                  </a:cubicBezTo>
                  <a:cubicBezTo>
                    <a:pt x="2047" y="1854"/>
                    <a:pt x="2192" y="1794"/>
                    <a:pt x="2205" y="1741"/>
                  </a:cubicBezTo>
                  <a:cubicBezTo>
                    <a:pt x="2252" y="1550"/>
                    <a:pt x="2242" y="1345"/>
                    <a:pt x="2256" y="1146"/>
                  </a:cubicBezTo>
                  <a:lnTo>
                    <a:pt x="2256" y="1146"/>
                  </a:lnTo>
                  <a:cubicBezTo>
                    <a:pt x="2103" y="1202"/>
                    <a:pt x="1951" y="1257"/>
                    <a:pt x="1751" y="1329"/>
                  </a:cubicBezTo>
                  <a:cubicBezTo>
                    <a:pt x="1677" y="1117"/>
                    <a:pt x="1832" y="981"/>
                    <a:pt x="2042" y="915"/>
                  </a:cubicBezTo>
                  <a:cubicBezTo>
                    <a:pt x="2091" y="899"/>
                    <a:pt x="2135" y="891"/>
                    <a:pt x="2177" y="891"/>
                  </a:cubicBezTo>
                  <a:cubicBezTo>
                    <a:pt x="2361" y="891"/>
                    <a:pt x="2471" y="1038"/>
                    <a:pt x="2510" y="1227"/>
                  </a:cubicBezTo>
                  <a:cubicBezTo>
                    <a:pt x="2593" y="1628"/>
                    <a:pt x="2409" y="1956"/>
                    <a:pt x="2077" y="2146"/>
                  </a:cubicBezTo>
                  <a:cubicBezTo>
                    <a:pt x="1768" y="2324"/>
                    <a:pt x="1414" y="2419"/>
                    <a:pt x="1080" y="2552"/>
                  </a:cubicBezTo>
                  <a:cubicBezTo>
                    <a:pt x="732" y="2690"/>
                    <a:pt x="383" y="2831"/>
                    <a:pt x="1" y="2983"/>
                  </a:cubicBezTo>
                  <a:cubicBezTo>
                    <a:pt x="140" y="3230"/>
                    <a:pt x="233" y="3394"/>
                    <a:pt x="331" y="3566"/>
                  </a:cubicBezTo>
                  <a:cubicBezTo>
                    <a:pt x="619" y="3460"/>
                    <a:pt x="887" y="3342"/>
                    <a:pt x="1166" y="3259"/>
                  </a:cubicBezTo>
                  <a:cubicBezTo>
                    <a:pt x="1446" y="3176"/>
                    <a:pt x="1746" y="3151"/>
                    <a:pt x="2021" y="3056"/>
                  </a:cubicBezTo>
                  <a:cubicBezTo>
                    <a:pt x="2773" y="2796"/>
                    <a:pt x="3612" y="1799"/>
                    <a:pt x="3404" y="892"/>
                  </a:cubicBezTo>
                  <a:cubicBezTo>
                    <a:pt x="3281" y="356"/>
                    <a:pt x="2920" y="0"/>
                    <a:pt x="2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2" name="Google Shape;9612;p46"/>
            <p:cNvSpPr/>
            <p:nvPr/>
          </p:nvSpPr>
          <p:spPr>
            <a:xfrm>
              <a:off x="6350019" y="3197550"/>
              <a:ext cx="146196" cy="143270"/>
            </a:xfrm>
            <a:custGeom>
              <a:avLst/>
              <a:gdLst/>
              <a:ahLst/>
              <a:cxnLst/>
              <a:rect l="l" t="t" r="r" b="b"/>
              <a:pathLst>
                <a:path w="3598" h="3526" extrusionOk="0">
                  <a:moveTo>
                    <a:pt x="302" y="0"/>
                  </a:moveTo>
                  <a:cubicBezTo>
                    <a:pt x="284" y="32"/>
                    <a:pt x="251" y="90"/>
                    <a:pt x="218" y="149"/>
                  </a:cubicBezTo>
                  <a:cubicBezTo>
                    <a:pt x="6" y="521"/>
                    <a:pt x="0" y="542"/>
                    <a:pt x="389" y="715"/>
                  </a:cubicBezTo>
                  <a:cubicBezTo>
                    <a:pt x="698" y="851"/>
                    <a:pt x="1040" y="910"/>
                    <a:pt x="1346" y="1048"/>
                  </a:cubicBezTo>
                  <a:cubicBezTo>
                    <a:pt x="1680" y="1199"/>
                    <a:pt x="2023" y="1362"/>
                    <a:pt x="2299" y="1595"/>
                  </a:cubicBezTo>
                  <a:cubicBezTo>
                    <a:pt x="2537" y="1794"/>
                    <a:pt x="2617" y="2118"/>
                    <a:pt x="2451" y="2432"/>
                  </a:cubicBezTo>
                  <a:cubicBezTo>
                    <a:pt x="2381" y="2566"/>
                    <a:pt x="2276" y="2638"/>
                    <a:pt x="2156" y="2638"/>
                  </a:cubicBezTo>
                  <a:cubicBezTo>
                    <a:pt x="2095" y="2638"/>
                    <a:pt x="2031" y="2620"/>
                    <a:pt x="1965" y="2582"/>
                  </a:cubicBezTo>
                  <a:cubicBezTo>
                    <a:pt x="1803" y="2490"/>
                    <a:pt x="1655" y="2362"/>
                    <a:pt x="1754" y="2173"/>
                  </a:cubicBezTo>
                  <a:lnTo>
                    <a:pt x="1754" y="2173"/>
                  </a:lnTo>
                  <a:cubicBezTo>
                    <a:pt x="1948" y="2262"/>
                    <a:pt x="2090" y="2326"/>
                    <a:pt x="2231" y="2392"/>
                  </a:cubicBezTo>
                  <a:cubicBezTo>
                    <a:pt x="2234" y="2205"/>
                    <a:pt x="2275" y="2006"/>
                    <a:pt x="2226" y="1834"/>
                  </a:cubicBezTo>
                  <a:cubicBezTo>
                    <a:pt x="2204" y="1761"/>
                    <a:pt x="2028" y="1683"/>
                    <a:pt x="1913" y="1683"/>
                  </a:cubicBezTo>
                  <a:cubicBezTo>
                    <a:pt x="1903" y="1683"/>
                    <a:pt x="1894" y="1684"/>
                    <a:pt x="1885" y="1685"/>
                  </a:cubicBezTo>
                  <a:cubicBezTo>
                    <a:pt x="1609" y="1722"/>
                    <a:pt x="1468" y="1931"/>
                    <a:pt x="1412" y="2196"/>
                  </a:cubicBezTo>
                  <a:cubicBezTo>
                    <a:pt x="1294" y="2764"/>
                    <a:pt x="1735" y="3404"/>
                    <a:pt x="2319" y="3511"/>
                  </a:cubicBezTo>
                  <a:cubicBezTo>
                    <a:pt x="2371" y="3521"/>
                    <a:pt x="2422" y="3525"/>
                    <a:pt x="2473" y="3525"/>
                  </a:cubicBezTo>
                  <a:cubicBezTo>
                    <a:pt x="2916" y="3525"/>
                    <a:pt x="3279" y="3164"/>
                    <a:pt x="3400" y="2624"/>
                  </a:cubicBezTo>
                  <a:cubicBezTo>
                    <a:pt x="3598" y="1734"/>
                    <a:pt x="2791" y="739"/>
                    <a:pt x="2038" y="480"/>
                  </a:cubicBezTo>
                  <a:cubicBezTo>
                    <a:pt x="1478" y="288"/>
                    <a:pt x="895" y="161"/>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3" name="Google Shape;9613;p46"/>
            <p:cNvSpPr/>
            <p:nvPr/>
          </p:nvSpPr>
          <p:spPr>
            <a:xfrm>
              <a:off x="5068675" y="2857811"/>
              <a:ext cx="180611" cy="160823"/>
            </a:xfrm>
            <a:custGeom>
              <a:avLst/>
              <a:gdLst/>
              <a:ahLst/>
              <a:cxnLst/>
              <a:rect l="l" t="t" r="r" b="b"/>
              <a:pathLst>
                <a:path w="4445" h="3958" extrusionOk="0">
                  <a:moveTo>
                    <a:pt x="3354" y="0"/>
                  </a:moveTo>
                  <a:cubicBezTo>
                    <a:pt x="3300" y="0"/>
                    <a:pt x="3246" y="2"/>
                    <a:pt x="3193" y="4"/>
                  </a:cubicBezTo>
                  <a:cubicBezTo>
                    <a:pt x="1792" y="78"/>
                    <a:pt x="1010" y="1158"/>
                    <a:pt x="1" y="1972"/>
                  </a:cubicBezTo>
                  <a:cubicBezTo>
                    <a:pt x="620" y="2495"/>
                    <a:pt x="1163" y="3056"/>
                    <a:pt x="1801" y="3467"/>
                  </a:cubicBezTo>
                  <a:cubicBezTo>
                    <a:pt x="2297" y="3788"/>
                    <a:pt x="2838" y="3957"/>
                    <a:pt x="3415" y="3957"/>
                  </a:cubicBezTo>
                  <a:cubicBezTo>
                    <a:pt x="3746" y="3957"/>
                    <a:pt x="4090" y="3901"/>
                    <a:pt x="4445" y="3786"/>
                  </a:cubicBezTo>
                  <a:cubicBezTo>
                    <a:pt x="4073" y="3472"/>
                    <a:pt x="3729" y="3293"/>
                    <a:pt x="3273" y="3291"/>
                  </a:cubicBezTo>
                  <a:cubicBezTo>
                    <a:pt x="2304" y="3286"/>
                    <a:pt x="1511" y="2877"/>
                    <a:pt x="882" y="2134"/>
                  </a:cubicBezTo>
                  <a:cubicBezTo>
                    <a:pt x="747" y="1974"/>
                    <a:pt x="804" y="1900"/>
                    <a:pt x="912" y="1770"/>
                  </a:cubicBezTo>
                  <a:cubicBezTo>
                    <a:pt x="1564" y="989"/>
                    <a:pt x="2408" y="630"/>
                    <a:pt x="3406" y="630"/>
                  </a:cubicBezTo>
                  <a:cubicBezTo>
                    <a:pt x="3409" y="630"/>
                    <a:pt x="3412" y="630"/>
                    <a:pt x="3415" y="630"/>
                  </a:cubicBezTo>
                  <a:cubicBezTo>
                    <a:pt x="3837" y="630"/>
                    <a:pt x="4115" y="406"/>
                    <a:pt x="4396" y="114"/>
                  </a:cubicBezTo>
                  <a:cubicBezTo>
                    <a:pt x="4047" y="54"/>
                    <a:pt x="3699" y="0"/>
                    <a:pt x="33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4" name="Google Shape;9614;p46"/>
            <p:cNvSpPr/>
            <p:nvPr/>
          </p:nvSpPr>
          <p:spPr>
            <a:xfrm>
              <a:off x="7128927" y="2856998"/>
              <a:ext cx="180246" cy="161108"/>
            </a:xfrm>
            <a:custGeom>
              <a:avLst/>
              <a:gdLst/>
              <a:ahLst/>
              <a:cxnLst/>
              <a:rect l="l" t="t" r="r" b="b"/>
              <a:pathLst>
                <a:path w="4436" h="3965" extrusionOk="0">
                  <a:moveTo>
                    <a:pt x="957" y="1"/>
                  </a:moveTo>
                  <a:cubicBezTo>
                    <a:pt x="644" y="1"/>
                    <a:pt x="326" y="53"/>
                    <a:pt x="1" y="171"/>
                  </a:cubicBezTo>
                  <a:cubicBezTo>
                    <a:pt x="354" y="460"/>
                    <a:pt x="674" y="656"/>
                    <a:pt x="1120" y="659"/>
                  </a:cubicBezTo>
                  <a:cubicBezTo>
                    <a:pt x="2071" y="662"/>
                    <a:pt x="2872" y="1027"/>
                    <a:pt x="3501" y="1762"/>
                  </a:cubicBezTo>
                  <a:cubicBezTo>
                    <a:pt x="3650" y="1935"/>
                    <a:pt x="3667" y="2019"/>
                    <a:pt x="3510" y="2203"/>
                  </a:cubicBezTo>
                  <a:cubicBezTo>
                    <a:pt x="2854" y="2965"/>
                    <a:pt x="2022" y="3320"/>
                    <a:pt x="1037" y="3320"/>
                  </a:cubicBezTo>
                  <a:cubicBezTo>
                    <a:pt x="1034" y="3320"/>
                    <a:pt x="1031" y="3320"/>
                    <a:pt x="1028" y="3320"/>
                  </a:cubicBezTo>
                  <a:cubicBezTo>
                    <a:pt x="604" y="3320"/>
                    <a:pt x="329" y="3549"/>
                    <a:pt x="16" y="3791"/>
                  </a:cubicBezTo>
                  <a:cubicBezTo>
                    <a:pt x="308" y="3909"/>
                    <a:pt x="626" y="3964"/>
                    <a:pt x="955" y="3964"/>
                  </a:cubicBezTo>
                  <a:cubicBezTo>
                    <a:pt x="1308" y="3964"/>
                    <a:pt x="1672" y="3900"/>
                    <a:pt x="2027" y="3781"/>
                  </a:cubicBezTo>
                  <a:cubicBezTo>
                    <a:pt x="3017" y="3450"/>
                    <a:pt x="3597" y="2593"/>
                    <a:pt x="4435" y="2001"/>
                  </a:cubicBezTo>
                  <a:cubicBezTo>
                    <a:pt x="3983" y="1602"/>
                    <a:pt x="3561" y="1248"/>
                    <a:pt x="3159" y="871"/>
                  </a:cubicBezTo>
                  <a:cubicBezTo>
                    <a:pt x="2779" y="511"/>
                    <a:pt x="2335" y="277"/>
                    <a:pt x="1842" y="134"/>
                  </a:cubicBezTo>
                  <a:cubicBezTo>
                    <a:pt x="1549" y="48"/>
                    <a:pt x="1255" y="1"/>
                    <a:pt x="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615" name="Google Shape;9615;p46"/>
            <p:cNvGrpSpPr/>
            <p:nvPr/>
          </p:nvGrpSpPr>
          <p:grpSpPr>
            <a:xfrm>
              <a:off x="4866644" y="2663256"/>
              <a:ext cx="2646267" cy="548864"/>
              <a:chOff x="4866644" y="2663256"/>
              <a:chExt cx="2646267" cy="548864"/>
            </a:xfrm>
          </p:grpSpPr>
          <p:sp>
            <p:nvSpPr>
              <p:cNvPr id="9616" name="Google Shape;9616;p46"/>
              <p:cNvSpPr/>
              <p:nvPr/>
            </p:nvSpPr>
            <p:spPr>
              <a:xfrm>
                <a:off x="4903295" y="2986254"/>
                <a:ext cx="165862" cy="192476"/>
              </a:xfrm>
              <a:custGeom>
                <a:avLst/>
                <a:gdLst/>
                <a:ahLst/>
                <a:cxnLst/>
                <a:rect l="l" t="t" r="r" b="b"/>
                <a:pathLst>
                  <a:path w="4082" h="4737" extrusionOk="0">
                    <a:moveTo>
                      <a:pt x="2938" y="0"/>
                    </a:moveTo>
                    <a:cubicBezTo>
                      <a:pt x="2736" y="0"/>
                      <a:pt x="2523" y="15"/>
                      <a:pt x="2304" y="42"/>
                    </a:cubicBezTo>
                    <a:cubicBezTo>
                      <a:pt x="749" y="239"/>
                      <a:pt x="0" y="1575"/>
                      <a:pt x="133" y="2935"/>
                    </a:cubicBezTo>
                    <a:cubicBezTo>
                      <a:pt x="192" y="3541"/>
                      <a:pt x="453" y="4066"/>
                      <a:pt x="914" y="4468"/>
                    </a:cubicBezTo>
                    <a:cubicBezTo>
                      <a:pt x="1055" y="4591"/>
                      <a:pt x="1254" y="4648"/>
                      <a:pt x="1427" y="4736"/>
                    </a:cubicBezTo>
                    <a:cubicBezTo>
                      <a:pt x="1452" y="4696"/>
                      <a:pt x="1477" y="4658"/>
                      <a:pt x="1502" y="4617"/>
                    </a:cubicBezTo>
                    <a:cubicBezTo>
                      <a:pt x="1422" y="4531"/>
                      <a:pt x="1358" y="4420"/>
                      <a:pt x="1263" y="4362"/>
                    </a:cubicBezTo>
                    <a:cubicBezTo>
                      <a:pt x="277" y="3763"/>
                      <a:pt x="154" y="1995"/>
                      <a:pt x="1271" y="1098"/>
                    </a:cubicBezTo>
                    <a:cubicBezTo>
                      <a:pt x="1988" y="522"/>
                      <a:pt x="2784" y="231"/>
                      <a:pt x="3673" y="231"/>
                    </a:cubicBezTo>
                    <a:cubicBezTo>
                      <a:pt x="3807" y="231"/>
                      <a:pt x="3943" y="238"/>
                      <a:pt x="4081" y="251"/>
                    </a:cubicBezTo>
                    <a:cubicBezTo>
                      <a:pt x="3814" y="79"/>
                      <a:pt x="3408" y="0"/>
                      <a:pt x="29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7" name="Google Shape;9617;p46"/>
              <p:cNvSpPr/>
              <p:nvPr/>
            </p:nvSpPr>
            <p:spPr>
              <a:xfrm>
                <a:off x="7295363" y="2986335"/>
                <a:ext cx="172485" cy="189429"/>
              </a:xfrm>
              <a:custGeom>
                <a:avLst/>
                <a:gdLst/>
                <a:ahLst/>
                <a:cxnLst/>
                <a:rect l="l" t="t" r="r" b="b"/>
                <a:pathLst>
                  <a:path w="4245" h="4662" extrusionOk="0">
                    <a:moveTo>
                      <a:pt x="1261" y="1"/>
                    </a:moveTo>
                    <a:cubicBezTo>
                      <a:pt x="1074" y="1"/>
                      <a:pt x="883" y="11"/>
                      <a:pt x="689" y="28"/>
                    </a:cubicBezTo>
                    <a:cubicBezTo>
                      <a:pt x="464" y="49"/>
                      <a:pt x="243" y="126"/>
                      <a:pt x="0" y="182"/>
                    </a:cubicBezTo>
                    <a:cubicBezTo>
                      <a:pt x="44" y="245"/>
                      <a:pt x="49" y="259"/>
                      <a:pt x="52" y="260"/>
                    </a:cubicBezTo>
                    <a:cubicBezTo>
                      <a:pt x="130" y="259"/>
                      <a:pt x="208" y="257"/>
                      <a:pt x="287" y="252"/>
                    </a:cubicBezTo>
                    <a:cubicBezTo>
                      <a:pt x="370" y="247"/>
                      <a:pt x="452" y="244"/>
                      <a:pt x="533" y="244"/>
                    </a:cubicBezTo>
                    <a:cubicBezTo>
                      <a:pt x="1428" y="244"/>
                      <a:pt x="2215" y="562"/>
                      <a:pt x="2910" y="1150"/>
                    </a:cubicBezTo>
                    <a:cubicBezTo>
                      <a:pt x="3940" y="2022"/>
                      <a:pt x="3846" y="3728"/>
                      <a:pt x="2875" y="4347"/>
                    </a:cubicBezTo>
                    <a:cubicBezTo>
                      <a:pt x="2772" y="4412"/>
                      <a:pt x="2702" y="4532"/>
                      <a:pt x="2596" y="4650"/>
                    </a:cubicBezTo>
                    <a:cubicBezTo>
                      <a:pt x="2654" y="4657"/>
                      <a:pt x="2707" y="4661"/>
                      <a:pt x="2755" y="4661"/>
                    </a:cubicBezTo>
                    <a:cubicBezTo>
                      <a:pt x="2973" y="4661"/>
                      <a:pt x="3113" y="4579"/>
                      <a:pt x="3317" y="4369"/>
                    </a:cubicBezTo>
                    <a:cubicBezTo>
                      <a:pt x="4150" y="3518"/>
                      <a:pt x="4245" y="2041"/>
                      <a:pt x="3533" y="1050"/>
                    </a:cubicBezTo>
                    <a:cubicBezTo>
                      <a:pt x="2945" y="229"/>
                      <a:pt x="2143" y="1"/>
                      <a:pt x="1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8" name="Google Shape;9618;p46"/>
              <p:cNvSpPr/>
              <p:nvPr/>
            </p:nvSpPr>
            <p:spPr>
              <a:xfrm>
                <a:off x="6367492" y="2663297"/>
                <a:ext cx="841093" cy="374103"/>
              </a:xfrm>
              <a:custGeom>
                <a:avLst/>
                <a:gdLst/>
                <a:ahLst/>
                <a:cxnLst/>
                <a:rect l="l" t="t" r="r" b="b"/>
                <a:pathLst>
                  <a:path w="20700" h="9207" extrusionOk="0">
                    <a:moveTo>
                      <a:pt x="2787" y="0"/>
                    </a:moveTo>
                    <a:cubicBezTo>
                      <a:pt x="2006" y="0"/>
                      <a:pt x="1241" y="127"/>
                      <a:pt x="537" y="357"/>
                    </a:cubicBezTo>
                    <a:cubicBezTo>
                      <a:pt x="1" y="533"/>
                      <a:pt x="6" y="542"/>
                      <a:pt x="47" y="1087"/>
                    </a:cubicBezTo>
                    <a:cubicBezTo>
                      <a:pt x="57" y="1209"/>
                      <a:pt x="48" y="1333"/>
                      <a:pt x="48" y="1480"/>
                    </a:cubicBezTo>
                    <a:cubicBezTo>
                      <a:pt x="461" y="1299"/>
                      <a:pt x="821" y="1101"/>
                      <a:pt x="1202" y="981"/>
                    </a:cubicBezTo>
                    <a:cubicBezTo>
                      <a:pt x="1853" y="775"/>
                      <a:pt x="2486" y="668"/>
                      <a:pt x="3091" y="668"/>
                    </a:cubicBezTo>
                    <a:cubicBezTo>
                      <a:pt x="4522" y="668"/>
                      <a:pt x="5802" y="1268"/>
                      <a:pt x="6822" y="2585"/>
                    </a:cubicBezTo>
                    <a:cubicBezTo>
                      <a:pt x="7196" y="3067"/>
                      <a:pt x="7542" y="3571"/>
                      <a:pt x="7925" y="4048"/>
                    </a:cubicBezTo>
                    <a:cubicBezTo>
                      <a:pt x="8363" y="4592"/>
                      <a:pt x="8820" y="5124"/>
                      <a:pt x="9282" y="5650"/>
                    </a:cubicBezTo>
                    <a:cubicBezTo>
                      <a:pt x="9709" y="6131"/>
                      <a:pt x="10186" y="6570"/>
                      <a:pt x="10581" y="7075"/>
                    </a:cubicBezTo>
                    <a:cubicBezTo>
                      <a:pt x="11597" y="8375"/>
                      <a:pt x="12962" y="8970"/>
                      <a:pt x="14553" y="9158"/>
                    </a:cubicBezTo>
                    <a:cubicBezTo>
                      <a:pt x="14832" y="9191"/>
                      <a:pt x="15103" y="9207"/>
                      <a:pt x="15369" y="9207"/>
                    </a:cubicBezTo>
                    <a:cubicBezTo>
                      <a:pt x="17459" y="9207"/>
                      <a:pt x="19161" y="8216"/>
                      <a:pt x="20699" y="6704"/>
                    </a:cubicBezTo>
                    <a:cubicBezTo>
                      <a:pt x="20041" y="6216"/>
                      <a:pt x="19419" y="5660"/>
                      <a:pt x="18714" y="5243"/>
                    </a:cubicBezTo>
                    <a:cubicBezTo>
                      <a:pt x="17612" y="4591"/>
                      <a:pt x="16492" y="4286"/>
                      <a:pt x="15363" y="4286"/>
                    </a:cubicBezTo>
                    <a:cubicBezTo>
                      <a:pt x="14291" y="4286"/>
                      <a:pt x="13210" y="4562"/>
                      <a:pt x="12129" y="5080"/>
                    </a:cubicBezTo>
                    <a:cubicBezTo>
                      <a:pt x="11658" y="5305"/>
                      <a:pt x="11258" y="5638"/>
                      <a:pt x="10945" y="6109"/>
                    </a:cubicBezTo>
                    <a:cubicBezTo>
                      <a:pt x="11099" y="6265"/>
                      <a:pt x="11248" y="6417"/>
                      <a:pt x="11379" y="6549"/>
                    </a:cubicBezTo>
                    <a:cubicBezTo>
                      <a:pt x="11434" y="6537"/>
                      <a:pt x="11446" y="6538"/>
                      <a:pt x="11454" y="6532"/>
                    </a:cubicBezTo>
                    <a:cubicBezTo>
                      <a:pt x="11595" y="6418"/>
                      <a:pt x="11730" y="6298"/>
                      <a:pt x="11875" y="6191"/>
                    </a:cubicBezTo>
                    <a:cubicBezTo>
                      <a:pt x="12852" y="5466"/>
                      <a:pt x="13909" y="5058"/>
                      <a:pt x="15024" y="5058"/>
                    </a:cubicBezTo>
                    <a:cubicBezTo>
                      <a:pt x="15511" y="5058"/>
                      <a:pt x="16009" y="5136"/>
                      <a:pt x="16516" y="5300"/>
                    </a:cubicBezTo>
                    <a:cubicBezTo>
                      <a:pt x="17425" y="5594"/>
                      <a:pt x="18247" y="6160"/>
                      <a:pt x="19104" y="6611"/>
                    </a:cubicBezTo>
                    <a:cubicBezTo>
                      <a:pt x="19286" y="6708"/>
                      <a:pt x="19228" y="6831"/>
                      <a:pt x="19078" y="6915"/>
                    </a:cubicBezTo>
                    <a:cubicBezTo>
                      <a:pt x="18408" y="7291"/>
                      <a:pt x="17764" y="7726"/>
                      <a:pt x="17061" y="8025"/>
                    </a:cubicBezTo>
                    <a:cubicBezTo>
                      <a:pt x="16382" y="8312"/>
                      <a:pt x="15715" y="8450"/>
                      <a:pt x="15063" y="8450"/>
                    </a:cubicBezTo>
                    <a:cubicBezTo>
                      <a:pt x="13992" y="8450"/>
                      <a:pt x="12962" y="8078"/>
                      <a:pt x="11991" y="7389"/>
                    </a:cubicBezTo>
                    <a:cubicBezTo>
                      <a:pt x="11436" y="6996"/>
                      <a:pt x="10972" y="6465"/>
                      <a:pt x="10496" y="5969"/>
                    </a:cubicBezTo>
                    <a:cubicBezTo>
                      <a:pt x="9669" y="5106"/>
                      <a:pt x="9053" y="4089"/>
                      <a:pt x="8414" y="3086"/>
                    </a:cubicBezTo>
                    <a:cubicBezTo>
                      <a:pt x="7016" y="885"/>
                      <a:pt x="4850" y="0"/>
                      <a:pt x="2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9" name="Google Shape;9619;p46"/>
              <p:cNvSpPr/>
              <p:nvPr/>
            </p:nvSpPr>
            <p:spPr>
              <a:xfrm>
                <a:off x="5554045" y="2663256"/>
                <a:ext cx="460691" cy="548864"/>
              </a:xfrm>
              <a:custGeom>
                <a:avLst/>
                <a:gdLst/>
                <a:ahLst/>
                <a:cxnLst/>
                <a:rect l="l" t="t" r="r" b="b"/>
                <a:pathLst>
                  <a:path w="11338" h="13508" extrusionOk="0">
                    <a:moveTo>
                      <a:pt x="8454" y="0"/>
                    </a:moveTo>
                    <a:cubicBezTo>
                      <a:pt x="6394" y="0"/>
                      <a:pt x="4203" y="881"/>
                      <a:pt x="2795" y="3120"/>
                    </a:cubicBezTo>
                    <a:cubicBezTo>
                      <a:pt x="2155" y="4136"/>
                      <a:pt x="1509" y="5144"/>
                      <a:pt x="691" y="6029"/>
                    </a:cubicBezTo>
                    <a:cubicBezTo>
                      <a:pt x="470" y="6268"/>
                      <a:pt x="247" y="6506"/>
                      <a:pt x="0" y="6771"/>
                    </a:cubicBezTo>
                    <a:cubicBezTo>
                      <a:pt x="1249" y="7924"/>
                      <a:pt x="2109" y="9348"/>
                      <a:pt x="3038" y="10729"/>
                    </a:cubicBezTo>
                    <a:cubicBezTo>
                      <a:pt x="3980" y="12131"/>
                      <a:pt x="5326" y="12990"/>
                      <a:pt x="6984" y="13344"/>
                    </a:cubicBezTo>
                    <a:cubicBezTo>
                      <a:pt x="7492" y="13453"/>
                      <a:pt x="7996" y="13508"/>
                      <a:pt x="8496" y="13508"/>
                    </a:cubicBezTo>
                    <a:cubicBezTo>
                      <a:pt x="9338" y="13508"/>
                      <a:pt x="10168" y="13352"/>
                      <a:pt x="10983" y="13034"/>
                    </a:cubicBezTo>
                    <a:cubicBezTo>
                      <a:pt x="11087" y="12993"/>
                      <a:pt x="11228" y="12869"/>
                      <a:pt x="11230" y="12781"/>
                    </a:cubicBezTo>
                    <a:cubicBezTo>
                      <a:pt x="11238" y="12530"/>
                      <a:pt x="11180" y="12280"/>
                      <a:pt x="11144" y="12003"/>
                    </a:cubicBezTo>
                    <a:cubicBezTo>
                      <a:pt x="11054" y="12056"/>
                      <a:pt x="10987" y="12095"/>
                      <a:pt x="10920" y="12134"/>
                    </a:cubicBezTo>
                    <a:cubicBezTo>
                      <a:pt x="10080" y="12623"/>
                      <a:pt x="9183" y="12861"/>
                      <a:pt x="8305" y="12861"/>
                    </a:cubicBezTo>
                    <a:cubicBezTo>
                      <a:pt x="6853" y="12861"/>
                      <a:pt x="5452" y="12210"/>
                      <a:pt x="4447" y="10965"/>
                    </a:cubicBezTo>
                    <a:cubicBezTo>
                      <a:pt x="4013" y="10429"/>
                      <a:pt x="3606" y="9871"/>
                      <a:pt x="3204" y="9311"/>
                    </a:cubicBezTo>
                    <a:cubicBezTo>
                      <a:pt x="2567" y="8419"/>
                      <a:pt x="1820" y="7640"/>
                      <a:pt x="915" y="7015"/>
                    </a:cubicBezTo>
                    <a:cubicBezTo>
                      <a:pt x="628" y="6818"/>
                      <a:pt x="631" y="6690"/>
                      <a:pt x="926" y="6486"/>
                    </a:cubicBezTo>
                    <a:cubicBezTo>
                      <a:pt x="1810" y="5873"/>
                      <a:pt x="2542" y="5113"/>
                      <a:pt x="3172" y="4244"/>
                    </a:cubicBezTo>
                    <a:cubicBezTo>
                      <a:pt x="3657" y="3576"/>
                      <a:pt x="4139" y="2902"/>
                      <a:pt x="4675" y="2276"/>
                    </a:cubicBezTo>
                    <a:cubicBezTo>
                      <a:pt x="5576" y="1225"/>
                      <a:pt x="6728" y="675"/>
                      <a:pt x="8109" y="675"/>
                    </a:cubicBezTo>
                    <a:cubicBezTo>
                      <a:pt x="8150" y="675"/>
                      <a:pt x="8192" y="675"/>
                      <a:pt x="8234" y="676"/>
                    </a:cubicBezTo>
                    <a:cubicBezTo>
                      <a:pt x="9221" y="699"/>
                      <a:pt x="10163" y="914"/>
                      <a:pt x="11019" y="1432"/>
                    </a:cubicBezTo>
                    <a:cubicBezTo>
                      <a:pt x="11060" y="1457"/>
                      <a:pt x="11113" y="1462"/>
                      <a:pt x="11187" y="1486"/>
                    </a:cubicBezTo>
                    <a:cubicBezTo>
                      <a:pt x="11187" y="1321"/>
                      <a:pt x="11151" y="1172"/>
                      <a:pt x="11193" y="1052"/>
                    </a:cubicBezTo>
                    <a:cubicBezTo>
                      <a:pt x="11338" y="646"/>
                      <a:pt x="11137" y="507"/>
                      <a:pt x="10788" y="387"/>
                    </a:cubicBezTo>
                    <a:cubicBezTo>
                      <a:pt x="10069" y="139"/>
                      <a:pt x="9272" y="0"/>
                      <a:pt x="84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0" name="Google Shape;9620;p46"/>
              <p:cNvSpPr/>
              <p:nvPr/>
            </p:nvSpPr>
            <p:spPr>
              <a:xfrm>
                <a:off x="5169731" y="2837656"/>
                <a:ext cx="396086" cy="200278"/>
              </a:xfrm>
              <a:custGeom>
                <a:avLst/>
                <a:gdLst/>
                <a:ahLst/>
                <a:cxnLst/>
                <a:rect l="l" t="t" r="r" b="b"/>
                <a:pathLst>
                  <a:path w="9748" h="4929" extrusionOk="0">
                    <a:moveTo>
                      <a:pt x="5325" y="1"/>
                    </a:moveTo>
                    <a:cubicBezTo>
                      <a:pt x="3312" y="1"/>
                      <a:pt x="1541" y="960"/>
                      <a:pt x="0" y="2504"/>
                    </a:cubicBezTo>
                    <a:cubicBezTo>
                      <a:pt x="515" y="2896"/>
                      <a:pt x="1016" y="3301"/>
                      <a:pt x="1541" y="3672"/>
                    </a:cubicBezTo>
                    <a:cubicBezTo>
                      <a:pt x="2761" y="4533"/>
                      <a:pt x="4013" y="4928"/>
                      <a:pt x="5290" y="4928"/>
                    </a:cubicBezTo>
                    <a:cubicBezTo>
                      <a:pt x="6377" y="4928"/>
                      <a:pt x="7483" y="4641"/>
                      <a:pt x="8601" y="4111"/>
                    </a:cubicBezTo>
                    <a:cubicBezTo>
                      <a:pt x="9059" y="3893"/>
                      <a:pt x="9448" y="3564"/>
                      <a:pt x="9707" y="3147"/>
                    </a:cubicBezTo>
                    <a:cubicBezTo>
                      <a:pt x="9551" y="2965"/>
                      <a:pt x="9414" y="2805"/>
                      <a:pt x="9272" y="2640"/>
                    </a:cubicBezTo>
                    <a:cubicBezTo>
                      <a:pt x="9125" y="2763"/>
                      <a:pt x="9019" y="2862"/>
                      <a:pt x="8902" y="2951"/>
                    </a:cubicBezTo>
                    <a:cubicBezTo>
                      <a:pt x="7886" y="3731"/>
                      <a:pt x="6797" y="4149"/>
                      <a:pt x="5644" y="4149"/>
                    </a:cubicBezTo>
                    <a:cubicBezTo>
                      <a:pt x="5066" y="4149"/>
                      <a:pt x="4471" y="4044"/>
                      <a:pt x="3861" y="3827"/>
                    </a:cubicBezTo>
                    <a:cubicBezTo>
                      <a:pt x="3211" y="3594"/>
                      <a:pt x="2629" y="3170"/>
                      <a:pt x="2017" y="2831"/>
                    </a:cubicBezTo>
                    <a:cubicBezTo>
                      <a:pt x="1826" y="2725"/>
                      <a:pt x="1638" y="2615"/>
                      <a:pt x="1423" y="2493"/>
                    </a:cubicBezTo>
                    <a:cubicBezTo>
                      <a:pt x="1508" y="2401"/>
                      <a:pt x="1545" y="2340"/>
                      <a:pt x="1595" y="2309"/>
                    </a:cubicBezTo>
                    <a:cubicBezTo>
                      <a:pt x="1983" y="2077"/>
                      <a:pt x="2384" y="1866"/>
                      <a:pt x="2760" y="1618"/>
                    </a:cubicBezTo>
                    <a:cubicBezTo>
                      <a:pt x="3642" y="1037"/>
                      <a:pt x="4619" y="789"/>
                      <a:pt x="5562" y="789"/>
                    </a:cubicBezTo>
                    <a:cubicBezTo>
                      <a:pt x="6971" y="789"/>
                      <a:pt x="8305" y="1343"/>
                      <a:pt x="9136" y="2173"/>
                    </a:cubicBezTo>
                    <a:cubicBezTo>
                      <a:pt x="9172" y="2209"/>
                      <a:pt x="9224" y="2232"/>
                      <a:pt x="9242" y="2243"/>
                    </a:cubicBezTo>
                    <a:cubicBezTo>
                      <a:pt x="9426" y="2091"/>
                      <a:pt x="9588" y="1957"/>
                      <a:pt x="9747" y="1824"/>
                    </a:cubicBezTo>
                    <a:cubicBezTo>
                      <a:pt x="9403" y="1315"/>
                      <a:pt x="8979" y="975"/>
                      <a:pt x="8482" y="745"/>
                    </a:cubicBezTo>
                    <a:cubicBezTo>
                      <a:pt x="7370" y="234"/>
                      <a:pt x="6318" y="1"/>
                      <a:pt x="5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1" name="Google Shape;9621;p46"/>
              <p:cNvSpPr/>
              <p:nvPr/>
            </p:nvSpPr>
            <p:spPr>
              <a:xfrm>
                <a:off x="6367248" y="2950781"/>
                <a:ext cx="431111" cy="261267"/>
              </a:xfrm>
              <a:custGeom>
                <a:avLst/>
                <a:gdLst/>
                <a:ahLst/>
                <a:cxnLst/>
                <a:rect l="l" t="t" r="r" b="b"/>
                <a:pathLst>
                  <a:path w="10610" h="6430" extrusionOk="0">
                    <a:moveTo>
                      <a:pt x="10291" y="0"/>
                    </a:moveTo>
                    <a:cubicBezTo>
                      <a:pt x="9716" y="313"/>
                      <a:pt x="8895" y="1081"/>
                      <a:pt x="8313" y="1858"/>
                    </a:cubicBezTo>
                    <a:cubicBezTo>
                      <a:pt x="7838" y="2490"/>
                      <a:pt x="7371" y="3129"/>
                      <a:pt x="6897" y="3763"/>
                    </a:cubicBezTo>
                    <a:cubicBezTo>
                      <a:pt x="5809" y="5220"/>
                      <a:pt x="4433" y="5767"/>
                      <a:pt x="3073" y="5767"/>
                    </a:cubicBezTo>
                    <a:cubicBezTo>
                      <a:pt x="2223" y="5767"/>
                      <a:pt x="1378" y="5553"/>
                      <a:pt x="615" y="5215"/>
                    </a:cubicBezTo>
                    <a:cubicBezTo>
                      <a:pt x="434" y="5134"/>
                      <a:pt x="264" y="5032"/>
                      <a:pt x="52" y="4921"/>
                    </a:cubicBezTo>
                    <a:lnTo>
                      <a:pt x="52" y="4921"/>
                    </a:lnTo>
                    <a:cubicBezTo>
                      <a:pt x="52" y="5103"/>
                      <a:pt x="64" y="5238"/>
                      <a:pt x="51" y="5372"/>
                    </a:cubicBezTo>
                    <a:cubicBezTo>
                      <a:pt x="5" y="5876"/>
                      <a:pt x="1" y="5882"/>
                      <a:pt x="476" y="6046"/>
                    </a:cubicBezTo>
                    <a:cubicBezTo>
                      <a:pt x="1190" y="6292"/>
                      <a:pt x="1981" y="6430"/>
                      <a:pt x="2793" y="6430"/>
                    </a:cubicBezTo>
                    <a:cubicBezTo>
                      <a:pt x="4867" y="6430"/>
                      <a:pt x="7079" y="5531"/>
                      <a:pt x="8491" y="3237"/>
                    </a:cubicBezTo>
                    <a:cubicBezTo>
                      <a:pt x="9098" y="2252"/>
                      <a:pt x="9732" y="1292"/>
                      <a:pt x="10515" y="437"/>
                    </a:cubicBezTo>
                    <a:cubicBezTo>
                      <a:pt x="10543" y="404"/>
                      <a:pt x="10562" y="363"/>
                      <a:pt x="10609" y="287"/>
                    </a:cubicBezTo>
                    <a:cubicBezTo>
                      <a:pt x="10501" y="189"/>
                      <a:pt x="10393" y="93"/>
                      <a:pt x="10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2" name="Google Shape;9622;p46"/>
              <p:cNvSpPr/>
              <p:nvPr/>
            </p:nvSpPr>
            <p:spPr>
              <a:xfrm>
                <a:off x="4866644" y="2902264"/>
                <a:ext cx="189388" cy="71635"/>
              </a:xfrm>
              <a:custGeom>
                <a:avLst/>
                <a:gdLst/>
                <a:ahLst/>
                <a:cxnLst/>
                <a:rect l="l" t="t" r="r" b="b"/>
                <a:pathLst>
                  <a:path w="4661" h="1763" extrusionOk="0">
                    <a:moveTo>
                      <a:pt x="2777" y="1"/>
                    </a:moveTo>
                    <a:cubicBezTo>
                      <a:pt x="2461" y="1"/>
                      <a:pt x="2139" y="61"/>
                      <a:pt x="1820" y="183"/>
                    </a:cubicBezTo>
                    <a:cubicBezTo>
                      <a:pt x="1171" y="431"/>
                      <a:pt x="520" y="674"/>
                      <a:pt x="0" y="870"/>
                    </a:cubicBezTo>
                    <a:cubicBezTo>
                      <a:pt x="576" y="1087"/>
                      <a:pt x="1277" y="1363"/>
                      <a:pt x="1986" y="1617"/>
                    </a:cubicBezTo>
                    <a:cubicBezTo>
                      <a:pt x="2264" y="1716"/>
                      <a:pt x="2530" y="1762"/>
                      <a:pt x="2786" y="1762"/>
                    </a:cubicBezTo>
                    <a:cubicBezTo>
                      <a:pt x="3456" y="1762"/>
                      <a:pt x="4051" y="1447"/>
                      <a:pt x="4602" y="970"/>
                    </a:cubicBezTo>
                    <a:cubicBezTo>
                      <a:pt x="4637" y="940"/>
                      <a:pt x="4644" y="878"/>
                      <a:pt x="4661" y="841"/>
                    </a:cubicBezTo>
                    <a:cubicBezTo>
                      <a:pt x="4124" y="286"/>
                      <a:pt x="3465" y="1"/>
                      <a:pt x="27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3" name="Google Shape;9623;p46"/>
              <p:cNvSpPr/>
              <p:nvPr/>
            </p:nvSpPr>
            <p:spPr>
              <a:xfrm>
                <a:off x="7321816" y="2901898"/>
                <a:ext cx="191095" cy="71229"/>
              </a:xfrm>
              <a:custGeom>
                <a:avLst/>
                <a:gdLst/>
                <a:ahLst/>
                <a:cxnLst/>
                <a:rect l="l" t="t" r="r" b="b"/>
                <a:pathLst>
                  <a:path w="4703" h="1753" extrusionOk="0">
                    <a:moveTo>
                      <a:pt x="1931" y="1"/>
                    </a:moveTo>
                    <a:cubicBezTo>
                      <a:pt x="1204" y="1"/>
                      <a:pt x="400" y="351"/>
                      <a:pt x="0" y="882"/>
                    </a:cubicBezTo>
                    <a:cubicBezTo>
                      <a:pt x="411" y="1422"/>
                      <a:pt x="1184" y="1753"/>
                      <a:pt x="1926" y="1753"/>
                    </a:cubicBezTo>
                    <a:cubicBezTo>
                      <a:pt x="2180" y="1753"/>
                      <a:pt x="2432" y="1714"/>
                      <a:pt x="2663" y="1631"/>
                    </a:cubicBezTo>
                    <a:cubicBezTo>
                      <a:pt x="3373" y="1377"/>
                      <a:pt x="4074" y="1101"/>
                      <a:pt x="4702" y="863"/>
                    </a:cubicBezTo>
                    <a:cubicBezTo>
                      <a:pt x="4363" y="755"/>
                      <a:pt x="3933" y="629"/>
                      <a:pt x="3506" y="480"/>
                    </a:cubicBezTo>
                    <a:cubicBezTo>
                      <a:pt x="3166" y="360"/>
                      <a:pt x="2843" y="190"/>
                      <a:pt x="2499" y="83"/>
                    </a:cubicBezTo>
                    <a:cubicBezTo>
                      <a:pt x="2322" y="27"/>
                      <a:pt x="2129" y="1"/>
                      <a:pt x="19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4" name="Google Shape;9624;p46"/>
              <p:cNvSpPr/>
              <p:nvPr/>
            </p:nvSpPr>
            <p:spPr>
              <a:xfrm>
                <a:off x="6273262" y="2782191"/>
                <a:ext cx="128074" cy="119297"/>
              </a:xfrm>
              <a:custGeom>
                <a:avLst/>
                <a:gdLst/>
                <a:ahLst/>
                <a:cxnLst/>
                <a:rect l="l" t="t" r="r" b="b"/>
                <a:pathLst>
                  <a:path w="3152" h="2936" extrusionOk="0">
                    <a:moveTo>
                      <a:pt x="145" y="1"/>
                    </a:moveTo>
                    <a:lnTo>
                      <a:pt x="145" y="1"/>
                    </a:lnTo>
                    <a:cubicBezTo>
                      <a:pt x="0" y="1497"/>
                      <a:pt x="1455" y="2936"/>
                      <a:pt x="3041" y="2936"/>
                    </a:cubicBezTo>
                    <a:cubicBezTo>
                      <a:pt x="3077" y="2936"/>
                      <a:pt x="3114" y="2935"/>
                      <a:pt x="3151" y="2933"/>
                    </a:cubicBezTo>
                    <a:cubicBezTo>
                      <a:pt x="1951" y="2332"/>
                      <a:pt x="699" y="1766"/>
                      <a:pt x="929" y="42"/>
                    </a:cubicBezTo>
                    <a:cubicBezTo>
                      <a:pt x="673" y="29"/>
                      <a:pt x="418" y="15"/>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5" name="Google Shape;9625;p46"/>
              <p:cNvSpPr/>
              <p:nvPr/>
            </p:nvSpPr>
            <p:spPr>
              <a:xfrm>
                <a:off x="5980293" y="2782151"/>
                <a:ext cx="119703" cy="120313"/>
              </a:xfrm>
              <a:custGeom>
                <a:avLst/>
                <a:gdLst/>
                <a:ahLst/>
                <a:cxnLst/>
                <a:rect l="l" t="t" r="r" b="b"/>
                <a:pathLst>
                  <a:path w="2946" h="2961" extrusionOk="0">
                    <a:moveTo>
                      <a:pt x="2946" y="1"/>
                    </a:moveTo>
                    <a:lnTo>
                      <a:pt x="2946" y="1"/>
                    </a:lnTo>
                    <a:cubicBezTo>
                      <a:pt x="2644" y="16"/>
                      <a:pt x="2390" y="30"/>
                      <a:pt x="2107" y="44"/>
                    </a:cubicBezTo>
                    <a:cubicBezTo>
                      <a:pt x="2283" y="761"/>
                      <a:pt x="2104" y="1402"/>
                      <a:pt x="1570" y="1863"/>
                    </a:cubicBezTo>
                    <a:cubicBezTo>
                      <a:pt x="1069" y="2296"/>
                      <a:pt x="481" y="2630"/>
                      <a:pt x="1" y="2960"/>
                    </a:cubicBezTo>
                    <a:cubicBezTo>
                      <a:pt x="630" y="2790"/>
                      <a:pt x="1378" y="2632"/>
                      <a:pt x="1994" y="2175"/>
                    </a:cubicBezTo>
                    <a:cubicBezTo>
                      <a:pt x="2716" y="1640"/>
                      <a:pt x="2902" y="853"/>
                      <a:pt x="29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6" name="Google Shape;9626;p46"/>
              <p:cNvSpPr/>
              <p:nvPr/>
            </p:nvSpPr>
            <p:spPr>
              <a:xfrm>
                <a:off x="5977570" y="2969391"/>
                <a:ext cx="122791" cy="123604"/>
              </a:xfrm>
              <a:custGeom>
                <a:avLst/>
                <a:gdLst/>
                <a:ahLst/>
                <a:cxnLst/>
                <a:rect l="l" t="t" r="r" b="b"/>
                <a:pathLst>
                  <a:path w="3022" h="3042" extrusionOk="0">
                    <a:moveTo>
                      <a:pt x="12" y="1"/>
                    </a:moveTo>
                    <a:cubicBezTo>
                      <a:pt x="9" y="15"/>
                      <a:pt x="5" y="28"/>
                      <a:pt x="1" y="39"/>
                    </a:cubicBezTo>
                    <a:cubicBezTo>
                      <a:pt x="547" y="413"/>
                      <a:pt x="1130" y="745"/>
                      <a:pt x="1629" y="1172"/>
                    </a:cubicBezTo>
                    <a:cubicBezTo>
                      <a:pt x="2176" y="1640"/>
                      <a:pt x="2341" y="2295"/>
                      <a:pt x="2183" y="3002"/>
                    </a:cubicBezTo>
                    <a:cubicBezTo>
                      <a:pt x="2479" y="3016"/>
                      <a:pt x="2732" y="3027"/>
                      <a:pt x="3022" y="3042"/>
                    </a:cubicBezTo>
                    <a:cubicBezTo>
                      <a:pt x="2948" y="2131"/>
                      <a:pt x="2770" y="1276"/>
                      <a:pt x="1937" y="802"/>
                    </a:cubicBezTo>
                    <a:cubicBezTo>
                      <a:pt x="1337" y="463"/>
                      <a:pt x="657" y="26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7" name="Google Shape;9627;p46"/>
              <p:cNvSpPr/>
              <p:nvPr/>
            </p:nvSpPr>
            <p:spPr>
              <a:xfrm>
                <a:off x="6272977" y="2972886"/>
                <a:ext cx="124742" cy="120150"/>
              </a:xfrm>
              <a:custGeom>
                <a:avLst/>
                <a:gdLst/>
                <a:ahLst/>
                <a:cxnLst/>
                <a:rect l="l" t="t" r="r" b="b"/>
                <a:pathLst>
                  <a:path w="3070" h="2957" extrusionOk="0">
                    <a:moveTo>
                      <a:pt x="3069" y="1"/>
                    </a:moveTo>
                    <a:cubicBezTo>
                      <a:pt x="2441" y="162"/>
                      <a:pt x="1718" y="346"/>
                      <a:pt x="1089" y="765"/>
                    </a:cubicBezTo>
                    <a:cubicBezTo>
                      <a:pt x="467" y="1181"/>
                      <a:pt x="1" y="2340"/>
                      <a:pt x="181" y="2957"/>
                    </a:cubicBezTo>
                    <a:cubicBezTo>
                      <a:pt x="429" y="2942"/>
                      <a:pt x="675" y="2930"/>
                      <a:pt x="963" y="2915"/>
                    </a:cubicBezTo>
                    <a:cubicBezTo>
                      <a:pt x="781" y="2176"/>
                      <a:pt x="978" y="1539"/>
                      <a:pt x="1516" y="1075"/>
                    </a:cubicBezTo>
                    <a:cubicBezTo>
                      <a:pt x="2012" y="650"/>
                      <a:pt x="2592" y="325"/>
                      <a:pt x="3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628" name="Google Shape;9628;p46"/>
            <p:cNvSpPr/>
            <p:nvPr/>
          </p:nvSpPr>
          <p:spPr>
            <a:xfrm>
              <a:off x="7002719" y="2899420"/>
              <a:ext cx="79843" cy="76795"/>
            </a:xfrm>
            <a:custGeom>
              <a:avLst/>
              <a:gdLst/>
              <a:ahLst/>
              <a:cxnLst/>
              <a:rect l="l" t="t" r="r" b="b"/>
              <a:pathLst>
                <a:path w="1965" h="1890" extrusionOk="0">
                  <a:moveTo>
                    <a:pt x="1531" y="0"/>
                  </a:moveTo>
                  <a:cubicBezTo>
                    <a:pt x="1501" y="0"/>
                    <a:pt x="1474" y="6"/>
                    <a:pt x="1451" y="19"/>
                  </a:cubicBezTo>
                  <a:cubicBezTo>
                    <a:pt x="963" y="288"/>
                    <a:pt x="507" y="608"/>
                    <a:pt x="1" y="934"/>
                  </a:cubicBezTo>
                  <a:cubicBezTo>
                    <a:pt x="452" y="1238"/>
                    <a:pt x="850" y="1497"/>
                    <a:pt x="1237" y="1769"/>
                  </a:cubicBezTo>
                  <a:cubicBezTo>
                    <a:pt x="1347" y="1847"/>
                    <a:pt x="1451" y="1889"/>
                    <a:pt x="1554" y="1889"/>
                  </a:cubicBezTo>
                  <a:cubicBezTo>
                    <a:pt x="1688" y="1889"/>
                    <a:pt x="1820" y="1818"/>
                    <a:pt x="1964" y="1661"/>
                  </a:cubicBezTo>
                  <a:cubicBezTo>
                    <a:pt x="1726" y="1492"/>
                    <a:pt x="1510" y="1329"/>
                    <a:pt x="1287" y="1182"/>
                  </a:cubicBezTo>
                  <a:cubicBezTo>
                    <a:pt x="1008" y="999"/>
                    <a:pt x="1010" y="882"/>
                    <a:pt x="1294" y="695"/>
                  </a:cubicBezTo>
                  <a:cubicBezTo>
                    <a:pt x="1521" y="545"/>
                    <a:pt x="1737" y="376"/>
                    <a:pt x="1958" y="215"/>
                  </a:cubicBezTo>
                  <a:cubicBezTo>
                    <a:pt x="1950" y="178"/>
                    <a:pt x="1941" y="140"/>
                    <a:pt x="1932" y="103"/>
                  </a:cubicBezTo>
                  <a:cubicBezTo>
                    <a:pt x="1802" y="77"/>
                    <a:pt x="1645" y="0"/>
                    <a:pt x="15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9" name="Google Shape;9629;p46"/>
            <p:cNvSpPr/>
            <p:nvPr/>
          </p:nvSpPr>
          <p:spPr>
            <a:xfrm>
              <a:off x="5295330" y="2898932"/>
              <a:ext cx="79558" cy="77324"/>
            </a:xfrm>
            <a:custGeom>
              <a:avLst/>
              <a:gdLst/>
              <a:ahLst/>
              <a:cxnLst/>
              <a:rect l="l" t="t" r="r" b="b"/>
              <a:pathLst>
                <a:path w="1958" h="1903" extrusionOk="0">
                  <a:moveTo>
                    <a:pt x="415" y="1"/>
                  </a:moveTo>
                  <a:cubicBezTo>
                    <a:pt x="274" y="1"/>
                    <a:pt x="143" y="83"/>
                    <a:pt x="1" y="231"/>
                  </a:cubicBezTo>
                  <a:cubicBezTo>
                    <a:pt x="236" y="398"/>
                    <a:pt x="449" y="561"/>
                    <a:pt x="674" y="708"/>
                  </a:cubicBezTo>
                  <a:cubicBezTo>
                    <a:pt x="958" y="894"/>
                    <a:pt x="958" y="1011"/>
                    <a:pt x="680" y="1195"/>
                  </a:cubicBezTo>
                  <a:cubicBezTo>
                    <a:pt x="450" y="1347"/>
                    <a:pt x="233" y="1514"/>
                    <a:pt x="6" y="1678"/>
                  </a:cubicBezTo>
                  <a:cubicBezTo>
                    <a:pt x="147" y="1833"/>
                    <a:pt x="279" y="1902"/>
                    <a:pt x="411" y="1902"/>
                  </a:cubicBezTo>
                  <a:cubicBezTo>
                    <a:pt x="515" y="1902"/>
                    <a:pt x="620" y="1859"/>
                    <a:pt x="731" y="1781"/>
                  </a:cubicBezTo>
                  <a:cubicBezTo>
                    <a:pt x="1119" y="1509"/>
                    <a:pt x="1514" y="1250"/>
                    <a:pt x="1957" y="952"/>
                  </a:cubicBezTo>
                  <a:cubicBezTo>
                    <a:pt x="1508" y="651"/>
                    <a:pt x="1099" y="391"/>
                    <a:pt x="705" y="109"/>
                  </a:cubicBezTo>
                  <a:cubicBezTo>
                    <a:pt x="601" y="35"/>
                    <a:pt x="506" y="1"/>
                    <a:pt x="4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0" name="Google Shape;9630;p46"/>
            <p:cNvSpPr/>
            <p:nvPr/>
          </p:nvSpPr>
          <p:spPr>
            <a:xfrm>
              <a:off x="4595738" y="2766222"/>
              <a:ext cx="304378" cy="133600"/>
            </a:xfrm>
            <a:custGeom>
              <a:avLst/>
              <a:gdLst/>
              <a:ahLst/>
              <a:cxnLst/>
              <a:rect l="l" t="t" r="r" b="b"/>
              <a:pathLst>
                <a:path w="7491" h="3288" extrusionOk="0">
                  <a:moveTo>
                    <a:pt x="2075" y="0"/>
                  </a:moveTo>
                  <a:cubicBezTo>
                    <a:pt x="1645" y="0"/>
                    <a:pt x="1231" y="117"/>
                    <a:pt x="883" y="347"/>
                  </a:cubicBezTo>
                  <a:cubicBezTo>
                    <a:pt x="42" y="907"/>
                    <a:pt x="1" y="2087"/>
                    <a:pt x="853" y="2611"/>
                  </a:cubicBezTo>
                  <a:cubicBezTo>
                    <a:pt x="484" y="1856"/>
                    <a:pt x="599" y="1235"/>
                    <a:pt x="1158" y="761"/>
                  </a:cubicBezTo>
                  <a:cubicBezTo>
                    <a:pt x="1384" y="568"/>
                    <a:pt x="1675" y="470"/>
                    <a:pt x="1980" y="470"/>
                  </a:cubicBezTo>
                  <a:cubicBezTo>
                    <a:pt x="2296" y="470"/>
                    <a:pt x="2628" y="575"/>
                    <a:pt x="2920" y="787"/>
                  </a:cubicBezTo>
                  <a:cubicBezTo>
                    <a:pt x="3138" y="947"/>
                    <a:pt x="3330" y="1142"/>
                    <a:pt x="3519" y="1336"/>
                  </a:cubicBezTo>
                  <a:cubicBezTo>
                    <a:pt x="3888" y="1717"/>
                    <a:pt x="4212" y="2154"/>
                    <a:pt x="4620" y="2487"/>
                  </a:cubicBezTo>
                  <a:cubicBezTo>
                    <a:pt x="4979" y="2780"/>
                    <a:pt x="5406" y="3019"/>
                    <a:pt x="5840" y="3183"/>
                  </a:cubicBezTo>
                  <a:cubicBezTo>
                    <a:pt x="6035" y="3256"/>
                    <a:pt x="6231" y="3288"/>
                    <a:pt x="6429" y="3288"/>
                  </a:cubicBezTo>
                  <a:cubicBezTo>
                    <a:pt x="6781" y="3288"/>
                    <a:pt x="7136" y="3187"/>
                    <a:pt x="7491" y="3038"/>
                  </a:cubicBezTo>
                  <a:cubicBezTo>
                    <a:pt x="7438" y="2994"/>
                    <a:pt x="7423" y="2972"/>
                    <a:pt x="7407" y="2970"/>
                  </a:cubicBezTo>
                  <a:cubicBezTo>
                    <a:pt x="7348" y="2962"/>
                    <a:pt x="7288" y="2951"/>
                    <a:pt x="7229" y="2951"/>
                  </a:cubicBezTo>
                  <a:cubicBezTo>
                    <a:pt x="7221" y="2951"/>
                    <a:pt x="7212" y="2951"/>
                    <a:pt x="7203" y="2952"/>
                  </a:cubicBezTo>
                  <a:cubicBezTo>
                    <a:pt x="7154" y="2954"/>
                    <a:pt x="7106" y="2956"/>
                    <a:pt x="7058" y="2956"/>
                  </a:cubicBezTo>
                  <a:cubicBezTo>
                    <a:pt x="6372" y="2956"/>
                    <a:pt x="5802" y="2656"/>
                    <a:pt x="5303" y="2195"/>
                  </a:cubicBezTo>
                  <a:cubicBezTo>
                    <a:pt x="4996" y="1912"/>
                    <a:pt x="4723" y="1593"/>
                    <a:pt x="4427" y="1299"/>
                  </a:cubicBezTo>
                  <a:cubicBezTo>
                    <a:pt x="4148" y="1021"/>
                    <a:pt x="3885" y="715"/>
                    <a:pt x="3565" y="489"/>
                  </a:cubicBezTo>
                  <a:cubicBezTo>
                    <a:pt x="3105" y="162"/>
                    <a:pt x="2580" y="0"/>
                    <a:pt x="20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1" name="Google Shape;9631;p46"/>
            <p:cNvSpPr/>
            <p:nvPr/>
          </p:nvSpPr>
          <p:spPr>
            <a:xfrm>
              <a:off x="7476590" y="2766507"/>
              <a:ext cx="299055" cy="132543"/>
            </a:xfrm>
            <a:custGeom>
              <a:avLst/>
              <a:gdLst/>
              <a:ahLst/>
              <a:cxnLst/>
              <a:rect l="l" t="t" r="r" b="b"/>
              <a:pathLst>
                <a:path w="7360" h="3262" extrusionOk="0">
                  <a:moveTo>
                    <a:pt x="5426" y="0"/>
                  </a:moveTo>
                  <a:cubicBezTo>
                    <a:pt x="4767" y="0"/>
                    <a:pt x="4180" y="251"/>
                    <a:pt x="3664" y="706"/>
                  </a:cubicBezTo>
                  <a:cubicBezTo>
                    <a:pt x="3375" y="959"/>
                    <a:pt x="3137" y="1266"/>
                    <a:pt x="2877" y="1549"/>
                  </a:cubicBezTo>
                  <a:cubicBezTo>
                    <a:pt x="2188" y="2299"/>
                    <a:pt x="1454" y="2961"/>
                    <a:pt x="372" y="2961"/>
                  </a:cubicBezTo>
                  <a:cubicBezTo>
                    <a:pt x="311" y="2961"/>
                    <a:pt x="248" y="2959"/>
                    <a:pt x="185" y="2955"/>
                  </a:cubicBezTo>
                  <a:cubicBezTo>
                    <a:pt x="183" y="2955"/>
                    <a:pt x="181" y="2955"/>
                    <a:pt x="179" y="2955"/>
                  </a:cubicBezTo>
                  <a:cubicBezTo>
                    <a:pt x="142" y="2955"/>
                    <a:pt x="100" y="2973"/>
                    <a:pt x="1" y="2997"/>
                  </a:cubicBezTo>
                  <a:cubicBezTo>
                    <a:pt x="358" y="3175"/>
                    <a:pt x="734" y="3261"/>
                    <a:pt x="1107" y="3261"/>
                  </a:cubicBezTo>
                  <a:cubicBezTo>
                    <a:pt x="1738" y="3261"/>
                    <a:pt x="2358" y="3014"/>
                    <a:pt x="2857" y="2540"/>
                  </a:cubicBezTo>
                  <a:cubicBezTo>
                    <a:pt x="3273" y="2142"/>
                    <a:pt x="3642" y="1694"/>
                    <a:pt x="4048" y="1285"/>
                  </a:cubicBezTo>
                  <a:cubicBezTo>
                    <a:pt x="4270" y="1062"/>
                    <a:pt x="4504" y="833"/>
                    <a:pt x="4773" y="677"/>
                  </a:cubicBezTo>
                  <a:cubicBezTo>
                    <a:pt x="5023" y="531"/>
                    <a:pt x="5286" y="463"/>
                    <a:pt x="5539" y="463"/>
                  </a:cubicBezTo>
                  <a:cubicBezTo>
                    <a:pt x="6155" y="463"/>
                    <a:pt x="6708" y="870"/>
                    <a:pt x="6847" y="1546"/>
                  </a:cubicBezTo>
                  <a:cubicBezTo>
                    <a:pt x="6915" y="1873"/>
                    <a:pt x="6813" y="2233"/>
                    <a:pt x="6791" y="2529"/>
                  </a:cubicBezTo>
                  <a:cubicBezTo>
                    <a:pt x="7155" y="2318"/>
                    <a:pt x="7359" y="1906"/>
                    <a:pt x="7285" y="1424"/>
                  </a:cubicBezTo>
                  <a:cubicBezTo>
                    <a:pt x="7175" y="697"/>
                    <a:pt x="6649" y="170"/>
                    <a:pt x="5894" y="41"/>
                  </a:cubicBezTo>
                  <a:cubicBezTo>
                    <a:pt x="5734" y="14"/>
                    <a:pt x="5578" y="0"/>
                    <a:pt x="5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632" name="Google Shape;9632;p46"/>
            <p:cNvGrpSpPr/>
            <p:nvPr/>
          </p:nvGrpSpPr>
          <p:grpSpPr>
            <a:xfrm>
              <a:off x="7574598" y="2646231"/>
              <a:ext cx="315313" cy="383173"/>
              <a:chOff x="7574598" y="2646231"/>
              <a:chExt cx="315313" cy="383173"/>
            </a:xfrm>
          </p:grpSpPr>
          <p:sp>
            <p:nvSpPr>
              <p:cNvPr id="9633" name="Google Shape;9633;p46"/>
              <p:cNvSpPr/>
              <p:nvPr/>
            </p:nvSpPr>
            <p:spPr>
              <a:xfrm>
                <a:off x="7574598" y="2926197"/>
                <a:ext cx="168991" cy="103207"/>
              </a:xfrm>
              <a:custGeom>
                <a:avLst/>
                <a:gdLst/>
                <a:ahLst/>
                <a:cxnLst/>
                <a:rect l="l" t="t" r="r" b="b"/>
                <a:pathLst>
                  <a:path w="4159" h="2540" extrusionOk="0">
                    <a:moveTo>
                      <a:pt x="67" y="1"/>
                    </a:moveTo>
                    <a:cubicBezTo>
                      <a:pt x="1" y="740"/>
                      <a:pt x="340" y="1278"/>
                      <a:pt x="972" y="1533"/>
                    </a:cubicBezTo>
                    <a:cubicBezTo>
                      <a:pt x="1175" y="1615"/>
                      <a:pt x="1392" y="1721"/>
                      <a:pt x="1541" y="1876"/>
                    </a:cubicBezTo>
                    <a:cubicBezTo>
                      <a:pt x="2011" y="2365"/>
                      <a:pt x="2536" y="2539"/>
                      <a:pt x="3110" y="2539"/>
                    </a:cubicBezTo>
                    <a:cubicBezTo>
                      <a:pt x="3443" y="2539"/>
                      <a:pt x="3793" y="2481"/>
                      <a:pt x="4158" y="2391"/>
                    </a:cubicBezTo>
                    <a:cubicBezTo>
                      <a:pt x="4073" y="2328"/>
                      <a:pt x="4056" y="2309"/>
                      <a:pt x="4036" y="2304"/>
                    </a:cubicBezTo>
                    <a:cubicBezTo>
                      <a:pt x="3982" y="2290"/>
                      <a:pt x="3926" y="2279"/>
                      <a:pt x="3870" y="2273"/>
                    </a:cubicBezTo>
                    <a:cubicBezTo>
                      <a:pt x="3109" y="2203"/>
                      <a:pt x="2504" y="1849"/>
                      <a:pt x="2012" y="1274"/>
                    </a:cubicBezTo>
                    <a:cubicBezTo>
                      <a:pt x="1763" y="983"/>
                      <a:pt x="1508" y="694"/>
                      <a:pt x="1231" y="431"/>
                    </a:cubicBezTo>
                    <a:cubicBezTo>
                      <a:pt x="910" y="124"/>
                      <a:pt x="501" y="28"/>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4" name="Google Shape;9634;p46"/>
              <p:cNvSpPr/>
              <p:nvPr/>
            </p:nvSpPr>
            <p:spPr>
              <a:xfrm>
                <a:off x="7595321" y="2918396"/>
                <a:ext cx="157898" cy="94877"/>
              </a:xfrm>
              <a:custGeom>
                <a:avLst/>
                <a:gdLst/>
                <a:ahLst/>
                <a:cxnLst/>
                <a:rect l="l" t="t" r="r" b="b"/>
                <a:pathLst>
                  <a:path w="3886" h="2335" extrusionOk="0">
                    <a:moveTo>
                      <a:pt x="319" y="1"/>
                    </a:moveTo>
                    <a:cubicBezTo>
                      <a:pt x="216" y="1"/>
                      <a:pt x="110" y="8"/>
                      <a:pt x="1" y="23"/>
                    </a:cubicBezTo>
                    <a:cubicBezTo>
                      <a:pt x="742" y="189"/>
                      <a:pt x="1155" y="733"/>
                      <a:pt x="1536" y="1315"/>
                    </a:cubicBezTo>
                    <a:cubicBezTo>
                      <a:pt x="1584" y="1390"/>
                      <a:pt x="1656" y="1449"/>
                      <a:pt x="1718" y="1515"/>
                    </a:cubicBezTo>
                    <a:cubicBezTo>
                      <a:pt x="2285" y="2108"/>
                      <a:pt x="3010" y="2303"/>
                      <a:pt x="3800" y="2334"/>
                    </a:cubicBezTo>
                    <a:cubicBezTo>
                      <a:pt x="3829" y="2304"/>
                      <a:pt x="3857" y="2274"/>
                      <a:pt x="3886" y="2247"/>
                    </a:cubicBezTo>
                    <a:cubicBezTo>
                      <a:pt x="3654" y="2048"/>
                      <a:pt x="3453" y="1789"/>
                      <a:pt x="3189" y="1668"/>
                    </a:cubicBezTo>
                    <a:cubicBezTo>
                      <a:pt x="2719" y="1452"/>
                      <a:pt x="2332" y="1177"/>
                      <a:pt x="1981" y="786"/>
                    </a:cubicBezTo>
                    <a:cubicBezTo>
                      <a:pt x="1541" y="295"/>
                      <a:pt x="985" y="1"/>
                      <a:pt x="3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5" name="Google Shape;9635;p46"/>
              <p:cNvSpPr/>
              <p:nvPr/>
            </p:nvSpPr>
            <p:spPr>
              <a:xfrm>
                <a:off x="7799181" y="2646231"/>
                <a:ext cx="80818" cy="177320"/>
              </a:xfrm>
              <a:custGeom>
                <a:avLst/>
                <a:gdLst/>
                <a:ahLst/>
                <a:cxnLst/>
                <a:rect l="l" t="t" r="r" b="b"/>
                <a:pathLst>
                  <a:path w="1989" h="4364" extrusionOk="0">
                    <a:moveTo>
                      <a:pt x="182" y="0"/>
                    </a:moveTo>
                    <a:cubicBezTo>
                      <a:pt x="124" y="0"/>
                      <a:pt x="64" y="3"/>
                      <a:pt x="1" y="9"/>
                    </a:cubicBezTo>
                    <a:cubicBezTo>
                      <a:pt x="741" y="594"/>
                      <a:pt x="861" y="1342"/>
                      <a:pt x="765" y="2113"/>
                    </a:cubicBezTo>
                    <a:cubicBezTo>
                      <a:pt x="704" y="2617"/>
                      <a:pt x="459" y="3097"/>
                      <a:pt x="347" y="3601"/>
                    </a:cubicBezTo>
                    <a:cubicBezTo>
                      <a:pt x="296" y="3831"/>
                      <a:pt x="279" y="4215"/>
                      <a:pt x="407" y="4308"/>
                    </a:cubicBezTo>
                    <a:cubicBezTo>
                      <a:pt x="461" y="4347"/>
                      <a:pt x="514" y="4363"/>
                      <a:pt x="566" y="4363"/>
                    </a:cubicBezTo>
                    <a:cubicBezTo>
                      <a:pt x="748" y="4363"/>
                      <a:pt x="913" y="4157"/>
                      <a:pt x="1047" y="4014"/>
                    </a:cubicBezTo>
                    <a:cubicBezTo>
                      <a:pt x="1896" y="3110"/>
                      <a:pt x="1988" y="1568"/>
                      <a:pt x="1259" y="561"/>
                    </a:cubicBezTo>
                    <a:cubicBezTo>
                      <a:pt x="1001" y="204"/>
                      <a:pt x="666"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6" name="Google Shape;9636;p46"/>
              <p:cNvSpPr/>
              <p:nvPr/>
            </p:nvSpPr>
            <p:spPr>
              <a:xfrm>
                <a:off x="7781383" y="2647491"/>
                <a:ext cx="46605" cy="161148"/>
              </a:xfrm>
              <a:custGeom>
                <a:avLst/>
                <a:gdLst/>
                <a:ahLst/>
                <a:cxnLst/>
                <a:rect l="l" t="t" r="r" b="b"/>
                <a:pathLst>
                  <a:path w="1147" h="3966" extrusionOk="0">
                    <a:moveTo>
                      <a:pt x="133" y="0"/>
                    </a:moveTo>
                    <a:lnTo>
                      <a:pt x="133" y="0"/>
                    </a:lnTo>
                    <a:cubicBezTo>
                      <a:pt x="217" y="187"/>
                      <a:pt x="262" y="297"/>
                      <a:pt x="314" y="403"/>
                    </a:cubicBezTo>
                    <a:cubicBezTo>
                      <a:pt x="517" y="823"/>
                      <a:pt x="597" y="1264"/>
                      <a:pt x="480" y="1720"/>
                    </a:cubicBezTo>
                    <a:cubicBezTo>
                      <a:pt x="408" y="2003"/>
                      <a:pt x="293" y="2275"/>
                      <a:pt x="191" y="2550"/>
                    </a:cubicBezTo>
                    <a:cubicBezTo>
                      <a:pt x="1" y="3058"/>
                      <a:pt x="96" y="3512"/>
                      <a:pt x="411" y="3966"/>
                    </a:cubicBezTo>
                    <a:cubicBezTo>
                      <a:pt x="559" y="3594"/>
                      <a:pt x="687" y="3281"/>
                      <a:pt x="810" y="2966"/>
                    </a:cubicBezTo>
                    <a:cubicBezTo>
                      <a:pt x="1095" y="2236"/>
                      <a:pt x="1147" y="1494"/>
                      <a:pt x="892" y="746"/>
                    </a:cubicBezTo>
                    <a:cubicBezTo>
                      <a:pt x="779" y="412"/>
                      <a:pt x="572" y="14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7" name="Google Shape;9637;p46"/>
              <p:cNvSpPr/>
              <p:nvPr/>
            </p:nvSpPr>
            <p:spPr>
              <a:xfrm>
                <a:off x="7729860" y="2860940"/>
                <a:ext cx="160051" cy="98209"/>
              </a:xfrm>
              <a:custGeom>
                <a:avLst/>
                <a:gdLst/>
                <a:ahLst/>
                <a:cxnLst/>
                <a:rect l="l" t="t" r="r" b="b"/>
                <a:pathLst>
                  <a:path w="3939" h="2417" extrusionOk="0">
                    <a:moveTo>
                      <a:pt x="3938" y="1"/>
                    </a:moveTo>
                    <a:cubicBezTo>
                      <a:pt x="3368" y="105"/>
                      <a:pt x="3169" y="515"/>
                      <a:pt x="2958" y="918"/>
                    </a:cubicBezTo>
                    <a:cubicBezTo>
                      <a:pt x="2673" y="1463"/>
                      <a:pt x="2307" y="1718"/>
                      <a:pt x="1784" y="1718"/>
                    </a:cubicBezTo>
                    <a:cubicBezTo>
                      <a:pt x="1655" y="1718"/>
                      <a:pt x="1516" y="1703"/>
                      <a:pt x="1366" y="1672"/>
                    </a:cubicBezTo>
                    <a:cubicBezTo>
                      <a:pt x="1135" y="1624"/>
                      <a:pt x="911" y="1536"/>
                      <a:pt x="678" y="1493"/>
                    </a:cubicBezTo>
                    <a:cubicBezTo>
                      <a:pt x="473" y="1456"/>
                      <a:pt x="262" y="1455"/>
                      <a:pt x="1" y="1432"/>
                    </a:cubicBezTo>
                    <a:lnTo>
                      <a:pt x="1" y="1432"/>
                    </a:lnTo>
                    <a:cubicBezTo>
                      <a:pt x="93" y="1856"/>
                      <a:pt x="292" y="2083"/>
                      <a:pt x="587" y="2237"/>
                    </a:cubicBezTo>
                    <a:cubicBezTo>
                      <a:pt x="820" y="2359"/>
                      <a:pt x="1121" y="2416"/>
                      <a:pt x="1437" y="2416"/>
                    </a:cubicBezTo>
                    <a:cubicBezTo>
                      <a:pt x="2012" y="2416"/>
                      <a:pt x="2634" y="2227"/>
                      <a:pt x="2974" y="1894"/>
                    </a:cubicBezTo>
                    <a:cubicBezTo>
                      <a:pt x="3500" y="1380"/>
                      <a:pt x="3657" y="682"/>
                      <a:pt x="39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8" name="Google Shape;9638;p46"/>
              <p:cNvSpPr/>
              <p:nvPr/>
            </p:nvSpPr>
            <p:spPr>
              <a:xfrm>
                <a:off x="7740587" y="2853869"/>
                <a:ext cx="140304" cy="70091"/>
              </a:xfrm>
              <a:custGeom>
                <a:avLst/>
                <a:gdLst/>
                <a:ahLst/>
                <a:cxnLst/>
                <a:rect l="l" t="t" r="r" b="b"/>
                <a:pathLst>
                  <a:path w="3453" h="1725" extrusionOk="0">
                    <a:moveTo>
                      <a:pt x="3224" y="0"/>
                    </a:moveTo>
                    <a:cubicBezTo>
                      <a:pt x="2760" y="0"/>
                      <a:pt x="2390" y="227"/>
                      <a:pt x="2117" y="601"/>
                    </a:cubicBezTo>
                    <a:cubicBezTo>
                      <a:pt x="1777" y="1070"/>
                      <a:pt x="1337" y="1235"/>
                      <a:pt x="792" y="1235"/>
                    </a:cubicBezTo>
                    <a:cubicBezTo>
                      <a:pt x="775" y="1235"/>
                      <a:pt x="759" y="1235"/>
                      <a:pt x="742" y="1235"/>
                    </a:cubicBezTo>
                    <a:cubicBezTo>
                      <a:pt x="736" y="1234"/>
                      <a:pt x="730" y="1234"/>
                      <a:pt x="724" y="1234"/>
                    </a:cubicBezTo>
                    <a:cubicBezTo>
                      <a:pt x="484" y="1234"/>
                      <a:pt x="242" y="1294"/>
                      <a:pt x="1" y="1325"/>
                    </a:cubicBezTo>
                    <a:cubicBezTo>
                      <a:pt x="3" y="1355"/>
                      <a:pt x="5" y="1386"/>
                      <a:pt x="7" y="1415"/>
                    </a:cubicBezTo>
                    <a:cubicBezTo>
                      <a:pt x="454" y="1517"/>
                      <a:pt x="897" y="1647"/>
                      <a:pt x="1350" y="1710"/>
                    </a:cubicBezTo>
                    <a:cubicBezTo>
                      <a:pt x="1419" y="1719"/>
                      <a:pt x="1487" y="1724"/>
                      <a:pt x="1552" y="1724"/>
                    </a:cubicBezTo>
                    <a:cubicBezTo>
                      <a:pt x="1972" y="1724"/>
                      <a:pt x="2308" y="1524"/>
                      <a:pt x="2517" y="1097"/>
                    </a:cubicBezTo>
                    <a:cubicBezTo>
                      <a:pt x="2732" y="659"/>
                      <a:pt x="2988" y="252"/>
                      <a:pt x="3452" y="18"/>
                    </a:cubicBezTo>
                    <a:cubicBezTo>
                      <a:pt x="3374" y="6"/>
                      <a:pt x="3298" y="0"/>
                      <a:pt x="32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39" name="Google Shape;9639;p46"/>
            <p:cNvGrpSpPr/>
            <p:nvPr/>
          </p:nvGrpSpPr>
          <p:grpSpPr>
            <a:xfrm>
              <a:off x="4488465" y="2646556"/>
              <a:ext cx="315597" cy="382767"/>
              <a:chOff x="4488465" y="2646556"/>
              <a:chExt cx="315597" cy="382767"/>
            </a:xfrm>
          </p:grpSpPr>
          <p:sp>
            <p:nvSpPr>
              <p:cNvPr id="9640" name="Google Shape;9640;p46"/>
              <p:cNvSpPr/>
              <p:nvPr/>
            </p:nvSpPr>
            <p:spPr>
              <a:xfrm>
                <a:off x="4634056" y="2926157"/>
                <a:ext cx="170006" cy="103166"/>
              </a:xfrm>
              <a:custGeom>
                <a:avLst/>
                <a:gdLst/>
                <a:ahLst/>
                <a:cxnLst/>
                <a:rect l="l" t="t" r="r" b="b"/>
                <a:pathLst>
                  <a:path w="4184" h="2539" extrusionOk="0">
                    <a:moveTo>
                      <a:pt x="4088" y="1"/>
                    </a:moveTo>
                    <a:cubicBezTo>
                      <a:pt x="3654" y="33"/>
                      <a:pt x="3244" y="132"/>
                      <a:pt x="2921" y="442"/>
                    </a:cubicBezTo>
                    <a:cubicBezTo>
                      <a:pt x="2676" y="677"/>
                      <a:pt x="2446" y="925"/>
                      <a:pt x="2231" y="1186"/>
                    </a:cubicBezTo>
                    <a:cubicBezTo>
                      <a:pt x="1721" y="1808"/>
                      <a:pt x="1095" y="2207"/>
                      <a:pt x="279" y="2279"/>
                    </a:cubicBezTo>
                    <a:cubicBezTo>
                      <a:pt x="205" y="2285"/>
                      <a:pt x="133" y="2322"/>
                      <a:pt x="1" y="2363"/>
                    </a:cubicBezTo>
                    <a:cubicBezTo>
                      <a:pt x="362" y="2482"/>
                      <a:pt x="708" y="2539"/>
                      <a:pt x="1029" y="2539"/>
                    </a:cubicBezTo>
                    <a:cubicBezTo>
                      <a:pt x="1611" y="2539"/>
                      <a:pt x="2114" y="2353"/>
                      <a:pt x="2494" y="2010"/>
                    </a:cubicBezTo>
                    <a:cubicBezTo>
                      <a:pt x="2723" y="1804"/>
                      <a:pt x="2994" y="1632"/>
                      <a:pt x="3274" y="1505"/>
                    </a:cubicBezTo>
                    <a:cubicBezTo>
                      <a:pt x="3842" y="1247"/>
                      <a:pt x="4183" y="668"/>
                      <a:pt x="40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1" name="Google Shape;9641;p46"/>
              <p:cNvSpPr/>
              <p:nvPr/>
            </p:nvSpPr>
            <p:spPr>
              <a:xfrm>
                <a:off x="4627067" y="2918396"/>
                <a:ext cx="155541" cy="95527"/>
              </a:xfrm>
              <a:custGeom>
                <a:avLst/>
                <a:gdLst/>
                <a:ahLst/>
                <a:cxnLst/>
                <a:rect l="l" t="t" r="r" b="b"/>
                <a:pathLst>
                  <a:path w="3828" h="2351" extrusionOk="0">
                    <a:moveTo>
                      <a:pt x="3511" y="0"/>
                    </a:moveTo>
                    <a:cubicBezTo>
                      <a:pt x="2843" y="0"/>
                      <a:pt x="2285" y="293"/>
                      <a:pt x="1845" y="784"/>
                    </a:cubicBezTo>
                    <a:cubicBezTo>
                      <a:pt x="1495" y="1174"/>
                      <a:pt x="1119" y="1472"/>
                      <a:pt x="633" y="1658"/>
                    </a:cubicBezTo>
                    <a:cubicBezTo>
                      <a:pt x="326" y="1774"/>
                      <a:pt x="96" y="1997"/>
                      <a:pt x="0" y="2351"/>
                    </a:cubicBezTo>
                    <a:cubicBezTo>
                      <a:pt x="183" y="2326"/>
                      <a:pt x="338" y="2298"/>
                      <a:pt x="493" y="2285"/>
                    </a:cubicBezTo>
                    <a:cubicBezTo>
                      <a:pt x="1234" y="2221"/>
                      <a:pt x="1845" y="1892"/>
                      <a:pt x="2283" y="1310"/>
                    </a:cubicBezTo>
                    <a:cubicBezTo>
                      <a:pt x="2700" y="755"/>
                      <a:pt x="3084" y="191"/>
                      <a:pt x="3827" y="22"/>
                    </a:cubicBezTo>
                    <a:cubicBezTo>
                      <a:pt x="3719" y="7"/>
                      <a:pt x="3614" y="0"/>
                      <a:pt x="3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2" name="Google Shape;9642;p46"/>
              <p:cNvSpPr/>
              <p:nvPr/>
            </p:nvSpPr>
            <p:spPr>
              <a:xfrm>
                <a:off x="4503662" y="2646556"/>
                <a:ext cx="72732" cy="176142"/>
              </a:xfrm>
              <a:custGeom>
                <a:avLst/>
                <a:gdLst/>
                <a:ahLst/>
                <a:cxnLst/>
                <a:rect l="l" t="t" r="r" b="b"/>
                <a:pathLst>
                  <a:path w="1790" h="4335" extrusionOk="0">
                    <a:moveTo>
                      <a:pt x="1625" y="0"/>
                    </a:moveTo>
                    <a:cubicBezTo>
                      <a:pt x="1142" y="0"/>
                      <a:pt x="762" y="204"/>
                      <a:pt x="533" y="655"/>
                    </a:cubicBezTo>
                    <a:cubicBezTo>
                      <a:pt x="343" y="1032"/>
                      <a:pt x="181" y="1449"/>
                      <a:pt x="124" y="1863"/>
                    </a:cubicBezTo>
                    <a:cubicBezTo>
                      <a:pt x="0" y="2770"/>
                      <a:pt x="291" y="3562"/>
                      <a:pt x="988" y="4172"/>
                    </a:cubicBezTo>
                    <a:cubicBezTo>
                      <a:pt x="1100" y="4273"/>
                      <a:pt x="1288" y="4283"/>
                      <a:pt x="1442" y="4335"/>
                    </a:cubicBezTo>
                    <a:cubicBezTo>
                      <a:pt x="1487" y="4168"/>
                      <a:pt x="1590" y="3993"/>
                      <a:pt x="1561" y="3841"/>
                    </a:cubicBezTo>
                    <a:cubicBezTo>
                      <a:pt x="1510" y="3567"/>
                      <a:pt x="1378" y="3310"/>
                      <a:pt x="1288" y="3043"/>
                    </a:cubicBezTo>
                    <a:cubicBezTo>
                      <a:pt x="925" y="1957"/>
                      <a:pt x="882" y="921"/>
                      <a:pt x="1789" y="8"/>
                    </a:cubicBezTo>
                    <a:cubicBezTo>
                      <a:pt x="1733" y="3"/>
                      <a:pt x="1679" y="0"/>
                      <a:pt x="16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3" name="Google Shape;9643;p46"/>
              <p:cNvSpPr/>
              <p:nvPr/>
            </p:nvSpPr>
            <p:spPr>
              <a:xfrm>
                <a:off x="4553439" y="2649644"/>
                <a:ext cx="44127" cy="160539"/>
              </a:xfrm>
              <a:custGeom>
                <a:avLst/>
                <a:gdLst/>
                <a:ahLst/>
                <a:cxnLst/>
                <a:rect l="l" t="t" r="r" b="b"/>
                <a:pathLst>
                  <a:path w="1086" h="3951" extrusionOk="0">
                    <a:moveTo>
                      <a:pt x="885" y="1"/>
                    </a:moveTo>
                    <a:cubicBezTo>
                      <a:pt x="511" y="106"/>
                      <a:pt x="254" y="331"/>
                      <a:pt x="193" y="660"/>
                    </a:cubicBezTo>
                    <a:cubicBezTo>
                      <a:pt x="100" y="1151"/>
                      <a:pt x="0" y="1671"/>
                      <a:pt x="70" y="2155"/>
                    </a:cubicBezTo>
                    <a:cubicBezTo>
                      <a:pt x="155" y="2743"/>
                      <a:pt x="413" y="3308"/>
                      <a:pt x="617" y="3951"/>
                    </a:cubicBezTo>
                    <a:cubicBezTo>
                      <a:pt x="938" y="3511"/>
                      <a:pt x="1086" y="3077"/>
                      <a:pt x="904" y="2639"/>
                    </a:cubicBezTo>
                    <a:cubicBezTo>
                      <a:pt x="538" y="1760"/>
                      <a:pt x="313" y="904"/>
                      <a:pt x="8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4" name="Google Shape;9644;p46"/>
              <p:cNvSpPr/>
              <p:nvPr/>
            </p:nvSpPr>
            <p:spPr>
              <a:xfrm>
                <a:off x="4488465" y="2859802"/>
                <a:ext cx="159483" cy="99103"/>
              </a:xfrm>
              <a:custGeom>
                <a:avLst/>
                <a:gdLst/>
                <a:ahLst/>
                <a:cxnLst/>
                <a:rect l="l" t="t" r="r" b="b"/>
                <a:pathLst>
                  <a:path w="3925" h="2439" extrusionOk="0">
                    <a:moveTo>
                      <a:pt x="59" y="1"/>
                    </a:moveTo>
                    <a:cubicBezTo>
                      <a:pt x="40" y="28"/>
                      <a:pt x="20" y="54"/>
                      <a:pt x="0" y="79"/>
                    </a:cubicBezTo>
                    <a:cubicBezTo>
                      <a:pt x="148" y="443"/>
                      <a:pt x="288" y="810"/>
                      <a:pt x="443" y="1170"/>
                    </a:cubicBezTo>
                    <a:cubicBezTo>
                      <a:pt x="818" y="2035"/>
                      <a:pt x="1469" y="2439"/>
                      <a:pt x="2356" y="2439"/>
                    </a:cubicBezTo>
                    <a:cubicBezTo>
                      <a:pt x="2585" y="2439"/>
                      <a:pt x="2829" y="2412"/>
                      <a:pt x="3089" y="2359"/>
                    </a:cubicBezTo>
                    <a:cubicBezTo>
                      <a:pt x="3513" y="2273"/>
                      <a:pt x="3800" y="1991"/>
                      <a:pt x="3925" y="1490"/>
                    </a:cubicBezTo>
                    <a:cubicBezTo>
                      <a:pt x="3785" y="1490"/>
                      <a:pt x="3662" y="1481"/>
                      <a:pt x="3547" y="1481"/>
                    </a:cubicBezTo>
                    <a:cubicBezTo>
                      <a:pt x="3478" y="1481"/>
                      <a:pt x="3411" y="1484"/>
                      <a:pt x="3346" y="1496"/>
                    </a:cubicBezTo>
                    <a:cubicBezTo>
                      <a:pt x="3082" y="1543"/>
                      <a:pt x="2824" y="1644"/>
                      <a:pt x="2560" y="1698"/>
                    </a:cubicBezTo>
                    <a:cubicBezTo>
                      <a:pt x="2409" y="1729"/>
                      <a:pt x="2270" y="1745"/>
                      <a:pt x="2140" y="1745"/>
                    </a:cubicBezTo>
                    <a:cubicBezTo>
                      <a:pt x="1619" y="1745"/>
                      <a:pt x="1258" y="1489"/>
                      <a:pt x="966" y="947"/>
                    </a:cubicBezTo>
                    <a:cubicBezTo>
                      <a:pt x="855" y="740"/>
                      <a:pt x="745" y="520"/>
                      <a:pt x="586" y="352"/>
                    </a:cubicBezTo>
                    <a:cubicBezTo>
                      <a:pt x="445" y="202"/>
                      <a:pt x="237" y="115"/>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5" name="Google Shape;9645;p46"/>
              <p:cNvSpPr/>
              <p:nvPr/>
            </p:nvSpPr>
            <p:spPr>
              <a:xfrm>
                <a:off x="4495739" y="2853016"/>
                <a:ext cx="141157" cy="70985"/>
              </a:xfrm>
              <a:custGeom>
                <a:avLst/>
                <a:gdLst/>
                <a:ahLst/>
                <a:cxnLst/>
                <a:rect l="l" t="t" r="r" b="b"/>
                <a:pathLst>
                  <a:path w="3474" h="1747" extrusionOk="0">
                    <a:moveTo>
                      <a:pt x="191" y="1"/>
                    </a:moveTo>
                    <a:cubicBezTo>
                      <a:pt x="129" y="1"/>
                      <a:pt x="65" y="4"/>
                      <a:pt x="0" y="11"/>
                    </a:cubicBezTo>
                    <a:cubicBezTo>
                      <a:pt x="623" y="485"/>
                      <a:pt x="623" y="485"/>
                      <a:pt x="951" y="1083"/>
                    </a:cubicBezTo>
                    <a:cubicBezTo>
                      <a:pt x="1201" y="1536"/>
                      <a:pt x="1483" y="1747"/>
                      <a:pt x="1929" y="1747"/>
                    </a:cubicBezTo>
                    <a:cubicBezTo>
                      <a:pt x="2012" y="1747"/>
                      <a:pt x="2102" y="1739"/>
                      <a:pt x="2198" y="1725"/>
                    </a:cubicBezTo>
                    <a:cubicBezTo>
                      <a:pt x="2628" y="1658"/>
                      <a:pt x="3048" y="1532"/>
                      <a:pt x="3474" y="1433"/>
                    </a:cubicBezTo>
                    <a:cubicBezTo>
                      <a:pt x="3294" y="1331"/>
                      <a:pt x="3104" y="1257"/>
                      <a:pt x="2917" y="1257"/>
                    </a:cubicBezTo>
                    <a:cubicBezTo>
                      <a:pt x="2905" y="1257"/>
                      <a:pt x="2893" y="1257"/>
                      <a:pt x="2881" y="1258"/>
                    </a:cubicBezTo>
                    <a:cubicBezTo>
                      <a:pt x="2831" y="1260"/>
                      <a:pt x="2781" y="1261"/>
                      <a:pt x="2733" y="1261"/>
                    </a:cubicBezTo>
                    <a:cubicBezTo>
                      <a:pt x="2147" y="1261"/>
                      <a:pt x="1672" y="1072"/>
                      <a:pt x="1300" y="551"/>
                    </a:cubicBezTo>
                    <a:cubicBezTo>
                      <a:pt x="1042" y="191"/>
                      <a:pt x="664" y="1"/>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646" name="Google Shape;9646;p46"/>
            <p:cNvSpPr/>
            <p:nvPr/>
          </p:nvSpPr>
          <p:spPr>
            <a:xfrm>
              <a:off x="4841044" y="2517300"/>
              <a:ext cx="2695885" cy="841215"/>
            </a:xfrm>
            <a:custGeom>
              <a:avLst/>
              <a:gdLst/>
              <a:ahLst/>
              <a:cxnLst/>
              <a:rect l="l" t="t" r="r" b="b"/>
              <a:pathLst>
                <a:path w="66348" h="20703" extrusionOk="0">
                  <a:moveTo>
                    <a:pt x="24055" y="174"/>
                  </a:moveTo>
                  <a:cubicBezTo>
                    <a:pt x="24515" y="174"/>
                    <a:pt x="24990" y="536"/>
                    <a:pt x="25070" y="1032"/>
                  </a:cubicBezTo>
                  <a:cubicBezTo>
                    <a:pt x="25107" y="1249"/>
                    <a:pt x="25030" y="1525"/>
                    <a:pt x="24911" y="1716"/>
                  </a:cubicBezTo>
                  <a:cubicBezTo>
                    <a:pt x="24851" y="1811"/>
                    <a:pt x="24650" y="1894"/>
                    <a:pt x="24515" y="1894"/>
                  </a:cubicBezTo>
                  <a:cubicBezTo>
                    <a:pt x="24481" y="1894"/>
                    <a:pt x="24452" y="1889"/>
                    <a:pt x="24430" y="1878"/>
                  </a:cubicBezTo>
                  <a:cubicBezTo>
                    <a:pt x="24304" y="1815"/>
                    <a:pt x="24244" y="1569"/>
                    <a:pt x="24214" y="1393"/>
                  </a:cubicBezTo>
                  <a:cubicBezTo>
                    <a:pt x="24201" y="1321"/>
                    <a:pt x="24344" y="1223"/>
                    <a:pt x="24416" y="1138"/>
                  </a:cubicBezTo>
                  <a:cubicBezTo>
                    <a:pt x="24473" y="1225"/>
                    <a:pt x="24540" y="1306"/>
                    <a:pt x="24580" y="1398"/>
                  </a:cubicBezTo>
                  <a:cubicBezTo>
                    <a:pt x="24603" y="1452"/>
                    <a:pt x="24578" y="1526"/>
                    <a:pt x="24576" y="1590"/>
                  </a:cubicBezTo>
                  <a:lnTo>
                    <a:pt x="24704" y="1636"/>
                  </a:lnTo>
                  <a:cubicBezTo>
                    <a:pt x="24744" y="1519"/>
                    <a:pt x="24849" y="1372"/>
                    <a:pt x="24810" y="1294"/>
                  </a:cubicBezTo>
                  <a:cubicBezTo>
                    <a:pt x="24743" y="1147"/>
                    <a:pt x="24609" y="995"/>
                    <a:pt x="24465" y="931"/>
                  </a:cubicBezTo>
                  <a:cubicBezTo>
                    <a:pt x="24452" y="925"/>
                    <a:pt x="24437" y="922"/>
                    <a:pt x="24420" y="922"/>
                  </a:cubicBezTo>
                  <a:cubicBezTo>
                    <a:pt x="24323" y="922"/>
                    <a:pt x="24166" y="1007"/>
                    <a:pt x="24110" y="1089"/>
                  </a:cubicBezTo>
                  <a:cubicBezTo>
                    <a:pt x="23918" y="1370"/>
                    <a:pt x="24021" y="1664"/>
                    <a:pt x="24197" y="1909"/>
                  </a:cubicBezTo>
                  <a:cubicBezTo>
                    <a:pt x="24528" y="2368"/>
                    <a:pt x="24991" y="2666"/>
                    <a:pt x="25549" y="2728"/>
                  </a:cubicBezTo>
                  <a:cubicBezTo>
                    <a:pt x="25888" y="2765"/>
                    <a:pt x="26143" y="2862"/>
                    <a:pt x="26334" y="3142"/>
                  </a:cubicBezTo>
                  <a:cubicBezTo>
                    <a:pt x="26394" y="3229"/>
                    <a:pt x="26490" y="3291"/>
                    <a:pt x="26609" y="3399"/>
                  </a:cubicBezTo>
                  <a:cubicBezTo>
                    <a:pt x="26492" y="3404"/>
                    <a:pt x="26376" y="3407"/>
                    <a:pt x="26261" y="3407"/>
                  </a:cubicBezTo>
                  <a:cubicBezTo>
                    <a:pt x="25336" y="3407"/>
                    <a:pt x="24488" y="3239"/>
                    <a:pt x="23714" y="2761"/>
                  </a:cubicBezTo>
                  <a:cubicBezTo>
                    <a:pt x="23050" y="2352"/>
                    <a:pt x="22834" y="1791"/>
                    <a:pt x="23008" y="1056"/>
                  </a:cubicBezTo>
                  <a:cubicBezTo>
                    <a:pt x="23125" y="562"/>
                    <a:pt x="23564" y="185"/>
                    <a:pt x="24036" y="174"/>
                  </a:cubicBezTo>
                  <a:cubicBezTo>
                    <a:pt x="24043" y="174"/>
                    <a:pt x="24049" y="174"/>
                    <a:pt x="24055" y="174"/>
                  </a:cubicBezTo>
                  <a:close/>
                  <a:moveTo>
                    <a:pt x="42290" y="171"/>
                  </a:moveTo>
                  <a:cubicBezTo>
                    <a:pt x="42422" y="171"/>
                    <a:pt x="42555" y="200"/>
                    <a:pt x="42681" y="260"/>
                  </a:cubicBezTo>
                  <a:cubicBezTo>
                    <a:pt x="43371" y="588"/>
                    <a:pt x="43625" y="1499"/>
                    <a:pt x="43213" y="2176"/>
                  </a:cubicBezTo>
                  <a:cubicBezTo>
                    <a:pt x="42872" y="2736"/>
                    <a:pt x="42319" y="3013"/>
                    <a:pt x="41724" y="3162"/>
                  </a:cubicBezTo>
                  <a:cubicBezTo>
                    <a:pt x="41099" y="3318"/>
                    <a:pt x="40450" y="3378"/>
                    <a:pt x="39797" y="3426"/>
                  </a:cubicBezTo>
                  <a:cubicBezTo>
                    <a:pt x="40091" y="3107"/>
                    <a:pt x="40279" y="2723"/>
                    <a:pt x="40809" y="2716"/>
                  </a:cubicBezTo>
                  <a:cubicBezTo>
                    <a:pt x="41317" y="2709"/>
                    <a:pt x="41739" y="2391"/>
                    <a:pt x="42076" y="2006"/>
                  </a:cubicBezTo>
                  <a:cubicBezTo>
                    <a:pt x="42330" y="1714"/>
                    <a:pt x="42412" y="1320"/>
                    <a:pt x="42242" y="1104"/>
                  </a:cubicBezTo>
                  <a:cubicBezTo>
                    <a:pt x="42173" y="1017"/>
                    <a:pt x="42011" y="925"/>
                    <a:pt x="41908" y="925"/>
                  </a:cubicBezTo>
                  <a:cubicBezTo>
                    <a:pt x="41892" y="925"/>
                    <a:pt x="41877" y="927"/>
                    <a:pt x="41864" y="933"/>
                  </a:cubicBezTo>
                  <a:cubicBezTo>
                    <a:pt x="41722" y="993"/>
                    <a:pt x="41596" y="1156"/>
                    <a:pt x="41531" y="1306"/>
                  </a:cubicBezTo>
                  <a:cubicBezTo>
                    <a:pt x="41496" y="1383"/>
                    <a:pt x="41606" y="1526"/>
                    <a:pt x="41651" y="1638"/>
                  </a:cubicBezTo>
                  <a:cubicBezTo>
                    <a:pt x="41684" y="1626"/>
                    <a:pt x="41717" y="1614"/>
                    <a:pt x="41750" y="1603"/>
                  </a:cubicBezTo>
                  <a:cubicBezTo>
                    <a:pt x="41759" y="1563"/>
                    <a:pt x="41760" y="1519"/>
                    <a:pt x="41775" y="1483"/>
                  </a:cubicBezTo>
                  <a:cubicBezTo>
                    <a:pt x="41827" y="1366"/>
                    <a:pt x="41886" y="1253"/>
                    <a:pt x="41941" y="1138"/>
                  </a:cubicBezTo>
                  <a:cubicBezTo>
                    <a:pt x="42007" y="1262"/>
                    <a:pt x="42138" y="1395"/>
                    <a:pt x="42122" y="1509"/>
                  </a:cubicBezTo>
                  <a:cubicBezTo>
                    <a:pt x="42102" y="1652"/>
                    <a:pt x="41983" y="1871"/>
                    <a:pt x="41874" y="1891"/>
                  </a:cubicBezTo>
                  <a:cubicBezTo>
                    <a:pt x="41859" y="1894"/>
                    <a:pt x="41843" y="1895"/>
                    <a:pt x="41827" y="1895"/>
                  </a:cubicBezTo>
                  <a:cubicBezTo>
                    <a:pt x="41690" y="1895"/>
                    <a:pt x="41512" y="1805"/>
                    <a:pt x="41414" y="1705"/>
                  </a:cubicBezTo>
                  <a:cubicBezTo>
                    <a:pt x="41135" y="1421"/>
                    <a:pt x="41178" y="967"/>
                    <a:pt x="41475" y="593"/>
                  </a:cubicBezTo>
                  <a:cubicBezTo>
                    <a:pt x="41694" y="319"/>
                    <a:pt x="41991" y="171"/>
                    <a:pt x="42290" y="171"/>
                  </a:cubicBezTo>
                  <a:close/>
                  <a:moveTo>
                    <a:pt x="26736" y="424"/>
                  </a:moveTo>
                  <a:cubicBezTo>
                    <a:pt x="26792" y="424"/>
                    <a:pt x="26849" y="430"/>
                    <a:pt x="26908" y="442"/>
                  </a:cubicBezTo>
                  <a:cubicBezTo>
                    <a:pt x="27490" y="561"/>
                    <a:pt x="27927" y="1210"/>
                    <a:pt x="27786" y="1770"/>
                  </a:cubicBezTo>
                  <a:cubicBezTo>
                    <a:pt x="27755" y="1897"/>
                    <a:pt x="27695" y="2051"/>
                    <a:pt x="27597" y="2116"/>
                  </a:cubicBezTo>
                  <a:cubicBezTo>
                    <a:pt x="27482" y="2193"/>
                    <a:pt x="27318" y="2272"/>
                    <a:pt x="27189" y="2272"/>
                  </a:cubicBezTo>
                  <a:cubicBezTo>
                    <a:pt x="27162" y="2272"/>
                    <a:pt x="27136" y="2268"/>
                    <a:pt x="27113" y="2261"/>
                  </a:cubicBezTo>
                  <a:cubicBezTo>
                    <a:pt x="27003" y="2227"/>
                    <a:pt x="26922" y="1998"/>
                    <a:pt x="26891" y="1843"/>
                  </a:cubicBezTo>
                  <a:cubicBezTo>
                    <a:pt x="26872" y="1753"/>
                    <a:pt x="26975" y="1638"/>
                    <a:pt x="27024" y="1533"/>
                  </a:cubicBezTo>
                  <a:cubicBezTo>
                    <a:pt x="27113" y="1588"/>
                    <a:pt x="27207" y="1636"/>
                    <a:pt x="27292" y="1698"/>
                  </a:cubicBezTo>
                  <a:cubicBezTo>
                    <a:pt x="27330" y="1727"/>
                    <a:pt x="27351" y="1783"/>
                    <a:pt x="27396" y="1851"/>
                  </a:cubicBezTo>
                  <a:cubicBezTo>
                    <a:pt x="27573" y="1597"/>
                    <a:pt x="27409" y="1469"/>
                    <a:pt x="27257" y="1372"/>
                  </a:cubicBezTo>
                  <a:cubicBezTo>
                    <a:pt x="27188" y="1329"/>
                    <a:pt x="27122" y="1309"/>
                    <a:pt x="27060" y="1309"/>
                  </a:cubicBezTo>
                  <a:cubicBezTo>
                    <a:pt x="26945" y="1309"/>
                    <a:pt x="26842" y="1377"/>
                    <a:pt x="26762" y="1502"/>
                  </a:cubicBezTo>
                  <a:cubicBezTo>
                    <a:pt x="26612" y="1734"/>
                    <a:pt x="26646" y="2146"/>
                    <a:pt x="26921" y="2368"/>
                  </a:cubicBezTo>
                  <a:cubicBezTo>
                    <a:pt x="27202" y="2596"/>
                    <a:pt x="27546" y="2755"/>
                    <a:pt x="27881" y="2905"/>
                  </a:cubicBezTo>
                  <a:cubicBezTo>
                    <a:pt x="28188" y="3043"/>
                    <a:pt x="28521" y="3120"/>
                    <a:pt x="28836" y="3241"/>
                  </a:cubicBezTo>
                  <a:cubicBezTo>
                    <a:pt x="28956" y="3288"/>
                    <a:pt x="29056" y="3385"/>
                    <a:pt x="29179" y="3469"/>
                  </a:cubicBezTo>
                  <a:cubicBezTo>
                    <a:pt x="29070" y="3660"/>
                    <a:pt x="28977" y="3823"/>
                    <a:pt x="28905" y="3945"/>
                  </a:cubicBezTo>
                  <a:cubicBezTo>
                    <a:pt x="28320" y="3789"/>
                    <a:pt x="27760" y="3658"/>
                    <a:pt x="27214" y="3487"/>
                  </a:cubicBezTo>
                  <a:cubicBezTo>
                    <a:pt x="26467" y="3253"/>
                    <a:pt x="25594" y="2242"/>
                    <a:pt x="25811" y="1306"/>
                  </a:cubicBezTo>
                  <a:cubicBezTo>
                    <a:pt x="25934" y="774"/>
                    <a:pt x="26297" y="424"/>
                    <a:pt x="26736" y="424"/>
                  </a:cubicBezTo>
                  <a:close/>
                  <a:moveTo>
                    <a:pt x="39610" y="425"/>
                  </a:moveTo>
                  <a:cubicBezTo>
                    <a:pt x="40050" y="425"/>
                    <a:pt x="40412" y="780"/>
                    <a:pt x="40536" y="1316"/>
                  </a:cubicBezTo>
                  <a:cubicBezTo>
                    <a:pt x="40743" y="2225"/>
                    <a:pt x="39904" y="3222"/>
                    <a:pt x="39153" y="3480"/>
                  </a:cubicBezTo>
                  <a:cubicBezTo>
                    <a:pt x="38878" y="3576"/>
                    <a:pt x="38578" y="3601"/>
                    <a:pt x="38298" y="3684"/>
                  </a:cubicBezTo>
                  <a:cubicBezTo>
                    <a:pt x="38019" y="3767"/>
                    <a:pt x="37751" y="3885"/>
                    <a:pt x="37463" y="3991"/>
                  </a:cubicBezTo>
                  <a:cubicBezTo>
                    <a:pt x="37365" y="3818"/>
                    <a:pt x="37272" y="3653"/>
                    <a:pt x="37133" y="3408"/>
                  </a:cubicBezTo>
                  <a:cubicBezTo>
                    <a:pt x="37515" y="3256"/>
                    <a:pt x="37864" y="3116"/>
                    <a:pt x="38212" y="2977"/>
                  </a:cubicBezTo>
                  <a:cubicBezTo>
                    <a:pt x="38547" y="2845"/>
                    <a:pt x="38902" y="2750"/>
                    <a:pt x="39209" y="2571"/>
                  </a:cubicBezTo>
                  <a:cubicBezTo>
                    <a:pt x="39541" y="2380"/>
                    <a:pt x="39725" y="2054"/>
                    <a:pt x="39642" y="1652"/>
                  </a:cubicBezTo>
                  <a:cubicBezTo>
                    <a:pt x="39603" y="1463"/>
                    <a:pt x="39493" y="1316"/>
                    <a:pt x="39309" y="1316"/>
                  </a:cubicBezTo>
                  <a:cubicBezTo>
                    <a:pt x="39268" y="1316"/>
                    <a:pt x="39223" y="1324"/>
                    <a:pt x="39174" y="1340"/>
                  </a:cubicBezTo>
                  <a:cubicBezTo>
                    <a:pt x="38963" y="1408"/>
                    <a:pt x="38808" y="1543"/>
                    <a:pt x="38883" y="1755"/>
                  </a:cubicBezTo>
                  <a:cubicBezTo>
                    <a:pt x="39081" y="1683"/>
                    <a:pt x="39234" y="1628"/>
                    <a:pt x="39388" y="1571"/>
                  </a:cubicBezTo>
                  <a:lnTo>
                    <a:pt x="39388" y="1571"/>
                  </a:lnTo>
                  <a:cubicBezTo>
                    <a:pt x="39374" y="1769"/>
                    <a:pt x="39383" y="1975"/>
                    <a:pt x="39337" y="2166"/>
                  </a:cubicBezTo>
                  <a:cubicBezTo>
                    <a:pt x="39325" y="2219"/>
                    <a:pt x="39181" y="2278"/>
                    <a:pt x="39089" y="2278"/>
                  </a:cubicBezTo>
                  <a:cubicBezTo>
                    <a:pt x="39081" y="2278"/>
                    <a:pt x="39073" y="2278"/>
                    <a:pt x="39066" y="2277"/>
                  </a:cubicBezTo>
                  <a:cubicBezTo>
                    <a:pt x="38776" y="2238"/>
                    <a:pt x="38614" y="2044"/>
                    <a:pt x="38552" y="1763"/>
                  </a:cubicBezTo>
                  <a:cubicBezTo>
                    <a:pt x="38428" y="1199"/>
                    <a:pt x="38866" y="554"/>
                    <a:pt x="39447" y="441"/>
                  </a:cubicBezTo>
                  <a:cubicBezTo>
                    <a:pt x="39502" y="430"/>
                    <a:pt x="39556" y="425"/>
                    <a:pt x="39610" y="425"/>
                  </a:cubicBezTo>
                  <a:close/>
                  <a:moveTo>
                    <a:pt x="35392" y="6520"/>
                  </a:moveTo>
                  <a:lnTo>
                    <a:pt x="35392" y="6520"/>
                  </a:lnTo>
                  <a:cubicBezTo>
                    <a:pt x="35665" y="6535"/>
                    <a:pt x="35920" y="6548"/>
                    <a:pt x="36176" y="6561"/>
                  </a:cubicBezTo>
                  <a:cubicBezTo>
                    <a:pt x="35946" y="8286"/>
                    <a:pt x="37198" y="8853"/>
                    <a:pt x="38398" y="9452"/>
                  </a:cubicBezTo>
                  <a:cubicBezTo>
                    <a:pt x="38362" y="9454"/>
                    <a:pt x="38325" y="9455"/>
                    <a:pt x="38289" y="9455"/>
                  </a:cubicBezTo>
                  <a:cubicBezTo>
                    <a:pt x="36703" y="9455"/>
                    <a:pt x="35247" y="8015"/>
                    <a:pt x="35392" y="6520"/>
                  </a:cubicBezTo>
                  <a:close/>
                  <a:moveTo>
                    <a:pt x="30983" y="6519"/>
                  </a:moveTo>
                  <a:cubicBezTo>
                    <a:pt x="30939" y="7371"/>
                    <a:pt x="30753" y="8158"/>
                    <a:pt x="30031" y="8693"/>
                  </a:cubicBezTo>
                  <a:cubicBezTo>
                    <a:pt x="29415" y="9149"/>
                    <a:pt x="28667" y="9306"/>
                    <a:pt x="28038" y="9478"/>
                  </a:cubicBezTo>
                  <a:cubicBezTo>
                    <a:pt x="28518" y="9149"/>
                    <a:pt x="29106" y="8815"/>
                    <a:pt x="29607" y="8381"/>
                  </a:cubicBezTo>
                  <a:cubicBezTo>
                    <a:pt x="30140" y="7919"/>
                    <a:pt x="30320" y="7278"/>
                    <a:pt x="30144" y="6562"/>
                  </a:cubicBezTo>
                  <a:cubicBezTo>
                    <a:pt x="30427" y="6547"/>
                    <a:pt x="30681" y="6534"/>
                    <a:pt x="30983" y="6519"/>
                  </a:cubicBezTo>
                  <a:close/>
                  <a:moveTo>
                    <a:pt x="55352" y="9740"/>
                  </a:moveTo>
                  <a:cubicBezTo>
                    <a:pt x="55413" y="9740"/>
                    <a:pt x="55479" y="9754"/>
                    <a:pt x="55522" y="9779"/>
                  </a:cubicBezTo>
                  <a:cubicBezTo>
                    <a:pt x="55814" y="9945"/>
                    <a:pt x="56092" y="10136"/>
                    <a:pt x="56413" y="10343"/>
                  </a:cubicBezTo>
                  <a:cubicBezTo>
                    <a:pt x="56087" y="10553"/>
                    <a:pt x="55787" y="10756"/>
                    <a:pt x="55473" y="10937"/>
                  </a:cubicBezTo>
                  <a:cubicBezTo>
                    <a:pt x="55451" y="10950"/>
                    <a:pt x="55419" y="10956"/>
                    <a:pt x="55385" y="10956"/>
                  </a:cubicBezTo>
                  <a:cubicBezTo>
                    <a:pt x="55322" y="10956"/>
                    <a:pt x="55251" y="10937"/>
                    <a:pt x="55209" y="10907"/>
                  </a:cubicBezTo>
                  <a:cubicBezTo>
                    <a:pt x="54961" y="10734"/>
                    <a:pt x="54728" y="10539"/>
                    <a:pt x="54481" y="10346"/>
                  </a:cubicBezTo>
                  <a:cubicBezTo>
                    <a:pt x="54732" y="10150"/>
                    <a:pt x="54970" y="9945"/>
                    <a:pt x="55226" y="9770"/>
                  </a:cubicBezTo>
                  <a:cubicBezTo>
                    <a:pt x="55256" y="9749"/>
                    <a:pt x="55303" y="9740"/>
                    <a:pt x="55352" y="9740"/>
                  </a:cubicBezTo>
                  <a:close/>
                  <a:moveTo>
                    <a:pt x="10961" y="9751"/>
                  </a:moveTo>
                  <a:cubicBezTo>
                    <a:pt x="11032" y="9751"/>
                    <a:pt x="11108" y="9769"/>
                    <a:pt x="11155" y="9801"/>
                  </a:cubicBezTo>
                  <a:cubicBezTo>
                    <a:pt x="11397" y="9961"/>
                    <a:pt x="11618" y="10153"/>
                    <a:pt x="11863" y="10346"/>
                  </a:cubicBezTo>
                  <a:cubicBezTo>
                    <a:pt x="11617" y="10539"/>
                    <a:pt x="11380" y="10740"/>
                    <a:pt x="11127" y="10916"/>
                  </a:cubicBezTo>
                  <a:cubicBezTo>
                    <a:pt x="11090" y="10942"/>
                    <a:pt x="11029" y="10957"/>
                    <a:pt x="10971" y="10957"/>
                  </a:cubicBezTo>
                  <a:cubicBezTo>
                    <a:pt x="10929" y="10957"/>
                    <a:pt x="10889" y="10949"/>
                    <a:pt x="10861" y="10933"/>
                  </a:cubicBezTo>
                  <a:cubicBezTo>
                    <a:pt x="10551" y="10754"/>
                    <a:pt x="10254" y="10553"/>
                    <a:pt x="9931" y="10346"/>
                  </a:cubicBezTo>
                  <a:cubicBezTo>
                    <a:pt x="10245" y="10142"/>
                    <a:pt x="10530" y="9943"/>
                    <a:pt x="10835" y="9778"/>
                  </a:cubicBezTo>
                  <a:cubicBezTo>
                    <a:pt x="10868" y="9759"/>
                    <a:pt x="10913" y="9751"/>
                    <a:pt x="10961" y="9751"/>
                  </a:cubicBezTo>
                  <a:close/>
                  <a:moveTo>
                    <a:pt x="62985" y="9465"/>
                  </a:moveTo>
                  <a:cubicBezTo>
                    <a:pt x="63183" y="9465"/>
                    <a:pt x="63375" y="9491"/>
                    <a:pt x="63552" y="9546"/>
                  </a:cubicBezTo>
                  <a:cubicBezTo>
                    <a:pt x="63896" y="9654"/>
                    <a:pt x="64218" y="9824"/>
                    <a:pt x="64559" y="9944"/>
                  </a:cubicBezTo>
                  <a:cubicBezTo>
                    <a:pt x="64985" y="10094"/>
                    <a:pt x="65415" y="10220"/>
                    <a:pt x="65754" y="10328"/>
                  </a:cubicBezTo>
                  <a:cubicBezTo>
                    <a:pt x="65126" y="10565"/>
                    <a:pt x="64425" y="10840"/>
                    <a:pt x="63716" y="11095"/>
                  </a:cubicBezTo>
                  <a:cubicBezTo>
                    <a:pt x="63485" y="11178"/>
                    <a:pt x="63233" y="11217"/>
                    <a:pt x="62978" y="11217"/>
                  </a:cubicBezTo>
                  <a:cubicBezTo>
                    <a:pt x="62237" y="11217"/>
                    <a:pt x="61464" y="10886"/>
                    <a:pt x="61054" y="10346"/>
                  </a:cubicBezTo>
                  <a:cubicBezTo>
                    <a:pt x="61453" y="9815"/>
                    <a:pt x="62257" y="9465"/>
                    <a:pt x="62985" y="9465"/>
                  </a:cubicBezTo>
                  <a:close/>
                  <a:moveTo>
                    <a:pt x="3408" y="9475"/>
                  </a:moveTo>
                  <a:cubicBezTo>
                    <a:pt x="4096" y="9475"/>
                    <a:pt x="4755" y="9760"/>
                    <a:pt x="5291" y="10315"/>
                  </a:cubicBezTo>
                  <a:cubicBezTo>
                    <a:pt x="5274" y="10352"/>
                    <a:pt x="5267" y="10414"/>
                    <a:pt x="5233" y="10444"/>
                  </a:cubicBezTo>
                  <a:cubicBezTo>
                    <a:pt x="4681" y="10921"/>
                    <a:pt x="4086" y="11236"/>
                    <a:pt x="3416" y="11236"/>
                  </a:cubicBezTo>
                  <a:cubicBezTo>
                    <a:pt x="3160" y="11236"/>
                    <a:pt x="2894" y="11190"/>
                    <a:pt x="2616" y="11091"/>
                  </a:cubicBezTo>
                  <a:cubicBezTo>
                    <a:pt x="1906" y="10837"/>
                    <a:pt x="1206" y="10561"/>
                    <a:pt x="630" y="10344"/>
                  </a:cubicBezTo>
                  <a:cubicBezTo>
                    <a:pt x="1150" y="10148"/>
                    <a:pt x="1801" y="9905"/>
                    <a:pt x="2450" y="9657"/>
                  </a:cubicBezTo>
                  <a:cubicBezTo>
                    <a:pt x="2770" y="9535"/>
                    <a:pt x="3092" y="9475"/>
                    <a:pt x="3408" y="9475"/>
                  </a:cubicBezTo>
                  <a:close/>
                  <a:moveTo>
                    <a:pt x="54728" y="9405"/>
                  </a:moveTo>
                  <a:cubicBezTo>
                    <a:pt x="54843" y="9405"/>
                    <a:pt x="55001" y="9481"/>
                    <a:pt x="55130" y="9507"/>
                  </a:cubicBezTo>
                  <a:cubicBezTo>
                    <a:pt x="55137" y="9544"/>
                    <a:pt x="55147" y="9581"/>
                    <a:pt x="55156" y="9619"/>
                  </a:cubicBezTo>
                  <a:cubicBezTo>
                    <a:pt x="54935" y="9780"/>
                    <a:pt x="54719" y="9949"/>
                    <a:pt x="54492" y="10099"/>
                  </a:cubicBezTo>
                  <a:cubicBezTo>
                    <a:pt x="54208" y="10286"/>
                    <a:pt x="54204" y="10402"/>
                    <a:pt x="54485" y="10586"/>
                  </a:cubicBezTo>
                  <a:cubicBezTo>
                    <a:pt x="54709" y="10732"/>
                    <a:pt x="54925" y="10896"/>
                    <a:pt x="55163" y="11065"/>
                  </a:cubicBezTo>
                  <a:cubicBezTo>
                    <a:pt x="55020" y="11222"/>
                    <a:pt x="54887" y="11293"/>
                    <a:pt x="54753" y="11293"/>
                  </a:cubicBezTo>
                  <a:cubicBezTo>
                    <a:pt x="54650" y="11293"/>
                    <a:pt x="54545" y="11251"/>
                    <a:pt x="54435" y="11173"/>
                  </a:cubicBezTo>
                  <a:cubicBezTo>
                    <a:pt x="54048" y="10900"/>
                    <a:pt x="53650" y="10641"/>
                    <a:pt x="53199" y="10338"/>
                  </a:cubicBezTo>
                  <a:cubicBezTo>
                    <a:pt x="53705" y="10012"/>
                    <a:pt x="54162" y="9692"/>
                    <a:pt x="54648" y="9423"/>
                  </a:cubicBezTo>
                  <a:cubicBezTo>
                    <a:pt x="54671" y="9410"/>
                    <a:pt x="54698" y="9405"/>
                    <a:pt x="54728" y="9405"/>
                  </a:cubicBezTo>
                  <a:close/>
                  <a:moveTo>
                    <a:pt x="11593" y="9394"/>
                  </a:moveTo>
                  <a:cubicBezTo>
                    <a:pt x="11684" y="9394"/>
                    <a:pt x="11779" y="9428"/>
                    <a:pt x="11883" y="9502"/>
                  </a:cubicBezTo>
                  <a:cubicBezTo>
                    <a:pt x="12279" y="9783"/>
                    <a:pt x="12688" y="10044"/>
                    <a:pt x="13137" y="10344"/>
                  </a:cubicBezTo>
                  <a:cubicBezTo>
                    <a:pt x="12694" y="10641"/>
                    <a:pt x="12299" y="10901"/>
                    <a:pt x="11909" y="11174"/>
                  </a:cubicBezTo>
                  <a:cubicBezTo>
                    <a:pt x="11799" y="11252"/>
                    <a:pt x="11694" y="11295"/>
                    <a:pt x="11590" y="11295"/>
                  </a:cubicBezTo>
                  <a:cubicBezTo>
                    <a:pt x="11458" y="11295"/>
                    <a:pt x="11327" y="11226"/>
                    <a:pt x="11185" y="11071"/>
                  </a:cubicBezTo>
                  <a:cubicBezTo>
                    <a:pt x="11412" y="10907"/>
                    <a:pt x="11629" y="10740"/>
                    <a:pt x="11858" y="10589"/>
                  </a:cubicBezTo>
                  <a:cubicBezTo>
                    <a:pt x="12136" y="10404"/>
                    <a:pt x="12135" y="10286"/>
                    <a:pt x="11852" y="10101"/>
                  </a:cubicBezTo>
                  <a:cubicBezTo>
                    <a:pt x="11628" y="9954"/>
                    <a:pt x="11415" y="9791"/>
                    <a:pt x="11180" y="9624"/>
                  </a:cubicBezTo>
                  <a:cubicBezTo>
                    <a:pt x="11322" y="9476"/>
                    <a:pt x="11453" y="9394"/>
                    <a:pt x="11593" y="9394"/>
                  </a:cubicBezTo>
                  <a:close/>
                  <a:moveTo>
                    <a:pt x="57636" y="9220"/>
                  </a:moveTo>
                  <a:cubicBezTo>
                    <a:pt x="58261" y="9220"/>
                    <a:pt x="59167" y="9700"/>
                    <a:pt x="59660" y="10351"/>
                  </a:cubicBezTo>
                  <a:cubicBezTo>
                    <a:pt x="59114" y="11087"/>
                    <a:pt x="58391" y="11421"/>
                    <a:pt x="57499" y="11421"/>
                  </a:cubicBezTo>
                  <a:cubicBezTo>
                    <a:pt x="57443" y="11421"/>
                    <a:pt x="57386" y="11420"/>
                    <a:pt x="57328" y="11417"/>
                  </a:cubicBezTo>
                  <a:cubicBezTo>
                    <a:pt x="57759" y="11068"/>
                    <a:pt x="58189" y="10720"/>
                    <a:pt x="58649" y="10345"/>
                  </a:cubicBezTo>
                  <a:cubicBezTo>
                    <a:pt x="58195" y="9976"/>
                    <a:pt x="57762" y="9625"/>
                    <a:pt x="57325" y="9270"/>
                  </a:cubicBezTo>
                  <a:cubicBezTo>
                    <a:pt x="57416" y="9236"/>
                    <a:pt x="57521" y="9220"/>
                    <a:pt x="57636" y="9220"/>
                  </a:cubicBezTo>
                  <a:close/>
                  <a:moveTo>
                    <a:pt x="8889" y="9267"/>
                  </a:moveTo>
                  <a:cubicBezTo>
                    <a:pt x="8932" y="9267"/>
                    <a:pt x="8977" y="9268"/>
                    <a:pt x="9021" y="9270"/>
                  </a:cubicBezTo>
                  <a:cubicBezTo>
                    <a:pt x="8588" y="9620"/>
                    <a:pt x="8156" y="9971"/>
                    <a:pt x="7695" y="10347"/>
                  </a:cubicBezTo>
                  <a:cubicBezTo>
                    <a:pt x="8152" y="10718"/>
                    <a:pt x="8586" y="11069"/>
                    <a:pt x="9023" y="11423"/>
                  </a:cubicBezTo>
                  <a:cubicBezTo>
                    <a:pt x="8930" y="11456"/>
                    <a:pt x="8824" y="11471"/>
                    <a:pt x="8710" y="11471"/>
                  </a:cubicBezTo>
                  <a:cubicBezTo>
                    <a:pt x="8075" y="11471"/>
                    <a:pt x="7179" y="10995"/>
                    <a:pt x="6688" y="10344"/>
                  </a:cubicBezTo>
                  <a:cubicBezTo>
                    <a:pt x="7227" y="9589"/>
                    <a:pt x="7977" y="9267"/>
                    <a:pt x="8889" y="9267"/>
                  </a:cubicBezTo>
                  <a:close/>
                  <a:moveTo>
                    <a:pt x="52834" y="8886"/>
                  </a:moveTo>
                  <a:cubicBezTo>
                    <a:pt x="53419" y="8886"/>
                    <a:pt x="53980" y="8994"/>
                    <a:pt x="54440" y="9239"/>
                  </a:cubicBezTo>
                  <a:cubicBezTo>
                    <a:pt x="54178" y="9434"/>
                    <a:pt x="53935" y="9618"/>
                    <a:pt x="53690" y="9797"/>
                  </a:cubicBezTo>
                  <a:cubicBezTo>
                    <a:pt x="53446" y="9975"/>
                    <a:pt x="53201" y="10151"/>
                    <a:pt x="52933" y="10343"/>
                  </a:cubicBezTo>
                  <a:cubicBezTo>
                    <a:pt x="53442" y="10716"/>
                    <a:pt x="53935" y="11078"/>
                    <a:pt x="54431" y="11443"/>
                  </a:cubicBezTo>
                  <a:cubicBezTo>
                    <a:pt x="54010" y="11694"/>
                    <a:pt x="53452" y="11809"/>
                    <a:pt x="52850" y="11809"/>
                  </a:cubicBezTo>
                  <a:cubicBezTo>
                    <a:pt x="51533" y="11809"/>
                    <a:pt x="50003" y="11256"/>
                    <a:pt x="49228" y="10354"/>
                  </a:cubicBezTo>
                  <a:cubicBezTo>
                    <a:pt x="49877" y="9511"/>
                    <a:pt x="51427" y="8886"/>
                    <a:pt x="52834" y="8886"/>
                  </a:cubicBezTo>
                  <a:close/>
                  <a:moveTo>
                    <a:pt x="13463" y="8875"/>
                  </a:moveTo>
                  <a:cubicBezTo>
                    <a:pt x="14764" y="8875"/>
                    <a:pt x="16315" y="9432"/>
                    <a:pt x="17128" y="10346"/>
                  </a:cubicBezTo>
                  <a:cubicBezTo>
                    <a:pt x="16314" y="11258"/>
                    <a:pt x="14765" y="11815"/>
                    <a:pt x="13463" y="11815"/>
                  </a:cubicBezTo>
                  <a:cubicBezTo>
                    <a:pt x="12862" y="11815"/>
                    <a:pt x="12314" y="11696"/>
                    <a:pt x="11915" y="11439"/>
                  </a:cubicBezTo>
                  <a:cubicBezTo>
                    <a:pt x="12405" y="11080"/>
                    <a:pt x="12894" y="10723"/>
                    <a:pt x="13407" y="10347"/>
                  </a:cubicBezTo>
                  <a:cubicBezTo>
                    <a:pt x="12904" y="9977"/>
                    <a:pt x="12410" y="9615"/>
                    <a:pt x="11917" y="9252"/>
                  </a:cubicBezTo>
                  <a:cubicBezTo>
                    <a:pt x="12314" y="8994"/>
                    <a:pt x="12862" y="8875"/>
                    <a:pt x="13463" y="8875"/>
                  </a:cubicBezTo>
                  <a:close/>
                  <a:moveTo>
                    <a:pt x="57263" y="8360"/>
                  </a:moveTo>
                  <a:cubicBezTo>
                    <a:pt x="57560" y="8360"/>
                    <a:pt x="57855" y="8407"/>
                    <a:pt x="58148" y="8493"/>
                  </a:cubicBezTo>
                  <a:cubicBezTo>
                    <a:pt x="58642" y="8637"/>
                    <a:pt x="59086" y="8871"/>
                    <a:pt x="59465" y="9230"/>
                  </a:cubicBezTo>
                  <a:cubicBezTo>
                    <a:pt x="59864" y="9608"/>
                    <a:pt x="60288" y="9962"/>
                    <a:pt x="60740" y="10361"/>
                  </a:cubicBezTo>
                  <a:cubicBezTo>
                    <a:pt x="59902" y="10953"/>
                    <a:pt x="59322" y="11810"/>
                    <a:pt x="58333" y="12140"/>
                  </a:cubicBezTo>
                  <a:cubicBezTo>
                    <a:pt x="57979" y="12258"/>
                    <a:pt x="57614" y="12322"/>
                    <a:pt x="57262" y="12322"/>
                  </a:cubicBezTo>
                  <a:cubicBezTo>
                    <a:pt x="56933" y="12322"/>
                    <a:pt x="56615" y="12267"/>
                    <a:pt x="56323" y="12150"/>
                  </a:cubicBezTo>
                  <a:cubicBezTo>
                    <a:pt x="56633" y="11908"/>
                    <a:pt x="56907" y="11678"/>
                    <a:pt x="57330" y="11678"/>
                  </a:cubicBezTo>
                  <a:cubicBezTo>
                    <a:pt x="57332" y="11678"/>
                    <a:pt x="57334" y="11678"/>
                    <a:pt x="57336" y="11678"/>
                  </a:cubicBezTo>
                  <a:cubicBezTo>
                    <a:pt x="57338" y="11679"/>
                    <a:pt x="57341" y="11679"/>
                    <a:pt x="57344" y="11679"/>
                  </a:cubicBezTo>
                  <a:cubicBezTo>
                    <a:pt x="58328" y="11679"/>
                    <a:pt x="59162" y="11324"/>
                    <a:pt x="59816" y="10561"/>
                  </a:cubicBezTo>
                  <a:cubicBezTo>
                    <a:pt x="59973" y="10378"/>
                    <a:pt x="59956" y="10293"/>
                    <a:pt x="59807" y="10121"/>
                  </a:cubicBezTo>
                  <a:cubicBezTo>
                    <a:pt x="59177" y="9386"/>
                    <a:pt x="58377" y="9021"/>
                    <a:pt x="57426" y="9017"/>
                  </a:cubicBezTo>
                  <a:cubicBezTo>
                    <a:pt x="56981" y="9014"/>
                    <a:pt x="56660" y="8819"/>
                    <a:pt x="56308" y="8530"/>
                  </a:cubicBezTo>
                  <a:cubicBezTo>
                    <a:pt x="56632" y="8412"/>
                    <a:pt x="56950" y="8360"/>
                    <a:pt x="57263" y="8360"/>
                  </a:cubicBezTo>
                  <a:close/>
                  <a:moveTo>
                    <a:pt x="8960" y="8380"/>
                  </a:moveTo>
                  <a:cubicBezTo>
                    <a:pt x="9303" y="8380"/>
                    <a:pt x="9650" y="8432"/>
                    <a:pt x="9998" y="8494"/>
                  </a:cubicBezTo>
                  <a:cubicBezTo>
                    <a:pt x="9718" y="8786"/>
                    <a:pt x="9441" y="9010"/>
                    <a:pt x="9020" y="9010"/>
                  </a:cubicBezTo>
                  <a:cubicBezTo>
                    <a:pt x="9019" y="9010"/>
                    <a:pt x="9018" y="9010"/>
                    <a:pt x="9017" y="9010"/>
                  </a:cubicBezTo>
                  <a:cubicBezTo>
                    <a:pt x="9014" y="9010"/>
                    <a:pt x="9011" y="9010"/>
                    <a:pt x="9008" y="9010"/>
                  </a:cubicBezTo>
                  <a:cubicBezTo>
                    <a:pt x="8009" y="9010"/>
                    <a:pt x="7165" y="9369"/>
                    <a:pt x="6513" y="10150"/>
                  </a:cubicBezTo>
                  <a:cubicBezTo>
                    <a:pt x="6405" y="10280"/>
                    <a:pt x="6350" y="10356"/>
                    <a:pt x="6484" y="10514"/>
                  </a:cubicBezTo>
                  <a:cubicBezTo>
                    <a:pt x="7112" y="11257"/>
                    <a:pt x="7906" y="11666"/>
                    <a:pt x="8875" y="11671"/>
                  </a:cubicBezTo>
                  <a:cubicBezTo>
                    <a:pt x="9331" y="11674"/>
                    <a:pt x="9673" y="11852"/>
                    <a:pt x="10047" y="12166"/>
                  </a:cubicBezTo>
                  <a:cubicBezTo>
                    <a:pt x="9693" y="12281"/>
                    <a:pt x="9350" y="12337"/>
                    <a:pt x="9019" y="12337"/>
                  </a:cubicBezTo>
                  <a:cubicBezTo>
                    <a:pt x="8442" y="12337"/>
                    <a:pt x="7900" y="12167"/>
                    <a:pt x="7403" y="11847"/>
                  </a:cubicBezTo>
                  <a:cubicBezTo>
                    <a:pt x="6765" y="11436"/>
                    <a:pt x="6222" y="10875"/>
                    <a:pt x="5603" y="10352"/>
                  </a:cubicBezTo>
                  <a:cubicBezTo>
                    <a:pt x="6611" y="9538"/>
                    <a:pt x="7394" y="8458"/>
                    <a:pt x="8795" y="8384"/>
                  </a:cubicBezTo>
                  <a:cubicBezTo>
                    <a:pt x="8850" y="8382"/>
                    <a:pt x="8905" y="8380"/>
                    <a:pt x="8960" y="8380"/>
                  </a:cubicBezTo>
                  <a:close/>
                  <a:moveTo>
                    <a:pt x="40354" y="3593"/>
                  </a:moveTo>
                  <a:cubicBezTo>
                    <a:pt x="42417" y="3593"/>
                    <a:pt x="44583" y="4478"/>
                    <a:pt x="45981" y="6678"/>
                  </a:cubicBezTo>
                  <a:cubicBezTo>
                    <a:pt x="46620" y="7683"/>
                    <a:pt x="47235" y="8699"/>
                    <a:pt x="48063" y="9562"/>
                  </a:cubicBezTo>
                  <a:cubicBezTo>
                    <a:pt x="48539" y="10058"/>
                    <a:pt x="49003" y="10588"/>
                    <a:pt x="49558" y="10982"/>
                  </a:cubicBezTo>
                  <a:cubicBezTo>
                    <a:pt x="50529" y="11671"/>
                    <a:pt x="51559" y="12043"/>
                    <a:pt x="52630" y="12043"/>
                  </a:cubicBezTo>
                  <a:cubicBezTo>
                    <a:pt x="53282" y="12043"/>
                    <a:pt x="53949" y="11905"/>
                    <a:pt x="54628" y="11618"/>
                  </a:cubicBezTo>
                  <a:cubicBezTo>
                    <a:pt x="55332" y="11319"/>
                    <a:pt x="55977" y="10884"/>
                    <a:pt x="56646" y="10508"/>
                  </a:cubicBezTo>
                  <a:cubicBezTo>
                    <a:pt x="56795" y="10424"/>
                    <a:pt x="56853" y="10301"/>
                    <a:pt x="56671" y="10204"/>
                  </a:cubicBezTo>
                  <a:cubicBezTo>
                    <a:pt x="55815" y="9751"/>
                    <a:pt x="54993" y="9186"/>
                    <a:pt x="54083" y="8893"/>
                  </a:cubicBezTo>
                  <a:cubicBezTo>
                    <a:pt x="53576" y="8729"/>
                    <a:pt x="53078" y="8651"/>
                    <a:pt x="52591" y="8651"/>
                  </a:cubicBezTo>
                  <a:cubicBezTo>
                    <a:pt x="51477" y="8651"/>
                    <a:pt x="50419" y="9059"/>
                    <a:pt x="49442" y="9784"/>
                  </a:cubicBezTo>
                  <a:cubicBezTo>
                    <a:pt x="49296" y="9890"/>
                    <a:pt x="49162" y="10011"/>
                    <a:pt x="49021" y="10125"/>
                  </a:cubicBezTo>
                  <a:cubicBezTo>
                    <a:pt x="49013" y="10131"/>
                    <a:pt x="49001" y="10130"/>
                    <a:pt x="48946" y="10142"/>
                  </a:cubicBezTo>
                  <a:cubicBezTo>
                    <a:pt x="48815" y="10008"/>
                    <a:pt x="48666" y="9858"/>
                    <a:pt x="48512" y="9702"/>
                  </a:cubicBezTo>
                  <a:cubicBezTo>
                    <a:pt x="48825" y="9231"/>
                    <a:pt x="49225" y="8898"/>
                    <a:pt x="49697" y="8672"/>
                  </a:cubicBezTo>
                  <a:cubicBezTo>
                    <a:pt x="50777" y="8153"/>
                    <a:pt x="51857" y="7877"/>
                    <a:pt x="52929" y="7877"/>
                  </a:cubicBezTo>
                  <a:cubicBezTo>
                    <a:pt x="54058" y="7877"/>
                    <a:pt x="55178" y="8184"/>
                    <a:pt x="56282" y="8836"/>
                  </a:cubicBezTo>
                  <a:cubicBezTo>
                    <a:pt x="56985" y="9252"/>
                    <a:pt x="57607" y="9807"/>
                    <a:pt x="58266" y="10297"/>
                  </a:cubicBezTo>
                  <a:cubicBezTo>
                    <a:pt x="56728" y="11809"/>
                    <a:pt x="55026" y="12800"/>
                    <a:pt x="52936" y="12800"/>
                  </a:cubicBezTo>
                  <a:cubicBezTo>
                    <a:pt x="52670" y="12800"/>
                    <a:pt x="52399" y="12784"/>
                    <a:pt x="52120" y="12751"/>
                  </a:cubicBezTo>
                  <a:cubicBezTo>
                    <a:pt x="50529" y="12563"/>
                    <a:pt x="49165" y="11968"/>
                    <a:pt x="48148" y="10668"/>
                  </a:cubicBezTo>
                  <a:cubicBezTo>
                    <a:pt x="47753" y="10163"/>
                    <a:pt x="47275" y="9726"/>
                    <a:pt x="46849" y="9243"/>
                  </a:cubicBezTo>
                  <a:cubicBezTo>
                    <a:pt x="46387" y="8719"/>
                    <a:pt x="45930" y="8187"/>
                    <a:pt x="45493" y="7641"/>
                  </a:cubicBezTo>
                  <a:cubicBezTo>
                    <a:pt x="45109" y="7164"/>
                    <a:pt x="44764" y="6660"/>
                    <a:pt x="44389" y="6178"/>
                  </a:cubicBezTo>
                  <a:cubicBezTo>
                    <a:pt x="43369" y="4861"/>
                    <a:pt x="42089" y="4261"/>
                    <a:pt x="40658" y="4261"/>
                  </a:cubicBezTo>
                  <a:cubicBezTo>
                    <a:pt x="40053" y="4261"/>
                    <a:pt x="39420" y="4368"/>
                    <a:pt x="38769" y="4574"/>
                  </a:cubicBezTo>
                  <a:cubicBezTo>
                    <a:pt x="38387" y="4696"/>
                    <a:pt x="38027" y="4892"/>
                    <a:pt x="37614" y="5073"/>
                  </a:cubicBezTo>
                  <a:cubicBezTo>
                    <a:pt x="37614" y="4926"/>
                    <a:pt x="37623" y="4802"/>
                    <a:pt x="37614" y="4680"/>
                  </a:cubicBezTo>
                  <a:cubicBezTo>
                    <a:pt x="37572" y="4134"/>
                    <a:pt x="37568" y="4126"/>
                    <a:pt x="38104" y="3950"/>
                  </a:cubicBezTo>
                  <a:cubicBezTo>
                    <a:pt x="38808" y="3720"/>
                    <a:pt x="39574" y="3593"/>
                    <a:pt x="40354" y="3593"/>
                  </a:cubicBezTo>
                  <a:close/>
                  <a:moveTo>
                    <a:pt x="13415" y="7883"/>
                  </a:moveTo>
                  <a:cubicBezTo>
                    <a:pt x="14408" y="7883"/>
                    <a:pt x="15460" y="8117"/>
                    <a:pt x="16572" y="8628"/>
                  </a:cubicBezTo>
                  <a:cubicBezTo>
                    <a:pt x="17069" y="8856"/>
                    <a:pt x="17494" y="9197"/>
                    <a:pt x="17837" y="9707"/>
                  </a:cubicBezTo>
                  <a:cubicBezTo>
                    <a:pt x="17677" y="9840"/>
                    <a:pt x="17515" y="9974"/>
                    <a:pt x="17332" y="10126"/>
                  </a:cubicBezTo>
                  <a:cubicBezTo>
                    <a:pt x="17315" y="10115"/>
                    <a:pt x="17264" y="10091"/>
                    <a:pt x="17227" y="10055"/>
                  </a:cubicBezTo>
                  <a:cubicBezTo>
                    <a:pt x="16395" y="9226"/>
                    <a:pt x="15061" y="8671"/>
                    <a:pt x="13652" y="8671"/>
                  </a:cubicBezTo>
                  <a:cubicBezTo>
                    <a:pt x="12709" y="8671"/>
                    <a:pt x="11732" y="8919"/>
                    <a:pt x="10850" y="9501"/>
                  </a:cubicBezTo>
                  <a:cubicBezTo>
                    <a:pt x="10475" y="9749"/>
                    <a:pt x="10074" y="9960"/>
                    <a:pt x="9686" y="10192"/>
                  </a:cubicBezTo>
                  <a:cubicBezTo>
                    <a:pt x="9634" y="10224"/>
                    <a:pt x="9597" y="10285"/>
                    <a:pt x="9512" y="10377"/>
                  </a:cubicBezTo>
                  <a:cubicBezTo>
                    <a:pt x="9728" y="10498"/>
                    <a:pt x="9915" y="10609"/>
                    <a:pt x="10107" y="10714"/>
                  </a:cubicBezTo>
                  <a:cubicBezTo>
                    <a:pt x="10719" y="11051"/>
                    <a:pt x="11302" y="11477"/>
                    <a:pt x="11953" y="11709"/>
                  </a:cubicBezTo>
                  <a:cubicBezTo>
                    <a:pt x="12562" y="11927"/>
                    <a:pt x="13156" y="12032"/>
                    <a:pt x="13734" y="12032"/>
                  </a:cubicBezTo>
                  <a:cubicBezTo>
                    <a:pt x="14887" y="12032"/>
                    <a:pt x="15976" y="11614"/>
                    <a:pt x="16993" y="10834"/>
                  </a:cubicBezTo>
                  <a:cubicBezTo>
                    <a:pt x="17109" y="10745"/>
                    <a:pt x="17218" y="10646"/>
                    <a:pt x="17362" y="10523"/>
                  </a:cubicBezTo>
                  <a:cubicBezTo>
                    <a:pt x="17505" y="10688"/>
                    <a:pt x="17641" y="10848"/>
                    <a:pt x="17797" y="11030"/>
                  </a:cubicBezTo>
                  <a:cubicBezTo>
                    <a:pt x="17539" y="11447"/>
                    <a:pt x="17149" y="11775"/>
                    <a:pt x="16691" y="11994"/>
                  </a:cubicBezTo>
                  <a:cubicBezTo>
                    <a:pt x="15573" y="12524"/>
                    <a:pt x="14469" y="12811"/>
                    <a:pt x="13382" y="12811"/>
                  </a:cubicBezTo>
                  <a:cubicBezTo>
                    <a:pt x="12105" y="12811"/>
                    <a:pt x="10852" y="12415"/>
                    <a:pt x="9631" y="11555"/>
                  </a:cubicBezTo>
                  <a:cubicBezTo>
                    <a:pt x="9108" y="11184"/>
                    <a:pt x="8607" y="10780"/>
                    <a:pt x="8090" y="10387"/>
                  </a:cubicBezTo>
                  <a:cubicBezTo>
                    <a:pt x="9631" y="8843"/>
                    <a:pt x="11402" y="7883"/>
                    <a:pt x="13415" y="7883"/>
                  </a:cubicBezTo>
                  <a:close/>
                  <a:moveTo>
                    <a:pt x="33209" y="6459"/>
                  </a:moveTo>
                  <a:cubicBezTo>
                    <a:pt x="33408" y="7755"/>
                    <a:pt x="34219" y="8556"/>
                    <a:pt x="35190" y="9262"/>
                  </a:cubicBezTo>
                  <a:cubicBezTo>
                    <a:pt x="36175" y="9981"/>
                    <a:pt x="37322" y="10152"/>
                    <a:pt x="38479" y="10370"/>
                  </a:cubicBezTo>
                  <a:cubicBezTo>
                    <a:pt x="38074" y="10436"/>
                    <a:pt x="37669" y="10502"/>
                    <a:pt x="37265" y="10570"/>
                  </a:cubicBezTo>
                  <a:cubicBezTo>
                    <a:pt x="35891" y="10802"/>
                    <a:pt x="34794" y="11526"/>
                    <a:pt x="33939" y="12578"/>
                  </a:cubicBezTo>
                  <a:cubicBezTo>
                    <a:pt x="33573" y="13028"/>
                    <a:pt x="33383" y="13621"/>
                    <a:pt x="33126" y="14124"/>
                  </a:cubicBezTo>
                  <a:cubicBezTo>
                    <a:pt x="32938" y="12939"/>
                    <a:pt x="32124" y="12130"/>
                    <a:pt x="31145" y="11418"/>
                  </a:cubicBezTo>
                  <a:cubicBezTo>
                    <a:pt x="30160" y="10704"/>
                    <a:pt x="29014" y="10540"/>
                    <a:pt x="27852" y="10344"/>
                  </a:cubicBezTo>
                  <a:cubicBezTo>
                    <a:pt x="30345" y="10057"/>
                    <a:pt x="32351" y="9118"/>
                    <a:pt x="33209" y="6459"/>
                  </a:cubicBezTo>
                  <a:close/>
                  <a:moveTo>
                    <a:pt x="27982" y="11127"/>
                  </a:moveTo>
                  <a:cubicBezTo>
                    <a:pt x="28627" y="11390"/>
                    <a:pt x="29307" y="11589"/>
                    <a:pt x="29907" y="11928"/>
                  </a:cubicBezTo>
                  <a:cubicBezTo>
                    <a:pt x="30740" y="12402"/>
                    <a:pt x="30918" y="13256"/>
                    <a:pt x="30992" y="14168"/>
                  </a:cubicBezTo>
                  <a:cubicBezTo>
                    <a:pt x="30702" y="14153"/>
                    <a:pt x="30449" y="14142"/>
                    <a:pt x="30153" y="14128"/>
                  </a:cubicBezTo>
                  <a:cubicBezTo>
                    <a:pt x="30311" y="13421"/>
                    <a:pt x="30148" y="12766"/>
                    <a:pt x="29599" y="12298"/>
                  </a:cubicBezTo>
                  <a:cubicBezTo>
                    <a:pt x="29100" y="11871"/>
                    <a:pt x="28517" y="11539"/>
                    <a:pt x="27971" y="11165"/>
                  </a:cubicBezTo>
                  <a:lnTo>
                    <a:pt x="27982" y="11127"/>
                  </a:lnTo>
                  <a:close/>
                  <a:moveTo>
                    <a:pt x="38309" y="11214"/>
                  </a:moveTo>
                  <a:lnTo>
                    <a:pt x="38309" y="11214"/>
                  </a:lnTo>
                  <a:cubicBezTo>
                    <a:pt x="37832" y="11536"/>
                    <a:pt x="37252" y="11861"/>
                    <a:pt x="36756" y="12288"/>
                  </a:cubicBezTo>
                  <a:cubicBezTo>
                    <a:pt x="36218" y="12751"/>
                    <a:pt x="36019" y="13388"/>
                    <a:pt x="36203" y="14127"/>
                  </a:cubicBezTo>
                  <a:cubicBezTo>
                    <a:pt x="35915" y="14142"/>
                    <a:pt x="35669" y="14154"/>
                    <a:pt x="35421" y="14169"/>
                  </a:cubicBezTo>
                  <a:cubicBezTo>
                    <a:pt x="35241" y="13553"/>
                    <a:pt x="35707" y="12393"/>
                    <a:pt x="36329" y="11978"/>
                  </a:cubicBezTo>
                  <a:cubicBezTo>
                    <a:pt x="36959" y="11558"/>
                    <a:pt x="37681" y="11375"/>
                    <a:pt x="38309" y="11214"/>
                  </a:cubicBezTo>
                  <a:close/>
                  <a:moveTo>
                    <a:pt x="25662" y="4450"/>
                  </a:moveTo>
                  <a:cubicBezTo>
                    <a:pt x="26224" y="4450"/>
                    <a:pt x="26804" y="4545"/>
                    <a:pt x="27397" y="4714"/>
                  </a:cubicBezTo>
                  <a:cubicBezTo>
                    <a:pt x="27732" y="4810"/>
                    <a:pt x="28065" y="4945"/>
                    <a:pt x="28362" y="5122"/>
                  </a:cubicBezTo>
                  <a:cubicBezTo>
                    <a:pt x="28571" y="5249"/>
                    <a:pt x="28761" y="5456"/>
                    <a:pt x="28884" y="5670"/>
                  </a:cubicBezTo>
                  <a:cubicBezTo>
                    <a:pt x="29066" y="5989"/>
                    <a:pt x="29281" y="6251"/>
                    <a:pt x="29629" y="6373"/>
                  </a:cubicBezTo>
                  <a:cubicBezTo>
                    <a:pt x="29895" y="6468"/>
                    <a:pt x="30012" y="6661"/>
                    <a:pt x="30003" y="6916"/>
                  </a:cubicBezTo>
                  <a:cubicBezTo>
                    <a:pt x="29994" y="7161"/>
                    <a:pt x="29964" y="7417"/>
                    <a:pt x="29881" y="7644"/>
                  </a:cubicBezTo>
                  <a:cubicBezTo>
                    <a:pt x="29568" y="8488"/>
                    <a:pt x="28095" y="9371"/>
                    <a:pt x="26969" y="9491"/>
                  </a:cubicBezTo>
                  <a:cubicBezTo>
                    <a:pt x="27635" y="8775"/>
                    <a:pt x="27571" y="7968"/>
                    <a:pt x="27295" y="7155"/>
                  </a:cubicBezTo>
                  <a:cubicBezTo>
                    <a:pt x="27104" y="6592"/>
                    <a:pt x="26700" y="6218"/>
                    <a:pt x="26089" y="6144"/>
                  </a:cubicBezTo>
                  <a:cubicBezTo>
                    <a:pt x="26049" y="6139"/>
                    <a:pt x="26010" y="6137"/>
                    <a:pt x="25971" y="6137"/>
                  </a:cubicBezTo>
                  <a:cubicBezTo>
                    <a:pt x="25440" y="6137"/>
                    <a:pt x="24997" y="6585"/>
                    <a:pt x="24961" y="7159"/>
                  </a:cubicBezTo>
                  <a:cubicBezTo>
                    <a:pt x="24930" y="7655"/>
                    <a:pt x="25337" y="8070"/>
                    <a:pt x="25877" y="8085"/>
                  </a:cubicBezTo>
                  <a:cubicBezTo>
                    <a:pt x="25887" y="8085"/>
                    <a:pt x="25897" y="8085"/>
                    <a:pt x="25908" y="8085"/>
                  </a:cubicBezTo>
                  <a:cubicBezTo>
                    <a:pt x="26029" y="8085"/>
                    <a:pt x="26152" y="8064"/>
                    <a:pt x="26272" y="8055"/>
                  </a:cubicBezTo>
                  <a:lnTo>
                    <a:pt x="26272" y="8055"/>
                  </a:lnTo>
                  <a:cubicBezTo>
                    <a:pt x="26345" y="8688"/>
                    <a:pt x="25470" y="9545"/>
                    <a:pt x="24826" y="9599"/>
                  </a:cubicBezTo>
                  <a:cubicBezTo>
                    <a:pt x="24875" y="9393"/>
                    <a:pt x="24942" y="9191"/>
                    <a:pt x="24964" y="8985"/>
                  </a:cubicBezTo>
                  <a:cubicBezTo>
                    <a:pt x="25032" y="8343"/>
                    <a:pt x="24798" y="7832"/>
                    <a:pt x="24252" y="7477"/>
                  </a:cubicBezTo>
                  <a:cubicBezTo>
                    <a:pt x="24065" y="7357"/>
                    <a:pt x="23868" y="7297"/>
                    <a:pt x="23681" y="7297"/>
                  </a:cubicBezTo>
                  <a:cubicBezTo>
                    <a:pt x="23497" y="7297"/>
                    <a:pt x="23321" y="7355"/>
                    <a:pt x="23171" y="7469"/>
                  </a:cubicBezTo>
                  <a:cubicBezTo>
                    <a:pt x="22917" y="7661"/>
                    <a:pt x="22799" y="8057"/>
                    <a:pt x="22894" y="8390"/>
                  </a:cubicBezTo>
                  <a:cubicBezTo>
                    <a:pt x="22998" y="8753"/>
                    <a:pt x="23228" y="8917"/>
                    <a:pt x="23803" y="8985"/>
                  </a:cubicBezTo>
                  <a:cubicBezTo>
                    <a:pt x="23637" y="9145"/>
                    <a:pt x="23532" y="9321"/>
                    <a:pt x="23380" y="9378"/>
                  </a:cubicBezTo>
                  <a:cubicBezTo>
                    <a:pt x="23026" y="9511"/>
                    <a:pt x="22652" y="9601"/>
                    <a:pt x="22280" y="9682"/>
                  </a:cubicBezTo>
                  <a:cubicBezTo>
                    <a:pt x="22061" y="9729"/>
                    <a:pt x="21829" y="9713"/>
                    <a:pt x="21604" y="9743"/>
                  </a:cubicBezTo>
                  <a:cubicBezTo>
                    <a:pt x="21135" y="9804"/>
                    <a:pt x="20752" y="10073"/>
                    <a:pt x="20746" y="10337"/>
                  </a:cubicBezTo>
                  <a:cubicBezTo>
                    <a:pt x="20740" y="10605"/>
                    <a:pt x="21137" y="10888"/>
                    <a:pt x="21623" y="10950"/>
                  </a:cubicBezTo>
                  <a:cubicBezTo>
                    <a:pt x="21825" y="10976"/>
                    <a:pt x="22030" y="10972"/>
                    <a:pt x="22232" y="11002"/>
                  </a:cubicBezTo>
                  <a:cubicBezTo>
                    <a:pt x="22522" y="11044"/>
                    <a:pt x="22822" y="11067"/>
                    <a:pt x="23093" y="11170"/>
                  </a:cubicBezTo>
                  <a:cubicBezTo>
                    <a:pt x="23341" y="11265"/>
                    <a:pt x="23553" y="11454"/>
                    <a:pt x="23780" y="11603"/>
                  </a:cubicBezTo>
                  <a:cubicBezTo>
                    <a:pt x="23764" y="11643"/>
                    <a:pt x="23750" y="11682"/>
                    <a:pt x="23734" y="11722"/>
                  </a:cubicBezTo>
                  <a:cubicBezTo>
                    <a:pt x="23732" y="11722"/>
                    <a:pt x="23730" y="11722"/>
                    <a:pt x="23727" y="11722"/>
                  </a:cubicBezTo>
                  <a:cubicBezTo>
                    <a:pt x="23303" y="11722"/>
                    <a:pt x="23001" y="11900"/>
                    <a:pt x="22893" y="12318"/>
                  </a:cubicBezTo>
                  <a:cubicBezTo>
                    <a:pt x="22807" y="12647"/>
                    <a:pt x="22875" y="12956"/>
                    <a:pt x="23135" y="13188"/>
                  </a:cubicBezTo>
                  <a:cubicBezTo>
                    <a:pt x="23296" y="13330"/>
                    <a:pt x="23476" y="13395"/>
                    <a:pt x="23666" y="13395"/>
                  </a:cubicBezTo>
                  <a:cubicBezTo>
                    <a:pt x="23783" y="13395"/>
                    <a:pt x="23904" y="13371"/>
                    <a:pt x="24026" y="13325"/>
                  </a:cubicBezTo>
                  <a:cubicBezTo>
                    <a:pt x="24776" y="13045"/>
                    <a:pt x="25156" y="12189"/>
                    <a:pt x="24900" y="11354"/>
                  </a:cubicBezTo>
                  <a:cubicBezTo>
                    <a:pt x="24874" y="11272"/>
                    <a:pt x="24840" y="11191"/>
                    <a:pt x="24806" y="11099"/>
                  </a:cubicBezTo>
                  <a:lnTo>
                    <a:pt x="24806" y="11099"/>
                  </a:lnTo>
                  <a:cubicBezTo>
                    <a:pt x="25543" y="11182"/>
                    <a:pt x="26232" y="11896"/>
                    <a:pt x="26289" y="12635"/>
                  </a:cubicBezTo>
                  <a:cubicBezTo>
                    <a:pt x="26210" y="12626"/>
                    <a:pt x="26137" y="12617"/>
                    <a:pt x="26062" y="12610"/>
                  </a:cubicBezTo>
                  <a:cubicBezTo>
                    <a:pt x="26010" y="12605"/>
                    <a:pt x="25959" y="12602"/>
                    <a:pt x="25910" y="12602"/>
                  </a:cubicBezTo>
                  <a:cubicBezTo>
                    <a:pt x="25559" y="12602"/>
                    <a:pt x="25265" y="12743"/>
                    <a:pt x="25069" y="13059"/>
                  </a:cubicBezTo>
                  <a:cubicBezTo>
                    <a:pt x="24862" y="13391"/>
                    <a:pt x="24936" y="13743"/>
                    <a:pt x="25130" y="14055"/>
                  </a:cubicBezTo>
                  <a:cubicBezTo>
                    <a:pt x="25321" y="14360"/>
                    <a:pt x="25601" y="14551"/>
                    <a:pt x="25955" y="14551"/>
                  </a:cubicBezTo>
                  <a:cubicBezTo>
                    <a:pt x="25993" y="14551"/>
                    <a:pt x="26032" y="14548"/>
                    <a:pt x="26072" y="14544"/>
                  </a:cubicBezTo>
                  <a:cubicBezTo>
                    <a:pt x="26700" y="14474"/>
                    <a:pt x="27094" y="14088"/>
                    <a:pt x="27305" y="13518"/>
                  </a:cubicBezTo>
                  <a:cubicBezTo>
                    <a:pt x="27618" y="12678"/>
                    <a:pt x="27548" y="12193"/>
                    <a:pt x="26983" y="11137"/>
                  </a:cubicBezTo>
                  <a:lnTo>
                    <a:pt x="26983" y="11137"/>
                  </a:lnTo>
                  <a:cubicBezTo>
                    <a:pt x="28100" y="11464"/>
                    <a:pt x="29130" y="11847"/>
                    <a:pt x="29773" y="12847"/>
                  </a:cubicBezTo>
                  <a:cubicBezTo>
                    <a:pt x="29918" y="13071"/>
                    <a:pt x="29969" y="13374"/>
                    <a:pt x="30005" y="13647"/>
                  </a:cubicBezTo>
                  <a:cubicBezTo>
                    <a:pt x="30044" y="13960"/>
                    <a:pt x="29909" y="14175"/>
                    <a:pt x="29593" y="14341"/>
                  </a:cubicBezTo>
                  <a:cubicBezTo>
                    <a:pt x="29324" y="14484"/>
                    <a:pt x="29124" y="14769"/>
                    <a:pt x="28905" y="15003"/>
                  </a:cubicBezTo>
                  <a:cubicBezTo>
                    <a:pt x="28761" y="15156"/>
                    <a:pt x="28665" y="15368"/>
                    <a:pt x="28501" y="15487"/>
                  </a:cubicBezTo>
                  <a:cubicBezTo>
                    <a:pt x="27806" y="15984"/>
                    <a:pt x="26837" y="16237"/>
                    <a:pt x="25870" y="16237"/>
                  </a:cubicBezTo>
                  <a:cubicBezTo>
                    <a:pt x="24884" y="16237"/>
                    <a:pt x="23900" y="15974"/>
                    <a:pt x="23209" y="15437"/>
                  </a:cubicBezTo>
                  <a:cubicBezTo>
                    <a:pt x="22629" y="14988"/>
                    <a:pt x="22156" y="14389"/>
                    <a:pt x="21679" y="13821"/>
                  </a:cubicBezTo>
                  <a:cubicBezTo>
                    <a:pt x="21010" y="13025"/>
                    <a:pt x="20408" y="12175"/>
                    <a:pt x="19728" y="11391"/>
                  </a:cubicBezTo>
                  <a:cubicBezTo>
                    <a:pt x="19377" y="10988"/>
                    <a:pt x="18918" y="10681"/>
                    <a:pt x="18487" y="10313"/>
                  </a:cubicBezTo>
                  <a:cubicBezTo>
                    <a:pt x="19802" y="9490"/>
                    <a:pt x="20684" y="8256"/>
                    <a:pt x="21563" y="7017"/>
                  </a:cubicBezTo>
                  <a:cubicBezTo>
                    <a:pt x="21903" y="6537"/>
                    <a:pt x="22268" y="6066"/>
                    <a:pt x="22688" y="5660"/>
                  </a:cubicBezTo>
                  <a:cubicBezTo>
                    <a:pt x="23580" y="4801"/>
                    <a:pt x="24587" y="4450"/>
                    <a:pt x="25662" y="4450"/>
                  </a:cubicBezTo>
                  <a:close/>
                  <a:moveTo>
                    <a:pt x="40475" y="4452"/>
                  </a:moveTo>
                  <a:cubicBezTo>
                    <a:pt x="41464" y="4452"/>
                    <a:pt x="42452" y="4718"/>
                    <a:pt x="43155" y="5256"/>
                  </a:cubicBezTo>
                  <a:cubicBezTo>
                    <a:pt x="43651" y="5636"/>
                    <a:pt x="44104" y="6107"/>
                    <a:pt x="44467" y="6614"/>
                  </a:cubicBezTo>
                  <a:cubicBezTo>
                    <a:pt x="45389" y="7906"/>
                    <a:pt x="46389" y="9127"/>
                    <a:pt x="47505" y="10255"/>
                  </a:cubicBezTo>
                  <a:cubicBezTo>
                    <a:pt x="47566" y="10317"/>
                    <a:pt x="47610" y="10398"/>
                    <a:pt x="47665" y="10473"/>
                  </a:cubicBezTo>
                  <a:cubicBezTo>
                    <a:pt x="47365" y="10724"/>
                    <a:pt x="47049" y="10933"/>
                    <a:pt x="46807" y="11208"/>
                  </a:cubicBezTo>
                  <a:cubicBezTo>
                    <a:pt x="46268" y="11800"/>
                    <a:pt x="45756" y="12418"/>
                    <a:pt x="45251" y="13042"/>
                  </a:cubicBezTo>
                  <a:cubicBezTo>
                    <a:pt x="44909" y="13462"/>
                    <a:pt x="44612" y="13920"/>
                    <a:pt x="44275" y="14346"/>
                  </a:cubicBezTo>
                  <a:cubicBezTo>
                    <a:pt x="43272" y="15613"/>
                    <a:pt x="42048" y="16253"/>
                    <a:pt x="40638" y="16253"/>
                  </a:cubicBezTo>
                  <a:cubicBezTo>
                    <a:pt x="40093" y="16253"/>
                    <a:pt x="39519" y="16157"/>
                    <a:pt x="38920" y="15965"/>
                  </a:cubicBezTo>
                  <a:cubicBezTo>
                    <a:pt x="38599" y="15862"/>
                    <a:pt x="38273" y="15740"/>
                    <a:pt x="37987" y="15566"/>
                  </a:cubicBezTo>
                  <a:cubicBezTo>
                    <a:pt x="37779" y="15438"/>
                    <a:pt x="37588" y="15233"/>
                    <a:pt x="37466" y="15018"/>
                  </a:cubicBezTo>
                  <a:cubicBezTo>
                    <a:pt x="37284" y="14698"/>
                    <a:pt x="37068" y="14438"/>
                    <a:pt x="36721" y="14315"/>
                  </a:cubicBezTo>
                  <a:cubicBezTo>
                    <a:pt x="36455" y="14221"/>
                    <a:pt x="36337" y="14026"/>
                    <a:pt x="36347" y="13772"/>
                  </a:cubicBezTo>
                  <a:cubicBezTo>
                    <a:pt x="36355" y="13527"/>
                    <a:pt x="36385" y="13271"/>
                    <a:pt x="36469" y="13044"/>
                  </a:cubicBezTo>
                  <a:cubicBezTo>
                    <a:pt x="36782" y="12202"/>
                    <a:pt x="38249" y="11320"/>
                    <a:pt x="39382" y="11198"/>
                  </a:cubicBezTo>
                  <a:lnTo>
                    <a:pt x="39382" y="11198"/>
                  </a:lnTo>
                  <a:cubicBezTo>
                    <a:pt x="38715" y="11912"/>
                    <a:pt x="38778" y="12720"/>
                    <a:pt x="39053" y="13534"/>
                  </a:cubicBezTo>
                  <a:cubicBezTo>
                    <a:pt x="39244" y="14097"/>
                    <a:pt x="39648" y="14470"/>
                    <a:pt x="40260" y="14545"/>
                  </a:cubicBezTo>
                  <a:cubicBezTo>
                    <a:pt x="40299" y="14550"/>
                    <a:pt x="40338" y="14552"/>
                    <a:pt x="40376" y="14552"/>
                  </a:cubicBezTo>
                  <a:cubicBezTo>
                    <a:pt x="40909" y="14552"/>
                    <a:pt x="41351" y="14107"/>
                    <a:pt x="41388" y="13530"/>
                  </a:cubicBezTo>
                  <a:cubicBezTo>
                    <a:pt x="41419" y="13033"/>
                    <a:pt x="41013" y="12617"/>
                    <a:pt x="40471" y="12604"/>
                  </a:cubicBezTo>
                  <a:cubicBezTo>
                    <a:pt x="40463" y="12604"/>
                    <a:pt x="40454" y="12604"/>
                    <a:pt x="40446" y="12604"/>
                  </a:cubicBezTo>
                  <a:cubicBezTo>
                    <a:pt x="40323" y="12604"/>
                    <a:pt x="40198" y="12623"/>
                    <a:pt x="40076" y="12633"/>
                  </a:cubicBezTo>
                  <a:cubicBezTo>
                    <a:pt x="40007" y="11987"/>
                    <a:pt x="40895" y="11135"/>
                    <a:pt x="41522" y="11092"/>
                  </a:cubicBezTo>
                  <a:lnTo>
                    <a:pt x="41522" y="11092"/>
                  </a:lnTo>
                  <a:cubicBezTo>
                    <a:pt x="41473" y="11298"/>
                    <a:pt x="41406" y="11500"/>
                    <a:pt x="41385" y="11706"/>
                  </a:cubicBezTo>
                  <a:cubicBezTo>
                    <a:pt x="41316" y="12348"/>
                    <a:pt x="41551" y="12861"/>
                    <a:pt x="42097" y="13213"/>
                  </a:cubicBezTo>
                  <a:cubicBezTo>
                    <a:pt x="42285" y="13334"/>
                    <a:pt x="42483" y="13395"/>
                    <a:pt x="42671" y="13395"/>
                  </a:cubicBezTo>
                  <a:cubicBezTo>
                    <a:pt x="42856" y="13395"/>
                    <a:pt x="43031" y="13336"/>
                    <a:pt x="43177" y="13219"/>
                  </a:cubicBezTo>
                  <a:cubicBezTo>
                    <a:pt x="43461" y="12989"/>
                    <a:pt x="43536" y="12677"/>
                    <a:pt x="43460" y="12332"/>
                  </a:cubicBezTo>
                  <a:cubicBezTo>
                    <a:pt x="43376" y="11948"/>
                    <a:pt x="43133" y="11775"/>
                    <a:pt x="42584" y="11709"/>
                  </a:cubicBezTo>
                  <a:cubicBezTo>
                    <a:pt x="42744" y="11391"/>
                    <a:pt x="43001" y="11216"/>
                    <a:pt x="43305" y="11149"/>
                  </a:cubicBezTo>
                  <a:cubicBezTo>
                    <a:pt x="43699" y="11061"/>
                    <a:pt x="44113" y="11057"/>
                    <a:pt x="44508" y="10968"/>
                  </a:cubicBezTo>
                  <a:cubicBezTo>
                    <a:pt x="44827" y="10896"/>
                    <a:pt x="45152" y="10788"/>
                    <a:pt x="45434" y="10627"/>
                  </a:cubicBezTo>
                  <a:cubicBezTo>
                    <a:pt x="45671" y="10492"/>
                    <a:pt x="45674" y="10230"/>
                    <a:pt x="45442" y="10065"/>
                  </a:cubicBezTo>
                  <a:cubicBezTo>
                    <a:pt x="45248" y="9928"/>
                    <a:pt x="45019" y="9804"/>
                    <a:pt x="44787" y="9757"/>
                  </a:cubicBezTo>
                  <a:cubicBezTo>
                    <a:pt x="44389" y="9677"/>
                    <a:pt x="43976" y="9681"/>
                    <a:pt x="43577" y="9614"/>
                  </a:cubicBezTo>
                  <a:cubicBezTo>
                    <a:pt x="43181" y="9546"/>
                    <a:pt x="42816" y="9402"/>
                    <a:pt x="42586" y="8985"/>
                  </a:cubicBezTo>
                  <a:cubicBezTo>
                    <a:pt x="42649" y="8972"/>
                    <a:pt x="42686" y="8959"/>
                    <a:pt x="42724" y="8958"/>
                  </a:cubicBezTo>
                  <a:cubicBezTo>
                    <a:pt x="43086" y="8947"/>
                    <a:pt x="43323" y="8763"/>
                    <a:pt x="43437" y="8431"/>
                  </a:cubicBezTo>
                  <a:cubicBezTo>
                    <a:pt x="43548" y="8105"/>
                    <a:pt x="43494" y="7794"/>
                    <a:pt x="43257" y="7545"/>
                  </a:cubicBezTo>
                  <a:cubicBezTo>
                    <a:pt x="43092" y="7370"/>
                    <a:pt x="42897" y="7293"/>
                    <a:pt x="42686" y="7293"/>
                  </a:cubicBezTo>
                  <a:cubicBezTo>
                    <a:pt x="42577" y="7293"/>
                    <a:pt x="42464" y="7314"/>
                    <a:pt x="42348" y="7352"/>
                  </a:cubicBezTo>
                  <a:cubicBezTo>
                    <a:pt x="41722" y="7565"/>
                    <a:pt x="41304" y="8244"/>
                    <a:pt x="41378" y="8939"/>
                  </a:cubicBezTo>
                  <a:cubicBezTo>
                    <a:pt x="41402" y="9151"/>
                    <a:pt x="41465" y="9357"/>
                    <a:pt x="41511" y="9564"/>
                  </a:cubicBezTo>
                  <a:cubicBezTo>
                    <a:pt x="41498" y="9565"/>
                    <a:pt x="41485" y="9565"/>
                    <a:pt x="41472" y="9565"/>
                  </a:cubicBezTo>
                  <a:cubicBezTo>
                    <a:pt x="40859" y="9565"/>
                    <a:pt x="40093" y="8769"/>
                    <a:pt x="40066" y="8045"/>
                  </a:cubicBezTo>
                  <a:lnTo>
                    <a:pt x="40066" y="8045"/>
                  </a:lnTo>
                  <a:cubicBezTo>
                    <a:pt x="40144" y="8056"/>
                    <a:pt x="40217" y="8070"/>
                    <a:pt x="40293" y="8078"/>
                  </a:cubicBezTo>
                  <a:cubicBezTo>
                    <a:pt x="40342" y="8083"/>
                    <a:pt x="40389" y="8085"/>
                    <a:pt x="40436" y="8085"/>
                  </a:cubicBezTo>
                  <a:cubicBezTo>
                    <a:pt x="40778" y="8085"/>
                    <a:pt x="41068" y="7951"/>
                    <a:pt x="41265" y="7651"/>
                  </a:cubicBezTo>
                  <a:cubicBezTo>
                    <a:pt x="41490" y="7310"/>
                    <a:pt x="41416" y="6945"/>
                    <a:pt x="41213" y="6625"/>
                  </a:cubicBezTo>
                  <a:cubicBezTo>
                    <a:pt x="41022" y="6324"/>
                    <a:pt x="40744" y="6137"/>
                    <a:pt x="40390" y="6137"/>
                  </a:cubicBezTo>
                  <a:cubicBezTo>
                    <a:pt x="40350" y="6137"/>
                    <a:pt x="40309" y="6139"/>
                    <a:pt x="40267" y="6144"/>
                  </a:cubicBezTo>
                  <a:cubicBezTo>
                    <a:pt x="39653" y="6216"/>
                    <a:pt x="39265" y="6592"/>
                    <a:pt x="39050" y="7147"/>
                  </a:cubicBezTo>
                  <a:cubicBezTo>
                    <a:pt x="38712" y="8024"/>
                    <a:pt x="38800" y="8658"/>
                    <a:pt x="39391" y="9556"/>
                  </a:cubicBezTo>
                  <a:cubicBezTo>
                    <a:pt x="39143" y="9480"/>
                    <a:pt x="38946" y="9450"/>
                    <a:pt x="38775" y="9366"/>
                  </a:cubicBezTo>
                  <a:cubicBezTo>
                    <a:pt x="38223" y="9087"/>
                    <a:pt x="37650" y="8831"/>
                    <a:pt x="37143" y="8484"/>
                  </a:cubicBezTo>
                  <a:cubicBezTo>
                    <a:pt x="36643" y="8143"/>
                    <a:pt x="36325" y="7641"/>
                    <a:pt x="36335" y="6992"/>
                  </a:cubicBezTo>
                  <a:cubicBezTo>
                    <a:pt x="36339" y="6698"/>
                    <a:pt x="36457" y="6514"/>
                    <a:pt x="36736" y="6354"/>
                  </a:cubicBezTo>
                  <a:cubicBezTo>
                    <a:pt x="37014" y="6195"/>
                    <a:pt x="37222" y="5909"/>
                    <a:pt x="37449" y="5670"/>
                  </a:cubicBezTo>
                  <a:cubicBezTo>
                    <a:pt x="37594" y="5518"/>
                    <a:pt x="37694" y="5307"/>
                    <a:pt x="37860" y="5192"/>
                  </a:cubicBezTo>
                  <a:cubicBezTo>
                    <a:pt x="38563" y="4700"/>
                    <a:pt x="39520" y="4452"/>
                    <a:pt x="40475" y="4452"/>
                  </a:cubicBezTo>
                  <a:close/>
                  <a:moveTo>
                    <a:pt x="26002" y="3591"/>
                  </a:moveTo>
                  <a:cubicBezTo>
                    <a:pt x="26820" y="3591"/>
                    <a:pt x="27617" y="3730"/>
                    <a:pt x="28335" y="3977"/>
                  </a:cubicBezTo>
                  <a:cubicBezTo>
                    <a:pt x="28684" y="4098"/>
                    <a:pt x="28885" y="4237"/>
                    <a:pt x="28740" y="4642"/>
                  </a:cubicBezTo>
                  <a:cubicBezTo>
                    <a:pt x="28698" y="4763"/>
                    <a:pt x="28734" y="4911"/>
                    <a:pt x="28734" y="5076"/>
                  </a:cubicBezTo>
                  <a:cubicBezTo>
                    <a:pt x="28660" y="5054"/>
                    <a:pt x="28607" y="5048"/>
                    <a:pt x="28566" y="5023"/>
                  </a:cubicBezTo>
                  <a:cubicBezTo>
                    <a:pt x="27709" y="4504"/>
                    <a:pt x="26767" y="4290"/>
                    <a:pt x="25781" y="4266"/>
                  </a:cubicBezTo>
                  <a:cubicBezTo>
                    <a:pt x="25740" y="4265"/>
                    <a:pt x="25699" y="4265"/>
                    <a:pt x="25659" y="4265"/>
                  </a:cubicBezTo>
                  <a:cubicBezTo>
                    <a:pt x="24276" y="4265"/>
                    <a:pt x="23122" y="4813"/>
                    <a:pt x="22222" y="5866"/>
                  </a:cubicBezTo>
                  <a:cubicBezTo>
                    <a:pt x="21686" y="6492"/>
                    <a:pt x="21204" y="7167"/>
                    <a:pt x="20719" y="7834"/>
                  </a:cubicBezTo>
                  <a:cubicBezTo>
                    <a:pt x="20089" y="8703"/>
                    <a:pt x="19357" y="9464"/>
                    <a:pt x="18473" y="10076"/>
                  </a:cubicBezTo>
                  <a:cubicBezTo>
                    <a:pt x="18178" y="10281"/>
                    <a:pt x="18174" y="10407"/>
                    <a:pt x="18462" y="10606"/>
                  </a:cubicBezTo>
                  <a:cubicBezTo>
                    <a:pt x="19367" y="11230"/>
                    <a:pt x="20114" y="12008"/>
                    <a:pt x="20751" y="12900"/>
                  </a:cubicBezTo>
                  <a:cubicBezTo>
                    <a:pt x="21153" y="13461"/>
                    <a:pt x="21560" y="14020"/>
                    <a:pt x="21994" y="14556"/>
                  </a:cubicBezTo>
                  <a:cubicBezTo>
                    <a:pt x="22999" y="15801"/>
                    <a:pt x="24399" y="16452"/>
                    <a:pt x="25851" y="16452"/>
                  </a:cubicBezTo>
                  <a:cubicBezTo>
                    <a:pt x="26729" y="16452"/>
                    <a:pt x="27627" y="16214"/>
                    <a:pt x="28467" y="15725"/>
                  </a:cubicBezTo>
                  <a:cubicBezTo>
                    <a:pt x="28535" y="15686"/>
                    <a:pt x="28601" y="15647"/>
                    <a:pt x="28691" y="15594"/>
                  </a:cubicBezTo>
                  <a:cubicBezTo>
                    <a:pt x="28726" y="15871"/>
                    <a:pt x="28785" y="16122"/>
                    <a:pt x="28777" y="16371"/>
                  </a:cubicBezTo>
                  <a:cubicBezTo>
                    <a:pt x="28776" y="16461"/>
                    <a:pt x="28634" y="16585"/>
                    <a:pt x="28530" y="16624"/>
                  </a:cubicBezTo>
                  <a:cubicBezTo>
                    <a:pt x="27715" y="16942"/>
                    <a:pt x="26885" y="17098"/>
                    <a:pt x="26043" y="17098"/>
                  </a:cubicBezTo>
                  <a:cubicBezTo>
                    <a:pt x="25543" y="17098"/>
                    <a:pt x="25039" y="17043"/>
                    <a:pt x="24531" y="16934"/>
                  </a:cubicBezTo>
                  <a:cubicBezTo>
                    <a:pt x="22873" y="16581"/>
                    <a:pt x="21527" y="15723"/>
                    <a:pt x="20585" y="14320"/>
                  </a:cubicBezTo>
                  <a:cubicBezTo>
                    <a:pt x="19656" y="12940"/>
                    <a:pt x="18796" y="11516"/>
                    <a:pt x="17547" y="10363"/>
                  </a:cubicBezTo>
                  <a:cubicBezTo>
                    <a:pt x="17794" y="10098"/>
                    <a:pt x="18017" y="9860"/>
                    <a:pt x="18238" y="9620"/>
                  </a:cubicBezTo>
                  <a:cubicBezTo>
                    <a:pt x="19056" y="8736"/>
                    <a:pt x="19703" y="7728"/>
                    <a:pt x="20342" y="6711"/>
                  </a:cubicBezTo>
                  <a:cubicBezTo>
                    <a:pt x="21750" y="4471"/>
                    <a:pt x="23942" y="3591"/>
                    <a:pt x="26002" y="3591"/>
                  </a:cubicBezTo>
                  <a:close/>
                  <a:moveTo>
                    <a:pt x="47851" y="10668"/>
                  </a:moveTo>
                  <a:cubicBezTo>
                    <a:pt x="47953" y="10761"/>
                    <a:pt x="48061" y="10857"/>
                    <a:pt x="48170" y="10955"/>
                  </a:cubicBezTo>
                  <a:cubicBezTo>
                    <a:pt x="48123" y="11031"/>
                    <a:pt x="48104" y="11074"/>
                    <a:pt x="48076" y="11105"/>
                  </a:cubicBezTo>
                  <a:cubicBezTo>
                    <a:pt x="47293" y="11959"/>
                    <a:pt x="46658" y="12919"/>
                    <a:pt x="46053" y="13905"/>
                  </a:cubicBezTo>
                  <a:cubicBezTo>
                    <a:pt x="44642" y="16199"/>
                    <a:pt x="42430" y="17098"/>
                    <a:pt x="40355" y="17098"/>
                  </a:cubicBezTo>
                  <a:cubicBezTo>
                    <a:pt x="39543" y="17098"/>
                    <a:pt x="38751" y="16960"/>
                    <a:pt x="38037" y="16714"/>
                  </a:cubicBezTo>
                  <a:cubicBezTo>
                    <a:pt x="37561" y="16550"/>
                    <a:pt x="37566" y="16545"/>
                    <a:pt x="37612" y="16040"/>
                  </a:cubicBezTo>
                  <a:cubicBezTo>
                    <a:pt x="37624" y="15906"/>
                    <a:pt x="37613" y="15771"/>
                    <a:pt x="37613" y="15589"/>
                  </a:cubicBezTo>
                  <a:lnTo>
                    <a:pt x="37613" y="15589"/>
                  </a:lnTo>
                  <a:cubicBezTo>
                    <a:pt x="37825" y="15700"/>
                    <a:pt x="37995" y="15802"/>
                    <a:pt x="38176" y="15883"/>
                  </a:cubicBezTo>
                  <a:cubicBezTo>
                    <a:pt x="38940" y="16221"/>
                    <a:pt x="39784" y="16434"/>
                    <a:pt x="40634" y="16434"/>
                  </a:cubicBezTo>
                  <a:cubicBezTo>
                    <a:pt x="41994" y="16434"/>
                    <a:pt x="43370" y="15888"/>
                    <a:pt x="44458" y="14431"/>
                  </a:cubicBezTo>
                  <a:cubicBezTo>
                    <a:pt x="44932" y="13797"/>
                    <a:pt x="45400" y="13158"/>
                    <a:pt x="45875" y="12526"/>
                  </a:cubicBezTo>
                  <a:cubicBezTo>
                    <a:pt x="46455" y="11749"/>
                    <a:pt x="47276" y="10981"/>
                    <a:pt x="47851" y="10668"/>
                  </a:cubicBezTo>
                  <a:close/>
                  <a:moveTo>
                    <a:pt x="30689" y="2861"/>
                  </a:moveTo>
                  <a:cubicBezTo>
                    <a:pt x="31217" y="2861"/>
                    <a:pt x="31816" y="3086"/>
                    <a:pt x="32199" y="3458"/>
                  </a:cubicBezTo>
                  <a:cubicBezTo>
                    <a:pt x="32707" y="3953"/>
                    <a:pt x="32939" y="4573"/>
                    <a:pt x="32981" y="5253"/>
                  </a:cubicBezTo>
                  <a:cubicBezTo>
                    <a:pt x="33067" y="6599"/>
                    <a:pt x="32692" y="7770"/>
                    <a:pt x="31617" y="8674"/>
                  </a:cubicBezTo>
                  <a:cubicBezTo>
                    <a:pt x="30723" y="9425"/>
                    <a:pt x="29721" y="9893"/>
                    <a:pt x="28560" y="10021"/>
                  </a:cubicBezTo>
                  <a:cubicBezTo>
                    <a:pt x="28021" y="10079"/>
                    <a:pt x="27481" y="10137"/>
                    <a:pt x="26944" y="10210"/>
                  </a:cubicBezTo>
                  <a:cubicBezTo>
                    <a:pt x="26853" y="10223"/>
                    <a:pt x="26770" y="10303"/>
                    <a:pt x="26683" y="10352"/>
                  </a:cubicBezTo>
                  <a:cubicBezTo>
                    <a:pt x="26773" y="10396"/>
                    <a:pt x="26863" y="10465"/>
                    <a:pt x="26959" y="10480"/>
                  </a:cubicBezTo>
                  <a:cubicBezTo>
                    <a:pt x="27808" y="10610"/>
                    <a:pt x="28678" y="10657"/>
                    <a:pt x="29504" y="10873"/>
                  </a:cubicBezTo>
                  <a:cubicBezTo>
                    <a:pt x="30868" y="11229"/>
                    <a:pt x="31978" y="12016"/>
                    <a:pt x="32618" y="13301"/>
                  </a:cubicBezTo>
                  <a:cubicBezTo>
                    <a:pt x="33090" y="14253"/>
                    <a:pt x="33155" y="15291"/>
                    <a:pt x="32787" y="16307"/>
                  </a:cubicBezTo>
                  <a:cubicBezTo>
                    <a:pt x="32484" y="17144"/>
                    <a:pt x="31896" y="17675"/>
                    <a:pt x="30981" y="17804"/>
                  </a:cubicBezTo>
                  <a:cubicBezTo>
                    <a:pt x="30884" y="17817"/>
                    <a:pt x="30790" y="17824"/>
                    <a:pt x="30700" y="17824"/>
                  </a:cubicBezTo>
                  <a:cubicBezTo>
                    <a:pt x="30074" y="17824"/>
                    <a:pt x="29605" y="17508"/>
                    <a:pt x="29263" y="16964"/>
                  </a:cubicBezTo>
                  <a:cubicBezTo>
                    <a:pt x="28839" y="16291"/>
                    <a:pt x="28788" y="15574"/>
                    <a:pt x="29209" y="14877"/>
                  </a:cubicBezTo>
                  <a:cubicBezTo>
                    <a:pt x="29412" y="14540"/>
                    <a:pt x="29973" y="14325"/>
                    <a:pt x="30458" y="14325"/>
                  </a:cubicBezTo>
                  <a:cubicBezTo>
                    <a:pt x="30620" y="14325"/>
                    <a:pt x="30773" y="14349"/>
                    <a:pt x="30902" y="14400"/>
                  </a:cubicBezTo>
                  <a:cubicBezTo>
                    <a:pt x="31426" y="14608"/>
                    <a:pt x="31725" y="15140"/>
                    <a:pt x="31657" y="15738"/>
                  </a:cubicBezTo>
                  <a:cubicBezTo>
                    <a:pt x="31652" y="15791"/>
                    <a:pt x="31662" y="15844"/>
                    <a:pt x="31667" y="15898"/>
                  </a:cubicBezTo>
                  <a:cubicBezTo>
                    <a:pt x="31705" y="15906"/>
                    <a:pt x="31742" y="15915"/>
                    <a:pt x="31781" y="15924"/>
                  </a:cubicBezTo>
                  <a:cubicBezTo>
                    <a:pt x="31818" y="15760"/>
                    <a:pt x="31899" y="15593"/>
                    <a:pt x="31887" y="15433"/>
                  </a:cubicBezTo>
                  <a:cubicBezTo>
                    <a:pt x="31859" y="15031"/>
                    <a:pt x="31648" y="14715"/>
                    <a:pt x="31354" y="14443"/>
                  </a:cubicBezTo>
                  <a:cubicBezTo>
                    <a:pt x="31266" y="14362"/>
                    <a:pt x="31191" y="14223"/>
                    <a:pt x="31186" y="14107"/>
                  </a:cubicBezTo>
                  <a:cubicBezTo>
                    <a:pt x="31135" y="12875"/>
                    <a:pt x="30630" y="11948"/>
                    <a:pt x="29428" y="11503"/>
                  </a:cubicBezTo>
                  <a:cubicBezTo>
                    <a:pt x="28858" y="11291"/>
                    <a:pt x="28284" y="11069"/>
                    <a:pt x="27691" y="10941"/>
                  </a:cubicBezTo>
                  <a:cubicBezTo>
                    <a:pt x="27538" y="10908"/>
                    <a:pt x="27380" y="10898"/>
                    <a:pt x="27215" y="10898"/>
                  </a:cubicBezTo>
                  <a:cubicBezTo>
                    <a:pt x="26949" y="10898"/>
                    <a:pt x="26666" y="10924"/>
                    <a:pt x="26359" y="10924"/>
                  </a:cubicBezTo>
                  <a:cubicBezTo>
                    <a:pt x="26467" y="11034"/>
                    <a:pt x="26526" y="11106"/>
                    <a:pt x="26596" y="11164"/>
                  </a:cubicBezTo>
                  <a:cubicBezTo>
                    <a:pt x="27424" y="11861"/>
                    <a:pt x="27424" y="12786"/>
                    <a:pt x="27035" y="13667"/>
                  </a:cubicBezTo>
                  <a:cubicBezTo>
                    <a:pt x="26836" y="14117"/>
                    <a:pt x="26428" y="14365"/>
                    <a:pt x="26033" y="14365"/>
                  </a:cubicBezTo>
                  <a:cubicBezTo>
                    <a:pt x="25841" y="14365"/>
                    <a:pt x="25652" y="14306"/>
                    <a:pt x="25493" y="14183"/>
                  </a:cubicBezTo>
                  <a:cubicBezTo>
                    <a:pt x="25185" y="13947"/>
                    <a:pt x="25053" y="13473"/>
                    <a:pt x="25216" y="13184"/>
                  </a:cubicBezTo>
                  <a:cubicBezTo>
                    <a:pt x="25338" y="12965"/>
                    <a:pt x="25610" y="12836"/>
                    <a:pt x="25894" y="12836"/>
                  </a:cubicBezTo>
                  <a:cubicBezTo>
                    <a:pt x="25998" y="12836"/>
                    <a:pt x="26104" y="12853"/>
                    <a:pt x="26205" y="12890"/>
                  </a:cubicBezTo>
                  <a:cubicBezTo>
                    <a:pt x="26296" y="12924"/>
                    <a:pt x="26389" y="12954"/>
                    <a:pt x="26484" y="12987"/>
                  </a:cubicBezTo>
                  <a:cubicBezTo>
                    <a:pt x="26623" y="12301"/>
                    <a:pt x="26264" y="11602"/>
                    <a:pt x="25548" y="11159"/>
                  </a:cubicBezTo>
                  <a:cubicBezTo>
                    <a:pt x="25254" y="10977"/>
                    <a:pt x="24949" y="10830"/>
                    <a:pt x="24616" y="10830"/>
                  </a:cubicBezTo>
                  <a:cubicBezTo>
                    <a:pt x="24473" y="10830"/>
                    <a:pt x="24325" y="10857"/>
                    <a:pt x="24170" y="10920"/>
                  </a:cubicBezTo>
                  <a:cubicBezTo>
                    <a:pt x="24188" y="10990"/>
                    <a:pt x="24188" y="11026"/>
                    <a:pt x="24198" y="11030"/>
                  </a:cubicBezTo>
                  <a:cubicBezTo>
                    <a:pt x="24743" y="11201"/>
                    <a:pt x="24772" y="11642"/>
                    <a:pt x="24728" y="12095"/>
                  </a:cubicBezTo>
                  <a:cubicBezTo>
                    <a:pt x="24680" y="12613"/>
                    <a:pt x="24407" y="12986"/>
                    <a:pt x="23905" y="13154"/>
                  </a:cubicBezTo>
                  <a:cubicBezTo>
                    <a:pt x="23826" y="13180"/>
                    <a:pt x="23748" y="13192"/>
                    <a:pt x="23673" y="13192"/>
                  </a:cubicBezTo>
                  <a:cubicBezTo>
                    <a:pt x="23310" y="13192"/>
                    <a:pt x="23015" y="12907"/>
                    <a:pt x="23070" y="12523"/>
                  </a:cubicBezTo>
                  <a:cubicBezTo>
                    <a:pt x="23098" y="12335"/>
                    <a:pt x="23269" y="12082"/>
                    <a:pt x="23432" y="12025"/>
                  </a:cubicBezTo>
                  <a:cubicBezTo>
                    <a:pt x="23458" y="12015"/>
                    <a:pt x="23487" y="12011"/>
                    <a:pt x="23517" y="12011"/>
                  </a:cubicBezTo>
                  <a:cubicBezTo>
                    <a:pt x="23671" y="12011"/>
                    <a:pt x="23865" y="12120"/>
                    <a:pt x="24031" y="12182"/>
                  </a:cubicBezTo>
                  <a:cubicBezTo>
                    <a:pt x="24093" y="12205"/>
                    <a:pt x="24134" y="12289"/>
                    <a:pt x="24262" y="12325"/>
                  </a:cubicBezTo>
                  <a:cubicBezTo>
                    <a:pt x="24255" y="12232"/>
                    <a:pt x="24276" y="12121"/>
                    <a:pt x="24232" y="12046"/>
                  </a:cubicBezTo>
                  <a:cubicBezTo>
                    <a:pt x="23795" y="11266"/>
                    <a:pt x="23162" y="10797"/>
                    <a:pt x="22230" y="10791"/>
                  </a:cubicBezTo>
                  <a:cubicBezTo>
                    <a:pt x="21938" y="10790"/>
                    <a:pt x="21638" y="10760"/>
                    <a:pt x="21360" y="10680"/>
                  </a:cubicBezTo>
                  <a:cubicBezTo>
                    <a:pt x="21216" y="10638"/>
                    <a:pt x="21112" y="10458"/>
                    <a:pt x="20991" y="10341"/>
                  </a:cubicBezTo>
                  <a:cubicBezTo>
                    <a:pt x="21116" y="10224"/>
                    <a:pt x="21223" y="10053"/>
                    <a:pt x="21370" y="10006"/>
                  </a:cubicBezTo>
                  <a:cubicBezTo>
                    <a:pt x="21613" y="9929"/>
                    <a:pt x="21886" y="9953"/>
                    <a:pt x="22139" y="9897"/>
                  </a:cubicBezTo>
                  <a:cubicBezTo>
                    <a:pt x="22587" y="9795"/>
                    <a:pt x="23079" y="9753"/>
                    <a:pt x="23456" y="9526"/>
                  </a:cubicBezTo>
                  <a:cubicBezTo>
                    <a:pt x="23795" y="9320"/>
                    <a:pt x="24008" y="8903"/>
                    <a:pt x="24266" y="8571"/>
                  </a:cubicBezTo>
                  <a:cubicBezTo>
                    <a:pt x="24298" y="8530"/>
                    <a:pt x="24263" y="8436"/>
                    <a:pt x="24257" y="8312"/>
                  </a:cubicBezTo>
                  <a:cubicBezTo>
                    <a:pt x="24159" y="8390"/>
                    <a:pt x="24100" y="8420"/>
                    <a:pt x="24065" y="8468"/>
                  </a:cubicBezTo>
                  <a:cubicBezTo>
                    <a:pt x="23944" y="8638"/>
                    <a:pt x="23794" y="8724"/>
                    <a:pt x="23626" y="8724"/>
                  </a:cubicBezTo>
                  <a:cubicBezTo>
                    <a:pt x="23548" y="8724"/>
                    <a:pt x="23467" y="8706"/>
                    <a:pt x="23382" y="8668"/>
                  </a:cubicBezTo>
                  <a:cubicBezTo>
                    <a:pt x="23110" y="8549"/>
                    <a:pt x="23021" y="8308"/>
                    <a:pt x="23072" y="8020"/>
                  </a:cubicBezTo>
                  <a:cubicBezTo>
                    <a:pt x="23126" y="7717"/>
                    <a:pt x="23310" y="7528"/>
                    <a:pt x="23618" y="7503"/>
                  </a:cubicBezTo>
                  <a:cubicBezTo>
                    <a:pt x="23643" y="7501"/>
                    <a:pt x="23669" y="7500"/>
                    <a:pt x="23694" y="7500"/>
                  </a:cubicBezTo>
                  <a:cubicBezTo>
                    <a:pt x="24016" y="7500"/>
                    <a:pt x="24270" y="7670"/>
                    <a:pt x="24464" y="7922"/>
                  </a:cubicBezTo>
                  <a:cubicBezTo>
                    <a:pt x="24789" y="8343"/>
                    <a:pt x="24831" y="8828"/>
                    <a:pt x="24634" y="9303"/>
                  </a:cubicBezTo>
                  <a:cubicBezTo>
                    <a:pt x="24565" y="9470"/>
                    <a:pt x="24341" y="9573"/>
                    <a:pt x="24136" y="9752"/>
                  </a:cubicBezTo>
                  <a:cubicBezTo>
                    <a:pt x="24308" y="9824"/>
                    <a:pt x="24470" y="9854"/>
                    <a:pt x="24625" y="9854"/>
                  </a:cubicBezTo>
                  <a:cubicBezTo>
                    <a:pt x="24954" y="9854"/>
                    <a:pt x="25248" y="9715"/>
                    <a:pt x="25526" y="9541"/>
                  </a:cubicBezTo>
                  <a:cubicBezTo>
                    <a:pt x="26185" y="9133"/>
                    <a:pt x="26562" y="8556"/>
                    <a:pt x="26523" y="7697"/>
                  </a:cubicBezTo>
                  <a:lnTo>
                    <a:pt x="26523" y="7697"/>
                  </a:lnTo>
                  <a:cubicBezTo>
                    <a:pt x="26401" y="7736"/>
                    <a:pt x="26309" y="7760"/>
                    <a:pt x="26220" y="7793"/>
                  </a:cubicBezTo>
                  <a:cubicBezTo>
                    <a:pt x="26105" y="7835"/>
                    <a:pt x="25988" y="7855"/>
                    <a:pt x="25875" y="7855"/>
                  </a:cubicBezTo>
                  <a:cubicBezTo>
                    <a:pt x="25642" y="7855"/>
                    <a:pt x="25425" y="7769"/>
                    <a:pt x="25284" y="7605"/>
                  </a:cubicBezTo>
                  <a:cubicBezTo>
                    <a:pt x="25057" y="7338"/>
                    <a:pt x="25125" y="7051"/>
                    <a:pt x="25257" y="6777"/>
                  </a:cubicBezTo>
                  <a:cubicBezTo>
                    <a:pt x="25387" y="6506"/>
                    <a:pt x="25699" y="6320"/>
                    <a:pt x="25995" y="6320"/>
                  </a:cubicBezTo>
                  <a:cubicBezTo>
                    <a:pt x="26031" y="6320"/>
                    <a:pt x="26067" y="6323"/>
                    <a:pt x="26102" y="6329"/>
                  </a:cubicBezTo>
                  <a:cubicBezTo>
                    <a:pt x="26593" y="6408"/>
                    <a:pt x="26941" y="6701"/>
                    <a:pt x="27094" y="7157"/>
                  </a:cubicBezTo>
                  <a:cubicBezTo>
                    <a:pt x="27408" y="8091"/>
                    <a:pt x="27382" y="8891"/>
                    <a:pt x="26529" y="9576"/>
                  </a:cubicBezTo>
                  <a:cubicBezTo>
                    <a:pt x="26479" y="9615"/>
                    <a:pt x="26448" y="9676"/>
                    <a:pt x="26385" y="9757"/>
                  </a:cubicBezTo>
                  <a:cubicBezTo>
                    <a:pt x="26679" y="9757"/>
                    <a:pt x="26966" y="9787"/>
                    <a:pt x="27241" y="9787"/>
                  </a:cubicBezTo>
                  <a:cubicBezTo>
                    <a:pt x="27410" y="9787"/>
                    <a:pt x="27575" y="9776"/>
                    <a:pt x="27733" y="9739"/>
                  </a:cubicBezTo>
                  <a:cubicBezTo>
                    <a:pt x="28378" y="9588"/>
                    <a:pt x="29005" y="9341"/>
                    <a:pt x="29621" y="9092"/>
                  </a:cubicBezTo>
                  <a:cubicBezTo>
                    <a:pt x="30699" y="8655"/>
                    <a:pt x="31093" y="7762"/>
                    <a:pt x="31184" y="6672"/>
                  </a:cubicBezTo>
                  <a:cubicBezTo>
                    <a:pt x="31198" y="6515"/>
                    <a:pt x="31307" y="6361"/>
                    <a:pt x="31385" y="6212"/>
                  </a:cubicBezTo>
                  <a:cubicBezTo>
                    <a:pt x="31549" y="5899"/>
                    <a:pt x="31750" y="5601"/>
                    <a:pt x="31875" y="5272"/>
                  </a:cubicBezTo>
                  <a:cubicBezTo>
                    <a:pt x="31928" y="5135"/>
                    <a:pt x="31825" y="4938"/>
                    <a:pt x="31793" y="4769"/>
                  </a:cubicBezTo>
                  <a:cubicBezTo>
                    <a:pt x="31752" y="4775"/>
                    <a:pt x="31714" y="4781"/>
                    <a:pt x="31675" y="4789"/>
                  </a:cubicBezTo>
                  <a:cubicBezTo>
                    <a:pt x="31669" y="4848"/>
                    <a:pt x="31651" y="4908"/>
                    <a:pt x="31658" y="4965"/>
                  </a:cubicBezTo>
                  <a:cubicBezTo>
                    <a:pt x="31756" y="5736"/>
                    <a:pt x="31206" y="6358"/>
                    <a:pt x="30451" y="6358"/>
                  </a:cubicBezTo>
                  <a:cubicBezTo>
                    <a:pt x="30418" y="6358"/>
                    <a:pt x="30384" y="6357"/>
                    <a:pt x="30350" y="6355"/>
                  </a:cubicBezTo>
                  <a:cubicBezTo>
                    <a:pt x="29433" y="6286"/>
                    <a:pt x="28953" y="5781"/>
                    <a:pt x="28929" y="4864"/>
                  </a:cubicBezTo>
                  <a:cubicBezTo>
                    <a:pt x="28909" y="4064"/>
                    <a:pt x="29407" y="3272"/>
                    <a:pt x="30127" y="2965"/>
                  </a:cubicBezTo>
                  <a:cubicBezTo>
                    <a:pt x="30293" y="2894"/>
                    <a:pt x="30486" y="2861"/>
                    <a:pt x="30689" y="2861"/>
                  </a:cubicBezTo>
                  <a:close/>
                  <a:moveTo>
                    <a:pt x="35628" y="2867"/>
                  </a:moveTo>
                  <a:cubicBezTo>
                    <a:pt x="36244" y="2867"/>
                    <a:pt x="36800" y="3202"/>
                    <a:pt x="37123" y="3790"/>
                  </a:cubicBezTo>
                  <a:cubicBezTo>
                    <a:pt x="37500" y="4476"/>
                    <a:pt x="37546" y="5177"/>
                    <a:pt x="37106" y="5848"/>
                  </a:cubicBezTo>
                  <a:cubicBezTo>
                    <a:pt x="36898" y="6165"/>
                    <a:pt x="36358" y="6361"/>
                    <a:pt x="35888" y="6361"/>
                  </a:cubicBezTo>
                  <a:cubicBezTo>
                    <a:pt x="35720" y="6361"/>
                    <a:pt x="35561" y="6336"/>
                    <a:pt x="35430" y="6282"/>
                  </a:cubicBezTo>
                  <a:cubicBezTo>
                    <a:pt x="34898" y="6065"/>
                    <a:pt x="34621" y="5546"/>
                    <a:pt x="34691" y="4904"/>
                  </a:cubicBezTo>
                  <a:cubicBezTo>
                    <a:pt x="34695" y="4872"/>
                    <a:pt x="34683" y="4840"/>
                    <a:pt x="34678" y="4807"/>
                  </a:cubicBezTo>
                  <a:cubicBezTo>
                    <a:pt x="34636" y="4795"/>
                    <a:pt x="34595" y="4780"/>
                    <a:pt x="34554" y="4768"/>
                  </a:cubicBezTo>
                  <a:cubicBezTo>
                    <a:pt x="34519" y="4935"/>
                    <a:pt x="34446" y="5106"/>
                    <a:pt x="34457" y="5264"/>
                  </a:cubicBezTo>
                  <a:cubicBezTo>
                    <a:pt x="34484" y="5653"/>
                    <a:pt x="34695" y="5957"/>
                    <a:pt x="34972" y="6230"/>
                  </a:cubicBezTo>
                  <a:cubicBezTo>
                    <a:pt x="35071" y="6326"/>
                    <a:pt x="35148" y="6489"/>
                    <a:pt x="35156" y="6625"/>
                  </a:cubicBezTo>
                  <a:cubicBezTo>
                    <a:pt x="35232" y="7762"/>
                    <a:pt x="35654" y="8673"/>
                    <a:pt x="36775" y="9115"/>
                  </a:cubicBezTo>
                  <a:cubicBezTo>
                    <a:pt x="37372" y="9351"/>
                    <a:pt x="37978" y="9585"/>
                    <a:pt x="38600" y="9734"/>
                  </a:cubicBezTo>
                  <a:cubicBezTo>
                    <a:pt x="38873" y="9800"/>
                    <a:pt x="39160" y="9804"/>
                    <a:pt x="39449" y="9804"/>
                  </a:cubicBezTo>
                  <a:cubicBezTo>
                    <a:pt x="39486" y="9804"/>
                    <a:pt x="39524" y="9804"/>
                    <a:pt x="39561" y="9804"/>
                  </a:cubicBezTo>
                  <a:cubicBezTo>
                    <a:pt x="39679" y="9804"/>
                    <a:pt x="39796" y="9805"/>
                    <a:pt x="39913" y="9810"/>
                  </a:cubicBezTo>
                  <a:cubicBezTo>
                    <a:pt x="39949" y="9752"/>
                    <a:pt x="39984" y="9692"/>
                    <a:pt x="40020" y="9633"/>
                  </a:cubicBezTo>
                  <a:cubicBezTo>
                    <a:pt x="39926" y="9593"/>
                    <a:pt x="39816" y="9571"/>
                    <a:pt x="39741" y="9509"/>
                  </a:cubicBezTo>
                  <a:cubicBezTo>
                    <a:pt x="38903" y="8812"/>
                    <a:pt x="38928" y="7860"/>
                    <a:pt x="39314" y="7007"/>
                  </a:cubicBezTo>
                  <a:cubicBezTo>
                    <a:pt x="39515" y="6565"/>
                    <a:pt x="39924" y="6320"/>
                    <a:pt x="40315" y="6320"/>
                  </a:cubicBezTo>
                  <a:cubicBezTo>
                    <a:pt x="40489" y="6320"/>
                    <a:pt x="40659" y="6369"/>
                    <a:pt x="40806" y="6469"/>
                  </a:cubicBezTo>
                  <a:cubicBezTo>
                    <a:pt x="41136" y="6694"/>
                    <a:pt x="41294" y="7178"/>
                    <a:pt x="41139" y="7483"/>
                  </a:cubicBezTo>
                  <a:cubicBezTo>
                    <a:pt x="41022" y="7712"/>
                    <a:pt x="40745" y="7848"/>
                    <a:pt x="40451" y="7848"/>
                  </a:cubicBezTo>
                  <a:cubicBezTo>
                    <a:pt x="40343" y="7848"/>
                    <a:pt x="40232" y="7830"/>
                    <a:pt x="40126" y="7790"/>
                  </a:cubicBezTo>
                  <a:cubicBezTo>
                    <a:pt x="40036" y="7756"/>
                    <a:pt x="39944" y="7729"/>
                    <a:pt x="39817" y="7688"/>
                  </a:cubicBezTo>
                  <a:lnTo>
                    <a:pt x="39817" y="7688"/>
                  </a:lnTo>
                  <a:cubicBezTo>
                    <a:pt x="39777" y="8515"/>
                    <a:pt x="40122" y="9086"/>
                    <a:pt x="40751" y="9496"/>
                  </a:cubicBezTo>
                  <a:cubicBezTo>
                    <a:pt x="41054" y="9693"/>
                    <a:pt x="41370" y="9850"/>
                    <a:pt x="41725" y="9850"/>
                  </a:cubicBezTo>
                  <a:cubicBezTo>
                    <a:pt x="41874" y="9850"/>
                    <a:pt x="42029" y="9823"/>
                    <a:pt x="42193" y="9759"/>
                  </a:cubicBezTo>
                  <a:cubicBezTo>
                    <a:pt x="42154" y="9692"/>
                    <a:pt x="42143" y="9639"/>
                    <a:pt x="42112" y="9623"/>
                  </a:cubicBezTo>
                  <a:cubicBezTo>
                    <a:pt x="41658" y="9382"/>
                    <a:pt x="41512" y="9021"/>
                    <a:pt x="41635" y="8441"/>
                  </a:cubicBezTo>
                  <a:cubicBezTo>
                    <a:pt x="41741" y="7935"/>
                    <a:pt x="42174" y="7519"/>
                    <a:pt x="42619" y="7495"/>
                  </a:cubicBezTo>
                  <a:cubicBezTo>
                    <a:pt x="42633" y="7494"/>
                    <a:pt x="42647" y="7494"/>
                    <a:pt x="42661" y="7494"/>
                  </a:cubicBezTo>
                  <a:cubicBezTo>
                    <a:pt x="42950" y="7494"/>
                    <a:pt x="43179" y="7665"/>
                    <a:pt x="43256" y="7945"/>
                  </a:cubicBezTo>
                  <a:cubicBezTo>
                    <a:pt x="43335" y="8239"/>
                    <a:pt x="43275" y="8500"/>
                    <a:pt x="42996" y="8647"/>
                  </a:cubicBezTo>
                  <a:cubicBezTo>
                    <a:pt x="42899" y="8698"/>
                    <a:pt x="42806" y="8722"/>
                    <a:pt x="42718" y="8722"/>
                  </a:cubicBezTo>
                  <a:cubicBezTo>
                    <a:pt x="42542" y="8722"/>
                    <a:pt x="42387" y="8625"/>
                    <a:pt x="42262" y="8441"/>
                  </a:cubicBezTo>
                  <a:cubicBezTo>
                    <a:pt x="42234" y="8401"/>
                    <a:pt x="42180" y="8378"/>
                    <a:pt x="42054" y="8285"/>
                  </a:cubicBezTo>
                  <a:lnTo>
                    <a:pt x="42054" y="8285"/>
                  </a:lnTo>
                  <a:cubicBezTo>
                    <a:pt x="42084" y="8468"/>
                    <a:pt x="42076" y="8575"/>
                    <a:pt x="42118" y="8657"/>
                  </a:cubicBezTo>
                  <a:cubicBezTo>
                    <a:pt x="42552" y="9476"/>
                    <a:pt x="43233" y="9889"/>
                    <a:pt x="44165" y="9899"/>
                  </a:cubicBezTo>
                  <a:cubicBezTo>
                    <a:pt x="44411" y="9900"/>
                    <a:pt x="44671" y="9908"/>
                    <a:pt x="44902" y="9984"/>
                  </a:cubicBezTo>
                  <a:cubicBezTo>
                    <a:pt x="45071" y="10039"/>
                    <a:pt x="45203" y="10212"/>
                    <a:pt x="45351" y="10332"/>
                  </a:cubicBezTo>
                  <a:cubicBezTo>
                    <a:pt x="45199" y="10460"/>
                    <a:pt x="45065" y="10632"/>
                    <a:pt x="44889" y="10703"/>
                  </a:cubicBezTo>
                  <a:cubicBezTo>
                    <a:pt x="44698" y="10781"/>
                    <a:pt x="44467" y="10756"/>
                    <a:pt x="44254" y="10786"/>
                  </a:cubicBezTo>
                  <a:cubicBezTo>
                    <a:pt x="43941" y="10829"/>
                    <a:pt x="43621" y="10853"/>
                    <a:pt x="43319" y="10938"/>
                  </a:cubicBezTo>
                  <a:cubicBezTo>
                    <a:pt x="42907" y="11053"/>
                    <a:pt x="42552" y="11267"/>
                    <a:pt x="42380" y="11700"/>
                  </a:cubicBezTo>
                  <a:cubicBezTo>
                    <a:pt x="42345" y="11788"/>
                    <a:pt x="42245" y="11847"/>
                    <a:pt x="42194" y="11931"/>
                  </a:cubicBezTo>
                  <a:cubicBezTo>
                    <a:pt x="42128" y="12042"/>
                    <a:pt x="42085" y="12163"/>
                    <a:pt x="42030" y="12281"/>
                  </a:cubicBezTo>
                  <a:cubicBezTo>
                    <a:pt x="42061" y="12301"/>
                    <a:pt x="42093" y="12321"/>
                    <a:pt x="42124" y="12341"/>
                  </a:cubicBezTo>
                  <a:cubicBezTo>
                    <a:pt x="42179" y="12296"/>
                    <a:pt x="42246" y="12262"/>
                    <a:pt x="42286" y="12207"/>
                  </a:cubicBezTo>
                  <a:cubicBezTo>
                    <a:pt x="42407" y="12046"/>
                    <a:pt x="42554" y="11966"/>
                    <a:pt x="42719" y="11966"/>
                  </a:cubicBezTo>
                  <a:cubicBezTo>
                    <a:pt x="42791" y="11966"/>
                    <a:pt x="42866" y="11981"/>
                    <a:pt x="42944" y="12011"/>
                  </a:cubicBezTo>
                  <a:cubicBezTo>
                    <a:pt x="43195" y="12108"/>
                    <a:pt x="43301" y="12325"/>
                    <a:pt x="43283" y="12583"/>
                  </a:cubicBezTo>
                  <a:cubicBezTo>
                    <a:pt x="43263" y="12880"/>
                    <a:pt x="43120" y="13148"/>
                    <a:pt x="42810" y="13157"/>
                  </a:cubicBezTo>
                  <a:cubicBezTo>
                    <a:pt x="42801" y="13157"/>
                    <a:pt x="42792" y="13157"/>
                    <a:pt x="42783" y="13157"/>
                  </a:cubicBezTo>
                  <a:cubicBezTo>
                    <a:pt x="42540" y="13157"/>
                    <a:pt x="42261" y="13076"/>
                    <a:pt x="42064" y="12940"/>
                  </a:cubicBezTo>
                  <a:cubicBezTo>
                    <a:pt x="41604" y="12617"/>
                    <a:pt x="41441" y="11815"/>
                    <a:pt x="41723" y="11341"/>
                  </a:cubicBezTo>
                  <a:cubicBezTo>
                    <a:pt x="41815" y="11189"/>
                    <a:pt x="42017" y="11100"/>
                    <a:pt x="42169" y="10981"/>
                  </a:cubicBezTo>
                  <a:cubicBezTo>
                    <a:pt x="42048" y="10883"/>
                    <a:pt x="41894" y="10834"/>
                    <a:pt x="41717" y="10834"/>
                  </a:cubicBezTo>
                  <a:cubicBezTo>
                    <a:pt x="41468" y="10834"/>
                    <a:pt x="41172" y="10931"/>
                    <a:pt x="40856" y="11119"/>
                  </a:cubicBezTo>
                  <a:cubicBezTo>
                    <a:pt x="40115" y="11559"/>
                    <a:pt x="39726" y="12268"/>
                    <a:pt x="39854" y="12982"/>
                  </a:cubicBezTo>
                  <a:cubicBezTo>
                    <a:pt x="39938" y="12956"/>
                    <a:pt x="40021" y="12935"/>
                    <a:pt x="40102" y="12905"/>
                  </a:cubicBezTo>
                  <a:cubicBezTo>
                    <a:pt x="40224" y="12859"/>
                    <a:pt x="40348" y="12836"/>
                    <a:pt x="40468" y="12836"/>
                  </a:cubicBezTo>
                  <a:cubicBezTo>
                    <a:pt x="40707" y="12836"/>
                    <a:pt x="40925" y="12927"/>
                    <a:pt x="41064" y="13099"/>
                  </a:cubicBezTo>
                  <a:cubicBezTo>
                    <a:pt x="41283" y="13368"/>
                    <a:pt x="41209" y="13657"/>
                    <a:pt x="41074" y="13927"/>
                  </a:cubicBezTo>
                  <a:cubicBezTo>
                    <a:pt x="40940" y="14197"/>
                    <a:pt x="40638" y="14367"/>
                    <a:pt x="40339" y="14367"/>
                  </a:cubicBezTo>
                  <a:cubicBezTo>
                    <a:pt x="40288" y="14367"/>
                    <a:pt x="40237" y="14362"/>
                    <a:pt x="40186" y="14352"/>
                  </a:cubicBezTo>
                  <a:cubicBezTo>
                    <a:pt x="39727" y="14259"/>
                    <a:pt x="39396" y="13979"/>
                    <a:pt x="39251" y="13549"/>
                  </a:cubicBezTo>
                  <a:cubicBezTo>
                    <a:pt x="38930" y="12608"/>
                    <a:pt x="38956" y="11811"/>
                    <a:pt x="39797" y="11124"/>
                  </a:cubicBezTo>
                  <a:cubicBezTo>
                    <a:pt x="39851" y="11080"/>
                    <a:pt x="39886" y="11013"/>
                    <a:pt x="39953" y="10930"/>
                  </a:cubicBezTo>
                  <a:cubicBezTo>
                    <a:pt x="39658" y="10930"/>
                    <a:pt x="39373" y="10899"/>
                    <a:pt x="39103" y="10899"/>
                  </a:cubicBezTo>
                  <a:cubicBezTo>
                    <a:pt x="38938" y="10899"/>
                    <a:pt x="38778" y="10910"/>
                    <a:pt x="38625" y="10947"/>
                  </a:cubicBezTo>
                  <a:cubicBezTo>
                    <a:pt x="37969" y="11103"/>
                    <a:pt x="37330" y="11350"/>
                    <a:pt x="36704" y="11604"/>
                  </a:cubicBezTo>
                  <a:cubicBezTo>
                    <a:pt x="35640" y="12036"/>
                    <a:pt x="35253" y="12924"/>
                    <a:pt x="35154" y="13999"/>
                  </a:cubicBezTo>
                  <a:cubicBezTo>
                    <a:pt x="35138" y="14167"/>
                    <a:pt x="35023" y="14329"/>
                    <a:pt x="34942" y="14487"/>
                  </a:cubicBezTo>
                  <a:cubicBezTo>
                    <a:pt x="34782" y="14803"/>
                    <a:pt x="34583" y="15104"/>
                    <a:pt x="34461" y="15432"/>
                  </a:cubicBezTo>
                  <a:cubicBezTo>
                    <a:pt x="34410" y="15567"/>
                    <a:pt x="34520" y="15760"/>
                    <a:pt x="34556" y="15925"/>
                  </a:cubicBezTo>
                  <a:cubicBezTo>
                    <a:pt x="34597" y="15916"/>
                    <a:pt x="34639" y="15906"/>
                    <a:pt x="34681" y="15897"/>
                  </a:cubicBezTo>
                  <a:cubicBezTo>
                    <a:pt x="34670" y="15757"/>
                    <a:pt x="34648" y="15616"/>
                    <a:pt x="34654" y="15477"/>
                  </a:cubicBezTo>
                  <a:cubicBezTo>
                    <a:pt x="34684" y="14857"/>
                    <a:pt x="35244" y="14330"/>
                    <a:pt x="35863" y="14330"/>
                  </a:cubicBezTo>
                  <a:cubicBezTo>
                    <a:pt x="35864" y="14330"/>
                    <a:pt x="35865" y="14330"/>
                    <a:pt x="35866" y="14330"/>
                  </a:cubicBezTo>
                  <a:cubicBezTo>
                    <a:pt x="36838" y="14330"/>
                    <a:pt x="37406" y="14898"/>
                    <a:pt x="37408" y="15870"/>
                  </a:cubicBezTo>
                  <a:cubicBezTo>
                    <a:pt x="37411" y="16656"/>
                    <a:pt x="36917" y="17468"/>
                    <a:pt x="36196" y="17718"/>
                  </a:cubicBezTo>
                  <a:cubicBezTo>
                    <a:pt x="35973" y="17796"/>
                    <a:pt x="35755" y="17833"/>
                    <a:pt x="35544" y="17833"/>
                  </a:cubicBezTo>
                  <a:cubicBezTo>
                    <a:pt x="35039" y="17833"/>
                    <a:pt x="34572" y="17621"/>
                    <a:pt x="34157" y="17242"/>
                  </a:cubicBezTo>
                  <a:cubicBezTo>
                    <a:pt x="33634" y="16764"/>
                    <a:pt x="33404" y="16137"/>
                    <a:pt x="33359" y="15456"/>
                  </a:cubicBezTo>
                  <a:cubicBezTo>
                    <a:pt x="33271" y="14139"/>
                    <a:pt x="33614" y="12980"/>
                    <a:pt x="34655" y="12074"/>
                  </a:cubicBezTo>
                  <a:cubicBezTo>
                    <a:pt x="35574" y="11277"/>
                    <a:pt x="36615" y="10790"/>
                    <a:pt x="37825" y="10662"/>
                  </a:cubicBezTo>
                  <a:cubicBezTo>
                    <a:pt x="38353" y="10606"/>
                    <a:pt x="38882" y="10547"/>
                    <a:pt x="39409" y="10478"/>
                  </a:cubicBezTo>
                  <a:cubicBezTo>
                    <a:pt x="39496" y="10467"/>
                    <a:pt x="39575" y="10400"/>
                    <a:pt x="39657" y="10358"/>
                  </a:cubicBezTo>
                  <a:cubicBezTo>
                    <a:pt x="39572" y="10308"/>
                    <a:pt x="39492" y="10225"/>
                    <a:pt x="39401" y="10212"/>
                  </a:cubicBezTo>
                  <a:cubicBezTo>
                    <a:pt x="38543" y="10078"/>
                    <a:pt x="37661" y="10034"/>
                    <a:pt x="36826" y="9814"/>
                  </a:cubicBezTo>
                  <a:cubicBezTo>
                    <a:pt x="35463" y="9455"/>
                    <a:pt x="34353" y="8665"/>
                    <a:pt x="33718" y="7377"/>
                  </a:cubicBezTo>
                  <a:cubicBezTo>
                    <a:pt x="33259" y="6448"/>
                    <a:pt x="33193" y="5434"/>
                    <a:pt x="33537" y="4434"/>
                  </a:cubicBezTo>
                  <a:cubicBezTo>
                    <a:pt x="33847" y="3535"/>
                    <a:pt x="34467" y="2982"/>
                    <a:pt x="35440" y="2878"/>
                  </a:cubicBezTo>
                  <a:cubicBezTo>
                    <a:pt x="35503" y="2871"/>
                    <a:pt x="35566" y="2867"/>
                    <a:pt x="35628" y="2867"/>
                  </a:cubicBezTo>
                  <a:close/>
                  <a:moveTo>
                    <a:pt x="37439" y="16740"/>
                  </a:moveTo>
                  <a:cubicBezTo>
                    <a:pt x="38032" y="16901"/>
                    <a:pt x="38615" y="17027"/>
                    <a:pt x="39176" y="17220"/>
                  </a:cubicBezTo>
                  <a:cubicBezTo>
                    <a:pt x="39928" y="17479"/>
                    <a:pt x="40736" y="18473"/>
                    <a:pt x="40537" y="19364"/>
                  </a:cubicBezTo>
                  <a:cubicBezTo>
                    <a:pt x="40416" y="19903"/>
                    <a:pt x="40054" y="20265"/>
                    <a:pt x="39611" y="20265"/>
                  </a:cubicBezTo>
                  <a:cubicBezTo>
                    <a:pt x="39560" y="20265"/>
                    <a:pt x="39509" y="20260"/>
                    <a:pt x="39456" y="20250"/>
                  </a:cubicBezTo>
                  <a:cubicBezTo>
                    <a:pt x="38872" y="20144"/>
                    <a:pt x="38432" y="19504"/>
                    <a:pt x="38549" y="18936"/>
                  </a:cubicBezTo>
                  <a:cubicBezTo>
                    <a:pt x="38604" y="18670"/>
                    <a:pt x="38745" y="18462"/>
                    <a:pt x="39022" y="18425"/>
                  </a:cubicBezTo>
                  <a:cubicBezTo>
                    <a:pt x="39031" y="18424"/>
                    <a:pt x="39040" y="18423"/>
                    <a:pt x="39049" y="18423"/>
                  </a:cubicBezTo>
                  <a:cubicBezTo>
                    <a:pt x="39163" y="18423"/>
                    <a:pt x="39341" y="18500"/>
                    <a:pt x="39363" y="18573"/>
                  </a:cubicBezTo>
                  <a:cubicBezTo>
                    <a:pt x="39414" y="18746"/>
                    <a:pt x="39372" y="18943"/>
                    <a:pt x="39368" y="19132"/>
                  </a:cubicBezTo>
                  <a:cubicBezTo>
                    <a:pt x="39226" y="19067"/>
                    <a:pt x="39084" y="19003"/>
                    <a:pt x="38890" y="18914"/>
                  </a:cubicBezTo>
                  <a:lnTo>
                    <a:pt x="38890" y="18914"/>
                  </a:lnTo>
                  <a:cubicBezTo>
                    <a:pt x="38791" y="19103"/>
                    <a:pt x="38939" y="19231"/>
                    <a:pt x="39102" y="19321"/>
                  </a:cubicBezTo>
                  <a:cubicBezTo>
                    <a:pt x="39168" y="19359"/>
                    <a:pt x="39233" y="19378"/>
                    <a:pt x="39293" y="19378"/>
                  </a:cubicBezTo>
                  <a:cubicBezTo>
                    <a:pt x="39414" y="19378"/>
                    <a:pt x="39518" y="19305"/>
                    <a:pt x="39589" y="19171"/>
                  </a:cubicBezTo>
                  <a:cubicBezTo>
                    <a:pt x="39755" y="18859"/>
                    <a:pt x="39675" y="18535"/>
                    <a:pt x="39436" y="18334"/>
                  </a:cubicBezTo>
                  <a:cubicBezTo>
                    <a:pt x="39161" y="18101"/>
                    <a:pt x="38817" y="17939"/>
                    <a:pt x="38484" y="17787"/>
                  </a:cubicBezTo>
                  <a:cubicBezTo>
                    <a:pt x="38177" y="17650"/>
                    <a:pt x="37835" y="17590"/>
                    <a:pt x="37526" y="17455"/>
                  </a:cubicBezTo>
                  <a:cubicBezTo>
                    <a:pt x="37136" y="17282"/>
                    <a:pt x="37143" y="17260"/>
                    <a:pt x="37355" y="16888"/>
                  </a:cubicBezTo>
                  <a:cubicBezTo>
                    <a:pt x="37387" y="16830"/>
                    <a:pt x="37421" y="16772"/>
                    <a:pt x="37439" y="16740"/>
                  </a:cubicBezTo>
                  <a:close/>
                  <a:moveTo>
                    <a:pt x="28880" y="16699"/>
                  </a:moveTo>
                  <a:cubicBezTo>
                    <a:pt x="28977" y="16866"/>
                    <a:pt x="29070" y="17029"/>
                    <a:pt x="29211" y="17279"/>
                  </a:cubicBezTo>
                  <a:cubicBezTo>
                    <a:pt x="28834" y="17431"/>
                    <a:pt x="28487" y="17574"/>
                    <a:pt x="28138" y="17712"/>
                  </a:cubicBezTo>
                  <a:cubicBezTo>
                    <a:pt x="27804" y="17845"/>
                    <a:pt x="27450" y="17940"/>
                    <a:pt x="27140" y="18115"/>
                  </a:cubicBezTo>
                  <a:cubicBezTo>
                    <a:pt x="26818" y="18297"/>
                    <a:pt x="26622" y="18616"/>
                    <a:pt x="26702" y="18996"/>
                  </a:cubicBezTo>
                  <a:cubicBezTo>
                    <a:pt x="26733" y="19143"/>
                    <a:pt x="26925" y="19332"/>
                    <a:pt x="27066" y="19353"/>
                  </a:cubicBezTo>
                  <a:cubicBezTo>
                    <a:pt x="27071" y="19354"/>
                    <a:pt x="27076" y="19354"/>
                    <a:pt x="27081" y="19354"/>
                  </a:cubicBezTo>
                  <a:cubicBezTo>
                    <a:pt x="27198" y="19354"/>
                    <a:pt x="27348" y="19175"/>
                    <a:pt x="27468" y="19064"/>
                  </a:cubicBezTo>
                  <a:cubicBezTo>
                    <a:pt x="27494" y="19038"/>
                    <a:pt x="27449" y="18936"/>
                    <a:pt x="27437" y="18865"/>
                  </a:cubicBezTo>
                  <a:cubicBezTo>
                    <a:pt x="27387" y="18880"/>
                    <a:pt x="27375" y="18880"/>
                    <a:pt x="27365" y="18886"/>
                  </a:cubicBezTo>
                  <a:cubicBezTo>
                    <a:pt x="27241" y="18972"/>
                    <a:pt x="27117" y="19057"/>
                    <a:pt x="26993" y="19144"/>
                  </a:cubicBezTo>
                  <a:cubicBezTo>
                    <a:pt x="26975" y="18968"/>
                    <a:pt x="26916" y="18783"/>
                    <a:pt x="26951" y="18620"/>
                  </a:cubicBezTo>
                  <a:cubicBezTo>
                    <a:pt x="26984" y="18465"/>
                    <a:pt x="27085" y="18380"/>
                    <a:pt x="27203" y="18380"/>
                  </a:cubicBezTo>
                  <a:cubicBezTo>
                    <a:pt x="27265" y="18380"/>
                    <a:pt x="27330" y="18403"/>
                    <a:pt x="27393" y="18451"/>
                  </a:cubicBezTo>
                  <a:cubicBezTo>
                    <a:pt x="27558" y="18577"/>
                    <a:pt x="27736" y="18763"/>
                    <a:pt x="27785" y="18954"/>
                  </a:cubicBezTo>
                  <a:cubicBezTo>
                    <a:pt x="27929" y="19517"/>
                    <a:pt x="27458" y="20155"/>
                    <a:pt x="26875" y="20254"/>
                  </a:cubicBezTo>
                  <a:cubicBezTo>
                    <a:pt x="26827" y="20262"/>
                    <a:pt x="26780" y="20266"/>
                    <a:pt x="26734" y="20266"/>
                  </a:cubicBezTo>
                  <a:cubicBezTo>
                    <a:pt x="26287" y="20266"/>
                    <a:pt x="25923" y="19896"/>
                    <a:pt x="25806" y="19349"/>
                  </a:cubicBezTo>
                  <a:cubicBezTo>
                    <a:pt x="25608" y="18441"/>
                    <a:pt x="26479" y="17433"/>
                    <a:pt x="27214" y="17202"/>
                  </a:cubicBezTo>
                  <a:cubicBezTo>
                    <a:pt x="27493" y="17113"/>
                    <a:pt x="27789" y="17081"/>
                    <a:pt x="28070" y="16996"/>
                  </a:cubicBezTo>
                  <a:cubicBezTo>
                    <a:pt x="28338" y="16918"/>
                    <a:pt x="28597" y="16804"/>
                    <a:pt x="28880" y="16699"/>
                  </a:cubicBezTo>
                  <a:close/>
                  <a:moveTo>
                    <a:pt x="26098" y="17282"/>
                  </a:moveTo>
                  <a:cubicBezTo>
                    <a:pt x="26259" y="17282"/>
                    <a:pt x="26414" y="17293"/>
                    <a:pt x="26560" y="17314"/>
                  </a:cubicBezTo>
                  <a:cubicBezTo>
                    <a:pt x="26393" y="17496"/>
                    <a:pt x="26239" y="17685"/>
                    <a:pt x="26061" y="17848"/>
                  </a:cubicBezTo>
                  <a:cubicBezTo>
                    <a:pt x="25999" y="17907"/>
                    <a:pt x="25880" y="17919"/>
                    <a:pt x="25785" y="17925"/>
                  </a:cubicBezTo>
                  <a:cubicBezTo>
                    <a:pt x="25190" y="17961"/>
                    <a:pt x="24700" y="18218"/>
                    <a:pt x="24299" y="18647"/>
                  </a:cubicBezTo>
                  <a:cubicBezTo>
                    <a:pt x="24026" y="18941"/>
                    <a:pt x="23930" y="19340"/>
                    <a:pt x="24092" y="19573"/>
                  </a:cubicBezTo>
                  <a:cubicBezTo>
                    <a:pt x="24155" y="19664"/>
                    <a:pt x="24318" y="19775"/>
                    <a:pt x="24404" y="19775"/>
                  </a:cubicBezTo>
                  <a:cubicBezTo>
                    <a:pt x="24414" y="19775"/>
                    <a:pt x="24424" y="19773"/>
                    <a:pt x="24432" y="19770"/>
                  </a:cubicBezTo>
                  <a:cubicBezTo>
                    <a:pt x="24587" y="19700"/>
                    <a:pt x="24728" y="19552"/>
                    <a:pt x="24811" y="19400"/>
                  </a:cubicBezTo>
                  <a:cubicBezTo>
                    <a:pt x="24851" y="19325"/>
                    <a:pt x="24746" y="19173"/>
                    <a:pt x="24705" y="19055"/>
                  </a:cubicBezTo>
                  <a:cubicBezTo>
                    <a:pt x="24669" y="19069"/>
                    <a:pt x="24633" y="19085"/>
                    <a:pt x="24597" y="19098"/>
                  </a:cubicBezTo>
                  <a:cubicBezTo>
                    <a:pt x="24591" y="19108"/>
                    <a:pt x="24580" y="19117"/>
                    <a:pt x="24577" y="19126"/>
                  </a:cubicBezTo>
                  <a:cubicBezTo>
                    <a:pt x="24557" y="19288"/>
                    <a:pt x="24661" y="19529"/>
                    <a:pt x="24381" y="19532"/>
                  </a:cubicBezTo>
                  <a:cubicBezTo>
                    <a:pt x="24381" y="19532"/>
                    <a:pt x="24381" y="19532"/>
                    <a:pt x="24380" y="19532"/>
                  </a:cubicBezTo>
                  <a:cubicBezTo>
                    <a:pt x="24322" y="19532"/>
                    <a:pt x="24204" y="19307"/>
                    <a:pt x="24214" y="19194"/>
                  </a:cubicBezTo>
                  <a:cubicBezTo>
                    <a:pt x="24229" y="18989"/>
                    <a:pt x="24287" y="18767"/>
                    <a:pt x="24546" y="18767"/>
                  </a:cubicBezTo>
                  <a:cubicBezTo>
                    <a:pt x="24569" y="18767"/>
                    <a:pt x="24592" y="18768"/>
                    <a:pt x="24618" y="18772"/>
                  </a:cubicBezTo>
                  <a:cubicBezTo>
                    <a:pt x="24888" y="18809"/>
                    <a:pt x="25130" y="19165"/>
                    <a:pt x="25114" y="19495"/>
                  </a:cubicBezTo>
                  <a:cubicBezTo>
                    <a:pt x="25093" y="19950"/>
                    <a:pt x="24651" y="20444"/>
                    <a:pt x="24204" y="20508"/>
                  </a:cubicBezTo>
                  <a:cubicBezTo>
                    <a:pt x="24164" y="20514"/>
                    <a:pt x="24122" y="20517"/>
                    <a:pt x="24081" y="20517"/>
                  </a:cubicBezTo>
                  <a:cubicBezTo>
                    <a:pt x="23640" y="20517"/>
                    <a:pt x="23175" y="20193"/>
                    <a:pt x="23038" y="19769"/>
                  </a:cubicBezTo>
                  <a:cubicBezTo>
                    <a:pt x="22791" y="19007"/>
                    <a:pt x="23019" y="18378"/>
                    <a:pt x="23710" y="17928"/>
                  </a:cubicBezTo>
                  <a:cubicBezTo>
                    <a:pt x="24269" y="17562"/>
                    <a:pt x="25257" y="17282"/>
                    <a:pt x="26098" y="17282"/>
                  </a:cubicBezTo>
                  <a:close/>
                  <a:moveTo>
                    <a:pt x="40095" y="17285"/>
                  </a:moveTo>
                  <a:cubicBezTo>
                    <a:pt x="40998" y="17285"/>
                    <a:pt x="41821" y="17454"/>
                    <a:pt x="42580" y="17898"/>
                  </a:cubicBezTo>
                  <a:cubicBezTo>
                    <a:pt x="43274" y="18303"/>
                    <a:pt x="43515" y="18886"/>
                    <a:pt x="43336" y="19644"/>
                  </a:cubicBezTo>
                  <a:cubicBezTo>
                    <a:pt x="43218" y="20142"/>
                    <a:pt x="42765" y="20519"/>
                    <a:pt x="42284" y="20519"/>
                  </a:cubicBezTo>
                  <a:cubicBezTo>
                    <a:pt x="42279" y="20519"/>
                    <a:pt x="42274" y="20519"/>
                    <a:pt x="42270" y="20519"/>
                  </a:cubicBezTo>
                  <a:cubicBezTo>
                    <a:pt x="41811" y="20512"/>
                    <a:pt x="41326" y="20119"/>
                    <a:pt x="41263" y="19624"/>
                  </a:cubicBezTo>
                  <a:cubicBezTo>
                    <a:pt x="41235" y="19413"/>
                    <a:pt x="41314" y="19149"/>
                    <a:pt x="41436" y="18973"/>
                  </a:cubicBezTo>
                  <a:cubicBezTo>
                    <a:pt x="41501" y="18880"/>
                    <a:pt x="41697" y="18799"/>
                    <a:pt x="41831" y="18799"/>
                  </a:cubicBezTo>
                  <a:cubicBezTo>
                    <a:pt x="41865" y="18799"/>
                    <a:pt x="41896" y="18804"/>
                    <a:pt x="41919" y="18816"/>
                  </a:cubicBezTo>
                  <a:cubicBezTo>
                    <a:pt x="42044" y="18883"/>
                    <a:pt x="42097" y="19127"/>
                    <a:pt x="42131" y="19304"/>
                  </a:cubicBezTo>
                  <a:cubicBezTo>
                    <a:pt x="42144" y="19372"/>
                    <a:pt x="42019" y="19468"/>
                    <a:pt x="41957" y="19552"/>
                  </a:cubicBezTo>
                  <a:cubicBezTo>
                    <a:pt x="41891" y="19464"/>
                    <a:pt x="41815" y="19381"/>
                    <a:pt x="41766" y="19286"/>
                  </a:cubicBezTo>
                  <a:cubicBezTo>
                    <a:pt x="41739" y="19235"/>
                    <a:pt x="41761" y="19159"/>
                    <a:pt x="41761" y="19095"/>
                  </a:cubicBezTo>
                  <a:cubicBezTo>
                    <a:pt x="41731" y="19081"/>
                    <a:pt x="41703" y="19066"/>
                    <a:pt x="41673" y="19052"/>
                  </a:cubicBezTo>
                  <a:cubicBezTo>
                    <a:pt x="41619" y="19149"/>
                    <a:pt x="41497" y="19277"/>
                    <a:pt x="41524" y="19338"/>
                  </a:cubicBezTo>
                  <a:cubicBezTo>
                    <a:pt x="41596" y="19498"/>
                    <a:pt x="41710" y="19665"/>
                    <a:pt x="41854" y="19756"/>
                  </a:cubicBezTo>
                  <a:cubicBezTo>
                    <a:pt x="41867" y="19765"/>
                    <a:pt x="41886" y="19769"/>
                    <a:pt x="41909" y="19769"/>
                  </a:cubicBezTo>
                  <a:cubicBezTo>
                    <a:pt x="42004" y="19769"/>
                    <a:pt x="42161" y="19700"/>
                    <a:pt x="42218" y="19627"/>
                  </a:cubicBezTo>
                  <a:cubicBezTo>
                    <a:pt x="42420" y="19370"/>
                    <a:pt x="42338" y="19082"/>
                    <a:pt x="42178" y="18837"/>
                  </a:cubicBezTo>
                  <a:cubicBezTo>
                    <a:pt x="41853" y="18337"/>
                    <a:pt x="41371" y="18034"/>
                    <a:pt x="40789" y="17964"/>
                  </a:cubicBezTo>
                  <a:cubicBezTo>
                    <a:pt x="40464" y="17924"/>
                    <a:pt x="40217" y="17838"/>
                    <a:pt x="40030" y="17569"/>
                  </a:cubicBezTo>
                  <a:cubicBezTo>
                    <a:pt x="39967" y="17481"/>
                    <a:pt x="39865" y="17418"/>
                    <a:pt x="39726" y="17294"/>
                  </a:cubicBezTo>
                  <a:cubicBezTo>
                    <a:pt x="39850" y="17288"/>
                    <a:pt x="39974" y="17285"/>
                    <a:pt x="40095" y="17285"/>
                  </a:cubicBezTo>
                  <a:close/>
                  <a:moveTo>
                    <a:pt x="42294" y="1"/>
                  </a:moveTo>
                  <a:cubicBezTo>
                    <a:pt x="41800" y="1"/>
                    <a:pt x="41284" y="383"/>
                    <a:pt x="41104" y="892"/>
                  </a:cubicBezTo>
                  <a:cubicBezTo>
                    <a:pt x="40924" y="1402"/>
                    <a:pt x="41079" y="1764"/>
                    <a:pt x="41742" y="2227"/>
                  </a:cubicBezTo>
                  <a:cubicBezTo>
                    <a:pt x="41290" y="2399"/>
                    <a:pt x="40898" y="2548"/>
                    <a:pt x="40507" y="2697"/>
                  </a:cubicBezTo>
                  <a:cubicBezTo>
                    <a:pt x="40491" y="2664"/>
                    <a:pt x="40475" y="2631"/>
                    <a:pt x="40458" y="2597"/>
                  </a:cubicBezTo>
                  <a:cubicBezTo>
                    <a:pt x="40528" y="2419"/>
                    <a:pt x="40618" y="2248"/>
                    <a:pt x="40665" y="2064"/>
                  </a:cubicBezTo>
                  <a:cubicBezTo>
                    <a:pt x="40712" y="1879"/>
                    <a:pt x="40739" y="1685"/>
                    <a:pt x="40738" y="1495"/>
                  </a:cubicBezTo>
                  <a:cubicBezTo>
                    <a:pt x="40737" y="975"/>
                    <a:pt x="40381" y="435"/>
                    <a:pt x="39938" y="293"/>
                  </a:cubicBezTo>
                  <a:cubicBezTo>
                    <a:pt x="39813" y="253"/>
                    <a:pt x="39692" y="234"/>
                    <a:pt x="39575" y="234"/>
                  </a:cubicBezTo>
                  <a:cubicBezTo>
                    <a:pt x="39259" y="234"/>
                    <a:pt x="38977" y="376"/>
                    <a:pt x="38734" y="629"/>
                  </a:cubicBezTo>
                  <a:cubicBezTo>
                    <a:pt x="38464" y="911"/>
                    <a:pt x="38322" y="1254"/>
                    <a:pt x="38335" y="1645"/>
                  </a:cubicBezTo>
                  <a:cubicBezTo>
                    <a:pt x="38348" y="2048"/>
                    <a:pt x="38574" y="2325"/>
                    <a:pt x="38973" y="2501"/>
                  </a:cubicBezTo>
                  <a:cubicBezTo>
                    <a:pt x="38291" y="2760"/>
                    <a:pt x="37665" y="2998"/>
                    <a:pt x="36973" y="3261"/>
                  </a:cubicBezTo>
                  <a:cubicBezTo>
                    <a:pt x="36610" y="2852"/>
                    <a:pt x="36163" y="2675"/>
                    <a:pt x="35675" y="2675"/>
                  </a:cubicBezTo>
                  <a:cubicBezTo>
                    <a:pt x="35358" y="2675"/>
                    <a:pt x="35023" y="2750"/>
                    <a:pt x="34684" y="2884"/>
                  </a:cubicBezTo>
                  <a:cubicBezTo>
                    <a:pt x="33806" y="3231"/>
                    <a:pt x="33405" y="3990"/>
                    <a:pt x="33173" y="4869"/>
                  </a:cubicBezTo>
                  <a:cubicBezTo>
                    <a:pt x="32948" y="3975"/>
                    <a:pt x="32538" y="3229"/>
                    <a:pt x="31660" y="2880"/>
                  </a:cubicBezTo>
                  <a:cubicBezTo>
                    <a:pt x="31327" y="2748"/>
                    <a:pt x="30999" y="2676"/>
                    <a:pt x="30687" y="2676"/>
                  </a:cubicBezTo>
                  <a:cubicBezTo>
                    <a:pt x="30193" y="2676"/>
                    <a:pt x="29740" y="2856"/>
                    <a:pt x="29370" y="3260"/>
                  </a:cubicBezTo>
                  <a:cubicBezTo>
                    <a:pt x="28673" y="2993"/>
                    <a:pt x="28043" y="2754"/>
                    <a:pt x="27353" y="2490"/>
                  </a:cubicBezTo>
                  <a:cubicBezTo>
                    <a:pt x="27821" y="2317"/>
                    <a:pt x="28009" y="2012"/>
                    <a:pt x="28017" y="1604"/>
                  </a:cubicBezTo>
                  <a:cubicBezTo>
                    <a:pt x="28029" y="938"/>
                    <a:pt x="27502" y="322"/>
                    <a:pt x="26872" y="246"/>
                  </a:cubicBezTo>
                  <a:cubicBezTo>
                    <a:pt x="26827" y="240"/>
                    <a:pt x="26783" y="238"/>
                    <a:pt x="26740" y="238"/>
                  </a:cubicBezTo>
                  <a:cubicBezTo>
                    <a:pt x="26204" y="238"/>
                    <a:pt x="25766" y="644"/>
                    <a:pt x="25635" y="1300"/>
                  </a:cubicBezTo>
                  <a:cubicBezTo>
                    <a:pt x="25599" y="1484"/>
                    <a:pt x="25609" y="1688"/>
                    <a:pt x="25647" y="1872"/>
                  </a:cubicBezTo>
                  <a:cubicBezTo>
                    <a:pt x="25699" y="2122"/>
                    <a:pt x="25798" y="2362"/>
                    <a:pt x="25916" y="2729"/>
                  </a:cubicBezTo>
                  <a:cubicBezTo>
                    <a:pt x="25449" y="2548"/>
                    <a:pt x="25058" y="2397"/>
                    <a:pt x="24599" y="2220"/>
                  </a:cubicBezTo>
                  <a:cubicBezTo>
                    <a:pt x="25232" y="1809"/>
                    <a:pt x="25405" y="1452"/>
                    <a:pt x="25274" y="984"/>
                  </a:cubicBezTo>
                  <a:cubicBezTo>
                    <a:pt x="25115" y="427"/>
                    <a:pt x="24582" y="2"/>
                    <a:pt x="24056" y="2"/>
                  </a:cubicBezTo>
                  <a:cubicBezTo>
                    <a:pt x="24037" y="2"/>
                    <a:pt x="24017" y="3"/>
                    <a:pt x="23998" y="4"/>
                  </a:cubicBezTo>
                  <a:cubicBezTo>
                    <a:pt x="23439" y="38"/>
                    <a:pt x="22944" y="519"/>
                    <a:pt x="22829" y="1109"/>
                  </a:cubicBezTo>
                  <a:cubicBezTo>
                    <a:pt x="22676" y="1899"/>
                    <a:pt x="22986" y="2491"/>
                    <a:pt x="23624" y="2911"/>
                  </a:cubicBezTo>
                  <a:cubicBezTo>
                    <a:pt x="23976" y="3142"/>
                    <a:pt x="24377" y="3299"/>
                    <a:pt x="24769" y="3497"/>
                  </a:cubicBezTo>
                  <a:cubicBezTo>
                    <a:pt x="24633" y="3529"/>
                    <a:pt x="24502" y="3560"/>
                    <a:pt x="24373" y="3591"/>
                  </a:cubicBezTo>
                  <a:cubicBezTo>
                    <a:pt x="22920" y="3940"/>
                    <a:pt x="21664" y="4621"/>
                    <a:pt x="20740" y="5817"/>
                  </a:cubicBezTo>
                  <a:cubicBezTo>
                    <a:pt x="20256" y="6442"/>
                    <a:pt x="19854" y="7128"/>
                    <a:pt x="19389" y="7769"/>
                  </a:cubicBezTo>
                  <a:cubicBezTo>
                    <a:pt x="18953" y="8369"/>
                    <a:pt x="18483" y="8946"/>
                    <a:pt x="18035" y="9526"/>
                  </a:cubicBezTo>
                  <a:cubicBezTo>
                    <a:pt x="17698" y="9230"/>
                    <a:pt x="17441" y="8929"/>
                    <a:pt x="17119" y="8736"/>
                  </a:cubicBezTo>
                  <a:cubicBezTo>
                    <a:pt x="15935" y="8024"/>
                    <a:pt x="14723" y="7681"/>
                    <a:pt x="13486" y="7681"/>
                  </a:cubicBezTo>
                  <a:cubicBezTo>
                    <a:pt x="12530" y="7681"/>
                    <a:pt x="11560" y="7885"/>
                    <a:pt x="10578" y="8282"/>
                  </a:cubicBezTo>
                  <a:cubicBezTo>
                    <a:pt x="10473" y="8324"/>
                    <a:pt x="10344" y="8359"/>
                    <a:pt x="10227" y="8359"/>
                  </a:cubicBezTo>
                  <a:cubicBezTo>
                    <a:pt x="10184" y="8359"/>
                    <a:pt x="10142" y="8354"/>
                    <a:pt x="10104" y="8343"/>
                  </a:cubicBezTo>
                  <a:cubicBezTo>
                    <a:pt x="9743" y="8242"/>
                    <a:pt x="9395" y="8192"/>
                    <a:pt x="9060" y="8192"/>
                  </a:cubicBezTo>
                  <a:cubicBezTo>
                    <a:pt x="8196" y="8192"/>
                    <a:pt x="7413" y="8522"/>
                    <a:pt x="6698" y="9149"/>
                  </a:cubicBezTo>
                  <a:cubicBezTo>
                    <a:pt x="6299" y="9497"/>
                    <a:pt x="5896" y="9841"/>
                    <a:pt x="5488" y="10193"/>
                  </a:cubicBezTo>
                  <a:cubicBezTo>
                    <a:pt x="5408" y="10127"/>
                    <a:pt x="5349" y="10078"/>
                    <a:pt x="5289" y="10028"/>
                  </a:cubicBezTo>
                  <a:cubicBezTo>
                    <a:pt x="4697" y="9532"/>
                    <a:pt x="4068" y="9239"/>
                    <a:pt x="3392" y="9239"/>
                  </a:cubicBezTo>
                  <a:cubicBezTo>
                    <a:pt x="3023" y="9239"/>
                    <a:pt x="2640" y="9326"/>
                    <a:pt x="2242" y="9514"/>
                  </a:cubicBezTo>
                  <a:cubicBezTo>
                    <a:pt x="1593" y="9820"/>
                    <a:pt x="937" y="10085"/>
                    <a:pt x="212" y="10148"/>
                  </a:cubicBezTo>
                  <a:cubicBezTo>
                    <a:pt x="137" y="10155"/>
                    <a:pt x="70" y="10276"/>
                    <a:pt x="0" y="10344"/>
                  </a:cubicBezTo>
                  <a:cubicBezTo>
                    <a:pt x="69" y="10414"/>
                    <a:pt x="134" y="10538"/>
                    <a:pt x="209" y="10543"/>
                  </a:cubicBezTo>
                  <a:cubicBezTo>
                    <a:pt x="984" y="10602"/>
                    <a:pt x="1670" y="10917"/>
                    <a:pt x="2364" y="11229"/>
                  </a:cubicBezTo>
                  <a:cubicBezTo>
                    <a:pt x="2691" y="11377"/>
                    <a:pt x="3030" y="11470"/>
                    <a:pt x="3371" y="11470"/>
                  </a:cubicBezTo>
                  <a:cubicBezTo>
                    <a:pt x="3606" y="11470"/>
                    <a:pt x="3842" y="11426"/>
                    <a:pt x="4077" y="11324"/>
                  </a:cubicBezTo>
                  <a:cubicBezTo>
                    <a:pt x="4567" y="11111"/>
                    <a:pt x="5033" y="10844"/>
                    <a:pt x="5571" y="10570"/>
                  </a:cubicBezTo>
                  <a:cubicBezTo>
                    <a:pt x="5901" y="10855"/>
                    <a:pt x="6311" y="11210"/>
                    <a:pt x="6721" y="11563"/>
                  </a:cubicBezTo>
                  <a:cubicBezTo>
                    <a:pt x="7429" y="12176"/>
                    <a:pt x="8203" y="12499"/>
                    <a:pt x="9055" y="12499"/>
                  </a:cubicBezTo>
                  <a:cubicBezTo>
                    <a:pt x="9391" y="12499"/>
                    <a:pt x="9738" y="12449"/>
                    <a:pt x="10098" y="12347"/>
                  </a:cubicBezTo>
                  <a:cubicBezTo>
                    <a:pt x="10145" y="12333"/>
                    <a:pt x="10196" y="12327"/>
                    <a:pt x="10249" y="12327"/>
                  </a:cubicBezTo>
                  <a:cubicBezTo>
                    <a:pt x="10340" y="12327"/>
                    <a:pt x="10434" y="12345"/>
                    <a:pt x="10513" y="12377"/>
                  </a:cubicBezTo>
                  <a:cubicBezTo>
                    <a:pt x="11560" y="12790"/>
                    <a:pt x="12577" y="13009"/>
                    <a:pt x="13561" y="13009"/>
                  </a:cubicBezTo>
                  <a:cubicBezTo>
                    <a:pt x="15132" y="13009"/>
                    <a:pt x="16623" y="12450"/>
                    <a:pt x="18031" y="11224"/>
                  </a:cubicBezTo>
                  <a:cubicBezTo>
                    <a:pt x="18073" y="11267"/>
                    <a:pt x="18167" y="11350"/>
                    <a:pt x="18238" y="11448"/>
                  </a:cubicBezTo>
                  <a:cubicBezTo>
                    <a:pt x="18829" y="12262"/>
                    <a:pt x="19453" y="13054"/>
                    <a:pt x="19996" y="13899"/>
                  </a:cubicBezTo>
                  <a:cubicBezTo>
                    <a:pt x="21077" y="15578"/>
                    <a:pt x="22522" y="16716"/>
                    <a:pt x="24500" y="17128"/>
                  </a:cubicBezTo>
                  <a:cubicBezTo>
                    <a:pt x="24589" y="17148"/>
                    <a:pt x="24675" y="17176"/>
                    <a:pt x="24752" y="17197"/>
                  </a:cubicBezTo>
                  <a:cubicBezTo>
                    <a:pt x="24354" y="17399"/>
                    <a:pt x="23951" y="17559"/>
                    <a:pt x="23599" y="17796"/>
                  </a:cubicBezTo>
                  <a:cubicBezTo>
                    <a:pt x="22988" y="18205"/>
                    <a:pt x="22696" y="18775"/>
                    <a:pt x="22816" y="19541"/>
                  </a:cubicBezTo>
                  <a:cubicBezTo>
                    <a:pt x="22913" y="20162"/>
                    <a:pt x="23326" y="20464"/>
                    <a:pt x="23835" y="20702"/>
                  </a:cubicBezTo>
                  <a:cubicBezTo>
                    <a:pt x="23971" y="20702"/>
                    <a:pt x="24106" y="20702"/>
                    <a:pt x="24247" y="20698"/>
                  </a:cubicBezTo>
                  <a:cubicBezTo>
                    <a:pt x="24620" y="20549"/>
                    <a:pt x="24964" y="20361"/>
                    <a:pt x="25163" y="19987"/>
                  </a:cubicBezTo>
                  <a:cubicBezTo>
                    <a:pt x="25472" y="19408"/>
                    <a:pt x="25323" y="18935"/>
                    <a:pt x="24602" y="18466"/>
                  </a:cubicBezTo>
                  <a:cubicBezTo>
                    <a:pt x="25060" y="18289"/>
                    <a:pt x="25451" y="18138"/>
                    <a:pt x="25919" y="17957"/>
                  </a:cubicBezTo>
                  <a:lnTo>
                    <a:pt x="25919" y="17957"/>
                  </a:lnTo>
                  <a:cubicBezTo>
                    <a:pt x="25801" y="18324"/>
                    <a:pt x="25705" y="18564"/>
                    <a:pt x="25651" y="18814"/>
                  </a:cubicBezTo>
                  <a:cubicBezTo>
                    <a:pt x="25611" y="18988"/>
                    <a:pt x="25599" y="19179"/>
                    <a:pt x="25628" y="19351"/>
                  </a:cubicBezTo>
                  <a:cubicBezTo>
                    <a:pt x="25742" y="20014"/>
                    <a:pt x="26200" y="20446"/>
                    <a:pt x="26746" y="20446"/>
                  </a:cubicBezTo>
                  <a:cubicBezTo>
                    <a:pt x="26789" y="20446"/>
                    <a:pt x="26832" y="20443"/>
                    <a:pt x="26876" y="20438"/>
                  </a:cubicBezTo>
                  <a:cubicBezTo>
                    <a:pt x="27517" y="20357"/>
                    <a:pt x="28055" y="19711"/>
                    <a:pt x="28019" y="19043"/>
                  </a:cubicBezTo>
                  <a:cubicBezTo>
                    <a:pt x="27997" y="18649"/>
                    <a:pt x="27806" y="18360"/>
                    <a:pt x="27361" y="18193"/>
                  </a:cubicBezTo>
                  <a:cubicBezTo>
                    <a:pt x="28048" y="17931"/>
                    <a:pt x="28679" y="17690"/>
                    <a:pt x="29361" y="17429"/>
                  </a:cubicBezTo>
                  <a:cubicBezTo>
                    <a:pt x="29934" y="17814"/>
                    <a:pt x="30462" y="18009"/>
                    <a:pt x="30942" y="18009"/>
                  </a:cubicBezTo>
                  <a:cubicBezTo>
                    <a:pt x="31875" y="18009"/>
                    <a:pt x="32629" y="17274"/>
                    <a:pt x="33188" y="15770"/>
                  </a:cubicBezTo>
                  <a:cubicBezTo>
                    <a:pt x="33404" y="16681"/>
                    <a:pt x="33793" y="17438"/>
                    <a:pt x="34658" y="17791"/>
                  </a:cubicBezTo>
                  <a:cubicBezTo>
                    <a:pt x="35001" y="17931"/>
                    <a:pt x="35339" y="18009"/>
                    <a:pt x="35662" y="18009"/>
                  </a:cubicBezTo>
                  <a:cubicBezTo>
                    <a:pt x="36147" y="18009"/>
                    <a:pt x="36596" y="17832"/>
                    <a:pt x="36975" y="17422"/>
                  </a:cubicBezTo>
                  <a:cubicBezTo>
                    <a:pt x="37654" y="17681"/>
                    <a:pt x="38287" y="17925"/>
                    <a:pt x="38972" y="18187"/>
                  </a:cubicBezTo>
                  <a:cubicBezTo>
                    <a:pt x="38569" y="18363"/>
                    <a:pt x="38346" y="18642"/>
                    <a:pt x="38335" y="19046"/>
                  </a:cubicBezTo>
                  <a:cubicBezTo>
                    <a:pt x="38325" y="19448"/>
                    <a:pt x="38480" y="19798"/>
                    <a:pt x="38762" y="20085"/>
                  </a:cubicBezTo>
                  <a:cubicBezTo>
                    <a:pt x="38992" y="20319"/>
                    <a:pt x="39309" y="20452"/>
                    <a:pt x="39609" y="20452"/>
                  </a:cubicBezTo>
                  <a:cubicBezTo>
                    <a:pt x="39738" y="20452"/>
                    <a:pt x="39863" y="20428"/>
                    <a:pt x="39978" y="20377"/>
                  </a:cubicBezTo>
                  <a:cubicBezTo>
                    <a:pt x="40489" y="20150"/>
                    <a:pt x="40730" y="19711"/>
                    <a:pt x="40729" y="19185"/>
                  </a:cubicBezTo>
                  <a:cubicBezTo>
                    <a:pt x="40728" y="18814"/>
                    <a:pt x="40588" y="18444"/>
                    <a:pt x="40492" y="17983"/>
                  </a:cubicBezTo>
                  <a:lnTo>
                    <a:pt x="40492" y="17983"/>
                  </a:lnTo>
                  <a:cubicBezTo>
                    <a:pt x="40898" y="18136"/>
                    <a:pt x="41285" y="18281"/>
                    <a:pt x="41661" y="18422"/>
                  </a:cubicBezTo>
                  <a:cubicBezTo>
                    <a:pt x="41643" y="18523"/>
                    <a:pt x="41646" y="18556"/>
                    <a:pt x="41634" y="18561"/>
                  </a:cubicBezTo>
                  <a:cubicBezTo>
                    <a:pt x="40768" y="18978"/>
                    <a:pt x="40915" y="19997"/>
                    <a:pt x="41653" y="20476"/>
                  </a:cubicBezTo>
                  <a:cubicBezTo>
                    <a:pt x="41795" y="20567"/>
                    <a:pt x="41956" y="20626"/>
                    <a:pt x="42108" y="20699"/>
                  </a:cubicBezTo>
                  <a:lnTo>
                    <a:pt x="42516" y="20699"/>
                  </a:lnTo>
                  <a:cubicBezTo>
                    <a:pt x="42544" y="20681"/>
                    <a:pt x="42566" y="20651"/>
                    <a:pt x="42596" y="20641"/>
                  </a:cubicBezTo>
                  <a:cubicBezTo>
                    <a:pt x="43721" y="20289"/>
                    <a:pt x="43846" y="18782"/>
                    <a:pt x="43107" y="18107"/>
                  </a:cubicBezTo>
                  <a:cubicBezTo>
                    <a:pt x="42810" y="17838"/>
                    <a:pt x="42445" y="17644"/>
                    <a:pt x="42099" y="17435"/>
                  </a:cubicBezTo>
                  <a:cubicBezTo>
                    <a:pt x="41941" y="17341"/>
                    <a:pt x="41754" y="17298"/>
                    <a:pt x="41558" y="17221"/>
                  </a:cubicBezTo>
                  <a:cubicBezTo>
                    <a:pt x="41602" y="17196"/>
                    <a:pt x="41611" y="17186"/>
                    <a:pt x="41621" y="17184"/>
                  </a:cubicBezTo>
                  <a:cubicBezTo>
                    <a:pt x="41741" y="17155"/>
                    <a:pt x="41863" y="17128"/>
                    <a:pt x="41984" y="17098"/>
                  </a:cubicBezTo>
                  <a:cubicBezTo>
                    <a:pt x="43423" y="16751"/>
                    <a:pt x="44675" y="16081"/>
                    <a:pt x="45593" y="14896"/>
                  </a:cubicBezTo>
                  <a:cubicBezTo>
                    <a:pt x="46090" y="14254"/>
                    <a:pt x="46507" y="13550"/>
                    <a:pt x="46985" y="12892"/>
                  </a:cubicBezTo>
                  <a:cubicBezTo>
                    <a:pt x="47406" y="12311"/>
                    <a:pt x="47861" y="11754"/>
                    <a:pt x="48273" y="11224"/>
                  </a:cubicBezTo>
                  <a:cubicBezTo>
                    <a:pt x="48770" y="11583"/>
                    <a:pt x="49175" y="11968"/>
                    <a:pt x="49650" y="12206"/>
                  </a:cubicBezTo>
                  <a:cubicBezTo>
                    <a:pt x="50720" y="12744"/>
                    <a:pt x="51804" y="13012"/>
                    <a:pt x="52898" y="13012"/>
                  </a:cubicBezTo>
                  <a:cubicBezTo>
                    <a:pt x="53843" y="13012"/>
                    <a:pt x="54795" y="12813"/>
                    <a:pt x="55752" y="12417"/>
                  </a:cubicBezTo>
                  <a:cubicBezTo>
                    <a:pt x="55860" y="12372"/>
                    <a:pt x="55993" y="12323"/>
                    <a:pt x="56107" y="12323"/>
                  </a:cubicBezTo>
                  <a:cubicBezTo>
                    <a:pt x="56138" y="12323"/>
                    <a:pt x="56167" y="12326"/>
                    <a:pt x="56194" y="12334"/>
                  </a:cubicBezTo>
                  <a:cubicBezTo>
                    <a:pt x="56574" y="12446"/>
                    <a:pt x="56938" y="12500"/>
                    <a:pt x="57287" y="12500"/>
                  </a:cubicBezTo>
                  <a:cubicBezTo>
                    <a:pt x="58224" y="12500"/>
                    <a:pt x="59057" y="12112"/>
                    <a:pt x="59815" y="11401"/>
                  </a:cubicBezTo>
                  <a:cubicBezTo>
                    <a:pt x="60150" y="11086"/>
                    <a:pt x="60513" y="10800"/>
                    <a:pt x="60866" y="10499"/>
                  </a:cubicBezTo>
                  <a:cubicBezTo>
                    <a:pt x="60933" y="10555"/>
                    <a:pt x="60978" y="10590"/>
                    <a:pt x="61020" y="10626"/>
                  </a:cubicBezTo>
                  <a:cubicBezTo>
                    <a:pt x="61623" y="11153"/>
                    <a:pt x="62264" y="11452"/>
                    <a:pt x="62953" y="11452"/>
                  </a:cubicBezTo>
                  <a:cubicBezTo>
                    <a:pt x="63346" y="11452"/>
                    <a:pt x="63755" y="11355"/>
                    <a:pt x="64181" y="11147"/>
                  </a:cubicBezTo>
                  <a:cubicBezTo>
                    <a:pt x="64796" y="10845"/>
                    <a:pt x="65427" y="10611"/>
                    <a:pt x="66115" y="10545"/>
                  </a:cubicBezTo>
                  <a:cubicBezTo>
                    <a:pt x="66197" y="10537"/>
                    <a:pt x="66270" y="10408"/>
                    <a:pt x="66347" y="10334"/>
                  </a:cubicBezTo>
                  <a:cubicBezTo>
                    <a:pt x="66274" y="10269"/>
                    <a:pt x="66206" y="10152"/>
                    <a:pt x="66127" y="10146"/>
                  </a:cubicBezTo>
                  <a:cubicBezTo>
                    <a:pt x="65376" y="10088"/>
                    <a:pt x="64704" y="9794"/>
                    <a:pt x="64035" y="9483"/>
                  </a:cubicBezTo>
                  <a:cubicBezTo>
                    <a:pt x="63685" y="9320"/>
                    <a:pt x="63329" y="9227"/>
                    <a:pt x="62971" y="9227"/>
                  </a:cubicBezTo>
                  <a:cubicBezTo>
                    <a:pt x="62679" y="9227"/>
                    <a:pt x="62387" y="9289"/>
                    <a:pt x="62096" y="9424"/>
                  </a:cubicBezTo>
                  <a:cubicBezTo>
                    <a:pt x="61665" y="9625"/>
                    <a:pt x="61257" y="9882"/>
                    <a:pt x="60794" y="10137"/>
                  </a:cubicBezTo>
                  <a:cubicBezTo>
                    <a:pt x="60420" y="9812"/>
                    <a:pt x="59998" y="9438"/>
                    <a:pt x="59566" y="9075"/>
                  </a:cubicBezTo>
                  <a:cubicBezTo>
                    <a:pt x="58873" y="8494"/>
                    <a:pt x="58117" y="8190"/>
                    <a:pt x="57291" y="8190"/>
                  </a:cubicBezTo>
                  <a:cubicBezTo>
                    <a:pt x="56962" y="8190"/>
                    <a:pt x="56621" y="8239"/>
                    <a:pt x="56270" y="8337"/>
                  </a:cubicBezTo>
                  <a:cubicBezTo>
                    <a:pt x="56216" y="8352"/>
                    <a:pt x="56155" y="8359"/>
                    <a:pt x="56094" y="8359"/>
                  </a:cubicBezTo>
                  <a:cubicBezTo>
                    <a:pt x="55999" y="8359"/>
                    <a:pt x="55902" y="8342"/>
                    <a:pt x="55824" y="8306"/>
                  </a:cubicBezTo>
                  <a:cubicBezTo>
                    <a:pt x="54907" y="7882"/>
                    <a:pt x="53960" y="7689"/>
                    <a:pt x="52991" y="7689"/>
                  </a:cubicBezTo>
                  <a:cubicBezTo>
                    <a:pt x="52589" y="7689"/>
                    <a:pt x="52184" y="7722"/>
                    <a:pt x="51775" y="7786"/>
                  </a:cubicBezTo>
                  <a:cubicBezTo>
                    <a:pt x="50467" y="7992"/>
                    <a:pt x="49257" y="8431"/>
                    <a:pt x="48372" y="9526"/>
                  </a:cubicBezTo>
                  <a:cubicBezTo>
                    <a:pt x="48267" y="9412"/>
                    <a:pt x="48172" y="9330"/>
                    <a:pt x="48102" y="9231"/>
                  </a:cubicBezTo>
                  <a:cubicBezTo>
                    <a:pt x="47499" y="8397"/>
                    <a:pt x="46883" y="7574"/>
                    <a:pt x="46306" y="6723"/>
                  </a:cubicBezTo>
                  <a:cubicBezTo>
                    <a:pt x="45445" y="5460"/>
                    <a:pt x="44419" y="4406"/>
                    <a:pt x="42938" y="3892"/>
                  </a:cubicBezTo>
                  <a:cubicBezTo>
                    <a:pt x="42495" y="3738"/>
                    <a:pt x="42042" y="3612"/>
                    <a:pt x="41612" y="3479"/>
                  </a:cubicBezTo>
                  <a:cubicBezTo>
                    <a:pt x="41979" y="3294"/>
                    <a:pt x="42377" y="3133"/>
                    <a:pt x="42733" y="2905"/>
                  </a:cubicBezTo>
                  <a:cubicBezTo>
                    <a:pt x="43431" y="2455"/>
                    <a:pt x="43681" y="1786"/>
                    <a:pt x="43496" y="1001"/>
                  </a:cubicBezTo>
                  <a:cubicBezTo>
                    <a:pt x="43371" y="469"/>
                    <a:pt x="42866" y="30"/>
                    <a:pt x="42344" y="2"/>
                  </a:cubicBezTo>
                  <a:cubicBezTo>
                    <a:pt x="42328" y="1"/>
                    <a:pt x="42311" y="1"/>
                    <a:pt x="42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7" name="Google Shape;9647;p46"/>
            <p:cNvSpPr/>
            <p:nvPr/>
          </p:nvSpPr>
          <p:spPr>
            <a:xfrm>
              <a:off x="4595251" y="2757608"/>
              <a:ext cx="318193" cy="150422"/>
            </a:xfrm>
            <a:custGeom>
              <a:avLst/>
              <a:gdLst/>
              <a:ahLst/>
              <a:cxnLst/>
              <a:rect l="l" t="t" r="r" b="b"/>
              <a:pathLst>
                <a:path w="7831" h="3702" extrusionOk="0">
                  <a:moveTo>
                    <a:pt x="2086" y="213"/>
                  </a:moveTo>
                  <a:cubicBezTo>
                    <a:pt x="2591" y="213"/>
                    <a:pt x="3117" y="374"/>
                    <a:pt x="3577" y="701"/>
                  </a:cubicBezTo>
                  <a:cubicBezTo>
                    <a:pt x="3894" y="927"/>
                    <a:pt x="4158" y="1233"/>
                    <a:pt x="4438" y="1511"/>
                  </a:cubicBezTo>
                  <a:cubicBezTo>
                    <a:pt x="4735" y="1805"/>
                    <a:pt x="5009" y="2124"/>
                    <a:pt x="5315" y="2407"/>
                  </a:cubicBezTo>
                  <a:cubicBezTo>
                    <a:pt x="5814" y="2868"/>
                    <a:pt x="6386" y="3168"/>
                    <a:pt x="7073" y="3168"/>
                  </a:cubicBezTo>
                  <a:cubicBezTo>
                    <a:pt x="7120" y="3168"/>
                    <a:pt x="7167" y="3166"/>
                    <a:pt x="7215" y="3164"/>
                  </a:cubicBezTo>
                  <a:cubicBezTo>
                    <a:pt x="7224" y="3163"/>
                    <a:pt x="7234" y="3163"/>
                    <a:pt x="7243" y="3163"/>
                  </a:cubicBezTo>
                  <a:cubicBezTo>
                    <a:pt x="7301" y="3163"/>
                    <a:pt x="7360" y="3173"/>
                    <a:pt x="7418" y="3182"/>
                  </a:cubicBezTo>
                  <a:cubicBezTo>
                    <a:pt x="7435" y="3184"/>
                    <a:pt x="7449" y="3206"/>
                    <a:pt x="7503" y="3250"/>
                  </a:cubicBezTo>
                  <a:cubicBezTo>
                    <a:pt x="7147" y="3399"/>
                    <a:pt x="6792" y="3500"/>
                    <a:pt x="6441" y="3500"/>
                  </a:cubicBezTo>
                  <a:cubicBezTo>
                    <a:pt x="6243" y="3500"/>
                    <a:pt x="6047" y="3468"/>
                    <a:pt x="5852" y="3395"/>
                  </a:cubicBezTo>
                  <a:cubicBezTo>
                    <a:pt x="5418" y="3231"/>
                    <a:pt x="4990" y="2992"/>
                    <a:pt x="4632" y="2699"/>
                  </a:cubicBezTo>
                  <a:cubicBezTo>
                    <a:pt x="4224" y="2366"/>
                    <a:pt x="3900" y="1930"/>
                    <a:pt x="3531" y="1548"/>
                  </a:cubicBezTo>
                  <a:cubicBezTo>
                    <a:pt x="3342" y="1355"/>
                    <a:pt x="3149" y="1159"/>
                    <a:pt x="2932" y="999"/>
                  </a:cubicBezTo>
                  <a:cubicBezTo>
                    <a:pt x="2640" y="787"/>
                    <a:pt x="2308" y="682"/>
                    <a:pt x="1992" y="682"/>
                  </a:cubicBezTo>
                  <a:cubicBezTo>
                    <a:pt x="1687" y="682"/>
                    <a:pt x="1396" y="780"/>
                    <a:pt x="1170" y="973"/>
                  </a:cubicBezTo>
                  <a:cubicBezTo>
                    <a:pt x="613" y="1447"/>
                    <a:pt x="498" y="2068"/>
                    <a:pt x="865" y="2823"/>
                  </a:cubicBezTo>
                  <a:cubicBezTo>
                    <a:pt x="13" y="2300"/>
                    <a:pt x="52" y="1119"/>
                    <a:pt x="895" y="559"/>
                  </a:cubicBezTo>
                  <a:cubicBezTo>
                    <a:pt x="1242" y="329"/>
                    <a:pt x="1657" y="213"/>
                    <a:pt x="2086" y="213"/>
                  </a:cubicBezTo>
                  <a:close/>
                  <a:moveTo>
                    <a:pt x="2101" y="1"/>
                  </a:moveTo>
                  <a:cubicBezTo>
                    <a:pt x="1725" y="1"/>
                    <a:pt x="1339" y="91"/>
                    <a:pt x="944" y="285"/>
                  </a:cubicBezTo>
                  <a:cubicBezTo>
                    <a:pt x="293" y="606"/>
                    <a:pt x="0" y="1196"/>
                    <a:pt x="22" y="1901"/>
                  </a:cubicBezTo>
                  <a:cubicBezTo>
                    <a:pt x="45" y="2614"/>
                    <a:pt x="538" y="3009"/>
                    <a:pt x="1146" y="3254"/>
                  </a:cubicBezTo>
                  <a:cubicBezTo>
                    <a:pt x="1379" y="3349"/>
                    <a:pt x="1618" y="3393"/>
                    <a:pt x="1848" y="3393"/>
                  </a:cubicBezTo>
                  <a:cubicBezTo>
                    <a:pt x="2335" y="3393"/>
                    <a:pt x="2778" y="3192"/>
                    <a:pt x="3032" y="2841"/>
                  </a:cubicBezTo>
                  <a:cubicBezTo>
                    <a:pt x="3226" y="2573"/>
                    <a:pt x="3236" y="2299"/>
                    <a:pt x="3076" y="2015"/>
                  </a:cubicBezTo>
                  <a:cubicBezTo>
                    <a:pt x="2912" y="1724"/>
                    <a:pt x="2675" y="1543"/>
                    <a:pt x="2334" y="1543"/>
                  </a:cubicBezTo>
                  <a:cubicBezTo>
                    <a:pt x="2326" y="1543"/>
                    <a:pt x="2319" y="1543"/>
                    <a:pt x="2311" y="1543"/>
                  </a:cubicBezTo>
                  <a:cubicBezTo>
                    <a:pt x="2010" y="1551"/>
                    <a:pt x="1751" y="1801"/>
                    <a:pt x="1755" y="2079"/>
                  </a:cubicBezTo>
                  <a:cubicBezTo>
                    <a:pt x="1757" y="2264"/>
                    <a:pt x="1813" y="2421"/>
                    <a:pt x="2063" y="2421"/>
                  </a:cubicBezTo>
                  <a:cubicBezTo>
                    <a:pt x="2070" y="2421"/>
                    <a:pt x="2076" y="2421"/>
                    <a:pt x="2083" y="2421"/>
                  </a:cubicBezTo>
                  <a:cubicBezTo>
                    <a:pt x="2070" y="2356"/>
                    <a:pt x="2053" y="2314"/>
                    <a:pt x="2056" y="2274"/>
                  </a:cubicBezTo>
                  <a:cubicBezTo>
                    <a:pt x="2064" y="2141"/>
                    <a:pt x="2031" y="1934"/>
                    <a:pt x="2100" y="1891"/>
                  </a:cubicBezTo>
                  <a:cubicBezTo>
                    <a:pt x="2183" y="1838"/>
                    <a:pt x="2305" y="1805"/>
                    <a:pt x="2417" y="1805"/>
                  </a:cubicBezTo>
                  <a:cubicBezTo>
                    <a:pt x="2469" y="1805"/>
                    <a:pt x="2518" y="1812"/>
                    <a:pt x="2560" y="1827"/>
                  </a:cubicBezTo>
                  <a:cubicBezTo>
                    <a:pt x="2970" y="1974"/>
                    <a:pt x="3068" y="2470"/>
                    <a:pt x="2777" y="2798"/>
                  </a:cubicBezTo>
                  <a:cubicBezTo>
                    <a:pt x="2575" y="3024"/>
                    <a:pt x="2299" y="3142"/>
                    <a:pt x="2007" y="3142"/>
                  </a:cubicBezTo>
                  <a:cubicBezTo>
                    <a:pt x="1830" y="3142"/>
                    <a:pt x="1647" y="3099"/>
                    <a:pt x="1471" y="3010"/>
                  </a:cubicBezTo>
                  <a:cubicBezTo>
                    <a:pt x="1003" y="2774"/>
                    <a:pt x="763" y="2369"/>
                    <a:pt x="840" y="1955"/>
                  </a:cubicBezTo>
                  <a:cubicBezTo>
                    <a:pt x="945" y="1393"/>
                    <a:pt x="1379" y="953"/>
                    <a:pt x="1858" y="918"/>
                  </a:cubicBezTo>
                  <a:cubicBezTo>
                    <a:pt x="1896" y="915"/>
                    <a:pt x="1933" y="914"/>
                    <a:pt x="1970" y="914"/>
                  </a:cubicBezTo>
                  <a:cubicBezTo>
                    <a:pt x="2487" y="914"/>
                    <a:pt x="2877" y="1182"/>
                    <a:pt x="3223" y="1551"/>
                  </a:cubicBezTo>
                  <a:cubicBezTo>
                    <a:pt x="3665" y="2021"/>
                    <a:pt x="4080" y="2519"/>
                    <a:pt x="4556" y="2952"/>
                  </a:cubicBezTo>
                  <a:cubicBezTo>
                    <a:pt x="5104" y="3451"/>
                    <a:pt x="5712" y="3702"/>
                    <a:pt x="6367" y="3702"/>
                  </a:cubicBezTo>
                  <a:cubicBezTo>
                    <a:pt x="6708" y="3702"/>
                    <a:pt x="7061" y="3634"/>
                    <a:pt x="7425" y="3499"/>
                  </a:cubicBezTo>
                  <a:cubicBezTo>
                    <a:pt x="7565" y="3448"/>
                    <a:pt x="7686" y="3350"/>
                    <a:pt x="7830" y="3267"/>
                  </a:cubicBezTo>
                  <a:cubicBezTo>
                    <a:pt x="7669" y="3003"/>
                    <a:pt x="7450" y="2978"/>
                    <a:pt x="7239" y="2978"/>
                  </a:cubicBezTo>
                  <a:cubicBezTo>
                    <a:pt x="7206" y="2978"/>
                    <a:pt x="7174" y="2978"/>
                    <a:pt x="7142" y="2979"/>
                  </a:cubicBezTo>
                  <a:cubicBezTo>
                    <a:pt x="7128" y="2979"/>
                    <a:pt x="7113" y="2979"/>
                    <a:pt x="7099" y="2979"/>
                  </a:cubicBezTo>
                  <a:cubicBezTo>
                    <a:pt x="6558" y="2979"/>
                    <a:pt x="6078" y="2807"/>
                    <a:pt x="5674" y="2454"/>
                  </a:cubicBezTo>
                  <a:cubicBezTo>
                    <a:pt x="5318" y="2141"/>
                    <a:pt x="4992" y="1794"/>
                    <a:pt x="4657" y="1459"/>
                  </a:cubicBezTo>
                  <a:cubicBezTo>
                    <a:pt x="4384" y="1188"/>
                    <a:pt x="4145" y="874"/>
                    <a:pt x="3842" y="647"/>
                  </a:cubicBezTo>
                  <a:cubicBezTo>
                    <a:pt x="3293" y="237"/>
                    <a:pt x="2710" y="1"/>
                    <a:pt x="2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8" name="Google Shape;9648;p46"/>
            <p:cNvSpPr/>
            <p:nvPr/>
          </p:nvSpPr>
          <p:spPr>
            <a:xfrm>
              <a:off x="7465172" y="2758339"/>
              <a:ext cx="332536" cy="149731"/>
            </a:xfrm>
            <a:custGeom>
              <a:avLst/>
              <a:gdLst/>
              <a:ahLst/>
              <a:cxnLst/>
              <a:rect l="l" t="t" r="r" b="b"/>
              <a:pathLst>
                <a:path w="8184" h="3685" extrusionOk="0">
                  <a:moveTo>
                    <a:pt x="5707" y="201"/>
                  </a:moveTo>
                  <a:cubicBezTo>
                    <a:pt x="5859" y="201"/>
                    <a:pt x="6015" y="215"/>
                    <a:pt x="6175" y="242"/>
                  </a:cubicBezTo>
                  <a:cubicBezTo>
                    <a:pt x="6930" y="372"/>
                    <a:pt x="7456" y="898"/>
                    <a:pt x="7566" y="1624"/>
                  </a:cubicBezTo>
                  <a:cubicBezTo>
                    <a:pt x="7640" y="2107"/>
                    <a:pt x="7436" y="2519"/>
                    <a:pt x="7072" y="2730"/>
                  </a:cubicBezTo>
                  <a:cubicBezTo>
                    <a:pt x="7094" y="2434"/>
                    <a:pt x="7196" y="2073"/>
                    <a:pt x="7129" y="1747"/>
                  </a:cubicBezTo>
                  <a:cubicBezTo>
                    <a:pt x="6990" y="1069"/>
                    <a:pt x="6438" y="664"/>
                    <a:pt x="5822" y="664"/>
                  </a:cubicBezTo>
                  <a:cubicBezTo>
                    <a:pt x="5569" y="664"/>
                    <a:pt x="5305" y="732"/>
                    <a:pt x="5054" y="878"/>
                  </a:cubicBezTo>
                  <a:cubicBezTo>
                    <a:pt x="4785" y="1034"/>
                    <a:pt x="4552" y="1261"/>
                    <a:pt x="4330" y="1486"/>
                  </a:cubicBezTo>
                  <a:cubicBezTo>
                    <a:pt x="3923" y="1895"/>
                    <a:pt x="3555" y="2343"/>
                    <a:pt x="3138" y="2741"/>
                  </a:cubicBezTo>
                  <a:cubicBezTo>
                    <a:pt x="2639" y="3215"/>
                    <a:pt x="2019" y="3462"/>
                    <a:pt x="1388" y="3462"/>
                  </a:cubicBezTo>
                  <a:cubicBezTo>
                    <a:pt x="1015" y="3462"/>
                    <a:pt x="639" y="3376"/>
                    <a:pt x="282" y="3198"/>
                  </a:cubicBezTo>
                  <a:cubicBezTo>
                    <a:pt x="381" y="3174"/>
                    <a:pt x="423" y="3156"/>
                    <a:pt x="461" y="3156"/>
                  </a:cubicBezTo>
                  <a:cubicBezTo>
                    <a:pt x="463" y="3156"/>
                    <a:pt x="465" y="3156"/>
                    <a:pt x="467" y="3156"/>
                  </a:cubicBezTo>
                  <a:cubicBezTo>
                    <a:pt x="530" y="3160"/>
                    <a:pt x="593" y="3162"/>
                    <a:pt x="655" y="3162"/>
                  </a:cubicBezTo>
                  <a:cubicBezTo>
                    <a:pt x="1735" y="3162"/>
                    <a:pt x="2470" y="2501"/>
                    <a:pt x="3158" y="1750"/>
                  </a:cubicBezTo>
                  <a:cubicBezTo>
                    <a:pt x="3419" y="1466"/>
                    <a:pt x="3658" y="1159"/>
                    <a:pt x="3945" y="906"/>
                  </a:cubicBezTo>
                  <a:cubicBezTo>
                    <a:pt x="4461" y="452"/>
                    <a:pt x="5048" y="201"/>
                    <a:pt x="5707" y="201"/>
                  </a:cubicBezTo>
                  <a:close/>
                  <a:moveTo>
                    <a:pt x="5727" y="1"/>
                  </a:moveTo>
                  <a:cubicBezTo>
                    <a:pt x="4885" y="1"/>
                    <a:pt x="4169" y="362"/>
                    <a:pt x="3560" y="992"/>
                  </a:cubicBezTo>
                  <a:cubicBezTo>
                    <a:pt x="3237" y="1325"/>
                    <a:pt x="2949" y="1692"/>
                    <a:pt x="2625" y="2023"/>
                  </a:cubicBezTo>
                  <a:cubicBezTo>
                    <a:pt x="2080" y="2577"/>
                    <a:pt x="1460" y="2976"/>
                    <a:pt x="653" y="2976"/>
                  </a:cubicBezTo>
                  <a:cubicBezTo>
                    <a:pt x="612" y="2976"/>
                    <a:pt x="572" y="2975"/>
                    <a:pt x="531" y="2973"/>
                  </a:cubicBezTo>
                  <a:cubicBezTo>
                    <a:pt x="523" y="2973"/>
                    <a:pt x="516" y="2972"/>
                    <a:pt x="508" y="2972"/>
                  </a:cubicBezTo>
                  <a:cubicBezTo>
                    <a:pt x="344" y="2972"/>
                    <a:pt x="175" y="3066"/>
                    <a:pt x="8" y="3115"/>
                  </a:cubicBezTo>
                  <a:cubicBezTo>
                    <a:pt x="5" y="3164"/>
                    <a:pt x="3" y="3214"/>
                    <a:pt x="1" y="3263"/>
                  </a:cubicBezTo>
                  <a:cubicBezTo>
                    <a:pt x="133" y="3338"/>
                    <a:pt x="257" y="3434"/>
                    <a:pt x="396" y="3485"/>
                  </a:cubicBezTo>
                  <a:cubicBezTo>
                    <a:pt x="757" y="3618"/>
                    <a:pt x="1107" y="3685"/>
                    <a:pt x="1444" y="3685"/>
                  </a:cubicBezTo>
                  <a:cubicBezTo>
                    <a:pt x="2103" y="3685"/>
                    <a:pt x="2713" y="3432"/>
                    <a:pt x="3264" y="2932"/>
                  </a:cubicBezTo>
                  <a:cubicBezTo>
                    <a:pt x="3707" y="2530"/>
                    <a:pt x="4085" y="2060"/>
                    <a:pt x="4506" y="1632"/>
                  </a:cubicBezTo>
                  <a:cubicBezTo>
                    <a:pt x="4703" y="1432"/>
                    <a:pt x="4910" y="1228"/>
                    <a:pt x="5148" y="1085"/>
                  </a:cubicBezTo>
                  <a:cubicBezTo>
                    <a:pt x="5367" y="953"/>
                    <a:pt x="5594" y="892"/>
                    <a:pt x="5812" y="892"/>
                  </a:cubicBezTo>
                  <a:cubicBezTo>
                    <a:pt x="6305" y="892"/>
                    <a:pt x="6748" y="1207"/>
                    <a:pt x="6925" y="1747"/>
                  </a:cubicBezTo>
                  <a:cubicBezTo>
                    <a:pt x="7099" y="2281"/>
                    <a:pt x="6869" y="2752"/>
                    <a:pt x="6308" y="3011"/>
                  </a:cubicBezTo>
                  <a:cubicBezTo>
                    <a:pt x="6145" y="3087"/>
                    <a:pt x="5971" y="3124"/>
                    <a:pt x="5803" y="3124"/>
                  </a:cubicBezTo>
                  <a:cubicBezTo>
                    <a:pt x="5453" y="3124"/>
                    <a:pt x="5127" y="2964"/>
                    <a:pt x="4965" y="2663"/>
                  </a:cubicBezTo>
                  <a:cubicBezTo>
                    <a:pt x="4884" y="2511"/>
                    <a:pt x="4878" y="2247"/>
                    <a:pt x="4961" y="2105"/>
                  </a:cubicBezTo>
                  <a:cubicBezTo>
                    <a:pt x="5053" y="1945"/>
                    <a:pt x="5270" y="1808"/>
                    <a:pt x="5457" y="1765"/>
                  </a:cubicBezTo>
                  <a:cubicBezTo>
                    <a:pt x="5482" y="1760"/>
                    <a:pt x="5506" y="1757"/>
                    <a:pt x="5529" y="1757"/>
                  </a:cubicBezTo>
                  <a:cubicBezTo>
                    <a:pt x="5735" y="1757"/>
                    <a:pt x="5854" y="1974"/>
                    <a:pt x="5787" y="2200"/>
                  </a:cubicBezTo>
                  <a:cubicBezTo>
                    <a:pt x="5769" y="2260"/>
                    <a:pt x="5753" y="2319"/>
                    <a:pt x="5729" y="2407"/>
                  </a:cubicBezTo>
                  <a:cubicBezTo>
                    <a:pt x="6022" y="2392"/>
                    <a:pt x="6072" y="2222"/>
                    <a:pt x="6056" y="2019"/>
                  </a:cubicBezTo>
                  <a:cubicBezTo>
                    <a:pt x="6035" y="1746"/>
                    <a:pt x="5773" y="1524"/>
                    <a:pt x="5481" y="1524"/>
                  </a:cubicBezTo>
                  <a:cubicBezTo>
                    <a:pt x="5474" y="1524"/>
                    <a:pt x="5468" y="1525"/>
                    <a:pt x="5461" y="1525"/>
                  </a:cubicBezTo>
                  <a:cubicBezTo>
                    <a:pt x="5108" y="1537"/>
                    <a:pt x="4873" y="1733"/>
                    <a:pt x="4717" y="2035"/>
                  </a:cubicBezTo>
                  <a:cubicBezTo>
                    <a:pt x="4564" y="2329"/>
                    <a:pt x="4605" y="2601"/>
                    <a:pt x="4807" y="2857"/>
                  </a:cubicBezTo>
                  <a:cubicBezTo>
                    <a:pt x="5108" y="3239"/>
                    <a:pt x="5490" y="3356"/>
                    <a:pt x="5904" y="3356"/>
                  </a:cubicBezTo>
                  <a:cubicBezTo>
                    <a:pt x="6049" y="3356"/>
                    <a:pt x="6198" y="3341"/>
                    <a:pt x="6349" y="3319"/>
                  </a:cubicBezTo>
                  <a:cubicBezTo>
                    <a:pt x="7631" y="3128"/>
                    <a:pt x="8184" y="1905"/>
                    <a:pt x="7487" y="819"/>
                  </a:cubicBezTo>
                  <a:cubicBezTo>
                    <a:pt x="7176" y="334"/>
                    <a:pt x="6704" y="108"/>
                    <a:pt x="6159" y="31"/>
                  </a:cubicBezTo>
                  <a:cubicBezTo>
                    <a:pt x="6012" y="11"/>
                    <a:pt x="5868" y="1"/>
                    <a:pt x="5727"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9" name="Google Shape;9649;p46"/>
            <p:cNvSpPr/>
            <p:nvPr/>
          </p:nvSpPr>
          <p:spPr>
            <a:xfrm>
              <a:off x="4611301" y="2907993"/>
              <a:ext cx="202512" cy="132746"/>
            </a:xfrm>
            <a:custGeom>
              <a:avLst/>
              <a:gdLst/>
              <a:ahLst/>
              <a:cxnLst/>
              <a:rect l="l" t="t" r="r" b="b"/>
              <a:pathLst>
                <a:path w="4984" h="3267" extrusionOk="0">
                  <a:moveTo>
                    <a:pt x="3899" y="256"/>
                  </a:moveTo>
                  <a:cubicBezTo>
                    <a:pt x="4002" y="256"/>
                    <a:pt x="4107" y="263"/>
                    <a:pt x="4215" y="278"/>
                  </a:cubicBezTo>
                  <a:cubicBezTo>
                    <a:pt x="3473" y="445"/>
                    <a:pt x="3088" y="1011"/>
                    <a:pt x="2672" y="1566"/>
                  </a:cubicBezTo>
                  <a:cubicBezTo>
                    <a:pt x="2234" y="2148"/>
                    <a:pt x="1623" y="2477"/>
                    <a:pt x="883" y="2541"/>
                  </a:cubicBezTo>
                  <a:cubicBezTo>
                    <a:pt x="728" y="2555"/>
                    <a:pt x="573" y="2582"/>
                    <a:pt x="389" y="2607"/>
                  </a:cubicBezTo>
                  <a:cubicBezTo>
                    <a:pt x="486" y="2253"/>
                    <a:pt x="715" y="2033"/>
                    <a:pt x="1023" y="1914"/>
                  </a:cubicBezTo>
                  <a:cubicBezTo>
                    <a:pt x="1509" y="1729"/>
                    <a:pt x="1885" y="1431"/>
                    <a:pt x="2234" y="1041"/>
                  </a:cubicBezTo>
                  <a:cubicBezTo>
                    <a:pt x="2673" y="549"/>
                    <a:pt x="3231" y="256"/>
                    <a:pt x="3899" y="256"/>
                  </a:cubicBezTo>
                  <a:close/>
                  <a:moveTo>
                    <a:pt x="4648" y="448"/>
                  </a:moveTo>
                  <a:lnTo>
                    <a:pt x="4648" y="448"/>
                  </a:lnTo>
                  <a:cubicBezTo>
                    <a:pt x="4743" y="1115"/>
                    <a:pt x="4402" y="1694"/>
                    <a:pt x="3834" y="1951"/>
                  </a:cubicBezTo>
                  <a:cubicBezTo>
                    <a:pt x="3555" y="2077"/>
                    <a:pt x="3283" y="2250"/>
                    <a:pt x="3054" y="2456"/>
                  </a:cubicBezTo>
                  <a:cubicBezTo>
                    <a:pt x="2673" y="2799"/>
                    <a:pt x="2171" y="2985"/>
                    <a:pt x="1590" y="2985"/>
                  </a:cubicBezTo>
                  <a:cubicBezTo>
                    <a:pt x="1268" y="2985"/>
                    <a:pt x="923" y="2928"/>
                    <a:pt x="561" y="2809"/>
                  </a:cubicBezTo>
                  <a:cubicBezTo>
                    <a:pt x="693" y="2768"/>
                    <a:pt x="765" y="2731"/>
                    <a:pt x="839" y="2725"/>
                  </a:cubicBezTo>
                  <a:cubicBezTo>
                    <a:pt x="1655" y="2653"/>
                    <a:pt x="2280" y="2251"/>
                    <a:pt x="2791" y="1632"/>
                  </a:cubicBezTo>
                  <a:cubicBezTo>
                    <a:pt x="3006" y="1371"/>
                    <a:pt x="3236" y="1121"/>
                    <a:pt x="3481" y="888"/>
                  </a:cubicBezTo>
                  <a:cubicBezTo>
                    <a:pt x="3804" y="579"/>
                    <a:pt x="4214" y="480"/>
                    <a:pt x="4648" y="448"/>
                  </a:cubicBezTo>
                  <a:close/>
                  <a:moveTo>
                    <a:pt x="3946" y="0"/>
                  </a:moveTo>
                  <a:cubicBezTo>
                    <a:pt x="3118" y="0"/>
                    <a:pt x="2454" y="393"/>
                    <a:pt x="1916" y="1018"/>
                  </a:cubicBezTo>
                  <a:cubicBezTo>
                    <a:pt x="1686" y="1285"/>
                    <a:pt x="1447" y="1492"/>
                    <a:pt x="1115" y="1606"/>
                  </a:cubicBezTo>
                  <a:cubicBezTo>
                    <a:pt x="614" y="1777"/>
                    <a:pt x="290" y="2138"/>
                    <a:pt x="83" y="2617"/>
                  </a:cubicBezTo>
                  <a:cubicBezTo>
                    <a:pt x="1" y="2808"/>
                    <a:pt x="12" y="2955"/>
                    <a:pt x="239" y="3005"/>
                  </a:cubicBezTo>
                  <a:cubicBezTo>
                    <a:pt x="678" y="3099"/>
                    <a:pt x="1122" y="3180"/>
                    <a:pt x="1563" y="3267"/>
                  </a:cubicBezTo>
                  <a:cubicBezTo>
                    <a:pt x="2284" y="3229"/>
                    <a:pt x="2899" y="3017"/>
                    <a:pt x="3380" y="2461"/>
                  </a:cubicBezTo>
                  <a:cubicBezTo>
                    <a:pt x="3483" y="2340"/>
                    <a:pt x="3653" y="2260"/>
                    <a:pt x="3808" y="2208"/>
                  </a:cubicBezTo>
                  <a:cubicBezTo>
                    <a:pt x="4433" y="1997"/>
                    <a:pt x="4759" y="1548"/>
                    <a:pt x="4871" y="923"/>
                  </a:cubicBezTo>
                  <a:cubicBezTo>
                    <a:pt x="4984" y="299"/>
                    <a:pt x="4805" y="63"/>
                    <a:pt x="4174" y="10"/>
                  </a:cubicBezTo>
                  <a:cubicBezTo>
                    <a:pt x="4097" y="3"/>
                    <a:pt x="4021" y="0"/>
                    <a:pt x="3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0" name="Google Shape;9650;p46"/>
            <p:cNvSpPr/>
            <p:nvPr/>
          </p:nvSpPr>
          <p:spPr>
            <a:xfrm>
              <a:off x="7566797" y="2910878"/>
              <a:ext cx="198408" cy="129902"/>
            </a:xfrm>
            <a:custGeom>
              <a:avLst/>
              <a:gdLst/>
              <a:ahLst/>
              <a:cxnLst/>
              <a:rect l="l" t="t" r="r" b="b"/>
              <a:pathLst>
                <a:path w="4883" h="3197" extrusionOk="0">
                  <a:moveTo>
                    <a:pt x="1018" y="185"/>
                  </a:moveTo>
                  <a:cubicBezTo>
                    <a:pt x="1684" y="185"/>
                    <a:pt x="2241" y="479"/>
                    <a:pt x="2682" y="970"/>
                  </a:cubicBezTo>
                  <a:cubicBezTo>
                    <a:pt x="3033" y="1360"/>
                    <a:pt x="3420" y="1636"/>
                    <a:pt x="3890" y="1851"/>
                  </a:cubicBezTo>
                  <a:cubicBezTo>
                    <a:pt x="4155" y="1973"/>
                    <a:pt x="4356" y="2232"/>
                    <a:pt x="4587" y="2429"/>
                  </a:cubicBezTo>
                  <a:cubicBezTo>
                    <a:pt x="4559" y="2459"/>
                    <a:pt x="4531" y="2489"/>
                    <a:pt x="4502" y="2519"/>
                  </a:cubicBezTo>
                  <a:cubicBezTo>
                    <a:pt x="3712" y="2488"/>
                    <a:pt x="2987" y="2293"/>
                    <a:pt x="2419" y="1699"/>
                  </a:cubicBezTo>
                  <a:cubicBezTo>
                    <a:pt x="2357" y="1633"/>
                    <a:pt x="2285" y="1574"/>
                    <a:pt x="2237" y="1499"/>
                  </a:cubicBezTo>
                  <a:cubicBezTo>
                    <a:pt x="1856" y="916"/>
                    <a:pt x="1444" y="373"/>
                    <a:pt x="701" y="207"/>
                  </a:cubicBezTo>
                  <a:cubicBezTo>
                    <a:pt x="809" y="192"/>
                    <a:pt x="915" y="185"/>
                    <a:pt x="1018" y="185"/>
                  </a:cubicBezTo>
                  <a:close/>
                  <a:moveTo>
                    <a:pt x="259" y="377"/>
                  </a:moveTo>
                  <a:lnTo>
                    <a:pt x="259" y="377"/>
                  </a:lnTo>
                  <a:cubicBezTo>
                    <a:pt x="693" y="404"/>
                    <a:pt x="1101" y="500"/>
                    <a:pt x="1423" y="807"/>
                  </a:cubicBezTo>
                  <a:cubicBezTo>
                    <a:pt x="1700" y="1070"/>
                    <a:pt x="1955" y="1359"/>
                    <a:pt x="2204" y="1650"/>
                  </a:cubicBezTo>
                  <a:cubicBezTo>
                    <a:pt x="2696" y="2225"/>
                    <a:pt x="3301" y="2579"/>
                    <a:pt x="4062" y="2649"/>
                  </a:cubicBezTo>
                  <a:cubicBezTo>
                    <a:pt x="4119" y="2655"/>
                    <a:pt x="4175" y="2666"/>
                    <a:pt x="4228" y="2680"/>
                  </a:cubicBezTo>
                  <a:cubicBezTo>
                    <a:pt x="4248" y="2686"/>
                    <a:pt x="4265" y="2705"/>
                    <a:pt x="4350" y="2768"/>
                  </a:cubicBezTo>
                  <a:cubicBezTo>
                    <a:pt x="3985" y="2858"/>
                    <a:pt x="3636" y="2917"/>
                    <a:pt x="3303" y="2917"/>
                  </a:cubicBezTo>
                  <a:cubicBezTo>
                    <a:pt x="2728" y="2917"/>
                    <a:pt x="2203" y="2742"/>
                    <a:pt x="1733" y="2252"/>
                  </a:cubicBezTo>
                  <a:cubicBezTo>
                    <a:pt x="1584" y="2097"/>
                    <a:pt x="1367" y="1990"/>
                    <a:pt x="1164" y="1908"/>
                  </a:cubicBezTo>
                  <a:cubicBezTo>
                    <a:pt x="532" y="1654"/>
                    <a:pt x="193" y="1116"/>
                    <a:pt x="259" y="377"/>
                  </a:cubicBezTo>
                  <a:close/>
                  <a:moveTo>
                    <a:pt x="790" y="0"/>
                  </a:moveTo>
                  <a:cubicBezTo>
                    <a:pt x="669" y="0"/>
                    <a:pt x="548" y="4"/>
                    <a:pt x="427" y="10"/>
                  </a:cubicBezTo>
                  <a:cubicBezTo>
                    <a:pt x="133" y="26"/>
                    <a:pt x="0" y="259"/>
                    <a:pt x="13" y="567"/>
                  </a:cubicBezTo>
                  <a:cubicBezTo>
                    <a:pt x="45" y="1342"/>
                    <a:pt x="415" y="1860"/>
                    <a:pt x="1127" y="2140"/>
                  </a:cubicBezTo>
                  <a:cubicBezTo>
                    <a:pt x="1279" y="2200"/>
                    <a:pt x="1447" y="2282"/>
                    <a:pt x="1551" y="2402"/>
                  </a:cubicBezTo>
                  <a:cubicBezTo>
                    <a:pt x="2025" y="2948"/>
                    <a:pt x="2630" y="3156"/>
                    <a:pt x="3339" y="3197"/>
                  </a:cubicBezTo>
                  <a:cubicBezTo>
                    <a:pt x="3791" y="3108"/>
                    <a:pt x="4247" y="3032"/>
                    <a:pt x="4693" y="2919"/>
                  </a:cubicBezTo>
                  <a:cubicBezTo>
                    <a:pt x="4771" y="2898"/>
                    <a:pt x="4882" y="2686"/>
                    <a:pt x="4852" y="2630"/>
                  </a:cubicBezTo>
                  <a:cubicBezTo>
                    <a:pt x="4697" y="2347"/>
                    <a:pt x="4561" y="1967"/>
                    <a:pt x="4308" y="1843"/>
                  </a:cubicBezTo>
                  <a:cubicBezTo>
                    <a:pt x="3596" y="1493"/>
                    <a:pt x="3035" y="980"/>
                    <a:pt x="2465" y="456"/>
                  </a:cubicBezTo>
                  <a:cubicBezTo>
                    <a:pt x="2271" y="279"/>
                    <a:pt x="2008" y="125"/>
                    <a:pt x="1754" y="79"/>
                  </a:cubicBezTo>
                  <a:cubicBezTo>
                    <a:pt x="1439" y="25"/>
                    <a:pt x="1114" y="0"/>
                    <a:pt x="790"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1" name="Google Shape;9651;p46"/>
            <p:cNvSpPr/>
            <p:nvPr/>
          </p:nvSpPr>
          <p:spPr>
            <a:xfrm>
              <a:off x="4493788" y="2637860"/>
              <a:ext cx="113608" cy="194386"/>
            </a:xfrm>
            <a:custGeom>
              <a:avLst/>
              <a:gdLst/>
              <a:ahLst/>
              <a:cxnLst/>
              <a:rect l="l" t="t" r="r" b="b"/>
              <a:pathLst>
                <a:path w="2796" h="4784" extrusionOk="0">
                  <a:moveTo>
                    <a:pt x="2353" y="291"/>
                  </a:moveTo>
                  <a:cubicBezTo>
                    <a:pt x="1781" y="1193"/>
                    <a:pt x="2006" y="2050"/>
                    <a:pt x="2372" y="2928"/>
                  </a:cubicBezTo>
                  <a:cubicBezTo>
                    <a:pt x="2554" y="3366"/>
                    <a:pt x="2405" y="3800"/>
                    <a:pt x="2085" y="4240"/>
                  </a:cubicBezTo>
                  <a:cubicBezTo>
                    <a:pt x="1882" y="3596"/>
                    <a:pt x="1623" y="3032"/>
                    <a:pt x="1538" y="2444"/>
                  </a:cubicBezTo>
                  <a:cubicBezTo>
                    <a:pt x="1468" y="1961"/>
                    <a:pt x="1569" y="1441"/>
                    <a:pt x="1661" y="949"/>
                  </a:cubicBezTo>
                  <a:cubicBezTo>
                    <a:pt x="1721" y="623"/>
                    <a:pt x="1979" y="396"/>
                    <a:pt x="2353" y="291"/>
                  </a:cubicBezTo>
                  <a:close/>
                  <a:moveTo>
                    <a:pt x="1868" y="214"/>
                  </a:moveTo>
                  <a:cubicBezTo>
                    <a:pt x="1922" y="214"/>
                    <a:pt x="1976" y="217"/>
                    <a:pt x="2032" y="222"/>
                  </a:cubicBezTo>
                  <a:cubicBezTo>
                    <a:pt x="1125" y="1135"/>
                    <a:pt x="1168" y="2171"/>
                    <a:pt x="1534" y="3257"/>
                  </a:cubicBezTo>
                  <a:cubicBezTo>
                    <a:pt x="1623" y="3524"/>
                    <a:pt x="1757" y="3781"/>
                    <a:pt x="1807" y="4055"/>
                  </a:cubicBezTo>
                  <a:cubicBezTo>
                    <a:pt x="1834" y="4208"/>
                    <a:pt x="1732" y="4383"/>
                    <a:pt x="1687" y="4549"/>
                  </a:cubicBezTo>
                  <a:cubicBezTo>
                    <a:pt x="1534" y="4497"/>
                    <a:pt x="1345" y="4485"/>
                    <a:pt x="1234" y="4386"/>
                  </a:cubicBezTo>
                  <a:cubicBezTo>
                    <a:pt x="537" y="3775"/>
                    <a:pt x="245" y="2982"/>
                    <a:pt x="369" y="2077"/>
                  </a:cubicBezTo>
                  <a:cubicBezTo>
                    <a:pt x="426" y="1663"/>
                    <a:pt x="589" y="1246"/>
                    <a:pt x="779" y="869"/>
                  </a:cubicBezTo>
                  <a:cubicBezTo>
                    <a:pt x="1007" y="418"/>
                    <a:pt x="1386" y="214"/>
                    <a:pt x="1868" y="214"/>
                  </a:cubicBezTo>
                  <a:close/>
                  <a:moveTo>
                    <a:pt x="1991" y="1"/>
                  </a:moveTo>
                  <a:cubicBezTo>
                    <a:pt x="1404" y="1"/>
                    <a:pt x="929" y="230"/>
                    <a:pt x="640" y="743"/>
                  </a:cubicBezTo>
                  <a:cubicBezTo>
                    <a:pt x="460" y="1065"/>
                    <a:pt x="301" y="1416"/>
                    <a:pt x="227" y="1773"/>
                  </a:cubicBezTo>
                  <a:cubicBezTo>
                    <a:pt x="1" y="2847"/>
                    <a:pt x="272" y="3793"/>
                    <a:pt x="1097" y="4540"/>
                  </a:cubicBezTo>
                  <a:cubicBezTo>
                    <a:pt x="1277" y="4704"/>
                    <a:pt x="1451" y="4783"/>
                    <a:pt x="1619" y="4783"/>
                  </a:cubicBezTo>
                  <a:cubicBezTo>
                    <a:pt x="1824" y="4783"/>
                    <a:pt x="2019" y="4666"/>
                    <a:pt x="2204" y="4440"/>
                  </a:cubicBezTo>
                  <a:cubicBezTo>
                    <a:pt x="2677" y="3862"/>
                    <a:pt x="2796" y="3238"/>
                    <a:pt x="2465" y="2548"/>
                  </a:cubicBezTo>
                  <a:cubicBezTo>
                    <a:pt x="2167" y="1927"/>
                    <a:pt x="2086" y="1303"/>
                    <a:pt x="2422" y="662"/>
                  </a:cubicBezTo>
                  <a:cubicBezTo>
                    <a:pt x="2661" y="200"/>
                    <a:pt x="2526" y="4"/>
                    <a:pt x="1995" y="1"/>
                  </a:cubicBezTo>
                  <a:cubicBezTo>
                    <a:pt x="1994" y="1"/>
                    <a:pt x="1993"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2" name="Google Shape;9652;p46"/>
            <p:cNvSpPr/>
            <p:nvPr/>
          </p:nvSpPr>
          <p:spPr>
            <a:xfrm>
              <a:off x="7770615" y="2637901"/>
              <a:ext cx="109423" cy="194264"/>
            </a:xfrm>
            <a:custGeom>
              <a:avLst/>
              <a:gdLst/>
              <a:ahLst/>
              <a:cxnLst/>
              <a:rect l="l" t="t" r="r" b="b"/>
              <a:pathLst>
                <a:path w="2693" h="4781" extrusionOk="0">
                  <a:moveTo>
                    <a:pt x="398" y="237"/>
                  </a:moveTo>
                  <a:lnTo>
                    <a:pt x="398" y="237"/>
                  </a:lnTo>
                  <a:cubicBezTo>
                    <a:pt x="837" y="386"/>
                    <a:pt x="1044" y="649"/>
                    <a:pt x="1157" y="984"/>
                  </a:cubicBezTo>
                  <a:cubicBezTo>
                    <a:pt x="1412" y="1730"/>
                    <a:pt x="1360" y="2473"/>
                    <a:pt x="1075" y="3203"/>
                  </a:cubicBezTo>
                  <a:cubicBezTo>
                    <a:pt x="952" y="3517"/>
                    <a:pt x="824" y="3830"/>
                    <a:pt x="676" y="4202"/>
                  </a:cubicBezTo>
                  <a:cubicBezTo>
                    <a:pt x="361" y="3748"/>
                    <a:pt x="266" y="3294"/>
                    <a:pt x="456" y="2788"/>
                  </a:cubicBezTo>
                  <a:cubicBezTo>
                    <a:pt x="558" y="2513"/>
                    <a:pt x="673" y="2240"/>
                    <a:pt x="745" y="1957"/>
                  </a:cubicBezTo>
                  <a:cubicBezTo>
                    <a:pt x="862" y="1503"/>
                    <a:pt x="782" y="1061"/>
                    <a:pt x="579" y="640"/>
                  </a:cubicBezTo>
                  <a:cubicBezTo>
                    <a:pt x="527" y="535"/>
                    <a:pt x="482" y="424"/>
                    <a:pt x="398" y="237"/>
                  </a:cubicBezTo>
                  <a:close/>
                  <a:moveTo>
                    <a:pt x="885" y="205"/>
                  </a:moveTo>
                  <a:cubicBezTo>
                    <a:pt x="1369" y="205"/>
                    <a:pt x="1702" y="410"/>
                    <a:pt x="1963" y="765"/>
                  </a:cubicBezTo>
                  <a:cubicBezTo>
                    <a:pt x="2692" y="1772"/>
                    <a:pt x="2600" y="3315"/>
                    <a:pt x="1751" y="4218"/>
                  </a:cubicBezTo>
                  <a:cubicBezTo>
                    <a:pt x="1616" y="4361"/>
                    <a:pt x="1452" y="4567"/>
                    <a:pt x="1270" y="4567"/>
                  </a:cubicBezTo>
                  <a:cubicBezTo>
                    <a:pt x="1218" y="4567"/>
                    <a:pt x="1165" y="4550"/>
                    <a:pt x="1111" y="4510"/>
                  </a:cubicBezTo>
                  <a:cubicBezTo>
                    <a:pt x="983" y="4420"/>
                    <a:pt x="999" y="4034"/>
                    <a:pt x="1051" y="3805"/>
                  </a:cubicBezTo>
                  <a:cubicBezTo>
                    <a:pt x="1163" y="3302"/>
                    <a:pt x="1407" y="2823"/>
                    <a:pt x="1469" y="2315"/>
                  </a:cubicBezTo>
                  <a:cubicBezTo>
                    <a:pt x="1564" y="1547"/>
                    <a:pt x="1446" y="799"/>
                    <a:pt x="704" y="214"/>
                  </a:cubicBezTo>
                  <a:cubicBezTo>
                    <a:pt x="766" y="208"/>
                    <a:pt x="827" y="205"/>
                    <a:pt x="885" y="205"/>
                  </a:cubicBezTo>
                  <a:close/>
                  <a:moveTo>
                    <a:pt x="837" y="0"/>
                  </a:moveTo>
                  <a:cubicBezTo>
                    <a:pt x="762" y="0"/>
                    <a:pt x="685" y="5"/>
                    <a:pt x="607" y="13"/>
                  </a:cubicBezTo>
                  <a:cubicBezTo>
                    <a:pt x="280" y="47"/>
                    <a:pt x="152" y="254"/>
                    <a:pt x="309" y="527"/>
                  </a:cubicBezTo>
                  <a:cubicBezTo>
                    <a:pt x="700" y="1212"/>
                    <a:pt x="653" y="1884"/>
                    <a:pt x="322" y="2567"/>
                  </a:cubicBezTo>
                  <a:cubicBezTo>
                    <a:pt x="1" y="3231"/>
                    <a:pt x="115" y="3838"/>
                    <a:pt x="560" y="4403"/>
                  </a:cubicBezTo>
                  <a:cubicBezTo>
                    <a:pt x="758" y="4652"/>
                    <a:pt x="961" y="4780"/>
                    <a:pt x="1174" y="4780"/>
                  </a:cubicBezTo>
                  <a:cubicBezTo>
                    <a:pt x="1355" y="4780"/>
                    <a:pt x="1542" y="4689"/>
                    <a:pt x="1740" y="4503"/>
                  </a:cubicBezTo>
                  <a:cubicBezTo>
                    <a:pt x="2315" y="3962"/>
                    <a:pt x="2629" y="3291"/>
                    <a:pt x="2639" y="2386"/>
                  </a:cubicBezTo>
                  <a:cubicBezTo>
                    <a:pt x="2659" y="1836"/>
                    <a:pt x="2484" y="1235"/>
                    <a:pt x="2129" y="692"/>
                  </a:cubicBezTo>
                  <a:cubicBezTo>
                    <a:pt x="1816" y="213"/>
                    <a:pt x="1370" y="0"/>
                    <a:pt x="837"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3" name="Google Shape;9653;p46"/>
            <p:cNvSpPr/>
            <p:nvPr/>
          </p:nvSpPr>
          <p:spPr>
            <a:xfrm>
              <a:off x="7720717" y="2844849"/>
              <a:ext cx="181627" cy="125433"/>
            </a:xfrm>
            <a:custGeom>
              <a:avLst/>
              <a:gdLst/>
              <a:ahLst/>
              <a:cxnLst/>
              <a:rect l="l" t="t" r="r" b="b"/>
              <a:pathLst>
                <a:path w="4470" h="3087" extrusionOk="0">
                  <a:moveTo>
                    <a:pt x="3713" y="222"/>
                  </a:moveTo>
                  <a:cubicBezTo>
                    <a:pt x="3787" y="222"/>
                    <a:pt x="3863" y="228"/>
                    <a:pt x="3941" y="240"/>
                  </a:cubicBezTo>
                  <a:cubicBezTo>
                    <a:pt x="3477" y="474"/>
                    <a:pt x="3221" y="881"/>
                    <a:pt x="3006" y="1319"/>
                  </a:cubicBezTo>
                  <a:cubicBezTo>
                    <a:pt x="2797" y="1746"/>
                    <a:pt x="2463" y="1946"/>
                    <a:pt x="2043" y="1946"/>
                  </a:cubicBezTo>
                  <a:cubicBezTo>
                    <a:pt x="1977" y="1946"/>
                    <a:pt x="1909" y="1942"/>
                    <a:pt x="1839" y="1932"/>
                  </a:cubicBezTo>
                  <a:cubicBezTo>
                    <a:pt x="1388" y="1869"/>
                    <a:pt x="944" y="1739"/>
                    <a:pt x="496" y="1637"/>
                  </a:cubicBezTo>
                  <a:cubicBezTo>
                    <a:pt x="494" y="1608"/>
                    <a:pt x="492" y="1577"/>
                    <a:pt x="490" y="1547"/>
                  </a:cubicBezTo>
                  <a:cubicBezTo>
                    <a:pt x="727" y="1517"/>
                    <a:pt x="966" y="1456"/>
                    <a:pt x="1202" y="1456"/>
                  </a:cubicBezTo>
                  <a:cubicBezTo>
                    <a:pt x="1212" y="1456"/>
                    <a:pt x="1221" y="1456"/>
                    <a:pt x="1231" y="1457"/>
                  </a:cubicBezTo>
                  <a:cubicBezTo>
                    <a:pt x="1248" y="1457"/>
                    <a:pt x="1264" y="1457"/>
                    <a:pt x="1281" y="1457"/>
                  </a:cubicBezTo>
                  <a:cubicBezTo>
                    <a:pt x="1826" y="1457"/>
                    <a:pt x="2266" y="1292"/>
                    <a:pt x="2606" y="823"/>
                  </a:cubicBezTo>
                  <a:cubicBezTo>
                    <a:pt x="2879" y="449"/>
                    <a:pt x="3249" y="222"/>
                    <a:pt x="3713" y="222"/>
                  </a:cubicBezTo>
                  <a:close/>
                  <a:moveTo>
                    <a:pt x="4162" y="398"/>
                  </a:moveTo>
                  <a:cubicBezTo>
                    <a:pt x="3880" y="1080"/>
                    <a:pt x="3724" y="1776"/>
                    <a:pt x="3198" y="2291"/>
                  </a:cubicBezTo>
                  <a:cubicBezTo>
                    <a:pt x="2859" y="2624"/>
                    <a:pt x="2236" y="2814"/>
                    <a:pt x="1662" y="2814"/>
                  </a:cubicBezTo>
                  <a:cubicBezTo>
                    <a:pt x="1345" y="2814"/>
                    <a:pt x="1044" y="2757"/>
                    <a:pt x="811" y="2634"/>
                  </a:cubicBezTo>
                  <a:cubicBezTo>
                    <a:pt x="517" y="2479"/>
                    <a:pt x="318" y="2252"/>
                    <a:pt x="226" y="1828"/>
                  </a:cubicBezTo>
                  <a:lnTo>
                    <a:pt x="226" y="1828"/>
                  </a:lnTo>
                  <a:cubicBezTo>
                    <a:pt x="486" y="1851"/>
                    <a:pt x="698" y="1852"/>
                    <a:pt x="902" y="1890"/>
                  </a:cubicBezTo>
                  <a:cubicBezTo>
                    <a:pt x="1135" y="1933"/>
                    <a:pt x="1358" y="2021"/>
                    <a:pt x="1590" y="2069"/>
                  </a:cubicBezTo>
                  <a:cubicBezTo>
                    <a:pt x="1740" y="2100"/>
                    <a:pt x="1879" y="2116"/>
                    <a:pt x="2009" y="2116"/>
                  </a:cubicBezTo>
                  <a:cubicBezTo>
                    <a:pt x="2531" y="2116"/>
                    <a:pt x="2897" y="1861"/>
                    <a:pt x="3182" y="1315"/>
                  </a:cubicBezTo>
                  <a:cubicBezTo>
                    <a:pt x="3393" y="912"/>
                    <a:pt x="3591" y="501"/>
                    <a:pt x="4162" y="398"/>
                  </a:cubicBezTo>
                  <a:close/>
                  <a:moveTo>
                    <a:pt x="3722" y="0"/>
                  </a:moveTo>
                  <a:cubicBezTo>
                    <a:pt x="3230" y="0"/>
                    <a:pt x="2813" y="238"/>
                    <a:pt x="2492" y="644"/>
                  </a:cubicBezTo>
                  <a:cubicBezTo>
                    <a:pt x="2128" y="1104"/>
                    <a:pt x="1701" y="1243"/>
                    <a:pt x="1146" y="1262"/>
                  </a:cubicBezTo>
                  <a:cubicBezTo>
                    <a:pt x="812" y="1274"/>
                    <a:pt x="482" y="1436"/>
                    <a:pt x="161" y="1560"/>
                  </a:cubicBezTo>
                  <a:cubicBezTo>
                    <a:pt x="87" y="1589"/>
                    <a:pt x="0" y="1745"/>
                    <a:pt x="15" y="1823"/>
                  </a:cubicBezTo>
                  <a:cubicBezTo>
                    <a:pt x="93" y="2250"/>
                    <a:pt x="273" y="2636"/>
                    <a:pt x="699" y="2807"/>
                  </a:cubicBezTo>
                  <a:cubicBezTo>
                    <a:pt x="1017" y="2934"/>
                    <a:pt x="1362" y="2996"/>
                    <a:pt x="1694" y="3087"/>
                  </a:cubicBezTo>
                  <a:cubicBezTo>
                    <a:pt x="2777" y="3058"/>
                    <a:pt x="3497" y="2556"/>
                    <a:pt x="3917" y="1598"/>
                  </a:cubicBezTo>
                  <a:cubicBezTo>
                    <a:pt x="4082" y="1226"/>
                    <a:pt x="4221" y="844"/>
                    <a:pt x="4379" y="469"/>
                  </a:cubicBezTo>
                  <a:cubicBezTo>
                    <a:pt x="4470" y="252"/>
                    <a:pt x="4406" y="127"/>
                    <a:pt x="4181" y="65"/>
                  </a:cubicBezTo>
                  <a:cubicBezTo>
                    <a:pt x="4022" y="21"/>
                    <a:pt x="3869" y="0"/>
                    <a:pt x="3722"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4" name="Google Shape;9654;p46"/>
            <p:cNvSpPr/>
            <p:nvPr/>
          </p:nvSpPr>
          <p:spPr>
            <a:xfrm>
              <a:off x="4475300" y="2844889"/>
              <a:ext cx="187072" cy="122995"/>
            </a:xfrm>
            <a:custGeom>
              <a:avLst/>
              <a:gdLst/>
              <a:ahLst/>
              <a:cxnLst/>
              <a:rect l="l" t="t" r="r" b="b"/>
              <a:pathLst>
                <a:path w="4604" h="3027" extrusionOk="0">
                  <a:moveTo>
                    <a:pt x="693" y="201"/>
                  </a:moveTo>
                  <a:cubicBezTo>
                    <a:pt x="1167" y="201"/>
                    <a:pt x="1545" y="392"/>
                    <a:pt x="1803" y="751"/>
                  </a:cubicBezTo>
                  <a:cubicBezTo>
                    <a:pt x="2176" y="1273"/>
                    <a:pt x="2651" y="1461"/>
                    <a:pt x="3239" y="1461"/>
                  </a:cubicBezTo>
                  <a:cubicBezTo>
                    <a:pt x="3286" y="1461"/>
                    <a:pt x="3335" y="1460"/>
                    <a:pt x="3384" y="1458"/>
                  </a:cubicBezTo>
                  <a:cubicBezTo>
                    <a:pt x="3396" y="1457"/>
                    <a:pt x="3408" y="1457"/>
                    <a:pt x="3420" y="1457"/>
                  </a:cubicBezTo>
                  <a:cubicBezTo>
                    <a:pt x="3607" y="1457"/>
                    <a:pt x="3797" y="1531"/>
                    <a:pt x="3976" y="1633"/>
                  </a:cubicBezTo>
                  <a:cubicBezTo>
                    <a:pt x="3551" y="1732"/>
                    <a:pt x="3131" y="1858"/>
                    <a:pt x="2701" y="1925"/>
                  </a:cubicBezTo>
                  <a:cubicBezTo>
                    <a:pt x="2605" y="1939"/>
                    <a:pt x="2515" y="1947"/>
                    <a:pt x="2432" y="1947"/>
                  </a:cubicBezTo>
                  <a:cubicBezTo>
                    <a:pt x="1986" y="1947"/>
                    <a:pt x="1704" y="1736"/>
                    <a:pt x="1454" y="1283"/>
                  </a:cubicBezTo>
                  <a:cubicBezTo>
                    <a:pt x="1126" y="685"/>
                    <a:pt x="1126" y="685"/>
                    <a:pt x="503" y="211"/>
                  </a:cubicBezTo>
                  <a:cubicBezTo>
                    <a:pt x="568" y="204"/>
                    <a:pt x="632" y="201"/>
                    <a:pt x="693" y="201"/>
                  </a:cubicBezTo>
                  <a:close/>
                  <a:moveTo>
                    <a:pt x="384" y="369"/>
                  </a:moveTo>
                  <a:cubicBezTo>
                    <a:pt x="563" y="484"/>
                    <a:pt x="771" y="570"/>
                    <a:pt x="911" y="720"/>
                  </a:cubicBezTo>
                  <a:cubicBezTo>
                    <a:pt x="1070" y="887"/>
                    <a:pt x="1180" y="1107"/>
                    <a:pt x="1292" y="1315"/>
                  </a:cubicBezTo>
                  <a:cubicBezTo>
                    <a:pt x="1584" y="1857"/>
                    <a:pt x="1946" y="2114"/>
                    <a:pt x="2467" y="2114"/>
                  </a:cubicBezTo>
                  <a:cubicBezTo>
                    <a:pt x="2596" y="2114"/>
                    <a:pt x="2735" y="2098"/>
                    <a:pt x="2885" y="2067"/>
                  </a:cubicBezTo>
                  <a:cubicBezTo>
                    <a:pt x="3149" y="2012"/>
                    <a:pt x="3406" y="1912"/>
                    <a:pt x="3671" y="1864"/>
                  </a:cubicBezTo>
                  <a:cubicBezTo>
                    <a:pt x="3737" y="1851"/>
                    <a:pt x="3805" y="1848"/>
                    <a:pt x="3875" y="1848"/>
                  </a:cubicBezTo>
                  <a:cubicBezTo>
                    <a:pt x="3989" y="1848"/>
                    <a:pt x="4111" y="1857"/>
                    <a:pt x="4249" y="1857"/>
                  </a:cubicBezTo>
                  <a:cubicBezTo>
                    <a:pt x="4124" y="2359"/>
                    <a:pt x="3837" y="2641"/>
                    <a:pt x="3415" y="2728"/>
                  </a:cubicBezTo>
                  <a:cubicBezTo>
                    <a:pt x="3156" y="2781"/>
                    <a:pt x="2912" y="2807"/>
                    <a:pt x="2684" y="2807"/>
                  </a:cubicBezTo>
                  <a:cubicBezTo>
                    <a:pt x="1796" y="2807"/>
                    <a:pt x="1144" y="2403"/>
                    <a:pt x="770" y="1538"/>
                  </a:cubicBezTo>
                  <a:cubicBezTo>
                    <a:pt x="613" y="1179"/>
                    <a:pt x="473" y="812"/>
                    <a:pt x="326" y="447"/>
                  </a:cubicBezTo>
                  <a:cubicBezTo>
                    <a:pt x="346" y="421"/>
                    <a:pt x="365" y="395"/>
                    <a:pt x="384" y="369"/>
                  </a:cubicBezTo>
                  <a:close/>
                  <a:moveTo>
                    <a:pt x="753" y="1"/>
                  </a:moveTo>
                  <a:cubicBezTo>
                    <a:pt x="614" y="1"/>
                    <a:pt x="469" y="19"/>
                    <a:pt x="318" y="58"/>
                  </a:cubicBezTo>
                  <a:cubicBezTo>
                    <a:pt x="84" y="118"/>
                    <a:pt x="0" y="239"/>
                    <a:pt x="101" y="477"/>
                  </a:cubicBezTo>
                  <a:cubicBezTo>
                    <a:pt x="256" y="840"/>
                    <a:pt x="390" y="1213"/>
                    <a:pt x="549" y="1574"/>
                  </a:cubicBezTo>
                  <a:cubicBezTo>
                    <a:pt x="956" y="2510"/>
                    <a:pt x="1641" y="3027"/>
                    <a:pt x="2440" y="3027"/>
                  </a:cubicBezTo>
                  <a:cubicBezTo>
                    <a:pt x="2469" y="3027"/>
                    <a:pt x="2498" y="3026"/>
                    <a:pt x="2528" y="3025"/>
                  </a:cubicBezTo>
                  <a:cubicBezTo>
                    <a:pt x="3389" y="3024"/>
                    <a:pt x="3948" y="2894"/>
                    <a:pt x="4294" y="2322"/>
                  </a:cubicBezTo>
                  <a:cubicBezTo>
                    <a:pt x="4604" y="1811"/>
                    <a:pt x="4534" y="1588"/>
                    <a:pt x="3981" y="1375"/>
                  </a:cubicBezTo>
                  <a:cubicBezTo>
                    <a:pt x="3798" y="1303"/>
                    <a:pt x="3592" y="1252"/>
                    <a:pt x="3395" y="1252"/>
                  </a:cubicBezTo>
                  <a:cubicBezTo>
                    <a:pt x="3382" y="1252"/>
                    <a:pt x="3369" y="1253"/>
                    <a:pt x="3356" y="1253"/>
                  </a:cubicBezTo>
                  <a:cubicBezTo>
                    <a:pt x="3325" y="1254"/>
                    <a:pt x="3293" y="1255"/>
                    <a:pt x="3263" y="1255"/>
                  </a:cubicBezTo>
                  <a:cubicBezTo>
                    <a:pt x="2739" y="1255"/>
                    <a:pt x="2328" y="1085"/>
                    <a:pt x="1978" y="636"/>
                  </a:cubicBezTo>
                  <a:cubicBezTo>
                    <a:pt x="1662" y="234"/>
                    <a:pt x="1246"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ageCurlDouble"/>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0758" name="Shape 10758"/>
        <p:cNvGrpSpPr/>
        <p:nvPr/>
      </p:nvGrpSpPr>
      <p:grpSpPr>
        <a:xfrm>
          <a:off x="0" y="0"/>
          <a:ext cx="0" cy="0"/>
          <a:chOff x="0" y="0"/>
          <a:chExt cx="0" cy="0"/>
        </a:xfrm>
      </p:grpSpPr>
      <p:pic>
        <p:nvPicPr>
          <p:cNvPr id="103" name="图片 102"/>
          <p:cNvPicPr/>
          <p:nvPr/>
        </p:nvPicPr>
        <p:blipFill>
          <a:blip r:embed="rId1"/>
          <a:stretch>
            <a:fillRect/>
          </a:stretch>
        </p:blipFill>
        <p:spPr>
          <a:xfrm>
            <a:off x="755650" y="627380"/>
            <a:ext cx="1743075" cy="2516505"/>
          </a:xfrm>
          <a:prstGeom prst="rect">
            <a:avLst/>
          </a:prstGeom>
          <a:noFill/>
          <a:ln w="9525">
            <a:noFill/>
          </a:ln>
        </p:spPr>
      </p:pic>
      <p:sp>
        <p:nvSpPr>
          <p:cNvPr id="2" name="文本框 1"/>
          <p:cNvSpPr txBox="1"/>
          <p:nvPr/>
        </p:nvSpPr>
        <p:spPr>
          <a:xfrm>
            <a:off x="2555875" y="771525"/>
            <a:ext cx="6144895" cy="3415030"/>
          </a:xfrm>
          <a:prstGeom prst="rect">
            <a:avLst/>
          </a:prstGeom>
          <a:noFill/>
        </p:spPr>
        <p:txBody>
          <a:bodyPr wrap="square" rtlCol="0" anchor="t">
            <a:spAutoFit/>
          </a:bodyPr>
          <a:p>
            <a:pPr algn="l">
              <a:buSzTx/>
              <a:buNone/>
            </a:pPr>
            <a:r>
              <a:rPr lang="zh-CN" altLang="en-US" sz="1800" b="1">
                <a:solidFill>
                  <a:schemeClr val="accent4"/>
                </a:solidFill>
                <a:effectLst/>
              </a:rPr>
              <a:t>Li Qingzhao, also known as Yi An Jushi, was a female lyricist in Song dynasty as well as representative of graceful and restrained song lyrics. She was considered "</a:t>
            </a:r>
            <a:r>
              <a:rPr lang="zh-CN" altLang="en-US" sz="1800" b="1">
                <a:solidFill>
                  <a:schemeClr val="bg2">
                    <a:lumMod val="50000"/>
                  </a:schemeClr>
                </a:solidFill>
                <a:effectLst/>
              </a:rPr>
              <a:t>the first talented woman through the ages</a:t>
            </a:r>
            <a:r>
              <a:rPr lang="zh-CN" altLang="en-US" sz="1800" b="1">
                <a:solidFill>
                  <a:schemeClr val="accent4"/>
                </a:solidFill>
                <a:effectLst/>
              </a:rPr>
              <a:t>"千古第一才女. After marrying, she and her husband, Zhao Mingcheng, devoted to collecting and arranging calligraphy, painting, gold and stones. When the Jin soldiers entered the Central Plains, she fled to the south with loneliness. </a:t>
            </a:r>
            <a:r>
              <a:rPr lang="zh-CN" altLang="en-US" sz="1800" b="1">
                <a:solidFill>
                  <a:schemeClr val="bg2">
                    <a:lumMod val="50000"/>
                  </a:schemeClr>
                </a:solidFill>
                <a:effectLst/>
              </a:rPr>
              <a:t>In the early part of </a:t>
            </a:r>
            <a:r>
              <a:rPr lang="en-US" altLang="zh-CN" sz="1800" b="1">
                <a:solidFill>
                  <a:schemeClr val="bg2">
                    <a:lumMod val="50000"/>
                  </a:schemeClr>
                </a:solidFill>
                <a:effectLst/>
              </a:rPr>
              <a:t>her </a:t>
            </a:r>
            <a:r>
              <a:rPr lang="zh-CN" altLang="en-US" sz="1800" b="1">
                <a:solidFill>
                  <a:schemeClr val="bg2">
                    <a:lumMod val="50000"/>
                  </a:schemeClr>
                </a:solidFill>
                <a:effectLst/>
              </a:rPr>
              <a:t>works, she mostly wrote about his leisurely life, but in the later part, she mostly lamented </a:t>
            </a:r>
            <a:r>
              <a:rPr lang="en-US" altLang="zh-CN" sz="1800" b="1">
                <a:solidFill>
                  <a:schemeClr val="bg2">
                    <a:lumMod val="50000"/>
                  </a:schemeClr>
                </a:solidFill>
                <a:effectLst/>
              </a:rPr>
              <a:t>her </a:t>
            </a:r>
            <a:r>
              <a:rPr lang="zh-CN" altLang="en-US" sz="1800" b="1">
                <a:solidFill>
                  <a:schemeClr val="bg2">
                    <a:lumMod val="50000"/>
                  </a:schemeClr>
                </a:solidFill>
                <a:effectLst/>
              </a:rPr>
              <a:t>life and became sentimental.</a:t>
            </a:r>
            <a:endParaRPr lang="zh-CN" altLang="en-US" sz="1800" b="1">
              <a:solidFill>
                <a:schemeClr val="bg2">
                  <a:lumMod val="50000"/>
                </a:schemeClr>
              </a:solidFill>
              <a:effectLst/>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0758" name="Shape 10758"/>
        <p:cNvGrpSpPr/>
        <p:nvPr/>
      </p:nvGrpSpPr>
      <p:grpSpPr>
        <a:xfrm>
          <a:off x="0" y="0"/>
          <a:ext cx="0" cy="0"/>
          <a:chOff x="0" y="0"/>
          <a:chExt cx="0" cy="0"/>
        </a:xfrm>
      </p:grpSpPr>
      <p:sp>
        <p:nvSpPr>
          <p:cNvPr id="2" name="矩形 1"/>
          <p:cNvSpPr/>
          <p:nvPr/>
        </p:nvSpPr>
        <p:spPr>
          <a:xfrm>
            <a:off x="1331278" y="1564005"/>
            <a:ext cx="2478405" cy="645160"/>
          </a:xfrm>
          <a:prstGeom prst="rect">
            <a:avLst/>
          </a:prstGeom>
          <a:noFill/>
          <a:ln>
            <a:noFill/>
          </a:ln>
        </p:spPr>
        <p:txBody>
          <a:bodyPr wrap="none" rtlCol="0" anchor="t">
            <a:spAutoFit/>
          </a:bodyPr>
          <a:p>
            <a:pPr algn="ctr"/>
            <a:r>
              <a:rPr lang="zh-CN" altLang="en-US" sz="3600" b="1">
                <a:solidFill>
                  <a:schemeClr val="accent1"/>
                </a:solidFill>
                <a:effectLst>
                  <a:outerShdw blurRad="38100" dist="25400" dir="5400000" algn="ctr" rotWithShape="0">
                    <a:srgbClr val="6E747A">
                      <a:alpha val="43000"/>
                    </a:srgbClr>
                  </a:outerShdw>
                </a:effectLst>
                <a:uFillTx/>
                <a:ea typeface="宋体" panose="02010600030101010101" pitchFamily="2" charset="-122"/>
                <a:hlinkClick r:id="rId1" action="ppaction://hlinkfile"/>
              </a:rPr>
              <a:t>李清照诗词</a:t>
            </a:r>
            <a:endParaRPr lang="zh-CN" altLang="en-US" sz="3600" b="1">
              <a:solidFill>
                <a:schemeClr val="accent1"/>
              </a:solidFill>
              <a:effectLst>
                <a:outerShdw blurRad="38100" dist="25400" dir="5400000" algn="ctr" rotWithShape="0">
                  <a:srgbClr val="6E747A">
                    <a:alpha val="43000"/>
                  </a:srgbClr>
                </a:outerShdw>
              </a:effectLst>
              <a:uFillTx/>
              <a:ea typeface="宋体" panose="02010600030101010101" pitchFamily="2" charset="-122"/>
            </a:endParaRPr>
          </a:p>
        </p:txBody>
      </p:sp>
      <p:sp>
        <p:nvSpPr>
          <p:cNvPr id="4" name="矩形 3"/>
          <p:cNvSpPr/>
          <p:nvPr/>
        </p:nvSpPr>
        <p:spPr>
          <a:xfrm>
            <a:off x="5795963" y="2715895"/>
            <a:ext cx="1560195" cy="645160"/>
          </a:xfrm>
          <a:prstGeom prst="rect">
            <a:avLst/>
          </a:prstGeom>
          <a:noFill/>
          <a:ln>
            <a:noFill/>
          </a:ln>
        </p:spPr>
        <p:txBody>
          <a:bodyPr wrap="none" rtlCol="0" anchor="t">
            <a:spAutoFit/>
          </a:bodyPr>
          <a:p>
            <a:pPr algn="ctr"/>
            <a:r>
              <a:rPr lang="zh-CN" altLang="en-US" sz="3600" b="1">
                <a:solidFill>
                  <a:schemeClr val="accent1"/>
                </a:solidFill>
                <a:effectLst>
                  <a:outerShdw blurRad="38100" dist="25400" dir="5400000" algn="ctr" rotWithShape="0">
                    <a:srgbClr val="6E747A">
                      <a:alpha val="43000"/>
                    </a:srgbClr>
                  </a:outerShdw>
                </a:effectLst>
                <a:hlinkClick r:id="rId2" action="ppaction://hlinkfile"/>
              </a:rPr>
              <a:t>一剪梅</a:t>
            </a:r>
            <a:endParaRPr lang="zh-CN" altLang="en-US" sz="3600" b="1">
              <a:solidFill>
                <a:schemeClr val="accent1"/>
              </a:solidFill>
              <a:effectLst>
                <a:outerShdw blurRad="38100" dist="25400" dir="5400000" algn="ctr" rotWithShape="0">
                  <a:srgbClr val="6E747A">
                    <a:alpha val="43000"/>
                  </a:srgbClr>
                </a:outerShdw>
              </a:effectLst>
            </a:endParaRPr>
          </a:p>
        </p:txBody>
      </p:sp>
      <p:sp>
        <p:nvSpPr>
          <p:cNvPr id="3" name="矩形 2"/>
          <p:cNvSpPr/>
          <p:nvPr/>
        </p:nvSpPr>
        <p:spPr>
          <a:xfrm>
            <a:off x="1282383" y="483235"/>
            <a:ext cx="2576195" cy="768350"/>
          </a:xfrm>
          <a:prstGeom prst="rect">
            <a:avLst/>
          </a:prstGeom>
          <a:noFill/>
          <a:ln>
            <a:noFill/>
          </a:ln>
        </p:spPr>
        <p:txBody>
          <a:bodyPr wrap="none" rtlCol="0" anchor="t">
            <a:spAutoFit/>
          </a:bodyPr>
          <a:p>
            <a:pPr algn="ctr"/>
            <a:r>
              <a:rPr lang="en-US" altLang="zh-CN" sz="4400" b="1">
                <a:ln w="22225">
                  <a:solidFill>
                    <a:schemeClr val="accent2"/>
                  </a:solidFill>
                  <a:prstDash val="solid"/>
                </a:ln>
                <a:solidFill>
                  <a:schemeClr val="accent2">
                    <a:lumMod val="40000"/>
                    <a:lumOff val="60000"/>
                  </a:schemeClr>
                </a:solidFill>
                <a:effectLst/>
              </a:rPr>
              <a:t>Videos</a:t>
            </a:r>
            <a:r>
              <a:rPr lang="zh-CN" altLang="en-US" sz="4400" b="1">
                <a:ln w="22225">
                  <a:solidFill>
                    <a:schemeClr val="accent2"/>
                  </a:solidFill>
                  <a:prstDash val="solid"/>
                </a:ln>
                <a:solidFill>
                  <a:schemeClr val="accent2">
                    <a:lumMod val="40000"/>
                    <a:lumOff val="60000"/>
                  </a:schemeClr>
                </a:solidFill>
                <a:effectLst/>
                <a:ea typeface="宋体" panose="02010600030101010101" pitchFamily="2" charset="-122"/>
              </a:rPr>
              <a:t>：</a:t>
            </a:r>
            <a:endParaRPr lang="zh-CN" altLang="en-US" sz="4400" b="1">
              <a:ln w="22225">
                <a:solidFill>
                  <a:schemeClr val="accent2"/>
                </a:solidFill>
                <a:prstDash val="solid"/>
              </a:ln>
              <a:solidFill>
                <a:schemeClr val="accent2">
                  <a:lumMod val="40000"/>
                  <a:lumOff val="60000"/>
                </a:schemeClr>
              </a:solidFill>
              <a:effectLst/>
              <a:ea typeface="宋体" panose="02010600030101010101" pitchFamily="2" charset="-122"/>
            </a:endParaRP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9571" name="Shape 9571"/>
        <p:cNvGrpSpPr/>
        <p:nvPr/>
      </p:nvGrpSpPr>
      <p:grpSpPr>
        <a:xfrm>
          <a:off x="0" y="0"/>
          <a:ext cx="0" cy="0"/>
          <a:chOff x="0" y="0"/>
          <a:chExt cx="0" cy="0"/>
        </a:xfrm>
      </p:grpSpPr>
      <p:sp>
        <p:nvSpPr>
          <p:cNvPr id="9572" name="Google Shape;9572;p46"/>
          <p:cNvSpPr txBox="1"/>
          <p:nvPr>
            <p:ph type="title"/>
          </p:nvPr>
        </p:nvSpPr>
        <p:spPr>
          <a:xfrm>
            <a:off x="2212800" y="2295450"/>
            <a:ext cx="4718400" cy="718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Ban Zhao 班昭</a:t>
            </a:r>
            <a:endParaRPr lang="en-GB"/>
          </a:p>
        </p:txBody>
      </p:sp>
      <p:sp>
        <p:nvSpPr>
          <p:cNvPr id="9573" name="Google Shape;9573;p46"/>
          <p:cNvSpPr txBox="1"/>
          <p:nvPr>
            <p:ph type="title" idx="2"/>
          </p:nvPr>
        </p:nvSpPr>
        <p:spPr>
          <a:xfrm>
            <a:off x="3991325" y="1556225"/>
            <a:ext cx="1040700" cy="756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0</a:t>
            </a:r>
            <a:r>
              <a:rPr lang="en-US" altLang="en-GB"/>
              <a:t>4</a:t>
            </a:r>
            <a:endParaRPr lang="en-US" altLang="en-GB"/>
          </a:p>
        </p:txBody>
      </p:sp>
      <p:grpSp>
        <p:nvGrpSpPr>
          <p:cNvPr id="9575" name="Google Shape;9575;p46"/>
          <p:cNvGrpSpPr/>
          <p:nvPr/>
        </p:nvGrpSpPr>
        <p:grpSpPr>
          <a:xfrm rot="10800000" flipH="1">
            <a:off x="2877328" y="3125748"/>
            <a:ext cx="3389344" cy="356572"/>
            <a:chOff x="508750" y="1634551"/>
            <a:chExt cx="1353896" cy="142435"/>
          </a:xfrm>
        </p:grpSpPr>
        <p:sp>
          <p:nvSpPr>
            <p:cNvPr id="9576" name="Google Shape;9576;p46"/>
            <p:cNvSpPr/>
            <p:nvPr/>
          </p:nvSpPr>
          <p:spPr>
            <a:xfrm>
              <a:off x="1116175" y="1634551"/>
              <a:ext cx="138970" cy="142410"/>
            </a:xfrm>
            <a:custGeom>
              <a:avLst/>
              <a:gdLst/>
              <a:ahLst/>
              <a:cxnLst/>
              <a:rect l="l" t="t" r="r" b="b"/>
              <a:pathLst>
                <a:path w="10949" h="11220" extrusionOk="0">
                  <a:moveTo>
                    <a:pt x="5474" y="989"/>
                  </a:moveTo>
                  <a:cubicBezTo>
                    <a:pt x="7966" y="989"/>
                    <a:pt x="9985" y="3058"/>
                    <a:pt x="9985" y="5611"/>
                  </a:cubicBezTo>
                  <a:cubicBezTo>
                    <a:pt x="9985" y="8165"/>
                    <a:pt x="7965" y="10234"/>
                    <a:pt x="5474" y="10234"/>
                  </a:cubicBezTo>
                  <a:cubicBezTo>
                    <a:pt x="2983" y="10234"/>
                    <a:pt x="963" y="8165"/>
                    <a:pt x="963" y="5611"/>
                  </a:cubicBezTo>
                  <a:cubicBezTo>
                    <a:pt x="963" y="3057"/>
                    <a:pt x="2983" y="989"/>
                    <a:pt x="5474" y="989"/>
                  </a:cubicBezTo>
                  <a:close/>
                  <a:moveTo>
                    <a:pt x="5474" y="0"/>
                  </a:moveTo>
                  <a:cubicBezTo>
                    <a:pt x="2451" y="0"/>
                    <a:pt x="0" y="2513"/>
                    <a:pt x="0" y="5610"/>
                  </a:cubicBezTo>
                  <a:cubicBezTo>
                    <a:pt x="0" y="8709"/>
                    <a:pt x="2451" y="11219"/>
                    <a:pt x="5474" y="11219"/>
                  </a:cubicBezTo>
                  <a:cubicBezTo>
                    <a:pt x="8497" y="11219"/>
                    <a:pt x="10948" y="8707"/>
                    <a:pt x="10948" y="5610"/>
                  </a:cubicBezTo>
                  <a:cubicBezTo>
                    <a:pt x="10946" y="2513"/>
                    <a:pt x="8497" y="0"/>
                    <a:pt x="5474" y="0"/>
                  </a:cubicBez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7" name="Google Shape;9577;p46"/>
            <p:cNvSpPr/>
            <p:nvPr/>
          </p:nvSpPr>
          <p:spPr>
            <a:xfrm>
              <a:off x="1128398" y="1647078"/>
              <a:ext cx="114524" cy="117380"/>
            </a:xfrm>
            <a:custGeom>
              <a:avLst/>
              <a:gdLst/>
              <a:ahLst/>
              <a:cxnLst/>
              <a:rect l="l" t="t" r="r" b="b"/>
              <a:pathLst>
                <a:path w="9023" h="9248" fill="none" extrusionOk="0">
                  <a:moveTo>
                    <a:pt x="9022" y="4624"/>
                  </a:moveTo>
                  <a:cubicBezTo>
                    <a:pt x="9022" y="7178"/>
                    <a:pt x="7002" y="9247"/>
                    <a:pt x="4511" y="9247"/>
                  </a:cubicBezTo>
                  <a:cubicBezTo>
                    <a:pt x="2020" y="9247"/>
                    <a:pt x="0" y="7178"/>
                    <a:pt x="0" y="4624"/>
                  </a:cubicBezTo>
                  <a:cubicBezTo>
                    <a:pt x="0" y="2071"/>
                    <a:pt x="2020" y="0"/>
                    <a:pt x="4511" y="0"/>
                  </a:cubicBezTo>
                  <a:cubicBezTo>
                    <a:pt x="7002" y="0"/>
                    <a:pt x="9022" y="2071"/>
                    <a:pt x="9022" y="4624"/>
                  </a:cubicBezTo>
                  <a:close/>
                </a:path>
              </a:pathLst>
            </a:custGeom>
            <a:no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8" name="Google Shape;9578;p46"/>
            <p:cNvSpPr/>
            <p:nvPr/>
          </p:nvSpPr>
          <p:spPr>
            <a:xfrm>
              <a:off x="508750" y="1720707"/>
              <a:ext cx="561554" cy="13289"/>
            </a:xfrm>
            <a:custGeom>
              <a:avLst/>
              <a:gdLst/>
              <a:ahLst/>
              <a:cxnLst/>
              <a:rect l="l" t="t" r="r" b="b"/>
              <a:pathLst>
                <a:path w="44243" h="1047" extrusionOk="0">
                  <a:moveTo>
                    <a:pt x="0" y="0"/>
                  </a:moveTo>
                  <a:lnTo>
                    <a:pt x="0" y="1047"/>
                  </a:lnTo>
                  <a:lnTo>
                    <a:pt x="44242" y="1047"/>
                  </a:lnTo>
                  <a:lnTo>
                    <a:pt x="44242" y="0"/>
                  </a:ln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9" name="Google Shape;9579;p46"/>
            <p:cNvSpPr/>
            <p:nvPr/>
          </p:nvSpPr>
          <p:spPr>
            <a:xfrm>
              <a:off x="1070063" y="1677731"/>
              <a:ext cx="96856" cy="99255"/>
            </a:xfrm>
            <a:custGeom>
              <a:avLst/>
              <a:gdLst/>
              <a:ahLst/>
              <a:cxnLst/>
              <a:rect l="l" t="t" r="r" b="b"/>
              <a:pathLst>
                <a:path w="7631" h="7820" extrusionOk="0">
                  <a:moveTo>
                    <a:pt x="3815" y="855"/>
                  </a:moveTo>
                  <a:cubicBezTo>
                    <a:pt x="5461" y="855"/>
                    <a:pt x="6796" y="2222"/>
                    <a:pt x="6796" y="3911"/>
                  </a:cubicBezTo>
                  <a:cubicBezTo>
                    <a:pt x="6796" y="5597"/>
                    <a:pt x="5461" y="6964"/>
                    <a:pt x="3815" y="6964"/>
                  </a:cubicBezTo>
                  <a:cubicBezTo>
                    <a:pt x="2169" y="6964"/>
                    <a:pt x="834" y="5597"/>
                    <a:pt x="834" y="3911"/>
                  </a:cubicBezTo>
                  <a:cubicBezTo>
                    <a:pt x="834" y="2222"/>
                    <a:pt x="2169" y="855"/>
                    <a:pt x="3815" y="855"/>
                  </a:cubicBezTo>
                  <a:close/>
                  <a:moveTo>
                    <a:pt x="3815" y="1"/>
                  </a:moveTo>
                  <a:cubicBezTo>
                    <a:pt x="1708" y="1"/>
                    <a:pt x="1" y="1751"/>
                    <a:pt x="1" y="3911"/>
                  </a:cubicBezTo>
                  <a:cubicBezTo>
                    <a:pt x="1" y="6069"/>
                    <a:pt x="1708" y="7820"/>
                    <a:pt x="3815" y="7820"/>
                  </a:cubicBezTo>
                  <a:cubicBezTo>
                    <a:pt x="5922" y="7820"/>
                    <a:pt x="7628" y="6068"/>
                    <a:pt x="7628" y="3911"/>
                  </a:cubicBezTo>
                  <a:cubicBezTo>
                    <a:pt x="7630" y="1750"/>
                    <a:pt x="5922" y="1"/>
                    <a:pt x="3815" y="1"/>
                  </a:cubicBez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0" name="Google Shape;9580;p46"/>
            <p:cNvSpPr/>
            <p:nvPr/>
          </p:nvSpPr>
          <p:spPr>
            <a:xfrm>
              <a:off x="1080636" y="1688570"/>
              <a:ext cx="75685" cy="77564"/>
            </a:xfrm>
            <a:custGeom>
              <a:avLst/>
              <a:gdLst/>
              <a:ahLst/>
              <a:cxnLst/>
              <a:rect l="l" t="t" r="r" b="b"/>
              <a:pathLst>
                <a:path w="5963" h="6111" fill="none" extrusionOk="0">
                  <a:moveTo>
                    <a:pt x="5963" y="3057"/>
                  </a:moveTo>
                  <a:cubicBezTo>
                    <a:pt x="5963" y="4743"/>
                    <a:pt x="4628" y="6110"/>
                    <a:pt x="2982" y="6110"/>
                  </a:cubicBezTo>
                  <a:cubicBezTo>
                    <a:pt x="1336" y="6110"/>
                    <a:pt x="1" y="4743"/>
                    <a:pt x="1" y="3057"/>
                  </a:cubicBezTo>
                  <a:cubicBezTo>
                    <a:pt x="1" y="1368"/>
                    <a:pt x="1336" y="1"/>
                    <a:pt x="2982" y="1"/>
                  </a:cubicBezTo>
                  <a:cubicBezTo>
                    <a:pt x="4628" y="1"/>
                    <a:pt x="5963" y="1368"/>
                    <a:pt x="5963" y="3057"/>
                  </a:cubicBezTo>
                  <a:close/>
                </a:path>
              </a:pathLst>
            </a:custGeom>
            <a:no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1" name="Google Shape;9581;p46"/>
            <p:cNvSpPr/>
            <p:nvPr/>
          </p:nvSpPr>
          <p:spPr>
            <a:xfrm>
              <a:off x="1204274" y="1677731"/>
              <a:ext cx="96844" cy="99255"/>
            </a:xfrm>
            <a:custGeom>
              <a:avLst/>
              <a:gdLst/>
              <a:ahLst/>
              <a:cxnLst/>
              <a:rect l="l" t="t" r="r" b="b"/>
              <a:pathLst>
                <a:path w="7630" h="7820" extrusionOk="0">
                  <a:moveTo>
                    <a:pt x="3815" y="855"/>
                  </a:moveTo>
                  <a:cubicBezTo>
                    <a:pt x="5460" y="855"/>
                    <a:pt x="6795" y="2222"/>
                    <a:pt x="6795" y="3911"/>
                  </a:cubicBezTo>
                  <a:cubicBezTo>
                    <a:pt x="6795" y="5597"/>
                    <a:pt x="5460" y="6964"/>
                    <a:pt x="3815" y="6964"/>
                  </a:cubicBezTo>
                  <a:cubicBezTo>
                    <a:pt x="2168" y="6964"/>
                    <a:pt x="833" y="5597"/>
                    <a:pt x="833" y="3911"/>
                  </a:cubicBezTo>
                  <a:cubicBezTo>
                    <a:pt x="833" y="2222"/>
                    <a:pt x="2168" y="855"/>
                    <a:pt x="3815" y="855"/>
                  </a:cubicBezTo>
                  <a:close/>
                  <a:moveTo>
                    <a:pt x="3816" y="1"/>
                  </a:moveTo>
                  <a:cubicBezTo>
                    <a:pt x="1709" y="1"/>
                    <a:pt x="1" y="1751"/>
                    <a:pt x="1" y="3911"/>
                  </a:cubicBezTo>
                  <a:cubicBezTo>
                    <a:pt x="1" y="6069"/>
                    <a:pt x="1709" y="7820"/>
                    <a:pt x="3816" y="7820"/>
                  </a:cubicBezTo>
                  <a:cubicBezTo>
                    <a:pt x="5923" y="7820"/>
                    <a:pt x="7629" y="6068"/>
                    <a:pt x="7629" y="3911"/>
                  </a:cubicBezTo>
                  <a:cubicBezTo>
                    <a:pt x="7629" y="1750"/>
                    <a:pt x="5921" y="1"/>
                    <a:pt x="3816" y="1"/>
                  </a:cubicBez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2" name="Google Shape;9582;p46"/>
            <p:cNvSpPr/>
            <p:nvPr/>
          </p:nvSpPr>
          <p:spPr>
            <a:xfrm>
              <a:off x="1214847" y="1688570"/>
              <a:ext cx="75685" cy="77564"/>
            </a:xfrm>
            <a:custGeom>
              <a:avLst/>
              <a:gdLst/>
              <a:ahLst/>
              <a:cxnLst/>
              <a:rect l="l" t="t" r="r" b="b"/>
              <a:pathLst>
                <a:path w="5963" h="6111" fill="none" extrusionOk="0">
                  <a:moveTo>
                    <a:pt x="5962" y="3057"/>
                  </a:moveTo>
                  <a:cubicBezTo>
                    <a:pt x="5962" y="4743"/>
                    <a:pt x="4627" y="6110"/>
                    <a:pt x="2982" y="6110"/>
                  </a:cubicBezTo>
                  <a:cubicBezTo>
                    <a:pt x="1335" y="6110"/>
                    <a:pt x="0" y="4743"/>
                    <a:pt x="0" y="3057"/>
                  </a:cubicBezTo>
                  <a:cubicBezTo>
                    <a:pt x="0" y="1368"/>
                    <a:pt x="1335" y="1"/>
                    <a:pt x="2982" y="1"/>
                  </a:cubicBezTo>
                  <a:cubicBezTo>
                    <a:pt x="4627" y="1"/>
                    <a:pt x="5962" y="1368"/>
                    <a:pt x="5962" y="3057"/>
                  </a:cubicBezTo>
                  <a:close/>
                </a:path>
              </a:pathLst>
            </a:custGeom>
            <a:no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3" name="Google Shape;9583;p46"/>
            <p:cNvSpPr/>
            <p:nvPr/>
          </p:nvSpPr>
          <p:spPr>
            <a:xfrm>
              <a:off x="1301092" y="1720707"/>
              <a:ext cx="561554" cy="13289"/>
            </a:xfrm>
            <a:custGeom>
              <a:avLst/>
              <a:gdLst/>
              <a:ahLst/>
              <a:cxnLst/>
              <a:rect l="l" t="t" r="r" b="b"/>
              <a:pathLst>
                <a:path w="44243" h="1047" extrusionOk="0">
                  <a:moveTo>
                    <a:pt x="0" y="0"/>
                  </a:moveTo>
                  <a:lnTo>
                    <a:pt x="0" y="1047"/>
                  </a:lnTo>
                  <a:lnTo>
                    <a:pt x="44243" y="1047"/>
                  </a:lnTo>
                  <a:lnTo>
                    <a:pt x="44243" y="0"/>
                  </a:ln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84" name="Google Shape;9584;p46"/>
          <p:cNvGrpSpPr/>
          <p:nvPr/>
        </p:nvGrpSpPr>
        <p:grpSpPr>
          <a:xfrm>
            <a:off x="2921501" y="559600"/>
            <a:ext cx="3300929" cy="810258"/>
            <a:chOff x="4475300" y="2517300"/>
            <a:chExt cx="3427044" cy="841215"/>
          </a:xfrm>
        </p:grpSpPr>
        <p:sp>
          <p:nvSpPr>
            <p:cNvPr id="9585" name="Google Shape;9585;p46"/>
            <p:cNvSpPr/>
            <p:nvPr/>
          </p:nvSpPr>
          <p:spPr>
            <a:xfrm>
              <a:off x="4939175" y="2751269"/>
              <a:ext cx="714360" cy="362320"/>
            </a:xfrm>
            <a:custGeom>
              <a:avLst/>
              <a:gdLst/>
              <a:ahLst/>
              <a:cxnLst/>
              <a:rect l="l" t="t" r="r" b="b"/>
              <a:pathLst>
                <a:path w="17581" h="8917" extrusionOk="0">
                  <a:moveTo>
                    <a:pt x="877" y="1"/>
                  </a:moveTo>
                  <a:cubicBezTo>
                    <a:pt x="584" y="1"/>
                    <a:pt x="289" y="52"/>
                    <a:pt x="0" y="360"/>
                  </a:cubicBezTo>
                  <a:cubicBezTo>
                    <a:pt x="160" y="360"/>
                    <a:pt x="281" y="364"/>
                    <a:pt x="389" y="364"/>
                  </a:cubicBezTo>
                  <a:cubicBezTo>
                    <a:pt x="448" y="364"/>
                    <a:pt x="504" y="363"/>
                    <a:pt x="559" y="359"/>
                  </a:cubicBezTo>
                  <a:cubicBezTo>
                    <a:pt x="629" y="354"/>
                    <a:pt x="699" y="352"/>
                    <a:pt x="768" y="352"/>
                  </a:cubicBezTo>
                  <a:cubicBezTo>
                    <a:pt x="1341" y="352"/>
                    <a:pt x="1871" y="517"/>
                    <a:pt x="2383" y="787"/>
                  </a:cubicBezTo>
                  <a:cubicBezTo>
                    <a:pt x="3026" y="1123"/>
                    <a:pt x="3587" y="1567"/>
                    <a:pt x="4029" y="2131"/>
                  </a:cubicBezTo>
                  <a:cubicBezTo>
                    <a:pt x="4565" y="2814"/>
                    <a:pt x="5046" y="3542"/>
                    <a:pt x="5560" y="4244"/>
                  </a:cubicBezTo>
                  <a:cubicBezTo>
                    <a:pt x="5992" y="4837"/>
                    <a:pt x="6375" y="5485"/>
                    <a:pt x="6892" y="5994"/>
                  </a:cubicBezTo>
                  <a:cubicBezTo>
                    <a:pt x="8123" y="7202"/>
                    <a:pt x="9644" y="7850"/>
                    <a:pt x="11369" y="7940"/>
                  </a:cubicBezTo>
                  <a:cubicBezTo>
                    <a:pt x="12633" y="8004"/>
                    <a:pt x="13903" y="8005"/>
                    <a:pt x="15169" y="8020"/>
                  </a:cubicBezTo>
                  <a:cubicBezTo>
                    <a:pt x="15861" y="8030"/>
                    <a:pt x="16488" y="8184"/>
                    <a:pt x="17010" y="8670"/>
                  </a:cubicBezTo>
                  <a:cubicBezTo>
                    <a:pt x="17117" y="8771"/>
                    <a:pt x="17263" y="8828"/>
                    <a:pt x="17412" y="8916"/>
                  </a:cubicBezTo>
                  <a:cubicBezTo>
                    <a:pt x="17580" y="8520"/>
                    <a:pt x="17413" y="8265"/>
                    <a:pt x="17206" y="8036"/>
                  </a:cubicBezTo>
                  <a:cubicBezTo>
                    <a:pt x="16673" y="7447"/>
                    <a:pt x="15967" y="7202"/>
                    <a:pt x="15206" y="7150"/>
                  </a:cubicBezTo>
                  <a:cubicBezTo>
                    <a:pt x="14136" y="7074"/>
                    <a:pt x="13061" y="7047"/>
                    <a:pt x="11987" y="7019"/>
                  </a:cubicBezTo>
                  <a:cubicBezTo>
                    <a:pt x="10340" y="6976"/>
                    <a:pt x="8807" y="6600"/>
                    <a:pt x="7485" y="5559"/>
                  </a:cubicBezTo>
                  <a:cubicBezTo>
                    <a:pt x="6762" y="4988"/>
                    <a:pt x="6264" y="4230"/>
                    <a:pt x="5717" y="3511"/>
                  </a:cubicBezTo>
                  <a:cubicBezTo>
                    <a:pt x="5169" y="2792"/>
                    <a:pt x="4643" y="2045"/>
                    <a:pt x="4017" y="1399"/>
                  </a:cubicBezTo>
                  <a:cubicBezTo>
                    <a:pt x="3210" y="567"/>
                    <a:pt x="2206" y="49"/>
                    <a:pt x="1012" y="4"/>
                  </a:cubicBezTo>
                  <a:cubicBezTo>
                    <a:pt x="967" y="2"/>
                    <a:pt x="922" y="1"/>
                    <a:pt x="8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6" name="Google Shape;9586;p46"/>
            <p:cNvSpPr/>
            <p:nvPr/>
          </p:nvSpPr>
          <p:spPr>
            <a:xfrm>
              <a:off x="4880865" y="2803687"/>
              <a:ext cx="593641" cy="308157"/>
            </a:xfrm>
            <a:custGeom>
              <a:avLst/>
              <a:gdLst/>
              <a:ahLst/>
              <a:cxnLst/>
              <a:rect l="l" t="t" r="r" b="b"/>
              <a:pathLst>
                <a:path w="14610" h="7584" extrusionOk="0">
                  <a:moveTo>
                    <a:pt x="759" y="1"/>
                  </a:moveTo>
                  <a:cubicBezTo>
                    <a:pt x="719" y="1"/>
                    <a:pt x="679" y="1"/>
                    <a:pt x="639" y="3"/>
                  </a:cubicBezTo>
                  <a:cubicBezTo>
                    <a:pt x="398" y="11"/>
                    <a:pt x="143" y="37"/>
                    <a:pt x="0" y="356"/>
                  </a:cubicBezTo>
                  <a:cubicBezTo>
                    <a:pt x="160" y="380"/>
                    <a:pt x="293" y="420"/>
                    <a:pt x="422" y="420"/>
                  </a:cubicBezTo>
                  <a:cubicBezTo>
                    <a:pt x="432" y="420"/>
                    <a:pt x="443" y="420"/>
                    <a:pt x="453" y="419"/>
                  </a:cubicBezTo>
                  <a:cubicBezTo>
                    <a:pt x="516" y="416"/>
                    <a:pt x="578" y="414"/>
                    <a:pt x="640" y="414"/>
                  </a:cubicBezTo>
                  <a:cubicBezTo>
                    <a:pt x="1756" y="414"/>
                    <a:pt x="2633" y="924"/>
                    <a:pt x="3357" y="1766"/>
                  </a:cubicBezTo>
                  <a:cubicBezTo>
                    <a:pt x="4145" y="2684"/>
                    <a:pt x="4954" y="3585"/>
                    <a:pt x="5705" y="4532"/>
                  </a:cubicBezTo>
                  <a:cubicBezTo>
                    <a:pt x="7306" y="6548"/>
                    <a:pt x="9313" y="7584"/>
                    <a:pt x="11765" y="7584"/>
                  </a:cubicBezTo>
                  <a:cubicBezTo>
                    <a:pt x="12078" y="7584"/>
                    <a:pt x="12399" y="7567"/>
                    <a:pt x="12727" y="7533"/>
                  </a:cubicBezTo>
                  <a:cubicBezTo>
                    <a:pt x="13386" y="7466"/>
                    <a:pt x="14018" y="7288"/>
                    <a:pt x="14610" y="6967"/>
                  </a:cubicBezTo>
                  <a:cubicBezTo>
                    <a:pt x="13774" y="6927"/>
                    <a:pt x="12945" y="6937"/>
                    <a:pt x="12116" y="6925"/>
                  </a:cubicBezTo>
                  <a:cubicBezTo>
                    <a:pt x="10085" y="6891"/>
                    <a:pt x="8218" y="6359"/>
                    <a:pt x="6710" y="4940"/>
                  </a:cubicBezTo>
                  <a:cubicBezTo>
                    <a:pt x="6096" y="4363"/>
                    <a:pt x="5594" y="3667"/>
                    <a:pt x="5063" y="3007"/>
                  </a:cubicBezTo>
                  <a:cubicBezTo>
                    <a:pt x="4318" y="2080"/>
                    <a:pt x="3579" y="1149"/>
                    <a:pt x="2542" y="520"/>
                  </a:cubicBezTo>
                  <a:cubicBezTo>
                    <a:pt x="1992" y="186"/>
                    <a:pt x="1399" y="1"/>
                    <a:pt x="7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7" name="Google Shape;9587;p46"/>
            <p:cNvSpPr/>
            <p:nvPr/>
          </p:nvSpPr>
          <p:spPr>
            <a:xfrm>
              <a:off x="6713122" y="2751879"/>
              <a:ext cx="711353" cy="361060"/>
            </a:xfrm>
            <a:custGeom>
              <a:avLst/>
              <a:gdLst/>
              <a:ahLst/>
              <a:cxnLst/>
              <a:rect l="l" t="t" r="r" b="b"/>
              <a:pathLst>
                <a:path w="17507" h="8886" extrusionOk="0">
                  <a:moveTo>
                    <a:pt x="16816" y="0"/>
                  </a:moveTo>
                  <a:cubicBezTo>
                    <a:pt x="16796" y="0"/>
                    <a:pt x="16777" y="1"/>
                    <a:pt x="16758" y="3"/>
                  </a:cubicBezTo>
                  <a:cubicBezTo>
                    <a:pt x="16213" y="60"/>
                    <a:pt x="15652" y="132"/>
                    <a:pt x="15144" y="323"/>
                  </a:cubicBezTo>
                  <a:cubicBezTo>
                    <a:pt x="14015" y="749"/>
                    <a:pt x="13217" y="1604"/>
                    <a:pt x="12518" y="2557"/>
                  </a:cubicBezTo>
                  <a:cubicBezTo>
                    <a:pt x="12030" y="3223"/>
                    <a:pt x="11558" y="3901"/>
                    <a:pt x="11053" y="4554"/>
                  </a:cubicBezTo>
                  <a:cubicBezTo>
                    <a:pt x="10244" y="5599"/>
                    <a:pt x="9196" y="6330"/>
                    <a:pt x="7918" y="6641"/>
                  </a:cubicBezTo>
                  <a:cubicBezTo>
                    <a:pt x="7080" y="6844"/>
                    <a:pt x="6204" y="6921"/>
                    <a:pt x="5341" y="6995"/>
                  </a:cubicBezTo>
                  <a:cubicBezTo>
                    <a:pt x="4226" y="7089"/>
                    <a:pt x="3103" y="7086"/>
                    <a:pt x="1990" y="7197"/>
                  </a:cubicBezTo>
                  <a:cubicBezTo>
                    <a:pt x="1313" y="7264"/>
                    <a:pt x="707" y="7565"/>
                    <a:pt x="274" y="8128"/>
                  </a:cubicBezTo>
                  <a:cubicBezTo>
                    <a:pt x="113" y="8338"/>
                    <a:pt x="0" y="8567"/>
                    <a:pt x="157" y="8886"/>
                  </a:cubicBezTo>
                  <a:cubicBezTo>
                    <a:pt x="283" y="8818"/>
                    <a:pt x="417" y="8779"/>
                    <a:pt x="507" y="8697"/>
                  </a:cubicBezTo>
                  <a:cubicBezTo>
                    <a:pt x="1080" y="8150"/>
                    <a:pt x="1775" y="8008"/>
                    <a:pt x="2538" y="8004"/>
                  </a:cubicBezTo>
                  <a:cubicBezTo>
                    <a:pt x="3760" y="7999"/>
                    <a:pt x="4982" y="7989"/>
                    <a:pt x="6203" y="7926"/>
                  </a:cubicBezTo>
                  <a:cubicBezTo>
                    <a:pt x="7903" y="7837"/>
                    <a:pt x="9416" y="7213"/>
                    <a:pt x="10626" y="6021"/>
                  </a:cubicBezTo>
                  <a:cubicBezTo>
                    <a:pt x="11223" y="5433"/>
                    <a:pt x="11655" y="4681"/>
                    <a:pt x="12160" y="4001"/>
                  </a:cubicBezTo>
                  <a:cubicBezTo>
                    <a:pt x="12657" y="3329"/>
                    <a:pt x="13106" y="2613"/>
                    <a:pt x="13658" y="1990"/>
                  </a:cubicBezTo>
                  <a:cubicBezTo>
                    <a:pt x="14527" y="1008"/>
                    <a:pt x="15566" y="331"/>
                    <a:pt x="16904" y="331"/>
                  </a:cubicBezTo>
                  <a:cubicBezTo>
                    <a:pt x="17018" y="331"/>
                    <a:pt x="17133" y="336"/>
                    <a:pt x="17251" y="346"/>
                  </a:cubicBezTo>
                  <a:cubicBezTo>
                    <a:pt x="17259" y="347"/>
                    <a:pt x="17267" y="347"/>
                    <a:pt x="17276" y="347"/>
                  </a:cubicBezTo>
                  <a:cubicBezTo>
                    <a:pt x="17346" y="347"/>
                    <a:pt x="17417" y="323"/>
                    <a:pt x="17489" y="313"/>
                  </a:cubicBezTo>
                  <a:cubicBezTo>
                    <a:pt x="17495" y="273"/>
                    <a:pt x="17501" y="231"/>
                    <a:pt x="17507" y="191"/>
                  </a:cubicBezTo>
                  <a:cubicBezTo>
                    <a:pt x="17277" y="128"/>
                    <a:pt x="17040" y="0"/>
                    <a:pt x="168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8" name="Google Shape;9588;p46"/>
            <p:cNvSpPr/>
            <p:nvPr/>
          </p:nvSpPr>
          <p:spPr>
            <a:xfrm>
              <a:off x="6888010" y="2803646"/>
              <a:ext cx="597704" cy="308076"/>
            </a:xfrm>
            <a:custGeom>
              <a:avLst/>
              <a:gdLst/>
              <a:ahLst/>
              <a:cxnLst/>
              <a:rect l="l" t="t" r="r" b="b"/>
              <a:pathLst>
                <a:path w="14710" h="7582" extrusionOk="0">
                  <a:moveTo>
                    <a:pt x="13974" y="1"/>
                  </a:moveTo>
                  <a:cubicBezTo>
                    <a:pt x="13179" y="2"/>
                    <a:pt x="12470" y="270"/>
                    <a:pt x="11830" y="735"/>
                  </a:cubicBezTo>
                  <a:cubicBezTo>
                    <a:pt x="10846" y="1451"/>
                    <a:pt x="10077" y="2370"/>
                    <a:pt x="9393" y="3358"/>
                  </a:cubicBezTo>
                  <a:cubicBezTo>
                    <a:pt x="8135" y="5172"/>
                    <a:pt x="6461" y="6351"/>
                    <a:pt x="4280" y="6756"/>
                  </a:cubicBezTo>
                  <a:cubicBezTo>
                    <a:pt x="3707" y="6863"/>
                    <a:pt x="3117" y="6899"/>
                    <a:pt x="2531" y="6917"/>
                  </a:cubicBezTo>
                  <a:cubicBezTo>
                    <a:pt x="2200" y="6928"/>
                    <a:pt x="1868" y="6931"/>
                    <a:pt x="1529" y="6931"/>
                  </a:cubicBezTo>
                  <a:cubicBezTo>
                    <a:pt x="1041" y="6931"/>
                    <a:pt x="538" y="6925"/>
                    <a:pt x="0" y="6925"/>
                  </a:cubicBezTo>
                  <a:cubicBezTo>
                    <a:pt x="140" y="7012"/>
                    <a:pt x="194" y="7065"/>
                    <a:pt x="257" y="7085"/>
                  </a:cubicBezTo>
                  <a:cubicBezTo>
                    <a:pt x="711" y="7221"/>
                    <a:pt x="1157" y="7406"/>
                    <a:pt x="1622" y="7475"/>
                  </a:cubicBezTo>
                  <a:cubicBezTo>
                    <a:pt x="2094" y="7546"/>
                    <a:pt x="2551" y="7581"/>
                    <a:pt x="2995" y="7581"/>
                  </a:cubicBezTo>
                  <a:cubicBezTo>
                    <a:pt x="5388" y="7581"/>
                    <a:pt x="7377" y="6553"/>
                    <a:pt x="8982" y="4545"/>
                  </a:cubicBezTo>
                  <a:cubicBezTo>
                    <a:pt x="9772" y="3557"/>
                    <a:pt x="10617" y="2612"/>
                    <a:pt x="11449" y="1658"/>
                  </a:cubicBezTo>
                  <a:cubicBezTo>
                    <a:pt x="12138" y="866"/>
                    <a:pt x="12989" y="420"/>
                    <a:pt x="14041" y="420"/>
                  </a:cubicBezTo>
                  <a:cubicBezTo>
                    <a:pt x="14092" y="420"/>
                    <a:pt x="14144" y="421"/>
                    <a:pt x="14195" y="423"/>
                  </a:cubicBezTo>
                  <a:cubicBezTo>
                    <a:pt x="14205" y="424"/>
                    <a:pt x="14215" y="424"/>
                    <a:pt x="14225" y="424"/>
                  </a:cubicBezTo>
                  <a:cubicBezTo>
                    <a:pt x="14373" y="424"/>
                    <a:pt x="14525" y="382"/>
                    <a:pt x="14710" y="358"/>
                  </a:cubicBezTo>
                  <a:cubicBezTo>
                    <a:pt x="14518" y="14"/>
                    <a:pt x="14238" y="1"/>
                    <a:pt x="139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9" name="Google Shape;9589;p46"/>
            <p:cNvSpPr/>
            <p:nvPr/>
          </p:nvSpPr>
          <p:spPr>
            <a:xfrm>
              <a:off x="5180133" y="2744727"/>
              <a:ext cx="425747" cy="113974"/>
            </a:xfrm>
            <a:custGeom>
              <a:avLst/>
              <a:gdLst/>
              <a:ahLst/>
              <a:cxnLst/>
              <a:rect l="l" t="t" r="r" b="b"/>
              <a:pathLst>
                <a:path w="10478" h="2805" extrusionOk="0">
                  <a:moveTo>
                    <a:pt x="2671" y="0"/>
                  </a:moveTo>
                  <a:cubicBezTo>
                    <a:pt x="2153" y="0"/>
                    <a:pt x="1829" y="186"/>
                    <a:pt x="1565" y="631"/>
                  </a:cubicBezTo>
                  <a:cubicBezTo>
                    <a:pt x="1159" y="1317"/>
                    <a:pt x="777" y="2033"/>
                    <a:pt x="104" y="2520"/>
                  </a:cubicBezTo>
                  <a:cubicBezTo>
                    <a:pt x="51" y="2559"/>
                    <a:pt x="35" y="2645"/>
                    <a:pt x="0" y="2710"/>
                  </a:cubicBezTo>
                  <a:cubicBezTo>
                    <a:pt x="17" y="2742"/>
                    <a:pt x="32" y="2773"/>
                    <a:pt x="50" y="2805"/>
                  </a:cubicBezTo>
                  <a:cubicBezTo>
                    <a:pt x="342" y="2714"/>
                    <a:pt x="672" y="2678"/>
                    <a:pt x="924" y="2520"/>
                  </a:cubicBezTo>
                  <a:cubicBezTo>
                    <a:pt x="1514" y="2149"/>
                    <a:pt x="2085" y="1743"/>
                    <a:pt x="2633" y="1311"/>
                  </a:cubicBezTo>
                  <a:cubicBezTo>
                    <a:pt x="3139" y="915"/>
                    <a:pt x="3654" y="715"/>
                    <a:pt x="4193" y="715"/>
                  </a:cubicBezTo>
                  <a:cubicBezTo>
                    <a:pt x="4576" y="715"/>
                    <a:pt x="4972" y="816"/>
                    <a:pt x="5385" y="1018"/>
                  </a:cubicBezTo>
                  <a:cubicBezTo>
                    <a:pt x="6054" y="1345"/>
                    <a:pt x="6756" y="1604"/>
                    <a:pt x="7449" y="1878"/>
                  </a:cubicBezTo>
                  <a:cubicBezTo>
                    <a:pt x="7615" y="1944"/>
                    <a:pt x="7802" y="1951"/>
                    <a:pt x="7980" y="1984"/>
                  </a:cubicBezTo>
                  <a:cubicBezTo>
                    <a:pt x="7991" y="1948"/>
                    <a:pt x="8003" y="1914"/>
                    <a:pt x="8014" y="1878"/>
                  </a:cubicBezTo>
                  <a:cubicBezTo>
                    <a:pt x="7418" y="1528"/>
                    <a:pt x="6824" y="1177"/>
                    <a:pt x="6230" y="827"/>
                  </a:cubicBezTo>
                  <a:cubicBezTo>
                    <a:pt x="6254" y="783"/>
                    <a:pt x="6278" y="741"/>
                    <a:pt x="6300" y="697"/>
                  </a:cubicBezTo>
                  <a:cubicBezTo>
                    <a:pt x="6434" y="738"/>
                    <a:pt x="6568" y="777"/>
                    <a:pt x="6700" y="821"/>
                  </a:cubicBezTo>
                  <a:cubicBezTo>
                    <a:pt x="7578" y="1113"/>
                    <a:pt x="8450" y="1424"/>
                    <a:pt x="9337" y="1687"/>
                  </a:cubicBezTo>
                  <a:cubicBezTo>
                    <a:pt x="9420" y="1712"/>
                    <a:pt x="9508" y="1720"/>
                    <a:pt x="9598" y="1720"/>
                  </a:cubicBezTo>
                  <a:cubicBezTo>
                    <a:pt x="9774" y="1720"/>
                    <a:pt x="9960" y="1688"/>
                    <a:pt x="10137" y="1686"/>
                  </a:cubicBezTo>
                  <a:cubicBezTo>
                    <a:pt x="10148" y="1615"/>
                    <a:pt x="10159" y="1544"/>
                    <a:pt x="10171" y="1471"/>
                  </a:cubicBezTo>
                  <a:cubicBezTo>
                    <a:pt x="9457" y="1207"/>
                    <a:pt x="8744" y="940"/>
                    <a:pt x="8031" y="676"/>
                  </a:cubicBezTo>
                  <a:cubicBezTo>
                    <a:pt x="8035" y="640"/>
                    <a:pt x="8040" y="604"/>
                    <a:pt x="8043" y="568"/>
                  </a:cubicBezTo>
                  <a:cubicBezTo>
                    <a:pt x="8863" y="447"/>
                    <a:pt x="9746" y="596"/>
                    <a:pt x="10478" y="62"/>
                  </a:cubicBezTo>
                  <a:cubicBezTo>
                    <a:pt x="10369" y="23"/>
                    <a:pt x="10263" y="13"/>
                    <a:pt x="10158" y="13"/>
                  </a:cubicBezTo>
                  <a:cubicBezTo>
                    <a:pt x="9967" y="13"/>
                    <a:pt x="9776" y="13"/>
                    <a:pt x="9585" y="13"/>
                  </a:cubicBezTo>
                  <a:cubicBezTo>
                    <a:pt x="8503" y="13"/>
                    <a:pt x="7421" y="15"/>
                    <a:pt x="6338" y="15"/>
                  </a:cubicBezTo>
                  <a:cubicBezTo>
                    <a:pt x="5123" y="15"/>
                    <a:pt x="3908" y="12"/>
                    <a:pt x="2692" y="0"/>
                  </a:cubicBezTo>
                  <a:cubicBezTo>
                    <a:pt x="2685" y="0"/>
                    <a:pt x="2678" y="0"/>
                    <a:pt x="2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0" name="Google Shape;9590;p46"/>
            <p:cNvSpPr/>
            <p:nvPr/>
          </p:nvSpPr>
          <p:spPr>
            <a:xfrm>
              <a:off x="6760420" y="2745052"/>
              <a:ext cx="426194" cy="112999"/>
            </a:xfrm>
            <a:custGeom>
              <a:avLst/>
              <a:gdLst/>
              <a:ahLst/>
              <a:cxnLst/>
              <a:rect l="l" t="t" r="r" b="b"/>
              <a:pathLst>
                <a:path w="10489" h="2781" extrusionOk="0">
                  <a:moveTo>
                    <a:pt x="7929" y="1"/>
                  </a:moveTo>
                  <a:cubicBezTo>
                    <a:pt x="7926" y="1"/>
                    <a:pt x="7922" y="1"/>
                    <a:pt x="7918" y="1"/>
                  </a:cubicBezTo>
                  <a:cubicBezTo>
                    <a:pt x="6646" y="6"/>
                    <a:pt x="5374" y="8"/>
                    <a:pt x="4102" y="8"/>
                  </a:cubicBezTo>
                  <a:cubicBezTo>
                    <a:pt x="3042" y="8"/>
                    <a:pt x="1982" y="7"/>
                    <a:pt x="921" y="7"/>
                  </a:cubicBezTo>
                  <a:cubicBezTo>
                    <a:pt x="709" y="7"/>
                    <a:pt x="497" y="7"/>
                    <a:pt x="285" y="7"/>
                  </a:cubicBezTo>
                  <a:cubicBezTo>
                    <a:pt x="191" y="7"/>
                    <a:pt x="96" y="18"/>
                    <a:pt x="0" y="26"/>
                  </a:cubicBezTo>
                  <a:cubicBezTo>
                    <a:pt x="727" y="591"/>
                    <a:pt x="1610" y="441"/>
                    <a:pt x="2438" y="614"/>
                  </a:cubicBezTo>
                  <a:cubicBezTo>
                    <a:pt x="1752" y="991"/>
                    <a:pt x="966" y="1115"/>
                    <a:pt x="315" y="1567"/>
                  </a:cubicBezTo>
                  <a:cubicBezTo>
                    <a:pt x="440" y="1650"/>
                    <a:pt x="560" y="1713"/>
                    <a:pt x="675" y="1713"/>
                  </a:cubicBezTo>
                  <a:cubicBezTo>
                    <a:pt x="681" y="1713"/>
                    <a:pt x="686" y="1713"/>
                    <a:pt x="691" y="1712"/>
                  </a:cubicBezTo>
                  <a:cubicBezTo>
                    <a:pt x="971" y="1697"/>
                    <a:pt x="1264" y="1689"/>
                    <a:pt x="1527" y="1603"/>
                  </a:cubicBezTo>
                  <a:cubicBezTo>
                    <a:pt x="2288" y="1355"/>
                    <a:pt x="3038" y="1070"/>
                    <a:pt x="3795" y="803"/>
                  </a:cubicBezTo>
                  <a:cubicBezTo>
                    <a:pt x="3919" y="760"/>
                    <a:pt x="4052" y="736"/>
                    <a:pt x="4179" y="703"/>
                  </a:cubicBezTo>
                  <a:cubicBezTo>
                    <a:pt x="4196" y="743"/>
                    <a:pt x="4213" y="782"/>
                    <a:pt x="4229" y="822"/>
                  </a:cubicBezTo>
                  <a:cubicBezTo>
                    <a:pt x="3640" y="1173"/>
                    <a:pt x="3051" y="1525"/>
                    <a:pt x="2461" y="1878"/>
                  </a:cubicBezTo>
                  <a:cubicBezTo>
                    <a:pt x="2477" y="1914"/>
                    <a:pt x="2493" y="1950"/>
                    <a:pt x="2509" y="1986"/>
                  </a:cubicBezTo>
                  <a:cubicBezTo>
                    <a:pt x="2714" y="1940"/>
                    <a:pt x="2928" y="1918"/>
                    <a:pt x="3119" y="1840"/>
                  </a:cubicBezTo>
                  <a:cubicBezTo>
                    <a:pt x="3821" y="1556"/>
                    <a:pt x="4522" y="1268"/>
                    <a:pt x="5211" y="956"/>
                  </a:cubicBezTo>
                  <a:cubicBezTo>
                    <a:pt x="5582" y="788"/>
                    <a:pt x="5946" y="698"/>
                    <a:pt x="6301" y="698"/>
                  </a:cubicBezTo>
                  <a:cubicBezTo>
                    <a:pt x="6741" y="698"/>
                    <a:pt x="7170" y="835"/>
                    <a:pt x="7586" y="1131"/>
                  </a:cubicBezTo>
                  <a:cubicBezTo>
                    <a:pt x="7845" y="1313"/>
                    <a:pt x="8071" y="1540"/>
                    <a:pt x="8331" y="1718"/>
                  </a:cubicBezTo>
                  <a:cubicBezTo>
                    <a:pt x="8778" y="2022"/>
                    <a:pt x="9228" y="2326"/>
                    <a:pt x="9700" y="2587"/>
                  </a:cubicBezTo>
                  <a:cubicBezTo>
                    <a:pt x="9915" y="2704"/>
                    <a:pt x="10187" y="2718"/>
                    <a:pt x="10432" y="2780"/>
                  </a:cubicBezTo>
                  <a:cubicBezTo>
                    <a:pt x="10452" y="2737"/>
                    <a:pt x="10472" y="2694"/>
                    <a:pt x="10489" y="2655"/>
                  </a:cubicBezTo>
                  <a:cubicBezTo>
                    <a:pt x="10290" y="2466"/>
                    <a:pt x="10059" y="2303"/>
                    <a:pt x="9899" y="2086"/>
                  </a:cubicBezTo>
                  <a:cubicBezTo>
                    <a:pt x="9524" y="1577"/>
                    <a:pt x="9169" y="1051"/>
                    <a:pt x="8833" y="516"/>
                  </a:cubicBezTo>
                  <a:cubicBezTo>
                    <a:pt x="8616" y="169"/>
                    <a:pt x="8346" y="1"/>
                    <a:pt x="7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1" name="Google Shape;9591;p46"/>
            <p:cNvSpPr/>
            <p:nvPr/>
          </p:nvSpPr>
          <p:spPr>
            <a:xfrm>
              <a:off x="4944051" y="3007140"/>
              <a:ext cx="158792" cy="179392"/>
            </a:xfrm>
            <a:custGeom>
              <a:avLst/>
              <a:gdLst/>
              <a:ahLst/>
              <a:cxnLst/>
              <a:rect l="l" t="t" r="r" b="b"/>
              <a:pathLst>
                <a:path w="3908" h="4415" extrusionOk="0">
                  <a:moveTo>
                    <a:pt x="2431" y="0"/>
                  </a:moveTo>
                  <a:cubicBezTo>
                    <a:pt x="1677" y="0"/>
                    <a:pt x="1017" y="262"/>
                    <a:pt x="423" y="732"/>
                  </a:cubicBezTo>
                  <a:cubicBezTo>
                    <a:pt x="84" y="998"/>
                    <a:pt x="0" y="1337"/>
                    <a:pt x="65" y="1727"/>
                  </a:cubicBezTo>
                  <a:cubicBezTo>
                    <a:pt x="281" y="3035"/>
                    <a:pt x="1438" y="4202"/>
                    <a:pt x="2752" y="4401"/>
                  </a:cubicBezTo>
                  <a:cubicBezTo>
                    <a:pt x="2816" y="4410"/>
                    <a:pt x="2881" y="4415"/>
                    <a:pt x="2947" y="4415"/>
                  </a:cubicBezTo>
                  <a:cubicBezTo>
                    <a:pt x="3179" y="4415"/>
                    <a:pt x="3420" y="4362"/>
                    <a:pt x="3643" y="4299"/>
                  </a:cubicBezTo>
                  <a:cubicBezTo>
                    <a:pt x="3761" y="4265"/>
                    <a:pt x="3908" y="4051"/>
                    <a:pt x="3899" y="3927"/>
                  </a:cubicBezTo>
                  <a:cubicBezTo>
                    <a:pt x="3892" y="3799"/>
                    <a:pt x="3733" y="3638"/>
                    <a:pt x="3600" y="3575"/>
                  </a:cubicBezTo>
                  <a:cubicBezTo>
                    <a:pt x="3446" y="3502"/>
                    <a:pt x="3245" y="3538"/>
                    <a:pt x="3072" y="3494"/>
                  </a:cubicBezTo>
                  <a:cubicBezTo>
                    <a:pt x="2586" y="3370"/>
                    <a:pt x="2061" y="3307"/>
                    <a:pt x="1629" y="3075"/>
                  </a:cubicBezTo>
                  <a:cubicBezTo>
                    <a:pt x="1010" y="2743"/>
                    <a:pt x="695" y="2140"/>
                    <a:pt x="772" y="1426"/>
                  </a:cubicBezTo>
                  <a:cubicBezTo>
                    <a:pt x="844" y="745"/>
                    <a:pt x="1355" y="417"/>
                    <a:pt x="1949" y="204"/>
                  </a:cubicBezTo>
                  <a:cubicBezTo>
                    <a:pt x="2157" y="130"/>
                    <a:pt x="2370" y="70"/>
                    <a:pt x="2581" y="4"/>
                  </a:cubicBezTo>
                  <a:cubicBezTo>
                    <a:pt x="2531" y="1"/>
                    <a:pt x="2480" y="0"/>
                    <a:pt x="24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2" name="Google Shape;9592;p46"/>
            <p:cNvSpPr/>
            <p:nvPr/>
          </p:nvSpPr>
          <p:spPr>
            <a:xfrm>
              <a:off x="7261312" y="3007505"/>
              <a:ext cx="158873" cy="179758"/>
            </a:xfrm>
            <a:custGeom>
              <a:avLst/>
              <a:gdLst/>
              <a:ahLst/>
              <a:cxnLst/>
              <a:rect l="l" t="t" r="r" b="b"/>
              <a:pathLst>
                <a:path w="3910" h="4424" extrusionOk="0">
                  <a:moveTo>
                    <a:pt x="1494" y="1"/>
                  </a:moveTo>
                  <a:cubicBezTo>
                    <a:pt x="1460" y="1"/>
                    <a:pt x="1426" y="1"/>
                    <a:pt x="1391" y="2"/>
                  </a:cubicBezTo>
                  <a:cubicBezTo>
                    <a:pt x="1649" y="82"/>
                    <a:pt x="1912" y="152"/>
                    <a:pt x="2163" y="248"/>
                  </a:cubicBezTo>
                  <a:cubicBezTo>
                    <a:pt x="3186" y="644"/>
                    <a:pt x="3492" y="1578"/>
                    <a:pt x="2904" y="2504"/>
                  </a:cubicBezTo>
                  <a:cubicBezTo>
                    <a:pt x="2453" y="3216"/>
                    <a:pt x="1737" y="3421"/>
                    <a:pt x="957" y="3489"/>
                  </a:cubicBezTo>
                  <a:cubicBezTo>
                    <a:pt x="790" y="3503"/>
                    <a:pt x="616" y="3493"/>
                    <a:pt x="453" y="3525"/>
                  </a:cubicBezTo>
                  <a:cubicBezTo>
                    <a:pt x="229" y="3571"/>
                    <a:pt x="1" y="3695"/>
                    <a:pt x="52" y="3941"/>
                  </a:cubicBezTo>
                  <a:cubicBezTo>
                    <a:pt x="86" y="4100"/>
                    <a:pt x="274" y="4265"/>
                    <a:pt x="434" y="4345"/>
                  </a:cubicBezTo>
                  <a:cubicBezTo>
                    <a:pt x="561" y="4408"/>
                    <a:pt x="720" y="4424"/>
                    <a:pt x="873" y="4424"/>
                  </a:cubicBezTo>
                  <a:cubicBezTo>
                    <a:pt x="915" y="4424"/>
                    <a:pt x="957" y="4423"/>
                    <a:pt x="997" y="4421"/>
                  </a:cubicBezTo>
                  <a:cubicBezTo>
                    <a:pt x="2350" y="4366"/>
                    <a:pt x="3801" y="2974"/>
                    <a:pt x="3894" y="1622"/>
                  </a:cubicBezTo>
                  <a:cubicBezTo>
                    <a:pt x="3909" y="1391"/>
                    <a:pt x="3863" y="1084"/>
                    <a:pt x="3719" y="927"/>
                  </a:cubicBezTo>
                  <a:cubicBezTo>
                    <a:pt x="3126" y="276"/>
                    <a:pt x="2354" y="1"/>
                    <a:pt x="14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3" name="Google Shape;9593;p46"/>
            <p:cNvSpPr/>
            <p:nvPr/>
          </p:nvSpPr>
          <p:spPr>
            <a:xfrm>
              <a:off x="4716746" y="3021605"/>
              <a:ext cx="162408" cy="135144"/>
            </a:xfrm>
            <a:custGeom>
              <a:avLst/>
              <a:gdLst/>
              <a:ahLst/>
              <a:cxnLst/>
              <a:rect l="l" t="t" r="r" b="b"/>
              <a:pathLst>
                <a:path w="3997" h="3326" extrusionOk="0">
                  <a:moveTo>
                    <a:pt x="2611" y="1"/>
                  </a:moveTo>
                  <a:cubicBezTo>
                    <a:pt x="2443" y="71"/>
                    <a:pt x="2106" y="157"/>
                    <a:pt x="1837" y="343"/>
                  </a:cubicBezTo>
                  <a:cubicBezTo>
                    <a:pt x="1407" y="640"/>
                    <a:pt x="993" y="922"/>
                    <a:pt x="450" y="922"/>
                  </a:cubicBezTo>
                  <a:cubicBezTo>
                    <a:pt x="409" y="922"/>
                    <a:pt x="368" y="920"/>
                    <a:pt x="325" y="917"/>
                  </a:cubicBezTo>
                  <a:cubicBezTo>
                    <a:pt x="323" y="917"/>
                    <a:pt x="321" y="917"/>
                    <a:pt x="319" y="917"/>
                  </a:cubicBezTo>
                  <a:cubicBezTo>
                    <a:pt x="220" y="917"/>
                    <a:pt x="107" y="1094"/>
                    <a:pt x="1" y="1186"/>
                  </a:cubicBezTo>
                  <a:cubicBezTo>
                    <a:pt x="97" y="1279"/>
                    <a:pt x="176" y="1422"/>
                    <a:pt x="290" y="1458"/>
                  </a:cubicBezTo>
                  <a:cubicBezTo>
                    <a:pt x="808" y="1623"/>
                    <a:pt x="810" y="1612"/>
                    <a:pt x="675" y="2135"/>
                  </a:cubicBezTo>
                  <a:cubicBezTo>
                    <a:pt x="616" y="2362"/>
                    <a:pt x="657" y="2560"/>
                    <a:pt x="911" y="2560"/>
                  </a:cubicBezTo>
                  <a:cubicBezTo>
                    <a:pt x="920" y="2560"/>
                    <a:pt x="929" y="2560"/>
                    <a:pt x="939" y="2560"/>
                  </a:cubicBezTo>
                  <a:cubicBezTo>
                    <a:pt x="957" y="2559"/>
                    <a:pt x="975" y="2558"/>
                    <a:pt x="991" y="2558"/>
                  </a:cubicBezTo>
                  <a:cubicBezTo>
                    <a:pt x="1237" y="2558"/>
                    <a:pt x="1302" y="2666"/>
                    <a:pt x="1327" y="2920"/>
                  </a:cubicBezTo>
                  <a:cubicBezTo>
                    <a:pt x="1342" y="3069"/>
                    <a:pt x="1482" y="3282"/>
                    <a:pt x="1610" y="3320"/>
                  </a:cubicBezTo>
                  <a:cubicBezTo>
                    <a:pt x="1622" y="3323"/>
                    <a:pt x="1635" y="3325"/>
                    <a:pt x="1648" y="3325"/>
                  </a:cubicBezTo>
                  <a:cubicBezTo>
                    <a:pt x="1764" y="3325"/>
                    <a:pt x="1926" y="3199"/>
                    <a:pt x="2046" y="3112"/>
                  </a:cubicBezTo>
                  <a:cubicBezTo>
                    <a:pt x="2245" y="2969"/>
                    <a:pt x="2425" y="2800"/>
                    <a:pt x="2611" y="2641"/>
                  </a:cubicBezTo>
                  <a:cubicBezTo>
                    <a:pt x="2967" y="2335"/>
                    <a:pt x="3356" y="2059"/>
                    <a:pt x="3672" y="1716"/>
                  </a:cubicBezTo>
                  <a:cubicBezTo>
                    <a:pt x="3996" y="1362"/>
                    <a:pt x="3970" y="918"/>
                    <a:pt x="3755" y="509"/>
                  </a:cubicBezTo>
                  <a:cubicBezTo>
                    <a:pt x="3554" y="126"/>
                    <a:pt x="3179" y="32"/>
                    <a:pt x="2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4" name="Google Shape;9594;p46"/>
            <p:cNvSpPr/>
            <p:nvPr/>
          </p:nvSpPr>
          <p:spPr>
            <a:xfrm>
              <a:off x="7487154" y="3021484"/>
              <a:ext cx="162083" cy="135347"/>
            </a:xfrm>
            <a:custGeom>
              <a:avLst/>
              <a:gdLst/>
              <a:ahLst/>
              <a:cxnLst/>
              <a:rect l="l" t="t" r="r" b="b"/>
              <a:pathLst>
                <a:path w="3989" h="3331" extrusionOk="0">
                  <a:moveTo>
                    <a:pt x="1408" y="1"/>
                  </a:moveTo>
                  <a:cubicBezTo>
                    <a:pt x="821" y="33"/>
                    <a:pt x="443" y="124"/>
                    <a:pt x="242" y="506"/>
                  </a:cubicBezTo>
                  <a:cubicBezTo>
                    <a:pt x="16" y="926"/>
                    <a:pt x="1" y="1380"/>
                    <a:pt x="336" y="1740"/>
                  </a:cubicBezTo>
                  <a:cubicBezTo>
                    <a:pt x="646" y="2074"/>
                    <a:pt x="1026" y="2345"/>
                    <a:pt x="1377" y="2640"/>
                  </a:cubicBezTo>
                  <a:cubicBezTo>
                    <a:pt x="1555" y="2791"/>
                    <a:pt x="1731" y="2946"/>
                    <a:pt x="1921" y="3081"/>
                  </a:cubicBezTo>
                  <a:cubicBezTo>
                    <a:pt x="2050" y="3174"/>
                    <a:pt x="2236" y="3331"/>
                    <a:pt x="2338" y="3331"/>
                  </a:cubicBezTo>
                  <a:cubicBezTo>
                    <a:pt x="2350" y="3331"/>
                    <a:pt x="2361" y="3328"/>
                    <a:pt x="2371" y="3324"/>
                  </a:cubicBezTo>
                  <a:cubicBezTo>
                    <a:pt x="2515" y="3255"/>
                    <a:pt x="2630" y="3037"/>
                    <a:pt x="2670" y="2861"/>
                  </a:cubicBezTo>
                  <a:cubicBezTo>
                    <a:pt x="2714" y="2669"/>
                    <a:pt x="2748" y="2561"/>
                    <a:pt x="2969" y="2561"/>
                  </a:cubicBezTo>
                  <a:cubicBezTo>
                    <a:pt x="2973" y="2561"/>
                    <a:pt x="2976" y="2561"/>
                    <a:pt x="2979" y="2561"/>
                  </a:cubicBezTo>
                  <a:cubicBezTo>
                    <a:pt x="2981" y="2562"/>
                    <a:pt x="2984" y="2562"/>
                    <a:pt x="2986" y="2562"/>
                  </a:cubicBezTo>
                  <a:cubicBezTo>
                    <a:pt x="3311" y="2562"/>
                    <a:pt x="3399" y="2421"/>
                    <a:pt x="3310" y="2112"/>
                  </a:cubicBezTo>
                  <a:cubicBezTo>
                    <a:pt x="3162" y="1602"/>
                    <a:pt x="3169" y="1613"/>
                    <a:pt x="3662" y="1469"/>
                  </a:cubicBezTo>
                  <a:cubicBezTo>
                    <a:pt x="3790" y="1431"/>
                    <a:pt x="3880" y="1267"/>
                    <a:pt x="3988" y="1162"/>
                  </a:cubicBezTo>
                  <a:cubicBezTo>
                    <a:pt x="3864" y="1078"/>
                    <a:pt x="3735" y="918"/>
                    <a:pt x="3614" y="918"/>
                  </a:cubicBezTo>
                  <a:cubicBezTo>
                    <a:pt x="3611" y="918"/>
                    <a:pt x="3609" y="918"/>
                    <a:pt x="3606" y="918"/>
                  </a:cubicBezTo>
                  <a:cubicBezTo>
                    <a:pt x="3579" y="919"/>
                    <a:pt x="3552" y="920"/>
                    <a:pt x="3525" y="920"/>
                  </a:cubicBezTo>
                  <a:cubicBezTo>
                    <a:pt x="3040" y="920"/>
                    <a:pt x="2660" y="694"/>
                    <a:pt x="2271" y="427"/>
                  </a:cubicBezTo>
                  <a:cubicBezTo>
                    <a:pt x="1966" y="218"/>
                    <a:pt x="1600" y="93"/>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5" name="Google Shape;9595;p46"/>
            <p:cNvSpPr/>
            <p:nvPr/>
          </p:nvSpPr>
          <p:spPr>
            <a:xfrm>
              <a:off x="4873104" y="2744321"/>
              <a:ext cx="785061" cy="376745"/>
            </a:xfrm>
            <a:custGeom>
              <a:avLst/>
              <a:gdLst/>
              <a:ahLst/>
              <a:cxnLst/>
              <a:rect l="l" t="t" r="r" b="b"/>
              <a:pathLst>
                <a:path w="19321" h="9272" extrusionOk="0">
                  <a:moveTo>
                    <a:pt x="949" y="1460"/>
                  </a:moveTo>
                  <a:cubicBezTo>
                    <a:pt x="1588" y="1460"/>
                    <a:pt x="2182" y="1647"/>
                    <a:pt x="2733" y="1979"/>
                  </a:cubicBezTo>
                  <a:cubicBezTo>
                    <a:pt x="3771" y="2608"/>
                    <a:pt x="4509" y="3540"/>
                    <a:pt x="5254" y="4467"/>
                  </a:cubicBezTo>
                  <a:cubicBezTo>
                    <a:pt x="5785" y="5127"/>
                    <a:pt x="6287" y="5824"/>
                    <a:pt x="6901" y="6399"/>
                  </a:cubicBezTo>
                  <a:cubicBezTo>
                    <a:pt x="8409" y="7818"/>
                    <a:pt x="10276" y="8351"/>
                    <a:pt x="12307" y="8385"/>
                  </a:cubicBezTo>
                  <a:cubicBezTo>
                    <a:pt x="13135" y="8398"/>
                    <a:pt x="13965" y="8387"/>
                    <a:pt x="14801" y="8427"/>
                  </a:cubicBezTo>
                  <a:cubicBezTo>
                    <a:pt x="14210" y="8748"/>
                    <a:pt x="13578" y="8924"/>
                    <a:pt x="12918" y="8992"/>
                  </a:cubicBezTo>
                  <a:cubicBezTo>
                    <a:pt x="12589" y="9026"/>
                    <a:pt x="12268" y="9043"/>
                    <a:pt x="11954" y="9043"/>
                  </a:cubicBezTo>
                  <a:cubicBezTo>
                    <a:pt x="9503" y="9043"/>
                    <a:pt x="7496" y="8009"/>
                    <a:pt x="5896" y="5991"/>
                  </a:cubicBezTo>
                  <a:cubicBezTo>
                    <a:pt x="5145" y="5044"/>
                    <a:pt x="4335" y="4143"/>
                    <a:pt x="3548" y="3226"/>
                  </a:cubicBezTo>
                  <a:cubicBezTo>
                    <a:pt x="2826" y="2385"/>
                    <a:pt x="1948" y="1874"/>
                    <a:pt x="833" y="1874"/>
                  </a:cubicBezTo>
                  <a:cubicBezTo>
                    <a:pt x="771" y="1874"/>
                    <a:pt x="708" y="1876"/>
                    <a:pt x="644" y="1879"/>
                  </a:cubicBezTo>
                  <a:cubicBezTo>
                    <a:pt x="633" y="1880"/>
                    <a:pt x="621" y="1880"/>
                    <a:pt x="610" y="1880"/>
                  </a:cubicBezTo>
                  <a:cubicBezTo>
                    <a:pt x="481" y="1880"/>
                    <a:pt x="348" y="1840"/>
                    <a:pt x="191" y="1817"/>
                  </a:cubicBezTo>
                  <a:cubicBezTo>
                    <a:pt x="334" y="1498"/>
                    <a:pt x="589" y="1472"/>
                    <a:pt x="830" y="1462"/>
                  </a:cubicBezTo>
                  <a:cubicBezTo>
                    <a:pt x="870" y="1460"/>
                    <a:pt x="909" y="1460"/>
                    <a:pt x="949" y="1460"/>
                  </a:cubicBezTo>
                  <a:close/>
                  <a:moveTo>
                    <a:pt x="2503" y="172"/>
                  </a:moveTo>
                  <a:cubicBezTo>
                    <a:pt x="2547" y="172"/>
                    <a:pt x="2592" y="173"/>
                    <a:pt x="2636" y="175"/>
                  </a:cubicBezTo>
                  <a:cubicBezTo>
                    <a:pt x="3831" y="220"/>
                    <a:pt x="4835" y="738"/>
                    <a:pt x="5642" y="1570"/>
                  </a:cubicBezTo>
                  <a:cubicBezTo>
                    <a:pt x="6268" y="2218"/>
                    <a:pt x="6794" y="2963"/>
                    <a:pt x="7342" y="3682"/>
                  </a:cubicBezTo>
                  <a:cubicBezTo>
                    <a:pt x="7889" y="4403"/>
                    <a:pt x="8387" y="5159"/>
                    <a:pt x="9110" y="5730"/>
                  </a:cubicBezTo>
                  <a:cubicBezTo>
                    <a:pt x="10432" y="6771"/>
                    <a:pt x="11965" y="7147"/>
                    <a:pt x="13612" y="7190"/>
                  </a:cubicBezTo>
                  <a:cubicBezTo>
                    <a:pt x="14684" y="7217"/>
                    <a:pt x="15760" y="7245"/>
                    <a:pt x="16831" y="7321"/>
                  </a:cubicBezTo>
                  <a:cubicBezTo>
                    <a:pt x="17592" y="7373"/>
                    <a:pt x="18298" y="7618"/>
                    <a:pt x="18831" y="8207"/>
                  </a:cubicBezTo>
                  <a:cubicBezTo>
                    <a:pt x="19038" y="8436"/>
                    <a:pt x="19205" y="8691"/>
                    <a:pt x="19037" y="9087"/>
                  </a:cubicBezTo>
                  <a:cubicBezTo>
                    <a:pt x="18888" y="8997"/>
                    <a:pt x="18742" y="8940"/>
                    <a:pt x="18635" y="8841"/>
                  </a:cubicBezTo>
                  <a:cubicBezTo>
                    <a:pt x="18113" y="8355"/>
                    <a:pt x="17486" y="8200"/>
                    <a:pt x="16794" y="8191"/>
                  </a:cubicBezTo>
                  <a:cubicBezTo>
                    <a:pt x="15528" y="8176"/>
                    <a:pt x="14259" y="8175"/>
                    <a:pt x="12994" y="8111"/>
                  </a:cubicBezTo>
                  <a:cubicBezTo>
                    <a:pt x="11269" y="8021"/>
                    <a:pt x="9748" y="7373"/>
                    <a:pt x="8517" y="6165"/>
                  </a:cubicBezTo>
                  <a:cubicBezTo>
                    <a:pt x="8000" y="5656"/>
                    <a:pt x="7618" y="5008"/>
                    <a:pt x="7185" y="4415"/>
                  </a:cubicBezTo>
                  <a:cubicBezTo>
                    <a:pt x="6671" y="3713"/>
                    <a:pt x="6190" y="2985"/>
                    <a:pt x="5654" y="2302"/>
                  </a:cubicBezTo>
                  <a:cubicBezTo>
                    <a:pt x="5211" y="1738"/>
                    <a:pt x="4651" y="1294"/>
                    <a:pt x="4008" y="958"/>
                  </a:cubicBezTo>
                  <a:cubicBezTo>
                    <a:pt x="3497" y="688"/>
                    <a:pt x="2966" y="523"/>
                    <a:pt x="2393" y="523"/>
                  </a:cubicBezTo>
                  <a:cubicBezTo>
                    <a:pt x="2324" y="523"/>
                    <a:pt x="2254" y="525"/>
                    <a:pt x="2184" y="530"/>
                  </a:cubicBezTo>
                  <a:cubicBezTo>
                    <a:pt x="2129" y="534"/>
                    <a:pt x="2074" y="535"/>
                    <a:pt x="2014" y="535"/>
                  </a:cubicBezTo>
                  <a:cubicBezTo>
                    <a:pt x="1907" y="535"/>
                    <a:pt x="1786" y="531"/>
                    <a:pt x="1626" y="531"/>
                  </a:cubicBezTo>
                  <a:cubicBezTo>
                    <a:pt x="1915" y="223"/>
                    <a:pt x="2210" y="172"/>
                    <a:pt x="2503" y="172"/>
                  </a:cubicBezTo>
                  <a:close/>
                  <a:moveTo>
                    <a:pt x="2641" y="0"/>
                  </a:moveTo>
                  <a:cubicBezTo>
                    <a:pt x="2392" y="0"/>
                    <a:pt x="2138" y="39"/>
                    <a:pt x="1904" y="103"/>
                  </a:cubicBezTo>
                  <a:cubicBezTo>
                    <a:pt x="1726" y="153"/>
                    <a:pt x="1472" y="396"/>
                    <a:pt x="1478" y="541"/>
                  </a:cubicBezTo>
                  <a:cubicBezTo>
                    <a:pt x="1485" y="721"/>
                    <a:pt x="1610" y="757"/>
                    <a:pt x="1750" y="757"/>
                  </a:cubicBezTo>
                  <a:cubicBezTo>
                    <a:pt x="1836" y="757"/>
                    <a:pt x="1928" y="744"/>
                    <a:pt x="2002" y="741"/>
                  </a:cubicBezTo>
                  <a:cubicBezTo>
                    <a:pt x="2071" y="738"/>
                    <a:pt x="2139" y="737"/>
                    <a:pt x="2206" y="737"/>
                  </a:cubicBezTo>
                  <a:cubicBezTo>
                    <a:pt x="2777" y="737"/>
                    <a:pt x="3319" y="838"/>
                    <a:pt x="3841" y="1110"/>
                  </a:cubicBezTo>
                  <a:cubicBezTo>
                    <a:pt x="4497" y="1450"/>
                    <a:pt x="5069" y="1893"/>
                    <a:pt x="5513" y="2471"/>
                  </a:cubicBezTo>
                  <a:cubicBezTo>
                    <a:pt x="6098" y="3232"/>
                    <a:pt x="6635" y="4031"/>
                    <a:pt x="7185" y="4817"/>
                  </a:cubicBezTo>
                  <a:cubicBezTo>
                    <a:pt x="7769" y="5654"/>
                    <a:pt x="8370" y="6470"/>
                    <a:pt x="9258" y="7029"/>
                  </a:cubicBezTo>
                  <a:cubicBezTo>
                    <a:pt x="10033" y="7520"/>
                    <a:pt x="10836" y="7943"/>
                    <a:pt x="11729" y="8205"/>
                  </a:cubicBezTo>
                  <a:cubicBezTo>
                    <a:pt x="11609" y="8199"/>
                    <a:pt x="11487" y="8204"/>
                    <a:pt x="11366" y="8181"/>
                  </a:cubicBezTo>
                  <a:cubicBezTo>
                    <a:pt x="9317" y="7844"/>
                    <a:pt x="7494" y="7086"/>
                    <a:pt x="6192" y="5375"/>
                  </a:cubicBezTo>
                  <a:cubicBezTo>
                    <a:pt x="5939" y="5041"/>
                    <a:pt x="5686" y="4708"/>
                    <a:pt x="5428" y="4379"/>
                  </a:cubicBezTo>
                  <a:cubicBezTo>
                    <a:pt x="4701" y="3450"/>
                    <a:pt x="3952" y="2543"/>
                    <a:pt x="2948" y="1893"/>
                  </a:cubicBezTo>
                  <a:cubicBezTo>
                    <a:pt x="2341" y="1499"/>
                    <a:pt x="1678" y="1266"/>
                    <a:pt x="960" y="1266"/>
                  </a:cubicBezTo>
                  <a:cubicBezTo>
                    <a:pt x="929" y="1266"/>
                    <a:pt x="899" y="1267"/>
                    <a:pt x="868" y="1268"/>
                  </a:cubicBezTo>
                  <a:cubicBezTo>
                    <a:pt x="624" y="1274"/>
                    <a:pt x="372" y="1394"/>
                    <a:pt x="146" y="1505"/>
                  </a:cubicBezTo>
                  <a:cubicBezTo>
                    <a:pt x="66" y="1544"/>
                    <a:pt x="0" y="1728"/>
                    <a:pt x="24" y="1822"/>
                  </a:cubicBezTo>
                  <a:cubicBezTo>
                    <a:pt x="45" y="1911"/>
                    <a:pt x="181" y="2011"/>
                    <a:pt x="283" y="2037"/>
                  </a:cubicBezTo>
                  <a:cubicBezTo>
                    <a:pt x="444" y="2076"/>
                    <a:pt x="617" y="2087"/>
                    <a:pt x="786" y="2087"/>
                  </a:cubicBezTo>
                  <a:cubicBezTo>
                    <a:pt x="810" y="2087"/>
                    <a:pt x="833" y="2087"/>
                    <a:pt x="856" y="2087"/>
                  </a:cubicBezTo>
                  <a:cubicBezTo>
                    <a:pt x="871" y="2087"/>
                    <a:pt x="887" y="2086"/>
                    <a:pt x="903" y="2086"/>
                  </a:cubicBezTo>
                  <a:cubicBezTo>
                    <a:pt x="1733" y="2086"/>
                    <a:pt x="2445" y="2382"/>
                    <a:pt x="3015" y="2987"/>
                  </a:cubicBezTo>
                  <a:cubicBezTo>
                    <a:pt x="3642" y="3655"/>
                    <a:pt x="4254" y="4336"/>
                    <a:pt x="4856" y="5025"/>
                  </a:cubicBezTo>
                  <a:cubicBezTo>
                    <a:pt x="5453" y="5705"/>
                    <a:pt x="5993" y="6439"/>
                    <a:pt x="6622" y="7085"/>
                  </a:cubicBezTo>
                  <a:cubicBezTo>
                    <a:pt x="8003" y="8505"/>
                    <a:pt x="9996" y="9272"/>
                    <a:pt x="11977" y="9272"/>
                  </a:cubicBezTo>
                  <a:cubicBezTo>
                    <a:pt x="12919" y="9272"/>
                    <a:pt x="13857" y="9099"/>
                    <a:pt x="14726" y="8741"/>
                  </a:cubicBezTo>
                  <a:cubicBezTo>
                    <a:pt x="14946" y="8650"/>
                    <a:pt x="15155" y="8486"/>
                    <a:pt x="15379" y="8467"/>
                  </a:cubicBezTo>
                  <a:cubicBezTo>
                    <a:pt x="15798" y="8430"/>
                    <a:pt x="16221" y="8380"/>
                    <a:pt x="16634" y="8380"/>
                  </a:cubicBezTo>
                  <a:cubicBezTo>
                    <a:pt x="17330" y="8380"/>
                    <a:pt x="18000" y="8520"/>
                    <a:pt x="18582" y="9094"/>
                  </a:cubicBezTo>
                  <a:cubicBezTo>
                    <a:pt x="18630" y="9141"/>
                    <a:pt x="18691" y="9197"/>
                    <a:pt x="18750" y="9204"/>
                  </a:cubicBezTo>
                  <a:cubicBezTo>
                    <a:pt x="18839" y="9216"/>
                    <a:pt x="18942" y="9237"/>
                    <a:pt x="19032" y="9237"/>
                  </a:cubicBezTo>
                  <a:cubicBezTo>
                    <a:pt x="19090" y="9237"/>
                    <a:pt x="19144" y="9229"/>
                    <a:pt x="19185" y="9203"/>
                  </a:cubicBezTo>
                  <a:cubicBezTo>
                    <a:pt x="19274" y="9149"/>
                    <a:pt x="19321" y="8948"/>
                    <a:pt x="19308" y="8820"/>
                  </a:cubicBezTo>
                  <a:cubicBezTo>
                    <a:pt x="19260" y="8334"/>
                    <a:pt x="18964" y="7993"/>
                    <a:pt x="18583" y="7722"/>
                  </a:cubicBezTo>
                  <a:cubicBezTo>
                    <a:pt x="18043" y="7336"/>
                    <a:pt x="17426" y="7142"/>
                    <a:pt x="16775" y="7104"/>
                  </a:cubicBezTo>
                  <a:cubicBezTo>
                    <a:pt x="15702" y="7040"/>
                    <a:pt x="14629" y="6996"/>
                    <a:pt x="13554" y="6976"/>
                  </a:cubicBezTo>
                  <a:cubicBezTo>
                    <a:pt x="11114" y="6930"/>
                    <a:pt x="9158" y="6002"/>
                    <a:pt x="7774" y="3934"/>
                  </a:cubicBezTo>
                  <a:cubicBezTo>
                    <a:pt x="7261" y="3165"/>
                    <a:pt x="6692" y="2426"/>
                    <a:pt x="6090" y="1723"/>
                  </a:cubicBezTo>
                  <a:cubicBezTo>
                    <a:pt x="5266" y="761"/>
                    <a:pt x="4193" y="191"/>
                    <a:pt x="2936" y="20"/>
                  </a:cubicBezTo>
                  <a:cubicBezTo>
                    <a:pt x="2840" y="7"/>
                    <a:pt x="2741" y="0"/>
                    <a:pt x="26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6" name="Google Shape;9596;p46"/>
            <p:cNvSpPr/>
            <p:nvPr/>
          </p:nvSpPr>
          <p:spPr>
            <a:xfrm>
              <a:off x="6708124" y="2743224"/>
              <a:ext cx="784289" cy="377517"/>
            </a:xfrm>
            <a:custGeom>
              <a:avLst/>
              <a:gdLst/>
              <a:ahLst/>
              <a:cxnLst/>
              <a:rect l="l" t="t" r="r" b="b"/>
              <a:pathLst>
                <a:path w="19302" h="9291" extrusionOk="0">
                  <a:moveTo>
                    <a:pt x="18401" y="1488"/>
                  </a:moveTo>
                  <a:cubicBezTo>
                    <a:pt x="18665" y="1488"/>
                    <a:pt x="18945" y="1500"/>
                    <a:pt x="19137" y="1845"/>
                  </a:cubicBezTo>
                  <a:cubicBezTo>
                    <a:pt x="18951" y="1869"/>
                    <a:pt x="18799" y="1911"/>
                    <a:pt x="18652" y="1911"/>
                  </a:cubicBezTo>
                  <a:cubicBezTo>
                    <a:pt x="18642" y="1911"/>
                    <a:pt x="18632" y="1911"/>
                    <a:pt x="18622" y="1910"/>
                  </a:cubicBezTo>
                  <a:cubicBezTo>
                    <a:pt x="18570" y="1908"/>
                    <a:pt x="18517" y="1907"/>
                    <a:pt x="18466" y="1907"/>
                  </a:cubicBezTo>
                  <a:cubicBezTo>
                    <a:pt x="17414" y="1907"/>
                    <a:pt x="16565" y="2354"/>
                    <a:pt x="15876" y="3145"/>
                  </a:cubicBezTo>
                  <a:cubicBezTo>
                    <a:pt x="15044" y="4098"/>
                    <a:pt x="14199" y="5043"/>
                    <a:pt x="13409" y="6032"/>
                  </a:cubicBezTo>
                  <a:cubicBezTo>
                    <a:pt x="11804" y="8040"/>
                    <a:pt x="9815" y="9068"/>
                    <a:pt x="7422" y="9068"/>
                  </a:cubicBezTo>
                  <a:cubicBezTo>
                    <a:pt x="6978" y="9068"/>
                    <a:pt x="6521" y="9033"/>
                    <a:pt x="6049" y="8962"/>
                  </a:cubicBezTo>
                  <a:cubicBezTo>
                    <a:pt x="5584" y="8893"/>
                    <a:pt x="5137" y="8708"/>
                    <a:pt x="4684" y="8572"/>
                  </a:cubicBezTo>
                  <a:cubicBezTo>
                    <a:pt x="4621" y="8552"/>
                    <a:pt x="4567" y="8500"/>
                    <a:pt x="4427" y="8412"/>
                  </a:cubicBezTo>
                  <a:cubicBezTo>
                    <a:pt x="4965" y="8412"/>
                    <a:pt x="5468" y="8418"/>
                    <a:pt x="5956" y="8418"/>
                  </a:cubicBezTo>
                  <a:cubicBezTo>
                    <a:pt x="6295" y="8418"/>
                    <a:pt x="6627" y="8415"/>
                    <a:pt x="6958" y="8404"/>
                  </a:cubicBezTo>
                  <a:cubicBezTo>
                    <a:pt x="7542" y="8385"/>
                    <a:pt x="8134" y="8351"/>
                    <a:pt x="8707" y="8243"/>
                  </a:cubicBezTo>
                  <a:cubicBezTo>
                    <a:pt x="10889" y="7839"/>
                    <a:pt x="12562" y="6659"/>
                    <a:pt x="13820" y="4845"/>
                  </a:cubicBezTo>
                  <a:cubicBezTo>
                    <a:pt x="14504" y="3857"/>
                    <a:pt x="15273" y="2936"/>
                    <a:pt x="16256" y="2222"/>
                  </a:cubicBezTo>
                  <a:cubicBezTo>
                    <a:pt x="16895" y="1757"/>
                    <a:pt x="17606" y="1489"/>
                    <a:pt x="18401" y="1488"/>
                  </a:cubicBezTo>
                  <a:close/>
                  <a:moveTo>
                    <a:pt x="16934" y="211"/>
                  </a:moveTo>
                  <a:cubicBezTo>
                    <a:pt x="17159" y="211"/>
                    <a:pt x="17397" y="340"/>
                    <a:pt x="17629" y="403"/>
                  </a:cubicBezTo>
                  <a:cubicBezTo>
                    <a:pt x="17622" y="443"/>
                    <a:pt x="17617" y="485"/>
                    <a:pt x="17611" y="524"/>
                  </a:cubicBezTo>
                  <a:cubicBezTo>
                    <a:pt x="17538" y="535"/>
                    <a:pt x="17467" y="559"/>
                    <a:pt x="17395" y="559"/>
                  </a:cubicBezTo>
                  <a:cubicBezTo>
                    <a:pt x="17387" y="559"/>
                    <a:pt x="17379" y="559"/>
                    <a:pt x="17371" y="558"/>
                  </a:cubicBezTo>
                  <a:cubicBezTo>
                    <a:pt x="17253" y="548"/>
                    <a:pt x="17137" y="543"/>
                    <a:pt x="17023" y="543"/>
                  </a:cubicBezTo>
                  <a:cubicBezTo>
                    <a:pt x="15687" y="543"/>
                    <a:pt x="14648" y="1220"/>
                    <a:pt x="13780" y="2202"/>
                  </a:cubicBezTo>
                  <a:cubicBezTo>
                    <a:pt x="13228" y="2825"/>
                    <a:pt x="12780" y="3541"/>
                    <a:pt x="12282" y="4213"/>
                  </a:cubicBezTo>
                  <a:cubicBezTo>
                    <a:pt x="11778" y="4892"/>
                    <a:pt x="11345" y="5645"/>
                    <a:pt x="10748" y="6233"/>
                  </a:cubicBezTo>
                  <a:cubicBezTo>
                    <a:pt x="9536" y="7424"/>
                    <a:pt x="8025" y="8050"/>
                    <a:pt x="6324" y="8138"/>
                  </a:cubicBezTo>
                  <a:cubicBezTo>
                    <a:pt x="5104" y="8202"/>
                    <a:pt x="3882" y="8212"/>
                    <a:pt x="2660" y="8216"/>
                  </a:cubicBezTo>
                  <a:cubicBezTo>
                    <a:pt x="1897" y="8221"/>
                    <a:pt x="1203" y="8362"/>
                    <a:pt x="629" y="8909"/>
                  </a:cubicBezTo>
                  <a:cubicBezTo>
                    <a:pt x="540" y="8992"/>
                    <a:pt x="407" y="9031"/>
                    <a:pt x="280" y="9099"/>
                  </a:cubicBezTo>
                  <a:cubicBezTo>
                    <a:pt x="123" y="8780"/>
                    <a:pt x="236" y="8551"/>
                    <a:pt x="396" y="8340"/>
                  </a:cubicBezTo>
                  <a:cubicBezTo>
                    <a:pt x="828" y="7777"/>
                    <a:pt x="1436" y="7474"/>
                    <a:pt x="2112" y="7408"/>
                  </a:cubicBezTo>
                  <a:cubicBezTo>
                    <a:pt x="3224" y="7298"/>
                    <a:pt x="4348" y="7300"/>
                    <a:pt x="5461" y="7206"/>
                  </a:cubicBezTo>
                  <a:cubicBezTo>
                    <a:pt x="6326" y="7133"/>
                    <a:pt x="7201" y="7056"/>
                    <a:pt x="8040" y="6853"/>
                  </a:cubicBezTo>
                  <a:cubicBezTo>
                    <a:pt x="9316" y="6541"/>
                    <a:pt x="10366" y="5811"/>
                    <a:pt x="11174" y="4766"/>
                  </a:cubicBezTo>
                  <a:cubicBezTo>
                    <a:pt x="11679" y="4114"/>
                    <a:pt x="12152" y="3435"/>
                    <a:pt x="12639" y="2769"/>
                  </a:cubicBezTo>
                  <a:cubicBezTo>
                    <a:pt x="13338" y="1814"/>
                    <a:pt x="14136" y="961"/>
                    <a:pt x="15266" y="534"/>
                  </a:cubicBezTo>
                  <a:cubicBezTo>
                    <a:pt x="15773" y="343"/>
                    <a:pt x="16335" y="271"/>
                    <a:pt x="16880" y="214"/>
                  </a:cubicBezTo>
                  <a:cubicBezTo>
                    <a:pt x="16898" y="212"/>
                    <a:pt x="16916" y="211"/>
                    <a:pt x="16934" y="211"/>
                  </a:cubicBezTo>
                  <a:close/>
                  <a:moveTo>
                    <a:pt x="16825" y="0"/>
                  </a:moveTo>
                  <a:cubicBezTo>
                    <a:pt x="16693" y="0"/>
                    <a:pt x="16559" y="13"/>
                    <a:pt x="16425" y="32"/>
                  </a:cubicBezTo>
                  <a:cubicBezTo>
                    <a:pt x="15157" y="217"/>
                    <a:pt x="14064" y="769"/>
                    <a:pt x="13236" y="1744"/>
                  </a:cubicBezTo>
                  <a:cubicBezTo>
                    <a:pt x="12561" y="2534"/>
                    <a:pt x="11961" y="3387"/>
                    <a:pt x="11341" y="4223"/>
                  </a:cubicBezTo>
                  <a:cubicBezTo>
                    <a:pt x="10851" y="4882"/>
                    <a:pt x="10304" y="5476"/>
                    <a:pt x="9610" y="5927"/>
                  </a:cubicBezTo>
                  <a:cubicBezTo>
                    <a:pt x="8399" y="6713"/>
                    <a:pt x="7054" y="6978"/>
                    <a:pt x="5636" y="7008"/>
                  </a:cubicBezTo>
                  <a:cubicBezTo>
                    <a:pt x="4607" y="7029"/>
                    <a:pt x="3578" y="7069"/>
                    <a:pt x="2552" y="7132"/>
                  </a:cubicBezTo>
                  <a:cubicBezTo>
                    <a:pt x="1888" y="7173"/>
                    <a:pt x="1260" y="7366"/>
                    <a:pt x="713" y="7764"/>
                  </a:cubicBezTo>
                  <a:cubicBezTo>
                    <a:pt x="356" y="8024"/>
                    <a:pt x="66" y="8346"/>
                    <a:pt x="16" y="8802"/>
                  </a:cubicBezTo>
                  <a:cubicBezTo>
                    <a:pt x="0" y="8949"/>
                    <a:pt x="50" y="9174"/>
                    <a:pt x="150" y="9240"/>
                  </a:cubicBezTo>
                  <a:cubicBezTo>
                    <a:pt x="184" y="9262"/>
                    <a:pt x="229" y="9271"/>
                    <a:pt x="280" y="9271"/>
                  </a:cubicBezTo>
                  <a:cubicBezTo>
                    <a:pt x="384" y="9271"/>
                    <a:pt x="513" y="9234"/>
                    <a:pt x="613" y="9202"/>
                  </a:cubicBezTo>
                  <a:cubicBezTo>
                    <a:pt x="724" y="9166"/>
                    <a:pt x="812" y="9057"/>
                    <a:pt x="910" y="8981"/>
                  </a:cubicBezTo>
                  <a:cubicBezTo>
                    <a:pt x="1491" y="8531"/>
                    <a:pt x="2119" y="8358"/>
                    <a:pt x="2755" y="8358"/>
                  </a:cubicBezTo>
                  <a:cubicBezTo>
                    <a:pt x="3239" y="8358"/>
                    <a:pt x="3728" y="8458"/>
                    <a:pt x="4203" y="8614"/>
                  </a:cubicBezTo>
                  <a:cubicBezTo>
                    <a:pt x="5109" y="8913"/>
                    <a:pt x="5990" y="9260"/>
                    <a:pt x="6951" y="9287"/>
                  </a:cubicBezTo>
                  <a:cubicBezTo>
                    <a:pt x="7042" y="9289"/>
                    <a:pt x="7133" y="9290"/>
                    <a:pt x="7224" y="9290"/>
                  </a:cubicBezTo>
                  <a:cubicBezTo>
                    <a:pt x="9890" y="9290"/>
                    <a:pt x="12008" y="8170"/>
                    <a:pt x="13669" y="6043"/>
                  </a:cubicBezTo>
                  <a:cubicBezTo>
                    <a:pt x="14508" y="4967"/>
                    <a:pt x="15444" y="3963"/>
                    <a:pt x="16368" y="2955"/>
                  </a:cubicBezTo>
                  <a:cubicBezTo>
                    <a:pt x="16903" y="2371"/>
                    <a:pt x="17611" y="2116"/>
                    <a:pt x="18404" y="2116"/>
                  </a:cubicBezTo>
                  <a:cubicBezTo>
                    <a:pt x="18407" y="2116"/>
                    <a:pt x="18411" y="2116"/>
                    <a:pt x="18414" y="2116"/>
                  </a:cubicBezTo>
                  <a:cubicBezTo>
                    <a:pt x="18423" y="2116"/>
                    <a:pt x="18432" y="2116"/>
                    <a:pt x="18440" y="2116"/>
                  </a:cubicBezTo>
                  <a:cubicBezTo>
                    <a:pt x="18623" y="2116"/>
                    <a:pt x="18812" y="2115"/>
                    <a:pt x="18987" y="2074"/>
                  </a:cubicBezTo>
                  <a:cubicBezTo>
                    <a:pt x="19104" y="2047"/>
                    <a:pt x="19274" y="1947"/>
                    <a:pt x="19286" y="1863"/>
                  </a:cubicBezTo>
                  <a:cubicBezTo>
                    <a:pt x="19301" y="1746"/>
                    <a:pt x="19221" y="1545"/>
                    <a:pt x="19125" y="1498"/>
                  </a:cubicBezTo>
                  <a:cubicBezTo>
                    <a:pt x="18898" y="1389"/>
                    <a:pt x="18638" y="1295"/>
                    <a:pt x="18391" y="1293"/>
                  </a:cubicBezTo>
                  <a:cubicBezTo>
                    <a:pt x="18388" y="1293"/>
                    <a:pt x="18384" y="1293"/>
                    <a:pt x="18381" y="1293"/>
                  </a:cubicBezTo>
                  <a:cubicBezTo>
                    <a:pt x="17643" y="1293"/>
                    <a:pt x="16964" y="1524"/>
                    <a:pt x="16348" y="1932"/>
                  </a:cubicBezTo>
                  <a:cubicBezTo>
                    <a:pt x="15253" y="2659"/>
                    <a:pt x="14436" y="3653"/>
                    <a:pt x="13677" y="4701"/>
                  </a:cubicBezTo>
                  <a:cubicBezTo>
                    <a:pt x="12600" y="6188"/>
                    <a:pt x="11309" y="7381"/>
                    <a:pt x="9477" y="7851"/>
                  </a:cubicBezTo>
                  <a:cubicBezTo>
                    <a:pt x="8858" y="8010"/>
                    <a:pt x="8234" y="8149"/>
                    <a:pt x="7612" y="8296"/>
                  </a:cubicBezTo>
                  <a:cubicBezTo>
                    <a:pt x="7604" y="8253"/>
                    <a:pt x="7598" y="8210"/>
                    <a:pt x="7592" y="8166"/>
                  </a:cubicBezTo>
                  <a:cubicBezTo>
                    <a:pt x="7689" y="8139"/>
                    <a:pt x="7785" y="8115"/>
                    <a:pt x="7881" y="8086"/>
                  </a:cubicBezTo>
                  <a:cubicBezTo>
                    <a:pt x="9420" y="7603"/>
                    <a:pt x="10751" y="6814"/>
                    <a:pt x="11686" y="5457"/>
                  </a:cubicBezTo>
                  <a:cubicBezTo>
                    <a:pt x="12128" y="4815"/>
                    <a:pt x="12552" y="4158"/>
                    <a:pt x="13003" y="3522"/>
                  </a:cubicBezTo>
                  <a:cubicBezTo>
                    <a:pt x="14053" y="2039"/>
                    <a:pt x="15224" y="748"/>
                    <a:pt x="17180" y="748"/>
                  </a:cubicBezTo>
                  <a:cubicBezTo>
                    <a:pt x="17298" y="748"/>
                    <a:pt x="17418" y="753"/>
                    <a:pt x="17541" y="763"/>
                  </a:cubicBezTo>
                  <a:cubicBezTo>
                    <a:pt x="17544" y="763"/>
                    <a:pt x="17548" y="763"/>
                    <a:pt x="17552" y="763"/>
                  </a:cubicBezTo>
                  <a:cubicBezTo>
                    <a:pt x="17654" y="763"/>
                    <a:pt x="17833" y="670"/>
                    <a:pt x="17837" y="614"/>
                  </a:cubicBezTo>
                  <a:cubicBezTo>
                    <a:pt x="17844" y="504"/>
                    <a:pt x="17775" y="350"/>
                    <a:pt x="17685" y="278"/>
                  </a:cubicBezTo>
                  <a:cubicBezTo>
                    <a:pt x="17427" y="68"/>
                    <a:pt x="17132" y="0"/>
                    <a:pt x="1682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7" name="Google Shape;9597;p46"/>
            <p:cNvSpPr/>
            <p:nvPr/>
          </p:nvSpPr>
          <p:spPr>
            <a:xfrm>
              <a:off x="5169243" y="2736844"/>
              <a:ext cx="448827" cy="128968"/>
            </a:xfrm>
            <a:custGeom>
              <a:avLst/>
              <a:gdLst/>
              <a:ahLst/>
              <a:cxnLst/>
              <a:rect l="l" t="t" r="r" b="b"/>
              <a:pathLst>
                <a:path w="11046" h="3174" extrusionOk="0">
                  <a:moveTo>
                    <a:pt x="2937" y="196"/>
                  </a:moveTo>
                  <a:cubicBezTo>
                    <a:pt x="2944" y="196"/>
                    <a:pt x="2951" y="196"/>
                    <a:pt x="2958" y="197"/>
                  </a:cubicBezTo>
                  <a:cubicBezTo>
                    <a:pt x="4174" y="208"/>
                    <a:pt x="5389" y="210"/>
                    <a:pt x="6604" y="210"/>
                  </a:cubicBezTo>
                  <a:cubicBezTo>
                    <a:pt x="7774" y="210"/>
                    <a:pt x="8943" y="208"/>
                    <a:pt x="10112" y="208"/>
                  </a:cubicBezTo>
                  <a:cubicBezTo>
                    <a:pt x="10216" y="208"/>
                    <a:pt x="10319" y="208"/>
                    <a:pt x="10422" y="208"/>
                  </a:cubicBezTo>
                  <a:cubicBezTo>
                    <a:pt x="10529" y="208"/>
                    <a:pt x="10634" y="216"/>
                    <a:pt x="10743" y="259"/>
                  </a:cubicBezTo>
                  <a:cubicBezTo>
                    <a:pt x="10012" y="790"/>
                    <a:pt x="9129" y="641"/>
                    <a:pt x="8309" y="763"/>
                  </a:cubicBezTo>
                  <a:cubicBezTo>
                    <a:pt x="8305" y="799"/>
                    <a:pt x="8300" y="835"/>
                    <a:pt x="8297" y="871"/>
                  </a:cubicBezTo>
                  <a:cubicBezTo>
                    <a:pt x="9010" y="1137"/>
                    <a:pt x="9723" y="1402"/>
                    <a:pt x="10437" y="1666"/>
                  </a:cubicBezTo>
                  <a:cubicBezTo>
                    <a:pt x="10427" y="1738"/>
                    <a:pt x="10415" y="1809"/>
                    <a:pt x="10405" y="1880"/>
                  </a:cubicBezTo>
                  <a:cubicBezTo>
                    <a:pt x="10228" y="1884"/>
                    <a:pt x="10043" y="1915"/>
                    <a:pt x="9866" y="1915"/>
                  </a:cubicBezTo>
                  <a:cubicBezTo>
                    <a:pt x="9776" y="1915"/>
                    <a:pt x="9687" y="1906"/>
                    <a:pt x="9603" y="1882"/>
                  </a:cubicBezTo>
                  <a:cubicBezTo>
                    <a:pt x="8716" y="1619"/>
                    <a:pt x="7844" y="1308"/>
                    <a:pt x="6966" y="1016"/>
                  </a:cubicBezTo>
                  <a:cubicBezTo>
                    <a:pt x="6834" y="972"/>
                    <a:pt x="6699" y="933"/>
                    <a:pt x="6566" y="892"/>
                  </a:cubicBezTo>
                  <a:cubicBezTo>
                    <a:pt x="6543" y="936"/>
                    <a:pt x="6520" y="978"/>
                    <a:pt x="6496" y="1022"/>
                  </a:cubicBezTo>
                  <a:cubicBezTo>
                    <a:pt x="7091" y="1372"/>
                    <a:pt x="7685" y="1723"/>
                    <a:pt x="8279" y="2073"/>
                  </a:cubicBezTo>
                  <a:cubicBezTo>
                    <a:pt x="8268" y="2110"/>
                    <a:pt x="8257" y="2145"/>
                    <a:pt x="8246" y="2179"/>
                  </a:cubicBezTo>
                  <a:cubicBezTo>
                    <a:pt x="8069" y="2146"/>
                    <a:pt x="7880" y="2140"/>
                    <a:pt x="7715" y="2073"/>
                  </a:cubicBezTo>
                  <a:cubicBezTo>
                    <a:pt x="7022" y="1800"/>
                    <a:pt x="6320" y="1540"/>
                    <a:pt x="5650" y="1213"/>
                  </a:cubicBezTo>
                  <a:cubicBezTo>
                    <a:pt x="5237" y="1011"/>
                    <a:pt x="4842" y="910"/>
                    <a:pt x="4459" y="910"/>
                  </a:cubicBezTo>
                  <a:cubicBezTo>
                    <a:pt x="3920" y="910"/>
                    <a:pt x="3405" y="1110"/>
                    <a:pt x="2899" y="1506"/>
                  </a:cubicBezTo>
                  <a:cubicBezTo>
                    <a:pt x="2352" y="1938"/>
                    <a:pt x="1781" y="2344"/>
                    <a:pt x="1190" y="2715"/>
                  </a:cubicBezTo>
                  <a:cubicBezTo>
                    <a:pt x="938" y="2873"/>
                    <a:pt x="609" y="2909"/>
                    <a:pt x="315" y="3001"/>
                  </a:cubicBezTo>
                  <a:cubicBezTo>
                    <a:pt x="298" y="2968"/>
                    <a:pt x="283" y="2937"/>
                    <a:pt x="266" y="2905"/>
                  </a:cubicBezTo>
                  <a:cubicBezTo>
                    <a:pt x="299" y="2841"/>
                    <a:pt x="317" y="2752"/>
                    <a:pt x="370" y="2715"/>
                  </a:cubicBezTo>
                  <a:cubicBezTo>
                    <a:pt x="1042" y="2228"/>
                    <a:pt x="1424" y="1514"/>
                    <a:pt x="1831" y="827"/>
                  </a:cubicBezTo>
                  <a:cubicBezTo>
                    <a:pt x="2095" y="383"/>
                    <a:pt x="2418" y="196"/>
                    <a:pt x="2937" y="196"/>
                  </a:cubicBezTo>
                  <a:close/>
                  <a:moveTo>
                    <a:pt x="2866" y="0"/>
                  </a:moveTo>
                  <a:cubicBezTo>
                    <a:pt x="2246" y="0"/>
                    <a:pt x="1868" y="233"/>
                    <a:pt x="1614" y="768"/>
                  </a:cubicBezTo>
                  <a:cubicBezTo>
                    <a:pt x="1552" y="901"/>
                    <a:pt x="1484" y="1033"/>
                    <a:pt x="1402" y="1154"/>
                  </a:cubicBezTo>
                  <a:cubicBezTo>
                    <a:pt x="1166" y="1500"/>
                    <a:pt x="942" y="1855"/>
                    <a:pt x="676" y="2177"/>
                  </a:cubicBezTo>
                  <a:cubicBezTo>
                    <a:pt x="525" y="2362"/>
                    <a:pt x="284" y="2470"/>
                    <a:pt x="119" y="2647"/>
                  </a:cubicBezTo>
                  <a:cubicBezTo>
                    <a:pt x="45" y="2727"/>
                    <a:pt x="1" y="2918"/>
                    <a:pt x="46" y="3006"/>
                  </a:cubicBezTo>
                  <a:cubicBezTo>
                    <a:pt x="89" y="3090"/>
                    <a:pt x="246" y="3173"/>
                    <a:pt x="352" y="3173"/>
                  </a:cubicBezTo>
                  <a:cubicBezTo>
                    <a:pt x="361" y="3173"/>
                    <a:pt x="369" y="3173"/>
                    <a:pt x="377" y="3171"/>
                  </a:cubicBezTo>
                  <a:cubicBezTo>
                    <a:pt x="675" y="3126"/>
                    <a:pt x="1002" y="3087"/>
                    <a:pt x="1249" y="2935"/>
                  </a:cubicBezTo>
                  <a:cubicBezTo>
                    <a:pt x="1852" y="2563"/>
                    <a:pt x="2438" y="2156"/>
                    <a:pt x="2991" y="1715"/>
                  </a:cubicBezTo>
                  <a:cubicBezTo>
                    <a:pt x="3473" y="1331"/>
                    <a:pt x="3960" y="1139"/>
                    <a:pt x="4474" y="1139"/>
                  </a:cubicBezTo>
                  <a:cubicBezTo>
                    <a:pt x="4828" y="1139"/>
                    <a:pt x="5194" y="1230"/>
                    <a:pt x="5581" y="1412"/>
                  </a:cubicBezTo>
                  <a:cubicBezTo>
                    <a:pt x="6335" y="1768"/>
                    <a:pt x="7126" y="2049"/>
                    <a:pt x="7914" y="2326"/>
                  </a:cubicBezTo>
                  <a:cubicBezTo>
                    <a:pt x="7959" y="2342"/>
                    <a:pt x="8015" y="2350"/>
                    <a:pt x="8074" y="2350"/>
                  </a:cubicBezTo>
                  <a:cubicBezTo>
                    <a:pt x="8222" y="2350"/>
                    <a:pt x="8393" y="2302"/>
                    <a:pt x="8458" y="2221"/>
                  </a:cubicBezTo>
                  <a:cubicBezTo>
                    <a:pt x="8624" y="2010"/>
                    <a:pt x="8339" y="1913"/>
                    <a:pt x="8219" y="1782"/>
                  </a:cubicBezTo>
                  <a:cubicBezTo>
                    <a:pt x="8212" y="1774"/>
                    <a:pt x="8221" y="1751"/>
                    <a:pt x="8224" y="1732"/>
                  </a:cubicBezTo>
                  <a:cubicBezTo>
                    <a:pt x="8586" y="1834"/>
                    <a:pt x="8938" y="1961"/>
                    <a:pt x="9302" y="2026"/>
                  </a:cubicBezTo>
                  <a:cubicBezTo>
                    <a:pt x="9513" y="2063"/>
                    <a:pt x="9730" y="2080"/>
                    <a:pt x="9947" y="2080"/>
                  </a:cubicBezTo>
                  <a:cubicBezTo>
                    <a:pt x="10056" y="2080"/>
                    <a:pt x="10166" y="2076"/>
                    <a:pt x="10274" y="2067"/>
                  </a:cubicBezTo>
                  <a:cubicBezTo>
                    <a:pt x="10394" y="2057"/>
                    <a:pt x="10576" y="1898"/>
                    <a:pt x="10592" y="1788"/>
                  </a:cubicBezTo>
                  <a:cubicBezTo>
                    <a:pt x="10606" y="1685"/>
                    <a:pt x="10454" y="1532"/>
                    <a:pt x="10344" y="1444"/>
                  </a:cubicBezTo>
                  <a:cubicBezTo>
                    <a:pt x="10243" y="1365"/>
                    <a:pt x="10097" y="1338"/>
                    <a:pt x="9969" y="1294"/>
                  </a:cubicBezTo>
                  <a:cubicBezTo>
                    <a:pt x="9637" y="1179"/>
                    <a:pt x="9303" y="1067"/>
                    <a:pt x="8970" y="956"/>
                  </a:cubicBezTo>
                  <a:cubicBezTo>
                    <a:pt x="9115" y="890"/>
                    <a:pt x="9250" y="887"/>
                    <a:pt x="9382" y="863"/>
                  </a:cubicBezTo>
                  <a:cubicBezTo>
                    <a:pt x="9802" y="785"/>
                    <a:pt x="10226" y="723"/>
                    <a:pt x="10637" y="610"/>
                  </a:cubicBezTo>
                  <a:cubicBezTo>
                    <a:pt x="10868" y="545"/>
                    <a:pt x="11045" y="372"/>
                    <a:pt x="11032" y="16"/>
                  </a:cubicBezTo>
                  <a:cubicBezTo>
                    <a:pt x="10827" y="16"/>
                    <a:pt x="10648" y="16"/>
                    <a:pt x="10469" y="14"/>
                  </a:cubicBezTo>
                  <a:cubicBezTo>
                    <a:pt x="9065" y="14"/>
                    <a:pt x="7660" y="21"/>
                    <a:pt x="6255" y="21"/>
                  </a:cubicBezTo>
                  <a:cubicBezTo>
                    <a:pt x="5137" y="21"/>
                    <a:pt x="4020" y="16"/>
                    <a:pt x="2902" y="0"/>
                  </a:cubicBezTo>
                  <a:cubicBezTo>
                    <a:pt x="2890" y="0"/>
                    <a:pt x="2878" y="0"/>
                    <a:pt x="286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8" name="Google Shape;9598;p46"/>
            <p:cNvSpPr/>
            <p:nvPr/>
          </p:nvSpPr>
          <p:spPr>
            <a:xfrm>
              <a:off x="6744573" y="2737250"/>
              <a:ext cx="455490" cy="128114"/>
            </a:xfrm>
            <a:custGeom>
              <a:avLst/>
              <a:gdLst/>
              <a:ahLst/>
              <a:cxnLst/>
              <a:rect l="l" t="t" r="r" b="b"/>
              <a:pathLst>
                <a:path w="11210" h="3153" extrusionOk="0">
                  <a:moveTo>
                    <a:pt x="8315" y="190"/>
                  </a:moveTo>
                  <a:cubicBezTo>
                    <a:pt x="8736" y="190"/>
                    <a:pt x="9008" y="356"/>
                    <a:pt x="9226" y="705"/>
                  </a:cubicBezTo>
                  <a:cubicBezTo>
                    <a:pt x="9562" y="1241"/>
                    <a:pt x="9917" y="1767"/>
                    <a:pt x="10291" y="2275"/>
                  </a:cubicBezTo>
                  <a:cubicBezTo>
                    <a:pt x="10451" y="2492"/>
                    <a:pt x="10683" y="2656"/>
                    <a:pt x="10882" y="2844"/>
                  </a:cubicBezTo>
                  <a:cubicBezTo>
                    <a:pt x="10862" y="2888"/>
                    <a:pt x="10842" y="2930"/>
                    <a:pt x="10822" y="2972"/>
                  </a:cubicBezTo>
                  <a:cubicBezTo>
                    <a:pt x="10577" y="2910"/>
                    <a:pt x="10305" y="2896"/>
                    <a:pt x="10093" y="2776"/>
                  </a:cubicBezTo>
                  <a:cubicBezTo>
                    <a:pt x="9620" y="2516"/>
                    <a:pt x="9170" y="2212"/>
                    <a:pt x="8724" y="1907"/>
                  </a:cubicBezTo>
                  <a:cubicBezTo>
                    <a:pt x="8463" y="1729"/>
                    <a:pt x="8236" y="1504"/>
                    <a:pt x="7979" y="1320"/>
                  </a:cubicBezTo>
                  <a:cubicBezTo>
                    <a:pt x="7563" y="1025"/>
                    <a:pt x="7134" y="888"/>
                    <a:pt x="6694" y="888"/>
                  </a:cubicBezTo>
                  <a:cubicBezTo>
                    <a:pt x="6338" y="888"/>
                    <a:pt x="5975" y="977"/>
                    <a:pt x="5604" y="1145"/>
                  </a:cubicBezTo>
                  <a:cubicBezTo>
                    <a:pt x="4914" y="1458"/>
                    <a:pt x="4212" y="1746"/>
                    <a:pt x="3512" y="2030"/>
                  </a:cubicBezTo>
                  <a:cubicBezTo>
                    <a:pt x="3321" y="2108"/>
                    <a:pt x="3106" y="2127"/>
                    <a:pt x="2902" y="2176"/>
                  </a:cubicBezTo>
                  <a:cubicBezTo>
                    <a:pt x="2885" y="2140"/>
                    <a:pt x="2869" y="2104"/>
                    <a:pt x="2853" y="2068"/>
                  </a:cubicBezTo>
                  <a:cubicBezTo>
                    <a:pt x="3442" y="1716"/>
                    <a:pt x="4031" y="1364"/>
                    <a:pt x="4622" y="1011"/>
                  </a:cubicBezTo>
                  <a:cubicBezTo>
                    <a:pt x="4605" y="972"/>
                    <a:pt x="4588" y="932"/>
                    <a:pt x="4572" y="892"/>
                  </a:cubicBezTo>
                  <a:cubicBezTo>
                    <a:pt x="4444" y="926"/>
                    <a:pt x="4312" y="949"/>
                    <a:pt x="4188" y="993"/>
                  </a:cubicBezTo>
                  <a:cubicBezTo>
                    <a:pt x="3431" y="1260"/>
                    <a:pt x="2681" y="1544"/>
                    <a:pt x="1919" y="1792"/>
                  </a:cubicBezTo>
                  <a:cubicBezTo>
                    <a:pt x="1656" y="1877"/>
                    <a:pt x="1364" y="1887"/>
                    <a:pt x="1084" y="1902"/>
                  </a:cubicBezTo>
                  <a:cubicBezTo>
                    <a:pt x="1079" y="1903"/>
                    <a:pt x="1074" y="1903"/>
                    <a:pt x="1069" y="1903"/>
                  </a:cubicBezTo>
                  <a:cubicBezTo>
                    <a:pt x="952" y="1903"/>
                    <a:pt x="833" y="1839"/>
                    <a:pt x="708" y="1756"/>
                  </a:cubicBezTo>
                  <a:cubicBezTo>
                    <a:pt x="1359" y="1304"/>
                    <a:pt x="2145" y="1180"/>
                    <a:pt x="2831" y="803"/>
                  </a:cubicBezTo>
                  <a:cubicBezTo>
                    <a:pt x="2004" y="631"/>
                    <a:pt x="1121" y="779"/>
                    <a:pt x="393" y="214"/>
                  </a:cubicBezTo>
                  <a:cubicBezTo>
                    <a:pt x="487" y="208"/>
                    <a:pt x="583" y="197"/>
                    <a:pt x="678" y="197"/>
                  </a:cubicBezTo>
                  <a:cubicBezTo>
                    <a:pt x="1042" y="197"/>
                    <a:pt x="1405" y="196"/>
                    <a:pt x="1769" y="196"/>
                  </a:cubicBezTo>
                  <a:cubicBezTo>
                    <a:pt x="2677" y="196"/>
                    <a:pt x="3586" y="197"/>
                    <a:pt x="4495" y="197"/>
                  </a:cubicBezTo>
                  <a:cubicBezTo>
                    <a:pt x="5767" y="197"/>
                    <a:pt x="7039" y="196"/>
                    <a:pt x="8311" y="190"/>
                  </a:cubicBezTo>
                  <a:cubicBezTo>
                    <a:pt x="8312" y="190"/>
                    <a:pt x="8314" y="190"/>
                    <a:pt x="8315" y="190"/>
                  </a:cubicBezTo>
                  <a:close/>
                  <a:moveTo>
                    <a:pt x="8558" y="1"/>
                  </a:moveTo>
                  <a:cubicBezTo>
                    <a:pt x="8557" y="1"/>
                    <a:pt x="8555" y="1"/>
                    <a:pt x="8553" y="1"/>
                  </a:cubicBezTo>
                  <a:cubicBezTo>
                    <a:pt x="5860" y="8"/>
                    <a:pt x="3168" y="6"/>
                    <a:pt x="476" y="8"/>
                  </a:cubicBezTo>
                  <a:cubicBezTo>
                    <a:pt x="348" y="8"/>
                    <a:pt x="220" y="32"/>
                    <a:pt x="1" y="52"/>
                  </a:cubicBezTo>
                  <a:cubicBezTo>
                    <a:pt x="529" y="993"/>
                    <a:pt x="1436" y="725"/>
                    <a:pt x="2213" y="928"/>
                  </a:cubicBezTo>
                  <a:cubicBezTo>
                    <a:pt x="2017" y="995"/>
                    <a:pt x="1872" y="1045"/>
                    <a:pt x="1726" y="1097"/>
                  </a:cubicBezTo>
                  <a:cubicBezTo>
                    <a:pt x="1427" y="1200"/>
                    <a:pt x="1117" y="1283"/>
                    <a:pt x="833" y="1417"/>
                  </a:cubicBezTo>
                  <a:cubicBezTo>
                    <a:pt x="701" y="1479"/>
                    <a:pt x="619" y="1645"/>
                    <a:pt x="514" y="1764"/>
                  </a:cubicBezTo>
                  <a:cubicBezTo>
                    <a:pt x="644" y="1870"/>
                    <a:pt x="760" y="2028"/>
                    <a:pt x="908" y="2070"/>
                  </a:cubicBezTo>
                  <a:cubicBezTo>
                    <a:pt x="999" y="2096"/>
                    <a:pt x="1097" y="2107"/>
                    <a:pt x="1196" y="2107"/>
                  </a:cubicBezTo>
                  <a:cubicBezTo>
                    <a:pt x="1303" y="2107"/>
                    <a:pt x="1410" y="2094"/>
                    <a:pt x="1511" y="2074"/>
                  </a:cubicBezTo>
                  <a:cubicBezTo>
                    <a:pt x="1910" y="1994"/>
                    <a:pt x="2300" y="1876"/>
                    <a:pt x="2694" y="1775"/>
                  </a:cubicBezTo>
                  <a:cubicBezTo>
                    <a:pt x="2768" y="1758"/>
                    <a:pt x="2843" y="1739"/>
                    <a:pt x="2916" y="1722"/>
                  </a:cubicBezTo>
                  <a:lnTo>
                    <a:pt x="2916" y="1722"/>
                  </a:lnTo>
                  <a:cubicBezTo>
                    <a:pt x="2883" y="1800"/>
                    <a:pt x="2826" y="1826"/>
                    <a:pt x="2797" y="1870"/>
                  </a:cubicBezTo>
                  <a:cubicBezTo>
                    <a:pt x="2735" y="1966"/>
                    <a:pt x="2619" y="2119"/>
                    <a:pt x="2650" y="2168"/>
                  </a:cubicBezTo>
                  <a:cubicBezTo>
                    <a:pt x="2708" y="2259"/>
                    <a:pt x="2854" y="2348"/>
                    <a:pt x="2962" y="2348"/>
                  </a:cubicBezTo>
                  <a:cubicBezTo>
                    <a:pt x="2965" y="2348"/>
                    <a:pt x="2967" y="2348"/>
                    <a:pt x="2970" y="2347"/>
                  </a:cubicBezTo>
                  <a:cubicBezTo>
                    <a:pt x="3179" y="2340"/>
                    <a:pt x="3396" y="2291"/>
                    <a:pt x="3595" y="2214"/>
                  </a:cubicBezTo>
                  <a:cubicBezTo>
                    <a:pt x="4216" y="1975"/>
                    <a:pt x="4853" y="1758"/>
                    <a:pt x="5444" y="1452"/>
                  </a:cubicBezTo>
                  <a:cubicBezTo>
                    <a:pt x="5868" y="1231"/>
                    <a:pt x="6272" y="1123"/>
                    <a:pt x="6658" y="1123"/>
                  </a:cubicBezTo>
                  <a:cubicBezTo>
                    <a:pt x="7243" y="1123"/>
                    <a:pt x="7788" y="1370"/>
                    <a:pt x="8308" y="1848"/>
                  </a:cubicBezTo>
                  <a:cubicBezTo>
                    <a:pt x="8416" y="1948"/>
                    <a:pt x="8519" y="2057"/>
                    <a:pt x="8642" y="2136"/>
                  </a:cubicBezTo>
                  <a:cubicBezTo>
                    <a:pt x="9116" y="2438"/>
                    <a:pt x="9584" y="2756"/>
                    <a:pt x="10083" y="3015"/>
                  </a:cubicBezTo>
                  <a:cubicBezTo>
                    <a:pt x="10292" y="3124"/>
                    <a:pt x="10563" y="3152"/>
                    <a:pt x="10809" y="3152"/>
                  </a:cubicBezTo>
                  <a:cubicBezTo>
                    <a:pt x="10818" y="3152"/>
                    <a:pt x="10828" y="3152"/>
                    <a:pt x="10837" y="3152"/>
                  </a:cubicBezTo>
                  <a:cubicBezTo>
                    <a:pt x="11110" y="3149"/>
                    <a:pt x="11209" y="2929"/>
                    <a:pt x="11064" y="2700"/>
                  </a:cubicBezTo>
                  <a:cubicBezTo>
                    <a:pt x="10987" y="2581"/>
                    <a:pt x="10870" y="2486"/>
                    <a:pt x="10761" y="2389"/>
                  </a:cubicBezTo>
                  <a:cubicBezTo>
                    <a:pt x="10630" y="2271"/>
                    <a:pt x="10453" y="2187"/>
                    <a:pt x="10357" y="2048"/>
                  </a:cubicBezTo>
                  <a:cubicBezTo>
                    <a:pt x="10014" y="1545"/>
                    <a:pt x="9696" y="1024"/>
                    <a:pt x="9369" y="510"/>
                  </a:cubicBezTo>
                  <a:cubicBezTo>
                    <a:pt x="9179" y="212"/>
                    <a:pt x="8949" y="1"/>
                    <a:pt x="855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9" name="Google Shape;9599;p46"/>
            <p:cNvSpPr/>
            <p:nvPr/>
          </p:nvSpPr>
          <p:spPr>
            <a:xfrm>
              <a:off x="4891268" y="2980281"/>
              <a:ext cx="223072" cy="214540"/>
            </a:xfrm>
            <a:custGeom>
              <a:avLst/>
              <a:gdLst/>
              <a:ahLst/>
              <a:cxnLst/>
              <a:rect l="l" t="t" r="r" b="b"/>
              <a:pathLst>
                <a:path w="5490" h="5280" extrusionOk="0">
                  <a:moveTo>
                    <a:pt x="3234" y="147"/>
                  </a:moveTo>
                  <a:cubicBezTo>
                    <a:pt x="3704" y="147"/>
                    <a:pt x="4109" y="226"/>
                    <a:pt x="4377" y="398"/>
                  </a:cubicBezTo>
                  <a:cubicBezTo>
                    <a:pt x="4239" y="385"/>
                    <a:pt x="4102" y="378"/>
                    <a:pt x="3968" y="378"/>
                  </a:cubicBezTo>
                  <a:cubicBezTo>
                    <a:pt x="3080" y="378"/>
                    <a:pt x="2284" y="668"/>
                    <a:pt x="1567" y="1245"/>
                  </a:cubicBezTo>
                  <a:cubicBezTo>
                    <a:pt x="449" y="2142"/>
                    <a:pt x="573" y="3911"/>
                    <a:pt x="1559" y="4509"/>
                  </a:cubicBezTo>
                  <a:cubicBezTo>
                    <a:pt x="1654" y="4567"/>
                    <a:pt x="1718" y="4678"/>
                    <a:pt x="1798" y="4764"/>
                  </a:cubicBezTo>
                  <a:cubicBezTo>
                    <a:pt x="1772" y="4805"/>
                    <a:pt x="1747" y="4843"/>
                    <a:pt x="1723" y="4883"/>
                  </a:cubicBezTo>
                  <a:cubicBezTo>
                    <a:pt x="1551" y="4795"/>
                    <a:pt x="1353" y="4738"/>
                    <a:pt x="1210" y="4615"/>
                  </a:cubicBezTo>
                  <a:cubicBezTo>
                    <a:pt x="749" y="4213"/>
                    <a:pt x="488" y="3688"/>
                    <a:pt x="429" y="3082"/>
                  </a:cubicBezTo>
                  <a:cubicBezTo>
                    <a:pt x="296" y="1723"/>
                    <a:pt x="1045" y="386"/>
                    <a:pt x="2600" y="189"/>
                  </a:cubicBezTo>
                  <a:cubicBezTo>
                    <a:pt x="2819" y="162"/>
                    <a:pt x="3032" y="147"/>
                    <a:pt x="3234" y="147"/>
                  </a:cubicBezTo>
                  <a:close/>
                  <a:moveTo>
                    <a:pt x="3729" y="661"/>
                  </a:moveTo>
                  <a:cubicBezTo>
                    <a:pt x="3779" y="661"/>
                    <a:pt x="3830" y="662"/>
                    <a:pt x="3880" y="665"/>
                  </a:cubicBezTo>
                  <a:cubicBezTo>
                    <a:pt x="3670" y="731"/>
                    <a:pt x="3456" y="791"/>
                    <a:pt x="3248" y="864"/>
                  </a:cubicBezTo>
                  <a:cubicBezTo>
                    <a:pt x="2654" y="1077"/>
                    <a:pt x="2143" y="1404"/>
                    <a:pt x="2071" y="2085"/>
                  </a:cubicBezTo>
                  <a:cubicBezTo>
                    <a:pt x="1994" y="2800"/>
                    <a:pt x="2309" y="3402"/>
                    <a:pt x="2928" y="3735"/>
                  </a:cubicBezTo>
                  <a:cubicBezTo>
                    <a:pt x="3360" y="3967"/>
                    <a:pt x="3885" y="4029"/>
                    <a:pt x="4371" y="4154"/>
                  </a:cubicBezTo>
                  <a:cubicBezTo>
                    <a:pt x="4544" y="4197"/>
                    <a:pt x="4745" y="4160"/>
                    <a:pt x="4899" y="4233"/>
                  </a:cubicBezTo>
                  <a:cubicBezTo>
                    <a:pt x="5032" y="4298"/>
                    <a:pt x="5191" y="4459"/>
                    <a:pt x="5198" y="4587"/>
                  </a:cubicBezTo>
                  <a:cubicBezTo>
                    <a:pt x="5207" y="4709"/>
                    <a:pt x="5061" y="4925"/>
                    <a:pt x="4942" y="4959"/>
                  </a:cubicBezTo>
                  <a:cubicBezTo>
                    <a:pt x="4721" y="5022"/>
                    <a:pt x="4482" y="5075"/>
                    <a:pt x="4252" y="5075"/>
                  </a:cubicBezTo>
                  <a:cubicBezTo>
                    <a:pt x="4184" y="5075"/>
                    <a:pt x="4117" y="5070"/>
                    <a:pt x="4051" y="5060"/>
                  </a:cubicBezTo>
                  <a:cubicBezTo>
                    <a:pt x="2736" y="4862"/>
                    <a:pt x="1581" y="3695"/>
                    <a:pt x="1364" y="2386"/>
                  </a:cubicBezTo>
                  <a:cubicBezTo>
                    <a:pt x="1299" y="1997"/>
                    <a:pt x="1383" y="1659"/>
                    <a:pt x="1722" y="1392"/>
                  </a:cubicBezTo>
                  <a:cubicBezTo>
                    <a:pt x="2316" y="923"/>
                    <a:pt x="2975" y="661"/>
                    <a:pt x="3729" y="661"/>
                  </a:cubicBezTo>
                  <a:close/>
                  <a:moveTo>
                    <a:pt x="3006" y="0"/>
                  </a:moveTo>
                  <a:cubicBezTo>
                    <a:pt x="2842" y="0"/>
                    <a:pt x="2677" y="8"/>
                    <a:pt x="2515" y="24"/>
                  </a:cubicBezTo>
                  <a:cubicBezTo>
                    <a:pt x="1451" y="135"/>
                    <a:pt x="724" y="749"/>
                    <a:pt x="376" y="1760"/>
                  </a:cubicBezTo>
                  <a:cubicBezTo>
                    <a:pt x="1" y="2854"/>
                    <a:pt x="169" y="3862"/>
                    <a:pt x="992" y="4712"/>
                  </a:cubicBezTo>
                  <a:cubicBezTo>
                    <a:pt x="1136" y="4858"/>
                    <a:pt x="1336" y="4979"/>
                    <a:pt x="1534" y="5038"/>
                  </a:cubicBezTo>
                  <a:cubicBezTo>
                    <a:pt x="1556" y="5045"/>
                    <a:pt x="1582" y="5048"/>
                    <a:pt x="1610" y="5048"/>
                  </a:cubicBezTo>
                  <a:cubicBezTo>
                    <a:pt x="1730" y="5048"/>
                    <a:pt x="1885" y="4990"/>
                    <a:pt x="1937" y="4914"/>
                  </a:cubicBezTo>
                  <a:cubicBezTo>
                    <a:pt x="1993" y="4833"/>
                    <a:pt x="1929" y="4621"/>
                    <a:pt x="1856" y="4509"/>
                  </a:cubicBezTo>
                  <a:cubicBezTo>
                    <a:pt x="1766" y="4372"/>
                    <a:pt x="1607" y="4282"/>
                    <a:pt x="1484" y="4165"/>
                  </a:cubicBezTo>
                  <a:cubicBezTo>
                    <a:pt x="1012" y="3719"/>
                    <a:pt x="860" y="2960"/>
                    <a:pt x="1116" y="2332"/>
                  </a:cubicBezTo>
                  <a:lnTo>
                    <a:pt x="1116" y="2332"/>
                  </a:lnTo>
                  <a:cubicBezTo>
                    <a:pt x="1129" y="2348"/>
                    <a:pt x="1150" y="2366"/>
                    <a:pt x="1153" y="2387"/>
                  </a:cubicBezTo>
                  <a:cubicBezTo>
                    <a:pt x="1251" y="3502"/>
                    <a:pt x="2434" y="5052"/>
                    <a:pt x="4108" y="5270"/>
                  </a:cubicBezTo>
                  <a:cubicBezTo>
                    <a:pt x="4162" y="5277"/>
                    <a:pt x="4217" y="5280"/>
                    <a:pt x="4273" y="5280"/>
                  </a:cubicBezTo>
                  <a:cubicBezTo>
                    <a:pt x="4535" y="5280"/>
                    <a:pt x="4811" y="5209"/>
                    <a:pt x="5062" y="5131"/>
                  </a:cubicBezTo>
                  <a:cubicBezTo>
                    <a:pt x="5294" y="5059"/>
                    <a:pt x="5490" y="4835"/>
                    <a:pt x="5407" y="4579"/>
                  </a:cubicBezTo>
                  <a:cubicBezTo>
                    <a:pt x="5342" y="4378"/>
                    <a:pt x="5166" y="4179"/>
                    <a:pt x="4986" y="4066"/>
                  </a:cubicBezTo>
                  <a:cubicBezTo>
                    <a:pt x="4829" y="3968"/>
                    <a:pt x="4589" y="4015"/>
                    <a:pt x="4396" y="3963"/>
                  </a:cubicBezTo>
                  <a:cubicBezTo>
                    <a:pt x="3922" y="3838"/>
                    <a:pt x="3410" y="3769"/>
                    <a:pt x="2991" y="3538"/>
                  </a:cubicBezTo>
                  <a:cubicBezTo>
                    <a:pt x="2466" y="3251"/>
                    <a:pt x="2205" y="2715"/>
                    <a:pt x="2272" y="2103"/>
                  </a:cubicBezTo>
                  <a:cubicBezTo>
                    <a:pt x="2335" y="1524"/>
                    <a:pt x="2784" y="1257"/>
                    <a:pt x="3277" y="1064"/>
                  </a:cubicBezTo>
                  <a:cubicBezTo>
                    <a:pt x="3425" y="1008"/>
                    <a:pt x="3577" y="957"/>
                    <a:pt x="3732" y="926"/>
                  </a:cubicBezTo>
                  <a:cubicBezTo>
                    <a:pt x="4083" y="855"/>
                    <a:pt x="4436" y="797"/>
                    <a:pt x="4785" y="735"/>
                  </a:cubicBezTo>
                  <a:cubicBezTo>
                    <a:pt x="4738" y="349"/>
                    <a:pt x="4622" y="153"/>
                    <a:pt x="4228" y="100"/>
                  </a:cubicBezTo>
                  <a:cubicBezTo>
                    <a:pt x="3825" y="44"/>
                    <a:pt x="3414" y="0"/>
                    <a:pt x="3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0" name="Google Shape;9600;p46"/>
            <p:cNvSpPr/>
            <p:nvPr/>
          </p:nvSpPr>
          <p:spPr>
            <a:xfrm>
              <a:off x="7254445" y="2977640"/>
              <a:ext cx="223276" cy="215799"/>
            </a:xfrm>
            <a:custGeom>
              <a:avLst/>
              <a:gdLst/>
              <a:ahLst/>
              <a:cxnLst/>
              <a:rect l="l" t="t" r="r" b="b"/>
              <a:pathLst>
                <a:path w="5495" h="5311" extrusionOk="0">
                  <a:moveTo>
                    <a:pt x="2267" y="213"/>
                  </a:moveTo>
                  <a:cubicBezTo>
                    <a:pt x="3149" y="213"/>
                    <a:pt x="3951" y="442"/>
                    <a:pt x="4540" y="1262"/>
                  </a:cubicBezTo>
                  <a:cubicBezTo>
                    <a:pt x="5252" y="2253"/>
                    <a:pt x="5157" y="3730"/>
                    <a:pt x="4325" y="4582"/>
                  </a:cubicBezTo>
                  <a:cubicBezTo>
                    <a:pt x="4120" y="4791"/>
                    <a:pt x="3980" y="4873"/>
                    <a:pt x="3763" y="4873"/>
                  </a:cubicBezTo>
                  <a:cubicBezTo>
                    <a:pt x="3714" y="4873"/>
                    <a:pt x="3661" y="4869"/>
                    <a:pt x="3603" y="4861"/>
                  </a:cubicBezTo>
                  <a:cubicBezTo>
                    <a:pt x="3711" y="4745"/>
                    <a:pt x="3779" y="4626"/>
                    <a:pt x="3882" y="4560"/>
                  </a:cubicBezTo>
                  <a:cubicBezTo>
                    <a:pt x="4853" y="3942"/>
                    <a:pt x="4947" y="2235"/>
                    <a:pt x="3917" y="1363"/>
                  </a:cubicBezTo>
                  <a:cubicBezTo>
                    <a:pt x="3221" y="774"/>
                    <a:pt x="2436" y="457"/>
                    <a:pt x="1541" y="457"/>
                  </a:cubicBezTo>
                  <a:cubicBezTo>
                    <a:pt x="1460" y="457"/>
                    <a:pt x="1377" y="460"/>
                    <a:pt x="1294" y="465"/>
                  </a:cubicBezTo>
                  <a:cubicBezTo>
                    <a:pt x="1216" y="470"/>
                    <a:pt x="1139" y="471"/>
                    <a:pt x="1059" y="473"/>
                  </a:cubicBezTo>
                  <a:cubicBezTo>
                    <a:pt x="1056" y="473"/>
                    <a:pt x="1051" y="459"/>
                    <a:pt x="1007" y="396"/>
                  </a:cubicBezTo>
                  <a:cubicBezTo>
                    <a:pt x="1250" y="340"/>
                    <a:pt x="1471" y="263"/>
                    <a:pt x="1696" y="240"/>
                  </a:cubicBezTo>
                  <a:cubicBezTo>
                    <a:pt x="1889" y="223"/>
                    <a:pt x="2080" y="213"/>
                    <a:pt x="2267" y="213"/>
                  </a:cubicBezTo>
                  <a:close/>
                  <a:moveTo>
                    <a:pt x="1663" y="736"/>
                  </a:moveTo>
                  <a:cubicBezTo>
                    <a:pt x="2523" y="736"/>
                    <a:pt x="3296" y="1011"/>
                    <a:pt x="3888" y="1662"/>
                  </a:cubicBezTo>
                  <a:cubicBezTo>
                    <a:pt x="4032" y="1819"/>
                    <a:pt x="4078" y="2127"/>
                    <a:pt x="4063" y="2357"/>
                  </a:cubicBezTo>
                  <a:cubicBezTo>
                    <a:pt x="3970" y="3708"/>
                    <a:pt x="2519" y="5101"/>
                    <a:pt x="1166" y="5156"/>
                  </a:cubicBezTo>
                  <a:cubicBezTo>
                    <a:pt x="1126" y="5158"/>
                    <a:pt x="1084" y="5159"/>
                    <a:pt x="1042" y="5159"/>
                  </a:cubicBezTo>
                  <a:cubicBezTo>
                    <a:pt x="889" y="5159"/>
                    <a:pt x="730" y="5143"/>
                    <a:pt x="603" y="5080"/>
                  </a:cubicBezTo>
                  <a:cubicBezTo>
                    <a:pt x="443" y="5000"/>
                    <a:pt x="255" y="4834"/>
                    <a:pt x="221" y="4676"/>
                  </a:cubicBezTo>
                  <a:cubicBezTo>
                    <a:pt x="170" y="4428"/>
                    <a:pt x="398" y="4304"/>
                    <a:pt x="622" y="4260"/>
                  </a:cubicBezTo>
                  <a:cubicBezTo>
                    <a:pt x="785" y="4228"/>
                    <a:pt x="959" y="4239"/>
                    <a:pt x="1126" y="4224"/>
                  </a:cubicBezTo>
                  <a:cubicBezTo>
                    <a:pt x="1906" y="4156"/>
                    <a:pt x="2621" y="3951"/>
                    <a:pt x="3073" y="3239"/>
                  </a:cubicBezTo>
                  <a:cubicBezTo>
                    <a:pt x="3660" y="2313"/>
                    <a:pt x="3354" y="1379"/>
                    <a:pt x="2332" y="983"/>
                  </a:cubicBezTo>
                  <a:cubicBezTo>
                    <a:pt x="2081" y="885"/>
                    <a:pt x="1817" y="817"/>
                    <a:pt x="1560" y="737"/>
                  </a:cubicBezTo>
                  <a:cubicBezTo>
                    <a:pt x="1595" y="736"/>
                    <a:pt x="1629" y="736"/>
                    <a:pt x="1663" y="736"/>
                  </a:cubicBezTo>
                  <a:close/>
                  <a:moveTo>
                    <a:pt x="2116" y="0"/>
                  </a:moveTo>
                  <a:cubicBezTo>
                    <a:pt x="1700" y="0"/>
                    <a:pt x="1308" y="72"/>
                    <a:pt x="1000" y="227"/>
                  </a:cubicBezTo>
                  <a:cubicBezTo>
                    <a:pt x="770" y="342"/>
                    <a:pt x="632" y="515"/>
                    <a:pt x="634" y="816"/>
                  </a:cubicBezTo>
                  <a:cubicBezTo>
                    <a:pt x="770" y="835"/>
                    <a:pt x="904" y="840"/>
                    <a:pt x="1032" y="870"/>
                  </a:cubicBezTo>
                  <a:cubicBezTo>
                    <a:pt x="1480" y="982"/>
                    <a:pt x="1949" y="1050"/>
                    <a:pt x="2369" y="1230"/>
                  </a:cubicBezTo>
                  <a:cubicBezTo>
                    <a:pt x="3163" y="1570"/>
                    <a:pt x="3377" y="2284"/>
                    <a:pt x="2974" y="3019"/>
                  </a:cubicBezTo>
                  <a:cubicBezTo>
                    <a:pt x="2751" y="3426"/>
                    <a:pt x="2431" y="3731"/>
                    <a:pt x="1983" y="3842"/>
                  </a:cubicBezTo>
                  <a:cubicBezTo>
                    <a:pt x="1550" y="3948"/>
                    <a:pt x="1097" y="3978"/>
                    <a:pt x="654" y="4055"/>
                  </a:cubicBezTo>
                  <a:cubicBezTo>
                    <a:pt x="245" y="4124"/>
                    <a:pt x="2" y="4365"/>
                    <a:pt x="2" y="4676"/>
                  </a:cubicBezTo>
                  <a:cubicBezTo>
                    <a:pt x="0" y="4964"/>
                    <a:pt x="236" y="5259"/>
                    <a:pt x="619" y="5290"/>
                  </a:cubicBezTo>
                  <a:cubicBezTo>
                    <a:pt x="762" y="5302"/>
                    <a:pt x="910" y="5310"/>
                    <a:pt x="1058" y="5310"/>
                  </a:cubicBezTo>
                  <a:cubicBezTo>
                    <a:pt x="1329" y="5310"/>
                    <a:pt x="1601" y="5283"/>
                    <a:pt x="1847" y="5201"/>
                  </a:cubicBezTo>
                  <a:cubicBezTo>
                    <a:pt x="3194" y="4751"/>
                    <a:pt x="3996" y="3778"/>
                    <a:pt x="4317" y="2378"/>
                  </a:cubicBezTo>
                  <a:cubicBezTo>
                    <a:pt x="4339" y="2422"/>
                    <a:pt x="4358" y="2447"/>
                    <a:pt x="4364" y="2475"/>
                  </a:cubicBezTo>
                  <a:cubicBezTo>
                    <a:pt x="4539" y="3275"/>
                    <a:pt x="4369" y="3951"/>
                    <a:pt x="3682" y="4461"/>
                  </a:cubicBezTo>
                  <a:cubicBezTo>
                    <a:pt x="3514" y="4586"/>
                    <a:pt x="3306" y="4748"/>
                    <a:pt x="3479" y="4993"/>
                  </a:cubicBezTo>
                  <a:cubicBezTo>
                    <a:pt x="3561" y="5107"/>
                    <a:pt x="3665" y="5154"/>
                    <a:pt x="3772" y="5154"/>
                  </a:cubicBezTo>
                  <a:cubicBezTo>
                    <a:pt x="3881" y="5154"/>
                    <a:pt x="3993" y="5105"/>
                    <a:pt x="4085" y="5030"/>
                  </a:cubicBezTo>
                  <a:cubicBezTo>
                    <a:pt x="4352" y="4813"/>
                    <a:pt x="4629" y="4576"/>
                    <a:pt x="4813" y="4291"/>
                  </a:cubicBezTo>
                  <a:cubicBezTo>
                    <a:pt x="5494" y="3234"/>
                    <a:pt x="5340" y="1802"/>
                    <a:pt x="4480" y="863"/>
                  </a:cubicBezTo>
                  <a:cubicBezTo>
                    <a:pt x="3987" y="325"/>
                    <a:pt x="3000" y="0"/>
                    <a:pt x="211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1" name="Google Shape;9601;p46"/>
            <p:cNvSpPr/>
            <p:nvPr/>
          </p:nvSpPr>
          <p:spPr>
            <a:xfrm>
              <a:off x="4706628" y="3013519"/>
              <a:ext cx="188494" cy="153957"/>
            </a:xfrm>
            <a:custGeom>
              <a:avLst/>
              <a:gdLst/>
              <a:ahLst/>
              <a:cxnLst/>
              <a:rect l="l" t="t" r="r" b="b"/>
              <a:pathLst>
                <a:path w="4639" h="3789" extrusionOk="0">
                  <a:moveTo>
                    <a:pt x="2860" y="200"/>
                  </a:moveTo>
                  <a:cubicBezTo>
                    <a:pt x="3428" y="229"/>
                    <a:pt x="3803" y="325"/>
                    <a:pt x="4006" y="707"/>
                  </a:cubicBezTo>
                  <a:cubicBezTo>
                    <a:pt x="4220" y="1116"/>
                    <a:pt x="4246" y="1560"/>
                    <a:pt x="3922" y="1913"/>
                  </a:cubicBezTo>
                  <a:cubicBezTo>
                    <a:pt x="3606" y="2257"/>
                    <a:pt x="3218" y="2533"/>
                    <a:pt x="2861" y="2838"/>
                  </a:cubicBezTo>
                  <a:cubicBezTo>
                    <a:pt x="2673" y="2998"/>
                    <a:pt x="2494" y="3167"/>
                    <a:pt x="2296" y="3310"/>
                  </a:cubicBezTo>
                  <a:cubicBezTo>
                    <a:pt x="2175" y="3395"/>
                    <a:pt x="2013" y="3523"/>
                    <a:pt x="1898" y="3523"/>
                  </a:cubicBezTo>
                  <a:cubicBezTo>
                    <a:pt x="1884" y="3523"/>
                    <a:pt x="1872" y="3521"/>
                    <a:pt x="1860" y="3518"/>
                  </a:cubicBezTo>
                  <a:cubicBezTo>
                    <a:pt x="1732" y="3479"/>
                    <a:pt x="1591" y="3266"/>
                    <a:pt x="1577" y="3117"/>
                  </a:cubicBezTo>
                  <a:cubicBezTo>
                    <a:pt x="1553" y="2863"/>
                    <a:pt x="1487" y="2756"/>
                    <a:pt x="1242" y="2756"/>
                  </a:cubicBezTo>
                  <a:cubicBezTo>
                    <a:pt x="1225" y="2756"/>
                    <a:pt x="1207" y="2757"/>
                    <a:pt x="1189" y="2757"/>
                  </a:cubicBezTo>
                  <a:cubicBezTo>
                    <a:pt x="1179" y="2758"/>
                    <a:pt x="1170" y="2758"/>
                    <a:pt x="1161" y="2758"/>
                  </a:cubicBezTo>
                  <a:cubicBezTo>
                    <a:pt x="907" y="2758"/>
                    <a:pt x="866" y="2559"/>
                    <a:pt x="925" y="2333"/>
                  </a:cubicBezTo>
                  <a:cubicBezTo>
                    <a:pt x="1060" y="1809"/>
                    <a:pt x="1058" y="1822"/>
                    <a:pt x="541" y="1656"/>
                  </a:cubicBezTo>
                  <a:cubicBezTo>
                    <a:pt x="427" y="1619"/>
                    <a:pt x="347" y="1478"/>
                    <a:pt x="252" y="1384"/>
                  </a:cubicBezTo>
                  <a:cubicBezTo>
                    <a:pt x="358" y="1292"/>
                    <a:pt x="470" y="1115"/>
                    <a:pt x="568" y="1115"/>
                  </a:cubicBezTo>
                  <a:cubicBezTo>
                    <a:pt x="571" y="1115"/>
                    <a:pt x="573" y="1115"/>
                    <a:pt x="575" y="1115"/>
                  </a:cubicBezTo>
                  <a:cubicBezTo>
                    <a:pt x="618" y="1119"/>
                    <a:pt x="661" y="1120"/>
                    <a:pt x="703" y="1120"/>
                  </a:cubicBezTo>
                  <a:cubicBezTo>
                    <a:pt x="1243" y="1120"/>
                    <a:pt x="1657" y="839"/>
                    <a:pt x="2087" y="541"/>
                  </a:cubicBezTo>
                  <a:cubicBezTo>
                    <a:pt x="2355" y="356"/>
                    <a:pt x="2692" y="270"/>
                    <a:pt x="2860" y="200"/>
                  </a:cubicBezTo>
                  <a:close/>
                  <a:moveTo>
                    <a:pt x="2978" y="0"/>
                  </a:moveTo>
                  <a:cubicBezTo>
                    <a:pt x="2635" y="0"/>
                    <a:pt x="2315" y="114"/>
                    <a:pt x="2029" y="326"/>
                  </a:cubicBezTo>
                  <a:cubicBezTo>
                    <a:pt x="1602" y="644"/>
                    <a:pt x="1183" y="919"/>
                    <a:pt x="634" y="919"/>
                  </a:cubicBezTo>
                  <a:cubicBezTo>
                    <a:pt x="588" y="919"/>
                    <a:pt x="540" y="917"/>
                    <a:pt x="491" y="913"/>
                  </a:cubicBezTo>
                  <a:cubicBezTo>
                    <a:pt x="479" y="911"/>
                    <a:pt x="466" y="911"/>
                    <a:pt x="454" y="911"/>
                  </a:cubicBezTo>
                  <a:cubicBezTo>
                    <a:pt x="231" y="911"/>
                    <a:pt x="74" y="1102"/>
                    <a:pt x="40" y="1339"/>
                  </a:cubicBezTo>
                  <a:cubicBezTo>
                    <a:pt x="1" y="1606"/>
                    <a:pt x="155" y="1765"/>
                    <a:pt x="393" y="1847"/>
                  </a:cubicBezTo>
                  <a:cubicBezTo>
                    <a:pt x="518" y="1891"/>
                    <a:pt x="645" y="1926"/>
                    <a:pt x="768" y="1963"/>
                  </a:cubicBezTo>
                  <a:cubicBezTo>
                    <a:pt x="637" y="2821"/>
                    <a:pt x="680" y="2904"/>
                    <a:pt x="1307" y="3030"/>
                  </a:cubicBezTo>
                  <a:cubicBezTo>
                    <a:pt x="1349" y="3382"/>
                    <a:pt x="1471" y="3674"/>
                    <a:pt x="1825" y="3769"/>
                  </a:cubicBezTo>
                  <a:cubicBezTo>
                    <a:pt x="1875" y="3782"/>
                    <a:pt x="1921" y="3788"/>
                    <a:pt x="1965" y="3788"/>
                  </a:cubicBezTo>
                  <a:cubicBezTo>
                    <a:pt x="2225" y="3788"/>
                    <a:pt x="2375" y="3568"/>
                    <a:pt x="2545" y="3374"/>
                  </a:cubicBezTo>
                  <a:cubicBezTo>
                    <a:pt x="2667" y="3235"/>
                    <a:pt x="2834" y="3124"/>
                    <a:pt x="2997" y="3031"/>
                  </a:cubicBezTo>
                  <a:cubicBezTo>
                    <a:pt x="3480" y="2760"/>
                    <a:pt x="3900" y="2422"/>
                    <a:pt x="4184" y="1944"/>
                  </a:cubicBezTo>
                  <a:cubicBezTo>
                    <a:pt x="4639" y="1182"/>
                    <a:pt x="4241" y="264"/>
                    <a:pt x="3382" y="51"/>
                  </a:cubicBezTo>
                  <a:cubicBezTo>
                    <a:pt x="3244" y="17"/>
                    <a:pt x="3110" y="0"/>
                    <a:pt x="29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2" name="Google Shape;9602;p46"/>
            <p:cNvSpPr/>
            <p:nvPr/>
          </p:nvSpPr>
          <p:spPr>
            <a:xfrm>
              <a:off x="7477240" y="3013275"/>
              <a:ext cx="181830" cy="153916"/>
            </a:xfrm>
            <a:custGeom>
              <a:avLst/>
              <a:gdLst/>
              <a:ahLst/>
              <a:cxnLst/>
              <a:rect l="l" t="t" r="r" b="b"/>
              <a:pathLst>
                <a:path w="4475" h="3788" extrusionOk="0">
                  <a:moveTo>
                    <a:pt x="1652" y="203"/>
                  </a:moveTo>
                  <a:cubicBezTo>
                    <a:pt x="1844" y="295"/>
                    <a:pt x="2210" y="419"/>
                    <a:pt x="2514" y="629"/>
                  </a:cubicBezTo>
                  <a:cubicBezTo>
                    <a:pt x="2902" y="896"/>
                    <a:pt x="3280" y="1122"/>
                    <a:pt x="3765" y="1122"/>
                  </a:cubicBezTo>
                  <a:cubicBezTo>
                    <a:pt x="3793" y="1122"/>
                    <a:pt x="3821" y="1122"/>
                    <a:pt x="3849" y="1120"/>
                  </a:cubicBezTo>
                  <a:cubicBezTo>
                    <a:pt x="3852" y="1120"/>
                    <a:pt x="3854" y="1120"/>
                    <a:pt x="3857" y="1120"/>
                  </a:cubicBezTo>
                  <a:cubicBezTo>
                    <a:pt x="3977" y="1120"/>
                    <a:pt x="4106" y="1279"/>
                    <a:pt x="4231" y="1364"/>
                  </a:cubicBezTo>
                  <a:cubicBezTo>
                    <a:pt x="4124" y="1469"/>
                    <a:pt x="4033" y="1633"/>
                    <a:pt x="3905" y="1671"/>
                  </a:cubicBezTo>
                  <a:cubicBezTo>
                    <a:pt x="3410" y="1815"/>
                    <a:pt x="3404" y="1804"/>
                    <a:pt x="3552" y="2314"/>
                  </a:cubicBezTo>
                  <a:cubicBezTo>
                    <a:pt x="3642" y="2623"/>
                    <a:pt x="3554" y="2764"/>
                    <a:pt x="3229" y="2764"/>
                  </a:cubicBezTo>
                  <a:cubicBezTo>
                    <a:pt x="3227" y="2764"/>
                    <a:pt x="3224" y="2764"/>
                    <a:pt x="3222" y="2763"/>
                  </a:cubicBezTo>
                  <a:cubicBezTo>
                    <a:pt x="3219" y="2763"/>
                    <a:pt x="3216" y="2763"/>
                    <a:pt x="3212" y="2763"/>
                  </a:cubicBezTo>
                  <a:cubicBezTo>
                    <a:pt x="2992" y="2763"/>
                    <a:pt x="2958" y="2871"/>
                    <a:pt x="2913" y="3063"/>
                  </a:cubicBezTo>
                  <a:cubicBezTo>
                    <a:pt x="2873" y="3239"/>
                    <a:pt x="2758" y="3457"/>
                    <a:pt x="2614" y="3527"/>
                  </a:cubicBezTo>
                  <a:cubicBezTo>
                    <a:pt x="2604" y="3531"/>
                    <a:pt x="2593" y="3533"/>
                    <a:pt x="2582" y="3533"/>
                  </a:cubicBezTo>
                  <a:cubicBezTo>
                    <a:pt x="2479" y="3533"/>
                    <a:pt x="2293" y="3377"/>
                    <a:pt x="2164" y="3284"/>
                  </a:cubicBezTo>
                  <a:cubicBezTo>
                    <a:pt x="1974" y="3148"/>
                    <a:pt x="1799" y="2993"/>
                    <a:pt x="1619" y="2842"/>
                  </a:cubicBezTo>
                  <a:cubicBezTo>
                    <a:pt x="1268" y="2547"/>
                    <a:pt x="888" y="2277"/>
                    <a:pt x="579" y="1942"/>
                  </a:cubicBezTo>
                  <a:cubicBezTo>
                    <a:pt x="244" y="1581"/>
                    <a:pt x="260" y="1128"/>
                    <a:pt x="485" y="708"/>
                  </a:cubicBezTo>
                  <a:cubicBezTo>
                    <a:pt x="687" y="326"/>
                    <a:pt x="1065" y="235"/>
                    <a:pt x="1652" y="203"/>
                  </a:cubicBezTo>
                  <a:close/>
                  <a:moveTo>
                    <a:pt x="1410" y="1"/>
                  </a:moveTo>
                  <a:cubicBezTo>
                    <a:pt x="960" y="1"/>
                    <a:pt x="551" y="246"/>
                    <a:pt x="314" y="628"/>
                  </a:cubicBezTo>
                  <a:cubicBezTo>
                    <a:pt x="0" y="1138"/>
                    <a:pt x="21" y="1676"/>
                    <a:pt x="454" y="2160"/>
                  </a:cubicBezTo>
                  <a:cubicBezTo>
                    <a:pt x="735" y="2475"/>
                    <a:pt x="1095" y="2721"/>
                    <a:pt x="1421" y="2996"/>
                  </a:cubicBezTo>
                  <a:cubicBezTo>
                    <a:pt x="1634" y="3176"/>
                    <a:pt x="1871" y="3332"/>
                    <a:pt x="2058" y="3534"/>
                  </a:cubicBezTo>
                  <a:cubicBezTo>
                    <a:pt x="2215" y="3704"/>
                    <a:pt x="2395" y="3788"/>
                    <a:pt x="2565" y="3788"/>
                  </a:cubicBezTo>
                  <a:cubicBezTo>
                    <a:pt x="2787" y="3788"/>
                    <a:pt x="2992" y="3643"/>
                    <a:pt x="3104" y="3358"/>
                  </a:cubicBezTo>
                  <a:cubicBezTo>
                    <a:pt x="3144" y="3255"/>
                    <a:pt x="3162" y="3143"/>
                    <a:pt x="3189" y="3038"/>
                  </a:cubicBezTo>
                  <a:cubicBezTo>
                    <a:pt x="3819" y="2897"/>
                    <a:pt x="3868" y="2801"/>
                    <a:pt x="3709" y="1965"/>
                  </a:cubicBezTo>
                  <a:cubicBezTo>
                    <a:pt x="3801" y="1939"/>
                    <a:pt x="3876" y="1916"/>
                    <a:pt x="3953" y="1897"/>
                  </a:cubicBezTo>
                  <a:cubicBezTo>
                    <a:pt x="4235" y="1824"/>
                    <a:pt x="4475" y="1703"/>
                    <a:pt x="4451" y="1357"/>
                  </a:cubicBezTo>
                  <a:cubicBezTo>
                    <a:pt x="4432" y="1085"/>
                    <a:pt x="4209" y="905"/>
                    <a:pt x="3862" y="905"/>
                  </a:cubicBezTo>
                  <a:cubicBezTo>
                    <a:pt x="3843" y="905"/>
                    <a:pt x="3823" y="905"/>
                    <a:pt x="3802" y="906"/>
                  </a:cubicBezTo>
                  <a:cubicBezTo>
                    <a:pt x="3776" y="908"/>
                    <a:pt x="3750" y="909"/>
                    <a:pt x="3724" y="909"/>
                  </a:cubicBezTo>
                  <a:cubicBezTo>
                    <a:pt x="3348" y="909"/>
                    <a:pt x="3048" y="744"/>
                    <a:pt x="2739" y="541"/>
                  </a:cubicBezTo>
                  <a:cubicBezTo>
                    <a:pt x="2432" y="339"/>
                    <a:pt x="2099" y="145"/>
                    <a:pt x="1751" y="48"/>
                  </a:cubicBezTo>
                  <a:cubicBezTo>
                    <a:pt x="1636" y="16"/>
                    <a:pt x="1522" y="1"/>
                    <a:pt x="141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3" name="Google Shape;9603;p46"/>
            <p:cNvSpPr/>
            <p:nvPr/>
          </p:nvSpPr>
          <p:spPr>
            <a:xfrm>
              <a:off x="5694190" y="2633553"/>
              <a:ext cx="494335" cy="608025"/>
            </a:xfrm>
            <a:custGeom>
              <a:avLst/>
              <a:gdLst/>
              <a:ahLst/>
              <a:cxnLst/>
              <a:rect l="l" t="t" r="r" b="b"/>
              <a:pathLst>
                <a:path w="12166" h="14964" extrusionOk="0">
                  <a:moveTo>
                    <a:pt x="9696" y="1"/>
                  </a:moveTo>
                  <a:cubicBezTo>
                    <a:pt x="9494" y="1"/>
                    <a:pt x="9302" y="34"/>
                    <a:pt x="9137" y="104"/>
                  </a:cubicBezTo>
                  <a:cubicBezTo>
                    <a:pt x="8417" y="412"/>
                    <a:pt x="7918" y="1205"/>
                    <a:pt x="7938" y="2003"/>
                  </a:cubicBezTo>
                  <a:cubicBezTo>
                    <a:pt x="7962" y="2920"/>
                    <a:pt x="8445" y="3426"/>
                    <a:pt x="9359" y="3494"/>
                  </a:cubicBezTo>
                  <a:cubicBezTo>
                    <a:pt x="9393" y="3496"/>
                    <a:pt x="9427" y="3497"/>
                    <a:pt x="9461" y="3497"/>
                  </a:cubicBezTo>
                  <a:cubicBezTo>
                    <a:pt x="10215" y="3497"/>
                    <a:pt x="10765" y="2875"/>
                    <a:pt x="10667" y="2104"/>
                  </a:cubicBezTo>
                  <a:cubicBezTo>
                    <a:pt x="10660" y="2047"/>
                    <a:pt x="10678" y="1987"/>
                    <a:pt x="10684" y="1928"/>
                  </a:cubicBezTo>
                  <a:cubicBezTo>
                    <a:pt x="10724" y="1920"/>
                    <a:pt x="10763" y="1914"/>
                    <a:pt x="10802" y="1908"/>
                  </a:cubicBezTo>
                  <a:cubicBezTo>
                    <a:pt x="10834" y="2078"/>
                    <a:pt x="10937" y="2275"/>
                    <a:pt x="10884" y="2411"/>
                  </a:cubicBezTo>
                  <a:cubicBezTo>
                    <a:pt x="10759" y="2740"/>
                    <a:pt x="10558" y="3038"/>
                    <a:pt x="10394" y="3351"/>
                  </a:cubicBezTo>
                  <a:cubicBezTo>
                    <a:pt x="10316" y="3500"/>
                    <a:pt x="10207" y="3654"/>
                    <a:pt x="10193" y="3811"/>
                  </a:cubicBezTo>
                  <a:cubicBezTo>
                    <a:pt x="10102" y="4901"/>
                    <a:pt x="9708" y="5794"/>
                    <a:pt x="8630" y="6231"/>
                  </a:cubicBezTo>
                  <a:cubicBezTo>
                    <a:pt x="8013" y="6480"/>
                    <a:pt x="7387" y="6727"/>
                    <a:pt x="6742" y="6878"/>
                  </a:cubicBezTo>
                  <a:cubicBezTo>
                    <a:pt x="6584" y="6915"/>
                    <a:pt x="6419" y="6926"/>
                    <a:pt x="6249" y="6926"/>
                  </a:cubicBezTo>
                  <a:cubicBezTo>
                    <a:pt x="5975" y="6926"/>
                    <a:pt x="5688" y="6896"/>
                    <a:pt x="5394" y="6896"/>
                  </a:cubicBezTo>
                  <a:cubicBezTo>
                    <a:pt x="5457" y="6815"/>
                    <a:pt x="5488" y="6754"/>
                    <a:pt x="5538" y="6715"/>
                  </a:cubicBezTo>
                  <a:cubicBezTo>
                    <a:pt x="6391" y="6029"/>
                    <a:pt x="6416" y="5230"/>
                    <a:pt x="6103" y="4296"/>
                  </a:cubicBezTo>
                  <a:cubicBezTo>
                    <a:pt x="5950" y="3840"/>
                    <a:pt x="5602" y="3547"/>
                    <a:pt x="5111" y="3468"/>
                  </a:cubicBezTo>
                  <a:cubicBezTo>
                    <a:pt x="5076" y="3462"/>
                    <a:pt x="5040" y="3459"/>
                    <a:pt x="5003" y="3459"/>
                  </a:cubicBezTo>
                  <a:cubicBezTo>
                    <a:pt x="4707" y="3459"/>
                    <a:pt x="4396" y="3645"/>
                    <a:pt x="4266" y="3916"/>
                  </a:cubicBezTo>
                  <a:cubicBezTo>
                    <a:pt x="4134" y="4190"/>
                    <a:pt x="4066" y="4477"/>
                    <a:pt x="4293" y="4744"/>
                  </a:cubicBezTo>
                  <a:cubicBezTo>
                    <a:pt x="4434" y="4909"/>
                    <a:pt x="4650" y="4995"/>
                    <a:pt x="4882" y="4995"/>
                  </a:cubicBezTo>
                  <a:cubicBezTo>
                    <a:pt x="4996" y="4995"/>
                    <a:pt x="5114" y="4974"/>
                    <a:pt x="5229" y="4932"/>
                  </a:cubicBezTo>
                  <a:cubicBezTo>
                    <a:pt x="5317" y="4898"/>
                    <a:pt x="5410" y="4875"/>
                    <a:pt x="5533" y="4836"/>
                  </a:cubicBezTo>
                  <a:lnTo>
                    <a:pt x="5533" y="4836"/>
                  </a:lnTo>
                  <a:cubicBezTo>
                    <a:pt x="5571" y="5695"/>
                    <a:pt x="5194" y="6272"/>
                    <a:pt x="4535" y="6680"/>
                  </a:cubicBezTo>
                  <a:cubicBezTo>
                    <a:pt x="4253" y="6854"/>
                    <a:pt x="3959" y="6993"/>
                    <a:pt x="3629" y="6993"/>
                  </a:cubicBezTo>
                  <a:cubicBezTo>
                    <a:pt x="3475" y="6993"/>
                    <a:pt x="3313" y="6963"/>
                    <a:pt x="3140" y="6891"/>
                  </a:cubicBezTo>
                  <a:cubicBezTo>
                    <a:pt x="3345" y="6712"/>
                    <a:pt x="3569" y="6609"/>
                    <a:pt x="3643" y="6441"/>
                  </a:cubicBezTo>
                  <a:cubicBezTo>
                    <a:pt x="3841" y="5964"/>
                    <a:pt x="3798" y="5482"/>
                    <a:pt x="3473" y="5061"/>
                  </a:cubicBezTo>
                  <a:cubicBezTo>
                    <a:pt x="3279" y="4810"/>
                    <a:pt x="3024" y="4639"/>
                    <a:pt x="2700" y="4639"/>
                  </a:cubicBezTo>
                  <a:cubicBezTo>
                    <a:pt x="2676" y="4639"/>
                    <a:pt x="2652" y="4640"/>
                    <a:pt x="2627" y="4642"/>
                  </a:cubicBezTo>
                  <a:cubicBezTo>
                    <a:pt x="2319" y="4667"/>
                    <a:pt x="2135" y="4855"/>
                    <a:pt x="2081" y="5159"/>
                  </a:cubicBezTo>
                  <a:cubicBezTo>
                    <a:pt x="2030" y="5446"/>
                    <a:pt x="2119" y="5688"/>
                    <a:pt x="2391" y="5807"/>
                  </a:cubicBezTo>
                  <a:cubicBezTo>
                    <a:pt x="2476" y="5845"/>
                    <a:pt x="2558" y="5863"/>
                    <a:pt x="2635" y="5863"/>
                  </a:cubicBezTo>
                  <a:cubicBezTo>
                    <a:pt x="2803" y="5863"/>
                    <a:pt x="2953" y="5777"/>
                    <a:pt x="3074" y="5607"/>
                  </a:cubicBezTo>
                  <a:cubicBezTo>
                    <a:pt x="3109" y="5557"/>
                    <a:pt x="3169" y="5529"/>
                    <a:pt x="3266" y="5451"/>
                  </a:cubicBezTo>
                  <a:cubicBezTo>
                    <a:pt x="3272" y="5575"/>
                    <a:pt x="3308" y="5669"/>
                    <a:pt x="3276" y="5710"/>
                  </a:cubicBezTo>
                  <a:cubicBezTo>
                    <a:pt x="3017" y="6042"/>
                    <a:pt x="2805" y="6459"/>
                    <a:pt x="2465" y="6665"/>
                  </a:cubicBezTo>
                  <a:cubicBezTo>
                    <a:pt x="2088" y="6892"/>
                    <a:pt x="1594" y="6934"/>
                    <a:pt x="1148" y="7036"/>
                  </a:cubicBezTo>
                  <a:cubicBezTo>
                    <a:pt x="896" y="7090"/>
                    <a:pt x="622" y="7068"/>
                    <a:pt x="379" y="7145"/>
                  </a:cubicBezTo>
                  <a:cubicBezTo>
                    <a:pt x="233" y="7192"/>
                    <a:pt x="125" y="7363"/>
                    <a:pt x="0" y="7480"/>
                  </a:cubicBezTo>
                  <a:cubicBezTo>
                    <a:pt x="121" y="7597"/>
                    <a:pt x="224" y="7777"/>
                    <a:pt x="369" y="7819"/>
                  </a:cubicBezTo>
                  <a:cubicBezTo>
                    <a:pt x="647" y="7899"/>
                    <a:pt x="947" y="7927"/>
                    <a:pt x="1240" y="7930"/>
                  </a:cubicBezTo>
                  <a:cubicBezTo>
                    <a:pt x="2171" y="7936"/>
                    <a:pt x="2805" y="8405"/>
                    <a:pt x="3242" y="9185"/>
                  </a:cubicBezTo>
                  <a:cubicBezTo>
                    <a:pt x="3283" y="9260"/>
                    <a:pt x="3262" y="9370"/>
                    <a:pt x="3271" y="9464"/>
                  </a:cubicBezTo>
                  <a:cubicBezTo>
                    <a:pt x="3145" y="9427"/>
                    <a:pt x="3104" y="9343"/>
                    <a:pt x="3040" y="9321"/>
                  </a:cubicBezTo>
                  <a:cubicBezTo>
                    <a:pt x="2875" y="9259"/>
                    <a:pt x="2680" y="9149"/>
                    <a:pt x="2525" y="9149"/>
                  </a:cubicBezTo>
                  <a:cubicBezTo>
                    <a:pt x="2496" y="9149"/>
                    <a:pt x="2467" y="9153"/>
                    <a:pt x="2441" y="9163"/>
                  </a:cubicBezTo>
                  <a:cubicBezTo>
                    <a:pt x="2278" y="9221"/>
                    <a:pt x="2107" y="9474"/>
                    <a:pt x="2079" y="9662"/>
                  </a:cubicBezTo>
                  <a:cubicBezTo>
                    <a:pt x="2024" y="10046"/>
                    <a:pt x="2319" y="10331"/>
                    <a:pt x="2682" y="10331"/>
                  </a:cubicBezTo>
                  <a:cubicBezTo>
                    <a:pt x="2757" y="10331"/>
                    <a:pt x="2835" y="10319"/>
                    <a:pt x="2914" y="10293"/>
                  </a:cubicBezTo>
                  <a:cubicBezTo>
                    <a:pt x="3417" y="10126"/>
                    <a:pt x="3690" y="9752"/>
                    <a:pt x="3737" y="9234"/>
                  </a:cubicBezTo>
                  <a:cubicBezTo>
                    <a:pt x="3779" y="8780"/>
                    <a:pt x="3752" y="8340"/>
                    <a:pt x="3207" y="8169"/>
                  </a:cubicBezTo>
                  <a:cubicBezTo>
                    <a:pt x="3197" y="8165"/>
                    <a:pt x="3197" y="8127"/>
                    <a:pt x="3180" y="8059"/>
                  </a:cubicBezTo>
                  <a:cubicBezTo>
                    <a:pt x="3334" y="7996"/>
                    <a:pt x="3482" y="7969"/>
                    <a:pt x="3625" y="7969"/>
                  </a:cubicBezTo>
                  <a:cubicBezTo>
                    <a:pt x="3957" y="7969"/>
                    <a:pt x="4264" y="8115"/>
                    <a:pt x="4557" y="8298"/>
                  </a:cubicBezTo>
                  <a:cubicBezTo>
                    <a:pt x="5273" y="8741"/>
                    <a:pt x="5632" y="9440"/>
                    <a:pt x="5493" y="10126"/>
                  </a:cubicBezTo>
                  <a:cubicBezTo>
                    <a:pt x="5398" y="10092"/>
                    <a:pt x="5305" y="10063"/>
                    <a:pt x="5214" y="10029"/>
                  </a:cubicBezTo>
                  <a:cubicBezTo>
                    <a:pt x="5113" y="9992"/>
                    <a:pt x="5007" y="9975"/>
                    <a:pt x="4903" y="9975"/>
                  </a:cubicBezTo>
                  <a:cubicBezTo>
                    <a:pt x="4619" y="9975"/>
                    <a:pt x="4347" y="10104"/>
                    <a:pt x="4225" y="10323"/>
                  </a:cubicBezTo>
                  <a:cubicBezTo>
                    <a:pt x="4063" y="10612"/>
                    <a:pt x="4194" y="11085"/>
                    <a:pt x="4502" y="11322"/>
                  </a:cubicBezTo>
                  <a:cubicBezTo>
                    <a:pt x="4661" y="11445"/>
                    <a:pt x="4850" y="11504"/>
                    <a:pt x="5042" y="11504"/>
                  </a:cubicBezTo>
                  <a:cubicBezTo>
                    <a:pt x="5436" y="11504"/>
                    <a:pt x="5845" y="11256"/>
                    <a:pt x="6044" y="10806"/>
                  </a:cubicBezTo>
                  <a:cubicBezTo>
                    <a:pt x="6433" y="9925"/>
                    <a:pt x="6433" y="9000"/>
                    <a:pt x="5605" y="8303"/>
                  </a:cubicBezTo>
                  <a:cubicBezTo>
                    <a:pt x="5534" y="8245"/>
                    <a:pt x="5476" y="8173"/>
                    <a:pt x="5368" y="8063"/>
                  </a:cubicBezTo>
                  <a:cubicBezTo>
                    <a:pt x="5676" y="8063"/>
                    <a:pt x="5959" y="8037"/>
                    <a:pt x="6225" y="8037"/>
                  </a:cubicBezTo>
                  <a:cubicBezTo>
                    <a:pt x="6389" y="8037"/>
                    <a:pt x="6547" y="8047"/>
                    <a:pt x="6700" y="8080"/>
                  </a:cubicBezTo>
                  <a:cubicBezTo>
                    <a:pt x="7291" y="8207"/>
                    <a:pt x="7867" y="8430"/>
                    <a:pt x="8437" y="8642"/>
                  </a:cubicBezTo>
                  <a:cubicBezTo>
                    <a:pt x="9640" y="9087"/>
                    <a:pt x="10142" y="10014"/>
                    <a:pt x="10195" y="11246"/>
                  </a:cubicBezTo>
                  <a:cubicBezTo>
                    <a:pt x="10201" y="11361"/>
                    <a:pt x="10275" y="11501"/>
                    <a:pt x="10363" y="11582"/>
                  </a:cubicBezTo>
                  <a:cubicBezTo>
                    <a:pt x="10658" y="11854"/>
                    <a:pt x="10869" y="12170"/>
                    <a:pt x="10896" y="12572"/>
                  </a:cubicBezTo>
                  <a:cubicBezTo>
                    <a:pt x="10908" y="12732"/>
                    <a:pt x="10829" y="12899"/>
                    <a:pt x="10790" y="13063"/>
                  </a:cubicBezTo>
                  <a:cubicBezTo>
                    <a:pt x="10751" y="13054"/>
                    <a:pt x="10714" y="13045"/>
                    <a:pt x="10676" y="13037"/>
                  </a:cubicBezTo>
                  <a:cubicBezTo>
                    <a:pt x="10672" y="12983"/>
                    <a:pt x="10660" y="12929"/>
                    <a:pt x="10666" y="12877"/>
                  </a:cubicBezTo>
                  <a:cubicBezTo>
                    <a:pt x="10735" y="12279"/>
                    <a:pt x="10435" y="11746"/>
                    <a:pt x="9911" y="11539"/>
                  </a:cubicBezTo>
                  <a:cubicBezTo>
                    <a:pt x="9782" y="11488"/>
                    <a:pt x="9629" y="11464"/>
                    <a:pt x="9467" y="11464"/>
                  </a:cubicBezTo>
                  <a:cubicBezTo>
                    <a:pt x="8981" y="11464"/>
                    <a:pt x="8421" y="11679"/>
                    <a:pt x="8218" y="12016"/>
                  </a:cubicBezTo>
                  <a:cubicBezTo>
                    <a:pt x="7797" y="12713"/>
                    <a:pt x="7848" y="13430"/>
                    <a:pt x="8272" y="14103"/>
                  </a:cubicBezTo>
                  <a:cubicBezTo>
                    <a:pt x="8613" y="14647"/>
                    <a:pt x="9080" y="14964"/>
                    <a:pt x="9705" y="14964"/>
                  </a:cubicBezTo>
                  <a:cubicBezTo>
                    <a:pt x="9797" y="14964"/>
                    <a:pt x="9891" y="14957"/>
                    <a:pt x="9990" y="14943"/>
                  </a:cubicBezTo>
                  <a:cubicBezTo>
                    <a:pt x="10905" y="14814"/>
                    <a:pt x="11493" y="14283"/>
                    <a:pt x="11796" y="13446"/>
                  </a:cubicBezTo>
                  <a:cubicBezTo>
                    <a:pt x="12165" y="12430"/>
                    <a:pt x="12099" y="11392"/>
                    <a:pt x="11627" y="10440"/>
                  </a:cubicBezTo>
                  <a:cubicBezTo>
                    <a:pt x="10988" y="9155"/>
                    <a:pt x="9877" y="8369"/>
                    <a:pt x="8513" y="8012"/>
                  </a:cubicBezTo>
                  <a:cubicBezTo>
                    <a:pt x="7686" y="7796"/>
                    <a:pt x="6818" y="7749"/>
                    <a:pt x="5969" y="7619"/>
                  </a:cubicBezTo>
                  <a:cubicBezTo>
                    <a:pt x="5872" y="7604"/>
                    <a:pt x="5785" y="7535"/>
                    <a:pt x="5692" y="7491"/>
                  </a:cubicBezTo>
                  <a:cubicBezTo>
                    <a:pt x="5777" y="7442"/>
                    <a:pt x="5861" y="7362"/>
                    <a:pt x="5953" y="7349"/>
                  </a:cubicBezTo>
                  <a:cubicBezTo>
                    <a:pt x="6492" y="7276"/>
                    <a:pt x="7030" y="7218"/>
                    <a:pt x="7570" y="7160"/>
                  </a:cubicBezTo>
                  <a:cubicBezTo>
                    <a:pt x="8731" y="7032"/>
                    <a:pt x="9733" y="6564"/>
                    <a:pt x="10626" y="5813"/>
                  </a:cubicBezTo>
                  <a:cubicBezTo>
                    <a:pt x="11701" y="4909"/>
                    <a:pt x="12076" y="3738"/>
                    <a:pt x="11991" y="2392"/>
                  </a:cubicBezTo>
                  <a:cubicBezTo>
                    <a:pt x="11947" y="1712"/>
                    <a:pt x="11716" y="1092"/>
                    <a:pt x="11208" y="597"/>
                  </a:cubicBezTo>
                  <a:cubicBezTo>
                    <a:pt x="10824" y="226"/>
                    <a:pt x="10224" y="1"/>
                    <a:pt x="96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4" name="Google Shape;9604;p46"/>
            <p:cNvSpPr/>
            <p:nvPr/>
          </p:nvSpPr>
          <p:spPr>
            <a:xfrm>
              <a:off x="6189800" y="2634041"/>
              <a:ext cx="494091" cy="608147"/>
            </a:xfrm>
            <a:custGeom>
              <a:avLst/>
              <a:gdLst/>
              <a:ahLst/>
              <a:cxnLst/>
              <a:rect l="l" t="t" r="r" b="b"/>
              <a:pathLst>
                <a:path w="12160" h="14967" extrusionOk="0">
                  <a:moveTo>
                    <a:pt x="2435" y="1"/>
                  </a:moveTo>
                  <a:cubicBezTo>
                    <a:pt x="2374" y="1"/>
                    <a:pt x="2312" y="4"/>
                    <a:pt x="2249" y="11"/>
                  </a:cubicBezTo>
                  <a:cubicBezTo>
                    <a:pt x="1274" y="115"/>
                    <a:pt x="655" y="668"/>
                    <a:pt x="345" y="1568"/>
                  </a:cubicBezTo>
                  <a:cubicBezTo>
                    <a:pt x="0" y="2567"/>
                    <a:pt x="67" y="3581"/>
                    <a:pt x="526" y="4510"/>
                  </a:cubicBezTo>
                  <a:cubicBezTo>
                    <a:pt x="1161" y="5798"/>
                    <a:pt x="2271" y="6587"/>
                    <a:pt x="3634" y="6947"/>
                  </a:cubicBezTo>
                  <a:cubicBezTo>
                    <a:pt x="4470" y="7167"/>
                    <a:pt x="5350" y="7212"/>
                    <a:pt x="6210" y="7345"/>
                  </a:cubicBezTo>
                  <a:cubicBezTo>
                    <a:pt x="6300" y="7357"/>
                    <a:pt x="6381" y="7441"/>
                    <a:pt x="6466" y="7492"/>
                  </a:cubicBezTo>
                  <a:cubicBezTo>
                    <a:pt x="6383" y="7533"/>
                    <a:pt x="6303" y="7600"/>
                    <a:pt x="6217" y="7611"/>
                  </a:cubicBezTo>
                  <a:cubicBezTo>
                    <a:pt x="5690" y="7681"/>
                    <a:pt x="5162" y="7739"/>
                    <a:pt x="4633" y="7795"/>
                  </a:cubicBezTo>
                  <a:cubicBezTo>
                    <a:pt x="3422" y="7923"/>
                    <a:pt x="2383" y="8410"/>
                    <a:pt x="1464" y="9207"/>
                  </a:cubicBezTo>
                  <a:cubicBezTo>
                    <a:pt x="422" y="10113"/>
                    <a:pt x="80" y="11272"/>
                    <a:pt x="168" y="12589"/>
                  </a:cubicBezTo>
                  <a:cubicBezTo>
                    <a:pt x="212" y="13270"/>
                    <a:pt x="442" y="13897"/>
                    <a:pt x="965" y="14375"/>
                  </a:cubicBezTo>
                  <a:cubicBezTo>
                    <a:pt x="1380" y="14754"/>
                    <a:pt x="1847" y="14966"/>
                    <a:pt x="2351" y="14966"/>
                  </a:cubicBezTo>
                  <a:cubicBezTo>
                    <a:pt x="2562" y="14966"/>
                    <a:pt x="2780" y="14929"/>
                    <a:pt x="3004" y="14851"/>
                  </a:cubicBezTo>
                  <a:cubicBezTo>
                    <a:pt x="3726" y="14601"/>
                    <a:pt x="4218" y="13792"/>
                    <a:pt x="4217" y="13003"/>
                  </a:cubicBezTo>
                  <a:cubicBezTo>
                    <a:pt x="4214" y="12031"/>
                    <a:pt x="3646" y="11463"/>
                    <a:pt x="2674" y="11463"/>
                  </a:cubicBezTo>
                  <a:cubicBezTo>
                    <a:pt x="2673" y="11463"/>
                    <a:pt x="2672" y="11463"/>
                    <a:pt x="2671" y="11463"/>
                  </a:cubicBezTo>
                  <a:cubicBezTo>
                    <a:pt x="2052" y="11464"/>
                    <a:pt x="1492" y="11990"/>
                    <a:pt x="1462" y="12610"/>
                  </a:cubicBezTo>
                  <a:cubicBezTo>
                    <a:pt x="1456" y="12749"/>
                    <a:pt x="1479" y="12890"/>
                    <a:pt x="1489" y="13031"/>
                  </a:cubicBezTo>
                  <a:cubicBezTo>
                    <a:pt x="1447" y="13040"/>
                    <a:pt x="1405" y="13049"/>
                    <a:pt x="1364" y="13058"/>
                  </a:cubicBezTo>
                  <a:cubicBezTo>
                    <a:pt x="1328" y="12892"/>
                    <a:pt x="1219" y="12699"/>
                    <a:pt x="1269" y="12566"/>
                  </a:cubicBezTo>
                  <a:cubicBezTo>
                    <a:pt x="1390" y="12237"/>
                    <a:pt x="1589" y="11936"/>
                    <a:pt x="1750" y="11621"/>
                  </a:cubicBezTo>
                  <a:cubicBezTo>
                    <a:pt x="1832" y="11462"/>
                    <a:pt x="1946" y="11299"/>
                    <a:pt x="1962" y="11132"/>
                  </a:cubicBezTo>
                  <a:cubicBezTo>
                    <a:pt x="2061" y="10057"/>
                    <a:pt x="2448" y="9169"/>
                    <a:pt x="3512" y="8737"/>
                  </a:cubicBezTo>
                  <a:cubicBezTo>
                    <a:pt x="4140" y="8483"/>
                    <a:pt x="4778" y="8236"/>
                    <a:pt x="5433" y="8080"/>
                  </a:cubicBezTo>
                  <a:cubicBezTo>
                    <a:pt x="5586" y="8044"/>
                    <a:pt x="5746" y="8032"/>
                    <a:pt x="5911" y="8032"/>
                  </a:cubicBezTo>
                  <a:cubicBezTo>
                    <a:pt x="6181" y="8032"/>
                    <a:pt x="6466" y="8063"/>
                    <a:pt x="6761" y="8063"/>
                  </a:cubicBezTo>
                  <a:cubicBezTo>
                    <a:pt x="6695" y="8146"/>
                    <a:pt x="6659" y="8214"/>
                    <a:pt x="6605" y="8257"/>
                  </a:cubicBezTo>
                  <a:cubicBezTo>
                    <a:pt x="5764" y="8946"/>
                    <a:pt x="5738" y="9741"/>
                    <a:pt x="6059" y="10682"/>
                  </a:cubicBezTo>
                  <a:cubicBezTo>
                    <a:pt x="6204" y="11111"/>
                    <a:pt x="6537" y="11392"/>
                    <a:pt x="6994" y="11485"/>
                  </a:cubicBezTo>
                  <a:cubicBezTo>
                    <a:pt x="7045" y="11495"/>
                    <a:pt x="7096" y="11500"/>
                    <a:pt x="7147" y="11500"/>
                  </a:cubicBezTo>
                  <a:cubicBezTo>
                    <a:pt x="7446" y="11500"/>
                    <a:pt x="7748" y="11330"/>
                    <a:pt x="7882" y="11060"/>
                  </a:cubicBezTo>
                  <a:cubicBezTo>
                    <a:pt x="8019" y="10790"/>
                    <a:pt x="8092" y="10503"/>
                    <a:pt x="7872" y="10232"/>
                  </a:cubicBezTo>
                  <a:cubicBezTo>
                    <a:pt x="7733" y="10060"/>
                    <a:pt x="7514" y="9969"/>
                    <a:pt x="7275" y="9969"/>
                  </a:cubicBezTo>
                  <a:cubicBezTo>
                    <a:pt x="7156" y="9969"/>
                    <a:pt x="7032" y="9992"/>
                    <a:pt x="6910" y="10038"/>
                  </a:cubicBezTo>
                  <a:cubicBezTo>
                    <a:pt x="6829" y="10068"/>
                    <a:pt x="6746" y="10089"/>
                    <a:pt x="6662" y="10115"/>
                  </a:cubicBezTo>
                  <a:cubicBezTo>
                    <a:pt x="6534" y="9403"/>
                    <a:pt x="6924" y="8693"/>
                    <a:pt x="7664" y="8252"/>
                  </a:cubicBezTo>
                  <a:cubicBezTo>
                    <a:pt x="7980" y="8063"/>
                    <a:pt x="8276" y="7967"/>
                    <a:pt x="8525" y="7967"/>
                  </a:cubicBezTo>
                  <a:cubicBezTo>
                    <a:pt x="8702" y="7967"/>
                    <a:pt x="8856" y="8016"/>
                    <a:pt x="8977" y="8114"/>
                  </a:cubicBezTo>
                  <a:cubicBezTo>
                    <a:pt x="8825" y="8233"/>
                    <a:pt x="8623" y="8321"/>
                    <a:pt x="8531" y="8474"/>
                  </a:cubicBezTo>
                  <a:cubicBezTo>
                    <a:pt x="8249" y="8948"/>
                    <a:pt x="8412" y="9752"/>
                    <a:pt x="8872" y="10073"/>
                  </a:cubicBezTo>
                  <a:cubicBezTo>
                    <a:pt x="9069" y="10209"/>
                    <a:pt x="9348" y="10290"/>
                    <a:pt x="9591" y="10290"/>
                  </a:cubicBezTo>
                  <a:cubicBezTo>
                    <a:pt x="9600" y="10290"/>
                    <a:pt x="9609" y="10290"/>
                    <a:pt x="9618" y="10290"/>
                  </a:cubicBezTo>
                  <a:cubicBezTo>
                    <a:pt x="9927" y="10282"/>
                    <a:pt x="10071" y="10013"/>
                    <a:pt x="10091" y="9717"/>
                  </a:cubicBezTo>
                  <a:cubicBezTo>
                    <a:pt x="10109" y="9457"/>
                    <a:pt x="10003" y="9241"/>
                    <a:pt x="9752" y="9144"/>
                  </a:cubicBezTo>
                  <a:cubicBezTo>
                    <a:pt x="9674" y="9114"/>
                    <a:pt x="9599" y="9099"/>
                    <a:pt x="9527" y="9099"/>
                  </a:cubicBezTo>
                  <a:cubicBezTo>
                    <a:pt x="9362" y="9099"/>
                    <a:pt x="9215" y="9179"/>
                    <a:pt x="9094" y="9341"/>
                  </a:cubicBezTo>
                  <a:cubicBezTo>
                    <a:pt x="9054" y="9395"/>
                    <a:pt x="8987" y="9429"/>
                    <a:pt x="8933" y="9474"/>
                  </a:cubicBezTo>
                  <a:cubicBezTo>
                    <a:pt x="8902" y="9453"/>
                    <a:pt x="8869" y="9434"/>
                    <a:pt x="8838" y="9414"/>
                  </a:cubicBezTo>
                  <a:cubicBezTo>
                    <a:pt x="8893" y="9297"/>
                    <a:pt x="8938" y="9174"/>
                    <a:pt x="9002" y="9065"/>
                  </a:cubicBezTo>
                  <a:cubicBezTo>
                    <a:pt x="9053" y="8980"/>
                    <a:pt x="9153" y="8921"/>
                    <a:pt x="9188" y="8833"/>
                  </a:cubicBezTo>
                  <a:cubicBezTo>
                    <a:pt x="9360" y="8401"/>
                    <a:pt x="9715" y="8188"/>
                    <a:pt x="10127" y="8071"/>
                  </a:cubicBezTo>
                  <a:cubicBezTo>
                    <a:pt x="10429" y="7986"/>
                    <a:pt x="10749" y="7963"/>
                    <a:pt x="11062" y="7919"/>
                  </a:cubicBezTo>
                  <a:cubicBezTo>
                    <a:pt x="11274" y="7889"/>
                    <a:pt x="11505" y="7914"/>
                    <a:pt x="11697" y="7837"/>
                  </a:cubicBezTo>
                  <a:cubicBezTo>
                    <a:pt x="11873" y="7766"/>
                    <a:pt x="12007" y="7593"/>
                    <a:pt x="12159" y="7465"/>
                  </a:cubicBezTo>
                  <a:cubicBezTo>
                    <a:pt x="12011" y="7345"/>
                    <a:pt x="11879" y="7172"/>
                    <a:pt x="11710" y="7118"/>
                  </a:cubicBezTo>
                  <a:cubicBezTo>
                    <a:pt x="11481" y="7041"/>
                    <a:pt x="11221" y="7035"/>
                    <a:pt x="10973" y="7032"/>
                  </a:cubicBezTo>
                  <a:cubicBezTo>
                    <a:pt x="10042" y="7023"/>
                    <a:pt x="9360" y="6609"/>
                    <a:pt x="8926" y="5790"/>
                  </a:cubicBezTo>
                  <a:cubicBezTo>
                    <a:pt x="8883" y="5709"/>
                    <a:pt x="8892" y="5601"/>
                    <a:pt x="8862" y="5418"/>
                  </a:cubicBezTo>
                  <a:lnTo>
                    <a:pt x="8862" y="5418"/>
                  </a:lnTo>
                  <a:cubicBezTo>
                    <a:pt x="8989" y="5511"/>
                    <a:pt x="9043" y="5534"/>
                    <a:pt x="9070" y="5574"/>
                  </a:cubicBezTo>
                  <a:cubicBezTo>
                    <a:pt x="9196" y="5757"/>
                    <a:pt x="9351" y="5855"/>
                    <a:pt x="9526" y="5855"/>
                  </a:cubicBezTo>
                  <a:cubicBezTo>
                    <a:pt x="9614" y="5855"/>
                    <a:pt x="9707" y="5831"/>
                    <a:pt x="9804" y="5780"/>
                  </a:cubicBezTo>
                  <a:cubicBezTo>
                    <a:pt x="10083" y="5633"/>
                    <a:pt x="10143" y="5372"/>
                    <a:pt x="10064" y="5079"/>
                  </a:cubicBezTo>
                  <a:cubicBezTo>
                    <a:pt x="9988" y="4798"/>
                    <a:pt x="9758" y="4627"/>
                    <a:pt x="9470" y="4627"/>
                  </a:cubicBezTo>
                  <a:cubicBezTo>
                    <a:pt x="9456" y="4627"/>
                    <a:pt x="9442" y="4627"/>
                    <a:pt x="9428" y="4628"/>
                  </a:cubicBezTo>
                  <a:cubicBezTo>
                    <a:pt x="8984" y="4651"/>
                    <a:pt x="8550" y="5067"/>
                    <a:pt x="8443" y="5574"/>
                  </a:cubicBezTo>
                  <a:cubicBezTo>
                    <a:pt x="8320" y="6154"/>
                    <a:pt x="8467" y="6515"/>
                    <a:pt x="8920" y="6756"/>
                  </a:cubicBezTo>
                  <a:cubicBezTo>
                    <a:pt x="8951" y="6773"/>
                    <a:pt x="8963" y="6825"/>
                    <a:pt x="9001" y="6892"/>
                  </a:cubicBezTo>
                  <a:cubicBezTo>
                    <a:pt x="8837" y="6956"/>
                    <a:pt x="8681" y="6983"/>
                    <a:pt x="8533" y="6983"/>
                  </a:cubicBezTo>
                  <a:cubicBezTo>
                    <a:pt x="8177" y="6983"/>
                    <a:pt x="7862" y="6826"/>
                    <a:pt x="7559" y="6629"/>
                  </a:cubicBezTo>
                  <a:cubicBezTo>
                    <a:pt x="6930" y="6219"/>
                    <a:pt x="6585" y="5648"/>
                    <a:pt x="6625" y="4821"/>
                  </a:cubicBezTo>
                  <a:lnTo>
                    <a:pt x="6625" y="4821"/>
                  </a:lnTo>
                  <a:cubicBezTo>
                    <a:pt x="6752" y="4863"/>
                    <a:pt x="6846" y="4890"/>
                    <a:pt x="6934" y="4924"/>
                  </a:cubicBezTo>
                  <a:cubicBezTo>
                    <a:pt x="7040" y="4963"/>
                    <a:pt x="7151" y="4981"/>
                    <a:pt x="7259" y="4981"/>
                  </a:cubicBezTo>
                  <a:cubicBezTo>
                    <a:pt x="7553" y="4981"/>
                    <a:pt x="7830" y="4845"/>
                    <a:pt x="7947" y="4616"/>
                  </a:cubicBezTo>
                  <a:cubicBezTo>
                    <a:pt x="8102" y="4311"/>
                    <a:pt x="7944" y="3828"/>
                    <a:pt x="7614" y="3602"/>
                  </a:cubicBezTo>
                  <a:cubicBezTo>
                    <a:pt x="7467" y="3502"/>
                    <a:pt x="7296" y="3454"/>
                    <a:pt x="7122" y="3454"/>
                  </a:cubicBezTo>
                  <a:cubicBezTo>
                    <a:pt x="6730" y="3454"/>
                    <a:pt x="6322" y="3699"/>
                    <a:pt x="6122" y="4141"/>
                  </a:cubicBezTo>
                  <a:cubicBezTo>
                    <a:pt x="5736" y="4993"/>
                    <a:pt x="5712" y="5945"/>
                    <a:pt x="6549" y="6642"/>
                  </a:cubicBezTo>
                  <a:cubicBezTo>
                    <a:pt x="6626" y="6704"/>
                    <a:pt x="6735" y="6726"/>
                    <a:pt x="6828" y="6766"/>
                  </a:cubicBezTo>
                  <a:cubicBezTo>
                    <a:pt x="6792" y="6824"/>
                    <a:pt x="6757" y="6883"/>
                    <a:pt x="6722" y="6943"/>
                  </a:cubicBezTo>
                  <a:cubicBezTo>
                    <a:pt x="6607" y="6938"/>
                    <a:pt x="6491" y="6937"/>
                    <a:pt x="6375" y="6937"/>
                  </a:cubicBezTo>
                  <a:cubicBezTo>
                    <a:pt x="6333" y="6937"/>
                    <a:pt x="6291" y="6937"/>
                    <a:pt x="6249" y="6937"/>
                  </a:cubicBezTo>
                  <a:cubicBezTo>
                    <a:pt x="5963" y="6937"/>
                    <a:pt x="5678" y="6933"/>
                    <a:pt x="5408" y="6869"/>
                  </a:cubicBezTo>
                  <a:cubicBezTo>
                    <a:pt x="4786" y="6717"/>
                    <a:pt x="4180" y="6484"/>
                    <a:pt x="3583" y="6249"/>
                  </a:cubicBezTo>
                  <a:cubicBezTo>
                    <a:pt x="2462" y="5806"/>
                    <a:pt x="2040" y="4896"/>
                    <a:pt x="1965" y="3759"/>
                  </a:cubicBezTo>
                  <a:cubicBezTo>
                    <a:pt x="1955" y="3621"/>
                    <a:pt x="1878" y="3460"/>
                    <a:pt x="1780" y="3363"/>
                  </a:cubicBezTo>
                  <a:cubicBezTo>
                    <a:pt x="1502" y="3090"/>
                    <a:pt x="1294" y="2786"/>
                    <a:pt x="1265" y="2397"/>
                  </a:cubicBezTo>
                  <a:cubicBezTo>
                    <a:pt x="1253" y="2233"/>
                    <a:pt x="1326" y="2062"/>
                    <a:pt x="1361" y="1895"/>
                  </a:cubicBezTo>
                  <a:cubicBezTo>
                    <a:pt x="1402" y="1907"/>
                    <a:pt x="1443" y="1922"/>
                    <a:pt x="1486" y="1940"/>
                  </a:cubicBezTo>
                  <a:cubicBezTo>
                    <a:pt x="1491" y="1974"/>
                    <a:pt x="1503" y="2007"/>
                    <a:pt x="1500" y="2038"/>
                  </a:cubicBezTo>
                  <a:cubicBezTo>
                    <a:pt x="1429" y="2679"/>
                    <a:pt x="1707" y="3199"/>
                    <a:pt x="2239" y="3416"/>
                  </a:cubicBezTo>
                  <a:cubicBezTo>
                    <a:pt x="2370" y="3469"/>
                    <a:pt x="2529" y="3494"/>
                    <a:pt x="2696" y="3494"/>
                  </a:cubicBezTo>
                  <a:cubicBezTo>
                    <a:pt x="3165" y="3494"/>
                    <a:pt x="3706" y="3298"/>
                    <a:pt x="3914" y="2982"/>
                  </a:cubicBezTo>
                  <a:cubicBezTo>
                    <a:pt x="4353" y="2310"/>
                    <a:pt x="4308" y="1610"/>
                    <a:pt x="3931" y="923"/>
                  </a:cubicBezTo>
                  <a:cubicBezTo>
                    <a:pt x="3608" y="334"/>
                    <a:pt x="3051" y="1"/>
                    <a:pt x="2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5" name="Google Shape;9605;p46"/>
            <p:cNvSpPr/>
            <p:nvPr/>
          </p:nvSpPr>
          <p:spPr>
            <a:xfrm>
              <a:off x="5768916" y="2524289"/>
              <a:ext cx="153469" cy="131324"/>
            </a:xfrm>
            <a:custGeom>
              <a:avLst/>
              <a:gdLst/>
              <a:ahLst/>
              <a:cxnLst/>
              <a:rect l="l" t="t" r="r" b="b"/>
              <a:pathLst>
                <a:path w="3777" h="3232" extrusionOk="0">
                  <a:moveTo>
                    <a:pt x="1222" y="0"/>
                  </a:moveTo>
                  <a:cubicBezTo>
                    <a:pt x="1215" y="0"/>
                    <a:pt x="1209" y="0"/>
                    <a:pt x="1202" y="0"/>
                  </a:cubicBezTo>
                  <a:cubicBezTo>
                    <a:pt x="731" y="11"/>
                    <a:pt x="291" y="388"/>
                    <a:pt x="174" y="880"/>
                  </a:cubicBezTo>
                  <a:cubicBezTo>
                    <a:pt x="1" y="1615"/>
                    <a:pt x="217" y="2177"/>
                    <a:pt x="880" y="2586"/>
                  </a:cubicBezTo>
                  <a:cubicBezTo>
                    <a:pt x="1652" y="3063"/>
                    <a:pt x="2500" y="3232"/>
                    <a:pt x="3424" y="3232"/>
                  </a:cubicBezTo>
                  <a:cubicBezTo>
                    <a:pt x="3540" y="3232"/>
                    <a:pt x="3657" y="3229"/>
                    <a:pt x="3776" y="3224"/>
                  </a:cubicBezTo>
                  <a:cubicBezTo>
                    <a:pt x="3657" y="3116"/>
                    <a:pt x="3560" y="3054"/>
                    <a:pt x="3500" y="2967"/>
                  </a:cubicBezTo>
                  <a:cubicBezTo>
                    <a:pt x="3308" y="2687"/>
                    <a:pt x="3054" y="2590"/>
                    <a:pt x="2716" y="2553"/>
                  </a:cubicBezTo>
                  <a:cubicBezTo>
                    <a:pt x="2157" y="2491"/>
                    <a:pt x="1695" y="2193"/>
                    <a:pt x="1364" y="1734"/>
                  </a:cubicBezTo>
                  <a:cubicBezTo>
                    <a:pt x="1188" y="1489"/>
                    <a:pt x="1085" y="1194"/>
                    <a:pt x="1276" y="915"/>
                  </a:cubicBezTo>
                  <a:cubicBezTo>
                    <a:pt x="1333" y="832"/>
                    <a:pt x="1493" y="748"/>
                    <a:pt x="1589" y="748"/>
                  </a:cubicBezTo>
                  <a:cubicBezTo>
                    <a:pt x="1605" y="748"/>
                    <a:pt x="1620" y="750"/>
                    <a:pt x="1632" y="755"/>
                  </a:cubicBezTo>
                  <a:cubicBezTo>
                    <a:pt x="1774" y="821"/>
                    <a:pt x="1908" y="972"/>
                    <a:pt x="1976" y="1120"/>
                  </a:cubicBezTo>
                  <a:cubicBezTo>
                    <a:pt x="2014" y="1201"/>
                    <a:pt x="1909" y="1347"/>
                    <a:pt x="1869" y="1464"/>
                  </a:cubicBezTo>
                  <a:cubicBezTo>
                    <a:pt x="1826" y="1449"/>
                    <a:pt x="1783" y="1433"/>
                    <a:pt x="1742" y="1416"/>
                  </a:cubicBezTo>
                  <a:cubicBezTo>
                    <a:pt x="1745" y="1350"/>
                    <a:pt x="1769" y="1278"/>
                    <a:pt x="1746" y="1224"/>
                  </a:cubicBezTo>
                  <a:cubicBezTo>
                    <a:pt x="1706" y="1131"/>
                    <a:pt x="1638" y="1050"/>
                    <a:pt x="1582" y="963"/>
                  </a:cubicBezTo>
                  <a:cubicBezTo>
                    <a:pt x="1510" y="1050"/>
                    <a:pt x="1366" y="1148"/>
                    <a:pt x="1380" y="1219"/>
                  </a:cubicBezTo>
                  <a:cubicBezTo>
                    <a:pt x="1411" y="1395"/>
                    <a:pt x="1471" y="1640"/>
                    <a:pt x="1597" y="1703"/>
                  </a:cubicBezTo>
                  <a:cubicBezTo>
                    <a:pt x="1619" y="1714"/>
                    <a:pt x="1648" y="1719"/>
                    <a:pt x="1682" y="1719"/>
                  </a:cubicBezTo>
                  <a:cubicBezTo>
                    <a:pt x="1817" y="1719"/>
                    <a:pt x="2017" y="1636"/>
                    <a:pt x="2077" y="1541"/>
                  </a:cubicBezTo>
                  <a:cubicBezTo>
                    <a:pt x="2196" y="1350"/>
                    <a:pt x="2273" y="1076"/>
                    <a:pt x="2237" y="858"/>
                  </a:cubicBezTo>
                  <a:cubicBezTo>
                    <a:pt x="2156" y="361"/>
                    <a:pt x="1683" y="0"/>
                    <a:pt x="1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6" name="Google Shape;9606;p46"/>
            <p:cNvSpPr/>
            <p:nvPr/>
          </p:nvSpPr>
          <p:spPr>
            <a:xfrm>
              <a:off x="6458145" y="2524167"/>
              <a:ext cx="155622" cy="132340"/>
            </a:xfrm>
            <a:custGeom>
              <a:avLst/>
              <a:gdLst/>
              <a:ahLst/>
              <a:cxnLst/>
              <a:rect l="l" t="t" r="r" b="b"/>
              <a:pathLst>
                <a:path w="3830" h="3257" extrusionOk="0">
                  <a:moveTo>
                    <a:pt x="2493" y="0"/>
                  </a:moveTo>
                  <a:cubicBezTo>
                    <a:pt x="2195" y="0"/>
                    <a:pt x="1898" y="148"/>
                    <a:pt x="1680" y="423"/>
                  </a:cubicBezTo>
                  <a:cubicBezTo>
                    <a:pt x="1382" y="796"/>
                    <a:pt x="1339" y="1250"/>
                    <a:pt x="1618" y="1534"/>
                  </a:cubicBezTo>
                  <a:cubicBezTo>
                    <a:pt x="1716" y="1635"/>
                    <a:pt x="1894" y="1724"/>
                    <a:pt x="2030" y="1724"/>
                  </a:cubicBezTo>
                  <a:cubicBezTo>
                    <a:pt x="2047" y="1724"/>
                    <a:pt x="2063" y="1723"/>
                    <a:pt x="2078" y="1720"/>
                  </a:cubicBezTo>
                  <a:cubicBezTo>
                    <a:pt x="2187" y="1699"/>
                    <a:pt x="2308" y="1482"/>
                    <a:pt x="2326" y="1338"/>
                  </a:cubicBezTo>
                  <a:cubicBezTo>
                    <a:pt x="2342" y="1224"/>
                    <a:pt x="2211" y="1092"/>
                    <a:pt x="2145" y="968"/>
                  </a:cubicBezTo>
                  <a:cubicBezTo>
                    <a:pt x="2091" y="1083"/>
                    <a:pt x="2032" y="1196"/>
                    <a:pt x="1979" y="1312"/>
                  </a:cubicBezTo>
                  <a:cubicBezTo>
                    <a:pt x="1963" y="1350"/>
                    <a:pt x="1962" y="1394"/>
                    <a:pt x="1953" y="1434"/>
                  </a:cubicBezTo>
                  <a:cubicBezTo>
                    <a:pt x="1920" y="1445"/>
                    <a:pt x="1887" y="1457"/>
                    <a:pt x="1855" y="1467"/>
                  </a:cubicBezTo>
                  <a:cubicBezTo>
                    <a:pt x="1810" y="1356"/>
                    <a:pt x="1701" y="1214"/>
                    <a:pt x="1735" y="1135"/>
                  </a:cubicBezTo>
                  <a:cubicBezTo>
                    <a:pt x="1799" y="986"/>
                    <a:pt x="1926" y="820"/>
                    <a:pt x="2068" y="763"/>
                  </a:cubicBezTo>
                  <a:cubicBezTo>
                    <a:pt x="2081" y="757"/>
                    <a:pt x="2096" y="755"/>
                    <a:pt x="2112" y="755"/>
                  </a:cubicBezTo>
                  <a:cubicBezTo>
                    <a:pt x="2214" y="755"/>
                    <a:pt x="2378" y="846"/>
                    <a:pt x="2446" y="934"/>
                  </a:cubicBezTo>
                  <a:cubicBezTo>
                    <a:pt x="2617" y="1150"/>
                    <a:pt x="2536" y="1544"/>
                    <a:pt x="2280" y="1836"/>
                  </a:cubicBezTo>
                  <a:cubicBezTo>
                    <a:pt x="1944" y="2221"/>
                    <a:pt x="1524" y="2539"/>
                    <a:pt x="1013" y="2545"/>
                  </a:cubicBezTo>
                  <a:cubicBezTo>
                    <a:pt x="483" y="2552"/>
                    <a:pt x="295" y="2937"/>
                    <a:pt x="1" y="3256"/>
                  </a:cubicBezTo>
                  <a:cubicBezTo>
                    <a:pt x="654" y="3208"/>
                    <a:pt x="1304" y="3148"/>
                    <a:pt x="1928" y="2991"/>
                  </a:cubicBezTo>
                  <a:cubicBezTo>
                    <a:pt x="2522" y="2841"/>
                    <a:pt x="3076" y="2566"/>
                    <a:pt x="3417" y="2006"/>
                  </a:cubicBezTo>
                  <a:cubicBezTo>
                    <a:pt x="3829" y="1328"/>
                    <a:pt x="3575" y="419"/>
                    <a:pt x="2885" y="90"/>
                  </a:cubicBezTo>
                  <a:cubicBezTo>
                    <a:pt x="2759" y="30"/>
                    <a:pt x="2626" y="0"/>
                    <a:pt x="2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7" name="Google Shape;9607;p46"/>
            <p:cNvSpPr/>
            <p:nvPr/>
          </p:nvSpPr>
          <p:spPr>
            <a:xfrm>
              <a:off x="5767209" y="3219573"/>
              <a:ext cx="153103" cy="131487"/>
            </a:xfrm>
            <a:custGeom>
              <a:avLst/>
              <a:gdLst/>
              <a:ahLst/>
              <a:cxnLst/>
              <a:rect l="l" t="t" r="r" b="b"/>
              <a:pathLst>
                <a:path w="3768" h="3236" extrusionOk="0">
                  <a:moveTo>
                    <a:pt x="3307" y="1"/>
                  </a:moveTo>
                  <a:cubicBezTo>
                    <a:pt x="2466" y="1"/>
                    <a:pt x="1479" y="281"/>
                    <a:pt x="918" y="646"/>
                  </a:cubicBezTo>
                  <a:cubicBezTo>
                    <a:pt x="228" y="1096"/>
                    <a:pt x="0" y="1725"/>
                    <a:pt x="246" y="2487"/>
                  </a:cubicBezTo>
                  <a:cubicBezTo>
                    <a:pt x="383" y="2912"/>
                    <a:pt x="850" y="3236"/>
                    <a:pt x="1290" y="3236"/>
                  </a:cubicBezTo>
                  <a:cubicBezTo>
                    <a:pt x="1331" y="3236"/>
                    <a:pt x="1372" y="3233"/>
                    <a:pt x="1412" y="3227"/>
                  </a:cubicBezTo>
                  <a:cubicBezTo>
                    <a:pt x="1860" y="3162"/>
                    <a:pt x="2301" y="2668"/>
                    <a:pt x="2323" y="2213"/>
                  </a:cubicBezTo>
                  <a:cubicBezTo>
                    <a:pt x="2339" y="1884"/>
                    <a:pt x="2096" y="1528"/>
                    <a:pt x="1826" y="1490"/>
                  </a:cubicBezTo>
                  <a:cubicBezTo>
                    <a:pt x="1800" y="1486"/>
                    <a:pt x="1777" y="1485"/>
                    <a:pt x="1754" y="1485"/>
                  </a:cubicBezTo>
                  <a:cubicBezTo>
                    <a:pt x="1495" y="1485"/>
                    <a:pt x="1437" y="1707"/>
                    <a:pt x="1422" y="1912"/>
                  </a:cubicBezTo>
                  <a:cubicBezTo>
                    <a:pt x="1413" y="2026"/>
                    <a:pt x="1531" y="2251"/>
                    <a:pt x="1589" y="2251"/>
                  </a:cubicBezTo>
                  <a:cubicBezTo>
                    <a:pt x="1589" y="2251"/>
                    <a:pt x="1589" y="2251"/>
                    <a:pt x="1589" y="2251"/>
                  </a:cubicBezTo>
                  <a:cubicBezTo>
                    <a:pt x="1870" y="2247"/>
                    <a:pt x="1765" y="2006"/>
                    <a:pt x="1785" y="1844"/>
                  </a:cubicBezTo>
                  <a:cubicBezTo>
                    <a:pt x="1787" y="1834"/>
                    <a:pt x="1798" y="1825"/>
                    <a:pt x="1804" y="1815"/>
                  </a:cubicBezTo>
                  <a:cubicBezTo>
                    <a:pt x="1840" y="1802"/>
                    <a:pt x="1876" y="1786"/>
                    <a:pt x="1913" y="1773"/>
                  </a:cubicBezTo>
                  <a:cubicBezTo>
                    <a:pt x="1954" y="1891"/>
                    <a:pt x="2059" y="2044"/>
                    <a:pt x="2019" y="2118"/>
                  </a:cubicBezTo>
                  <a:cubicBezTo>
                    <a:pt x="1937" y="2269"/>
                    <a:pt x="1794" y="2418"/>
                    <a:pt x="1640" y="2488"/>
                  </a:cubicBezTo>
                  <a:cubicBezTo>
                    <a:pt x="1632" y="2491"/>
                    <a:pt x="1622" y="2493"/>
                    <a:pt x="1612" y="2493"/>
                  </a:cubicBezTo>
                  <a:cubicBezTo>
                    <a:pt x="1526" y="2493"/>
                    <a:pt x="1363" y="2382"/>
                    <a:pt x="1300" y="2291"/>
                  </a:cubicBezTo>
                  <a:cubicBezTo>
                    <a:pt x="1138" y="2058"/>
                    <a:pt x="1233" y="1659"/>
                    <a:pt x="1509" y="1365"/>
                  </a:cubicBezTo>
                  <a:cubicBezTo>
                    <a:pt x="1908" y="936"/>
                    <a:pt x="2398" y="679"/>
                    <a:pt x="2993" y="643"/>
                  </a:cubicBezTo>
                  <a:cubicBezTo>
                    <a:pt x="3087" y="638"/>
                    <a:pt x="3206" y="625"/>
                    <a:pt x="3270" y="567"/>
                  </a:cubicBezTo>
                  <a:cubicBezTo>
                    <a:pt x="3447" y="403"/>
                    <a:pt x="3601" y="214"/>
                    <a:pt x="3768" y="32"/>
                  </a:cubicBezTo>
                  <a:cubicBezTo>
                    <a:pt x="3622" y="11"/>
                    <a:pt x="3467" y="1"/>
                    <a:pt x="3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8" name="Google Shape;9608;p46"/>
            <p:cNvSpPr/>
            <p:nvPr/>
          </p:nvSpPr>
          <p:spPr>
            <a:xfrm>
              <a:off x="6455220" y="3219614"/>
              <a:ext cx="153997" cy="131406"/>
            </a:xfrm>
            <a:custGeom>
              <a:avLst/>
              <a:gdLst/>
              <a:ahLst/>
              <a:cxnLst/>
              <a:rect l="l" t="t" r="r" b="b"/>
              <a:pathLst>
                <a:path w="3790" h="3234" extrusionOk="0">
                  <a:moveTo>
                    <a:pt x="371" y="1"/>
                  </a:moveTo>
                  <a:cubicBezTo>
                    <a:pt x="249" y="1"/>
                    <a:pt x="125" y="4"/>
                    <a:pt x="1" y="10"/>
                  </a:cubicBezTo>
                  <a:cubicBezTo>
                    <a:pt x="140" y="135"/>
                    <a:pt x="242" y="197"/>
                    <a:pt x="304" y="284"/>
                  </a:cubicBezTo>
                  <a:cubicBezTo>
                    <a:pt x="491" y="553"/>
                    <a:pt x="738" y="639"/>
                    <a:pt x="1063" y="678"/>
                  </a:cubicBezTo>
                  <a:cubicBezTo>
                    <a:pt x="1644" y="749"/>
                    <a:pt x="2124" y="1052"/>
                    <a:pt x="2452" y="1551"/>
                  </a:cubicBezTo>
                  <a:cubicBezTo>
                    <a:pt x="2612" y="1797"/>
                    <a:pt x="2693" y="2085"/>
                    <a:pt x="2491" y="2341"/>
                  </a:cubicBezTo>
                  <a:cubicBezTo>
                    <a:pt x="2434" y="2414"/>
                    <a:pt x="2279" y="2483"/>
                    <a:pt x="2184" y="2483"/>
                  </a:cubicBezTo>
                  <a:cubicBezTo>
                    <a:pt x="2161" y="2483"/>
                    <a:pt x="2141" y="2479"/>
                    <a:pt x="2128" y="2470"/>
                  </a:cubicBezTo>
                  <a:cubicBezTo>
                    <a:pt x="1983" y="2381"/>
                    <a:pt x="1870" y="2212"/>
                    <a:pt x="1798" y="2052"/>
                  </a:cubicBezTo>
                  <a:cubicBezTo>
                    <a:pt x="1771" y="1992"/>
                    <a:pt x="1892" y="1864"/>
                    <a:pt x="1947" y="1767"/>
                  </a:cubicBezTo>
                  <a:cubicBezTo>
                    <a:pt x="1977" y="1781"/>
                    <a:pt x="2005" y="1796"/>
                    <a:pt x="2035" y="1809"/>
                  </a:cubicBezTo>
                  <a:cubicBezTo>
                    <a:pt x="2035" y="1874"/>
                    <a:pt x="2014" y="1949"/>
                    <a:pt x="2040" y="2000"/>
                  </a:cubicBezTo>
                  <a:cubicBezTo>
                    <a:pt x="2088" y="2097"/>
                    <a:pt x="2166" y="2179"/>
                    <a:pt x="2231" y="2267"/>
                  </a:cubicBezTo>
                  <a:cubicBezTo>
                    <a:pt x="2293" y="2184"/>
                    <a:pt x="2418" y="2088"/>
                    <a:pt x="2405" y="2019"/>
                  </a:cubicBezTo>
                  <a:cubicBezTo>
                    <a:pt x="2371" y="1842"/>
                    <a:pt x="2318" y="1596"/>
                    <a:pt x="2192" y="1530"/>
                  </a:cubicBezTo>
                  <a:cubicBezTo>
                    <a:pt x="2169" y="1518"/>
                    <a:pt x="2139" y="1513"/>
                    <a:pt x="2105" y="1513"/>
                  </a:cubicBezTo>
                  <a:cubicBezTo>
                    <a:pt x="1972" y="1513"/>
                    <a:pt x="1775" y="1594"/>
                    <a:pt x="1710" y="1688"/>
                  </a:cubicBezTo>
                  <a:cubicBezTo>
                    <a:pt x="1587" y="1865"/>
                    <a:pt x="1509" y="2128"/>
                    <a:pt x="1536" y="2339"/>
                  </a:cubicBezTo>
                  <a:cubicBezTo>
                    <a:pt x="1598" y="2834"/>
                    <a:pt x="2083" y="3228"/>
                    <a:pt x="2543" y="3234"/>
                  </a:cubicBezTo>
                  <a:cubicBezTo>
                    <a:pt x="2547" y="3234"/>
                    <a:pt x="2551" y="3234"/>
                    <a:pt x="2555" y="3234"/>
                  </a:cubicBezTo>
                  <a:cubicBezTo>
                    <a:pt x="3038" y="3234"/>
                    <a:pt x="3492" y="2858"/>
                    <a:pt x="3610" y="2359"/>
                  </a:cubicBezTo>
                  <a:cubicBezTo>
                    <a:pt x="3790" y="1601"/>
                    <a:pt x="3549" y="1018"/>
                    <a:pt x="2853" y="613"/>
                  </a:cubicBezTo>
                  <a:cubicBezTo>
                    <a:pt x="2095" y="170"/>
                    <a:pt x="1273"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9" name="Google Shape;9609;p46"/>
            <p:cNvSpPr/>
            <p:nvPr/>
          </p:nvSpPr>
          <p:spPr>
            <a:xfrm>
              <a:off x="5881675" y="3195802"/>
              <a:ext cx="146440" cy="144977"/>
            </a:xfrm>
            <a:custGeom>
              <a:avLst/>
              <a:gdLst/>
              <a:ahLst/>
              <a:cxnLst/>
              <a:rect l="l" t="t" r="r" b="b"/>
              <a:pathLst>
                <a:path w="3604" h="3568" extrusionOk="0">
                  <a:moveTo>
                    <a:pt x="3270" y="1"/>
                  </a:moveTo>
                  <a:cubicBezTo>
                    <a:pt x="2989" y="106"/>
                    <a:pt x="2728" y="220"/>
                    <a:pt x="2462" y="297"/>
                  </a:cubicBezTo>
                  <a:cubicBezTo>
                    <a:pt x="2181" y="381"/>
                    <a:pt x="1884" y="415"/>
                    <a:pt x="1606" y="503"/>
                  </a:cubicBezTo>
                  <a:cubicBezTo>
                    <a:pt x="871" y="734"/>
                    <a:pt x="0" y="1742"/>
                    <a:pt x="197" y="2650"/>
                  </a:cubicBezTo>
                  <a:cubicBezTo>
                    <a:pt x="315" y="3196"/>
                    <a:pt x="680" y="3567"/>
                    <a:pt x="1125" y="3567"/>
                  </a:cubicBezTo>
                  <a:cubicBezTo>
                    <a:pt x="1171" y="3567"/>
                    <a:pt x="1218" y="3563"/>
                    <a:pt x="1266" y="3555"/>
                  </a:cubicBezTo>
                  <a:cubicBezTo>
                    <a:pt x="1850" y="3456"/>
                    <a:pt x="2322" y="2818"/>
                    <a:pt x="2176" y="2255"/>
                  </a:cubicBezTo>
                  <a:cubicBezTo>
                    <a:pt x="2127" y="2063"/>
                    <a:pt x="1951" y="1878"/>
                    <a:pt x="1785" y="1752"/>
                  </a:cubicBezTo>
                  <a:cubicBezTo>
                    <a:pt x="1722" y="1703"/>
                    <a:pt x="1656" y="1680"/>
                    <a:pt x="1594" y="1680"/>
                  </a:cubicBezTo>
                  <a:cubicBezTo>
                    <a:pt x="1476" y="1680"/>
                    <a:pt x="1374" y="1766"/>
                    <a:pt x="1342" y="1920"/>
                  </a:cubicBezTo>
                  <a:cubicBezTo>
                    <a:pt x="1307" y="2084"/>
                    <a:pt x="1367" y="2269"/>
                    <a:pt x="1384" y="2445"/>
                  </a:cubicBezTo>
                  <a:cubicBezTo>
                    <a:pt x="1508" y="2359"/>
                    <a:pt x="1632" y="2273"/>
                    <a:pt x="1756" y="2187"/>
                  </a:cubicBezTo>
                  <a:cubicBezTo>
                    <a:pt x="1766" y="2181"/>
                    <a:pt x="1777" y="2181"/>
                    <a:pt x="1828" y="2166"/>
                  </a:cubicBezTo>
                  <a:cubicBezTo>
                    <a:pt x="1840" y="2238"/>
                    <a:pt x="1885" y="2338"/>
                    <a:pt x="1859" y="2364"/>
                  </a:cubicBezTo>
                  <a:cubicBezTo>
                    <a:pt x="1740" y="2476"/>
                    <a:pt x="1589" y="2654"/>
                    <a:pt x="1473" y="2654"/>
                  </a:cubicBezTo>
                  <a:cubicBezTo>
                    <a:pt x="1467" y="2654"/>
                    <a:pt x="1462" y="2654"/>
                    <a:pt x="1457" y="2653"/>
                  </a:cubicBezTo>
                  <a:cubicBezTo>
                    <a:pt x="1317" y="2635"/>
                    <a:pt x="1125" y="2444"/>
                    <a:pt x="1094" y="2297"/>
                  </a:cubicBezTo>
                  <a:cubicBezTo>
                    <a:pt x="1012" y="1915"/>
                    <a:pt x="1209" y="1597"/>
                    <a:pt x="1532" y="1416"/>
                  </a:cubicBezTo>
                  <a:cubicBezTo>
                    <a:pt x="1842" y="1241"/>
                    <a:pt x="2196" y="1145"/>
                    <a:pt x="2530" y="1013"/>
                  </a:cubicBezTo>
                  <a:cubicBezTo>
                    <a:pt x="2878" y="875"/>
                    <a:pt x="3226" y="732"/>
                    <a:pt x="3603" y="580"/>
                  </a:cubicBezTo>
                  <a:cubicBezTo>
                    <a:pt x="3460" y="331"/>
                    <a:pt x="3366" y="168"/>
                    <a:pt x="3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0" name="Google Shape;9610;p46"/>
            <p:cNvSpPr/>
            <p:nvPr/>
          </p:nvSpPr>
          <p:spPr>
            <a:xfrm>
              <a:off x="5880984" y="2534569"/>
              <a:ext cx="145708" cy="143108"/>
            </a:xfrm>
            <a:custGeom>
              <a:avLst/>
              <a:gdLst/>
              <a:ahLst/>
              <a:cxnLst/>
              <a:rect l="l" t="t" r="r" b="b"/>
              <a:pathLst>
                <a:path w="3586" h="3522" extrusionOk="0">
                  <a:moveTo>
                    <a:pt x="1141" y="0"/>
                  </a:moveTo>
                  <a:cubicBezTo>
                    <a:pt x="701" y="0"/>
                    <a:pt x="338" y="351"/>
                    <a:pt x="217" y="883"/>
                  </a:cubicBezTo>
                  <a:cubicBezTo>
                    <a:pt x="1" y="1818"/>
                    <a:pt x="873" y="2830"/>
                    <a:pt x="1619" y="3063"/>
                  </a:cubicBezTo>
                  <a:cubicBezTo>
                    <a:pt x="2166" y="3234"/>
                    <a:pt x="2725" y="3364"/>
                    <a:pt x="3311" y="3522"/>
                  </a:cubicBezTo>
                  <a:cubicBezTo>
                    <a:pt x="3381" y="3399"/>
                    <a:pt x="3476" y="3236"/>
                    <a:pt x="3585" y="3045"/>
                  </a:cubicBezTo>
                  <a:cubicBezTo>
                    <a:pt x="3461" y="2961"/>
                    <a:pt x="3362" y="2864"/>
                    <a:pt x="3241" y="2817"/>
                  </a:cubicBezTo>
                  <a:cubicBezTo>
                    <a:pt x="2926" y="2695"/>
                    <a:pt x="2593" y="2619"/>
                    <a:pt x="2286" y="2481"/>
                  </a:cubicBezTo>
                  <a:cubicBezTo>
                    <a:pt x="1953" y="2331"/>
                    <a:pt x="1608" y="2172"/>
                    <a:pt x="1327" y="1944"/>
                  </a:cubicBezTo>
                  <a:cubicBezTo>
                    <a:pt x="1051" y="1724"/>
                    <a:pt x="1018" y="1311"/>
                    <a:pt x="1168" y="1079"/>
                  </a:cubicBezTo>
                  <a:cubicBezTo>
                    <a:pt x="1249" y="954"/>
                    <a:pt x="1351" y="885"/>
                    <a:pt x="1466" y="885"/>
                  </a:cubicBezTo>
                  <a:cubicBezTo>
                    <a:pt x="1528" y="885"/>
                    <a:pt x="1594" y="905"/>
                    <a:pt x="1663" y="948"/>
                  </a:cubicBezTo>
                  <a:cubicBezTo>
                    <a:pt x="1816" y="1044"/>
                    <a:pt x="1980" y="1172"/>
                    <a:pt x="1803" y="1426"/>
                  </a:cubicBezTo>
                  <a:cubicBezTo>
                    <a:pt x="1758" y="1358"/>
                    <a:pt x="1737" y="1302"/>
                    <a:pt x="1697" y="1275"/>
                  </a:cubicBezTo>
                  <a:cubicBezTo>
                    <a:pt x="1613" y="1213"/>
                    <a:pt x="1520" y="1164"/>
                    <a:pt x="1429" y="1110"/>
                  </a:cubicBezTo>
                  <a:cubicBezTo>
                    <a:pt x="1382" y="1213"/>
                    <a:pt x="1279" y="1329"/>
                    <a:pt x="1297" y="1420"/>
                  </a:cubicBezTo>
                  <a:cubicBezTo>
                    <a:pt x="1328" y="1575"/>
                    <a:pt x="1408" y="1803"/>
                    <a:pt x="1519" y="1838"/>
                  </a:cubicBezTo>
                  <a:cubicBezTo>
                    <a:pt x="1542" y="1845"/>
                    <a:pt x="1567" y="1849"/>
                    <a:pt x="1594" y="1849"/>
                  </a:cubicBezTo>
                  <a:cubicBezTo>
                    <a:pt x="1723" y="1849"/>
                    <a:pt x="1886" y="1771"/>
                    <a:pt x="2002" y="1693"/>
                  </a:cubicBezTo>
                  <a:cubicBezTo>
                    <a:pt x="2100" y="1627"/>
                    <a:pt x="2160" y="1473"/>
                    <a:pt x="2192" y="1347"/>
                  </a:cubicBezTo>
                  <a:cubicBezTo>
                    <a:pt x="2332" y="787"/>
                    <a:pt x="1896" y="137"/>
                    <a:pt x="1314" y="18"/>
                  </a:cubicBezTo>
                  <a:cubicBezTo>
                    <a:pt x="1255" y="6"/>
                    <a:pt x="1198" y="0"/>
                    <a:pt x="1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1" name="Google Shape;9611;p46"/>
            <p:cNvSpPr/>
            <p:nvPr/>
          </p:nvSpPr>
          <p:spPr>
            <a:xfrm>
              <a:off x="6349857" y="2534610"/>
              <a:ext cx="146805" cy="144936"/>
            </a:xfrm>
            <a:custGeom>
              <a:avLst/>
              <a:gdLst/>
              <a:ahLst/>
              <a:cxnLst/>
              <a:rect l="l" t="t" r="r" b="b"/>
              <a:pathLst>
                <a:path w="3613" h="3567" extrusionOk="0">
                  <a:moveTo>
                    <a:pt x="2478" y="0"/>
                  </a:moveTo>
                  <a:cubicBezTo>
                    <a:pt x="2425" y="0"/>
                    <a:pt x="2370" y="5"/>
                    <a:pt x="2315" y="16"/>
                  </a:cubicBezTo>
                  <a:cubicBezTo>
                    <a:pt x="1732" y="128"/>
                    <a:pt x="1296" y="774"/>
                    <a:pt x="1420" y="1338"/>
                  </a:cubicBezTo>
                  <a:cubicBezTo>
                    <a:pt x="1482" y="1620"/>
                    <a:pt x="1644" y="1812"/>
                    <a:pt x="1934" y="1853"/>
                  </a:cubicBezTo>
                  <a:cubicBezTo>
                    <a:pt x="1940" y="1853"/>
                    <a:pt x="1948" y="1854"/>
                    <a:pt x="1955" y="1854"/>
                  </a:cubicBezTo>
                  <a:cubicBezTo>
                    <a:pt x="2047" y="1854"/>
                    <a:pt x="2192" y="1794"/>
                    <a:pt x="2205" y="1741"/>
                  </a:cubicBezTo>
                  <a:cubicBezTo>
                    <a:pt x="2252" y="1550"/>
                    <a:pt x="2242" y="1345"/>
                    <a:pt x="2256" y="1146"/>
                  </a:cubicBezTo>
                  <a:lnTo>
                    <a:pt x="2256" y="1146"/>
                  </a:lnTo>
                  <a:cubicBezTo>
                    <a:pt x="2103" y="1202"/>
                    <a:pt x="1951" y="1257"/>
                    <a:pt x="1751" y="1329"/>
                  </a:cubicBezTo>
                  <a:cubicBezTo>
                    <a:pt x="1677" y="1117"/>
                    <a:pt x="1832" y="981"/>
                    <a:pt x="2042" y="915"/>
                  </a:cubicBezTo>
                  <a:cubicBezTo>
                    <a:pt x="2091" y="899"/>
                    <a:pt x="2135" y="891"/>
                    <a:pt x="2177" y="891"/>
                  </a:cubicBezTo>
                  <a:cubicBezTo>
                    <a:pt x="2361" y="891"/>
                    <a:pt x="2471" y="1038"/>
                    <a:pt x="2510" y="1227"/>
                  </a:cubicBezTo>
                  <a:cubicBezTo>
                    <a:pt x="2593" y="1628"/>
                    <a:pt x="2409" y="1956"/>
                    <a:pt x="2077" y="2146"/>
                  </a:cubicBezTo>
                  <a:cubicBezTo>
                    <a:pt x="1768" y="2324"/>
                    <a:pt x="1414" y="2419"/>
                    <a:pt x="1080" y="2552"/>
                  </a:cubicBezTo>
                  <a:cubicBezTo>
                    <a:pt x="732" y="2690"/>
                    <a:pt x="383" y="2831"/>
                    <a:pt x="1" y="2983"/>
                  </a:cubicBezTo>
                  <a:cubicBezTo>
                    <a:pt x="140" y="3230"/>
                    <a:pt x="233" y="3394"/>
                    <a:pt x="331" y="3566"/>
                  </a:cubicBezTo>
                  <a:cubicBezTo>
                    <a:pt x="619" y="3460"/>
                    <a:pt x="887" y="3342"/>
                    <a:pt x="1166" y="3259"/>
                  </a:cubicBezTo>
                  <a:cubicBezTo>
                    <a:pt x="1446" y="3176"/>
                    <a:pt x="1746" y="3151"/>
                    <a:pt x="2021" y="3056"/>
                  </a:cubicBezTo>
                  <a:cubicBezTo>
                    <a:pt x="2773" y="2796"/>
                    <a:pt x="3612" y="1799"/>
                    <a:pt x="3404" y="892"/>
                  </a:cubicBezTo>
                  <a:cubicBezTo>
                    <a:pt x="3281" y="356"/>
                    <a:pt x="2920" y="0"/>
                    <a:pt x="2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2" name="Google Shape;9612;p46"/>
            <p:cNvSpPr/>
            <p:nvPr/>
          </p:nvSpPr>
          <p:spPr>
            <a:xfrm>
              <a:off x="6350019" y="3197550"/>
              <a:ext cx="146196" cy="143270"/>
            </a:xfrm>
            <a:custGeom>
              <a:avLst/>
              <a:gdLst/>
              <a:ahLst/>
              <a:cxnLst/>
              <a:rect l="l" t="t" r="r" b="b"/>
              <a:pathLst>
                <a:path w="3598" h="3526" extrusionOk="0">
                  <a:moveTo>
                    <a:pt x="302" y="0"/>
                  </a:moveTo>
                  <a:cubicBezTo>
                    <a:pt x="284" y="32"/>
                    <a:pt x="251" y="90"/>
                    <a:pt x="218" y="149"/>
                  </a:cubicBezTo>
                  <a:cubicBezTo>
                    <a:pt x="6" y="521"/>
                    <a:pt x="0" y="542"/>
                    <a:pt x="389" y="715"/>
                  </a:cubicBezTo>
                  <a:cubicBezTo>
                    <a:pt x="698" y="851"/>
                    <a:pt x="1040" y="910"/>
                    <a:pt x="1346" y="1048"/>
                  </a:cubicBezTo>
                  <a:cubicBezTo>
                    <a:pt x="1680" y="1199"/>
                    <a:pt x="2023" y="1362"/>
                    <a:pt x="2299" y="1595"/>
                  </a:cubicBezTo>
                  <a:cubicBezTo>
                    <a:pt x="2537" y="1794"/>
                    <a:pt x="2617" y="2118"/>
                    <a:pt x="2451" y="2432"/>
                  </a:cubicBezTo>
                  <a:cubicBezTo>
                    <a:pt x="2381" y="2566"/>
                    <a:pt x="2276" y="2638"/>
                    <a:pt x="2156" y="2638"/>
                  </a:cubicBezTo>
                  <a:cubicBezTo>
                    <a:pt x="2095" y="2638"/>
                    <a:pt x="2031" y="2620"/>
                    <a:pt x="1965" y="2582"/>
                  </a:cubicBezTo>
                  <a:cubicBezTo>
                    <a:pt x="1803" y="2490"/>
                    <a:pt x="1655" y="2362"/>
                    <a:pt x="1754" y="2173"/>
                  </a:cubicBezTo>
                  <a:lnTo>
                    <a:pt x="1754" y="2173"/>
                  </a:lnTo>
                  <a:cubicBezTo>
                    <a:pt x="1948" y="2262"/>
                    <a:pt x="2090" y="2326"/>
                    <a:pt x="2231" y="2392"/>
                  </a:cubicBezTo>
                  <a:cubicBezTo>
                    <a:pt x="2234" y="2205"/>
                    <a:pt x="2275" y="2006"/>
                    <a:pt x="2226" y="1834"/>
                  </a:cubicBezTo>
                  <a:cubicBezTo>
                    <a:pt x="2204" y="1761"/>
                    <a:pt x="2028" y="1683"/>
                    <a:pt x="1913" y="1683"/>
                  </a:cubicBezTo>
                  <a:cubicBezTo>
                    <a:pt x="1903" y="1683"/>
                    <a:pt x="1894" y="1684"/>
                    <a:pt x="1885" y="1685"/>
                  </a:cubicBezTo>
                  <a:cubicBezTo>
                    <a:pt x="1609" y="1722"/>
                    <a:pt x="1468" y="1931"/>
                    <a:pt x="1412" y="2196"/>
                  </a:cubicBezTo>
                  <a:cubicBezTo>
                    <a:pt x="1294" y="2764"/>
                    <a:pt x="1735" y="3404"/>
                    <a:pt x="2319" y="3511"/>
                  </a:cubicBezTo>
                  <a:cubicBezTo>
                    <a:pt x="2371" y="3521"/>
                    <a:pt x="2422" y="3525"/>
                    <a:pt x="2473" y="3525"/>
                  </a:cubicBezTo>
                  <a:cubicBezTo>
                    <a:pt x="2916" y="3525"/>
                    <a:pt x="3279" y="3164"/>
                    <a:pt x="3400" y="2624"/>
                  </a:cubicBezTo>
                  <a:cubicBezTo>
                    <a:pt x="3598" y="1734"/>
                    <a:pt x="2791" y="739"/>
                    <a:pt x="2038" y="480"/>
                  </a:cubicBezTo>
                  <a:cubicBezTo>
                    <a:pt x="1478" y="288"/>
                    <a:pt x="895" y="161"/>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3" name="Google Shape;9613;p46"/>
            <p:cNvSpPr/>
            <p:nvPr/>
          </p:nvSpPr>
          <p:spPr>
            <a:xfrm>
              <a:off x="5068675" y="2857811"/>
              <a:ext cx="180611" cy="160823"/>
            </a:xfrm>
            <a:custGeom>
              <a:avLst/>
              <a:gdLst/>
              <a:ahLst/>
              <a:cxnLst/>
              <a:rect l="l" t="t" r="r" b="b"/>
              <a:pathLst>
                <a:path w="4445" h="3958" extrusionOk="0">
                  <a:moveTo>
                    <a:pt x="3354" y="0"/>
                  </a:moveTo>
                  <a:cubicBezTo>
                    <a:pt x="3300" y="0"/>
                    <a:pt x="3246" y="2"/>
                    <a:pt x="3193" y="4"/>
                  </a:cubicBezTo>
                  <a:cubicBezTo>
                    <a:pt x="1792" y="78"/>
                    <a:pt x="1010" y="1158"/>
                    <a:pt x="1" y="1972"/>
                  </a:cubicBezTo>
                  <a:cubicBezTo>
                    <a:pt x="620" y="2495"/>
                    <a:pt x="1163" y="3056"/>
                    <a:pt x="1801" y="3467"/>
                  </a:cubicBezTo>
                  <a:cubicBezTo>
                    <a:pt x="2297" y="3788"/>
                    <a:pt x="2838" y="3957"/>
                    <a:pt x="3415" y="3957"/>
                  </a:cubicBezTo>
                  <a:cubicBezTo>
                    <a:pt x="3746" y="3957"/>
                    <a:pt x="4090" y="3901"/>
                    <a:pt x="4445" y="3786"/>
                  </a:cubicBezTo>
                  <a:cubicBezTo>
                    <a:pt x="4073" y="3472"/>
                    <a:pt x="3729" y="3293"/>
                    <a:pt x="3273" y="3291"/>
                  </a:cubicBezTo>
                  <a:cubicBezTo>
                    <a:pt x="2304" y="3286"/>
                    <a:pt x="1511" y="2877"/>
                    <a:pt x="882" y="2134"/>
                  </a:cubicBezTo>
                  <a:cubicBezTo>
                    <a:pt x="747" y="1974"/>
                    <a:pt x="804" y="1900"/>
                    <a:pt x="912" y="1770"/>
                  </a:cubicBezTo>
                  <a:cubicBezTo>
                    <a:pt x="1564" y="989"/>
                    <a:pt x="2408" y="630"/>
                    <a:pt x="3406" y="630"/>
                  </a:cubicBezTo>
                  <a:cubicBezTo>
                    <a:pt x="3409" y="630"/>
                    <a:pt x="3412" y="630"/>
                    <a:pt x="3415" y="630"/>
                  </a:cubicBezTo>
                  <a:cubicBezTo>
                    <a:pt x="3837" y="630"/>
                    <a:pt x="4115" y="406"/>
                    <a:pt x="4396" y="114"/>
                  </a:cubicBezTo>
                  <a:cubicBezTo>
                    <a:pt x="4047" y="54"/>
                    <a:pt x="3699" y="0"/>
                    <a:pt x="33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4" name="Google Shape;9614;p46"/>
            <p:cNvSpPr/>
            <p:nvPr/>
          </p:nvSpPr>
          <p:spPr>
            <a:xfrm>
              <a:off x="7128927" y="2856998"/>
              <a:ext cx="180246" cy="161108"/>
            </a:xfrm>
            <a:custGeom>
              <a:avLst/>
              <a:gdLst/>
              <a:ahLst/>
              <a:cxnLst/>
              <a:rect l="l" t="t" r="r" b="b"/>
              <a:pathLst>
                <a:path w="4436" h="3965" extrusionOk="0">
                  <a:moveTo>
                    <a:pt x="957" y="1"/>
                  </a:moveTo>
                  <a:cubicBezTo>
                    <a:pt x="644" y="1"/>
                    <a:pt x="326" y="53"/>
                    <a:pt x="1" y="171"/>
                  </a:cubicBezTo>
                  <a:cubicBezTo>
                    <a:pt x="354" y="460"/>
                    <a:pt x="674" y="656"/>
                    <a:pt x="1120" y="659"/>
                  </a:cubicBezTo>
                  <a:cubicBezTo>
                    <a:pt x="2071" y="662"/>
                    <a:pt x="2872" y="1027"/>
                    <a:pt x="3501" y="1762"/>
                  </a:cubicBezTo>
                  <a:cubicBezTo>
                    <a:pt x="3650" y="1935"/>
                    <a:pt x="3667" y="2019"/>
                    <a:pt x="3510" y="2203"/>
                  </a:cubicBezTo>
                  <a:cubicBezTo>
                    <a:pt x="2854" y="2965"/>
                    <a:pt x="2022" y="3320"/>
                    <a:pt x="1037" y="3320"/>
                  </a:cubicBezTo>
                  <a:cubicBezTo>
                    <a:pt x="1034" y="3320"/>
                    <a:pt x="1031" y="3320"/>
                    <a:pt x="1028" y="3320"/>
                  </a:cubicBezTo>
                  <a:cubicBezTo>
                    <a:pt x="604" y="3320"/>
                    <a:pt x="329" y="3549"/>
                    <a:pt x="16" y="3791"/>
                  </a:cubicBezTo>
                  <a:cubicBezTo>
                    <a:pt x="308" y="3909"/>
                    <a:pt x="626" y="3964"/>
                    <a:pt x="955" y="3964"/>
                  </a:cubicBezTo>
                  <a:cubicBezTo>
                    <a:pt x="1308" y="3964"/>
                    <a:pt x="1672" y="3900"/>
                    <a:pt x="2027" y="3781"/>
                  </a:cubicBezTo>
                  <a:cubicBezTo>
                    <a:pt x="3017" y="3450"/>
                    <a:pt x="3597" y="2593"/>
                    <a:pt x="4435" y="2001"/>
                  </a:cubicBezTo>
                  <a:cubicBezTo>
                    <a:pt x="3983" y="1602"/>
                    <a:pt x="3561" y="1248"/>
                    <a:pt x="3159" y="871"/>
                  </a:cubicBezTo>
                  <a:cubicBezTo>
                    <a:pt x="2779" y="511"/>
                    <a:pt x="2335" y="277"/>
                    <a:pt x="1842" y="134"/>
                  </a:cubicBezTo>
                  <a:cubicBezTo>
                    <a:pt x="1549" y="48"/>
                    <a:pt x="1255" y="1"/>
                    <a:pt x="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615" name="Google Shape;9615;p46"/>
            <p:cNvGrpSpPr/>
            <p:nvPr/>
          </p:nvGrpSpPr>
          <p:grpSpPr>
            <a:xfrm>
              <a:off x="4866644" y="2663256"/>
              <a:ext cx="2646267" cy="548864"/>
              <a:chOff x="4866644" y="2663256"/>
              <a:chExt cx="2646267" cy="548864"/>
            </a:xfrm>
          </p:grpSpPr>
          <p:sp>
            <p:nvSpPr>
              <p:cNvPr id="9616" name="Google Shape;9616;p46"/>
              <p:cNvSpPr/>
              <p:nvPr/>
            </p:nvSpPr>
            <p:spPr>
              <a:xfrm>
                <a:off x="4903295" y="2986254"/>
                <a:ext cx="165862" cy="192476"/>
              </a:xfrm>
              <a:custGeom>
                <a:avLst/>
                <a:gdLst/>
                <a:ahLst/>
                <a:cxnLst/>
                <a:rect l="l" t="t" r="r" b="b"/>
                <a:pathLst>
                  <a:path w="4082" h="4737" extrusionOk="0">
                    <a:moveTo>
                      <a:pt x="2938" y="0"/>
                    </a:moveTo>
                    <a:cubicBezTo>
                      <a:pt x="2736" y="0"/>
                      <a:pt x="2523" y="15"/>
                      <a:pt x="2304" y="42"/>
                    </a:cubicBezTo>
                    <a:cubicBezTo>
                      <a:pt x="749" y="239"/>
                      <a:pt x="0" y="1575"/>
                      <a:pt x="133" y="2935"/>
                    </a:cubicBezTo>
                    <a:cubicBezTo>
                      <a:pt x="192" y="3541"/>
                      <a:pt x="453" y="4066"/>
                      <a:pt x="914" y="4468"/>
                    </a:cubicBezTo>
                    <a:cubicBezTo>
                      <a:pt x="1055" y="4591"/>
                      <a:pt x="1254" y="4648"/>
                      <a:pt x="1427" y="4736"/>
                    </a:cubicBezTo>
                    <a:cubicBezTo>
                      <a:pt x="1452" y="4696"/>
                      <a:pt x="1477" y="4658"/>
                      <a:pt x="1502" y="4617"/>
                    </a:cubicBezTo>
                    <a:cubicBezTo>
                      <a:pt x="1422" y="4531"/>
                      <a:pt x="1358" y="4420"/>
                      <a:pt x="1263" y="4362"/>
                    </a:cubicBezTo>
                    <a:cubicBezTo>
                      <a:pt x="277" y="3763"/>
                      <a:pt x="154" y="1995"/>
                      <a:pt x="1271" y="1098"/>
                    </a:cubicBezTo>
                    <a:cubicBezTo>
                      <a:pt x="1988" y="522"/>
                      <a:pt x="2784" y="231"/>
                      <a:pt x="3673" y="231"/>
                    </a:cubicBezTo>
                    <a:cubicBezTo>
                      <a:pt x="3807" y="231"/>
                      <a:pt x="3943" y="238"/>
                      <a:pt x="4081" y="251"/>
                    </a:cubicBezTo>
                    <a:cubicBezTo>
                      <a:pt x="3814" y="79"/>
                      <a:pt x="3408" y="0"/>
                      <a:pt x="29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7" name="Google Shape;9617;p46"/>
              <p:cNvSpPr/>
              <p:nvPr/>
            </p:nvSpPr>
            <p:spPr>
              <a:xfrm>
                <a:off x="7295363" y="2986335"/>
                <a:ext cx="172485" cy="189429"/>
              </a:xfrm>
              <a:custGeom>
                <a:avLst/>
                <a:gdLst/>
                <a:ahLst/>
                <a:cxnLst/>
                <a:rect l="l" t="t" r="r" b="b"/>
                <a:pathLst>
                  <a:path w="4245" h="4662" extrusionOk="0">
                    <a:moveTo>
                      <a:pt x="1261" y="1"/>
                    </a:moveTo>
                    <a:cubicBezTo>
                      <a:pt x="1074" y="1"/>
                      <a:pt x="883" y="11"/>
                      <a:pt x="689" y="28"/>
                    </a:cubicBezTo>
                    <a:cubicBezTo>
                      <a:pt x="464" y="49"/>
                      <a:pt x="243" y="126"/>
                      <a:pt x="0" y="182"/>
                    </a:cubicBezTo>
                    <a:cubicBezTo>
                      <a:pt x="44" y="245"/>
                      <a:pt x="49" y="259"/>
                      <a:pt x="52" y="260"/>
                    </a:cubicBezTo>
                    <a:cubicBezTo>
                      <a:pt x="130" y="259"/>
                      <a:pt x="208" y="257"/>
                      <a:pt x="287" y="252"/>
                    </a:cubicBezTo>
                    <a:cubicBezTo>
                      <a:pt x="370" y="247"/>
                      <a:pt x="452" y="244"/>
                      <a:pt x="533" y="244"/>
                    </a:cubicBezTo>
                    <a:cubicBezTo>
                      <a:pt x="1428" y="244"/>
                      <a:pt x="2215" y="562"/>
                      <a:pt x="2910" y="1150"/>
                    </a:cubicBezTo>
                    <a:cubicBezTo>
                      <a:pt x="3940" y="2022"/>
                      <a:pt x="3846" y="3728"/>
                      <a:pt x="2875" y="4347"/>
                    </a:cubicBezTo>
                    <a:cubicBezTo>
                      <a:pt x="2772" y="4412"/>
                      <a:pt x="2702" y="4532"/>
                      <a:pt x="2596" y="4650"/>
                    </a:cubicBezTo>
                    <a:cubicBezTo>
                      <a:pt x="2654" y="4657"/>
                      <a:pt x="2707" y="4661"/>
                      <a:pt x="2755" y="4661"/>
                    </a:cubicBezTo>
                    <a:cubicBezTo>
                      <a:pt x="2973" y="4661"/>
                      <a:pt x="3113" y="4579"/>
                      <a:pt x="3317" y="4369"/>
                    </a:cubicBezTo>
                    <a:cubicBezTo>
                      <a:pt x="4150" y="3518"/>
                      <a:pt x="4245" y="2041"/>
                      <a:pt x="3533" y="1050"/>
                    </a:cubicBezTo>
                    <a:cubicBezTo>
                      <a:pt x="2945" y="229"/>
                      <a:pt x="2143" y="1"/>
                      <a:pt x="1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8" name="Google Shape;9618;p46"/>
              <p:cNvSpPr/>
              <p:nvPr/>
            </p:nvSpPr>
            <p:spPr>
              <a:xfrm>
                <a:off x="6367492" y="2663297"/>
                <a:ext cx="841093" cy="374103"/>
              </a:xfrm>
              <a:custGeom>
                <a:avLst/>
                <a:gdLst/>
                <a:ahLst/>
                <a:cxnLst/>
                <a:rect l="l" t="t" r="r" b="b"/>
                <a:pathLst>
                  <a:path w="20700" h="9207" extrusionOk="0">
                    <a:moveTo>
                      <a:pt x="2787" y="0"/>
                    </a:moveTo>
                    <a:cubicBezTo>
                      <a:pt x="2006" y="0"/>
                      <a:pt x="1241" y="127"/>
                      <a:pt x="537" y="357"/>
                    </a:cubicBezTo>
                    <a:cubicBezTo>
                      <a:pt x="1" y="533"/>
                      <a:pt x="6" y="542"/>
                      <a:pt x="47" y="1087"/>
                    </a:cubicBezTo>
                    <a:cubicBezTo>
                      <a:pt x="57" y="1209"/>
                      <a:pt x="48" y="1333"/>
                      <a:pt x="48" y="1480"/>
                    </a:cubicBezTo>
                    <a:cubicBezTo>
                      <a:pt x="461" y="1299"/>
                      <a:pt x="821" y="1101"/>
                      <a:pt x="1202" y="981"/>
                    </a:cubicBezTo>
                    <a:cubicBezTo>
                      <a:pt x="1853" y="775"/>
                      <a:pt x="2486" y="668"/>
                      <a:pt x="3091" y="668"/>
                    </a:cubicBezTo>
                    <a:cubicBezTo>
                      <a:pt x="4522" y="668"/>
                      <a:pt x="5802" y="1268"/>
                      <a:pt x="6822" y="2585"/>
                    </a:cubicBezTo>
                    <a:cubicBezTo>
                      <a:pt x="7196" y="3067"/>
                      <a:pt x="7542" y="3571"/>
                      <a:pt x="7925" y="4048"/>
                    </a:cubicBezTo>
                    <a:cubicBezTo>
                      <a:pt x="8363" y="4592"/>
                      <a:pt x="8820" y="5124"/>
                      <a:pt x="9282" y="5650"/>
                    </a:cubicBezTo>
                    <a:cubicBezTo>
                      <a:pt x="9709" y="6131"/>
                      <a:pt x="10186" y="6570"/>
                      <a:pt x="10581" y="7075"/>
                    </a:cubicBezTo>
                    <a:cubicBezTo>
                      <a:pt x="11597" y="8375"/>
                      <a:pt x="12962" y="8970"/>
                      <a:pt x="14553" y="9158"/>
                    </a:cubicBezTo>
                    <a:cubicBezTo>
                      <a:pt x="14832" y="9191"/>
                      <a:pt x="15103" y="9207"/>
                      <a:pt x="15369" y="9207"/>
                    </a:cubicBezTo>
                    <a:cubicBezTo>
                      <a:pt x="17459" y="9207"/>
                      <a:pt x="19161" y="8216"/>
                      <a:pt x="20699" y="6704"/>
                    </a:cubicBezTo>
                    <a:cubicBezTo>
                      <a:pt x="20041" y="6216"/>
                      <a:pt x="19419" y="5660"/>
                      <a:pt x="18714" y="5243"/>
                    </a:cubicBezTo>
                    <a:cubicBezTo>
                      <a:pt x="17612" y="4591"/>
                      <a:pt x="16492" y="4286"/>
                      <a:pt x="15363" y="4286"/>
                    </a:cubicBezTo>
                    <a:cubicBezTo>
                      <a:pt x="14291" y="4286"/>
                      <a:pt x="13210" y="4562"/>
                      <a:pt x="12129" y="5080"/>
                    </a:cubicBezTo>
                    <a:cubicBezTo>
                      <a:pt x="11658" y="5305"/>
                      <a:pt x="11258" y="5638"/>
                      <a:pt x="10945" y="6109"/>
                    </a:cubicBezTo>
                    <a:cubicBezTo>
                      <a:pt x="11099" y="6265"/>
                      <a:pt x="11248" y="6417"/>
                      <a:pt x="11379" y="6549"/>
                    </a:cubicBezTo>
                    <a:cubicBezTo>
                      <a:pt x="11434" y="6537"/>
                      <a:pt x="11446" y="6538"/>
                      <a:pt x="11454" y="6532"/>
                    </a:cubicBezTo>
                    <a:cubicBezTo>
                      <a:pt x="11595" y="6418"/>
                      <a:pt x="11730" y="6298"/>
                      <a:pt x="11875" y="6191"/>
                    </a:cubicBezTo>
                    <a:cubicBezTo>
                      <a:pt x="12852" y="5466"/>
                      <a:pt x="13909" y="5058"/>
                      <a:pt x="15024" y="5058"/>
                    </a:cubicBezTo>
                    <a:cubicBezTo>
                      <a:pt x="15511" y="5058"/>
                      <a:pt x="16009" y="5136"/>
                      <a:pt x="16516" y="5300"/>
                    </a:cubicBezTo>
                    <a:cubicBezTo>
                      <a:pt x="17425" y="5594"/>
                      <a:pt x="18247" y="6160"/>
                      <a:pt x="19104" y="6611"/>
                    </a:cubicBezTo>
                    <a:cubicBezTo>
                      <a:pt x="19286" y="6708"/>
                      <a:pt x="19228" y="6831"/>
                      <a:pt x="19078" y="6915"/>
                    </a:cubicBezTo>
                    <a:cubicBezTo>
                      <a:pt x="18408" y="7291"/>
                      <a:pt x="17764" y="7726"/>
                      <a:pt x="17061" y="8025"/>
                    </a:cubicBezTo>
                    <a:cubicBezTo>
                      <a:pt x="16382" y="8312"/>
                      <a:pt x="15715" y="8450"/>
                      <a:pt x="15063" y="8450"/>
                    </a:cubicBezTo>
                    <a:cubicBezTo>
                      <a:pt x="13992" y="8450"/>
                      <a:pt x="12962" y="8078"/>
                      <a:pt x="11991" y="7389"/>
                    </a:cubicBezTo>
                    <a:cubicBezTo>
                      <a:pt x="11436" y="6996"/>
                      <a:pt x="10972" y="6465"/>
                      <a:pt x="10496" y="5969"/>
                    </a:cubicBezTo>
                    <a:cubicBezTo>
                      <a:pt x="9669" y="5106"/>
                      <a:pt x="9053" y="4089"/>
                      <a:pt x="8414" y="3086"/>
                    </a:cubicBezTo>
                    <a:cubicBezTo>
                      <a:pt x="7016" y="885"/>
                      <a:pt x="4850" y="0"/>
                      <a:pt x="2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9" name="Google Shape;9619;p46"/>
              <p:cNvSpPr/>
              <p:nvPr/>
            </p:nvSpPr>
            <p:spPr>
              <a:xfrm>
                <a:off x="5554045" y="2663256"/>
                <a:ext cx="460691" cy="548864"/>
              </a:xfrm>
              <a:custGeom>
                <a:avLst/>
                <a:gdLst/>
                <a:ahLst/>
                <a:cxnLst/>
                <a:rect l="l" t="t" r="r" b="b"/>
                <a:pathLst>
                  <a:path w="11338" h="13508" extrusionOk="0">
                    <a:moveTo>
                      <a:pt x="8454" y="0"/>
                    </a:moveTo>
                    <a:cubicBezTo>
                      <a:pt x="6394" y="0"/>
                      <a:pt x="4203" y="881"/>
                      <a:pt x="2795" y="3120"/>
                    </a:cubicBezTo>
                    <a:cubicBezTo>
                      <a:pt x="2155" y="4136"/>
                      <a:pt x="1509" y="5144"/>
                      <a:pt x="691" y="6029"/>
                    </a:cubicBezTo>
                    <a:cubicBezTo>
                      <a:pt x="470" y="6268"/>
                      <a:pt x="247" y="6506"/>
                      <a:pt x="0" y="6771"/>
                    </a:cubicBezTo>
                    <a:cubicBezTo>
                      <a:pt x="1249" y="7924"/>
                      <a:pt x="2109" y="9348"/>
                      <a:pt x="3038" y="10729"/>
                    </a:cubicBezTo>
                    <a:cubicBezTo>
                      <a:pt x="3980" y="12131"/>
                      <a:pt x="5326" y="12990"/>
                      <a:pt x="6984" y="13344"/>
                    </a:cubicBezTo>
                    <a:cubicBezTo>
                      <a:pt x="7492" y="13453"/>
                      <a:pt x="7996" y="13508"/>
                      <a:pt x="8496" y="13508"/>
                    </a:cubicBezTo>
                    <a:cubicBezTo>
                      <a:pt x="9338" y="13508"/>
                      <a:pt x="10168" y="13352"/>
                      <a:pt x="10983" y="13034"/>
                    </a:cubicBezTo>
                    <a:cubicBezTo>
                      <a:pt x="11087" y="12993"/>
                      <a:pt x="11228" y="12869"/>
                      <a:pt x="11230" y="12781"/>
                    </a:cubicBezTo>
                    <a:cubicBezTo>
                      <a:pt x="11238" y="12530"/>
                      <a:pt x="11180" y="12280"/>
                      <a:pt x="11144" y="12003"/>
                    </a:cubicBezTo>
                    <a:cubicBezTo>
                      <a:pt x="11054" y="12056"/>
                      <a:pt x="10987" y="12095"/>
                      <a:pt x="10920" y="12134"/>
                    </a:cubicBezTo>
                    <a:cubicBezTo>
                      <a:pt x="10080" y="12623"/>
                      <a:pt x="9183" y="12861"/>
                      <a:pt x="8305" y="12861"/>
                    </a:cubicBezTo>
                    <a:cubicBezTo>
                      <a:pt x="6853" y="12861"/>
                      <a:pt x="5452" y="12210"/>
                      <a:pt x="4447" y="10965"/>
                    </a:cubicBezTo>
                    <a:cubicBezTo>
                      <a:pt x="4013" y="10429"/>
                      <a:pt x="3606" y="9871"/>
                      <a:pt x="3204" y="9311"/>
                    </a:cubicBezTo>
                    <a:cubicBezTo>
                      <a:pt x="2567" y="8419"/>
                      <a:pt x="1820" y="7640"/>
                      <a:pt x="915" y="7015"/>
                    </a:cubicBezTo>
                    <a:cubicBezTo>
                      <a:pt x="628" y="6818"/>
                      <a:pt x="631" y="6690"/>
                      <a:pt x="926" y="6486"/>
                    </a:cubicBezTo>
                    <a:cubicBezTo>
                      <a:pt x="1810" y="5873"/>
                      <a:pt x="2542" y="5113"/>
                      <a:pt x="3172" y="4244"/>
                    </a:cubicBezTo>
                    <a:cubicBezTo>
                      <a:pt x="3657" y="3576"/>
                      <a:pt x="4139" y="2902"/>
                      <a:pt x="4675" y="2276"/>
                    </a:cubicBezTo>
                    <a:cubicBezTo>
                      <a:pt x="5576" y="1225"/>
                      <a:pt x="6728" y="675"/>
                      <a:pt x="8109" y="675"/>
                    </a:cubicBezTo>
                    <a:cubicBezTo>
                      <a:pt x="8150" y="675"/>
                      <a:pt x="8192" y="675"/>
                      <a:pt x="8234" y="676"/>
                    </a:cubicBezTo>
                    <a:cubicBezTo>
                      <a:pt x="9221" y="699"/>
                      <a:pt x="10163" y="914"/>
                      <a:pt x="11019" y="1432"/>
                    </a:cubicBezTo>
                    <a:cubicBezTo>
                      <a:pt x="11060" y="1457"/>
                      <a:pt x="11113" y="1462"/>
                      <a:pt x="11187" y="1486"/>
                    </a:cubicBezTo>
                    <a:cubicBezTo>
                      <a:pt x="11187" y="1321"/>
                      <a:pt x="11151" y="1172"/>
                      <a:pt x="11193" y="1052"/>
                    </a:cubicBezTo>
                    <a:cubicBezTo>
                      <a:pt x="11338" y="646"/>
                      <a:pt x="11137" y="507"/>
                      <a:pt x="10788" y="387"/>
                    </a:cubicBezTo>
                    <a:cubicBezTo>
                      <a:pt x="10069" y="139"/>
                      <a:pt x="9272" y="0"/>
                      <a:pt x="84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0" name="Google Shape;9620;p46"/>
              <p:cNvSpPr/>
              <p:nvPr/>
            </p:nvSpPr>
            <p:spPr>
              <a:xfrm>
                <a:off x="5169731" y="2837656"/>
                <a:ext cx="396086" cy="200278"/>
              </a:xfrm>
              <a:custGeom>
                <a:avLst/>
                <a:gdLst/>
                <a:ahLst/>
                <a:cxnLst/>
                <a:rect l="l" t="t" r="r" b="b"/>
                <a:pathLst>
                  <a:path w="9748" h="4929" extrusionOk="0">
                    <a:moveTo>
                      <a:pt x="5325" y="1"/>
                    </a:moveTo>
                    <a:cubicBezTo>
                      <a:pt x="3312" y="1"/>
                      <a:pt x="1541" y="960"/>
                      <a:pt x="0" y="2504"/>
                    </a:cubicBezTo>
                    <a:cubicBezTo>
                      <a:pt x="515" y="2896"/>
                      <a:pt x="1016" y="3301"/>
                      <a:pt x="1541" y="3672"/>
                    </a:cubicBezTo>
                    <a:cubicBezTo>
                      <a:pt x="2761" y="4533"/>
                      <a:pt x="4013" y="4928"/>
                      <a:pt x="5290" y="4928"/>
                    </a:cubicBezTo>
                    <a:cubicBezTo>
                      <a:pt x="6377" y="4928"/>
                      <a:pt x="7483" y="4641"/>
                      <a:pt x="8601" y="4111"/>
                    </a:cubicBezTo>
                    <a:cubicBezTo>
                      <a:pt x="9059" y="3893"/>
                      <a:pt x="9448" y="3564"/>
                      <a:pt x="9707" y="3147"/>
                    </a:cubicBezTo>
                    <a:cubicBezTo>
                      <a:pt x="9551" y="2965"/>
                      <a:pt x="9414" y="2805"/>
                      <a:pt x="9272" y="2640"/>
                    </a:cubicBezTo>
                    <a:cubicBezTo>
                      <a:pt x="9125" y="2763"/>
                      <a:pt x="9019" y="2862"/>
                      <a:pt x="8902" y="2951"/>
                    </a:cubicBezTo>
                    <a:cubicBezTo>
                      <a:pt x="7886" y="3731"/>
                      <a:pt x="6797" y="4149"/>
                      <a:pt x="5644" y="4149"/>
                    </a:cubicBezTo>
                    <a:cubicBezTo>
                      <a:pt x="5066" y="4149"/>
                      <a:pt x="4471" y="4044"/>
                      <a:pt x="3861" y="3827"/>
                    </a:cubicBezTo>
                    <a:cubicBezTo>
                      <a:pt x="3211" y="3594"/>
                      <a:pt x="2629" y="3170"/>
                      <a:pt x="2017" y="2831"/>
                    </a:cubicBezTo>
                    <a:cubicBezTo>
                      <a:pt x="1826" y="2725"/>
                      <a:pt x="1638" y="2615"/>
                      <a:pt x="1423" y="2493"/>
                    </a:cubicBezTo>
                    <a:cubicBezTo>
                      <a:pt x="1508" y="2401"/>
                      <a:pt x="1545" y="2340"/>
                      <a:pt x="1595" y="2309"/>
                    </a:cubicBezTo>
                    <a:cubicBezTo>
                      <a:pt x="1983" y="2077"/>
                      <a:pt x="2384" y="1866"/>
                      <a:pt x="2760" y="1618"/>
                    </a:cubicBezTo>
                    <a:cubicBezTo>
                      <a:pt x="3642" y="1037"/>
                      <a:pt x="4619" y="789"/>
                      <a:pt x="5562" y="789"/>
                    </a:cubicBezTo>
                    <a:cubicBezTo>
                      <a:pt x="6971" y="789"/>
                      <a:pt x="8305" y="1343"/>
                      <a:pt x="9136" y="2173"/>
                    </a:cubicBezTo>
                    <a:cubicBezTo>
                      <a:pt x="9172" y="2209"/>
                      <a:pt x="9224" y="2232"/>
                      <a:pt x="9242" y="2243"/>
                    </a:cubicBezTo>
                    <a:cubicBezTo>
                      <a:pt x="9426" y="2091"/>
                      <a:pt x="9588" y="1957"/>
                      <a:pt x="9747" y="1824"/>
                    </a:cubicBezTo>
                    <a:cubicBezTo>
                      <a:pt x="9403" y="1315"/>
                      <a:pt x="8979" y="975"/>
                      <a:pt x="8482" y="745"/>
                    </a:cubicBezTo>
                    <a:cubicBezTo>
                      <a:pt x="7370" y="234"/>
                      <a:pt x="6318" y="1"/>
                      <a:pt x="5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1" name="Google Shape;9621;p46"/>
              <p:cNvSpPr/>
              <p:nvPr/>
            </p:nvSpPr>
            <p:spPr>
              <a:xfrm>
                <a:off x="6367248" y="2950781"/>
                <a:ext cx="431111" cy="261267"/>
              </a:xfrm>
              <a:custGeom>
                <a:avLst/>
                <a:gdLst/>
                <a:ahLst/>
                <a:cxnLst/>
                <a:rect l="l" t="t" r="r" b="b"/>
                <a:pathLst>
                  <a:path w="10610" h="6430" extrusionOk="0">
                    <a:moveTo>
                      <a:pt x="10291" y="0"/>
                    </a:moveTo>
                    <a:cubicBezTo>
                      <a:pt x="9716" y="313"/>
                      <a:pt x="8895" y="1081"/>
                      <a:pt x="8313" y="1858"/>
                    </a:cubicBezTo>
                    <a:cubicBezTo>
                      <a:pt x="7838" y="2490"/>
                      <a:pt x="7371" y="3129"/>
                      <a:pt x="6897" y="3763"/>
                    </a:cubicBezTo>
                    <a:cubicBezTo>
                      <a:pt x="5809" y="5220"/>
                      <a:pt x="4433" y="5767"/>
                      <a:pt x="3073" y="5767"/>
                    </a:cubicBezTo>
                    <a:cubicBezTo>
                      <a:pt x="2223" y="5767"/>
                      <a:pt x="1378" y="5553"/>
                      <a:pt x="615" y="5215"/>
                    </a:cubicBezTo>
                    <a:cubicBezTo>
                      <a:pt x="434" y="5134"/>
                      <a:pt x="264" y="5032"/>
                      <a:pt x="52" y="4921"/>
                    </a:cubicBezTo>
                    <a:lnTo>
                      <a:pt x="52" y="4921"/>
                    </a:lnTo>
                    <a:cubicBezTo>
                      <a:pt x="52" y="5103"/>
                      <a:pt x="64" y="5238"/>
                      <a:pt x="51" y="5372"/>
                    </a:cubicBezTo>
                    <a:cubicBezTo>
                      <a:pt x="5" y="5876"/>
                      <a:pt x="1" y="5882"/>
                      <a:pt x="476" y="6046"/>
                    </a:cubicBezTo>
                    <a:cubicBezTo>
                      <a:pt x="1190" y="6292"/>
                      <a:pt x="1981" y="6430"/>
                      <a:pt x="2793" y="6430"/>
                    </a:cubicBezTo>
                    <a:cubicBezTo>
                      <a:pt x="4867" y="6430"/>
                      <a:pt x="7079" y="5531"/>
                      <a:pt x="8491" y="3237"/>
                    </a:cubicBezTo>
                    <a:cubicBezTo>
                      <a:pt x="9098" y="2252"/>
                      <a:pt x="9732" y="1292"/>
                      <a:pt x="10515" y="437"/>
                    </a:cubicBezTo>
                    <a:cubicBezTo>
                      <a:pt x="10543" y="404"/>
                      <a:pt x="10562" y="363"/>
                      <a:pt x="10609" y="287"/>
                    </a:cubicBezTo>
                    <a:cubicBezTo>
                      <a:pt x="10501" y="189"/>
                      <a:pt x="10393" y="93"/>
                      <a:pt x="10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2" name="Google Shape;9622;p46"/>
              <p:cNvSpPr/>
              <p:nvPr/>
            </p:nvSpPr>
            <p:spPr>
              <a:xfrm>
                <a:off x="4866644" y="2902264"/>
                <a:ext cx="189388" cy="71635"/>
              </a:xfrm>
              <a:custGeom>
                <a:avLst/>
                <a:gdLst/>
                <a:ahLst/>
                <a:cxnLst/>
                <a:rect l="l" t="t" r="r" b="b"/>
                <a:pathLst>
                  <a:path w="4661" h="1763" extrusionOk="0">
                    <a:moveTo>
                      <a:pt x="2777" y="1"/>
                    </a:moveTo>
                    <a:cubicBezTo>
                      <a:pt x="2461" y="1"/>
                      <a:pt x="2139" y="61"/>
                      <a:pt x="1820" y="183"/>
                    </a:cubicBezTo>
                    <a:cubicBezTo>
                      <a:pt x="1171" y="431"/>
                      <a:pt x="520" y="674"/>
                      <a:pt x="0" y="870"/>
                    </a:cubicBezTo>
                    <a:cubicBezTo>
                      <a:pt x="576" y="1087"/>
                      <a:pt x="1277" y="1363"/>
                      <a:pt x="1986" y="1617"/>
                    </a:cubicBezTo>
                    <a:cubicBezTo>
                      <a:pt x="2264" y="1716"/>
                      <a:pt x="2530" y="1762"/>
                      <a:pt x="2786" y="1762"/>
                    </a:cubicBezTo>
                    <a:cubicBezTo>
                      <a:pt x="3456" y="1762"/>
                      <a:pt x="4051" y="1447"/>
                      <a:pt x="4602" y="970"/>
                    </a:cubicBezTo>
                    <a:cubicBezTo>
                      <a:pt x="4637" y="940"/>
                      <a:pt x="4644" y="878"/>
                      <a:pt x="4661" y="841"/>
                    </a:cubicBezTo>
                    <a:cubicBezTo>
                      <a:pt x="4124" y="286"/>
                      <a:pt x="3465" y="1"/>
                      <a:pt x="27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3" name="Google Shape;9623;p46"/>
              <p:cNvSpPr/>
              <p:nvPr/>
            </p:nvSpPr>
            <p:spPr>
              <a:xfrm>
                <a:off x="7321816" y="2901898"/>
                <a:ext cx="191095" cy="71229"/>
              </a:xfrm>
              <a:custGeom>
                <a:avLst/>
                <a:gdLst/>
                <a:ahLst/>
                <a:cxnLst/>
                <a:rect l="l" t="t" r="r" b="b"/>
                <a:pathLst>
                  <a:path w="4703" h="1753" extrusionOk="0">
                    <a:moveTo>
                      <a:pt x="1931" y="1"/>
                    </a:moveTo>
                    <a:cubicBezTo>
                      <a:pt x="1204" y="1"/>
                      <a:pt x="400" y="351"/>
                      <a:pt x="0" y="882"/>
                    </a:cubicBezTo>
                    <a:cubicBezTo>
                      <a:pt x="411" y="1422"/>
                      <a:pt x="1184" y="1753"/>
                      <a:pt x="1926" y="1753"/>
                    </a:cubicBezTo>
                    <a:cubicBezTo>
                      <a:pt x="2180" y="1753"/>
                      <a:pt x="2432" y="1714"/>
                      <a:pt x="2663" y="1631"/>
                    </a:cubicBezTo>
                    <a:cubicBezTo>
                      <a:pt x="3373" y="1377"/>
                      <a:pt x="4074" y="1101"/>
                      <a:pt x="4702" y="863"/>
                    </a:cubicBezTo>
                    <a:cubicBezTo>
                      <a:pt x="4363" y="755"/>
                      <a:pt x="3933" y="629"/>
                      <a:pt x="3506" y="480"/>
                    </a:cubicBezTo>
                    <a:cubicBezTo>
                      <a:pt x="3166" y="360"/>
                      <a:pt x="2843" y="190"/>
                      <a:pt x="2499" y="83"/>
                    </a:cubicBezTo>
                    <a:cubicBezTo>
                      <a:pt x="2322" y="27"/>
                      <a:pt x="2129" y="1"/>
                      <a:pt x="19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4" name="Google Shape;9624;p46"/>
              <p:cNvSpPr/>
              <p:nvPr/>
            </p:nvSpPr>
            <p:spPr>
              <a:xfrm>
                <a:off x="6273262" y="2782191"/>
                <a:ext cx="128074" cy="119297"/>
              </a:xfrm>
              <a:custGeom>
                <a:avLst/>
                <a:gdLst/>
                <a:ahLst/>
                <a:cxnLst/>
                <a:rect l="l" t="t" r="r" b="b"/>
                <a:pathLst>
                  <a:path w="3152" h="2936" extrusionOk="0">
                    <a:moveTo>
                      <a:pt x="145" y="1"/>
                    </a:moveTo>
                    <a:lnTo>
                      <a:pt x="145" y="1"/>
                    </a:lnTo>
                    <a:cubicBezTo>
                      <a:pt x="0" y="1497"/>
                      <a:pt x="1455" y="2936"/>
                      <a:pt x="3041" y="2936"/>
                    </a:cubicBezTo>
                    <a:cubicBezTo>
                      <a:pt x="3077" y="2936"/>
                      <a:pt x="3114" y="2935"/>
                      <a:pt x="3151" y="2933"/>
                    </a:cubicBezTo>
                    <a:cubicBezTo>
                      <a:pt x="1951" y="2332"/>
                      <a:pt x="699" y="1766"/>
                      <a:pt x="929" y="42"/>
                    </a:cubicBezTo>
                    <a:cubicBezTo>
                      <a:pt x="673" y="29"/>
                      <a:pt x="418" y="15"/>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5" name="Google Shape;9625;p46"/>
              <p:cNvSpPr/>
              <p:nvPr/>
            </p:nvSpPr>
            <p:spPr>
              <a:xfrm>
                <a:off x="5980293" y="2782151"/>
                <a:ext cx="119703" cy="120313"/>
              </a:xfrm>
              <a:custGeom>
                <a:avLst/>
                <a:gdLst/>
                <a:ahLst/>
                <a:cxnLst/>
                <a:rect l="l" t="t" r="r" b="b"/>
                <a:pathLst>
                  <a:path w="2946" h="2961" extrusionOk="0">
                    <a:moveTo>
                      <a:pt x="2946" y="1"/>
                    </a:moveTo>
                    <a:lnTo>
                      <a:pt x="2946" y="1"/>
                    </a:lnTo>
                    <a:cubicBezTo>
                      <a:pt x="2644" y="16"/>
                      <a:pt x="2390" y="30"/>
                      <a:pt x="2107" y="44"/>
                    </a:cubicBezTo>
                    <a:cubicBezTo>
                      <a:pt x="2283" y="761"/>
                      <a:pt x="2104" y="1402"/>
                      <a:pt x="1570" y="1863"/>
                    </a:cubicBezTo>
                    <a:cubicBezTo>
                      <a:pt x="1069" y="2296"/>
                      <a:pt x="481" y="2630"/>
                      <a:pt x="1" y="2960"/>
                    </a:cubicBezTo>
                    <a:cubicBezTo>
                      <a:pt x="630" y="2790"/>
                      <a:pt x="1378" y="2632"/>
                      <a:pt x="1994" y="2175"/>
                    </a:cubicBezTo>
                    <a:cubicBezTo>
                      <a:pt x="2716" y="1640"/>
                      <a:pt x="2902" y="853"/>
                      <a:pt x="29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6" name="Google Shape;9626;p46"/>
              <p:cNvSpPr/>
              <p:nvPr/>
            </p:nvSpPr>
            <p:spPr>
              <a:xfrm>
                <a:off x="5977570" y="2969391"/>
                <a:ext cx="122791" cy="123604"/>
              </a:xfrm>
              <a:custGeom>
                <a:avLst/>
                <a:gdLst/>
                <a:ahLst/>
                <a:cxnLst/>
                <a:rect l="l" t="t" r="r" b="b"/>
                <a:pathLst>
                  <a:path w="3022" h="3042" extrusionOk="0">
                    <a:moveTo>
                      <a:pt x="12" y="1"/>
                    </a:moveTo>
                    <a:cubicBezTo>
                      <a:pt x="9" y="15"/>
                      <a:pt x="5" y="28"/>
                      <a:pt x="1" y="39"/>
                    </a:cubicBezTo>
                    <a:cubicBezTo>
                      <a:pt x="547" y="413"/>
                      <a:pt x="1130" y="745"/>
                      <a:pt x="1629" y="1172"/>
                    </a:cubicBezTo>
                    <a:cubicBezTo>
                      <a:pt x="2176" y="1640"/>
                      <a:pt x="2341" y="2295"/>
                      <a:pt x="2183" y="3002"/>
                    </a:cubicBezTo>
                    <a:cubicBezTo>
                      <a:pt x="2479" y="3016"/>
                      <a:pt x="2732" y="3027"/>
                      <a:pt x="3022" y="3042"/>
                    </a:cubicBezTo>
                    <a:cubicBezTo>
                      <a:pt x="2948" y="2131"/>
                      <a:pt x="2770" y="1276"/>
                      <a:pt x="1937" y="802"/>
                    </a:cubicBezTo>
                    <a:cubicBezTo>
                      <a:pt x="1337" y="463"/>
                      <a:pt x="657" y="26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7" name="Google Shape;9627;p46"/>
              <p:cNvSpPr/>
              <p:nvPr/>
            </p:nvSpPr>
            <p:spPr>
              <a:xfrm>
                <a:off x="6272977" y="2972886"/>
                <a:ext cx="124742" cy="120150"/>
              </a:xfrm>
              <a:custGeom>
                <a:avLst/>
                <a:gdLst/>
                <a:ahLst/>
                <a:cxnLst/>
                <a:rect l="l" t="t" r="r" b="b"/>
                <a:pathLst>
                  <a:path w="3070" h="2957" extrusionOk="0">
                    <a:moveTo>
                      <a:pt x="3069" y="1"/>
                    </a:moveTo>
                    <a:cubicBezTo>
                      <a:pt x="2441" y="162"/>
                      <a:pt x="1718" y="346"/>
                      <a:pt x="1089" y="765"/>
                    </a:cubicBezTo>
                    <a:cubicBezTo>
                      <a:pt x="467" y="1181"/>
                      <a:pt x="1" y="2340"/>
                      <a:pt x="181" y="2957"/>
                    </a:cubicBezTo>
                    <a:cubicBezTo>
                      <a:pt x="429" y="2942"/>
                      <a:pt x="675" y="2930"/>
                      <a:pt x="963" y="2915"/>
                    </a:cubicBezTo>
                    <a:cubicBezTo>
                      <a:pt x="781" y="2176"/>
                      <a:pt x="978" y="1539"/>
                      <a:pt x="1516" y="1075"/>
                    </a:cubicBezTo>
                    <a:cubicBezTo>
                      <a:pt x="2012" y="650"/>
                      <a:pt x="2592" y="325"/>
                      <a:pt x="3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628" name="Google Shape;9628;p46"/>
            <p:cNvSpPr/>
            <p:nvPr/>
          </p:nvSpPr>
          <p:spPr>
            <a:xfrm>
              <a:off x="7002719" y="2899420"/>
              <a:ext cx="79843" cy="76795"/>
            </a:xfrm>
            <a:custGeom>
              <a:avLst/>
              <a:gdLst/>
              <a:ahLst/>
              <a:cxnLst/>
              <a:rect l="l" t="t" r="r" b="b"/>
              <a:pathLst>
                <a:path w="1965" h="1890" extrusionOk="0">
                  <a:moveTo>
                    <a:pt x="1531" y="0"/>
                  </a:moveTo>
                  <a:cubicBezTo>
                    <a:pt x="1501" y="0"/>
                    <a:pt x="1474" y="6"/>
                    <a:pt x="1451" y="19"/>
                  </a:cubicBezTo>
                  <a:cubicBezTo>
                    <a:pt x="963" y="288"/>
                    <a:pt x="507" y="608"/>
                    <a:pt x="1" y="934"/>
                  </a:cubicBezTo>
                  <a:cubicBezTo>
                    <a:pt x="452" y="1238"/>
                    <a:pt x="850" y="1497"/>
                    <a:pt x="1237" y="1769"/>
                  </a:cubicBezTo>
                  <a:cubicBezTo>
                    <a:pt x="1347" y="1847"/>
                    <a:pt x="1451" y="1889"/>
                    <a:pt x="1554" y="1889"/>
                  </a:cubicBezTo>
                  <a:cubicBezTo>
                    <a:pt x="1688" y="1889"/>
                    <a:pt x="1820" y="1818"/>
                    <a:pt x="1964" y="1661"/>
                  </a:cubicBezTo>
                  <a:cubicBezTo>
                    <a:pt x="1726" y="1492"/>
                    <a:pt x="1510" y="1329"/>
                    <a:pt x="1287" y="1182"/>
                  </a:cubicBezTo>
                  <a:cubicBezTo>
                    <a:pt x="1008" y="999"/>
                    <a:pt x="1010" y="882"/>
                    <a:pt x="1294" y="695"/>
                  </a:cubicBezTo>
                  <a:cubicBezTo>
                    <a:pt x="1521" y="545"/>
                    <a:pt x="1737" y="376"/>
                    <a:pt x="1958" y="215"/>
                  </a:cubicBezTo>
                  <a:cubicBezTo>
                    <a:pt x="1950" y="178"/>
                    <a:pt x="1941" y="140"/>
                    <a:pt x="1932" y="103"/>
                  </a:cubicBezTo>
                  <a:cubicBezTo>
                    <a:pt x="1802" y="77"/>
                    <a:pt x="1645" y="0"/>
                    <a:pt x="15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9" name="Google Shape;9629;p46"/>
            <p:cNvSpPr/>
            <p:nvPr/>
          </p:nvSpPr>
          <p:spPr>
            <a:xfrm>
              <a:off x="5295330" y="2898932"/>
              <a:ext cx="79558" cy="77324"/>
            </a:xfrm>
            <a:custGeom>
              <a:avLst/>
              <a:gdLst/>
              <a:ahLst/>
              <a:cxnLst/>
              <a:rect l="l" t="t" r="r" b="b"/>
              <a:pathLst>
                <a:path w="1958" h="1903" extrusionOk="0">
                  <a:moveTo>
                    <a:pt x="415" y="1"/>
                  </a:moveTo>
                  <a:cubicBezTo>
                    <a:pt x="274" y="1"/>
                    <a:pt x="143" y="83"/>
                    <a:pt x="1" y="231"/>
                  </a:cubicBezTo>
                  <a:cubicBezTo>
                    <a:pt x="236" y="398"/>
                    <a:pt x="449" y="561"/>
                    <a:pt x="674" y="708"/>
                  </a:cubicBezTo>
                  <a:cubicBezTo>
                    <a:pt x="958" y="894"/>
                    <a:pt x="958" y="1011"/>
                    <a:pt x="680" y="1195"/>
                  </a:cubicBezTo>
                  <a:cubicBezTo>
                    <a:pt x="450" y="1347"/>
                    <a:pt x="233" y="1514"/>
                    <a:pt x="6" y="1678"/>
                  </a:cubicBezTo>
                  <a:cubicBezTo>
                    <a:pt x="147" y="1833"/>
                    <a:pt x="279" y="1902"/>
                    <a:pt x="411" y="1902"/>
                  </a:cubicBezTo>
                  <a:cubicBezTo>
                    <a:pt x="515" y="1902"/>
                    <a:pt x="620" y="1859"/>
                    <a:pt x="731" y="1781"/>
                  </a:cubicBezTo>
                  <a:cubicBezTo>
                    <a:pt x="1119" y="1509"/>
                    <a:pt x="1514" y="1250"/>
                    <a:pt x="1957" y="952"/>
                  </a:cubicBezTo>
                  <a:cubicBezTo>
                    <a:pt x="1508" y="651"/>
                    <a:pt x="1099" y="391"/>
                    <a:pt x="705" y="109"/>
                  </a:cubicBezTo>
                  <a:cubicBezTo>
                    <a:pt x="601" y="35"/>
                    <a:pt x="506" y="1"/>
                    <a:pt x="4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0" name="Google Shape;9630;p46"/>
            <p:cNvSpPr/>
            <p:nvPr/>
          </p:nvSpPr>
          <p:spPr>
            <a:xfrm>
              <a:off x="4595738" y="2766222"/>
              <a:ext cx="304378" cy="133600"/>
            </a:xfrm>
            <a:custGeom>
              <a:avLst/>
              <a:gdLst/>
              <a:ahLst/>
              <a:cxnLst/>
              <a:rect l="l" t="t" r="r" b="b"/>
              <a:pathLst>
                <a:path w="7491" h="3288" extrusionOk="0">
                  <a:moveTo>
                    <a:pt x="2075" y="0"/>
                  </a:moveTo>
                  <a:cubicBezTo>
                    <a:pt x="1645" y="0"/>
                    <a:pt x="1231" y="117"/>
                    <a:pt x="883" y="347"/>
                  </a:cubicBezTo>
                  <a:cubicBezTo>
                    <a:pt x="42" y="907"/>
                    <a:pt x="1" y="2087"/>
                    <a:pt x="853" y="2611"/>
                  </a:cubicBezTo>
                  <a:cubicBezTo>
                    <a:pt x="484" y="1856"/>
                    <a:pt x="599" y="1235"/>
                    <a:pt x="1158" y="761"/>
                  </a:cubicBezTo>
                  <a:cubicBezTo>
                    <a:pt x="1384" y="568"/>
                    <a:pt x="1675" y="470"/>
                    <a:pt x="1980" y="470"/>
                  </a:cubicBezTo>
                  <a:cubicBezTo>
                    <a:pt x="2296" y="470"/>
                    <a:pt x="2628" y="575"/>
                    <a:pt x="2920" y="787"/>
                  </a:cubicBezTo>
                  <a:cubicBezTo>
                    <a:pt x="3138" y="947"/>
                    <a:pt x="3330" y="1142"/>
                    <a:pt x="3519" y="1336"/>
                  </a:cubicBezTo>
                  <a:cubicBezTo>
                    <a:pt x="3888" y="1717"/>
                    <a:pt x="4212" y="2154"/>
                    <a:pt x="4620" y="2487"/>
                  </a:cubicBezTo>
                  <a:cubicBezTo>
                    <a:pt x="4979" y="2780"/>
                    <a:pt x="5406" y="3019"/>
                    <a:pt x="5840" y="3183"/>
                  </a:cubicBezTo>
                  <a:cubicBezTo>
                    <a:pt x="6035" y="3256"/>
                    <a:pt x="6231" y="3288"/>
                    <a:pt x="6429" y="3288"/>
                  </a:cubicBezTo>
                  <a:cubicBezTo>
                    <a:pt x="6781" y="3288"/>
                    <a:pt x="7136" y="3187"/>
                    <a:pt x="7491" y="3038"/>
                  </a:cubicBezTo>
                  <a:cubicBezTo>
                    <a:pt x="7438" y="2994"/>
                    <a:pt x="7423" y="2972"/>
                    <a:pt x="7407" y="2970"/>
                  </a:cubicBezTo>
                  <a:cubicBezTo>
                    <a:pt x="7348" y="2962"/>
                    <a:pt x="7288" y="2951"/>
                    <a:pt x="7229" y="2951"/>
                  </a:cubicBezTo>
                  <a:cubicBezTo>
                    <a:pt x="7221" y="2951"/>
                    <a:pt x="7212" y="2951"/>
                    <a:pt x="7203" y="2952"/>
                  </a:cubicBezTo>
                  <a:cubicBezTo>
                    <a:pt x="7154" y="2954"/>
                    <a:pt x="7106" y="2956"/>
                    <a:pt x="7058" y="2956"/>
                  </a:cubicBezTo>
                  <a:cubicBezTo>
                    <a:pt x="6372" y="2956"/>
                    <a:pt x="5802" y="2656"/>
                    <a:pt x="5303" y="2195"/>
                  </a:cubicBezTo>
                  <a:cubicBezTo>
                    <a:pt x="4996" y="1912"/>
                    <a:pt x="4723" y="1593"/>
                    <a:pt x="4427" y="1299"/>
                  </a:cubicBezTo>
                  <a:cubicBezTo>
                    <a:pt x="4148" y="1021"/>
                    <a:pt x="3885" y="715"/>
                    <a:pt x="3565" y="489"/>
                  </a:cubicBezTo>
                  <a:cubicBezTo>
                    <a:pt x="3105" y="162"/>
                    <a:pt x="2580" y="0"/>
                    <a:pt x="20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1" name="Google Shape;9631;p46"/>
            <p:cNvSpPr/>
            <p:nvPr/>
          </p:nvSpPr>
          <p:spPr>
            <a:xfrm>
              <a:off x="7476590" y="2766507"/>
              <a:ext cx="299055" cy="132543"/>
            </a:xfrm>
            <a:custGeom>
              <a:avLst/>
              <a:gdLst/>
              <a:ahLst/>
              <a:cxnLst/>
              <a:rect l="l" t="t" r="r" b="b"/>
              <a:pathLst>
                <a:path w="7360" h="3262" extrusionOk="0">
                  <a:moveTo>
                    <a:pt x="5426" y="0"/>
                  </a:moveTo>
                  <a:cubicBezTo>
                    <a:pt x="4767" y="0"/>
                    <a:pt x="4180" y="251"/>
                    <a:pt x="3664" y="706"/>
                  </a:cubicBezTo>
                  <a:cubicBezTo>
                    <a:pt x="3375" y="959"/>
                    <a:pt x="3137" y="1266"/>
                    <a:pt x="2877" y="1549"/>
                  </a:cubicBezTo>
                  <a:cubicBezTo>
                    <a:pt x="2188" y="2299"/>
                    <a:pt x="1454" y="2961"/>
                    <a:pt x="372" y="2961"/>
                  </a:cubicBezTo>
                  <a:cubicBezTo>
                    <a:pt x="311" y="2961"/>
                    <a:pt x="248" y="2959"/>
                    <a:pt x="185" y="2955"/>
                  </a:cubicBezTo>
                  <a:cubicBezTo>
                    <a:pt x="183" y="2955"/>
                    <a:pt x="181" y="2955"/>
                    <a:pt x="179" y="2955"/>
                  </a:cubicBezTo>
                  <a:cubicBezTo>
                    <a:pt x="142" y="2955"/>
                    <a:pt x="100" y="2973"/>
                    <a:pt x="1" y="2997"/>
                  </a:cubicBezTo>
                  <a:cubicBezTo>
                    <a:pt x="358" y="3175"/>
                    <a:pt x="734" y="3261"/>
                    <a:pt x="1107" y="3261"/>
                  </a:cubicBezTo>
                  <a:cubicBezTo>
                    <a:pt x="1738" y="3261"/>
                    <a:pt x="2358" y="3014"/>
                    <a:pt x="2857" y="2540"/>
                  </a:cubicBezTo>
                  <a:cubicBezTo>
                    <a:pt x="3273" y="2142"/>
                    <a:pt x="3642" y="1694"/>
                    <a:pt x="4048" y="1285"/>
                  </a:cubicBezTo>
                  <a:cubicBezTo>
                    <a:pt x="4270" y="1062"/>
                    <a:pt x="4504" y="833"/>
                    <a:pt x="4773" y="677"/>
                  </a:cubicBezTo>
                  <a:cubicBezTo>
                    <a:pt x="5023" y="531"/>
                    <a:pt x="5286" y="463"/>
                    <a:pt x="5539" y="463"/>
                  </a:cubicBezTo>
                  <a:cubicBezTo>
                    <a:pt x="6155" y="463"/>
                    <a:pt x="6708" y="870"/>
                    <a:pt x="6847" y="1546"/>
                  </a:cubicBezTo>
                  <a:cubicBezTo>
                    <a:pt x="6915" y="1873"/>
                    <a:pt x="6813" y="2233"/>
                    <a:pt x="6791" y="2529"/>
                  </a:cubicBezTo>
                  <a:cubicBezTo>
                    <a:pt x="7155" y="2318"/>
                    <a:pt x="7359" y="1906"/>
                    <a:pt x="7285" y="1424"/>
                  </a:cubicBezTo>
                  <a:cubicBezTo>
                    <a:pt x="7175" y="697"/>
                    <a:pt x="6649" y="170"/>
                    <a:pt x="5894" y="41"/>
                  </a:cubicBezTo>
                  <a:cubicBezTo>
                    <a:pt x="5734" y="14"/>
                    <a:pt x="5578" y="0"/>
                    <a:pt x="5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632" name="Google Shape;9632;p46"/>
            <p:cNvGrpSpPr/>
            <p:nvPr/>
          </p:nvGrpSpPr>
          <p:grpSpPr>
            <a:xfrm>
              <a:off x="7574598" y="2646231"/>
              <a:ext cx="315313" cy="383173"/>
              <a:chOff x="7574598" y="2646231"/>
              <a:chExt cx="315313" cy="383173"/>
            </a:xfrm>
          </p:grpSpPr>
          <p:sp>
            <p:nvSpPr>
              <p:cNvPr id="9633" name="Google Shape;9633;p46"/>
              <p:cNvSpPr/>
              <p:nvPr/>
            </p:nvSpPr>
            <p:spPr>
              <a:xfrm>
                <a:off x="7574598" y="2926197"/>
                <a:ext cx="168991" cy="103207"/>
              </a:xfrm>
              <a:custGeom>
                <a:avLst/>
                <a:gdLst/>
                <a:ahLst/>
                <a:cxnLst/>
                <a:rect l="l" t="t" r="r" b="b"/>
                <a:pathLst>
                  <a:path w="4159" h="2540" extrusionOk="0">
                    <a:moveTo>
                      <a:pt x="67" y="1"/>
                    </a:moveTo>
                    <a:cubicBezTo>
                      <a:pt x="1" y="740"/>
                      <a:pt x="340" y="1278"/>
                      <a:pt x="972" y="1533"/>
                    </a:cubicBezTo>
                    <a:cubicBezTo>
                      <a:pt x="1175" y="1615"/>
                      <a:pt x="1392" y="1721"/>
                      <a:pt x="1541" y="1876"/>
                    </a:cubicBezTo>
                    <a:cubicBezTo>
                      <a:pt x="2011" y="2365"/>
                      <a:pt x="2536" y="2539"/>
                      <a:pt x="3110" y="2539"/>
                    </a:cubicBezTo>
                    <a:cubicBezTo>
                      <a:pt x="3443" y="2539"/>
                      <a:pt x="3793" y="2481"/>
                      <a:pt x="4158" y="2391"/>
                    </a:cubicBezTo>
                    <a:cubicBezTo>
                      <a:pt x="4073" y="2328"/>
                      <a:pt x="4056" y="2309"/>
                      <a:pt x="4036" y="2304"/>
                    </a:cubicBezTo>
                    <a:cubicBezTo>
                      <a:pt x="3982" y="2290"/>
                      <a:pt x="3926" y="2279"/>
                      <a:pt x="3870" y="2273"/>
                    </a:cubicBezTo>
                    <a:cubicBezTo>
                      <a:pt x="3109" y="2203"/>
                      <a:pt x="2504" y="1849"/>
                      <a:pt x="2012" y="1274"/>
                    </a:cubicBezTo>
                    <a:cubicBezTo>
                      <a:pt x="1763" y="983"/>
                      <a:pt x="1508" y="694"/>
                      <a:pt x="1231" y="431"/>
                    </a:cubicBezTo>
                    <a:cubicBezTo>
                      <a:pt x="910" y="124"/>
                      <a:pt x="501" y="28"/>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4" name="Google Shape;9634;p46"/>
              <p:cNvSpPr/>
              <p:nvPr/>
            </p:nvSpPr>
            <p:spPr>
              <a:xfrm>
                <a:off x="7595321" y="2918396"/>
                <a:ext cx="157898" cy="94877"/>
              </a:xfrm>
              <a:custGeom>
                <a:avLst/>
                <a:gdLst/>
                <a:ahLst/>
                <a:cxnLst/>
                <a:rect l="l" t="t" r="r" b="b"/>
                <a:pathLst>
                  <a:path w="3886" h="2335" extrusionOk="0">
                    <a:moveTo>
                      <a:pt x="319" y="1"/>
                    </a:moveTo>
                    <a:cubicBezTo>
                      <a:pt x="216" y="1"/>
                      <a:pt x="110" y="8"/>
                      <a:pt x="1" y="23"/>
                    </a:cubicBezTo>
                    <a:cubicBezTo>
                      <a:pt x="742" y="189"/>
                      <a:pt x="1155" y="733"/>
                      <a:pt x="1536" y="1315"/>
                    </a:cubicBezTo>
                    <a:cubicBezTo>
                      <a:pt x="1584" y="1390"/>
                      <a:pt x="1656" y="1449"/>
                      <a:pt x="1718" y="1515"/>
                    </a:cubicBezTo>
                    <a:cubicBezTo>
                      <a:pt x="2285" y="2108"/>
                      <a:pt x="3010" y="2303"/>
                      <a:pt x="3800" y="2334"/>
                    </a:cubicBezTo>
                    <a:cubicBezTo>
                      <a:pt x="3829" y="2304"/>
                      <a:pt x="3857" y="2274"/>
                      <a:pt x="3886" y="2247"/>
                    </a:cubicBezTo>
                    <a:cubicBezTo>
                      <a:pt x="3654" y="2048"/>
                      <a:pt x="3453" y="1789"/>
                      <a:pt x="3189" y="1668"/>
                    </a:cubicBezTo>
                    <a:cubicBezTo>
                      <a:pt x="2719" y="1452"/>
                      <a:pt x="2332" y="1177"/>
                      <a:pt x="1981" y="786"/>
                    </a:cubicBezTo>
                    <a:cubicBezTo>
                      <a:pt x="1541" y="295"/>
                      <a:pt x="985" y="1"/>
                      <a:pt x="3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5" name="Google Shape;9635;p46"/>
              <p:cNvSpPr/>
              <p:nvPr/>
            </p:nvSpPr>
            <p:spPr>
              <a:xfrm>
                <a:off x="7799181" y="2646231"/>
                <a:ext cx="80818" cy="177320"/>
              </a:xfrm>
              <a:custGeom>
                <a:avLst/>
                <a:gdLst/>
                <a:ahLst/>
                <a:cxnLst/>
                <a:rect l="l" t="t" r="r" b="b"/>
                <a:pathLst>
                  <a:path w="1989" h="4364" extrusionOk="0">
                    <a:moveTo>
                      <a:pt x="182" y="0"/>
                    </a:moveTo>
                    <a:cubicBezTo>
                      <a:pt x="124" y="0"/>
                      <a:pt x="64" y="3"/>
                      <a:pt x="1" y="9"/>
                    </a:cubicBezTo>
                    <a:cubicBezTo>
                      <a:pt x="741" y="594"/>
                      <a:pt x="861" y="1342"/>
                      <a:pt x="765" y="2113"/>
                    </a:cubicBezTo>
                    <a:cubicBezTo>
                      <a:pt x="704" y="2617"/>
                      <a:pt x="459" y="3097"/>
                      <a:pt x="347" y="3601"/>
                    </a:cubicBezTo>
                    <a:cubicBezTo>
                      <a:pt x="296" y="3831"/>
                      <a:pt x="279" y="4215"/>
                      <a:pt x="407" y="4308"/>
                    </a:cubicBezTo>
                    <a:cubicBezTo>
                      <a:pt x="461" y="4347"/>
                      <a:pt x="514" y="4363"/>
                      <a:pt x="566" y="4363"/>
                    </a:cubicBezTo>
                    <a:cubicBezTo>
                      <a:pt x="748" y="4363"/>
                      <a:pt x="913" y="4157"/>
                      <a:pt x="1047" y="4014"/>
                    </a:cubicBezTo>
                    <a:cubicBezTo>
                      <a:pt x="1896" y="3110"/>
                      <a:pt x="1988" y="1568"/>
                      <a:pt x="1259" y="561"/>
                    </a:cubicBezTo>
                    <a:cubicBezTo>
                      <a:pt x="1001" y="204"/>
                      <a:pt x="666"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6" name="Google Shape;9636;p46"/>
              <p:cNvSpPr/>
              <p:nvPr/>
            </p:nvSpPr>
            <p:spPr>
              <a:xfrm>
                <a:off x="7781383" y="2647491"/>
                <a:ext cx="46605" cy="161148"/>
              </a:xfrm>
              <a:custGeom>
                <a:avLst/>
                <a:gdLst/>
                <a:ahLst/>
                <a:cxnLst/>
                <a:rect l="l" t="t" r="r" b="b"/>
                <a:pathLst>
                  <a:path w="1147" h="3966" extrusionOk="0">
                    <a:moveTo>
                      <a:pt x="133" y="0"/>
                    </a:moveTo>
                    <a:lnTo>
                      <a:pt x="133" y="0"/>
                    </a:lnTo>
                    <a:cubicBezTo>
                      <a:pt x="217" y="187"/>
                      <a:pt x="262" y="297"/>
                      <a:pt x="314" y="403"/>
                    </a:cubicBezTo>
                    <a:cubicBezTo>
                      <a:pt x="517" y="823"/>
                      <a:pt x="597" y="1264"/>
                      <a:pt x="480" y="1720"/>
                    </a:cubicBezTo>
                    <a:cubicBezTo>
                      <a:pt x="408" y="2003"/>
                      <a:pt x="293" y="2275"/>
                      <a:pt x="191" y="2550"/>
                    </a:cubicBezTo>
                    <a:cubicBezTo>
                      <a:pt x="1" y="3058"/>
                      <a:pt x="96" y="3512"/>
                      <a:pt x="411" y="3966"/>
                    </a:cubicBezTo>
                    <a:cubicBezTo>
                      <a:pt x="559" y="3594"/>
                      <a:pt x="687" y="3281"/>
                      <a:pt x="810" y="2966"/>
                    </a:cubicBezTo>
                    <a:cubicBezTo>
                      <a:pt x="1095" y="2236"/>
                      <a:pt x="1147" y="1494"/>
                      <a:pt x="892" y="746"/>
                    </a:cubicBezTo>
                    <a:cubicBezTo>
                      <a:pt x="779" y="412"/>
                      <a:pt x="572" y="14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7" name="Google Shape;9637;p46"/>
              <p:cNvSpPr/>
              <p:nvPr/>
            </p:nvSpPr>
            <p:spPr>
              <a:xfrm>
                <a:off x="7729860" y="2860940"/>
                <a:ext cx="160051" cy="98209"/>
              </a:xfrm>
              <a:custGeom>
                <a:avLst/>
                <a:gdLst/>
                <a:ahLst/>
                <a:cxnLst/>
                <a:rect l="l" t="t" r="r" b="b"/>
                <a:pathLst>
                  <a:path w="3939" h="2417" extrusionOk="0">
                    <a:moveTo>
                      <a:pt x="3938" y="1"/>
                    </a:moveTo>
                    <a:cubicBezTo>
                      <a:pt x="3368" y="105"/>
                      <a:pt x="3169" y="515"/>
                      <a:pt x="2958" y="918"/>
                    </a:cubicBezTo>
                    <a:cubicBezTo>
                      <a:pt x="2673" y="1463"/>
                      <a:pt x="2307" y="1718"/>
                      <a:pt x="1784" y="1718"/>
                    </a:cubicBezTo>
                    <a:cubicBezTo>
                      <a:pt x="1655" y="1718"/>
                      <a:pt x="1516" y="1703"/>
                      <a:pt x="1366" y="1672"/>
                    </a:cubicBezTo>
                    <a:cubicBezTo>
                      <a:pt x="1135" y="1624"/>
                      <a:pt x="911" y="1536"/>
                      <a:pt x="678" y="1493"/>
                    </a:cubicBezTo>
                    <a:cubicBezTo>
                      <a:pt x="473" y="1456"/>
                      <a:pt x="262" y="1455"/>
                      <a:pt x="1" y="1432"/>
                    </a:cubicBezTo>
                    <a:lnTo>
                      <a:pt x="1" y="1432"/>
                    </a:lnTo>
                    <a:cubicBezTo>
                      <a:pt x="93" y="1856"/>
                      <a:pt x="292" y="2083"/>
                      <a:pt x="587" y="2237"/>
                    </a:cubicBezTo>
                    <a:cubicBezTo>
                      <a:pt x="820" y="2359"/>
                      <a:pt x="1121" y="2416"/>
                      <a:pt x="1437" y="2416"/>
                    </a:cubicBezTo>
                    <a:cubicBezTo>
                      <a:pt x="2012" y="2416"/>
                      <a:pt x="2634" y="2227"/>
                      <a:pt x="2974" y="1894"/>
                    </a:cubicBezTo>
                    <a:cubicBezTo>
                      <a:pt x="3500" y="1380"/>
                      <a:pt x="3657" y="682"/>
                      <a:pt x="39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8" name="Google Shape;9638;p46"/>
              <p:cNvSpPr/>
              <p:nvPr/>
            </p:nvSpPr>
            <p:spPr>
              <a:xfrm>
                <a:off x="7740587" y="2853869"/>
                <a:ext cx="140304" cy="70091"/>
              </a:xfrm>
              <a:custGeom>
                <a:avLst/>
                <a:gdLst/>
                <a:ahLst/>
                <a:cxnLst/>
                <a:rect l="l" t="t" r="r" b="b"/>
                <a:pathLst>
                  <a:path w="3453" h="1725" extrusionOk="0">
                    <a:moveTo>
                      <a:pt x="3224" y="0"/>
                    </a:moveTo>
                    <a:cubicBezTo>
                      <a:pt x="2760" y="0"/>
                      <a:pt x="2390" y="227"/>
                      <a:pt x="2117" y="601"/>
                    </a:cubicBezTo>
                    <a:cubicBezTo>
                      <a:pt x="1777" y="1070"/>
                      <a:pt x="1337" y="1235"/>
                      <a:pt x="792" y="1235"/>
                    </a:cubicBezTo>
                    <a:cubicBezTo>
                      <a:pt x="775" y="1235"/>
                      <a:pt x="759" y="1235"/>
                      <a:pt x="742" y="1235"/>
                    </a:cubicBezTo>
                    <a:cubicBezTo>
                      <a:pt x="736" y="1234"/>
                      <a:pt x="730" y="1234"/>
                      <a:pt x="724" y="1234"/>
                    </a:cubicBezTo>
                    <a:cubicBezTo>
                      <a:pt x="484" y="1234"/>
                      <a:pt x="242" y="1294"/>
                      <a:pt x="1" y="1325"/>
                    </a:cubicBezTo>
                    <a:cubicBezTo>
                      <a:pt x="3" y="1355"/>
                      <a:pt x="5" y="1386"/>
                      <a:pt x="7" y="1415"/>
                    </a:cubicBezTo>
                    <a:cubicBezTo>
                      <a:pt x="454" y="1517"/>
                      <a:pt x="897" y="1647"/>
                      <a:pt x="1350" y="1710"/>
                    </a:cubicBezTo>
                    <a:cubicBezTo>
                      <a:pt x="1419" y="1719"/>
                      <a:pt x="1487" y="1724"/>
                      <a:pt x="1552" y="1724"/>
                    </a:cubicBezTo>
                    <a:cubicBezTo>
                      <a:pt x="1972" y="1724"/>
                      <a:pt x="2308" y="1524"/>
                      <a:pt x="2517" y="1097"/>
                    </a:cubicBezTo>
                    <a:cubicBezTo>
                      <a:pt x="2732" y="659"/>
                      <a:pt x="2988" y="252"/>
                      <a:pt x="3452" y="18"/>
                    </a:cubicBezTo>
                    <a:cubicBezTo>
                      <a:pt x="3374" y="6"/>
                      <a:pt x="3298" y="0"/>
                      <a:pt x="32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39" name="Google Shape;9639;p46"/>
            <p:cNvGrpSpPr/>
            <p:nvPr/>
          </p:nvGrpSpPr>
          <p:grpSpPr>
            <a:xfrm>
              <a:off x="4488465" y="2646556"/>
              <a:ext cx="315597" cy="382767"/>
              <a:chOff x="4488465" y="2646556"/>
              <a:chExt cx="315597" cy="382767"/>
            </a:xfrm>
          </p:grpSpPr>
          <p:sp>
            <p:nvSpPr>
              <p:cNvPr id="9640" name="Google Shape;9640;p46"/>
              <p:cNvSpPr/>
              <p:nvPr/>
            </p:nvSpPr>
            <p:spPr>
              <a:xfrm>
                <a:off x="4634056" y="2926157"/>
                <a:ext cx="170006" cy="103166"/>
              </a:xfrm>
              <a:custGeom>
                <a:avLst/>
                <a:gdLst/>
                <a:ahLst/>
                <a:cxnLst/>
                <a:rect l="l" t="t" r="r" b="b"/>
                <a:pathLst>
                  <a:path w="4184" h="2539" extrusionOk="0">
                    <a:moveTo>
                      <a:pt x="4088" y="1"/>
                    </a:moveTo>
                    <a:cubicBezTo>
                      <a:pt x="3654" y="33"/>
                      <a:pt x="3244" y="132"/>
                      <a:pt x="2921" y="442"/>
                    </a:cubicBezTo>
                    <a:cubicBezTo>
                      <a:pt x="2676" y="677"/>
                      <a:pt x="2446" y="925"/>
                      <a:pt x="2231" y="1186"/>
                    </a:cubicBezTo>
                    <a:cubicBezTo>
                      <a:pt x="1721" y="1808"/>
                      <a:pt x="1095" y="2207"/>
                      <a:pt x="279" y="2279"/>
                    </a:cubicBezTo>
                    <a:cubicBezTo>
                      <a:pt x="205" y="2285"/>
                      <a:pt x="133" y="2322"/>
                      <a:pt x="1" y="2363"/>
                    </a:cubicBezTo>
                    <a:cubicBezTo>
                      <a:pt x="362" y="2482"/>
                      <a:pt x="708" y="2539"/>
                      <a:pt x="1029" y="2539"/>
                    </a:cubicBezTo>
                    <a:cubicBezTo>
                      <a:pt x="1611" y="2539"/>
                      <a:pt x="2114" y="2353"/>
                      <a:pt x="2494" y="2010"/>
                    </a:cubicBezTo>
                    <a:cubicBezTo>
                      <a:pt x="2723" y="1804"/>
                      <a:pt x="2994" y="1632"/>
                      <a:pt x="3274" y="1505"/>
                    </a:cubicBezTo>
                    <a:cubicBezTo>
                      <a:pt x="3842" y="1247"/>
                      <a:pt x="4183" y="668"/>
                      <a:pt x="40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1" name="Google Shape;9641;p46"/>
              <p:cNvSpPr/>
              <p:nvPr/>
            </p:nvSpPr>
            <p:spPr>
              <a:xfrm>
                <a:off x="4627067" y="2918396"/>
                <a:ext cx="155541" cy="95527"/>
              </a:xfrm>
              <a:custGeom>
                <a:avLst/>
                <a:gdLst/>
                <a:ahLst/>
                <a:cxnLst/>
                <a:rect l="l" t="t" r="r" b="b"/>
                <a:pathLst>
                  <a:path w="3828" h="2351" extrusionOk="0">
                    <a:moveTo>
                      <a:pt x="3511" y="0"/>
                    </a:moveTo>
                    <a:cubicBezTo>
                      <a:pt x="2843" y="0"/>
                      <a:pt x="2285" y="293"/>
                      <a:pt x="1845" y="784"/>
                    </a:cubicBezTo>
                    <a:cubicBezTo>
                      <a:pt x="1495" y="1174"/>
                      <a:pt x="1119" y="1472"/>
                      <a:pt x="633" y="1658"/>
                    </a:cubicBezTo>
                    <a:cubicBezTo>
                      <a:pt x="326" y="1774"/>
                      <a:pt x="96" y="1997"/>
                      <a:pt x="0" y="2351"/>
                    </a:cubicBezTo>
                    <a:cubicBezTo>
                      <a:pt x="183" y="2326"/>
                      <a:pt x="338" y="2298"/>
                      <a:pt x="493" y="2285"/>
                    </a:cubicBezTo>
                    <a:cubicBezTo>
                      <a:pt x="1234" y="2221"/>
                      <a:pt x="1845" y="1892"/>
                      <a:pt x="2283" y="1310"/>
                    </a:cubicBezTo>
                    <a:cubicBezTo>
                      <a:pt x="2700" y="755"/>
                      <a:pt x="3084" y="191"/>
                      <a:pt x="3827" y="22"/>
                    </a:cubicBezTo>
                    <a:cubicBezTo>
                      <a:pt x="3719" y="7"/>
                      <a:pt x="3614" y="0"/>
                      <a:pt x="3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2" name="Google Shape;9642;p46"/>
              <p:cNvSpPr/>
              <p:nvPr/>
            </p:nvSpPr>
            <p:spPr>
              <a:xfrm>
                <a:off x="4503662" y="2646556"/>
                <a:ext cx="72732" cy="176142"/>
              </a:xfrm>
              <a:custGeom>
                <a:avLst/>
                <a:gdLst/>
                <a:ahLst/>
                <a:cxnLst/>
                <a:rect l="l" t="t" r="r" b="b"/>
                <a:pathLst>
                  <a:path w="1790" h="4335" extrusionOk="0">
                    <a:moveTo>
                      <a:pt x="1625" y="0"/>
                    </a:moveTo>
                    <a:cubicBezTo>
                      <a:pt x="1142" y="0"/>
                      <a:pt x="762" y="204"/>
                      <a:pt x="533" y="655"/>
                    </a:cubicBezTo>
                    <a:cubicBezTo>
                      <a:pt x="343" y="1032"/>
                      <a:pt x="181" y="1449"/>
                      <a:pt x="124" y="1863"/>
                    </a:cubicBezTo>
                    <a:cubicBezTo>
                      <a:pt x="0" y="2770"/>
                      <a:pt x="291" y="3562"/>
                      <a:pt x="988" y="4172"/>
                    </a:cubicBezTo>
                    <a:cubicBezTo>
                      <a:pt x="1100" y="4273"/>
                      <a:pt x="1288" y="4283"/>
                      <a:pt x="1442" y="4335"/>
                    </a:cubicBezTo>
                    <a:cubicBezTo>
                      <a:pt x="1487" y="4168"/>
                      <a:pt x="1590" y="3993"/>
                      <a:pt x="1561" y="3841"/>
                    </a:cubicBezTo>
                    <a:cubicBezTo>
                      <a:pt x="1510" y="3567"/>
                      <a:pt x="1378" y="3310"/>
                      <a:pt x="1288" y="3043"/>
                    </a:cubicBezTo>
                    <a:cubicBezTo>
                      <a:pt x="925" y="1957"/>
                      <a:pt x="882" y="921"/>
                      <a:pt x="1789" y="8"/>
                    </a:cubicBezTo>
                    <a:cubicBezTo>
                      <a:pt x="1733" y="3"/>
                      <a:pt x="1679" y="0"/>
                      <a:pt x="16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3" name="Google Shape;9643;p46"/>
              <p:cNvSpPr/>
              <p:nvPr/>
            </p:nvSpPr>
            <p:spPr>
              <a:xfrm>
                <a:off x="4553439" y="2649644"/>
                <a:ext cx="44127" cy="160539"/>
              </a:xfrm>
              <a:custGeom>
                <a:avLst/>
                <a:gdLst/>
                <a:ahLst/>
                <a:cxnLst/>
                <a:rect l="l" t="t" r="r" b="b"/>
                <a:pathLst>
                  <a:path w="1086" h="3951" extrusionOk="0">
                    <a:moveTo>
                      <a:pt x="885" y="1"/>
                    </a:moveTo>
                    <a:cubicBezTo>
                      <a:pt x="511" y="106"/>
                      <a:pt x="254" y="331"/>
                      <a:pt x="193" y="660"/>
                    </a:cubicBezTo>
                    <a:cubicBezTo>
                      <a:pt x="100" y="1151"/>
                      <a:pt x="0" y="1671"/>
                      <a:pt x="70" y="2155"/>
                    </a:cubicBezTo>
                    <a:cubicBezTo>
                      <a:pt x="155" y="2743"/>
                      <a:pt x="413" y="3308"/>
                      <a:pt x="617" y="3951"/>
                    </a:cubicBezTo>
                    <a:cubicBezTo>
                      <a:pt x="938" y="3511"/>
                      <a:pt x="1086" y="3077"/>
                      <a:pt x="904" y="2639"/>
                    </a:cubicBezTo>
                    <a:cubicBezTo>
                      <a:pt x="538" y="1760"/>
                      <a:pt x="313" y="904"/>
                      <a:pt x="8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4" name="Google Shape;9644;p46"/>
              <p:cNvSpPr/>
              <p:nvPr/>
            </p:nvSpPr>
            <p:spPr>
              <a:xfrm>
                <a:off x="4488465" y="2859802"/>
                <a:ext cx="159483" cy="99103"/>
              </a:xfrm>
              <a:custGeom>
                <a:avLst/>
                <a:gdLst/>
                <a:ahLst/>
                <a:cxnLst/>
                <a:rect l="l" t="t" r="r" b="b"/>
                <a:pathLst>
                  <a:path w="3925" h="2439" extrusionOk="0">
                    <a:moveTo>
                      <a:pt x="59" y="1"/>
                    </a:moveTo>
                    <a:cubicBezTo>
                      <a:pt x="40" y="28"/>
                      <a:pt x="20" y="54"/>
                      <a:pt x="0" y="79"/>
                    </a:cubicBezTo>
                    <a:cubicBezTo>
                      <a:pt x="148" y="443"/>
                      <a:pt x="288" y="810"/>
                      <a:pt x="443" y="1170"/>
                    </a:cubicBezTo>
                    <a:cubicBezTo>
                      <a:pt x="818" y="2035"/>
                      <a:pt x="1469" y="2439"/>
                      <a:pt x="2356" y="2439"/>
                    </a:cubicBezTo>
                    <a:cubicBezTo>
                      <a:pt x="2585" y="2439"/>
                      <a:pt x="2829" y="2412"/>
                      <a:pt x="3089" y="2359"/>
                    </a:cubicBezTo>
                    <a:cubicBezTo>
                      <a:pt x="3513" y="2273"/>
                      <a:pt x="3800" y="1991"/>
                      <a:pt x="3925" y="1490"/>
                    </a:cubicBezTo>
                    <a:cubicBezTo>
                      <a:pt x="3785" y="1490"/>
                      <a:pt x="3662" y="1481"/>
                      <a:pt x="3547" y="1481"/>
                    </a:cubicBezTo>
                    <a:cubicBezTo>
                      <a:pt x="3478" y="1481"/>
                      <a:pt x="3411" y="1484"/>
                      <a:pt x="3346" y="1496"/>
                    </a:cubicBezTo>
                    <a:cubicBezTo>
                      <a:pt x="3082" y="1543"/>
                      <a:pt x="2824" y="1644"/>
                      <a:pt x="2560" y="1698"/>
                    </a:cubicBezTo>
                    <a:cubicBezTo>
                      <a:pt x="2409" y="1729"/>
                      <a:pt x="2270" y="1745"/>
                      <a:pt x="2140" y="1745"/>
                    </a:cubicBezTo>
                    <a:cubicBezTo>
                      <a:pt x="1619" y="1745"/>
                      <a:pt x="1258" y="1489"/>
                      <a:pt x="966" y="947"/>
                    </a:cubicBezTo>
                    <a:cubicBezTo>
                      <a:pt x="855" y="740"/>
                      <a:pt x="745" y="520"/>
                      <a:pt x="586" y="352"/>
                    </a:cubicBezTo>
                    <a:cubicBezTo>
                      <a:pt x="445" y="202"/>
                      <a:pt x="237" y="115"/>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5" name="Google Shape;9645;p46"/>
              <p:cNvSpPr/>
              <p:nvPr/>
            </p:nvSpPr>
            <p:spPr>
              <a:xfrm>
                <a:off x="4495739" y="2853016"/>
                <a:ext cx="141157" cy="70985"/>
              </a:xfrm>
              <a:custGeom>
                <a:avLst/>
                <a:gdLst/>
                <a:ahLst/>
                <a:cxnLst/>
                <a:rect l="l" t="t" r="r" b="b"/>
                <a:pathLst>
                  <a:path w="3474" h="1747" extrusionOk="0">
                    <a:moveTo>
                      <a:pt x="191" y="1"/>
                    </a:moveTo>
                    <a:cubicBezTo>
                      <a:pt x="129" y="1"/>
                      <a:pt x="65" y="4"/>
                      <a:pt x="0" y="11"/>
                    </a:cubicBezTo>
                    <a:cubicBezTo>
                      <a:pt x="623" y="485"/>
                      <a:pt x="623" y="485"/>
                      <a:pt x="951" y="1083"/>
                    </a:cubicBezTo>
                    <a:cubicBezTo>
                      <a:pt x="1201" y="1536"/>
                      <a:pt x="1483" y="1747"/>
                      <a:pt x="1929" y="1747"/>
                    </a:cubicBezTo>
                    <a:cubicBezTo>
                      <a:pt x="2012" y="1747"/>
                      <a:pt x="2102" y="1739"/>
                      <a:pt x="2198" y="1725"/>
                    </a:cubicBezTo>
                    <a:cubicBezTo>
                      <a:pt x="2628" y="1658"/>
                      <a:pt x="3048" y="1532"/>
                      <a:pt x="3474" y="1433"/>
                    </a:cubicBezTo>
                    <a:cubicBezTo>
                      <a:pt x="3294" y="1331"/>
                      <a:pt x="3104" y="1257"/>
                      <a:pt x="2917" y="1257"/>
                    </a:cubicBezTo>
                    <a:cubicBezTo>
                      <a:pt x="2905" y="1257"/>
                      <a:pt x="2893" y="1257"/>
                      <a:pt x="2881" y="1258"/>
                    </a:cubicBezTo>
                    <a:cubicBezTo>
                      <a:pt x="2831" y="1260"/>
                      <a:pt x="2781" y="1261"/>
                      <a:pt x="2733" y="1261"/>
                    </a:cubicBezTo>
                    <a:cubicBezTo>
                      <a:pt x="2147" y="1261"/>
                      <a:pt x="1672" y="1072"/>
                      <a:pt x="1300" y="551"/>
                    </a:cubicBezTo>
                    <a:cubicBezTo>
                      <a:pt x="1042" y="191"/>
                      <a:pt x="664" y="1"/>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646" name="Google Shape;9646;p46"/>
            <p:cNvSpPr/>
            <p:nvPr/>
          </p:nvSpPr>
          <p:spPr>
            <a:xfrm>
              <a:off x="4841044" y="2517300"/>
              <a:ext cx="2695885" cy="841215"/>
            </a:xfrm>
            <a:custGeom>
              <a:avLst/>
              <a:gdLst/>
              <a:ahLst/>
              <a:cxnLst/>
              <a:rect l="l" t="t" r="r" b="b"/>
              <a:pathLst>
                <a:path w="66348" h="20703" extrusionOk="0">
                  <a:moveTo>
                    <a:pt x="24055" y="174"/>
                  </a:moveTo>
                  <a:cubicBezTo>
                    <a:pt x="24515" y="174"/>
                    <a:pt x="24990" y="536"/>
                    <a:pt x="25070" y="1032"/>
                  </a:cubicBezTo>
                  <a:cubicBezTo>
                    <a:pt x="25107" y="1249"/>
                    <a:pt x="25030" y="1525"/>
                    <a:pt x="24911" y="1716"/>
                  </a:cubicBezTo>
                  <a:cubicBezTo>
                    <a:pt x="24851" y="1811"/>
                    <a:pt x="24650" y="1894"/>
                    <a:pt x="24515" y="1894"/>
                  </a:cubicBezTo>
                  <a:cubicBezTo>
                    <a:pt x="24481" y="1894"/>
                    <a:pt x="24452" y="1889"/>
                    <a:pt x="24430" y="1878"/>
                  </a:cubicBezTo>
                  <a:cubicBezTo>
                    <a:pt x="24304" y="1815"/>
                    <a:pt x="24244" y="1569"/>
                    <a:pt x="24214" y="1393"/>
                  </a:cubicBezTo>
                  <a:cubicBezTo>
                    <a:pt x="24201" y="1321"/>
                    <a:pt x="24344" y="1223"/>
                    <a:pt x="24416" y="1138"/>
                  </a:cubicBezTo>
                  <a:cubicBezTo>
                    <a:pt x="24473" y="1225"/>
                    <a:pt x="24540" y="1306"/>
                    <a:pt x="24580" y="1398"/>
                  </a:cubicBezTo>
                  <a:cubicBezTo>
                    <a:pt x="24603" y="1452"/>
                    <a:pt x="24578" y="1526"/>
                    <a:pt x="24576" y="1590"/>
                  </a:cubicBezTo>
                  <a:lnTo>
                    <a:pt x="24704" y="1636"/>
                  </a:lnTo>
                  <a:cubicBezTo>
                    <a:pt x="24744" y="1519"/>
                    <a:pt x="24849" y="1372"/>
                    <a:pt x="24810" y="1294"/>
                  </a:cubicBezTo>
                  <a:cubicBezTo>
                    <a:pt x="24743" y="1147"/>
                    <a:pt x="24609" y="995"/>
                    <a:pt x="24465" y="931"/>
                  </a:cubicBezTo>
                  <a:cubicBezTo>
                    <a:pt x="24452" y="925"/>
                    <a:pt x="24437" y="922"/>
                    <a:pt x="24420" y="922"/>
                  </a:cubicBezTo>
                  <a:cubicBezTo>
                    <a:pt x="24323" y="922"/>
                    <a:pt x="24166" y="1007"/>
                    <a:pt x="24110" y="1089"/>
                  </a:cubicBezTo>
                  <a:cubicBezTo>
                    <a:pt x="23918" y="1370"/>
                    <a:pt x="24021" y="1664"/>
                    <a:pt x="24197" y="1909"/>
                  </a:cubicBezTo>
                  <a:cubicBezTo>
                    <a:pt x="24528" y="2368"/>
                    <a:pt x="24991" y="2666"/>
                    <a:pt x="25549" y="2728"/>
                  </a:cubicBezTo>
                  <a:cubicBezTo>
                    <a:pt x="25888" y="2765"/>
                    <a:pt x="26143" y="2862"/>
                    <a:pt x="26334" y="3142"/>
                  </a:cubicBezTo>
                  <a:cubicBezTo>
                    <a:pt x="26394" y="3229"/>
                    <a:pt x="26490" y="3291"/>
                    <a:pt x="26609" y="3399"/>
                  </a:cubicBezTo>
                  <a:cubicBezTo>
                    <a:pt x="26492" y="3404"/>
                    <a:pt x="26376" y="3407"/>
                    <a:pt x="26261" y="3407"/>
                  </a:cubicBezTo>
                  <a:cubicBezTo>
                    <a:pt x="25336" y="3407"/>
                    <a:pt x="24488" y="3239"/>
                    <a:pt x="23714" y="2761"/>
                  </a:cubicBezTo>
                  <a:cubicBezTo>
                    <a:pt x="23050" y="2352"/>
                    <a:pt x="22834" y="1791"/>
                    <a:pt x="23008" y="1056"/>
                  </a:cubicBezTo>
                  <a:cubicBezTo>
                    <a:pt x="23125" y="562"/>
                    <a:pt x="23564" y="185"/>
                    <a:pt x="24036" y="174"/>
                  </a:cubicBezTo>
                  <a:cubicBezTo>
                    <a:pt x="24043" y="174"/>
                    <a:pt x="24049" y="174"/>
                    <a:pt x="24055" y="174"/>
                  </a:cubicBezTo>
                  <a:close/>
                  <a:moveTo>
                    <a:pt x="42290" y="171"/>
                  </a:moveTo>
                  <a:cubicBezTo>
                    <a:pt x="42422" y="171"/>
                    <a:pt x="42555" y="200"/>
                    <a:pt x="42681" y="260"/>
                  </a:cubicBezTo>
                  <a:cubicBezTo>
                    <a:pt x="43371" y="588"/>
                    <a:pt x="43625" y="1499"/>
                    <a:pt x="43213" y="2176"/>
                  </a:cubicBezTo>
                  <a:cubicBezTo>
                    <a:pt x="42872" y="2736"/>
                    <a:pt x="42319" y="3013"/>
                    <a:pt x="41724" y="3162"/>
                  </a:cubicBezTo>
                  <a:cubicBezTo>
                    <a:pt x="41099" y="3318"/>
                    <a:pt x="40450" y="3378"/>
                    <a:pt x="39797" y="3426"/>
                  </a:cubicBezTo>
                  <a:cubicBezTo>
                    <a:pt x="40091" y="3107"/>
                    <a:pt x="40279" y="2723"/>
                    <a:pt x="40809" y="2716"/>
                  </a:cubicBezTo>
                  <a:cubicBezTo>
                    <a:pt x="41317" y="2709"/>
                    <a:pt x="41739" y="2391"/>
                    <a:pt x="42076" y="2006"/>
                  </a:cubicBezTo>
                  <a:cubicBezTo>
                    <a:pt x="42330" y="1714"/>
                    <a:pt x="42412" y="1320"/>
                    <a:pt x="42242" y="1104"/>
                  </a:cubicBezTo>
                  <a:cubicBezTo>
                    <a:pt x="42173" y="1017"/>
                    <a:pt x="42011" y="925"/>
                    <a:pt x="41908" y="925"/>
                  </a:cubicBezTo>
                  <a:cubicBezTo>
                    <a:pt x="41892" y="925"/>
                    <a:pt x="41877" y="927"/>
                    <a:pt x="41864" y="933"/>
                  </a:cubicBezTo>
                  <a:cubicBezTo>
                    <a:pt x="41722" y="993"/>
                    <a:pt x="41596" y="1156"/>
                    <a:pt x="41531" y="1306"/>
                  </a:cubicBezTo>
                  <a:cubicBezTo>
                    <a:pt x="41496" y="1383"/>
                    <a:pt x="41606" y="1526"/>
                    <a:pt x="41651" y="1638"/>
                  </a:cubicBezTo>
                  <a:cubicBezTo>
                    <a:pt x="41684" y="1626"/>
                    <a:pt x="41717" y="1614"/>
                    <a:pt x="41750" y="1603"/>
                  </a:cubicBezTo>
                  <a:cubicBezTo>
                    <a:pt x="41759" y="1563"/>
                    <a:pt x="41760" y="1519"/>
                    <a:pt x="41775" y="1483"/>
                  </a:cubicBezTo>
                  <a:cubicBezTo>
                    <a:pt x="41827" y="1366"/>
                    <a:pt x="41886" y="1253"/>
                    <a:pt x="41941" y="1138"/>
                  </a:cubicBezTo>
                  <a:cubicBezTo>
                    <a:pt x="42007" y="1262"/>
                    <a:pt x="42138" y="1395"/>
                    <a:pt x="42122" y="1509"/>
                  </a:cubicBezTo>
                  <a:cubicBezTo>
                    <a:pt x="42102" y="1652"/>
                    <a:pt x="41983" y="1871"/>
                    <a:pt x="41874" y="1891"/>
                  </a:cubicBezTo>
                  <a:cubicBezTo>
                    <a:pt x="41859" y="1894"/>
                    <a:pt x="41843" y="1895"/>
                    <a:pt x="41827" y="1895"/>
                  </a:cubicBezTo>
                  <a:cubicBezTo>
                    <a:pt x="41690" y="1895"/>
                    <a:pt x="41512" y="1805"/>
                    <a:pt x="41414" y="1705"/>
                  </a:cubicBezTo>
                  <a:cubicBezTo>
                    <a:pt x="41135" y="1421"/>
                    <a:pt x="41178" y="967"/>
                    <a:pt x="41475" y="593"/>
                  </a:cubicBezTo>
                  <a:cubicBezTo>
                    <a:pt x="41694" y="319"/>
                    <a:pt x="41991" y="171"/>
                    <a:pt x="42290" y="171"/>
                  </a:cubicBezTo>
                  <a:close/>
                  <a:moveTo>
                    <a:pt x="26736" y="424"/>
                  </a:moveTo>
                  <a:cubicBezTo>
                    <a:pt x="26792" y="424"/>
                    <a:pt x="26849" y="430"/>
                    <a:pt x="26908" y="442"/>
                  </a:cubicBezTo>
                  <a:cubicBezTo>
                    <a:pt x="27490" y="561"/>
                    <a:pt x="27927" y="1210"/>
                    <a:pt x="27786" y="1770"/>
                  </a:cubicBezTo>
                  <a:cubicBezTo>
                    <a:pt x="27755" y="1897"/>
                    <a:pt x="27695" y="2051"/>
                    <a:pt x="27597" y="2116"/>
                  </a:cubicBezTo>
                  <a:cubicBezTo>
                    <a:pt x="27482" y="2193"/>
                    <a:pt x="27318" y="2272"/>
                    <a:pt x="27189" y="2272"/>
                  </a:cubicBezTo>
                  <a:cubicBezTo>
                    <a:pt x="27162" y="2272"/>
                    <a:pt x="27136" y="2268"/>
                    <a:pt x="27113" y="2261"/>
                  </a:cubicBezTo>
                  <a:cubicBezTo>
                    <a:pt x="27003" y="2227"/>
                    <a:pt x="26922" y="1998"/>
                    <a:pt x="26891" y="1843"/>
                  </a:cubicBezTo>
                  <a:cubicBezTo>
                    <a:pt x="26872" y="1753"/>
                    <a:pt x="26975" y="1638"/>
                    <a:pt x="27024" y="1533"/>
                  </a:cubicBezTo>
                  <a:cubicBezTo>
                    <a:pt x="27113" y="1588"/>
                    <a:pt x="27207" y="1636"/>
                    <a:pt x="27292" y="1698"/>
                  </a:cubicBezTo>
                  <a:cubicBezTo>
                    <a:pt x="27330" y="1727"/>
                    <a:pt x="27351" y="1783"/>
                    <a:pt x="27396" y="1851"/>
                  </a:cubicBezTo>
                  <a:cubicBezTo>
                    <a:pt x="27573" y="1597"/>
                    <a:pt x="27409" y="1469"/>
                    <a:pt x="27257" y="1372"/>
                  </a:cubicBezTo>
                  <a:cubicBezTo>
                    <a:pt x="27188" y="1329"/>
                    <a:pt x="27122" y="1309"/>
                    <a:pt x="27060" y="1309"/>
                  </a:cubicBezTo>
                  <a:cubicBezTo>
                    <a:pt x="26945" y="1309"/>
                    <a:pt x="26842" y="1377"/>
                    <a:pt x="26762" y="1502"/>
                  </a:cubicBezTo>
                  <a:cubicBezTo>
                    <a:pt x="26612" y="1734"/>
                    <a:pt x="26646" y="2146"/>
                    <a:pt x="26921" y="2368"/>
                  </a:cubicBezTo>
                  <a:cubicBezTo>
                    <a:pt x="27202" y="2596"/>
                    <a:pt x="27546" y="2755"/>
                    <a:pt x="27881" y="2905"/>
                  </a:cubicBezTo>
                  <a:cubicBezTo>
                    <a:pt x="28188" y="3043"/>
                    <a:pt x="28521" y="3120"/>
                    <a:pt x="28836" y="3241"/>
                  </a:cubicBezTo>
                  <a:cubicBezTo>
                    <a:pt x="28956" y="3288"/>
                    <a:pt x="29056" y="3385"/>
                    <a:pt x="29179" y="3469"/>
                  </a:cubicBezTo>
                  <a:cubicBezTo>
                    <a:pt x="29070" y="3660"/>
                    <a:pt x="28977" y="3823"/>
                    <a:pt x="28905" y="3945"/>
                  </a:cubicBezTo>
                  <a:cubicBezTo>
                    <a:pt x="28320" y="3789"/>
                    <a:pt x="27760" y="3658"/>
                    <a:pt x="27214" y="3487"/>
                  </a:cubicBezTo>
                  <a:cubicBezTo>
                    <a:pt x="26467" y="3253"/>
                    <a:pt x="25594" y="2242"/>
                    <a:pt x="25811" y="1306"/>
                  </a:cubicBezTo>
                  <a:cubicBezTo>
                    <a:pt x="25934" y="774"/>
                    <a:pt x="26297" y="424"/>
                    <a:pt x="26736" y="424"/>
                  </a:cubicBezTo>
                  <a:close/>
                  <a:moveTo>
                    <a:pt x="39610" y="425"/>
                  </a:moveTo>
                  <a:cubicBezTo>
                    <a:pt x="40050" y="425"/>
                    <a:pt x="40412" y="780"/>
                    <a:pt x="40536" y="1316"/>
                  </a:cubicBezTo>
                  <a:cubicBezTo>
                    <a:pt x="40743" y="2225"/>
                    <a:pt x="39904" y="3222"/>
                    <a:pt x="39153" y="3480"/>
                  </a:cubicBezTo>
                  <a:cubicBezTo>
                    <a:pt x="38878" y="3576"/>
                    <a:pt x="38578" y="3601"/>
                    <a:pt x="38298" y="3684"/>
                  </a:cubicBezTo>
                  <a:cubicBezTo>
                    <a:pt x="38019" y="3767"/>
                    <a:pt x="37751" y="3885"/>
                    <a:pt x="37463" y="3991"/>
                  </a:cubicBezTo>
                  <a:cubicBezTo>
                    <a:pt x="37365" y="3818"/>
                    <a:pt x="37272" y="3653"/>
                    <a:pt x="37133" y="3408"/>
                  </a:cubicBezTo>
                  <a:cubicBezTo>
                    <a:pt x="37515" y="3256"/>
                    <a:pt x="37864" y="3116"/>
                    <a:pt x="38212" y="2977"/>
                  </a:cubicBezTo>
                  <a:cubicBezTo>
                    <a:pt x="38547" y="2845"/>
                    <a:pt x="38902" y="2750"/>
                    <a:pt x="39209" y="2571"/>
                  </a:cubicBezTo>
                  <a:cubicBezTo>
                    <a:pt x="39541" y="2380"/>
                    <a:pt x="39725" y="2054"/>
                    <a:pt x="39642" y="1652"/>
                  </a:cubicBezTo>
                  <a:cubicBezTo>
                    <a:pt x="39603" y="1463"/>
                    <a:pt x="39493" y="1316"/>
                    <a:pt x="39309" y="1316"/>
                  </a:cubicBezTo>
                  <a:cubicBezTo>
                    <a:pt x="39268" y="1316"/>
                    <a:pt x="39223" y="1324"/>
                    <a:pt x="39174" y="1340"/>
                  </a:cubicBezTo>
                  <a:cubicBezTo>
                    <a:pt x="38963" y="1408"/>
                    <a:pt x="38808" y="1543"/>
                    <a:pt x="38883" y="1755"/>
                  </a:cubicBezTo>
                  <a:cubicBezTo>
                    <a:pt x="39081" y="1683"/>
                    <a:pt x="39234" y="1628"/>
                    <a:pt x="39388" y="1571"/>
                  </a:cubicBezTo>
                  <a:lnTo>
                    <a:pt x="39388" y="1571"/>
                  </a:lnTo>
                  <a:cubicBezTo>
                    <a:pt x="39374" y="1769"/>
                    <a:pt x="39383" y="1975"/>
                    <a:pt x="39337" y="2166"/>
                  </a:cubicBezTo>
                  <a:cubicBezTo>
                    <a:pt x="39325" y="2219"/>
                    <a:pt x="39181" y="2278"/>
                    <a:pt x="39089" y="2278"/>
                  </a:cubicBezTo>
                  <a:cubicBezTo>
                    <a:pt x="39081" y="2278"/>
                    <a:pt x="39073" y="2278"/>
                    <a:pt x="39066" y="2277"/>
                  </a:cubicBezTo>
                  <a:cubicBezTo>
                    <a:pt x="38776" y="2238"/>
                    <a:pt x="38614" y="2044"/>
                    <a:pt x="38552" y="1763"/>
                  </a:cubicBezTo>
                  <a:cubicBezTo>
                    <a:pt x="38428" y="1199"/>
                    <a:pt x="38866" y="554"/>
                    <a:pt x="39447" y="441"/>
                  </a:cubicBezTo>
                  <a:cubicBezTo>
                    <a:pt x="39502" y="430"/>
                    <a:pt x="39556" y="425"/>
                    <a:pt x="39610" y="425"/>
                  </a:cubicBezTo>
                  <a:close/>
                  <a:moveTo>
                    <a:pt x="35392" y="6520"/>
                  </a:moveTo>
                  <a:lnTo>
                    <a:pt x="35392" y="6520"/>
                  </a:lnTo>
                  <a:cubicBezTo>
                    <a:pt x="35665" y="6535"/>
                    <a:pt x="35920" y="6548"/>
                    <a:pt x="36176" y="6561"/>
                  </a:cubicBezTo>
                  <a:cubicBezTo>
                    <a:pt x="35946" y="8286"/>
                    <a:pt x="37198" y="8853"/>
                    <a:pt x="38398" y="9452"/>
                  </a:cubicBezTo>
                  <a:cubicBezTo>
                    <a:pt x="38362" y="9454"/>
                    <a:pt x="38325" y="9455"/>
                    <a:pt x="38289" y="9455"/>
                  </a:cubicBezTo>
                  <a:cubicBezTo>
                    <a:pt x="36703" y="9455"/>
                    <a:pt x="35247" y="8015"/>
                    <a:pt x="35392" y="6520"/>
                  </a:cubicBezTo>
                  <a:close/>
                  <a:moveTo>
                    <a:pt x="30983" y="6519"/>
                  </a:moveTo>
                  <a:cubicBezTo>
                    <a:pt x="30939" y="7371"/>
                    <a:pt x="30753" y="8158"/>
                    <a:pt x="30031" y="8693"/>
                  </a:cubicBezTo>
                  <a:cubicBezTo>
                    <a:pt x="29415" y="9149"/>
                    <a:pt x="28667" y="9306"/>
                    <a:pt x="28038" y="9478"/>
                  </a:cubicBezTo>
                  <a:cubicBezTo>
                    <a:pt x="28518" y="9149"/>
                    <a:pt x="29106" y="8815"/>
                    <a:pt x="29607" y="8381"/>
                  </a:cubicBezTo>
                  <a:cubicBezTo>
                    <a:pt x="30140" y="7919"/>
                    <a:pt x="30320" y="7278"/>
                    <a:pt x="30144" y="6562"/>
                  </a:cubicBezTo>
                  <a:cubicBezTo>
                    <a:pt x="30427" y="6547"/>
                    <a:pt x="30681" y="6534"/>
                    <a:pt x="30983" y="6519"/>
                  </a:cubicBezTo>
                  <a:close/>
                  <a:moveTo>
                    <a:pt x="55352" y="9740"/>
                  </a:moveTo>
                  <a:cubicBezTo>
                    <a:pt x="55413" y="9740"/>
                    <a:pt x="55479" y="9754"/>
                    <a:pt x="55522" y="9779"/>
                  </a:cubicBezTo>
                  <a:cubicBezTo>
                    <a:pt x="55814" y="9945"/>
                    <a:pt x="56092" y="10136"/>
                    <a:pt x="56413" y="10343"/>
                  </a:cubicBezTo>
                  <a:cubicBezTo>
                    <a:pt x="56087" y="10553"/>
                    <a:pt x="55787" y="10756"/>
                    <a:pt x="55473" y="10937"/>
                  </a:cubicBezTo>
                  <a:cubicBezTo>
                    <a:pt x="55451" y="10950"/>
                    <a:pt x="55419" y="10956"/>
                    <a:pt x="55385" y="10956"/>
                  </a:cubicBezTo>
                  <a:cubicBezTo>
                    <a:pt x="55322" y="10956"/>
                    <a:pt x="55251" y="10937"/>
                    <a:pt x="55209" y="10907"/>
                  </a:cubicBezTo>
                  <a:cubicBezTo>
                    <a:pt x="54961" y="10734"/>
                    <a:pt x="54728" y="10539"/>
                    <a:pt x="54481" y="10346"/>
                  </a:cubicBezTo>
                  <a:cubicBezTo>
                    <a:pt x="54732" y="10150"/>
                    <a:pt x="54970" y="9945"/>
                    <a:pt x="55226" y="9770"/>
                  </a:cubicBezTo>
                  <a:cubicBezTo>
                    <a:pt x="55256" y="9749"/>
                    <a:pt x="55303" y="9740"/>
                    <a:pt x="55352" y="9740"/>
                  </a:cubicBezTo>
                  <a:close/>
                  <a:moveTo>
                    <a:pt x="10961" y="9751"/>
                  </a:moveTo>
                  <a:cubicBezTo>
                    <a:pt x="11032" y="9751"/>
                    <a:pt x="11108" y="9769"/>
                    <a:pt x="11155" y="9801"/>
                  </a:cubicBezTo>
                  <a:cubicBezTo>
                    <a:pt x="11397" y="9961"/>
                    <a:pt x="11618" y="10153"/>
                    <a:pt x="11863" y="10346"/>
                  </a:cubicBezTo>
                  <a:cubicBezTo>
                    <a:pt x="11617" y="10539"/>
                    <a:pt x="11380" y="10740"/>
                    <a:pt x="11127" y="10916"/>
                  </a:cubicBezTo>
                  <a:cubicBezTo>
                    <a:pt x="11090" y="10942"/>
                    <a:pt x="11029" y="10957"/>
                    <a:pt x="10971" y="10957"/>
                  </a:cubicBezTo>
                  <a:cubicBezTo>
                    <a:pt x="10929" y="10957"/>
                    <a:pt x="10889" y="10949"/>
                    <a:pt x="10861" y="10933"/>
                  </a:cubicBezTo>
                  <a:cubicBezTo>
                    <a:pt x="10551" y="10754"/>
                    <a:pt x="10254" y="10553"/>
                    <a:pt x="9931" y="10346"/>
                  </a:cubicBezTo>
                  <a:cubicBezTo>
                    <a:pt x="10245" y="10142"/>
                    <a:pt x="10530" y="9943"/>
                    <a:pt x="10835" y="9778"/>
                  </a:cubicBezTo>
                  <a:cubicBezTo>
                    <a:pt x="10868" y="9759"/>
                    <a:pt x="10913" y="9751"/>
                    <a:pt x="10961" y="9751"/>
                  </a:cubicBezTo>
                  <a:close/>
                  <a:moveTo>
                    <a:pt x="62985" y="9465"/>
                  </a:moveTo>
                  <a:cubicBezTo>
                    <a:pt x="63183" y="9465"/>
                    <a:pt x="63375" y="9491"/>
                    <a:pt x="63552" y="9546"/>
                  </a:cubicBezTo>
                  <a:cubicBezTo>
                    <a:pt x="63896" y="9654"/>
                    <a:pt x="64218" y="9824"/>
                    <a:pt x="64559" y="9944"/>
                  </a:cubicBezTo>
                  <a:cubicBezTo>
                    <a:pt x="64985" y="10094"/>
                    <a:pt x="65415" y="10220"/>
                    <a:pt x="65754" y="10328"/>
                  </a:cubicBezTo>
                  <a:cubicBezTo>
                    <a:pt x="65126" y="10565"/>
                    <a:pt x="64425" y="10840"/>
                    <a:pt x="63716" y="11095"/>
                  </a:cubicBezTo>
                  <a:cubicBezTo>
                    <a:pt x="63485" y="11178"/>
                    <a:pt x="63233" y="11217"/>
                    <a:pt x="62978" y="11217"/>
                  </a:cubicBezTo>
                  <a:cubicBezTo>
                    <a:pt x="62237" y="11217"/>
                    <a:pt x="61464" y="10886"/>
                    <a:pt x="61054" y="10346"/>
                  </a:cubicBezTo>
                  <a:cubicBezTo>
                    <a:pt x="61453" y="9815"/>
                    <a:pt x="62257" y="9465"/>
                    <a:pt x="62985" y="9465"/>
                  </a:cubicBezTo>
                  <a:close/>
                  <a:moveTo>
                    <a:pt x="3408" y="9475"/>
                  </a:moveTo>
                  <a:cubicBezTo>
                    <a:pt x="4096" y="9475"/>
                    <a:pt x="4755" y="9760"/>
                    <a:pt x="5291" y="10315"/>
                  </a:cubicBezTo>
                  <a:cubicBezTo>
                    <a:pt x="5274" y="10352"/>
                    <a:pt x="5267" y="10414"/>
                    <a:pt x="5233" y="10444"/>
                  </a:cubicBezTo>
                  <a:cubicBezTo>
                    <a:pt x="4681" y="10921"/>
                    <a:pt x="4086" y="11236"/>
                    <a:pt x="3416" y="11236"/>
                  </a:cubicBezTo>
                  <a:cubicBezTo>
                    <a:pt x="3160" y="11236"/>
                    <a:pt x="2894" y="11190"/>
                    <a:pt x="2616" y="11091"/>
                  </a:cubicBezTo>
                  <a:cubicBezTo>
                    <a:pt x="1906" y="10837"/>
                    <a:pt x="1206" y="10561"/>
                    <a:pt x="630" y="10344"/>
                  </a:cubicBezTo>
                  <a:cubicBezTo>
                    <a:pt x="1150" y="10148"/>
                    <a:pt x="1801" y="9905"/>
                    <a:pt x="2450" y="9657"/>
                  </a:cubicBezTo>
                  <a:cubicBezTo>
                    <a:pt x="2770" y="9535"/>
                    <a:pt x="3092" y="9475"/>
                    <a:pt x="3408" y="9475"/>
                  </a:cubicBezTo>
                  <a:close/>
                  <a:moveTo>
                    <a:pt x="54728" y="9405"/>
                  </a:moveTo>
                  <a:cubicBezTo>
                    <a:pt x="54843" y="9405"/>
                    <a:pt x="55001" y="9481"/>
                    <a:pt x="55130" y="9507"/>
                  </a:cubicBezTo>
                  <a:cubicBezTo>
                    <a:pt x="55137" y="9544"/>
                    <a:pt x="55147" y="9581"/>
                    <a:pt x="55156" y="9619"/>
                  </a:cubicBezTo>
                  <a:cubicBezTo>
                    <a:pt x="54935" y="9780"/>
                    <a:pt x="54719" y="9949"/>
                    <a:pt x="54492" y="10099"/>
                  </a:cubicBezTo>
                  <a:cubicBezTo>
                    <a:pt x="54208" y="10286"/>
                    <a:pt x="54204" y="10402"/>
                    <a:pt x="54485" y="10586"/>
                  </a:cubicBezTo>
                  <a:cubicBezTo>
                    <a:pt x="54709" y="10732"/>
                    <a:pt x="54925" y="10896"/>
                    <a:pt x="55163" y="11065"/>
                  </a:cubicBezTo>
                  <a:cubicBezTo>
                    <a:pt x="55020" y="11222"/>
                    <a:pt x="54887" y="11293"/>
                    <a:pt x="54753" y="11293"/>
                  </a:cubicBezTo>
                  <a:cubicBezTo>
                    <a:pt x="54650" y="11293"/>
                    <a:pt x="54545" y="11251"/>
                    <a:pt x="54435" y="11173"/>
                  </a:cubicBezTo>
                  <a:cubicBezTo>
                    <a:pt x="54048" y="10900"/>
                    <a:pt x="53650" y="10641"/>
                    <a:pt x="53199" y="10338"/>
                  </a:cubicBezTo>
                  <a:cubicBezTo>
                    <a:pt x="53705" y="10012"/>
                    <a:pt x="54162" y="9692"/>
                    <a:pt x="54648" y="9423"/>
                  </a:cubicBezTo>
                  <a:cubicBezTo>
                    <a:pt x="54671" y="9410"/>
                    <a:pt x="54698" y="9405"/>
                    <a:pt x="54728" y="9405"/>
                  </a:cubicBezTo>
                  <a:close/>
                  <a:moveTo>
                    <a:pt x="11593" y="9394"/>
                  </a:moveTo>
                  <a:cubicBezTo>
                    <a:pt x="11684" y="9394"/>
                    <a:pt x="11779" y="9428"/>
                    <a:pt x="11883" y="9502"/>
                  </a:cubicBezTo>
                  <a:cubicBezTo>
                    <a:pt x="12279" y="9783"/>
                    <a:pt x="12688" y="10044"/>
                    <a:pt x="13137" y="10344"/>
                  </a:cubicBezTo>
                  <a:cubicBezTo>
                    <a:pt x="12694" y="10641"/>
                    <a:pt x="12299" y="10901"/>
                    <a:pt x="11909" y="11174"/>
                  </a:cubicBezTo>
                  <a:cubicBezTo>
                    <a:pt x="11799" y="11252"/>
                    <a:pt x="11694" y="11295"/>
                    <a:pt x="11590" y="11295"/>
                  </a:cubicBezTo>
                  <a:cubicBezTo>
                    <a:pt x="11458" y="11295"/>
                    <a:pt x="11327" y="11226"/>
                    <a:pt x="11185" y="11071"/>
                  </a:cubicBezTo>
                  <a:cubicBezTo>
                    <a:pt x="11412" y="10907"/>
                    <a:pt x="11629" y="10740"/>
                    <a:pt x="11858" y="10589"/>
                  </a:cubicBezTo>
                  <a:cubicBezTo>
                    <a:pt x="12136" y="10404"/>
                    <a:pt x="12135" y="10286"/>
                    <a:pt x="11852" y="10101"/>
                  </a:cubicBezTo>
                  <a:cubicBezTo>
                    <a:pt x="11628" y="9954"/>
                    <a:pt x="11415" y="9791"/>
                    <a:pt x="11180" y="9624"/>
                  </a:cubicBezTo>
                  <a:cubicBezTo>
                    <a:pt x="11322" y="9476"/>
                    <a:pt x="11453" y="9394"/>
                    <a:pt x="11593" y="9394"/>
                  </a:cubicBezTo>
                  <a:close/>
                  <a:moveTo>
                    <a:pt x="57636" y="9220"/>
                  </a:moveTo>
                  <a:cubicBezTo>
                    <a:pt x="58261" y="9220"/>
                    <a:pt x="59167" y="9700"/>
                    <a:pt x="59660" y="10351"/>
                  </a:cubicBezTo>
                  <a:cubicBezTo>
                    <a:pt x="59114" y="11087"/>
                    <a:pt x="58391" y="11421"/>
                    <a:pt x="57499" y="11421"/>
                  </a:cubicBezTo>
                  <a:cubicBezTo>
                    <a:pt x="57443" y="11421"/>
                    <a:pt x="57386" y="11420"/>
                    <a:pt x="57328" y="11417"/>
                  </a:cubicBezTo>
                  <a:cubicBezTo>
                    <a:pt x="57759" y="11068"/>
                    <a:pt x="58189" y="10720"/>
                    <a:pt x="58649" y="10345"/>
                  </a:cubicBezTo>
                  <a:cubicBezTo>
                    <a:pt x="58195" y="9976"/>
                    <a:pt x="57762" y="9625"/>
                    <a:pt x="57325" y="9270"/>
                  </a:cubicBezTo>
                  <a:cubicBezTo>
                    <a:pt x="57416" y="9236"/>
                    <a:pt x="57521" y="9220"/>
                    <a:pt x="57636" y="9220"/>
                  </a:cubicBezTo>
                  <a:close/>
                  <a:moveTo>
                    <a:pt x="8889" y="9267"/>
                  </a:moveTo>
                  <a:cubicBezTo>
                    <a:pt x="8932" y="9267"/>
                    <a:pt x="8977" y="9268"/>
                    <a:pt x="9021" y="9270"/>
                  </a:cubicBezTo>
                  <a:cubicBezTo>
                    <a:pt x="8588" y="9620"/>
                    <a:pt x="8156" y="9971"/>
                    <a:pt x="7695" y="10347"/>
                  </a:cubicBezTo>
                  <a:cubicBezTo>
                    <a:pt x="8152" y="10718"/>
                    <a:pt x="8586" y="11069"/>
                    <a:pt x="9023" y="11423"/>
                  </a:cubicBezTo>
                  <a:cubicBezTo>
                    <a:pt x="8930" y="11456"/>
                    <a:pt x="8824" y="11471"/>
                    <a:pt x="8710" y="11471"/>
                  </a:cubicBezTo>
                  <a:cubicBezTo>
                    <a:pt x="8075" y="11471"/>
                    <a:pt x="7179" y="10995"/>
                    <a:pt x="6688" y="10344"/>
                  </a:cubicBezTo>
                  <a:cubicBezTo>
                    <a:pt x="7227" y="9589"/>
                    <a:pt x="7977" y="9267"/>
                    <a:pt x="8889" y="9267"/>
                  </a:cubicBezTo>
                  <a:close/>
                  <a:moveTo>
                    <a:pt x="52834" y="8886"/>
                  </a:moveTo>
                  <a:cubicBezTo>
                    <a:pt x="53419" y="8886"/>
                    <a:pt x="53980" y="8994"/>
                    <a:pt x="54440" y="9239"/>
                  </a:cubicBezTo>
                  <a:cubicBezTo>
                    <a:pt x="54178" y="9434"/>
                    <a:pt x="53935" y="9618"/>
                    <a:pt x="53690" y="9797"/>
                  </a:cubicBezTo>
                  <a:cubicBezTo>
                    <a:pt x="53446" y="9975"/>
                    <a:pt x="53201" y="10151"/>
                    <a:pt x="52933" y="10343"/>
                  </a:cubicBezTo>
                  <a:cubicBezTo>
                    <a:pt x="53442" y="10716"/>
                    <a:pt x="53935" y="11078"/>
                    <a:pt x="54431" y="11443"/>
                  </a:cubicBezTo>
                  <a:cubicBezTo>
                    <a:pt x="54010" y="11694"/>
                    <a:pt x="53452" y="11809"/>
                    <a:pt x="52850" y="11809"/>
                  </a:cubicBezTo>
                  <a:cubicBezTo>
                    <a:pt x="51533" y="11809"/>
                    <a:pt x="50003" y="11256"/>
                    <a:pt x="49228" y="10354"/>
                  </a:cubicBezTo>
                  <a:cubicBezTo>
                    <a:pt x="49877" y="9511"/>
                    <a:pt x="51427" y="8886"/>
                    <a:pt x="52834" y="8886"/>
                  </a:cubicBezTo>
                  <a:close/>
                  <a:moveTo>
                    <a:pt x="13463" y="8875"/>
                  </a:moveTo>
                  <a:cubicBezTo>
                    <a:pt x="14764" y="8875"/>
                    <a:pt x="16315" y="9432"/>
                    <a:pt x="17128" y="10346"/>
                  </a:cubicBezTo>
                  <a:cubicBezTo>
                    <a:pt x="16314" y="11258"/>
                    <a:pt x="14765" y="11815"/>
                    <a:pt x="13463" y="11815"/>
                  </a:cubicBezTo>
                  <a:cubicBezTo>
                    <a:pt x="12862" y="11815"/>
                    <a:pt x="12314" y="11696"/>
                    <a:pt x="11915" y="11439"/>
                  </a:cubicBezTo>
                  <a:cubicBezTo>
                    <a:pt x="12405" y="11080"/>
                    <a:pt x="12894" y="10723"/>
                    <a:pt x="13407" y="10347"/>
                  </a:cubicBezTo>
                  <a:cubicBezTo>
                    <a:pt x="12904" y="9977"/>
                    <a:pt x="12410" y="9615"/>
                    <a:pt x="11917" y="9252"/>
                  </a:cubicBezTo>
                  <a:cubicBezTo>
                    <a:pt x="12314" y="8994"/>
                    <a:pt x="12862" y="8875"/>
                    <a:pt x="13463" y="8875"/>
                  </a:cubicBezTo>
                  <a:close/>
                  <a:moveTo>
                    <a:pt x="57263" y="8360"/>
                  </a:moveTo>
                  <a:cubicBezTo>
                    <a:pt x="57560" y="8360"/>
                    <a:pt x="57855" y="8407"/>
                    <a:pt x="58148" y="8493"/>
                  </a:cubicBezTo>
                  <a:cubicBezTo>
                    <a:pt x="58642" y="8637"/>
                    <a:pt x="59086" y="8871"/>
                    <a:pt x="59465" y="9230"/>
                  </a:cubicBezTo>
                  <a:cubicBezTo>
                    <a:pt x="59864" y="9608"/>
                    <a:pt x="60288" y="9962"/>
                    <a:pt x="60740" y="10361"/>
                  </a:cubicBezTo>
                  <a:cubicBezTo>
                    <a:pt x="59902" y="10953"/>
                    <a:pt x="59322" y="11810"/>
                    <a:pt x="58333" y="12140"/>
                  </a:cubicBezTo>
                  <a:cubicBezTo>
                    <a:pt x="57979" y="12258"/>
                    <a:pt x="57614" y="12322"/>
                    <a:pt x="57262" y="12322"/>
                  </a:cubicBezTo>
                  <a:cubicBezTo>
                    <a:pt x="56933" y="12322"/>
                    <a:pt x="56615" y="12267"/>
                    <a:pt x="56323" y="12150"/>
                  </a:cubicBezTo>
                  <a:cubicBezTo>
                    <a:pt x="56633" y="11908"/>
                    <a:pt x="56907" y="11678"/>
                    <a:pt x="57330" y="11678"/>
                  </a:cubicBezTo>
                  <a:cubicBezTo>
                    <a:pt x="57332" y="11678"/>
                    <a:pt x="57334" y="11678"/>
                    <a:pt x="57336" y="11678"/>
                  </a:cubicBezTo>
                  <a:cubicBezTo>
                    <a:pt x="57338" y="11679"/>
                    <a:pt x="57341" y="11679"/>
                    <a:pt x="57344" y="11679"/>
                  </a:cubicBezTo>
                  <a:cubicBezTo>
                    <a:pt x="58328" y="11679"/>
                    <a:pt x="59162" y="11324"/>
                    <a:pt x="59816" y="10561"/>
                  </a:cubicBezTo>
                  <a:cubicBezTo>
                    <a:pt x="59973" y="10378"/>
                    <a:pt x="59956" y="10293"/>
                    <a:pt x="59807" y="10121"/>
                  </a:cubicBezTo>
                  <a:cubicBezTo>
                    <a:pt x="59177" y="9386"/>
                    <a:pt x="58377" y="9021"/>
                    <a:pt x="57426" y="9017"/>
                  </a:cubicBezTo>
                  <a:cubicBezTo>
                    <a:pt x="56981" y="9014"/>
                    <a:pt x="56660" y="8819"/>
                    <a:pt x="56308" y="8530"/>
                  </a:cubicBezTo>
                  <a:cubicBezTo>
                    <a:pt x="56632" y="8412"/>
                    <a:pt x="56950" y="8360"/>
                    <a:pt x="57263" y="8360"/>
                  </a:cubicBezTo>
                  <a:close/>
                  <a:moveTo>
                    <a:pt x="8960" y="8380"/>
                  </a:moveTo>
                  <a:cubicBezTo>
                    <a:pt x="9303" y="8380"/>
                    <a:pt x="9650" y="8432"/>
                    <a:pt x="9998" y="8494"/>
                  </a:cubicBezTo>
                  <a:cubicBezTo>
                    <a:pt x="9718" y="8786"/>
                    <a:pt x="9441" y="9010"/>
                    <a:pt x="9020" y="9010"/>
                  </a:cubicBezTo>
                  <a:cubicBezTo>
                    <a:pt x="9019" y="9010"/>
                    <a:pt x="9018" y="9010"/>
                    <a:pt x="9017" y="9010"/>
                  </a:cubicBezTo>
                  <a:cubicBezTo>
                    <a:pt x="9014" y="9010"/>
                    <a:pt x="9011" y="9010"/>
                    <a:pt x="9008" y="9010"/>
                  </a:cubicBezTo>
                  <a:cubicBezTo>
                    <a:pt x="8009" y="9010"/>
                    <a:pt x="7165" y="9369"/>
                    <a:pt x="6513" y="10150"/>
                  </a:cubicBezTo>
                  <a:cubicBezTo>
                    <a:pt x="6405" y="10280"/>
                    <a:pt x="6350" y="10356"/>
                    <a:pt x="6484" y="10514"/>
                  </a:cubicBezTo>
                  <a:cubicBezTo>
                    <a:pt x="7112" y="11257"/>
                    <a:pt x="7906" y="11666"/>
                    <a:pt x="8875" y="11671"/>
                  </a:cubicBezTo>
                  <a:cubicBezTo>
                    <a:pt x="9331" y="11674"/>
                    <a:pt x="9673" y="11852"/>
                    <a:pt x="10047" y="12166"/>
                  </a:cubicBezTo>
                  <a:cubicBezTo>
                    <a:pt x="9693" y="12281"/>
                    <a:pt x="9350" y="12337"/>
                    <a:pt x="9019" y="12337"/>
                  </a:cubicBezTo>
                  <a:cubicBezTo>
                    <a:pt x="8442" y="12337"/>
                    <a:pt x="7900" y="12167"/>
                    <a:pt x="7403" y="11847"/>
                  </a:cubicBezTo>
                  <a:cubicBezTo>
                    <a:pt x="6765" y="11436"/>
                    <a:pt x="6222" y="10875"/>
                    <a:pt x="5603" y="10352"/>
                  </a:cubicBezTo>
                  <a:cubicBezTo>
                    <a:pt x="6611" y="9538"/>
                    <a:pt x="7394" y="8458"/>
                    <a:pt x="8795" y="8384"/>
                  </a:cubicBezTo>
                  <a:cubicBezTo>
                    <a:pt x="8850" y="8382"/>
                    <a:pt x="8905" y="8380"/>
                    <a:pt x="8960" y="8380"/>
                  </a:cubicBezTo>
                  <a:close/>
                  <a:moveTo>
                    <a:pt x="40354" y="3593"/>
                  </a:moveTo>
                  <a:cubicBezTo>
                    <a:pt x="42417" y="3593"/>
                    <a:pt x="44583" y="4478"/>
                    <a:pt x="45981" y="6678"/>
                  </a:cubicBezTo>
                  <a:cubicBezTo>
                    <a:pt x="46620" y="7683"/>
                    <a:pt x="47235" y="8699"/>
                    <a:pt x="48063" y="9562"/>
                  </a:cubicBezTo>
                  <a:cubicBezTo>
                    <a:pt x="48539" y="10058"/>
                    <a:pt x="49003" y="10588"/>
                    <a:pt x="49558" y="10982"/>
                  </a:cubicBezTo>
                  <a:cubicBezTo>
                    <a:pt x="50529" y="11671"/>
                    <a:pt x="51559" y="12043"/>
                    <a:pt x="52630" y="12043"/>
                  </a:cubicBezTo>
                  <a:cubicBezTo>
                    <a:pt x="53282" y="12043"/>
                    <a:pt x="53949" y="11905"/>
                    <a:pt x="54628" y="11618"/>
                  </a:cubicBezTo>
                  <a:cubicBezTo>
                    <a:pt x="55332" y="11319"/>
                    <a:pt x="55977" y="10884"/>
                    <a:pt x="56646" y="10508"/>
                  </a:cubicBezTo>
                  <a:cubicBezTo>
                    <a:pt x="56795" y="10424"/>
                    <a:pt x="56853" y="10301"/>
                    <a:pt x="56671" y="10204"/>
                  </a:cubicBezTo>
                  <a:cubicBezTo>
                    <a:pt x="55815" y="9751"/>
                    <a:pt x="54993" y="9186"/>
                    <a:pt x="54083" y="8893"/>
                  </a:cubicBezTo>
                  <a:cubicBezTo>
                    <a:pt x="53576" y="8729"/>
                    <a:pt x="53078" y="8651"/>
                    <a:pt x="52591" y="8651"/>
                  </a:cubicBezTo>
                  <a:cubicBezTo>
                    <a:pt x="51477" y="8651"/>
                    <a:pt x="50419" y="9059"/>
                    <a:pt x="49442" y="9784"/>
                  </a:cubicBezTo>
                  <a:cubicBezTo>
                    <a:pt x="49296" y="9890"/>
                    <a:pt x="49162" y="10011"/>
                    <a:pt x="49021" y="10125"/>
                  </a:cubicBezTo>
                  <a:cubicBezTo>
                    <a:pt x="49013" y="10131"/>
                    <a:pt x="49001" y="10130"/>
                    <a:pt x="48946" y="10142"/>
                  </a:cubicBezTo>
                  <a:cubicBezTo>
                    <a:pt x="48815" y="10008"/>
                    <a:pt x="48666" y="9858"/>
                    <a:pt x="48512" y="9702"/>
                  </a:cubicBezTo>
                  <a:cubicBezTo>
                    <a:pt x="48825" y="9231"/>
                    <a:pt x="49225" y="8898"/>
                    <a:pt x="49697" y="8672"/>
                  </a:cubicBezTo>
                  <a:cubicBezTo>
                    <a:pt x="50777" y="8153"/>
                    <a:pt x="51857" y="7877"/>
                    <a:pt x="52929" y="7877"/>
                  </a:cubicBezTo>
                  <a:cubicBezTo>
                    <a:pt x="54058" y="7877"/>
                    <a:pt x="55178" y="8184"/>
                    <a:pt x="56282" y="8836"/>
                  </a:cubicBezTo>
                  <a:cubicBezTo>
                    <a:pt x="56985" y="9252"/>
                    <a:pt x="57607" y="9807"/>
                    <a:pt x="58266" y="10297"/>
                  </a:cubicBezTo>
                  <a:cubicBezTo>
                    <a:pt x="56728" y="11809"/>
                    <a:pt x="55026" y="12800"/>
                    <a:pt x="52936" y="12800"/>
                  </a:cubicBezTo>
                  <a:cubicBezTo>
                    <a:pt x="52670" y="12800"/>
                    <a:pt x="52399" y="12784"/>
                    <a:pt x="52120" y="12751"/>
                  </a:cubicBezTo>
                  <a:cubicBezTo>
                    <a:pt x="50529" y="12563"/>
                    <a:pt x="49165" y="11968"/>
                    <a:pt x="48148" y="10668"/>
                  </a:cubicBezTo>
                  <a:cubicBezTo>
                    <a:pt x="47753" y="10163"/>
                    <a:pt x="47275" y="9726"/>
                    <a:pt x="46849" y="9243"/>
                  </a:cubicBezTo>
                  <a:cubicBezTo>
                    <a:pt x="46387" y="8719"/>
                    <a:pt x="45930" y="8187"/>
                    <a:pt x="45493" y="7641"/>
                  </a:cubicBezTo>
                  <a:cubicBezTo>
                    <a:pt x="45109" y="7164"/>
                    <a:pt x="44764" y="6660"/>
                    <a:pt x="44389" y="6178"/>
                  </a:cubicBezTo>
                  <a:cubicBezTo>
                    <a:pt x="43369" y="4861"/>
                    <a:pt x="42089" y="4261"/>
                    <a:pt x="40658" y="4261"/>
                  </a:cubicBezTo>
                  <a:cubicBezTo>
                    <a:pt x="40053" y="4261"/>
                    <a:pt x="39420" y="4368"/>
                    <a:pt x="38769" y="4574"/>
                  </a:cubicBezTo>
                  <a:cubicBezTo>
                    <a:pt x="38387" y="4696"/>
                    <a:pt x="38027" y="4892"/>
                    <a:pt x="37614" y="5073"/>
                  </a:cubicBezTo>
                  <a:cubicBezTo>
                    <a:pt x="37614" y="4926"/>
                    <a:pt x="37623" y="4802"/>
                    <a:pt x="37614" y="4680"/>
                  </a:cubicBezTo>
                  <a:cubicBezTo>
                    <a:pt x="37572" y="4134"/>
                    <a:pt x="37568" y="4126"/>
                    <a:pt x="38104" y="3950"/>
                  </a:cubicBezTo>
                  <a:cubicBezTo>
                    <a:pt x="38808" y="3720"/>
                    <a:pt x="39574" y="3593"/>
                    <a:pt x="40354" y="3593"/>
                  </a:cubicBezTo>
                  <a:close/>
                  <a:moveTo>
                    <a:pt x="13415" y="7883"/>
                  </a:moveTo>
                  <a:cubicBezTo>
                    <a:pt x="14408" y="7883"/>
                    <a:pt x="15460" y="8117"/>
                    <a:pt x="16572" y="8628"/>
                  </a:cubicBezTo>
                  <a:cubicBezTo>
                    <a:pt x="17069" y="8856"/>
                    <a:pt x="17494" y="9197"/>
                    <a:pt x="17837" y="9707"/>
                  </a:cubicBezTo>
                  <a:cubicBezTo>
                    <a:pt x="17677" y="9840"/>
                    <a:pt x="17515" y="9974"/>
                    <a:pt x="17332" y="10126"/>
                  </a:cubicBezTo>
                  <a:cubicBezTo>
                    <a:pt x="17315" y="10115"/>
                    <a:pt x="17264" y="10091"/>
                    <a:pt x="17227" y="10055"/>
                  </a:cubicBezTo>
                  <a:cubicBezTo>
                    <a:pt x="16395" y="9226"/>
                    <a:pt x="15061" y="8671"/>
                    <a:pt x="13652" y="8671"/>
                  </a:cubicBezTo>
                  <a:cubicBezTo>
                    <a:pt x="12709" y="8671"/>
                    <a:pt x="11732" y="8919"/>
                    <a:pt x="10850" y="9501"/>
                  </a:cubicBezTo>
                  <a:cubicBezTo>
                    <a:pt x="10475" y="9749"/>
                    <a:pt x="10074" y="9960"/>
                    <a:pt x="9686" y="10192"/>
                  </a:cubicBezTo>
                  <a:cubicBezTo>
                    <a:pt x="9634" y="10224"/>
                    <a:pt x="9597" y="10285"/>
                    <a:pt x="9512" y="10377"/>
                  </a:cubicBezTo>
                  <a:cubicBezTo>
                    <a:pt x="9728" y="10498"/>
                    <a:pt x="9915" y="10609"/>
                    <a:pt x="10107" y="10714"/>
                  </a:cubicBezTo>
                  <a:cubicBezTo>
                    <a:pt x="10719" y="11051"/>
                    <a:pt x="11302" y="11477"/>
                    <a:pt x="11953" y="11709"/>
                  </a:cubicBezTo>
                  <a:cubicBezTo>
                    <a:pt x="12562" y="11927"/>
                    <a:pt x="13156" y="12032"/>
                    <a:pt x="13734" y="12032"/>
                  </a:cubicBezTo>
                  <a:cubicBezTo>
                    <a:pt x="14887" y="12032"/>
                    <a:pt x="15976" y="11614"/>
                    <a:pt x="16993" y="10834"/>
                  </a:cubicBezTo>
                  <a:cubicBezTo>
                    <a:pt x="17109" y="10745"/>
                    <a:pt x="17218" y="10646"/>
                    <a:pt x="17362" y="10523"/>
                  </a:cubicBezTo>
                  <a:cubicBezTo>
                    <a:pt x="17505" y="10688"/>
                    <a:pt x="17641" y="10848"/>
                    <a:pt x="17797" y="11030"/>
                  </a:cubicBezTo>
                  <a:cubicBezTo>
                    <a:pt x="17539" y="11447"/>
                    <a:pt x="17149" y="11775"/>
                    <a:pt x="16691" y="11994"/>
                  </a:cubicBezTo>
                  <a:cubicBezTo>
                    <a:pt x="15573" y="12524"/>
                    <a:pt x="14469" y="12811"/>
                    <a:pt x="13382" y="12811"/>
                  </a:cubicBezTo>
                  <a:cubicBezTo>
                    <a:pt x="12105" y="12811"/>
                    <a:pt x="10852" y="12415"/>
                    <a:pt x="9631" y="11555"/>
                  </a:cubicBezTo>
                  <a:cubicBezTo>
                    <a:pt x="9108" y="11184"/>
                    <a:pt x="8607" y="10780"/>
                    <a:pt x="8090" y="10387"/>
                  </a:cubicBezTo>
                  <a:cubicBezTo>
                    <a:pt x="9631" y="8843"/>
                    <a:pt x="11402" y="7883"/>
                    <a:pt x="13415" y="7883"/>
                  </a:cubicBezTo>
                  <a:close/>
                  <a:moveTo>
                    <a:pt x="33209" y="6459"/>
                  </a:moveTo>
                  <a:cubicBezTo>
                    <a:pt x="33408" y="7755"/>
                    <a:pt x="34219" y="8556"/>
                    <a:pt x="35190" y="9262"/>
                  </a:cubicBezTo>
                  <a:cubicBezTo>
                    <a:pt x="36175" y="9981"/>
                    <a:pt x="37322" y="10152"/>
                    <a:pt x="38479" y="10370"/>
                  </a:cubicBezTo>
                  <a:cubicBezTo>
                    <a:pt x="38074" y="10436"/>
                    <a:pt x="37669" y="10502"/>
                    <a:pt x="37265" y="10570"/>
                  </a:cubicBezTo>
                  <a:cubicBezTo>
                    <a:pt x="35891" y="10802"/>
                    <a:pt x="34794" y="11526"/>
                    <a:pt x="33939" y="12578"/>
                  </a:cubicBezTo>
                  <a:cubicBezTo>
                    <a:pt x="33573" y="13028"/>
                    <a:pt x="33383" y="13621"/>
                    <a:pt x="33126" y="14124"/>
                  </a:cubicBezTo>
                  <a:cubicBezTo>
                    <a:pt x="32938" y="12939"/>
                    <a:pt x="32124" y="12130"/>
                    <a:pt x="31145" y="11418"/>
                  </a:cubicBezTo>
                  <a:cubicBezTo>
                    <a:pt x="30160" y="10704"/>
                    <a:pt x="29014" y="10540"/>
                    <a:pt x="27852" y="10344"/>
                  </a:cubicBezTo>
                  <a:cubicBezTo>
                    <a:pt x="30345" y="10057"/>
                    <a:pt x="32351" y="9118"/>
                    <a:pt x="33209" y="6459"/>
                  </a:cubicBezTo>
                  <a:close/>
                  <a:moveTo>
                    <a:pt x="27982" y="11127"/>
                  </a:moveTo>
                  <a:cubicBezTo>
                    <a:pt x="28627" y="11390"/>
                    <a:pt x="29307" y="11589"/>
                    <a:pt x="29907" y="11928"/>
                  </a:cubicBezTo>
                  <a:cubicBezTo>
                    <a:pt x="30740" y="12402"/>
                    <a:pt x="30918" y="13256"/>
                    <a:pt x="30992" y="14168"/>
                  </a:cubicBezTo>
                  <a:cubicBezTo>
                    <a:pt x="30702" y="14153"/>
                    <a:pt x="30449" y="14142"/>
                    <a:pt x="30153" y="14128"/>
                  </a:cubicBezTo>
                  <a:cubicBezTo>
                    <a:pt x="30311" y="13421"/>
                    <a:pt x="30148" y="12766"/>
                    <a:pt x="29599" y="12298"/>
                  </a:cubicBezTo>
                  <a:cubicBezTo>
                    <a:pt x="29100" y="11871"/>
                    <a:pt x="28517" y="11539"/>
                    <a:pt x="27971" y="11165"/>
                  </a:cubicBezTo>
                  <a:lnTo>
                    <a:pt x="27982" y="11127"/>
                  </a:lnTo>
                  <a:close/>
                  <a:moveTo>
                    <a:pt x="38309" y="11214"/>
                  </a:moveTo>
                  <a:lnTo>
                    <a:pt x="38309" y="11214"/>
                  </a:lnTo>
                  <a:cubicBezTo>
                    <a:pt x="37832" y="11536"/>
                    <a:pt x="37252" y="11861"/>
                    <a:pt x="36756" y="12288"/>
                  </a:cubicBezTo>
                  <a:cubicBezTo>
                    <a:pt x="36218" y="12751"/>
                    <a:pt x="36019" y="13388"/>
                    <a:pt x="36203" y="14127"/>
                  </a:cubicBezTo>
                  <a:cubicBezTo>
                    <a:pt x="35915" y="14142"/>
                    <a:pt x="35669" y="14154"/>
                    <a:pt x="35421" y="14169"/>
                  </a:cubicBezTo>
                  <a:cubicBezTo>
                    <a:pt x="35241" y="13553"/>
                    <a:pt x="35707" y="12393"/>
                    <a:pt x="36329" y="11978"/>
                  </a:cubicBezTo>
                  <a:cubicBezTo>
                    <a:pt x="36959" y="11558"/>
                    <a:pt x="37681" y="11375"/>
                    <a:pt x="38309" y="11214"/>
                  </a:cubicBezTo>
                  <a:close/>
                  <a:moveTo>
                    <a:pt x="25662" y="4450"/>
                  </a:moveTo>
                  <a:cubicBezTo>
                    <a:pt x="26224" y="4450"/>
                    <a:pt x="26804" y="4545"/>
                    <a:pt x="27397" y="4714"/>
                  </a:cubicBezTo>
                  <a:cubicBezTo>
                    <a:pt x="27732" y="4810"/>
                    <a:pt x="28065" y="4945"/>
                    <a:pt x="28362" y="5122"/>
                  </a:cubicBezTo>
                  <a:cubicBezTo>
                    <a:pt x="28571" y="5249"/>
                    <a:pt x="28761" y="5456"/>
                    <a:pt x="28884" y="5670"/>
                  </a:cubicBezTo>
                  <a:cubicBezTo>
                    <a:pt x="29066" y="5989"/>
                    <a:pt x="29281" y="6251"/>
                    <a:pt x="29629" y="6373"/>
                  </a:cubicBezTo>
                  <a:cubicBezTo>
                    <a:pt x="29895" y="6468"/>
                    <a:pt x="30012" y="6661"/>
                    <a:pt x="30003" y="6916"/>
                  </a:cubicBezTo>
                  <a:cubicBezTo>
                    <a:pt x="29994" y="7161"/>
                    <a:pt x="29964" y="7417"/>
                    <a:pt x="29881" y="7644"/>
                  </a:cubicBezTo>
                  <a:cubicBezTo>
                    <a:pt x="29568" y="8488"/>
                    <a:pt x="28095" y="9371"/>
                    <a:pt x="26969" y="9491"/>
                  </a:cubicBezTo>
                  <a:cubicBezTo>
                    <a:pt x="27635" y="8775"/>
                    <a:pt x="27571" y="7968"/>
                    <a:pt x="27295" y="7155"/>
                  </a:cubicBezTo>
                  <a:cubicBezTo>
                    <a:pt x="27104" y="6592"/>
                    <a:pt x="26700" y="6218"/>
                    <a:pt x="26089" y="6144"/>
                  </a:cubicBezTo>
                  <a:cubicBezTo>
                    <a:pt x="26049" y="6139"/>
                    <a:pt x="26010" y="6137"/>
                    <a:pt x="25971" y="6137"/>
                  </a:cubicBezTo>
                  <a:cubicBezTo>
                    <a:pt x="25440" y="6137"/>
                    <a:pt x="24997" y="6585"/>
                    <a:pt x="24961" y="7159"/>
                  </a:cubicBezTo>
                  <a:cubicBezTo>
                    <a:pt x="24930" y="7655"/>
                    <a:pt x="25337" y="8070"/>
                    <a:pt x="25877" y="8085"/>
                  </a:cubicBezTo>
                  <a:cubicBezTo>
                    <a:pt x="25887" y="8085"/>
                    <a:pt x="25897" y="8085"/>
                    <a:pt x="25908" y="8085"/>
                  </a:cubicBezTo>
                  <a:cubicBezTo>
                    <a:pt x="26029" y="8085"/>
                    <a:pt x="26152" y="8064"/>
                    <a:pt x="26272" y="8055"/>
                  </a:cubicBezTo>
                  <a:lnTo>
                    <a:pt x="26272" y="8055"/>
                  </a:lnTo>
                  <a:cubicBezTo>
                    <a:pt x="26345" y="8688"/>
                    <a:pt x="25470" y="9545"/>
                    <a:pt x="24826" y="9599"/>
                  </a:cubicBezTo>
                  <a:cubicBezTo>
                    <a:pt x="24875" y="9393"/>
                    <a:pt x="24942" y="9191"/>
                    <a:pt x="24964" y="8985"/>
                  </a:cubicBezTo>
                  <a:cubicBezTo>
                    <a:pt x="25032" y="8343"/>
                    <a:pt x="24798" y="7832"/>
                    <a:pt x="24252" y="7477"/>
                  </a:cubicBezTo>
                  <a:cubicBezTo>
                    <a:pt x="24065" y="7357"/>
                    <a:pt x="23868" y="7297"/>
                    <a:pt x="23681" y="7297"/>
                  </a:cubicBezTo>
                  <a:cubicBezTo>
                    <a:pt x="23497" y="7297"/>
                    <a:pt x="23321" y="7355"/>
                    <a:pt x="23171" y="7469"/>
                  </a:cubicBezTo>
                  <a:cubicBezTo>
                    <a:pt x="22917" y="7661"/>
                    <a:pt x="22799" y="8057"/>
                    <a:pt x="22894" y="8390"/>
                  </a:cubicBezTo>
                  <a:cubicBezTo>
                    <a:pt x="22998" y="8753"/>
                    <a:pt x="23228" y="8917"/>
                    <a:pt x="23803" y="8985"/>
                  </a:cubicBezTo>
                  <a:cubicBezTo>
                    <a:pt x="23637" y="9145"/>
                    <a:pt x="23532" y="9321"/>
                    <a:pt x="23380" y="9378"/>
                  </a:cubicBezTo>
                  <a:cubicBezTo>
                    <a:pt x="23026" y="9511"/>
                    <a:pt x="22652" y="9601"/>
                    <a:pt x="22280" y="9682"/>
                  </a:cubicBezTo>
                  <a:cubicBezTo>
                    <a:pt x="22061" y="9729"/>
                    <a:pt x="21829" y="9713"/>
                    <a:pt x="21604" y="9743"/>
                  </a:cubicBezTo>
                  <a:cubicBezTo>
                    <a:pt x="21135" y="9804"/>
                    <a:pt x="20752" y="10073"/>
                    <a:pt x="20746" y="10337"/>
                  </a:cubicBezTo>
                  <a:cubicBezTo>
                    <a:pt x="20740" y="10605"/>
                    <a:pt x="21137" y="10888"/>
                    <a:pt x="21623" y="10950"/>
                  </a:cubicBezTo>
                  <a:cubicBezTo>
                    <a:pt x="21825" y="10976"/>
                    <a:pt x="22030" y="10972"/>
                    <a:pt x="22232" y="11002"/>
                  </a:cubicBezTo>
                  <a:cubicBezTo>
                    <a:pt x="22522" y="11044"/>
                    <a:pt x="22822" y="11067"/>
                    <a:pt x="23093" y="11170"/>
                  </a:cubicBezTo>
                  <a:cubicBezTo>
                    <a:pt x="23341" y="11265"/>
                    <a:pt x="23553" y="11454"/>
                    <a:pt x="23780" y="11603"/>
                  </a:cubicBezTo>
                  <a:cubicBezTo>
                    <a:pt x="23764" y="11643"/>
                    <a:pt x="23750" y="11682"/>
                    <a:pt x="23734" y="11722"/>
                  </a:cubicBezTo>
                  <a:cubicBezTo>
                    <a:pt x="23732" y="11722"/>
                    <a:pt x="23730" y="11722"/>
                    <a:pt x="23727" y="11722"/>
                  </a:cubicBezTo>
                  <a:cubicBezTo>
                    <a:pt x="23303" y="11722"/>
                    <a:pt x="23001" y="11900"/>
                    <a:pt x="22893" y="12318"/>
                  </a:cubicBezTo>
                  <a:cubicBezTo>
                    <a:pt x="22807" y="12647"/>
                    <a:pt x="22875" y="12956"/>
                    <a:pt x="23135" y="13188"/>
                  </a:cubicBezTo>
                  <a:cubicBezTo>
                    <a:pt x="23296" y="13330"/>
                    <a:pt x="23476" y="13395"/>
                    <a:pt x="23666" y="13395"/>
                  </a:cubicBezTo>
                  <a:cubicBezTo>
                    <a:pt x="23783" y="13395"/>
                    <a:pt x="23904" y="13371"/>
                    <a:pt x="24026" y="13325"/>
                  </a:cubicBezTo>
                  <a:cubicBezTo>
                    <a:pt x="24776" y="13045"/>
                    <a:pt x="25156" y="12189"/>
                    <a:pt x="24900" y="11354"/>
                  </a:cubicBezTo>
                  <a:cubicBezTo>
                    <a:pt x="24874" y="11272"/>
                    <a:pt x="24840" y="11191"/>
                    <a:pt x="24806" y="11099"/>
                  </a:cubicBezTo>
                  <a:lnTo>
                    <a:pt x="24806" y="11099"/>
                  </a:lnTo>
                  <a:cubicBezTo>
                    <a:pt x="25543" y="11182"/>
                    <a:pt x="26232" y="11896"/>
                    <a:pt x="26289" y="12635"/>
                  </a:cubicBezTo>
                  <a:cubicBezTo>
                    <a:pt x="26210" y="12626"/>
                    <a:pt x="26137" y="12617"/>
                    <a:pt x="26062" y="12610"/>
                  </a:cubicBezTo>
                  <a:cubicBezTo>
                    <a:pt x="26010" y="12605"/>
                    <a:pt x="25959" y="12602"/>
                    <a:pt x="25910" y="12602"/>
                  </a:cubicBezTo>
                  <a:cubicBezTo>
                    <a:pt x="25559" y="12602"/>
                    <a:pt x="25265" y="12743"/>
                    <a:pt x="25069" y="13059"/>
                  </a:cubicBezTo>
                  <a:cubicBezTo>
                    <a:pt x="24862" y="13391"/>
                    <a:pt x="24936" y="13743"/>
                    <a:pt x="25130" y="14055"/>
                  </a:cubicBezTo>
                  <a:cubicBezTo>
                    <a:pt x="25321" y="14360"/>
                    <a:pt x="25601" y="14551"/>
                    <a:pt x="25955" y="14551"/>
                  </a:cubicBezTo>
                  <a:cubicBezTo>
                    <a:pt x="25993" y="14551"/>
                    <a:pt x="26032" y="14548"/>
                    <a:pt x="26072" y="14544"/>
                  </a:cubicBezTo>
                  <a:cubicBezTo>
                    <a:pt x="26700" y="14474"/>
                    <a:pt x="27094" y="14088"/>
                    <a:pt x="27305" y="13518"/>
                  </a:cubicBezTo>
                  <a:cubicBezTo>
                    <a:pt x="27618" y="12678"/>
                    <a:pt x="27548" y="12193"/>
                    <a:pt x="26983" y="11137"/>
                  </a:cubicBezTo>
                  <a:lnTo>
                    <a:pt x="26983" y="11137"/>
                  </a:lnTo>
                  <a:cubicBezTo>
                    <a:pt x="28100" y="11464"/>
                    <a:pt x="29130" y="11847"/>
                    <a:pt x="29773" y="12847"/>
                  </a:cubicBezTo>
                  <a:cubicBezTo>
                    <a:pt x="29918" y="13071"/>
                    <a:pt x="29969" y="13374"/>
                    <a:pt x="30005" y="13647"/>
                  </a:cubicBezTo>
                  <a:cubicBezTo>
                    <a:pt x="30044" y="13960"/>
                    <a:pt x="29909" y="14175"/>
                    <a:pt x="29593" y="14341"/>
                  </a:cubicBezTo>
                  <a:cubicBezTo>
                    <a:pt x="29324" y="14484"/>
                    <a:pt x="29124" y="14769"/>
                    <a:pt x="28905" y="15003"/>
                  </a:cubicBezTo>
                  <a:cubicBezTo>
                    <a:pt x="28761" y="15156"/>
                    <a:pt x="28665" y="15368"/>
                    <a:pt x="28501" y="15487"/>
                  </a:cubicBezTo>
                  <a:cubicBezTo>
                    <a:pt x="27806" y="15984"/>
                    <a:pt x="26837" y="16237"/>
                    <a:pt x="25870" y="16237"/>
                  </a:cubicBezTo>
                  <a:cubicBezTo>
                    <a:pt x="24884" y="16237"/>
                    <a:pt x="23900" y="15974"/>
                    <a:pt x="23209" y="15437"/>
                  </a:cubicBezTo>
                  <a:cubicBezTo>
                    <a:pt x="22629" y="14988"/>
                    <a:pt x="22156" y="14389"/>
                    <a:pt x="21679" y="13821"/>
                  </a:cubicBezTo>
                  <a:cubicBezTo>
                    <a:pt x="21010" y="13025"/>
                    <a:pt x="20408" y="12175"/>
                    <a:pt x="19728" y="11391"/>
                  </a:cubicBezTo>
                  <a:cubicBezTo>
                    <a:pt x="19377" y="10988"/>
                    <a:pt x="18918" y="10681"/>
                    <a:pt x="18487" y="10313"/>
                  </a:cubicBezTo>
                  <a:cubicBezTo>
                    <a:pt x="19802" y="9490"/>
                    <a:pt x="20684" y="8256"/>
                    <a:pt x="21563" y="7017"/>
                  </a:cubicBezTo>
                  <a:cubicBezTo>
                    <a:pt x="21903" y="6537"/>
                    <a:pt x="22268" y="6066"/>
                    <a:pt x="22688" y="5660"/>
                  </a:cubicBezTo>
                  <a:cubicBezTo>
                    <a:pt x="23580" y="4801"/>
                    <a:pt x="24587" y="4450"/>
                    <a:pt x="25662" y="4450"/>
                  </a:cubicBezTo>
                  <a:close/>
                  <a:moveTo>
                    <a:pt x="40475" y="4452"/>
                  </a:moveTo>
                  <a:cubicBezTo>
                    <a:pt x="41464" y="4452"/>
                    <a:pt x="42452" y="4718"/>
                    <a:pt x="43155" y="5256"/>
                  </a:cubicBezTo>
                  <a:cubicBezTo>
                    <a:pt x="43651" y="5636"/>
                    <a:pt x="44104" y="6107"/>
                    <a:pt x="44467" y="6614"/>
                  </a:cubicBezTo>
                  <a:cubicBezTo>
                    <a:pt x="45389" y="7906"/>
                    <a:pt x="46389" y="9127"/>
                    <a:pt x="47505" y="10255"/>
                  </a:cubicBezTo>
                  <a:cubicBezTo>
                    <a:pt x="47566" y="10317"/>
                    <a:pt x="47610" y="10398"/>
                    <a:pt x="47665" y="10473"/>
                  </a:cubicBezTo>
                  <a:cubicBezTo>
                    <a:pt x="47365" y="10724"/>
                    <a:pt x="47049" y="10933"/>
                    <a:pt x="46807" y="11208"/>
                  </a:cubicBezTo>
                  <a:cubicBezTo>
                    <a:pt x="46268" y="11800"/>
                    <a:pt x="45756" y="12418"/>
                    <a:pt x="45251" y="13042"/>
                  </a:cubicBezTo>
                  <a:cubicBezTo>
                    <a:pt x="44909" y="13462"/>
                    <a:pt x="44612" y="13920"/>
                    <a:pt x="44275" y="14346"/>
                  </a:cubicBezTo>
                  <a:cubicBezTo>
                    <a:pt x="43272" y="15613"/>
                    <a:pt x="42048" y="16253"/>
                    <a:pt x="40638" y="16253"/>
                  </a:cubicBezTo>
                  <a:cubicBezTo>
                    <a:pt x="40093" y="16253"/>
                    <a:pt x="39519" y="16157"/>
                    <a:pt x="38920" y="15965"/>
                  </a:cubicBezTo>
                  <a:cubicBezTo>
                    <a:pt x="38599" y="15862"/>
                    <a:pt x="38273" y="15740"/>
                    <a:pt x="37987" y="15566"/>
                  </a:cubicBezTo>
                  <a:cubicBezTo>
                    <a:pt x="37779" y="15438"/>
                    <a:pt x="37588" y="15233"/>
                    <a:pt x="37466" y="15018"/>
                  </a:cubicBezTo>
                  <a:cubicBezTo>
                    <a:pt x="37284" y="14698"/>
                    <a:pt x="37068" y="14438"/>
                    <a:pt x="36721" y="14315"/>
                  </a:cubicBezTo>
                  <a:cubicBezTo>
                    <a:pt x="36455" y="14221"/>
                    <a:pt x="36337" y="14026"/>
                    <a:pt x="36347" y="13772"/>
                  </a:cubicBezTo>
                  <a:cubicBezTo>
                    <a:pt x="36355" y="13527"/>
                    <a:pt x="36385" y="13271"/>
                    <a:pt x="36469" y="13044"/>
                  </a:cubicBezTo>
                  <a:cubicBezTo>
                    <a:pt x="36782" y="12202"/>
                    <a:pt x="38249" y="11320"/>
                    <a:pt x="39382" y="11198"/>
                  </a:cubicBezTo>
                  <a:lnTo>
                    <a:pt x="39382" y="11198"/>
                  </a:lnTo>
                  <a:cubicBezTo>
                    <a:pt x="38715" y="11912"/>
                    <a:pt x="38778" y="12720"/>
                    <a:pt x="39053" y="13534"/>
                  </a:cubicBezTo>
                  <a:cubicBezTo>
                    <a:pt x="39244" y="14097"/>
                    <a:pt x="39648" y="14470"/>
                    <a:pt x="40260" y="14545"/>
                  </a:cubicBezTo>
                  <a:cubicBezTo>
                    <a:pt x="40299" y="14550"/>
                    <a:pt x="40338" y="14552"/>
                    <a:pt x="40376" y="14552"/>
                  </a:cubicBezTo>
                  <a:cubicBezTo>
                    <a:pt x="40909" y="14552"/>
                    <a:pt x="41351" y="14107"/>
                    <a:pt x="41388" y="13530"/>
                  </a:cubicBezTo>
                  <a:cubicBezTo>
                    <a:pt x="41419" y="13033"/>
                    <a:pt x="41013" y="12617"/>
                    <a:pt x="40471" y="12604"/>
                  </a:cubicBezTo>
                  <a:cubicBezTo>
                    <a:pt x="40463" y="12604"/>
                    <a:pt x="40454" y="12604"/>
                    <a:pt x="40446" y="12604"/>
                  </a:cubicBezTo>
                  <a:cubicBezTo>
                    <a:pt x="40323" y="12604"/>
                    <a:pt x="40198" y="12623"/>
                    <a:pt x="40076" y="12633"/>
                  </a:cubicBezTo>
                  <a:cubicBezTo>
                    <a:pt x="40007" y="11987"/>
                    <a:pt x="40895" y="11135"/>
                    <a:pt x="41522" y="11092"/>
                  </a:cubicBezTo>
                  <a:lnTo>
                    <a:pt x="41522" y="11092"/>
                  </a:lnTo>
                  <a:cubicBezTo>
                    <a:pt x="41473" y="11298"/>
                    <a:pt x="41406" y="11500"/>
                    <a:pt x="41385" y="11706"/>
                  </a:cubicBezTo>
                  <a:cubicBezTo>
                    <a:pt x="41316" y="12348"/>
                    <a:pt x="41551" y="12861"/>
                    <a:pt x="42097" y="13213"/>
                  </a:cubicBezTo>
                  <a:cubicBezTo>
                    <a:pt x="42285" y="13334"/>
                    <a:pt x="42483" y="13395"/>
                    <a:pt x="42671" y="13395"/>
                  </a:cubicBezTo>
                  <a:cubicBezTo>
                    <a:pt x="42856" y="13395"/>
                    <a:pt x="43031" y="13336"/>
                    <a:pt x="43177" y="13219"/>
                  </a:cubicBezTo>
                  <a:cubicBezTo>
                    <a:pt x="43461" y="12989"/>
                    <a:pt x="43536" y="12677"/>
                    <a:pt x="43460" y="12332"/>
                  </a:cubicBezTo>
                  <a:cubicBezTo>
                    <a:pt x="43376" y="11948"/>
                    <a:pt x="43133" y="11775"/>
                    <a:pt x="42584" y="11709"/>
                  </a:cubicBezTo>
                  <a:cubicBezTo>
                    <a:pt x="42744" y="11391"/>
                    <a:pt x="43001" y="11216"/>
                    <a:pt x="43305" y="11149"/>
                  </a:cubicBezTo>
                  <a:cubicBezTo>
                    <a:pt x="43699" y="11061"/>
                    <a:pt x="44113" y="11057"/>
                    <a:pt x="44508" y="10968"/>
                  </a:cubicBezTo>
                  <a:cubicBezTo>
                    <a:pt x="44827" y="10896"/>
                    <a:pt x="45152" y="10788"/>
                    <a:pt x="45434" y="10627"/>
                  </a:cubicBezTo>
                  <a:cubicBezTo>
                    <a:pt x="45671" y="10492"/>
                    <a:pt x="45674" y="10230"/>
                    <a:pt x="45442" y="10065"/>
                  </a:cubicBezTo>
                  <a:cubicBezTo>
                    <a:pt x="45248" y="9928"/>
                    <a:pt x="45019" y="9804"/>
                    <a:pt x="44787" y="9757"/>
                  </a:cubicBezTo>
                  <a:cubicBezTo>
                    <a:pt x="44389" y="9677"/>
                    <a:pt x="43976" y="9681"/>
                    <a:pt x="43577" y="9614"/>
                  </a:cubicBezTo>
                  <a:cubicBezTo>
                    <a:pt x="43181" y="9546"/>
                    <a:pt x="42816" y="9402"/>
                    <a:pt x="42586" y="8985"/>
                  </a:cubicBezTo>
                  <a:cubicBezTo>
                    <a:pt x="42649" y="8972"/>
                    <a:pt x="42686" y="8959"/>
                    <a:pt x="42724" y="8958"/>
                  </a:cubicBezTo>
                  <a:cubicBezTo>
                    <a:pt x="43086" y="8947"/>
                    <a:pt x="43323" y="8763"/>
                    <a:pt x="43437" y="8431"/>
                  </a:cubicBezTo>
                  <a:cubicBezTo>
                    <a:pt x="43548" y="8105"/>
                    <a:pt x="43494" y="7794"/>
                    <a:pt x="43257" y="7545"/>
                  </a:cubicBezTo>
                  <a:cubicBezTo>
                    <a:pt x="43092" y="7370"/>
                    <a:pt x="42897" y="7293"/>
                    <a:pt x="42686" y="7293"/>
                  </a:cubicBezTo>
                  <a:cubicBezTo>
                    <a:pt x="42577" y="7293"/>
                    <a:pt x="42464" y="7314"/>
                    <a:pt x="42348" y="7352"/>
                  </a:cubicBezTo>
                  <a:cubicBezTo>
                    <a:pt x="41722" y="7565"/>
                    <a:pt x="41304" y="8244"/>
                    <a:pt x="41378" y="8939"/>
                  </a:cubicBezTo>
                  <a:cubicBezTo>
                    <a:pt x="41402" y="9151"/>
                    <a:pt x="41465" y="9357"/>
                    <a:pt x="41511" y="9564"/>
                  </a:cubicBezTo>
                  <a:cubicBezTo>
                    <a:pt x="41498" y="9565"/>
                    <a:pt x="41485" y="9565"/>
                    <a:pt x="41472" y="9565"/>
                  </a:cubicBezTo>
                  <a:cubicBezTo>
                    <a:pt x="40859" y="9565"/>
                    <a:pt x="40093" y="8769"/>
                    <a:pt x="40066" y="8045"/>
                  </a:cubicBezTo>
                  <a:lnTo>
                    <a:pt x="40066" y="8045"/>
                  </a:lnTo>
                  <a:cubicBezTo>
                    <a:pt x="40144" y="8056"/>
                    <a:pt x="40217" y="8070"/>
                    <a:pt x="40293" y="8078"/>
                  </a:cubicBezTo>
                  <a:cubicBezTo>
                    <a:pt x="40342" y="8083"/>
                    <a:pt x="40389" y="8085"/>
                    <a:pt x="40436" y="8085"/>
                  </a:cubicBezTo>
                  <a:cubicBezTo>
                    <a:pt x="40778" y="8085"/>
                    <a:pt x="41068" y="7951"/>
                    <a:pt x="41265" y="7651"/>
                  </a:cubicBezTo>
                  <a:cubicBezTo>
                    <a:pt x="41490" y="7310"/>
                    <a:pt x="41416" y="6945"/>
                    <a:pt x="41213" y="6625"/>
                  </a:cubicBezTo>
                  <a:cubicBezTo>
                    <a:pt x="41022" y="6324"/>
                    <a:pt x="40744" y="6137"/>
                    <a:pt x="40390" y="6137"/>
                  </a:cubicBezTo>
                  <a:cubicBezTo>
                    <a:pt x="40350" y="6137"/>
                    <a:pt x="40309" y="6139"/>
                    <a:pt x="40267" y="6144"/>
                  </a:cubicBezTo>
                  <a:cubicBezTo>
                    <a:pt x="39653" y="6216"/>
                    <a:pt x="39265" y="6592"/>
                    <a:pt x="39050" y="7147"/>
                  </a:cubicBezTo>
                  <a:cubicBezTo>
                    <a:pt x="38712" y="8024"/>
                    <a:pt x="38800" y="8658"/>
                    <a:pt x="39391" y="9556"/>
                  </a:cubicBezTo>
                  <a:cubicBezTo>
                    <a:pt x="39143" y="9480"/>
                    <a:pt x="38946" y="9450"/>
                    <a:pt x="38775" y="9366"/>
                  </a:cubicBezTo>
                  <a:cubicBezTo>
                    <a:pt x="38223" y="9087"/>
                    <a:pt x="37650" y="8831"/>
                    <a:pt x="37143" y="8484"/>
                  </a:cubicBezTo>
                  <a:cubicBezTo>
                    <a:pt x="36643" y="8143"/>
                    <a:pt x="36325" y="7641"/>
                    <a:pt x="36335" y="6992"/>
                  </a:cubicBezTo>
                  <a:cubicBezTo>
                    <a:pt x="36339" y="6698"/>
                    <a:pt x="36457" y="6514"/>
                    <a:pt x="36736" y="6354"/>
                  </a:cubicBezTo>
                  <a:cubicBezTo>
                    <a:pt x="37014" y="6195"/>
                    <a:pt x="37222" y="5909"/>
                    <a:pt x="37449" y="5670"/>
                  </a:cubicBezTo>
                  <a:cubicBezTo>
                    <a:pt x="37594" y="5518"/>
                    <a:pt x="37694" y="5307"/>
                    <a:pt x="37860" y="5192"/>
                  </a:cubicBezTo>
                  <a:cubicBezTo>
                    <a:pt x="38563" y="4700"/>
                    <a:pt x="39520" y="4452"/>
                    <a:pt x="40475" y="4452"/>
                  </a:cubicBezTo>
                  <a:close/>
                  <a:moveTo>
                    <a:pt x="26002" y="3591"/>
                  </a:moveTo>
                  <a:cubicBezTo>
                    <a:pt x="26820" y="3591"/>
                    <a:pt x="27617" y="3730"/>
                    <a:pt x="28335" y="3977"/>
                  </a:cubicBezTo>
                  <a:cubicBezTo>
                    <a:pt x="28684" y="4098"/>
                    <a:pt x="28885" y="4237"/>
                    <a:pt x="28740" y="4642"/>
                  </a:cubicBezTo>
                  <a:cubicBezTo>
                    <a:pt x="28698" y="4763"/>
                    <a:pt x="28734" y="4911"/>
                    <a:pt x="28734" y="5076"/>
                  </a:cubicBezTo>
                  <a:cubicBezTo>
                    <a:pt x="28660" y="5054"/>
                    <a:pt x="28607" y="5048"/>
                    <a:pt x="28566" y="5023"/>
                  </a:cubicBezTo>
                  <a:cubicBezTo>
                    <a:pt x="27709" y="4504"/>
                    <a:pt x="26767" y="4290"/>
                    <a:pt x="25781" y="4266"/>
                  </a:cubicBezTo>
                  <a:cubicBezTo>
                    <a:pt x="25740" y="4265"/>
                    <a:pt x="25699" y="4265"/>
                    <a:pt x="25659" y="4265"/>
                  </a:cubicBezTo>
                  <a:cubicBezTo>
                    <a:pt x="24276" y="4265"/>
                    <a:pt x="23122" y="4813"/>
                    <a:pt x="22222" y="5866"/>
                  </a:cubicBezTo>
                  <a:cubicBezTo>
                    <a:pt x="21686" y="6492"/>
                    <a:pt x="21204" y="7167"/>
                    <a:pt x="20719" y="7834"/>
                  </a:cubicBezTo>
                  <a:cubicBezTo>
                    <a:pt x="20089" y="8703"/>
                    <a:pt x="19357" y="9464"/>
                    <a:pt x="18473" y="10076"/>
                  </a:cubicBezTo>
                  <a:cubicBezTo>
                    <a:pt x="18178" y="10281"/>
                    <a:pt x="18174" y="10407"/>
                    <a:pt x="18462" y="10606"/>
                  </a:cubicBezTo>
                  <a:cubicBezTo>
                    <a:pt x="19367" y="11230"/>
                    <a:pt x="20114" y="12008"/>
                    <a:pt x="20751" y="12900"/>
                  </a:cubicBezTo>
                  <a:cubicBezTo>
                    <a:pt x="21153" y="13461"/>
                    <a:pt x="21560" y="14020"/>
                    <a:pt x="21994" y="14556"/>
                  </a:cubicBezTo>
                  <a:cubicBezTo>
                    <a:pt x="22999" y="15801"/>
                    <a:pt x="24399" y="16452"/>
                    <a:pt x="25851" y="16452"/>
                  </a:cubicBezTo>
                  <a:cubicBezTo>
                    <a:pt x="26729" y="16452"/>
                    <a:pt x="27627" y="16214"/>
                    <a:pt x="28467" y="15725"/>
                  </a:cubicBezTo>
                  <a:cubicBezTo>
                    <a:pt x="28535" y="15686"/>
                    <a:pt x="28601" y="15647"/>
                    <a:pt x="28691" y="15594"/>
                  </a:cubicBezTo>
                  <a:cubicBezTo>
                    <a:pt x="28726" y="15871"/>
                    <a:pt x="28785" y="16122"/>
                    <a:pt x="28777" y="16371"/>
                  </a:cubicBezTo>
                  <a:cubicBezTo>
                    <a:pt x="28776" y="16461"/>
                    <a:pt x="28634" y="16585"/>
                    <a:pt x="28530" y="16624"/>
                  </a:cubicBezTo>
                  <a:cubicBezTo>
                    <a:pt x="27715" y="16942"/>
                    <a:pt x="26885" y="17098"/>
                    <a:pt x="26043" y="17098"/>
                  </a:cubicBezTo>
                  <a:cubicBezTo>
                    <a:pt x="25543" y="17098"/>
                    <a:pt x="25039" y="17043"/>
                    <a:pt x="24531" y="16934"/>
                  </a:cubicBezTo>
                  <a:cubicBezTo>
                    <a:pt x="22873" y="16581"/>
                    <a:pt x="21527" y="15723"/>
                    <a:pt x="20585" y="14320"/>
                  </a:cubicBezTo>
                  <a:cubicBezTo>
                    <a:pt x="19656" y="12940"/>
                    <a:pt x="18796" y="11516"/>
                    <a:pt x="17547" y="10363"/>
                  </a:cubicBezTo>
                  <a:cubicBezTo>
                    <a:pt x="17794" y="10098"/>
                    <a:pt x="18017" y="9860"/>
                    <a:pt x="18238" y="9620"/>
                  </a:cubicBezTo>
                  <a:cubicBezTo>
                    <a:pt x="19056" y="8736"/>
                    <a:pt x="19703" y="7728"/>
                    <a:pt x="20342" y="6711"/>
                  </a:cubicBezTo>
                  <a:cubicBezTo>
                    <a:pt x="21750" y="4471"/>
                    <a:pt x="23942" y="3591"/>
                    <a:pt x="26002" y="3591"/>
                  </a:cubicBezTo>
                  <a:close/>
                  <a:moveTo>
                    <a:pt x="47851" y="10668"/>
                  </a:moveTo>
                  <a:cubicBezTo>
                    <a:pt x="47953" y="10761"/>
                    <a:pt x="48061" y="10857"/>
                    <a:pt x="48170" y="10955"/>
                  </a:cubicBezTo>
                  <a:cubicBezTo>
                    <a:pt x="48123" y="11031"/>
                    <a:pt x="48104" y="11074"/>
                    <a:pt x="48076" y="11105"/>
                  </a:cubicBezTo>
                  <a:cubicBezTo>
                    <a:pt x="47293" y="11959"/>
                    <a:pt x="46658" y="12919"/>
                    <a:pt x="46053" y="13905"/>
                  </a:cubicBezTo>
                  <a:cubicBezTo>
                    <a:pt x="44642" y="16199"/>
                    <a:pt x="42430" y="17098"/>
                    <a:pt x="40355" y="17098"/>
                  </a:cubicBezTo>
                  <a:cubicBezTo>
                    <a:pt x="39543" y="17098"/>
                    <a:pt x="38751" y="16960"/>
                    <a:pt x="38037" y="16714"/>
                  </a:cubicBezTo>
                  <a:cubicBezTo>
                    <a:pt x="37561" y="16550"/>
                    <a:pt x="37566" y="16545"/>
                    <a:pt x="37612" y="16040"/>
                  </a:cubicBezTo>
                  <a:cubicBezTo>
                    <a:pt x="37624" y="15906"/>
                    <a:pt x="37613" y="15771"/>
                    <a:pt x="37613" y="15589"/>
                  </a:cubicBezTo>
                  <a:lnTo>
                    <a:pt x="37613" y="15589"/>
                  </a:lnTo>
                  <a:cubicBezTo>
                    <a:pt x="37825" y="15700"/>
                    <a:pt x="37995" y="15802"/>
                    <a:pt x="38176" y="15883"/>
                  </a:cubicBezTo>
                  <a:cubicBezTo>
                    <a:pt x="38940" y="16221"/>
                    <a:pt x="39784" y="16434"/>
                    <a:pt x="40634" y="16434"/>
                  </a:cubicBezTo>
                  <a:cubicBezTo>
                    <a:pt x="41994" y="16434"/>
                    <a:pt x="43370" y="15888"/>
                    <a:pt x="44458" y="14431"/>
                  </a:cubicBezTo>
                  <a:cubicBezTo>
                    <a:pt x="44932" y="13797"/>
                    <a:pt x="45400" y="13158"/>
                    <a:pt x="45875" y="12526"/>
                  </a:cubicBezTo>
                  <a:cubicBezTo>
                    <a:pt x="46455" y="11749"/>
                    <a:pt x="47276" y="10981"/>
                    <a:pt x="47851" y="10668"/>
                  </a:cubicBezTo>
                  <a:close/>
                  <a:moveTo>
                    <a:pt x="30689" y="2861"/>
                  </a:moveTo>
                  <a:cubicBezTo>
                    <a:pt x="31217" y="2861"/>
                    <a:pt x="31816" y="3086"/>
                    <a:pt x="32199" y="3458"/>
                  </a:cubicBezTo>
                  <a:cubicBezTo>
                    <a:pt x="32707" y="3953"/>
                    <a:pt x="32939" y="4573"/>
                    <a:pt x="32981" y="5253"/>
                  </a:cubicBezTo>
                  <a:cubicBezTo>
                    <a:pt x="33067" y="6599"/>
                    <a:pt x="32692" y="7770"/>
                    <a:pt x="31617" y="8674"/>
                  </a:cubicBezTo>
                  <a:cubicBezTo>
                    <a:pt x="30723" y="9425"/>
                    <a:pt x="29721" y="9893"/>
                    <a:pt x="28560" y="10021"/>
                  </a:cubicBezTo>
                  <a:cubicBezTo>
                    <a:pt x="28021" y="10079"/>
                    <a:pt x="27481" y="10137"/>
                    <a:pt x="26944" y="10210"/>
                  </a:cubicBezTo>
                  <a:cubicBezTo>
                    <a:pt x="26853" y="10223"/>
                    <a:pt x="26770" y="10303"/>
                    <a:pt x="26683" y="10352"/>
                  </a:cubicBezTo>
                  <a:cubicBezTo>
                    <a:pt x="26773" y="10396"/>
                    <a:pt x="26863" y="10465"/>
                    <a:pt x="26959" y="10480"/>
                  </a:cubicBezTo>
                  <a:cubicBezTo>
                    <a:pt x="27808" y="10610"/>
                    <a:pt x="28678" y="10657"/>
                    <a:pt x="29504" y="10873"/>
                  </a:cubicBezTo>
                  <a:cubicBezTo>
                    <a:pt x="30868" y="11229"/>
                    <a:pt x="31978" y="12016"/>
                    <a:pt x="32618" y="13301"/>
                  </a:cubicBezTo>
                  <a:cubicBezTo>
                    <a:pt x="33090" y="14253"/>
                    <a:pt x="33155" y="15291"/>
                    <a:pt x="32787" y="16307"/>
                  </a:cubicBezTo>
                  <a:cubicBezTo>
                    <a:pt x="32484" y="17144"/>
                    <a:pt x="31896" y="17675"/>
                    <a:pt x="30981" y="17804"/>
                  </a:cubicBezTo>
                  <a:cubicBezTo>
                    <a:pt x="30884" y="17817"/>
                    <a:pt x="30790" y="17824"/>
                    <a:pt x="30700" y="17824"/>
                  </a:cubicBezTo>
                  <a:cubicBezTo>
                    <a:pt x="30074" y="17824"/>
                    <a:pt x="29605" y="17508"/>
                    <a:pt x="29263" y="16964"/>
                  </a:cubicBezTo>
                  <a:cubicBezTo>
                    <a:pt x="28839" y="16291"/>
                    <a:pt x="28788" y="15574"/>
                    <a:pt x="29209" y="14877"/>
                  </a:cubicBezTo>
                  <a:cubicBezTo>
                    <a:pt x="29412" y="14540"/>
                    <a:pt x="29973" y="14325"/>
                    <a:pt x="30458" y="14325"/>
                  </a:cubicBezTo>
                  <a:cubicBezTo>
                    <a:pt x="30620" y="14325"/>
                    <a:pt x="30773" y="14349"/>
                    <a:pt x="30902" y="14400"/>
                  </a:cubicBezTo>
                  <a:cubicBezTo>
                    <a:pt x="31426" y="14608"/>
                    <a:pt x="31725" y="15140"/>
                    <a:pt x="31657" y="15738"/>
                  </a:cubicBezTo>
                  <a:cubicBezTo>
                    <a:pt x="31652" y="15791"/>
                    <a:pt x="31662" y="15844"/>
                    <a:pt x="31667" y="15898"/>
                  </a:cubicBezTo>
                  <a:cubicBezTo>
                    <a:pt x="31705" y="15906"/>
                    <a:pt x="31742" y="15915"/>
                    <a:pt x="31781" y="15924"/>
                  </a:cubicBezTo>
                  <a:cubicBezTo>
                    <a:pt x="31818" y="15760"/>
                    <a:pt x="31899" y="15593"/>
                    <a:pt x="31887" y="15433"/>
                  </a:cubicBezTo>
                  <a:cubicBezTo>
                    <a:pt x="31859" y="15031"/>
                    <a:pt x="31648" y="14715"/>
                    <a:pt x="31354" y="14443"/>
                  </a:cubicBezTo>
                  <a:cubicBezTo>
                    <a:pt x="31266" y="14362"/>
                    <a:pt x="31191" y="14223"/>
                    <a:pt x="31186" y="14107"/>
                  </a:cubicBezTo>
                  <a:cubicBezTo>
                    <a:pt x="31135" y="12875"/>
                    <a:pt x="30630" y="11948"/>
                    <a:pt x="29428" y="11503"/>
                  </a:cubicBezTo>
                  <a:cubicBezTo>
                    <a:pt x="28858" y="11291"/>
                    <a:pt x="28284" y="11069"/>
                    <a:pt x="27691" y="10941"/>
                  </a:cubicBezTo>
                  <a:cubicBezTo>
                    <a:pt x="27538" y="10908"/>
                    <a:pt x="27380" y="10898"/>
                    <a:pt x="27215" y="10898"/>
                  </a:cubicBezTo>
                  <a:cubicBezTo>
                    <a:pt x="26949" y="10898"/>
                    <a:pt x="26666" y="10924"/>
                    <a:pt x="26359" y="10924"/>
                  </a:cubicBezTo>
                  <a:cubicBezTo>
                    <a:pt x="26467" y="11034"/>
                    <a:pt x="26526" y="11106"/>
                    <a:pt x="26596" y="11164"/>
                  </a:cubicBezTo>
                  <a:cubicBezTo>
                    <a:pt x="27424" y="11861"/>
                    <a:pt x="27424" y="12786"/>
                    <a:pt x="27035" y="13667"/>
                  </a:cubicBezTo>
                  <a:cubicBezTo>
                    <a:pt x="26836" y="14117"/>
                    <a:pt x="26428" y="14365"/>
                    <a:pt x="26033" y="14365"/>
                  </a:cubicBezTo>
                  <a:cubicBezTo>
                    <a:pt x="25841" y="14365"/>
                    <a:pt x="25652" y="14306"/>
                    <a:pt x="25493" y="14183"/>
                  </a:cubicBezTo>
                  <a:cubicBezTo>
                    <a:pt x="25185" y="13947"/>
                    <a:pt x="25053" y="13473"/>
                    <a:pt x="25216" y="13184"/>
                  </a:cubicBezTo>
                  <a:cubicBezTo>
                    <a:pt x="25338" y="12965"/>
                    <a:pt x="25610" y="12836"/>
                    <a:pt x="25894" y="12836"/>
                  </a:cubicBezTo>
                  <a:cubicBezTo>
                    <a:pt x="25998" y="12836"/>
                    <a:pt x="26104" y="12853"/>
                    <a:pt x="26205" y="12890"/>
                  </a:cubicBezTo>
                  <a:cubicBezTo>
                    <a:pt x="26296" y="12924"/>
                    <a:pt x="26389" y="12954"/>
                    <a:pt x="26484" y="12987"/>
                  </a:cubicBezTo>
                  <a:cubicBezTo>
                    <a:pt x="26623" y="12301"/>
                    <a:pt x="26264" y="11602"/>
                    <a:pt x="25548" y="11159"/>
                  </a:cubicBezTo>
                  <a:cubicBezTo>
                    <a:pt x="25254" y="10977"/>
                    <a:pt x="24949" y="10830"/>
                    <a:pt x="24616" y="10830"/>
                  </a:cubicBezTo>
                  <a:cubicBezTo>
                    <a:pt x="24473" y="10830"/>
                    <a:pt x="24325" y="10857"/>
                    <a:pt x="24170" y="10920"/>
                  </a:cubicBezTo>
                  <a:cubicBezTo>
                    <a:pt x="24188" y="10990"/>
                    <a:pt x="24188" y="11026"/>
                    <a:pt x="24198" y="11030"/>
                  </a:cubicBezTo>
                  <a:cubicBezTo>
                    <a:pt x="24743" y="11201"/>
                    <a:pt x="24772" y="11642"/>
                    <a:pt x="24728" y="12095"/>
                  </a:cubicBezTo>
                  <a:cubicBezTo>
                    <a:pt x="24680" y="12613"/>
                    <a:pt x="24407" y="12986"/>
                    <a:pt x="23905" y="13154"/>
                  </a:cubicBezTo>
                  <a:cubicBezTo>
                    <a:pt x="23826" y="13180"/>
                    <a:pt x="23748" y="13192"/>
                    <a:pt x="23673" y="13192"/>
                  </a:cubicBezTo>
                  <a:cubicBezTo>
                    <a:pt x="23310" y="13192"/>
                    <a:pt x="23015" y="12907"/>
                    <a:pt x="23070" y="12523"/>
                  </a:cubicBezTo>
                  <a:cubicBezTo>
                    <a:pt x="23098" y="12335"/>
                    <a:pt x="23269" y="12082"/>
                    <a:pt x="23432" y="12025"/>
                  </a:cubicBezTo>
                  <a:cubicBezTo>
                    <a:pt x="23458" y="12015"/>
                    <a:pt x="23487" y="12011"/>
                    <a:pt x="23517" y="12011"/>
                  </a:cubicBezTo>
                  <a:cubicBezTo>
                    <a:pt x="23671" y="12011"/>
                    <a:pt x="23865" y="12120"/>
                    <a:pt x="24031" y="12182"/>
                  </a:cubicBezTo>
                  <a:cubicBezTo>
                    <a:pt x="24093" y="12205"/>
                    <a:pt x="24134" y="12289"/>
                    <a:pt x="24262" y="12325"/>
                  </a:cubicBezTo>
                  <a:cubicBezTo>
                    <a:pt x="24255" y="12232"/>
                    <a:pt x="24276" y="12121"/>
                    <a:pt x="24232" y="12046"/>
                  </a:cubicBezTo>
                  <a:cubicBezTo>
                    <a:pt x="23795" y="11266"/>
                    <a:pt x="23162" y="10797"/>
                    <a:pt x="22230" y="10791"/>
                  </a:cubicBezTo>
                  <a:cubicBezTo>
                    <a:pt x="21938" y="10790"/>
                    <a:pt x="21638" y="10760"/>
                    <a:pt x="21360" y="10680"/>
                  </a:cubicBezTo>
                  <a:cubicBezTo>
                    <a:pt x="21216" y="10638"/>
                    <a:pt x="21112" y="10458"/>
                    <a:pt x="20991" y="10341"/>
                  </a:cubicBezTo>
                  <a:cubicBezTo>
                    <a:pt x="21116" y="10224"/>
                    <a:pt x="21223" y="10053"/>
                    <a:pt x="21370" y="10006"/>
                  </a:cubicBezTo>
                  <a:cubicBezTo>
                    <a:pt x="21613" y="9929"/>
                    <a:pt x="21886" y="9953"/>
                    <a:pt x="22139" y="9897"/>
                  </a:cubicBezTo>
                  <a:cubicBezTo>
                    <a:pt x="22587" y="9795"/>
                    <a:pt x="23079" y="9753"/>
                    <a:pt x="23456" y="9526"/>
                  </a:cubicBezTo>
                  <a:cubicBezTo>
                    <a:pt x="23795" y="9320"/>
                    <a:pt x="24008" y="8903"/>
                    <a:pt x="24266" y="8571"/>
                  </a:cubicBezTo>
                  <a:cubicBezTo>
                    <a:pt x="24298" y="8530"/>
                    <a:pt x="24263" y="8436"/>
                    <a:pt x="24257" y="8312"/>
                  </a:cubicBezTo>
                  <a:cubicBezTo>
                    <a:pt x="24159" y="8390"/>
                    <a:pt x="24100" y="8420"/>
                    <a:pt x="24065" y="8468"/>
                  </a:cubicBezTo>
                  <a:cubicBezTo>
                    <a:pt x="23944" y="8638"/>
                    <a:pt x="23794" y="8724"/>
                    <a:pt x="23626" y="8724"/>
                  </a:cubicBezTo>
                  <a:cubicBezTo>
                    <a:pt x="23548" y="8724"/>
                    <a:pt x="23467" y="8706"/>
                    <a:pt x="23382" y="8668"/>
                  </a:cubicBezTo>
                  <a:cubicBezTo>
                    <a:pt x="23110" y="8549"/>
                    <a:pt x="23021" y="8308"/>
                    <a:pt x="23072" y="8020"/>
                  </a:cubicBezTo>
                  <a:cubicBezTo>
                    <a:pt x="23126" y="7717"/>
                    <a:pt x="23310" y="7528"/>
                    <a:pt x="23618" y="7503"/>
                  </a:cubicBezTo>
                  <a:cubicBezTo>
                    <a:pt x="23643" y="7501"/>
                    <a:pt x="23669" y="7500"/>
                    <a:pt x="23694" y="7500"/>
                  </a:cubicBezTo>
                  <a:cubicBezTo>
                    <a:pt x="24016" y="7500"/>
                    <a:pt x="24270" y="7670"/>
                    <a:pt x="24464" y="7922"/>
                  </a:cubicBezTo>
                  <a:cubicBezTo>
                    <a:pt x="24789" y="8343"/>
                    <a:pt x="24831" y="8828"/>
                    <a:pt x="24634" y="9303"/>
                  </a:cubicBezTo>
                  <a:cubicBezTo>
                    <a:pt x="24565" y="9470"/>
                    <a:pt x="24341" y="9573"/>
                    <a:pt x="24136" y="9752"/>
                  </a:cubicBezTo>
                  <a:cubicBezTo>
                    <a:pt x="24308" y="9824"/>
                    <a:pt x="24470" y="9854"/>
                    <a:pt x="24625" y="9854"/>
                  </a:cubicBezTo>
                  <a:cubicBezTo>
                    <a:pt x="24954" y="9854"/>
                    <a:pt x="25248" y="9715"/>
                    <a:pt x="25526" y="9541"/>
                  </a:cubicBezTo>
                  <a:cubicBezTo>
                    <a:pt x="26185" y="9133"/>
                    <a:pt x="26562" y="8556"/>
                    <a:pt x="26523" y="7697"/>
                  </a:cubicBezTo>
                  <a:lnTo>
                    <a:pt x="26523" y="7697"/>
                  </a:lnTo>
                  <a:cubicBezTo>
                    <a:pt x="26401" y="7736"/>
                    <a:pt x="26309" y="7760"/>
                    <a:pt x="26220" y="7793"/>
                  </a:cubicBezTo>
                  <a:cubicBezTo>
                    <a:pt x="26105" y="7835"/>
                    <a:pt x="25988" y="7855"/>
                    <a:pt x="25875" y="7855"/>
                  </a:cubicBezTo>
                  <a:cubicBezTo>
                    <a:pt x="25642" y="7855"/>
                    <a:pt x="25425" y="7769"/>
                    <a:pt x="25284" y="7605"/>
                  </a:cubicBezTo>
                  <a:cubicBezTo>
                    <a:pt x="25057" y="7338"/>
                    <a:pt x="25125" y="7051"/>
                    <a:pt x="25257" y="6777"/>
                  </a:cubicBezTo>
                  <a:cubicBezTo>
                    <a:pt x="25387" y="6506"/>
                    <a:pt x="25699" y="6320"/>
                    <a:pt x="25995" y="6320"/>
                  </a:cubicBezTo>
                  <a:cubicBezTo>
                    <a:pt x="26031" y="6320"/>
                    <a:pt x="26067" y="6323"/>
                    <a:pt x="26102" y="6329"/>
                  </a:cubicBezTo>
                  <a:cubicBezTo>
                    <a:pt x="26593" y="6408"/>
                    <a:pt x="26941" y="6701"/>
                    <a:pt x="27094" y="7157"/>
                  </a:cubicBezTo>
                  <a:cubicBezTo>
                    <a:pt x="27408" y="8091"/>
                    <a:pt x="27382" y="8891"/>
                    <a:pt x="26529" y="9576"/>
                  </a:cubicBezTo>
                  <a:cubicBezTo>
                    <a:pt x="26479" y="9615"/>
                    <a:pt x="26448" y="9676"/>
                    <a:pt x="26385" y="9757"/>
                  </a:cubicBezTo>
                  <a:cubicBezTo>
                    <a:pt x="26679" y="9757"/>
                    <a:pt x="26966" y="9787"/>
                    <a:pt x="27241" y="9787"/>
                  </a:cubicBezTo>
                  <a:cubicBezTo>
                    <a:pt x="27410" y="9787"/>
                    <a:pt x="27575" y="9776"/>
                    <a:pt x="27733" y="9739"/>
                  </a:cubicBezTo>
                  <a:cubicBezTo>
                    <a:pt x="28378" y="9588"/>
                    <a:pt x="29005" y="9341"/>
                    <a:pt x="29621" y="9092"/>
                  </a:cubicBezTo>
                  <a:cubicBezTo>
                    <a:pt x="30699" y="8655"/>
                    <a:pt x="31093" y="7762"/>
                    <a:pt x="31184" y="6672"/>
                  </a:cubicBezTo>
                  <a:cubicBezTo>
                    <a:pt x="31198" y="6515"/>
                    <a:pt x="31307" y="6361"/>
                    <a:pt x="31385" y="6212"/>
                  </a:cubicBezTo>
                  <a:cubicBezTo>
                    <a:pt x="31549" y="5899"/>
                    <a:pt x="31750" y="5601"/>
                    <a:pt x="31875" y="5272"/>
                  </a:cubicBezTo>
                  <a:cubicBezTo>
                    <a:pt x="31928" y="5135"/>
                    <a:pt x="31825" y="4938"/>
                    <a:pt x="31793" y="4769"/>
                  </a:cubicBezTo>
                  <a:cubicBezTo>
                    <a:pt x="31752" y="4775"/>
                    <a:pt x="31714" y="4781"/>
                    <a:pt x="31675" y="4789"/>
                  </a:cubicBezTo>
                  <a:cubicBezTo>
                    <a:pt x="31669" y="4848"/>
                    <a:pt x="31651" y="4908"/>
                    <a:pt x="31658" y="4965"/>
                  </a:cubicBezTo>
                  <a:cubicBezTo>
                    <a:pt x="31756" y="5736"/>
                    <a:pt x="31206" y="6358"/>
                    <a:pt x="30451" y="6358"/>
                  </a:cubicBezTo>
                  <a:cubicBezTo>
                    <a:pt x="30418" y="6358"/>
                    <a:pt x="30384" y="6357"/>
                    <a:pt x="30350" y="6355"/>
                  </a:cubicBezTo>
                  <a:cubicBezTo>
                    <a:pt x="29433" y="6286"/>
                    <a:pt x="28953" y="5781"/>
                    <a:pt x="28929" y="4864"/>
                  </a:cubicBezTo>
                  <a:cubicBezTo>
                    <a:pt x="28909" y="4064"/>
                    <a:pt x="29407" y="3272"/>
                    <a:pt x="30127" y="2965"/>
                  </a:cubicBezTo>
                  <a:cubicBezTo>
                    <a:pt x="30293" y="2894"/>
                    <a:pt x="30486" y="2861"/>
                    <a:pt x="30689" y="2861"/>
                  </a:cubicBezTo>
                  <a:close/>
                  <a:moveTo>
                    <a:pt x="35628" y="2867"/>
                  </a:moveTo>
                  <a:cubicBezTo>
                    <a:pt x="36244" y="2867"/>
                    <a:pt x="36800" y="3202"/>
                    <a:pt x="37123" y="3790"/>
                  </a:cubicBezTo>
                  <a:cubicBezTo>
                    <a:pt x="37500" y="4476"/>
                    <a:pt x="37546" y="5177"/>
                    <a:pt x="37106" y="5848"/>
                  </a:cubicBezTo>
                  <a:cubicBezTo>
                    <a:pt x="36898" y="6165"/>
                    <a:pt x="36358" y="6361"/>
                    <a:pt x="35888" y="6361"/>
                  </a:cubicBezTo>
                  <a:cubicBezTo>
                    <a:pt x="35720" y="6361"/>
                    <a:pt x="35561" y="6336"/>
                    <a:pt x="35430" y="6282"/>
                  </a:cubicBezTo>
                  <a:cubicBezTo>
                    <a:pt x="34898" y="6065"/>
                    <a:pt x="34621" y="5546"/>
                    <a:pt x="34691" y="4904"/>
                  </a:cubicBezTo>
                  <a:cubicBezTo>
                    <a:pt x="34695" y="4872"/>
                    <a:pt x="34683" y="4840"/>
                    <a:pt x="34678" y="4807"/>
                  </a:cubicBezTo>
                  <a:cubicBezTo>
                    <a:pt x="34636" y="4795"/>
                    <a:pt x="34595" y="4780"/>
                    <a:pt x="34554" y="4768"/>
                  </a:cubicBezTo>
                  <a:cubicBezTo>
                    <a:pt x="34519" y="4935"/>
                    <a:pt x="34446" y="5106"/>
                    <a:pt x="34457" y="5264"/>
                  </a:cubicBezTo>
                  <a:cubicBezTo>
                    <a:pt x="34484" y="5653"/>
                    <a:pt x="34695" y="5957"/>
                    <a:pt x="34972" y="6230"/>
                  </a:cubicBezTo>
                  <a:cubicBezTo>
                    <a:pt x="35071" y="6326"/>
                    <a:pt x="35148" y="6489"/>
                    <a:pt x="35156" y="6625"/>
                  </a:cubicBezTo>
                  <a:cubicBezTo>
                    <a:pt x="35232" y="7762"/>
                    <a:pt x="35654" y="8673"/>
                    <a:pt x="36775" y="9115"/>
                  </a:cubicBezTo>
                  <a:cubicBezTo>
                    <a:pt x="37372" y="9351"/>
                    <a:pt x="37978" y="9585"/>
                    <a:pt x="38600" y="9734"/>
                  </a:cubicBezTo>
                  <a:cubicBezTo>
                    <a:pt x="38873" y="9800"/>
                    <a:pt x="39160" y="9804"/>
                    <a:pt x="39449" y="9804"/>
                  </a:cubicBezTo>
                  <a:cubicBezTo>
                    <a:pt x="39486" y="9804"/>
                    <a:pt x="39524" y="9804"/>
                    <a:pt x="39561" y="9804"/>
                  </a:cubicBezTo>
                  <a:cubicBezTo>
                    <a:pt x="39679" y="9804"/>
                    <a:pt x="39796" y="9805"/>
                    <a:pt x="39913" y="9810"/>
                  </a:cubicBezTo>
                  <a:cubicBezTo>
                    <a:pt x="39949" y="9752"/>
                    <a:pt x="39984" y="9692"/>
                    <a:pt x="40020" y="9633"/>
                  </a:cubicBezTo>
                  <a:cubicBezTo>
                    <a:pt x="39926" y="9593"/>
                    <a:pt x="39816" y="9571"/>
                    <a:pt x="39741" y="9509"/>
                  </a:cubicBezTo>
                  <a:cubicBezTo>
                    <a:pt x="38903" y="8812"/>
                    <a:pt x="38928" y="7860"/>
                    <a:pt x="39314" y="7007"/>
                  </a:cubicBezTo>
                  <a:cubicBezTo>
                    <a:pt x="39515" y="6565"/>
                    <a:pt x="39924" y="6320"/>
                    <a:pt x="40315" y="6320"/>
                  </a:cubicBezTo>
                  <a:cubicBezTo>
                    <a:pt x="40489" y="6320"/>
                    <a:pt x="40659" y="6369"/>
                    <a:pt x="40806" y="6469"/>
                  </a:cubicBezTo>
                  <a:cubicBezTo>
                    <a:pt x="41136" y="6694"/>
                    <a:pt x="41294" y="7178"/>
                    <a:pt x="41139" y="7483"/>
                  </a:cubicBezTo>
                  <a:cubicBezTo>
                    <a:pt x="41022" y="7712"/>
                    <a:pt x="40745" y="7848"/>
                    <a:pt x="40451" y="7848"/>
                  </a:cubicBezTo>
                  <a:cubicBezTo>
                    <a:pt x="40343" y="7848"/>
                    <a:pt x="40232" y="7830"/>
                    <a:pt x="40126" y="7790"/>
                  </a:cubicBezTo>
                  <a:cubicBezTo>
                    <a:pt x="40036" y="7756"/>
                    <a:pt x="39944" y="7729"/>
                    <a:pt x="39817" y="7688"/>
                  </a:cubicBezTo>
                  <a:lnTo>
                    <a:pt x="39817" y="7688"/>
                  </a:lnTo>
                  <a:cubicBezTo>
                    <a:pt x="39777" y="8515"/>
                    <a:pt x="40122" y="9086"/>
                    <a:pt x="40751" y="9496"/>
                  </a:cubicBezTo>
                  <a:cubicBezTo>
                    <a:pt x="41054" y="9693"/>
                    <a:pt x="41370" y="9850"/>
                    <a:pt x="41725" y="9850"/>
                  </a:cubicBezTo>
                  <a:cubicBezTo>
                    <a:pt x="41874" y="9850"/>
                    <a:pt x="42029" y="9823"/>
                    <a:pt x="42193" y="9759"/>
                  </a:cubicBezTo>
                  <a:cubicBezTo>
                    <a:pt x="42154" y="9692"/>
                    <a:pt x="42143" y="9639"/>
                    <a:pt x="42112" y="9623"/>
                  </a:cubicBezTo>
                  <a:cubicBezTo>
                    <a:pt x="41658" y="9382"/>
                    <a:pt x="41512" y="9021"/>
                    <a:pt x="41635" y="8441"/>
                  </a:cubicBezTo>
                  <a:cubicBezTo>
                    <a:pt x="41741" y="7935"/>
                    <a:pt x="42174" y="7519"/>
                    <a:pt x="42619" y="7495"/>
                  </a:cubicBezTo>
                  <a:cubicBezTo>
                    <a:pt x="42633" y="7494"/>
                    <a:pt x="42647" y="7494"/>
                    <a:pt x="42661" y="7494"/>
                  </a:cubicBezTo>
                  <a:cubicBezTo>
                    <a:pt x="42950" y="7494"/>
                    <a:pt x="43179" y="7665"/>
                    <a:pt x="43256" y="7945"/>
                  </a:cubicBezTo>
                  <a:cubicBezTo>
                    <a:pt x="43335" y="8239"/>
                    <a:pt x="43275" y="8500"/>
                    <a:pt x="42996" y="8647"/>
                  </a:cubicBezTo>
                  <a:cubicBezTo>
                    <a:pt x="42899" y="8698"/>
                    <a:pt x="42806" y="8722"/>
                    <a:pt x="42718" y="8722"/>
                  </a:cubicBezTo>
                  <a:cubicBezTo>
                    <a:pt x="42542" y="8722"/>
                    <a:pt x="42387" y="8625"/>
                    <a:pt x="42262" y="8441"/>
                  </a:cubicBezTo>
                  <a:cubicBezTo>
                    <a:pt x="42234" y="8401"/>
                    <a:pt x="42180" y="8378"/>
                    <a:pt x="42054" y="8285"/>
                  </a:cubicBezTo>
                  <a:lnTo>
                    <a:pt x="42054" y="8285"/>
                  </a:lnTo>
                  <a:cubicBezTo>
                    <a:pt x="42084" y="8468"/>
                    <a:pt x="42076" y="8575"/>
                    <a:pt x="42118" y="8657"/>
                  </a:cubicBezTo>
                  <a:cubicBezTo>
                    <a:pt x="42552" y="9476"/>
                    <a:pt x="43233" y="9889"/>
                    <a:pt x="44165" y="9899"/>
                  </a:cubicBezTo>
                  <a:cubicBezTo>
                    <a:pt x="44411" y="9900"/>
                    <a:pt x="44671" y="9908"/>
                    <a:pt x="44902" y="9984"/>
                  </a:cubicBezTo>
                  <a:cubicBezTo>
                    <a:pt x="45071" y="10039"/>
                    <a:pt x="45203" y="10212"/>
                    <a:pt x="45351" y="10332"/>
                  </a:cubicBezTo>
                  <a:cubicBezTo>
                    <a:pt x="45199" y="10460"/>
                    <a:pt x="45065" y="10632"/>
                    <a:pt x="44889" y="10703"/>
                  </a:cubicBezTo>
                  <a:cubicBezTo>
                    <a:pt x="44698" y="10781"/>
                    <a:pt x="44467" y="10756"/>
                    <a:pt x="44254" y="10786"/>
                  </a:cubicBezTo>
                  <a:cubicBezTo>
                    <a:pt x="43941" y="10829"/>
                    <a:pt x="43621" y="10853"/>
                    <a:pt x="43319" y="10938"/>
                  </a:cubicBezTo>
                  <a:cubicBezTo>
                    <a:pt x="42907" y="11053"/>
                    <a:pt x="42552" y="11267"/>
                    <a:pt x="42380" y="11700"/>
                  </a:cubicBezTo>
                  <a:cubicBezTo>
                    <a:pt x="42345" y="11788"/>
                    <a:pt x="42245" y="11847"/>
                    <a:pt x="42194" y="11931"/>
                  </a:cubicBezTo>
                  <a:cubicBezTo>
                    <a:pt x="42128" y="12042"/>
                    <a:pt x="42085" y="12163"/>
                    <a:pt x="42030" y="12281"/>
                  </a:cubicBezTo>
                  <a:cubicBezTo>
                    <a:pt x="42061" y="12301"/>
                    <a:pt x="42093" y="12321"/>
                    <a:pt x="42124" y="12341"/>
                  </a:cubicBezTo>
                  <a:cubicBezTo>
                    <a:pt x="42179" y="12296"/>
                    <a:pt x="42246" y="12262"/>
                    <a:pt x="42286" y="12207"/>
                  </a:cubicBezTo>
                  <a:cubicBezTo>
                    <a:pt x="42407" y="12046"/>
                    <a:pt x="42554" y="11966"/>
                    <a:pt x="42719" y="11966"/>
                  </a:cubicBezTo>
                  <a:cubicBezTo>
                    <a:pt x="42791" y="11966"/>
                    <a:pt x="42866" y="11981"/>
                    <a:pt x="42944" y="12011"/>
                  </a:cubicBezTo>
                  <a:cubicBezTo>
                    <a:pt x="43195" y="12108"/>
                    <a:pt x="43301" y="12325"/>
                    <a:pt x="43283" y="12583"/>
                  </a:cubicBezTo>
                  <a:cubicBezTo>
                    <a:pt x="43263" y="12880"/>
                    <a:pt x="43120" y="13148"/>
                    <a:pt x="42810" y="13157"/>
                  </a:cubicBezTo>
                  <a:cubicBezTo>
                    <a:pt x="42801" y="13157"/>
                    <a:pt x="42792" y="13157"/>
                    <a:pt x="42783" y="13157"/>
                  </a:cubicBezTo>
                  <a:cubicBezTo>
                    <a:pt x="42540" y="13157"/>
                    <a:pt x="42261" y="13076"/>
                    <a:pt x="42064" y="12940"/>
                  </a:cubicBezTo>
                  <a:cubicBezTo>
                    <a:pt x="41604" y="12617"/>
                    <a:pt x="41441" y="11815"/>
                    <a:pt x="41723" y="11341"/>
                  </a:cubicBezTo>
                  <a:cubicBezTo>
                    <a:pt x="41815" y="11189"/>
                    <a:pt x="42017" y="11100"/>
                    <a:pt x="42169" y="10981"/>
                  </a:cubicBezTo>
                  <a:cubicBezTo>
                    <a:pt x="42048" y="10883"/>
                    <a:pt x="41894" y="10834"/>
                    <a:pt x="41717" y="10834"/>
                  </a:cubicBezTo>
                  <a:cubicBezTo>
                    <a:pt x="41468" y="10834"/>
                    <a:pt x="41172" y="10931"/>
                    <a:pt x="40856" y="11119"/>
                  </a:cubicBezTo>
                  <a:cubicBezTo>
                    <a:pt x="40115" y="11559"/>
                    <a:pt x="39726" y="12268"/>
                    <a:pt x="39854" y="12982"/>
                  </a:cubicBezTo>
                  <a:cubicBezTo>
                    <a:pt x="39938" y="12956"/>
                    <a:pt x="40021" y="12935"/>
                    <a:pt x="40102" y="12905"/>
                  </a:cubicBezTo>
                  <a:cubicBezTo>
                    <a:pt x="40224" y="12859"/>
                    <a:pt x="40348" y="12836"/>
                    <a:pt x="40468" y="12836"/>
                  </a:cubicBezTo>
                  <a:cubicBezTo>
                    <a:pt x="40707" y="12836"/>
                    <a:pt x="40925" y="12927"/>
                    <a:pt x="41064" y="13099"/>
                  </a:cubicBezTo>
                  <a:cubicBezTo>
                    <a:pt x="41283" y="13368"/>
                    <a:pt x="41209" y="13657"/>
                    <a:pt x="41074" y="13927"/>
                  </a:cubicBezTo>
                  <a:cubicBezTo>
                    <a:pt x="40940" y="14197"/>
                    <a:pt x="40638" y="14367"/>
                    <a:pt x="40339" y="14367"/>
                  </a:cubicBezTo>
                  <a:cubicBezTo>
                    <a:pt x="40288" y="14367"/>
                    <a:pt x="40237" y="14362"/>
                    <a:pt x="40186" y="14352"/>
                  </a:cubicBezTo>
                  <a:cubicBezTo>
                    <a:pt x="39727" y="14259"/>
                    <a:pt x="39396" y="13979"/>
                    <a:pt x="39251" y="13549"/>
                  </a:cubicBezTo>
                  <a:cubicBezTo>
                    <a:pt x="38930" y="12608"/>
                    <a:pt x="38956" y="11811"/>
                    <a:pt x="39797" y="11124"/>
                  </a:cubicBezTo>
                  <a:cubicBezTo>
                    <a:pt x="39851" y="11080"/>
                    <a:pt x="39886" y="11013"/>
                    <a:pt x="39953" y="10930"/>
                  </a:cubicBezTo>
                  <a:cubicBezTo>
                    <a:pt x="39658" y="10930"/>
                    <a:pt x="39373" y="10899"/>
                    <a:pt x="39103" y="10899"/>
                  </a:cubicBezTo>
                  <a:cubicBezTo>
                    <a:pt x="38938" y="10899"/>
                    <a:pt x="38778" y="10910"/>
                    <a:pt x="38625" y="10947"/>
                  </a:cubicBezTo>
                  <a:cubicBezTo>
                    <a:pt x="37969" y="11103"/>
                    <a:pt x="37330" y="11350"/>
                    <a:pt x="36704" y="11604"/>
                  </a:cubicBezTo>
                  <a:cubicBezTo>
                    <a:pt x="35640" y="12036"/>
                    <a:pt x="35253" y="12924"/>
                    <a:pt x="35154" y="13999"/>
                  </a:cubicBezTo>
                  <a:cubicBezTo>
                    <a:pt x="35138" y="14167"/>
                    <a:pt x="35023" y="14329"/>
                    <a:pt x="34942" y="14487"/>
                  </a:cubicBezTo>
                  <a:cubicBezTo>
                    <a:pt x="34782" y="14803"/>
                    <a:pt x="34583" y="15104"/>
                    <a:pt x="34461" y="15432"/>
                  </a:cubicBezTo>
                  <a:cubicBezTo>
                    <a:pt x="34410" y="15567"/>
                    <a:pt x="34520" y="15760"/>
                    <a:pt x="34556" y="15925"/>
                  </a:cubicBezTo>
                  <a:cubicBezTo>
                    <a:pt x="34597" y="15916"/>
                    <a:pt x="34639" y="15906"/>
                    <a:pt x="34681" y="15897"/>
                  </a:cubicBezTo>
                  <a:cubicBezTo>
                    <a:pt x="34670" y="15757"/>
                    <a:pt x="34648" y="15616"/>
                    <a:pt x="34654" y="15477"/>
                  </a:cubicBezTo>
                  <a:cubicBezTo>
                    <a:pt x="34684" y="14857"/>
                    <a:pt x="35244" y="14330"/>
                    <a:pt x="35863" y="14330"/>
                  </a:cubicBezTo>
                  <a:cubicBezTo>
                    <a:pt x="35864" y="14330"/>
                    <a:pt x="35865" y="14330"/>
                    <a:pt x="35866" y="14330"/>
                  </a:cubicBezTo>
                  <a:cubicBezTo>
                    <a:pt x="36838" y="14330"/>
                    <a:pt x="37406" y="14898"/>
                    <a:pt x="37408" y="15870"/>
                  </a:cubicBezTo>
                  <a:cubicBezTo>
                    <a:pt x="37411" y="16656"/>
                    <a:pt x="36917" y="17468"/>
                    <a:pt x="36196" y="17718"/>
                  </a:cubicBezTo>
                  <a:cubicBezTo>
                    <a:pt x="35973" y="17796"/>
                    <a:pt x="35755" y="17833"/>
                    <a:pt x="35544" y="17833"/>
                  </a:cubicBezTo>
                  <a:cubicBezTo>
                    <a:pt x="35039" y="17833"/>
                    <a:pt x="34572" y="17621"/>
                    <a:pt x="34157" y="17242"/>
                  </a:cubicBezTo>
                  <a:cubicBezTo>
                    <a:pt x="33634" y="16764"/>
                    <a:pt x="33404" y="16137"/>
                    <a:pt x="33359" y="15456"/>
                  </a:cubicBezTo>
                  <a:cubicBezTo>
                    <a:pt x="33271" y="14139"/>
                    <a:pt x="33614" y="12980"/>
                    <a:pt x="34655" y="12074"/>
                  </a:cubicBezTo>
                  <a:cubicBezTo>
                    <a:pt x="35574" y="11277"/>
                    <a:pt x="36615" y="10790"/>
                    <a:pt x="37825" y="10662"/>
                  </a:cubicBezTo>
                  <a:cubicBezTo>
                    <a:pt x="38353" y="10606"/>
                    <a:pt x="38882" y="10547"/>
                    <a:pt x="39409" y="10478"/>
                  </a:cubicBezTo>
                  <a:cubicBezTo>
                    <a:pt x="39496" y="10467"/>
                    <a:pt x="39575" y="10400"/>
                    <a:pt x="39657" y="10358"/>
                  </a:cubicBezTo>
                  <a:cubicBezTo>
                    <a:pt x="39572" y="10308"/>
                    <a:pt x="39492" y="10225"/>
                    <a:pt x="39401" y="10212"/>
                  </a:cubicBezTo>
                  <a:cubicBezTo>
                    <a:pt x="38543" y="10078"/>
                    <a:pt x="37661" y="10034"/>
                    <a:pt x="36826" y="9814"/>
                  </a:cubicBezTo>
                  <a:cubicBezTo>
                    <a:pt x="35463" y="9455"/>
                    <a:pt x="34353" y="8665"/>
                    <a:pt x="33718" y="7377"/>
                  </a:cubicBezTo>
                  <a:cubicBezTo>
                    <a:pt x="33259" y="6448"/>
                    <a:pt x="33193" y="5434"/>
                    <a:pt x="33537" y="4434"/>
                  </a:cubicBezTo>
                  <a:cubicBezTo>
                    <a:pt x="33847" y="3535"/>
                    <a:pt x="34467" y="2982"/>
                    <a:pt x="35440" y="2878"/>
                  </a:cubicBezTo>
                  <a:cubicBezTo>
                    <a:pt x="35503" y="2871"/>
                    <a:pt x="35566" y="2867"/>
                    <a:pt x="35628" y="2867"/>
                  </a:cubicBezTo>
                  <a:close/>
                  <a:moveTo>
                    <a:pt x="37439" y="16740"/>
                  </a:moveTo>
                  <a:cubicBezTo>
                    <a:pt x="38032" y="16901"/>
                    <a:pt x="38615" y="17027"/>
                    <a:pt x="39176" y="17220"/>
                  </a:cubicBezTo>
                  <a:cubicBezTo>
                    <a:pt x="39928" y="17479"/>
                    <a:pt x="40736" y="18473"/>
                    <a:pt x="40537" y="19364"/>
                  </a:cubicBezTo>
                  <a:cubicBezTo>
                    <a:pt x="40416" y="19903"/>
                    <a:pt x="40054" y="20265"/>
                    <a:pt x="39611" y="20265"/>
                  </a:cubicBezTo>
                  <a:cubicBezTo>
                    <a:pt x="39560" y="20265"/>
                    <a:pt x="39509" y="20260"/>
                    <a:pt x="39456" y="20250"/>
                  </a:cubicBezTo>
                  <a:cubicBezTo>
                    <a:pt x="38872" y="20144"/>
                    <a:pt x="38432" y="19504"/>
                    <a:pt x="38549" y="18936"/>
                  </a:cubicBezTo>
                  <a:cubicBezTo>
                    <a:pt x="38604" y="18670"/>
                    <a:pt x="38745" y="18462"/>
                    <a:pt x="39022" y="18425"/>
                  </a:cubicBezTo>
                  <a:cubicBezTo>
                    <a:pt x="39031" y="18424"/>
                    <a:pt x="39040" y="18423"/>
                    <a:pt x="39049" y="18423"/>
                  </a:cubicBezTo>
                  <a:cubicBezTo>
                    <a:pt x="39163" y="18423"/>
                    <a:pt x="39341" y="18500"/>
                    <a:pt x="39363" y="18573"/>
                  </a:cubicBezTo>
                  <a:cubicBezTo>
                    <a:pt x="39414" y="18746"/>
                    <a:pt x="39372" y="18943"/>
                    <a:pt x="39368" y="19132"/>
                  </a:cubicBezTo>
                  <a:cubicBezTo>
                    <a:pt x="39226" y="19067"/>
                    <a:pt x="39084" y="19003"/>
                    <a:pt x="38890" y="18914"/>
                  </a:cubicBezTo>
                  <a:lnTo>
                    <a:pt x="38890" y="18914"/>
                  </a:lnTo>
                  <a:cubicBezTo>
                    <a:pt x="38791" y="19103"/>
                    <a:pt x="38939" y="19231"/>
                    <a:pt x="39102" y="19321"/>
                  </a:cubicBezTo>
                  <a:cubicBezTo>
                    <a:pt x="39168" y="19359"/>
                    <a:pt x="39233" y="19378"/>
                    <a:pt x="39293" y="19378"/>
                  </a:cubicBezTo>
                  <a:cubicBezTo>
                    <a:pt x="39414" y="19378"/>
                    <a:pt x="39518" y="19305"/>
                    <a:pt x="39589" y="19171"/>
                  </a:cubicBezTo>
                  <a:cubicBezTo>
                    <a:pt x="39755" y="18859"/>
                    <a:pt x="39675" y="18535"/>
                    <a:pt x="39436" y="18334"/>
                  </a:cubicBezTo>
                  <a:cubicBezTo>
                    <a:pt x="39161" y="18101"/>
                    <a:pt x="38817" y="17939"/>
                    <a:pt x="38484" y="17787"/>
                  </a:cubicBezTo>
                  <a:cubicBezTo>
                    <a:pt x="38177" y="17650"/>
                    <a:pt x="37835" y="17590"/>
                    <a:pt x="37526" y="17455"/>
                  </a:cubicBezTo>
                  <a:cubicBezTo>
                    <a:pt x="37136" y="17282"/>
                    <a:pt x="37143" y="17260"/>
                    <a:pt x="37355" y="16888"/>
                  </a:cubicBezTo>
                  <a:cubicBezTo>
                    <a:pt x="37387" y="16830"/>
                    <a:pt x="37421" y="16772"/>
                    <a:pt x="37439" y="16740"/>
                  </a:cubicBezTo>
                  <a:close/>
                  <a:moveTo>
                    <a:pt x="28880" y="16699"/>
                  </a:moveTo>
                  <a:cubicBezTo>
                    <a:pt x="28977" y="16866"/>
                    <a:pt x="29070" y="17029"/>
                    <a:pt x="29211" y="17279"/>
                  </a:cubicBezTo>
                  <a:cubicBezTo>
                    <a:pt x="28834" y="17431"/>
                    <a:pt x="28487" y="17574"/>
                    <a:pt x="28138" y="17712"/>
                  </a:cubicBezTo>
                  <a:cubicBezTo>
                    <a:pt x="27804" y="17845"/>
                    <a:pt x="27450" y="17940"/>
                    <a:pt x="27140" y="18115"/>
                  </a:cubicBezTo>
                  <a:cubicBezTo>
                    <a:pt x="26818" y="18297"/>
                    <a:pt x="26622" y="18616"/>
                    <a:pt x="26702" y="18996"/>
                  </a:cubicBezTo>
                  <a:cubicBezTo>
                    <a:pt x="26733" y="19143"/>
                    <a:pt x="26925" y="19332"/>
                    <a:pt x="27066" y="19353"/>
                  </a:cubicBezTo>
                  <a:cubicBezTo>
                    <a:pt x="27071" y="19354"/>
                    <a:pt x="27076" y="19354"/>
                    <a:pt x="27081" y="19354"/>
                  </a:cubicBezTo>
                  <a:cubicBezTo>
                    <a:pt x="27198" y="19354"/>
                    <a:pt x="27348" y="19175"/>
                    <a:pt x="27468" y="19064"/>
                  </a:cubicBezTo>
                  <a:cubicBezTo>
                    <a:pt x="27494" y="19038"/>
                    <a:pt x="27449" y="18936"/>
                    <a:pt x="27437" y="18865"/>
                  </a:cubicBezTo>
                  <a:cubicBezTo>
                    <a:pt x="27387" y="18880"/>
                    <a:pt x="27375" y="18880"/>
                    <a:pt x="27365" y="18886"/>
                  </a:cubicBezTo>
                  <a:cubicBezTo>
                    <a:pt x="27241" y="18972"/>
                    <a:pt x="27117" y="19057"/>
                    <a:pt x="26993" y="19144"/>
                  </a:cubicBezTo>
                  <a:cubicBezTo>
                    <a:pt x="26975" y="18968"/>
                    <a:pt x="26916" y="18783"/>
                    <a:pt x="26951" y="18620"/>
                  </a:cubicBezTo>
                  <a:cubicBezTo>
                    <a:pt x="26984" y="18465"/>
                    <a:pt x="27085" y="18380"/>
                    <a:pt x="27203" y="18380"/>
                  </a:cubicBezTo>
                  <a:cubicBezTo>
                    <a:pt x="27265" y="18380"/>
                    <a:pt x="27330" y="18403"/>
                    <a:pt x="27393" y="18451"/>
                  </a:cubicBezTo>
                  <a:cubicBezTo>
                    <a:pt x="27558" y="18577"/>
                    <a:pt x="27736" y="18763"/>
                    <a:pt x="27785" y="18954"/>
                  </a:cubicBezTo>
                  <a:cubicBezTo>
                    <a:pt x="27929" y="19517"/>
                    <a:pt x="27458" y="20155"/>
                    <a:pt x="26875" y="20254"/>
                  </a:cubicBezTo>
                  <a:cubicBezTo>
                    <a:pt x="26827" y="20262"/>
                    <a:pt x="26780" y="20266"/>
                    <a:pt x="26734" y="20266"/>
                  </a:cubicBezTo>
                  <a:cubicBezTo>
                    <a:pt x="26287" y="20266"/>
                    <a:pt x="25923" y="19896"/>
                    <a:pt x="25806" y="19349"/>
                  </a:cubicBezTo>
                  <a:cubicBezTo>
                    <a:pt x="25608" y="18441"/>
                    <a:pt x="26479" y="17433"/>
                    <a:pt x="27214" y="17202"/>
                  </a:cubicBezTo>
                  <a:cubicBezTo>
                    <a:pt x="27493" y="17113"/>
                    <a:pt x="27789" y="17081"/>
                    <a:pt x="28070" y="16996"/>
                  </a:cubicBezTo>
                  <a:cubicBezTo>
                    <a:pt x="28338" y="16918"/>
                    <a:pt x="28597" y="16804"/>
                    <a:pt x="28880" y="16699"/>
                  </a:cubicBezTo>
                  <a:close/>
                  <a:moveTo>
                    <a:pt x="26098" y="17282"/>
                  </a:moveTo>
                  <a:cubicBezTo>
                    <a:pt x="26259" y="17282"/>
                    <a:pt x="26414" y="17293"/>
                    <a:pt x="26560" y="17314"/>
                  </a:cubicBezTo>
                  <a:cubicBezTo>
                    <a:pt x="26393" y="17496"/>
                    <a:pt x="26239" y="17685"/>
                    <a:pt x="26061" y="17848"/>
                  </a:cubicBezTo>
                  <a:cubicBezTo>
                    <a:pt x="25999" y="17907"/>
                    <a:pt x="25880" y="17919"/>
                    <a:pt x="25785" y="17925"/>
                  </a:cubicBezTo>
                  <a:cubicBezTo>
                    <a:pt x="25190" y="17961"/>
                    <a:pt x="24700" y="18218"/>
                    <a:pt x="24299" y="18647"/>
                  </a:cubicBezTo>
                  <a:cubicBezTo>
                    <a:pt x="24026" y="18941"/>
                    <a:pt x="23930" y="19340"/>
                    <a:pt x="24092" y="19573"/>
                  </a:cubicBezTo>
                  <a:cubicBezTo>
                    <a:pt x="24155" y="19664"/>
                    <a:pt x="24318" y="19775"/>
                    <a:pt x="24404" y="19775"/>
                  </a:cubicBezTo>
                  <a:cubicBezTo>
                    <a:pt x="24414" y="19775"/>
                    <a:pt x="24424" y="19773"/>
                    <a:pt x="24432" y="19770"/>
                  </a:cubicBezTo>
                  <a:cubicBezTo>
                    <a:pt x="24587" y="19700"/>
                    <a:pt x="24728" y="19552"/>
                    <a:pt x="24811" y="19400"/>
                  </a:cubicBezTo>
                  <a:cubicBezTo>
                    <a:pt x="24851" y="19325"/>
                    <a:pt x="24746" y="19173"/>
                    <a:pt x="24705" y="19055"/>
                  </a:cubicBezTo>
                  <a:cubicBezTo>
                    <a:pt x="24669" y="19069"/>
                    <a:pt x="24633" y="19085"/>
                    <a:pt x="24597" y="19098"/>
                  </a:cubicBezTo>
                  <a:cubicBezTo>
                    <a:pt x="24591" y="19108"/>
                    <a:pt x="24580" y="19117"/>
                    <a:pt x="24577" y="19126"/>
                  </a:cubicBezTo>
                  <a:cubicBezTo>
                    <a:pt x="24557" y="19288"/>
                    <a:pt x="24661" y="19529"/>
                    <a:pt x="24381" y="19532"/>
                  </a:cubicBezTo>
                  <a:cubicBezTo>
                    <a:pt x="24381" y="19532"/>
                    <a:pt x="24381" y="19532"/>
                    <a:pt x="24380" y="19532"/>
                  </a:cubicBezTo>
                  <a:cubicBezTo>
                    <a:pt x="24322" y="19532"/>
                    <a:pt x="24204" y="19307"/>
                    <a:pt x="24214" y="19194"/>
                  </a:cubicBezTo>
                  <a:cubicBezTo>
                    <a:pt x="24229" y="18989"/>
                    <a:pt x="24287" y="18767"/>
                    <a:pt x="24546" y="18767"/>
                  </a:cubicBezTo>
                  <a:cubicBezTo>
                    <a:pt x="24569" y="18767"/>
                    <a:pt x="24592" y="18768"/>
                    <a:pt x="24618" y="18772"/>
                  </a:cubicBezTo>
                  <a:cubicBezTo>
                    <a:pt x="24888" y="18809"/>
                    <a:pt x="25130" y="19165"/>
                    <a:pt x="25114" y="19495"/>
                  </a:cubicBezTo>
                  <a:cubicBezTo>
                    <a:pt x="25093" y="19950"/>
                    <a:pt x="24651" y="20444"/>
                    <a:pt x="24204" y="20508"/>
                  </a:cubicBezTo>
                  <a:cubicBezTo>
                    <a:pt x="24164" y="20514"/>
                    <a:pt x="24122" y="20517"/>
                    <a:pt x="24081" y="20517"/>
                  </a:cubicBezTo>
                  <a:cubicBezTo>
                    <a:pt x="23640" y="20517"/>
                    <a:pt x="23175" y="20193"/>
                    <a:pt x="23038" y="19769"/>
                  </a:cubicBezTo>
                  <a:cubicBezTo>
                    <a:pt x="22791" y="19007"/>
                    <a:pt x="23019" y="18378"/>
                    <a:pt x="23710" y="17928"/>
                  </a:cubicBezTo>
                  <a:cubicBezTo>
                    <a:pt x="24269" y="17562"/>
                    <a:pt x="25257" y="17282"/>
                    <a:pt x="26098" y="17282"/>
                  </a:cubicBezTo>
                  <a:close/>
                  <a:moveTo>
                    <a:pt x="40095" y="17285"/>
                  </a:moveTo>
                  <a:cubicBezTo>
                    <a:pt x="40998" y="17285"/>
                    <a:pt x="41821" y="17454"/>
                    <a:pt x="42580" y="17898"/>
                  </a:cubicBezTo>
                  <a:cubicBezTo>
                    <a:pt x="43274" y="18303"/>
                    <a:pt x="43515" y="18886"/>
                    <a:pt x="43336" y="19644"/>
                  </a:cubicBezTo>
                  <a:cubicBezTo>
                    <a:pt x="43218" y="20142"/>
                    <a:pt x="42765" y="20519"/>
                    <a:pt x="42284" y="20519"/>
                  </a:cubicBezTo>
                  <a:cubicBezTo>
                    <a:pt x="42279" y="20519"/>
                    <a:pt x="42274" y="20519"/>
                    <a:pt x="42270" y="20519"/>
                  </a:cubicBezTo>
                  <a:cubicBezTo>
                    <a:pt x="41811" y="20512"/>
                    <a:pt x="41326" y="20119"/>
                    <a:pt x="41263" y="19624"/>
                  </a:cubicBezTo>
                  <a:cubicBezTo>
                    <a:pt x="41235" y="19413"/>
                    <a:pt x="41314" y="19149"/>
                    <a:pt x="41436" y="18973"/>
                  </a:cubicBezTo>
                  <a:cubicBezTo>
                    <a:pt x="41501" y="18880"/>
                    <a:pt x="41697" y="18799"/>
                    <a:pt x="41831" y="18799"/>
                  </a:cubicBezTo>
                  <a:cubicBezTo>
                    <a:pt x="41865" y="18799"/>
                    <a:pt x="41896" y="18804"/>
                    <a:pt x="41919" y="18816"/>
                  </a:cubicBezTo>
                  <a:cubicBezTo>
                    <a:pt x="42044" y="18883"/>
                    <a:pt x="42097" y="19127"/>
                    <a:pt x="42131" y="19304"/>
                  </a:cubicBezTo>
                  <a:cubicBezTo>
                    <a:pt x="42144" y="19372"/>
                    <a:pt x="42019" y="19468"/>
                    <a:pt x="41957" y="19552"/>
                  </a:cubicBezTo>
                  <a:cubicBezTo>
                    <a:pt x="41891" y="19464"/>
                    <a:pt x="41815" y="19381"/>
                    <a:pt x="41766" y="19286"/>
                  </a:cubicBezTo>
                  <a:cubicBezTo>
                    <a:pt x="41739" y="19235"/>
                    <a:pt x="41761" y="19159"/>
                    <a:pt x="41761" y="19095"/>
                  </a:cubicBezTo>
                  <a:cubicBezTo>
                    <a:pt x="41731" y="19081"/>
                    <a:pt x="41703" y="19066"/>
                    <a:pt x="41673" y="19052"/>
                  </a:cubicBezTo>
                  <a:cubicBezTo>
                    <a:pt x="41619" y="19149"/>
                    <a:pt x="41497" y="19277"/>
                    <a:pt x="41524" y="19338"/>
                  </a:cubicBezTo>
                  <a:cubicBezTo>
                    <a:pt x="41596" y="19498"/>
                    <a:pt x="41710" y="19665"/>
                    <a:pt x="41854" y="19756"/>
                  </a:cubicBezTo>
                  <a:cubicBezTo>
                    <a:pt x="41867" y="19765"/>
                    <a:pt x="41886" y="19769"/>
                    <a:pt x="41909" y="19769"/>
                  </a:cubicBezTo>
                  <a:cubicBezTo>
                    <a:pt x="42004" y="19769"/>
                    <a:pt x="42161" y="19700"/>
                    <a:pt x="42218" y="19627"/>
                  </a:cubicBezTo>
                  <a:cubicBezTo>
                    <a:pt x="42420" y="19370"/>
                    <a:pt x="42338" y="19082"/>
                    <a:pt x="42178" y="18837"/>
                  </a:cubicBezTo>
                  <a:cubicBezTo>
                    <a:pt x="41853" y="18337"/>
                    <a:pt x="41371" y="18034"/>
                    <a:pt x="40789" y="17964"/>
                  </a:cubicBezTo>
                  <a:cubicBezTo>
                    <a:pt x="40464" y="17924"/>
                    <a:pt x="40217" y="17838"/>
                    <a:pt x="40030" y="17569"/>
                  </a:cubicBezTo>
                  <a:cubicBezTo>
                    <a:pt x="39967" y="17481"/>
                    <a:pt x="39865" y="17418"/>
                    <a:pt x="39726" y="17294"/>
                  </a:cubicBezTo>
                  <a:cubicBezTo>
                    <a:pt x="39850" y="17288"/>
                    <a:pt x="39974" y="17285"/>
                    <a:pt x="40095" y="17285"/>
                  </a:cubicBezTo>
                  <a:close/>
                  <a:moveTo>
                    <a:pt x="42294" y="1"/>
                  </a:moveTo>
                  <a:cubicBezTo>
                    <a:pt x="41800" y="1"/>
                    <a:pt x="41284" y="383"/>
                    <a:pt x="41104" y="892"/>
                  </a:cubicBezTo>
                  <a:cubicBezTo>
                    <a:pt x="40924" y="1402"/>
                    <a:pt x="41079" y="1764"/>
                    <a:pt x="41742" y="2227"/>
                  </a:cubicBezTo>
                  <a:cubicBezTo>
                    <a:pt x="41290" y="2399"/>
                    <a:pt x="40898" y="2548"/>
                    <a:pt x="40507" y="2697"/>
                  </a:cubicBezTo>
                  <a:cubicBezTo>
                    <a:pt x="40491" y="2664"/>
                    <a:pt x="40475" y="2631"/>
                    <a:pt x="40458" y="2597"/>
                  </a:cubicBezTo>
                  <a:cubicBezTo>
                    <a:pt x="40528" y="2419"/>
                    <a:pt x="40618" y="2248"/>
                    <a:pt x="40665" y="2064"/>
                  </a:cubicBezTo>
                  <a:cubicBezTo>
                    <a:pt x="40712" y="1879"/>
                    <a:pt x="40739" y="1685"/>
                    <a:pt x="40738" y="1495"/>
                  </a:cubicBezTo>
                  <a:cubicBezTo>
                    <a:pt x="40737" y="975"/>
                    <a:pt x="40381" y="435"/>
                    <a:pt x="39938" y="293"/>
                  </a:cubicBezTo>
                  <a:cubicBezTo>
                    <a:pt x="39813" y="253"/>
                    <a:pt x="39692" y="234"/>
                    <a:pt x="39575" y="234"/>
                  </a:cubicBezTo>
                  <a:cubicBezTo>
                    <a:pt x="39259" y="234"/>
                    <a:pt x="38977" y="376"/>
                    <a:pt x="38734" y="629"/>
                  </a:cubicBezTo>
                  <a:cubicBezTo>
                    <a:pt x="38464" y="911"/>
                    <a:pt x="38322" y="1254"/>
                    <a:pt x="38335" y="1645"/>
                  </a:cubicBezTo>
                  <a:cubicBezTo>
                    <a:pt x="38348" y="2048"/>
                    <a:pt x="38574" y="2325"/>
                    <a:pt x="38973" y="2501"/>
                  </a:cubicBezTo>
                  <a:cubicBezTo>
                    <a:pt x="38291" y="2760"/>
                    <a:pt x="37665" y="2998"/>
                    <a:pt x="36973" y="3261"/>
                  </a:cubicBezTo>
                  <a:cubicBezTo>
                    <a:pt x="36610" y="2852"/>
                    <a:pt x="36163" y="2675"/>
                    <a:pt x="35675" y="2675"/>
                  </a:cubicBezTo>
                  <a:cubicBezTo>
                    <a:pt x="35358" y="2675"/>
                    <a:pt x="35023" y="2750"/>
                    <a:pt x="34684" y="2884"/>
                  </a:cubicBezTo>
                  <a:cubicBezTo>
                    <a:pt x="33806" y="3231"/>
                    <a:pt x="33405" y="3990"/>
                    <a:pt x="33173" y="4869"/>
                  </a:cubicBezTo>
                  <a:cubicBezTo>
                    <a:pt x="32948" y="3975"/>
                    <a:pt x="32538" y="3229"/>
                    <a:pt x="31660" y="2880"/>
                  </a:cubicBezTo>
                  <a:cubicBezTo>
                    <a:pt x="31327" y="2748"/>
                    <a:pt x="30999" y="2676"/>
                    <a:pt x="30687" y="2676"/>
                  </a:cubicBezTo>
                  <a:cubicBezTo>
                    <a:pt x="30193" y="2676"/>
                    <a:pt x="29740" y="2856"/>
                    <a:pt x="29370" y="3260"/>
                  </a:cubicBezTo>
                  <a:cubicBezTo>
                    <a:pt x="28673" y="2993"/>
                    <a:pt x="28043" y="2754"/>
                    <a:pt x="27353" y="2490"/>
                  </a:cubicBezTo>
                  <a:cubicBezTo>
                    <a:pt x="27821" y="2317"/>
                    <a:pt x="28009" y="2012"/>
                    <a:pt x="28017" y="1604"/>
                  </a:cubicBezTo>
                  <a:cubicBezTo>
                    <a:pt x="28029" y="938"/>
                    <a:pt x="27502" y="322"/>
                    <a:pt x="26872" y="246"/>
                  </a:cubicBezTo>
                  <a:cubicBezTo>
                    <a:pt x="26827" y="240"/>
                    <a:pt x="26783" y="238"/>
                    <a:pt x="26740" y="238"/>
                  </a:cubicBezTo>
                  <a:cubicBezTo>
                    <a:pt x="26204" y="238"/>
                    <a:pt x="25766" y="644"/>
                    <a:pt x="25635" y="1300"/>
                  </a:cubicBezTo>
                  <a:cubicBezTo>
                    <a:pt x="25599" y="1484"/>
                    <a:pt x="25609" y="1688"/>
                    <a:pt x="25647" y="1872"/>
                  </a:cubicBezTo>
                  <a:cubicBezTo>
                    <a:pt x="25699" y="2122"/>
                    <a:pt x="25798" y="2362"/>
                    <a:pt x="25916" y="2729"/>
                  </a:cubicBezTo>
                  <a:cubicBezTo>
                    <a:pt x="25449" y="2548"/>
                    <a:pt x="25058" y="2397"/>
                    <a:pt x="24599" y="2220"/>
                  </a:cubicBezTo>
                  <a:cubicBezTo>
                    <a:pt x="25232" y="1809"/>
                    <a:pt x="25405" y="1452"/>
                    <a:pt x="25274" y="984"/>
                  </a:cubicBezTo>
                  <a:cubicBezTo>
                    <a:pt x="25115" y="427"/>
                    <a:pt x="24582" y="2"/>
                    <a:pt x="24056" y="2"/>
                  </a:cubicBezTo>
                  <a:cubicBezTo>
                    <a:pt x="24037" y="2"/>
                    <a:pt x="24017" y="3"/>
                    <a:pt x="23998" y="4"/>
                  </a:cubicBezTo>
                  <a:cubicBezTo>
                    <a:pt x="23439" y="38"/>
                    <a:pt x="22944" y="519"/>
                    <a:pt x="22829" y="1109"/>
                  </a:cubicBezTo>
                  <a:cubicBezTo>
                    <a:pt x="22676" y="1899"/>
                    <a:pt x="22986" y="2491"/>
                    <a:pt x="23624" y="2911"/>
                  </a:cubicBezTo>
                  <a:cubicBezTo>
                    <a:pt x="23976" y="3142"/>
                    <a:pt x="24377" y="3299"/>
                    <a:pt x="24769" y="3497"/>
                  </a:cubicBezTo>
                  <a:cubicBezTo>
                    <a:pt x="24633" y="3529"/>
                    <a:pt x="24502" y="3560"/>
                    <a:pt x="24373" y="3591"/>
                  </a:cubicBezTo>
                  <a:cubicBezTo>
                    <a:pt x="22920" y="3940"/>
                    <a:pt x="21664" y="4621"/>
                    <a:pt x="20740" y="5817"/>
                  </a:cubicBezTo>
                  <a:cubicBezTo>
                    <a:pt x="20256" y="6442"/>
                    <a:pt x="19854" y="7128"/>
                    <a:pt x="19389" y="7769"/>
                  </a:cubicBezTo>
                  <a:cubicBezTo>
                    <a:pt x="18953" y="8369"/>
                    <a:pt x="18483" y="8946"/>
                    <a:pt x="18035" y="9526"/>
                  </a:cubicBezTo>
                  <a:cubicBezTo>
                    <a:pt x="17698" y="9230"/>
                    <a:pt x="17441" y="8929"/>
                    <a:pt x="17119" y="8736"/>
                  </a:cubicBezTo>
                  <a:cubicBezTo>
                    <a:pt x="15935" y="8024"/>
                    <a:pt x="14723" y="7681"/>
                    <a:pt x="13486" y="7681"/>
                  </a:cubicBezTo>
                  <a:cubicBezTo>
                    <a:pt x="12530" y="7681"/>
                    <a:pt x="11560" y="7885"/>
                    <a:pt x="10578" y="8282"/>
                  </a:cubicBezTo>
                  <a:cubicBezTo>
                    <a:pt x="10473" y="8324"/>
                    <a:pt x="10344" y="8359"/>
                    <a:pt x="10227" y="8359"/>
                  </a:cubicBezTo>
                  <a:cubicBezTo>
                    <a:pt x="10184" y="8359"/>
                    <a:pt x="10142" y="8354"/>
                    <a:pt x="10104" y="8343"/>
                  </a:cubicBezTo>
                  <a:cubicBezTo>
                    <a:pt x="9743" y="8242"/>
                    <a:pt x="9395" y="8192"/>
                    <a:pt x="9060" y="8192"/>
                  </a:cubicBezTo>
                  <a:cubicBezTo>
                    <a:pt x="8196" y="8192"/>
                    <a:pt x="7413" y="8522"/>
                    <a:pt x="6698" y="9149"/>
                  </a:cubicBezTo>
                  <a:cubicBezTo>
                    <a:pt x="6299" y="9497"/>
                    <a:pt x="5896" y="9841"/>
                    <a:pt x="5488" y="10193"/>
                  </a:cubicBezTo>
                  <a:cubicBezTo>
                    <a:pt x="5408" y="10127"/>
                    <a:pt x="5349" y="10078"/>
                    <a:pt x="5289" y="10028"/>
                  </a:cubicBezTo>
                  <a:cubicBezTo>
                    <a:pt x="4697" y="9532"/>
                    <a:pt x="4068" y="9239"/>
                    <a:pt x="3392" y="9239"/>
                  </a:cubicBezTo>
                  <a:cubicBezTo>
                    <a:pt x="3023" y="9239"/>
                    <a:pt x="2640" y="9326"/>
                    <a:pt x="2242" y="9514"/>
                  </a:cubicBezTo>
                  <a:cubicBezTo>
                    <a:pt x="1593" y="9820"/>
                    <a:pt x="937" y="10085"/>
                    <a:pt x="212" y="10148"/>
                  </a:cubicBezTo>
                  <a:cubicBezTo>
                    <a:pt x="137" y="10155"/>
                    <a:pt x="70" y="10276"/>
                    <a:pt x="0" y="10344"/>
                  </a:cubicBezTo>
                  <a:cubicBezTo>
                    <a:pt x="69" y="10414"/>
                    <a:pt x="134" y="10538"/>
                    <a:pt x="209" y="10543"/>
                  </a:cubicBezTo>
                  <a:cubicBezTo>
                    <a:pt x="984" y="10602"/>
                    <a:pt x="1670" y="10917"/>
                    <a:pt x="2364" y="11229"/>
                  </a:cubicBezTo>
                  <a:cubicBezTo>
                    <a:pt x="2691" y="11377"/>
                    <a:pt x="3030" y="11470"/>
                    <a:pt x="3371" y="11470"/>
                  </a:cubicBezTo>
                  <a:cubicBezTo>
                    <a:pt x="3606" y="11470"/>
                    <a:pt x="3842" y="11426"/>
                    <a:pt x="4077" y="11324"/>
                  </a:cubicBezTo>
                  <a:cubicBezTo>
                    <a:pt x="4567" y="11111"/>
                    <a:pt x="5033" y="10844"/>
                    <a:pt x="5571" y="10570"/>
                  </a:cubicBezTo>
                  <a:cubicBezTo>
                    <a:pt x="5901" y="10855"/>
                    <a:pt x="6311" y="11210"/>
                    <a:pt x="6721" y="11563"/>
                  </a:cubicBezTo>
                  <a:cubicBezTo>
                    <a:pt x="7429" y="12176"/>
                    <a:pt x="8203" y="12499"/>
                    <a:pt x="9055" y="12499"/>
                  </a:cubicBezTo>
                  <a:cubicBezTo>
                    <a:pt x="9391" y="12499"/>
                    <a:pt x="9738" y="12449"/>
                    <a:pt x="10098" y="12347"/>
                  </a:cubicBezTo>
                  <a:cubicBezTo>
                    <a:pt x="10145" y="12333"/>
                    <a:pt x="10196" y="12327"/>
                    <a:pt x="10249" y="12327"/>
                  </a:cubicBezTo>
                  <a:cubicBezTo>
                    <a:pt x="10340" y="12327"/>
                    <a:pt x="10434" y="12345"/>
                    <a:pt x="10513" y="12377"/>
                  </a:cubicBezTo>
                  <a:cubicBezTo>
                    <a:pt x="11560" y="12790"/>
                    <a:pt x="12577" y="13009"/>
                    <a:pt x="13561" y="13009"/>
                  </a:cubicBezTo>
                  <a:cubicBezTo>
                    <a:pt x="15132" y="13009"/>
                    <a:pt x="16623" y="12450"/>
                    <a:pt x="18031" y="11224"/>
                  </a:cubicBezTo>
                  <a:cubicBezTo>
                    <a:pt x="18073" y="11267"/>
                    <a:pt x="18167" y="11350"/>
                    <a:pt x="18238" y="11448"/>
                  </a:cubicBezTo>
                  <a:cubicBezTo>
                    <a:pt x="18829" y="12262"/>
                    <a:pt x="19453" y="13054"/>
                    <a:pt x="19996" y="13899"/>
                  </a:cubicBezTo>
                  <a:cubicBezTo>
                    <a:pt x="21077" y="15578"/>
                    <a:pt x="22522" y="16716"/>
                    <a:pt x="24500" y="17128"/>
                  </a:cubicBezTo>
                  <a:cubicBezTo>
                    <a:pt x="24589" y="17148"/>
                    <a:pt x="24675" y="17176"/>
                    <a:pt x="24752" y="17197"/>
                  </a:cubicBezTo>
                  <a:cubicBezTo>
                    <a:pt x="24354" y="17399"/>
                    <a:pt x="23951" y="17559"/>
                    <a:pt x="23599" y="17796"/>
                  </a:cubicBezTo>
                  <a:cubicBezTo>
                    <a:pt x="22988" y="18205"/>
                    <a:pt x="22696" y="18775"/>
                    <a:pt x="22816" y="19541"/>
                  </a:cubicBezTo>
                  <a:cubicBezTo>
                    <a:pt x="22913" y="20162"/>
                    <a:pt x="23326" y="20464"/>
                    <a:pt x="23835" y="20702"/>
                  </a:cubicBezTo>
                  <a:cubicBezTo>
                    <a:pt x="23971" y="20702"/>
                    <a:pt x="24106" y="20702"/>
                    <a:pt x="24247" y="20698"/>
                  </a:cubicBezTo>
                  <a:cubicBezTo>
                    <a:pt x="24620" y="20549"/>
                    <a:pt x="24964" y="20361"/>
                    <a:pt x="25163" y="19987"/>
                  </a:cubicBezTo>
                  <a:cubicBezTo>
                    <a:pt x="25472" y="19408"/>
                    <a:pt x="25323" y="18935"/>
                    <a:pt x="24602" y="18466"/>
                  </a:cubicBezTo>
                  <a:cubicBezTo>
                    <a:pt x="25060" y="18289"/>
                    <a:pt x="25451" y="18138"/>
                    <a:pt x="25919" y="17957"/>
                  </a:cubicBezTo>
                  <a:lnTo>
                    <a:pt x="25919" y="17957"/>
                  </a:lnTo>
                  <a:cubicBezTo>
                    <a:pt x="25801" y="18324"/>
                    <a:pt x="25705" y="18564"/>
                    <a:pt x="25651" y="18814"/>
                  </a:cubicBezTo>
                  <a:cubicBezTo>
                    <a:pt x="25611" y="18988"/>
                    <a:pt x="25599" y="19179"/>
                    <a:pt x="25628" y="19351"/>
                  </a:cubicBezTo>
                  <a:cubicBezTo>
                    <a:pt x="25742" y="20014"/>
                    <a:pt x="26200" y="20446"/>
                    <a:pt x="26746" y="20446"/>
                  </a:cubicBezTo>
                  <a:cubicBezTo>
                    <a:pt x="26789" y="20446"/>
                    <a:pt x="26832" y="20443"/>
                    <a:pt x="26876" y="20438"/>
                  </a:cubicBezTo>
                  <a:cubicBezTo>
                    <a:pt x="27517" y="20357"/>
                    <a:pt x="28055" y="19711"/>
                    <a:pt x="28019" y="19043"/>
                  </a:cubicBezTo>
                  <a:cubicBezTo>
                    <a:pt x="27997" y="18649"/>
                    <a:pt x="27806" y="18360"/>
                    <a:pt x="27361" y="18193"/>
                  </a:cubicBezTo>
                  <a:cubicBezTo>
                    <a:pt x="28048" y="17931"/>
                    <a:pt x="28679" y="17690"/>
                    <a:pt x="29361" y="17429"/>
                  </a:cubicBezTo>
                  <a:cubicBezTo>
                    <a:pt x="29934" y="17814"/>
                    <a:pt x="30462" y="18009"/>
                    <a:pt x="30942" y="18009"/>
                  </a:cubicBezTo>
                  <a:cubicBezTo>
                    <a:pt x="31875" y="18009"/>
                    <a:pt x="32629" y="17274"/>
                    <a:pt x="33188" y="15770"/>
                  </a:cubicBezTo>
                  <a:cubicBezTo>
                    <a:pt x="33404" y="16681"/>
                    <a:pt x="33793" y="17438"/>
                    <a:pt x="34658" y="17791"/>
                  </a:cubicBezTo>
                  <a:cubicBezTo>
                    <a:pt x="35001" y="17931"/>
                    <a:pt x="35339" y="18009"/>
                    <a:pt x="35662" y="18009"/>
                  </a:cubicBezTo>
                  <a:cubicBezTo>
                    <a:pt x="36147" y="18009"/>
                    <a:pt x="36596" y="17832"/>
                    <a:pt x="36975" y="17422"/>
                  </a:cubicBezTo>
                  <a:cubicBezTo>
                    <a:pt x="37654" y="17681"/>
                    <a:pt x="38287" y="17925"/>
                    <a:pt x="38972" y="18187"/>
                  </a:cubicBezTo>
                  <a:cubicBezTo>
                    <a:pt x="38569" y="18363"/>
                    <a:pt x="38346" y="18642"/>
                    <a:pt x="38335" y="19046"/>
                  </a:cubicBezTo>
                  <a:cubicBezTo>
                    <a:pt x="38325" y="19448"/>
                    <a:pt x="38480" y="19798"/>
                    <a:pt x="38762" y="20085"/>
                  </a:cubicBezTo>
                  <a:cubicBezTo>
                    <a:pt x="38992" y="20319"/>
                    <a:pt x="39309" y="20452"/>
                    <a:pt x="39609" y="20452"/>
                  </a:cubicBezTo>
                  <a:cubicBezTo>
                    <a:pt x="39738" y="20452"/>
                    <a:pt x="39863" y="20428"/>
                    <a:pt x="39978" y="20377"/>
                  </a:cubicBezTo>
                  <a:cubicBezTo>
                    <a:pt x="40489" y="20150"/>
                    <a:pt x="40730" y="19711"/>
                    <a:pt x="40729" y="19185"/>
                  </a:cubicBezTo>
                  <a:cubicBezTo>
                    <a:pt x="40728" y="18814"/>
                    <a:pt x="40588" y="18444"/>
                    <a:pt x="40492" y="17983"/>
                  </a:cubicBezTo>
                  <a:lnTo>
                    <a:pt x="40492" y="17983"/>
                  </a:lnTo>
                  <a:cubicBezTo>
                    <a:pt x="40898" y="18136"/>
                    <a:pt x="41285" y="18281"/>
                    <a:pt x="41661" y="18422"/>
                  </a:cubicBezTo>
                  <a:cubicBezTo>
                    <a:pt x="41643" y="18523"/>
                    <a:pt x="41646" y="18556"/>
                    <a:pt x="41634" y="18561"/>
                  </a:cubicBezTo>
                  <a:cubicBezTo>
                    <a:pt x="40768" y="18978"/>
                    <a:pt x="40915" y="19997"/>
                    <a:pt x="41653" y="20476"/>
                  </a:cubicBezTo>
                  <a:cubicBezTo>
                    <a:pt x="41795" y="20567"/>
                    <a:pt x="41956" y="20626"/>
                    <a:pt x="42108" y="20699"/>
                  </a:cubicBezTo>
                  <a:lnTo>
                    <a:pt x="42516" y="20699"/>
                  </a:lnTo>
                  <a:cubicBezTo>
                    <a:pt x="42544" y="20681"/>
                    <a:pt x="42566" y="20651"/>
                    <a:pt x="42596" y="20641"/>
                  </a:cubicBezTo>
                  <a:cubicBezTo>
                    <a:pt x="43721" y="20289"/>
                    <a:pt x="43846" y="18782"/>
                    <a:pt x="43107" y="18107"/>
                  </a:cubicBezTo>
                  <a:cubicBezTo>
                    <a:pt x="42810" y="17838"/>
                    <a:pt x="42445" y="17644"/>
                    <a:pt x="42099" y="17435"/>
                  </a:cubicBezTo>
                  <a:cubicBezTo>
                    <a:pt x="41941" y="17341"/>
                    <a:pt x="41754" y="17298"/>
                    <a:pt x="41558" y="17221"/>
                  </a:cubicBezTo>
                  <a:cubicBezTo>
                    <a:pt x="41602" y="17196"/>
                    <a:pt x="41611" y="17186"/>
                    <a:pt x="41621" y="17184"/>
                  </a:cubicBezTo>
                  <a:cubicBezTo>
                    <a:pt x="41741" y="17155"/>
                    <a:pt x="41863" y="17128"/>
                    <a:pt x="41984" y="17098"/>
                  </a:cubicBezTo>
                  <a:cubicBezTo>
                    <a:pt x="43423" y="16751"/>
                    <a:pt x="44675" y="16081"/>
                    <a:pt x="45593" y="14896"/>
                  </a:cubicBezTo>
                  <a:cubicBezTo>
                    <a:pt x="46090" y="14254"/>
                    <a:pt x="46507" y="13550"/>
                    <a:pt x="46985" y="12892"/>
                  </a:cubicBezTo>
                  <a:cubicBezTo>
                    <a:pt x="47406" y="12311"/>
                    <a:pt x="47861" y="11754"/>
                    <a:pt x="48273" y="11224"/>
                  </a:cubicBezTo>
                  <a:cubicBezTo>
                    <a:pt x="48770" y="11583"/>
                    <a:pt x="49175" y="11968"/>
                    <a:pt x="49650" y="12206"/>
                  </a:cubicBezTo>
                  <a:cubicBezTo>
                    <a:pt x="50720" y="12744"/>
                    <a:pt x="51804" y="13012"/>
                    <a:pt x="52898" y="13012"/>
                  </a:cubicBezTo>
                  <a:cubicBezTo>
                    <a:pt x="53843" y="13012"/>
                    <a:pt x="54795" y="12813"/>
                    <a:pt x="55752" y="12417"/>
                  </a:cubicBezTo>
                  <a:cubicBezTo>
                    <a:pt x="55860" y="12372"/>
                    <a:pt x="55993" y="12323"/>
                    <a:pt x="56107" y="12323"/>
                  </a:cubicBezTo>
                  <a:cubicBezTo>
                    <a:pt x="56138" y="12323"/>
                    <a:pt x="56167" y="12326"/>
                    <a:pt x="56194" y="12334"/>
                  </a:cubicBezTo>
                  <a:cubicBezTo>
                    <a:pt x="56574" y="12446"/>
                    <a:pt x="56938" y="12500"/>
                    <a:pt x="57287" y="12500"/>
                  </a:cubicBezTo>
                  <a:cubicBezTo>
                    <a:pt x="58224" y="12500"/>
                    <a:pt x="59057" y="12112"/>
                    <a:pt x="59815" y="11401"/>
                  </a:cubicBezTo>
                  <a:cubicBezTo>
                    <a:pt x="60150" y="11086"/>
                    <a:pt x="60513" y="10800"/>
                    <a:pt x="60866" y="10499"/>
                  </a:cubicBezTo>
                  <a:cubicBezTo>
                    <a:pt x="60933" y="10555"/>
                    <a:pt x="60978" y="10590"/>
                    <a:pt x="61020" y="10626"/>
                  </a:cubicBezTo>
                  <a:cubicBezTo>
                    <a:pt x="61623" y="11153"/>
                    <a:pt x="62264" y="11452"/>
                    <a:pt x="62953" y="11452"/>
                  </a:cubicBezTo>
                  <a:cubicBezTo>
                    <a:pt x="63346" y="11452"/>
                    <a:pt x="63755" y="11355"/>
                    <a:pt x="64181" y="11147"/>
                  </a:cubicBezTo>
                  <a:cubicBezTo>
                    <a:pt x="64796" y="10845"/>
                    <a:pt x="65427" y="10611"/>
                    <a:pt x="66115" y="10545"/>
                  </a:cubicBezTo>
                  <a:cubicBezTo>
                    <a:pt x="66197" y="10537"/>
                    <a:pt x="66270" y="10408"/>
                    <a:pt x="66347" y="10334"/>
                  </a:cubicBezTo>
                  <a:cubicBezTo>
                    <a:pt x="66274" y="10269"/>
                    <a:pt x="66206" y="10152"/>
                    <a:pt x="66127" y="10146"/>
                  </a:cubicBezTo>
                  <a:cubicBezTo>
                    <a:pt x="65376" y="10088"/>
                    <a:pt x="64704" y="9794"/>
                    <a:pt x="64035" y="9483"/>
                  </a:cubicBezTo>
                  <a:cubicBezTo>
                    <a:pt x="63685" y="9320"/>
                    <a:pt x="63329" y="9227"/>
                    <a:pt x="62971" y="9227"/>
                  </a:cubicBezTo>
                  <a:cubicBezTo>
                    <a:pt x="62679" y="9227"/>
                    <a:pt x="62387" y="9289"/>
                    <a:pt x="62096" y="9424"/>
                  </a:cubicBezTo>
                  <a:cubicBezTo>
                    <a:pt x="61665" y="9625"/>
                    <a:pt x="61257" y="9882"/>
                    <a:pt x="60794" y="10137"/>
                  </a:cubicBezTo>
                  <a:cubicBezTo>
                    <a:pt x="60420" y="9812"/>
                    <a:pt x="59998" y="9438"/>
                    <a:pt x="59566" y="9075"/>
                  </a:cubicBezTo>
                  <a:cubicBezTo>
                    <a:pt x="58873" y="8494"/>
                    <a:pt x="58117" y="8190"/>
                    <a:pt x="57291" y="8190"/>
                  </a:cubicBezTo>
                  <a:cubicBezTo>
                    <a:pt x="56962" y="8190"/>
                    <a:pt x="56621" y="8239"/>
                    <a:pt x="56270" y="8337"/>
                  </a:cubicBezTo>
                  <a:cubicBezTo>
                    <a:pt x="56216" y="8352"/>
                    <a:pt x="56155" y="8359"/>
                    <a:pt x="56094" y="8359"/>
                  </a:cubicBezTo>
                  <a:cubicBezTo>
                    <a:pt x="55999" y="8359"/>
                    <a:pt x="55902" y="8342"/>
                    <a:pt x="55824" y="8306"/>
                  </a:cubicBezTo>
                  <a:cubicBezTo>
                    <a:pt x="54907" y="7882"/>
                    <a:pt x="53960" y="7689"/>
                    <a:pt x="52991" y="7689"/>
                  </a:cubicBezTo>
                  <a:cubicBezTo>
                    <a:pt x="52589" y="7689"/>
                    <a:pt x="52184" y="7722"/>
                    <a:pt x="51775" y="7786"/>
                  </a:cubicBezTo>
                  <a:cubicBezTo>
                    <a:pt x="50467" y="7992"/>
                    <a:pt x="49257" y="8431"/>
                    <a:pt x="48372" y="9526"/>
                  </a:cubicBezTo>
                  <a:cubicBezTo>
                    <a:pt x="48267" y="9412"/>
                    <a:pt x="48172" y="9330"/>
                    <a:pt x="48102" y="9231"/>
                  </a:cubicBezTo>
                  <a:cubicBezTo>
                    <a:pt x="47499" y="8397"/>
                    <a:pt x="46883" y="7574"/>
                    <a:pt x="46306" y="6723"/>
                  </a:cubicBezTo>
                  <a:cubicBezTo>
                    <a:pt x="45445" y="5460"/>
                    <a:pt x="44419" y="4406"/>
                    <a:pt x="42938" y="3892"/>
                  </a:cubicBezTo>
                  <a:cubicBezTo>
                    <a:pt x="42495" y="3738"/>
                    <a:pt x="42042" y="3612"/>
                    <a:pt x="41612" y="3479"/>
                  </a:cubicBezTo>
                  <a:cubicBezTo>
                    <a:pt x="41979" y="3294"/>
                    <a:pt x="42377" y="3133"/>
                    <a:pt x="42733" y="2905"/>
                  </a:cubicBezTo>
                  <a:cubicBezTo>
                    <a:pt x="43431" y="2455"/>
                    <a:pt x="43681" y="1786"/>
                    <a:pt x="43496" y="1001"/>
                  </a:cubicBezTo>
                  <a:cubicBezTo>
                    <a:pt x="43371" y="469"/>
                    <a:pt x="42866" y="30"/>
                    <a:pt x="42344" y="2"/>
                  </a:cubicBezTo>
                  <a:cubicBezTo>
                    <a:pt x="42328" y="1"/>
                    <a:pt x="42311" y="1"/>
                    <a:pt x="42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7" name="Google Shape;9647;p46"/>
            <p:cNvSpPr/>
            <p:nvPr/>
          </p:nvSpPr>
          <p:spPr>
            <a:xfrm>
              <a:off x="4595251" y="2757608"/>
              <a:ext cx="318193" cy="150422"/>
            </a:xfrm>
            <a:custGeom>
              <a:avLst/>
              <a:gdLst/>
              <a:ahLst/>
              <a:cxnLst/>
              <a:rect l="l" t="t" r="r" b="b"/>
              <a:pathLst>
                <a:path w="7831" h="3702" extrusionOk="0">
                  <a:moveTo>
                    <a:pt x="2086" y="213"/>
                  </a:moveTo>
                  <a:cubicBezTo>
                    <a:pt x="2591" y="213"/>
                    <a:pt x="3117" y="374"/>
                    <a:pt x="3577" y="701"/>
                  </a:cubicBezTo>
                  <a:cubicBezTo>
                    <a:pt x="3894" y="927"/>
                    <a:pt x="4158" y="1233"/>
                    <a:pt x="4438" y="1511"/>
                  </a:cubicBezTo>
                  <a:cubicBezTo>
                    <a:pt x="4735" y="1805"/>
                    <a:pt x="5009" y="2124"/>
                    <a:pt x="5315" y="2407"/>
                  </a:cubicBezTo>
                  <a:cubicBezTo>
                    <a:pt x="5814" y="2868"/>
                    <a:pt x="6386" y="3168"/>
                    <a:pt x="7073" y="3168"/>
                  </a:cubicBezTo>
                  <a:cubicBezTo>
                    <a:pt x="7120" y="3168"/>
                    <a:pt x="7167" y="3166"/>
                    <a:pt x="7215" y="3164"/>
                  </a:cubicBezTo>
                  <a:cubicBezTo>
                    <a:pt x="7224" y="3163"/>
                    <a:pt x="7234" y="3163"/>
                    <a:pt x="7243" y="3163"/>
                  </a:cubicBezTo>
                  <a:cubicBezTo>
                    <a:pt x="7301" y="3163"/>
                    <a:pt x="7360" y="3173"/>
                    <a:pt x="7418" y="3182"/>
                  </a:cubicBezTo>
                  <a:cubicBezTo>
                    <a:pt x="7435" y="3184"/>
                    <a:pt x="7449" y="3206"/>
                    <a:pt x="7503" y="3250"/>
                  </a:cubicBezTo>
                  <a:cubicBezTo>
                    <a:pt x="7147" y="3399"/>
                    <a:pt x="6792" y="3500"/>
                    <a:pt x="6441" y="3500"/>
                  </a:cubicBezTo>
                  <a:cubicBezTo>
                    <a:pt x="6243" y="3500"/>
                    <a:pt x="6047" y="3468"/>
                    <a:pt x="5852" y="3395"/>
                  </a:cubicBezTo>
                  <a:cubicBezTo>
                    <a:pt x="5418" y="3231"/>
                    <a:pt x="4990" y="2992"/>
                    <a:pt x="4632" y="2699"/>
                  </a:cubicBezTo>
                  <a:cubicBezTo>
                    <a:pt x="4224" y="2366"/>
                    <a:pt x="3900" y="1930"/>
                    <a:pt x="3531" y="1548"/>
                  </a:cubicBezTo>
                  <a:cubicBezTo>
                    <a:pt x="3342" y="1355"/>
                    <a:pt x="3149" y="1159"/>
                    <a:pt x="2932" y="999"/>
                  </a:cubicBezTo>
                  <a:cubicBezTo>
                    <a:pt x="2640" y="787"/>
                    <a:pt x="2308" y="682"/>
                    <a:pt x="1992" y="682"/>
                  </a:cubicBezTo>
                  <a:cubicBezTo>
                    <a:pt x="1687" y="682"/>
                    <a:pt x="1396" y="780"/>
                    <a:pt x="1170" y="973"/>
                  </a:cubicBezTo>
                  <a:cubicBezTo>
                    <a:pt x="613" y="1447"/>
                    <a:pt x="498" y="2068"/>
                    <a:pt x="865" y="2823"/>
                  </a:cubicBezTo>
                  <a:cubicBezTo>
                    <a:pt x="13" y="2300"/>
                    <a:pt x="52" y="1119"/>
                    <a:pt x="895" y="559"/>
                  </a:cubicBezTo>
                  <a:cubicBezTo>
                    <a:pt x="1242" y="329"/>
                    <a:pt x="1657" y="213"/>
                    <a:pt x="2086" y="213"/>
                  </a:cubicBezTo>
                  <a:close/>
                  <a:moveTo>
                    <a:pt x="2101" y="1"/>
                  </a:moveTo>
                  <a:cubicBezTo>
                    <a:pt x="1725" y="1"/>
                    <a:pt x="1339" y="91"/>
                    <a:pt x="944" y="285"/>
                  </a:cubicBezTo>
                  <a:cubicBezTo>
                    <a:pt x="293" y="606"/>
                    <a:pt x="0" y="1196"/>
                    <a:pt x="22" y="1901"/>
                  </a:cubicBezTo>
                  <a:cubicBezTo>
                    <a:pt x="45" y="2614"/>
                    <a:pt x="538" y="3009"/>
                    <a:pt x="1146" y="3254"/>
                  </a:cubicBezTo>
                  <a:cubicBezTo>
                    <a:pt x="1379" y="3349"/>
                    <a:pt x="1618" y="3393"/>
                    <a:pt x="1848" y="3393"/>
                  </a:cubicBezTo>
                  <a:cubicBezTo>
                    <a:pt x="2335" y="3393"/>
                    <a:pt x="2778" y="3192"/>
                    <a:pt x="3032" y="2841"/>
                  </a:cubicBezTo>
                  <a:cubicBezTo>
                    <a:pt x="3226" y="2573"/>
                    <a:pt x="3236" y="2299"/>
                    <a:pt x="3076" y="2015"/>
                  </a:cubicBezTo>
                  <a:cubicBezTo>
                    <a:pt x="2912" y="1724"/>
                    <a:pt x="2675" y="1543"/>
                    <a:pt x="2334" y="1543"/>
                  </a:cubicBezTo>
                  <a:cubicBezTo>
                    <a:pt x="2326" y="1543"/>
                    <a:pt x="2319" y="1543"/>
                    <a:pt x="2311" y="1543"/>
                  </a:cubicBezTo>
                  <a:cubicBezTo>
                    <a:pt x="2010" y="1551"/>
                    <a:pt x="1751" y="1801"/>
                    <a:pt x="1755" y="2079"/>
                  </a:cubicBezTo>
                  <a:cubicBezTo>
                    <a:pt x="1757" y="2264"/>
                    <a:pt x="1813" y="2421"/>
                    <a:pt x="2063" y="2421"/>
                  </a:cubicBezTo>
                  <a:cubicBezTo>
                    <a:pt x="2070" y="2421"/>
                    <a:pt x="2076" y="2421"/>
                    <a:pt x="2083" y="2421"/>
                  </a:cubicBezTo>
                  <a:cubicBezTo>
                    <a:pt x="2070" y="2356"/>
                    <a:pt x="2053" y="2314"/>
                    <a:pt x="2056" y="2274"/>
                  </a:cubicBezTo>
                  <a:cubicBezTo>
                    <a:pt x="2064" y="2141"/>
                    <a:pt x="2031" y="1934"/>
                    <a:pt x="2100" y="1891"/>
                  </a:cubicBezTo>
                  <a:cubicBezTo>
                    <a:pt x="2183" y="1838"/>
                    <a:pt x="2305" y="1805"/>
                    <a:pt x="2417" y="1805"/>
                  </a:cubicBezTo>
                  <a:cubicBezTo>
                    <a:pt x="2469" y="1805"/>
                    <a:pt x="2518" y="1812"/>
                    <a:pt x="2560" y="1827"/>
                  </a:cubicBezTo>
                  <a:cubicBezTo>
                    <a:pt x="2970" y="1974"/>
                    <a:pt x="3068" y="2470"/>
                    <a:pt x="2777" y="2798"/>
                  </a:cubicBezTo>
                  <a:cubicBezTo>
                    <a:pt x="2575" y="3024"/>
                    <a:pt x="2299" y="3142"/>
                    <a:pt x="2007" y="3142"/>
                  </a:cubicBezTo>
                  <a:cubicBezTo>
                    <a:pt x="1830" y="3142"/>
                    <a:pt x="1647" y="3099"/>
                    <a:pt x="1471" y="3010"/>
                  </a:cubicBezTo>
                  <a:cubicBezTo>
                    <a:pt x="1003" y="2774"/>
                    <a:pt x="763" y="2369"/>
                    <a:pt x="840" y="1955"/>
                  </a:cubicBezTo>
                  <a:cubicBezTo>
                    <a:pt x="945" y="1393"/>
                    <a:pt x="1379" y="953"/>
                    <a:pt x="1858" y="918"/>
                  </a:cubicBezTo>
                  <a:cubicBezTo>
                    <a:pt x="1896" y="915"/>
                    <a:pt x="1933" y="914"/>
                    <a:pt x="1970" y="914"/>
                  </a:cubicBezTo>
                  <a:cubicBezTo>
                    <a:pt x="2487" y="914"/>
                    <a:pt x="2877" y="1182"/>
                    <a:pt x="3223" y="1551"/>
                  </a:cubicBezTo>
                  <a:cubicBezTo>
                    <a:pt x="3665" y="2021"/>
                    <a:pt x="4080" y="2519"/>
                    <a:pt x="4556" y="2952"/>
                  </a:cubicBezTo>
                  <a:cubicBezTo>
                    <a:pt x="5104" y="3451"/>
                    <a:pt x="5712" y="3702"/>
                    <a:pt x="6367" y="3702"/>
                  </a:cubicBezTo>
                  <a:cubicBezTo>
                    <a:pt x="6708" y="3702"/>
                    <a:pt x="7061" y="3634"/>
                    <a:pt x="7425" y="3499"/>
                  </a:cubicBezTo>
                  <a:cubicBezTo>
                    <a:pt x="7565" y="3448"/>
                    <a:pt x="7686" y="3350"/>
                    <a:pt x="7830" y="3267"/>
                  </a:cubicBezTo>
                  <a:cubicBezTo>
                    <a:pt x="7669" y="3003"/>
                    <a:pt x="7450" y="2978"/>
                    <a:pt x="7239" y="2978"/>
                  </a:cubicBezTo>
                  <a:cubicBezTo>
                    <a:pt x="7206" y="2978"/>
                    <a:pt x="7174" y="2978"/>
                    <a:pt x="7142" y="2979"/>
                  </a:cubicBezTo>
                  <a:cubicBezTo>
                    <a:pt x="7128" y="2979"/>
                    <a:pt x="7113" y="2979"/>
                    <a:pt x="7099" y="2979"/>
                  </a:cubicBezTo>
                  <a:cubicBezTo>
                    <a:pt x="6558" y="2979"/>
                    <a:pt x="6078" y="2807"/>
                    <a:pt x="5674" y="2454"/>
                  </a:cubicBezTo>
                  <a:cubicBezTo>
                    <a:pt x="5318" y="2141"/>
                    <a:pt x="4992" y="1794"/>
                    <a:pt x="4657" y="1459"/>
                  </a:cubicBezTo>
                  <a:cubicBezTo>
                    <a:pt x="4384" y="1188"/>
                    <a:pt x="4145" y="874"/>
                    <a:pt x="3842" y="647"/>
                  </a:cubicBezTo>
                  <a:cubicBezTo>
                    <a:pt x="3293" y="237"/>
                    <a:pt x="2710" y="1"/>
                    <a:pt x="2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8" name="Google Shape;9648;p46"/>
            <p:cNvSpPr/>
            <p:nvPr/>
          </p:nvSpPr>
          <p:spPr>
            <a:xfrm>
              <a:off x="7465172" y="2758339"/>
              <a:ext cx="332536" cy="149731"/>
            </a:xfrm>
            <a:custGeom>
              <a:avLst/>
              <a:gdLst/>
              <a:ahLst/>
              <a:cxnLst/>
              <a:rect l="l" t="t" r="r" b="b"/>
              <a:pathLst>
                <a:path w="8184" h="3685" extrusionOk="0">
                  <a:moveTo>
                    <a:pt x="5707" y="201"/>
                  </a:moveTo>
                  <a:cubicBezTo>
                    <a:pt x="5859" y="201"/>
                    <a:pt x="6015" y="215"/>
                    <a:pt x="6175" y="242"/>
                  </a:cubicBezTo>
                  <a:cubicBezTo>
                    <a:pt x="6930" y="372"/>
                    <a:pt x="7456" y="898"/>
                    <a:pt x="7566" y="1624"/>
                  </a:cubicBezTo>
                  <a:cubicBezTo>
                    <a:pt x="7640" y="2107"/>
                    <a:pt x="7436" y="2519"/>
                    <a:pt x="7072" y="2730"/>
                  </a:cubicBezTo>
                  <a:cubicBezTo>
                    <a:pt x="7094" y="2434"/>
                    <a:pt x="7196" y="2073"/>
                    <a:pt x="7129" y="1747"/>
                  </a:cubicBezTo>
                  <a:cubicBezTo>
                    <a:pt x="6990" y="1069"/>
                    <a:pt x="6438" y="664"/>
                    <a:pt x="5822" y="664"/>
                  </a:cubicBezTo>
                  <a:cubicBezTo>
                    <a:pt x="5569" y="664"/>
                    <a:pt x="5305" y="732"/>
                    <a:pt x="5054" y="878"/>
                  </a:cubicBezTo>
                  <a:cubicBezTo>
                    <a:pt x="4785" y="1034"/>
                    <a:pt x="4552" y="1261"/>
                    <a:pt x="4330" y="1486"/>
                  </a:cubicBezTo>
                  <a:cubicBezTo>
                    <a:pt x="3923" y="1895"/>
                    <a:pt x="3555" y="2343"/>
                    <a:pt x="3138" y="2741"/>
                  </a:cubicBezTo>
                  <a:cubicBezTo>
                    <a:pt x="2639" y="3215"/>
                    <a:pt x="2019" y="3462"/>
                    <a:pt x="1388" y="3462"/>
                  </a:cubicBezTo>
                  <a:cubicBezTo>
                    <a:pt x="1015" y="3462"/>
                    <a:pt x="639" y="3376"/>
                    <a:pt x="282" y="3198"/>
                  </a:cubicBezTo>
                  <a:cubicBezTo>
                    <a:pt x="381" y="3174"/>
                    <a:pt x="423" y="3156"/>
                    <a:pt x="461" y="3156"/>
                  </a:cubicBezTo>
                  <a:cubicBezTo>
                    <a:pt x="463" y="3156"/>
                    <a:pt x="465" y="3156"/>
                    <a:pt x="467" y="3156"/>
                  </a:cubicBezTo>
                  <a:cubicBezTo>
                    <a:pt x="530" y="3160"/>
                    <a:pt x="593" y="3162"/>
                    <a:pt x="655" y="3162"/>
                  </a:cubicBezTo>
                  <a:cubicBezTo>
                    <a:pt x="1735" y="3162"/>
                    <a:pt x="2470" y="2501"/>
                    <a:pt x="3158" y="1750"/>
                  </a:cubicBezTo>
                  <a:cubicBezTo>
                    <a:pt x="3419" y="1466"/>
                    <a:pt x="3658" y="1159"/>
                    <a:pt x="3945" y="906"/>
                  </a:cubicBezTo>
                  <a:cubicBezTo>
                    <a:pt x="4461" y="452"/>
                    <a:pt x="5048" y="201"/>
                    <a:pt x="5707" y="201"/>
                  </a:cubicBezTo>
                  <a:close/>
                  <a:moveTo>
                    <a:pt x="5727" y="1"/>
                  </a:moveTo>
                  <a:cubicBezTo>
                    <a:pt x="4885" y="1"/>
                    <a:pt x="4169" y="362"/>
                    <a:pt x="3560" y="992"/>
                  </a:cubicBezTo>
                  <a:cubicBezTo>
                    <a:pt x="3237" y="1325"/>
                    <a:pt x="2949" y="1692"/>
                    <a:pt x="2625" y="2023"/>
                  </a:cubicBezTo>
                  <a:cubicBezTo>
                    <a:pt x="2080" y="2577"/>
                    <a:pt x="1460" y="2976"/>
                    <a:pt x="653" y="2976"/>
                  </a:cubicBezTo>
                  <a:cubicBezTo>
                    <a:pt x="612" y="2976"/>
                    <a:pt x="572" y="2975"/>
                    <a:pt x="531" y="2973"/>
                  </a:cubicBezTo>
                  <a:cubicBezTo>
                    <a:pt x="523" y="2973"/>
                    <a:pt x="516" y="2972"/>
                    <a:pt x="508" y="2972"/>
                  </a:cubicBezTo>
                  <a:cubicBezTo>
                    <a:pt x="344" y="2972"/>
                    <a:pt x="175" y="3066"/>
                    <a:pt x="8" y="3115"/>
                  </a:cubicBezTo>
                  <a:cubicBezTo>
                    <a:pt x="5" y="3164"/>
                    <a:pt x="3" y="3214"/>
                    <a:pt x="1" y="3263"/>
                  </a:cubicBezTo>
                  <a:cubicBezTo>
                    <a:pt x="133" y="3338"/>
                    <a:pt x="257" y="3434"/>
                    <a:pt x="396" y="3485"/>
                  </a:cubicBezTo>
                  <a:cubicBezTo>
                    <a:pt x="757" y="3618"/>
                    <a:pt x="1107" y="3685"/>
                    <a:pt x="1444" y="3685"/>
                  </a:cubicBezTo>
                  <a:cubicBezTo>
                    <a:pt x="2103" y="3685"/>
                    <a:pt x="2713" y="3432"/>
                    <a:pt x="3264" y="2932"/>
                  </a:cubicBezTo>
                  <a:cubicBezTo>
                    <a:pt x="3707" y="2530"/>
                    <a:pt x="4085" y="2060"/>
                    <a:pt x="4506" y="1632"/>
                  </a:cubicBezTo>
                  <a:cubicBezTo>
                    <a:pt x="4703" y="1432"/>
                    <a:pt x="4910" y="1228"/>
                    <a:pt x="5148" y="1085"/>
                  </a:cubicBezTo>
                  <a:cubicBezTo>
                    <a:pt x="5367" y="953"/>
                    <a:pt x="5594" y="892"/>
                    <a:pt x="5812" y="892"/>
                  </a:cubicBezTo>
                  <a:cubicBezTo>
                    <a:pt x="6305" y="892"/>
                    <a:pt x="6748" y="1207"/>
                    <a:pt x="6925" y="1747"/>
                  </a:cubicBezTo>
                  <a:cubicBezTo>
                    <a:pt x="7099" y="2281"/>
                    <a:pt x="6869" y="2752"/>
                    <a:pt x="6308" y="3011"/>
                  </a:cubicBezTo>
                  <a:cubicBezTo>
                    <a:pt x="6145" y="3087"/>
                    <a:pt x="5971" y="3124"/>
                    <a:pt x="5803" y="3124"/>
                  </a:cubicBezTo>
                  <a:cubicBezTo>
                    <a:pt x="5453" y="3124"/>
                    <a:pt x="5127" y="2964"/>
                    <a:pt x="4965" y="2663"/>
                  </a:cubicBezTo>
                  <a:cubicBezTo>
                    <a:pt x="4884" y="2511"/>
                    <a:pt x="4878" y="2247"/>
                    <a:pt x="4961" y="2105"/>
                  </a:cubicBezTo>
                  <a:cubicBezTo>
                    <a:pt x="5053" y="1945"/>
                    <a:pt x="5270" y="1808"/>
                    <a:pt x="5457" y="1765"/>
                  </a:cubicBezTo>
                  <a:cubicBezTo>
                    <a:pt x="5482" y="1760"/>
                    <a:pt x="5506" y="1757"/>
                    <a:pt x="5529" y="1757"/>
                  </a:cubicBezTo>
                  <a:cubicBezTo>
                    <a:pt x="5735" y="1757"/>
                    <a:pt x="5854" y="1974"/>
                    <a:pt x="5787" y="2200"/>
                  </a:cubicBezTo>
                  <a:cubicBezTo>
                    <a:pt x="5769" y="2260"/>
                    <a:pt x="5753" y="2319"/>
                    <a:pt x="5729" y="2407"/>
                  </a:cubicBezTo>
                  <a:cubicBezTo>
                    <a:pt x="6022" y="2392"/>
                    <a:pt x="6072" y="2222"/>
                    <a:pt x="6056" y="2019"/>
                  </a:cubicBezTo>
                  <a:cubicBezTo>
                    <a:pt x="6035" y="1746"/>
                    <a:pt x="5773" y="1524"/>
                    <a:pt x="5481" y="1524"/>
                  </a:cubicBezTo>
                  <a:cubicBezTo>
                    <a:pt x="5474" y="1524"/>
                    <a:pt x="5468" y="1525"/>
                    <a:pt x="5461" y="1525"/>
                  </a:cubicBezTo>
                  <a:cubicBezTo>
                    <a:pt x="5108" y="1537"/>
                    <a:pt x="4873" y="1733"/>
                    <a:pt x="4717" y="2035"/>
                  </a:cubicBezTo>
                  <a:cubicBezTo>
                    <a:pt x="4564" y="2329"/>
                    <a:pt x="4605" y="2601"/>
                    <a:pt x="4807" y="2857"/>
                  </a:cubicBezTo>
                  <a:cubicBezTo>
                    <a:pt x="5108" y="3239"/>
                    <a:pt x="5490" y="3356"/>
                    <a:pt x="5904" y="3356"/>
                  </a:cubicBezTo>
                  <a:cubicBezTo>
                    <a:pt x="6049" y="3356"/>
                    <a:pt x="6198" y="3341"/>
                    <a:pt x="6349" y="3319"/>
                  </a:cubicBezTo>
                  <a:cubicBezTo>
                    <a:pt x="7631" y="3128"/>
                    <a:pt x="8184" y="1905"/>
                    <a:pt x="7487" y="819"/>
                  </a:cubicBezTo>
                  <a:cubicBezTo>
                    <a:pt x="7176" y="334"/>
                    <a:pt x="6704" y="108"/>
                    <a:pt x="6159" y="31"/>
                  </a:cubicBezTo>
                  <a:cubicBezTo>
                    <a:pt x="6012" y="11"/>
                    <a:pt x="5868" y="1"/>
                    <a:pt x="5727"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9" name="Google Shape;9649;p46"/>
            <p:cNvSpPr/>
            <p:nvPr/>
          </p:nvSpPr>
          <p:spPr>
            <a:xfrm>
              <a:off x="4611301" y="2907993"/>
              <a:ext cx="202512" cy="132746"/>
            </a:xfrm>
            <a:custGeom>
              <a:avLst/>
              <a:gdLst/>
              <a:ahLst/>
              <a:cxnLst/>
              <a:rect l="l" t="t" r="r" b="b"/>
              <a:pathLst>
                <a:path w="4984" h="3267" extrusionOk="0">
                  <a:moveTo>
                    <a:pt x="3899" y="256"/>
                  </a:moveTo>
                  <a:cubicBezTo>
                    <a:pt x="4002" y="256"/>
                    <a:pt x="4107" y="263"/>
                    <a:pt x="4215" y="278"/>
                  </a:cubicBezTo>
                  <a:cubicBezTo>
                    <a:pt x="3473" y="445"/>
                    <a:pt x="3088" y="1011"/>
                    <a:pt x="2672" y="1566"/>
                  </a:cubicBezTo>
                  <a:cubicBezTo>
                    <a:pt x="2234" y="2148"/>
                    <a:pt x="1623" y="2477"/>
                    <a:pt x="883" y="2541"/>
                  </a:cubicBezTo>
                  <a:cubicBezTo>
                    <a:pt x="728" y="2555"/>
                    <a:pt x="573" y="2582"/>
                    <a:pt x="389" y="2607"/>
                  </a:cubicBezTo>
                  <a:cubicBezTo>
                    <a:pt x="486" y="2253"/>
                    <a:pt x="715" y="2033"/>
                    <a:pt x="1023" y="1914"/>
                  </a:cubicBezTo>
                  <a:cubicBezTo>
                    <a:pt x="1509" y="1729"/>
                    <a:pt x="1885" y="1431"/>
                    <a:pt x="2234" y="1041"/>
                  </a:cubicBezTo>
                  <a:cubicBezTo>
                    <a:pt x="2673" y="549"/>
                    <a:pt x="3231" y="256"/>
                    <a:pt x="3899" y="256"/>
                  </a:cubicBezTo>
                  <a:close/>
                  <a:moveTo>
                    <a:pt x="4648" y="448"/>
                  </a:moveTo>
                  <a:lnTo>
                    <a:pt x="4648" y="448"/>
                  </a:lnTo>
                  <a:cubicBezTo>
                    <a:pt x="4743" y="1115"/>
                    <a:pt x="4402" y="1694"/>
                    <a:pt x="3834" y="1951"/>
                  </a:cubicBezTo>
                  <a:cubicBezTo>
                    <a:pt x="3555" y="2077"/>
                    <a:pt x="3283" y="2250"/>
                    <a:pt x="3054" y="2456"/>
                  </a:cubicBezTo>
                  <a:cubicBezTo>
                    <a:pt x="2673" y="2799"/>
                    <a:pt x="2171" y="2985"/>
                    <a:pt x="1590" y="2985"/>
                  </a:cubicBezTo>
                  <a:cubicBezTo>
                    <a:pt x="1268" y="2985"/>
                    <a:pt x="923" y="2928"/>
                    <a:pt x="561" y="2809"/>
                  </a:cubicBezTo>
                  <a:cubicBezTo>
                    <a:pt x="693" y="2768"/>
                    <a:pt x="765" y="2731"/>
                    <a:pt x="839" y="2725"/>
                  </a:cubicBezTo>
                  <a:cubicBezTo>
                    <a:pt x="1655" y="2653"/>
                    <a:pt x="2280" y="2251"/>
                    <a:pt x="2791" y="1632"/>
                  </a:cubicBezTo>
                  <a:cubicBezTo>
                    <a:pt x="3006" y="1371"/>
                    <a:pt x="3236" y="1121"/>
                    <a:pt x="3481" y="888"/>
                  </a:cubicBezTo>
                  <a:cubicBezTo>
                    <a:pt x="3804" y="579"/>
                    <a:pt x="4214" y="480"/>
                    <a:pt x="4648" y="448"/>
                  </a:cubicBezTo>
                  <a:close/>
                  <a:moveTo>
                    <a:pt x="3946" y="0"/>
                  </a:moveTo>
                  <a:cubicBezTo>
                    <a:pt x="3118" y="0"/>
                    <a:pt x="2454" y="393"/>
                    <a:pt x="1916" y="1018"/>
                  </a:cubicBezTo>
                  <a:cubicBezTo>
                    <a:pt x="1686" y="1285"/>
                    <a:pt x="1447" y="1492"/>
                    <a:pt x="1115" y="1606"/>
                  </a:cubicBezTo>
                  <a:cubicBezTo>
                    <a:pt x="614" y="1777"/>
                    <a:pt x="290" y="2138"/>
                    <a:pt x="83" y="2617"/>
                  </a:cubicBezTo>
                  <a:cubicBezTo>
                    <a:pt x="1" y="2808"/>
                    <a:pt x="12" y="2955"/>
                    <a:pt x="239" y="3005"/>
                  </a:cubicBezTo>
                  <a:cubicBezTo>
                    <a:pt x="678" y="3099"/>
                    <a:pt x="1122" y="3180"/>
                    <a:pt x="1563" y="3267"/>
                  </a:cubicBezTo>
                  <a:cubicBezTo>
                    <a:pt x="2284" y="3229"/>
                    <a:pt x="2899" y="3017"/>
                    <a:pt x="3380" y="2461"/>
                  </a:cubicBezTo>
                  <a:cubicBezTo>
                    <a:pt x="3483" y="2340"/>
                    <a:pt x="3653" y="2260"/>
                    <a:pt x="3808" y="2208"/>
                  </a:cubicBezTo>
                  <a:cubicBezTo>
                    <a:pt x="4433" y="1997"/>
                    <a:pt x="4759" y="1548"/>
                    <a:pt x="4871" y="923"/>
                  </a:cubicBezTo>
                  <a:cubicBezTo>
                    <a:pt x="4984" y="299"/>
                    <a:pt x="4805" y="63"/>
                    <a:pt x="4174" y="10"/>
                  </a:cubicBezTo>
                  <a:cubicBezTo>
                    <a:pt x="4097" y="3"/>
                    <a:pt x="4021" y="0"/>
                    <a:pt x="3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0" name="Google Shape;9650;p46"/>
            <p:cNvSpPr/>
            <p:nvPr/>
          </p:nvSpPr>
          <p:spPr>
            <a:xfrm>
              <a:off x="7566797" y="2910878"/>
              <a:ext cx="198408" cy="129902"/>
            </a:xfrm>
            <a:custGeom>
              <a:avLst/>
              <a:gdLst/>
              <a:ahLst/>
              <a:cxnLst/>
              <a:rect l="l" t="t" r="r" b="b"/>
              <a:pathLst>
                <a:path w="4883" h="3197" extrusionOk="0">
                  <a:moveTo>
                    <a:pt x="1018" y="185"/>
                  </a:moveTo>
                  <a:cubicBezTo>
                    <a:pt x="1684" y="185"/>
                    <a:pt x="2241" y="479"/>
                    <a:pt x="2682" y="970"/>
                  </a:cubicBezTo>
                  <a:cubicBezTo>
                    <a:pt x="3033" y="1360"/>
                    <a:pt x="3420" y="1636"/>
                    <a:pt x="3890" y="1851"/>
                  </a:cubicBezTo>
                  <a:cubicBezTo>
                    <a:pt x="4155" y="1973"/>
                    <a:pt x="4356" y="2232"/>
                    <a:pt x="4587" y="2429"/>
                  </a:cubicBezTo>
                  <a:cubicBezTo>
                    <a:pt x="4559" y="2459"/>
                    <a:pt x="4531" y="2489"/>
                    <a:pt x="4502" y="2519"/>
                  </a:cubicBezTo>
                  <a:cubicBezTo>
                    <a:pt x="3712" y="2488"/>
                    <a:pt x="2987" y="2293"/>
                    <a:pt x="2419" y="1699"/>
                  </a:cubicBezTo>
                  <a:cubicBezTo>
                    <a:pt x="2357" y="1633"/>
                    <a:pt x="2285" y="1574"/>
                    <a:pt x="2237" y="1499"/>
                  </a:cubicBezTo>
                  <a:cubicBezTo>
                    <a:pt x="1856" y="916"/>
                    <a:pt x="1444" y="373"/>
                    <a:pt x="701" y="207"/>
                  </a:cubicBezTo>
                  <a:cubicBezTo>
                    <a:pt x="809" y="192"/>
                    <a:pt x="915" y="185"/>
                    <a:pt x="1018" y="185"/>
                  </a:cubicBezTo>
                  <a:close/>
                  <a:moveTo>
                    <a:pt x="259" y="377"/>
                  </a:moveTo>
                  <a:lnTo>
                    <a:pt x="259" y="377"/>
                  </a:lnTo>
                  <a:cubicBezTo>
                    <a:pt x="693" y="404"/>
                    <a:pt x="1101" y="500"/>
                    <a:pt x="1423" y="807"/>
                  </a:cubicBezTo>
                  <a:cubicBezTo>
                    <a:pt x="1700" y="1070"/>
                    <a:pt x="1955" y="1359"/>
                    <a:pt x="2204" y="1650"/>
                  </a:cubicBezTo>
                  <a:cubicBezTo>
                    <a:pt x="2696" y="2225"/>
                    <a:pt x="3301" y="2579"/>
                    <a:pt x="4062" y="2649"/>
                  </a:cubicBezTo>
                  <a:cubicBezTo>
                    <a:pt x="4119" y="2655"/>
                    <a:pt x="4175" y="2666"/>
                    <a:pt x="4228" y="2680"/>
                  </a:cubicBezTo>
                  <a:cubicBezTo>
                    <a:pt x="4248" y="2686"/>
                    <a:pt x="4265" y="2705"/>
                    <a:pt x="4350" y="2768"/>
                  </a:cubicBezTo>
                  <a:cubicBezTo>
                    <a:pt x="3985" y="2858"/>
                    <a:pt x="3636" y="2917"/>
                    <a:pt x="3303" y="2917"/>
                  </a:cubicBezTo>
                  <a:cubicBezTo>
                    <a:pt x="2728" y="2917"/>
                    <a:pt x="2203" y="2742"/>
                    <a:pt x="1733" y="2252"/>
                  </a:cubicBezTo>
                  <a:cubicBezTo>
                    <a:pt x="1584" y="2097"/>
                    <a:pt x="1367" y="1990"/>
                    <a:pt x="1164" y="1908"/>
                  </a:cubicBezTo>
                  <a:cubicBezTo>
                    <a:pt x="532" y="1654"/>
                    <a:pt x="193" y="1116"/>
                    <a:pt x="259" y="377"/>
                  </a:cubicBezTo>
                  <a:close/>
                  <a:moveTo>
                    <a:pt x="790" y="0"/>
                  </a:moveTo>
                  <a:cubicBezTo>
                    <a:pt x="669" y="0"/>
                    <a:pt x="548" y="4"/>
                    <a:pt x="427" y="10"/>
                  </a:cubicBezTo>
                  <a:cubicBezTo>
                    <a:pt x="133" y="26"/>
                    <a:pt x="0" y="259"/>
                    <a:pt x="13" y="567"/>
                  </a:cubicBezTo>
                  <a:cubicBezTo>
                    <a:pt x="45" y="1342"/>
                    <a:pt x="415" y="1860"/>
                    <a:pt x="1127" y="2140"/>
                  </a:cubicBezTo>
                  <a:cubicBezTo>
                    <a:pt x="1279" y="2200"/>
                    <a:pt x="1447" y="2282"/>
                    <a:pt x="1551" y="2402"/>
                  </a:cubicBezTo>
                  <a:cubicBezTo>
                    <a:pt x="2025" y="2948"/>
                    <a:pt x="2630" y="3156"/>
                    <a:pt x="3339" y="3197"/>
                  </a:cubicBezTo>
                  <a:cubicBezTo>
                    <a:pt x="3791" y="3108"/>
                    <a:pt x="4247" y="3032"/>
                    <a:pt x="4693" y="2919"/>
                  </a:cubicBezTo>
                  <a:cubicBezTo>
                    <a:pt x="4771" y="2898"/>
                    <a:pt x="4882" y="2686"/>
                    <a:pt x="4852" y="2630"/>
                  </a:cubicBezTo>
                  <a:cubicBezTo>
                    <a:pt x="4697" y="2347"/>
                    <a:pt x="4561" y="1967"/>
                    <a:pt x="4308" y="1843"/>
                  </a:cubicBezTo>
                  <a:cubicBezTo>
                    <a:pt x="3596" y="1493"/>
                    <a:pt x="3035" y="980"/>
                    <a:pt x="2465" y="456"/>
                  </a:cubicBezTo>
                  <a:cubicBezTo>
                    <a:pt x="2271" y="279"/>
                    <a:pt x="2008" y="125"/>
                    <a:pt x="1754" y="79"/>
                  </a:cubicBezTo>
                  <a:cubicBezTo>
                    <a:pt x="1439" y="25"/>
                    <a:pt x="1114" y="0"/>
                    <a:pt x="790"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1" name="Google Shape;9651;p46"/>
            <p:cNvSpPr/>
            <p:nvPr/>
          </p:nvSpPr>
          <p:spPr>
            <a:xfrm>
              <a:off x="4493788" y="2637860"/>
              <a:ext cx="113608" cy="194386"/>
            </a:xfrm>
            <a:custGeom>
              <a:avLst/>
              <a:gdLst/>
              <a:ahLst/>
              <a:cxnLst/>
              <a:rect l="l" t="t" r="r" b="b"/>
              <a:pathLst>
                <a:path w="2796" h="4784" extrusionOk="0">
                  <a:moveTo>
                    <a:pt x="2353" y="291"/>
                  </a:moveTo>
                  <a:cubicBezTo>
                    <a:pt x="1781" y="1193"/>
                    <a:pt x="2006" y="2050"/>
                    <a:pt x="2372" y="2928"/>
                  </a:cubicBezTo>
                  <a:cubicBezTo>
                    <a:pt x="2554" y="3366"/>
                    <a:pt x="2405" y="3800"/>
                    <a:pt x="2085" y="4240"/>
                  </a:cubicBezTo>
                  <a:cubicBezTo>
                    <a:pt x="1882" y="3596"/>
                    <a:pt x="1623" y="3032"/>
                    <a:pt x="1538" y="2444"/>
                  </a:cubicBezTo>
                  <a:cubicBezTo>
                    <a:pt x="1468" y="1961"/>
                    <a:pt x="1569" y="1441"/>
                    <a:pt x="1661" y="949"/>
                  </a:cubicBezTo>
                  <a:cubicBezTo>
                    <a:pt x="1721" y="623"/>
                    <a:pt x="1979" y="396"/>
                    <a:pt x="2353" y="291"/>
                  </a:cubicBezTo>
                  <a:close/>
                  <a:moveTo>
                    <a:pt x="1868" y="214"/>
                  </a:moveTo>
                  <a:cubicBezTo>
                    <a:pt x="1922" y="214"/>
                    <a:pt x="1976" y="217"/>
                    <a:pt x="2032" y="222"/>
                  </a:cubicBezTo>
                  <a:cubicBezTo>
                    <a:pt x="1125" y="1135"/>
                    <a:pt x="1168" y="2171"/>
                    <a:pt x="1534" y="3257"/>
                  </a:cubicBezTo>
                  <a:cubicBezTo>
                    <a:pt x="1623" y="3524"/>
                    <a:pt x="1757" y="3781"/>
                    <a:pt x="1807" y="4055"/>
                  </a:cubicBezTo>
                  <a:cubicBezTo>
                    <a:pt x="1834" y="4208"/>
                    <a:pt x="1732" y="4383"/>
                    <a:pt x="1687" y="4549"/>
                  </a:cubicBezTo>
                  <a:cubicBezTo>
                    <a:pt x="1534" y="4497"/>
                    <a:pt x="1345" y="4485"/>
                    <a:pt x="1234" y="4386"/>
                  </a:cubicBezTo>
                  <a:cubicBezTo>
                    <a:pt x="537" y="3775"/>
                    <a:pt x="245" y="2982"/>
                    <a:pt x="369" y="2077"/>
                  </a:cubicBezTo>
                  <a:cubicBezTo>
                    <a:pt x="426" y="1663"/>
                    <a:pt x="589" y="1246"/>
                    <a:pt x="779" y="869"/>
                  </a:cubicBezTo>
                  <a:cubicBezTo>
                    <a:pt x="1007" y="418"/>
                    <a:pt x="1386" y="214"/>
                    <a:pt x="1868" y="214"/>
                  </a:cubicBezTo>
                  <a:close/>
                  <a:moveTo>
                    <a:pt x="1991" y="1"/>
                  </a:moveTo>
                  <a:cubicBezTo>
                    <a:pt x="1404" y="1"/>
                    <a:pt x="929" y="230"/>
                    <a:pt x="640" y="743"/>
                  </a:cubicBezTo>
                  <a:cubicBezTo>
                    <a:pt x="460" y="1065"/>
                    <a:pt x="301" y="1416"/>
                    <a:pt x="227" y="1773"/>
                  </a:cubicBezTo>
                  <a:cubicBezTo>
                    <a:pt x="1" y="2847"/>
                    <a:pt x="272" y="3793"/>
                    <a:pt x="1097" y="4540"/>
                  </a:cubicBezTo>
                  <a:cubicBezTo>
                    <a:pt x="1277" y="4704"/>
                    <a:pt x="1451" y="4783"/>
                    <a:pt x="1619" y="4783"/>
                  </a:cubicBezTo>
                  <a:cubicBezTo>
                    <a:pt x="1824" y="4783"/>
                    <a:pt x="2019" y="4666"/>
                    <a:pt x="2204" y="4440"/>
                  </a:cubicBezTo>
                  <a:cubicBezTo>
                    <a:pt x="2677" y="3862"/>
                    <a:pt x="2796" y="3238"/>
                    <a:pt x="2465" y="2548"/>
                  </a:cubicBezTo>
                  <a:cubicBezTo>
                    <a:pt x="2167" y="1927"/>
                    <a:pt x="2086" y="1303"/>
                    <a:pt x="2422" y="662"/>
                  </a:cubicBezTo>
                  <a:cubicBezTo>
                    <a:pt x="2661" y="200"/>
                    <a:pt x="2526" y="4"/>
                    <a:pt x="1995" y="1"/>
                  </a:cubicBezTo>
                  <a:cubicBezTo>
                    <a:pt x="1994" y="1"/>
                    <a:pt x="1993"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2" name="Google Shape;9652;p46"/>
            <p:cNvSpPr/>
            <p:nvPr/>
          </p:nvSpPr>
          <p:spPr>
            <a:xfrm>
              <a:off x="7770615" y="2637901"/>
              <a:ext cx="109423" cy="194264"/>
            </a:xfrm>
            <a:custGeom>
              <a:avLst/>
              <a:gdLst/>
              <a:ahLst/>
              <a:cxnLst/>
              <a:rect l="l" t="t" r="r" b="b"/>
              <a:pathLst>
                <a:path w="2693" h="4781" extrusionOk="0">
                  <a:moveTo>
                    <a:pt x="398" y="237"/>
                  </a:moveTo>
                  <a:lnTo>
                    <a:pt x="398" y="237"/>
                  </a:lnTo>
                  <a:cubicBezTo>
                    <a:pt x="837" y="386"/>
                    <a:pt x="1044" y="649"/>
                    <a:pt x="1157" y="984"/>
                  </a:cubicBezTo>
                  <a:cubicBezTo>
                    <a:pt x="1412" y="1730"/>
                    <a:pt x="1360" y="2473"/>
                    <a:pt x="1075" y="3203"/>
                  </a:cubicBezTo>
                  <a:cubicBezTo>
                    <a:pt x="952" y="3517"/>
                    <a:pt x="824" y="3830"/>
                    <a:pt x="676" y="4202"/>
                  </a:cubicBezTo>
                  <a:cubicBezTo>
                    <a:pt x="361" y="3748"/>
                    <a:pt x="266" y="3294"/>
                    <a:pt x="456" y="2788"/>
                  </a:cubicBezTo>
                  <a:cubicBezTo>
                    <a:pt x="558" y="2513"/>
                    <a:pt x="673" y="2240"/>
                    <a:pt x="745" y="1957"/>
                  </a:cubicBezTo>
                  <a:cubicBezTo>
                    <a:pt x="862" y="1503"/>
                    <a:pt x="782" y="1061"/>
                    <a:pt x="579" y="640"/>
                  </a:cubicBezTo>
                  <a:cubicBezTo>
                    <a:pt x="527" y="535"/>
                    <a:pt x="482" y="424"/>
                    <a:pt x="398" y="237"/>
                  </a:cubicBezTo>
                  <a:close/>
                  <a:moveTo>
                    <a:pt x="885" y="205"/>
                  </a:moveTo>
                  <a:cubicBezTo>
                    <a:pt x="1369" y="205"/>
                    <a:pt x="1702" y="410"/>
                    <a:pt x="1963" y="765"/>
                  </a:cubicBezTo>
                  <a:cubicBezTo>
                    <a:pt x="2692" y="1772"/>
                    <a:pt x="2600" y="3315"/>
                    <a:pt x="1751" y="4218"/>
                  </a:cubicBezTo>
                  <a:cubicBezTo>
                    <a:pt x="1616" y="4361"/>
                    <a:pt x="1452" y="4567"/>
                    <a:pt x="1270" y="4567"/>
                  </a:cubicBezTo>
                  <a:cubicBezTo>
                    <a:pt x="1218" y="4567"/>
                    <a:pt x="1165" y="4550"/>
                    <a:pt x="1111" y="4510"/>
                  </a:cubicBezTo>
                  <a:cubicBezTo>
                    <a:pt x="983" y="4420"/>
                    <a:pt x="999" y="4034"/>
                    <a:pt x="1051" y="3805"/>
                  </a:cubicBezTo>
                  <a:cubicBezTo>
                    <a:pt x="1163" y="3302"/>
                    <a:pt x="1407" y="2823"/>
                    <a:pt x="1469" y="2315"/>
                  </a:cubicBezTo>
                  <a:cubicBezTo>
                    <a:pt x="1564" y="1547"/>
                    <a:pt x="1446" y="799"/>
                    <a:pt x="704" y="214"/>
                  </a:cubicBezTo>
                  <a:cubicBezTo>
                    <a:pt x="766" y="208"/>
                    <a:pt x="827" y="205"/>
                    <a:pt x="885" y="205"/>
                  </a:cubicBezTo>
                  <a:close/>
                  <a:moveTo>
                    <a:pt x="837" y="0"/>
                  </a:moveTo>
                  <a:cubicBezTo>
                    <a:pt x="762" y="0"/>
                    <a:pt x="685" y="5"/>
                    <a:pt x="607" y="13"/>
                  </a:cubicBezTo>
                  <a:cubicBezTo>
                    <a:pt x="280" y="47"/>
                    <a:pt x="152" y="254"/>
                    <a:pt x="309" y="527"/>
                  </a:cubicBezTo>
                  <a:cubicBezTo>
                    <a:pt x="700" y="1212"/>
                    <a:pt x="653" y="1884"/>
                    <a:pt x="322" y="2567"/>
                  </a:cubicBezTo>
                  <a:cubicBezTo>
                    <a:pt x="1" y="3231"/>
                    <a:pt x="115" y="3838"/>
                    <a:pt x="560" y="4403"/>
                  </a:cubicBezTo>
                  <a:cubicBezTo>
                    <a:pt x="758" y="4652"/>
                    <a:pt x="961" y="4780"/>
                    <a:pt x="1174" y="4780"/>
                  </a:cubicBezTo>
                  <a:cubicBezTo>
                    <a:pt x="1355" y="4780"/>
                    <a:pt x="1542" y="4689"/>
                    <a:pt x="1740" y="4503"/>
                  </a:cubicBezTo>
                  <a:cubicBezTo>
                    <a:pt x="2315" y="3962"/>
                    <a:pt x="2629" y="3291"/>
                    <a:pt x="2639" y="2386"/>
                  </a:cubicBezTo>
                  <a:cubicBezTo>
                    <a:pt x="2659" y="1836"/>
                    <a:pt x="2484" y="1235"/>
                    <a:pt x="2129" y="692"/>
                  </a:cubicBezTo>
                  <a:cubicBezTo>
                    <a:pt x="1816" y="213"/>
                    <a:pt x="1370" y="0"/>
                    <a:pt x="837"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3" name="Google Shape;9653;p46"/>
            <p:cNvSpPr/>
            <p:nvPr/>
          </p:nvSpPr>
          <p:spPr>
            <a:xfrm>
              <a:off x="7720717" y="2844849"/>
              <a:ext cx="181627" cy="125433"/>
            </a:xfrm>
            <a:custGeom>
              <a:avLst/>
              <a:gdLst/>
              <a:ahLst/>
              <a:cxnLst/>
              <a:rect l="l" t="t" r="r" b="b"/>
              <a:pathLst>
                <a:path w="4470" h="3087" extrusionOk="0">
                  <a:moveTo>
                    <a:pt x="3713" y="222"/>
                  </a:moveTo>
                  <a:cubicBezTo>
                    <a:pt x="3787" y="222"/>
                    <a:pt x="3863" y="228"/>
                    <a:pt x="3941" y="240"/>
                  </a:cubicBezTo>
                  <a:cubicBezTo>
                    <a:pt x="3477" y="474"/>
                    <a:pt x="3221" y="881"/>
                    <a:pt x="3006" y="1319"/>
                  </a:cubicBezTo>
                  <a:cubicBezTo>
                    <a:pt x="2797" y="1746"/>
                    <a:pt x="2463" y="1946"/>
                    <a:pt x="2043" y="1946"/>
                  </a:cubicBezTo>
                  <a:cubicBezTo>
                    <a:pt x="1977" y="1946"/>
                    <a:pt x="1909" y="1942"/>
                    <a:pt x="1839" y="1932"/>
                  </a:cubicBezTo>
                  <a:cubicBezTo>
                    <a:pt x="1388" y="1869"/>
                    <a:pt x="944" y="1739"/>
                    <a:pt x="496" y="1637"/>
                  </a:cubicBezTo>
                  <a:cubicBezTo>
                    <a:pt x="494" y="1608"/>
                    <a:pt x="492" y="1577"/>
                    <a:pt x="490" y="1547"/>
                  </a:cubicBezTo>
                  <a:cubicBezTo>
                    <a:pt x="727" y="1517"/>
                    <a:pt x="966" y="1456"/>
                    <a:pt x="1202" y="1456"/>
                  </a:cubicBezTo>
                  <a:cubicBezTo>
                    <a:pt x="1212" y="1456"/>
                    <a:pt x="1221" y="1456"/>
                    <a:pt x="1231" y="1457"/>
                  </a:cubicBezTo>
                  <a:cubicBezTo>
                    <a:pt x="1248" y="1457"/>
                    <a:pt x="1264" y="1457"/>
                    <a:pt x="1281" y="1457"/>
                  </a:cubicBezTo>
                  <a:cubicBezTo>
                    <a:pt x="1826" y="1457"/>
                    <a:pt x="2266" y="1292"/>
                    <a:pt x="2606" y="823"/>
                  </a:cubicBezTo>
                  <a:cubicBezTo>
                    <a:pt x="2879" y="449"/>
                    <a:pt x="3249" y="222"/>
                    <a:pt x="3713" y="222"/>
                  </a:cubicBezTo>
                  <a:close/>
                  <a:moveTo>
                    <a:pt x="4162" y="398"/>
                  </a:moveTo>
                  <a:cubicBezTo>
                    <a:pt x="3880" y="1080"/>
                    <a:pt x="3724" y="1776"/>
                    <a:pt x="3198" y="2291"/>
                  </a:cubicBezTo>
                  <a:cubicBezTo>
                    <a:pt x="2859" y="2624"/>
                    <a:pt x="2236" y="2814"/>
                    <a:pt x="1662" y="2814"/>
                  </a:cubicBezTo>
                  <a:cubicBezTo>
                    <a:pt x="1345" y="2814"/>
                    <a:pt x="1044" y="2757"/>
                    <a:pt x="811" y="2634"/>
                  </a:cubicBezTo>
                  <a:cubicBezTo>
                    <a:pt x="517" y="2479"/>
                    <a:pt x="318" y="2252"/>
                    <a:pt x="226" y="1828"/>
                  </a:cubicBezTo>
                  <a:lnTo>
                    <a:pt x="226" y="1828"/>
                  </a:lnTo>
                  <a:cubicBezTo>
                    <a:pt x="486" y="1851"/>
                    <a:pt x="698" y="1852"/>
                    <a:pt x="902" y="1890"/>
                  </a:cubicBezTo>
                  <a:cubicBezTo>
                    <a:pt x="1135" y="1933"/>
                    <a:pt x="1358" y="2021"/>
                    <a:pt x="1590" y="2069"/>
                  </a:cubicBezTo>
                  <a:cubicBezTo>
                    <a:pt x="1740" y="2100"/>
                    <a:pt x="1879" y="2116"/>
                    <a:pt x="2009" y="2116"/>
                  </a:cubicBezTo>
                  <a:cubicBezTo>
                    <a:pt x="2531" y="2116"/>
                    <a:pt x="2897" y="1861"/>
                    <a:pt x="3182" y="1315"/>
                  </a:cubicBezTo>
                  <a:cubicBezTo>
                    <a:pt x="3393" y="912"/>
                    <a:pt x="3591" y="501"/>
                    <a:pt x="4162" y="398"/>
                  </a:cubicBezTo>
                  <a:close/>
                  <a:moveTo>
                    <a:pt x="3722" y="0"/>
                  </a:moveTo>
                  <a:cubicBezTo>
                    <a:pt x="3230" y="0"/>
                    <a:pt x="2813" y="238"/>
                    <a:pt x="2492" y="644"/>
                  </a:cubicBezTo>
                  <a:cubicBezTo>
                    <a:pt x="2128" y="1104"/>
                    <a:pt x="1701" y="1243"/>
                    <a:pt x="1146" y="1262"/>
                  </a:cubicBezTo>
                  <a:cubicBezTo>
                    <a:pt x="812" y="1274"/>
                    <a:pt x="482" y="1436"/>
                    <a:pt x="161" y="1560"/>
                  </a:cubicBezTo>
                  <a:cubicBezTo>
                    <a:pt x="87" y="1589"/>
                    <a:pt x="0" y="1745"/>
                    <a:pt x="15" y="1823"/>
                  </a:cubicBezTo>
                  <a:cubicBezTo>
                    <a:pt x="93" y="2250"/>
                    <a:pt x="273" y="2636"/>
                    <a:pt x="699" y="2807"/>
                  </a:cubicBezTo>
                  <a:cubicBezTo>
                    <a:pt x="1017" y="2934"/>
                    <a:pt x="1362" y="2996"/>
                    <a:pt x="1694" y="3087"/>
                  </a:cubicBezTo>
                  <a:cubicBezTo>
                    <a:pt x="2777" y="3058"/>
                    <a:pt x="3497" y="2556"/>
                    <a:pt x="3917" y="1598"/>
                  </a:cubicBezTo>
                  <a:cubicBezTo>
                    <a:pt x="4082" y="1226"/>
                    <a:pt x="4221" y="844"/>
                    <a:pt x="4379" y="469"/>
                  </a:cubicBezTo>
                  <a:cubicBezTo>
                    <a:pt x="4470" y="252"/>
                    <a:pt x="4406" y="127"/>
                    <a:pt x="4181" y="65"/>
                  </a:cubicBezTo>
                  <a:cubicBezTo>
                    <a:pt x="4022" y="21"/>
                    <a:pt x="3869" y="0"/>
                    <a:pt x="3722"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4" name="Google Shape;9654;p46"/>
            <p:cNvSpPr/>
            <p:nvPr/>
          </p:nvSpPr>
          <p:spPr>
            <a:xfrm>
              <a:off x="4475300" y="2844889"/>
              <a:ext cx="187072" cy="122995"/>
            </a:xfrm>
            <a:custGeom>
              <a:avLst/>
              <a:gdLst/>
              <a:ahLst/>
              <a:cxnLst/>
              <a:rect l="l" t="t" r="r" b="b"/>
              <a:pathLst>
                <a:path w="4604" h="3027" extrusionOk="0">
                  <a:moveTo>
                    <a:pt x="693" y="201"/>
                  </a:moveTo>
                  <a:cubicBezTo>
                    <a:pt x="1167" y="201"/>
                    <a:pt x="1545" y="392"/>
                    <a:pt x="1803" y="751"/>
                  </a:cubicBezTo>
                  <a:cubicBezTo>
                    <a:pt x="2176" y="1273"/>
                    <a:pt x="2651" y="1461"/>
                    <a:pt x="3239" y="1461"/>
                  </a:cubicBezTo>
                  <a:cubicBezTo>
                    <a:pt x="3286" y="1461"/>
                    <a:pt x="3335" y="1460"/>
                    <a:pt x="3384" y="1458"/>
                  </a:cubicBezTo>
                  <a:cubicBezTo>
                    <a:pt x="3396" y="1457"/>
                    <a:pt x="3408" y="1457"/>
                    <a:pt x="3420" y="1457"/>
                  </a:cubicBezTo>
                  <a:cubicBezTo>
                    <a:pt x="3607" y="1457"/>
                    <a:pt x="3797" y="1531"/>
                    <a:pt x="3976" y="1633"/>
                  </a:cubicBezTo>
                  <a:cubicBezTo>
                    <a:pt x="3551" y="1732"/>
                    <a:pt x="3131" y="1858"/>
                    <a:pt x="2701" y="1925"/>
                  </a:cubicBezTo>
                  <a:cubicBezTo>
                    <a:pt x="2605" y="1939"/>
                    <a:pt x="2515" y="1947"/>
                    <a:pt x="2432" y="1947"/>
                  </a:cubicBezTo>
                  <a:cubicBezTo>
                    <a:pt x="1986" y="1947"/>
                    <a:pt x="1704" y="1736"/>
                    <a:pt x="1454" y="1283"/>
                  </a:cubicBezTo>
                  <a:cubicBezTo>
                    <a:pt x="1126" y="685"/>
                    <a:pt x="1126" y="685"/>
                    <a:pt x="503" y="211"/>
                  </a:cubicBezTo>
                  <a:cubicBezTo>
                    <a:pt x="568" y="204"/>
                    <a:pt x="632" y="201"/>
                    <a:pt x="693" y="201"/>
                  </a:cubicBezTo>
                  <a:close/>
                  <a:moveTo>
                    <a:pt x="384" y="369"/>
                  </a:moveTo>
                  <a:cubicBezTo>
                    <a:pt x="563" y="484"/>
                    <a:pt x="771" y="570"/>
                    <a:pt x="911" y="720"/>
                  </a:cubicBezTo>
                  <a:cubicBezTo>
                    <a:pt x="1070" y="887"/>
                    <a:pt x="1180" y="1107"/>
                    <a:pt x="1292" y="1315"/>
                  </a:cubicBezTo>
                  <a:cubicBezTo>
                    <a:pt x="1584" y="1857"/>
                    <a:pt x="1946" y="2114"/>
                    <a:pt x="2467" y="2114"/>
                  </a:cubicBezTo>
                  <a:cubicBezTo>
                    <a:pt x="2596" y="2114"/>
                    <a:pt x="2735" y="2098"/>
                    <a:pt x="2885" y="2067"/>
                  </a:cubicBezTo>
                  <a:cubicBezTo>
                    <a:pt x="3149" y="2012"/>
                    <a:pt x="3406" y="1912"/>
                    <a:pt x="3671" y="1864"/>
                  </a:cubicBezTo>
                  <a:cubicBezTo>
                    <a:pt x="3737" y="1851"/>
                    <a:pt x="3805" y="1848"/>
                    <a:pt x="3875" y="1848"/>
                  </a:cubicBezTo>
                  <a:cubicBezTo>
                    <a:pt x="3989" y="1848"/>
                    <a:pt x="4111" y="1857"/>
                    <a:pt x="4249" y="1857"/>
                  </a:cubicBezTo>
                  <a:cubicBezTo>
                    <a:pt x="4124" y="2359"/>
                    <a:pt x="3837" y="2641"/>
                    <a:pt x="3415" y="2728"/>
                  </a:cubicBezTo>
                  <a:cubicBezTo>
                    <a:pt x="3156" y="2781"/>
                    <a:pt x="2912" y="2807"/>
                    <a:pt x="2684" y="2807"/>
                  </a:cubicBezTo>
                  <a:cubicBezTo>
                    <a:pt x="1796" y="2807"/>
                    <a:pt x="1144" y="2403"/>
                    <a:pt x="770" y="1538"/>
                  </a:cubicBezTo>
                  <a:cubicBezTo>
                    <a:pt x="613" y="1179"/>
                    <a:pt x="473" y="812"/>
                    <a:pt x="326" y="447"/>
                  </a:cubicBezTo>
                  <a:cubicBezTo>
                    <a:pt x="346" y="421"/>
                    <a:pt x="365" y="395"/>
                    <a:pt x="384" y="369"/>
                  </a:cubicBezTo>
                  <a:close/>
                  <a:moveTo>
                    <a:pt x="753" y="1"/>
                  </a:moveTo>
                  <a:cubicBezTo>
                    <a:pt x="614" y="1"/>
                    <a:pt x="469" y="19"/>
                    <a:pt x="318" y="58"/>
                  </a:cubicBezTo>
                  <a:cubicBezTo>
                    <a:pt x="84" y="118"/>
                    <a:pt x="0" y="239"/>
                    <a:pt x="101" y="477"/>
                  </a:cubicBezTo>
                  <a:cubicBezTo>
                    <a:pt x="256" y="840"/>
                    <a:pt x="390" y="1213"/>
                    <a:pt x="549" y="1574"/>
                  </a:cubicBezTo>
                  <a:cubicBezTo>
                    <a:pt x="956" y="2510"/>
                    <a:pt x="1641" y="3027"/>
                    <a:pt x="2440" y="3027"/>
                  </a:cubicBezTo>
                  <a:cubicBezTo>
                    <a:pt x="2469" y="3027"/>
                    <a:pt x="2498" y="3026"/>
                    <a:pt x="2528" y="3025"/>
                  </a:cubicBezTo>
                  <a:cubicBezTo>
                    <a:pt x="3389" y="3024"/>
                    <a:pt x="3948" y="2894"/>
                    <a:pt x="4294" y="2322"/>
                  </a:cubicBezTo>
                  <a:cubicBezTo>
                    <a:pt x="4604" y="1811"/>
                    <a:pt x="4534" y="1588"/>
                    <a:pt x="3981" y="1375"/>
                  </a:cubicBezTo>
                  <a:cubicBezTo>
                    <a:pt x="3798" y="1303"/>
                    <a:pt x="3592" y="1252"/>
                    <a:pt x="3395" y="1252"/>
                  </a:cubicBezTo>
                  <a:cubicBezTo>
                    <a:pt x="3382" y="1252"/>
                    <a:pt x="3369" y="1253"/>
                    <a:pt x="3356" y="1253"/>
                  </a:cubicBezTo>
                  <a:cubicBezTo>
                    <a:pt x="3325" y="1254"/>
                    <a:pt x="3293" y="1255"/>
                    <a:pt x="3263" y="1255"/>
                  </a:cubicBezTo>
                  <a:cubicBezTo>
                    <a:pt x="2739" y="1255"/>
                    <a:pt x="2328" y="1085"/>
                    <a:pt x="1978" y="636"/>
                  </a:cubicBezTo>
                  <a:cubicBezTo>
                    <a:pt x="1662" y="234"/>
                    <a:pt x="1246"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ageCurlDouble"/>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9712" name="Shape 9712"/>
        <p:cNvGrpSpPr/>
        <p:nvPr/>
      </p:nvGrpSpPr>
      <p:grpSpPr>
        <a:xfrm>
          <a:off x="0" y="0"/>
          <a:ext cx="0" cy="0"/>
          <a:chOff x="0" y="0"/>
          <a:chExt cx="0" cy="0"/>
        </a:xfrm>
      </p:grpSpPr>
      <p:pic>
        <p:nvPicPr>
          <p:cNvPr id="104" name="图片 103"/>
          <p:cNvPicPr/>
          <p:nvPr/>
        </p:nvPicPr>
        <p:blipFill>
          <a:blip r:embed="rId1"/>
          <a:stretch>
            <a:fillRect/>
          </a:stretch>
        </p:blipFill>
        <p:spPr>
          <a:xfrm>
            <a:off x="611505" y="771525"/>
            <a:ext cx="2013585" cy="3114040"/>
          </a:xfrm>
          <a:prstGeom prst="rect">
            <a:avLst/>
          </a:prstGeom>
          <a:noFill/>
          <a:ln w="9525">
            <a:noFill/>
          </a:ln>
        </p:spPr>
      </p:pic>
      <p:sp>
        <p:nvSpPr>
          <p:cNvPr id="10" name="文本框 9"/>
          <p:cNvSpPr txBox="1"/>
          <p:nvPr/>
        </p:nvSpPr>
        <p:spPr>
          <a:xfrm>
            <a:off x="2625090" y="627380"/>
            <a:ext cx="6257290" cy="3726815"/>
          </a:xfrm>
          <a:prstGeom prst="rect">
            <a:avLst/>
          </a:prstGeom>
          <a:noFill/>
        </p:spPr>
        <p:txBody>
          <a:bodyPr wrap="square" rtlCol="0" anchor="t">
            <a:noAutofit/>
          </a:bodyPr>
          <a:p>
            <a:r>
              <a:rPr lang="zh-CN" altLang="en-US" sz="1800" b="1">
                <a:solidFill>
                  <a:schemeClr val="accent4"/>
                </a:solidFill>
                <a:effectLst/>
              </a:rPr>
              <a:t>She composed seven chapters of </a:t>
            </a:r>
            <a:r>
              <a:rPr lang="zh-CN" altLang="en-US" sz="1800" b="1" i="1">
                <a:solidFill>
                  <a:schemeClr val="accent4"/>
                </a:solidFill>
                <a:effectLst/>
              </a:rPr>
              <a:t>The</a:t>
            </a:r>
            <a:r>
              <a:rPr lang="en-US" altLang="zh-CN" sz="1800" b="1" i="1">
                <a:solidFill>
                  <a:schemeClr val="accent4"/>
                </a:solidFill>
                <a:effectLst/>
              </a:rPr>
              <a:t> </a:t>
            </a:r>
            <a:r>
              <a:rPr lang="zh-CN" altLang="en-US" sz="1800" b="1" i="1">
                <a:solidFill>
                  <a:schemeClr val="accent4"/>
                </a:solidFill>
                <a:effectLst/>
              </a:rPr>
              <a:t>Commandments for Women</a:t>
            </a:r>
            <a:r>
              <a:rPr lang="zh-CN" altLang="en-US" sz="1800" b="1">
                <a:solidFill>
                  <a:schemeClr val="accent4"/>
                </a:solidFill>
                <a:effectLst/>
              </a:rPr>
              <a:t>《女诫》in her spare time, which spread widely among the people. </a:t>
            </a:r>
            <a:r>
              <a:rPr lang="zh-CN" altLang="en-US" sz="1800" b="1">
                <a:solidFill>
                  <a:schemeClr val="bg2">
                    <a:lumMod val="50000"/>
                  </a:schemeClr>
                </a:solidFill>
                <a:effectLst/>
                <a:sym typeface="+mn-ea"/>
              </a:rPr>
              <a:t>Ban Zhao advocated that women should have "the way of three obedience" and "the way of four virtues". </a:t>
            </a:r>
            <a:r>
              <a:rPr lang="zh-CN" altLang="en-US" sz="1800" b="1">
                <a:solidFill>
                  <a:schemeClr val="accent4"/>
                </a:solidFill>
                <a:effectLst/>
                <a:sym typeface="+mn-ea"/>
              </a:rPr>
              <a:t>Her view of women mainly included two aspects: emphasizing the thought of male superiority and female inferiority and emphasizing obedience. </a:t>
            </a:r>
            <a:r>
              <a:rPr lang="zh-CN" altLang="en-US" sz="1800" b="1">
                <a:solidFill>
                  <a:schemeClr val="accent4"/>
                </a:solidFill>
                <a:effectLst/>
              </a:rPr>
              <a:t>The concepts advocated by Ban Zhao in the book became the code of conduct for ancient Chinese women. This book confined women's thoughts and freedoms, but it also served as a guide for women's behavior at the time.</a:t>
            </a:r>
            <a:endParaRPr lang="zh-CN" altLang="en-US" sz="1800" b="1">
              <a:solidFill>
                <a:schemeClr val="accent4"/>
              </a:solidFill>
              <a:effectLst/>
            </a:endParaRPr>
          </a:p>
        </p:txBody>
      </p:sp>
      <p:sp>
        <p:nvSpPr>
          <p:cNvPr id="12" name="文本框 11"/>
          <p:cNvSpPr txBox="1"/>
          <p:nvPr/>
        </p:nvSpPr>
        <p:spPr>
          <a:xfrm>
            <a:off x="827405" y="4156075"/>
            <a:ext cx="4572000" cy="521970"/>
          </a:xfrm>
          <a:prstGeom prst="rect">
            <a:avLst/>
          </a:prstGeom>
          <a:noFill/>
        </p:spPr>
        <p:txBody>
          <a:bodyPr wrap="square" rtlCol="0" anchor="t">
            <a:spAutoFit/>
          </a:bodyPr>
          <a:p>
            <a:r>
              <a:rPr lang="en-US" altLang="zh-CN"/>
              <a:t>“</a:t>
            </a:r>
            <a:r>
              <a:rPr lang="zh-CN" altLang="en-US"/>
              <a:t>三从”即未嫁从父、出嫁从夫、夫死从子。</a:t>
            </a:r>
            <a:endParaRPr lang="zh-CN" altLang="en-US"/>
          </a:p>
          <a:p>
            <a:r>
              <a:rPr lang="en-US" altLang="zh-CN"/>
              <a:t>“</a:t>
            </a:r>
            <a:r>
              <a:rPr lang="zh-CN" altLang="en-US"/>
              <a:t>四德”是指妇德、妇言、妇容、妇功。</a:t>
            </a:r>
            <a:endParaRPr lang="zh-CN" altLang="en-US"/>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2390" name="Shape 12390"/>
        <p:cNvGrpSpPr/>
        <p:nvPr/>
      </p:nvGrpSpPr>
      <p:grpSpPr>
        <a:xfrm>
          <a:off x="0" y="0"/>
          <a:ext cx="0" cy="0"/>
          <a:chOff x="0" y="0"/>
          <a:chExt cx="0" cy="0"/>
        </a:xfrm>
      </p:grpSpPr>
      <p:pic>
        <p:nvPicPr>
          <p:cNvPr id="105" name="图片 104"/>
          <p:cNvPicPr/>
          <p:nvPr/>
        </p:nvPicPr>
        <p:blipFill>
          <a:blip r:embed="rId1"/>
          <a:stretch>
            <a:fillRect/>
          </a:stretch>
        </p:blipFill>
        <p:spPr>
          <a:xfrm>
            <a:off x="827405" y="548005"/>
            <a:ext cx="2085340" cy="3827145"/>
          </a:xfrm>
          <a:prstGeom prst="rect">
            <a:avLst/>
          </a:prstGeom>
          <a:noFill/>
          <a:ln w="9525">
            <a:noFill/>
          </a:ln>
        </p:spPr>
      </p:pic>
      <p:sp>
        <p:nvSpPr>
          <p:cNvPr id="6" name="文本框 5"/>
          <p:cNvSpPr txBox="1"/>
          <p:nvPr/>
        </p:nvSpPr>
        <p:spPr>
          <a:xfrm>
            <a:off x="3275965" y="1131570"/>
            <a:ext cx="5011420" cy="2306955"/>
          </a:xfrm>
          <a:prstGeom prst="rect">
            <a:avLst/>
          </a:prstGeom>
          <a:noFill/>
        </p:spPr>
        <p:txBody>
          <a:bodyPr wrap="square" rtlCol="0" anchor="t">
            <a:spAutoFit/>
          </a:bodyPr>
          <a:p>
            <a:r>
              <a:rPr lang="zh-CN" altLang="en-US" sz="1800" b="1">
                <a:solidFill>
                  <a:schemeClr val="accent4"/>
                </a:solidFill>
                <a:effectLst/>
              </a:rPr>
              <a:t>Ban Zhao's achievements are highlighted in her research in history, continuing to complete the compilation of the </a:t>
            </a:r>
            <a:r>
              <a:rPr lang="zh-CN" altLang="en-US" sz="1800" b="1" i="1">
                <a:solidFill>
                  <a:schemeClr val="accent4"/>
                </a:solidFill>
                <a:effectLst/>
              </a:rPr>
              <a:t>Book of Han</a:t>
            </a:r>
            <a:r>
              <a:rPr lang="zh-CN" altLang="en-US" sz="1800" b="1">
                <a:solidFill>
                  <a:schemeClr val="accent4"/>
                </a:solidFill>
                <a:effectLst/>
              </a:rPr>
              <a:t> 《汉书》after the death of </a:t>
            </a:r>
            <a:r>
              <a:rPr lang="en-US" altLang="zh-CN" sz="1800" b="1">
                <a:solidFill>
                  <a:schemeClr val="accent4"/>
                </a:solidFill>
                <a:effectLst/>
              </a:rPr>
              <a:t>her </a:t>
            </a:r>
            <a:r>
              <a:rPr lang="zh-CN" altLang="en-US" sz="1800" b="1">
                <a:solidFill>
                  <a:schemeClr val="accent4"/>
                </a:solidFill>
                <a:effectLst/>
              </a:rPr>
              <a:t>father, Ban Biao班飚, and </a:t>
            </a:r>
            <a:r>
              <a:rPr lang="en-US" altLang="zh-CN" sz="1800" b="1">
                <a:solidFill>
                  <a:schemeClr val="accent4"/>
                </a:solidFill>
                <a:effectLst/>
              </a:rPr>
              <a:t>her </a:t>
            </a:r>
            <a:r>
              <a:rPr lang="zh-CN" altLang="en-US" sz="1800" b="1">
                <a:solidFill>
                  <a:schemeClr val="accent4"/>
                </a:solidFill>
                <a:effectLst/>
              </a:rPr>
              <a:t>brother, Ban Gu班固. </a:t>
            </a:r>
            <a:r>
              <a:rPr lang="zh-CN" altLang="en-US" sz="1800" b="1" i="1">
                <a:solidFill>
                  <a:schemeClr val="accent4"/>
                </a:solidFill>
                <a:effectLst/>
              </a:rPr>
              <a:t>The Book of Han</a:t>
            </a:r>
            <a:r>
              <a:rPr lang="zh-CN" altLang="en-US" sz="1800" b="1">
                <a:solidFill>
                  <a:schemeClr val="accent4"/>
                </a:solidFill>
                <a:effectLst/>
              </a:rPr>
              <a:t> is a historical masterpiece, enjoying a high reputation of the first chronicle of China's dynastic history.</a:t>
            </a:r>
            <a:endParaRPr lang="zh-CN" altLang="en-US" sz="1800" b="1">
              <a:solidFill>
                <a:schemeClr val="accent4"/>
              </a:solidFill>
              <a:effectLst/>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8857" name="Shape 8857"/>
        <p:cNvGrpSpPr/>
        <p:nvPr/>
      </p:nvGrpSpPr>
      <p:grpSpPr>
        <a:xfrm>
          <a:off x="0" y="0"/>
          <a:ext cx="0" cy="0"/>
          <a:chOff x="0" y="0"/>
          <a:chExt cx="0" cy="0"/>
        </a:xfrm>
      </p:grpSpPr>
      <p:sp>
        <p:nvSpPr>
          <p:cNvPr id="9668" name="Google Shape;9668;p48"/>
          <p:cNvSpPr/>
          <p:nvPr>
            <p:custDataLst>
              <p:tags r:id="rId1"/>
            </p:custDataLst>
          </p:nvPr>
        </p:nvSpPr>
        <p:spPr>
          <a:xfrm>
            <a:off x="6804030" y="1203303"/>
            <a:ext cx="1680434" cy="2700047"/>
          </a:xfrm>
          <a:custGeom>
            <a:avLst/>
            <a:gdLst/>
            <a:ahLst/>
            <a:cxnLst/>
            <a:rect l="l" t="t" r="r" b="b"/>
            <a:pathLst>
              <a:path w="36318" h="58351" extrusionOk="0">
                <a:moveTo>
                  <a:pt x="36230" y="19077"/>
                </a:moveTo>
                <a:cubicBezTo>
                  <a:pt x="36144" y="18214"/>
                  <a:pt x="32643" y="16491"/>
                  <a:pt x="32643" y="16491"/>
                </a:cubicBezTo>
                <a:cubicBezTo>
                  <a:pt x="33676" y="15028"/>
                  <a:pt x="32342" y="15709"/>
                  <a:pt x="33063" y="14036"/>
                </a:cubicBezTo>
                <a:cubicBezTo>
                  <a:pt x="33781" y="12360"/>
                  <a:pt x="31315" y="12272"/>
                  <a:pt x="31315" y="12272"/>
                </a:cubicBezTo>
                <a:cubicBezTo>
                  <a:pt x="33320" y="10292"/>
                  <a:pt x="33895" y="8498"/>
                  <a:pt x="32844" y="7622"/>
                </a:cubicBezTo>
                <a:cubicBezTo>
                  <a:pt x="31790" y="6748"/>
                  <a:pt x="29668" y="10942"/>
                  <a:pt x="29668" y="10942"/>
                </a:cubicBezTo>
                <a:lnTo>
                  <a:pt x="29437" y="10646"/>
                </a:lnTo>
                <a:cubicBezTo>
                  <a:pt x="30315" y="8498"/>
                  <a:pt x="29926" y="6554"/>
                  <a:pt x="29926" y="6554"/>
                </a:cubicBezTo>
                <a:cubicBezTo>
                  <a:pt x="29681" y="8676"/>
                  <a:pt x="28956" y="9950"/>
                  <a:pt x="28956" y="9950"/>
                </a:cubicBezTo>
                <a:cubicBezTo>
                  <a:pt x="28956" y="9950"/>
                  <a:pt x="29018" y="5085"/>
                  <a:pt x="20296" y="2544"/>
                </a:cubicBezTo>
                <a:cubicBezTo>
                  <a:pt x="11570" y="1"/>
                  <a:pt x="6967" y="8139"/>
                  <a:pt x="6967" y="8139"/>
                </a:cubicBezTo>
                <a:cubicBezTo>
                  <a:pt x="6967" y="8139"/>
                  <a:pt x="84" y="7589"/>
                  <a:pt x="37" y="9060"/>
                </a:cubicBezTo>
                <a:cubicBezTo>
                  <a:pt x="0" y="10290"/>
                  <a:pt x="4238" y="11931"/>
                  <a:pt x="5629" y="12438"/>
                </a:cubicBezTo>
                <a:cubicBezTo>
                  <a:pt x="5304" y="13545"/>
                  <a:pt x="5191" y="14762"/>
                  <a:pt x="5301" y="16094"/>
                </a:cubicBezTo>
                <a:cubicBezTo>
                  <a:pt x="5340" y="16554"/>
                  <a:pt x="5408" y="17015"/>
                  <a:pt x="5477" y="17563"/>
                </a:cubicBezTo>
                <a:cubicBezTo>
                  <a:pt x="5209" y="17628"/>
                  <a:pt x="4614" y="17688"/>
                  <a:pt x="3949" y="17166"/>
                </a:cubicBezTo>
                <a:cubicBezTo>
                  <a:pt x="3949" y="17166"/>
                  <a:pt x="4446" y="18023"/>
                  <a:pt x="5600" y="18128"/>
                </a:cubicBezTo>
                <a:cubicBezTo>
                  <a:pt x="5602" y="18136"/>
                  <a:pt x="5606" y="18144"/>
                  <a:pt x="5606" y="18150"/>
                </a:cubicBezTo>
                <a:cubicBezTo>
                  <a:pt x="5623" y="18210"/>
                  <a:pt x="5643" y="18269"/>
                  <a:pt x="5664" y="18328"/>
                </a:cubicBezTo>
                <a:cubicBezTo>
                  <a:pt x="5672" y="18351"/>
                  <a:pt x="5664" y="18369"/>
                  <a:pt x="5647" y="18379"/>
                </a:cubicBezTo>
                <a:cubicBezTo>
                  <a:pt x="5659" y="18447"/>
                  <a:pt x="5670" y="18518"/>
                  <a:pt x="5678" y="18590"/>
                </a:cubicBezTo>
                <a:cubicBezTo>
                  <a:pt x="5680" y="18604"/>
                  <a:pt x="5674" y="18615"/>
                  <a:pt x="5668" y="18621"/>
                </a:cubicBezTo>
                <a:cubicBezTo>
                  <a:pt x="5662" y="18791"/>
                  <a:pt x="5606" y="18989"/>
                  <a:pt x="5496" y="19233"/>
                </a:cubicBezTo>
                <a:cubicBezTo>
                  <a:pt x="5230" y="19824"/>
                  <a:pt x="4819" y="20360"/>
                  <a:pt x="4422" y="20882"/>
                </a:cubicBezTo>
                <a:cubicBezTo>
                  <a:pt x="4023" y="21407"/>
                  <a:pt x="3544" y="21870"/>
                  <a:pt x="3133" y="22385"/>
                </a:cubicBezTo>
                <a:cubicBezTo>
                  <a:pt x="2752" y="22864"/>
                  <a:pt x="2824" y="23200"/>
                  <a:pt x="3339" y="23511"/>
                </a:cubicBezTo>
                <a:cubicBezTo>
                  <a:pt x="3642" y="23693"/>
                  <a:pt x="3970" y="23832"/>
                  <a:pt x="4278" y="24000"/>
                </a:cubicBezTo>
                <a:cubicBezTo>
                  <a:pt x="5080" y="24439"/>
                  <a:pt x="5224" y="24959"/>
                  <a:pt x="4763" y="25739"/>
                </a:cubicBezTo>
                <a:cubicBezTo>
                  <a:pt x="4383" y="26389"/>
                  <a:pt x="4454" y="26626"/>
                  <a:pt x="5138" y="26976"/>
                </a:cubicBezTo>
                <a:cubicBezTo>
                  <a:pt x="5228" y="27023"/>
                  <a:pt x="5320" y="27068"/>
                  <a:pt x="5412" y="27115"/>
                </a:cubicBezTo>
                <a:cubicBezTo>
                  <a:pt x="4843" y="27744"/>
                  <a:pt x="4800" y="27946"/>
                  <a:pt x="5326" y="28327"/>
                </a:cubicBezTo>
                <a:cubicBezTo>
                  <a:pt x="6009" y="28824"/>
                  <a:pt x="6200" y="29411"/>
                  <a:pt x="5944" y="30201"/>
                </a:cubicBezTo>
                <a:cubicBezTo>
                  <a:pt x="5760" y="30772"/>
                  <a:pt x="5956" y="31271"/>
                  <a:pt x="6365" y="31690"/>
                </a:cubicBezTo>
                <a:cubicBezTo>
                  <a:pt x="7020" y="32363"/>
                  <a:pt x="7838" y="32564"/>
                  <a:pt x="8712" y="32349"/>
                </a:cubicBezTo>
                <a:cubicBezTo>
                  <a:pt x="9723" y="32101"/>
                  <a:pt x="10711" y="31762"/>
                  <a:pt x="11705" y="31453"/>
                </a:cubicBezTo>
                <a:cubicBezTo>
                  <a:pt x="13219" y="30978"/>
                  <a:pt x="14457" y="31414"/>
                  <a:pt x="15161" y="32562"/>
                </a:cubicBezTo>
                <a:cubicBezTo>
                  <a:pt x="15161" y="32562"/>
                  <a:pt x="17581" y="38272"/>
                  <a:pt x="10461" y="40234"/>
                </a:cubicBezTo>
                <a:cubicBezTo>
                  <a:pt x="4262" y="41942"/>
                  <a:pt x="4434" y="44633"/>
                  <a:pt x="3796" y="49181"/>
                </a:cubicBezTo>
                <a:cubicBezTo>
                  <a:pt x="3796" y="49181"/>
                  <a:pt x="9823" y="48383"/>
                  <a:pt x="16605" y="52980"/>
                </a:cubicBezTo>
                <a:cubicBezTo>
                  <a:pt x="21280" y="56149"/>
                  <a:pt x="25892" y="58351"/>
                  <a:pt x="30419" y="58021"/>
                </a:cubicBezTo>
                <a:cubicBezTo>
                  <a:pt x="30419" y="58021"/>
                  <a:pt x="30427" y="48590"/>
                  <a:pt x="24858" y="40203"/>
                </a:cubicBezTo>
                <a:cubicBezTo>
                  <a:pt x="20605" y="33802"/>
                  <a:pt x="23316" y="27719"/>
                  <a:pt x="23316" y="27719"/>
                </a:cubicBezTo>
                <a:cubicBezTo>
                  <a:pt x="23385" y="27627"/>
                  <a:pt x="23453" y="27527"/>
                  <a:pt x="23529" y="27424"/>
                </a:cubicBezTo>
                <a:cubicBezTo>
                  <a:pt x="24300" y="27883"/>
                  <a:pt x="26219" y="28496"/>
                  <a:pt x="29147" y="26035"/>
                </a:cubicBezTo>
                <a:cubicBezTo>
                  <a:pt x="33038" y="22762"/>
                  <a:pt x="30026" y="19335"/>
                  <a:pt x="30026" y="19335"/>
                </a:cubicBezTo>
                <a:cubicBezTo>
                  <a:pt x="35671" y="21029"/>
                  <a:pt x="36318" y="19942"/>
                  <a:pt x="36230" y="19077"/>
                </a:cubicBezTo>
                <a:close/>
              </a:path>
            </a:pathLst>
          </a:custGeom>
          <a:solidFill>
            <a:schemeClr val="dk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 name="文本框 1"/>
          <p:cNvSpPr txBox="1"/>
          <p:nvPr/>
        </p:nvSpPr>
        <p:spPr>
          <a:xfrm>
            <a:off x="539750" y="1131570"/>
            <a:ext cx="6096635" cy="2584450"/>
          </a:xfrm>
          <a:prstGeom prst="rect">
            <a:avLst/>
          </a:prstGeom>
          <a:noFill/>
        </p:spPr>
        <p:txBody>
          <a:bodyPr wrap="square" rtlCol="0" anchor="t">
            <a:spAutoFit/>
            <a:scene3d>
              <a:camera prst="orthographicFront"/>
              <a:lightRig rig="soft" dir="t">
                <a:rot lat="0" lon="0" rev="15600000"/>
              </a:lightRig>
            </a:scene3d>
            <a:sp3d extrusionH="57150" prstMaterial="softEdge">
              <a:bevelT w="25400" h="38100"/>
            </a:sp3d>
          </a:bodyPr>
          <a:p>
            <a:r>
              <a:rPr lang="zh-CN" altLang="en-US" sz="1800" b="1">
                <a:solidFill>
                  <a:schemeClr val="accent4"/>
                </a:solidFill>
                <a:effectLst/>
                <a:latin typeface="Arial Rounded MT Bold" panose="020F0704030504030204" charset="0"/>
                <a:cs typeface="Arial Rounded MT Bold" panose="020F0704030504030204" charset="0"/>
                <a:sym typeface="+mn-ea"/>
              </a:rPr>
              <a:t>The gradual strength of women is inextricably linked with the development of human society.</a:t>
            </a:r>
            <a:r>
              <a:rPr lang="en-US" altLang="zh-CN" sz="1800" b="1">
                <a:solidFill>
                  <a:schemeClr val="accent4"/>
                </a:solidFill>
                <a:effectLst/>
                <a:latin typeface="Arial Rounded MT Bold" panose="020F0704030504030204" charset="0"/>
                <a:cs typeface="Arial Rounded MT Bold" panose="020F0704030504030204" charset="0"/>
                <a:sym typeface="+mn-ea"/>
              </a:rPr>
              <a:t> </a:t>
            </a:r>
            <a:r>
              <a:rPr lang="zh-CN" altLang="en-US" sz="1800" b="1">
                <a:solidFill>
                  <a:schemeClr val="accent4"/>
                </a:solidFill>
                <a:effectLst/>
                <a:latin typeface="Arial Rounded MT Bold" panose="020F0704030504030204" charset="0"/>
                <a:cs typeface="Arial Rounded MT Bold" panose="020F0704030504030204" charset="0"/>
              </a:rPr>
              <a:t>With the rise of feminism, the theme of female consciousness has gradually attracted attention. The description of female roles has also changed from the stereotype of virtuous and family-oriented to more independent and self-reliant.</a:t>
            </a:r>
            <a:endParaRPr lang="zh-CN" altLang="en-US" sz="1800" b="1">
              <a:solidFill>
                <a:schemeClr val="accent4"/>
              </a:solidFill>
              <a:effectLst/>
              <a:latin typeface="Arial Rounded MT Bold" panose="020F0704030504030204" charset="0"/>
              <a:cs typeface="Arial Rounded MT Bold" panose="020F0704030504030204" charset="0"/>
            </a:endParaRPr>
          </a:p>
          <a:p>
            <a:r>
              <a:rPr lang="zh-CN" altLang="en-US" sz="1800" b="1">
                <a:solidFill>
                  <a:schemeClr val="accent4"/>
                </a:solidFill>
                <a:effectLst/>
                <a:latin typeface="Arial Rounded MT Bold" panose="020F0704030504030204" charset="0"/>
                <a:cs typeface="Arial Rounded MT Bold" panose="020F0704030504030204" charset="0"/>
              </a:rPr>
              <a:t>So I hope we girls can affirm self-worth, realize self-worth</a:t>
            </a:r>
            <a:r>
              <a:rPr lang="en-US" altLang="zh-CN" sz="1800" b="1">
                <a:solidFill>
                  <a:schemeClr val="accent4"/>
                </a:solidFill>
                <a:effectLst/>
                <a:latin typeface="Arial Rounded MT Bold" panose="020F0704030504030204" charset="0"/>
                <a:cs typeface="Arial Rounded MT Bold" panose="020F0704030504030204" charset="0"/>
              </a:rPr>
              <a:t> like the four talented women above.</a:t>
            </a:r>
            <a:endParaRPr lang="zh-CN" altLang="en-US" sz="1800" b="1">
              <a:solidFill>
                <a:schemeClr val="accent4"/>
              </a:solidFill>
              <a:effectLst/>
              <a:latin typeface="Arial Rounded MT Bold" panose="020F0704030504030204" charset="0"/>
              <a:cs typeface="Arial Rounded MT Bold" panose="020F0704030504030204" charset="0"/>
            </a:endParaRPr>
          </a:p>
        </p:txBody>
      </p:sp>
      <p:sp>
        <p:nvSpPr>
          <p:cNvPr id="1" name="矩形 0"/>
          <p:cNvSpPr/>
          <p:nvPr/>
        </p:nvSpPr>
        <p:spPr>
          <a:xfrm>
            <a:off x="1258888" y="411480"/>
            <a:ext cx="3460115" cy="706755"/>
          </a:xfrm>
          <a:prstGeom prst="rect">
            <a:avLst/>
          </a:prstGeom>
          <a:noFill/>
          <a:ln>
            <a:noFill/>
          </a:ln>
        </p:spPr>
        <p:txBody>
          <a:bodyPr wrap="none" rtlCol="0" anchor="t">
            <a:spAutoFit/>
          </a:bodyPr>
          <a:p>
            <a:pPr algn="ctr"/>
            <a:r>
              <a:rPr lang="en-US" altLang="zh-CN" sz="4000" b="1">
                <a:ln w="10160">
                  <a:solidFill>
                    <a:schemeClr val="accent5"/>
                  </a:solidFill>
                  <a:prstDash val="solid"/>
                </a:ln>
                <a:solidFill>
                  <a:srgbClr val="FFFFFF"/>
                </a:solidFill>
                <a:effectLst>
                  <a:outerShdw blurRad="38100" dist="22860" dir="5400000" algn="tl" rotWithShape="0">
                    <a:srgbClr val="000000">
                      <a:alpha val="30000"/>
                    </a:srgbClr>
                  </a:outerShdw>
                </a:effectLst>
              </a:rPr>
              <a:t>Conclusion</a:t>
            </a:r>
            <a:r>
              <a:rPr lang="zh-CN" altLang="en-US" sz="4000" b="1">
                <a:ln w="10160">
                  <a:solidFill>
                    <a:schemeClr val="accent5"/>
                  </a:solidFill>
                  <a:prstDash val="solid"/>
                </a:ln>
                <a:solidFill>
                  <a:srgbClr val="FFFFFF"/>
                </a:solidFill>
                <a:effectLst>
                  <a:outerShdw blurRad="38100" dist="22860" dir="5400000" algn="tl" rotWithShape="0">
                    <a:srgbClr val="000000">
                      <a:alpha val="30000"/>
                    </a:srgbClr>
                  </a:outerShdw>
                </a:effectLst>
                <a:ea typeface="宋体" panose="02010600030101010101" pitchFamily="2" charset="-122"/>
              </a:rPr>
              <a:t>：</a:t>
            </a:r>
            <a:endParaRPr lang="zh-CN" altLang="en-US" sz="4000" b="1">
              <a:ln w="10160">
                <a:solidFill>
                  <a:schemeClr val="accent5"/>
                </a:solidFill>
                <a:prstDash val="solid"/>
              </a:ln>
              <a:solidFill>
                <a:srgbClr val="FFFFFF"/>
              </a:solidFill>
              <a:effectLst>
                <a:outerShdw blurRad="38100" dist="22860" dir="5400000" algn="tl" rotWithShape="0">
                  <a:srgbClr val="000000">
                    <a:alpha val="30000"/>
                  </a:srgbClr>
                </a:outerShdw>
              </a:effectLst>
              <a:ea typeface="宋体" panose="02010600030101010101" pitchFamily="2" charset="-122"/>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1318" name="Shape 11318"/>
        <p:cNvGrpSpPr/>
        <p:nvPr/>
      </p:nvGrpSpPr>
      <p:grpSpPr>
        <a:xfrm>
          <a:off x="0" y="0"/>
          <a:ext cx="0" cy="0"/>
          <a:chOff x="0" y="0"/>
          <a:chExt cx="0" cy="0"/>
        </a:xfrm>
      </p:grpSpPr>
      <p:grpSp>
        <p:nvGrpSpPr>
          <p:cNvPr id="11321" name="Google Shape;11321;p59"/>
          <p:cNvGrpSpPr/>
          <p:nvPr/>
        </p:nvGrpSpPr>
        <p:grpSpPr>
          <a:xfrm>
            <a:off x="202565" y="53975"/>
            <a:ext cx="8731885" cy="5082540"/>
            <a:chOff x="887987" y="269456"/>
            <a:chExt cx="7368026" cy="4495291"/>
          </a:xfrm>
        </p:grpSpPr>
        <p:grpSp>
          <p:nvGrpSpPr>
            <p:cNvPr id="11322" name="Google Shape;11322;p59"/>
            <p:cNvGrpSpPr/>
            <p:nvPr/>
          </p:nvGrpSpPr>
          <p:grpSpPr>
            <a:xfrm>
              <a:off x="887987" y="345651"/>
              <a:ext cx="7368026" cy="4419097"/>
              <a:chOff x="887987" y="345651"/>
              <a:chExt cx="7368026" cy="4419097"/>
            </a:xfrm>
          </p:grpSpPr>
          <p:grpSp>
            <p:nvGrpSpPr>
              <p:cNvPr id="11323" name="Google Shape;11323;p59"/>
              <p:cNvGrpSpPr/>
              <p:nvPr/>
            </p:nvGrpSpPr>
            <p:grpSpPr>
              <a:xfrm rot="10800000" flipH="1">
                <a:off x="2061220" y="345651"/>
                <a:ext cx="5021561" cy="622672"/>
                <a:chOff x="2061220" y="4088597"/>
                <a:chExt cx="5021561" cy="622672"/>
              </a:xfrm>
            </p:grpSpPr>
            <p:sp>
              <p:nvSpPr>
                <p:cNvPr id="11324" name="Google Shape;11324;p59"/>
                <p:cNvSpPr/>
                <p:nvPr/>
              </p:nvSpPr>
              <p:spPr>
                <a:xfrm rot="-5400000">
                  <a:off x="4442625" y="1897637"/>
                  <a:ext cx="258750" cy="5021561"/>
                </a:xfrm>
                <a:custGeom>
                  <a:avLst/>
                  <a:gdLst/>
                  <a:ahLst/>
                  <a:cxnLst/>
                  <a:rect l="l" t="t" r="r" b="b"/>
                  <a:pathLst>
                    <a:path w="1946" h="41146" extrusionOk="0">
                      <a:moveTo>
                        <a:pt x="1546" y="1416"/>
                      </a:moveTo>
                      <a:lnTo>
                        <a:pt x="1546" y="7097"/>
                      </a:lnTo>
                      <a:cubicBezTo>
                        <a:pt x="1498" y="7198"/>
                        <a:pt x="1452" y="7303"/>
                        <a:pt x="1409" y="7409"/>
                      </a:cubicBezTo>
                      <a:cubicBezTo>
                        <a:pt x="1168" y="6984"/>
                        <a:pt x="1038" y="6504"/>
                        <a:pt x="1038" y="6004"/>
                      </a:cubicBezTo>
                      <a:lnTo>
                        <a:pt x="1038" y="2025"/>
                      </a:lnTo>
                      <a:cubicBezTo>
                        <a:pt x="1038" y="1721"/>
                        <a:pt x="1258" y="1468"/>
                        <a:pt x="1546" y="1416"/>
                      </a:cubicBezTo>
                      <a:close/>
                      <a:moveTo>
                        <a:pt x="1462" y="7890"/>
                      </a:moveTo>
                      <a:cubicBezTo>
                        <a:pt x="1533" y="7980"/>
                        <a:pt x="1606" y="8068"/>
                        <a:pt x="1688" y="8150"/>
                      </a:cubicBezTo>
                      <a:lnTo>
                        <a:pt x="1688" y="10585"/>
                      </a:lnTo>
                      <a:cubicBezTo>
                        <a:pt x="1688" y="11036"/>
                        <a:pt x="1512" y="11461"/>
                        <a:pt x="1192" y="11780"/>
                      </a:cubicBezTo>
                      <a:cubicBezTo>
                        <a:pt x="1157" y="11817"/>
                        <a:pt x="1121" y="11853"/>
                        <a:pt x="1086" y="11892"/>
                      </a:cubicBezTo>
                      <a:lnTo>
                        <a:pt x="1086" y="10122"/>
                      </a:lnTo>
                      <a:cubicBezTo>
                        <a:pt x="1086" y="9366"/>
                        <a:pt x="1217" y="8607"/>
                        <a:pt x="1462" y="7890"/>
                      </a:cubicBezTo>
                      <a:close/>
                      <a:moveTo>
                        <a:pt x="864" y="12532"/>
                      </a:moveTo>
                      <a:lnTo>
                        <a:pt x="864" y="28613"/>
                      </a:lnTo>
                      <a:cubicBezTo>
                        <a:pt x="473" y="28015"/>
                        <a:pt x="262" y="27318"/>
                        <a:pt x="262" y="26588"/>
                      </a:cubicBezTo>
                      <a:lnTo>
                        <a:pt x="262" y="14559"/>
                      </a:lnTo>
                      <a:cubicBezTo>
                        <a:pt x="262" y="13827"/>
                        <a:pt x="473" y="13129"/>
                        <a:pt x="864" y="12532"/>
                      </a:cubicBezTo>
                      <a:close/>
                      <a:moveTo>
                        <a:pt x="1086" y="29256"/>
                      </a:moveTo>
                      <a:cubicBezTo>
                        <a:pt x="1121" y="29294"/>
                        <a:pt x="1157" y="29331"/>
                        <a:pt x="1192" y="29368"/>
                      </a:cubicBezTo>
                      <a:cubicBezTo>
                        <a:pt x="1512" y="29687"/>
                        <a:pt x="1688" y="30112"/>
                        <a:pt x="1688" y="30562"/>
                      </a:cubicBezTo>
                      <a:lnTo>
                        <a:pt x="1688" y="32997"/>
                      </a:lnTo>
                      <a:cubicBezTo>
                        <a:pt x="1571" y="33117"/>
                        <a:pt x="1468" y="33246"/>
                        <a:pt x="1374" y="33380"/>
                      </a:cubicBezTo>
                      <a:cubicBezTo>
                        <a:pt x="1184" y="32114"/>
                        <a:pt x="1086" y="30836"/>
                        <a:pt x="1086" y="29557"/>
                      </a:cubicBezTo>
                      <a:lnTo>
                        <a:pt x="1086" y="29256"/>
                      </a:lnTo>
                      <a:close/>
                      <a:moveTo>
                        <a:pt x="1256" y="34043"/>
                      </a:moveTo>
                      <a:cubicBezTo>
                        <a:pt x="1340" y="34522"/>
                        <a:pt x="1436" y="34997"/>
                        <a:pt x="1546" y="35469"/>
                      </a:cubicBezTo>
                      <a:lnTo>
                        <a:pt x="1546" y="39729"/>
                      </a:lnTo>
                      <a:cubicBezTo>
                        <a:pt x="1258" y="39677"/>
                        <a:pt x="1038" y="39425"/>
                        <a:pt x="1038" y="39120"/>
                      </a:cubicBezTo>
                      <a:lnTo>
                        <a:pt x="1038" y="35142"/>
                      </a:lnTo>
                      <a:cubicBezTo>
                        <a:pt x="1038" y="34759"/>
                        <a:pt x="1113" y="34387"/>
                        <a:pt x="1256" y="34043"/>
                      </a:cubicBezTo>
                      <a:close/>
                      <a:moveTo>
                        <a:pt x="1509" y="0"/>
                      </a:moveTo>
                      <a:lnTo>
                        <a:pt x="1509" y="1159"/>
                      </a:lnTo>
                      <a:cubicBezTo>
                        <a:pt x="1093" y="1232"/>
                        <a:pt x="779" y="1597"/>
                        <a:pt x="779" y="2026"/>
                      </a:cubicBezTo>
                      <a:lnTo>
                        <a:pt x="779" y="6006"/>
                      </a:lnTo>
                      <a:cubicBezTo>
                        <a:pt x="779" y="6602"/>
                        <a:pt x="946" y="7179"/>
                        <a:pt x="1265" y="7677"/>
                      </a:cubicBezTo>
                      <a:cubicBezTo>
                        <a:pt x="973" y="8471"/>
                        <a:pt x="825" y="9292"/>
                        <a:pt x="825" y="10120"/>
                      </a:cubicBezTo>
                      <a:lnTo>
                        <a:pt x="825" y="12142"/>
                      </a:lnTo>
                      <a:cubicBezTo>
                        <a:pt x="286" y="12837"/>
                        <a:pt x="1" y="13674"/>
                        <a:pt x="1" y="14560"/>
                      </a:cubicBezTo>
                      <a:lnTo>
                        <a:pt x="1" y="26589"/>
                      </a:lnTo>
                      <a:cubicBezTo>
                        <a:pt x="1" y="27474"/>
                        <a:pt x="286" y="28311"/>
                        <a:pt x="825" y="29007"/>
                      </a:cubicBezTo>
                      <a:lnTo>
                        <a:pt x="825" y="29557"/>
                      </a:lnTo>
                      <a:cubicBezTo>
                        <a:pt x="825" y="30913"/>
                        <a:pt x="936" y="32293"/>
                        <a:pt x="1154" y="33659"/>
                      </a:cubicBezTo>
                      <a:cubicBezTo>
                        <a:pt x="908" y="34113"/>
                        <a:pt x="779" y="34624"/>
                        <a:pt x="779" y="35140"/>
                      </a:cubicBezTo>
                      <a:lnTo>
                        <a:pt x="779" y="39119"/>
                      </a:lnTo>
                      <a:cubicBezTo>
                        <a:pt x="779" y="39547"/>
                        <a:pt x="1091" y="39914"/>
                        <a:pt x="1509" y="39985"/>
                      </a:cubicBezTo>
                      <a:lnTo>
                        <a:pt x="1509" y="41145"/>
                      </a:lnTo>
                      <a:lnTo>
                        <a:pt x="1805" y="41145"/>
                      </a:lnTo>
                      <a:lnTo>
                        <a:pt x="1805" y="35451"/>
                      </a:lnTo>
                      <a:lnTo>
                        <a:pt x="1802" y="35421"/>
                      </a:lnTo>
                      <a:cubicBezTo>
                        <a:pt x="1675" y="34882"/>
                        <a:pt x="1562" y="34307"/>
                        <a:pt x="1464" y="33715"/>
                      </a:cubicBezTo>
                      <a:cubicBezTo>
                        <a:pt x="1588" y="33501"/>
                        <a:pt x="1735" y="33310"/>
                        <a:pt x="1901" y="33145"/>
                      </a:cubicBezTo>
                      <a:lnTo>
                        <a:pt x="1944" y="33102"/>
                      </a:lnTo>
                      <a:lnTo>
                        <a:pt x="1944" y="30561"/>
                      </a:lnTo>
                      <a:cubicBezTo>
                        <a:pt x="1944" y="30043"/>
                        <a:pt x="1740" y="29553"/>
                        <a:pt x="1374" y="29185"/>
                      </a:cubicBezTo>
                      <a:cubicBezTo>
                        <a:pt x="1287" y="29100"/>
                        <a:pt x="1202" y="29006"/>
                        <a:pt x="1122" y="28905"/>
                      </a:cubicBezTo>
                      <a:lnTo>
                        <a:pt x="1122" y="12242"/>
                      </a:lnTo>
                      <a:cubicBezTo>
                        <a:pt x="1203" y="12142"/>
                        <a:pt x="1288" y="12047"/>
                        <a:pt x="1374" y="11961"/>
                      </a:cubicBezTo>
                      <a:cubicBezTo>
                        <a:pt x="1742" y="11592"/>
                        <a:pt x="1945" y="11105"/>
                        <a:pt x="1945" y="10585"/>
                      </a:cubicBezTo>
                      <a:lnTo>
                        <a:pt x="1945" y="8044"/>
                      </a:lnTo>
                      <a:lnTo>
                        <a:pt x="1901" y="8002"/>
                      </a:lnTo>
                      <a:cubicBezTo>
                        <a:pt x="1793" y="7894"/>
                        <a:pt x="1693" y="7774"/>
                        <a:pt x="1597" y="7638"/>
                      </a:cubicBezTo>
                      <a:cubicBezTo>
                        <a:pt x="1666" y="7463"/>
                        <a:pt x="1728" y="7320"/>
                        <a:pt x="1791" y="7187"/>
                      </a:cubicBezTo>
                      <a:lnTo>
                        <a:pt x="1802" y="7165"/>
                      </a:lnTo>
                      <a:lnTo>
                        <a:pt x="1805" y="0"/>
                      </a:ln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325" name="Google Shape;11325;p59"/>
                <p:cNvGrpSpPr/>
                <p:nvPr/>
              </p:nvGrpSpPr>
              <p:grpSpPr>
                <a:xfrm rot="8894414">
                  <a:off x="3340286" y="4171274"/>
                  <a:ext cx="444243" cy="457318"/>
                  <a:chOff x="4938660" y="425165"/>
                  <a:chExt cx="559672" cy="576145"/>
                </a:xfrm>
              </p:grpSpPr>
              <p:sp>
                <p:nvSpPr>
                  <p:cNvPr id="11326" name="Google Shape;11326;p59"/>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7" name="Google Shape;11327;p59"/>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8" name="Google Shape;11328;p59"/>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329" name="Google Shape;11329;p59"/>
                  <p:cNvGrpSpPr/>
                  <p:nvPr/>
                </p:nvGrpSpPr>
                <p:grpSpPr>
                  <a:xfrm>
                    <a:off x="4944600" y="430289"/>
                    <a:ext cx="540129" cy="565048"/>
                    <a:chOff x="7190876" y="359628"/>
                    <a:chExt cx="727251" cy="760802"/>
                  </a:xfrm>
                </p:grpSpPr>
                <p:sp>
                  <p:nvSpPr>
                    <p:cNvPr id="11330" name="Google Shape;11330;p59"/>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1" name="Google Shape;11331;p59"/>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2" name="Google Shape;11332;p59"/>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3" name="Google Shape;11333;p59"/>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4" name="Google Shape;11334;p59"/>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5" name="Google Shape;11335;p59"/>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6" name="Google Shape;11336;p59"/>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7" name="Google Shape;11337;p59"/>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8" name="Google Shape;11338;p59"/>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9" name="Google Shape;11339;p59"/>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0" name="Google Shape;11340;p59"/>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1" name="Google Shape;11341;p59"/>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2" name="Google Shape;11342;p59"/>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3" name="Google Shape;11343;p59"/>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4" name="Google Shape;11344;p59"/>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345" name="Google Shape;11345;p59"/>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46" name="Google Shape;11346;p59"/>
                <p:cNvGrpSpPr/>
                <p:nvPr/>
              </p:nvGrpSpPr>
              <p:grpSpPr>
                <a:xfrm rot="6642793">
                  <a:off x="5378491" y="4197119"/>
                  <a:ext cx="394012" cy="405609"/>
                  <a:chOff x="4938660" y="425165"/>
                  <a:chExt cx="559672" cy="576145"/>
                </a:xfrm>
              </p:grpSpPr>
              <p:sp>
                <p:nvSpPr>
                  <p:cNvPr id="11347" name="Google Shape;11347;p59"/>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8" name="Google Shape;11348;p59"/>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9" name="Google Shape;11349;p59"/>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350" name="Google Shape;11350;p59"/>
                  <p:cNvGrpSpPr/>
                  <p:nvPr/>
                </p:nvGrpSpPr>
                <p:grpSpPr>
                  <a:xfrm>
                    <a:off x="4944600" y="430289"/>
                    <a:ext cx="540129" cy="565048"/>
                    <a:chOff x="7190876" y="359628"/>
                    <a:chExt cx="727251" cy="760802"/>
                  </a:xfrm>
                </p:grpSpPr>
                <p:sp>
                  <p:nvSpPr>
                    <p:cNvPr id="11351" name="Google Shape;11351;p59"/>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2" name="Google Shape;11352;p59"/>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3" name="Google Shape;11353;p59"/>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4" name="Google Shape;11354;p59"/>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5" name="Google Shape;11355;p59"/>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6" name="Google Shape;11356;p59"/>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7" name="Google Shape;11357;p59"/>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8" name="Google Shape;11358;p59"/>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9" name="Google Shape;11359;p59"/>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0" name="Google Shape;11360;p59"/>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1" name="Google Shape;11361;p59"/>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2" name="Google Shape;11362;p59"/>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3" name="Google Shape;11363;p59"/>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4" name="Google Shape;11364;p59"/>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5" name="Google Shape;11365;p59"/>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366" name="Google Shape;11366;p59"/>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1367" name="Google Shape;11367;p59"/>
              <p:cNvGrpSpPr/>
              <p:nvPr/>
            </p:nvGrpSpPr>
            <p:grpSpPr>
              <a:xfrm flipH="1">
                <a:off x="2061220" y="4142076"/>
                <a:ext cx="5021561" cy="622672"/>
                <a:chOff x="2061220" y="4088597"/>
                <a:chExt cx="5021561" cy="622672"/>
              </a:xfrm>
            </p:grpSpPr>
            <p:sp>
              <p:nvSpPr>
                <p:cNvPr id="11368" name="Google Shape;11368;p59"/>
                <p:cNvSpPr/>
                <p:nvPr/>
              </p:nvSpPr>
              <p:spPr>
                <a:xfrm rot="-5400000">
                  <a:off x="4442625" y="1897637"/>
                  <a:ext cx="258750" cy="5021561"/>
                </a:xfrm>
                <a:custGeom>
                  <a:avLst/>
                  <a:gdLst/>
                  <a:ahLst/>
                  <a:cxnLst/>
                  <a:rect l="l" t="t" r="r" b="b"/>
                  <a:pathLst>
                    <a:path w="1946" h="41146" extrusionOk="0">
                      <a:moveTo>
                        <a:pt x="1546" y="1416"/>
                      </a:moveTo>
                      <a:lnTo>
                        <a:pt x="1546" y="7097"/>
                      </a:lnTo>
                      <a:cubicBezTo>
                        <a:pt x="1498" y="7198"/>
                        <a:pt x="1452" y="7303"/>
                        <a:pt x="1409" y="7409"/>
                      </a:cubicBezTo>
                      <a:cubicBezTo>
                        <a:pt x="1168" y="6984"/>
                        <a:pt x="1038" y="6504"/>
                        <a:pt x="1038" y="6004"/>
                      </a:cubicBezTo>
                      <a:lnTo>
                        <a:pt x="1038" y="2025"/>
                      </a:lnTo>
                      <a:cubicBezTo>
                        <a:pt x="1038" y="1721"/>
                        <a:pt x="1258" y="1468"/>
                        <a:pt x="1546" y="1416"/>
                      </a:cubicBezTo>
                      <a:close/>
                      <a:moveTo>
                        <a:pt x="1462" y="7890"/>
                      </a:moveTo>
                      <a:cubicBezTo>
                        <a:pt x="1533" y="7980"/>
                        <a:pt x="1606" y="8068"/>
                        <a:pt x="1688" y="8150"/>
                      </a:cubicBezTo>
                      <a:lnTo>
                        <a:pt x="1688" y="10585"/>
                      </a:lnTo>
                      <a:cubicBezTo>
                        <a:pt x="1688" y="11036"/>
                        <a:pt x="1512" y="11461"/>
                        <a:pt x="1192" y="11780"/>
                      </a:cubicBezTo>
                      <a:cubicBezTo>
                        <a:pt x="1157" y="11817"/>
                        <a:pt x="1121" y="11853"/>
                        <a:pt x="1086" y="11892"/>
                      </a:cubicBezTo>
                      <a:lnTo>
                        <a:pt x="1086" y="10122"/>
                      </a:lnTo>
                      <a:cubicBezTo>
                        <a:pt x="1086" y="9366"/>
                        <a:pt x="1217" y="8607"/>
                        <a:pt x="1462" y="7890"/>
                      </a:cubicBezTo>
                      <a:close/>
                      <a:moveTo>
                        <a:pt x="864" y="12532"/>
                      </a:moveTo>
                      <a:lnTo>
                        <a:pt x="864" y="28613"/>
                      </a:lnTo>
                      <a:cubicBezTo>
                        <a:pt x="473" y="28015"/>
                        <a:pt x="262" y="27318"/>
                        <a:pt x="262" y="26588"/>
                      </a:cubicBezTo>
                      <a:lnTo>
                        <a:pt x="262" y="14559"/>
                      </a:lnTo>
                      <a:cubicBezTo>
                        <a:pt x="262" y="13827"/>
                        <a:pt x="473" y="13129"/>
                        <a:pt x="864" y="12532"/>
                      </a:cubicBezTo>
                      <a:close/>
                      <a:moveTo>
                        <a:pt x="1086" y="29256"/>
                      </a:moveTo>
                      <a:cubicBezTo>
                        <a:pt x="1121" y="29294"/>
                        <a:pt x="1157" y="29331"/>
                        <a:pt x="1192" y="29368"/>
                      </a:cubicBezTo>
                      <a:cubicBezTo>
                        <a:pt x="1512" y="29687"/>
                        <a:pt x="1688" y="30112"/>
                        <a:pt x="1688" y="30562"/>
                      </a:cubicBezTo>
                      <a:lnTo>
                        <a:pt x="1688" y="32997"/>
                      </a:lnTo>
                      <a:cubicBezTo>
                        <a:pt x="1571" y="33117"/>
                        <a:pt x="1468" y="33246"/>
                        <a:pt x="1374" y="33380"/>
                      </a:cubicBezTo>
                      <a:cubicBezTo>
                        <a:pt x="1184" y="32114"/>
                        <a:pt x="1086" y="30836"/>
                        <a:pt x="1086" y="29557"/>
                      </a:cubicBezTo>
                      <a:lnTo>
                        <a:pt x="1086" y="29256"/>
                      </a:lnTo>
                      <a:close/>
                      <a:moveTo>
                        <a:pt x="1256" y="34043"/>
                      </a:moveTo>
                      <a:cubicBezTo>
                        <a:pt x="1340" y="34522"/>
                        <a:pt x="1436" y="34997"/>
                        <a:pt x="1546" y="35469"/>
                      </a:cubicBezTo>
                      <a:lnTo>
                        <a:pt x="1546" y="39729"/>
                      </a:lnTo>
                      <a:cubicBezTo>
                        <a:pt x="1258" y="39677"/>
                        <a:pt x="1038" y="39425"/>
                        <a:pt x="1038" y="39120"/>
                      </a:cubicBezTo>
                      <a:lnTo>
                        <a:pt x="1038" y="35142"/>
                      </a:lnTo>
                      <a:cubicBezTo>
                        <a:pt x="1038" y="34759"/>
                        <a:pt x="1113" y="34387"/>
                        <a:pt x="1256" y="34043"/>
                      </a:cubicBezTo>
                      <a:close/>
                      <a:moveTo>
                        <a:pt x="1509" y="0"/>
                      </a:moveTo>
                      <a:lnTo>
                        <a:pt x="1509" y="1159"/>
                      </a:lnTo>
                      <a:cubicBezTo>
                        <a:pt x="1093" y="1232"/>
                        <a:pt x="779" y="1597"/>
                        <a:pt x="779" y="2026"/>
                      </a:cubicBezTo>
                      <a:lnTo>
                        <a:pt x="779" y="6006"/>
                      </a:lnTo>
                      <a:cubicBezTo>
                        <a:pt x="779" y="6602"/>
                        <a:pt x="946" y="7179"/>
                        <a:pt x="1265" y="7677"/>
                      </a:cubicBezTo>
                      <a:cubicBezTo>
                        <a:pt x="973" y="8471"/>
                        <a:pt x="825" y="9292"/>
                        <a:pt x="825" y="10120"/>
                      </a:cubicBezTo>
                      <a:lnTo>
                        <a:pt x="825" y="12142"/>
                      </a:lnTo>
                      <a:cubicBezTo>
                        <a:pt x="286" y="12837"/>
                        <a:pt x="1" y="13674"/>
                        <a:pt x="1" y="14560"/>
                      </a:cubicBezTo>
                      <a:lnTo>
                        <a:pt x="1" y="26589"/>
                      </a:lnTo>
                      <a:cubicBezTo>
                        <a:pt x="1" y="27474"/>
                        <a:pt x="286" y="28311"/>
                        <a:pt x="825" y="29007"/>
                      </a:cubicBezTo>
                      <a:lnTo>
                        <a:pt x="825" y="29557"/>
                      </a:lnTo>
                      <a:cubicBezTo>
                        <a:pt x="825" y="30913"/>
                        <a:pt x="936" y="32293"/>
                        <a:pt x="1154" y="33659"/>
                      </a:cubicBezTo>
                      <a:cubicBezTo>
                        <a:pt x="908" y="34113"/>
                        <a:pt x="779" y="34624"/>
                        <a:pt x="779" y="35140"/>
                      </a:cubicBezTo>
                      <a:lnTo>
                        <a:pt x="779" y="39119"/>
                      </a:lnTo>
                      <a:cubicBezTo>
                        <a:pt x="779" y="39547"/>
                        <a:pt x="1091" y="39914"/>
                        <a:pt x="1509" y="39985"/>
                      </a:cubicBezTo>
                      <a:lnTo>
                        <a:pt x="1509" y="41145"/>
                      </a:lnTo>
                      <a:lnTo>
                        <a:pt x="1805" y="41145"/>
                      </a:lnTo>
                      <a:lnTo>
                        <a:pt x="1805" y="35451"/>
                      </a:lnTo>
                      <a:lnTo>
                        <a:pt x="1802" y="35421"/>
                      </a:lnTo>
                      <a:cubicBezTo>
                        <a:pt x="1675" y="34882"/>
                        <a:pt x="1562" y="34307"/>
                        <a:pt x="1464" y="33715"/>
                      </a:cubicBezTo>
                      <a:cubicBezTo>
                        <a:pt x="1588" y="33501"/>
                        <a:pt x="1735" y="33310"/>
                        <a:pt x="1901" y="33145"/>
                      </a:cubicBezTo>
                      <a:lnTo>
                        <a:pt x="1944" y="33102"/>
                      </a:lnTo>
                      <a:lnTo>
                        <a:pt x="1944" y="30561"/>
                      </a:lnTo>
                      <a:cubicBezTo>
                        <a:pt x="1944" y="30043"/>
                        <a:pt x="1740" y="29553"/>
                        <a:pt x="1374" y="29185"/>
                      </a:cubicBezTo>
                      <a:cubicBezTo>
                        <a:pt x="1287" y="29100"/>
                        <a:pt x="1202" y="29006"/>
                        <a:pt x="1122" y="28905"/>
                      </a:cubicBezTo>
                      <a:lnTo>
                        <a:pt x="1122" y="12242"/>
                      </a:lnTo>
                      <a:cubicBezTo>
                        <a:pt x="1203" y="12142"/>
                        <a:pt x="1288" y="12047"/>
                        <a:pt x="1374" y="11961"/>
                      </a:cubicBezTo>
                      <a:cubicBezTo>
                        <a:pt x="1742" y="11592"/>
                        <a:pt x="1945" y="11105"/>
                        <a:pt x="1945" y="10585"/>
                      </a:cubicBezTo>
                      <a:lnTo>
                        <a:pt x="1945" y="8044"/>
                      </a:lnTo>
                      <a:lnTo>
                        <a:pt x="1901" y="8002"/>
                      </a:lnTo>
                      <a:cubicBezTo>
                        <a:pt x="1793" y="7894"/>
                        <a:pt x="1693" y="7774"/>
                        <a:pt x="1597" y="7638"/>
                      </a:cubicBezTo>
                      <a:cubicBezTo>
                        <a:pt x="1666" y="7463"/>
                        <a:pt x="1728" y="7320"/>
                        <a:pt x="1791" y="7187"/>
                      </a:cubicBezTo>
                      <a:lnTo>
                        <a:pt x="1802" y="7165"/>
                      </a:lnTo>
                      <a:lnTo>
                        <a:pt x="1805" y="0"/>
                      </a:lnTo>
                      <a:close/>
                    </a:path>
                  </a:pathLst>
                </a:custGeom>
                <a:solidFill>
                  <a:schemeClr val="accen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369" name="Google Shape;11369;p59"/>
                <p:cNvGrpSpPr/>
                <p:nvPr/>
              </p:nvGrpSpPr>
              <p:grpSpPr>
                <a:xfrm rot="8894414">
                  <a:off x="3340286" y="4171274"/>
                  <a:ext cx="444243" cy="457318"/>
                  <a:chOff x="4938660" y="425165"/>
                  <a:chExt cx="559672" cy="576145"/>
                </a:xfrm>
              </p:grpSpPr>
              <p:sp>
                <p:nvSpPr>
                  <p:cNvPr id="11370" name="Google Shape;11370;p59"/>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1" name="Google Shape;11371;p59"/>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2" name="Google Shape;11372;p59"/>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373" name="Google Shape;11373;p59"/>
                  <p:cNvGrpSpPr/>
                  <p:nvPr/>
                </p:nvGrpSpPr>
                <p:grpSpPr>
                  <a:xfrm>
                    <a:off x="4944600" y="430289"/>
                    <a:ext cx="540129" cy="565048"/>
                    <a:chOff x="7190876" y="359628"/>
                    <a:chExt cx="727251" cy="760802"/>
                  </a:xfrm>
                </p:grpSpPr>
                <p:sp>
                  <p:nvSpPr>
                    <p:cNvPr id="11374" name="Google Shape;11374;p59"/>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5" name="Google Shape;11375;p59"/>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6" name="Google Shape;11376;p59"/>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7" name="Google Shape;11377;p59"/>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8" name="Google Shape;11378;p59"/>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9" name="Google Shape;11379;p59"/>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0" name="Google Shape;11380;p59"/>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1" name="Google Shape;11381;p59"/>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2" name="Google Shape;11382;p59"/>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3" name="Google Shape;11383;p59"/>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4" name="Google Shape;11384;p59"/>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5" name="Google Shape;11385;p59"/>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6" name="Google Shape;11386;p59"/>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7" name="Google Shape;11387;p59"/>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8" name="Google Shape;11388;p59"/>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389" name="Google Shape;11389;p59"/>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90" name="Google Shape;11390;p59"/>
                <p:cNvGrpSpPr/>
                <p:nvPr/>
              </p:nvGrpSpPr>
              <p:grpSpPr>
                <a:xfrm rot="6642793">
                  <a:off x="5378491" y="4197119"/>
                  <a:ext cx="394012" cy="405609"/>
                  <a:chOff x="4938660" y="425165"/>
                  <a:chExt cx="559672" cy="576145"/>
                </a:xfrm>
              </p:grpSpPr>
              <p:sp>
                <p:nvSpPr>
                  <p:cNvPr id="11391" name="Google Shape;11391;p59"/>
                  <p:cNvSpPr/>
                  <p:nvPr/>
                </p:nvSpPr>
                <p:spPr>
                  <a:xfrm>
                    <a:off x="5063609" y="648478"/>
                    <a:ext cx="211594" cy="107105"/>
                  </a:xfrm>
                  <a:custGeom>
                    <a:avLst/>
                    <a:gdLst/>
                    <a:ahLst/>
                    <a:cxnLst/>
                    <a:rect l="l" t="t" r="r" b="b"/>
                    <a:pathLst>
                      <a:path w="3558" h="1801" extrusionOk="0">
                        <a:moveTo>
                          <a:pt x="2542" y="1"/>
                        </a:moveTo>
                        <a:cubicBezTo>
                          <a:pt x="2496" y="1"/>
                          <a:pt x="2449" y="4"/>
                          <a:pt x="2401" y="11"/>
                        </a:cubicBezTo>
                        <a:cubicBezTo>
                          <a:pt x="1491" y="138"/>
                          <a:pt x="781" y="602"/>
                          <a:pt x="258" y="1352"/>
                        </a:cubicBezTo>
                        <a:cubicBezTo>
                          <a:pt x="161" y="1492"/>
                          <a:pt x="87" y="1646"/>
                          <a:pt x="1" y="1793"/>
                        </a:cubicBezTo>
                        <a:cubicBezTo>
                          <a:pt x="4" y="1797"/>
                          <a:pt x="11" y="1799"/>
                          <a:pt x="17" y="1801"/>
                        </a:cubicBezTo>
                        <a:cubicBezTo>
                          <a:pt x="286" y="1545"/>
                          <a:pt x="549" y="1285"/>
                          <a:pt x="825" y="1036"/>
                        </a:cubicBezTo>
                        <a:cubicBezTo>
                          <a:pt x="1168" y="726"/>
                          <a:pt x="1567" y="517"/>
                          <a:pt x="2030" y="453"/>
                        </a:cubicBezTo>
                        <a:cubicBezTo>
                          <a:pt x="2074" y="446"/>
                          <a:pt x="2120" y="444"/>
                          <a:pt x="2167" y="444"/>
                        </a:cubicBezTo>
                        <a:cubicBezTo>
                          <a:pt x="2273" y="444"/>
                          <a:pt x="2381" y="459"/>
                          <a:pt x="2484" y="482"/>
                        </a:cubicBezTo>
                        <a:cubicBezTo>
                          <a:pt x="2567" y="500"/>
                          <a:pt x="2649" y="577"/>
                          <a:pt x="2702" y="649"/>
                        </a:cubicBezTo>
                        <a:cubicBezTo>
                          <a:pt x="2775" y="749"/>
                          <a:pt x="2737" y="833"/>
                          <a:pt x="2620" y="884"/>
                        </a:cubicBezTo>
                        <a:cubicBezTo>
                          <a:pt x="2388" y="987"/>
                          <a:pt x="2309" y="1143"/>
                          <a:pt x="2386" y="1339"/>
                        </a:cubicBezTo>
                        <a:cubicBezTo>
                          <a:pt x="2451" y="1506"/>
                          <a:pt x="2608" y="1611"/>
                          <a:pt x="2775" y="1611"/>
                        </a:cubicBezTo>
                        <a:cubicBezTo>
                          <a:pt x="2819" y="1611"/>
                          <a:pt x="2864" y="1604"/>
                          <a:pt x="2908" y="1589"/>
                        </a:cubicBezTo>
                        <a:cubicBezTo>
                          <a:pt x="3109" y="1518"/>
                          <a:pt x="3259" y="1385"/>
                          <a:pt x="3335" y="1181"/>
                        </a:cubicBezTo>
                        <a:cubicBezTo>
                          <a:pt x="3557" y="576"/>
                          <a:pt x="3156" y="1"/>
                          <a:pt x="2542" y="1"/>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2" name="Google Shape;11392;p59"/>
                  <p:cNvSpPr/>
                  <p:nvPr/>
                </p:nvSpPr>
                <p:spPr>
                  <a:xfrm>
                    <a:off x="5045470" y="764387"/>
                    <a:ext cx="90870" cy="82128"/>
                  </a:xfrm>
                  <a:custGeom>
                    <a:avLst/>
                    <a:gdLst/>
                    <a:ahLst/>
                    <a:cxnLst/>
                    <a:rect l="l" t="t" r="r" b="b"/>
                    <a:pathLst>
                      <a:path w="1528" h="1381" extrusionOk="0">
                        <a:moveTo>
                          <a:pt x="781" y="0"/>
                        </a:moveTo>
                        <a:cubicBezTo>
                          <a:pt x="437" y="0"/>
                          <a:pt x="102" y="220"/>
                          <a:pt x="0" y="544"/>
                        </a:cubicBezTo>
                        <a:cubicBezTo>
                          <a:pt x="105" y="499"/>
                          <a:pt x="204" y="437"/>
                          <a:pt x="311" y="418"/>
                        </a:cubicBezTo>
                        <a:cubicBezTo>
                          <a:pt x="356" y="409"/>
                          <a:pt x="401" y="405"/>
                          <a:pt x="443" y="405"/>
                        </a:cubicBezTo>
                        <a:cubicBezTo>
                          <a:pt x="783" y="405"/>
                          <a:pt x="1027" y="659"/>
                          <a:pt x="1024" y="1026"/>
                        </a:cubicBezTo>
                        <a:cubicBezTo>
                          <a:pt x="1023" y="1103"/>
                          <a:pt x="1017" y="1180"/>
                          <a:pt x="1001" y="1254"/>
                        </a:cubicBezTo>
                        <a:cubicBezTo>
                          <a:pt x="982" y="1344"/>
                          <a:pt x="1011" y="1381"/>
                          <a:pt x="1070" y="1381"/>
                        </a:cubicBezTo>
                        <a:cubicBezTo>
                          <a:pt x="1086" y="1381"/>
                          <a:pt x="1105" y="1378"/>
                          <a:pt x="1126" y="1372"/>
                        </a:cubicBezTo>
                        <a:cubicBezTo>
                          <a:pt x="1177" y="1360"/>
                          <a:pt x="1230" y="1334"/>
                          <a:pt x="1267" y="1298"/>
                        </a:cubicBezTo>
                        <a:cubicBezTo>
                          <a:pt x="1473" y="1091"/>
                          <a:pt x="1528" y="839"/>
                          <a:pt x="1459" y="560"/>
                        </a:cubicBezTo>
                        <a:cubicBezTo>
                          <a:pt x="1395" y="298"/>
                          <a:pt x="1257" y="100"/>
                          <a:pt x="978" y="25"/>
                        </a:cubicBezTo>
                        <a:cubicBezTo>
                          <a:pt x="913" y="8"/>
                          <a:pt x="847" y="0"/>
                          <a:pt x="781"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3" name="Google Shape;11393;p59"/>
                  <p:cNvSpPr/>
                  <p:nvPr/>
                </p:nvSpPr>
                <p:spPr>
                  <a:xfrm>
                    <a:off x="5118322" y="651511"/>
                    <a:ext cx="170203" cy="140587"/>
                  </a:xfrm>
                  <a:custGeom>
                    <a:avLst/>
                    <a:gdLst/>
                    <a:ahLst/>
                    <a:cxnLst/>
                    <a:rect l="l" t="t" r="r" b="b"/>
                    <a:pathLst>
                      <a:path w="2862" h="2364" extrusionOk="0">
                        <a:moveTo>
                          <a:pt x="1569" y="0"/>
                        </a:moveTo>
                        <a:cubicBezTo>
                          <a:pt x="1514" y="0"/>
                          <a:pt x="1460" y="5"/>
                          <a:pt x="1405" y="14"/>
                        </a:cubicBezTo>
                        <a:cubicBezTo>
                          <a:pt x="897" y="102"/>
                          <a:pt x="492" y="371"/>
                          <a:pt x="113" y="693"/>
                        </a:cubicBezTo>
                        <a:cubicBezTo>
                          <a:pt x="88" y="714"/>
                          <a:pt x="78" y="758"/>
                          <a:pt x="71" y="792"/>
                        </a:cubicBezTo>
                        <a:cubicBezTo>
                          <a:pt x="0" y="1182"/>
                          <a:pt x="153" y="1508"/>
                          <a:pt x="389" y="1793"/>
                        </a:cubicBezTo>
                        <a:cubicBezTo>
                          <a:pt x="561" y="2000"/>
                          <a:pt x="783" y="2161"/>
                          <a:pt x="1039" y="2251"/>
                        </a:cubicBezTo>
                        <a:cubicBezTo>
                          <a:pt x="1256" y="2327"/>
                          <a:pt x="1454" y="2363"/>
                          <a:pt x="1632" y="2363"/>
                        </a:cubicBezTo>
                        <a:cubicBezTo>
                          <a:pt x="2061" y="2363"/>
                          <a:pt x="2383" y="2151"/>
                          <a:pt x="2614" y="1761"/>
                        </a:cubicBezTo>
                        <a:cubicBezTo>
                          <a:pt x="2660" y="1613"/>
                          <a:pt x="2723" y="1471"/>
                          <a:pt x="2747" y="1322"/>
                        </a:cubicBezTo>
                        <a:cubicBezTo>
                          <a:pt x="2861" y="631"/>
                          <a:pt x="2216" y="0"/>
                          <a:pt x="15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394" name="Google Shape;11394;p59"/>
                  <p:cNvGrpSpPr/>
                  <p:nvPr/>
                </p:nvGrpSpPr>
                <p:grpSpPr>
                  <a:xfrm>
                    <a:off x="4944600" y="430289"/>
                    <a:ext cx="540129" cy="565048"/>
                    <a:chOff x="7190876" y="359628"/>
                    <a:chExt cx="727251" cy="760802"/>
                  </a:xfrm>
                </p:grpSpPr>
                <p:sp>
                  <p:nvSpPr>
                    <p:cNvPr id="11395" name="Google Shape;11395;p59"/>
                    <p:cNvSpPr/>
                    <p:nvPr/>
                  </p:nvSpPr>
                  <p:spPr>
                    <a:xfrm>
                      <a:off x="7586935" y="821430"/>
                      <a:ext cx="152383" cy="299000"/>
                    </a:xfrm>
                    <a:custGeom>
                      <a:avLst/>
                      <a:gdLst/>
                      <a:ahLst/>
                      <a:cxnLst/>
                      <a:rect l="l" t="t" r="r" b="b"/>
                      <a:pathLst>
                        <a:path w="1903" h="3734" extrusionOk="0">
                          <a:moveTo>
                            <a:pt x="488" y="0"/>
                          </a:moveTo>
                          <a:cubicBezTo>
                            <a:pt x="436" y="52"/>
                            <a:pt x="394" y="109"/>
                            <a:pt x="340" y="141"/>
                          </a:cubicBezTo>
                          <a:cubicBezTo>
                            <a:pt x="241" y="203"/>
                            <a:pt x="212" y="289"/>
                            <a:pt x="223" y="397"/>
                          </a:cubicBezTo>
                          <a:cubicBezTo>
                            <a:pt x="243" y="599"/>
                            <a:pt x="269" y="802"/>
                            <a:pt x="287" y="1006"/>
                          </a:cubicBezTo>
                          <a:cubicBezTo>
                            <a:pt x="311" y="1259"/>
                            <a:pt x="347" y="1512"/>
                            <a:pt x="343" y="1766"/>
                          </a:cubicBezTo>
                          <a:cubicBezTo>
                            <a:pt x="339" y="2019"/>
                            <a:pt x="245" y="2246"/>
                            <a:pt x="44" y="2420"/>
                          </a:cubicBezTo>
                          <a:cubicBezTo>
                            <a:pt x="17" y="2443"/>
                            <a:pt x="1" y="2508"/>
                            <a:pt x="12" y="2542"/>
                          </a:cubicBezTo>
                          <a:cubicBezTo>
                            <a:pt x="121" y="2852"/>
                            <a:pt x="291" y="3121"/>
                            <a:pt x="566" y="3312"/>
                          </a:cubicBezTo>
                          <a:cubicBezTo>
                            <a:pt x="861" y="3518"/>
                            <a:pt x="1163" y="3713"/>
                            <a:pt x="1541" y="3733"/>
                          </a:cubicBezTo>
                          <a:cubicBezTo>
                            <a:pt x="1548" y="3734"/>
                            <a:pt x="1554" y="3734"/>
                            <a:pt x="1561" y="3734"/>
                          </a:cubicBezTo>
                          <a:cubicBezTo>
                            <a:pt x="1679" y="3734"/>
                            <a:pt x="1746" y="3681"/>
                            <a:pt x="1796" y="3578"/>
                          </a:cubicBezTo>
                          <a:cubicBezTo>
                            <a:pt x="1872" y="3420"/>
                            <a:pt x="1902" y="3255"/>
                            <a:pt x="1891" y="3079"/>
                          </a:cubicBezTo>
                          <a:cubicBezTo>
                            <a:pt x="1861" y="2629"/>
                            <a:pt x="1729" y="2211"/>
                            <a:pt x="1475" y="1835"/>
                          </a:cubicBezTo>
                          <a:cubicBezTo>
                            <a:pt x="1350" y="1653"/>
                            <a:pt x="1218" y="1473"/>
                            <a:pt x="1081" y="1301"/>
                          </a:cubicBezTo>
                          <a:cubicBezTo>
                            <a:pt x="788" y="930"/>
                            <a:pt x="580" y="522"/>
                            <a:pt x="509" y="51"/>
                          </a:cubicBezTo>
                          <a:cubicBezTo>
                            <a:pt x="507" y="35"/>
                            <a:pt x="498" y="2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6" name="Google Shape;11396;p59"/>
                    <p:cNvSpPr/>
                    <p:nvPr/>
                  </p:nvSpPr>
                  <p:spPr>
                    <a:xfrm>
                      <a:off x="7441756" y="361790"/>
                      <a:ext cx="109142" cy="290432"/>
                    </a:xfrm>
                    <a:custGeom>
                      <a:avLst/>
                      <a:gdLst/>
                      <a:ahLst/>
                      <a:cxnLst/>
                      <a:rect l="l" t="t" r="r" b="b"/>
                      <a:pathLst>
                        <a:path w="1363" h="3627" extrusionOk="0">
                          <a:moveTo>
                            <a:pt x="899" y="1"/>
                          </a:moveTo>
                          <a:cubicBezTo>
                            <a:pt x="869" y="1"/>
                            <a:pt x="838" y="9"/>
                            <a:pt x="804" y="26"/>
                          </a:cubicBezTo>
                          <a:cubicBezTo>
                            <a:pt x="577" y="136"/>
                            <a:pt x="409" y="304"/>
                            <a:pt x="291" y="524"/>
                          </a:cubicBezTo>
                          <a:cubicBezTo>
                            <a:pt x="79" y="921"/>
                            <a:pt x="1" y="1337"/>
                            <a:pt x="115" y="1783"/>
                          </a:cubicBezTo>
                          <a:cubicBezTo>
                            <a:pt x="269" y="2386"/>
                            <a:pt x="453" y="2970"/>
                            <a:pt x="882" y="3449"/>
                          </a:cubicBezTo>
                          <a:cubicBezTo>
                            <a:pt x="986" y="3566"/>
                            <a:pt x="1089" y="3626"/>
                            <a:pt x="1212" y="3626"/>
                          </a:cubicBezTo>
                          <a:cubicBezTo>
                            <a:pt x="1259" y="3626"/>
                            <a:pt x="1308" y="3618"/>
                            <a:pt x="1362" y="3600"/>
                          </a:cubicBezTo>
                          <a:cubicBezTo>
                            <a:pt x="1295" y="3426"/>
                            <a:pt x="1222" y="3263"/>
                            <a:pt x="1169" y="3093"/>
                          </a:cubicBezTo>
                          <a:cubicBezTo>
                            <a:pt x="1018" y="2594"/>
                            <a:pt x="1019" y="2088"/>
                            <a:pt x="1118" y="1579"/>
                          </a:cubicBezTo>
                          <a:cubicBezTo>
                            <a:pt x="1190" y="1210"/>
                            <a:pt x="1268" y="842"/>
                            <a:pt x="1228" y="461"/>
                          </a:cubicBezTo>
                          <a:cubicBezTo>
                            <a:pt x="1212" y="297"/>
                            <a:pt x="1159" y="154"/>
                            <a:pt x="1021" y="49"/>
                          </a:cubicBezTo>
                          <a:cubicBezTo>
                            <a:pt x="980" y="17"/>
                            <a:pt x="941"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7" name="Google Shape;11397;p59"/>
                    <p:cNvSpPr/>
                    <p:nvPr/>
                  </p:nvSpPr>
                  <p:spPr>
                    <a:xfrm>
                      <a:off x="7646272" y="701235"/>
                      <a:ext cx="271855" cy="100174"/>
                    </a:xfrm>
                    <a:custGeom>
                      <a:avLst/>
                      <a:gdLst/>
                      <a:ahLst/>
                      <a:cxnLst/>
                      <a:rect l="l" t="t" r="r" b="b"/>
                      <a:pathLst>
                        <a:path w="3395" h="1251" extrusionOk="0">
                          <a:moveTo>
                            <a:pt x="2560" y="0"/>
                          </a:moveTo>
                          <a:cubicBezTo>
                            <a:pt x="2492" y="0"/>
                            <a:pt x="2424" y="6"/>
                            <a:pt x="2354" y="19"/>
                          </a:cubicBezTo>
                          <a:cubicBezTo>
                            <a:pt x="2117" y="63"/>
                            <a:pt x="1878" y="108"/>
                            <a:pt x="1642" y="161"/>
                          </a:cubicBezTo>
                          <a:cubicBezTo>
                            <a:pt x="1345" y="228"/>
                            <a:pt x="1049" y="273"/>
                            <a:pt x="751" y="273"/>
                          </a:cubicBezTo>
                          <a:cubicBezTo>
                            <a:pt x="502" y="273"/>
                            <a:pt x="253" y="242"/>
                            <a:pt x="0" y="166"/>
                          </a:cubicBezTo>
                          <a:lnTo>
                            <a:pt x="0" y="166"/>
                          </a:lnTo>
                          <a:cubicBezTo>
                            <a:pt x="27" y="285"/>
                            <a:pt x="51" y="395"/>
                            <a:pt x="78" y="503"/>
                          </a:cubicBezTo>
                          <a:cubicBezTo>
                            <a:pt x="86" y="532"/>
                            <a:pt x="108" y="564"/>
                            <a:pt x="133" y="580"/>
                          </a:cubicBezTo>
                          <a:cubicBezTo>
                            <a:pt x="491" y="813"/>
                            <a:pt x="859" y="1025"/>
                            <a:pt x="1295" y="1086"/>
                          </a:cubicBezTo>
                          <a:cubicBezTo>
                            <a:pt x="1514" y="1117"/>
                            <a:pt x="1739" y="1133"/>
                            <a:pt x="1947" y="1200"/>
                          </a:cubicBezTo>
                          <a:cubicBezTo>
                            <a:pt x="2055" y="1234"/>
                            <a:pt x="2160" y="1251"/>
                            <a:pt x="2264" y="1251"/>
                          </a:cubicBezTo>
                          <a:cubicBezTo>
                            <a:pt x="2356" y="1251"/>
                            <a:pt x="2447" y="1237"/>
                            <a:pt x="2536" y="1210"/>
                          </a:cubicBezTo>
                          <a:cubicBezTo>
                            <a:pt x="2749" y="1144"/>
                            <a:pt x="2963" y="1056"/>
                            <a:pt x="3152" y="941"/>
                          </a:cubicBezTo>
                          <a:cubicBezTo>
                            <a:pt x="3332" y="833"/>
                            <a:pt x="3395" y="634"/>
                            <a:pt x="3379" y="427"/>
                          </a:cubicBezTo>
                          <a:cubicBezTo>
                            <a:pt x="3366" y="230"/>
                            <a:pt x="3203" y="156"/>
                            <a:pt x="3043" y="95"/>
                          </a:cubicBezTo>
                          <a:cubicBezTo>
                            <a:pt x="2886" y="35"/>
                            <a:pt x="2725"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8" name="Google Shape;11398;p59"/>
                    <p:cNvSpPr/>
                    <p:nvPr/>
                  </p:nvSpPr>
                  <p:spPr>
                    <a:xfrm>
                      <a:off x="7628815" y="797407"/>
                      <a:ext cx="167597" cy="322062"/>
                    </a:xfrm>
                    <a:custGeom>
                      <a:avLst/>
                      <a:gdLst/>
                      <a:ahLst/>
                      <a:cxnLst/>
                      <a:rect l="l" t="t" r="r" b="b"/>
                      <a:pathLst>
                        <a:path w="2093" h="4022" extrusionOk="0">
                          <a:moveTo>
                            <a:pt x="170" y="1"/>
                          </a:moveTo>
                          <a:cubicBezTo>
                            <a:pt x="52" y="134"/>
                            <a:pt x="0" y="266"/>
                            <a:pt x="53" y="426"/>
                          </a:cubicBezTo>
                          <a:cubicBezTo>
                            <a:pt x="101" y="573"/>
                            <a:pt x="123" y="733"/>
                            <a:pt x="197" y="865"/>
                          </a:cubicBezTo>
                          <a:cubicBezTo>
                            <a:pt x="349" y="1136"/>
                            <a:pt x="529" y="1393"/>
                            <a:pt x="699" y="1655"/>
                          </a:cubicBezTo>
                          <a:cubicBezTo>
                            <a:pt x="880" y="1937"/>
                            <a:pt x="1101" y="2205"/>
                            <a:pt x="1237" y="2510"/>
                          </a:cubicBezTo>
                          <a:cubicBezTo>
                            <a:pt x="1451" y="2980"/>
                            <a:pt x="1573" y="3477"/>
                            <a:pt x="1312" y="4022"/>
                          </a:cubicBezTo>
                          <a:cubicBezTo>
                            <a:pt x="1430" y="3978"/>
                            <a:pt x="1520" y="3951"/>
                            <a:pt x="1607" y="3912"/>
                          </a:cubicBezTo>
                          <a:cubicBezTo>
                            <a:pt x="1980" y="3735"/>
                            <a:pt x="2092" y="3531"/>
                            <a:pt x="2051" y="3120"/>
                          </a:cubicBezTo>
                          <a:cubicBezTo>
                            <a:pt x="2020" y="2803"/>
                            <a:pt x="1930" y="2505"/>
                            <a:pt x="1752" y="2238"/>
                          </a:cubicBezTo>
                          <a:cubicBezTo>
                            <a:pt x="1618" y="2038"/>
                            <a:pt x="1483" y="1834"/>
                            <a:pt x="1329" y="1648"/>
                          </a:cubicBezTo>
                          <a:cubicBezTo>
                            <a:pt x="933" y="1171"/>
                            <a:pt x="548" y="689"/>
                            <a:pt x="252" y="142"/>
                          </a:cubicBezTo>
                          <a:cubicBezTo>
                            <a:pt x="228" y="96"/>
                            <a:pt x="199" y="5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9" name="Google Shape;11399;p59"/>
                    <p:cNvSpPr/>
                    <p:nvPr/>
                  </p:nvSpPr>
                  <p:spPr>
                    <a:xfrm>
                      <a:off x="7190876" y="528830"/>
                      <a:ext cx="261125" cy="169999"/>
                    </a:xfrm>
                    <a:custGeom>
                      <a:avLst/>
                      <a:gdLst/>
                      <a:ahLst/>
                      <a:cxnLst/>
                      <a:rect l="l" t="t" r="r" b="b"/>
                      <a:pathLst>
                        <a:path w="3261" h="2123" extrusionOk="0">
                          <a:moveTo>
                            <a:pt x="268" y="1"/>
                          </a:moveTo>
                          <a:cubicBezTo>
                            <a:pt x="62" y="254"/>
                            <a:pt x="1" y="508"/>
                            <a:pt x="112" y="789"/>
                          </a:cubicBezTo>
                          <a:cubicBezTo>
                            <a:pt x="224" y="1073"/>
                            <a:pt x="420" y="1303"/>
                            <a:pt x="658" y="1480"/>
                          </a:cubicBezTo>
                          <a:cubicBezTo>
                            <a:pt x="1068" y="1785"/>
                            <a:pt x="1535" y="1958"/>
                            <a:pt x="2049" y="2003"/>
                          </a:cubicBezTo>
                          <a:cubicBezTo>
                            <a:pt x="2335" y="2028"/>
                            <a:pt x="2623" y="2060"/>
                            <a:pt x="2907" y="2108"/>
                          </a:cubicBezTo>
                          <a:cubicBezTo>
                            <a:pt x="2957" y="2116"/>
                            <a:pt x="2998" y="2122"/>
                            <a:pt x="3033" y="2122"/>
                          </a:cubicBezTo>
                          <a:cubicBezTo>
                            <a:pt x="3121" y="2122"/>
                            <a:pt x="3174" y="2086"/>
                            <a:pt x="3261" y="1969"/>
                          </a:cubicBezTo>
                          <a:cubicBezTo>
                            <a:pt x="3203" y="1944"/>
                            <a:pt x="3149" y="1911"/>
                            <a:pt x="3089" y="1893"/>
                          </a:cubicBezTo>
                          <a:cubicBezTo>
                            <a:pt x="2449" y="1705"/>
                            <a:pt x="1876" y="1377"/>
                            <a:pt x="1313" y="1030"/>
                          </a:cubicBezTo>
                          <a:cubicBezTo>
                            <a:pt x="893" y="772"/>
                            <a:pt x="496" y="490"/>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0" name="Google Shape;11400;p59"/>
                    <p:cNvSpPr/>
                    <p:nvPr/>
                  </p:nvSpPr>
                  <p:spPr>
                    <a:xfrm>
                      <a:off x="7511743" y="845533"/>
                      <a:ext cx="99053" cy="186174"/>
                    </a:xfrm>
                    <a:custGeom>
                      <a:avLst/>
                      <a:gdLst/>
                      <a:ahLst/>
                      <a:cxnLst/>
                      <a:rect l="l" t="t" r="r" b="b"/>
                      <a:pathLst>
                        <a:path w="1237" h="2325" extrusionOk="0">
                          <a:moveTo>
                            <a:pt x="1103" y="0"/>
                          </a:moveTo>
                          <a:cubicBezTo>
                            <a:pt x="1102" y="0"/>
                            <a:pt x="1103" y="2"/>
                            <a:pt x="1105" y="6"/>
                          </a:cubicBezTo>
                          <a:cubicBezTo>
                            <a:pt x="890" y="48"/>
                            <a:pt x="688" y="90"/>
                            <a:pt x="473" y="133"/>
                          </a:cubicBezTo>
                          <a:cubicBezTo>
                            <a:pt x="540" y="363"/>
                            <a:pt x="478" y="588"/>
                            <a:pt x="393" y="808"/>
                          </a:cubicBezTo>
                          <a:cubicBezTo>
                            <a:pt x="307" y="1019"/>
                            <a:pt x="209" y="1228"/>
                            <a:pt x="113" y="1437"/>
                          </a:cubicBezTo>
                          <a:cubicBezTo>
                            <a:pt x="1" y="1677"/>
                            <a:pt x="3" y="1913"/>
                            <a:pt x="134" y="2145"/>
                          </a:cubicBezTo>
                          <a:cubicBezTo>
                            <a:pt x="198" y="2260"/>
                            <a:pt x="292" y="2325"/>
                            <a:pt x="403" y="2325"/>
                          </a:cubicBezTo>
                          <a:cubicBezTo>
                            <a:pt x="445" y="2325"/>
                            <a:pt x="489" y="2315"/>
                            <a:pt x="535" y="2296"/>
                          </a:cubicBezTo>
                          <a:cubicBezTo>
                            <a:pt x="630" y="2258"/>
                            <a:pt x="709" y="2183"/>
                            <a:pt x="802" y="2139"/>
                          </a:cubicBezTo>
                          <a:cubicBezTo>
                            <a:pt x="992" y="2044"/>
                            <a:pt x="1098" y="1887"/>
                            <a:pt x="1159" y="1693"/>
                          </a:cubicBezTo>
                          <a:cubicBezTo>
                            <a:pt x="1236" y="1444"/>
                            <a:pt x="1213" y="1190"/>
                            <a:pt x="1189" y="936"/>
                          </a:cubicBezTo>
                          <a:cubicBezTo>
                            <a:pt x="1159" y="629"/>
                            <a:pt x="1136" y="322"/>
                            <a:pt x="1110" y="14"/>
                          </a:cubicBezTo>
                          <a:cubicBezTo>
                            <a:pt x="1109" y="7"/>
                            <a:pt x="1104"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1" name="Google Shape;11401;p59"/>
                    <p:cNvSpPr/>
                    <p:nvPr/>
                  </p:nvSpPr>
                  <p:spPr>
                    <a:xfrm>
                      <a:off x="7302903" y="791882"/>
                      <a:ext cx="154465" cy="199307"/>
                    </a:xfrm>
                    <a:custGeom>
                      <a:avLst/>
                      <a:gdLst/>
                      <a:ahLst/>
                      <a:cxnLst/>
                      <a:rect l="l" t="t" r="r" b="b"/>
                      <a:pathLst>
                        <a:path w="1929" h="2489" extrusionOk="0">
                          <a:moveTo>
                            <a:pt x="1669" y="1"/>
                          </a:moveTo>
                          <a:cubicBezTo>
                            <a:pt x="1653" y="1"/>
                            <a:pt x="1634" y="5"/>
                            <a:pt x="1612" y="12"/>
                          </a:cubicBezTo>
                          <a:cubicBezTo>
                            <a:pt x="1111" y="169"/>
                            <a:pt x="658" y="380"/>
                            <a:pt x="402" y="889"/>
                          </a:cubicBezTo>
                          <a:cubicBezTo>
                            <a:pt x="266" y="1157"/>
                            <a:pt x="104" y="1411"/>
                            <a:pt x="45" y="1712"/>
                          </a:cubicBezTo>
                          <a:cubicBezTo>
                            <a:pt x="2" y="1942"/>
                            <a:pt x="1" y="2168"/>
                            <a:pt x="73" y="2394"/>
                          </a:cubicBezTo>
                          <a:cubicBezTo>
                            <a:pt x="94" y="2461"/>
                            <a:pt x="125" y="2489"/>
                            <a:pt x="172" y="2489"/>
                          </a:cubicBezTo>
                          <a:cubicBezTo>
                            <a:pt x="193" y="2489"/>
                            <a:pt x="217" y="2483"/>
                            <a:pt x="243" y="2473"/>
                          </a:cubicBezTo>
                          <a:cubicBezTo>
                            <a:pt x="430" y="2401"/>
                            <a:pt x="553" y="2263"/>
                            <a:pt x="638" y="2089"/>
                          </a:cubicBezTo>
                          <a:cubicBezTo>
                            <a:pt x="791" y="1782"/>
                            <a:pt x="936" y="1472"/>
                            <a:pt x="1085" y="1163"/>
                          </a:cubicBezTo>
                          <a:cubicBezTo>
                            <a:pt x="1268" y="779"/>
                            <a:pt x="1524" y="464"/>
                            <a:pt x="1928" y="275"/>
                          </a:cubicBezTo>
                          <a:cubicBezTo>
                            <a:pt x="1865" y="197"/>
                            <a:pt x="1802" y="134"/>
                            <a:pt x="1756" y="60"/>
                          </a:cubicBezTo>
                          <a:cubicBezTo>
                            <a:pt x="1729" y="17"/>
                            <a:pt x="1703"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2" name="Google Shape;11402;p59"/>
                    <p:cNvSpPr/>
                    <p:nvPr/>
                  </p:nvSpPr>
                  <p:spPr>
                    <a:xfrm>
                      <a:off x="7317157" y="820149"/>
                      <a:ext cx="213720" cy="196344"/>
                    </a:xfrm>
                    <a:custGeom>
                      <a:avLst/>
                      <a:gdLst/>
                      <a:ahLst/>
                      <a:cxnLst/>
                      <a:rect l="l" t="t" r="r" b="b"/>
                      <a:pathLst>
                        <a:path w="2669" h="2452" extrusionOk="0">
                          <a:moveTo>
                            <a:pt x="1789" y="0"/>
                          </a:moveTo>
                          <a:cubicBezTo>
                            <a:pt x="1739" y="0"/>
                            <a:pt x="1689" y="21"/>
                            <a:pt x="1633" y="55"/>
                          </a:cubicBezTo>
                          <a:cubicBezTo>
                            <a:pt x="1332" y="243"/>
                            <a:pt x="1128" y="514"/>
                            <a:pt x="977" y="829"/>
                          </a:cubicBezTo>
                          <a:cubicBezTo>
                            <a:pt x="837" y="1127"/>
                            <a:pt x="702" y="1428"/>
                            <a:pt x="560" y="1726"/>
                          </a:cubicBezTo>
                          <a:cubicBezTo>
                            <a:pt x="444" y="1968"/>
                            <a:pt x="281" y="2163"/>
                            <a:pt x="0" y="2222"/>
                          </a:cubicBezTo>
                          <a:cubicBezTo>
                            <a:pt x="77" y="2369"/>
                            <a:pt x="207" y="2451"/>
                            <a:pt x="343" y="2451"/>
                          </a:cubicBezTo>
                          <a:cubicBezTo>
                            <a:pt x="412" y="2451"/>
                            <a:pt x="483" y="2430"/>
                            <a:pt x="550" y="2386"/>
                          </a:cubicBezTo>
                          <a:cubicBezTo>
                            <a:pt x="649" y="2320"/>
                            <a:pt x="742" y="2235"/>
                            <a:pt x="813" y="2139"/>
                          </a:cubicBezTo>
                          <a:cubicBezTo>
                            <a:pt x="963" y="1940"/>
                            <a:pt x="1087" y="1720"/>
                            <a:pt x="1239" y="1521"/>
                          </a:cubicBezTo>
                          <a:cubicBezTo>
                            <a:pt x="1616" y="1029"/>
                            <a:pt x="2058" y="615"/>
                            <a:pt x="2668" y="409"/>
                          </a:cubicBezTo>
                          <a:cubicBezTo>
                            <a:pt x="2397" y="354"/>
                            <a:pt x="2151" y="249"/>
                            <a:pt x="1946" y="71"/>
                          </a:cubicBezTo>
                          <a:cubicBezTo>
                            <a:pt x="1890" y="21"/>
                            <a:pt x="183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3" name="Google Shape;11403;p59"/>
                    <p:cNvSpPr/>
                    <p:nvPr/>
                  </p:nvSpPr>
                  <p:spPr>
                    <a:xfrm>
                      <a:off x="7617524" y="655111"/>
                      <a:ext cx="300041" cy="61498"/>
                    </a:xfrm>
                    <a:custGeom>
                      <a:avLst/>
                      <a:gdLst/>
                      <a:ahLst/>
                      <a:cxnLst/>
                      <a:rect l="l" t="t" r="r" b="b"/>
                      <a:pathLst>
                        <a:path w="3747" h="768" extrusionOk="0">
                          <a:moveTo>
                            <a:pt x="2696" y="0"/>
                          </a:moveTo>
                          <a:cubicBezTo>
                            <a:pt x="2655" y="0"/>
                            <a:pt x="2612" y="2"/>
                            <a:pt x="2569" y="6"/>
                          </a:cubicBezTo>
                          <a:cubicBezTo>
                            <a:pt x="2287" y="31"/>
                            <a:pt x="2006" y="83"/>
                            <a:pt x="1729" y="145"/>
                          </a:cubicBezTo>
                          <a:cubicBezTo>
                            <a:pt x="1347" y="229"/>
                            <a:pt x="967" y="298"/>
                            <a:pt x="582" y="298"/>
                          </a:cubicBezTo>
                          <a:cubicBezTo>
                            <a:pt x="399" y="298"/>
                            <a:pt x="214" y="282"/>
                            <a:pt x="29" y="246"/>
                          </a:cubicBezTo>
                          <a:cubicBezTo>
                            <a:pt x="28" y="246"/>
                            <a:pt x="27" y="246"/>
                            <a:pt x="26" y="246"/>
                          </a:cubicBezTo>
                          <a:cubicBezTo>
                            <a:pt x="18" y="246"/>
                            <a:pt x="8" y="254"/>
                            <a:pt x="1" y="258"/>
                          </a:cubicBezTo>
                          <a:cubicBezTo>
                            <a:pt x="69" y="336"/>
                            <a:pt x="149" y="403"/>
                            <a:pt x="199" y="486"/>
                          </a:cubicBezTo>
                          <a:cubicBezTo>
                            <a:pt x="282" y="626"/>
                            <a:pt x="407" y="690"/>
                            <a:pt x="555" y="718"/>
                          </a:cubicBezTo>
                          <a:cubicBezTo>
                            <a:pt x="669" y="740"/>
                            <a:pt x="786" y="759"/>
                            <a:pt x="902" y="764"/>
                          </a:cubicBezTo>
                          <a:cubicBezTo>
                            <a:pt x="953" y="767"/>
                            <a:pt x="1005" y="768"/>
                            <a:pt x="1056" y="768"/>
                          </a:cubicBezTo>
                          <a:cubicBezTo>
                            <a:pt x="1398" y="768"/>
                            <a:pt x="1735" y="716"/>
                            <a:pt x="2068" y="633"/>
                          </a:cubicBezTo>
                          <a:cubicBezTo>
                            <a:pt x="2315" y="572"/>
                            <a:pt x="2566" y="522"/>
                            <a:pt x="2818" y="496"/>
                          </a:cubicBezTo>
                          <a:cubicBezTo>
                            <a:pt x="2862" y="491"/>
                            <a:pt x="2905" y="489"/>
                            <a:pt x="2949" y="489"/>
                          </a:cubicBezTo>
                          <a:cubicBezTo>
                            <a:pt x="3224" y="489"/>
                            <a:pt x="3485" y="580"/>
                            <a:pt x="3746" y="759"/>
                          </a:cubicBezTo>
                          <a:cubicBezTo>
                            <a:pt x="3711" y="681"/>
                            <a:pt x="3697" y="634"/>
                            <a:pt x="3673" y="592"/>
                          </a:cubicBezTo>
                          <a:cubicBezTo>
                            <a:pt x="3450" y="202"/>
                            <a:pt x="3122" y="0"/>
                            <a:pt x="2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4" name="Google Shape;11404;p59"/>
                    <p:cNvSpPr/>
                    <p:nvPr/>
                  </p:nvSpPr>
                  <p:spPr>
                    <a:xfrm>
                      <a:off x="7525436" y="359628"/>
                      <a:ext cx="68784" cy="299080"/>
                    </a:xfrm>
                    <a:custGeom>
                      <a:avLst/>
                      <a:gdLst/>
                      <a:ahLst/>
                      <a:cxnLst/>
                      <a:rect l="l" t="t" r="r" b="b"/>
                      <a:pathLst>
                        <a:path w="859" h="3735" extrusionOk="0">
                          <a:moveTo>
                            <a:pt x="12" y="0"/>
                          </a:moveTo>
                          <a:cubicBezTo>
                            <a:pt x="8" y="0"/>
                            <a:pt x="4" y="0"/>
                            <a:pt x="0" y="0"/>
                          </a:cubicBezTo>
                          <a:cubicBezTo>
                            <a:pt x="288" y="227"/>
                            <a:pt x="266" y="530"/>
                            <a:pt x="255" y="829"/>
                          </a:cubicBezTo>
                          <a:cubicBezTo>
                            <a:pt x="250" y="974"/>
                            <a:pt x="222" y="1119"/>
                            <a:pt x="202" y="1264"/>
                          </a:cubicBezTo>
                          <a:cubicBezTo>
                            <a:pt x="159" y="1557"/>
                            <a:pt x="95" y="1849"/>
                            <a:pt x="73" y="2144"/>
                          </a:cubicBezTo>
                          <a:cubicBezTo>
                            <a:pt x="36" y="2600"/>
                            <a:pt x="119" y="3043"/>
                            <a:pt x="315" y="3461"/>
                          </a:cubicBezTo>
                          <a:cubicBezTo>
                            <a:pt x="344" y="3523"/>
                            <a:pt x="380" y="3606"/>
                            <a:pt x="435" y="3628"/>
                          </a:cubicBezTo>
                          <a:cubicBezTo>
                            <a:pt x="561" y="3679"/>
                            <a:pt x="701" y="3698"/>
                            <a:pt x="859" y="3734"/>
                          </a:cubicBezTo>
                          <a:cubicBezTo>
                            <a:pt x="618" y="3438"/>
                            <a:pt x="550" y="3105"/>
                            <a:pt x="537" y="2756"/>
                          </a:cubicBezTo>
                          <a:cubicBezTo>
                            <a:pt x="530" y="2586"/>
                            <a:pt x="529" y="2414"/>
                            <a:pt x="535" y="2243"/>
                          </a:cubicBezTo>
                          <a:cubicBezTo>
                            <a:pt x="551" y="1808"/>
                            <a:pt x="577" y="1374"/>
                            <a:pt x="590" y="940"/>
                          </a:cubicBezTo>
                          <a:cubicBezTo>
                            <a:pt x="597" y="680"/>
                            <a:pt x="538" y="434"/>
                            <a:pt x="398" y="210"/>
                          </a:cubicBezTo>
                          <a:cubicBezTo>
                            <a:pt x="313" y="75"/>
                            <a:pt x="197"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5" name="Google Shape;11405;p59"/>
                    <p:cNvSpPr/>
                    <p:nvPr/>
                  </p:nvSpPr>
                  <p:spPr>
                    <a:xfrm>
                      <a:off x="7214178" y="515697"/>
                      <a:ext cx="259763" cy="165435"/>
                    </a:xfrm>
                    <a:custGeom>
                      <a:avLst/>
                      <a:gdLst/>
                      <a:ahLst/>
                      <a:cxnLst/>
                      <a:rect l="l" t="t" r="r" b="b"/>
                      <a:pathLst>
                        <a:path w="3244" h="2066" extrusionOk="0">
                          <a:moveTo>
                            <a:pt x="305" y="1"/>
                          </a:moveTo>
                          <a:cubicBezTo>
                            <a:pt x="237" y="1"/>
                            <a:pt x="167" y="20"/>
                            <a:pt x="99" y="58"/>
                          </a:cubicBezTo>
                          <a:cubicBezTo>
                            <a:pt x="27" y="100"/>
                            <a:pt x="0" y="150"/>
                            <a:pt x="56" y="218"/>
                          </a:cubicBezTo>
                          <a:cubicBezTo>
                            <a:pt x="203" y="403"/>
                            <a:pt x="325" y="625"/>
                            <a:pt x="509" y="761"/>
                          </a:cubicBezTo>
                          <a:cubicBezTo>
                            <a:pt x="1159" y="1236"/>
                            <a:pt x="1853" y="1637"/>
                            <a:pt x="2617" y="1905"/>
                          </a:cubicBezTo>
                          <a:cubicBezTo>
                            <a:pt x="2722" y="1942"/>
                            <a:pt x="2838" y="1967"/>
                            <a:pt x="2932" y="2025"/>
                          </a:cubicBezTo>
                          <a:cubicBezTo>
                            <a:pt x="2978" y="2054"/>
                            <a:pt x="3018" y="2066"/>
                            <a:pt x="3056" y="2066"/>
                          </a:cubicBezTo>
                          <a:cubicBezTo>
                            <a:pt x="3123" y="2066"/>
                            <a:pt x="3181" y="2028"/>
                            <a:pt x="3244" y="1971"/>
                          </a:cubicBezTo>
                          <a:cubicBezTo>
                            <a:pt x="3221" y="1959"/>
                            <a:pt x="3204" y="1946"/>
                            <a:pt x="3187" y="1940"/>
                          </a:cubicBezTo>
                          <a:cubicBezTo>
                            <a:pt x="2761" y="1812"/>
                            <a:pt x="2371" y="1606"/>
                            <a:pt x="2028" y="1333"/>
                          </a:cubicBezTo>
                          <a:cubicBezTo>
                            <a:pt x="1713" y="1083"/>
                            <a:pt x="1437" y="780"/>
                            <a:pt x="1131" y="517"/>
                          </a:cubicBezTo>
                          <a:cubicBezTo>
                            <a:pt x="933" y="347"/>
                            <a:pt x="714" y="200"/>
                            <a:pt x="495" y="57"/>
                          </a:cubicBezTo>
                          <a:cubicBezTo>
                            <a:pt x="436" y="19"/>
                            <a:pt x="371"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6" name="Google Shape;11406;p59"/>
                    <p:cNvSpPr/>
                    <p:nvPr/>
                  </p:nvSpPr>
                  <p:spPr>
                    <a:xfrm>
                      <a:off x="7402599" y="462206"/>
                      <a:ext cx="116269" cy="203471"/>
                    </a:xfrm>
                    <a:custGeom>
                      <a:avLst/>
                      <a:gdLst/>
                      <a:ahLst/>
                      <a:cxnLst/>
                      <a:rect l="l" t="t" r="r" b="b"/>
                      <a:pathLst>
                        <a:path w="1452" h="2541" extrusionOk="0">
                          <a:moveTo>
                            <a:pt x="289" y="1"/>
                          </a:moveTo>
                          <a:cubicBezTo>
                            <a:pt x="206" y="1"/>
                            <a:pt x="128" y="50"/>
                            <a:pt x="82" y="143"/>
                          </a:cubicBezTo>
                          <a:cubicBezTo>
                            <a:pt x="1" y="302"/>
                            <a:pt x="0" y="472"/>
                            <a:pt x="18" y="646"/>
                          </a:cubicBezTo>
                          <a:cubicBezTo>
                            <a:pt x="99" y="1396"/>
                            <a:pt x="516" y="1970"/>
                            <a:pt x="997" y="2508"/>
                          </a:cubicBezTo>
                          <a:cubicBezTo>
                            <a:pt x="1013" y="2527"/>
                            <a:pt x="1050" y="2540"/>
                            <a:pt x="1081" y="2540"/>
                          </a:cubicBezTo>
                          <a:cubicBezTo>
                            <a:pt x="1089" y="2540"/>
                            <a:pt x="1098" y="2539"/>
                            <a:pt x="1105" y="2537"/>
                          </a:cubicBezTo>
                          <a:cubicBezTo>
                            <a:pt x="1223" y="2498"/>
                            <a:pt x="1337" y="2448"/>
                            <a:pt x="1452" y="2403"/>
                          </a:cubicBezTo>
                          <a:cubicBezTo>
                            <a:pt x="1323" y="2245"/>
                            <a:pt x="1174" y="2100"/>
                            <a:pt x="1069" y="1928"/>
                          </a:cubicBezTo>
                          <a:cubicBezTo>
                            <a:pt x="741" y="1380"/>
                            <a:pt x="537" y="787"/>
                            <a:pt x="480" y="148"/>
                          </a:cubicBezTo>
                          <a:cubicBezTo>
                            <a:pt x="476" y="119"/>
                            <a:pt x="469" y="79"/>
                            <a:pt x="449" y="62"/>
                          </a:cubicBezTo>
                          <a:cubicBezTo>
                            <a:pt x="398" y="21"/>
                            <a:pt x="342"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7" name="Google Shape;11407;p59"/>
                    <p:cNvSpPr/>
                    <p:nvPr/>
                  </p:nvSpPr>
                  <p:spPr>
                    <a:xfrm>
                      <a:off x="7647393" y="752083"/>
                      <a:ext cx="186655" cy="105138"/>
                    </a:xfrm>
                    <a:custGeom>
                      <a:avLst/>
                      <a:gdLst/>
                      <a:ahLst/>
                      <a:cxnLst/>
                      <a:rect l="l" t="t" r="r" b="b"/>
                      <a:pathLst>
                        <a:path w="2331" h="1313" extrusionOk="0">
                          <a:moveTo>
                            <a:pt x="75" y="1"/>
                          </a:moveTo>
                          <a:cubicBezTo>
                            <a:pt x="68" y="64"/>
                            <a:pt x="72" y="111"/>
                            <a:pt x="58" y="151"/>
                          </a:cubicBezTo>
                          <a:cubicBezTo>
                            <a:pt x="1" y="298"/>
                            <a:pt x="65" y="394"/>
                            <a:pt x="175" y="483"/>
                          </a:cubicBezTo>
                          <a:cubicBezTo>
                            <a:pt x="533" y="775"/>
                            <a:pt x="910" y="1041"/>
                            <a:pt x="1347" y="1194"/>
                          </a:cubicBezTo>
                          <a:cubicBezTo>
                            <a:pt x="1561" y="1267"/>
                            <a:pt x="1794" y="1294"/>
                            <a:pt x="2020" y="1312"/>
                          </a:cubicBezTo>
                          <a:cubicBezTo>
                            <a:pt x="2024" y="1313"/>
                            <a:pt x="2027" y="1313"/>
                            <a:pt x="2031" y="1313"/>
                          </a:cubicBezTo>
                          <a:cubicBezTo>
                            <a:pt x="2107" y="1313"/>
                            <a:pt x="2212" y="1253"/>
                            <a:pt x="2255" y="1188"/>
                          </a:cubicBezTo>
                          <a:cubicBezTo>
                            <a:pt x="2330" y="1076"/>
                            <a:pt x="2165" y="718"/>
                            <a:pt x="2031" y="682"/>
                          </a:cubicBezTo>
                          <a:cubicBezTo>
                            <a:pt x="1854" y="634"/>
                            <a:pt x="1674" y="590"/>
                            <a:pt x="1492" y="571"/>
                          </a:cubicBezTo>
                          <a:cubicBezTo>
                            <a:pt x="1038" y="520"/>
                            <a:pt x="625" y="365"/>
                            <a:pt x="248" y="110"/>
                          </a:cubicBezTo>
                          <a:cubicBezTo>
                            <a:pt x="196" y="75"/>
                            <a:pt x="142" y="43"/>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8" name="Google Shape;11408;p59"/>
                    <p:cNvSpPr/>
                    <p:nvPr/>
                  </p:nvSpPr>
                  <p:spPr>
                    <a:xfrm>
                      <a:off x="7305786" y="723656"/>
                      <a:ext cx="127640" cy="118191"/>
                    </a:xfrm>
                    <a:custGeom>
                      <a:avLst/>
                      <a:gdLst/>
                      <a:ahLst/>
                      <a:cxnLst/>
                      <a:rect l="l" t="t" r="r" b="b"/>
                      <a:pathLst>
                        <a:path w="1594" h="1476" extrusionOk="0">
                          <a:moveTo>
                            <a:pt x="1431" y="0"/>
                          </a:moveTo>
                          <a:cubicBezTo>
                            <a:pt x="1232" y="79"/>
                            <a:pt x="1005" y="162"/>
                            <a:pt x="783" y="257"/>
                          </a:cubicBezTo>
                          <a:cubicBezTo>
                            <a:pt x="483" y="383"/>
                            <a:pt x="255" y="593"/>
                            <a:pt x="104" y="880"/>
                          </a:cubicBezTo>
                          <a:cubicBezTo>
                            <a:pt x="1" y="1079"/>
                            <a:pt x="36" y="1280"/>
                            <a:pt x="186" y="1405"/>
                          </a:cubicBezTo>
                          <a:cubicBezTo>
                            <a:pt x="243" y="1452"/>
                            <a:pt x="295" y="1475"/>
                            <a:pt x="344" y="1475"/>
                          </a:cubicBezTo>
                          <a:cubicBezTo>
                            <a:pt x="406" y="1475"/>
                            <a:pt x="464" y="1441"/>
                            <a:pt x="524" y="1376"/>
                          </a:cubicBezTo>
                          <a:cubicBezTo>
                            <a:pt x="622" y="1275"/>
                            <a:pt x="726" y="1170"/>
                            <a:pt x="848" y="1104"/>
                          </a:cubicBezTo>
                          <a:cubicBezTo>
                            <a:pt x="1059" y="989"/>
                            <a:pt x="1287" y="904"/>
                            <a:pt x="1509" y="807"/>
                          </a:cubicBezTo>
                          <a:cubicBezTo>
                            <a:pt x="1545" y="791"/>
                            <a:pt x="1583" y="780"/>
                            <a:pt x="1594" y="776"/>
                          </a:cubicBezTo>
                          <a:cubicBezTo>
                            <a:pt x="1537" y="502"/>
                            <a:pt x="1483" y="243"/>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9" name="Google Shape;11409;p59"/>
                    <p:cNvSpPr/>
                    <p:nvPr/>
                  </p:nvSpPr>
                  <p:spPr>
                    <a:xfrm>
                      <a:off x="7227551" y="647663"/>
                      <a:ext cx="199707" cy="88643"/>
                    </a:xfrm>
                    <a:custGeom>
                      <a:avLst/>
                      <a:gdLst/>
                      <a:ahLst/>
                      <a:cxnLst/>
                      <a:rect l="l" t="t" r="r" b="b"/>
                      <a:pathLst>
                        <a:path w="2494" h="1107" extrusionOk="0">
                          <a:moveTo>
                            <a:pt x="89" y="1"/>
                          </a:moveTo>
                          <a:cubicBezTo>
                            <a:pt x="1" y="123"/>
                            <a:pt x="22" y="238"/>
                            <a:pt x="73" y="346"/>
                          </a:cubicBezTo>
                          <a:cubicBezTo>
                            <a:pt x="199" y="624"/>
                            <a:pt x="398" y="837"/>
                            <a:pt x="679" y="953"/>
                          </a:cubicBezTo>
                          <a:cubicBezTo>
                            <a:pt x="928" y="1055"/>
                            <a:pt x="1185" y="1106"/>
                            <a:pt x="1445" y="1106"/>
                          </a:cubicBezTo>
                          <a:cubicBezTo>
                            <a:pt x="1583" y="1106"/>
                            <a:pt x="1722" y="1092"/>
                            <a:pt x="1861" y="1064"/>
                          </a:cubicBezTo>
                          <a:cubicBezTo>
                            <a:pt x="2098" y="1015"/>
                            <a:pt x="2302" y="889"/>
                            <a:pt x="2493" y="732"/>
                          </a:cubicBezTo>
                          <a:cubicBezTo>
                            <a:pt x="2382" y="696"/>
                            <a:pt x="2271" y="676"/>
                            <a:pt x="2161" y="660"/>
                          </a:cubicBezTo>
                          <a:cubicBezTo>
                            <a:pt x="1842" y="615"/>
                            <a:pt x="1521" y="587"/>
                            <a:pt x="1206" y="526"/>
                          </a:cubicBezTo>
                          <a:cubicBezTo>
                            <a:pt x="798" y="445"/>
                            <a:pt x="441" y="243"/>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410" name="Google Shape;11410;p59"/>
                  <p:cNvSpPr/>
                  <p:nvPr/>
                </p:nvSpPr>
                <p:spPr>
                  <a:xfrm>
                    <a:off x="4938660" y="425165"/>
                    <a:ext cx="559672" cy="576145"/>
                  </a:xfrm>
                  <a:custGeom>
                    <a:avLst/>
                    <a:gdLst/>
                    <a:ahLst/>
                    <a:cxnLst/>
                    <a:rect l="l" t="t" r="r" b="b"/>
                    <a:pathLst>
                      <a:path w="9411" h="9688" extrusionOk="0">
                        <a:moveTo>
                          <a:pt x="4130" y="114"/>
                        </a:moveTo>
                        <a:cubicBezTo>
                          <a:pt x="4172" y="114"/>
                          <a:pt x="4212" y="130"/>
                          <a:pt x="4254" y="162"/>
                        </a:cubicBezTo>
                        <a:cubicBezTo>
                          <a:pt x="4389" y="266"/>
                          <a:pt x="4443" y="410"/>
                          <a:pt x="4460" y="574"/>
                        </a:cubicBezTo>
                        <a:cubicBezTo>
                          <a:pt x="4498" y="955"/>
                          <a:pt x="4420" y="1323"/>
                          <a:pt x="4349" y="1692"/>
                        </a:cubicBezTo>
                        <a:cubicBezTo>
                          <a:pt x="4250" y="2202"/>
                          <a:pt x="4249" y="2707"/>
                          <a:pt x="4400" y="3206"/>
                        </a:cubicBezTo>
                        <a:cubicBezTo>
                          <a:pt x="4451" y="3375"/>
                          <a:pt x="4525" y="3539"/>
                          <a:pt x="4592" y="3713"/>
                        </a:cubicBezTo>
                        <a:cubicBezTo>
                          <a:pt x="4538" y="3731"/>
                          <a:pt x="4489" y="3739"/>
                          <a:pt x="4442" y="3739"/>
                        </a:cubicBezTo>
                        <a:cubicBezTo>
                          <a:pt x="4319" y="3739"/>
                          <a:pt x="4217" y="3679"/>
                          <a:pt x="4114" y="3562"/>
                        </a:cubicBezTo>
                        <a:cubicBezTo>
                          <a:pt x="3683" y="3083"/>
                          <a:pt x="3499" y="2499"/>
                          <a:pt x="3346" y="1896"/>
                        </a:cubicBezTo>
                        <a:cubicBezTo>
                          <a:pt x="3232" y="1450"/>
                          <a:pt x="3311" y="1034"/>
                          <a:pt x="3522" y="637"/>
                        </a:cubicBezTo>
                        <a:cubicBezTo>
                          <a:pt x="3640" y="417"/>
                          <a:pt x="3809" y="249"/>
                          <a:pt x="4035" y="139"/>
                        </a:cubicBezTo>
                        <a:cubicBezTo>
                          <a:pt x="4069" y="122"/>
                          <a:pt x="4100" y="114"/>
                          <a:pt x="4130" y="114"/>
                        </a:cubicBezTo>
                        <a:close/>
                        <a:moveTo>
                          <a:pt x="4287" y="86"/>
                        </a:moveTo>
                        <a:cubicBezTo>
                          <a:pt x="4472" y="86"/>
                          <a:pt x="4588" y="161"/>
                          <a:pt x="4673" y="296"/>
                        </a:cubicBezTo>
                        <a:cubicBezTo>
                          <a:pt x="4813" y="520"/>
                          <a:pt x="4872" y="766"/>
                          <a:pt x="4865" y="1026"/>
                        </a:cubicBezTo>
                        <a:cubicBezTo>
                          <a:pt x="4852" y="1461"/>
                          <a:pt x="4826" y="1895"/>
                          <a:pt x="4810" y="2329"/>
                        </a:cubicBezTo>
                        <a:cubicBezTo>
                          <a:pt x="4804" y="2499"/>
                          <a:pt x="4805" y="2671"/>
                          <a:pt x="4812" y="2842"/>
                        </a:cubicBezTo>
                        <a:cubicBezTo>
                          <a:pt x="4826" y="3190"/>
                          <a:pt x="4893" y="3523"/>
                          <a:pt x="5134" y="3820"/>
                        </a:cubicBezTo>
                        <a:cubicBezTo>
                          <a:pt x="4976" y="3782"/>
                          <a:pt x="4836" y="3765"/>
                          <a:pt x="4710" y="3714"/>
                        </a:cubicBezTo>
                        <a:cubicBezTo>
                          <a:pt x="4655" y="3692"/>
                          <a:pt x="4619" y="3609"/>
                          <a:pt x="4590" y="3547"/>
                        </a:cubicBezTo>
                        <a:cubicBezTo>
                          <a:pt x="4394" y="3129"/>
                          <a:pt x="4311" y="2686"/>
                          <a:pt x="4348" y="2230"/>
                        </a:cubicBezTo>
                        <a:cubicBezTo>
                          <a:pt x="4370" y="1935"/>
                          <a:pt x="4433" y="1643"/>
                          <a:pt x="4477" y="1350"/>
                        </a:cubicBezTo>
                        <a:cubicBezTo>
                          <a:pt x="4497" y="1205"/>
                          <a:pt x="4525" y="1060"/>
                          <a:pt x="4530" y="915"/>
                        </a:cubicBezTo>
                        <a:cubicBezTo>
                          <a:pt x="4541" y="618"/>
                          <a:pt x="4561" y="313"/>
                          <a:pt x="4275" y="86"/>
                        </a:cubicBezTo>
                        <a:cubicBezTo>
                          <a:pt x="4279" y="86"/>
                          <a:pt x="4283" y="86"/>
                          <a:pt x="4287" y="86"/>
                        </a:cubicBezTo>
                        <a:close/>
                        <a:moveTo>
                          <a:pt x="3030" y="1369"/>
                        </a:moveTo>
                        <a:cubicBezTo>
                          <a:pt x="3083" y="1369"/>
                          <a:pt x="3139" y="1389"/>
                          <a:pt x="3190" y="1430"/>
                        </a:cubicBezTo>
                        <a:cubicBezTo>
                          <a:pt x="3210" y="1447"/>
                          <a:pt x="3217" y="1487"/>
                          <a:pt x="3220" y="1517"/>
                        </a:cubicBezTo>
                        <a:cubicBezTo>
                          <a:pt x="3278" y="2155"/>
                          <a:pt x="3482" y="2748"/>
                          <a:pt x="3810" y="3296"/>
                        </a:cubicBezTo>
                        <a:cubicBezTo>
                          <a:pt x="3914" y="3469"/>
                          <a:pt x="4063" y="3612"/>
                          <a:pt x="4193" y="3770"/>
                        </a:cubicBezTo>
                        <a:cubicBezTo>
                          <a:pt x="4079" y="3815"/>
                          <a:pt x="3964" y="3865"/>
                          <a:pt x="3844" y="3905"/>
                        </a:cubicBezTo>
                        <a:cubicBezTo>
                          <a:pt x="3838" y="3907"/>
                          <a:pt x="3831" y="3908"/>
                          <a:pt x="3823" y="3908"/>
                        </a:cubicBezTo>
                        <a:cubicBezTo>
                          <a:pt x="3793" y="3908"/>
                          <a:pt x="3754" y="3895"/>
                          <a:pt x="3738" y="3877"/>
                        </a:cubicBezTo>
                        <a:cubicBezTo>
                          <a:pt x="3257" y="3338"/>
                          <a:pt x="2840" y="2764"/>
                          <a:pt x="2759" y="2014"/>
                        </a:cubicBezTo>
                        <a:cubicBezTo>
                          <a:pt x="2740" y="1840"/>
                          <a:pt x="2742" y="1670"/>
                          <a:pt x="2823" y="1512"/>
                        </a:cubicBezTo>
                        <a:cubicBezTo>
                          <a:pt x="2868" y="1419"/>
                          <a:pt x="2947" y="1369"/>
                          <a:pt x="3030" y="1369"/>
                        </a:cubicBezTo>
                        <a:close/>
                        <a:moveTo>
                          <a:pt x="693" y="2037"/>
                        </a:moveTo>
                        <a:cubicBezTo>
                          <a:pt x="759" y="2037"/>
                          <a:pt x="823" y="2055"/>
                          <a:pt x="882" y="2093"/>
                        </a:cubicBezTo>
                        <a:cubicBezTo>
                          <a:pt x="1103" y="2235"/>
                          <a:pt x="1321" y="2382"/>
                          <a:pt x="1518" y="2553"/>
                        </a:cubicBezTo>
                        <a:cubicBezTo>
                          <a:pt x="1824" y="2816"/>
                          <a:pt x="2098" y="3119"/>
                          <a:pt x="2415" y="3369"/>
                        </a:cubicBezTo>
                        <a:cubicBezTo>
                          <a:pt x="2759" y="3642"/>
                          <a:pt x="3148" y="3848"/>
                          <a:pt x="3574" y="3976"/>
                        </a:cubicBezTo>
                        <a:cubicBezTo>
                          <a:pt x="3592" y="3981"/>
                          <a:pt x="3609" y="3993"/>
                          <a:pt x="3632" y="4006"/>
                        </a:cubicBezTo>
                        <a:cubicBezTo>
                          <a:pt x="3569" y="4063"/>
                          <a:pt x="3511" y="4101"/>
                          <a:pt x="3443" y="4101"/>
                        </a:cubicBezTo>
                        <a:cubicBezTo>
                          <a:pt x="3405" y="4101"/>
                          <a:pt x="3365" y="4089"/>
                          <a:pt x="3319" y="4061"/>
                        </a:cubicBezTo>
                        <a:cubicBezTo>
                          <a:pt x="3224" y="4003"/>
                          <a:pt x="3109" y="3978"/>
                          <a:pt x="3004" y="3941"/>
                        </a:cubicBezTo>
                        <a:cubicBezTo>
                          <a:pt x="2240" y="3673"/>
                          <a:pt x="1544" y="3273"/>
                          <a:pt x="896" y="2798"/>
                        </a:cubicBezTo>
                        <a:cubicBezTo>
                          <a:pt x="712" y="2661"/>
                          <a:pt x="590" y="2439"/>
                          <a:pt x="443" y="2255"/>
                        </a:cubicBezTo>
                        <a:cubicBezTo>
                          <a:pt x="387" y="2186"/>
                          <a:pt x="414" y="2137"/>
                          <a:pt x="486" y="2095"/>
                        </a:cubicBezTo>
                        <a:cubicBezTo>
                          <a:pt x="554" y="2057"/>
                          <a:pt x="625" y="2037"/>
                          <a:pt x="693" y="2037"/>
                        </a:cubicBezTo>
                        <a:close/>
                        <a:moveTo>
                          <a:pt x="365" y="2200"/>
                        </a:moveTo>
                        <a:cubicBezTo>
                          <a:pt x="593" y="2689"/>
                          <a:pt x="990" y="2971"/>
                          <a:pt x="1410" y="3232"/>
                        </a:cubicBezTo>
                        <a:cubicBezTo>
                          <a:pt x="1973" y="3578"/>
                          <a:pt x="2546" y="3905"/>
                          <a:pt x="3186" y="4094"/>
                        </a:cubicBezTo>
                        <a:cubicBezTo>
                          <a:pt x="3245" y="4111"/>
                          <a:pt x="3300" y="4144"/>
                          <a:pt x="3358" y="4169"/>
                        </a:cubicBezTo>
                        <a:cubicBezTo>
                          <a:pt x="3271" y="4286"/>
                          <a:pt x="3218" y="4322"/>
                          <a:pt x="3130" y="4322"/>
                        </a:cubicBezTo>
                        <a:cubicBezTo>
                          <a:pt x="3095" y="4322"/>
                          <a:pt x="3054" y="4316"/>
                          <a:pt x="3004" y="4308"/>
                        </a:cubicBezTo>
                        <a:cubicBezTo>
                          <a:pt x="2720" y="4260"/>
                          <a:pt x="2432" y="4227"/>
                          <a:pt x="2146" y="4204"/>
                        </a:cubicBezTo>
                        <a:cubicBezTo>
                          <a:pt x="1632" y="4158"/>
                          <a:pt x="1165" y="3986"/>
                          <a:pt x="755" y="3681"/>
                        </a:cubicBezTo>
                        <a:cubicBezTo>
                          <a:pt x="517" y="3503"/>
                          <a:pt x="321" y="3274"/>
                          <a:pt x="209" y="2990"/>
                        </a:cubicBezTo>
                        <a:cubicBezTo>
                          <a:pt x="98" y="2707"/>
                          <a:pt x="159" y="2452"/>
                          <a:pt x="365" y="2200"/>
                        </a:cubicBezTo>
                        <a:close/>
                        <a:moveTo>
                          <a:pt x="8124" y="3778"/>
                        </a:moveTo>
                        <a:cubicBezTo>
                          <a:pt x="8548" y="3778"/>
                          <a:pt x="8875" y="3981"/>
                          <a:pt x="9099" y="4369"/>
                        </a:cubicBezTo>
                        <a:cubicBezTo>
                          <a:pt x="9122" y="4410"/>
                          <a:pt x="9137" y="4457"/>
                          <a:pt x="9171" y="4535"/>
                        </a:cubicBezTo>
                        <a:cubicBezTo>
                          <a:pt x="8910" y="4356"/>
                          <a:pt x="8650" y="4266"/>
                          <a:pt x="8377" y="4266"/>
                        </a:cubicBezTo>
                        <a:cubicBezTo>
                          <a:pt x="8333" y="4266"/>
                          <a:pt x="8289" y="4268"/>
                          <a:pt x="8244" y="4273"/>
                        </a:cubicBezTo>
                        <a:cubicBezTo>
                          <a:pt x="7992" y="4299"/>
                          <a:pt x="7741" y="4349"/>
                          <a:pt x="7494" y="4410"/>
                        </a:cubicBezTo>
                        <a:cubicBezTo>
                          <a:pt x="7161" y="4493"/>
                          <a:pt x="6824" y="4545"/>
                          <a:pt x="6482" y="4545"/>
                        </a:cubicBezTo>
                        <a:cubicBezTo>
                          <a:pt x="6431" y="4545"/>
                          <a:pt x="6379" y="4544"/>
                          <a:pt x="6328" y="4541"/>
                        </a:cubicBezTo>
                        <a:cubicBezTo>
                          <a:pt x="6212" y="4536"/>
                          <a:pt x="6095" y="4518"/>
                          <a:pt x="5981" y="4495"/>
                        </a:cubicBezTo>
                        <a:cubicBezTo>
                          <a:pt x="5833" y="4466"/>
                          <a:pt x="5709" y="4402"/>
                          <a:pt x="5625" y="4265"/>
                        </a:cubicBezTo>
                        <a:cubicBezTo>
                          <a:pt x="5574" y="4179"/>
                          <a:pt x="5495" y="4113"/>
                          <a:pt x="5427" y="4035"/>
                        </a:cubicBezTo>
                        <a:cubicBezTo>
                          <a:pt x="5434" y="4032"/>
                          <a:pt x="5444" y="4023"/>
                          <a:pt x="5454" y="4023"/>
                        </a:cubicBezTo>
                        <a:cubicBezTo>
                          <a:pt x="5454" y="4023"/>
                          <a:pt x="5454" y="4023"/>
                          <a:pt x="5455" y="4023"/>
                        </a:cubicBezTo>
                        <a:cubicBezTo>
                          <a:pt x="5641" y="4060"/>
                          <a:pt x="5826" y="4075"/>
                          <a:pt x="6010" y="4075"/>
                        </a:cubicBezTo>
                        <a:cubicBezTo>
                          <a:pt x="6395" y="4075"/>
                          <a:pt x="6775" y="4007"/>
                          <a:pt x="7156" y="3922"/>
                        </a:cubicBezTo>
                        <a:cubicBezTo>
                          <a:pt x="7432" y="3862"/>
                          <a:pt x="7714" y="3810"/>
                          <a:pt x="7995" y="3784"/>
                        </a:cubicBezTo>
                        <a:cubicBezTo>
                          <a:pt x="8039" y="3780"/>
                          <a:pt x="8082" y="3778"/>
                          <a:pt x="8124" y="3778"/>
                        </a:cubicBezTo>
                        <a:close/>
                        <a:moveTo>
                          <a:pt x="644" y="3684"/>
                        </a:moveTo>
                        <a:cubicBezTo>
                          <a:pt x="996" y="3925"/>
                          <a:pt x="1352" y="4128"/>
                          <a:pt x="1760" y="4209"/>
                        </a:cubicBezTo>
                        <a:cubicBezTo>
                          <a:pt x="2075" y="4271"/>
                          <a:pt x="2396" y="4298"/>
                          <a:pt x="2715" y="4343"/>
                        </a:cubicBezTo>
                        <a:cubicBezTo>
                          <a:pt x="2825" y="4359"/>
                          <a:pt x="2934" y="4379"/>
                          <a:pt x="3047" y="4415"/>
                        </a:cubicBezTo>
                        <a:cubicBezTo>
                          <a:pt x="2857" y="4572"/>
                          <a:pt x="2653" y="4698"/>
                          <a:pt x="2415" y="4747"/>
                        </a:cubicBezTo>
                        <a:cubicBezTo>
                          <a:pt x="2276" y="4775"/>
                          <a:pt x="2137" y="4789"/>
                          <a:pt x="1999" y="4789"/>
                        </a:cubicBezTo>
                        <a:cubicBezTo>
                          <a:pt x="1738" y="4789"/>
                          <a:pt x="1481" y="4738"/>
                          <a:pt x="1233" y="4636"/>
                        </a:cubicBezTo>
                        <a:cubicBezTo>
                          <a:pt x="951" y="4520"/>
                          <a:pt x="752" y="4307"/>
                          <a:pt x="626" y="4029"/>
                        </a:cubicBezTo>
                        <a:cubicBezTo>
                          <a:pt x="577" y="3921"/>
                          <a:pt x="556" y="3806"/>
                          <a:pt x="644" y="3684"/>
                        </a:cubicBezTo>
                        <a:close/>
                        <a:moveTo>
                          <a:pt x="8343" y="4353"/>
                        </a:moveTo>
                        <a:cubicBezTo>
                          <a:pt x="8509" y="4353"/>
                          <a:pt x="8672" y="4388"/>
                          <a:pt x="8830" y="4447"/>
                        </a:cubicBezTo>
                        <a:cubicBezTo>
                          <a:pt x="8988" y="4508"/>
                          <a:pt x="9151" y="4581"/>
                          <a:pt x="9165" y="4779"/>
                        </a:cubicBezTo>
                        <a:cubicBezTo>
                          <a:pt x="9179" y="4986"/>
                          <a:pt x="9117" y="5185"/>
                          <a:pt x="8938" y="5293"/>
                        </a:cubicBezTo>
                        <a:cubicBezTo>
                          <a:pt x="8747" y="5408"/>
                          <a:pt x="8535" y="5497"/>
                          <a:pt x="8321" y="5562"/>
                        </a:cubicBezTo>
                        <a:cubicBezTo>
                          <a:pt x="8232" y="5589"/>
                          <a:pt x="8142" y="5602"/>
                          <a:pt x="8050" y="5602"/>
                        </a:cubicBezTo>
                        <a:cubicBezTo>
                          <a:pt x="7946" y="5602"/>
                          <a:pt x="7840" y="5585"/>
                          <a:pt x="7733" y="5552"/>
                        </a:cubicBezTo>
                        <a:cubicBezTo>
                          <a:pt x="7524" y="5485"/>
                          <a:pt x="7299" y="5469"/>
                          <a:pt x="7080" y="5438"/>
                        </a:cubicBezTo>
                        <a:cubicBezTo>
                          <a:pt x="6645" y="5377"/>
                          <a:pt x="6276" y="5166"/>
                          <a:pt x="5918" y="4932"/>
                        </a:cubicBezTo>
                        <a:cubicBezTo>
                          <a:pt x="5893" y="4916"/>
                          <a:pt x="5871" y="4884"/>
                          <a:pt x="5863" y="4855"/>
                        </a:cubicBezTo>
                        <a:cubicBezTo>
                          <a:pt x="5834" y="4747"/>
                          <a:pt x="5811" y="4637"/>
                          <a:pt x="5784" y="4518"/>
                        </a:cubicBezTo>
                        <a:lnTo>
                          <a:pt x="5784" y="4518"/>
                        </a:lnTo>
                        <a:cubicBezTo>
                          <a:pt x="6036" y="4593"/>
                          <a:pt x="6285" y="4625"/>
                          <a:pt x="6533" y="4625"/>
                        </a:cubicBezTo>
                        <a:cubicBezTo>
                          <a:pt x="6832" y="4625"/>
                          <a:pt x="7129" y="4579"/>
                          <a:pt x="7427" y="4513"/>
                        </a:cubicBezTo>
                        <a:cubicBezTo>
                          <a:pt x="7663" y="4460"/>
                          <a:pt x="7902" y="4415"/>
                          <a:pt x="8140" y="4371"/>
                        </a:cubicBezTo>
                        <a:cubicBezTo>
                          <a:pt x="8208" y="4359"/>
                          <a:pt x="8276" y="4353"/>
                          <a:pt x="8343" y="4353"/>
                        </a:cubicBezTo>
                        <a:close/>
                        <a:moveTo>
                          <a:pt x="2963" y="4632"/>
                        </a:moveTo>
                        <a:cubicBezTo>
                          <a:pt x="3015" y="4875"/>
                          <a:pt x="3069" y="5133"/>
                          <a:pt x="3126" y="5408"/>
                        </a:cubicBezTo>
                        <a:cubicBezTo>
                          <a:pt x="3115" y="5412"/>
                          <a:pt x="3077" y="5423"/>
                          <a:pt x="3041" y="5439"/>
                        </a:cubicBezTo>
                        <a:cubicBezTo>
                          <a:pt x="2820" y="5536"/>
                          <a:pt x="2591" y="5621"/>
                          <a:pt x="2380" y="5736"/>
                        </a:cubicBezTo>
                        <a:cubicBezTo>
                          <a:pt x="2258" y="5801"/>
                          <a:pt x="2154" y="5907"/>
                          <a:pt x="2056" y="6008"/>
                        </a:cubicBezTo>
                        <a:cubicBezTo>
                          <a:pt x="1996" y="6074"/>
                          <a:pt x="1937" y="6108"/>
                          <a:pt x="1876" y="6108"/>
                        </a:cubicBezTo>
                        <a:cubicBezTo>
                          <a:pt x="1826" y="6108"/>
                          <a:pt x="1775" y="6085"/>
                          <a:pt x="1718" y="6037"/>
                        </a:cubicBezTo>
                        <a:cubicBezTo>
                          <a:pt x="1566" y="5912"/>
                          <a:pt x="1532" y="5711"/>
                          <a:pt x="1636" y="5512"/>
                        </a:cubicBezTo>
                        <a:cubicBezTo>
                          <a:pt x="1788" y="5225"/>
                          <a:pt x="2015" y="5015"/>
                          <a:pt x="2315" y="4889"/>
                        </a:cubicBezTo>
                        <a:cubicBezTo>
                          <a:pt x="2537" y="4794"/>
                          <a:pt x="2764" y="4711"/>
                          <a:pt x="2963" y="4632"/>
                        </a:cubicBezTo>
                        <a:close/>
                        <a:moveTo>
                          <a:pt x="4588" y="3805"/>
                        </a:moveTo>
                        <a:cubicBezTo>
                          <a:pt x="5233" y="3805"/>
                          <a:pt x="5881" y="4436"/>
                          <a:pt x="5768" y="5127"/>
                        </a:cubicBezTo>
                        <a:cubicBezTo>
                          <a:pt x="5743" y="5277"/>
                          <a:pt x="5680" y="5419"/>
                          <a:pt x="5635" y="5567"/>
                        </a:cubicBezTo>
                        <a:cubicBezTo>
                          <a:pt x="5404" y="5956"/>
                          <a:pt x="5083" y="6167"/>
                          <a:pt x="4654" y="6167"/>
                        </a:cubicBezTo>
                        <a:cubicBezTo>
                          <a:pt x="4475" y="6167"/>
                          <a:pt x="4278" y="6131"/>
                          <a:pt x="4060" y="6055"/>
                        </a:cubicBezTo>
                        <a:cubicBezTo>
                          <a:pt x="3804" y="5966"/>
                          <a:pt x="3581" y="5805"/>
                          <a:pt x="3410" y="5598"/>
                        </a:cubicBezTo>
                        <a:cubicBezTo>
                          <a:pt x="3173" y="5312"/>
                          <a:pt x="3021" y="4986"/>
                          <a:pt x="3092" y="4597"/>
                        </a:cubicBezTo>
                        <a:cubicBezTo>
                          <a:pt x="3099" y="4562"/>
                          <a:pt x="3109" y="4519"/>
                          <a:pt x="3134" y="4498"/>
                        </a:cubicBezTo>
                        <a:cubicBezTo>
                          <a:pt x="3513" y="4175"/>
                          <a:pt x="3918" y="3906"/>
                          <a:pt x="4426" y="3818"/>
                        </a:cubicBezTo>
                        <a:cubicBezTo>
                          <a:pt x="4480" y="3809"/>
                          <a:pt x="4534" y="3805"/>
                          <a:pt x="4588" y="3805"/>
                        </a:cubicBezTo>
                        <a:close/>
                        <a:moveTo>
                          <a:pt x="5873" y="4988"/>
                        </a:moveTo>
                        <a:cubicBezTo>
                          <a:pt x="5940" y="5031"/>
                          <a:pt x="5994" y="5063"/>
                          <a:pt x="6044" y="5097"/>
                        </a:cubicBezTo>
                        <a:cubicBezTo>
                          <a:pt x="6421" y="5352"/>
                          <a:pt x="6833" y="5508"/>
                          <a:pt x="7288" y="5558"/>
                        </a:cubicBezTo>
                        <a:cubicBezTo>
                          <a:pt x="7471" y="5577"/>
                          <a:pt x="7650" y="5621"/>
                          <a:pt x="7828" y="5669"/>
                        </a:cubicBezTo>
                        <a:cubicBezTo>
                          <a:pt x="7962" y="5703"/>
                          <a:pt x="8127" y="6063"/>
                          <a:pt x="8052" y="6175"/>
                        </a:cubicBezTo>
                        <a:cubicBezTo>
                          <a:pt x="8010" y="6240"/>
                          <a:pt x="7905" y="6300"/>
                          <a:pt x="7828" y="6300"/>
                        </a:cubicBezTo>
                        <a:cubicBezTo>
                          <a:pt x="7824" y="6300"/>
                          <a:pt x="7821" y="6300"/>
                          <a:pt x="7817" y="6299"/>
                        </a:cubicBezTo>
                        <a:cubicBezTo>
                          <a:pt x="7590" y="6281"/>
                          <a:pt x="7358" y="6254"/>
                          <a:pt x="7144" y="6181"/>
                        </a:cubicBezTo>
                        <a:cubicBezTo>
                          <a:pt x="6707" y="6028"/>
                          <a:pt x="6331" y="5762"/>
                          <a:pt x="5971" y="5470"/>
                        </a:cubicBezTo>
                        <a:cubicBezTo>
                          <a:pt x="5862" y="5380"/>
                          <a:pt x="5799" y="5285"/>
                          <a:pt x="5855" y="5138"/>
                        </a:cubicBezTo>
                        <a:cubicBezTo>
                          <a:pt x="5870" y="5098"/>
                          <a:pt x="5866" y="5051"/>
                          <a:pt x="5873" y="4988"/>
                        </a:cubicBezTo>
                        <a:close/>
                        <a:moveTo>
                          <a:pt x="3166" y="5484"/>
                        </a:moveTo>
                        <a:cubicBezTo>
                          <a:pt x="3200" y="5484"/>
                          <a:pt x="3226" y="5500"/>
                          <a:pt x="3253" y="5543"/>
                        </a:cubicBezTo>
                        <a:cubicBezTo>
                          <a:pt x="3298" y="5618"/>
                          <a:pt x="3360" y="5681"/>
                          <a:pt x="3424" y="5759"/>
                        </a:cubicBezTo>
                        <a:cubicBezTo>
                          <a:pt x="3021" y="5946"/>
                          <a:pt x="2766" y="6263"/>
                          <a:pt x="2582" y="6645"/>
                        </a:cubicBezTo>
                        <a:cubicBezTo>
                          <a:pt x="2436" y="6955"/>
                          <a:pt x="2288" y="7265"/>
                          <a:pt x="2136" y="7572"/>
                        </a:cubicBezTo>
                        <a:cubicBezTo>
                          <a:pt x="2050" y="7744"/>
                          <a:pt x="1927" y="7883"/>
                          <a:pt x="1740" y="7955"/>
                        </a:cubicBezTo>
                        <a:cubicBezTo>
                          <a:pt x="1713" y="7966"/>
                          <a:pt x="1690" y="7971"/>
                          <a:pt x="1669" y="7971"/>
                        </a:cubicBezTo>
                        <a:cubicBezTo>
                          <a:pt x="1622" y="7971"/>
                          <a:pt x="1591" y="7943"/>
                          <a:pt x="1570" y="7877"/>
                        </a:cubicBezTo>
                        <a:cubicBezTo>
                          <a:pt x="1498" y="7651"/>
                          <a:pt x="1499" y="7423"/>
                          <a:pt x="1543" y="7195"/>
                        </a:cubicBezTo>
                        <a:cubicBezTo>
                          <a:pt x="1601" y="6894"/>
                          <a:pt x="1764" y="6640"/>
                          <a:pt x="1899" y="6371"/>
                        </a:cubicBezTo>
                        <a:cubicBezTo>
                          <a:pt x="2155" y="5864"/>
                          <a:pt x="2608" y="5652"/>
                          <a:pt x="3109" y="5495"/>
                        </a:cubicBezTo>
                        <a:cubicBezTo>
                          <a:pt x="3130" y="5488"/>
                          <a:pt x="3149" y="5484"/>
                          <a:pt x="3166" y="5484"/>
                        </a:cubicBezTo>
                        <a:close/>
                        <a:moveTo>
                          <a:pt x="3463" y="5836"/>
                        </a:moveTo>
                        <a:cubicBezTo>
                          <a:pt x="3513" y="5836"/>
                          <a:pt x="3564" y="5857"/>
                          <a:pt x="3620" y="5907"/>
                        </a:cubicBezTo>
                        <a:cubicBezTo>
                          <a:pt x="3825" y="6086"/>
                          <a:pt x="4071" y="6191"/>
                          <a:pt x="4342" y="6246"/>
                        </a:cubicBezTo>
                        <a:cubicBezTo>
                          <a:pt x="3733" y="6452"/>
                          <a:pt x="3291" y="6866"/>
                          <a:pt x="2913" y="7356"/>
                        </a:cubicBezTo>
                        <a:cubicBezTo>
                          <a:pt x="2761" y="7556"/>
                          <a:pt x="2637" y="7775"/>
                          <a:pt x="2487" y="7975"/>
                        </a:cubicBezTo>
                        <a:cubicBezTo>
                          <a:pt x="2416" y="8071"/>
                          <a:pt x="2323" y="8156"/>
                          <a:pt x="2224" y="8222"/>
                        </a:cubicBezTo>
                        <a:cubicBezTo>
                          <a:pt x="2157" y="8267"/>
                          <a:pt x="2086" y="8288"/>
                          <a:pt x="2017" y="8288"/>
                        </a:cubicBezTo>
                        <a:cubicBezTo>
                          <a:pt x="1881" y="8288"/>
                          <a:pt x="1751" y="8205"/>
                          <a:pt x="1674" y="8058"/>
                        </a:cubicBezTo>
                        <a:cubicBezTo>
                          <a:pt x="1955" y="7999"/>
                          <a:pt x="2117" y="7804"/>
                          <a:pt x="2234" y="7562"/>
                        </a:cubicBezTo>
                        <a:cubicBezTo>
                          <a:pt x="2376" y="7263"/>
                          <a:pt x="2510" y="6963"/>
                          <a:pt x="2652" y="6664"/>
                        </a:cubicBezTo>
                        <a:cubicBezTo>
                          <a:pt x="2803" y="6349"/>
                          <a:pt x="3007" y="6079"/>
                          <a:pt x="3308" y="5891"/>
                        </a:cubicBezTo>
                        <a:cubicBezTo>
                          <a:pt x="3363" y="5857"/>
                          <a:pt x="3413" y="5836"/>
                          <a:pt x="3463" y="5836"/>
                        </a:cubicBezTo>
                        <a:close/>
                        <a:moveTo>
                          <a:pt x="5204" y="6153"/>
                        </a:moveTo>
                        <a:cubicBezTo>
                          <a:pt x="5205" y="6153"/>
                          <a:pt x="5210" y="6160"/>
                          <a:pt x="5211" y="6167"/>
                        </a:cubicBezTo>
                        <a:cubicBezTo>
                          <a:pt x="5238" y="6475"/>
                          <a:pt x="5262" y="6782"/>
                          <a:pt x="5290" y="7088"/>
                        </a:cubicBezTo>
                        <a:cubicBezTo>
                          <a:pt x="5314" y="7343"/>
                          <a:pt x="5338" y="7597"/>
                          <a:pt x="5261" y="7846"/>
                        </a:cubicBezTo>
                        <a:cubicBezTo>
                          <a:pt x="5200" y="8040"/>
                          <a:pt x="5093" y="8197"/>
                          <a:pt x="4904" y="8291"/>
                        </a:cubicBezTo>
                        <a:cubicBezTo>
                          <a:pt x="4811" y="8336"/>
                          <a:pt x="4731" y="8410"/>
                          <a:pt x="4637" y="8449"/>
                        </a:cubicBezTo>
                        <a:cubicBezTo>
                          <a:pt x="4592" y="8468"/>
                          <a:pt x="4548" y="8476"/>
                          <a:pt x="4506" y="8476"/>
                        </a:cubicBezTo>
                        <a:cubicBezTo>
                          <a:pt x="4395" y="8476"/>
                          <a:pt x="4299" y="8413"/>
                          <a:pt x="4235" y="8298"/>
                        </a:cubicBezTo>
                        <a:cubicBezTo>
                          <a:pt x="4105" y="8066"/>
                          <a:pt x="4104" y="7829"/>
                          <a:pt x="4214" y="7589"/>
                        </a:cubicBezTo>
                        <a:cubicBezTo>
                          <a:pt x="4311" y="7381"/>
                          <a:pt x="4408" y="7173"/>
                          <a:pt x="4494" y="6961"/>
                        </a:cubicBezTo>
                        <a:cubicBezTo>
                          <a:pt x="4582" y="6742"/>
                          <a:pt x="4644" y="6517"/>
                          <a:pt x="4577" y="6287"/>
                        </a:cubicBezTo>
                        <a:cubicBezTo>
                          <a:pt x="4792" y="6244"/>
                          <a:pt x="4994" y="6203"/>
                          <a:pt x="5206" y="6158"/>
                        </a:cubicBezTo>
                        <a:cubicBezTo>
                          <a:pt x="5204" y="6155"/>
                          <a:pt x="5204" y="6153"/>
                          <a:pt x="5204" y="6153"/>
                        </a:cubicBezTo>
                        <a:close/>
                        <a:moveTo>
                          <a:pt x="5734" y="5553"/>
                        </a:moveTo>
                        <a:cubicBezTo>
                          <a:pt x="5764" y="5604"/>
                          <a:pt x="5793" y="5648"/>
                          <a:pt x="5816" y="5693"/>
                        </a:cubicBezTo>
                        <a:cubicBezTo>
                          <a:pt x="6113" y="6241"/>
                          <a:pt x="6500" y="6722"/>
                          <a:pt x="6894" y="7200"/>
                        </a:cubicBezTo>
                        <a:cubicBezTo>
                          <a:pt x="7048" y="7386"/>
                          <a:pt x="7183" y="7589"/>
                          <a:pt x="7317" y="7790"/>
                        </a:cubicBezTo>
                        <a:cubicBezTo>
                          <a:pt x="7495" y="8057"/>
                          <a:pt x="7585" y="8354"/>
                          <a:pt x="7616" y="8672"/>
                        </a:cubicBezTo>
                        <a:cubicBezTo>
                          <a:pt x="7657" y="9082"/>
                          <a:pt x="7543" y="9287"/>
                          <a:pt x="7172" y="9463"/>
                        </a:cubicBezTo>
                        <a:cubicBezTo>
                          <a:pt x="7086" y="9504"/>
                          <a:pt x="6994" y="9531"/>
                          <a:pt x="6878" y="9575"/>
                        </a:cubicBezTo>
                        <a:cubicBezTo>
                          <a:pt x="7139" y="9029"/>
                          <a:pt x="7017" y="8533"/>
                          <a:pt x="6802" y="8062"/>
                        </a:cubicBezTo>
                        <a:cubicBezTo>
                          <a:pt x="6665" y="7758"/>
                          <a:pt x="6445" y="7490"/>
                          <a:pt x="6264" y="7206"/>
                        </a:cubicBezTo>
                        <a:cubicBezTo>
                          <a:pt x="6094" y="6944"/>
                          <a:pt x="5915" y="6688"/>
                          <a:pt x="5762" y="6416"/>
                        </a:cubicBezTo>
                        <a:cubicBezTo>
                          <a:pt x="5687" y="6285"/>
                          <a:pt x="5666" y="6125"/>
                          <a:pt x="5618" y="5977"/>
                        </a:cubicBezTo>
                        <a:cubicBezTo>
                          <a:pt x="5566" y="5817"/>
                          <a:pt x="5617" y="5686"/>
                          <a:pt x="5734" y="5553"/>
                        </a:cubicBezTo>
                        <a:close/>
                        <a:moveTo>
                          <a:pt x="5531" y="5853"/>
                        </a:moveTo>
                        <a:cubicBezTo>
                          <a:pt x="5541" y="5876"/>
                          <a:pt x="5551" y="5889"/>
                          <a:pt x="5551" y="5905"/>
                        </a:cubicBezTo>
                        <a:cubicBezTo>
                          <a:pt x="5621" y="6377"/>
                          <a:pt x="5830" y="6785"/>
                          <a:pt x="6122" y="7155"/>
                        </a:cubicBezTo>
                        <a:cubicBezTo>
                          <a:pt x="6261" y="7328"/>
                          <a:pt x="6393" y="7506"/>
                          <a:pt x="6517" y="7690"/>
                        </a:cubicBezTo>
                        <a:cubicBezTo>
                          <a:pt x="6771" y="8064"/>
                          <a:pt x="6902" y="8482"/>
                          <a:pt x="6932" y="8935"/>
                        </a:cubicBezTo>
                        <a:cubicBezTo>
                          <a:pt x="6943" y="9110"/>
                          <a:pt x="6914" y="9274"/>
                          <a:pt x="6838" y="9432"/>
                        </a:cubicBezTo>
                        <a:cubicBezTo>
                          <a:pt x="6788" y="9534"/>
                          <a:pt x="6720" y="9588"/>
                          <a:pt x="6604" y="9588"/>
                        </a:cubicBezTo>
                        <a:cubicBezTo>
                          <a:pt x="6597" y="9588"/>
                          <a:pt x="6589" y="9588"/>
                          <a:pt x="6582" y="9587"/>
                        </a:cubicBezTo>
                        <a:cubicBezTo>
                          <a:pt x="6204" y="9567"/>
                          <a:pt x="5904" y="9374"/>
                          <a:pt x="5608" y="9167"/>
                        </a:cubicBezTo>
                        <a:cubicBezTo>
                          <a:pt x="5333" y="8976"/>
                          <a:pt x="5161" y="8708"/>
                          <a:pt x="5053" y="8397"/>
                        </a:cubicBezTo>
                        <a:cubicBezTo>
                          <a:pt x="5042" y="8363"/>
                          <a:pt x="5058" y="8298"/>
                          <a:pt x="5086" y="8274"/>
                        </a:cubicBezTo>
                        <a:cubicBezTo>
                          <a:pt x="5288" y="8100"/>
                          <a:pt x="5380" y="7873"/>
                          <a:pt x="5385" y="7620"/>
                        </a:cubicBezTo>
                        <a:cubicBezTo>
                          <a:pt x="5388" y="7366"/>
                          <a:pt x="5352" y="7113"/>
                          <a:pt x="5329" y="6860"/>
                        </a:cubicBezTo>
                        <a:cubicBezTo>
                          <a:pt x="5310" y="6657"/>
                          <a:pt x="5284" y="6454"/>
                          <a:pt x="5264" y="6251"/>
                        </a:cubicBezTo>
                        <a:cubicBezTo>
                          <a:pt x="5253" y="6145"/>
                          <a:pt x="5283" y="6058"/>
                          <a:pt x="5382" y="5996"/>
                        </a:cubicBezTo>
                        <a:cubicBezTo>
                          <a:pt x="5437" y="5961"/>
                          <a:pt x="5479" y="5905"/>
                          <a:pt x="5531" y="5853"/>
                        </a:cubicBezTo>
                        <a:close/>
                        <a:moveTo>
                          <a:pt x="4295" y="0"/>
                        </a:moveTo>
                        <a:cubicBezTo>
                          <a:pt x="4195" y="0"/>
                          <a:pt x="4089" y="28"/>
                          <a:pt x="3978" y="83"/>
                        </a:cubicBezTo>
                        <a:cubicBezTo>
                          <a:pt x="3677" y="233"/>
                          <a:pt x="3483" y="479"/>
                          <a:pt x="3367" y="786"/>
                        </a:cubicBezTo>
                        <a:cubicBezTo>
                          <a:pt x="3300" y="962"/>
                          <a:pt x="3249" y="1147"/>
                          <a:pt x="3192" y="1329"/>
                        </a:cubicBezTo>
                        <a:cubicBezTo>
                          <a:pt x="3125" y="1315"/>
                          <a:pt x="3067" y="1307"/>
                          <a:pt x="3017" y="1307"/>
                        </a:cubicBezTo>
                        <a:cubicBezTo>
                          <a:pt x="2826" y="1307"/>
                          <a:pt x="2738" y="1415"/>
                          <a:pt x="2698" y="1682"/>
                        </a:cubicBezTo>
                        <a:cubicBezTo>
                          <a:pt x="2679" y="1807"/>
                          <a:pt x="2685" y="1940"/>
                          <a:pt x="2701" y="2067"/>
                        </a:cubicBezTo>
                        <a:cubicBezTo>
                          <a:pt x="2773" y="2656"/>
                          <a:pt x="3047" y="3154"/>
                          <a:pt x="3418" y="3604"/>
                        </a:cubicBezTo>
                        <a:cubicBezTo>
                          <a:pt x="3490" y="3692"/>
                          <a:pt x="3562" y="3780"/>
                          <a:pt x="3656" y="3894"/>
                        </a:cubicBezTo>
                        <a:cubicBezTo>
                          <a:pt x="3591" y="3878"/>
                          <a:pt x="3565" y="3873"/>
                          <a:pt x="3538" y="3865"/>
                        </a:cubicBezTo>
                        <a:cubicBezTo>
                          <a:pt x="3197" y="3765"/>
                          <a:pt x="2898" y="3578"/>
                          <a:pt x="2600" y="3392"/>
                        </a:cubicBezTo>
                        <a:cubicBezTo>
                          <a:pt x="2241" y="3168"/>
                          <a:pt x="1952" y="2865"/>
                          <a:pt x="1662" y="2563"/>
                        </a:cubicBezTo>
                        <a:cubicBezTo>
                          <a:pt x="1442" y="2336"/>
                          <a:pt x="1199" y="2139"/>
                          <a:pt x="908" y="2011"/>
                        </a:cubicBezTo>
                        <a:cubicBezTo>
                          <a:pt x="831" y="1977"/>
                          <a:pt x="756" y="1960"/>
                          <a:pt x="684" y="1960"/>
                        </a:cubicBezTo>
                        <a:cubicBezTo>
                          <a:pt x="573" y="1960"/>
                          <a:pt x="467" y="2001"/>
                          <a:pt x="371" y="2090"/>
                        </a:cubicBezTo>
                        <a:cubicBezTo>
                          <a:pt x="85" y="2351"/>
                          <a:pt x="1" y="2756"/>
                          <a:pt x="185" y="3097"/>
                        </a:cubicBezTo>
                        <a:cubicBezTo>
                          <a:pt x="273" y="3259"/>
                          <a:pt x="405" y="3399"/>
                          <a:pt x="512" y="3553"/>
                        </a:cubicBezTo>
                        <a:cubicBezTo>
                          <a:pt x="534" y="3584"/>
                          <a:pt x="558" y="3641"/>
                          <a:pt x="544" y="3666"/>
                        </a:cubicBezTo>
                        <a:cubicBezTo>
                          <a:pt x="461" y="3828"/>
                          <a:pt x="496" y="3978"/>
                          <a:pt x="572" y="4123"/>
                        </a:cubicBezTo>
                        <a:cubicBezTo>
                          <a:pt x="738" y="4440"/>
                          <a:pt x="985" y="4676"/>
                          <a:pt x="1334" y="4769"/>
                        </a:cubicBezTo>
                        <a:cubicBezTo>
                          <a:pt x="1591" y="4838"/>
                          <a:pt x="1856" y="4867"/>
                          <a:pt x="2112" y="4912"/>
                        </a:cubicBezTo>
                        <a:cubicBezTo>
                          <a:pt x="2087" y="4931"/>
                          <a:pt x="2049" y="4959"/>
                          <a:pt x="2009" y="4984"/>
                        </a:cubicBezTo>
                        <a:cubicBezTo>
                          <a:pt x="1814" y="5109"/>
                          <a:pt x="1670" y="5283"/>
                          <a:pt x="1564" y="5485"/>
                        </a:cubicBezTo>
                        <a:cubicBezTo>
                          <a:pt x="1402" y="5791"/>
                          <a:pt x="1523" y="6084"/>
                          <a:pt x="1850" y="6194"/>
                        </a:cubicBezTo>
                        <a:cubicBezTo>
                          <a:pt x="1864" y="6199"/>
                          <a:pt x="1876" y="6212"/>
                          <a:pt x="1896" y="6224"/>
                        </a:cubicBezTo>
                        <a:cubicBezTo>
                          <a:pt x="1873" y="6264"/>
                          <a:pt x="1853" y="6299"/>
                          <a:pt x="1830" y="6334"/>
                        </a:cubicBezTo>
                        <a:cubicBezTo>
                          <a:pt x="1666" y="6602"/>
                          <a:pt x="1514" y="6878"/>
                          <a:pt x="1459" y="7193"/>
                        </a:cubicBezTo>
                        <a:cubicBezTo>
                          <a:pt x="1404" y="7504"/>
                          <a:pt x="1410" y="7810"/>
                          <a:pt x="1578" y="8093"/>
                        </a:cubicBezTo>
                        <a:cubicBezTo>
                          <a:pt x="1689" y="8280"/>
                          <a:pt x="1850" y="8380"/>
                          <a:pt x="2019" y="8380"/>
                        </a:cubicBezTo>
                        <a:cubicBezTo>
                          <a:pt x="2136" y="8380"/>
                          <a:pt x="2258" y="8332"/>
                          <a:pt x="2369" y="8231"/>
                        </a:cubicBezTo>
                        <a:cubicBezTo>
                          <a:pt x="2515" y="8098"/>
                          <a:pt x="2644" y="7937"/>
                          <a:pt x="2749" y="7768"/>
                        </a:cubicBezTo>
                        <a:cubicBezTo>
                          <a:pt x="3056" y="7274"/>
                          <a:pt x="3424" y="6840"/>
                          <a:pt x="3931" y="6545"/>
                        </a:cubicBezTo>
                        <a:cubicBezTo>
                          <a:pt x="4106" y="6445"/>
                          <a:pt x="4302" y="6382"/>
                          <a:pt x="4498" y="6296"/>
                        </a:cubicBezTo>
                        <a:lnTo>
                          <a:pt x="4498" y="6296"/>
                        </a:lnTo>
                        <a:cubicBezTo>
                          <a:pt x="4560" y="6480"/>
                          <a:pt x="4532" y="6631"/>
                          <a:pt x="4479" y="6769"/>
                        </a:cubicBezTo>
                        <a:cubicBezTo>
                          <a:pt x="4381" y="7023"/>
                          <a:pt x="4270" y="7270"/>
                          <a:pt x="4156" y="7516"/>
                        </a:cubicBezTo>
                        <a:cubicBezTo>
                          <a:pt x="4049" y="7751"/>
                          <a:pt x="4008" y="7984"/>
                          <a:pt x="4108" y="8232"/>
                        </a:cubicBezTo>
                        <a:cubicBezTo>
                          <a:pt x="4199" y="8454"/>
                          <a:pt x="4340" y="8568"/>
                          <a:pt x="4512" y="8568"/>
                        </a:cubicBezTo>
                        <a:cubicBezTo>
                          <a:pt x="4609" y="8568"/>
                          <a:pt x="4717" y="8532"/>
                          <a:pt x="4831" y="8458"/>
                        </a:cubicBezTo>
                        <a:cubicBezTo>
                          <a:pt x="4867" y="8435"/>
                          <a:pt x="4906" y="8414"/>
                          <a:pt x="4958" y="8383"/>
                        </a:cubicBezTo>
                        <a:cubicBezTo>
                          <a:pt x="5129" y="8971"/>
                          <a:pt x="5552" y="9297"/>
                          <a:pt x="6057" y="9543"/>
                        </a:cubicBezTo>
                        <a:cubicBezTo>
                          <a:pt x="6256" y="9640"/>
                          <a:pt x="6453" y="9688"/>
                          <a:pt x="6647" y="9688"/>
                        </a:cubicBezTo>
                        <a:cubicBezTo>
                          <a:pt x="6897" y="9688"/>
                          <a:pt x="7142" y="9609"/>
                          <a:pt x="7381" y="9458"/>
                        </a:cubicBezTo>
                        <a:cubicBezTo>
                          <a:pt x="7612" y="9314"/>
                          <a:pt x="7720" y="9105"/>
                          <a:pt x="7716" y="8837"/>
                        </a:cubicBezTo>
                        <a:cubicBezTo>
                          <a:pt x="7711" y="8520"/>
                          <a:pt x="7665" y="8203"/>
                          <a:pt x="7496" y="7933"/>
                        </a:cubicBezTo>
                        <a:cubicBezTo>
                          <a:pt x="7289" y="7599"/>
                          <a:pt x="7067" y="7271"/>
                          <a:pt x="6819" y="6969"/>
                        </a:cubicBezTo>
                        <a:cubicBezTo>
                          <a:pt x="6469" y="6540"/>
                          <a:pt x="6145" y="6096"/>
                          <a:pt x="5873" y="5614"/>
                        </a:cubicBezTo>
                        <a:cubicBezTo>
                          <a:pt x="5844" y="5562"/>
                          <a:pt x="5821" y="5506"/>
                          <a:pt x="5783" y="5428"/>
                        </a:cubicBezTo>
                        <a:lnTo>
                          <a:pt x="5783" y="5428"/>
                        </a:lnTo>
                        <a:cubicBezTo>
                          <a:pt x="5822" y="5449"/>
                          <a:pt x="5835" y="5454"/>
                          <a:pt x="5842" y="5463"/>
                        </a:cubicBezTo>
                        <a:cubicBezTo>
                          <a:pt x="6162" y="5778"/>
                          <a:pt x="6538" y="6010"/>
                          <a:pt x="6940" y="6202"/>
                        </a:cubicBezTo>
                        <a:cubicBezTo>
                          <a:pt x="7185" y="6319"/>
                          <a:pt x="7443" y="6404"/>
                          <a:pt x="7717" y="6404"/>
                        </a:cubicBezTo>
                        <a:cubicBezTo>
                          <a:pt x="7761" y="6404"/>
                          <a:pt x="7805" y="6402"/>
                          <a:pt x="7849" y="6398"/>
                        </a:cubicBezTo>
                        <a:cubicBezTo>
                          <a:pt x="8120" y="6369"/>
                          <a:pt x="8226" y="6184"/>
                          <a:pt x="8123" y="5933"/>
                        </a:cubicBezTo>
                        <a:cubicBezTo>
                          <a:pt x="8092" y="5856"/>
                          <a:pt x="8053" y="5784"/>
                          <a:pt x="8009" y="5692"/>
                        </a:cubicBezTo>
                        <a:cubicBezTo>
                          <a:pt x="8305" y="5683"/>
                          <a:pt x="8568" y="5613"/>
                          <a:pt x="8820" y="5485"/>
                        </a:cubicBezTo>
                        <a:cubicBezTo>
                          <a:pt x="9243" y="5264"/>
                          <a:pt x="9410" y="4761"/>
                          <a:pt x="9182" y="4340"/>
                        </a:cubicBezTo>
                        <a:cubicBezTo>
                          <a:pt x="8947" y="3910"/>
                          <a:pt x="8586" y="3696"/>
                          <a:pt x="8122" y="3696"/>
                        </a:cubicBezTo>
                        <a:cubicBezTo>
                          <a:pt x="8074" y="3696"/>
                          <a:pt x="8024" y="3698"/>
                          <a:pt x="7973" y="3703"/>
                        </a:cubicBezTo>
                        <a:cubicBezTo>
                          <a:pt x="7705" y="3727"/>
                          <a:pt x="7434" y="3775"/>
                          <a:pt x="7170" y="3836"/>
                        </a:cubicBezTo>
                        <a:cubicBezTo>
                          <a:pt x="6785" y="3923"/>
                          <a:pt x="6399" y="3993"/>
                          <a:pt x="6011" y="3993"/>
                        </a:cubicBezTo>
                        <a:cubicBezTo>
                          <a:pt x="5810" y="3993"/>
                          <a:pt x="5609" y="3974"/>
                          <a:pt x="5406" y="3930"/>
                        </a:cubicBezTo>
                        <a:cubicBezTo>
                          <a:pt x="5347" y="3916"/>
                          <a:pt x="5284" y="3877"/>
                          <a:pt x="5246" y="3832"/>
                        </a:cubicBezTo>
                        <a:cubicBezTo>
                          <a:pt x="4944" y="3483"/>
                          <a:pt x="4883" y="3059"/>
                          <a:pt x="4895" y="2620"/>
                        </a:cubicBezTo>
                        <a:cubicBezTo>
                          <a:pt x="4906" y="2181"/>
                          <a:pt x="4931" y="1744"/>
                          <a:pt x="4948" y="1305"/>
                        </a:cubicBezTo>
                        <a:cubicBezTo>
                          <a:pt x="4960" y="972"/>
                          <a:pt x="4957" y="644"/>
                          <a:pt x="4792" y="339"/>
                        </a:cubicBezTo>
                        <a:cubicBezTo>
                          <a:pt x="4671" y="116"/>
                          <a:pt x="4498" y="0"/>
                          <a:pt x="429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1411" name="Google Shape;11411;p59"/>
              <p:cNvGrpSpPr/>
              <p:nvPr/>
            </p:nvGrpSpPr>
            <p:grpSpPr>
              <a:xfrm>
                <a:off x="887987" y="566731"/>
                <a:ext cx="1253276" cy="4010038"/>
                <a:chOff x="957620" y="539509"/>
                <a:chExt cx="1253276" cy="4010038"/>
              </a:xfrm>
            </p:grpSpPr>
            <p:grpSp>
              <p:nvGrpSpPr>
                <p:cNvPr id="11412" name="Google Shape;11412;p59"/>
                <p:cNvGrpSpPr/>
                <p:nvPr/>
              </p:nvGrpSpPr>
              <p:grpSpPr>
                <a:xfrm rot="10800000">
                  <a:off x="1080777" y="539509"/>
                  <a:ext cx="1127468" cy="1166077"/>
                  <a:chOff x="1978729" y="3977410"/>
                  <a:chExt cx="1127468" cy="1166077"/>
                </a:xfrm>
              </p:grpSpPr>
              <p:sp>
                <p:nvSpPr>
                  <p:cNvPr id="11413" name="Google Shape;11413;p59"/>
                  <p:cNvSpPr/>
                  <p:nvPr/>
                </p:nvSpPr>
                <p:spPr>
                  <a:xfrm>
                    <a:off x="2499265" y="4863007"/>
                    <a:ext cx="242271" cy="102582"/>
                  </a:xfrm>
                  <a:custGeom>
                    <a:avLst/>
                    <a:gdLst/>
                    <a:ahLst/>
                    <a:cxnLst/>
                    <a:rect l="l" t="t" r="r" b="b"/>
                    <a:pathLst>
                      <a:path w="2579" h="1092" extrusionOk="0">
                        <a:moveTo>
                          <a:pt x="401" y="0"/>
                        </a:moveTo>
                        <a:cubicBezTo>
                          <a:pt x="306" y="0"/>
                          <a:pt x="211" y="30"/>
                          <a:pt x="128" y="91"/>
                        </a:cubicBezTo>
                        <a:cubicBezTo>
                          <a:pt x="19" y="170"/>
                          <a:pt x="1" y="356"/>
                          <a:pt x="93" y="454"/>
                        </a:cubicBezTo>
                        <a:cubicBezTo>
                          <a:pt x="117" y="481"/>
                          <a:pt x="145" y="494"/>
                          <a:pt x="170" y="494"/>
                        </a:cubicBezTo>
                        <a:cubicBezTo>
                          <a:pt x="198" y="494"/>
                          <a:pt x="223" y="478"/>
                          <a:pt x="239" y="448"/>
                        </a:cubicBezTo>
                        <a:cubicBezTo>
                          <a:pt x="268" y="392"/>
                          <a:pt x="242" y="348"/>
                          <a:pt x="182" y="322"/>
                        </a:cubicBezTo>
                        <a:cubicBezTo>
                          <a:pt x="146" y="305"/>
                          <a:pt x="99" y="270"/>
                          <a:pt x="97" y="239"/>
                        </a:cubicBezTo>
                        <a:cubicBezTo>
                          <a:pt x="93" y="207"/>
                          <a:pt x="133" y="167"/>
                          <a:pt x="160" y="135"/>
                        </a:cubicBezTo>
                        <a:cubicBezTo>
                          <a:pt x="172" y="119"/>
                          <a:pt x="198" y="115"/>
                          <a:pt x="221" y="110"/>
                        </a:cubicBezTo>
                        <a:cubicBezTo>
                          <a:pt x="252" y="103"/>
                          <a:pt x="281" y="100"/>
                          <a:pt x="310" y="100"/>
                        </a:cubicBezTo>
                        <a:cubicBezTo>
                          <a:pt x="439" y="100"/>
                          <a:pt x="545" y="164"/>
                          <a:pt x="645" y="253"/>
                        </a:cubicBezTo>
                        <a:cubicBezTo>
                          <a:pt x="821" y="409"/>
                          <a:pt x="991" y="573"/>
                          <a:pt x="1179" y="712"/>
                        </a:cubicBezTo>
                        <a:cubicBezTo>
                          <a:pt x="1483" y="937"/>
                          <a:pt x="1815" y="1091"/>
                          <a:pt x="2188" y="1091"/>
                        </a:cubicBezTo>
                        <a:cubicBezTo>
                          <a:pt x="2218" y="1091"/>
                          <a:pt x="2247" y="1090"/>
                          <a:pt x="2277" y="1088"/>
                        </a:cubicBezTo>
                        <a:cubicBezTo>
                          <a:pt x="2324" y="1088"/>
                          <a:pt x="2368" y="1090"/>
                          <a:pt x="2411" y="1090"/>
                        </a:cubicBezTo>
                        <a:cubicBezTo>
                          <a:pt x="2445" y="1090"/>
                          <a:pt x="2479" y="1089"/>
                          <a:pt x="2512" y="1085"/>
                        </a:cubicBezTo>
                        <a:cubicBezTo>
                          <a:pt x="2535" y="1083"/>
                          <a:pt x="2557" y="1053"/>
                          <a:pt x="2579" y="1037"/>
                        </a:cubicBezTo>
                        <a:cubicBezTo>
                          <a:pt x="2559" y="1019"/>
                          <a:pt x="2541" y="991"/>
                          <a:pt x="2518" y="990"/>
                        </a:cubicBezTo>
                        <a:cubicBezTo>
                          <a:pt x="2429" y="984"/>
                          <a:pt x="2339" y="982"/>
                          <a:pt x="2250" y="982"/>
                        </a:cubicBezTo>
                        <a:cubicBezTo>
                          <a:pt x="2233" y="982"/>
                          <a:pt x="2216" y="982"/>
                          <a:pt x="2200" y="982"/>
                        </a:cubicBezTo>
                        <a:cubicBezTo>
                          <a:pt x="2197" y="982"/>
                          <a:pt x="2195" y="982"/>
                          <a:pt x="2192" y="982"/>
                        </a:cubicBezTo>
                        <a:cubicBezTo>
                          <a:pt x="2000" y="982"/>
                          <a:pt x="1819" y="944"/>
                          <a:pt x="1646" y="861"/>
                        </a:cubicBezTo>
                        <a:cubicBezTo>
                          <a:pt x="1384" y="734"/>
                          <a:pt x="1158" y="559"/>
                          <a:pt x="956" y="352"/>
                        </a:cubicBezTo>
                        <a:cubicBezTo>
                          <a:pt x="888" y="280"/>
                          <a:pt x="821" y="207"/>
                          <a:pt x="747" y="141"/>
                        </a:cubicBezTo>
                        <a:cubicBezTo>
                          <a:pt x="642" y="47"/>
                          <a:pt x="521"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4" name="Google Shape;11414;p59"/>
                  <p:cNvSpPr/>
                  <p:nvPr/>
                </p:nvSpPr>
                <p:spPr>
                  <a:xfrm>
                    <a:off x="2523408" y="4814720"/>
                    <a:ext cx="144198" cy="130295"/>
                  </a:xfrm>
                  <a:custGeom>
                    <a:avLst/>
                    <a:gdLst/>
                    <a:ahLst/>
                    <a:cxnLst/>
                    <a:rect l="l" t="t" r="r" b="b"/>
                    <a:pathLst>
                      <a:path w="1535" h="1387" extrusionOk="0">
                        <a:moveTo>
                          <a:pt x="244" y="0"/>
                        </a:moveTo>
                        <a:cubicBezTo>
                          <a:pt x="184" y="0"/>
                          <a:pt x="125" y="16"/>
                          <a:pt x="69" y="47"/>
                        </a:cubicBezTo>
                        <a:cubicBezTo>
                          <a:pt x="23" y="70"/>
                          <a:pt x="1" y="113"/>
                          <a:pt x="17" y="164"/>
                        </a:cubicBezTo>
                        <a:cubicBezTo>
                          <a:pt x="34" y="218"/>
                          <a:pt x="74" y="244"/>
                          <a:pt x="130" y="245"/>
                        </a:cubicBezTo>
                        <a:cubicBezTo>
                          <a:pt x="131" y="245"/>
                          <a:pt x="132" y="245"/>
                          <a:pt x="133" y="245"/>
                        </a:cubicBezTo>
                        <a:cubicBezTo>
                          <a:pt x="185" y="245"/>
                          <a:pt x="209" y="219"/>
                          <a:pt x="214" y="164"/>
                        </a:cubicBezTo>
                        <a:cubicBezTo>
                          <a:pt x="218" y="124"/>
                          <a:pt x="247" y="109"/>
                          <a:pt x="282" y="109"/>
                        </a:cubicBezTo>
                        <a:cubicBezTo>
                          <a:pt x="289" y="109"/>
                          <a:pt x="296" y="110"/>
                          <a:pt x="302" y="111"/>
                        </a:cubicBezTo>
                        <a:cubicBezTo>
                          <a:pt x="466" y="132"/>
                          <a:pt x="589" y="221"/>
                          <a:pt x="676" y="354"/>
                        </a:cubicBezTo>
                        <a:cubicBezTo>
                          <a:pt x="824" y="580"/>
                          <a:pt x="969" y="807"/>
                          <a:pt x="1110" y="1036"/>
                        </a:cubicBezTo>
                        <a:cubicBezTo>
                          <a:pt x="1211" y="1200"/>
                          <a:pt x="1324" y="1348"/>
                          <a:pt x="1535" y="1386"/>
                        </a:cubicBezTo>
                        <a:cubicBezTo>
                          <a:pt x="1529" y="1377"/>
                          <a:pt x="1525" y="1371"/>
                          <a:pt x="1521" y="1365"/>
                        </a:cubicBezTo>
                        <a:cubicBezTo>
                          <a:pt x="1315" y="1179"/>
                          <a:pt x="1164" y="949"/>
                          <a:pt x="1024" y="712"/>
                        </a:cubicBezTo>
                        <a:cubicBezTo>
                          <a:pt x="966" y="611"/>
                          <a:pt x="910" y="504"/>
                          <a:pt x="847" y="404"/>
                        </a:cubicBezTo>
                        <a:cubicBezTo>
                          <a:pt x="725" y="211"/>
                          <a:pt x="559" y="72"/>
                          <a:pt x="335" y="13"/>
                        </a:cubicBezTo>
                        <a:cubicBezTo>
                          <a:pt x="305" y="4"/>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5" name="Google Shape;11415;p59"/>
                  <p:cNvSpPr/>
                  <p:nvPr/>
                </p:nvSpPr>
                <p:spPr>
                  <a:xfrm>
                    <a:off x="2384279" y="4832945"/>
                    <a:ext cx="148143" cy="55988"/>
                  </a:xfrm>
                  <a:custGeom>
                    <a:avLst/>
                    <a:gdLst/>
                    <a:ahLst/>
                    <a:cxnLst/>
                    <a:rect l="l" t="t" r="r" b="b"/>
                    <a:pathLst>
                      <a:path w="1577" h="596" extrusionOk="0">
                        <a:moveTo>
                          <a:pt x="703" y="1"/>
                        </a:moveTo>
                        <a:cubicBezTo>
                          <a:pt x="610" y="1"/>
                          <a:pt x="516" y="12"/>
                          <a:pt x="425" y="24"/>
                        </a:cubicBezTo>
                        <a:cubicBezTo>
                          <a:pt x="292" y="42"/>
                          <a:pt x="181" y="117"/>
                          <a:pt x="99" y="226"/>
                        </a:cubicBezTo>
                        <a:cubicBezTo>
                          <a:pt x="32" y="312"/>
                          <a:pt x="1" y="408"/>
                          <a:pt x="43" y="517"/>
                        </a:cubicBezTo>
                        <a:cubicBezTo>
                          <a:pt x="62" y="567"/>
                          <a:pt x="98" y="596"/>
                          <a:pt x="133" y="596"/>
                        </a:cubicBezTo>
                        <a:cubicBezTo>
                          <a:pt x="142" y="596"/>
                          <a:pt x="152" y="594"/>
                          <a:pt x="161" y="589"/>
                        </a:cubicBezTo>
                        <a:cubicBezTo>
                          <a:pt x="202" y="568"/>
                          <a:pt x="211" y="506"/>
                          <a:pt x="182" y="450"/>
                        </a:cubicBezTo>
                        <a:cubicBezTo>
                          <a:pt x="132" y="352"/>
                          <a:pt x="146" y="271"/>
                          <a:pt x="238" y="209"/>
                        </a:cubicBezTo>
                        <a:cubicBezTo>
                          <a:pt x="295" y="171"/>
                          <a:pt x="361" y="143"/>
                          <a:pt x="426" y="124"/>
                        </a:cubicBezTo>
                        <a:cubicBezTo>
                          <a:pt x="526" y="98"/>
                          <a:pt x="625" y="86"/>
                          <a:pt x="725" y="86"/>
                        </a:cubicBezTo>
                        <a:cubicBezTo>
                          <a:pt x="845" y="86"/>
                          <a:pt x="966" y="103"/>
                          <a:pt x="1086" y="132"/>
                        </a:cubicBezTo>
                        <a:cubicBezTo>
                          <a:pt x="1205" y="159"/>
                          <a:pt x="1324" y="191"/>
                          <a:pt x="1411" y="283"/>
                        </a:cubicBezTo>
                        <a:cubicBezTo>
                          <a:pt x="1428" y="302"/>
                          <a:pt x="1443" y="311"/>
                          <a:pt x="1460" y="311"/>
                        </a:cubicBezTo>
                        <a:cubicBezTo>
                          <a:pt x="1470" y="311"/>
                          <a:pt x="1480" y="308"/>
                          <a:pt x="1492" y="303"/>
                        </a:cubicBezTo>
                        <a:cubicBezTo>
                          <a:pt x="1515" y="294"/>
                          <a:pt x="1540" y="289"/>
                          <a:pt x="1563" y="282"/>
                        </a:cubicBezTo>
                        <a:cubicBezTo>
                          <a:pt x="1567" y="274"/>
                          <a:pt x="1571" y="267"/>
                          <a:pt x="1577" y="259"/>
                        </a:cubicBezTo>
                        <a:cubicBezTo>
                          <a:pt x="1505" y="218"/>
                          <a:pt x="1437" y="165"/>
                          <a:pt x="1361" y="141"/>
                        </a:cubicBezTo>
                        <a:cubicBezTo>
                          <a:pt x="1189" y="88"/>
                          <a:pt x="1014" y="34"/>
                          <a:pt x="837" y="10"/>
                        </a:cubicBezTo>
                        <a:cubicBezTo>
                          <a:pt x="793" y="3"/>
                          <a:pt x="748"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6" name="Google Shape;11416;p59"/>
                  <p:cNvSpPr/>
                  <p:nvPr/>
                </p:nvSpPr>
                <p:spPr>
                  <a:xfrm>
                    <a:off x="2382964" y="4793395"/>
                    <a:ext cx="116110" cy="43306"/>
                  </a:xfrm>
                  <a:custGeom>
                    <a:avLst/>
                    <a:gdLst/>
                    <a:ahLst/>
                    <a:cxnLst/>
                    <a:rect l="l" t="t" r="r" b="b"/>
                    <a:pathLst>
                      <a:path w="1236" h="461" extrusionOk="0">
                        <a:moveTo>
                          <a:pt x="459" y="0"/>
                        </a:moveTo>
                        <a:cubicBezTo>
                          <a:pt x="359" y="0"/>
                          <a:pt x="257" y="19"/>
                          <a:pt x="162" y="47"/>
                        </a:cubicBezTo>
                        <a:cubicBezTo>
                          <a:pt x="61" y="77"/>
                          <a:pt x="0" y="182"/>
                          <a:pt x="20" y="265"/>
                        </a:cubicBezTo>
                        <a:cubicBezTo>
                          <a:pt x="26" y="297"/>
                          <a:pt x="61" y="327"/>
                          <a:pt x="91" y="348"/>
                        </a:cubicBezTo>
                        <a:cubicBezTo>
                          <a:pt x="93" y="349"/>
                          <a:pt x="96" y="350"/>
                          <a:pt x="99" y="350"/>
                        </a:cubicBezTo>
                        <a:cubicBezTo>
                          <a:pt x="117" y="350"/>
                          <a:pt x="150" y="335"/>
                          <a:pt x="152" y="327"/>
                        </a:cubicBezTo>
                        <a:cubicBezTo>
                          <a:pt x="155" y="295"/>
                          <a:pt x="154" y="256"/>
                          <a:pt x="139" y="228"/>
                        </a:cubicBezTo>
                        <a:cubicBezTo>
                          <a:pt x="103" y="165"/>
                          <a:pt x="109" y="124"/>
                          <a:pt x="176" y="91"/>
                        </a:cubicBezTo>
                        <a:cubicBezTo>
                          <a:pt x="212" y="74"/>
                          <a:pt x="252" y="57"/>
                          <a:pt x="290" y="57"/>
                        </a:cubicBezTo>
                        <a:cubicBezTo>
                          <a:pt x="292" y="57"/>
                          <a:pt x="294" y="57"/>
                          <a:pt x="297" y="57"/>
                        </a:cubicBezTo>
                        <a:cubicBezTo>
                          <a:pt x="424" y="63"/>
                          <a:pt x="553" y="65"/>
                          <a:pt x="677" y="94"/>
                        </a:cubicBezTo>
                        <a:cubicBezTo>
                          <a:pt x="829" y="129"/>
                          <a:pt x="979" y="191"/>
                          <a:pt x="1043" y="344"/>
                        </a:cubicBezTo>
                        <a:cubicBezTo>
                          <a:pt x="1085" y="441"/>
                          <a:pt x="1155" y="446"/>
                          <a:pt x="1236" y="461"/>
                        </a:cubicBezTo>
                        <a:cubicBezTo>
                          <a:pt x="1233" y="447"/>
                          <a:pt x="1233" y="441"/>
                          <a:pt x="1227" y="435"/>
                        </a:cubicBezTo>
                        <a:cubicBezTo>
                          <a:pt x="1218" y="418"/>
                          <a:pt x="1208" y="401"/>
                          <a:pt x="1196" y="384"/>
                        </a:cubicBezTo>
                        <a:cubicBezTo>
                          <a:pt x="1025" y="137"/>
                          <a:pt x="784" y="10"/>
                          <a:pt x="488" y="1"/>
                        </a:cubicBezTo>
                        <a:cubicBezTo>
                          <a:pt x="478" y="1"/>
                          <a:pt x="468"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7" name="Google Shape;11417;p59"/>
                  <p:cNvSpPr/>
                  <p:nvPr/>
                </p:nvSpPr>
                <p:spPr>
                  <a:xfrm>
                    <a:off x="2292216" y="4819887"/>
                    <a:ext cx="100798" cy="38328"/>
                  </a:xfrm>
                  <a:custGeom>
                    <a:avLst/>
                    <a:gdLst/>
                    <a:ahLst/>
                    <a:cxnLst/>
                    <a:rect l="l" t="t" r="r" b="b"/>
                    <a:pathLst>
                      <a:path w="1073" h="408" extrusionOk="0">
                        <a:moveTo>
                          <a:pt x="433" y="1"/>
                        </a:moveTo>
                        <a:cubicBezTo>
                          <a:pt x="371" y="1"/>
                          <a:pt x="310" y="8"/>
                          <a:pt x="252" y="25"/>
                        </a:cubicBezTo>
                        <a:cubicBezTo>
                          <a:pt x="154" y="52"/>
                          <a:pt x="62" y="96"/>
                          <a:pt x="21" y="194"/>
                        </a:cubicBezTo>
                        <a:cubicBezTo>
                          <a:pt x="0" y="243"/>
                          <a:pt x="3" y="308"/>
                          <a:pt x="10" y="363"/>
                        </a:cubicBezTo>
                        <a:cubicBezTo>
                          <a:pt x="11" y="381"/>
                          <a:pt x="56" y="407"/>
                          <a:pt x="82" y="408"/>
                        </a:cubicBezTo>
                        <a:cubicBezTo>
                          <a:pt x="83" y="408"/>
                          <a:pt x="83" y="408"/>
                          <a:pt x="84" y="408"/>
                        </a:cubicBezTo>
                        <a:cubicBezTo>
                          <a:pt x="105" y="408"/>
                          <a:pt x="138" y="376"/>
                          <a:pt x="140" y="356"/>
                        </a:cubicBezTo>
                        <a:cubicBezTo>
                          <a:pt x="143" y="334"/>
                          <a:pt x="121" y="304"/>
                          <a:pt x="106" y="279"/>
                        </a:cubicBezTo>
                        <a:cubicBezTo>
                          <a:pt x="98" y="267"/>
                          <a:pt x="82" y="262"/>
                          <a:pt x="65" y="252"/>
                        </a:cubicBezTo>
                        <a:cubicBezTo>
                          <a:pt x="145" y="137"/>
                          <a:pt x="276" y="81"/>
                          <a:pt x="427" y="81"/>
                        </a:cubicBezTo>
                        <a:cubicBezTo>
                          <a:pt x="617" y="81"/>
                          <a:pt x="840" y="170"/>
                          <a:pt x="1029" y="342"/>
                        </a:cubicBezTo>
                        <a:cubicBezTo>
                          <a:pt x="1045" y="324"/>
                          <a:pt x="1059" y="306"/>
                          <a:pt x="1072" y="289"/>
                        </a:cubicBezTo>
                        <a:cubicBezTo>
                          <a:pt x="904" y="106"/>
                          <a:pt x="661" y="1"/>
                          <a:pt x="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8" name="Google Shape;11418;p59"/>
                  <p:cNvSpPr/>
                  <p:nvPr/>
                </p:nvSpPr>
                <p:spPr>
                  <a:xfrm>
                    <a:off x="2436793" y="4846379"/>
                    <a:ext cx="27524" cy="40112"/>
                  </a:xfrm>
                  <a:custGeom>
                    <a:avLst/>
                    <a:gdLst/>
                    <a:ahLst/>
                    <a:cxnLst/>
                    <a:rect l="l" t="t" r="r" b="b"/>
                    <a:pathLst>
                      <a:path w="293" h="427" extrusionOk="0">
                        <a:moveTo>
                          <a:pt x="222" y="0"/>
                        </a:moveTo>
                        <a:cubicBezTo>
                          <a:pt x="150" y="0"/>
                          <a:pt x="100" y="40"/>
                          <a:pt x="50" y="126"/>
                        </a:cubicBezTo>
                        <a:cubicBezTo>
                          <a:pt x="0" y="209"/>
                          <a:pt x="6" y="331"/>
                          <a:pt x="61" y="391"/>
                        </a:cubicBezTo>
                        <a:cubicBezTo>
                          <a:pt x="73" y="403"/>
                          <a:pt x="87" y="415"/>
                          <a:pt x="103" y="420"/>
                        </a:cubicBezTo>
                        <a:cubicBezTo>
                          <a:pt x="116" y="425"/>
                          <a:pt x="128" y="427"/>
                          <a:pt x="140" y="427"/>
                        </a:cubicBezTo>
                        <a:cubicBezTo>
                          <a:pt x="171" y="427"/>
                          <a:pt x="197" y="410"/>
                          <a:pt x="211" y="374"/>
                        </a:cubicBezTo>
                        <a:cubicBezTo>
                          <a:pt x="232" y="322"/>
                          <a:pt x="205" y="305"/>
                          <a:pt x="155" y="296"/>
                        </a:cubicBezTo>
                        <a:cubicBezTo>
                          <a:pt x="139" y="294"/>
                          <a:pt x="113" y="255"/>
                          <a:pt x="117" y="241"/>
                        </a:cubicBezTo>
                        <a:cubicBezTo>
                          <a:pt x="133" y="191"/>
                          <a:pt x="154" y="140"/>
                          <a:pt x="185" y="99"/>
                        </a:cubicBezTo>
                        <a:cubicBezTo>
                          <a:pt x="212" y="64"/>
                          <a:pt x="256" y="41"/>
                          <a:pt x="293" y="10"/>
                        </a:cubicBezTo>
                        <a:cubicBezTo>
                          <a:pt x="267" y="4"/>
                          <a:pt x="244"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419" name="Google Shape;11419;p59"/>
                  <p:cNvGrpSpPr/>
                  <p:nvPr/>
                </p:nvGrpSpPr>
                <p:grpSpPr>
                  <a:xfrm>
                    <a:off x="2196676" y="4986260"/>
                    <a:ext cx="407045" cy="74589"/>
                    <a:chOff x="2196676" y="4986260"/>
                    <a:chExt cx="407045" cy="74589"/>
                  </a:xfrm>
                </p:grpSpPr>
                <p:sp>
                  <p:nvSpPr>
                    <p:cNvPr id="11420" name="Google Shape;11420;p59"/>
                    <p:cNvSpPr/>
                    <p:nvPr/>
                  </p:nvSpPr>
                  <p:spPr>
                    <a:xfrm>
                      <a:off x="2319177" y="4986260"/>
                      <a:ext cx="284544" cy="70831"/>
                    </a:xfrm>
                    <a:custGeom>
                      <a:avLst/>
                      <a:gdLst/>
                      <a:ahLst/>
                      <a:cxnLst/>
                      <a:rect l="l" t="t" r="r" b="b"/>
                      <a:pathLst>
                        <a:path w="3029" h="754" extrusionOk="0">
                          <a:moveTo>
                            <a:pt x="2410" y="0"/>
                          </a:moveTo>
                          <a:cubicBezTo>
                            <a:pt x="1837" y="0"/>
                            <a:pt x="1289" y="112"/>
                            <a:pt x="791" y="440"/>
                          </a:cubicBezTo>
                          <a:cubicBezTo>
                            <a:pt x="712" y="492"/>
                            <a:pt x="637" y="552"/>
                            <a:pt x="555" y="597"/>
                          </a:cubicBezTo>
                          <a:cubicBezTo>
                            <a:pt x="491" y="634"/>
                            <a:pt x="418" y="660"/>
                            <a:pt x="345" y="680"/>
                          </a:cubicBezTo>
                          <a:cubicBezTo>
                            <a:pt x="338" y="682"/>
                            <a:pt x="330" y="683"/>
                            <a:pt x="322" y="683"/>
                          </a:cubicBezTo>
                          <a:cubicBezTo>
                            <a:pt x="295" y="683"/>
                            <a:pt x="263" y="673"/>
                            <a:pt x="239" y="661"/>
                          </a:cubicBezTo>
                          <a:cubicBezTo>
                            <a:pt x="180" y="634"/>
                            <a:pt x="181" y="598"/>
                            <a:pt x="237" y="561"/>
                          </a:cubicBezTo>
                          <a:cubicBezTo>
                            <a:pt x="299" y="520"/>
                            <a:pt x="301" y="448"/>
                            <a:pt x="233" y="425"/>
                          </a:cubicBezTo>
                          <a:cubicBezTo>
                            <a:pt x="213" y="418"/>
                            <a:pt x="189" y="415"/>
                            <a:pt x="165" y="415"/>
                          </a:cubicBezTo>
                          <a:cubicBezTo>
                            <a:pt x="132" y="415"/>
                            <a:pt x="98" y="421"/>
                            <a:pt x="74" y="435"/>
                          </a:cubicBezTo>
                          <a:cubicBezTo>
                            <a:pt x="16" y="468"/>
                            <a:pt x="0" y="539"/>
                            <a:pt x="38" y="600"/>
                          </a:cubicBezTo>
                          <a:cubicBezTo>
                            <a:pt x="63" y="641"/>
                            <a:pt x="103" y="687"/>
                            <a:pt x="146" y="704"/>
                          </a:cubicBezTo>
                          <a:cubicBezTo>
                            <a:pt x="221" y="733"/>
                            <a:pt x="302" y="751"/>
                            <a:pt x="383" y="753"/>
                          </a:cubicBezTo>
                          <a:cubicBezTo>
                            <a:pt x="388" y="754"/>
                            <a:pt x="393" y="754"/>
                            <a:pt x="398" y="754"/>
                          </a:cubicBezTo>
                          <a:cubicBezTo>
                            <a:pt x="541" y="754"/>
                            <a:pt x="663" y="684"/>
                            <a:pt x="780" y="607"/>
                          </a:cubicBezTo>
                          <a:cubicBezTo>
                            <a:pt x="915" y="517"/>
                            <a:pt x="1044" y="416"/>
                            <a:pt x="1189" y="353"/>
                          </a:cubicBezTo>
                          <a:cubicBezTo>
                            <a:pt x="1516" y="216"/>
                            <a:pt x="1857" y="168"/>
                            <a:pt x="2203" y="168"/>
                          </a:cubicBezTo>
                          <a:cubicBezTo>
                            <a:pt x="2309" y="168"/>
                            <a:pt x="2417" y="172"/>
                            <a:pt x="2524" y="180"/>
                          </a:cubicBezTo>
                          <a:cubicBezTo>
                            <a:pt x="2614" y="186"/>
                            <a:pt x="2702" y="198"/>
                            <a:pt x="2804" y="209"/>
                          </a:cubicBezTo>
                          <a:cubicBezTo>
                            <a:pt x="2848" y="204"/>
                            <a:pt x="2907" y="205"/>
                            <a:pt x="2959" y="189"/>
                          </a:cubicBezTo>
                          <a:cubicBezTo>
                            <a:pt x="2986" y="181"/>
                            <a:pt x="3005" y="145"/>
                            <a:pt x="3028" y="122"/>
                          </a:cubicBezTo>
                          <a:cubicBezTo>
                            <a:pt x="3007" y="102"/>
                            <a:pt x="2988" y="67"/>
                            <a:pt x="2964" y="61"/>
                          </a:cubicBezTo>
                          <a:cubicBezTo>
                            <a:pt x="2861" y="38"/>
                            <a:pt x="2755" y="12"/>
                            <a:pt x="2651" y="7"/>
                          </a:cubicBezTo>
                          <a:cubicBezTo>
                            <a:pt x="2570" y="3"/>
                            <a:pt x="2490" y="0"/>
                            <a:pt x="2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1" name="Google Shape;11421;p59"/>
                    <p:cNvSpPr/>
                    <p:nvPr/>
                  </p:nvSpPr>
                  <p:spPr>
                    <a:xfrm>
                      <a:off x="2252666" y="5001760"/>
                      <a:ext cx="75058" cy="59088"/>
                    </a:xfrm>
                    <a:custGeom>
                      <a:avLst/>
                      <a:gdLst/>
                      <a:ahLst/>
                      <a:cxnLst/>
                      <a:rect l="l" t="t" r="r" b="b"/>
                      <a:pathLst>
                        <a:path w="799" h="629" extrusionOk="0">
                          <a:moveTo>
                            <a:pt x="144" y="1"/>
                          </a:moveTo>
                          <a:cubicBezTo>
                            <a:pt x="144" y="1"/>
                            <a:pt x="143" y="1"/>
                            <a:pt x="142" y="1"/>
                          </a:cubicBezTo>
                          <a:cubicBezTo>
                            <a:pt x="73" y="5"/>
                            <a:pt x="33" y="57"/>
                            <a:pt x="22" y="123"/>
                          </a:cubicBezTo>
                          <a:cubicBezTo>
                            <a:pt x="1" y="235"/>
                            <a:pt x="22" y="341"/>
                            <a:pt x="94" y="431"/>
                          </a:cubicBezTo>
                          <a:cubicBezTo>
                            <a:pt x="194" y="555"/>
                            <a:pt x="391" y="629"/>
                            <a:pt x="573" y="629"/>
                          </a:cubicBezTo>
                          <a:cubicBezTo>
                            <a:pt x="654" y="629"/>
                            <a:pt x="733" y="614"/>
                            <a:pt x="798" y="582"/>
                          </a:cubicBezTo>
                          <a:cubicBezTo>
                            <a:pt x="771" y="542"/>
                            <a:pt x="743" y="527"/>
                            <a:pt x="699" y="527"/>
                          </a:cubicBezTo>
                          <a:cubicBezTo>
                            <a:pt x="689" y="527"/>
                            <a:pt x="678" y="528"/>
                            <a:pt x="666" y="530"/>
                          </a:cubicBezTo>
                          <a:cubicBezTo>
                            <a:pt x="633" y="532"/>
                            <a:pt x="600" y="534"/>
                            <a:pt x="567" y="534"/>
                          </a:cubicBezTo>
                          <a:cubicBezTo>
                            <a:pt x="494" y="534"/>
                            <a:pt x="421" y="527"/>
                            <a:pt x="352" y="509"/>
                          </a:cubicBezTo>
                          <a:cubicBezTo>
                            <a:pt x="187" y="465"/>
                            <a:pt x="106" y="328"/>
                            <a:pt x="120" y="148"/>
                          </a:cubicBezTo>
                          <a:cubicBezTo>
                            <a:pt x="129" y="148"/>
                            <a:pt x="137" y="149"/>
                            <a:pt x="147" y="149"/>
                          </a:cubicBezTo>
                          <a:cubicBezTo>
                            <a:pt x="177" y="142"/>
                            <a:pt x="214" y="140"/>
                            <a:pt x="236" y="123"/>
                          </a:cubicBezTo>
                          <a:cubicBezTo>
                            <a:pt x="249" y="113"/>
                            <a:pt x="246" y="65"/>
                            <a:pt x="233" y="50"/>
                          </a:cubicBezTo>
                          <a:cubicBezTo>
                            <a:pt x="210" y="26"/>
                            <a:pt x="17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2" name="Google Shape;11422;p59"/>
                    <p:cNvSpPr/>
                    <p:nvPr/>
                  </p:nvSpPr>
                  <p:spPr>
                    <a:xfrm>
                      <a:off x="2196676" y="4998284"/>
                      <a:ext cx="61813" cy="50446"/>
                    </a:xfrm>
                    <a:custGeom>
                      <a:avLst/>
                      <a:gdLst/>
                      <a:ahLst/>
                      <a:cxnLst/>
                      <a:rect l="l" t="t" r="r" b="b"/>
                      <a:pathLst>
                        <a:path w="658" h="537" extrusionOk="0">
                          <a:moveTo>
                            <a:pt x="129" y="0"/>
                          </a:moveTo>
                          <a:cubicBezTo>
                            <a:pt x="46" y="0"/>
                            <a:pt x="0" y="67"/>
                            <a:pt x="12" y="161"/>
                          </a:cubicBezTo>
                          <a:cubicBezTo>
                            <a:pt x="37" y="372"/>
                            <a:pt x="253" y="537"/>
                            <a:pt x="477" y="537"/>
                          </a:cubicBezTo>
                          <a:cubicBezTo>
                            <a:pt x="538" y="537"/>
                            <a:pt x="599" y="524"/>
                            <a:pt x="658" y="497"/>
                          </a:cubicBezTo>
                          <a:cubicBezTo>
                            <a:pt x="634" y="488"/>
                            <a:pt x="609" y="468"/>
                            <a:pt x="587" y="468"/>
                          </a:cubicBezTo>
                          <a:cubicBezTo>
                            <a:pt x="585" y="468"/>
                            <a:pt x="583" y="468"/>
                            <a:pt x="581" y="468"/>
                          </a:cubicBezTo>
                          <a:cubicBezTo>
                            <a:pt x="558" y="472"/>
                            <a:pt x="535" y="474"/>
                            <a:pt x="513" y="474"/>
                          </a:cubicBezTo>
                          <a:cubicBezTo>
                            <a:pt x="360" y="474"/>
                            <a:pt x="241" y="392"/>
                            <a:pt x="138" y="279"/>
                          </a:cubicBezTo>
                          <a:cubicBezTo>
                            <a:pt x="76" y="211"/>
                            <a:pt x="91" y="175"/>
                            <a:pt x="172" y="128"/>
                          </a:cubicBezTo>
                          <a:cubicBezTo>
                            <a:pt x="194" y="114"/>
                            <a:pt x="217" y="72"/>
                            <a:pt x="211" y="55"/>
                          </a:cubicBezTo>
                          <a:cubicBezTo>
                            <a:pt x="200" y="30"/>
                            <a:pt x="164" y="2"/>
                            <a:pt x="138" y="0"/>
                          </a:cubicBezTo>
                          <a:cubicBezTo>
                            <a:pt x="135" y="0"/>
                            <a:pt x="13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3" name="Google Shape;11423;p59"/>
                    <p:cNvSpPr/>
                    <p:nvPr/>
                  </p:nvSpPr>
                  <p:spPr>
                    <a:xfrm>
                      <a:off x="2290149" y="4995278"/>
                      <a:ext cx="26209" cy="52888"/>
                    </a:xfrm>
                    <a:custGeom>
                      <a:avLst/>
                      <a:gdLst/>
                      <a:ahLst/>
                      <a:cxnLst/>
                      <a:rect l="l" t="t" r="r" b="b"/>
                      <a:pathLst>
                        <a:path w="279" h="563" extrusionOk="0">
                          <a:moveTo>
                            <a:pt x="196" y="0"/>
                          </a:moveTo>
                          <a:cubicBezTo>
                            <a:pt x="168" y="0"/>
                            <a:pt x="139" y="16"/>
                            <a:pt x="116" y="47"/>
                          </a:cubicBezTo>
                          <a:cubicBezTo>
                            <a:pt x="21" y="176"/>
                            <a:pt x="1" y="323"/>
                            <a:pt x="41" y="476"/>
                          </a:cubicBezTo>
                          <a:cubicBezTo>
                            <a:pt x="57" y="540"/>
                            <a:pt x="78" y="562"/>
                            <a:pt x="134" y="562"/>
                          </a:cubicBezTo>
                          <a:cubicBezTo>
                            <a:pt x="156" y="562"/>
                            <a:pt x="183" y="559"/>
                            <a:pt x="216" y="553"/>
                          </a:cubicBezTo>
                          <a:cubicBezTo>
                            <a:pt x="195" y="532"/>
                            <a:pt x="177" y="517"/>
                            <a:pt x="163" y="501"/>
                          </a:cubicBezTo>
                          <a:cubicBezTo>
                            <a:pt x="74" y="413"/>
                            <a:pt x="48" y="280"/>
                            <a:pt x="98" y="173"/>
                          </a:cubicBezTo>
                          <a:cubicBezTo>
                            <a:pt x="109" y="149"/>
                            <a:pt x="122" y="130"/>
                            <a:pt x="141" y="130"/>
                          </a:cubicBezTo>
                          <a:cubicBezTo>
                            <a:pt x="151" y="130"/>
                            <a:pt x="162" y="135"/>
                            <a:pt x="175" y="147"/>
                          </a:cubicBezTo>
                          <a:cubicBezTo>
                            <a:pt x="192" y="163"/>
                            <a:pt x="210" y="172"/>
                            <a:pt x="226" y="172"/>
                          </a:cubicBezTo>
                          <a:cubicBezTo>
                            <a:pt x="240" y="172"/>
                            <a:pt x="252" y="165"/>
                            <a:pt x="261" y="149"/>
                          </a:cubicBezTo>
                          <a:cubicBezTo>
                            <a:pt x="275" y="121"/>
                            <a:pt x="278" y="72"/>
                            <a:pt x="263" y="44"/>
                          </a:cubicBezTo>
                          <a:cubicBezTo>
                            <a:pt x="247" y="15"/>
                            <a:pt x="222"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4" name="Google Shape;11424;p59"/>
                    <p:cNvSpPr/>
                    <p:nvPr/>
                  </p:nvSpPr>
                  <p:spPr>
                    <a:xfrm>
                      <a:off x="2367182" y="4990863"/>
                      <a:ext cx="34006" cy="31376"/>
                    </a:xfrm>
                    <a:custGeom>
                      <a:avLst/>
                      <a:gdLst/>
                      <a:ahLst/>
                      <a:cxnLst/>
                      <a:rect l="l" t="t" r="r" b="b"/>
                      <a:pathLst>
                        <a:path w="362" h="334" extrusionOk="0">
                          <a:moveTo>
                            <a:pt x="120" y="1"/>
                          </a:moveTo>
                          <a:cubicBezTo>
                            <a:pt x="116" y="1"/>
                            <a:pt x="112" y="1"/>
                            <a:pt x="108" y="2"/>
                          </a:cubicBezTo>
                          <a:cubicBezTo>
                            <a:pt x="41" y="21"/>
                            <a:pt x="1" y="101"/>
                            <a:pt x="17" y="168"/>
                          </a:cubicBezTo>
                          <a:cubicBezTo>
                            <a:pt x="43" y="273"/>
                            <a:pt x="131" y="333"/>
                            <a:pt x="222" y="333"/>
                          </a:cubicBezTo>
                          <a:cubicBezTo>
                            <a:pt x="270" y="333"/>
                            <a:pt x="319" y="317"/>
                            <a:pt x="361" y="281"/>
                          </a:cubicBezTo>
                          <a:cubicBezTo>
                            <a:pt x="289" y="260"/>
                            <a:pt x="216" y="244"/>
                            <a:pt x="149" y="219"/>
                          </a:cubicBezTo>
                          <a:cubicBezTo>
                            <a:pt x="129" y="212"/>
                            <a:pt x="116" y="179"/>
                            <a:pt x="101" y="158"/>
                          </a:cubicBezTo>
                          <a:cubicBezTo>
                            <a:pt x="120" y="147"/>
                            <a:pt x="136" y="131"/>
                            <a:pt x="156" y="122"/>
                          </a:cubicBezTo>
                          <a:cubicBezTo>
                            <a:pt x="197" y="103"/>
                            <a:pt x="215" y="68"/>
                            <a:pt x="190" y="33"/>
                          </a:cubicBezTo>
                          <a:cubicBezTo>
                            <a:pt x="178" y="15"/>
                            <a:pt x="14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425" name="Google Shape;11425;p59"/>
                  <p:cNvSpPr/>
                  <p:nvPr/>
                </p:nvSpPr>
                <p:spPr>
                  <a:xfrm>
                    <a:off x="2284324" y="4787853"/>
                    <a:ext cx="460494" cy="181116"/>
                  </a:xfrm>
                  <a:custGeom>
                    <a:avLst/>
                    <a:gdLst/>
                    <a:ahLst/>
                    <a:cxnLst/>
                    <a:rect l="l" t="t" r="r" b="b"/>
                    <a:pathLst>
                      <a:path w="4902" h="1928" extrusionOk="0">
                        <a:moveTo>
                          <a:pt x="1512" y="59"/>
                        </a:moveTo>
                        <a:cubicBezTo>
                          <a:pt x="1521" y="59"/>
                          <a:pt x="1530" y="60"/>
                          <a:pt x="1540" y="60"/>
                        </a:cubicBezTo>
                        <a:cubicBezTo>
                          <a:pt x="1837" y="69"/>
                          <a:pt x="2077" y="196"/>
                          <a:pt x="2248" y="443"/>
                        </a:cubicBezTo>
                        <a:cubicBezTo>
                          <a:pt x="2260" y="460"/>
                          <a:pt x="2269" y="476"/>
                          <a:pt x="2279" y="494"/>
                        </a:cubicBezTo>
                        <a:cubicBezTo>
                          <a:pt x="2282" y="500"/>
                          <a:pt x="2283" y="506"/>
                          <a:pt x="2286" y="520"/>
                        </a:cubicBezTo>
                        <a:cubicBezTo>
                          <a:pt x="2205" y="504"/>
                          <a:pt x="2137" y="500"/>
                          <a:pt x="2096" y="403"/>
                        </a:cubicBezTo>
                        <a:cubicBezTo>
                          <a:pt x="2030" y="249"/>
                          <a:pt x="1881" y="187"/>
                          <a:pt x="1730" y="153"/>
                        </a:cubicBezTo>
                        <a:cubicBezTo>
                          <a:pt x="1606" y="124"/>
                          <a:pt x="1477" y="122"/>
                          <a:pt x="1349" y="115"/>
                        </a:cubicBezTo>
                        <a:cubicBezTo>
                          <a:pt x="1348" y="115"/>
                          <a:pt x="1346" y="115"/>
                          <a:pt x="1345" y="115"/>
                        </a:cubicBezTo>
                        <a:cubicBezTo>
                          <a:pt x="1306" y="115"/>
                          <a:pt x="1265" y="133"/>
                          <a:pt x="1229" y="150"/>
                        </a:cubicBezTo>
                        <a:cubicBezTo>
                          <a:pt x="1162" y="182"/>
                          <a:pt x="1156" y="224"/>
                          <a:pt x="1192" y="287"/>
                        </a:cubicBezTo>
                        <a:cubicBezTo>
                          <a:pt x="1205" y="314"/>
                          <a:pt x="1208" y="354"/>
                          <a:pt x="1204" y="386"/>
                        </a:cubicBezTo>
                        <a:cubicBezTo>
                          <a:pt x="1203" y="395"/>
                          <a:pt x="1171" y="409"/>
                          <a:pt x="1152" y="409"/>
                        </a:cubicBezTo>
                        <a:cubicBezTo>
                          <a:pt x="1148" y="409"/>
                          <a:pt x="1145" y="408"/>
                          <a:pt x="1143" y="407"/>
                        </a:cubicBezTo>
                        <a:cubicBezTo>
                          <a:pt x="1114" y="386"/>
                          <a:pt x="1080" y="356"/>
                          <a:pt x="1073" y="324"/>
                        </a:cubicBezTo>
                        <a:cubicBezTo>
                          <a:pt x="1054" y="241"/>
                          <a:pt x="1115" y="136"/>
                          <a:pt x="1214" y="106"/>
                        </a:cubicBezTo>
                        <a:cubicBezTo>
                          <a:pt x="1310" y="79"/>
                          <a:pt x="1412" y="59"/>
                          <a:pt x="1512" y="59"/>
                        </a:cubicBezTo>
                        <a:close/>
                        <a:moveTo>
                          <a:pt x="517" y="342"/>
                        </a:moveTo>
                        <a:cubicBezTo>
                          <a:pt x="745" y="342"/>
                          <a:pt x="988" y="447"/>
                          <a:pt x="1156" y="630"/>
                        </a:cubicBezTo>
                        <a:cubicBezTo>
                          <a:pt x="1142" y="647"/>
                          <a:pt x="1128" y="665"/>
                          <a:pt x="1113" y="683"/>
                        </a:cubicBezTo>
                        <a:cubicBezTo>
                          <a:pt x="925" y="511"/>
                          <a:pt x="703" y="422"/>
                          <a:pt x="512" y="422"/>
                        </a:cubicBezTo>
                        <a:cubicBezTo>
                          <a:pt x="361" y="422"/>
                          <a:pt x="229" y="478"/>
                          <a:pt x="149" y="593"/>
                        </a:cubicBezTo>
                        <a:cubicBezTo>
                          <a:pt x="166" y="604"/>
                          <a:pt x="181" y="608"/>
                          <a:pt x="190" y="620"/>
                        </a:cubicBezTo>
                        <a:cubicBezTo>
                          <a:pt x="205" y="645"/>
                          <a:pt x="228" y="673"/>
                          <a:pt x="224" y="697"/>
                        </a:cubicBezTo>
                        <a:cubicBezTo>
                          <a:pt x="221" y="718"/>
                          <a:pt x="186" y="749"/>
                          <a:pt x="166" y="749"/>
                        </a:cubicBezTo>
                        <a:cubicBezTo>
                          <a:pt x="140" y="749"/>
                          <a:pt x="97" y="723"/>
                          <a:pt x="94" y="704"/>
                        </a:cubicBezTo>
                        <a:cubicBezTo>
                          <a:pt x="87" y="649"/>
                          <a:pt x="84" y="585"/>
                          <a:pt x="105" y="535"/>
                        </a:cubicBezTo>
                        <a:cubicBezTo>
                          <a:pt x="146" y="438"/>
                          <a:pt x="238" y="393"/>
                          <a:pt x="336" y="366"/>
                        </a:cubicBezTo>
                        <a:cubicBezTo>
                          <a:pt x="394" y="349"/>
                          <a:pt x="455" y="342"/>
                          <a:pt x="517" y="342"/>
                        </a:cubicBezTo>
                        <a:close/>
                        <a:moveTo>
                          <a:pt x="1845" y="623"/>
                        </a:moveTo>
                        <a:cubicBezTo>
                          <a:pt x="1867" y="623"/>
                          <a:pt x="1890" y="627"/>
                          <a:pt x="1916" y="633"/>
                        </a:cubicBezTo>
                        <a:cubicBezTo>
                          <a:pt x="1876" y="664"/>
                          <a:pt x="1834" y="687"/>
                          <a:pt x="1807" y="721"/>
                        </a:cubicBezTo>
                        <a:cubicBezTo>
                          <a:pt x="1776" y="762"/>
                          <a:pt x="1756" y="812"/>
                          <a:pt x="1738" y="863"/>
                        </a:cubicBezTo>
                        <a:cubicBezTo>
                          <a:pt x="1735" y="877"/>
                          <a:pt x="1761" y="915"/>
                          <a:pt x="1777" y="918"/>
                        </a:cubicBezTo>
                        <a:cubicBezTo>
                          <a:pt x="1826" y="928"/>
                          <a:pt x="1854" y="944"/>
                          <a:pt x="1833" y="996"/>
                        </a:cubicBezTo>
                        <a:cubicBezTo>
                          <a:pt x="1819" y="1031"/>
                          <a:pt x="1793" y="1049"/>
                          <a:pt x="1761" y="1049"/>
                        </a:cubicBezTo>
                        <a:cubicBezTo>
                          <a:pt x="1750" y="1049"/>
                          <a:pt x="1738" y="1047"/>
                          <a:pt x="1725" y="1042"/>
                        </a:cubicBezTo>
                        <a:cubicBezTo>
                          <a:pt x="1709" y="1037"/>
                          <a:pt x="1695" y="1026"/>
                          <a:pt x="1683" y="1012"/>
                        </a:cubicBezTo>
                        <a:cubicBezTo>
                          <a:pt x="1628" y="953"/>
                          <a:pt x="1622" y="830"/>
                          <a:pt x="1672" y="748"/>
                        </a:cubicBezTo>
                        <a:cubicBezTo>
                          <a:pt x="1722" y="662"/>
                          <a:pt x="1773" y="623"/>
                          <a:pt x="1845" y="623"/>
                        </a:cubicBezTo>
                        <a:close/>
                        <a:moveTo>
                          <a:pt x="1764" y="479"/>
                        </a:moveTo>
                        <a:cubicBezTo>
                          <a:pt x="1810" y="479"/>
                          <a:pt x="1854" y="482"/>
                          <a:pt x="1898" y="489"/>
                        </a:cubicBezTo>
                        <a:cubicBezTo>
                          <a:pt x="2077" y="513"/>
                          <a:pt x="2251" y="567"/>
                          <a:pt x="2423" y="620"/>
                        </a:cubicBezTo>
                        <a:cubicBezTo>
                          <a:pt x="2500" y="644"/>
                          <a:pt x="2568" y="697"/>
                          <a:pt x="2639" y="738"/>
                        </a:cubicBezTo>
                        <a:cubicBezTo>
                          <a:pt x="2635" y="747"/>
                          <a:pt x="2631" y="754"/>
                          <a:pt x="2627" y="762"/>
                        </a:cubicBezTo>
                        <a:cubicBezTo>
                          <a:pt x="2603" y="769"/>
                          <a:pt x="2578" y="774"/>
                          <a:pt x="2553" y="782"/>
                        </a:cubicBezTo>
                        <a:cubicBezTo>
                          <a:pt x="2541" y="787"/>
                          <a:pt x="2531" y="790"/>
                          <a:pt x="2521" y="790"/>
                        </a:cubicBezTo>
                        <a:cubicBezTo>
                          <a:pt x="2504" y="790"/>
                          <a:pt x="2490" y="781"/>
                          <a:pt x="2472" y="762"/>
                        </a:cubicBezTo>
                        <a:cubicBezTo>
                          <a:pt x="2386" y="669"/>
                          <a:pt x="2267" y="637"/>
                          <a:pt x="2148" y="609"/>
                        </a:cubicBezTo>
                        <a:cubicBezTo>
                          <a:pt x="2028" y="581"/>
                          <a:pt x="1907" y="564"/>
                          <a:pt x="1787" y="564"/>
                        </a:cubicBezTo>
                        <a:cubicBezTo>
                          <a:pt x="1687" y="564"/>
                          <a:pt x="1588" y="576"/>
                          <a:pt x="1488" y="603"/>
                        </a:cubicBezTo>
                        <a:cubicBezTo>
                          <a:pt x="1422" y="622"/>
                          <a:pt x="1356" y="650"/>
                          <a:pt x="1300" y="687"/>
                        </a:cubicBezTo>
                        <a:cubicBezTo>
                          <a:pt x="1208" y="749"/>
                          <a:pt x="1194" y="830"/>
                          <a:pt x="1244" y="929"/>
                        </a:cubicBezTo>
                        <a:cubicBezTo>
                          <a:pt x="1272" y="985"/>
                          <a:pt x="1264" y="1047"/>
                          <a:pt x="1223" y="1068"/>
                        </a:cubicBezTo>
                        <a:cubicBezTo>
                          <a:pt x="1214" y="1072"/>
                          <a:pt x="1204" y="1075"/>
                          <a:pt x="1195" y="1075"/>
                        </a:cubicBezTo>
                        <a:cubicBezTo>
                          <a:pt x="1160" y="1075"/>
                          <a:pt x="1124" y="1045"/>
                          <a:pt x="1105" y="996"/>
                        </a:cubicBezTo>
                        <a:cubicBezTo>
                          <a:pt x="1061" y="887"/>
                          <a:pt x="1095" y="790"/>
                          <a:pt x="1161" y="704"/>
                        </a:cubicBezTo>
                        <a:cubicBezTo>
                          <a:pt x="1241" y="596"/>
                          <a:pt x="1353" y="521"/>
                          <a:pt x="1487" y="503"/>
                        </a:cubicBezTo>
                        <a:cubicBezTo>
                          <a:pt x="1578" y="491"/>
                          <a:pt x="1672" y="479"/>
                          <a:pt x="1764" y="479"/>
                        </a:cubicBezTo>
                        <a:close/>
                        <a:moveTo>
                          <a:pt x="2789" y="288"/>
                        </a:moveTo>
                        <a:cubicBezTo>
                          <a:pt x="2819" y="288"/>
                          <a:pt x="2849" y="292"/>
                          <a:pt x="2879" y="300"/>
                        </a:cubicBezTo>
                        <a:cubicBezTo>
                          <a:pt x="3104" y="359"/>
                          <a:pt x="3270" y="498"/>
                          <a:pt x="3392" y="691"/>
                        </a:cubicBezTo>
                        <a:cubicBezTo>
                          <a:pt x="3455" y="791"/>
                          <a:pt x="3509" y="898"/>
                          <a:pt x="3569" y="1000"/>
                        </a:cubicBezTo>
                        <a:cubicBezTo>
                          <a:pt x="3709" y="1237"/>
                          <a:pt x="3860" y="1466"/>
                          <a:pt x="4066" y="1652"/>
                        </a:cubicBezTo>
                        <a:cubicBezTo>
                          <a:pt x="4070" y="1656"/>
                          <a:pt x="4074" y="1663"/>
                          <a:pt x="4080" y="1672"/>
                        </a:cubicBezTo>
                        <a:cubicBezTo>
                          <a:pt x="3869" y="1634"/>
                          <a:pt x="3755" y="1487"/>
                          <a:pt x="3654" y="1324"/>
                        </a:cubicBezTo>
                        <a:cubicBezTo>
                          <a:pt x="3514" y="1094"/>
                          <a:pt x="3369" y="867"/>
                          <a:pt x="3220" y="642"/>
                        </a:cubicBezTo>
                        <a:cubicBezTo>
                          <a:pt x="3133" y="508"/>
                          <a:pt x="3011" y="420"/>
                          <a:pt x="2847" y="398"/>
                        </a:cubicBezTo>
                        <a:cubicBezTo>
                          <a:pt x="2841" y="397"/>
                          <a:pt x="2834" y="396"/>
                          <a:pt x="2828" y="396"/>
                        </a:cubicBezTo>
                        <a:cubicBezTo>
                          <a:pt x="2791" y="396"/>
                          <a:pt x="2763" y="412"/>
                          <a:pt x="2759" y="452"/>
                        </a:cubicBezTo>
                        <a:cubicBezTo>
                          <a:pt x="2754" y="506"/>
                          <a:pt x="2730" y="532"/>
                          <a:pt x="2681" y="532"/>
                        </a:cubicBezTo>
                        <a:cubicBezTo>
                          <a:pt x="2679" y="532"/>
                          <a:pt x="2677" y="532"/>
                          <a:pt x="2675" y="532"/>
                        </a:cubicBezTo>
                        <a:cubicBezTo>
                          <a:pt x="2620" y="531"/>
                          <a:pt x="2579" y="505"/>
                          <a:pt x="2562" y="452"/>
                        </a:cubicBezTo>
                        <a:cubicBezTo>
                          <a:pt x="2546" y="401"/>
                          <a:pt x="2568" y="358"/>
                          <a:pt x="2614" y="334"/>
                        </a:cubicBezTo>
                        <a:cubicBezTo>
                          <a:pt x="2670" y="303"/>
                          <a:pt x="2729" y="288"/>
                          <a:pt x="2789" y="288"/>
                        </a:cubicBezTo>
                        <a:close/>
                        <a:moveTo>
                          <a:pt x="2688" y="800"/>
                        </a:moveTo>
                        <a:cubicBezTo>
                          <a:pt x="2807" y="800"/>
                          <a:pt x="2928" y="847"/>
                          <a:pt x="3033" y="941"/>
                        </a:cubicBezTo>
                        <a:cubicBezTo>
                          <a:pt x="3108" y="1007"/>
                          <a:pt x="3175" y="1081"/>
                          <a:pt x="3243" y="1152"/>
                        </a:cubicBezTo>
                        <a:cubicBezTo>
                          <a:pt x="3444" y="1361"/>
                          <a:pt x="3671" y="1535"/>
                          <a:pt x="3932" y="1661"/>
                        </a:cubicBezTo>
                        <a:cubicBezTo>
                          <a:pt x="4105" y="1744"/>
                          <a:pt x="4288" y="1782"/>
                          <a:pt x="4479" y="1782"/>
                        </a:cubicBezTo>
                        <a:cubicBezTo>
                          <a:pt x="4482" y="1782"/>
                          <a:pt x="4484" y="1782"/>
                          <a:pt x="4487" y="1782"/>
                        </a:cubicBezTo>
                        <a:cubicBezTo>
                          <a:pt x="4592" y="1782"/>
                          <a:pt x="4700" y="1783"/>
                          <a:pt x="4805" y="1790"/>
                        </a:cubicBezTo>
                        <a:cubicBezTo>
                          <a:pt x="4826" y="1791"/>
                          <a:pt x="4845" y="1819"/>
                          <a:pt x="4866" y="1837"/>
                        </a:cubicBezTo>
                        <a:cubicBezTo>
                          <a:pt x="4844" y="1853"/>
                          <a:pt x="4822" y="1883"/>
                          <a:pt x="4799" y="1885"/>
                        </a:cubicBezTo>
                        <a:cubicBezTo>
                          <a:pt x="4764" y="1889"/>
                          <a:pt x="4730" y="1889"/>
                          <a:pt x="4694" y="1889"/>
                        </a:cubicBezTo>
                        <a:cubicBezTo>
                          <a:pt x="4653" y="1889"/>
                          <a:pt x="4610" y="1888"/>
                          <a:pt x="4565" y="1888"/>
                        </a:cubicBezTo>
                        <a:cubicBezTo>
                          <a:pt x="4535" y="1890"/>
                          <a:pt x="4506" y="1891"/>
                          <a:pt x="4476" y="1891"/>
                        </a:cubicBezTo>
                        <a:cubicBezTo>
                          <a:pt x="4103" y="1891"/>
                          <a:pt x="3771" y="1737"/>
                          <a:pt x="3466" y="1512"/>
                        </a:cubicBezTo>
                        <a:cubicBezTo>
                          <a:pt x="3278" y="1373"/>
                          <a:pt x="3108" y="1209"/>
                          <a:pt x="2932" y="1053"/>
                        </a:cubicBezTo>
                        <a:cubicBezTo>
                          <a:pt x="2832" y="964"/>
                          <a:pt x="2726" y="900"/>
                          <a:pt x="2599" y="900"/>
                        </a:cubicBezTo>
                        <a:cubicBezTo>
                          <a:pt x="2569" y="900"/>
                          <a:pt x="2539" y="904"/>
                          <a:pt x="2507" y="911"/>
                        </a:cubicBezTo>
                        <a:cubicBezTo>
                          <a:pt x="2486" y="916"/>
                          <a:pt x="2459" y="921"/>
                          <a:pt x="2447" y="935"/>
                        </a:cubicBezTo>
                        <a:cubicBezTo>
                          <a:pt x="2419" y="966"/>
                          <a:pt x="2381" y="1006"/>
                          <a:pt x="2383" y="1040"/>
                        </a:cubicBezTo>
                        <a:cubicBezTo>
                          <a:pt x="2386" y="1071"/>
                          <a:pt x="2433" y="1107"/>
                          <a:pt x="2469" y="1123"/>
                        </a:cubicBezTo>
                        <a:cubicBezTo>
                          <a:pt x="2529" y="1149"/>
                          <a:pt x="2555" y="1192"/>
                          <a:pt x="2526" y="1248"/>
                        </a:cubicBezTo>
                        <a:cubicBezTo>
                          <a:pt x="2510" y="1278"/>
                          <a:pt x="2485" y="1294"/>
                          <a:pt x="2457" y="1294"/>
                        </a:cubicBezTo>
                        <a:cubicBezTo>
                          <a:pt x="2432" y="1294"/>
                          <a:pt x="2404" y="1281"/>
                          <a:pt x="2380" y="1254"/>
                        </a:cubicBezTo>
                        <a:cubicBezTo>
                          <a:pt x="2288" y="1156"/>
                          <a:pt x="2305" y="970"/>
                          <a:pt x="2414" y="891"/>
                        </a:cubicBezTo>
                        <a:cubicBezTo>
                          <a:pt x="2498" y="830"/>
                          <a:pt x="2592" y="800"/>
                          <a:pt x="2688" y="800"/>
                        </a:cubicBezTo>
                        <a:close/>
                        <a:moveTo>
                          <a:pt x="1457" y="0"/>
                        </a:moveTo>
                        <a:cubicBezTo>
                          <a:pt x="1352" y="0"/>
                          <a:pt x="1250" y="18"/>
                          <a:pt x="1155" y="77"/>
                        </a:cubicBezTo>
                        <a:cubicBezTo>
                          <a:pt x="1064" y="134"/>
                          <a:pt x="1017" y="220"/>
                          <a:pt x="1022" y="327"/>
                        </a:cubicBezTo>
                        <a:cubicBezTo>
                          <a:pt x="1026" y="397"/>
                          <a:pt x="1069" y="439"/>
                          <a:pt x="1137" y="454"/>
                        </a:cubicBezTo>
                        <a:cubicBezTo>
                          <a:pt x="1147" y="457"/>
                          <a:pt x="1157" y="458"/>
                          <a:pt x="1166" y="458"/>
                        </a:cubicBezTo>
                        <a:cubicBezTo>
                          <a:pt x="1204" y="458"/>
                          <a:pt x="1236" y="440"/>
                          <a:pt x="1256" y="402"/>
                        </a:cubicBezTo>
                        <a:cubicBezTo>
                          <a:pt x="1287" y="341"/>
                          <a:pt x="1275" y="287"/>
                          <a:pt x="1219" y="244"/>
                        </a:cubicBezTo>
                        <a:cubicBezTo>
                          <a:pt x="1215" y="242"/>
                          <a:pt x="1215" y="237"/>
                          <a:pt x="1209" y="218"/>
                        </a:cubicBezTo>
                        <a:cubicBezTo>
                          <a:pt x="1282" y="170"/>
                          <a:pt x="1358" y="155"/>
                          <a:pt x="1434" y="155"/>
                        </a:cubicBezTo>
                        <a:cubicBezTo>
                          <a:pt x="1513" y="155"/>
                          <a:pt x="1592" y="171"/>
                          <a:pt x="1668" y="186"/>
                        </a:cubicBezTo>
                        <a:cubicBezTo>
                          <a:pt x="1835" y="222"/>
                          <a:pt x="1998" y="281"/>
                          <a:pt x="2074" y="448"/>
                        </a:cubicBezTo>
                        <a:cubicBezTo>
                          <a:pt x="1941" y="444"/>
                          <a:pt x="1811" y="433"/>
                          <a:pt x="1681" y="433"/>
                        </a:cubicBezTo>
                        <a:cubicBezTo>
                          <a:pt x="1658" y="433"/>
                          <a:pt x="1636" y="433"/>
                          <a:pt x="1613" y="434"/>
                        </a:cubicBezTo>
                        <a:cubicBezTo>
                          <a:pt x="1456" y="438"/>
                          <a:pt x="1311" y="498"/>
                          <a:pt x="1185" y="597"/>
                        </a:cubicBezTo>
                        <a:cubicBezTo>
                          <a:pt x="1165" y="577"/>
                          <a:pt x="1149" y="566"/>
                          <a:pt x="1136" y="552"/>
                        </a:cubicBezTo>
                        <a:cubicBezTo>
                          <a:pt x="972" y="393"/>
                          <a:pt x="772" y="310"/>
                          <a:pt x="548" y="297"/>
                        </a:cubicBezTo>
                        <a:cubicBezTo>
                          <a:pt x="528" y="296"/>
                          <a:pt x="509" y="296"/>
                          <a:pt x="489" y="296"/>
                        </a:cubicBezTo>
                        <a:cubicBezTo>
                          <a:pt x="320" y="296"/>
                          <a:pt x="164" y="344"/>
                          <a:pt x="62" y="504"/>
                        </a:cubicBezTo>
                        <a:cubicBezTo>
                          <a:pt x="16" y="572"/>
                          <a:pt x="1" y="651"/>
                          <a:pt x="43" y="722"/>
                        </a:cubicBezTo>
                        <a:cubicBezTo>
                          <a:pt x="65" y="758"/>
                          <a:pt x="116" y="795"/>
                          <a:pt x="157" y="798"/>
                        </a:cubicBezTo>
                        <a:cubicBezTo>
                          <a:pt x="158" y="799"/>
                          <a:pt x="159" y="799"/>
                          <a:pt x="160" y="799"/>
                        </a:cubicBezTo>
                        <a:cubicBezTo>
                          <a:pt x="195" y="799"/>
                          <a:pt x="249" y="763"/>
                          <a:pt x="264" y="731"/>
                        </a:cubicBezTo>
                        <a:cubicBezTo>
                          <a:pt x="280" y="693"/>
                          <a:pt x="260" y="640"/>
                          <a:pt x="254" y="594"/>
                        </a:cubicBezTo>
                        <a:cubicBezTo>
                          <a:pt x="252" y="583"/>
                          <a:pt x="238" y="572"/>
                          <a:pt x="226" y="556"/>
                        </a:cubicBezTo>
                        <a:cubicBezTo>
                          <a:pt x="263" y="536"/>
                          <a:pt x="291" y="518"/>
                          <a:pt x="324" y="506"/>
                        </a:cubicBezTo>
                        <a:cubicBezTo>
                          <a:pt x="403" y="479"/>
                          <a:pt x="480" y="466"/>
                          <a:pt x="554" y="466"/>
                        </a:cubicBezTo>
                        <a:cubicBezTo>
                          <a:pt x="708" y="466"/>
                          <a:pt x="852" y="522"/>
                          <a:pt x="986" y="629"/>
                        </a:cubicBezTo>
                        <a:cubicBezTo>
                          <a:pt x="1052" y="681"/>
                          <a:pt x="1089" y="731"/>
                          <a:pt x="1049" y="824"/>
                        </a:cubicBezTo>
                        <a:cubicBezTo>
                          <a:pt x="1013" y="907"/>
                          <a:pt x="1034" y="996"/>
                          <a:pt x="1093" y="1068"/>
                        </a:cubicBezTo>
                        <a:cubicBezTo>
                          <a:pt x="1119" y="1099"/>
                          <a:pt x="1151" y="1120"/>
                          <a:pt x="1188" y="1120"/>
                        </a:cubicBezTo>
                        <a:cubicBezTo>
                          <a:pt x="1202" y="1120"/>
                          <a:pt x="1216" y="1117"/>
                          <a:pt x="1231" y="1111"/>
                        </a:cubicBezTo>
                        <a:cubicBezTo>
                          <a:pt x="1291" y="1089"/>
                          <a:pt x="1311" y="1039"/>
                          <a:pt x="1307" y="980"/>
                        </a:cubicBezTo>
                        <a:cubicBezTo>
                          <a:pt x="1306" y="951"/>
                          <a:pt x="1300" y="919"/>
                          <a:pt x="1283" y="897"/>
                        </a:cubicBezTo>
                        <a:cubicBezTo>
                          <a:pt x="1235" y="830"/>
                          <a:pt x="1261" y="776"/>
                          <a:pt x="1311" y="733"/>
                        </a:cubicBezTo>
                        <a:cubicBezTo>
                          <a:pt x="1417" y="644"/>
                          <a:pt x="1549" y="630"/>
                          <a:pt x="1695" y="615"/>
                        </a:cubicBezTo>
                        <a:lnTo>
                          <a:pt x="1695" y="615"/>
                        </a:lnTo>
                        <a:cubicBezTo>
                          <a:pt x="1666" y="652"/>
                          <a:pt x="1648" y="676"/>
                          <a:pt x="1633" y="700"/>
                        </a:cubicBezTo>
                        <a:cubicBezTo>
                          <a:pt x="1571" y="800"/>
                          <a:pt x="1561" y="905"/>
                          <a:pt x="1618" y="1010"/>
                        </a:cubicBezTo>
                        <a:cubicBezTo>
                          <a:pt x="1647" y="1061"/>
                          <a:pt x="1689" y="1094"/>
                          <a:pt x="1745" y="1094"/>
                        </a:cubicBezTo>
                        <a:cubicBezTo>
                          <a:pt x="1756" y="1094"/>
                          <a:pt x="1767" y="1093"/>
                          <a:pt x="1778" y="1091"/>
                        </a:cubicBezTo>
                        <a:cubicBezTo>
                          <a:pt x="1841" y="1077"/>
                          <a:pt x="1876" y="1034"/>
                          <a:pt x="1886" y="972"/>
                        </a:cubicBezTo>
                        <a:cubicBezTo>
                          <a:pt x="1897" y="895"/>
                          <a:pt x="1840" y="872"/>
                          <a:pt x="1782" y="857"/>
                        </a:cubicBezTo>
                        <a:cubicBezTo>
                          <a:pt x="1799" y="747"/>
                          <a:pt x="1917" y="641"/>
                          <a:pt x="2028" y="641"/>
                        </a:cubicBezTo>
                        <a:cubicBezTo>
                          <a:pt x="2037" y="641"/>
                          <a:pt x="2047" y="642"/>
                          <a:pt x="2056" y="644"/>
                        </a:cubicBezTo>
                        <a:cubicBezTo>
                          <a:pt x="2156" y="661"/>
                          <a:pt x="2257" y="697"/>
                          <a:pt x="2353" y="732"/>
                        </a:cubicBezTo>
                        <a:cubicBezTo>
                          <a:pt x="2389" y="745"/>
                          <a:pt x="2419" y="779"/>
                          <a:pt x="2459" y="807"/>
                        </a:cubicBezTo>
                        <a:cubicBezTo>
                          <a:pt x="2430" y="826"/>
                          <a:pt x="2414" y="840"/>
                          <a:pt x="2396" y="852"/>
                        </a:cubicBezTo>
                        <a:cubicBezTo>
                          <a:pt x="2260" y="948"/>
                          <a:pt x="2228" y="1148"/>
                          <a:pt x="2337" y="1271"/>
                        </a:cubicBezTo>
                        <a:cubicBezTo>
                          <a:pt x="2366" y="1302"/>
                          <a:pt x="2423" y="1330"/>
                          <a:pt x="2467" y="1330"/>
                        </a:cubicBezTo>
                        <a:cubicBezTo>
                          <a:pt x="2473" y="1330"/>
                          <a:pt x="2478" y="1330"/>
                          <a:pt x="2484" y="1328"/>
                        </a:cubicBezTo>
                        <a:cubicBezTo>
                          <a:pt x="2523" y="1321"/>
                          <a:pt x="2564" y="1260"/>
                          <a:pt x="2582" y="1215"/>
                        </a:cubicBezTo>
                        <a:cubicBezTo>
                          <a:pt x="2606" y="1150"/>
                          <a:pt x="2552" y="1089"/>
                          <a:pt x="2468" y="1060"/>
                        </a:cubicBezTo>
                        <a:cubicBezTo>
                          <a:pt x="2451" y="1055"/>
                          <a:pt x="2427" y="1042"/>
                          <a:pt x="2425" y="1031"/>
                        </a:cubicBezTo>
                        <a:cubicBezTo>
                          <a:pt x="2424" y="1015"/>
                          <a:pt x="2437" y="992"/>
                          <a:pt x="2451" y="981"/>
                        </a:cubicBezTo>
                        <a:cubicBezTo>
                          <a:pt x="2470" y="967"/>
                          <a:pt x="2495" y="959"/>
                          <a:pt x="2518" y="953"/>
                        </a:cubicBezTo>
                        <a:cubicBezTo>
                          <a:pt x="2546" y="947"/>
                          <a:pt x="2572" y="944"/>
                          <a:pt x="2598" y="944"/>
                        </a:cubicBezTo>
                        <a:cubicBezTo>
                          <a:pt x="2710" y="944"/>
                          <a:pt x="2804" y="999"/>
                          <a:pt x="2890" y="1077"/>
                        </a:cubicBezTo>
                        <a:cubicBezTo>
                          <a:pt x="2996" y="1173"/>
                          <a:pt x="3098" y="1276"/>
                          <a:pt x="3208" y="1369"/>
                        </a:cubicBezTo>
                        <a:cubicBezTo>
                          <a:pt x="3462" y="1586"/>
                          <a:pt x="3739" y="1765"/>
                          <a:pt x="4061" y="1866"/>
                        </a:cubicBezTo>
                        <a:cubicBezTo>
                          <a:pt x="4228" y="1919"/>
                          <a:pt x="4398" y="1928"/>
                          <a:pt x="4568" y="1928"/>
                        </a:cubicBezTo>
                        <a:cubicBezTo>
                          <a:pt x="4639" y="1928"/>
                          <a:pt x="4711" y="1926"/>
                          <a:pt x="4783" y="1925"/>
                        </a:cubicBezTo>
                        <a:cubicBezTo>
                          <a:pt x="4846" y="1925"/>
                          <a:pt x="4902" y="1882"/>
                          <a:pt x="4901" y="1830"/>
                        </a:cubicBezTo>
                        <a:cubicBezTo>
                          <a:pt x="4898" y="1759"/>
                          <a:pt x="4844" y="1750"/>
                          <a:pt x="4789" y="1749"/>
                        </a:cubicBezTo>
                        <a:cubicBezTo>
                          <a:pt x="4709" y="1747"/>
                          <a:pt x="4628" y="1743"/>
                          <a:pt x="4547" y="1743"/>
                        </a:cubicBezTo>
                        <a:cubicBezTo>
                          <a:pt x="4516" y="1743"/>
                          <a:pt x="4485" y="1743"/>
                          <a:pt x="4455" y="1745"/>
                        </a:cubicBezTo>
                        <a:cubicBezTo>
                          <a:pt x="4443" y="1745"/>
                          <a:pt x="4432" y="1746"/>
                          <a:pt x="4420" y="1746"/>
                        </a:cubicBezTo>
                        <a:cubicBezTo>
                          <a:pt x="4263" y="1746"/>
                          <a:pt x="4129" y="1685"/>
                          <a:pt x="4029" y="1563"/>
                        </a:cubicBezTo>
                        <a:cubicBezTo>
                          <a:pt x="3894" y="1396"/>
                          <a:pt x="3765" y="1223"/>
                          <a:pt x="3644" y="1044"/>
                        </a:cubicBezTo>
                        <a:cubicBezTo>
                          <a:pt x="3557" y="913"/>
                          <a:pt x="3496" y="763"/>
                          <a:pt x="3407" y="633"/>
                        </a:cubicBezTo>
                        <a:cubicBezTo>
                          <a:pt x="3264" y="421"/>
                          <a:pt x="3074" y="263"/>
                          <a:pt x="2808" y="238"/>
                        </a:cubicBezTo>
                        <a:cubicBezTo>
                          <a:pt x="2800" y="237"/>
                          <a:pt x="2792" y="236"/>
                          <a:pt x="2784" y="236"/>
                        </a:cubicBezTo>
                        <a:cubicBezTo>
                          <a:pt x="2714" y="236"/>
                          <a:pt x="2640" y="263"/>
                          <a:pt x="2576" y="290"/>
                        </a:cubicBezTo>
                        <a:cubicBezTo>
                          <a:pt x="2516" y="316"/>
                          <a:pt x="2491" y="380"/>
                          <a:pt x="2506" y="448"/>
                        </a:cubicBezTo>
                        <a:cubicBezTo>
                          <a:pt x="2521" y="516"/>
                          <a:pt x="2563" y="562"/>
                          <a:pt x="2634" y="578"/>
                        </a:cubicBezTo>
                        <a:cubicBezTo>
                          <a:pt x="2651" y="583"/>
                          <a:pt x="2666" y="585"/>
                          <a:pt x="2680" y="585"/>
                        </a:cubicBezTo>
                        <a:cubicBezTo>
                          <a:pt x="2742" y="585"/>
                          <a:pt x="2783" y="543"/>
                          <a:pt x="2825" y="444"/>
                        </a:cubicBezTo>
                        <a:cubicBezTo>
                          <a:pt x="2940" y="462"/>
                          <a:pt x="3044" y="504"/>
                          <a:pt x="3121" y="595"/>
                        </a:cubicBezTo>
                        <a:cubicBezTo>
                          <a:pt x="3345" y="858"/>
                          <a:pt x="3513" y="1159"/>
                          <a:pt x="3678" y="1461"/>
                        </a:cubicBezTo>
                        <a:cubicBezTo>
                          <a:pt x="3651" y="1449"/>
                          <a:pt x="3625" y="1436"/>
                          <a:pt x="3605" y="1417"/>
                        </a:cubicBezTo>
                        <a:cubicBezTo>
                          <a:pt x="3435" y="1262"/>
                          <a:pt x="3265" y="1107"/>
                          <a:pt x="3098" y="948"/>
                        </a:cubicBezTo>
                        <a:cubicBezTo>
                          <a:pt x="2996" y="852"/>
                          <a:pt x="2882" y="784"/>
                          <a:pt x="2742" y="762"/>
                        </a:cubicBezTo>
                        <a:cubicBezTo>
                          <a:pt x="2721" y="759"/>
                          <a:pt x="2697" y="751"/>
                          <a:pt x="2684" y="736"/>
                        </a:cubicBezTo>
                        <a:cubicBezTo>
                          <a:pt x="2603" y="647"/>
                          <a:pt x="2499" y="595"/>
                          <a:pt x="2390" y="554"/>
                        </a:cubicBezTo>
                        <a:cubicBezTo>
                          <a:pt x="2370" y="546"/>
                          <a:pt x="2349" y="527"/>
                          <a:pt x="2338" y="507"/>
                        </a:cubicBezTo>
                        <a:cubicBezTo>
                          <a:pt x="2184" y="216"/>
                          <a:pt x="1942" y="52"/>
                          <a:pt x="1616" y="11"/>
                        </a:cubicBezTo>
                        <a:cubicBezTo>
                          <a:pt x="1563" y="5"/>
                          <a:pt x="1510"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6" name="Google Shape;11426;p59"/>
                  <p:cNvSpPr/>
                  <p:nvPr/>
                </p:nvSpPr>
                <p:spPr>
                  <a:xfrm>
                    <a:off x="2190852" y="4981093"/>
                    <a:ext cx="418972" cy="84264"/>
                  </a:xfrm>
                  <a:custGeom>
                    <a:avLst/>
                    <a:gdLst/>
                    <a:ahLst/>
                    <a:cxnLst/>
                    <a:rect l="l" t="t" r="r" b="b"/>
                    <a:pathLst>
                      <a:path w="4460" h="897" extrusionOk="0">
                        <a:moveTo>
                          <a:pt x="1996" y="104"/>
                        </a:moveTo>
                        <a:cubicBezTo>
                          <a:pt x="2020" y="104"/>
                          <a:pt x="2055" y="118"/>
                          <a:pt x="2068" y="136"/>
                        </a:cubicBezTo>
                        <a:cubicBezTo>
                          <a:pt x="2092" y="171"/>
                          <a:pt x="2075" y="205"/>
                          <a:pt x="2033" y="225"/>
                        </a:cubicBezTo>
                        <a:cubicBezTo>
                          <a:pt x="2013" y="234"/>
                          <a:pt x="1997" y="250"/>
                          <a:pt x="1978" y="261"/>
                        </a:cubicBezTo>
                        <a:cubicBezTo>
                          <a:pt x="1993" y="282"/>
                          <a:pt x="2006" y="314"/>
                          <a:pt x="2026" y="322"/>
                        </a:cubicBezTo>
                        <a:cubicBezTo>
                          <a:pt x="2095" y="348"/>
                          <a:pt x="2166" y="364"/>
                          <a:pt x="2238" y="385"/>
                        </a:cubicBezTo>
                        <a:cubicBezTo>
                          <a:pt x="2196" y="421"/>
                          <a:pt x="2147" y="437"/>
                          <a:pt x="2099" y="437"/>
                        </a:cubicBezTo>
                        <a:cubicBezTo>
                          <a:pt x="2008" y="437"/>
                          <a:pt x="1920" y="376"/>
                          <a:pt x="1894" y="271"/>
                        </a:cubicBezTo>
                        <a:cubicBezTo>
                          <a:pt x="1878" y="204"/>
                          <a:pt x="1918" y="123"/>
                          <a:pt x="1985" y="105"/>
                        </a:cubicBezTo>
                        <a:cubicBezTo>
                          <a:pt x="1988" y="104"/>
                          <a:pt x="1992" y="104"/>
                          <a:pt x="1996" y="104"/>
                        </a:cubicBezTo>
                        <a:close/>
                        <a:moveTo>
                          <a:pt x="1251" y="151"/>
                        </a:moveTo>
                        <a:cubicBezTo>
                          <a:pt x="1277" y="151"/>
                          <a:pt x="1302" y="166"/>
                          <a:pt x="1318" y="195"/>
                        </a:cubicBezTo>
                        <a:cubicBezTo>
                          <a:pt x="1333" y="223"/>
                          <a:pt x="1332" y="271"/>
                          <a:pt x="1317" y="300"/>
                        </a:cubicBezTo>
                        <a:cubicBezTo>
                          <a:pt x="1309" y="317"/>
                          <a:pt x="1296" y="324"/>
                          <a:pt x="1282" y="324"/>
                        </a:cubicBezTo>
                        <a:cubicBezTo>
                          <a:pt x="1266" y="324"/>
                          <a:pt x="1247" y="314"/>
                          <a:pt x="1230" y="298"/>
                        </a:cubicBezTo>
                        <a:cubicBezTo>
                          <a:pt x="1217" y="286"/>
                          <a:pt x="1206" y="281"/>
                          <a:pt x="1196" y="281"/>
                        </a:cubicBezTo>
                        <a:cubicBezTo>
                          <a:pt x="1178" y="281"/>
                          <a:pt x="1164" y="300"/>
                          <a:pt x="1153" y="324"/>
                        </a:cubicBezTo>
                        <a:cubicBezTo>
                          <a:pt x="1105" y="430"/>
                          <a:pt x="1131" y="562"/>
                          <a:pt x="1219" y="652"/>
                        </a:cubicBezTo>
                        <a:cubicBezTo>
                          <a:pt x="1234" y="668"/>
                          <a:pt x="1250" y="682"/>
                          <a:pt x="1273" y="704"/>
                        </a:cubicBezTo>
                        <a:cubicBezTo>
                          <a:pt x="1240" y="710"/>
                          <a:pt x="1213" y="714"/>
                          <a:pt x="1192" y="714"/>
                        </a:cubicBezTo>
                        <a:cubicBezTo>
                          <a:pt x="1136" y="714"/>
                          <a:pt x="1114" y="690"/>
                          <a:pt x="1097" y="627"/>
                        </a:cubicBezTo>
                        <a:cubicBezTo>
                          <a:pt x="1057" y="474"/>
                          <a:pt x="1077" y="327"/>
                          <a:pt x="1172" y="198"/>
                        </a:cubicBezTo>
                        <a:cubicBezTo>
                          <a:pt x="1195" y="167"/>
                          <a:pt x="1224" y="151"/>
                          <a:pt x="1251" y="151"/>
                        </a:cubicBezTo>
                        <a:close/>
                        <a:moveTo>
                          <a:pt x="192" y="183"/>
                        </a:moveTo>
                        <a:cubicBezTo>
                          <a:pt x="195" y="183"/>
                          <a:pt x="198" y="183"/>
                          <a:pt x="201" y="183"/>
                        </a:cubicBezTo>
                        <a:cubicBezTo>
                          <a:pt x="227" y="185"/>
                          <a:pt x="263" y="213"/>
                          <a:pt x="274" y="237"/>
                        </a:cubicBezTo>
                        <a:cubicBezTo>
                          <a:pt x="281" y="255"/>
                          <a:pt x="256" y="297"/>
                          <a:pt x="235" y="309"/>
                        </a:cubicBezTo>
                        <a:cubicBezTo>
                          <a:pt x="154" y="358"/>
                          <a:pt x="138" y="394"/>
                          <a:pt x="201" y="462"/>
                        </a:cubicBezTo>
                        <a:cubicBezTo>
                          <a:pt x="304" y="575"/>
                          <a:pt x="422" y="657"/>
                          <a:pt x="575" y="657"/>
                        </a:cubicBezTo>
                        <a:cubicBezTo>
                          <a:pt x="597" y="657"/>
                          <a:pt x="620" y="655"/>
                          <a:pt x="644" y="651"/>
                        </a:cubicBezTo>
                        <a:cubicBezTo>
                          <a:pt x="646" y="651"/>
                          <a:pt x="648" y="651"/>
                          <a:pt x="650" y="651"/>
                        </a:cubicBezTo>
                        <a:cubicBezTo>
                          <a:pt x="673" y="651"/>
                          <a:pt x="697" y="671"/>
                          <a:pt x="720" y="680"/>
                        </a:cubicBezTo>
                        <a:cubicBezTo>
                          <a:pt x="661" y="707"/>
                          <a:pt x="600" y="720"/>
                          <a:pt x="539" y="720"/>
                        </a:cubicBezTo>
                        <a:cubicBezTo>
                          <a:pt x="316" y="720"/>
                          <a:pt x="100" y="555"/>
                          <a:pt x="75" y="344"/>
                        </a:cubicBezTo>
                        <a:cubicBezTo>
                          <a:pt x="64" y="250"/>
                          <a:pt x="110" y="183"/>
                          <a:pt x="192" y="183"/>
                        </a:cubicBezTo>
                        <a:close/>
                        <a:moveTo>
                          <a:pt x="3772" y="56"/>
                        </a:moveTo>
                        <a:cubicBezTo>
                          <a:pt x="3854" y="56"/>
                          <a:pt x="3936" y="58"/>
                          <a:pt x="4018" y="63"/>
                        </a:cubicBezTo>
                        <a:cubicBezTo>
                          <a:pt x="4122" y="68"/>
                          <a:pt x="4228" y="94"/>
                          <a:pt x="4331" y="116"/>
                        </a:cubicBezTo>
                        <a:cubicBezTo>
                          <a:pt x="4355" y="122"/>
                          <a:pt x="4373" y="157"/>
                          <a:pt x="4395" y="177"/>
                        </a:cubicBezTo>
                        <a:cubicBezTo>
                          <a:pt x="4372" y="200"/>
                          <a:pt x="4353" y="236"/>
                          <a:pt x="4326" y="244"/>
                        </a:cubicBezTo>
                        <a:cubicBezTo>
                          <a:pt x="4271" y="260"/>
                          <a:pt x="4213" y="259"/>
                          <a:pt x="4170" y="264"/>
                        </a:cubicBezTo>
                        <a:cubicBezTo>
                          <a:pt x="4069" y="253"/>
                          <a:pt x="3980" y="241"/>
                          <a:pt x="3892" y="235"/>
                        </a:cubicBezTo>
                        <a:cubicBezTo>
                          <a:pt x="3785" y="227"/>
                          <a:pt x="3679" y="223"/>
                          <a:pt x="3573" y="223"/>
                        </a:cubicBezTo>
                        <a:cubicBezTo>
                          <a:pt x="3225" y="223"/>
                          <a:pt x="2884" y="271"/>
                          <a:pt x="2556" y="409"/>
                        </a:cubicBezTo>
                        <a:cubicBezTo>
                          <a:pt x="2411" y="471"/>
                          <a:pt x="2282" y="574"/>
                          <a:pt x="2147" y="662"/>
                        </a:cubicBezTo>
                        <a:cubicBezTo>
                          <a:pt x="2029" y="739"/>
                          <a:pt x="1908" y="809"/>
                          <a:pt x="1765" y="809"/>
                        </a:cubicBezTo>
                        <a:cubicBezTo>
                          <a:pt x="1760" y="809"/>
                          <a:pt x="1755" y="809"/>
                          <a:pt x="1750" y="808"/>
                        </a:cubicBezTo>
                        <a:cubicBezTo>
                          <a:pt x="1669" y="804"/>
                          <a:pt x="1589" y="788"/>
                          <a:pt x="1513" y="760"/>
                        </a:cubicBezTo>
                        <a:cubicBezTo>
                          <a:pt x="1470" y="742"/>
                          <a:pt x="1430" y="698"/>
                          <a:pt x="1405" y="655"/>
                        </a:cubicBezTo>
                        <a:cubicBezTo>
                          <a:pt x="1369" y="595"/>
                          <a:pt x="1384" y="523"/>
                          <a:pt x="1441" y="491"/>
                        </a:cubicBezTo>
                        <a:cubicBezTo>
                          <a:pt x="1466" y="477"/>
                          <a:pt x="1498" y="471"/>
                          <a:pt x="1531" y="471"/>
                        </a:cubicBezTo>
                        <a:cubicBezTo>
                          <a:pt x="1555" y="471"/>
                          <a:pt x="1580" y="474"/>
                          <a:pt x="1600" y="481"/>
                        </a:cubicBezTo>
                        <a:cubicBezTo>
                          <a:pt x="1668" y="503"/>
                          <a:pt x="1666" y="575"/>
                          <a:pt x="1604" y="616"/>
                        </a:cubicBezTo>
                        <a:cubicBezTo>
                          <a:pt x="1548" y="653"/>
                          <a:pt x="1547" y="688"/>
                          <a:pt x="1606" y="716"/>
                        </a:cubicBezTo>
                        <a:cubicBezTo>
                          <a:pt x="1630" y="728"/>
                          <a:pt x="1660" y="738"/>
                          <a:pt x="1688" y="738"/>
                        </a:cubicBezTo>
                        <a:cubicBezTo>
                          <a:pt x="1696" y="738"/>
                          <a:pt x="1705" y="737"/>
                          <a:pt x="1712" y="735"/>
                        </a:cubicBezTo>
                        <a:cubicBezTo>
                          <a:pt x="1785" y="715"/>
                          <a:pt x="1857" y="689"/>
                          <a:pt x="1923" y="652"/>
                        </a:cubicBezTo>
                        <a:cubicBezTo>
                          <a:pt x="2005" y="607"/>
                          <a:pt x="2079" y="548"/>
                          <a:pt x="2158" y="496"/>
                        </a:cubicBezTo>
                        <a:cubicBezTo>
                          <a:pt x="2654" y="168"/>
                          <a:pt x="3200" y="56"/>
                          <a:pt x="3772" y="56"/>
                        </a:cubicBezTo>
                        <a:close/>
                        <a:moveTo>
                          <a:pt x="802" y="220"/>
                        </a:moveTo>
                        <a:cubicBezTo>
                          <a:pt x="832" y="220"/>
                          <a:pt x="868" y="245"/>
                          <a:pt x="891" y="268"/>
                        </a:cubicBezTo>
                        <a:cubicBezTo>
                          <a:pt x="904" y="283"/>
                          <a:pt x="907" y="332"/>
                          <a:pt x="895" y="342"/>
                        </a:cubicBezTo>
                        <a:cubicBezTo>
                          <a:pt x="872" y="359"/>
                          <a:pt x="835" y="360"/>
                          <a:pt x="805" y="368"/>
                        </a:cubicBezTo>
                        <a:cubicBezTo>
                          <a:pt x="802" y="369"/>
                          <a:pt x="799" y="369"/>
                          <a:pt x="796" y="369"/>
                        </a:cubicBezTo>
                        <a:cubicBezTo>
                          <a:pt x="791" y="369"/>
                          <a:pt x="784" y="368"/>
                          <a:pt x="778" y="368"/>
                        </a:cubicBezTo>
                        <a:cubicBezTo>
                          <a:pt x="763" y="546"/>
                          <a:pt x="845" y="685"/>
                          <a:pt x="1010" y="727"/>
                        </a:cubicBezTo>
                        <a:cubicBezTo>
                          <a:pt x="1078" y="744"/>
                          <a:pt x="1152" y="753"/>
                          <a:pt x="1224" y="753"/>
                        </a:cubicBezTo>
                        <a:cubicBezTo>
                          <a:pt x="1258" y="753"/>
                          <a:pt x="1291" y="751"/>
                          <a:pt x="1324" y="747"/>
                        </a:cubicBezTo>
                        <a:cubicBezTo>
                          <a:pt x="1335" y="746"/>
                          <a:pt x="1345" y="746"/>
                          <a:pt x="1354" y="746"/>
                        </a:cubicBezTo>
                        <a:cubicBezTo>
                          <a:pt x="1400" y="746"/>
                          <a:pt x="1429" y="760"/>
                          <a:pt x="1456" y="800"/>
                        </a:cubicBezTo>
                        <a:cubicBezTo>
                          <a:pt x="1391" y="831"/>
                          <a:pt x="1312" y="846"/>
                          <a:pt x="1231" y="846"/>
                        </a:cubicBezTo>
                        <a:cubicBezTo>
                          <a:pt x="1048" y="846"/>
                          <a:pt x="852" y="773"/>
                          <a:pt x="752" y="649"/>
                        </a:cubicBezTo>
                        <a:cubicBezTo>
                          <a:pt x="680" y="559"/>
                          <a:pt x="659" y="453"/>
                          <a:pt x="680" y="340"/>
                        </a:cubicBezTo>
                        <a:cubicBezTo>
                          <a:pt x="691" y="276"/>
                          <a:pt x="731" y="224"/>
                          <a:pt x="800" y="220"/>
                        </a:cubicBezTo>
                        <a:cubicBezTo>
                          <a:pt x="801" y="220"/>
                          <a:pt x="802" y="220"/>
                          <a:pt x="802" y="220"/>
                        </a:cubicBezTo>
                        <a:close/>
                        <a:moveTo>
                          <a:pt x="3784" y="0"/>
                        </a:moveTo>
                        <a:cubicBezTo>
                          <a:pt x="3690" y="0"/>
                          <a:pt x="3595" y="5"/>
                          <a:pt x="3501" y="16"/>
                        </a:cubicBezTo>
                        <a:cubicBezTo>
                          <a:pt x="3126" y="57"/>
                          <a:pt x="2758" y="127"/>
                          <a:pt x="2411" y="286"/>
                        </a:cubicBezTo>
                        <a:cubicBezTo>
                          <a:pt x="2358" y="309"/>
                          <a:pt x="2303" y="322"/>
                          <a:pt x="2245" y="322"/>
                        </a:cubicBezTo>
                        <a:cubicBezTo>
                          <a:pt x="2183" y="322"/>
                          <a:pt x="2119" y="307"/>
                          <a:pt x="2054" y="277"/>
                        </a:cubicBezTo>
                        <a:cubicBezTo>
                          <a:pt x="2060" y="267"/>
                          <a:pt x="2071" y="266"/>
                          <a:pt x="2078" y="260"/>
                        </a:cubicBezTo>
                        <a:cubicBezTo>
                          <a:pt x="2136" y="207"/>
                          <a:pt x="2144" y="137"/>
                          <a:pt x="2101" y="83"/>
                        </a:cubicBezTo>
                        <a:cubicBezTo>
                          <a:pt x="2079" y="56"/>
                          <a:pt x="2049" y="42"/>
                          <a:pt x="2016" y="42"/>
                        </a:cubicBezTo>
                        <a:cubicBezTo>
                          <a:pt x="1988" y="42"/>
                          <a:pt x="1958" y="52"/>
                          <a:pt x="1928" y="72"/>
                        </a:cubicBezTo>
                        <a:cubicBezTo>
                          <a:pt x="1821" y="147"/>
                          <a:pt x="1801" y="277"/>
                          <a:pt x="1893" y="375"/>
                        </a:cubicBezTo>
                        <a:cubicBezTo>
                          <a:pt x="1940" y="423"/>
                          <a:pt x="2001" y="458"/>
                          <a:pt x="2053" y="499"/>
                        </a:cubicBezTo>
                        <a:cubicBezTo>
                          <a:pt x="1913" y="624"/>
                          <a:pt x="1800" y="688"/>
                          <a:pt x="1712" y="688"/>
                        </a:cubicBezTo>
                        <a:cubicBezTo>
                          <a:pt x="1683" y="688"/>
                          <a:pt x="1658" y="681"/>
                          <a:pt x="1635" y="668"/>
                        </a:cubicBezTo>
                        <a:cubicBezTo>
                          <a:pt x="1709" y="590"/>
                          <a:pt x="1722" y="543"/>
                          <a:pt x="1683" y="481"/>
                        </a:cubicBezTo>
                        <a:cubicBezTo>
                          <a:pt x="1652" y="432"/>
                          <a:pt x="1584" y="402"/>
                          <a:pt x="1520" y="402"/>
                        </a:cubicBezTo>
                        <a:cubicBezTo>
                          <a:pt x="1495" y="402"/>
                          <a:pt x="1471" y="406"/>
                          <a:pt x="1449" y="416"/>
                        </a:cubicBezTo>
                        <a:cubicBezTo>
                          <a:pt x="1356" y="455"/>
                          <a:pt x="1322" y="545"/>
                          <a:pt x="1347" y="688"/>
                        </a:cubicBezTo>
                        <a:cubicBezTo>
                          <a:pt x="1203" y="634"/>
                          <a:pt x="1139" y="478"/>
                          <a:pt x="1193" y="375"/>
                        </a:cubicBezTo>
                        <a:cubicBezTo>
                          <a:pt x="1260" y="354"/>
                          <a:pt x="1319" y="350"/>
                          <a:pt x="1352" y="321"/>
                        </a:cubicBezTo>
                        <a:cubicBezTo>
                          <a:pt x="1377" y="298"/>
                          <a:pt x="1384" y="236"/>
                          <a:pt x="1374" y="200"/>
                        </a:cubicBezTo>
                        <a:cubicBezTo>
                          <a:pt x="1357" y="141"/>
                          <a:pt x="1304" y="107"/>
                          <a:pt x="1249" y="107"/>
                        </a:cubicBezTo>
                        <a:cubicBezTo>
                          <a:pt x="1219" y="107"/>
                          <a:pt x="1189" y="117"/>
                          <a:pt x="1164" y="140"/>
                        </a:cubicBezTo>
                        <a:cubicBezTo>
                          <a:pt x="1124" y="176"/>
                          <a:pt x="1090" y="228"/>
                          <a:pt x="1069" y="277"/>
                        </a:cubicBezTo>
                        <a:cubicBezTo>
                          <a:pt x="1017" y="410"/>
                          <a:pt x="1007" y="545"/>
                          <a:pt x="1056" y="684"/>
                        </a:cubicBezTo>
                        <a:cubicBezTo>
                          <a:pt x="913" y="657"/>
                          <a:pt x="840" y="569"/>
                          <a:pt x="840" y="437"/>
                        </a:cubicBezTo>
                        <a:cubicBezTo>
                          <a:pt x="897" y="415"/>
                          <a:pt x="955" y="391"/>
                          <a:pt x="958" y="314"/>
                        </a:cubicBezTo>
                        <a:cubicBezTo>
                          <a:pt x="960" y="229"/>
                          <a:pt x="890" y="164"/>
                          <a:pt x="810" y="164"/>
                        </a:cubicBezTo>
                        <a:cubicBezTo>
                          <a:pt x="790" y="164"/>
                          <a:pt x="769" y="168"/>
                          <a:pt x="749" y="177"/>
                        </a:cubicBezTo>
                        <a:cubicBezTo>
                          <a:pt x="665" y="213"/>
                          <a:pt x="625" y="285"/>
                          <a:pt x="625" y="373"/>
                        </a:cubicBezTo>
                        <a:cubicBezTo>
                          <a:pt x="625" y="447"/>
                          <a:pt x="640" y="522"/>
                          <a:pt x="649" y="598"/>
                        </a:cubicBezTo>
                        <a:cubicBezTo>
                          <a:pt x="627" y="605"/>
                          <a:pt x="603" y="608"/>
                          <a:pt x="578" y="608"/>
                        </a:cubicBezTo>
                        <a:cubicBezTo>
                          <a:pt x="446" y="608"/>
                          <a:pt x="283" y="514"/>
                          <a:pt x="221" y="385"/>
                        </a:cubicBezTo>
                        <a:cubicBezTo>
                          <a:pt x="235" y="379"/>
                          <a:pt x="247" y="374"/>
                          <a:pt x="254" y="364"/>
                        </a:cubicBezTo>
                        <a:cubicBezTo>
                          <a:pt x="323" y="328"/>
                          <a:pt x="346" y="271"/>
                          <a:pt x="320" y="204"/>
                        </a:cubicBezTo>
                        <a:cubicBezTo>
                          <a:pt x="300" y="152"/>
                          <a:pt x="259" y="124"/>
                          <a:pt x="206" y="124"/>
                        </a:cubicBezTo>
                        <a:cubicBezTo>
                          <a:pt x="194" y="124"/>
                          <a:pt x="183" y="125"/>
                          <a:pt x="170" y="128"/>
                        </a:cubicBezTo>
                        <a:cubicBezTo>
                          <a:pt x="56" y="152"/>
                          <a:pt x="1" y="235"/>
                          <a:pt x="18" y="353"/>
                        </a:cubicBezTo>
                        <a:cubicBezTo>
                          <a:pt x="55" y="623"/>
                          <a:pt x="318" y="773"/>
                          <a:pt x="557" y="773"/>
                        </a:cubicBezTo>
                        <a:cubicBezTo>
                          <a:pt x="607" y="773"/>
                          <a:pt x="656" y="766"/>
                          <a:pt x="701" y="753"/>
                        </a:cubicBezTo>
                        <a:cubicBezTo>
                          <a:pt x="711" y="750"/>
                          <a:pt x="723" y="748"/>
                          <a:pt x="735" y="748"/>
                        </a:cubicBezTo>
                        <a:cubicBezTo>
                          <a:pt x="754" y="748"/>
                          <a:pt x="773" y="752"/>
                          <a:pt x="786" y="761"/>
                        </a:cubicBezTo>
                        <a:cubicBezTo>
                          <a:pt x="923" y="852"/>
                          <a:pt x="1065" y="897"/>
                          <a:pt x="1213" y="897"/>
                        </a:cubicBezTo>
                        <a:cubicBezTo>
                          <a:pt x="1300" y="897"/>
                          <a:pt x="1389" y="881"/>
                          <a:pt x="1481" y="850"/>
                        </a:cubicBezTo>
                        <a:cubicBezTo>
                          <a:pt x="1500" y="843"/>
                          <a:pt x="1522" y="838"/>
                          <a:pt x="1543" y="838"/>
                        </a:cubicBezTo>
                        <a:cubicBezTo>
                          <a:pt x="1551" y="838"/>
                          <a:pt x="1559" y="839"/>
                          <a:pt x="1566" y="840"/>
                        </a:cubicBezTo>
                        <a:cubicBezTo>
                          <a:pt x="1620" y="853"/>
                          <a:pt x="1672" y="860"/>
                          <a:pt x="1723" y="860"/>
                        </a:cubicBezTo>
                        <a:cubicBezTo>
                          <a:pt x="1848" y="860"/>
                          <a:pt x="1966" y="822"/>
                          <a:pt x="2079" y="753"/>
                        </a:cubicBezTo>
                        <a:cubicBezTo>
                          <a:pt x="2172" y="696"/>
                          <a:pt x="2256" y="626"/>
                          <a:pt x="2351" y="574"/>
                        </a:cubicBezTo>
                        <a:cubicBezTo>
                          <a:pt x="2483" y="503"/>
                          <a:pt x="2616" y="424"/>
                          <a:pt x="2758" y="381"/>
                        </a:cubicBezTo>
                        <a:cubicBezTo>
                          <a:pt x="3024" y="300"/>
                          <a:pt x="3295" y="265"/>
                          <a:pt x="3569" y="265"/>
                        </a:cubicBezTo>
                        <a:cubicBezTo>
                          <a:pt x="3678" y="265"/>
                          <a:pt x="3788" y="270"/>
                          <a:pt x="3898" y="281"/>
                        </a:cubicBezTo>
                        <a:cubicBezTo>
                          <a:pt x="3998" y="290"/>
                          <a:pt x="4097" y="301"/>
                          <a:pt x="4196" y="301"/>
                        </a:cubicBezTo>
                        <a:cubicBezTo>
                          <a:pt x="4208" y="301"/>
                          <a:pt x="4220" y="301"/>
                          <a:pt x="4232" y="300"/>
                        </a:cubicBezTo>
                        <a:cubicBezTo>
                          <a:pt x="4290" y="297"/>
                          <a:pt x="4352" y="270"/>
                          <a:pt x="4400" y="238"/>
                        </a:cubicBezTo>
                        <a:cubicBezTo>
                          <a:pt x="4459" y="199"/>
                          <a:pt x="4454" y="136"/>
                          <a:pt x="4393" y="98"/>
                        </a:cubicBezTo>
                        <a:cubicBezTo>
                          <a:pt x="4353" y="74"/>
                          <a:pt x="4307" y="55"/>
                          <a:pt x="4262" y="46"/>
                        </a:cubicBezTo>
                        <a:cubicBezTo>
                          <a:pt x="4102" y="16"/>
                          <a:pt x="3943" y="0"/>
                          <a:pt x="3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7" name="Google Shape;11427;p59"/>
                  <p:cNvSpPr/>
                  <p:nvPr/>
                </p:nvSpPr>
                <p:spPr>
                  <a:xfrm>
                    <a:off x="2062526" y="4072480"/>
                    <a:ext cx="1016619" cy="990503"/>
                  </a:xfrm>
                  <a:custGeom>
                    <a:avLst/>
                    <a:gdLst/>
                    <a:ahLst/>
                    <a:cxnLst/>
                    <a:rect l="l" t="t" r="r" b="b"/>
                    <a:pathLst>
                      <a:path w="10822" h="10544" extrusionOk="0">
                        <a:moveTo>
                          <a:pt x="10049" y="0"/>
                        </a:moveTo>
                        <a:cubicBezTo>
                          <a:pt x="10000" y="0"/>
                          <a:pt x="9949" y="9"/>
                          <a:pt x="9896" y="27"/>
                        </a:cubicBezTo>
                        <a:cubicBezTo>
                          <a:pt x="9779" y="66"/>
                          <a:pt x="9685" y="133"/>
                          <a:pt x="9608" y="228"/>
                        </a:cubicBezTo>
                        <a:cubicBezTo>
                          <a:pt x="9437" y="439"/>
                          <a:pt x="9335" y="683"/>
                          <a:pt x="9314" y="947"/>
                        </a:cubicBezTo>
                        <a:cubicBezTo>
                          <a:pt x="9280" y="1404"/>
                          <a:pt x="9251" y="1861"/>
                          <a:pt x="9255" y="2319"/>
                        </a:cubicBezTo>
                        <a:cubicBezTo>
                          <a:pt x="9260" y="3110"/>
                          <a:pt x="9291" y="3904"/>
                          <a:pt x="9309" y="4695"/>
                        </a:cubicBezTo>
                        <a:lnTo>
                          <a:pt x="9309" y="4776"/>
                        </a:lnTo>
                        <a:cubicBezTo>
                          <a:pt x="9280" y="4767"/>
                          <a:pt x="9268" y="4756"/>
                          <a:pt x="9258" y="4742"/>
                        </a:cubicBezTo>
                        <a:cubicBezTo>
                          <a:pt x="9205" y="4680"/>
                          <a:pt x="9141" y="4647"/>
                          <a:pt x="9080" y="4647"/>
                        </a:cubicBezTo>
                        <a:cubicBezTo>
                          <a:pt x="9041" y="4647"/>
                          <a:pt x="9004" y="4660"/>
                          <a:pt x="8972" y="4687"/>
                        </a:cubicBezTo>
                        <a:cubicBezTo>
                          <a:pt x="8875" y="4764"/>
                          <a:pt x="8870" y="4871"/>
                          <a:pt x="8955" y="4983"/>
                        </a:cubicBezTo>
                        <a:cubicBezTo>
                          <a:pt x="8976" y="5010"/>
                          <a:pt x="8999" y="5036"/>
                          <a:pt x="9018" y="5066"/>
                        </a:cubicBezTo>
                        <a:cubicBezTo>
                          <a:pt x="9120" y="5226"/>
                          <a:pt x="9195" y="5393"/>
                          <a:pt x="9136" y="5589"/>
                        </a:cubicBezTo>
                        <a:cubicBezTo>
                          <a:pt x="9126" y="5619"/>
                          <a:pt x="9110" y="5647"/>
                          <a:pt x="9095" y="5676"/>
                        </a:cubicBezTo>
                        <a:cubicBezTo>
                          <a:pt x="9093" y="5676"/>
                          <a:pt x="9091" y="5676"/>
                          <a:pt x="9088" y="5676"/>
                        </a:cubicBezTo>
                        <a:cubicBezTo>
                          <a:pt x="9082" y="5676"/>
                          <a:pt x="9077" y="5677"/>
                          <a:pt x="9072" y="5682"/>
                        </a:cubicBezTo>
                        <a:cubicBezTo>
                          <a:pt x="9060" y="5646"/>
                          <a:pt x="9046" y="5611"/>
                          <a:pt x="9039" y="5574"/>
                        </a:cubicBezTo>
                        <a:cubicBezTo>
                          <a:pt x="9009" y="5433"/>
                          <a:pt x="8943" y="5315"/>
                          <a:pt x="8843" y="5212"/>
                        </a:cubicBezTo>
                        <a:cubicBezTo>
                          <a:pt x="8760" y="5126"/>
                          <a:pt x="8661" y="5068"/>
                          <a:pt x="8537" y="5067"/>
                        </a:cubicBezTo>
                        <a:cubicBezTo>
                          <a:pt x="8535" y="5067"/>
                          <a:pt x="8533" y="5067"/>
                          <a:pt x="8531" y="5067"/>
                        </a:cubicBezTo>
                        <a:cubicBezTo>
                          <a:pt x="8394" y="5067"/>
                          <a:pt x="8267" y="5101"/>
                          <a:pt x="8156" y="5177"/>
                        </a:cubicBezTo>
                        <a:cubicBezTo>
                          <a:pt x="8109" y="5211"/>
                          <a:pt x="8068" y="5265"/>
                          <a:pt x="8046" y="5320"/>
                        </a:cubicBezTo>
                        <a:cubicBezTo>
                          <a:pt x="8012" y="5402"/>
                          <a:pt x="8058" y="5465"/>
                          <a:pt x="8136" y="5465"/>
                        </a:cubicBezTo>
                        <a:cubicBezTo>
                          <a:pt x="8147" y="5465"/>
                          <a:pt x="8159" y="5464"/>
                          <a:pt x="8171" y="5461"/>
                        </a:cubicBezTo>
                        <a:cubicBezTo>
                          <a:pt x="8188" y="5458"/>
                          <a:pt x="8204" y="5456"/>
                          <a:pt x="8220" y="5456"/>
                        </a:cubicBezTo>
                        <a:cubicBezTo>
                          <a:pt x="8283" y="5456"/>
                          <a:pt x="8340" y="5482"/>
                          <a:pt x="8387" y="5521"/>
                        </a:cubicBezTo>
                        <a:cubicBezTo>
                          <a:pt x="8596" y="5696"/>
                          <a:pt x="8712" y="5923"/>
                          <a:pt x="8738" y="6194"/>
                        </a:cubicBezTo>
                        <a:cubicBezTo>
                          <a:pt x="8740" y="6217"/>
                          <a:pt x="8717" y="6243"/>
                          <a:pt x="8705" y="6267"/>
                        </a:cubicBezTo>
                        <a:cubicBezTo>
                          <a:pt x="8672" y="6236"/>
                          <a:pt x="8659" y="6210"/>
                          <a:pt x="8648" y="6183"/>
                        </a:cubicBezTo>
                        <a:cubicBezTo>
                          <a:pt x="8583" y="6016"/>
                          <a:pt x="8464" y="5905"/>
                          <a:pt x="8296" y="5843"/>
                        </a:cubicBezTo>
                        <a:cubicBezTo>
                          <a:pt x="8196" y="5808"/>
                          <a:pt x="8095" y="5791"/>
                          <a:pt x="7992" y="5791"/>
                        </a:cubicBezTo>
                        <a:cubicBezTo>
                          <a:pt x="7948" y="5791"/>
                          <a:pt x="7902" y="5794"/>
                          <a:pt x="7857" y="5800"/>
                        </a:cubicBezTo>
                        <a:cubicBezTo>
                          <a:pt x="7564" y="5841"/>
                          <a:pt x="7318" y="5955"/>
                          <a:pt x="7164" y="6226"/>
                        </a:cubicBezTo>
                        <a:cubicBezTo>
                          <a:pt x="7055" y="6417"/>
                          <a:pt x="7001" y="6613"/>
                          <a:pt x="7073" y="6830"/>
                        </a:cubicBezTo>
                        <a:cubicBezTo>
                          <a:pt x="7117" y="6963"/>
                          <a:pt x="7199" y="7060"/>
                          <a:pt x="7331" y="7108"/>
                        </a:cubicBezTo>
                        <a:cubicBezTo>
                          <a:pt x="7361" y="7118"/>
                          <a:pt x="7389" y="7123"/>
                          <a:pt x="7416" y="7123"/>
                        </a:cubicBezTo>
                        <a:cubicBezTo>
                          <a:pt x="7528" y="7123"/>
                          <a:pt x="7605" y="7035"/>
                          <a:pt x="7586" y="6905"/>
                        </a:cubicBezTo>
                        <a:cubicBezTo>
                          <a:pt x="7579" y="6859"/>
                          <a:pt x="7569" y="6812"/>
                          <a:pt x="7556" y="6767"/>
                        </a:cubicBezTo>
                        <a:cubicBezTo>
                          <a:pt x="7514" y="6616"/>
                          <a:pt x="7558" y="6496"/>
                          <a:pt x="7702" y="6429"/>
                        </a:cubicBezTo>
                        <a:cubicBezTo>
                          <a:pt x="7803" y="6381"/>
                          <a:pt x="7906" y="6356"/>
                          <a:pt x="8009" y="6356"/>
                        </a:cubicBezTo>
                        <a:cubicBezTo>
                          <a:pt x="8101" y="6356"/>
                          <a:pt x="8192" y="6376"/>
                          <a:pt x="8284" y="6419"/>
                        </a:cubicBezTo>
                        <a:cubicBezTo>
                          <a:pt x="8333" y="6442"/>
                          <a:pt x="8372" y="6492"/>
                          <a:pt x="8413" y="6535"/>
                        </a:cubicBezTo>
                        <a:cubicBezTo>
                          <a:pt x="8421" y="6544"/>
                          <a:pt x="8420" y="6576"/>
                          <a:pt x="8411" y="6587"/>
                        </a:cubicBezTo>
                        <a:cubicBezTo>
                          <a:pt x="8407" y="6592"/>
                          <a:pt x="8396" y="6594"/>
                          <a:pt x="8385" y="6594"/>
                        </a:cubicBezTo>
                        <a:cubicBezTo>
                          <a:pt x="8375" y="6594"/>
                          <a:pt x="8365" y="6593"/>
                          <a:pt x="8359" y="6589"/>
                        </a:cubicBezTo>
                        <a:cubicBezTo>
                          <a:pt x="8308" y="6558"/>
                          <a:pt x="8256" y="6547"/>
                          <a:pt x="8201" y="6547"/>
                        </a:cubicBezTo>
                        <a:cubicBezTo>
                          <a:pt x="8171" y="6547"/>
                          <a:pt x="8140" y="6551"/>
                          <a:pt x="8108" y="6556"/>
                        </a:cubicBezTo>
                        <a:cubicBezTo>
                          <a:pt x="7825" y="6606"/>
                          <a:pt x="7703" y="6912"/>
                          <a:pt x="7878" y="7139"/>
                        </a:cubicBezTo>
                        <a:cubicBezTo>
                          <a:pt x="7903" y="7173"/>
                          <a:pt x="7945" y="7204"/>
                          <a:pt x="7985" y="7212"/>
                        </a:cubicBezTo>
                        <a:cubicBezTo>
                          <a:pt x="7991" y="7214"/>
                          <a:pt x="7998" y="7214"/>
                          <a:pt x="8005" y="7214"/>
                        </a:cubicBezTo>
                        <a:cubicBezTo>
                          <a:pt x="8037" y="7214"/>
                          <a:pt x="8073" y="7200"/>
                          <a:pt x="8099" y="7181"/>
                        </a:cubicBezTo>
                        <a:cubicBezTo>
                          <a:pt x="8113" y="7171"/>
                          <a:pt x="8098" y="7121"/>
                          <a:pt x="8092" y="7090"/>
                        </a:cubicBezTo>
                        <a:cubicBezTo>
                          <a:pt x="8089" y="7076"/>
                          <a:pt x="8079" y="7064"/>
                          <a:pt x="8074" y="7050"/>
                        </a:cubicBezTo>
                        <a:cubicBezTo>
                          <a:pt x="8033" y="6946"/>
                          <a:pt x="8077" y="6827"/>
                          <a:pt x="8176" y="6768"/>
                        </a:cubicBezTo>
                        <a:cubicBezTo>
                          <a:pt x="8215" y="6746"/>
                          <a:pt x="8254" y="6735"/>
                          <a:pt x="8293" y="6735"/>
                        </a:cubicBezTo>
                        <a:cubicBezTo>
                          <a:pt x="8356" y="6735"/>
                          <a:pt x="8415" y="6765"/>
                          <a:pt x="8459" y="6825"/>
                        </a:cubicBezTo>
                        <a:cubicBezTo>
                          <a:pt x="8492" y="6871"/>
                          <a:pt x="8521" y="6927"/>
                          <a:pt x="8538" y="6983"/>
                        </a:cubicBezTo>
                        <a:cubicBezTo>
                          <a:pt x="8616" y="7245"/>
                          <a:pt x="8661" y="7511"/>
                          <a:pt x="8631" y="7789"/>
                        </a:cubicBezTo>
                        <a:cubicBezTo>
                          <a:pt x="8573" y="8326"/>
                          <a:pt x="8346" y="8772"/>
                          <a:pt x="7934" y="9123"/>
                        </a:cubicBezTo>
                        <a:cubicBezTo>
                          <a:pt x="7741" y="9288"/>
                          <a:pt x="7516" y="9394"/>
                          <a:pt x="7264" y="9438"/>
                        </a:cubicBezTo>
                        <a:cubicBezTo>
                          <a:pt x="6863" y="9512"/>
                          <a:pt x="6460" y="9555"/>
                          <a:pt x="6053" y="9555"/>
                        </a:cubicBezTo>
                        <a:cubicBezTo>
                          <a:pt x="5991" y="9555"/>
                          <a:pt x="5929" y="9554"/>
                          <a:pt x="5867" y="9552"/>
                        </a:cubicBezTo>
                        <a:cubicBezTo>
                          <a:pt x="5343" y="9534"/>
                          <a:pt x="4819" y="9495"/>
                          <a:pt x="4294" y="9472"/>
                        </a:cubicBezTo>
                        <a:cubicBezTo>
                          <a:pt x="3568" y="9440"/>
                          <a:pt x="2840" y="9411"/>
                          <a:pt x="2113" y="9385"/>
                        </a:cubicBezTo>
                        <a:cubicBezTo>
                          <a:pt x="2022" y="9382"/>
                          <a:pt x="1931" y="9380"/>
                          <a:pt x="1841" y="9380"/>
                        </a:cubicBezTo>
                        <a:cubicBezTo>
                          <a:pt x="1552" y="9380"/>
                          <a:pt x="1265" y="9399"/>
                          <a:pt x="978" y="9440"/>
                        </a:cubicBezTo>
                        <a:cubicBezTo>
                          <a:pt x="735" y="9474"/>
                          <a:pt x="495" y="9526"/>
                          <a:pt x="279" y="9652"/>
                        </a:cubicBezTo>
                        <a:cubicBezTo>
                          <a:pt x="98" y="9756"/>
                          <a:pt x="0" y="9963"/>
                          <a:pt x="37" y="10148"/>
                        </a:cubicBezTo>
                        <a:cubicBezTo>
                          <a:pt x="75" y="10334"/>
                          <a:pt x="260" y="10511"/>
                          <a:pt x="451" y="10540"/>
                        </a:cubicBezTo>
                        <a:cubicBezTo>
                          <a:pt x="466" y="10543"/>
                          <a:pt x="480" y="10544"/>
                          <a:pt x="495" y="10544"/>
                        </a:cubicBezTo>
                        <a:cubicBezTo>
                          <a:pt x="602" y="10544"/>
                          <a:pt x="685" y="10484"/>
                          <a:pt x="753" y="10401"/>
                        </a:cubicBezTo>
                        <a:cubicBezTo>
                          <a:pt x="827" y="10311"/>
                          <a:pt x="849" y="10211"/>
                          <a:pt x="801" y="10102"/>
                        </a:cubicBezTo>
                        <a:cubicBezTo>
                          <a:pt x="762" y="10017"/>
                          <a:pt x="707" y="9943"/>
                          <a:pt x="609" y="9933"/>
                        </a:cubicBezTo>
                        <a:cubicBezTo>
                          <a:pt x="603" y="9932"/>
                          <a:pt x="597" y="9932"/>
                          <a:pt x="592" y="9932"/>
                        </a:cubicBezTo>
                        <a:cubicBezTo>
                          <a:pt x="507" y="9932"/>
                          <a:pt x="460" y="9998"/>
                          <a:pt x="423" y="10068"/>
                        </a:cubicBezTo>
                        <a:cubicBezTo>
                          <a:pt x="409" y="10093"/>
                          <a:pt x="395" y="10104"/>
                          <a:pt x="382" y="10104"/>
                        </a:cubicBezTo>
                        <a:cubicBezTo>
                          <a:pt x="368" y="10104"/>
                          <a:pt x="353" y="10092"/>
                          <a:pt x="338" y="10072"/>
                        </a:cubicBezTo>
                        <a:cubicBezTo>
                          <a:pt x="275" y="9990"/>
                          <a:pt x="285" y="9857"/>
                          <a:pt x="368" y="9789"/>
                        </a:cubicBezTo>
                        <a:cubicBezTo>
                          <a:pt x="421" y="9747"/>
                          <a:pt x="482" y="9706"/>
                          <a:pt x="545" y="9684"/>
                        </a:cubicBezTo>
                        <a:cubicBezTo>
                          <a:pt x="790" y="9598"/>
                          <a:pt x="1045" y="9550"/>
                          <a:pt x="1303" y="9549"/>
                        </a:cubicBezTo>
                        <a:cubicBezTo>
                          <a:pt x="1380" y="9548"/>
                          <a:pt x="1457" y="9548"/>
                          <a:pt x="1534" y="9548"/>
                        </a:cubicBezTo>
                        <a:cubicBezTo>
                          <a:pt x="1930" y="9548"/>
                          <a:pt x="2326" y="9553"/>
                          <a:pt x="2721" y="9572"/>
                        </a:cubicBezTo>
                        <a:cubicBezTo>
                          <a:pt x="3430" y="9609"/>
                          <a:pt x="4138" y="9670"/>
                          <a:pt x="4847" y="9709"/>
                        </a:cubicBezTo>
                        <a:cubicBezTo>
                          <a:pt x="5293" y="9733"/>
                          <a:pt x="5738" y="9747"/>
                          <a:pt x="6184" y="9750"/>
                        </a:cubicBezTo>
                        <a:cubicBezTo>
                          <a:pt x="6188" y="9750"/>
                          <a:pt x="6193" y="9750"/>
                          <a:pt x="6198" y="9750"/>
                        </a:cubicBezTo>
                        <a:cubicBezTo>
                          <a:pt x="6678" y="9750"/>
                          <a:pt x="7149" y="9647"/>
                          <a:pt x="7617" y="9556"/>
                        </a:cubicBezTo>
                        <a:cubicBezTo>
                          <a:pt x="8270" y="9431"/>
                          <a:pt x="8787" y="9075"/>
                          <a:pt x="9187" y="8548"/>
                        </a:cubicBezTo>
                        <a:cubicBezTo>
                          <a:pt x="9318" y="8376"/>
                          <a:pt x="9422" y="8188"/>
                          <a:pt x="9474" y="7981"/>
                        </a:cubicBezTo>
                        <a:cubicBezTo>
                          <a:pt x="9557" y="7643"/>
                          <a:pt x="9644" y="7304"/>
                          <a:pt x="9704" y="6962"/>
                        </a:cubicBezTo>
                        <a:cubicBezTo>
                          <a:pt x="9825" y="6262"/>
                          <a:pt x="9859" y="5556"/>
                          <a:pt x="9838" y="4846"/>
                        </a:cubicBezTo>
                        <a:cubicBezTo>
                          <a:pt x="9834" y="4697"/>
                          <a:pt x="9838" y="4549"/>
                          <a:pt x="9845" y="4400"/>
                        </a:cubicBezTo>
                        <a:cubicBezTo>
                          <a:pt x="9852" y="4258"/>
                          <a:pt x="9876" y="4118"/>
                          <a:pt x="9953" y="3994"/>
                        </a:cubicBezTo>
                        <a:cubicBezTo>
                          <a:pt x="9989" y="3936"/>
                          <a:pt x="10040" y="3890"/>
                          <a:pt x="10112" y="3890"/>
                        </a:cubicBezTo>
                        <a:cubicBezTo>
                          <a:pt x="10120" y="3890"/>
                          <a:pt x="10127" y="3890"/>
                          <a:pt x="10136" y="3891"/>
                        </a:cubicBezTo>
                        <a:cubicBezTo>
                          <a:pt x="10217" y="3902"/>
                          <a:pt x="10256" y="3962"/>
                          <a:pt x="10282" y="4034"/>
                        </a:cubicBezTo>
                        <a:cubicBezTo>
                          <a:pt x="10353" y="4234"/>
                          <a:pt x="10291" y="4411"/>
                          <a:pt x="10114" y="4530"/>
                        </a:cubicBezTo>
                        <a:cubicBezTo>
                          <a:pt x="10083" y="4549"/>
                          <a:pt x="10052" y="4597"/>
                          <a:pt x="10055" y="4629"/>
                        </a:cubicBezTo>
                        <a:cubicBezTo>
                          <a:pt x="10057" y="4660"/>
                          <a:pt x="10096" y="4700"/>
                          <a:pt x="10129" y="4715"/>
                        </a:cubicBezTo>
                        <a:cubicBezTo>
                          <a:pt x="10160" y="4729"/>
                          <a:pt x="10188" y="4735"/>
                          <a:pt x="10216" y="4735"/>
                        </a:cubicBezTo>
                        <a:cubicBezTo>
                          <a:pt x="10285" y="4735"/>
                          <a:pt x="10344" y="4696"/>
                          <a:pt x="10397" y="4643"/>
                        </a:cubicBezTo>
                        <a:cubicBezTo>
                          <a:pt x="10490" y="4549"/>
                          <a:pt x="10541" y="4428"/>
                          <a:pt x="10564" y="4301"/>
                        </a:cubicBezTo>
                        <a:cubicBezTo>
                          <a:pt x="10614" y="4053"/>
                          <a:pt x="10592" y="3821"/>
                          <a:pt x="10373" y="3648"/>
                        </a:cubicBezTo>
                        <a:cubicBezTo>
                          <a:pt x="10366" y="3643"/>
                          <a:pt x="10366" y="3628"/>
                          <a:pt x="10355" y="3596"/>
                        </a:cubicBezTo>
                        <a:lnTo>
                          <a:pt x="10355" y="3596"/>
                        </a:lnTo>
                        <a:cubicBezTo>
                          <a:pt x="10417" y="3615"/>
                          <a:pt x="10465" y="3623"/>
                          <a:pt x="10505" y="3646"/>
                        </a:cubicBezTo>
                        <a:cubicBezTo>
                          <a:pt x="10549" y="3671"/>
                          <a:pt x="10584" y="3714"/>
                          <a:pt x="10628" y="3740"/>
                        </a:cubicBezTo>
                        <a:cubicBezTo>
                          <a:pt x="10655" y="3758"/>
                          <a:pt x="10693" y="3778"/>
                          <a:pt x="10720" y="3778"/>
                        </a:cubicBezTo>
                        <a:cubicBezTo>
                          <a:pt x="10725" y="3778"/>
                          <a:pt x="10730" y="3777"/>
                          <a:pt x="10735" y="3775"/>
                        </a:cubicBezTo>
                        <a:cubicBezTo>
                          <a:pt x="10768" y="3760"/>
                          <a:pt x="10800" y="3710"/>
                          <a:pt x="10804" y="3673"/>
                        </a:cubicBezTo>
                        <a:cubicBezTo>
                          <a:pt x="10822" y="3504"/>
                          <a:pt x="10690" y="3320"/>
                          <a:pt x="10522" y="3286"/>
                        </a:cubicBezTo>
                        <a:cubicBezTo>
                          <a:pt x="10480" y="3278"/>
                          <a:pt x="10440" y="3274"/>
                          <a:pt x="10400" y="3274"/>
                        </a:cubicBezTo>
                        <a:cubicBezTo>
                          <a:pt x="10249" y="3274"/>
                          <a:pt x="10114" y="3331"/>
                          <a:pt x="9998" y="3446"/>
                        </a:cubicBezTo>
                        <a:cubicBezTo>
                          <a:pt x="9980" y="3466"/>
                          <a:pt x="9958" y="3481"/>
                          <a:pt x="9937" y="3499"/>
                        </a:cubicBezTo>
                        <a:cubicBezTo>
                          <a:pt x="9932" y="3496"/>
                          <a:pt x="9926" y="3491"/>
                          <a:pt x="9921" y="3487"/>
                        </a:cubicBezTo>
                        <a:cubicBezTo>
                          <a:pt x="9926" y="3465"/>
                          <a:pt x="9927" y="3441"/>
                          <a:pt x="9933" y="3419"/>
                        </a:cubicBezTo>
                        <a:cubicBezTo>
                          <a:pt x="9978" y="3282"/>
                          <a:pt x="10058" y="3186"/>
                          <a:pt x="10206" y="3152"/>
                        </a:cubicBezTo>
                        <a:cubicBezTo>
                          <a:pt x="10234" y="3145"/>
                          <a:pt x="10274" y="3116"/>
                          <a:pt x="10279" y="3094"/>
                        </a:cubicBezTo>
                        <a:cubicBezTo>
                          <a:pt x="10284" y="3070"/>
                          <a:pt x="10256" y="3033"/>
                          <a:pt x="10233" y="3012"/>
                        </a:cubicBezTo>
                        <a:cubicBezTo>
                          <a:pt x="10174" y="2960"/>
                          <a:pt x="10105" y="2942"/>
                          <a:pt x="10033" y="2942"/>
                        </a:cubicBezTo>
                        <a:cubicBezTo>
                          <a:pt x="10002" y="2942"/>
                          <a:pt x="9970" y="2946"/>
                          <a:pt x="9938" y="2951"/>
                        </a:cubicBezTo>
                        <a:cubicBezTo>
                          <a:pt x="9758" y="2986"/>
                          <a:pt x="9638" y="3103"/>
                          <a:pt x="9545" y="3254"/>
                        </a:cubicBezTo>
                        <a:cubicBezTo>
                          <a:pt x="9530" y="3279"/>
                          <a:pt x="9514" y="3301"/>
                          <a:pt x="9498" y="3326"/>
                        </a:cubicBezTo>
                        <a:cubicBezTo>
                          <a:pt x="9481" y="3234"/>
                          <a:pt x="9480" y="3152"/>
                          <a:pt x="9481" y="3068"/>
                        </a:cubicBezTo>
                        <a:cubicBezTo>
                          <a:pt x="9489" y="2360"/>
                          <a:pt x="9421" y="1652"/>
                          <a:pt x="9530" y="946"/>
                        </a:cubicBezTo>
                        <a:cubicBezTo>
                          <a:pt x="9564" y="730"/>
                          <a:pt x="9595" y="515"/>
                          <a:pt x="9717" y="326"/>
                        </a:cubicBezTo>
                        <a:cubicBezTo>
                          <a:pt x="9784" y="223"/>
                          <a:pt x="9888" y="166"/>
                          <a:pt x="9995" y="166"/>
                        </a:cubicBezTo>
                        <a:cubicBezTo>
                          <a:pt x="10047" y="166"/>
                          <a:pt x="10100" y="179"/>
                          <a:pt x="10150" y="207"/>
                        </a:cubicBezTo>
                        <a:cubicBezTo>
                          <a:pt x="10305" y="290"/>
                          <a:pt x="10398" y="534"/>
                          <a:pt x="10329" y="682"/>
                        </a:cubicBezTo>
                        <a:cubicBezTo>
                          <a:pt x="10316" y="707"/>
                          <a:pt x="10291" y="724"/>
                          <a:pt x="10272" y="745"/>
                        </a:cubicBezTo>
                        <a:cubicBezTo>
                          <a:pt x="10253" y="725"/>
                          <a:pt x="10233" y="707"/>
                          <a:pt x="10216" y="686"/>
                        </a:cubicBezTo>
                        <a:cubicBezTo>
                          <a:pt x="10182" y="645"/>
                          <a:pt x="10170" y="584"/>
                          <a:pt x="10102" y="581"/>
                        </a:cubicBezTo>
                        <a:cubicBezTo>
                          <a:pt x="10100" y="580"/>
                          <a:pt x="10097" y="580"/>
                          <a:pt x="10095" y="580"/>
                        </a:cubicBezTo>
                        <a:cubicBezTo>
                          <a:pt x="9997" y="580"/>
                          <a:pt x="9903" y="653"/>
                          <a:pt x="9874" y="751"/>
                        </a:cubicBezTo>
                        <a:cubicBezTo>
                          <a:pt x="9838" y="872"/>
                          <a:pt x="9876" y="998"/>
                          <a:pt x="9964" y="1048"/>
                        </a:cubicBezTo>
                        <a:cubicBezTo>
                          <a:pt x="9975" y="1055"/>
                          <a:pt x="9986" y="1061"/>
                          <a:pt x="9998" y="1064"/>
                        </a:cubicBezTo>
                        <a:cubicBezTo>
                          <a:pt x="10028" y="1070"/>
                          <a:pt x="10057" y="1074"/>
                          <a:pt x="10086" y="1074"/>
                        </a:cubicBezTo>
                        <a:cubicBezTo>
                          <a:pt x="10161" y="1074"/>
                          <a:pt x="10231" y="1050"/>
                          <a:pt x="10295" y="993"/>
                        </a:cubicBezTo>
                        <a:cubicBezTo>
                          <a:pt x="10515" y="795"/>
                          <a:pt x="10552" y="405"/>
                          <a:pt x="10371" y="171"/>
                        </a:cubicBezTo>
                        <a:cubicBezTo>
                          <a:pt x="10283" y="57"/>
                          <a:pt x="10174" y="0"/>
                          <a:pt x="10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8" name="Google Shape;11428;p59"/>
                  <p:cNvSpPr/>
                  <p:nvPr/>
                </p:nvSpPr>
                <p:spPr>
                  <a:xfrm>
                    <a:off x="2004564" y="4920500"/>
                    <a:ext cx="465285" cy="169562"/>
                  </a:xfrm>
                  <a:custGeom>
                    <a:avLst/>
                    <a:gdLst/>
                    <a:ahLst/>
                    <a:cxnLst/>
                    <a:rect l="l" t="t" r="r" b="b"/>
                    <a:pathLst>
                      <a:path w="4953" h="1805" extrusionOk="0">
                        <a:moveTo>
                          <a:pt x="2727" y="1"/>
                        </a:moveTo>
                        <a:cubicBezTo>
                          <a:pt x="2431" y="1"/>
                          <a:pt x="2135" y="23"/>
                          <a:pt x="1838" y="57"/>
                        </a:cubicBezTo>
                        <a:cubicBezTo>
                          <a:pt x="1346" y="112"/>
                          <a:pt x="885" y="254"/>
                          <a:pt x="460" y="512"/>
                        </a:cubicBezTo>
                        <a:cubicBezTo>
                          <a:pt x="365" y="571"/>
                          <a:pt x="254" y="635"/>
                          <a:pt x="200" y="725"/>
                        </a:cubicBezTo>
                        <a:cubicBezTo>
                          <a:pt x="3" y="1053"/>
                          <a:pt x="1" y="1402"/>
                          <a:pt x="147" y="1752"/>
                        </a:cubicBezTo>
                        <a:cubicBezTo>
                          <a:pt x="157" y="1773"/>
                          <a:pt x="172" y="1790"/>
                          <a:pt x="180" y="1805"/>
                        </a:cubicBezTo>
                        <a:cubicBezTo>
                          <a:pt x="200" y="1646"/>
                          <a:pt x="214" y="1488"/>
                          <a:pt x="239" y="1329"/>
                        </a:cubicBezTo>
                        <a:cubicBezTo>
                          <a:pt x="260" y="1194"/>
                          <a:pt x="294" y="1062"/>
                          <a:pt x="382" y="951"/>
                        </a:cubicBezTo>
                        <a:cubicBezTo>
                          <a:pt x="542" y="746"/>
                          <a:pt x="742" y="602"/>
                          <a:pt x="989" y="508"/>
                        </a:cubicBezTo>
                        <a:cubicBezTo>
                          <a:pt x="1324" y="380"/>
                          <a:pt x="1670" y="320"/>
                          <a:pt x="2021" y="316"/>
                        </a:cubicBezTo>
                        <a:cubicBezTo>
                          <a:pt x="2133" y="315"/>
                          <a:pt x="2244" y="315"/>
                          <a:pt x="2356" y="315"/>
                        </a:cubicBezTo>
                        <a:cubicBezTo>
                          <a:pt x="2895" y="315"/>
                          <a:pt x="3434" y="326"/>
                          <a:pt x="3972" y="338"/>
                        </a:cubicBezTo>
                        <a:cubicBezTo>
                          <a:pt x="4300" y="344"/>
                          <a:pt x="4625" y="369"/>
                          <a:pt x="4952" y="385"/>
                        </a:cubicBezTo>
                        <a:cubicBezTo>
                          <a:pt x="4952" y="380"/>
                          <a:pt x="4953" y="377"/>
                          <a:pt x="4953" y="375"/>
                        </a:cubicBezTo>
                        <a:cubicBezTo>
                          <a:pt x="4921" y="365"/>
                          <a:pt x="4890" y="352"/>
                          <a:pt x="4857" y="344"/>
                        </a:cubicBezTo>
                        <a:cubicBezTo>
                          <a:pt x="4425" y="250"/>
                          <a:pt x="3997" y="142"/>
                          <a:pt x="3563" y="68"/>
                        </a:cubicBezTo>
                        <a:cubicBezTo>
                          <a:pt x="3285" y="21"/>
                          <a:pt x="3006"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9" name="Google Shape;11429;p59"/>
                  <p:cNvSpPr/>
                  <p:nvPr/>
                </p:nvSpPr>
                <p:spPr>
                  <a:xfrm>
                    <a:off x="2718527" y="4673525"/>
                    <a:ext cx="170031" cy="282947"/>
                  </a:xfrm>
                  <a:custGeom>
                    <a:avLst/>
                    <a:gdLst/>
                    <a:ahLst/>
                    <a:cxnLst/>
                    <a:rect l="l" t="t" r="r" b="b"/>
                    <a:pathLst>
                      <a:path w="1810" h="3012" extrusionOk="0">
                        <a:moveTo>
                          <a:pt x="1021" y="1"/>
                        </a:moveTo>
                        <a:cubicBezTo>
                          <a:pt x="901" y="1"/>
                          <a:pt x="780" y="29"/>
                          <a:pt x="705" y="84"/>
                        </a:cubicBezTo>
                        <a:cubicBezTo>
                          <a:pt x="614" y="151"/>
                          <a:pt x="589" y="233"/>
                          <a:pt x="619" y="343"/>
                        </a:cubicBezTo>
                        <a:cubicBezTo>
                          <a:pt x="635" y="408"/>
                          <a:pt x="650" y="473"/>
                          <a:pt x="657" y="539"/>
                        </a:cubicBezTo>
                        <a:cubicBezTo>
                          <a:pt x="668" y="641"/>
                          <a:pt x="626" y="705"/>
                          <a:pt x="531" y="741"/>
                        </a:cubicBezTo>
                        <a:cubicBezTo>
                          <a:pt x="497" y="754"/>
                          <a:pt x="462" y="760"/>
                          <a:pt x="426" y="760"/>
                        </a:cubicBezTo>
                        <a:cubicBezTo>
                          <a:pt x="301" y="760"/>
                          <a:pt x="174" y="684"/>
                          <a:pt x="98" y="555"/>
                        </a:cubicBezTo>
                        <a:cubicBezTo>
                          <a:pt x="85" y="533"/>
                          <a:pt x="72" y="511"/>
                          <a:pt x="57" y="484"/>
                        </a:cubicBezTo>
                        <a:cubicBezTo>
                          <a:pt x="9" y="596"/>
                          <a:pt x="0" y="682"/>
                          <a:pt x="22" y="781"/>
                        </a:cubicBezTo>
                        <a:cubicBezTo>
                          <a:pt x="53" y="929"/>
                          <a:pt x="137" y="988"/>
                          <a:pt x="239" y="988"/>
                        </a:cubicBezTo>
                        <a:cubicBezTo>
                          <a:pt x="288" y="988"/>
                          <a:pt x="341" y="974"/>
                          <a:pt x="395" y="950"/>
                        </a:cubicBezTo>
                        <a:cubicBezTo>
                          <a:pt x="408" y="943"/>
                          <a:pt x="418" y="931"/>
                          <a:pt x="433" y="927"/>
                        </a:cubicBezTo>
                        <a:cubicBezTo>
                          <a:pt x="455" y="922"/>
                          <a:pt x="477" y="922"/>
                          <a:pt x="500" y="919"/>
                        </a:cubicBezTo>
                        <a:lnTo>
                          <a:pt x="500" y="919"/>
                        </a:lnTo>
                        <a:cubicBezTo>
                          <a:pt x="497" y="940"/>
                          <a:pt x="501" y="963"/>
                          <a:pt x="492" y="979"/>
                        </a:cubicBezTo>
                        <a:cubicBezTo>
                          <a:pt x="414" y="1113"/>
                          <a:pt x="436" y="1243"/>
                          <a:pt x="500" y="1371"/>
                        </a:cubicBezTo>
                        <a:cubicBezTo>
                          <a:pt x="534" y="1441"/>
                          <a:pt x="584" y="1475"/>
                          <a:pt x="639" y="1475"/>
                        </a:cubicBezTo>
                        <a:cubicBezTo>
                          <a:pt x="680" y="1475"/>
                          <a:pt x="724" y="1456"/>
                          <a:pt x="767" y="1416"/>
                        </a:cubicBezTo>
                        <a:cubicBezTo>
                          <a:pt x="838" y="1350"/>
                          <a:pt x="870" y="1267"/>
                          <a:pt x="868" y="1169"/>
                        </a:cubicBezTo>
                        <a:cubicBezTo>
                          <a:pt x="865" y="1119"/>
                          <a:pt x="880" y="1083"/>
                          <a:pt x="936" y="1071"/>
                        </a:cubicBezTo>
                        <a:cubicBezTo>
                          <a:pt x="955" y="1067"/>
                          <a:pt x="976" y="1065"/>
                          <a:pt x="997" y="1065"/>
                        </a:cubicBezTo>
                        <a:cubicBezTo>
                          <a:pt x="1103" y="1065"/>
                          <a:pt x="1220" y="1116"/>
                          <a:pt x="1266" y="1206"/>
                        </a:cubicBezTo>
                        <a:cubicBezTo>
                          <a:pt x="1313" y="1294"/>
                          <a:pt x="1357" y="1398"/>
                          <a:pt x="1359" y="1496"/>
                        </a:cubicBezTo>
                        <a:cubicBezTo>
                          <a:pt x="1364" y="1629"/>
                          <a:pt x="1342" y="1768"/>
                          <a:pt x="1307" y="1898"/>
                        </a:cubicBezTo>
                        <a:cubicBezTo>
                          <a:pt x="1203" y="2276"/>
                          <a:pt x="957" y="2547"/>
                          <a:pt x="630" y="2749"/>
                        </a:cubicBezTo>
                        <a:cubicBezTo>
                          <a:pt x="480" y="2841"/>
                          <a:pt x="321" y="2916"/>
                          <a:pt x="167" y="2999"/>
                        </a:cubicBezTo>
                        <a:cubicBezTo>
                          <a:pt x="168" y="3002"/>
                          <a:pt x="168" y="3006"/>
                          <a:pt x="175" y="3011"/>
                        </a:cubicBezTo>
                        <a:cubicBezTo>
                          <a:pt x="317" y="2975"/>
                          <a:pt x="475" y="2965"/>
                          <a:pt x="603" y="2899"/>
                        </a:cubicBezTo>
                        <a:cubicBezTo>
                          <a:pt x="1435" y="2469"/>
                          <a:pt x="1810" y="1436"/>
                          <a:pt x="1495" y="554"/>
                        </a:cubicBezTo>
                        <a:cubicBezTo>
                          <a:pt x="1482" y="517"/>
                          <a:pt x="1462" y="482"/>
                          <a:pt x="1437" y="451"/>
                        </a:cubicBezTo>
                        <a:cubicBezTo>
                          <a:pt x="1402" y="406"/>
                          <a:pt x="1355" y="384"/>
                          <a:pt x="1307" y="384"/>
                        </a:cubicBezTo>
                        <a:cubicBezTo>
                          <a:pt x="1261" y="384"/>
                          <a:pt x="1215" y="404"/>
                          <a:pt x="1179" y="444"/>
                        </a:cubicBezTo>
                        <a:cubicBezTo>
                          <a:pt x="1115" y="515"/>
                          <a:pt x="1118" y="589"/>
                          <a:pt x="1161" y="670"/>
                        </a:cubicBezTo>
                        <a:cubicBezTo>
                          <a:pt x="1209" y="760"/>
                          <a:pt x="1175" y="828"/>
                          <a:pt x="1076" y="855"/>
                        </a:cubicBezTo>
                        <a:cubicBezTo>
                          <a:pt x="1059" y="860"/>
                          <a:pt x="1043" y="863"/>
                          <a:pt x="1027" y="863"/>
                        </a:cubicBezTo>
                        <a:cubicBezTo>
                          <a:pt x="962" y="863"/>
                          <a:pt x="910" y="823"/>
                          <a:pt x="869" y="773"/>
                        </a:cubicBezTo>
                        <a:cubicBezTo>
                          <a:pt x="662" y="527"/>
                          <a:pt x="790" y="169"/>
                          <a:pt x="1105" y="110"/>
                        </a:cubicBezTo>
                        <a:cubicBezTo>
                          <a:pt x="1180" y="95"/>
                          <a:pt x="1260" y="99"/>
                          <a:pt x="1338" y="95"/>
                        </a:cubicBezTo>
                        <a:cubicBezTo>
                          <a:pt x="1334" y="90"/>
                          <a:pt x="1328" y="83"/>
                          <a:pt x="1321" y="78"/>
                        </a:cubicBezTo>
                        <a:cubicBezTo>
                          <a:pt x="1249" y="26"/>
                          <a:pt x="1135" y="1"/>
                          <a:pt x="1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0" name="Google Shape;11430;p59"/>
                  <p:cNvSpPr/>
                  <p:nvPr/>
                </p:nvSpPr>
                <p:spPr>
                  <a:xfrm>
                    <a:off x="1982863" y="4899363"/>
                    <a:ext cx="556407" cy="111976"/>
                  </a:xfrm>
                  <a:custGeom>
                    <a:avLst/>
                    <a:gdLst/>
                    <a:ahLst/>
                    <a:cxnLst/>
                    <a:rect l="l" t="t" r="r" b="b"/>
                    <a:pathLst>
                      <a:path w="5923" h="1192" extrusionOk="0">
                        <a:moveTo>
                          <a:pt x="2580" y="1"/>
                        </a:moveTo>
                        <a:cubicBezTo>
                          <a:pt x="2313" y="1"/>
                          <a:pt x="2046" y="14"/>
                          <a:pt x="1778" y="40"/>
                        </a:cubicBezTo>
                        <a:cubicBezTo>
                          <a:pt x="1397" y="76"/>
                          <a:pt x="1024" y="157"/>
                          <a:pt x="674" y="320"/>
                        </a:cubicBezTo>
                        <a:cubicBezTo>
                          <a:pt x="365" y="464"/>
                          <a:pt x="129" y="677"/>
                          <a:pt x="33" y="1018"/>
                        </a:cubicBezTo>
                        <a:cubicBezTo>
                          <a:pt x="18" y="1074"/>
                          <a:pt x="11" y="1131"/>
                          <a:pt x="0" y="1188"/>
                        </a:cubicBezTo>
                        <a:cubicBezTo>
                          <a:pt x="6" y="1188"/>
                          <a:pt x="13" y="1188"/>
                          <a:pt x="19" y="1192"/>
                        </a:cubicBezTo>
                        <a:cubicBezTo>
                          <a:pt x="80" y="1125"/>
                          <a:pt x="141" y="1056"/>
                          <a:pt x="204" y="990"/>
                        </a:cubicBezTo>
                        <a:cubicBezTo>
                          <a:pt x="271" y="921"/>
                          <a:pt x="344" y="864"/>
                          <a:pt x="445" y="859"/>
                        </a:cubicBezTo>
                        <a:cubicBezTo>
                          <a:pt x="450" y="859"/>
                          <a:pt x="453" y="853"/>
                          <a:pt x="457" y="851"/>
                        </a:cubicBezTo>
                        <a:cubicBezTo>
                          <a:pt x="737" y="625"/>
                          <a:pt x="1056" y="475"/>
                          <a:pt x="1398" y="373"/>
                        </a:cubicBezTo>
                        <a:cubicBezTo>
                          <a:pt x="1867" y="233"/>
                          <a:pt x="2352" y="207"/>
                          <a:pt x="2838" y="188"/>
                        </a:cubicBezTo>
                        <a:cubicBezTo>
                          <a:pt x="2892" y="186"/>
                          <a:pt x="2946" y="185"/>
                          <a:pt x="2999" y="185"/>
                        </a:cubicBezTo>
                        <a:cubicBezTo>
                          <a:pt x="3753" y="185"/>
                          <a:pt x="4474" y="386"/>
                          <a:pt x="5201" y="555"/>
                        </a:cubicBezTo>
                        <a:cubicBezTo>
                          <a:pt x="5277" y="573"/>
                          <a:pt x="5349" y="620"/>
                          <a:pt x="5425" y="627"/>
                        </a:cubicBezTo>
                        <a:cubicBezTo>
                          <a:pt x="5590" y="644"/>
                          <a:pt x="5756" y="646"/>
                          <a:pt x="5922" y="655"/>
                        </a:cubicBezTo>
                        <a:cubicBezTo>
                          <a:pt x="5802" y="611"/>
                          <a:pt x="5679" y="583"/>
                          <a:pt x="5560" y="547"/>
                        </a:cubicBezTo>
                        <a:cubicBezTo>
                          <a:pt x="5206" y="443"/>
                          <a:pt x="4857" y="319"/>
                          <a:pt x="4500" y="232"/>
                        </a:cubicBezTo>
                        <a:cubicBezTo>
                          <a:pt x="3866" y="78"/>
                          <a:pt x="3226"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1" name="Google Shape;11431;p59"/>
                  <p:cNvSpPr/>
                  <p:nvPr/>
                </p:nvSpPr>
                <p:spPr>
                  <a:xfrm>
                    <a:off x="2031807" y="4988608"/>
                    <a:ext cx="126255" cy="149271"/>
                  </a:xfrm>
                  <a:custGeom>
                    <a:avLst/>
                    <a:gdLst/>
                    <a:ahLst/>
                    <a:cxnLst/>
                    <a:rect l="l" t="t" r="r" b="b"/>
                    <a:pathLst>
                      <a:path w="1344" h="1589" extrusionOk="0">
                        <a:moveTo>
                          <a:pt x="394" y="0"/>
                        </a:moveTo>
                        <a:lnTo>
                          <a:pt x="394" y="0"/>
                        </a:lnTo>
                        <a:cubicBezTo>
                          <a:pt x="371" y="15"/>
                          <a:pt x="360" y="20"/>
                          <a:pt x="350" y="25"/>
                        </a:cubicBezTo>
                        <a:cubicBezTo>
                          <a:pt x="158" y="150"/>
                          <a:pt x="99" y="346"/>
                          <a:pt x="71" y="558"/>
                        </a:cubicBezTo>
                        <a:cubicBezTo>
                          <a:pt x="1" y="1115"/>
                          <a:pt x="314" y="1530"/>
                          <a:pt x="848" y="1586"/>
                        </a:cubicBezTo>
                        <a:cubicBezTo>
                          <a:pt x="866" y="1588"/>
                          <a:pt x="884" y="1589"/>
                          <a:pt x="902" y="1589"/>
                        </a:cubicBezTo>
                        <a:cubicBezTo>
                          <a:pt x="1069" y="1589"/>
                          <a:pt x="1204" y="1501"/>
                          <a:pt x="1269" y="1341"/>
                        </a:cubicBezTo>
                        <a:cubicBezTo>
                          <a:pt x="1344" y="1163"/>
                          <a:pt x="1323" y="962"/>
                          <a:pt x="1047" y="935"/>
                        </a:cubicBezTo>
                        <a:cubicBezTo>
                          <a:pt x="1033" y="934"/>
                          <a:pt x="1018" y="933"/>
                          <a:pt x="1004" y="933"/>
                        </a:cubicBezTo>
                        <a:cubicBezTo>
                          <a:pt x="912" y="933"/>
                          <a:pt x="833" y="964"/>
                          <a:pt x="783" y="1048"/>
                        </a:cubicBezTo>
                        <a:cubicBezTo>
                          <a:pt x="725" y="1143"/>
                          <a:pt x="724" y="1245"/>
                          <a:pt x="793" y="1341"/>
                        </a:cubicBezTo>
                        <a:cubicBezTo>
                          <a:pt x="808" y="1360"/>
                          <a:pt x="818" y="1380"/>
                          <a:pt x="830" y="1403"/>
                        </a:cubicBezTo>
                        <a:cubicBezTo>
                          <a:pt x="823" y="1405"/>
                          <a:pt x="814" y="1406"/>
                          <a:pt x="804" y="1406"/>
                        </a:cubicBezTo>
                        <a:cubicBezTo>
                          <a:pt x="725" y="1406"/>
                          <a:pt x="594" y="1329"/>
                          <a:pt x="512" y="1214"/>
                        </a:cubicBezTo>
                        <a:cubicBezTo>
                          <a:pt x="246" y="841"/>
                          <a:pt x="188" y="442"/>
                          <a:pt x="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2" name="Google Shape;11432;p59"/>
                  <p:cNvSpPr/>
                  <p:nvPr/>
                </p:nvSpPr>
                <p:spPr>
                  <a:xfrm>
                    <a:off x="2999603" y="4330634"/>
                    <a:ext cx="106528" cy="195207"/>
                  </a:xfrm>
                  <a:custGeom>
                    <a:avLst/>
                    <a:gdLst/>
                    <a:ahLst/>
                    <a:cxnLst/>
                    <a:rect l="l" t="t" r="r" b="b"/>
                    <a:pathLst>
                      <a:path w="1134" h="2078" extrusionOk="0">
                        <a:moveTo>
                          <a:pt x="413" y="0"/>
                        </a:moveTo>
                        <a:cubicBezTo>
                          <a:pt x="281" y="0"/>
                          <a:pt x="153" y="30"/>
                          <a:pt x="30" y="91"/>
                        </a:cubicBezTo>
                        <a:cubicBezTo>
                          <a:pt x="15" y="99"/>
                          <a:pt x="1" y="109"/>
                          <a:pt x="1" y="109"/>
                        </a:cubicBezTo>
                        <a:cubicBezTo>
                          <a:pt x="86" y="135"/>
                          <a:pt x="180" y="156"/>
                          <a:pt x="266" y="194"/>
                        </a:cubicBezTo>
                        <a:cubicBezTo>
                          <a:pt x="322" y="220"/>
                          <a:pt x="362" y="275"/>
                          <a:pt x="350" y="347"/>
                        </a:cubicBezTo>
                        <a:cubicBezTo>
                          <a:pt x="337" y="415"/>
                          <a:pt x="279" y="429"/>
                          <a:pt x="223" y="444"/>
                        </a:cubicBezTo>
                        <a:cubicBezTo>
                          <a:pt x="195" y="450"/>
                          <a:pt x="163" y="456"/>
                          <a:pt x="140" y="474"/>
                        </a:cubicBezTo>
                        <a:cubicBezTo>
                          <a:pt x="99" y="506"/>
                          <a:pt x="63" y="546"/>
                          <a:pt x="24" y="583"/>
                        </a:cubicBezTo>
                        <a:cubicBezTo>
                          <a:pt x="29" y="591"/>
                          <a:pt x="36" y="598"/>
                          <a:pt x="41" y="605"/>
                        </a:cubicBezTo>
                        <a:cubicBezTo>
                          <a:pt x="155" y="512"/>
                          <a:pt x="289" y="474"/>
                          <a:pt x="432" y="467"/>
                        </a:cubicBezTo>
                        <a:cubicBezTo>
                          <a:pt x="439" y="466"/>
                          <a:pt x="446" y="466"/>
                          <a:pt x="453" y="466"/>
                        </a:cubicBezTo>
                        <a:cubicBezTo>
                          <a:pt x="693" y="466"/>
                          <a:pt x="888" y="662"/>
                          <a:pt x="882" y="908"/>
                        </a:cubicBezTo>
                        <a:cubicBezTo>
                          <a:pt x="879" y="982"/>
                          <a:pt x="847" y="1037"/>
                          <a:pt x="779" y="1068"/>
                        </a:cubicBezTo>
                        <a:cubicBezTo>
                          <a:pt x="762" y="1075"/>
                          <a:pt x="746" y="1079"/>
                          <a:pt x="731" y="1079"/>
                        </a:cubicBezTo>
                        <a:cubicBezTo>
                          <a:pt x="689" y="1079"/>
                          <a:pt x="654" y="1052"/>
                          <a:pt x="622" y="1018"/>
                        </a:cubicBezTo>
                        <a:cubicBezTo>
                          <a:pt x="605" y="1002"/>
                          <a:pt x="587" y="986"/>
                          <a:pt x="569" y="971"/>
                        </a:cubicBezTo>
                        <a:lnTo>
                          <a:pt x="569" y="971"/>
                        </a:lnTo>
                        <a:cubicBezTo>
                          <a:pt x="661" y="1133"/>
                          <a:pt x="686" y="1306"/>
                          <a:pt x="651" y="1479"/>
                        </a:cubicBezTo>
                        <a:cubicBezTo>
                          <a:pt x="630" y="1603"/>
                          <a:pt x="579" y="1726"/>
                          <a:pt x="521" y="1838"/>
                        </a:cubicBezTo>
                        <a:cubicBezTo>
                          <a:pt x="458" y="1959"/>
                          <a:pt x="347" y="2029"/>
                          <a:pt x="184" y="2032"/>
                        </a:cubicBezTo>
                        <a:cubicBezTo>
                          <a:pt x="214" y="2047"/>
                          <a:pt x="225" y="2055"/>
                          <a:pt x="235" y="2058"/>
                        </a:cubicBezTo>
                        <a:cubicBezTo>
                          <a:pt x="271" y="2072"/>
                          <a:pt x="308" y="2078"/>
                          <a:pt x="343" y="2078"/>
                        </a:cubicBezTo>
                        <a:cubicBezTo>
                          <a:pt x="456" y="2078"/>
                          <a:pt x="560" y="2014"/>
                          <a:pt x="625" y="1901"/>
                        </a:cubicBezTo>
                        <a:cubicBezTo>
                          <a:pt x="724" y="1732"/>
                          <a:pt x="754" y="1550"/>
                          <a:pt x="744" y="1358"/>
                        </a:cubicBezTo>
                        <a:cubicBezTo>
                          <a:pt x="743" y="1328"/>
                          <a:pt x="748" y="1297"/>
                          <a:pt x="751" y="1261"/>
                        </a:cubicBezTo>
                        <a:cubicBezTo>
                          <a:pt x="772" y="1268"/>
                          <a:pt x="782" y="1271"/>
                          <a:pt x="789" y="1276"/>
                        </a:cubicBezTo>
                        <a:cubicBezTo>
                          <a:pt x="826" y="1308"/>
                          <a:pt x="857" y="1325"/>
                          <a:pt x="885" y="1325"/>
                        </a:cubicBezTo>
                        <a:cubicBezTo>
                          <a:pt x="919" y="1325"/>
                          <a:pt x="948" y="1301"/>
                          <a:pt x="979" y="1252"/>
                        </a:cubicBezTo>
                        <a:cubicBezTo>
                          <a:pt x="995" y="1225"/>
                          <a:pt x="1010" y="1195"/>
                          <a:pt x="1021" y="1165"/>
                        </a:cubicBezTo>
                        <a:cubicBezTo>
                          <a:pt x="1134" y="874"/>
                          <a:pt x="969" y="490"/>
                          <a:pt x="681" y="368"/>
                        </a:cubicBezTo>
                        <a:cubicBezTo>
                          <a:pt x="670" y="363"/>
                          <a:pt x="660" y="354"/>
                          <a:pt x="641" y="343"/>
                        </a:cubicBezTo>
                        <a:cubicBezTo>
                          <a:pt x="662" y="330"/>
                          <a:pt x="676" y="321"/>
                          <a:pt x="691" y="313"/>
                        </a:cubicBezTo>
                        <a:cubicBezTo>
                          <a:pt x="804" y="248"/>
                          <a:pt x="810" y="137"/>
                          <a:pt x="702" y="65"/>
                        </a:cubicBezTo>
                        <a:cubicBezTo>
                          <a:pt x="662" y="39"/>
                          <a:pt x="613" y="21"/>
                          <a:pt x="565" y="13"/>
                        </a:cubicBezTo>
                        <a:cubicBezTo>
                          <a:pt x="514" y="5"/>
                          <a:pt x="463"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3" name="Google Shape;11433;p59"/>
                  <p:cNvSpPr/>
                  <p:nvPr/>
                </p:nvSpPr>
                <p:spPr>
                  <a:xfrm>
                    <a:off x="2851079" y="4056979"/>
                    <a:ext cx="97322" cy="79097"/>
                  </a:xfrm>
                  <a:custGeom>
                    <a:avLst/>
                    <a:gdLst/>
                    <a:ahLst/>
                    <a:cxnLst/>
                    <a:rect l="l" t="t" r="r" b="b"/>
                    <a:pathLst>
                      <a:path w="1036" h="842" extrusionOk="0">
                        <a:moveTo>
                          <a:pt x="470" y="1"/>
                        </a:moveTo>
                        <a:cubicBezTo>
                          <a:pt x="354" y="1"/>
                          <a:pt x="244" y="45"/>
                          <a:pt x="153" y="136"/>
                        </a:cubicBezTo>
                        <a:cubicBezTo>
                          <a:pt x="25" y="264"/>
                          <a:pt x="0" y="428"/>
                          <a:pt x="40" y="599"/>
                        </a:cubicBezTo>
                        <a:cubicBezTo>
                          <a:pt x="63" y="694"/>
                          <a:pt x="131" y="746"/>
                          <a:pt x="215" y="746"/>
                        </a:cubicBezTo>
                        <a:cubicBezTo>
                          <a:pt x="229" y="746"/>
                          <a:pt x="243" y="744"/>
                          <a:pt x="257" y="741"/>
                        </a:cubicBezTo>
                        <a:cubicBezTo>
                          <a:pt x="364" y="723"/>
                          <a:pt x="438" y="632"/>
                          <a:pt x="424" y="523"/>
                        </a:cubicBezTo>
                        <a:cubicBezTo>
                          <a:pt x="419" y="488"/>
                          <a:pt x="391" y="446"/>
                          <a:pt x="361" y="428"/>
                        </a:cubicBezTo>
                        <a:cubicBezTo>
                          <a:pt x="350" y="422"/>
                          <a:pt x="340" y="420"/>
                          <a:pt x="330" y="420"/>
                        </a:cubicBezTo>
                        <a:cubicBezTo>
                          <a:pt x="302" y="420"/>
                          <a:pt x="278" y="443"/>
                          <a:pt x="258" y="475"/>
                        </a:cubicBezTo>
                        <a:cubicBezTo>
                          <a:pt x="244" y="498"/>
                          <a:pt x="228" y="509"/>
                          <a:pt x="213" y="509"/>
                        </a:cubicBezTo>
                        <a:cubicBezTo>
                          <a:pt x="195" y="509"/>
                          <a:pt x="178" y="495"/>
                          <a:pt x="165" y="467"/>
                        </a:cubicBezTo>
                        <a:cubicBezTo>
                          <a:pt x="135" y="401"/>
                          <a:pt x="143" y="336"/>
                          <a:pt x="190" y="280"/>
                        </a:cubicBezTo>
                        <a:cubicBezTo>
                          <a:pt x="246" y="213"/>
                          <a:pt x="321" y="178"/>
                          <a:pt x="405" y="178"/>
                        </a:cubicBezTo>
                        <a:cubicBezTo>
                          <a:pt x="438" y="178"/>
                          <a:pt x="472" y="184"/>
                          <a:pt x="506" y="194"/>
                        </a:cubicBezTo>
                        <a:cubicBezTo>
                          <a:pt x="697" y="253"/>
                          <a:pt x="795" y="394"/>
                          <a:pt x="851" y="573"/>
                        </a:cubicBezTo>
                        <a:cubicBezTo>
                          <a:pt x="877" y="657"/>
                          <a:pt x="894" y="743"/>
                          <a:pt x="918" y="842"/>
                        </a:cubicBezTo>
                        <a:cubicBezTo>
                          <a:pt x="949" y="766"/>
                          <a:pt x="969" y="702"/>
                          <a:pt x="998" y="642"/>
                        </a:cubicBezTo>
                        <a:cubicBezTo>
                          <a:pt x="1031" y="581"/>
                          <a:pt x="1035" y="521"/>
                          <a:pt x="1018" y="456"/>
                        </a:cubicBezTo>
                        <a:cubicBezTo>
                          <a:pt x="960" y="248"/>
                          <a:pt x="837" y="91"/>
                          <a:pt x="626" y="26"/>
                        </a:cubicBezTo>
                        <a:cubicBezTo>
                          <a:pt x="573" y="9"/>
                          <a:pt x="521" y="1"/>
                          <a:pt x="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4" name="Google Shape;11434;p59"/>
                  <p:cNvSpPr/>
                  <p:nvPr/>
                </p:nvSpPr>
                <p:spPr>
                  <a:xfrm>
                    <a:off x="2950377" y="3982295"/>
                    <a:ext cx="102958" cy="116580"/>
                  </a:xfrm>
                  <a:custGeom>
                    <a:avLst/>
                    <a:gdLst/>
                    <a:ahLst/>
                    <a:cxnLst/>
                    <a:rect l="l" t="t" r="r" b="b"/>
                    <a:pathLst>
                      <a:path w="1096" h="1241" extrusionOk="0">
                        <a:moveTo>
                          <a:pt x="773" y="0"/>
                        </a:moveTo>
                        <a:cubicBezTo>
                          <a:pt x="580" y="0"/>
                          <a:pt x="410" y="70"/>
                          <a:pt x="270" y="222"/>
                        </a:cubicBezTo>
                        <a:cubicBezTo>
                          <a:pt x="1" y="517"/>
                          <a:pt x="41" y="877"/>
                          <a:pt x="41" y="1241"/>
                        </a:cubicBezTo>
                        <a:cubicBezTo>
                          <a:pt x="119" y="1165"/>
                          <a:pt x="163" y="1096"/>
                          <a:pt x="160" y="989"/>
                        </a:cubicBezTo>
                        <a:cubicBezTo>
                          <a:pt x="153" y="799"/>
                          <a:pt x="186" y="610"/>
                          <a:pt x="263" y="432"/>
                        </a:cubicBezTo>
                        <a:cubicBezTo>
                          <a:pt x="351" y="229"/>
                          <a:pt x="517" y="136"/>
                          <a:pt x="725" y="107"/>
                        </a:cubicBezTo>
                        <a:cubicBezTo>
                          <a:pt x="737" y="105"/>
                          <a:pt x="749" y="104"/>
                          <a:pt x="761" y="104"/>
                        </a:cubicBezTo>
                        <a:cubicBezTo>
                          <a:pt x="803" y="104"/>
                          <a:pt x="843" y="118"/>
                          <a:pt x="874" y="166"/>
                        </a:cubicBezTo>
                        <a:cubicBezTo>
                          <a:pt x="844" y="197"/>
                          <a:pt x="814" y="226"/>
                          <a:pt x="787" y="255"/>
                        </a:cubicBezTo>
                        <a:cubicBezTo>
                          <a:pt x="733" y="316"/>
                          <a:pt x="746" y="431"/>
                          <a:pt x="812" y="490"/>
                        </a:cubicBezTo>
                        <a:cubicBezTo>
                          <a:pt x="833" y="509"/>
                          <a:pt x="858" y="518"/>
                          <a:pt x="884" y="518"/>
                        </a:cubicBezTo>
                        <a:cubicBezTo>
                          <a:pt x="923" y="518"/>
                          <a:pt x="966" y="498"/>
                          <a:pt x="1003" y="459"/>
                        </a:cubicBezTo>
                        <a:cubicBezTo>
                          <a:pt x="1084" y="373"/>
                          <a:pt x="1096" y="270"/>
                          <a:pt x="1064" y="162"/>
                        </a:cubicBezTo>
                        <a:cubicBezTo>
                          <a:pt x="1034" y="61"/>
                          <a:pt x="953" y="13"/>
                          <a:pt x="858" y="5"/>
                        </a:cubicBezTo>
                        <a:cubicBezTo>
                          <a:pt x="829" y="2"/>
                          <a:pt x="801" y="0"/>
                          <a:pt x="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5" name="Google Shape;11435;p59"/>
                  <p:cNvSpPr/>
                  <p:nvPr/>
                </p:nvSpPr>
                <p:spPr>
                  <a:xfrm>
                    <a:off x="2893635" y="4258298"/>
                    <a:ext cx="34006" cy="35979"/>
                  </a:xfrm>
                  <a:custGeom>
                    <a:avLst/>
                    <a:gdLst/>
                    <a:ahLst/>
                    <a:cxnLst/>
                    <a:rect l="l" t="t" r="r" b="b"/>
                    <a:pathLst>
                      <a:path w="362" h="383" extrusionOk="0">
                        <a:moveTo>
                          <a:pt x="18" y="0"/>
                        </a:moveTo>
                        <a:cubicBezTo>
                          <a:pt x="12" y="6"/>
                          <a:pt x="7" y="13"/>
                          <a:pt x="1" y="21"/>
                        </a:cubicBezTo>
                        <a:cubicBezTo>
                          <a:pt x="59" y="218"/>
                          <a:pt x="197" y="383"/>
                          <a:pt x="339" y="383"/>
                        </a:cubicBezTo>
                        <a:cubicBezTo>
                          <a:pt x="346" y="383"/>
                          <a:pt x="354" y="382"/>
                          <a:pt x="361" y="381"/>
                        </a:cubicBezTo>
                        <a:cubicBezTo>
                          <a:pt x="347" y="342"/>
                          <a:pt x="340" y="301"/>
                          <a:pt x="317" y="275"/>
                        </a:cubicBezTo>
                        <a:cubicBezTo>
                          <a:pt x="276" y="229"/>
                          <a:pt x="225" y="196"/>
                          <a:pt x="180" y="155"/>
                        </a:cubicBezTo>
                        <a:cubicBezTo>
                          <a:pt x="125" y="104"/>
                          <a:pt x="73" y="52"/>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6" name="Google Shape;11436;p59"/>
                  <p:cNvSpPr/>
                  <p:nvPr/>
                </p:nvSpPr>
                <p:spPr>
                  <a:xfrm>
                    <a:off x="2883396" y="4287796"/>
                    <a:ext cx="44622" cy="19070"/>
                  </a:xfrm>
                  <a:custGeom>
                    <a:avLst/>
                    <a:gdLst/>
                    <a:ahLst/>
                    <a:cxnLst/>
                    <a:rect l="l" t="t" r="r" b="b"/>
                    <a:pathLst>
                      <a:path w="475" h="203" extrusionOk="0">
                        <a:moveTo>
                          <a:pt x="151" y="1"/>
                        </a:moveTo>
                        <a:cubicBezTo>
                          <a:pt x="146" y="1"/>
                          <a:pt x="140" y="1"/>
                          <a:pt x="135" y="2"/>
                        </a:cubicBezTo>
                        <a:cubicBezTo>
                          <a:pt x="86" y="10"/>
                          <a:pt x="41" y="38"/>
                          <a:pt x="0" y="57"/>
                        </a:cubicBezTo>
                        <a:cubicBezTo>
                          <a:pt x="109" y="98"/>
                          <a:pt x="210" y="137"/>
                          <a:pt x="311" y="176"/>
                        </a:cubicBezTo>
                        <a:cubicBezTo>
                          <a:pt x="337" y="184"/>
                          <a:pt x="363" y="195"/>
                          <a:pt x="388" y="200"/>
                        </a:cubicBezTo>
                        <a:cubicBezTo>
                          <a:pt x="399" y="201"/>
                          <a:pt x="410" y="202"/>
                          <a:pt x="419" y="202"/>
                        </a:cubicBezTo>
                        <a:cubicBezTo>
                          <a:pt x="454" y="202"/>
                          <a:pt x="474" y="188"/>
                          <a:pt x="462" y="153"/>
                        </a:cubicBezTo>
                        <a:cubicBezTo>
                          <a:pt x="377" y="104"/>
                          <a:pt x="312" y="63"/>
                          <a:pt x="243" y="28"/>
                        </a:cubicBezTo>
                        <a:cubicBezTo>
                          <a:pt x="215" y="14"/>
                          <a:pt x="181"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437" name="Google Shape;11437;p59"/>
                  <p:cNvGrpSpPr/>
                  <p:nvPr/>
                </p:nvGrpSpPr>
                <p:grpSpPr>
                  <a:xfrm>
                    <a:off x="2883114" y="4252568"/>
                    <a:ext cx="45467" cy="65290"/>
                    <a:chOff x="2883114" y="4252568"/>
                    <a:chExt cx="45467" cy="65290"/>
                  </a:xfrm>
                </p:grpSpPr>
                <p:sp>
                  <p:nvSpPr>
                    <p:cNvPr id="11438" name="Google Shape;11438;p59"/>
                    <p:cNvSpPr/>
                    <p:nvPr/>
                  </p:nvSpPr>
                  <p:spPr>
                    <a:xfrm>
                      <a:off x="2891851" y="4252568"/>
                      <a:ext cx="36731" cy="30155"/>
                    </a:xfrm>
                    <a:custGeom>
                      <a:avLst/>
                      <a:gdLst/>
                      <a:ahLst/>
                      <a:cxnLst/>
                      <a:rect l="l" t="t" r="r" b="b"/>
                      <a:pathLst>
                        <a:path w="391" h="321" extrusionOk="0">
                          <a:moveTo>
                            <a:pt x="101" y="1"/>
                          </a:moveTo>
                          <a:cubicBezTo>
                            <a:pt x="69" y="1"/>
                            <a:pt x="36" y="6"/>
                            <a:pt x="1" y="16"/>
                          </a:cubicBezTo>
                          <a:cubicBezTo>
                            <a:pt x="127" y="47"/>
                            <a:pt x="186" y="136"/>
                            <a:pt x="252" y="221"/>
                          </a:cubicBezTo>
                          <a:cubicBezTo>
                            <a:pt x="279" y="256"/>
                            <a:pt x="315" y="283"/>
                            <a:pt x="355" y="320"/>
                          </a:cubicBezTo>
                          <a:cubicBezTo>
                            <a:pt x="390" y="134"/>
                            <a:pt x="270"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9" name="Google Shape;11439;p59"/>
                    <p:cNvSpPr/>
                    <p:nvPr/>
                  </p:nvSpPr>
                  <p:spPr>
                    <a:xfrm>
                      <a:off x="2883114" y="4300197"/>
                      <a:ext cx="44152" cy="17661"/>
                    </a:xfrm>
                    <a:custGeom>
                      <a:avLst/>
                      <a:gdLst/>
                      <a:ahLst/>
                      <a:cxnLst/>
                      <a:rect l="l" t="t" r="r" b="b"/>
                      <a:pathLst>
                        <a:path w="470" h="188" extrusionOk="0">
                          <a:moveTo>
                            <a:pt x="62" y="0"/>
                          </a:moveTo>
                          <a:cubicBezTo>
                            <a:pt x="42" y="0"/>
                            <a:pt x="22" y="3"/>
                            <a:pt x="1" y="8"/>
                          </a:cubicBezTo>
                          <a:cubicBezTo>
                            <a:pt x="112" y="68"/>
                            <a:pt x="202" y="126"/>
                            <a:pt x="300" y="173"/>
                          </a:cubicBezTo>
                          <a:cubicBezTo>
                            <a:pt x="321" y="183"/>
                            <a:pt x="341" y="188"/>
                            <a:pt x="359" y="188"/>
                          </a:cubicBezTo>
                          <a:cubicBezTo>
                            <a:pt x="402" y="188"/>
                            <a:pt x="438" y="161"/>
                            <a:pt x="470" y="108"/>
                          </a:cubicBezTo>
                          <a:lnTo>
                            <a:pt x="470" y="108"/>
                          </a:lnTo>
                          <a:cubicBezTo>
                            <a:pt x="457" y="110"/>
                            <a:pt x="445" y="111"/>
                            <a:pt x="433" y="111"/>
                          </a:cubicBezTo>
                          <a:cubicBezTo>
                            <a:pt x="300" y="111"/>
                            <a:pt x="200"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440" name="Google Shape;11440;p59"/>
                  <p:cNvSpPr/>
                  <p:nvPr/>
                </p:nvSpPr>
                <p:spPr>
                  <a:xfrm>
                    <a:off x="2956953" y="4294185"/>
                    <a:ext cx="39361" cy="13527"/>
                  </a:xfrm>
                  <a:custGeom>
                    <a:avLst/>
                    <a:gdLst/>
                    <a:ahLst/>
                    <a:cxnLst/>
                    <a:rect l="l" t="t" r="r" b="b"/>
                    <a:pathLst>
                      <a:path w="419" h="144" extrusionOk="0">
                        <a:moveTo>
                          <a:pt x="214" y="0"/>
                        </a:moveTo>
                        <a:cubicBezTo>
                          <a:pt x="154" y="0"/>
                          <a:pt x="94" y="18"/>
                          <a:pt x="40" y="53"/>
                        </a:cubicBezTo>
                        <a:cubicBezTo>
                          <a:pt x="20" y="67"/>
                          <a:pt x="13" y="101"/>
                          <a:pt x="0" y="125"/>
                        </a:cubicBezTo>
                        <a:cubicBezTo>
                          <a:pt x="5" y="130"/>
                          <a:pt x="10" y="137"/>
                          <a:pt x="16" y="144"/>
                        </a:cubicBezTo>
                        <a:cubicBezTo>
                          <a:pt x="152" y="120"/>
                          <a:pt x="287" y="97"/>
                          <a:pt x="418" y="74"/>
                        </a:cubicBezTo>
                        <a:cubicBezTo>
                          <a:pt x="359" y="26"/>
                          <a:pt x="286"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1" name="Google Shape;11441;p59"/>
                  <p:cNvSpPr/>
                  <p:nvPr/>
                </p:nvSpPr>
                <p:spPr>
                  <a:xfrm>
                    <a:off x="2957798" y="4304236"/>
                    <a:ext cx="35885" cy="13621"/>
                  </a:xfrm>
                  <a:custGeom>
                    <a:avLst/>
                    <a:gdLst/>
                    <a:ahLst/>
                    <a:cxnLst/>
                    <a:rect l="l" t="t" r="r" b="b"/>
                    <a:pathLst>
                      <a:path w="382" h="145" extrusionOk="0">
                        <a:moveTo>
                          <a:pt x="381" y="1"/>
                        </a:moveTo>
                        <a:cubicBezTo>
                          <a:pt x="254" y="28"/>
                          <a:pt x="128" y="56"/>
                          <a:pt x="0" y="83"/>
                        </a:cubicBezTo>
                        <a:cubicBezTo>
                          <a:pt x="15" y="126"/>
                          <a:pt x="55" y="145"/>
                          <a:pt x="105" y="145"/>
                        </a:cubicBezTo>
                        <a:cubicBezTo>
                          <a:pt x="191" y="145"/>
                          <a:pt x="308" y="89"/>
                          <a:pt x="38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442" name="Google Shape;11442;p59"/>
                  <p:cNvGrpSpPr/>
                  <p:nvPr/>
                </p:nvGrpSpPr>
                <p:grpSpPr>
                  <a:xfrm>
                    <a:off x="2887341" y="4172905"/>
                    <a:ext cx="120058" cy="122970"/>
                    <a:chOff x="2887341" y="4172905"/>
                    <a:chExt cx="120058" cy="122970"/>
                  </a:xfrm>
                </p:grpSpPr>
                <p:sp>
                  <p:nvSpPr>
                    <p:cNvPr id="11443" name="Google Shape;11443;p59"/>
                    <p:cNvSpPr/>
                    <p:nvPr/>
                  </p:nvSpPr>
                  <p:spPr>
                    <a:xfrm>
                      <a:off x="2957141" y="4242328"/>
                      <a:ext cx="21982" cy="41897"/>
                    </a:xfrm>
                    <a:custGeom>
                      <a:avLst/>
                      <a:gdLst/>
                      <a:ahLst/>
                      <a:cxnLst/>
                      <a:rect l="l" t="t" r="r" b="b"/>
                      <a:pathLst>
                        <a:path w="234" h="446" extrusionOk="0">
                          <a:moveTo>
                            <a:pt x="114" y="1"/>
                          </a:moveTo>
                          <a:cubicBezTo>
                            <a:pt x="106" y="1"/>
                            <a:pt x="97" y="2"/>
                            <a:pt x="88" y="6"/>
                          </a:cubicBezTo>
                          <a:cubicBezTo>
                            <a:pt x="55" y="19"/>
                            <a:pt x="11" y="55"/>
                            <a:pt x="8" y="84"/>
                          </a:cubicBezTo>
                          <a:cubicBezTo>
                            <a:pt x="0" y="198"/>
                            <a:pt x="5" y="315"/>
                            <a:pt x="5" y="446"/>
                          </a:cubicBezTo>
                          <a:cubicBezTo>
                            <a:pt x="54" y="408"/>
                            <a:pt x="90" y="383"/>
                            <a:pt x="122" y="353"/>
                          </a:cubicBezTo>
                          <a:cubicBezTo>
                            <a:pt x="205" y="280"/>
                            <a:pt x="234" y="154"/>
                            <a:pt x="192" y="64"/>
                          </a:cubicBezTo>
                          <a:cubicBezTo>
                            <a:pt x="176" y="28"/>
                            <a:pt x="148"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4" name="Google Shape;11444;p59"/>
                    <p:cNvSpPr/>
                    <p:nvPr/>
                  </p:nvSpPr>
                  <p:spPr>
                    <a:xfrm>
                      <a:off x="2887341" y="4187372"/>
                      <a:ext cx="22358" cy="32034"/>
                    </a:xfrm>
                    <a:custGeom>
                      <a:avLst/>
                      <a:gdLst/>
                      <a:ahLst/>
                      <a:cxnLst/>
                      <a:rect l="l" t="t" r="r" b="b"/>
                      <a:pathLst>
                        <a:path w="238" h="341" extrusionOk="0">
                          <a:moveTo>
                            <a:pt x="112" y="0"/>
                          </a:moveTo>
                          <a:cubicBezTo>
                            <a:pt x="69" y="0"/>
                            <a:pt x="30" y="35"/>
                            <a:pt x="18" y="94"/>
                          </a:cubicBezTo>
                          <a:cubicBezTo>
                            <a:pt x="0" y="184"/>
                            <a:pt x="17" y="269"/>
                            <a:pt x="73" y="341"/>
                          </a:cubicBezTo>
                          <a:cubicBezTo>
                            <a:pt x="116" y="317"/>
                            <a:pt x="155" y="297"/>
                            <a:pt x="196" y="276"/>
                          </a:cubicBezTo>
                          <a:cubicBezTo>
                            <a:pt x="206" y="232"/>
                            <a:pt x="217" y="192"/>
                            <a:pt x="227" y="152"/>
                          </a:cubicBezTo>
                          <a:cubicBezTo>
                            <a:pt x="238" y="101"/>
                            <a:pt x="181" y="13"/>
                            <a:pt x="131" y="2"/>
                          </a:cubicBezTo>
                          <a:cubicBezTo>
                            <a:pt x="124"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5" name="Google Shape;11445;p59"/>
                    <p:cNvSpPr/>
                    <p:nvPr/>
                  </p:nvSpPr>
                  <p:spPr>
                    <a:xfrm>
                      <a:off x="2908666" y="4228143"/>
                      <a:ext cx="18694" cy="31564"/>
                    </a:xfrm>
                    <a:custGeom>
                      <a:avLst/>
                      <a:gdLst/>
                      <a:ahLst/>
                      <a:cxnLst/>
                      <a:rect l="l" t="t" r="r" b="b"/>
                      <a:pathLst>
                        <a:path w="199" h="336" extrusionOk="0">
                          <a:moveTo>
                            <a:pt x="87" y="1"/>
                          </a:moveTo>
                          <a:cubicBezTo>
                            <a:pt x="83" y="1"/>
                            <a:pt x="79" y="1"/>
                            <a:pt x="75" y="2"/>
                          </a:cubicBezTo>
                          <a:cubicBezTo>
                            <a:pt x="52" y="8"/>
                            <a:pt x="23" y="41"/>
                            <a:pt x="17" y="67"/>
                          </a:cubicBezTo>
                          <a:cubicBezTo>
                            <a:pt x="1" y="131"/>
                            <a:pt x="23" y="189"/>
                            <a:pt x="73" y="233"/>
                          </a:cubicBezTo>
                          <a:cubicBezTo>
                            <a:pt x="108" y="264"/>
                            <a:pt x="144" y="292"/>
                            <a:pt x="196" y="336"/>
                          </a:cubicBezTo>
                          <a:cubicBezTo>
                            <a:pt x="196" y="259"/>
                            <a:pt x="199" y="196"/>
                            <a:pt x="194" y="131"/>
                          </a:cubicBezTo>
                          <a:cubicBezTo>
                            <a:pt x="191" y="96"/>
                            <a:pt x="178" y="58"/>
                            <a:pt x="157" y="32"/>
                          </a:cubicBezTo>
                          <a:cubicBezTo>
                            <a:pt x="143" y="14"/>
                            <a:pt x="11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6" name="Google Shape;11446;p59"/>
                    <p:cNvSpPr/>
                    <p:nvPr/>
                  </p:nvSpPr>
                  <p:spPr>
                    <a:xfrm>
                      <a:off x="2979687" y="4242704"/>
                      <a:ext cx="18882" cy="28934"/>
                    </a:xfrm>
                    <a:custGeom>
                      <a:avLst/>
                      <a:gdLst/>
                      <a:ahLst/>
                      <a:cxnLst/>
                      <a:rect l="l" t="t" r="r" b="b"/>
                      <a:pathLst>
                        <a:path w="201" h="308" extrusionOk="0">
                          <a:moveTo>
                            <a:pt x="55" y="0"/>
                          </a:moveTo>
                          <a:cubicBezTo>
                            <a:pt x="38" y="0"/>
                            <a:pt x="20" y="3"/>
                            <a:pt x="1" y="8"/>
                          </a:cubicBezTo>
                          <a:cubicBezTo>
                            <a:pt x="9" y="62"/>
                            <a:pt x="29" y="116"/>
                            <a:pt x="19" y="166"/>
                          </a:cubicBezTo>
                          <a:cubicBezTo>
                            <a:pt x="9" y="230"/>
                            <a:pt x="29" y="271"/>
                            <a:pt x="76" y="308"/>
                          </a:cubicBezTo>
                          <a:cubicBezTo>
                            <a:pt x="165" y="259"/>
                            <a:pt x="200" y="166"/>
                            <a:pt x="164" y="70"/>
                          </a:cubicBezTo>
                          <a:cubicBezTo>
                            <a:pt x="146" y="25"/>
                            <a:pt x="106"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7" name="Google Shape;11447;p59"/>
                    <p:cNvSpPr/>
                    <p:nvPr/>
                  </p:nvSpPr>
                  <p:spPr>
                    <a:xfrm>
                      <a:off x="2910545" y="4200900"/>
                      <a:ext cx="18036" cy="25458"/>
                    </a:xfrm>
                    <a:custGeom>
                      <a:avLst/>
                      <a:gdLst/>
                      <a:ahLst/>
                      <a:cxnLst/>
                      <a:rect l="l" t="t" r="r" b="b"/>
                      <a:pathLst>
                        <a:path w="192" h="271" extrusionOk="0">
                          <a:moveTo>
                            <a:pt x="88" y="0"/>
                          </a:moveTo>
                          <a:cubicBezTo>
                            <a:pt x="86" y="0"/>
                            <a:pt x="84" y="1"/>
                            <a:pt x="82" y="1"/>
                          </a:cubicBezTo>
                          <a:cubicBezTo>
                            <a:pt x="20" y="3"/>
                            <a:pt x="1" y="54"/>
                            <a:pt x="1" y="105"/>
                          </a:cubicBezTo>
                          <a:cubicBezTo>
                            <a:pt x="1" y="157"/>
                            <a:pt x="0" y="216"/>
                            <a:pt x="66" y="236"/>
                          </a:cubicBezTo>
                          <a:cubicBezTo>
                            <a:pt x="100" y="249"/>
                            <a:pt x="136" y="256"/>
                            <a:pt x="184" y="270"/>
                          </a:cubicBezTo>
                          <a:cubicBezTo>
                            <a:pt x="184" y="207"/>
                            <a:pt x="191" y="147"/>
                            <a:pt x="183" y="89"/>
                          </a:cubicBezTo>
                          <a:cubicBezTo>
                            <a:pt x="177" y="39"/>
                            <a:pt x="14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8" name="Google Shape;11448;p59"/>
                    <p:cNvSpPr/>
                    <p:nvPr/>
                  </p:nvSpPr>
                  <p:spPr>
                    <a:xfrm>
                      <a:off x="2892320" y="4219876"/>
                      <a:ext cx="20197" cy="28652"/>
                    </a:xfrm>
                    <a:custGeom>
                      <a:avLst/>
                      <a:gdLst/>
                      <a:ahLst/>
                      <a:cxnLst/>
                      <a:rect l="l" t="t" r="r" b="b"/>
                      <a:pathLst>
                        <a:path w="215" h="305" extrusionOk="0">
                          <a:moveTo>
                            <a:pt x="119" y="1"/>
                          </a:moveTo>
                          <a:cubicBezTo>
                            <a:pt x="116" y="1"/>
                            <a:pt x="113" y="1"/>
                            <a:pt x="110" y="2"/>
                          </a:cubicBezTo>
                          <a:cubicBezTo>
                            <a:pt x="32" y="24"/>
                            <a:pt x="0" y="119"/>
                            <a:pt x="25" y="222"/>
                          </a:cubicBezTo>
                          <a:cubicBezTo>
                            <a:pt x="39" y="285"/>
                            <a:pt x="54" y="304"/>
                            <a:pt x="111" y="304"/>
                          </a:cubicBezTo>
                          <a:cubicBezTo>
                            <a:pt x="126" y="304"/>
                            <a:pt x="143" y="303"/>
                            <a:pt x="164" y="301"/>
                          </a:cubicBezTo>
                          <a:cubicBezTo>
                            <a:pt x="139" y="213"/>
                            <a:pt x="120" y="126"/>
                            <a:pt x="215" y="36"/>
                          </a:cubicBezTo>
                          <a:cubicBezTo>
                            <a:pt x="176" y="23"/>
                            <a:pt x="14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9" name="Google Shape;11449;p59"/>
                    <p:cNvSpPr/>
                    <p:nvPr/>
                  </p:nvSpPr>
                  <p:spPr>
                    <a:xfrm>
                      <a:off x="2956577" y="4271075"/>
                      <a:ext cx="29309" cy="24800"/>
                    </a:xfrm>
                    <a:custGeom>
                      <a:avLst/>
                      <a:gdLst/>
                      <a:ahLst/>
                      <a:cxnLst/>
                      <a:rect l="l" t="t" r="r" b="b"/>
                      <a:pathLst>
                        <a:path w="312" h="264" extrusionOk="0">
                          <a:moveTo>
                            <a:pt x="240" y="0"/>
                          </a:moveTo>
                          <a:cubicBezTo>
                            <a:pt x="194" y="40"/>
                            <a:pt x="152" y="78"/>
                            <a:pt x="105" y="114"/>
                          </a:cubicBezTo>
                          <a:cubicBezTo>
                            <a:pt x="58" y="152"/>
                            <a:pt x="1" y="181"/>
                            <a:pt x="14" y="264"/>
                          </a:cubicBezTo>
                          <a:cubicBezTo>
                            <a:pt x="234" y="197"/>
                            <a:pt x="312" y="102"/>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0" name="Google Shape;11450;p59"/>
                    <p:cNvSpPr/>
                    <p:nvPr/>
                  </p:nvSpPr>
                  <p:spPr>
                    <a:xfrm>
                      <a:off x="2986920" y="4222318"/>
                      <a:ext cx="20479" cy="23109"/>
                    </a:xfrm>
                    <a:custGeom>
                      <a:avLst/>
                      <a:gdLst/>
                      <a:ahLst/>
                      <a:cxnLst/>
                      <a:rect l="l" t="t" r="r" b="b"/>
                      <a:pathLst>
                        <a:path w="218" h="246" extrusionOk="0">
                          <a:moveTo>
                            <a:pt x="107" y="1"/>
                          </a:moveTo>
                          <a:cubicBezTo>
                            <a:pt x="75" y="1"/>
                            <a:pt x="37" y="13"/>
                            <a:pt x="0" y="38"/>
                          </a:cubicBezTo>
                          <a:cubicBezTo>
                            <a:pt x="41" y="108"/>
                            <a:pt x="78" y="172"/>
                            <a:pt x="120" y="246"/>
                          </a:cubicBezTo>
                          <a:cubicBezTo>
                            <a:pt x="198" y="156"/>
                            <a:pt x="217" y="70"/>
                            <a:pt x="180" y="31"/>
                          </a:cubicBezTo>
                          <a:cubicBezTo>
                            <a:pt x="162" y="11"/>
                            <a:pt x="137"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1" name="Google Shape;11451;p59"/>
                    <p:cNvSpPr/>
                    <p:nvPr/>
                  </p:nvSpPr>
                  <p:spPr>
                    <a:xfrm>
                      <a:off x="2893823" y="4172905"/>
                      <a:ext cx="23861" cy="23297"/>
                    </a:xfrm>
                    <a:custGeom>
                      <a:avLst/>
                      <a:gdLst/>
                      <a:ahLst/>
                      <a:cxnLst/>
                      <a:rect l="l" t="t" r="r" b="b"/>
                      <a:pathLst>
                        <a:path w="254" h="248" extrusionOk="0">
                          <a:moveTo>
                            <a:pt x="79" y="0"/>
                          </a:moveTo>
                          <a:cubicBezTo>
                            <a:pt x="73" y="0"/>
                            <a:pt x="68" y="1"/>
                            <a:pt x="63" y="2"/>
                          </a:cubicBezTo>
                          <a:cubicBezTo>
                            <a:pt x="37" y="9"/>
                            <a:pt x="21" y="56"/>
                            <a:pt x="1" y="85"/>
                          </a:cubicBezTo>
                          <a:cubicBezTo>
                            <a:pt x="6" y="92"/>
                            <a:pt x="11" y="98"/>
                            <a:pt x="18" y="105"/>
                          </a:cubicBezTo>
                          <a:cubicBezTo>
                            <a:pt x="21" y="105"/>
                            <a:pt x="23" y="105"/>
                            <a:pt x="26" y="105"/>
                          </a:cubicBezTo>
                          <a:cubicBezTo>
                            <a:pt x="107" y="105"/>
                            <a:pt x="156" y="153"/>
                            <a:pt x="194" y="219"/>
                          </a:cubicBezTo>
                          <a:cubicBezTo>
                            <a:pt x="201" y="233"/>
                            <a:pt x="222" y="238"/>
                            <a:pt x="237" y="247"/>
                          </a:cubicBezTo>
                          <a:cubicBezTo>
                            <a:pt x="241" y="229"/>
                            <a:pt x="254" y="209"/>
                            <a:pt x="249" y="196"/>
                          </a:cubicBezTo>
                          <a:cubicBezTo>
                            <a:pt x="225" y="141"/>
                            <a:pt x="202" y="82"/>
                            <a:pt x="165" y="35"/>
                          </a:cubicBezTo>
                          <a:cubicBezTo>
                            <a:pt x="149" y="15"/>
                            <a:pt x="10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2" name="Google Shape;11452;p59"/>
                    <p:cNvSpPr/>
                    <p:nvPr/>
                  </p:nvSpPr>
                  <p:spPr>
                    <a:xfrm>
                      <a:off x="2963998" y="4225982"/>
                      <a:ext cx="24424" cy="12400"/>
                    </a:xfrm>
                    <a:custGeom>
                      <a:avLst/>
                      <a:gdLst/>
                      <a:ahLst/>
                      <a:cxnLst/>
                      <a:rect l="l" t="t" r="r" b="b"/>
                      <a:pathLst>
                        <a:path w="260" h="132" extrusionOk="0">
                          <a:moveTo>
                            <a:pt x="128" y="0"/>
                          </a:moveTo>
                          <a:cubicBezTo>
                            <a:pt x="127" y="0"/>
                            <a:pt x="126" y="0"/>
                            <a:pt x="124" y="0"/>
                          </a:cubicBezTo>
                          <a:cubicBezTo>
                            <a:pt x="54" y="4"/>
                            <a:pt x="12" y="45"/>
                            <a:pt x="0" y="131"/>
                          </a:cubicBezTo>
                          <a:lnTo>
                            <a:pt x="260" y="131"/>
                          </a:lnTo>
                          <a:cubicBezTo>
                            <a:pt x="225" y="55"/>
                            <a:pt x="19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453" name="Google Shape;11453;p59"/>
                  <p:cNvSpPr/>
                  <p:nvPr/>
                </p:nvSpPr>
                <p:spPr>
                  <a:xfrm>
                    <a:off x="1978729" y="3977410"/>
                    <a:ext cx="1127468" cy="1166077"/>
                  </a:xfrm>
                  <a:custGeom>
                    <a:avLst/>
                    <a:gdLst/>
                    <a:ahLst/>
                    <a:cxnLst/>
                    <a:rect l="l" t="t" r="r" b="b"/>
                    <a:pathLst>
                      <a:path w="12002" h="12413" extrusionOk="0">
                        <a:moveTo>
                          <a:pt x="11114" y="53"/>
                        </a:moveTo>
                        <a:cubicBezTo>
                          <a:pt x="11143" y="53"/>
                          <a:pt x="11172" y="54"/>
                          <a:pt x="11202" y="58"/>
                        </a:cubicBezTo>
                        <a:cubicBezTo>
                          <a:pt x="11298" y="67"/>
                          <a:pt x="11378" y="114"/>
                          <a:pt x="11408" y="215"/>
                        </a:cubicBezTo>
                        <a:cubicBezTo>
                          <a:pt x="11440" y="323"/>
                          <a:pt x="11428" y="425"/>
                          <a:pt x="11347" y="512"/>
                        </a:cubicBezTo>
                        <a:cubicBezTo>
                          <a:pt x="11310" y="551"/>
                          <a:pt x="11268" y="571"/>
                          <a:pt x="11229" y="571"/>
                        </a:cubicBezTo>
                        <a:cubicBezTo>
                          <a:pt x="11202" y="571"/>
                          <a:pt x="11177" y="562"/>
                          <a:pt x="11156" y="543"/>
                        </a:cubicBezTo>
                        <a:cubicBezTo>
                          <a:pt x="11092" y="486"/>
                          <a:pt x="11078" y="371"/>
                          <a:pt x="11131" y="309"/>
                        </a:cubicBezTo>
                        <a:cubicBezTo>
                          <a:pt x="11157" y="278"/>
                          <a:pt x="11188" y="248"/>
                          <a:pt x="11217" y="218"/>
                        </a:cubicBezTo>
                        <a:cubicBezTo>
                          <a:pt x="11186" y="171"/>
                          <a:pt x="11145" y="157"/>
                          <a:pt x="11104" y="157"/>
                        </a:cubicBezTo>
                        <a:cubicBezTo>
                          <a:pt x="11093" y="157"/>
                          <a:pt x="11081" y="158"/>
                          <a:pt x="11069" y="160"/>
                        </a:cubicBezTo>
                        <a:cubicBezTo>
                          <a:pt x="10861" y="191"/>
                          <a:pt x="10695" y="283"/>
                          <a:pt x="10607" y="485"/>
                        </a:cubicBezTo>
                        <a:cubicBezTo>
                          <a:pt x="10530" y="663"/>
                          <a:pt x="10498" y="852"/>
                          <a:pt x="10504" y="1043"/>
                        </a:cubicBezTo>
                        <a:cubicBezTo>
                          <a:pt x="10506" y="1150"/>
                          <a:pt x="10462" y="1219"/>
                          <a:pt x="10385" y="1295"/>
                        </a:cubicBezTo>
                        <a:cubicBezTo>
                          <a:pt x="10385" y="929"/>
                          <a:pt x="10345" y="570"/>
                          <a:pt x="10614" y="276"/>
                        </a:cubicBezTo>
                        <a:cubicBezTo>
                          <a:pt x="10754" y="123"/>
                          <a:pt x="10922" y="53"/>
                          <a:pt x="11114" y="53"/>
                        </a:cubicBezTo>
                        <a:close/>
                        <a:moveTo>
                          <a:pt x="9756" y="849"/>
                        </a:moveTo>
                        <a:cubicBezTo>
                          <a:pt x="9807" y="849"/>
                          <a:pt x="9859" y="857"/>
                          <a:pt x="9912" y="874"/>
                        </a:cubicBezTo>
                        <a:cubicBezTo>
                          <a:pt x="10122" y="940"/>
                          <a:pt x="10244" y="1096"/>
                          <a:pt x="10304" y="1304"/>
                        </a:cubicBezTo>
                        <a:cubicBezTo>
                          <a:pt x="10321" y="1369"/>
                          <a:pt x="10317" y="1428"/>
                          <a:pt x="10284" y="1491"/>
                        </a:cubicBezTo>
                        <a:cubicBezTo>
                          <a:pt x="10255" y="1549"/>
                          <a:pt x="10234" y="1613"/>
                          <a:pt x="10204" y="1689"/>
                        </a:cubicBezTo>
                        <a:cubicBezTo>
                          <a:pt x="10181" y="1590"/>
                          <a:pt x="10164" y="1503"/>
                          <a:pt x="10137" y="1421"/>
                        </a:cubicBezTo>
                        <a:cubicBezTo>
                          <a:pt x="10081" y="1241"/>
                          <a:pt x="9983" y="1101"/>
                          <a:pt x="9792" y="1043"/>
                        </a:cubicBezTo>
                        <a:cubicBezTo>
                          <a:pt x="9757" y="1032"/>
                          <a:pt x="9723" y="1027"/>
                          <a:pt x="9690" y="1027"/>
                        </a:cubicBezTo>
                        <a:cubicBezTo>
                          <a:pt x="9606" y="1027"/>
                          <a:pt x="9532" y="1061"/>
                          <a:pt x="9476" y="1128"/>
                        </a:cubicBezTo>
                        <a:cubicBezTo>
                          <a:pt x="9429" y="1185"/>
                          <a:pt x="9423" y="1250"/>
                          <a:pt x="9451" y="1315"/>
                        </a:cubicBezTo>
                        <a:cubicBezTo>
                          <a:pt x="9464" y="1342"/>
                          <a:pt x="9481" y="1356"/>
                          <a:pt x="9499" y="1356"/>
                        </a:cubicBezTo>
                        <a:cubicBezTo>
                          <a:pt x="9514" y="1356"/>
                          <a:pt x="9530" y="1345"/>
                          <a:pt x="9544" y="1323"/>
                        </a:cubicBezTo>
                        <a:cubicBezTo>
                          <a:pt x="9564" y="1291"/>
                          <a:pt x="9588" y="1267"/>
                          <a:pt x="9616" y="1267"/>
                        </a:cubicBezTo>
                        <a:cubicBezTo>
                          <a:pt x="9626" y="1267"/>
                          <a:pt x="9636" y="1270"/>
                          <a:pt x="9647" y="1276"/>
                        </a:cubicBezTo>
                        <a:cubicBezTo>
                          <a:pt x="9676" y="1294"/>
                          <a:pt x="9704" y="1337"/>
                          <a:pt x="9710" y="1371"/>
                        </a:cubicBezTo>
                        <a:cubicBezTo>
                          <a:pt x="9724" y="1479"/>
                          <a:pt x="9651" y="1571"/>
                          <a:pt x="9543" y="1590"/>
                        </a:cubicBezTo>
                        <a:cubicBezTo>
                          <a:pt x="9529" y="1593"/>
                          <a:pt x="9516" y="1594"/>
                          <a:pt x="9502" y="1594"/>
                        </a:cubicBezTo>
                        <a:cubicBezTo>
                          <a:pt x="9418" y="1594"/>
                          <a:pt x="9349" y="1544"/>
                          <a:pt x="9326" y="1447"/>
                        </a:cubicBezTo>
                        <a:cubicBezTo>
                          <a:pt x="9287" y="1276"/>
                          <a:pt x="9311" y="1112"/>
                          <a:pt x="9439" y="984"/>
                        </a:cubicBezTo>
                        <a:cubicBezTo>
                          <a:pt x="9530" y="893"/>
                          <a:pt x="9640" y="849"/>
                          <a:pt x="9756" y="849"/>
                        </a:cubicBezTo>
                        <a:close/>
                        <a:moveTo>
                          <a:pt x="9822" y="2080"/>
                        </a:moveTo>
                        <a:cubicBezTo>
                          <a:pt x="9852" y="2080"/>
                          <a:pt x="9890" y="2095"/>
                          <a:pt x="9906" y="2114"/>
                        </a:cubicBezTo>
                        <a:cubicBezTo>
                          <a:pt x="9943" y="2161"/>
                          <a:pt x="9966" y="2221"/>
                          <a:pt x="9990" y="2276"/>
                        </a:cubicBezTo>
                        <a:cubicBezTo>
                          <a:pt x="9997" y="2289"/>
                          <a:pt x="9982" y="2309"/>
                          <a:pt x="9978" y="2326"/>
                        </a:cubicBezTo>
                        <a:cubicBezTo>
                          <a:pt x="9963" y="2318"/>
                          <a:pt x="9942" y="2313"/>
                          <a:pt x="9935" y="2299"/>
                        </a:cubicBezTo>
                        <a:cubicBezTo>
                          <a:pt x="9897" y="2234"/>
                          <a:pt x="9849" y="2185"/>
                          <a:pt x="9769" y="2185"/>
                        </a:cubicBezTo>
                        <a:cubicBezTo>
                          <a:pt x="9766" y="2185"/>
                          <a:pt x="9763" y="2185"/>
                          <a:pt x="9759" y="2185"/>
                        </a:cubicBezTo>
                        <a:cubicBezTo>
                          <a:pt x="9752" y="2179"/>
                          <a:pt x="9747" y="2173"/>
                          <a:pt x="9742" y="2166"/>
                        </a:cubicBezTo>
                        <a:cubicBezTo>
                          <a:pt x="9762" y="2138"/>
                          <a:pt x="9777" y="2091"/>
                          <a:pt x="9804" y="2082"/>
                        </a:cubicBezTo>
                        <a:cubicBezTo>
                          <a:pt x="9809" y="2080"/>
                          <a:pt x="9816" y="2080"/>
                          <a:pt x="9822" y="2080"/>
                        </a:cubicBezTo>
                        <a:close/>
                        <a:moveTo>
                          <a:pt x="9784" y="2235"/>
                        </a:moveTo>
                        <a:cubicBezTo>
                          <a:pt x="9790" y="2235"/>
                          <a:pt x="9796" y="2236"/>
                          <a:pt x="9803" y="2237"/>
                        </a:cubicBezTo>
                        <a:cubicBezTo>
                          <a:pt x="9853" y="2248"/>
                          <a:pt x="9910" y="2336"/>
                          <a:pt x="9899" y="2387"/>
                        </a:cubicBezTo>
                        <a:cubicBezTo>
                          <a:pt x="9889" y="2427"/>
                          <a:pt x="9879" y="2467"/>
                          <a:pt x="9868" y="2511"/>
                        </a:cubicBezTo>
                        <a:cubicBezTo>
                          <a:pt x="9827" y="2532"/>
                          <a:pt x="9788" y="2552"/>
                          <a:pt x="9745" y="2576"/>
                        </a:cubicBezTo>
                        <a:cubicBezTo>
                          <a:pt x="9689" y="2504"/>
                          <a:pt x="9672" y="2419"/>
                          <a:pt x="9690" y="2329"/>
                        </a:cubicBezTo>
                        <a:cubicBezTo>
                          <a:pt x="9702" y="2270"/>
                          <a:pt x="9741" y="2235"/>
                          <a:pt x="9784" y="2235"/>
                        </a:cubicBezTo>
                        <a:close/>
                        <a:moveTo>
                          <a:pt x="10007" y="2381"/>
                        </a:moveTo>
                        <a:cubicBezTo>
                          <a:pt x="10060" y="2381"/>
                          <a:pt x="10096" y="2419"/>
                          <a:pt x="10102" y="2470"/>
                        </a:cubicBezTo>
                        <a:cubicBezTo>
                          <a:pt x="10110" y="2526"/>
                          <a:pt x="10103" y="2586"/>
                          <a:pt x="10103" y="2649"/>
                        </a:cubicBezTo>
                        <a:cubicBezTo>
                          <a:pt x="10055" y="2635"/>
                          <a:pt x="10019" y="2626"/>
                          <a:pt x="9985" y="2616"/>
                        </a:cubicBezTo>
                        <a:cubicBezTo>
                          <a:pt x="9918" y="2596"/>
                          <a:pt x="9920" y="2537"/>
                          <a:pt x="9920" y="2485"/>
                        </a:cubicBezTo>
                        <a:cubicBezTo>
                          <a:pt x="9920" y="2434"/>
                          <a:pt x="9939" y="2383"/>
                          <a:pt x="10001" y="2381"/>
                        </a:cubicBezTo>
                        <a:cubicBezTo>
                          <a:pt x="10003" y="2381"/>
                          <a:pt x="10005" y="2381"/>
                          <a:pt x="10007" y="2381"/>
                        </a:cubicBezTo>
                        <a:close/>
                        <a:moveTo>
                          <a:pt x="10616" y="2646"/>
                        </a:moveTo>
                        <a:cubicBezTo>
                          <a:pt x="10687" y="2646"/>
                          <a:pt x="10713" y="2702"/>
                          <a:pt x="10748" y="2777"/>
                        </a:cubicBezTo>
                        <a:lnTo>
                          <a:pt x="10488" y="2777"/>
                        </a:lnTo>
                        <a:cubicBezTo>
                          <a:pt x="10500" y="2690"/>
                          <a:pt x="10544" y="2649"/>
                          <a:pt x="10612" y="2646"/>
                        </a:cubicBezTo>
                        <a:cubicBezTo>
                          <a:pt x="10614" y="2646"/>
                          <a:pt x="10615" y="2646"/>
                          <a:pt x="10616" y="2646"/>
                        </a:cubicBezTo>
                        <a:close/>
                        <a:moveTo>
                          <a:pt x="10839" y="2607"/>
                        </a:moveTo>
                        <a:cubicBezTo>
                          <a:pt x="10868" y="2607"/>
                          <a:pt x="10894" y="2617"/>
                          <a:pt x="10911" y="2638"/>
                        </a:cubicBezTo>
                        <a:cubicBezTo>
                          <a:pt x="10948" y="2679"/>
                          <a:pt x="10928" y="2763"/>
                          <a:pt x="10851" y="2853"/>
                        </a:cubicBezTo>
                        <a:cubicBezTo>
                          <a:pt x="10810" y="2780"/>
                          <a:pt x="10773" y="2715"/>
                          <a:pt x="10732" y="2645"/>
                        </a:cubicBezTo>
                        <a:cubicBezTo>
                          <a:pt x="10769" y="2620"/>
                          <a:pt x="10807" y="2607"/>
                          <a:pt x="10839" y="2607"/>
                        </a:cubicBezTo>
                        <a:close/>
                        <a:moveTo>
                          <a:pt x="9844" y="2582"/>
                        </a:moveTo>
                        <a:cubicBezTo>
                          <a:pt x="9869" y="2582"/>
                          <a:pt x="9901" y="2604"/>
                          <a:pt x="9940" y="2617"/>
                        </a:cubicBezTo>
                        <a:cubicBezTo>
                          <a:pt x="9845" y="2707"/>
                          <a:pt x="9864" y="2794"/>
                          <a:pt x="9889" y="2882"/>
                        </a:cubicBezTo>
                        <a:cubicBezTo>
                          <a:pt x="9868" y="2884"/>
                          <a:pt x="9851" y="2885"/>
                          <a:pt x="9836" y="2885"/>
                        </a:cubicBezTo>
                        <a:cubicBezTo>
                          <a:pt x="9779" y="2885"/>
                          <a:pt x="9764" y="2866"/>
                          <a:pt x="9750" y="2803"/>
                        </a:cubicBezTo>
                        <a:cubicBezTo>
                          <a:pt x="9725" y="2700"/>
                          <a:pt x="9757" y="2605"/>
                          <a:pt x="9835" y="2583"/>
                        </a:cubicBezTo>
                        <a:cubicBezTo>
                          <a:pt x="9838" y="2582"/>
                          <a:pt x="9841" y="2582"/>
                          <a:pt x="9844" y="2582"/>
                        </a:cubicBezTo>
                        <a:close/>
                        <a:moveTo>
                          <a:pt x="9986" y="2671"/>
                        </a:moveTo>
                        <a:cubicBezTo>
                          <a:pt x="10010" y="2671"/>
                          <a:pt x="10042" y="2685"/>
                          <a:pt x="10056" y="2702"/>
                        </a:cubicBezTo>
                        <a:cubicBezTo>
                          <a:pt x="10077" y="2728"/>
                          <a:pt x="10091" y="2767"/>
                          <a:pt x="10093" y="2801"/>
                        </a:cubicBezTo>
                        <a:cubicBezTo>
                          <a:pt x="10098" y="2863"/>
                          <a:pt x="10095" y="2927"/>
                          <a:pt x="10095" y="3005"/>
                        </a:cubicBezTo>
                        <a:cubicBezTo>
                          <a:pt x="10043" y="2961"/>
                          <a:pt x="10007" y="2934"/>
                          <a:pt x="9972" y="2903"/>
                        </a:cubicBezTo>
                        <a:cubicBezTo>
                          <a:pt x="9922" y="2858"/>
                          <a:pt x="9900" y="2801"/>
                          <a:pt x="9916" y="2737"/>
                        </a:cubicBezTo>
                        <a:cubicBezTo>
                          <a:pt x="9922" y="2711"/>
                          <a:pt x="9950" y="2679"/>
                          <a:pt x="9974" y="2672"/>
                        </a:cubicBezTo>
                        <a:cubicBezTo>
                          <a:pt x="9978" y="2671"/>
                          <a:pt x="9982" y="2671"/>
                          <a:pt x="9986" y="2671"/>
                        </a:cubicBezTo>
                        <a:close/>
                        <a:moveTo>
                          <a:pt x="10710" y="2824"/>
                        </a:moveTo>
                        <a:cubicBezTo>
                          <a:pt x="10761" y="2824"/>
                          <a:pt x="10801" y="2849"/>
                          <a:pt x="10820" y="2894"/>
                        </a:cubicBezTo>
                        <a:cubicBezTo>
                          <a:pt x="10856" y="2990"/>
                          <a:pt x="10821" y="3083"/>
                          <a:pt x="10732" y="3132"/>
                        </a:cubicBezTo>
                        <a:cubicBezTo>
                          <a:pt x="10685" y="3095"/>
                          <a:pt x="10665" y="3054"/>
                          <a:pt x="10675" y="2990"/>
                        </a:cubicBezTo>
                        <a:cubicBezTo>
                          <a:pt x="10684" y="2940"/>
                          <a:pt x="10664" y="2886"/>
                          <a:pt x="10656" y="2832"/>
                        </a:cubicBezTo>
                        <a:cubicBezTo>
                          <a:pt x="10675" y="2827"/>
                          <a:pt x="10693" y="2824"/>
                          <a:pt x="10710" y="2824"/>
                        </a:cubicBezTo>
                        <a:close/>
                        <a:moveTo>
                          <a:pt x="9821" y="2930"/>
                        </a:moveTo>
                        <a:cubicBezTo>
                          <a:pt x="9990" y="2930"/>
                          <a:pt x="10109" y="3063"/>
                          <a:pt x="10075" y="3249"/>
                        </a:cubicBezTo>
                        <a:cubicBezTo>
                          <a:pt x="10035" y="3212"/>
                          <a:pt x="9999" y="3185"/>
                          <a:pt x="9972" y="3150"/>
                        </a:cubicBezTo>
                        <a:cubicBezTo>
                          <a:pt x="9906" y="3065"/>
                          <a:pt x="9847" y="2976"/>
                          <a:pt x="9721" y="2945"/>
                        </a:cubicBezTo>
                        <a:cubicBezTo>
                          <a:pt x="9756" y="2935"/>
                          <a:pt x="9789" y="2930"/>
                          <a:pt x="9821" y="2930"/>
                        </a:cubicBezTo>
                        <a:close/>
                        <a:moveTo>
                          <a:pt x="10528" y="2821"/>
                        </a:moveTo>
                        <a:cubicBezTo>
                          <a:pt x="10563" y="2821"/>
                          <a:pt x="10591" y="2848"/>
                          <a:pt x="10607" y="2884"/>
                        </a:cubicBezTo>
                        <a:cubicBezTo>
                          <a:pt x="10649" y="2974"/>
                          <a:pt x="10620" y="3099"/>
                          <a:pt x="10537" y="3173"/>
                        </a:cubicBezTo>
                        <a:cubicBezTo>
                          <a:pt x="10505" y="3203"/>
                          <a:pt x="10469" y="3228"/>
                          <a:pt x="10420" y="3266"/>
                        </a:cubicBezTo>
                        <a:cubicBezTo>
                          <a:pt x="10420" y="3135"/>
                          <a:pt x="10413" y="3020"/>
                          <a:pt x="10423" y="2904"/>
                        </a:cubicBezTo>
                        <a:cubicBezTo>
                          <a:pt x="10426" y="2877"/>
                          <a:pt x="10470" y="2839"/>
                          <a:pt x="10502" y="2826"/>
                        </a:cubicBezTo>
                        <a:cubicBezTo>
                          <a:pt x="10511" y="2822"/>
                          <a:pt x="10520" y="2821"/>
                          <a:pt x="10528" y="2821"/>
                        </a:cubicBezTo>
                        <a:close/>
                        <a:moveTo>
                          <a:pt x="9757" y="2990"/>
                        </a:moveTo>
                        <a:cubicBezTo>
                          <a:pt x="9811" y="3042"/>
                          <a:pt x="9864" y="3094"/>
                          <a:pt x="9919" y="3144"/>
                        </a:cubicBezTo>
                        <a:cubicBezTo>
                          <a:pt x="9964" y="3185"/>
                          <a:pt x="10015" y="3218"/>
                          <a:pt x="10056" y="3264"/>
                        </a:cubicBezTo>
                        <a:cubicBezTo>
                          <a:pt x="10079" y="3291"/>
                          <a:pt x="10085" y="3332"/>
                          <a:pt x="10100" y="3369"/>
                        </a:cubicBezTo>
                        <a:cubicBezTo>
                          <a:pt x="10092" y="3370"/>
                          <a:pt x="10084" y="3371"/>
                          <a:pt x="10076" y="3371"/>
                        </a:cubicBezTo>
                        <a:cubicBezTo>
                          <a:pt x="9935" y="3371"/>
                          <a:pt x="9798" y="3206"/>
                          <a:pt x="9740" y="3010"/>
                        </a:cubicBezTo>
                        <a:cubicBezTo>
                          <a:pt x="9746" y="3003"/>
                          <a:pt x="9751" y="2996"/>
                          <a:pt x="9757" y="2990"/>
                        </a:cubicBezTo>
                        <a:close/>
                        <a:moveTo>
                          <a:pt x="10649" y="3129"/>
                        </a:moveTo>
                        <a:lnTo>
                          <a:pt x="10649" y="3129"/>
                        </a:lnTo>
                        <a:cubicBezTo>
                          <a:pt x="10721" y="3228"/>
                          <a:pt x="10643" y="3323"/>
                          <a:pt x="10423" y="3390"/>
                        </a:cubicBezTo>
                        <a:cubicBezTo>
                          <a:pt x="10410" y="3307"/>
                          <a:pt x="10467" y="3278"/>
                          <a:pt x="10514" y="3242"/>
                        </a:cubicBezTo>
                        <a:cubicBezTo>
                          <a:pt x="10561" y="3206"/>
                          <a:pt x="10604" y="3166"/>
                          <a:pt x="10649" y="3129"/>
                        </a:cubicBezTo>
                        <a:close/>
                        <a:moveTo>
                          <a:pt x="9781" y="3304"/>
                        </a:moveTo>
                        <a:cubicBezTo>
                          <a:pt x="9811" y="3304"/>
                          <a:pt x="9845" y="3317"/>
                          <a:pt x="9873" y="3331"/>
                        </a:cubicBezTo>
                        <a:cubicBezTo>
                          <a:pt x="9941" y="3366"/>
                          <a:pt x="10007" y="3407"/>
                          <a:pt x="10092" y="3456"/>
                        </a:cubicBezTo>
                        <a:cubicBezTo>
                          <a:pt x="10104" y="3490"/>
                          <a:pt x="10084" y="3505"/>
                          <a:pt x="10048" y="3505"/>
                        </a:cubicBezTo>
                        <a:cubicBezTo>
                          <a:pt x="10039" y="3505"/>
                          <a:pt x="10029" y="3504"/>
                          <a:pt x="10018" y="3502"/>
                        </a:cubicBezTo>
                        <a:cubicBezTo>
                          <a:pt x="9992" y="3498"/>
                          <a:pt x="9967" y="3487"/>
                          <a:pt x="9941" y="3478"/>
                        </a:cubicBezTo>
                        <a:cubicBezTo>
                          <a:pt x="9840" y="3439"/>
                          <a:pt x="9739" y="3402"/>
                          <a:pt x="9630" y="3361"/>
                        </a:cubicBezTo>
                        <a:cubicBezTo>
                          <a:pt x="9671" y="3342"/>
                          <a:pt x="9716" y="3316"/>
                          <a:pt x="9765" y="3305"/>
                        </a:cubicBezTo>
                        <a:cubicBezTo>
                          <a:pt x="9770" y="3304"/>
                          <a:pt x="9776" y="3304"/>
                          <a:pt x="9781" y="3304"/>
                        </a:cubicBezTo>
                        <a:close/>
                        <a:moveTo>
                          <a:pt x="10627" y="3372"/>
                        </a:moveTo>
                        <a:cubicBezTo>
                          <a:pt x="10699" y="3372"/>
                          <a:pt x="10772" y="3398"/>
                          <a:pt x="10831" y="3446"/>
                        </a:cubicBezTo>
                        <a:cubicBezTo>
                          <a:pt x="10700" y="3469"/>
                          <a:pt x="10565" y="3492"/>
                          <a:pt x="10429" y="3516"/>
                        </a:cubicBezTo>
                        <a:cubicBezTo>
                          <a:pt x="10423" y="3509"/>
                          <a:pt x="10418" y="3504"/>
                          <a:pt x="10413" y="3497"/>
                        </a:cubicBezTo>
                        <a:cubicBezTo>
                          <a:pt x="10426" y="3473"/>
                          <a:pt x="10433" y="3438"/>
                          <a:pt x="10453" y="3425"/>
                        </a:cubicBezTo>
                        <a:cubicBezTo>
                          <a:pt x="10507" y="3390"/>
                          <a:pt x="10567" y="3372"/>
                          <a:pt x="10627" y="3372"/>
                        </a:cubicBezTo>
                        <a:close/>
                        <a:moveTo>
                          <a:pt x="9689" y="3436"/>
                        </a:moveTo>
                        <a:cubicBezTo>
                          <a:pt x="9828" y="3436"/>
                          <a:pt x="9928" y="3547"/>
                          <a:pt x="10060" y="3547"/>
                        </a:cubicBezTo>
                        <a:cubicBezTo>
                          <a:pt x="10072" y="3547"/>
                          <a:pt x="10084" y="3546"/>
                          <a:pt x="10097" y="3544"/>
                        </a:cubicBezTo>
                        <a:lnTo>
                          <a:pt x="10097" y="3544"/>
                        </a:lnTo>
                        <a:cubicBezTo>
                          <a:pt x="10064" y="3597"/>
                          <a:pt x="10028" y="3624"/>
                          <a:pt x="9985" y="3624"/>
                        </a:cubicBezTo>
                        <a:cubicBezTo>
                          <a:pt x="9967" y="3624"/>
                          <a:pt x="9947" y="3619"/>
                          <a:pt x="9927" y="3609"/>
                        </a:cubicBezTo>
                        <a:cubicBezTo>
                          <a:pt x="9829" y="3563"/>
                          <a:pt x="9739" y="3506"/>
                          <a:pt x="9628" y="3444"/>
                        </a:cubicBezTo>
                        <a:cubicBezTo>
                          <a:pt x="9649" y="3439"/>
                          <a:pt x="9669" y="3436"/>
                          <a:pt x="9689" y="3436"/>
                        </a:cubicBezTo>
                        <a:close/>
                        <a:moveTo>
                          <a:pt x="10803" y="3480"/>
                        </a:moveTo>
                        <a:cubicBezTo>
                          <a:pt x="10729" y="3568"/>
                          <a:pt x="10613" y="3625"/>
                          <a:pt x="10527" y="3625"/>
                        </a:cubicBezTo>
                        <a:cubicBezTo>
                          <a:pt x="10477" y="3625"/>
                          <a:pt x="10437" y="3605"/>
                          <a:pt x="10422" y="3562"/>
                        </a:cubicBezTo>
                        <a:cubicBezTo>
                          <a:pt x="10550" y="3533"/>
                          <a:pt x="10676" y="3507"/>
                          <a:pt x="10803" y="3480"/>
                        </a:cubicBezTo>
                        <a:close/>
                        <a:moveTo>
                          <a:pt x="11281" y="3762"/>
                        </a:moveTo>
                        <a:cubicBezTo>
                          <a:pt x="11332" y="3762"/>
                          <a:pt x="11383" y="3766"/>
                          <a:pt x="11435" y="3774"/>
                        </a:cubicBezTo>
                        <a:cubicBezTo>
                          <a:pt x="11482" y="3781"/>
                          <a:pt x="11532" y="3800"/>
                          <a:pt x="11571" y="3826"/>
                        </a:cubicBezTo>
                        <a:cubicBezTo>
                          <a:pt x="11679" y="3898"/>
                          <a:pt x="11673" y="4008"/>
                          <a:pt x="11560" y="4074"/>
                        </a:cubicBezTo>
                        <a:cubicBezTo>
                          <a:pt x="11545" y="4082"/>
                          <a:pt x="11532" y="4090"/>
                          <a:pt x="11511" y="4103"/>
                        </a:cubicBezTo>
                        <a:cubicBezTo>
                          <a:pt x="11529" y="4115"/>
                          <a:pt x="11539" y="4123"/>
                          <a:pt x="11550" y="4128"/>
                        </a:cubicBezTo>
                        <a:cubicBezTo>
                          <a:pt x="11837" y="4250"/>
                          <a:pt x="12002" y="4634"/>
                          <a:pt x="11890" y="4926"/>
                        </a:cubicBezTo>
                        <a:cubicBezTo>
                          <a:pt x="11879" y="4955"/>
                          <a:pt x="11864" y="4985"/>
                          <a:pt x="11848" y="5012"/>
                        </a:cubicBezTo>
                        <a:cubicBezTo>
                          <a:pt x="11817" y="5061"/>
                          <a:pt x="11788" y="5085"/>
                          <a:pt x="11754" y="5085"/>
                        </a:cubicBezTo>
                        <a:cubicBezTo>
                          <a:pt x="11727" y="5085"/>
                          <a:pt x="11696" y="5069"/>
                          <a:pt x="11658" y="5036"/>
                        </a:cubicBezTo>
                        <a:cubicBezTo>
                          <a:pt x="11652" y="5031"/>
                          <a:pt x="11641" y="5029"/>
                          <a:pt x="11621" y="5021"/>
                        </a:cubicBezTo>
                        <a:cubicBezTo>
                          <a:pt x="11618" y="5058"/>
                          <a:pt x="11612" y="5088"/>
                          <a:pt x="11614" y="5118"/>
                        </a:cubicBezTo>
                        <a:cubicBezTo>
                          <a:pt x="11624" y="5310"/>
                          <a:pt x="11594" y="5492"/>
                          <a:pt x="11496" y="5661"/>
                        </a:cubicBezTo>
                        <a:cubicBezTo>
                          <a:pt x="11429" y="5775"/>
                          <a:pt x="11324" y="5838"/>
                          <a:pt x="11211" y="5838"/>
                        </a:cubicBezTo>
                        <a:cubicBezTo>
                          <a:pt x="11176" y="5838"/>
                          <a:pt x="11140" y="5832"/>
                          <a:pt x="11104" y="5819"/>
                        </a:cubicBezTo>
                        <a:cubicBezTo>
                          <a:pt x="11093" y="5815"/>
                          <a:pt x="11083" y="5807"/>
                          <a:pt x="11053" y="5792"/>
                        </a:cubicBezTo>
                        <a:cubicBezTo>
                          <a:pt x="11217" y="5789"/>
                          <a:pt x="11329" y="5719"/>
                          <a:pt x="11391" y="5598"/>
                        </a:cubicBezTo>
                        <a:cubicBezTo>
                          <a:pt x="11448" y="5486"/>
                          <a:pt x="11498" y="5363"/>
                          <a:pt x="11521" y="5239"/>
                        </a:cubicBezTo>
                        <a:cubicBezTo>
                          <a:pt x="11553" y="5066"/>
                          <a:pt x="11528" y="4894"/>
                          <a:pt x="11436" y="4731"/>
                        </a:cubicBezTo>
                        <a:lnTo>
                          <a:pt x="11436" y="4731"/>
                        </a:lnTo>
                        <a:cubicBezTo>
                          <a:pt x="11454" y="4746"/>
                          <a:pt x="11472" y="4762"/>
                          <a:pt x="11491" y="4778"/>
                        </a:cubicBezTo>
                        <a:cubicBezTo>
                          <a:pt x="11524" y="4812"/>
                          <a:pt x="11558" y="4839"/>
                          <a:pt x="11601" y="4839"/>
                        </a:cubicBezTo>
                        <a:cubicBezTo>
                          <a:pt x="11616" y="4839"/>
                          <a:pt x="11632" y="4835"/>
                          <a:pt x="11649" y="4828"/>
                        </a:cubicBezTo>
                        <a:cubicBezTo>
                          <a:pt x="11716" y="4797"/>
                          <a:pt x="11750" y="4741"/>
                          <a:pt x="11751" y="4668"/>
                        </a:cubicBezTo>
                        <a:cubicBezTo>
                          <a:pt x="11757" y="4423"/>
                          <a:pt x="11564" y="4226"/>
                          <a:pt x="11323" y="4226"/>
                        </a:cubicBezTo>
                        <a:cubicBezTo>
                          <a:pt x="11316" y="4226"/>
                          <a:pt x="11309" y="4226"/>
                          <a:pt x="11301" y="4227"/>
                        </a:cubicBezTo>
                        <a:cubicBezTo>
                          <a:pt x="11158" y="4234"/>
                          <a:pt x="11026" y="4272"/>
                          <a:pt x="10910" y="4365"/>
                        </a:cubicBezTo>
                        <a:cubicBezTo>
                          <a:pt x="10905" y="4358"/>
                          <a:pt x="10899" y="4351"/>
                          <a:pt x="10893" y="4343"/>
                        </a:cubicBezTo>
                        <a:cubicBezTo>
                          <a:pt x="10931" y="4306"/>
                          <a:pt x="10967" y="4266"/>
                          <a:pt x="11010" y="4234"/>
                        </a:cubicBezTo>
                        <a:cubicBezTo>
                          <a:pt x="11032" y="4216"/>
                          <a:pt x="11064" y="4210"/>
                          <a:pt x="11093" y="4204"/>
                        </a:cubicBezTo>
                        <a:cubicBezTo>
                          <a:pt x="11150" y="4189"/>
                          <a:pt x="11206" y="4175"/>
                          <a:pt x="11219" y="4107"/>
                        </a:cubicBezTo>
                        <a:cubicBezTo>
                          <a:pt x="11232" y="4035"/>
                          <a:pt x="11191" y="3981"/>
                          <a:pt x="11135" y="3955"/>
                        </a:cubicBezTo>
                        <a:cubicBezTo>
                          <a:pt x="11049" y="3916"/>
                          <a:pt x="10955" y="3896"/>
                          <a:pt x="10871" y="3869"/>
                        </a:cubicBezTo>
                        <a:cubicBezTo>
                          <a:pt x="10871" y="3869"/>
                          <a:pt x="10884" y="3859"/>
                          <a:pt x="10900" y="3852"/>
                        </a:cubicBezTo>
                        <a:cubicBezTo>
                          <a:pt x="11022" y="3790"/>
                          <a:pt x="11150" y="3762"/>
                          <a:pt x="11281" y="3762"/>
                        </a:cubicBezTo>
                        <a:close/>
                        <a:moveTo>
                          <a:pt x="8892" y="7409"/>
                        </a:moveTo>
                        <a:cubicBezTo>
                          <a:pt x="9006" y="7409"/>
                          <a:pt x="9120" y="7434"/>
                          <a:pt x="9192" y="7485"/>
                        </a:cubicBezTo>
                        <a:cubicBezTo>
                          <a:pt x="9199" y="7491"/>
                          <a:pt x="9204" y="7499"/>
                          <a:pt x="9209" y="7502"/>
                        </a:cubicBezTo>
                        <a:cubicBezTo>
                          <a:pt x="9130" y="7508"/>
                          <a:pt x="9052" y="7502"/>
                          <a:pt x="8976" y="7517"/>
                        </a:cubicBezTo>
                        <a:cubicBezTo>
                          <a:pt x="8661" y="7576"/>
                          <a:pt x="8535" y="7934"/>
                          <a:pt x="8740" y="8181"/>
                        </a:cubicBezTo>
                        <a:cubicBezTo>
                          <a:pt x="8781" y="8231"/>
                          <a:pt x="8832" y="8271"/>
                          <a:pt x="8898" y="8271"/>
                        </a:cubicBezTo>
                        <a:cubicBezTo>
                          <a:pt x="8914" y="8271"/>
                          <a:pt x="8931" y="8268"/>
                          <a:pt x="8948" y="8263"/>
                        </a:cubicBezTo>
                        <a:cubicBezTo>
                          <a:pt x="9046" y="8234"/>
                          <a:pt x="9079" y="8167"/>
                          <a:pt x="9032" y="8077"/>
                        </a:cubicBezTo>
                        <a:cubicBezTo>
                          <a:pt x="8990" y="7996"/>
                          <a:pt x="8985" y="7923"/>
                          <a:pt x="9050" y="7851"/>
                        </a:cubicBezTo>
                        <a:cubicBezTo>
                          <a:pt x="9086" y="7811"/>
                          <a:pt x="9133" y="7792"/>
                          <a:pt x="9178" y="7792"/>
                        </a:cubicBezTo>
                        <a:cubicBezTo>
                          <a:pt x="9226" y="7792"/>
                          <a:pt x="9273" y="7814"/>
                          <a:pt x="9308" y="7857"/>
                        </a:cubicBezTo>
                        <a:cubicBezTo>
                          <a:pt x="9333" y="7888"/>
                          <a:pt x="9353" y="7925"/>
                          <a:pt x="9367" y="7961"/>
                        </a:cubicBezTo>
                        <a:cubicBezTo>
                          <a:pt x="9682" y="8843"/>
                          <a:pt x="9306" y="9876"/>
                          <a:pt x="8474" y="10306"/>
                        </a:cubicBezTo>
                        <a:cubicBezTo>
                          <a:pt x="8346" y="10372"/>
                          <a:pt x="8189" y="10382"/>
                          <a:pt x="8045" y="10418"/>
                        </a:cubicBezTo>
                        <a:cubicBezTo>
                          <a:pt x="8044" y="10416"/>
                          <a:pt x="8044" y="10412"/>
                          <a:pt x="8042" y="10409"/>
                        </a:cubicBezTo>
                        <a:cubicBezTo>
                          <a:pt x="8197" y="10326"/>
                          <a:pt x="8356" y="10251"/>
                          <a:pt x="8501" y="10156"/>
                        </a:cubicBezTo>
                        <a:cubicBezTo>
                          <a:pt x="8827" y="9954"/>
                          <a:pt x="9074" y="9684"/>
                          <a:pt x="9178" y="9306"/>
                        </a:cubicBezTo>
                        <a:cubicBezTo>
                          <a:pt x="9213" y="9177"/>
                          <a:pt x="9234" y="9038"/>
                          <a:pt x="9230" y="8904"/>
                        </a:cubicBezTo>
                        <a:cubicBezTo>
                          <a:pt x="9228" y="8806"/>
                          <a:pt x="9184" y="8702"/>
                          <a:pt x="9137" y="8613"/>
                        </a:cubicBezTo>
                        <a:cubicBezTo>
                          <a:pt x="9092" y="8524"/>
                          <a:pt x="8974" y="8473"/>
                          <a:pt x="8868" y="8473"/>
                        </a:cubicBezTo>
                        <a:cubicBezTo>
                          <a:pt x="8847" y="8473"/>
                          <a:pt x="8826" y="8475"/>
                          <a:pt x="8807" y="8479"/>
                        </a:cubicBezTo>
                        <a:cubicBezTo>
                          <a:pt x="8753" y="8491"/>
                          <a:pt x="8738" y="8527"/>
                          <a:pt x="8739" y="8577"/>
                        </a:cubicBezTo>
                        <a:cubicBezTo>
                          <a:pt x="8742" y="8673"/>
                          <a:pt x="8709" y="8758"/>
                          <a:pt x="8638" y="8823"/>
                        </a:cubicBezTo>
                        <a:cubicBezTo>
                          <a:pt x="8596" y="8863"/>
                          <a:pt x="8552" y="8882"/>
                          <a:pt x="8511" y="8882"/>
                        </a:cubicBezTo>
                        <a:cubicBezTo>
                          <a:pt x="8455" y="8882"/>
                          <a:pt x="8405" y="8847"/>
                          <a:pt x="8371" y="8779"/>
                        </a:cubicBezTo>
                        <a:cubicBezTo>
                          <a:pt x="8307" y="8651"/>
                          <a:pt x="8285" y="8521"/>
                          <a:pt x="8363" y="8387"/>
                        </a:cubicBezTo>
                        <a:cubicBezTo>
                          <a:pt x="8372" y="8372"/>
                          <a:pt x="8368" y="8347"/>
                          <a:pt x="8371" y="8326"/>
                        </a:cubicBezTo>
                        <a:lnTo>
                          <a:pt x="8371" y="8326"/>
                        </a:lnTo>
                        <a:cubicBezTo>
                          <a:pt x="8349" y="8329"/>
                          <a:pt x="8325" y="8329"/>
                          <a:pt x="8304" y="8335"/>
                        </a:cubicBezTo>
                        <a:cubicBezTo>
                          <a:pt x="8290" y="8338"/>
                          <a:pt x="8279" y="8351"/>
                          <a:pt x="8267" y="8357"/>
                        </a:cubicBezTo>
                        <a:cubicBezTo>
                          <a:pt x="8213" y="8381"/>
                          <a:pt x="8160" y="8395"/>
                          <a:pt x="8111" y="8395"/>
                        </a:cubicBezTo>
                        <a:cubicBezTo>
                          <a:pt x="8009" y="8395"/>
                          <a:pt x="7925" y="8336"/>
                          <a:pt x="7893" y="8188"/>
                        </a:cubicBezTo>
                        <a:cubicBezTo>
                          <a:pt x="7871" y="8089"/>
                          <a:pt x="7880" y="8004"/>
                          <a:pt x="7928" y="7892"/>
                        </a:cubicBezTo>
                        <a:cubicBezTo>
                          <a:pt x="7943" y="7918"/>
                          <a:pt x="7957" y="7940"/>
                          <a:pt x="7969" y="7963"/>
                        </a:cubicBezTo>
                        <a:cubicBezTo>
                          <a:pt x="8045" y="8092"/>
                          <a:pt x="8172" y="8168"/>
                          <a:pt x="8297" y="8168"/>
                        </a:cubicBezTo>
                        <a:cubicBezTo>
                          <a:pt x="8333" y="8168"/>
                          <a:pt x="8368" y="8162"/>
                          <a:pt x="8402" y="8149"/>
                        </a:cubicBezTo>
                        <a:cubicBezTo>
                          <a:pt x="8497" y="8113"/>
                          <a:pt x="8541" y="8048"/>
                          <a:pt x="8528" y="7947"/>
                        </a:cubicBezTo>
                        <a:cubicBezTo>
                          <a:pt x="8521" y="7881"/>
                          <a:pt x="8506" y="7815"/>
                          <a:pt x="8490" y="7751"/>
                        </a:cubicBezTo>
                        <a:cubicBezTo>
                          <a:pt x="8460" y="7639"/>
                          <a:pt x="8485" y="7558"/>
                          <a:pt x="8576" y="7491"/>
                        </a:cubicBezTo>
                        <a:cubicBezTo>
                          <a:pt x="8652" y="7436"/>
                          <a:pt x="8772" y="7409"/>
                          <a:pt x="8892" y="7409"/>
                        </a:cubicBezTo>
                        <a:close/>
                        <a:moveTo>
                          <a:pt x="2621" y="9813"/>
                        </a:moveTo>
                        <a:cubicBezTo>
                          <a:pt x="3267" y="9813"/>
                          <a:pt x="3909" y="9889"/>
                          <a:pt x="4544" y="10044"/>
                        </a:cubicBezTo>
                        <a:cubicBezTo>
                          <a:pt x="4901" y="10131"/>
                          <a:pt x="5249" y="10254"/>
                          <a:pt x="5604" y="10358"/>
                        </a:cubicBezTo>
                        <a:cubicBezTo>
                          <a:pt x="5723" y="10393"/>
                          <a:pt x="5846" y="10423"/>
                          <a:pt x="5966" y="10466"/>
                        </a:cubicBezTo>
                        <a:cubicBezTo>
                          <a:pt x="5801" y="10458"/>
                          <a:pt x="5635" y="10456"/>
                          <a:pt x="5469" y="10439"/>
                        </a:cubicBezTo>
                        <a:cubicBezTo>
                          <a:pt x="5393" y="10431"/>
                          <a:pt x="5321" y="10384"/>
                          <a:pt x="5244" y="10366"/>
                        </a:cubicBezTo>
                        <a:cubicBezTo>
                          <a:pt x="4518" y="10198"/>
                          <a:pt x="3797" y="9997"/>
                          <a:pt x="3043" y="9997"/>
                        </a:cubicBezTo>
                        <a:cubicBezTo>
                          <a:pt x="2990" y="9997"/>
                          <a:pt x="2936" y="9998"/>
                          <a:pt x="2882" y="10000"/>
                        </a:cubicBezTo>
                        <a:cubicBezTo>
                          <a:pt x="2396" y="10018"/>
                          <a:pt x="1912" y="10044"/>
                          <a:pt x="1442" y="10185"/>
                        </a:cubicBezTo>
                        <a:cubicBezTo>
                          <a:pt x="1100" y="10288"/>
                          <a:pt x="781" y="10436"/>
                          <a:pt x="501" y="10662"/>
                        </a:cubicBezTo>
                        <a:cubicBezTo>
                          <a:pt x="497" y="10665"/>
                          <a:pt x="494" y="10671"/>
                          <a:pt x="489" y="10671"/>
                        </a:cubicBezTo>
                        <a:cubicBezTo>
                          <a:pt x="387" y="10676"/>
                          <a:pt x="314" y="10733"/>
                          <a:pt x="248" y="10801"/>
                        </a:cubicBezTo>
                        <a:cubicBezTo>
                          <a:pt x="186" y="10867"/>
                          <a:pt x="125" y="10936"/>
                          <a:pt x="63" y="11003"/>
                        </a:cubicBezTo>
                        <a:cubicBezTo>
                          <a:pt x="57" y="11003"/>
                          <a:pt x="50" y="11002"/>
                          <a:pt x="44" y="11002"/>
                        </a:cubicBezTo>
                        <a:cubicBezTo>
                          <a:pt x="55" y="10945"/>
                          <a:pt x="62" y="10887"/>
                          <a:pt x="77" y="10830"/>
                        </a:cubicBezTo>
                        <a:cubicBezTo>
                          <a:pt x="171" y="10489"/>
                          <a:pt x="409" y="10277"/>
                          <a:pt x="718" y="10132"/>
                        </a:cubicBezTo>
                        <a:cubicBezTo>
                          <a:pt x="1068" y="9969"/>
                          <a:pt x="1441" y="9889"/>
                          <a:pt x="1822" y="9851"/>
                        </a:cubicBezTo>
                        <a:cubicBezTo>
                          <a:pt x="2089" y="9825"/>
                          <a:pt x="2355" y="9813"/>
                          <a:pt x="2621" y="9813"/>
                        </a:cubicBezTo>
                        <a:close/>
                        <a:moveTo>
                          <a:pt x="10940" y="1003"/>
                        </a:moveTo>
                        <a:cubicBezTo>
                          <a:pt x="11064" y="1003"/>
                          <a:pt x="11174" y="1060"/>
                          <a:pt x="11261" y="1174"/>
                        </a:cubicBezTo>
                        <a:cubicBezTo>
                          <a:pt x="11442" y="1408"/>
                          <a:pt x="11405" y="1797"/>
                          <a:pt x="11186" y="1995"/>
                        </a:cubicBezTo>
                        <a:cubicBezTo>
                          <a:pt x="11123" y="2052"/>
                          <a:pt x="11052" y="2077"/>
                          <a:pt x="10977" y="2077"/>
                        </a:cubicBezTo>
                        <a:cubicBezTo>
                          <a:pt x="10948" y="2077"/>
                          <a:pt x="10918" y="2074"/>
                          <a:pt x="10888" y="2067"/>
                        </a:cubicBezTo>
                        <a:cubicBezTo>
                          <a:pt x="10877" y="2064"/>
                          <a:pt x="10865" y="2057"/>
                          <a:pt x="10855" y="2051"/>
                        </a:cubicBezTo>
                        <a:cubicBezTo>
                          <a:pt x="10767" y="2001"/>
                          <a:pt x="10729" y="1875"/>
                          <a:pt x="10764" y="1754"/>
                        </a:cubicBezTo>
                        <a:cubicBezTo>
                          <a:pt x="10795" y="1656"/>
                          <a:pt x="10889" y="1583"/>
                          <a:pt x="10985" y="1583"/>
                        </a:cubicBezTo>
                        <a:cubicBezTo>
                          <a:pt x="10987" y="1583"/>
                          <a:pt x="10989" y="1583"/>
                          <a:pt x="10991" y="1583"/>
                        </a:cubicBezTo>
                        <a:cubicBezTo>
                          <a:pt x="11060" y="1586"/>
                          <a:pt x="11073" y="1648"/>
                          <a:pt x="11106" y="1689"/>
                        </a:cubicBezTo>
                        <a:cubicBezTo>
                          <a:pt x="11124" y="1709"/>
                          <a:pt x="11144" y="1728"/>
                          <a:pt x="11162" y="1747"/>
                        </a:cubicBezTo>
                        <a:cubicBezTo>
                          <a:pt x="11182" y="1727"/>
                          <a:pt x="11207" y="1709"/>
                          <a:pt x="11219" y="1684"/>
                        </a:cubicBezTo>
                        <a:cubicBezTo>
                          <a:pt x="11289" y="1539"/>
                          <a:pt x="11196" y="1294"/>
                          <a:pt x="11041" y="1209"/>
                        </a:cubicBezTo>
                        <a:cubicBezTo>
                          <a:pt x="10991" y="1182"/>
                          <a:pt x="10939" y="1169"/>
                          <a:pt x="10887" y="1169"/>
                        </a:cubicBezTo>
                        <a:cubicBezTo>
                          <a:pt x="10779" y="1169"/>
                          <a:pt x="10675" y="1225"/>
                          <a:pt x="10608" y="1329"/>
                        </a:cubicBezTo>
                        <a:cubicBezTo>
                          <a:pt x="10485" y="1518"/>
                          <a:pt x="10454" y="1733"/>
                          <a:pt x="10421" y="1949"/>
                        </a:cubicBezTo>
                        <a:cubicBezTo>
                          <a:pt x="10313" y="2654"/>
                          <a:pt x="10380" y="3363"/>
                          <a:pt x="10372" y="4071"/>
                        </a:cubicBezTo>
                        <a:cubicBezTo>
                          <a:pt x="10371" y="4154"/>
                          <a:pt x="10372" y="4237"/>
                          <a:pt x="10388" y="4329"/>
                        </a:cubicBezTo>
                        <a:cubicBezTo>
                          <a:pt x="10404" y="4306"/>
                          <a:pt x="10419" y="4281"/>
                          <a:pt x="10435" y="4257"/>
                        </a:cubicBezTo>
                        <a:cubicBezTo>
                          <a:pt x="10527" y="4104"/>
                          <a:pt x="10649" y="3989"/>
                          <a:pt x="10829" y="3954"/>
                        </a:cubicBezTo>
                        <a:cubicBezTo>
                          <a:pt x="10862" y="3947"/>
                          <a:pt x="10895" y="3943"/>
                          <a:pt x="10927" y="3943"/>
                        </a:cubicBezTo>
                        <a:cubicBezTo>
                          <a:pt x="10997" y="3943"/>
                          <a:pt x="11065" y="3962"/>
                          <a:pt x="11124" y="4015"/>
                        </a:cubicBezTo>
                        <a:cubicBezTo>
                          <a:pt x="11146" y="4035"/>
                          <a:pt x="11175" y="4073"/>
                          <a:pt x="11170" y="4096"/>
                        </a:cubicBezTo>
                        <a:cubicBezTo>
                          <a:pt x="11166" y="4121"/>
                          <a:pt x="11126" y="4148"/>
                          <a:pt x="11096" y="4154"/>
                        </a:cubicBezTo>
                        <a:cubicBezTo>
                          <a:pt x="10949" y="4189"/>
                          <a:pt x="10868" y="4287"/>
                          <a:pt x="10824" y="4422"/>
                        </a:cubicBezTo>
                        <a:cubicBezTo>
                          <a:pt x="10816" y="4444"/>
                          <a:pt x="10815" y="4467"/>
                          <a:pt x="10811" y="4490"/>
                        </a:cubicBezTo>
                        <a:cubicBezTo>
                          <a:pt x="10816" y="4494"/>
                          <a:pt x="10823" y="4498"/>
                          <a:pt x="10827" y="4501"/>
                        </a:cubicBezTo>
                        <a:cubicBezTo>
                          <a:pt x="10847" y="4484"/>
                          <a:pt x="10869" y="4468"/>
                          <a:pt x="10888" y="4449"/>
                        </a:cubicBezTo>
                        <a:cubicBezTo>
                          <a:pt x="11005" y="4335"/>
                          <a:pt x="11139" y="4276"/>
                          <a:pt x="11289" y="4276"/>
                        </a:cubicBezTo>
                        <a:cubicBezTo>
                          <a:pt x="11329" y="4276"/>
                          <a:pt x="11371" y="4280"/>
                          <a:pt x="11413" y="4289"/>
                        </a:cubicBezTo>
                        <a:cubicBezTo>
                          <a:pt x="11580" y="4321"/>
                          <a:pt x="11712" y="4505"/>
                          <a:pt x="11694" y="4676"/>
                        </a:cubicBezTo>
                        <a:cubicBezTo>
                          <a:pt x="11690" y="4713"/>
                          <a:pt x="11658" y="4763"/>
                          <a:pt x="11626" y="4778"/>
                        </a:cubicBezTo>
                        <a:cubicBezTo>
                          <a:pt x="11622" y="4780"/>
                          <a:pt x="11617" y="4781"/>
                          <a:pt x="11612" y="4781"/>
                        </a:cubicBezTo>
                        <a:cubicBezTo>
                          <a:pt x="11585" y="4781"/>
                          <a:pt x="11545" y="4759"/>
                          <a:pt x="11518" y="4743"/>
                        </a:cubicBezTo>
                        <a:cubicBezTo>
                          <a:pt x="11475" y="4716"/>
                          <a:pt x="11441" y="4674"/>
                          <a:pt x="11395" y="4649"/>
                        </a:cubicBezTo>
                        <a:cubicBezTo>
                          <a:pt x="11356" y="4627"/>
                          <a:pt x="11307" y="4618"/>
                          <a:pt x="11245" y="4598"/>
                        </a:cubicBezTo>
                        <a:lnTo>
                          <a:pt x="11245" y="4598"/>
                        </a:lnTo>
                        <a:cubicBezTo>
                          <a:pt x="11256" y="4630"/>
                          <a:pt x="11256" y="4645"/>
                          <a:pt x="11264" y="4651"/>
                        </a:cubicBezTo>
                        <a:cubicBezTo>
                          <a:pt x="11482" y="4824"/>
                          <a:pt x="11505" y="5054"/>
                          <a:pt x="11455" y="5304"/>
                        </a:cubicBezTo>
                        <a:cubicBezTo>
                          <a:pt x="11430" y="5431"/>
                          <a:pt x="11382" y="5552"/>
                          <a:pt x="11288" y="5646"/>
                        </a:cubicBezTo>
                        <a:cubicBezTo>
                          <a:pt x="11235" y="5699"/>
                          <a:pt x="11174" y="5738"/>
                          <a:pt x="11105" y="5738"/>
                        </a:cubicBezTo>
                        <a:cubicBezTo>
                          <a:pt x="11078" y="5738"/>
                          <a:pt x="11050" y="5732"/>
                          <a:pt x="11020" y="5718"/>
                        </a:cubicBezTo>
                        <a:cubicBezTo>
                          <a:pt x="10988" y="5703"/>
                          <a:pt x="10948" y="5662"/>
                          <a:pt x="10945" y="5631"/>
                        </a:cubicBezTo>
                        <a:cubicBezTo>
                          <a:pt x="10943" y="5599"/>
                          <a:pt x="10975" y="5553"/>
                          <a:pt x="11005" y="5532"/>
                        </a:cubicBezTo>
                        <a:cubicBezTo>
                          <a:pt x="11182" y="5413"/>
                          <a:pt x="11244" y="5237"/>
                          <a:pt x="11172" y="5036"/>
                        </a:cubicBezTo>
                        <a:cubicBezTo>
                          <a:pt x="11146" y="4965"/>
                          <a:pt x="11108" y="4906"/>
                          <a:pt x="11027" y="4894"/>
                        </a:cubicBezTo>
                        <a:cubicBezTo>
                          <a:pt x="11018" y="4893"/>
                          <a:pt x="11010" y="4892"/>
                          <a:pt x="11003" y="4892"/>
                        </a:cubicBezTo>
                        <a:cubicBezTo>
                          <a:pt x="10931" y="4892"/>
                          <a:pt x="10879" y="4938"/>
                          <a:pt x="10844" y="4997"/>
                        </a:cubicBezTo>
                        <a:cubicBezTo>
                          <a:pt x="10768" y="5121"/>
                          <a:pt x="10743" y="5262"/>
                          <a:pt x="10736" y="5403"/>
                        </a:cubicBezTo>
                        <a:cubicBezTo>
                          <a:pt x="10728" y="5552"/>
                          <a:pt x="10724" y="5701"/>
                          <a:pt x="10728" y="5848"/>
                        </a:cubicBezTo>
                        <a:cubicBezTo>
                          <a:pt x="10749" y="6558"/>
                          <a:pt x="10716" y="7266"/>
                          <a:pt x="10594" y="7965"/>
                        </a:cubicBezTo>
                        <a:cubicBezTo>
                          <a:pt x="10535" y="8307"/>
                          <a:pt x="10448" y="8646"/>
                          <a:pt x="10364" y="8983"/>
                        </a:cubicBezTo>
                        <a:cubicBezTo>
                          <a:pt x="10313" y="9193"/>
                          <a:pt x="10209" y="9380"/>
                          <a:pt x="10077" y="9550"/>
                        </a:cubicBezTo>
                        <a:cubicBezTo>
                          <a:pt x="9676" y="10077"/>
                          <a:pt x="9161" y="10433"/>
                          <a:pt x="8507" y="10559"/>
                        </a:cubicBezTo>
                        <a:cubicBezTo>
                          <a:pt x="8038" y="10650"/>
                          <a:pt x="7569" y="10753"/>
                          <a:pt x="7089" y="10753"/>
                        </a:cubicBezTo>
                        <a:cubicBezTo>
                          <a:pt x="7084" y="10753"/>
                          <a:pt x="7079" y="10753"/>
                          <a:pt x="7075" y="10753"/>
                        </a:cubicBezTo>
                        <a:cubicBezTo>
                          <a:pt x="6628" y="10750"/>
                          <a:pt x="6182" y="10735"/>
                          <a:pt x="5738" y="10712"/>
                        </a:cubicBezTo>
                        <a:cubicBezTo>
                          <a:pt x="5029" y="10671"/>
                          <a:pt x="4320" y="10610"/>
                          <a:pt x="3611" y="10575"/>
                        </a:cubicBezTo>
                        <a:cubicBezTo>
                          <a:pt x="3228" y="10557"/>
                          <a:pt x="2843" y="10550"/>
                          <a:pt x="2459" y="10550"/>
                        </a:cubicBezTo>
                        <a:cubicBezTo>
                          <a:pt x="2370" y="10550"/>
                          <a:pt x="2282" y="10551"/>
                          <a:pt x="2194" y="10551"/>
                        </a:cubicBezTo>
                        <a:cubicBezTo>
                          <a:pt x="1936" y="10552"/>
                          <a:pt x="1680" y="10601"/>
                          <a:pt x="1436" y="10687"/>
                        </a:cubicBezTo>
                        <a:cubicBezTo>
                          <a:pt x="1373" y="10708"/>
                          <a:pt x="1312" y="10750"/>
                          <a:pt x="1259" y="10793"/>
                        </a:cubicBezTo>
                        <a:cubicBezTo>
                          <a:pt x="1176" y="10858"/>
                          <a:pt x="1166" y="10992"/>
                          <a:pt x="1229" y="11075"/>
                        </a:cubicBezTo>
                        <a:cubicBezTo>
                          <a:pt x="1244" y="11095"/>
                          <a:pt x="1259" y="11107"/>
                          <a:pt x="1273" y="11107"/>
                        </a:cubicBezTo>
                        <a:cubicBezTo>
                          <a:pt x="1286" y="11107"/>
                          <a:pt x="1299" y="11096"/>
                          <a:pt x="1313" y="11071"/>
                        </a:cubicBezTo>
                        <a:cubicBezTo>
                          <a:pt x="1350" y="11001"/>
                          <a:pt x="1398" y="10935"/>
                          <a:pt x="1481" y="10935"/>
                        </a:cubicBezTo>
                        <a:cubicBezTo>
                          <a:pt x="1487" y="10935"/>
                          <a:pt x="1492" y="10935"/>
                          <a:pt x="1499" y="10936"/>
                        </a:cubicBezTo>
                        <a:cubicBezTo>
                          <a:pt x="1597" y="10946"/>
                          <a:pt x="1653" y="11019"/>
                          <a:pt x="1691" y="11105"/>
                        </a:cubicBezTo>
                        <a:cubicBezTo>
                          <a:pt x="1740" y="11215"/>
                          <a:pt x="1717" y="11315"/>
                          <a:pt x="1643" y="11404"/>
                        </a:cubicBezTo>
                        <a:cubicBezTo>
                          <a:pt x="1574" y="11485"/>
                          <a:pt x="1493" y="11546"/>
                          <a:pt x="1386" y="11546"/>
                        </a:cubicBezTo>
                        <a:cubicBezTo>
                          <a:pt x="1372" y="11546"/>
                          <a:pt x="1357" y="11545"/>
                          <a:pt x="1342" y="11543"/>
                        </a:cubicBezTo>
                        <a:cubicBezTo>
                          <a:pt x="1151" y="11514"/>
                          <a:pt x="966" y="11336"/>
                          <a:pt x="928" y="11151"/>
                        </a:cubicBezTo>
                        <a:cubicBezTo>
                          <a:pt x="890" y="10966"/>
                          <a:pt x="988" y="10759"/>
                          <a:pt x="1169" y="10655"/>
                        </a:cubicBezTo>
                        <a:cubicBezTo>
                          <a:pt x="1386" y="10530"/>
                          <a:pt x="1626" y="10478"/>
                          <a:pt x="1869" y="10443"/>
                        </a:cubicBezTo>
                        <a:cubicBezTo>
                          <a:pt x="2157" y="10401"/>
                          <a:pt x="2446" y="10383"/>
                          <a:pt x="2735" y="10383"/>
                        </a:cubicBezTo>
                        <a:cubicBezTo>
                          <a:pt x="2824" y="10383"/>
                          <a:pt x="2913" y="10385"/>
                          <a:pt x="3003" y="10388"/>
                        </a:cubicBezTo>
                        <a:cubicBezTo>
                          <a:pt x="3730" y="10414"/>
                          <a:pt x="4458" y="10443"/>
                          <a:pt x="5185" y="10475"/>
                        </a:cubicBezTo>
                        <a:cubicBezTo>
                          <a:pt x="5709" y="10499"/>
                          <a:pt x="6234" y="10537"/>
                          <a:pt x="6757" y="10556"/>
                        </a:cubicBezTo>
                        <a:cubicBezTo>
                          <a:pt x="6818" y="10558"/>
                          <a:pt x="6880" y="10559"/>
                          <a:pt x="6941" y="10559"/>
                        </a:cubicBezTo>
                        <a:cubicBezTo>
                          <a:pt x="7348" y="10559"/>
                          <a:pt x="7753" y="10515"/>
                          <a:pt x="8155" y="10442"/>
                        </a:cubicBezTo>
                        <a:cubicBezTo>
                          <a:pt x="8407" y="10396"/>
                          <a:pt x="8631" y="10293"/>
                          <a:pt x="8825" y="10127"/>
                        </a:cubicBezTo>
                        <a:cubicBezTo>
                          <a:pt x="9235" y="9776"/>
                          <a:pt x="9463" y="9328"/>
                          <a:pt x="9521" y="8791"/>
                        </a:cubicBezTo>
                        <a:cubicBezTo>
                          <a:pt x="9551" y="8513"/>
                          <a:pt x="9507" y="8248"/>
                          <a:pt x="9428" y="7986"/>
                        </a:cubicBezTo>
                        <a:cubicBezTo>
                          <a:pt x="9411" y="7930"/>
                          <a:pt x="9383" y="7876"/>
                          <a:pt x="9349" y="7829"/>
                        </a:cubicBezTo>
                        <a:cubicBezTo>
                          <a:pt x="9306" y="7768"/>
                          <a:pt x="9247" y="7738"/>
                          <a:pt x="9183" y="7738"/>
                        </a:cubicBezTo>
                        <a:cubicBezTo>
                          <a:pt x="9145" y="7738"/>
                          <a:pt x="9105" y="7749"/>
                          <a:pt x="9066" y="7772"/>
                        </a:cubicBezTo>
                        <a:cubicBezTo>
                          <a:pt x="8967" y="7830"/>
                          <a:pt x="8924" y="7948"/>
                          <a:pt x="8965" y="8053"/>
                        </a:cubicBezTo>
                        <a:cubicBezTo>
                          <a:pt x="8970" y="8066"/>
                          <a:pt x="8980" y="8078"/>
                          <a:pt x="8982" y="8093"/>
                        </a:cubicBezTo>
                        <a:cubicBezTo>
                          <a:pt x="8988" y="8125"/>
                          <a:pt x="9002" y="8176"/>
                          <a:pt x="8989" y="8185"/>
                        </a:cubicBezTo>
                        <a:cubicBezTo>
                          <a:pt x="8963" y="8203"/>
                          <a:pt x="8925" y="8218"/>
                          <a:pt x="8893" y="8218"/>
                        </a:cubicBezTo>
                        <a:cubicBezTo>
                          <a:pt x="8887" y="8218"/>
                          <a:pt x="8881" y="8217"/>
                          <a:pt x="8875" y="8216"/>
                        </a:cubicBezTo>
                        <a:cubicBezTo>
                          <a:pt x="8836" y="8207"/>
                          <a:pt x="8794" y="8176"/>
                          <a:pt x="8769" y="8141"/>
                        </a:cubicBezTo>
                        <a:cubicBezTo>
                          <a:pt x="8594" y="7913"/>
                          <a:pt x="8715" y="7608"/>
                          <a:pt x="8998" y="7560"/>
                        </a:cubicBezTo>
                        <a:cubicBezTo>
                          <a:pt x="9031" y="7554"/>
                          <a:pt x="9063" y="7550"/>
                          <a:pt x="9095" y="7550"/>
                        </a:cubicBezTo>
                        <a:cubicBezTo>
                          <a:pt x="9148" y="7550"/>
                          <a:pt x="9200" y="7561"/>
                          <a:pt x="9250" y="7592"/>
                        </a:cubicBezTo>
                        <a:cubicBezTo>
                          <a:pt x="9256" y="7595"/>
                          <a:pt x="9267" y="7597"/>
                          <a:pt x="9277" y="7597"/>
                        </a:cubicBezTo>
                        <a:cubicBezTo>
                          <a:pt x="9288" y="7597"/>
                          <a:pt x="9298" y="7595"/>
                          <a:pt x="9302" y="7591"/>
                        </a:cubicBezTo>
                        <a:cubicBezTo>
                          <a:pt x="9311" y="7579"/>
                          <a:pt x="9312" y="7548"/>
                          <a:pt x="9303" y="7537"/>
                        </a:cubicBezTo>
                        <a:cubicBezTo>
                          <a:pt x="9262" y="7496"/>
                          <a:pt x="9224" y="7444"/>
                          <a:pt x="9173" y="7422"/>
                        </a:cubicBezTo>
                        <a:cubicBezTo>
                          <a:pt x="9084" y="7379"/>
                          <a:pt x="8992" y="7359"/>
                          <a:pt x="8901" y="7359"/>
                        </a:cubicBezTo>
                        <a:cubicBezTo>
                          <a:pt x="8797" y="7359"/>
                          <a:pt x="8694" y="7385"/>
                          <a:pt x="8593" y="7432"/>
                        </a:cubicBezTo>
                        <a:cubicBezTo>
                          <a:pt x="8449" y="7499"/>
                          <a:pt x="8403" y="7619"/>
                          <a:pt x="8446" y="7770"/>
                        </a:cubicBezTo>
                        <a:cubicBezTo>
                          <a:pt x="8460" y="7815"/>
                          <a:pt x="8470" y="7862"/>
                          <a:pt x="8476" y="7908"/>
                        </a:cubicBezTo>
                        <a:cubicBezTo>
                          <a:pt x="8495" y="8037"/>
                          <a:pt x="8419" y="8126"/>
                          <a:pt x="8307" y="8126"/>
                        </a:cubicBezTo>
                        <a:cubicBezTo>
                          <a:pt x="8281" y="8126"/>
                          <a:pt x="8252" y="8121"/>
                          <a:pt x="8222" y="8111"/>
                        </a:cubicBezTo>
                        <a:cubicBezTo>
                          <a:pt x="8089" y="8063"/>
                          <a:pt x="8007" y="7966"/>
                          <a:pt x="7964" y="7834"/>
                        </a:cubicBezTo>
                        <a:cubicBezTo>
                          <a:pt x="7893" y="7617"/>
                          <a:pt x="7945" y="7420"/>
                          <a:pt x="8054" y="7229"/>
                        </a:cubicBezTo>
                        <a:cubicBezTo>
                          <a:pt x="8208" y="6958"/>
                          <a:pt x="8454" y="6843"/>
                          <a:pt x="8748" y="6803"/>
                        </a:cubicBezTo>
                        <a:cubicBezTo>
                          <a:pt x="8793" y="6797"/>
                          <a:pt x="8837" y="6794"/>
                          <a:pt x="8881" y="6794"/>
                        </a:cubicBezTo>
                        <a:cubicBezTo>
                          <a:pt x="8985" y="6794"/>
                          <a:pt x="9086" y="6811"/>
                          <a:pt x="9187" y="6847"/>
                        </a:cubicBezTo>
                        <a:cubicBezTo>
                          <a:pt x="9354" y="6909"/>
                          <a:pt x="9473" y="7020"/>
                          <a:pt x="9539" y="7186"/>
                        </a:cubicBezTo>
                        <a:cubicBezTo>
                          <a:pt x="9549" y="7214"/>
                          <a:pt x="9562" y="7240"/>
                          <a:pt x="9596" y="7271"/>
                        </a:cubicBezTo>
                        <a:cubicBezTo>
                          <a:pt x="9606" y="7246"/>
                          <a:pt x="9631" y="7220"/>
                          <a:pt x="9628" y="7196"/>
                        </a:cubicBezTo>
                        <a:cubicBezTo>
                          <a:pt x="9602" y="6926"/>
                          <a:pt x="9486" y="6698"/>
                          <a:pt x="9277" y="6524"/>
                        </a:cubicBezTo>
                        <a:cubicBezTo>
                          <a:pt x="9230" y="6485"/>
                          <a:pt x="9173" y="6460"/>
                          <a:pt x="9111" y="6460"/>
                        </a:cubicBezTo>
                        <a:cubicBezTo>
                          <a:pt x="9094" y="6460"/>
                          <a:pt x="9078" y="6461"/>
                          <a:pt x="9061" y="6465"/>
                        </a:cubicBezTo>
                        <a:cubicBezTo>
                          <a:pt x="9049" y="6467"/>
                          <a:pt x="9038" y="6469"/>
                          <a:pt x="9027" y="6469"/>
                        </a:cubicBezTo>
                        <a:cubicBezTo>
                          <a:pt x="8948" y="6469"/>
                          <a:pt x="8903" y="6405"/>
                          <a:pt x="8936" y="6322"/>
                        </a:cubicBezTo>
                        <a:cubicBezTo>
                          <a:pt x="8959" y="6269"/>
                          <a:pt x="9000" y="6214"/>
                          <a:pt x="9047" y="6181"/>
                        </a:cubicBezTo>
                        <a:cubicBezTo>
                          <a:pt x="9157" y="6105"/>
                          <a:pt x="9286" y="6069"/>
                          <a:pt x="9421" y="6069"/>
                        </a:cubicBezTo>
                        <a:cubicBezTo>
                          <a:pt x="9423" y="6069"/>
                          <a:pt x="9425" y="6069"/>
                          <a:pt x="9427" y="6069"/>
                        </a:cubicBezTo>
                        <a:cubicBezTo>
                          <a:pt x="9551" y="6072"/>
                          <a:pt x="9650" y="6129"/>
                          <a:pt x="9734" y="6215"/>
                        </a:cubicBezTo>
                        <a:cubicBezTo>
                          <a:pt x="9834" y="6317"/>
                          <a:pt x="9900" y="6437"/>
                          <a:pt x="9930" y="6577"/>
                        </a:cubicBezTo>
                        <a:cubicBezTo>
                          <a:pt x="9937" y="6615"/>
                          <a:pt x="9951" y="6649"/>
                          <a:pt x="9963" y="6685"/>
                        </a:cubicBezTo>
                        <a:cubicBezTo>
                          <a:pt x="9971" y="6687"/>
                          <a:pt x="9979" y="6687"/>
                          <a:pt x="9987" y="6688"/>
                        </a:cubicBezTo>
                        <a:cubicBezTo>
                          <a:pt x="10000" y="6659"/>
                          <a:pt x="10018" y="6631"/>
                          <a:pt x="10026" y="6592"/>
                        </a:cubicBezTo>
                        <a:cubicBezTo>
                          <a:pt x="10086" y="6396"/>
                          <a:pt x="10011" y="6228"/>
                          <a:pt x="9908" y="6068"/>
                        </a:cubicBezTo>
                        <a:cubicBezTo>
                          <a:pt x="9889" y="6038"/>
                          <a:pt x="9866" y="6013"/>
                          <a:pt x="9845" y="5986"/>
                        </a:cubicBezTo>
                        <a:cubicBezTo>
                          <a:pt x="9761" y="5874"/>
                          <a:pt x="9767" y="5767"/>
                          <a:pt x="9861" y="5689"/>
                        </a:cubicBezTo>
                        <a:cubicBezTo>
                          <a:pt x="9893" y="5663"/>
                          <a:pt x="9931" y="5650"/>
                          <a:pt x="9969" y="5650"/>
                        </a:cubicBezTo>
                        <a:cubicBezTo>
                          <a:pt x="10030" y="5650"/>
                          <a:pt x="10095" y="5682"/>
                          <a:pt x="10149" y="5745"/>
                        </a:cubicBezTo>
                        <a:cubicBezTo>
                          <a:pt x="10160" y="5758"/>
                          <a:pt x="10170" y="5770"/>
                          <a:pt x="10200" y="5779"/>
                        </a:cubicBezTo>
                        <a:cubicBezTo>
                          <a:pt x="10200" y="5751"/>
                          <a:pt x="10201" y="5724"/>
                          <a:pt x="10200" y="5698"/>
                        </a:cubicBezTo>
                        <a:cubicBezTo>
                          <a:pt x="10180" y="4906"/>
                          <a:pt x="10150" y="4114"/>
                          <a:pt x="10144" y="3322"/>
                        </a:cubicBezTo>
                        <a:cubicBezTo>
                          <a:pt x="10142" y="2864"/>
                          <a:pt x="10170" y="2407"/>
                          <a:pt x="10205" y="1950"/>
                        </a:cubicBezTo>
                        <a:cubicBezTo>
                          <a:pt x="10226" y="1686"/>
                          <a:pt x="10328" y="1442"/>
                          <a:pt x="10499" y="1231"/>
                        </a:cubicBezTo>
                        <a:cubicBezTo>
                          <a:pt x="10574" y="1136"/>
                          <a:pt x="10670" y="1069"/>
                          <a:pt x="10786" y="1030"/>
                        </a:cubicBezTo>
                        <a:cubicBezTo>
                          <a:pt x="10839" y="1012"/>
                          <a:pt x="10891" y="1003"/>
                          <a:pt x="10940" y="1003"/>
                        </a:cubicBezTo>
                        <a:close/>
                        <a:moveTo>
                          <a:pt x="3004" y="10038"/>
                        </a:moveTo>
                        <a:cubicBezTo>
                          <a:pt x="3283" y="10038"/>
                          <a:pt x="3562" y="10057"/>
                          <a:pt x="3839" y="10104"/>
                        </a:cubicBezTo>
                        <a:cubicBezTo>
                          <a:pt x="4273" y="10178"/>
                          <a:pt x="4702" y="10287"/>
                          <a:pt x="5133" y="10381"/>
                        </a:cubicBezTo>
                        <a:cubicBezTo>
                          <a:pt x="5165" y="10388"/>
                          <a:pt x="5197" y="10402"/>
                          <a:pt x="5229" y="10412"/>
                        </a:cubicBezTo>
                        <a:cubicBezTo>
                          <a:pt x="5228" y="10417"/>
                          <a:pt x="5228" y="10420"/>
                          <a:pt x="5227" y="10424"/>
                        </a:cubicBezTo>
                        <a:cubicBezTo>
                          <a:pt x="4900" y="10408"/>
                          <a:pt x="4575" y="10383"/>
                          <a:pt x="4249" y="10375"/>
                        </a:cubicBezTo>
                        <a:cubicBezTo>
                          <a:pt x="3700" y="10363"/>
                          <a:pt x="3151" y="10351"/>
                          <a:pt x="2602" y="10351"/>
                        </a:cubicBezTo>
                        <a:cubicBezTo>
                          <a:pt x="2500" y="10351"/>
                          <a:pt x="2399" y="10351"/>
                          <a:pt x="2297" y="10352"/>
                        </a:cubicBezTo>
                        <a:cubicBezTo>
                          <a:pt x="1946" y="10356"/>
                          <a:pt x="1600" y="10418"/>
                          <a:pt x="1265" y="10545"/>
                        </a:cubicBezTo>
                        <a:cubicBezTo>
                          <a:pt x="1018" y="10639"/>
                          <a:pt x="818" y="10783"/>
                          <a:pt x="658" y="10987"/>
                        </a:cubicBezTo>
                        <a:cubicBezTo>
                          <a:pt x="572" y="11100"/>
                          <a:pt x="536" y="11230"/>
                          <a:pt x="515" y="11366"/>
                        </a:cubicBezTo>
                        <a:cubicBezTo>
                          <a:pt x="490" y="11523"/>
                          <a:pt x="476" y="11682"/>
                          <a:pt x="456" y="11842"/>
                        </a:cubicBezTo>
                        <a:cubicBezTo>
                          <a:pt x="448" y="11828"/>
                          <a:pt x="433" y="11809"/>
                          <a:pt x="423" y="11788"/>
                        </a:cubicBezTo>
                        <a:cubicBezTo>
                          <a:pt x="278" y="11437"/>
                          <a:pt x="279" y="11090"/>
                          <a:pt x="476" y="10762"/>
                        </a:cubicBezTo>
                        <a:cubicBezTo>
                          <a:pt x="531" y="10670"/>
                          <a:pt x="641" y="10607"/>
                          <a:pt x="737" y="10548"/>
                        </a:cubicBezTo>
                        <a:cubicBezTo>
                          <a:pt x="1161" y="10290"/>
                          <a:pt x="1623" y="10149"/>
                          <a:pt x="2114" y="10093"/>
                        </a:cubicBezTo>
                        <a:cubicBezTo>
                          <a:pt x="2411" y="10060"/>
                          <a:pt x="2708" y="10038"/>
                          <a:pt x="3004" y="10038"/>
                        </a:cubicBezTo>
                        <a:close/>
                        <a:moveTo>
                          <a:pt x="959" y="10764"/>
                        </a:moveTo>
                        <a:cubicBezTo>
                          <a:pt x="753" y="11206"/>
                          <a:pt x="812" y="11605"/>
                          <a:pt x="1077" y="11979"/>
                        </a:cubicBezTo>
                        <a:cubicBezTo>
                          <a:pt x="1158" y="12094"/>
                          <a:pt x="1288" y="12171"/>
                          <a:pt x="1368" y="12171"/>
                        </a:cubicBezTo>
                        <a:cubicBezTo>
                          <a:pt x="1378" y="12171"/>
                          <a:pt x="1387" y="12170"/>
                          <a:pt x="1395" y="12168"/>
                        </a:cubicBezTo>
                        <a:cubicBezTo>
                          <a:pt x="1382" y="12146"/>
                          <a:pt x="1373" y="12124"/>
                          <a:pt x="1358" y="12106"/>
                        </a:cubicBezTo>
                        <a:cubicBezTo>
                          <a:pt x="1289" y="12010"/>
                          <a:pt x="1290" y="11909"/>
                          <a:pt x="1348" y="11813"/>
                        </a:cubicBezTo>
                        <a:cubicBezTo>
                          <a:pt x="1398" y="11730"/>
                          <a:pt x="1478" y="11698"/>
                          <a:pt x="1571" y="11698"/>
                        </a:cubicBezTo>
                        <a:cubicBezTo>
                          <a:pt x="1584" y="11698"/>
                          <a:pt x="1598" y="11699"/>
                          <a:pt x="1612" y="11700"/>
                        </a:cubicBezTo>
                        <a:cubicBezTo>
                          <a:pt x="1888" y="11728"/>
                          <a:pt x="1909" y="11929"/>
                          <a:pt x="1834" y="12106"/>
                        </a:cubicBezTo>
                        <a:cubicBezTo>
                          <a:pt x="1769" y="12266"/>
                          <a:pt x="1634" y="12354"/>
                          <a:pt x="1467" y="12354"/>
                        </a:cubicBezTo>
                        <a:cubicBezTo>
                          <a:pt x="1449" y="12354"/>
                          <a:pt x="1431" y="12353"/>
                          <a:pt x="1413" y="12351"/>
                        </a:cubicBezTo>
                        <a:cubicBezTo>
                          <a:pt x="879" y="12296"/>
                          <a:pt x="566" y="11880"/>
                          <a:pt x="636" y="11323"/>
                        </a:cubicBezTo>
                        <a:cubicBezTo>
                          <a:pt x="664" y="11111"/>
                          <a:pt x="723" y="10917"/>
                          <a:pt x="915" y="10790"/>
                        </a:cubicBezTo>
                        <a:cubicBezTo>
                          <a:pt x="925" y="10784"/>
                          <a:pt x="936" y="10779"/>
                          <a:pt x="959" y="10764"/>
                        </a:cubicBezTo>
                        <a:close/>
                        <a:moveTo>
                          <a:pt x="11096" y="0"/>
                        </a:moveTo>
                        <a:cubicBezTo>
                          <a:pt x="10904" y="0"/>
                          <a:pt x="10734" y="71"/>
                          <a:pt x="10593" y="217"/>
                        </a:cubicBezTo>
                        <a:cubicBezTo>
                          <a:pt x="10422" y="392"/>
                          <a:pt x="10331" y="605"/>
                          <a:pt x="10331" y="853"/>
                        </a:cubicBezTo>
                        <a:lnTo>
                          <a:pt x="10331" y="1172"/>
                        </a:lnTo>
                        <a:cubicBezTo>
                          <a:pt x="10266" y="1091"/>
                          <a:pt x="10218" y="1018"/>
                          <a:pt x="10159" y="957"/>
                        </a:cubicBezTo>
                        <a:cubicBezTo>
                          <a:pt x="10055" y="851"/>
                          <a:pt x="9924" y="798"/>
                          <a:pt x="9788" y="798"/>
                        </a:cubicBezTo>
                        <a:cubicBezTo>
                          <a:pt x="9702" y="798"/>
                          <a:pt x="9615" y="819"/>
                          <a:pt x="9530" y="861"/>
                        </a:cubicBezTo>
                        <a:cubicBezTo>
                          <a:pt x="9339" y="957"/>
                          <a:pt x="9233" y="1174"/>
                          <a:pt x="9266" y="1406"/>
                        </a:cubicBezTo>
                        <a:cubicBezTo>
                          <a:pt x="9287" y="1546"/>
                          <a:pt x="9384" y="1639"/>
                          <a:pt x="9510" y="1641"/>
                        </a:cubicBezTo>
                        <a:cubicBezTo>
                          <a:pt x="9511" y="1641"/>
                          <a:pt x="9512" y="1641"/>
                          <a:pt x="9512" y="1641"/>
                        </a:cubicBezTo>
                        <a:cubicBezTo>
                          <a:pt x="9639" y="1641"/>
                          <a:pt x="9748" y="1544"/>
                          <a:pt x="9767" y="1417"/>
                        </a:cubicBezTo>
                        <a:cubicBezTo>
                          <a:pt x="9781" y="1333"/>
                          <a:pt x="9752" y="1262"/>
                          <a:pt x="9693" y="1230"/>
                        </a:cubicBezTo>
                        <a:cubicBezTo>
                          <a:pt x="9669" y="1217"/>
                          <a:pt x="9646" y="1211"/>
                          <a:pt x="9624" y="1211"/>
                        </a:cubicBezTo>
                        <a:cubicBezTo>
                          <a:pt x="9581" y="1211"/>
                          <a:pt x="9542" y="1234"/>
                          <a:pt x="9507" y="1271"/>
                        </a:cubicBezTo>
                        <a:cubicBezTo>
                          <a:pt x="9506" y="1272"/>
                          <a:pt x="9505" y="1273"/>
                          <a:pt x="9503" y="1273"/>
                        </a:cubicBezTo>
                        <a:cubicBezTo>
                          <a:pt x="9498" y="1273"/>
                          <a:pt x="9489" y="1271"/>
                          <a:pt x="9469" y="1270"/>
                        </a:cubicBezTo>
                        <a:cubicBezTo>
                          <a:pt x="9493" y="1221"/>
                          <a:pt x="9504" y="1172"/>
                          <a:pt x="9534" y="1140"/>
                        </a:cubicBezTo>
                        <a:cubicBezTo>
                          <a:pt x="9578" y="1091"/>
                          <a:pt x="9631" y="1072"/>
                          <a:pt x="9688" y="1072"/>
                        </a:cubicBezTo>
                        <a:cubicBezTo>
                          <a:pt x="9718" y="1072"/>
                          <a:pt x="9749" y="1077"/>
                          <a:pt x="9781" y="1086"/>
                        </a:cubicBezTo>
                        <a:cubicBezTo>
                          <a:pt x="9952" y="1138"/>
                          <a:pt x="10035" y="1267"/>
                          <a:pt x="10096" y="1425"/>
                        </a:cubicBezTo>
                        <a:cubicBezTo>
                          <a:pt x="10216" y="1735"/>
                          <a:pt x="10126" y="2045"/>
                          <a:pt x="10100" y="2361"/>
                        </a:cubicBezTo>
                        <a:cubicBezTo>
                          <a:pt x="10074" y="2338"/>
                          <a:pt x="10059" y="2310"/>
                          <a:pt x="10044" y="2284"/>
                        </a:cubicBezTo>
                        <a:cubicBezTo>
                          <a:pt x="10003" y="2209"/>
                          <a:pt x="9973" y="2127"/>
                          <a:pt x="9919" y="2063"/>
                        </a:cubicBezTo>
                        <a:cubicBezTo>
                          <a:pt x="9903" y="2044"/>
                          <a:pt x="9863" y="2036"/>
                          <a:pt x="9826" y="2036"/>
                        </a:cubicBezTo>
                        <a:cubicBezTo>
                          <a:pt x="9808" y="2036"/>
                          <a:pt x="9791" y="2038"/>
                          <a:pt x="9777" y="2041"/>
                        </a:cubicBezTo>
                        <a:cubicBezTo>
                          <a:pt x="9724" y="2055"/>
                          <a:pt x="9704" y="2109"/>
                          <a:pt x="9709" y="2168"/>
                        </a:cubicBezTo>
                        <a:cubicBezTo>
                          <a:pt x="9710" y="2183"/>
                          <a:pt x="9710" y="2205"/>
                          <a:pt x="9700" y="2215"/>
                        </a:cubicBezTo>
                        <a:cubicBezTo>
                          <a:pt x="9596" y="2338"/>
                          <a:pt x="9626" y="2462"/>
                          <a:pt x="9693" y="2587"/>
                        </a:cubicBezTo>
                        <a:cubicBezTo>
                          <a:pt x="9700" y="2603"/>
                          <a:pt x="9710" y="2619"/>
                          <a:pt x="9710" y="2635"/>
                        </a:cubicBezTo>
                        <a:cubicBezTo>
                          <a:pt x="9713" y="2718"/>
                          <a:pt x="9711" y="2803"/>
                          <a:pt x="9711" y="2893"/>
                        </a:cubicBezTo>
                        <a:cubicBezTo>
                          <a:pt x="9631" y="2929"/>
                          <a:pt x="9633" y="2928"/>
                          <a:pt x="9687" y="3023"/>
                        </a:cubicBezTo>
                        <a:cubicBezTo>
                          <a:pt x="9725" y="3093"/>
                          <a:pt x="9756" y="3168"/>
                          <a:pt x="9793" y="3245"/>
                        </a:cubicBezTo>
                        <a:cubicBezTo>
                          <a:pt x="9683" y="3264"/>
                          <a:pt x="9607" y="3327"/>
                          <a:pt x="9542" y="3403"/>
                        </a:cubicBezTo>
                        <a:cubicBezTo>
                          <a:pt x="9511" y="3441"/>
                          <a:pt x="9520" y="3462"/>
                          <a:pt x="9565" y="3480"/>
                        </a:cubicBezTo>
                        <a:cubicBezTo>
                          <a:pt x="9620" y="3501"/>
                          <a:pt x="9674" y="3524"/>
                          <a:pt x="9725" y="3554"/>
                        </a:cubicBezTo>
                        <a:cubicBezTo>
                          <a:pt x="9809" y="3602"/>
                          <a:pt x="9890" y="3661"/>
                          <a:pt x="9981" y="3661"/>
                        </a:cubicBezTo>
                        <a:cubicBezTo>
                          <a:pt x="10013" y="3661"/>
                          <a:pt x="10047" y="3654"/>
                          <a:pt x="10082" y="3637"/>
                        </a:cubicBezTo>
                        <a:cubicBezTo>
                          <a:pt x="10102" y="4314"/>
                          <a:pt x="10122" y="4988"/>
                          <a:pt x="10140" y="5668"/>
                        </a:cubicBezTo>
                        <a:cubicBezTo>
                          <a:pt x="10124" y="5657"/>
                          <a:pt x="10115" y="5651"/>
                          <a:pt x="10104" y="5645"/>
                        </a:cubicBezTo>
                        <a:cubicBezTo>
                          <a:pt x="10060" y="5617"/>
                          <a:pt x="10015" y="5604"/>
                          <a:pt x="9972" y="5604"/>
                        </a:cubicBezTo>
                        <a:cubicBezTo>
                          <a:pt x="9901" y="5604"/>
                          <a:pt x="9834" y="5640"/>
                          <a:pt x="9786" y="5709"/>
                        </a:cubicBezTo>
                        <a:cubicBezTo>
                          <a:pt x="9717" y="5807"/>
                          <a:pt x="9726" y="5900"/>
                          <a:pt x="9798" y="6012"/>
                        </a:cubicBezTo>
                        <a:cubicBezTo>
                          <a:pt x="9866" y="6116"/>
                          <a:pt x="9932" y="6224"/>
                          <a:pt x="9981" y="6339"/>
                        </a:cubicBezTo>
                        <a:cubicBezTo>
                          <a:pt x="10008" y="6404"/>
                          <a:pt x="9999" y="6484"/>
                          <a:pt x="10005" y="6556"/>
                        </a:cubicBezTo>
                        <a:cubicBezTo>
                          <a:pt x="9998" y="6556"/>
                          <a:pt x="9991" y="6558"/>
                          <a:pt x="9984" y="6558"/>
                        </a:cubicBezTo>
                        <a:cubicBezTo>
                          <a:pt x="9960" y="6493"/>
                          <a:pt x="9941" y="6426"/>
                          <a:pt x="9908" y="6367"/>
                        </a:cubicBezTo>
                        <a:cubicBezTo>
                          <a:pt x="9875" y="6305"/>
                          <a:pt x="9834" y="6244"/>
                          <a:pt x="9786" y="6191"/>
                        </a:cubicBezTo>
                        <a:cubicBezTo>
                          <a:pt x="9689" y="6082"/>
                          <a:pt x="9570" y="6014"/>
                          <a:pt x="9422" y="6014"/>
                        </a:cubicBezTo>
                        <a:cubicBezTo>
                          <a:pt x="9420" y="6014"/>
                          <a:pt x="9417" y="6014"/>
                          <a:pt x="9415" y="6014"/>
                        </a:cubicBezTo>
                        <a:cubicBezTo>
                          <a:pt x="9275" y="6017"/>
                          <a:pt x="9137" y="6052"/>
                          <a:pt x="9024" y="6135"/>
                        </a:cubicBezTo>
                        <a:cubicBezTo>
                          <a:pt x="8970" y="6176"/>
                          <a:pt x="8920" y="6238"/>
                          <a:pt x="8895" y="6301"/>
                        </a:cubicBezTo>
                        <a:cubicBezTo>
                          <a:pt x="8845" y="6419"/>
                          <a:pt x="8919" y="6515"/>
                          <a:pt x="9037" y="6515"/>
                        </a:cubicBezTo>
                        <a:cubicBezTo>
                          <a:pt x="9048" y="6515"/>
                          <a:pt x="9059" y="6514"/>
                          <a:pt x="9070" y="6513"/>
                        </a:cubicBezTo>
                        <a:cubicBezTo>
                          <a:pt x="9081" y="6511"/>
                          <a:pt x="9093" y="6510"/>
                          <a:pt x="9105" y="6510"/>
                        </a:cubicBezTo>
                        <a:cubicBezTo>
                          <a:pt x="9130" y="6510"/>
                          <a:pt x="9156" y="6514"/>
                          <a:pt x="9178" y="6525"/>
                        </a:cubicBezTo>
                        <a:cubicBezTo>
                          <a:pt x="9418" y="6647"/>
                          <a:pt x="9501" y="6874"/>
                          <a:pt x="9571" y="7109"/>
                        </a:cubicBezTo>
                        <a:cubicBezTo>
                          <a:pt x="9503" y="6992"/>
                          <a:pt x="9414" y="6895"/>
                          <a:pt x="9289" y="6834"/>
                        </a:cubicBezTo>
                        <a:cubicBezTo>
                          <a:pt x="9155" y="6768"/>
                          <a:pt x="9011" y="6737"/>
                          <a:pt x="8868" y="6737"/>
                        </a:cubicBezTo>
                        <a:cubicBezTo>
                          <a:pt x="8485" y="6737"/>
                          <a:pt x="8112" y="6959"/>
                          <a:pt x="7953" y="7325"/>
                        </a:cubicBezTo>
                        <a:cubicBezTo>
                          <a:pt x="7891" y="7469"/>
                          <a:pt x="7865" y="7613"/>
                          <a:pt x="7897" y="7768"/>
                        </a:cubicBezTo>
                        <a:cubicBezTo>
                          <a:pt x="7903" y="7799"/>
                          <a:pt x="7896" y="7836"/>
                          <a:pt x="7882" y="7866"/>
                        </a:cubicBezTo>
                        <a:cubicBezTo>
                          <a:pt x="7827" y="8002"/>
                          <a:pt x="7819" y="8139"/>
                          <a:pt x="7876" y="8278"/>
                        </a:cubicBezTo>
                        <a:cubicBezTo>
                          <a:pt x="7919" y="8384"/>
                          <a:pt x="8000" y="8439"/>
                          <a:pt x="8110" y="8439"/>
                        </a:cubicBezTo>
                        <a:cubicBezTo>
                          <a:pt x="8117" y="8439"/>
                          <a:pt x="8125" y="8439"/>
                          <a:pt x="8133" y="8438"/>
                        </a:cubicBezTo>
                        <a:cubicBezTo>
                          <a:pt x="8186" y="8434"/>
                          <a:pt x="8238" y="8418"/>
                          <a:pt x="8295" y="8408"/>
                        </a:cubicBezTo>
                        <a:lnTo>
                          <a:pt x="8295" y="8408"/>
                        </a:lnTo>
                        <a:cubicBezTo>
                          <a:pt x="8246" y="8555"/>
                          <a:pt x="8267" y="8693"/>
                          <a:pt x="8337" y="8827"/>
                        </a:cubicBezTo>
                        <a:cubicBezTo>
                          <a:pt x="8381" y="8899"/>
                          <a:pt x="8439" y="8935"/>
                          <a:pt x="8503" y="8935"/>
                        </a:cubicBezTo>
                        <a:cubicBezTo>
                          <a:pt x="8547" y="8935"/>
                          <a:pt x="8594" y="8917"/>
                          <a:pt x="8640" y="8882"/>
                        </a:cubicBezTo>
                        <a:cubicBezTo>
                          <a:pt x="8729" y="8813"/>
                          <a:pt x="8779" y="8719"/>
                          <a:pt x="8780" y="8606"/>
                        </a:cubicBezTo>
                        <a:cubicBezTo>
                          <a:pt x="8780" y="8545"/>
                          <a:pt x="8808" y="8528"/>
                          <a:pt x="8858" y="8528"/>
                        </a:cubicBezTo>
                        <a:cubicBezTo>
                          <a:pt x="8861" y="8528"/>
                          <a:pt x="8864" y="8528"/>
                          <a:pt x="8867" y="8528"/>
                        </a:cubicBezTo>
                        <a:cubicBezTo>
                          <a:pt x="8972" y="8533"/>
                          <a:pt x="9058" y="8573"/>
                          <a:pt x="9109" y="8671"/>
                        </a:cubicBezTo>
                        <a:cubicBezTo>
                          <a:pt x="9161" y="8769"/>
                          <a:pt x="9188" y="8869"/>
                          <a:pt x="9181" y="8978"/>
                        </a:cubicBezTo>
                        <a:cubicBezTo>
                          <a:pt x="9152" y="9360"/>
                          <a:pt x="9010" y="9691"/>
                          <a:pt x="8716" y="9942"/>
                        </a:cubicBezTo>
                        <a:cubicBezTo>
                          <a:pt x="8585" y="10052"/>
                          <a:pt x="8440" y="10151"/>
                          <a:pt x="8290" y="10237"/>
                        </a:cubicBezTo>
                        <a:cubicBezTo>
                          <a:pt x="8103" y="10345"/>
                          <a:pt x="7905" y="10433"/>
                          <a:pt x="7689" y="10463"/>
                        </a:cubicBezTo>
                        <a:cubicBezTo>
                          <a:pt x="7442" y="10496"/>
                          <a:pt x="7193" y="10514"/>
                          <a:pt x="6943" y="10514"/>
                        </a:cubicBezTo>
                        <a:cubicBezTo>
                          <a:pt x="6797" y="10514"/>
                          <a:pt x="6650" y="10508"/>
                          <a:pt x="6503" y="10495"/>
                        </a:cubicBezTo>
                        <a:cubicBezTo>
                          <a:pt x="6299" y="10476"/>
                          <a:pt x="6088" y="10457"/>
                          <a:pt x="5889" y="10404"/>
                        </a:cubicBezTo>
                        <a:cubicBezTo>
                          <a:pt x="5520" y="10308"/>
                          <a:pt x="5158" y="10187"/>
                          <a:pt x="4794" y="10075"/>
                        </a:cubicBezTo>
                        <a:cubicBezTo>
                          <a:pt x="4167" y="9882"/>
                          <a:pt x="3522" y="9801"/>
                          <a:pt x="2869" y="9778"/>
                        </a:cubicBezTo>
                        <a:cubicBezTo>
                          <a:pt x="2748" y="9774"/>
                          <a:pt x="2626" y="9771"/>
                          <a:pt x="2505" y="9771"/>
                        </a:cubicBezTo>
                        <a:cubicBezTo>
                          <a:pt x="2114" y="9771"/>
                          <a:pt x="1724" y="9797"/>
                          <a:pt x="1339" y="9881"/>
                        </a:cubicBezTo>
                        <a:cubicBezTo>
                          <a:pt x="1037" y="9947"/>
                          <a:pt x="745" y="10036"/>
                          <a:pt x="483" y="10206"/>
                        </a:cubicBezTo>
                        <a:cubicBezTo>
                          <a:pt x="246" y="10360"/>
                          <a:pt x="87" y="10569"/>
                          <a:pt x="19" y="10845"/>
                        </a:cubicBezTo>
                        <a:cubicBezTo>
                          <a:pt x="5" y="10899"/>
                          <a:pt x="1" y="10956"/>
                          <a:pt x="3" y="11013"/>
                        </a:cubicBezTo>
                        <a:cubicBezTo>
                          <a:pt x="3" y="11038"/>
                          <a:pt x="27" y="11062"/>
                          <a:pt x="41" y="11085"/>
                        </a:cubicBezTo>
                        <a:cubicBezTo>
                          <a:pt x="62" y="11072"/>
                          <a:pt x="87" y="11059"/>
                          <a:pt x="103" y="11041"/>
                        </a:cubicBezTo>
                        <a:cubicBezTo>
                          <a:pt x="178" y="10959"/>
                          <a:pt x="252" y="10876"/>
                          <a:pt x="328" y="10795"/>
                        </a:cubicBezTo>
                        <a:cubicBezTo>
                          <a:pt x="349" y="10775"/>
                          <a:pt x="377" y="10762"/>
                          <a:pt x="406" y="10742"/>
                        </a:cubicBezTo>
                        <a:lnTo>
                          <a:pt x="406" y="10742"/>
                        </a:lnTo>
                        <a:cubicBezTo>
                          <a:pt x="365" y="10874"/>
                          <a:pt x="316" y="10995"/>
                          <a:pt x="292" y="11118"/>
                        </a:cubicBezTo>
                        <a:cubicBezTo>
                          <a:pt x="240" y="11383"/>
                          <a:pt x="287" y="11636"/>
                          <a:pt x="417" y="11870"/>
                        </a:cubicBezTo>
                        <a:cubicBezTo>
                          <a:pt x="430" y="11895"/>
                          <a:pt x="466" y="11907"/>
                          <a:pt x="490" y="11924"/>
                        </a:cubicBezTo>
                        <a:cubicBezTo>
                          <a:pt x="497" y="11894"/>
                          <a:pt x="511" y="11865"/>
                          <a:pt x="509" y="11837"/>
                        </a:cubicBezTo>
                        <a:cubicBezTo>
                          <a:pt x="494" y="11633"/>
                          <a:pt x="532" y="11437"/>
                          <a:pt x="588" y="11242"/>
                        </a:cubicBezTo>
                        <a:lnTo>
                          <a:pt x="588" y="11242"/>
                        </a:lnTo>
                        <a:cubicBezTo>
                          <a:pt x="587" y="11306"/>
                          <a:pt x="579" y="11372"/>
                          <a:pt x="574" y="11435"/>
                        </a:cubicBezTo>
                        <a:cubicBezTo>
                          <a:pt x="536" y="11947"/>
                          <a:pt x="884" y="12361"/>
                          <a:pt x="1394" y="12410"/>
                        </a:cubicBezTo>
                        <a:cubicBezTo>
                          <a:pt x="1412" y="12411"/>
                          <a:pt x="1430" y="12412"/>
                          <a:pt x="1448" y="12412"/>
                        </a:cubicBezTo>
                        <a:cubicBezTo>
                          <a:pt x="1685" y="12412"/>
                          <a:pt x="1869" y="12265"/>
                          <a:pt x="1912" y="12025"/>
                        </a:cubicBezTo>
                        <a:cubicBezTo>
                          <a:pt x="1932" y="11915"/>
                          <a:pt x="1925" y="11800"/>
                          <a:pt x="1826" y="11728"/>
                        </a:cubicBezTo>
                        <a:cubicBezTo>
                          <a:pt x="1751" y="11673"/>
                          <a:pt x="1669" y="11645"/>
                          <a:pt x="1583" y="11645"/>
                        </a:cubicBezTo>
                        <a:cubicBezTo>
                          <a:pt x="1533" y="11645"/>
                          <a:pt x="1482" y="11654"/>
                          <a:pt x="1430" y="11674"/>
                        </a:cubicBezTo>
                        <a:cubicBezTo>
                          <a:pt x="1342" y="11708"/>
                          <a:pt x="1275" y="11776"/>
                          <a:pt x="1261" y="11875"/>
                        </a:cubicBezTo>
                        <a:cubicBezTo>
                          <a:pt x="1252" y="11946"/>
                          <a:pt x="1260" y="12018"/>
                          <a:pt x="1260" y="12089"/>
                        </a:cubicBezTo>
                        <a:cubicBezTo>
                          <a:pt x="1041" y="11957"/>
                          <a:pt x="820" y="11460"/>
                          <a:pt x="890" y="11248"/>
                        </a:cubicBezTo>
                        <a:lnTo>
                          <a:pt x="890" y="11248"/>
                        </a:lnTo>
                        <a:cubicBezTo>
                          <a:pt x="956" y="11377"/>
                          <a:pt x="1041" y="11483"/>
                          <a:pt x="1168" y="11550"/>
                        </a:cubicBezTo>
                        <a:cubicBezTo>
                          <a:pt x="1240" y="11588"/>
                          <a:pt x="1311" y="11607"/>
                          <a:pt x="1378" y="11607"/>
                        </a:cubicBezTo>
                        <a:cubicBezTo>
                          <a:pt x="1503" y="11607"/>
                          <a:pt x="1616" y="11543"/>
                          <a:pt x="1700" y="11419"/>
                        </a:cubicBezTo>
                        <a:cubicBezTo>
                          <a:pt x="1810" y="11260"/>
                          <a:pt x="1772" y="11052"/>
                          <a:pt x="1616" y="10939"/>
                        </a:cubicBezTo>
                        <a:cubicBezTo>
                          <a:pt x="1570" y="10905"/>
                          <a:pt x="1523" y="10889"/>
                          <a:pt x="1478" y="10889"/>
                        </a:cubicBezTo>
                        <a:cubicBezTo>
                          <a:pt x="1413" y="10889"/>
                          <a:pt x="1353" y="10923"/>
                          <a:pt x="1306" y="10989"/>
                        </a:cubicBezTo>
                        <a:cubicBezTo>
                          <a:pt x="1295" y="11005"/>
                          <a:pt x="1284" y="11021"/>
                          <a:pt x="1269" y="11041"/>
                        </a:cubicBezTo>
                        <a:cubicBezTo>
                          <a:pt x="1223" y="10941"/>
                          <a:pt x="1234" y="10866"/>
                          <a:pt x="1312" y="10810"/>
                        </a:cubicBezTo>
                        <a:cubicBezTo>
                          <a:pt x="1362" y="10772"/>
                          <a:pt x="1420" y="10739"/>
                          <a:pt x="1481" y="10722"/>
                        </a:cubicBezTo>
                        <a:cubicBezTo>
                          <a:pt x="1595" y="10688"/>
                          <a:pt x="1712" y="10664"/>
                          <a:pt x="1828" y="10641"/>
                        </a:cubicBezTo>
                        <a:cubicBezTo>
                          <a:pt x="2043" y="10602"/>
                          <a:pt x="2259" y="10591"/>
                          <a:pt x="2475" y="10591"/>
                        </a:cubicBezTo>
                        <a:cubicBezTo>
                          <a:pt x="2601" y="10591"/>
                          <a:pt x="2726" y="10594"/>
                          <a:pt x="2851" y="10599"/>
                        </a:cubicBezTo>
                        <a:cubicBezTo>
                          <a:pt x="3850" y="10636"/>
                          <a:pt x="4848" y="10688"/>
                          <a:pt x="5845" y="10781"/>
                        </a:cubicBezTo>
                        <a:cubicBezTo>
                          <a:pt x="6125" y="10807"/>
                          <a:pt x="6404" y="10820"/>
                          <a:pt x="6683" y="10820"/>
                        </a:cubicBezTo>
                        <a:cubicBezTo>
                          <a:pt x="7306" y="10820"/>
                          <a:pt x="7925" y="10754"/>
                          <a:pt x="8539" y="10618"/>
                        </a:cubicBezTo>
                        <a:cubicBezTo>
                          <a:pt x="9180" y="10475"/>
                          <a:pt x="9693" y="10133"/>
                          <a:pt x="10094" y="9618"/>
                        </a:cubicBezTo>
                        <a:cubicBezTo>
                          <a:pt x="10263" y="9402"/>
                          <a:pt x="10385" y="9162"/>
                          <a:pt x="10444" y="8895"/>
                        </a:cubicBezTo>
                        <a:cubicBezTo>
                          <a:pt x="10509" y="8610"/>
                          <a:pt x="10567" y="8324"/>
                          <a:pt x="10620" y="8037"/>
                        </a:cubicBezTo>
                        <a:cubicBezTo>
                          <a:pt x="10751" y="7315"/>
                          <a:pt x="10795" y="6587"/>
                          <a:pt x="10775" y="5856"/>
                        </a:cubicBezTo>
                        <a:cubicBezTo>
                          <a:pt x="10769" y="5714"/>
                          <a:pt x="10768" y="5573"/>
                          <a:pt x="10782" y="5432"/>
                        </a:cubicBezTo>
                        <a:cubicBezTo>
                          <a:pt x="10792" y="5319"/>
                          <a:pt x="10821" y="5208"/>
                          <a:pt x="10850" y="5098"/>
                        </a:cubicBezTo>
                        <a:cubicBezTo>
                          <a:pt x="10860" y="5061"/>
                          <a:pt x="10887" y="5022"/>
                          <a:pt x="10916" y="4994"/>
                        </a:cubicBezTo>
                        <a:cubicBezTo>
                          <a:pt x="10945" y="4965"/>
                          <a:pt x="10976" y="4951"/>
                          <a:pt x="11006" y="4951"/>
                        </a:cubicBezTo>
                        <a:cubicBezTo>
                          <a:pt x="11049" y="4951"/>
                          <a:pt x="11089" y="4979"/>
                          <a:pt x="11114" y="5031"/>
                        </a:cubicBezTo>
                        <a:cubicBezTo>
                          <a:pt x="11200" y="5207"/>
                          <a:pt x="11143" y="5399"/>
                          <a:pt x="10976" y="5501"/>
                        </a:cubicBezTo>
                        <a:cubicBezTo>
                          <a:pt x="10880" y="5559"/>
                          <a:pt x="10862" y="5659"/>
                          <a:pt x="10934" y="5747"/>
                        </a:cubicBezTo>
                        <a:cubicBezTo>
                          <a:pt x="11009" y="5841"/>
                          <a:pt x="11110" y="5887"/>
                          <a:pt x="11211" y="5887"/>
                        </a:cubicBezTo>
                        <a:cubicBezTo>
                          <a:pt x="11332" y="5887"/>
                          <a:pt x="11454" y="5821"/>
                          <a:pt x="11531" y="5692"/>
                        </a:cubicBezTo>
                        <a:cubicBezTo>
                          <a:pt x="11601" y="5574"/>
                          <a:pt x="11647" y="5448"/>
                          <a:pt x="11657" y="5308"/>
                        </a:cubicBezTo>
                        <a:cubicBezTo>
                          <a:pt x="11661" y="5247"/>
                          <a:pt x="11666" y="5186"/>
                          <a:pt x="11670" y="5125"/>
                        </a:cubicBezTo>
                        <a:cubicBezTo>
                          <a:pt x="11693" y="5129"/>
                          <a:pt x="11713" y="5130"/>
                          <a:pt x="11731" y="5130"/>
                        </a:cubicBezTo>
                        <a:cubicBezTo>
                          <a:pt x="11806" y="5130"/>
                          <a:pt x="11848" y="5099"/>
                          <a:pt x="11894" y="5019"/>
                        </a:cubicBezTo>
                        <a:cubicBezTo>
                          <a:pt x="11972" y="4886"/>
                          <a:pt x="11986" y="4740"/>
                          <a:pt x="11956" y="4593"/>
                        </a:cubicBezTo>
                        <a:cubicBezTo>
                          <a:pt x="11914" y="4382"/>
                          <a:pt x="11805" y="4210"/>
                          <a:pt x="11612" y="4101"/>
                        </a:cubicBezTo>
                        <a:cubicBezTo>
                          <a:pt x="11741" y="3939"/>
                          <a:pt x="11697" y="3796"/>
                          <a:pt x="11497" y="3744"/>
                        </a:cubicBezTo>
                        <a:cubicBezTo>
                          <a:pt x="11430" y="3727"/>
                          <a:pt x="11359" y="3718"/>
                          <a:pt x="11289" y="3718"/>
                        </a:cubicBezTo>
                        <a:cubicBezTo>
                          <a:pt x="11275" y="3718"/>
                          <a:pt x="11261" y="3719"/>
                          <a:pt x="11248" y="3719"/>
                        </a:cubicBezTo>
                        <a:cubicBezTo>
                          <a:pt x="10927" y="3736"/>
                          <a:pt x="10675" y="3893"/>
                          <a:pt x="10462" y="4120"/>
                        </a:cubicBezTo>
                        <a:cubicBezTo>
                          <a:pt x="10452" y="4132"/>
                          <a:pt x="10439" y="4141"/>
                          <a:pt x="10421" y="4156"/>
                        </a:cubicBezTo>
                        <a:lnTo>
                          <a:pt x="10421" y="3645"/>
                        </a:lnTo>
                        <a:cubicBezTo>
                          <a:pt x="10463" y="3663"/>
                          <a:pt x="10502" y="3671"/>
                          <a:pt x="10539" y="3671"/>
                        </a:cubicBezTo>
                        <a:cubicBezTo>
                          <a:pt x="10696" y="3671"/>
                          <a:pt x="10809" y="3531"/>
                          <a:pt x="10959" y="3509"/>
                        </a:cubicBezTo>
                        <a:cubicBezTo>
                          <a:pt x="10959" y="3495"/>
                          <a:pt x="10961" y="3482"/>
                          <a:pt x="10962" y="3469"/>
                        </a:cubicBezTo>
                        <a:cubicBezTo>
                          <a:pt x="10867" y="3419"/>
                          <a:pt x="10770" y="3367"/>
                          <a:pt x="10675" y="3317"/>
                        </a:cubicBezTo>
                        <a:cubicBezTo>
                          <a:pt x="10706" y="3250"/>
                          <a:pt x="10727" y="3173"/>
                          <a:pt x="10810" y="3134"/>
                        </a:cubicBezTo>
                        <a:cubicBezTo>
                          <a:pt x="10840" y="3119"/>
                          <a:pt x="10868" y="3070"/>
                          <a:pt x="10868" y="3037"/>
                        </a:cubicBezTo>
                        <a:cubicBezTo>
                          <a:pt x="10869" y="2934"/>
                          <a:pt x="10915" y="2853"/>
                          <a:pt x="10958" y="2765"/>
                        </a:cubicBezTo>
                        <a:cubicBezTo>
                          <a:pt x="11011" y="2657"/>
                          <a:pt x="10952" y="2558"/>
                          <a:pt x="10842" y="2558"/>
                        </a:cubicBezTo>
                        <a:cubicBezTo>
                          <a:pt x="10836" y="2558"/>
                          <a:pt x="10831" y="2558"/>
                          <a:pt x="10825" y="2558"/>
                        </a:cubicBezTo>
                        <a:cubicBezTo>
                          <a:pt x="10726" y="2568"/>
                          <a:pt x="10624" y="2589"/>
                          <a:pt x="10533" y="2630"/>
                        </a:cubicBezTo>
                        <a:cubicBezTo>
                          <a:pt x="10483" y="2651"/>
                          <a:pt x="10453" y="2723"/>
                          <a:pt x="10414" y="2769"/>
                        </a:cubicBezTo>
                        <a:cubicBezTo>
                          <a:pt x="10414" y="2754"/>
                          <a:pt x="10416" y="2729"/>
                          <a:pt x="10414" y="2705"/>
                        </a:cubicBezTo>
                        <a:cubicBezTo>
                          <a:pt x="10406" y="2411"/>
                          <a:pt x="10445" y="2121"/>
                          <a:pt x="10495" y="1833"/>
                        </a:cubicBezTo>
                        <a:cubicBezTo>
                          <a:pt x="10523" y="1669"/>
                          <a:pt x="10558" y="1507"/>
                          <a:pt x="10652" y="1364"/>
                        </a:cubicBezTo>
                        <a:cubicBezTo>
                          <a:pt x="10709" y="1277"/>
                          <a:pt x="10795" y="1231"/>
                          <a:pt x="10884" y="1231"/>
                        </a:cubicBezTo>
                        <a:cubicBezTo>
                          <a:pt x="10927" y="1231"/>
                          <a:pt x="10971" y="1241"/>
                          <a:pt x="11013" y="1264"/>
                        </a:cubicBezTo>
                        <a:cubicBezTo>
                          <a:pt x="11139" y="1328"/>
                          <a:pt x="11223" y="1543"/>
                          <a:pt x="11172" y="1643"/>
                        </a:cubicBezTo>
                        <a:cubicBezTo>
                          <a:pt x="11119" y="1608"/>
                          <a:pt x="11067" y="1554"/>
                          <a:pt x="11006" y="1541"/>
                        </a:cubicBezTo>
                        <a:cubicBezTo>
                          <a:pt x="10993" y="1538"/>
                          <a:pt x="10980" y="1537"/>
                          <a:pt x="10966" y="1537"/>
                        </a:cubicBezTo>
                        <a:cubicBezTo>
                          <a:pt x="10864" y="1537"/>
                          <a:pt x="10759" y="1620"/>
                          <a:pt x="10722" y="1722"/>
                        </a:cubicBezTo>
                        <a:cubicBezTo>
                          <a:pt x="10670" y="1864"/>
                          <a:pt x="10706" y="2024"/>
                          <a:pt x="10809" y="2092"/>
                        </a:cubicBezTo>
                        <a:cubicBezTo>
                          <a:pt x="10856" y="2124"/>
                          <a:pt x="10913" y="2140"/>
                          <a:pt x="10973" y="2140"/>
                        </a:cubicBezTo>
                        <a:cubicBezTo>
                          <a:pt x="11070" y="2140"/>
                          <a:pt x="11172" y="2097"/>
                          <a:pt x="11246" y="2014"/>
                        </a:cubicBezTo>
                        <a:cubicBezTo>
                          <a:pt x="11406" y="1833"/>
                          <a:pt x="11472" y="1618"/>
                          <a:pt x="11415" y="1380"/>
                        </a:cubicBezTo>
                        <a:cubicBezTo>
                          <a:pt x="11351" y="1114"/>
                          <a:pt x="11158" y="962"/>
                          <a:pt x="10935" y="962"/>
                        </a:cubicBezTo>
                        <a:cubicBezTo>
                          <a:pt x="10833" y="962"/>
                          <a:pt x="10725" y="993"/>
                          <a:pt x="10620" y="1060"/>
                        </a:cubicBezTo>
                        <a:cubicBezTo>
                          <a:pt x="10600" y="1073"/>
                          <a:pt x="10579" y="1085"/>
                          <a:pt x="10545" y="1106"/>
                        </a:cubicBezTo>
                        <a:cubicBezTo>
                          <a:pt x="10550" y="1037"/>
                          <a:pt x="10547" y="978"/>
                          <a:pt x="10561" y="925"/>
                        </a:cubicBezTo>
                        <a:cubicBezTo>
                          <a:pt x="10595" y="774"/>
                          <a:pt x="10624" y="619"/>
                          <a:pt x="10681" y="476"/>
                        </a:cubicBezTo>
                        <a:cubicBezTo>
                          <a:pt x="10738" y="331"/>
                          <a:pt x="10922" y="225"/>
                          <a:pt x="11064" y="225"/>
                        </a:cubicBezTo>
                        <a:cubicBezTo>
                          <a:pt x="11084" y="225"/>
                          <a:pt x="11104" y="228"/>
                          <a:pt x="11122" y="232"/>
                        </a:cubicBezTo>
                        <a:cubicBezTo>
                          <a:pt x="11108" y="249"/>
                          <a:pt x="11093" y="265"/>
                          <a:pt x="11079" y="283"/>
                        </a:cubicBezTo>
                        <a:cubicBezTo>
                          <a:pt x="11017" y="367"/>
                          <a:pt x="11039" y="513"/>
                          <a:pt x="11125" y="585"/>
                        </a:cubicBezTo>
                        <a:cubicBezTo>
                          <a:pt x="11154" y="610"/>
                          <a:pt x="11189" y="622"/>
                          <a:pt x="11226" y="622"/>
                        </a:cubicBezTo>
                        <a:cubicBezTo>
                          <a:pt x="11277" y="622"/>
                          <a:pt x="11332" y="598"/>
                          <a:pt x="11378" y="549"/>
                        </a:cubicBezTo>
                        <a:cubicBezTo>
                          <a:pt x="11471" y="453"/>
                          <a:pt x="11488" y="336"/>
                          <a:pt x="11456" y="211"/>
                        </a:cubicBezTo>
                        <a:cubicBezTo>
                          <a:pt x="11424" y="89"/>
                          <a:pt x="11332" y="26"/>
                          <a:pt x="11215" y="9"/>
                        </a:cubicBezTo>
                        <a:cubicBezTo>
                          <a:pt x="11174" y="3"/>
                          <a:pt x="11134" y="0"/>
                          <a:pt x="1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4" name="Google Shape;11454;p59"/>
                  <p:cNvSpPr/>
                  <p:nvPr/>
                </p:nvSpPr>
                <p:spPr>
                  <a:xfrm>
                    <a:off x="2756010" y="4199209"/>
                    <a:ext cx="110943" cy="202159"/>
                  </a:xfrm>
                  <a:custGeom>
                    <a:avLst/>
                    <a:gdLst/>
                    <a:ahLst/>
                    <a:cxnLst/>
                    <a:rect l="l" t="t" r="r" b="b"/>
                    <a:pathLst>
                      <a:path w="1181" h="2152" extrusionOk="0">
                        <a:moveTo>
                          <a:pt x="389" y="0"/>
                        </a:moveTo>
                        <a:cubicBezTo>
                          <a:pt x="376" y="0"/>
                          <a:pt x="362" y="2"/>
                          <a:pt x="347" y="5"/>
                        </a:cubicBezTo>
                        <a:cubicBezTo>
                          <a:pt x="270" y="22"/>
                          <a:pt x="248" y="89"/>
                          <a:pt x="227" y="153"/>
                        </a:cubicBezTo>
                        <a:cubicBezTo>
                          <a:pt x="221" y="171"/>
                          <a:pt x="236" y="196"/>
                          <a:pt x="241" y="218"/>
                        </a:cubicBezTo>
                        <a:cubicBezTo>
                          <a:pt x="262" y="211"/>
                          <a:pt x="288" y="210"/>
                          <a:pt x="303" y="195"/>
                        </a:cubicBezTo>
                        <a:cubicBezTo>
                          <a:pt x="337" y="165"/>
                          <a:pt x="372" y="149"/>
                          <a:pt x="405" y="149"/>
                        </a:cubicBezTo>
                        <a:cubicBezTo>
                          <a:pt x="448" y="149"/>
                          <a:pt x="487" y="176"/>
                          <a:pt x="513" y="230"/>
                        </a:cubicBezTo>
                        <a:cubicBezTo>
                          <a:pt x="533" y="269"/>
                          <a:pt x="544" y="314"/>
                          <a:pt x="548" y="357"/>
                        </a:cubicBezTo>
                        <a:cubicBezTo>
                          <a:pt x="563" y="531"/>
                          <a:pt x="574" y="704"/>
                          <a:pt x="584" y="877"/>
                        </a:cubicBezTo>
                        <a:cubicBezTo>
                          <a:pt x="585" y="899"/>
                          <a:pt x="577" y="919"/>
                          <a:pt x="573" y="941"/>
                        </a:cubicBezTo>
                        <a:cubicBezTo>
                          <a:pt x="541" y="910"/>
                          <a:pt x="527" y="879"/>
                          <a:pt x="508" y="851"/>
                        </a:cubicBezTo>
                        <a:cubicBezTo>
                          <a:pt x="461" y="773"/>
                          <a:pt x="379" y="730"/>
                          <a:pt x="295" y="730"/>
                        </a:cubicBezTo>
                        <a:cubicBezTo>
                          <a:pt x="249" y="730"/>
                          <a:pt x="202" y="743"/>
                          <a:pt x="159" y="770"/>
                        </a:cubicBezTo>
                        <a:cubicBezTo>
                          <a:pt x="42" y="842"/>
                          <a:pt x="1" y="1018"/>
                          <a:pt x="76" y="1130"/>
                        </a:cubicBezTo>
                        <a:cubicBezTo>
                          <a:pt x="105" y="1174"/>
                          <a:pt x="143" y="1195"/>
                          <a:pt x="180" y="1195"/>
                        </a:cubicBezTo>
                        <a:cubicBezTo>
                          <a:pt x="215" y="1195"/>
                          <a:pt x="250" y="1176"/>
                          <a:pt x="278" y="1135"/>
                        </a:cubicBezTo>
                        <a:cubicBezTo>
                          <a:pt x="174" y="1127"/>
                          <a:pt x="121" y="1074"/>
                          <a:pt x="129" y="986"/>
                        </a:cubicBezTo>
                        <a:cubicBezTo>
                          <a:pt x="136" y="903"/>
                          <a:pt x="210" y="836"/>
                          <a:pt x="292" y="836"/>
                        </a:cubicBezTo>
                        <a:cubicBezTo>
                          <a:pt x="298" y="836"/>
                          <a:pt x="304" y="836"/>
                          <a:pt x="310" y="837"/>
                        </a:cubicBezTo>
                        <a:cubicBezTo>
                          <a:pt x="386" y="845"/>
                          <a:pt x="440" y="889"/>
                          <a:pt x="459" y="962"/>
                        </a:cubicBezTo>
                        <a:cubicBezTo>
                          <a:pt x="480" y="1035"/>
                          <a:pt x="490" y="1112"/>
                          <a:pt x="496" y="1188"/>
                        </a:cubicBezTo>
                        <a:cubicBezTo>
                          <a:pt x="511" y="1391"/>
                          <a:pt x="522" y="1597"/>
                          <a:pt x="535" y="1803"/>
                        </a:cubicBezTo>
                        <a:cubicBezTo>
                          <a:pt x="541" y="1939"/>
                          <a:pt x="603" y="2050"/>
                          <a:pt x="700" y="2152"/>
                        </a:cubicBezTo>
                        <a:cubicBezTo>
                          <a:pt x="711" y="2106"/>
                          <a:pt x="716" y="2061"/>
                          <a:pt x="711" y="2016"/>
                        </a:cubicBezTo>
                        <a:cubicBezTo>
                          <a:pt x="698" y="1865"/>
                          <a:pt x="680" y="1713"/>
                          <a:pt x="672" y="1559"/>
                        </a:cubicBezTo>
                        <a:cubicBezTo>
                          <a:pt x="667" y="1457"/>
                          <a:pt x="680" y="1354"/>
                          <a:pt x="742" y="1266"/>
                        </a:cubicBezTo>
                        <a:cubicBezTo>
                          <a:pt x="786" y="1206"/>
                          <a:pt x="841" y="1171"/>
                          <a:pt x="912" y="1171"/>
                        </a:cubicBezTo>
                        <a:cubicBezTo>
                          <a:pt x="923" y="1171"/>
                          <a:pt x="934" y="1172"/>
                          <a:pt x="946" y="1174"/>
                        </a:cubicBezTo>
                        <a:cubicBezTo>
                          <a:pt x="1012" y="1183"/>
                          <a:pt x="1055" y="1219"/>
                          <a:pt x="1070" y="1285"/>
                        </a:cubicBezTo>
                        <a:cubicBezTo>
                          <a:pt x="1083" y="1347"/>
                          <a:pt x="1078" y="1405"/>
                          <a:pt x="1026" y="1447"/>
                        </a:cubicBezTo>
                        <a:cubicBezTo>
                          <a:pt x="1004" y="1464"/>
                          <a:pt x="983" y="1472"/>
                          <a:pt x="963" y="1472"/>
                        </a:cubicBezTo>
                        <a:cubicBezTo>
                          <a:pt x="931" y="1472"/>
                          <a:pt x="900" y="1454"/>
                          <a:pt x="872" y="1426"/>
                        </a:cubicBezTo>
                        <a:lnTo>
                          <a:pt x="872" y="1426"/>
                        </a:lnTo>
                        <a:cubicBezTo>
                          <a:pt x="840" y="1488"/>
                          <a:pt x="853" y="1539"/>
                          <a:pt x="893" y="1579"/>
                        </a:cubicBezTo>
                        <a:cubicBezTo>
                          <a:pt x="915" y="1602"/>
                          <a:pt x="940" y="1612"/>
                          <a:pt x="966" y="1612"/>
                        </a:cubicBezTo>
                        <a:cubicBezTo>
                          <a:pt x="989" y="1612"/>
                          <a:pt x="1013" y="1604"/>
                          <a:pt x="1037" y="1591"/>
                        </a:cubicBezTo>
                        <a:cubicBezTo>
                          <a:pt x="1129" y="1538"/>
                          <a:pt x="1155" y="1449"/>
                          <a:pt x="1165" y="1352"/>
                        </a:cubicBezTo>
                        <a:cubicBezTo>
                          <a:pt x="1180" y="1219"/>
                          <a:pt x="1089" y="1101"/>
                          <a:pt x="945" y="1069"/>
                        </a:cubicBezTo>
                        <a:cubicBezTo>
                          <a:pt x="930" y="1066"/>
                          <a:pt x="916" y="1064"/>
                          <a:pt x="901" y="1064"/>
                        </a:cubicBezTo>
                        <a:cubicBezTo>
                          <a:pt x="801" y="1064"/>
                          <a:pt x="698" y="1137"/>
                          <a:pt x="665" y="1238"/>
                        </a:cubicBezTo>
                        <a:cubicBezTo>
                          <a:pt x="657" y="1259"/>
                          <a:pt x="651" y="1281"/>
                          <a:pt x="643" y="1303"/>
                        </a:cubicBezTo>
                        <a:cubicBezTo>
                          <a:pt x="637" y="1302"/>
                          <a:pt x="631" y="1301"/>
                          <a:pt x="626" y="1301"/>
                        </a:cubicBezTo>
                        <a:cubicBezTo>
                          <a:pt x="622" y="1301"/>
                          <a:pt x="618" y="1302"/>
                          <a:pt x="615" y="1303"/>
                        </a:cubicBezTo>
                        <a:cubicBezTo>
                          <a:pt x="615" y="1272"/>
                          <a:pt x="614" y="1243"/>
                          <a:pt x="615" y="1213"/>
                        </a:cubicBezTo>
                        <a:cubicBezTo>
                          <a:pt x="627" y="966"/>
                          <a:pt x="647" y="718"/>
                          <a:pt x="651" y="471"/>
                        </a:cubicBezTo>
                        <a:cubicBezTo>
                          <a:pt x="652" y="337"/>
                          <a:pt x="632" y="199"/>
                          <a:pt x="542" y="86"/>
                        </a:cubicBezTo>
                        <a:cubicBezTo>
                          <a:pt x="501" y="35"/>
                          <a:pt x="452" y="0"/>
                          <a:pt x="389"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455" name="Google Shape;11455;p59"/>
                  <p:cNvGrpSpPr/>
                  <p:nvPr/>
                </p:nvGrpSpPr>
                <p:grpSpPr>
                  <a:xfrm>
                    <a:off x="2730175" y="4343692"/>
                    <a:ext cx="217474" cy="291591"/>
                    <a:chOff x="2730175" y="4343692"/>
                    <a:chExt cx="217474" cy="291591"/>
                  </a:xfrm>
                </p:grpSpPr>
                <p:sp>
                  <p:nvSpPr>
                    <p:cNvPr id="11456" name="Google Shape;11456;p59"/>
                    <p:cNvSpPr/>
                    <p:nvPr/>
                  </p:nvSpPr>
                  <p:spPr>
                    <a:xfrm>
                      <a:off x="2834640" y="4372814"/>
                      <a:ext cx="113010" cy="262468"/>
                    </a:xfrm>
                    <a:custGeom>
                      <a:avLst/>
                      <a:gdLst/>
                      <a:ahLst/>
                      <a:cxnLst/>
                      <a:rect l="l" t="t" r="r" b="b"/>
                      <a:pathLst>
                        <a:path w="1203" h="2794" extrusionOk="0">
                          <a:moveTo>
                            <a:pt x="86" y="0"/>
                          </a:moveTo>
                          <a:cubicBezTo>
                            <a:pt x="68" y="68"/>
                            <a:pt x="46" y="123"/>
                            <a:pt x="40" y="177"/>
                          </a:cubicBezTo>
                          <a:cubicBezTo>
                            <a:pt x="1" y="503"/>
                            <a:pt x="90" y="807"/>
                            <a:pt x="223" y="1097"/>
                          </a:cubicBezTo>
                          <a:cubicBezTo>
                            <a:pt x="320" y="1309"/>
                            <a:pt x="449" y="1505"/>
                            <a:pt x="538" y="1720"/>
                          </a:cubicBezTo>
                          <a:cubicBezTo>
                            <a:pt x="682" y="2066"/>
                            <a:pt x="727" y="2421"/>
                            <a:pt x="562" y="2793"/>
                          </a:cubicBezTo>
                          <a:cubicBezTo>
                            <a:pt x="612" y="2758"/>
                            <a:pt x="671" y="2733"/>
                            <a:pt x="708" y="2690"/>
                          </a:cubicBezTo>
                          <a:cubicBezTo>
                            <a:pt x="1002" y="2366"/>
                            <a:pt x="1203" y="2005"/>
                            <a:pt x="1139" y="1543"/>
                          </a:cubicBezTo>
                          <a:cubicBezTo>
                            <a:pt x="1082" y="1130"/>
                            <a:pt x="938" y="771"/>
                            <a:pt x="555" y="553"/>
                          </a:cubicBezTo>
                          <a:cubicBezTo>
                            <a:pt x="546" y="547"/>
                            <a:pt x="538" y="541"/>
                            <a:pt x="530" y="536"/>
                          </a:cubicBezTo>
                          <a:cubicBezTo>
                            <a:pt x="346" y="414"/>
                            <a:pt x="209" y="252"/>
                            <a:pt x="119" y="49"/>
                          </a:cubicBezTo>
                          <a:cubicBezTo>
                            <a:pt x="113" y="37"/>
                            <a:pt x="104" y="26"/>
                            <a:pt x="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7" name="Google Shape;11457;p59"/>
                    <p:cNvSpPr/>
                    <p:nvPr/>
                  </p:nvSpPr>
                  <p:spPr>
                    <a:xfrm>
                      <a:off x="2730175" y="4343692"/>
                      <a:ext cx="121464" cy="223671"/>
                    </a:xfrm>
                    <a:custGeom>
                      <a:avLst/>
                      <a:gdLst/>
                      <a:ahLst/>
                      <a:cxnLst/>
                      <a:rect l="l" t="t" r="r" b="b"/>
                      <a:pathLst>
                        <a:path w="1293" h="2381" extrusionOk="0">
                          <a:moveTo>
                            <a:pt x="420" y="0"/>
                          </a:moveTo>
                          <a:cubicBezTo>
                            <a:pt x="247" y="142"/>
                            <a:pt x="140" y="317"/>
                            <a:pt x="103" y="523"/>
                          </a:cubicBezTo>
                          <a:cubicBezTo>
                            <a:pt x="0" y="1085"/>
                            <a:pt x="167" y="1559"/>
                            <a:pt x="615" y="1916"/>
                          </a:cubicBezTo>
                          <a:cubicBezTo>
                            <a:pt x="826" y="2086"/>
                            <a:pt x="1060" y="2226"/>
                            <a:pt x="1285" y="2380"/>
                          </a:cubicBezTo>
                          <a:cubicBezTo>
                            <a:pt x="1287" y="2378"/>
                            <a:pt x="1290" y="2378"/>
                            <a:pt x="1292" y="2375"/>
                          </a:cubicBezTo>
                          <a:cubicBezTo>
                            <a:pt x="1225" y="2287"/>
                            <a:pt x="1158" y="2199"/>
                            <a:pt x="1090" y="2112"/>
                          </a:cubicBezTo>
                          <a:cubicBezTo>
                            <a:pt x="977" y="1967"/>
                            <a:pt x="904" y="1804"/>
                            <a:pt x="863" y="1624"/>
                          </a:cubicBezTo>
                          <a:cubicBezTo>
                            <a:pt x="851" y="1574"/>
                            <a:pt x="827" y="1523"/>
                            <a:pt x="796" y="1481"/>
                          </a:cubicBezTo>
                          <a:cubicBezTo>
                            <a:pt x="474" y="1064"/>
                            <a:pt x="317" y="603"/>
                            <a:pt x="420" y="72"/>
                          </a:cubicBezTo>
                          <a:cubicBezTo>
                            <a:pt x="425" y="53"/>
                            <a:pt x="420" y="31"/>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8" name="Google Shape;11458;p59"/>
                    <p:cNvSpPr/>
                    <p:nvPr/>
                  </p:nvSpPr>
                  <p:spPr>
                    <a:xfrm>
                      <a:off x="2811060" y="4393012"/>
                      <a:ext cx="82197" cy="238795"/>
                    </a:xfrm>
                    <a:custGeom>
                      <a:avLst/>
                      <a:gdLst/>
                      <a:ahLst/>
                      <a:cxnLst/>
                      <a:rect l="l" t="t" r="r" b="b"/>
                      <a:pathLst>
                        <a:path w="875" h="2542" extrusionOk="0">
                          <a:moveTo>
                            <a:pt x="217" y="1"/>
                          </a:moveTo>
                          <a:cubicBezTo>
                            <a:pt x="104" y="197"/>
                            <a:pt x="34" y="401"/>
                            <a:pt x="22" y="623"/>
                          </a:cubicBezTo>
                          <a:cubicBezTo>
                            <a:pt x="0" y="1001"/>
                            <a:pt x="73" y="1351"/>
                            <a:pt x="333" y="1645"/>
                          </a:cubicBezTo>
                          <a:cubicBezTo>
                            <a:pt x="384" y="1702"/>
                            <a:pt x="424" y="1769"/>
                            <a:pt x="472" y="1829"/>
                          </a:cubicBezTo>
                          <a:cubicBezTo>
                            <a:pt x="637" y="2037"/>
                            <a:pt x="763" y="2259"/>
                            <a:pt x="742" y="2542"/>
                          </a:cubicBezTo>
                          <a:cubicBezTo>
                            <a:pt x="811" y="2442"/>
                            <a:pt x="844" y="2335"/>
                            <a:pt x="855" y="2222"/>
                          </a:cubicBezTo>
                          <a:cubicBezTo>
                            <a:pt x="874" y="1954"/>
                            <a:pt x="840" y="1696"/>
                            <a:pt x="726" y="1453"/>
                          </a:cubicBezTo>
                          <a:cubicBezTo>
                            <a:pt x="663" y="1319"/>
                            <a:pt x="590" y="1189"/>
                            <a:pt x="518" y="1060"/>
                          </a:cubicBezTo>
                          <a:cubicBezTo>
                            <a:pt x="338" y="736"/>
                            <a:pt x="226" y="394"/>
                            <a:pt x="230" y="20"/>
                          </a:cubicBezTo>
                          <a:cubicBezTo>
                            <a:pt x="230" y="16"/>
                            <a:pt x="224" y="1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9" name="Google Shape;11459;p59"/>
                    <p:cNvSpPr/>
                    <p:nvPr/>
                  </p:nvSpPr>
                  <p:spPr>
                    <a:xfrm>
                      <a:off x="2769631" y="4349423"/>
                      <a:ext cx="48285" cy="128886"/>
                    </a:xfrm>
                    <a:custGeom>
                      <a:avLst/>
                      <a:gdLst/>
                      <a:ahLst/>
                      <a:cxnLst/>
                      <a:rect l="l" t="t" r="r" b="b"/>
                      <a:pathLst>
                        <a:path w="514" h="1372" extrusionOk="0">
                          <a:moveTo>
                            <a:pt x="62" y="0"/>
                          </a:moveTo>
                          <a:cubicBezTo>
                            <a:pt x="0" y="246"/>
                            <a:pt x="11" y="491"/>
                            <a:pt x="68" y="729"/>
                          </a:cubicBezTo>
                          <a:cubicBezTo>
                            <a:pt x="126" y="972"/>
                            <a:pt x="261" y="1176"/>
                            <a:pt x="408" y="1372"/>
                          </a:cubicBezTo>
                          <a:cubicBezTo>
                            <a:pt x="416" y="1340"/>
                            <a:pt x="414" y="1310"/>
                            <a:pt x="412" y="1281"/>
                          </a:cubicBezTo>
                          <a:cubicBezTo>
                            <a:pt x="394" y="1088"/>
                            <a:pt x="414" y="899"/>
                            <a:pt x="482" y="719"/>
                          </a:cubicBezTo>
                          <a:cubicBezTo>
                            <a:pt x="514" y="636"/>
                            <a:pt x="500" y="571"/>
                            <a:pt x="454" y="506"/>
                          </a:cubicBezTo>
                          <a:cubicBezTo>
                            <a:pt x="433" y="475"/>
                            <a:pt x="412" y="444"/>
                            <a:pt x="385" y="419"/>
                          </a:cubicBezTo>
                          <a:cubicBezTo>
                            <a:pt x="251" y="301"/>
                            <a:pt x="124" y="177"/>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60" name="Google Shape;11460;p59"/>
                  <p:cNvGrpSpPr/>
                  <p:nvPr/>
                </p:nvGrpSpPr>
                <p:grpSpPr>
                  <a:xfrm>
                    <a:off x="2842155" y="4646751"/>
                    <a:ext cx="224426" cy="261061"/>
                    <a:chOff x="2842155" y="4646751"/>
                    <a:chExt cx="224426" cy="261061"/>
                  </a:xfrm>
                </p:grpSpPr>
                <p:sp>
                  <p:nvSpPr>
                    <p:cNvPr id="11461" name="Google Shape;11461;p59"/>
                    <p:cNvSpPr/>
                    <p:nvPr/>
                  </p:nvSpPr>
                  <p:spPr>
                    <a:xfrm>
                      <a:off x="2842155" y="4705465"/>
                      <a:ext cx="157819" cy="202347"/>
                    </a:xfrm>
                    <a:custGeom>
                      <a:avLst/>
                      <a:gdLst/>
                      <a:ahLst/>
                      <a:cxnLst/>
                      <a:rect l="l" t="t" r="r" b="b"/>
                      <a:pathLst>
                        <a:path w="1680" h="2154" extrusionOk="0">
                          <a:moveTo>
                            <a:pt x="1636" y="1"/>
                          </a:moveTo>
                          <a:cubicBezTo>
                            <a:pt x="1631" y="1"/>
                            <a:pt x="1626" y="1"/>
                            <a:pt x="1622" y="2"/>
                          </a:cubicBezTo>
                          <a:cubicBezTo>
                            <a:pt x="1410" y="61"/>
                            <a:pt x="1195" y="113"/>
                            <a:pt x="989" y="184"/>
                          </a:cubicBezTo>
                          <a:cubicBezTo>
                            <a:pt x="822" y="242"/>
                            <a:pt x="695" y="363"/>
                            <a:pt x="596" y="510"/>
                          </a:cubicBezTo>
                          <a:cubicBezTo>
                            <a:pt x="463" y="709"/>
                            <a:pt x="406" y="934"/>
                            <a:pt x="347" y="1159"/>
                          </a:cubicBezTo>
                          <a:cubicBezTo>
                            <a:pt x="284" y="1398"/>
                            <a:pt x="215" y="1634"/>
                            <a:pt x="67" y="1841"/>
                          </a:cubicBezTo>
                          <a:cubicBezTo>
                            <a:pt x="27" y="1897"/>
                            <a:pt x="13" y="1979"/>
                            <a:pt x="7" y="2049"/>
                          </a:cubicBezTo>
                          <a:cubicBezTo>
                            <a:pt x="0" y="2120"/>
                            <a:pt x="22" y="2154"/>
                            <a:pt x="71" y="2154"/>
                          </a:cubicBezTo>
                          <a:cubicBezTo>
                            <a:pt x="88" y="2154"/>
                            <a:pt x="108" y="2150"/>
                            <a:pt x="131" y="2141"/>
                          </a:cubicBezTo>
                          <a:cubicBezTo>
                            <a:pt x="489" y="2013"/>
                            <a:pt x="787" y="1806"/>
                            <a:pt x="953" y="1458"/>
                          </a:cubicBezTo>
                          <a:cubicBezTo>
                            <a:pt x="1066" y="1222"/>
                            <a:pt x="1157" y="974"/>
                            <a:pt x="1241" y="726"/>
                          </a:cubicBezTo>
                          <a:cubicBezTo>
                            <a:pt x="1334" y="456"/>
                            <a:pt x="1420" y="187"/>
                            <a:pt x="1680" y="2"/>
                          </a:cubicBezTo>
                          <a:cubicBezTo>
                            <a:pt x="1660" y="2"/>
                            <a:pt x="1647" y="1"/>
                            <a:pt x="1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2" name="Google Shape;11462;p59"/>
                    <p:cNvSpPr/>
                    <p:nvPr/>
                  </p:nvSpPr>
                  <p:spPr>
                    <a:xfrm>
                      <a:off x="2970386" y="4646751"/>
                      <a:ext cx="96195" cy="140534"/>
                    </a:xfrm>
                    <a:custGeom>
                      <a:avLst/>
                      <a:gdLst/>
                      <a:ahLst/>
                      <a:cxnLst/>
                      <a:rect l="l" t="t" r="r" b="b"/>
                      <a:pathLst>
                        <a:path w="1024" h="1496" extrusionOk="0">
                          <a:moveTo>
                            <a:pt x="888" y="0"/>
                          </a:moveTo>
                          <a:cubicBezTo>
                            <a:pt x="512" y="0"/>
                            <a:pt x="61" y="283"/>
                            <a:pt x="1" y="623"/>
                          </a:cubicBezTo>
                          <a:cubicBezTo>
                            <a:pt x="102" y="607"/>
                            <a:pt x="200" y="586"/>
                            <a:pt x="300" y="576"/>
                          </a:cubicBezTo>
                          <a:cubicBezTo>
                            <a:pt x="305" y="576"/>
                            <a:pt x="310" y="576"/>
                            <a:pt x="316" y="576"/>
                          </a:cubicBezTo>
                          <a:cubicBezTo>
                            <a:pt x="360" y="576"/>
                            <a:pt x="404" y="591"/>
                            <a:pt x="449" y="597"/>
                          </a:cubicBezTo>
                          <a:cubicBezTo>
                            <a:pt x="428" y="638"/>
                            <a:pt x="414" y="686"/>
                            <a:pt x="386" y="722"/>
                          </a:cubicBezTo>
                          <a:cubicBezTo>
                            <a:pt x="205" y="944"/>
                            <a:pt x="145" y="1208"/>
                            <a:pt x="112" y="1496"/>
                          </a:cubicBezTo>
                          <a:cubicBezTo>
                            <a:pt x="138" y="1476"/>
                            <a:pt x="153" y="1466"/>
                            <a:pt x="165" y="1453"/>
                          </a:cubicBezTo>
                          <a:cubicBezTo>
                            <a:pt x="265" y="1346"/>
                            <a:pt x="353" y="1227"/>
                            <a:pt x="398" y="1087"/>
                          </a:cubicBezTo>
                          <a:cubicBezTo>
                            <a:pt x="450" y="924"/>
                            <a:pt x="497" y="760"/>
                            <a:pt x="537" y="593"/>
                          </a:cubicBezTo>
                          <a:cubicBezTo>
                            <a:pt x="600" y="318"/>
                            <a:pt x="693" y="74"/>
                            <a:pt x="1023" y="13"/>
                          </a:cubicBezTo>
                          <a:cubicBezTo>
                            <a:pt x="980" y="4"/>
                            <a:pt x="934"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3" name="Google Shape;11463;p59"/>
                    <p:cNvSpPr/>
                    <p:nvPr/>
                  </p:nvSpPr>
                  <p:spPr>
                    <a:xfrm>
                      <a:off x="2872780" y="4710820"/>
                      <a:ext cx="130107" cy="194550"/>
                    </a:xfrm>
                    <a:custGeom>
                      <a:avLst/>
                      <a:gdLst/>
                      <a:ahLst/>
                      <a:cxnLst/>
                      <a:rect l="l" t="t" r="r" b="b"/>
                      <a:pathLst>
                        <a:path w="1385" h="2071" extrusionOk="0">
                          <a:moveTo>
                            <a:pt x="1369" y="1"/>
                          </a:moveTo>
                          <a:cubicBezTo>
                            <a:pt x="1338" y="27"/>
                            <a:pt x="1304" y="49"/>
                            <a:pt x="1276" y="78"/>
                          </a:cubicBezTo>
                          <a:cubicBezTo>
                            <a:pt x="1142" y="210"/>
                            <a:pt x="1071" y="379"/>
                            <a:pt x="1010" y="551"/>
                          </a:cubicBezTo>
                          <a:cubicBezTo>
                            <a:pt x="947" y="734"/>
                            <a:pt x="884" y="917"/>
                            <a:pt x="822" y="1099"/>
                          </a:cubicBezTo>
                          <a:cubicBezTo>
                            <a:pt x="679" y="1521"/>
                            <a:pt x="426" y="1848"/>
                            <a:pt x="22" y="2049"/>
                          </a:cubicBezTo>
                          <a:cubicBezTo>
                            <a:pt x="15" y="2053"/>
                            <a:pt x="10" y="2060"/>
                            <a:pt x="0" y="2068"/>
                          </a:cubicBezTo>
                          <a:cubicBezTo>
                            <a:pt x="10" y="2069"/>
                            <a:pt x="15" y="2071"/>
                            <a:pt x="19" y="2071"/>
                          </a:cubicBezTo>
                          <a:cubicBezTo>
                            <a:pt x="20" y="2071"/>
                            <a:pt x="21" y="2070"/>
                            <a:pt x="22" y="2070"/>
                          </a:cubicBezTo>
                          <a:cubicBezTo>
                            <a:pt x="34" y="2068"/>
                            <a:pt x="46" y="2065"/>
                            <a:pt x="57" y="2060"/>
                          </a:cubicBezTo>
                          <a:cubicBezTo>
                            <a:pt x="579" y="1831"/>
                            <a:pt x="968" y="1489"/>
                            <a:pt x="1074" y="896"/>
                          </a:cubicBezTo>
                          <a:cubicBezTo>
                            <a:pt x="1127" y="586"/>
                            <a:pt x="1159" y="267"/>
                            <a:pt x="1385" y="14"/>
                          </a:cubicBezTo>
                          <a:cubicBezTo>
                            <a:pt x="1379" y="11"/>
                            <a:pt x="1374" y="7"/>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464" name="Google Shape;11464;p59"/>
                  <p:cNvSpPr/>
                  <p:nvPr/>
                </p:nvSpPr>
                <p:spPr>
                  <a:xfrm>
                    <a:off x="2976305" y="4653797"/>
                    <a:ext cx="89807" cy="159698"/>
                  </a:xfrm>
                  <a:custGeom>
                    <a:avLst/>
                    <a:gdLst/>
                    <a:ahLst/>
                    <a:cxnLst/>
                    <a:rect l="l" t="t" r="r" b="b"/>
                    <a:pathLst>
                      <a:path w="956" h="1700" extrusionOk="0">
                        <a:moveTo>
                          <a:pt x="955" y="0"/>
                        </a:moveTo>
                        <a:lnTo>
                          <a:pt x="955" y="0"/>
                        </a:lnTo>
                        <a:cubicBezTo>
                          <a:pt x="860" y="6"/>
                          <a:pt x="785" y="38"/>
                          <a:pt x="723" y="103"/>
                        </a:cubicBezTo>
                        <a:cubicBezTo>
                          <a:pt x="612" y="216"/>
                          <a:pt x="560" y="359"/>
                          <a:pt x="522" y="511"/>
                        </a:cubicBezTo>
                        <a:cubicBezTo>
                          <a:pt x="483" y="673"/>
                          <a:pt x="438" y="836"/>
                          <a:pt x="387" y="996"/>
                        </a:cubicBezTo>
                        <a:cubicBezTo>
                          <a:pt x="340" y="1142"/>
                          <a:pt x="262" y="1277"/>
                          <a:pt x="142" y="1370"/>
                        </a:cubicBezTo>
                        <a:cubicBezTo>
                          <a:pt x="30" y="1457"/>
                          <a:pt x="15" y="1572"/>
                          <a:pt x="1" y="1700"/>
                        </a:cubicBezTo>
                        <a:cubicBezTo>
                          <a:pt x="111" y="1598"/>
                          <a:pt x="218" y="1497"/>
                          <a:pt x="309" y="1384"/>
                        </a:cubicBezTo>
                        <a:cubicBezTo>
                          <a:pt x="442" y="1219"/>
                          <a:pt x="491" y="1018"/>
                          <a:pt x="537" y="817"/>
                        </a:cubicBezTo>
                        <a:cubicBezTo>
                          <a:pt x="607" y="511"/>
                          <a:pt x="706" y="217"/>
                          <a:pt x="95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465" name="Google Shape;11465;p59"/>
                  <p:cNvGrpSpPr/>
                  <p:nvPr/>
                </p:nvGrpSpPr>
                <p:grpSpPr>
                  <a:xfrm>
                    <a:off x="2954510" y="4534584"/>
                    <a:ext cx="135182" cy="174166"/>
                    <a:chOff x="2954510" y="4534584"/>
                    <a:chExt cx="135182" cy="174166"/>
                  </a:xfrm>
                </p:grpSpPr>
                <p:sp>
                  <p:nvSpPr>
                    <p:cNvPr id="11466" name="Google Shape;11466;p59"/>
                    <p:cNvSpPr/>
                    <p:nvPr/>
                  </p:nvSpPr>
                  <p:spPr>
                    <a:xfrm>
                      <a:off x="2954510" y="4578831"/>
                      <a:ext cx="76655" cy="129919"/>
                    </a:xfrm>
                    <a:custGeom>
                      <a:avLst/>
                      <a:gdLst/>
                      <a:ahLst/>
                      <a:cxnLst/>
                      <a:rect l="l" t="t" r="r" b="b"/>
                      <a:pathLst>
                        <a:path w="816" h="1383" extrusionOk="0">
                          <a:moveTo>
                            <a:pt x="673" y="1"/>
                          </a:moveTo>
                          <a:cubicBezTo>
                            <a:pt x="672" y="1"/>
                            <a:pt x="670" y="1"/>
                            <a:pt x="669" y="1"/>
                          </a:cubicBezTo>
                          <a:cubicBezTo>
                            <a:pt x="589" y="2"/>
                            <a:pt x="529" y="51"/>
                            <a:pt x="527" y="116"/>
                          </a:cubicBezTo>
                          <a:cubicBezTo>
                            <a:pt x="527" y="136"/>
                            <a:pt x="534" y="164"/>
                            <a:pt x="548" y="174"/>
                          </a:cubicBezTo>
                          <a:cubicBezTo>
                            <a:pt x="550" y="175"/>
                            <a:pt x="553" y="176"/>
                            <a:pt x="556" y="176"/>
                          </a:cubicBezTo>
                          <a:cubicBezTo>
                            <a:pt x="570" y="176"/>
                            <a:pt x="591" y="164"/>
                            <a:pt x="607" y="160"/>
                          </a:cubicBezTo>
                          <a:cubicBezTo>
                            <a:pt x="625" y="155"/>
                            <a:pt x="653" y="141"/>
                            <a:pt x="665" y="141"/>
                          </a:cubicBezTo>
                          <a:cubicBezTo>
                            <a:pt x="667" y="141"/>
                            <a:pt x="669" y="142"/>
                            <a:pt x="670" y="143"/>
                          </a:cubicBezTo>
                          <a:cubicBezTo>
                            <a:pt x="685" y="160"/>
                            <a:pt x="698" y="193"/>
                            <a:pt x="694" y="214"/>
                          </a:cubicBezTo>
                          <a:cubicBezTo>
                            <a:pt x="679" y="271"/>
                            <a:pt x="660" y="328"/>
                            <a:pt x="629" y="377"/>
                          </a:cubicBezTo>
                          <a:cubicBezTo>
                            <a:pt x="495" y="588"/>
                            <a:pt x="355" y="794"/>
                            <a:pt x="220" y="1005"/>
                          </a:cubicBezTo>
                          <a:cubicBezTo>
                            <a:pt x="145" y="1123"/>
                            <a:pt x="80" y="1247"/>
                            <a:pt x="0" y="1382"/>
                          </a:cubicBezTo>
                          <a:cubicBezTo>
                            <a:pt x="9" y="1383"/>
                            <a:pt x="16" y="1383"/>
                            <a:pt x="24" y="1383"/>
                          </a:cubicBezTo>
                          <a:cubicBezTo>
                            <a:pt x="87" y="1383"/>
                            <a:pt x="110" y="1362"/>
                            <a:pt x="121" y="1316"/>
                          </a:cubicBezTo>
                          <a:cubicBezTo>
                            <a:pt x="130" y="1274"/>
                            <a:pt x="147" y="1230"/>
                            <a:pt x="171" y="1194"/>
                          </a:cubicBezTo>
                          <a:cubicBezTo>
                            <a:pt x="300" y="1001"/>
                            <a:pt x="433" y="812"/>
                            <a:pt x="566" y="622"/>
                          </a:cubicBezTo>
                          <a:cubicBezTo>
                            <a:pt x="606" y="565"/>
                            <a:pt x="655" y="514"/>
                            <a:pt x="691" y="457"/>
                          </a:cubicBezTo>
                          <a:cubicBezTo>
                            <a:pt x="754" y="355"/>
                            <a:pt x="815" y="252"/>
                            <a:pt x="811" y="127"/>
                          </a:cubicBezTo>
                          <a:cubicBezTo>
                            <a:pt x="809" y="51"/>
                            <a:pt x="752" y="1"/>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7" name="Google Shape;11467;p59"/>
                    <p:cNvSpPr/>
                    <p:nvPr/>
                  </p:nvSpPr>
                  <p:spPr>
                    <a:xfrm>
                      <a:off x="3029758" y="4534584"/>
                      <a:ext cx="25270" cy="63879"/>
                    </a:xfrm>
                    <a:custGeom>
                      <a:avLst/>
                      <a:gdLst/>
                      <a:ahLst/>
                      <a:cxnLst/>
                      <a:rect l="l" t="t" r="r" b="b"/>
                      <a:pathLst>
                        <a:path w="269" h="680" extrusionOk="0">
                          <a:moveTo>
                            <a:pt x="101" y="0"/>
                          </a:moveTo>
                          <a:cubicBezTo>
                            <a:pt x="92" y="0"/>
                            <a:pt x="83" y="2"/>
                            <a:pt x="74" y="4"/>
                          </a:cubicBezTo>
                          <a:cubicBezTo>
                            <a:pt x="46" y="12"/>
                            <a:pt x="22" y="40"/>
                            <a:pt x="8" y="65"/>
                          </a:cubicBezTo>
                          <a:cubicBezTo>
                            <a:pt x="1" y="76"/>
                            <a:pt x="19" y="112"/>
                            <a:pt x="36" y="122"/>
                          </a:cubicBezTo>
                          <a:cubicBezTo>
                            <a:pt x="158" y="198"/>
                            <a:pt x="195" y="317"/>
                            <a:pt x="114" y="434"/>
                          </a:cubicBezTo>
                          <a:cubicBezTo>
                            <a:pt x="62" y="513"/>
                            <a:pt x="53" y="589"/>
                            <a:pt x="77" y="680"/>
                          </a:cubicBezTo>
                          <a:cubicBezTo>
                            <a:pt x="121" y="599"/>
                            <a:pt x="169" y="522"/>
                            <a:pt x="205" y="437"/>
                          </a:cubicBezTo>
                          <a:cubicBezTo>
                            <a:pt x="248" y="333"/>
                            <a:pt x="268" y="222"/>
                            <a:pt x="229" y="112"/>
                          </a:cubicBezTo>
                          <a:cubicBezTo>
                            <a:pt x="204" y="44"/>
                            <a:pt x="155"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8" name="Google Shape;11468;p59"/>
                    <p:cNvSpPr/>
                    <p:nvPr/>
                  </p:nvSpPr>
                  <p:spPr>
                    <a:xfrm>
                      <a:off x="3058035" y="4548487"/>
                      <a:ext cx="31658" cy="21982"/>
                    </a:xfrm>
                    <a:custGeom>
                      <a:avLst/>
                      <a:gdLst/>
                      <a:ahLst/>
                      <a:cxnLst/>
                      <a:rect l="l" t="t" r="r" b="b"/>
                      <a:pathLst>
                        <a:path w="337" h="234" extrusionOk="0">
                          <a:moveTo>
                            <a:pt x="208" y="0"/>
                          </a:moveTo>
                          <a:cubicBezTo>
                            <a:pt x="120" y="0"/>
                            <a:pt x="32" y="77"/>
                            <a:pt x="0" y="170"/>
                          </a:cubicBezTo>
                          <a:cubicBezTo>
                            <a:pt x="8" y="166"/>
                            <a:pt x="14" y="165"/>
                            <a:pt x="19" y="162"/>
                          </a:cubicBezTo>
                          <a:cubicBezTo>
                            <a:pt x="69" y="141"/>
                            <a:pt x="116" y="110"/>
                            <a:pt x="168" y="104"/>
                          </a:cubicBezTo>
                          <a:cubicBezTo>
                            <a:pt x="171" y="104"/>
                            <a:pt x="175" y="103"/>
                            <a:pt x="178" y="103"/>
                          </a:cubicBezTo>
                          <a:cubicBezTo>
                            <a:pt x="240" y="103"/>
                            <a:pt x="249" y="164"/>
                            <a:pt x="270" y="211"/>
                          </a:cubicBezTo>
                          <a:cubicBezTo>
                            <a:pt x="277" y="228"/>
                            <a:pt x="289" y="234"/>
                            <a:pt x="299" y="234"/>
                          </a:cubicBezTo>
                          <a:cubicBezTo>
                            <a:pt x="314" y="234"/>
                            <a:pt x="327" y="223"/>
                            <a:pt x="329" y="208"/>
                          </a:cubicBezTo>
                          <a:cubicBezTo>
                            <a:pt x="336" y="161"/>
                            <a:pt x="334" y="105"/>
                            <a:pt x="315" y="63"/>
                          </a:cubicBezTo>
                          <a:cubicBezTo>
                            <a:pt x="301" y="33"/>
                            <a:pt x="252" y="3"/>
                            <a:pt x="218" y="1"/>
                          </a:cubicBezTo>
                          <a:cubicBezTo>
                            <a:pt x="215" y="0"/>
                            <a:pt x="212"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469" name="Google Shape;11469;p59"/>
                  <p:cNvSpPr/>
                  <p:nvPr/>
                </p:nvSpPr>
                <p:spPr>
                  <a:xfrm>
                    <a:off x="2723036" y="4193384"/>
                    <a:ext cx="228932" cy="446403"/>
                  </a:xfrm>
                  <a:custGeom>
                    <a:avLst/>
                    <a:gdLst/>
                    <a:ahLst/>
                    <a:cxnLst/>
                    <a:rect l="l" t="t" r="r" b="b"/>
                    <a:pathLst>
                      <a:path w="2437" h="4752" extrusionOk="0">
                        <a:moveTo>
                          <a:pt x="739" y="60"/>
                        </a:moveTo>
                        <a:cubicBezTo>
                          <a:pt x="801" y="60"/>
                          <a:pt x="850" y="94"/>
                          <a:pt x="891" y="145"/>
                        </a:cubicBezTo>
                        <a:cubicBezTo>
                          <a:pt x="981" y="257"/>
                          <a:pt x="1001" y="396"/>
                          <a:pt x="999" y="531"/>
                        </a:cubicBezTo>
                        <a:cubicBezTo>
                          <a:pt x="996" y="778"/>
                          <a:pt x="977" y="1026"/>
                          <a:pt x="964" y="1272"/>
                        </a:cubicBezTo>
                        <a:cubicBezTo>
                          <a:pt x="963" y="1303"/>
                          <a:pt x="964" y="1333"/>
                          <a:pt x="964" y="1363"/>
                        </a:cubicBezTo>
                        <a:cubicBezTo>
                          <a:pt x="975" y="1364"/>
                          <a:pt x="984" y="1364"/>
                          <a:pt x="994" y="1365"/>
                        </a:cubicBezTo>
                        <a:cubicBezTo>
                          <a:pt x="1001" y="1342"/>
                          <a:pt x="1008" y="1320"/>
                          <a:pt x="1013" y="1296"/>
                        </a:cubicBezTo>
                        <a:cubicBezTo>
                          <a:pt x="1047" y="1196"/>
                          <a:pt x="1150" y="1124"/>
                          <a:pt x="1251" y="1124"/>
                        </a:cubicBezTo>
                        <a:cubicBezTo>
                          <a:pt x="1265" y="1124"/>
                          <a:pt x="1280" y="1126"/>
                          <a:pt x="1294" y="1129"/>
                        </a:cubicBezTo>
                        <a:cubicBezTo>
                          <a:pt x="1435" y="1161"/>
                          <a:pt x="1527" y="1280"/>
                          <a:pt x="1513" y="1411"/>
                        </a:cubicBezTo>
                        <a:cubicBezTo>
                          <a:pt x="1503" y="1509"/>
                          <a:pt x="1477" y="1597"/>
                          <a:pt x="1385" y="1651"/>
                        </a:cubicBezTo>
                        <a:cubicBezTo>
                          <a:pt x="1362" y="1664"/>
                          <a:pt x="1339" y="1671"/>
                          <a:pt x="1316" y="1671"/>
                        </a:cubicBezTo>
                        <a:cubicBezTo>
                          <a:pt x="1289" y="1671"/>
                          <a:pt x="1264" y="1661"/>
                          <a:pt x="1242" y="1638"/>
                        </a:cubicBezTo>
                        <a:cubicBezTo>
                          <a:pt x="1203" y="1599"/>
                          <a:pt x="1187" y="1547"/>
                          <a:pt x="1219" y="1484"/>
                        </a:cubicBezTo>
                        <a:lnTo>
                          <a:pt x="1219" y="1484"/>
                        </a:lnTo>
                        <a:cubicBezTo>
                          <a:pt x="1249" y="1514"/>
                          <a:pt x="1279" y="1531"/>
                          <a:pt x="1311" y="1531"/>
                        </a:cubicBezTo>
                        <a:cubicBezTo>
                          <a:pt x="1331" y="1531"/>
                          <a:pt x="1352" y="1524"/>
                          <a:pt x="1373" y="1507"/>
                        </a:cubicBezTo>
                        <a:cubicBezTo>
                          <a:pt x="1428" y="1465"/>
                          <a:pt x="1431" y="1406"/>
                          <a:pt x="1419" y="1344"/>
                        </a:cubicBezTo>
                        <a:cubicBezTo>
                          <a:pt x="1404" y="1278"/>
                          <a:pt x="1361" y="1242"/>
                          <a:pt x="1295" y="1233"/>
                        </a:cubicBezTo>
                        <a:cubicBezTo>
                          <a:pt x="1283" y="1232"/>
                          <a:pt x="1271" y="1231"/>
                          <a:pt x="1259" y="1231"/>
                        </a:cubicBezTo>
                        <a:cubicBezTo>
                          <a:pt x="1189" y="1231"/>
                          <a:pt x="1134" y="1265"/>
                          <a:pt x="1090" y="1326"/>
                        </a:cubicBezTo>
                        <a:cubicBezTo>
                          <a:pt x="1028" y="1415"/>
                          <a:pt x="1016" y="1515"/>
                          <a:pt x="1021" y="1618"/>
                        </a:cubicBezTo>
                        <a:cubicBezTo>
                          <a:pt x="1028" y="1772"/>
                          <a:pt x="1048" y="1923"/>
                          <a:pt x="1059" y="2076"/>
                        </a:cubicBezTo>
                        <a:cubicBezTo>
                          <a:pt x="1064" y="2120"/>
                          <a:pt x="1059" y="2165"/>
                          <a:pt x="1048" y="2211"/>
                        </a:cubicBezTo>
                        <a:cubicBezTo>
                          <a:pt x="951" y="2109"/>
                          <a:pt x="891" y="1999"/>
                          <a:pt x="883" y="1861"/>
                        </a:cubicBezTo>
                        <a:cubicBezTo>
                          <a:pt x="871" y="1658"/>
                          <a:pt x="860" y="1452"/>
                          <a:pt x="845" y="1247"/>
                        </a:cubicBezTo>
                        <a:cubicBezTo>
                          <a:pt x="837" y="1171"/>
                          <a:pt x="827" y="1095"/>
                          <a:pt x="808" y="1022"/>
                        </a:cubicBezTo>
                        <a:cubicBezTo>
                          <a:pt x="789" y="950"/>
                          <a:pt x="736" y="905"/>
                          <a:pt x="659" y="897"/>
                        </a:cubicBezTo>
                        <a:cubicBezTo>
                          <a:pt x="652" y="896"/>
                          <a:pt x="646" y="895"/>
                          <a:pt x="639" y="895"/>
                        </a:cubicBezTo>
                        <a:cubicBezTo>
                          <a:pt x="557" y="895"/>
                          <a:pt x="485" y="962"/>
                          <a:pt x="478" y="1044"/>
                        </a:cubicBezTo>
                        <a:cubicBezTo>
                          <a:pt x="469" y="1135"/>
                          <a:pt x="521" y="1187"/>
                          <a:pt x="626" y="1194"/>
                        </a:cubicBezTo>
                        <a:cubicBezTo>
                          <a:pt x="599" y="1234"/>
                          <a:pt x="563" y="1254"/>
                          <a:pt x="528" y="1254"/>
                        </a:cubicBezTo>
                        <a:cubicBezTo>
                          <a:pt x="491" y="1254"/>
                          <a:pt x="453" y="1233"/>
                          <a:pt x="424" y="1189"/>
                        </a:cubicBezTo>
                        <a:cubicBezTo>
                          <a:pt x="350" y="1076"/>
                          <a:pt x="391" y="901"/>
                          <a:pt x="507" y="829"/>
                        </a:cubicBezTo>
                        <a:cubicBezTo>
                          <a:pt x="550" y="802"/>
                          <a:pt x="597" y="790"/>
                          <a:pt x="643" y="790"/>
                        </a:cubicBezTo>
                        <a:cubicBezTo>
                          <a:pt x="727" y="790"/>
                          <a:pt x="809" y="832"/>
                          <a:pt x="857" y="910"/>
                        </a:cubicBezTo>
                        <a:cubicBezTo>
                          <a:pt x="876" y="940"/>
                          <a:pt x="889" y="970"/>
                          <a:pt x="922" y="1001"/>
                        </a:cubicBezTo>
                        <a:cubicBezTo>
                          <a:pt x="925" y="979"/>
                          <a:pt x="934" y="957"/>
                          <a:pt x="933" y="936"/>
                        </a:cubicBezTo>
                        <a:cubicBezTo>
                          <a:pt x="923" y="763"/>
                          <a:pt x="913" y="590"/>
                          <a:pt x="897" y="417"/>
                        </a:cubicBezTo>
                        <a:cubicBezTo>
                          <a:pt x="893" y="373"/>
                          <a:pt x="882" y="329"/>
                          <a:pt x="862" y="289"/>
                        </a:cubicBezTo>
                        <a:cubicBezTo>
                          <a:pt x="836" y="235"/>
                          <a:pt x="796" y="208"/>
                          <a:pt x="752" y="208"/>
                        </a:cubicBezTo>
                        <a:cubicBezTo>
                          <a:pt x="720" y="208"/>
                          <a:pt x="685" y="223"/>
                          <a:pt x="651" y="254"/>
                        </a:cubicBezTo>
                        <a:cubicBezTo>
                          <a:pt x="638" y="269"/>
                          <a:pt x="610" y="270"/>
                          <a:pt x="589" y="278"/>
                        </a:cubicBezTo>
                        <a:cubicBezTo>
                          <a:pt x="584" y="256"/>
                          <a:pt x="569" y="231"/>
                          <a:pt x="576" y="212"/>
                        </a:cubicBezTo>
                        <a:cubicBezTo>
                          <a:pt x="597" y="149"/>
                          <a:pt x="619" y="83"/>
                          <a:pt x="696" y="65"/>
                        </a:cubicBezTo>
                        <a:cubicBezTo>
                          <a:pt x="711" y="62"/>
                          <a:pt x="725" y="60"/>
                          <a:pt x="739" y="60"/>
                        </a:cubicBezTo>
                        <a:close/>
                        <a:moveTo>
                          <a:pt x="558" y="1661"/>
                        </a:moveTo>
                        <a:lnTo>
                          <a:pt x="558" y="1661"/>
                        </a:lnTo>
                        <a:cubicBezTo>
                          <a:pt x="620" y="1838"/>
                          <a:pt x="747" y="1962"/>
                          <a:pt x="881" y="2080"/>
                        </a:cubicBezTo>
                        <a:cubicBezTo>
                          <a:pt x="908" y="2105"/>
                          <a:pt x="928" y="2137"/>
                          <a:pt x="950" y="2167"/>
                        </a:cubicBezTo>
                        <a:cubicBezTo>
                          <a:pt x="997" y="2232"/>
                          <a:pt x="1011" y="2296"/>
                          <a:pt x="978" y="2380"/>
                        </a:cubicBezTo>
                        <a:cubicBezTo>
                          <a:pt x="910" y="2560"/>
                          <a:pt x="892" y="2749"/>
                          <a:pt x="908" y="2942"/>
                        </a:cubicBezTo>
                        <a:cubicBezTo>
                          <a:pt x="910" y="2971"/>
                          <a:pt x="912" y="3000"/>
                          <a:pt x="904" y="3033"/>
                        </a:cubicBezTo>
                        <a:cubicBezTo>
                          <a:pt x="757" y="2837"/>
                          <a:pt x="620" y="2633"/>
                          <a:pt x="564" y="2390"/>
                        </a:cubicBezTo>
                        <a:cubicBezTo>
                          <a:pt x="507" y="2152"/>
                          <a:pt x="496" y="1907"/>
                          <a:pt x="558" y="1661"/>
                        </a:cubicBezTo>
                        <a:close/>
                        <a:moveTo>
                          <a:pt x="496" y="1601"/>
                        </a:moveTo>
                        <a:cubicBezTo>
                          <a:pt x="496" y="1632"/>
                          <a:pt x="501" y="1654"/>
                          <a:pt x="496" y="1673"/>
                        </a:cubicBezTo>
                        <a:cubicBezTo>
                          <a:pt x="392" y="2204"/>
                          <a:pt x="548" y="2665"/>
                          <a:pt x="872" y="3082"/>
                        </a:cubicBezTo>
                        <a:cubicBezTo>
                          <a:pt x="903" y="3123"/>
                          <a:pt x="927" y="3175"/>
                          <a:pt x="939" y="3226"/>
                        </a:cubicBezTo>
                        <a:cubicBezTo>
                          <a:pt x="980" y="3404"/>
                          <a:pt x="1053" y="3567"/>
                          <a:pt x="1166" y="3713"/>
                        </a:cubicBezTo>
                        <a:cubicBezTo>
                          <a:pt x="1234" y="3800"/>
                          <a:pt x="1301" y="3888"/>
                          <a:pt x="1368" y="3976"/>
                        </a:cubicBezTo>
                        <a:lnTo>
                          <a:pt x="1361" y="3980"/>
                        </a:lnTo>
                        <a:cubicBezTo>
                          <a:pt x="1136" y="3827"/>
                          <a:pt x="901" y="3687"/>
                          <a:pt x="691" y="3517"/>
                        </a:cubicBezTo>
                        <a:cubicBezTo>
                          <a:pt x="244" y="3160"/>
                          <a:pt x="76" y="2686"/>
                          <a:pt x="179" y="2124"/>
                        </a:cubicBezTo>
                        <a:cubicBezTo>
                          <a:pt x="218" y="1919"/>
                          <a:pt x="322" y="1744"/>
                          <a:pt x="496" y="1601"/>
                        </a:cubicBezTo>
                        <a:close/>
                        <a:moveTo>
                          <a:pt x="1151" y="2124"/>
                        </a:moveTo>
                        <a:cubicBezTo>
                          <a:pt x="1158" y="2134"/>
                          <a:pt x="1165" y="2138"/>
                          <a:pt x="1165" y="2143"/>
                        </a:cubicBezTo>
                        <a:cubicBezTo>
                          <a:pt x="1162" y="2518"/>
                          <a:pt x="1273" y="2859"/>
                          <a:pt x="1452" y="3183"/>
                        </a:cubicBezTo>
                        <a:cubicBezTo>
                          <a:pt x="1524" y="3314"/>
                          <a:pt x="1597" y="3443"/>
                          <a:pt x="1661" y="3577"/>
                        </a:cubicBezTo>
                        <a:cubicBezTo>
                          <a:pt x="1775" y="3821"/>
                          <a:pt x="1808" y="4079"/>
                          <a:pt x="1790" y="4345"/>
                        </a:cubicBezTo>
                        <a:cubicBezTo>
                          <a:pt x="1781" y="4460"/>
                          <a:pt x="1748" y="4567"/>
                          <a:pt x="1679" y="4667"/>
                        </a:cubicBezTo>
                        <a:cubicBezTo>
                          <a:pt x="1702" y="4384"/>
                          <a:pt x="1575" y="4162"/>
                          <a:pt x="1405" y="3952"/>
                        </a:cubicBezTo>
                        <a:cubicBezTo>
                          <a:pt x="1358" y="3893"/>
                          <a:pt x="1318" y="3826"/>
                          <a:pt x="1268" y="3769"/>
                        </a:cubicBezTo>
                        <a:cubicBezTo>
                          <a:pt x="1008" y="3476"/>
                          <a:pt x="935" y="3126"/>
                          <a:pt x="956" y="2747"/>
                        </a:cubicBezTo>
                        <a:cubicBezTo>
                          <a:pt x="970" y="2525"/>
                          <a:pt x="1038" y="2320"/>
                          <a:pt x="1151" y="2124"/>
                        </a:cubicBezTo>
                        <a:close/>
                        <a:moveTo>
                          <a:pt x="1275" y="1911"/>
                        </a:moveTo>
                        <a:cubicBezTo>
                          <a:pt x="1294" y="1937"/>
                          <a:pt x="1304" y="1947"/>
                          <a:pt x="1309" y="1961"/>
                        </a:cubicBezTo>
                        <a:cubicBezTo>
                          <a:pt x="1398" y="2163"/>
                          <a:pt x="1534" y="2325"/>
                          <a:pt x="1719" y="2447"/>
                        </a:cubicBezTo>
                        <a:cubicBezTo>
                          <a:pt x="1729" y="2452"/>
                          <a:pt x="1735" y="2459"/>
                          <a:pt x="1744" y="2464"/>
                        </a:cubicBezTo>
                        <a:cubicBezTo>
                          <a:pt x="2126" y="2684"/>
                          <a:pt x="2270" y="3041"/>
                          <a:pt x="2328" y="3454"/>
                        </a:cubicBezTo>
                        <a:cubicBezTo>
                          <a:pt x="2392" y="3916"/>
                          <a:pt x="2193" y="4277"/>
                          <a:pt x="1898" y="4601"/>
                        </a:cubicBezTo>
                        <a:cubicBezTo>
                          <a:pt x="1859" y="4643"/>
                          <a:pt x="1800" y="4669"/>
                          <a:pt x="1750" y="4703"/>
                        </a:cubicBezTo>
                        <a:cubicBezTo>
                          <a:pt x="1915" y="4331"/>
                          <a:pt x="1870" y="3976"/>
                          <a:pt x="1727" y="3631"/>
                        </a:cubicBezTo>
                        <a:cubicBezTo>
                          <a:pt x="1638" y="3417"/>
                          <a:pt x="1509" y="3221"/>
                          <a:pt x="1413" y="3009"/>
                        </a:cubicBezTo>
                        <a:cubicBezTo>
                          <a:pt x="1279" y="2717"/>
                          <a:pt x="1191" y="2415"/>
                          <a:pt x="1229" y="2088"/>
                        </a:cubicBezTo>
                        <a:cubicBezTo>
                          <a:pt x="1235" y="2033"/>
                          <a:pt x="1258" y="1979"/>
                          <a:pt x="1275" y="1911"/>
                        </a:cubicBezTo>
                        <a:close/>
                        <a:moveTo>
                          <a:pt x="717" y="0"/>
                        </a:moveTo>
                        <a:cubicBezTo>
                          <a:pt x="594" y="27"/>
                          <a:pt x="537" y="114"/>
                          <a:pt x="526" y="233"/>
                        </a:cubicBezTo>
                        <a:cubicBezTo>
                          <a:pt x="523" y="261"/>
                          <a:pt x="541" y="311"/>
                          <a:pt x="559" y="318"/>
                        </a:cubicBezTo>
                        <a:cubicBezTo>
                          <a:pt x="569" y="321"/>
                          <a:pt x="580" y="323"/>
                          <a:pt x="592" y="323"/>
                        </a:cubicBezTo>
                        <a:cubicBezTo>
                          <a:pt x="619" y="323"/>
                          <a:pt x="649" y="315"/>
                          <a:pt x="666" y="301"/>
                        </a:cubicBezTo>
                        <a:cubicBezTo>
                          <a:pt x="700" y="273"/>
                          <a:pt x="729" y="258"/>
                          <a:pt x="754" y="258"/>
                        </a:cubicBezTo>
                        <a:cubicBezTo>
                          <a:pt x="789" y="258"/>
                          <a:pt x="814" y="288"/>
                          <a:pt x="826" y="350"/>
                        </a:cubicBezTo>
                        <a:cubicBezTo>
                          <a:pt x="851" y="473"/>
                          <a:pt x="861" y="599"/>
                          <a:pt x="877" y="724"/>
                        </a:cubicBezTo>
                        <a:cubicBezTo>
                          <a:pt x="880" y="759"/>
                          <a:pt x="880" y="794"/>
                          <a:pt x="883" y="842"/>
                        </a:cubicBezTo>
                        <a:cubicBezTo>
                          <a:pt x="852" y="817"/>
                          <a:pt x="836" y="802"/>
                          <a:pt x="818" y="789"/>
                        </a:cubicBezTo>
                        <a:cubicBezTo>
                          <a:pt x="767" y="753"/>
                          <a:pt x="706" y="735"/>
                          <a:pt x="644" y="735"/>
                        </a:cubicBezTo>
                        <a:cubicBezTo>
                          <a:pt x="566" y="735"/>
                          <a:pt x="487" y="764"/>
                          <a:pt x="428" y="820"/>
                        </a:cubicBezTo>
                        <a:cubicBezTo>
                          <a:pt x="325" y="919"/>
                          <a:pt x="301" y="1095"/>
                          <a:pt x="379" y="1209"/>
                        </a:cubicBezTo>
                        <a:cubicBezTo>
                          <a:pt x="414" y="1261"/>
                          <a:pt x="461" y="1297"/>
                          <a:pt x="521" y="1297"/>
                        </a:cubicBezTo>
                        <a:cubicBezTo>
                          <a:pt x="530" y="1297"/>
                          <a:pt x="539" y="1296"/>
                          <a:pt x="548" y="1294"/>
                        </a:cubicBezTo>
                        <a:cubicBezTo>
                          <a:pt x="616" y="1282"/>
                          <a:pt x="663" y="1238"/>
                          <a:pt x="678" y="1167"/>
                        </a:cubicBezTo>
                        <a:cubicBezTo>
                          <a:pt x="682" y="1153"/>
                          <a:pt x="681" y="1129"/>
                          <a:pt x="672" y="1121"/>
                        </a:cubicBezTo>
                        <a:cubicBezTo>
                          <a:pt x="669" y="1118"/>
                          <a:pt x="664" y="1116"/>
                          <a:pt x="658" y="1116"/>
                        </a:cubicBezTo>
                        <a:cubicBezTo>
                          <a:pt x="648" y="1116"/>
                          <a:pt x="635" y="1120"/>
                          <a:pt x="625" y="1120"/>
                        </a:cubicBezTo>
                        <a:cubicBezTo>
                          <a:pt x="623" y="1120"/>
                          <a:pt x="621" y="1120"/>
                          <a:pt x="619" y="1120"/>
                        </a:cubicBezTo>
                        <a:cubicBezTo>
                          <a:pt x="604" y="1120"/>
                          <a:pt x="585" y="1122"/>
                          <a:pt x="570" y="1122"/>
                        </a:cubicBezTo>
                        <a:cubicBezTo>
                          <a:pt x="556" y="1122"/>
                          <a:pt x="546" y="1120"/>
                          <a:pt x="543" y="1115"/>
                        </a:cubicBezTo>
                        <a:cubicBezTo>
                          <a:pt x="527" y="1086"/>
                          <a:pt x="517" y="1037"/>
                          <a:pt x="532" y="1013"/>
                        </a:cubicBezTo>
                        <a:cubicBezTo>
                          <a:pt x="552" y="982"/>
                          <a:pt x="596" y="945"/>
                          <a:pt x="629" y="945"/>
                        </a:cubicBezTo>
                        <a:cubicBezTo>
                          <a:pt x="630" y="945"/>
                          <a:pt x="631" y="945"/>
                          <a:pt x="632" y="945"/>
                        </a:cubicBezTo>
                        <a:cubicBezTo>
                          <a:pt x="673" y="948"/>
                          <a:pt x="733" y="981"/>
                          <a:pt x="747" y="1017"/>
                        </a:cubicBezTo>
                        <a:cubicBezTo>
                          <a:pt x="775" y="1090"/>
                          <a:pt x="786" y="1174"/>
                          <a:pt x="794" y="1254"/>
                        </a:cubicBezTo>
                        <a:cubicBezTo>
                          <a:pt x="816" y="1471"/>
                          <a:pt x="833" y="1688"/>
                          <a:pt x="853" y="1905"/>
                        </a:cubicBezTo>
                        <a:cubicBezTo>
                          <a:pt x="856" y="1932"/>
                          <a:pt x="862" y="1959"/>
                          <a:pt x="869" y="2005"/>
                        </a:cubicBezTo>
                        <a:cubicBezTo>
                          <a:pt x="724" y="1880"/>
                          <a:pt x="619" y="1754"/>
                          <a:pt x="599" y="1574"/>
                        </a:cubicBezTo>
                        <a:cubicBezTo>
                          <a:pt x="596" y="1547"/>
                          <a:pt x="584" y="1513"/>
                          <a:pt x="565" y="1501"/>
                        </a:cubicBezTo>
                        <a:cubicBezTo>
                          <a:pt x="563" y="1500"/>
                          <a:pt x="560" y="1499"/>
                          <a:pt x="557" y="1499"/>
                        </a:cubicBezTo>
                        <a:cubicBezTo>
                          <a:pt x="542" y="1499"/>
                          <a:pt x="513" y="1515"/>
                          <a:pt x="495" y="1528"/>
                        </a:cubicBezTo>
                        <a:cubicBezTo>
                          <a:pt x="299" y="1675"/>
                          <a:pt x="180" y="1874"/>
                          <a:pt x="126" y="2111"/>
                        </a:cubicBezTo>
                        <a:cubicBezTo>
                          <a:pt x="1" y="2660"/>
                          <a:pt x="255" y="3303"/>
                          <a:pt x="728" y="3605"/>
                        </a:cubicBezTo>
                        <a:cubicBezTo>
                          <a:pt x="945" y="3744"/>
                          <a:pt x="1156" y="3888"/>
                          <a:pt x="1367" y="4037"/>
                        </a:cubicBezTo>
                        <a:cubicBezTo>
                          <a:pt x="1425" y="4076"/>
                          <a:pt x="1476" y="4131"/>
                          <a:pt x="1515" y="4189"/>
                        </a:cubicBezTo>
                        <a:cubicBezTo>
                          <a:pt x="1613" y="4333"/>
                          <a:pt x="1638" y="4500"/>
                          <a:pt x="1642" y="4670"/>
                        </a:cubicBezTo>
                        <a:cubicBezTo>
                          <a:pt x="1643" y="4723"/>
                          <a:pt x="1661" y="4751"/>
                          <a:pt x="1696" y="4751"/>
                        </a:cubicBezTo>
                        <a:cubicBezTo>
                          <a:pt x="1709" y="4751"/>
                          <a:pt x="1724" y="4748"/>
                          <a:pt x="1741" y="4740"/>
                        </a:cubicBezTo>
                        <a:cubicBezTo>
                          <a:pt x="1808" y="4711"/>
                          <a:pt x="1882" y="4679"/>
                          <a:pt x="1930" y="4628"/>
                        </a:cubicBezTo>
                        <a:cubicBezTo>
                          <a:pt x="2232" y="4297"/>
                          <a:pt x="2436" y="3928"/>
                          <a:pt x="2371" y="3455"/>
                        </a:cubicBezTo>
                        <a:cubicBezTo>
                          <a:pt x="2312" y="3026"/>
                          <a:pt x="2165" y="2653"/>
                          <a:pt x="1766" y="2420"/>
                        </a:cubicBezTo>
                        <a:cubicBezTo>
                          <a:pt x="1567" y="2305"/>
                          <a:pt x="1432" y="2128"/>
                          <a:pt x="1341" y="1917"/>
                        </a:cubicBezTo>
                        <a:cubicBezTo>
                          <a:pt x="1331" y="1894"/>
                          <a:pt x="1302" y="1860"/>
                          <a:pt x="1285" y="1860"/>
                        </a:cubicBezTo>
                        <a:cubicBezTo>
                          <a:pt x="1285" y="1860"/>
                          <a:pt x="1285" y="1860"/>
                          <a:pt x="1285" y="1860"/>
                        </a:cubicBezTo>
                        <a:cubicBezTo>
                          <a:pt x="1260" y="1864"/>
                          <a:pt x="1232" y="1890"/>
                          <a:pt x="1214" y="1914"/>
                        </a:cubicBezTo>
                        <a:cubicBezTo>
                          <a:pt x="1178" y="1966"/>
                          <a:pt x="1148" y="2021"/>
                          <a:pt x="1116" y="2074"/>
                        </a:cubicBezTo>
                        <a:cubicBezTo>
                          <a:pt x="1110" y="2072"/>
                          <a:pt x="1104" y="2070"/>
                          <a:pt x="1097" y="2069"/>
                        </a:cubicBezTo>
                        <a:cubicBezTo>
                          <a:pt x="1079" y="1858"/>
                          <a:pt x="1044" y="1648"/>
                          <a:pt x="1099" y="1437"/>
                        </a:cubicBezTo>
                        <a:cubicBezTo>
                          <a:pt x="1109" y="1396"/>
                          <a:pt x="1139" y="1357"/>
                          <a:pt x="1167" y="1325"/>
                        </a:cubicBezTo>
                        <a:cubicBezTo>
                          <a:pt x="1193" y="1296"/>
                          <a:pt x="1225" y="1282"/>
                          <a:pt x="1261" y="1282"/>
                        </a:cubicBezTo>
                        <a:cubicBezTo>
                          <a:pt x="1279" y="1282"/>
                          <a:pt x="1298" y="1285"/>
                          <a:pt x="1317" y="1292"/>
                        </a:cubicBezTo>
                        <a:cubicBezTo>
                          <a:pt x="1372" y="1313"/>
                          <a:pt x="1400" y="1387"/>
                          <a:pt x="1371" y="1441"/>
                        </a:cubicBezTo>
                        <a:cubicBezTo>
                          <a:pt x="1355" y="1470"/>
                          <a:pt x="1337" y="1483"/>
                          <a:pt x="1317" y="1483"/>
                        </a:cubicBezTo>
                        <a:cubicBezTo>
                          <a:pt x="1299" y="1483"/>
                          <a:pt x="1278" y="1473"/>
                          <a:pt x="1255" y="1457"/>
                        </a:cubicBezTo>
                        <a:cubicBezTo>
                          <a:pt x="1241" y="1447"/>
                          <a:pt x="1229" y="1443"/>
                          <a:pt x="1219" y="1443"/>
                        </a:cubicBezTo>
                        <a:cubicBezTo>
                          <a:pt x="1190" y="1443"/>
                          <a:pt x="1171" y="1472"/>
                          <a:pt x="1166" y="1506"/>
                        </a:cubicBezTo>
                        <a:cubicBezTo>
                          <a:pt x="1152" y="1575"/>
                          <a:pt x="1168" y="1641"/>
                          <a:pt x="1227" y="1687"/>
                        </a:cubicBezTo>
                        <a:cubicBezTo>
                          <a:pt x="1256" y="1709"/>
                          <a:pt x="1288" y="1720"/>
                          <a:pt x="1319" y="1720"/>
                        </a:cubicBezTo>
                        <a:cubicBezTo>
                          <a:pt x="1349" y="1720"/>
                          <a:pt x="1379" y="1711"/>
                          <a:pt x="1409" y="1695"/>
                        </a:cubicBezTo>
                        <a:cubicBezTo>
                          <a:pt x="1562" y="1614"/>
                          <a:pt x="1620" y="1373"/>
                          <a:pt x="1522" y="1220"/>
                        </a:cubicBezTo>
                        <a:cubicBezTo>
                          <a:pt x="1463" y="1127"/>
                          <a:pt x="1366" y="1078"/>
                          <a:pt x="1265" y="1078"/>
                        </a:cubicBezTo>
                        <a:cubicBezTo>
                          <a:pt x="1200" y="1078"/>
                          <a:pt x="1133" y="1098"/>
                          <a:pt x="1074" y="1140"/>
                        </a:cubicBezTo>
                        <a:cubicBezTo>
                          <a:pt x="1058" y="1152"/>
                          <a:pt x="1042" y="1163"/>
                          <a:pt x="1016" y="1183"/>
                        </a:cubicBezTo>
                        <a:cubicBezTo>
                          <a:pt x="1021" y="1131"/>
                          <a:pt x="1023" y="1094"/>
                          <a:pt x="1027" y="1058"/>
                        </a:cubicBezTo>
                        <a:cubicBezTo>
                          <a:pt x="1051" y="809"/>
                          <a:pt x="1079" y="559"/>
                          <a:pt x="1023" y="311"/>
                        </a:cubicBezTo>
                        <a:cubicBezTo>
                          <a:pt x="990" y="159"/>
                          <a:pt x="914" y="42"/>
                          <a:pt x="752" y="3"/>
                        </a:cubicBezTo>
                        <a:cubicBezTo>
                          <a:pt x="741" y="3"/>
                          <a:pt x="732" y="3"/>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0" name="Google Shape;11470;p59"/>
                  <p:cNvSpPr/>
                  <p:nvPr/>
                </p:nvSpPr>
                <p:spPr>
                  <a:xfrm>
                    <a:off x="2837552" y="4530262"/>
                    <a:ext cx="257583" cy="382618"/>
                  </a:xfrm>
                  <a:custGeom>
                    <a:avLst/>
                    <a:gdLst/>
                    <a:ahLst/>
                    <a:cxnLst/>
                    <a:rect l="l" t="t" r="r" b="b"/>
                    <a:pathLst>
                      <a:path w="2742" h="4073" extrusionOk="0">
                        <a:moveTo>
                          <a:pt x="2555" y="194"/>
                        </a:moveTo>
                        <a:cubicBezTo>
                          <a:pt x="2558" y="194"/>
                          <a:pt x="2562" y="194"/>
                          <a:pt x="2565" y="195"/>
                        </a:cubicBezTo>
                        <a:cubicBezTo>
                          <a:pt x="2599" y="196"/>
                          <a:pt x="2648" y="227"/>
                          <a:pt x="2662" y="257"/>
                        </a:cubicBezTo>
                        <a:cubicBezTo>
                          <a:pt x="2681" y="299"/>
                          <a:pt x="2683" y="355"/>
                          <a:pt x="2676" y="402"/>
                        </a:cubicBezTo>
                        <a:cubicBezTo>
                          <a:pt x="2674" y="418"/>
                          <a:pt x="2661" y="429"/>
                          <a:pt x="2647" y="429"/>
                        </a:cubicBezTo>
                        <a:cubicBezTo>
                          <a:pt x="2636" y="429"/>
                          <a:pt x="2624" y="422"/>
                          <a:pt x="2617" y="405"/>
                        </a:cubicBezTo>
                        <a:cubicBezTo>
                          <a:pt x="2597" y="358"/>
                          <a:pt x="2586" y="297"/>
                          <a:pt x="2528" y="297"/>
                        </a:cubicBezTo>
                        <a:cubicBezTo>
                          <a:pt x="2523" y="297"/>
                          <a:pt x="2519" y="297"/>
                          <a:pt x="2515" y="298"/>
                        </a:cubicBezTo>
                        <a:cubicBezTo>
                          <a:pt x="2463" y="304"/>
                          <a:pt x="2416" y="335"/>
                          <a:pt x="2366" y="356"/>
                        </a:cubicBezTo>
                        <a:cubicBezTo>
                          <a:pt x="2361" y="359"/>
                          <a:pt x="2355" y="361"/>
                          <a:pt x="2347" y="364"/>
                        </a:cubicBezTo>
                        <a:cubicBezTo>
                          <a:pt x="2379" y="270"/>
                          <a:pt x="2466" y="194"/>
                          <a:pt x="2555" y="194"/>
                        </a:cubicBezTo>
                        <a:close/>
                        <a:moveTo>
                          <a:pt x="2147" y="47"/>
                        </a:moveTo>
                        <a:cubicBezTo>
                          <a:pt x="2200" y="47"/>
                          <a:pt x="2250" y="91"/>
                          <a:pt x="2275" y="159"/>
                        </a:cubicBezTo>
                        <a:cubicBezTo>
                          <a:pt x="2314" y="270"/>
                          <a:pt x="2294" y="381"/>
                          <a:pt x="2251" y="484"/>
                        </a:cubicBezTo>
                        <a:cubicBezTo>
                          <a:pt x="2216" y="568"/>
                          <a:pt x="2167" y="645"/>
                          <a:pt x="2123" y="726"/>
                        </a:cubicBezTo>
                        <a:cubicBezTo>
                          <a:pt x="2097" y="635"/>
                          <a:pt x="2108" y="558"/>
                          <a:pt x="2160" y="481"/>
                        </a:cubicBezTo>
                        <a:cubicBezTo>
                          <a:pt x="2241" y="364"/>
                          <a:pt x="2202" y="245"/>
                          <a:pt x="2082" y="169"/>
                        </a:cubicBezTo>
                        <a:cubicBezTo>
                          <a:pt x="2066" y="159"/>
                          <a:pt x="2047" y="122"/>
                          <a:pt x="2054" y="112"/>
                        </a:cubicBezTo>
                        <a:cubicBezTo>
                          <a:pt x="2068" y="86"/>
                          <a:pt x="2094" y="59"/>
                          <a:pt x="2120" y="51"/>
                        </a:cubicBezTo>
                        <a:cubicBezTo>
                          <a:pt x="2129" y="49"/>
                          <a:pt x="2138" y="47"/>
                          <a:pt x="2147" y="47"/>
                        </a:cubicBezTo>
                        <a:close/>
                        <a:moveTo>
                          <a:pt x="1916" y="519"/>
                        </a:moveTo>
                        <a:cubicBezTo>
                          <a:pt x="1997" y="519"/>
                          <a:pt x="2054" y="567"/>
                          <a:pt x="2056" y="645"/>
                        </a:cubicBezTo>
                        <a:cubicBezTo>
                          <a:pt x="2060" y="770"/>
                          <a:pt x="1999" y="873"/>
                          <a:pt x="1936" y="975"/>
                        </a:cubicBezTo>
                        <a:cubicBezTo>
                          <a:pt x="1899" y="1032"/>
                          <a:pt x="1852" y="1083"/>
                          <a:pt x="1811" y="1140"/>
                        </a:cubicBezTo>
                        <a:cubicBezTo>
                          <a:pt x="1678" y="1330"/>
                          <a:pt x="1547" y="1520"/>
                          <a:pt x="1416" y="1712"/>
                        </a:cubicBezTo>
                        <a:cubicBezTo>
                          <a:pt x="1392" y="1748"/>
                          <a:pt x="1376" y="1792"/>
                          <a:pt x="1366" y="1835"/>
                        </a:cubicBezTo>
                        <a:cubicBezTo>
                          <a:pt x="1355" y="1880"/>
                          <a:pt x="1332" y="1900"/>
                          <a:pt x="1269" y="1900"/>
                        </a:cubicBezTo>
                        <a:cubicBezTo>
                          <a:pt x="1261" y="1900"/>
                          <a:pt x="1254" y="1900"/>
                          <a:pt x="1245" y="1899"/>
                        </a:cubicBezTo>
                        <a:cubicBezTo>
                          <a:pt x="1325" y="1763"/>
                          <a:pt x="1389" y="1640"/>
                          <a:pt x="1465" y="1523"/>
                        </a:cubicBezTo>
                        <a:cubicBezTo>
                          <a:pt x="1600" y="1312"/>
                          <a:pt x="1740" y="1106"/>
                          <a:pt x="1874" y="896"/>
                        </a:cubicBezTo>
                        <a:cubicBezTo>
                          <a:pt x="1905" y="847"/>
                          <a:pt x="1924" y="789"/>
                          <a:pt x="1939" y="732"/>
                        </a:cubicBezTo>
                        <a:cubicBezTo>
                          <a:pt x="1945" y="711"/>
                          <a:pt x="1930" y="679"/>
                          <a:pt x="1915" y="661"/>
                        </a:cubicBezTo>
                        <a:cubicBezTo>
                          <a:pt x="1914" y="660"/>
                          <a:pt x="1912" y="659"/>
                          <a:pt x="1910" y="659"/>
                        </a:cubicBezTo>
                        <a:cubicBezTo>
                          <a:pt x="1898" y="659"/>
                          <a:pt x="1870" y="673"/>
                          <a:pt x="1852" y="679"/>
                        </a:cubicBezTo>
                        <a:cubicBezTo>
                          <a:pt x="1835" y="683"/>
                          <a:pt x="1815" y="694"/>
                          <a:pt x="1802" y="694"/>
                        </a:cubicBezTo>
                        <a:cubicBezTo>
                          <a:pt x="1798" y="694"/>
                          <a:pt x="1795" y="693"/>
                          <a:pt x="1793" y="692"/>
                        </a:cubicBezTo>
                        <a:cubicBezTo>
                          <a:pt x="1779" y="682"/>
                          <a:pt x="1772" y="654"/>
                          <a:pt x="1772" y="634"/>
                        </a:cubicBezTo>
                        <a:cubicBezTo>
                          <a:pt x="1773" y="568"/>
                          <a:pt x="1836" y="520"/>
                          <a:pt x="1914" y="519"/>
                        </a:cubicBezTo>
                        <a:cubicBezTo>
                          <a:pt x="1914" y="519"/>
                          <a:pt x="1915" y="519"/>
                          <a:pt x="1916" y="519"/>
                        </a:cubicBezTo>
                        <a:close/>
                        <a:moveTo>
                          <a:pt x="2303" y="1239"/>
                        </a:moveTo>
                        <a:cubicBezTo>
                          <a:pt x="2349" y="1239"/>
                          <a:pt x="2395" y="1243"/>
                          <a:pt x="2438" y="1252"/>
                        </a:cubicBezTo>
                        <a:cubicBezTo>
                          <a:pt x="2108" y="1313"/>
                          <a:pt x="2015" y="1558"/>
                          <a:pt x="1952" y="1832"/>
                        </a:cubicBezTo>
                        <a:cubicBezTo>
                          <a:pt x="1914" y="1998"/>
                          <a:pt x="1865" y="2163"/>
                          <a:pt x="1813" y="2326"/>
                        </a:cubicBezTo>
                        <a:cubicBezTo>
                          <a:pt x="1769" y="2467"/>
                          <a:pt x="1681" y="2585"/>
                          <a:pt x="1580" y="2692"/>
                        </a:cubicBezTo>
                        <a:cubicBezTo>
                          <a:pt x="1567" y="2706"/>
                          <a:pt x="1550" y="2715"/>
                          <a:pt x="1526" y="2736"/>
                        </a:cubicBezTo>
                        <a:cubicBezTo>
                          <a:pt x="1559" y="2448"/>
                          <a:pt x="1619" y="2184"/>
                          <a:pt x="1801" y="1961"/>
                        </a:cubicBezTo>
                        <a:cubicBezTo>
                          <a:pt x="1829" y="1926"/>
                          <a:pt x="1843" y="1878"/>
                          <a:pt x="1864" y="1836"/>
                        </a:cubicBezTo>
                        <a:cubicBezTo>
                          <a:pt x="1821" y="1829"/>
                          <a:pt x="1777" y="1814"/>
                          <a:pt x="1733" y="1814"/>
                        </a:cubicBezTo>
                        <a:cubicBezTo>
                          <a:pt x="1727" y="1814"/>
                          <a:pt x="1721" y="1815"/>
                          <a:pt x="1715" y="1815"/>
                        </a:cubicBezTo>
                        <a:cubicBezTo>
                          <a:pt x="1615" y="1825"/>
                          <a:pt x="1516" y="1845"/>
                          <a:pt x="1416" y="1862"/>
                        </a:cubicBezTo>
                        <a:cubicBezTo>
                          <a:pt x="1477" y="1521"/>
                          <a:pt x="1927" y="1239"/>
                          <a:pt x="2303" y="1239"/>
                        </a:cubicBezTo>
                        <a:close/>
                        <a:moveTo>
                          <a:pt x="2432" y="1315"/>
                        </a:moveTo>
                        <a:lnTo>
                          <a:pt x="2432" y="1315"/>
                        </a:lnTo>
                        <a:cubicBezTo>
                          <a:pt x="2183" y="1532"/>
                          <a:pt x="2084" y="1826"/>
                          <a:pt x="2014" y="2132"/>
                        </a:cubicBezTo>
                        <a:cubicBezTo>
                          <a:pt x="1968" y="2333"/>
                          <a:pt x="1920" y="2534"/>
                          <a:pt x="1786" y="2699"/>
                        </a:cubicBezTo>
                        <a:cubicBezTo>
                          <a:pt x="1694" y="2813"/>
                          <a:pt x="1586" y="2916"/>
                          <a:pt x="1478" y="3015"/>
                        </a:cubicBezTo>
                        <a:cubicBezTo>
                          <a:pt x="1492" y="2889"/>
                          <a:pt x="1507" y="2773"/>
                          <a:pt x="1619" y="2685"/>
                        </a:cubicBezTo>
                        <a:cubicBezTo>
                          <a:pt x="1739" y="2592"/>
                          <a:pt x="1817" y="2458"/>
                          <a:pt x="1864" y="2311"/>
                        </a:cubicBezTo>
                        <a:cubicBezTo>
                          <a:pt x="1915" y="2151"/>
                          <a:pt x="1960" y="1988"/>
                          <a:pt x="1999" y="1826"/>
                        </a:cubicBezTo>
                        <a:cubicBezTo>
                          <a:pt x="2037" y="1673"/>
                          <a:pt x="2089" y="1531"/>
                          <a:pt x="2200" y="1418"/>
                        </a:cubicBezTo>
                        <a:cubicBezTo>
                          <a:pt x="2263" y="1353"/>
                          <a:pt x="2337" y="1321"/>
                          <a:pt x="2432" y="1315"/>
                        </a:cubicBezTo>
                        <a:close/>
                        <a:moveTo>
                          <a:pt x="1745" y="1925"/>
                        </a:moveTo>
                        <a:cubicBezTo>
                          <a:pt x="1749" y="1929"/>
                          <a:pt x="1754" y="1933"/>
                          <a:pt x="1760" y="1936"/>
                        </a:cubicBezTo>
                        <a:cubicBezTo>
                          <a:pt x="1534" y="2189"/>
                          <a:pt x="1502" y="2508"/>
                          <a:pt x="1450" y="2820"/>
                        </a:cubicBezTo>
                        <a:cubicBezTo>
                          <a:pt x="1345" y="3412"/>
                          <a:pt x="954" y="3756"/>
                          <a:pt x="433" y="3985"/>
                        </a:cubicBezTo>
                        <a:cubicBezTo>
                          <a:pt x="423" y="3990"/>
                          <a:pt x="410" y="3992"/>
                          <a:pt x="398" y="3995"/>
                        </a:cubicBezTo>
                        <a:cubicBezTo>
                          <a:pt x="397" y="3995"/>
                          <a:pt x="396" y="3995"/>
                          <a:pt x="395" y="3995"/>
                        </a:cubicBezTo>
                        <a:cubicBezTo>
                          <a:pt x="391" y="3995"/>
                          <a:pt x="386" y="3994"/>
                          <a:pt x="376" y="3992"/>
                        </a:cubicBezTo>
                        <a:cubicBezTo>
                          <a:pt x="387" y="3985"/>
                          <a:pt x="392" y="3978"/>
                          <a:pt x="398" y="3974"/>
                        </a:cubicBezTo>
                        <a:cubicBezTo>
                          <a:pt x="802" y="3773"/>
                          <a:pt x="1055" y="3444"/>
                          <a:pt x="1198" y="3024"/>
                        </a:cubicBezTo>
                        <a:cubicBezTo>
                          <a:pt x="1260" y="2840"/>
                          <a:pt x="1323" y="2658"/>
                          <a:pt x="1386" y="2477"/>
                        </a:cubicBezTo>
                        <a:cubicBezTo>
                          <a:pt x="1447" y="2303"/>
                          <a:pt x="1517" y="2135"/>
                          <a:pt x="1652" y="2002"/>
                        </a:cubicBezTo>
                        <a:cubicBezTo>
                          <a:pt x="1681" y="1975"/>
                          <a:pt x="1714" y="1951"/>
                          <a:pt x="1745" y="1925"/>
                        </a:cubicBezTo>
                        <a:close/>
                        <a:moveTo>
                          <a:pt x="1685" y="1866"/>
                        </a:moveTo>
                        <a:cubicBezTo>
                          <a:pt x="1696" y="1866"/>
                          <a:pt x="1709" y="1867"/>
                          <a:pt x="1729" y="1867"/>
                        </a:cubicBezTo>
                        <a:cubicBezTo>
                          <a:pt x="1470" y="2052"/>
                          <a:pt x="1383" y="2321"/>
                          <a:pt x="1291" y="2591"/>
                        </a:cubicBezTo>
                        <a:cubicBezTo>
                          <a:pt x="1207" y="2839"/>
                          <a:pt x="1116" y="3086"/>
                          <a:pt x="1005" y="3323"/>
                        </a:cubicBezTo>
                        <a:cubicBezTo>
                          <a:pt x="836" y="3671"/>
                          <a:pt x="538" y="3878"/>
                          <a:pt x="181" y="4006"/>
                        </a:cubicBezTo>
                        <a:cubicBezTo>
                          <a:pt x="158" y="4015"/>
                          <a:pt x="138" y="4019"/>
                          <a:pt x="121" y="4019"/>
                        </a:cubicBezTo>
                        <a:cubicBezTo>
                          <a:pt x="73" y="4019"/>
                          <a:pt x="51" y="3985"/>
                          <a:pt x="57" y="3914"/>
                        </a:cubicBezTo>
                        <a:cubicBezTo>
                          <a:pt x="65" y="3842"/>
                          <a:pt x="77" y="3762"/>
                          <a:pt x="117" y="3706"/>
                        </a:cubicBezTo>
                        <a:cubicBezTo>
                          <a:pt x="266" y="3500"/>
                          <a:pt x="334" y="3264"/>
                          <a:pt x="397" y="3024"/>
                        </a:cubicBezTo>
                        <a:cubicBezTo>
                          <a:pt x="457" y="2798"/>
                          <a:pt x="514" y="2574"/>
                          <a:pt x="646" y="2375"/>
                        </a:cubicBezTo>
                        <a:cubicBezTo>
                          <a:pt x="746" y="2228"/>
                          <a:pt x="871" y="2107"/>
                          <a:pt x="1039" y="2049"/>
                        </a:cubicBezTo>
                        <a:cubicBezTo>
                          <a:pt x="1245" y="1978"/>
                          <a:pt x="1460" y="1926"/>
                          <a:pt x="1672" y="1867"/>
                        </a:cubicBezTo>
                        <a:cubicBezTo>
                          <a:pt x="1676" y="1866"/>
                          <a:pt x="1680" y="1866"/>
                          <a:pt x="1685" y="1866"/>
                        </a:cubicBezTo>
                        <a:close/>
                        <a:moveTo>
                          <a:pt x="2148" y="0"/>
                        </a:moveTo>
                        <a:cubicBezTo>
                          <a:pt x="2129" y="0"/>
                          <a:pt x="2111" y="4"/>
                          <a:pt x="2094" y="13"/>
                        </a:cubicBezTo>
                        <a:cubicBezTo>
                          <a:pt x="2055" y="33"/>
                          <a:pt x="2020" y="77"/>
                          <a:pt x="2004" y="118"/>
                        </a:cubicBezTo>
                        <a:cubicBezTo>
                          <a:pt x="1987" y="168"/>
                          <a:pt x="2032" y="194"/>
                          <a:pt x="2071" y="221"/>
                        </a:cubicBezTo>
                        <a:cubicBezTo>
                          <a:pt x="2103" y="245"/>
                          <a:pt x="2134" y="283"/>
                          <a:pt x="2146" y="320"/>
                        </a:cubicBezTo>
                        <a:cubicBezTo>
                          <a:pt x="2172" y="404"/>
                          <a:pt x="2128" y="472"/>
                          <a:pt x="2071" y="529"/>
                        </a:cubicBezTo>
                        <a:cubicBezTo>
                          <a:pt x="2013" y="491"/>
                          <a:pt x="1958" y="471"/>
                          <a:pt x="1907" y="471"/>
                        </a:cubicBezTo>
                        <a:cubicBezTo>
                          <a:pt x="1858" y="471"/>
                          <a:pt x="1813" y="489"/>
                          <a:pt x="1775" y="525"/>
                        </a:cubicBezTo>
                        <a:cubicBezTo>
                          <a:pt x="1726" y="571"/>
                          <a:pt x="1708" y="660"/>
                          <a:pt x="1741" y="709"/>
                        </a:cubicBezTo>
                        <a:cubicBezTo>
                          <a:pt x="1760" y="738"/>
                          <a:pt x="1781" y="748"/>
                          <a:pt x="1804" y="748"/>
                        </a:cubicBezTo>
                        <a:cubicBezTo>
                          <a:pt x="1830" y="748"/>
                          <a:pt x="1858" y="734"/>
                          <a:pt x="1886" y="722"/>
                        </a:cubicBezTo>
                        <a:cubicBezTo>
                          <a:pt x="1893" y="727"/>
                          <a:pt x="1898" y="732"/>
                          <a:pt x="1906" y="736"/>
                        </a:cubicBezTo>
                        <a:cubicBezTo>
                          <a:pt x="1873" y="800"/>
                          <a:pt x="1846" y="870"/>
                          <a:pt x="1806" y="931"/>
                        </a:cubicBezTo>
                        <a:cubicBezTo>
                          <a:pt x="1677" y="1130"/>
                          <a:pt x="1540" y="1325"/>
                          <a:pt x="1413" y="1525"/>
                        </a:cubicBezTo>
                        <a:cubicBezTo>
                          <a:pt x="1351" y="1621"/>
                          <a:pt x="1292" y="1725"/>
                          <a:pt x="1250" y="1832"/>
                        </a:cubicBezTo>
                        <a:cubicBezTo>
                          <a:pt x="1222" y="1904"/>
                          <a:pt x="1186" y="1941"/>
                          <a:pt x="1114" y="1966"/>
                        </a:cubicBezTo>
                        <a:cubicBezTo>
                          <a:pt x="841" y="2058"/>
                          <a:pt x="640" y="2236"/>
                          <a:pt x="525" y="2498"/>
                        </a:cubicBezTo>
                        <a:cubicBezTo>
                          <a:pt x="455" y="2656"/>
                          <a:pt x="407" y="2824"/>
                          <a:pt x="360" y="2990"/>
                        </a:cubicBezTo>
                        <a:cubicBezTo>
                          <a:pt x="290" y="3233"/>
                          <a:pt x="226" y="3475"/>
                          <a:pt x="75" y="3687"/>
                        </a:cubicBezTo>
                        <a:cubicBezTo>
                          <a:pt x="30" y="3749"/>
                          <a:pt x="18" y="3840"/>
                          <a:pt x="11" y="3919"/>
                        </a:cubicBezTo>
                        <a:cubicBezTo>
                          <a:pt x="1" y="4031"/>
                          <a:pt x="45" y="4073"/>
                          <a:pt x="149" y="4073"/>
                        </a:cubicBezTo>
                        <a:cubicBezTo>
                          <a:pt x="154" y="4073"/>
                          <a:pt x="159" y="4073"/>
                          <a:pt x="165" y="4072"/>
                        </a:cubicBezTo>
                        <a:cubicBezTo>
                          <a:pt x="321" y="4067"/>
                          <a:pt x="470" y="4037"/>
                          <a:pt x="608" y="3961"/>
                        </a:cubicBezTo>
                        <a:cubicBezTo>
                          <a:pt x="964" y="3763"/>
                          <a:pt x="1280" y="3524"/>
                          <a:pt x="1429" y="3119"/>
                        </a:cubicBezTo>
                        <a:cubicBezTo>
                          <a:pt x="1439" y="3092"/>
                          <a:pt x="1465" y="3066"/>
                          <a:pt x="1490" y="3049"/>
                        </a:cubicBezTo>
                        <a:cubicBezTo>
                          <a:pt x="1805" y="2827"/>
                          <a:pt x="1994" y="2527"/>
                          <a:pt x="2060" y="2145"/>
                        </a:cubicBezTo>
                        <a:cubicBezTo>
                          <a:pt x="2096" y="1935"/>
                          <a:pt x="2172" y="1737"/>
                          <a:pt x="2287" y="1559"/>
                        </a:cubicBezTo>
                        <a:cubicBezTo>
                          <a:pt x="2338" y="1484"/>
                          <a:pt x="2416" y="1424"/>
                          <a:pt x="2478" y="1356"/>
                        </a:cubicBezTo>
                        <a:cubicBezTo>
                          <a:pt x="2500" y="1331"/>
                          <a:pt x="2536" y="1296"/>
                          <a:pt x="2531" y="1273"/>
                        </a:cubicBezTo>
                        <a:cubicBezTo>
                          <a:pt x="2525" y="1246"/>
                          <a:pt x="2483" y="1212"/>
                          <a:pt x="2453" y="1210"/>
                        </a:cubicBezTo>
                        <a:cubicBezTo>
                          <a:pt x="2403" y="1206"/>
                          <a:pt x="2353" y="1202"/>
                          <a:pt x="2303" y="1202"/>
                        </a:cubicBezTo>
                        <a:cubicBezTo>
                          <a:pt x="2262" y="1202"/>
                          <a:pt x="2221" y="1205"/>
                          <a:pt x="2180" y="1210"/>
                        </a:cubicBezTo>
                        <a:cubicBezTo>
                          <a:pt x="1994" y="1234"/>
                          <a:pt x="1824" y="1304"/>
                          <a:pt x="1667" y="1412"/>
                        </a:cubicBezTo>
                        <a:cubicBezTo>
                          <a:pt x="1719" y="1327"/>
                          <a:pt x="1782" y="1252"/>
                          <a:pt x="1838" y="1172"/>
                        </a:cubicBezTo>
                        <a:cubicBezTo>
                          <a:pt x="1989" y="955"/>
                          <a:pt x="2136" y="733"/>
                          <a:pt x="2288" y="519"/>
                        </a:cubicBezTo>
                        <a:cubicBezTo>
                          <a:pt x="2335" y="454"/>
                          <a:pt x="2397" y="400"/>
                          <a:pt x="2462" y="353"/>
                        </a:cubicBezTo>
                        <a:cubicBezTo>
                          <a:pt x="2477" y="341"/>
                          <a:pt x="2493" y="335"/>
                          <a:pt x="2508" y="335"/>
                        </a:cubicBezTo>
                        <a:cubicBezTo>
                          <a:pt x="2533" y="335"/>
                          <a:pt x="2556" y="354"/>
                          <a:pt x="2572" y="394"/>
                        </a:cubicBezTo>
                        <a:cubicBezTo>
                          <a:pt x="2583" y="425"/>
                          <a:pt x="2622" y="444"/>
                          <a:pt x="2649" y="468"/>
                        </a:cubicBezTo>
                        <a:cubicBezTo>
                          <a:pt x="2676" y="437"/>
                          <a:pt x="2721" y="410"/>
                          <a:pt x="2728" y="374"/>
                        </a:cubicBezTo>
                        <a:cubicBezTo>
                          <a:pt x="2742" y="298"/>
                          <a:pt x="2715" y="227"/>
                          <a:pt x="2652" y="177"/>
                        </a:cubicBezTo>
                        <a:cubicBezTo>
                          <a:pt x="2626" y="156"/>
                          <a:pt x="2599" y="148"/>
                          <a:pt x="2573" y="148"/>
                        </a:cubicBezTo>
                        <a:cubicBezTo>
                          <a:pt x="2538" y="148"/>
                          <a:pt x="2503" y="162"/>
                          <a:pt x="2469" y="178"/>
                        </a:cubicBezTo>
                        <a:cubicBezTo>
                          <a:pt x="2427" y="199"/>
                          <a:pt x="2390" y="231"/>
                          <a:pt x="2356" y="255"/>
                        </a:cubicBezTo>
                        <a:cubicBezTo>
                          <a:pt x="2334" y="198"/>
                          <a:pt x="2319" y="138"/>
                          <a:pt x="2292" y="87"/>
                        </a:cubicBezTo>
                        <a:cubicBezTo>
                          <a:pt x="2262" y="35"/>
                          <a:pt x="2203" y="0"/>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71" name="Google Shape;11471;p59"/>
                <p:cNvGrpSpPr/>
                <p:nvPr/>
              </p:nvGrpSpPr>
              <p:grpSpPr>
                <a:xfrm flipH="1">
                  <a:off x="1083427" y="3383470"/>
                  <a:ext cx="1127468" cy="1166077"/>
                  <a:chOff x="1978729" y="3977410"/>
                  <a:chExt cx="1127468" cy="1166077"/>
                </a:xfrm>
              </p:grpSpPr>
              <p:sp>
                <p:nvSpPr>
                  <p:cNvPr id="11472" name="Google Shape;11472;p59"/>
                  <p:cNvSpPr/>
                  <p:nvPr/>
                </p:nvSpPr>
                <p:spPr>
                  <a:xfrm>
                    <a:off x="2499265" y="4863007"/>
                    <a:ext cx="242271" cy="102582"/>
                  </a:xfrm>
                  <a:custGeom>
                    <a:avLst/>
                    <a:gdLst/>
                    <a:ahLst/>
                    <a:cxnLst/>
                    <a:rect l="l" t="t" r="r" b="b"/>
                    <a:pathLst>
                      <a:path w="2579" h="1092" extrusionOk="0">
                        <a:moveTo>
                          <a:pt x="401" y="0"/>
                        </a:moveTo>
                        <a:cubicBezTo>
                          <a:pt x="306" y="0"/>
                          <a:pt x="211" y="30"/>
                          <a:pt x="128" y="91"/>
                        </a:cubicBezTo>
                        <a:cubicBezTo>
                          <a:pt x="19" y="170"/>
                          <a:pt x="1" y="356"/>
                          <a:pt x="93" y="454"/>
                        </a:cubicBezTo>
                        <a:cubicBezTo>
                          <a:pt x="117" y="481"/>
                          <a:pt x="145" y="494"/>
                          <a:pt x="170" y="494"/>
                        </a:cubicBezTo>
                        <a:cubicBezTo>
                          <a:pt x="198" y="494"/>
                          <a:pt x="223" y="478"/>
                          <a:pt x="239" y="448"/>
                        </a:cubicBezTo>
                        <a:cubicBezTo>
                          <a:pt x="268" y="392"/>
                          <a:pt x="242" y="348"/>
                          <a:pt x="182" y="322"/>
                        </a:cubicBezTo>
                        <a:cubicBezTo>
                          <a:pt x="146" y="305"/>
                          <a:pt x="99" y="270"/>
                          <a:pt x="97" y="239"/>
                        </a:cubicBezTo>
                        <a:cubicBezTo>
                          <a:pt x="93" y="207"/>
                          <a:pt x="133" y="167"/>
                          <a:pt x="160" y="135"/>
                        </a:cubicBezTo>
                        <a:cubicBezTo>
                          <a:pt x="172" y="119"/>
                          <a:pt x="198" y="115"/>
                          <a:pt x="221" y="110"/>
                        </a:cubicBezTo>
                        <a:cubicBezTo>
                          <a:pt x="252" y="103"/>
                          <a:pt x="281" y="100"/>
                          <a:pt x="310" y="100"/>
                        </a:cubicBezTo>
                        <a:cubicBezTo>
                          <a:pt x="439" y="100"/>
                          <a:pt x="545" y="164"/>
                          <a:pt x="645" y="253"/>
                        </a:cubicBezTo>
                        <a:cubicBezTo>
                          <a:pt x="821" y="409"/>
                          <a:pt x="991" y="573"/>
                          <a:pt x="1179" y="712"/>
                        </a:cubicBezTo>
                        <a:cubicBezTo>
                          <a:pt x="1483" y="937"/>
                          <a:pt x="1815" y="1091"/>
                          <a:pt x="2188" y="1091"/>
                        </a:cubicBezTo>
                        <a:cubicBezTo>
                          <a:pt x="2218" y="1091"/>
                          <a:pt x="2247" y="1090"/>
                          <a:pt x="2277" y="1088"/>
                        </a:cubicBezTo>
                        <a:cubicBezTo>
                          <a:pt x="2324" y="1088"/>
                          <a:pt x="2368" y="1090"/>
                          <a:pt x="2411" y="1090"/>
                        </a:cubicBezTo>
                        <a:cubicBezTo>
                          <a:pt x="2445" y="1090"/>
                          <a:pt x="2479" y="1089"/>
                          <a:pt x="2512" y="1085"/>
                        </a:cubicBezTo>
                        <a:cubicBezTo>
                          <a:pt x="2535" y="1083"/>
                          <a:pt x="2557" y="1053"/>
                          <a:pt x="2579" y="1037"/>
                        </a:cubicBezTo>
                        <a:cubicBezTo>
                          <a:pt x="2559" y="1019"/>
                          <a:pt x="2541" y="991"/>
                          <a:pt x="2518" y="990"/>
                        </a:cubicBezTo>
                        <a:cubicBezTo>
                          <a:pt x="2429" y="984"/>
                          <a:pt x="2339" y="982"/>
                          <a:pt x="2250" y="982"/>
                        </a:cubicBezTo>
                        <a:cubicBezTo>
                          <a:pt x="2233" y="982"/>
                          <a:pt x="2216" y="982"/>
                          <a:pt x="2200" y="982"/>
                        </a:cubicBezTo>
                        <a:cubicBezTo>
                          <a:pt x="2197" y="982"/>
                          <a:pt x="2195" y="982"/>
                          <a:pt x="2192" y="982"/>
                        </a:cubicBezTo>
                        <a:cubicBezTo>
                          <a:pt x="2000" y="982"/>
                          <a:pt x="1819" y="944"/>
                          <a:pt x="1646" y="861"/>
                        </a:cubicBezTo>
                        <a:cubicBezTo>
                          <a:pt x="1384" y="734"/>
                          <a:pt x="1158" y="559"/>
                          <a:pt x="956" y="352"/>
                        </a:cubicBezTo>
                        <a:cubicBezTo>
                          <a:pt x="888" y="280"/>
                          <a:pt x="821" y="207"/>
                          <a:pt x="747" y="141"/>
                        </a:cubicBezTo>
                        <a:cubicBezTo>
                          <a:pt x="642" y="47"/>
                          <a:pt x="521"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3" name="Google Shape;11473;p59"/>
                  <p:cNvSpPr/>
                  <p:nvPr/>
                </p:nvSpPr>
                <p:spPr>
                  <a:xfrm>
                    <a:off x="2523408" y="4814720"/>
                    <a:ext cx="144198" cy="130295"/>
                  </a:xfrm>
                  <a:custGeom>
                    <a:avLst/>
                    <a:gdLst/>
                    <a:ahLst/>
                    <a:cxnLst/>
                    <a:rect l="l" t="t" r="r" b="b"/>
                    <a:pathLst>
                      <a:path w="1535" h="1387" extrusionOk="0">
                        <a:moveTo>
                          <a:pt x="244" y="0"/>
                        </a:moveTo>
                        <a:cubicBezTo>
                          <a:pt x="184" y="0"/>
                          <a:pt x="125" y="16"/>
                          <a:pt x="69" y="47"/>
                        </a:cubicBezTo>
                        <a:cubicBezTo>
                          <a:pt x="23" y="70"/>
                          <a:pt x="1" y="113"/>
                          <a:pt x="17" y="164"/>
                        </a:cubicBezTo>
                        <a:cubicBezTo>
                          <a:pt x="34" y="218"/>
                          <a:pt x="74" y="244"/>
                          <a:pt x="130" y="245"/>
                        </a:cubicBezTo>
                        <a:cubicBezTo>
                          <a:pt x="131" y="245"/>
                          <a:pt x="132" y="245"/>
                          <a:pt x="133" y="245"/>
                        </a:cubicBezTo>
                        <a:cubicBezTo>
                          <a:pt x="185" y="245"/>
                          <a:pt x="209" y="219"/>
                          <a:pt x="214" y="164"/>
                        </a:cubicBezTo>
                        <a:cubicBezTo>
                          <a:pt x="218" y="124"/>
                          <a:pt x="247" y="109"/>
                          <a:pt x="282" y="109"/>
                        </a:cubicBezTo>
                        <a:cubicBezTo>
                          <a:pt x="289" y="109"/>
                          <a:pt x="296" y="110"/>
                          <a:pt x="302" y="111"/>
                        </a:cubicBezTo>
                        <a:cubicBezTo>
                          <a:pt x="466" y="132"/>
                          <a:pt x="589" y="221"/>
                          <a:pt x="676" y="354"/>
                        </a:cubicBezTo>
                        <a:cubicBezTo>
                          <a:pt x="824" y="580"/>
                          <a:pt x="969" y="807"/>
                          <a:pt x="1110" y="1036"/>
                        </a:cubicBezTo>
                        <a:cubicBezTo>
                          <a:pt x="1211" y="1200"/>
                          <a:pt x="1324" y="1348"/>
                          <a:pt x="1535" y="1386"/>
                        </a:cubicBezTo>
                        <a:cubicBezTo>
                          <a:pt x="1529" y="1377"/>
                          <a:pt x="1525" y="1371"/>
                          <a:pt x="1521" y="1365"/>
                        </a:cubicBezTo>
                        <a:cubicBezTo>
                          <a:pt x="1315" y="1179"/>
                          <a:pt x="1164" y="949"/>
                          <a:pt x="1024" y="712"/>
                        </a:cubicBezTo>
                        <a:cubicBezTo>
                          <a:pt x="966" y="611"/>
                          <a:pt x="910" y="504"/>
                          <a:pt x="847" y="404"/>
                        </a:cubicBezTo>
                        <a:cubicBezTo>
                          <a:pt x="725" y="211"/>
                          <a:pt x="559" y="72"/>
                          <a:pt x="335" y="13"/>
                        </a:cubicBezTo>
                        <a:cubicBezTo>
                          <a:pt x="305" y="4"/>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4" name="Google Shape;11474;p59"/>
                  <p:cNvSpPr/>
                  <p:nvPr/>
                </p:nvSpPr>
                <p:spPr>
                  <a:xfrm>
                    <a:off x="2384279" y="4832945"/>
                    <a:ext cx="148143" cy="55988"/>
                  </a:xfrm>
                  <a:custGeom>
                    <a:avLst/>
                    <a:gdLst/>
                    <a:ahLst/>
                    <a:cxnLst/>
                    <a:rect l="l" t="t" r="r" b="b"/>
                    <a:pathLst>
                      <a:path w="1577" h="596" extrusionOk="0">
                        <a:moveTo>
                          <a:pt x="703" y="1"/>
                        </a:moveTo>
                        <a:cubicBezTo>
                          <a:pt x="610" y="1"/>
                          <a:pt x="516" y="12"/>
                          <a:pt x="425" y="24"/>
                        </a:cubicBezTo>
                        <a:cubicBezTo>
                          <a:pt x="292" y="42"/>
                          <a:pt x="181" y="117"/>
                          <a:pt x="99" y="226"/>
                        </a:cubicBezTo>
                        <a:cubicBezTo>
                          <a:pt x="32" y="312"/>
                          <a:pt x="1" y="408"/>
                          <a:pt x="43" y="517"/>
                        </a:cubicBezTo>
                        <a:cubicBezTo>
                          <a:pt x="62" y="567"/>
                          <a:pt x="98" y="596"/>
                          <a:pt x="133" y="596"/>
                        </a:cubicBezTo>
                        <a:cubicBezTo>
                          <a:pt x="142" y="596"/>
                          <a:pt x="152" y="594"/>
                          <a:pt x="161" y="589"/>
                        </a:cubicBezTo>
                        <a:cubicBezTo>
                          <a:pt x="202" y="568"/>
                          <a:pt x="211" y="506"/>
                          <a:pt x="182" y="450"/>
                        </a:cubicBezTo>
                        <a:cubicBezTo>
                          <a:pt x="132" y="352"/>
                          <a:pt x="146" y="271"/>
                          <a:pt x="238" y="209"/>
                        </a:cubicBezTo>
                        <a:cubicBezTo>
                          <a:pt x="295" y="171"/>
                          <a:pt x="361" y="143"/>
                          <a:pt x="426" y="124"/>
                        </a:cubicBezTo>
                        <a:cubicBezTo>
                          <a:pt x="526" y="98"/>
                          <a:pt x="625" y="86"/>
                          <a:pt x="725" y="86"/>
                        </a:cubicBezTo>
                        <a:cubicBezTo>
                          <a:pt x="845" y="86"/>
                          <a:pt x="966" y="103"/>
                          <a:pt x="1086" y="132"/>
                        </a:cubicBezTo>
                        <a:cubicBezTo>
                          <a:pt x="1205" y="159"/>
                          <a:pt x="1324" y="191"/>
                          <a:pt x="1411" y="283"/>
                        </a:cubicBezTo>
                        <a:cubicBezTo>
                          <a:pt x="1428" y="302"/>
                          <a:pt x="1443" y="311"/>
                          <a:pt x="1460" y="311"/>
                        </a:cubicBezTo>
                        <a:cubicBezTo>
                          <a:pt x="1470" y="311"/>
                          <a:pt x="1480" y="308"/>
                          <a:pt x="1492" y="303"/>
                        </a:cubicBezTo>
                        <a:cubicBezTo>
                          <a:pt x="1515" y="294"/>
                          <a:pt x="1540" y="289"/>
                          <a:pt x="1563" y="282"/>
                        </a:cubicBezTo>
                        <a:cubicBezTo>
                          <a:pt x="1567" y="274"/>
                          <a:pt x="1571" y="267"/>
                          <a:pt x="1577" y="259"/>
                        </a:cubicBezTo>
                        <a:cubicBezTo>
                          <a:pt x="1505" y="218"/>
                          <a:pt x="1437" y="165"/>
                          <a:pt x="1361" y="141"/>
                        </a:cubicBezTo>
                        <a:cubicBezTo>
                          <a:pt x="1189" y="88"/>
                          <a:pt x="1014" y="34"/>
                          <a:pt x="837" y="10"/>
                        </a:cubicBezTo>
                        <a:cubicBezTo>
                          <a:pt x="793" y="3"/>
                          <a:pt x="748"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5" name="Google Shape;11475;p59"/>
                  <p:cNvSpPr/>
                  <p:nvPr/>
                </p:nvSpPr>
                <p:spPr>
                  <a:xfrm>
                    <a:off x="2382964" y="4793395"/>
                    <a:ext cx="116110" cy="43306"/>
                  </a:xfrm>
                  <a:custGeom>
                    <a:avLst/>
                    <a:gdLst/>
                    <a:ahLst/>
                    <a:cxnLst/>
                    <a:rect l="l" t="t" r="r" b="b"/>
                    <a:pathLst>
                      <a:path w="1236" h="461" extrusionOk="0">
                        <a:moveTo>
                          <a:pt x="459" y="0"/>
                        </a:moveTo>
                        <a:cubicBezTo>
                          <a:pt x="359" y="0"/>
                          <a:pt x="257" y="19"/>
                          <a:pt x="162" y="47"/>
                        </a:cubicBezTo>
                        <a:cubicBezTo>
                          <a:pt x="61" y="77"/>
                          <a:pt x="0" y="182"/>
                          <a:pt x="20" y="265"/>
                        </a:cubicBezTo>
                        <a:cubicBezTo>
                          <a:pt x="26" y="297"/>
                          <a:pt x="61" y="327"/>
                          <a:pt x="91" y="348"/>
                        </a:cubicBezTo>
                        <a:cubicBezTo>
                          <a:pt x="93" y="349"/>
                          <a:pt x="96" y="350"/>
                          <a:pt x="99" y="350"/>
                        </a:cubicBezTo>
                        <a:cubicBezTo>
                          <a:pt x="117" y="350"/>
                          <a:pt x="150" y="335"/>
                          <a:pt x="152" y="327"/>
                        </a:cubicBezTo>
                        <a:cubicBezTo>
                          <a:pt x="155" y="295"/>
                          <a:pt x="154" y="256"/>
                          <a:pt x="139" y="228"/>
                        </a:cubicBezTo>
                        <a:cubicBezTo>
                          <a:pt x="103" y="165"/>
                          <a:pt x="109" y="124"/>
                          <a:pt x="176" y="91"/>
                        </a:cubicBezTo>
                        <a:cubicBezTo>
                          <a:pt x="212" y="74"/>
                          <a:pt x="252" y="57"/>
                          <a:pt x="290" y="57"/>
                        </a:cubicBezTo>
                        <a:cubicBezTo>
                          <a:pt x="292" y="57"/>
                          <a:pt x="294" y="57"/>
                          <a:pt x="297" y="57"/>
                        </a:cubicBezTo>
                        <a:cubicBezTo>
                          <a:pt x="424" y="63"/>
                          <a:pt x="553" y="65"/>
                          <a:pt x="677" y="94"/>
                        </a:cubicBezTo>
                        <a:cubicBezTo>
                          <a:pt x="829" y="129"/>
                          <a:pt x="979" y="191"/>
                          <a:pt x="1043" y="344"/>
                        </a:cubicBezTo>
                        <a:cubicBezTo>
                          <a:pt x="1085" y="441"/>
                          <a:pt x="1155" y="446"/>
                          <a:pt x="1236" y="461"/>
                        </a:cubicBezTo>
                        <a:cubicBezTo>
                          <a:pt x="1233" y="447"/>
                          <a:pt x="1233" y="441"/>
                          <a:pt x="1227" y="435"/>
                        </a:cubicBezTo>
                        <a:cubicBezTo>
                          <a:pt x="1218" y="418"/>
                          <a:pt x="1208" y="401"/>
                          <a:pt x="1196" y="384"/>
                        </a:cubicBezTo>
                        <a:cubicBezTo>
                          <a:pt x="1025" y="137"/>
                          <a:pt x="784" y="10"/>
                          <a:pt x="488" y="1"/>
                        </a:cubicBezTo>
                        <a:cubicBezTo>
                          <a:pt x="478" y="1"/>
                          <a:pt x="468"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6" name="Google Shape;11476;p59"/>
                  <p:cNvSpPr/>
                  <p:nvPr/>
                </p:nvSpPr>
                <p:spPr>
                  <a:xfrm>
                    <a:off x="2292216" y="4819887"/>
                    <a:ext cx="100798" cy="38328"/>
                  </a:xfrm>
                  <a:custGeom>
                    <a:avLst/>
                    <a:gdLst/>
                    <a:ahLst/>
                    <a:cxnLst/>
                    <a:rect l="l" t="t" r="r" b="b"/>
                    <a:pathLst>
                      <a:path w="1073" h="408" extrusionOk="0">
                        <a:moveTo>
                          <a:pt x="433" y="1"/>
                        </a:moveTo>
                        <a:cubicBezTo>
                          <a:pt x="371" y="1"/>
                          <a:pt x="310" y="8"/>
                          <a:pt x="252" y="25"/>
                        </a:cubicBezTo>
                        <a:cubicBezTo>
                          <a:pt x="154" y="52"/>
                          <a:pt x="62" y="96"/>
                          <a:pt x="21" y="194"/>
                        </a:cubicBezTo>
                        <a:cubicBezTo>
                          <a:pt x="0" y="243"/>
                          <a:pt x="3" y="308"/>
                          <a:pt x="10" y="363"/>
                        </a:cubicBezTo>
                        <a:cubicBezTo>
                          <a:pt x="11" y="381"/>
                          <a:pt x="56" y="407"/>
                          <a:pt x="82" y="408"/>
                        </a:cubicBezTo>
                        <a:cubicBezTo>
                          <a:pt x="83" y="408"/>
                          <a:pt x="83" y="408"/>
                          <a:pt x="84" y="408"/>
                        </a:cubicBezTo>
                        <a:cubicBezTo>
                          <a:pt x="105" y="408"/>
                          <a:pt x="138" y="376"/>
                          <a:pt x="140" y="356"/>
                        </a:cubicBezTo>
                        <a:cubicBezTo>
                          <a:pt x="143" y="334"/>
                          <a:pt x="121" y="304"/>
                          <a:pt x="106" y="279"/>
                        </a:cubicBezTo>
                        <a:cubicBezTo>
                          <a:pt x="98" y="267"/>
                          <a:pt x="82" y="262"/>
                          <a:pt x="65" y="252"/>
                        </a:cubicBezTo>
                        <a:cubicBezTo>
                          <a:pt x="145" y="137"/>
                          <a:pt x="276" y="81"/>
                          <a:pt x="427" y="81"/>
                        </a:cubicBezTo>
                        <a:cubicBezTo>
                          <a:pt x="617" y="81"/>
                          <a:pt x="840" y="170"/>
                          <a:pt x="1029" y="342"/>
                        </a:cubicBezTo>
                        <a:cubicBezTo>
                          <a:pt x="1045" y="324"/>
                          <a:pt x="1059" y="306"/>
                          <a:pt x="1072" y="289"/>
                        </a:cubicBezTo>
                        <a:cubicBezTo>
                          <a:pt x="904" y="106"/>
                          <a:pt x="661" y="1"/>
                          <a:pt x="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7" name="Google Shape;11477;p59"/>
                  <p:cNvSpPr/>
                  <p:nvPr/>
                </p:nvSpPr>
                <p:spPr>
                  <a:xfrm>
                    <a:off x="2436793" y="4846379"/>
                    <a:ext cx="27524" cy="40112"/>
                  </a:xfrm>
                  <a:custGeom>
                    <a:avLst/>
                    <a:gdLst/>
                    <a:ahLst/>
                    <a:cxnLst/>
                    <a:rect l="l" t="t" r="r" b="b"/>
                    <a:pathLst>
                      <a:path w="293" h="427" extrusionOk="0">
                        <a:moveTo>
                          <a:pt x="222" y="0"/>
                        </a:moveTo>
                        <a:cubicBezTo>
                          <a:pt x="150" y="0"/>
                          <a:pt x="100" y="40"/>
                          <a:pt x="50" y="126"/>
                        </a:cubicBezTo>
                        <a:cubicBezTo>
                          <a:pt x="0" y="209"/>
                          <a:pt x="6" y="331"/>
                          <a:pt x="61" y="391"/>
                        </a:cubicBezTo>
                        <a:cubicBezTo>
                          <a:pt x="73" y="403"/>
                          <a:pt x="87" y="415"/>
                          <a:pt x="103" y="420"/>
                        </a:cubicBezTo>
                        <a:cubicBezTo>
                          <a:pt x="116" y="425"/>
                          <a:pt x="128" y="427"/>
                          <a:pt x="140" y="427"/>
                        </a:cubicBezTo>
                        <a:cubicBezTo>
                          <a:pt x="171" y="427"/>
                          <a:pt x="197" y="410"/>
                          <a:pt x="211" y="374"/>
                        </a:cubicBezTo>
                        <a:cubicBezTo>
                          <a:pt x="232" y="322"/>
                          <a:pt x="205" y="305"/>
                          <a:pt x="155" y="296"/>
                        </a:cubicBezTo>
                        <a:cubicBezTo>
                          <a:pt x="139" y="294"/>
                          <a:pt x="113" y="255"/>
                          <a:pt x="117" y="241"/>
                        </a:cubicBezTo>
                        <a:cubicBezTo>
                          <a:pt x="133" y="191"/>
                          <a:pt x="154" y="140"/>
                          <a:pt x="185" y="99"/>
                        </a:cubicBezTo>
                        <a:cubicBezTo>
                          <a:pt x="212" y="64"/>
                          <a:pt x="256" y="41"/>
                          <a:pt x="293" y="10"/>
                        </a:cubicBezTo>
                        <a:cubicBezTo>
                          <a:pt x="267" y="4"/>
                          <a:pt x="244"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478" name="Google Shape;11478;p59"/>
                  <p:cNvGrpSpPr/>
                  <p:nvPr/>
                </p:nvGrpSpPr>
                <p:grpSpPr>
                  <a:xfrm>
                    <a:off x="2196676" y="4986260"/>
                    <a:ext cx="407045" cy="74589"/>
                    <a:chOff x="2196676" y="4986260"/>
                    <a:chExt cx="407045" cy="74589"/>
                  </a:xfrm>
                </p:grpSpPr>
                <p:sp>
                  <p:nvSpPr>
                    <p:cNvPr id="11479" name="Google Shape;11479;p59"/>
                    <p:cNvSpPr/>
                    <p:nvPr/>
                  </p:nvSpPr>
                  <p:spPr>
                    <a:xfrm>
                      <a:off x="2319177" y="4986260"/>
                      <a:ext cx="284544" cy="70831"/>
                    </a:xfrm>
                    <a:custGeom>
                      <a:avLst/>
                      <a:gdLst/>
                      <a:ahLst/>
                      <a:cxnLst/>
                      <a:rect l="l" t="t" r="r" b="b"/>
                      <a:pathLst>
                        <a:path w="3029" h="754" extrusionOk="0">
                          <a:moveTo>
                            <a:pt x="2410" y="0"/>
                          </a:moveTo>
                          <a:cubicBezTo>
                            <a:pt x="1837" y="0"/>
                            <a:pt x="1289" y="112"/>
                            <a:pt x="791" y="440"/>
                          </a:cubicBezTo>
                          <a:cubicBezTo>
                            <a:pt x="712" y="492"/>
                            <a:pt x="637" y="552"/>
                            <a:pt x="555" y="597"/>
                          </a:cubicBezTo>
                          <a:cubicBezTo>
                            <a:pt x="491" y="634"/>
                            <a:pt x="418" y="660"/>
                            <a:pt x="345" y="680"/>
                          </a:cubicBezTo>
                          <a:cubicBezTo>
                            <a:pt x="338" y="682"/>
                            <a:pt x="330" y="683"/>
                            <a:pt x="322" y="683"/>
                          </a:cubicBezTo>
                          <a:cubicBezTo>
                            <a:pt x="295" y="683"/>
                            <a:pt x="263" y="673"/>
                            <a:pt x="239" y="661"/>
                          </a:cubicBezTo>
                          <a:cubicBezTo>
                            <a:pt x="180" y="634"/>
                            <a:pt x="181" y="598"/>
                            <a:pt x="237" y="561"/>
                          </a:cubicBezTo>
                          <a:cubicBezTo>
                            <a:pt x="299" y="520"/>
                            <a:pt x="301" y="448"/>
                            <a:pt x="233" y="425"/>
                          </a:cubicBezTo>
                          <a:cubicBezTo>
                            <a:pt x="213" y="418"/>
                            <a:pt x="189" y="415"/>
                            <a:pt x="165" y="415"/>
                          </a:cubicBezTo>
                          <a:cubicBezTo>
                            <a:pt x="132" y="415"/>
                            <a:pt x="98" y="421"/>
                            <a:pt x="74" y="435"/>
                          </a:cubicBezTo>
                          <a:cubicBezTo>
                            <a:pt x="16" y="468"/>
                            <a:pt x="0" y="539"/>
                            <a:pt x="38" y="600"/>
                          </a:cubicBezTo>
                          <a:cubicBezTo>
                            <a:pt x="63" y="641"/>
                            <a:pt x="103" y="687"/>
                            <a:pt x="146" y="704"/>
                          </a:cubicBezTo>
                          <a:cubicBezTo>
                            <a:pt x="221" y="733"/>
                            <a:pt x="302" y="751"/>
                            <a:pt x="383" y="753"/>
                          </a:cubicBezTo>
                          <a:cubicBezTo>
                            <a:pt x="388" y="754"/>
                            <a:pt x="393" y="754"/>
                            <a:pt x="398" y="754"/>
                          </a:cubicBezTo>
                          <a:cubicBezTo>
                            <a:pt x="541" y="754"/>
                            <a:pt x="663" y="684"/>
                            <a:pt x="780" y="607"/>
                          </a:cubicBezTo>
                          <a:cubicBezTo>
                            <a:pt x="915" y="517"/>
                            <a:pt x="1044" y="416"/>
                            <a:pt x="1189" y="353"/>
                          </a:cubicBezTo>
                          <a:cubicBezTo>
                            <a:pt x="1516" y="216"/>
                            <a:pt x="1857" y="168"/>
                            <a:pt x="2203" y="168"/>
                          </a:cubicBezTo>
                          <a:cubicBezTo>
                            <a:pt x="2309" y="168"/>
                            <a:pt x="2417" y="172"/>
                            <a:pt x="2524" y="180"/>
                          </a:cubicBezTo>
                          <a:cubicBezTo>
                            <a:pt x="2614" y="186"/>
                            <a:pt x="2702" y="198"/>
                            <a:pt x="2804" y="209"/>
                          </a:cubicBezTo>
                          <a:cubicBezTo>
                            <a:pt x="2848" y="204"/>
                            <a:pt x="2907" y="205"/>
                            <a:pt x="2959" y="189"/>
                          </a:cubicBezTo>
                          <a:cubicBezTo>
                            <a:pt x="2986" y="181"/>
                            <a:pt x="3005" y="145"/>
                            <a:pt x="3028" y="122"/>
                          </a:cubicBezTo>
                          <a:cubicBezTo>
                            <a:pt x="3007" y="102"/>
                            <a:pt x="2988" y="67"/>
                            <a:pt x="2964" y="61"/>
                          </a:cubicBezTo>
                          <a:cubicBezTo>
                            <a:pt x="2861" y="38"/>
                            <a:pt x="2755" y="12"/>
                            <a:pt x="2651" y="7"/>
                          </a:cubicBezTo>
                          <a:cubicBezTo>
                            <a:pt x="2570" y="3"/>
                            <a:pt x="2490" y="0"/>
                            <a:pt x="2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0" name="Google Shape;11480;p59"/>
                    <p:cNvSpPr/>
                    <p:nvPr/>
                  </p:nvSpPr>
                  <p:spPr>
                    <a:xfrm>
                      <a:off x="2252666" y="5001760"/>
                      <a:ext cx="75058" cy="59088"/>
                    </a:xfrm>
                    <a:custGeom>
                      <a:avLst/>
                      <a:gdLst/>
                      <a:ahLst/>
                      <a:cxnLst/>
                      <a:rect l="l" t="t" r="r" b="b"/>
                      <a:pathLst>
                        <a:path w="799" h="629" extrusionOk="0">
                          <a:moveTo>
                            <a:pt x="144" y="1"/>
                          </a:moveTo>
                          <a:cubicBezTo>
                            <a:pt x="144" y="1"/>
                            <a:pt x="143" y="1"/>
                            <a:pt x="142" y="1"/>
                          </a:cubicBezTo>
                          <a:cubicBezTo>
                            <a:pt x="73" y="5"/>
                            <a:pt x="33" y="57"/>
                            <a:pt x="22" y="123"/>
                          </a:cubicBezTo>
                          <a:cubicBezTo>
                            <a:pt x="1" y="235"/>
                            <a:pt x="22" y="341"/>
                            <a:pt x="94" y="431"/>
                          </a:cubicBezTo>
                          <a:cubicBezTo>
                            <a:pt x="194" y="555"/>
                            <a:pt x="391" y="629"/>
                            <a:pt x="573" y="629"/>
                          </a:cubicBezTo>
                          <a:cubicBezTo>
                            <a:pt x="654" y="629"/>
                            <a:pt x="733" y="614"/>
                            <a:pt x="798" y="582"/>
                          </a:cubicBezTo>
                          <a:cubicBezTo>
                            <a:pt x="771" y="542"/>
                            <a:pt x="743" y="527"/>
                            <a:pt x="699" y="527"/>
                          </a:cubicBezTo>
                          <a:cubicBezTo>
                            <a:pt x="689" y="527"/>
                            <a:pt x="678" y="528"/>
                            <a:pt x="666" y="530"/>
                          </a:cubicBezTo>
                          <a:cubicBezTo>
                            <a:pt x="633" y="532"/>
                            <a:pt x="600" y="534"/>
                            <a:pt x="567" y="534"/>
                          </a:cubicBezTo>
                          <a:cubicBezTo>
                            <a:pt x="494" y="534"/>
                            <a:pt x="421" y="527"/>
                            <a:pt x="352" y="509"/>
                          </a:cubicBezTo>
                          <a:cubicBezTo>
                            <a:pt x="187" y="465"/>
                            <a:pt x="106" y="328"/>
                            <a:pt x="120" y="148"/>
                          </a:cubicBezTo>
                          <a:cubicBezTo>
                            <a:pt x="129" y="148"/>
                            <a:pt x="137" y="149"/>
                            <a:pt x="147" y="149"/>
                          </a:cubicBezTo>
                          <a:cubicBezTo>
                            <a:pt x="177" y="142"/>
                            <a:pt x="214" y="140"/>
                            <a:pt x="236" y="123"/>
                          </a:cubicBezTo>
                          <a:cubicBezTo>
                            <a:pt x="249" y="113"/>
                            <a:pt x="246" y="65"/>
                            <a:pt x="233" y="50"/>
                          </a:cubicBezTo>
                          <a:cubicBezTo>
                            <a:pt x="210" y="26"/>
                            <a:pt x="17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1" name="Google Shape;11481;p59"/>
                    <p:cNvSpPr/>
                    <p:nvPr/>
                  </p:nvSpPr>
                  <p:spPr>
                    <a:xfrm>
                      <a:off x="2196676" y="4998284"/>
                      <a:ext cx="61813" cy="50446"/>
                    </a:xfrm>
                    <a:custGeom>
                      <a:avLst/>
                      <a:gdLst/>
                      <a:ahLst/>
                      <a:cxnLst/>
                      <a:rect l="l" t="t" r="r" b="b"/>
                      <a:pathLst>
                        <a:path w="658" h="537" extrusionOk="0">
                          <a:moveTo>
                            <a:pt x="129" y="0"/>
                          </a:moveTo>
                          <a:cubicBezTo>
                            <a:pt x="46" y="0"/>
                            <a:pt x="0" y="67"/>
                            <a:pt x="12" y="161"/>
                          </a:cubicBezTo>
                          <a:cubicBezTo>
                            <a:pt x="37" y="372"/>
                            <a:pt x="253" y="537"/>
                            <a:pt x="477" y="537"/>
                          </a:cubicBezTo>
                          <a:cubicBezTo>
                            <a:pt x="538" y="537"/>
                            <a:pt x="599" y="524"/>
                            <a:pt x="658" y="497"/>
                          </a:cubicBezTo>
                          <a:cubicBezTo>
                            <a:pt x="634" y="488"/>
                            <a:pt x="609" y="468"/>
                            <a:pt x="587" y="468"/>
                          </a:cubicBezTo>
                          <a:cubicBezTo>
                            <a:pt x="585" y="468"/>
                            <a:pt x="583" y="468"/>
                            <a:pt x="581" y="468"/>
                          </a:cubicBezTo>
                          <a:cubicBezTo>
                            <a:pt x="558" y="472"/>
                            <a:pt x="535" y="474"/>
                            <a:pt x="513" y="474"/>
                          </a:cubicBezTo>
                          <a:cubicBezTo>
                            <a:pt x="360" y="474"/>
                            <a:pt x="241" y="392"/>
                            <a:pt x="138" y="279"/>
                          </a:cubicBezTo>
                          <a:cubicBezTo>
                            <a:pt x="76" y="211"/>
                            <a:pt x="91" y="175"/>
                            <a:pt x="172" y="128"/>
                          </a:cubicBezTo>
                          <a:cubicBezTo>
                            <a:pt x="194" y="114"/>
                            <a:pt x="217" y="72"/>
                            <a:pt x="211" y="55"/>
                          </a:cubicBezTo>
                          <a:cubicBezTo>
                            <a:pt x="200" y="30"/>
                            <a:pt x="164" y="2"/>
                            <a:pt x="138" y="0"/>
                          </a:cubicBezTo>
                          <a:cubicBezTo>
                            <a:pt x="135" y="0"/>
                            <a:pt x="13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2" name="Google Shape;11482;p59"/>
                    <p:cNvSpPr/>
                    <p:nvPr/>
                  </p:nvSpPr>
                  <p:spPr>
                    <a:xfrm>
                      <a:off x="2290149" y="4995278"/>
                      <a:ext cx="26209" cy="52888"/>
                    </a:xfrm>
                    <a:custGeom>
                      <a:avLst/>
                      <a:gdLst/>
                      <a:ahLst/>
                      <a:cxnLst/>
                      <a:rect l="l" t="t" r="r" b="b"/>
                      <a:pathLst>
                        <a:path w="279" h="563" extrusionOk="0">
                          <a:moveTo>
                            <a:pt x="196" y="0"/>
                          </a:moveTo>
                          <a:cubicBezTo>
                            <a:pt x="168" y="0"/>
                            <a:pt x="139" y="16"/>
                            <a:pt x="116" y="47"/>
                          </a:cubicBezTo>
                          <a:cubicBezTo>
                            <a:pt x="21" y="176"/>
                            <a:pt x="1" y="323"/>
                            <a:pt x="41" y="476"/>
                          </a:cubicBezTo>
                          <a:cubicBezTo>
                            <a:pt x="57" y="540"/>
                            <a:pt x="78" y="562"/>
                            <a:pt x="134" y="562"/>
                          </a:cubicBezTo>
                          <a:cubicBezTo>
                            <a:pt x="156" y="562"/>
                            <a:pt x="183" y="559"/>
                            <a:pt x="216" y="553"/>
                          </a:cubicBezTo>
                          <a:cubicBezTo>
                            <a:pt x="195" y="532"/>
                            <a:pt x="177" y="517"/>
                            <a:pt x="163" y="501"/>
                          </a:cubicBezTo>
                          <a:cubicBezTo>
                            <a:pt x="74" y="413"/>
                            <a:pt x="48" y="280"/>
                            <a:pt x="98" y="173"/>
                          </a:cubicBezTo>
                          <a:cubicBezTo>
                            <a:pt x="109" y="149"/>
                            <a:pt x="122" y="130"/>
                            <a:pt x="141" y="130"/>
                          </a:cubicBezTo>
                          <a:cubicBezTo>
                            <a:pt x="151" y="130"/>
                            <a:pt x="162" y="135"/>
                            <a:pt x="175" y="147"/>
                          </a:cubicBezTo>
                          <a:cubicBezTo>
                            <a:pt x="192" y="163"/>
                            <a:pt x="210" y="172"/>
                            <a:pt x="226" y="172"/>
                          </a:cubicBezTo>
                          <a:cubicBezTo>
                            <a:pt x="240" y="172"/>
                            <a:pt x="252" y="165"/>
                            <a:pt x="261" y="149"/>
                          </a:cubicBezTo>
                          <a:cubicBezTo>
                            <a:pt x="275" y="121"/>
                            <a:pt x="278" y="72"/>
                            <a:pt x="263" y="44"/>
                          </a:cubicBezTo>
                          <a:cubicBezTo>
                            <a:pt x="247" y="15"/>
                            <a:pt x="222"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3" name="Google Shape;11483;p59"/>
                    <p:cNvSpPr/>
                    <p:nvPr/>
                  </p:nvSpPr>
                  <p:spPr>
                    <a:xfrm>
                      <a:off x="2367182" y="4990863"/>
                      <a:ext cx="34006" cy="31376"/>
                    </a:xfrm>
                    <a:custGeom>
                      <a:avLst/>
                      <a:gdLst/>
                      <a:ahLst/>
                      <a:cxnLst/>
                      <a:rect l="l" t="t" r="r" b="b"/>
                      <a:pathLst>
                        <a:path w="362" h="334" extrusionOk="0">
                          <a:moveTo>
                            <a:pt x="120" y="1"/>
                          </a:moveTo>
                          <a:cubicBezTo>
                            <a:pt x="116" y="1"/>
                            <a:pt x="112" y="1"/>
                            <a:pt x="108" y="2"/>
                          </a:cubicBezTo>
                          <a:cubicBezTo>
                            <a:pt x="41" y="21"/>
                            <a:pt x="1" y="101"/>
                            <a:pt x="17" y="168"/>
                          </a:cubicBezTo>
                          <a:cubicBezTo>
                            <a:pt x="43" y="273"/>
                            <a:pt x="131" y="333"/>
                            <a:pt x="222" y="333"/>
                          </a:cubicBezTo>
                          <a:cubicBezTo>
                            <a:pt x="270" y="333"/>
                            <a:pt x="319" y="317"/>
                            <a:pt x="361" y="281"/>
                          </a:cubicBezTo>
                          <a:cubicBezTo>
                            <a:pt x="289" y="260"/>
                            <a:pt x="216" y="244"/>
                            <a:pt x="149" y="219"/>
                          </a:cubicBezTo>
                          <a:cubicBezTo>
                            <a:pt x="129" y="212"/>
                            <a:pt x="116" y="179"/>
                            <a:pt x="101" y="158"/>
                          </a:cubicBezTo>
                          <a:cubicBezTo>
                            <a:pt x="120" y="147"/>
                            <a:pt x="136" y="131"/>
                            <a:pt x="156" y="122"/>
                          </a:cubicBezTo>
                          <a:cubicBezTo>
                            <a:pt x="197" y="103"/>
                            <a:pt x="215" y="68"/>
                            <a:pt x="190" y="33"/>
                          </a:cubicBezTo>
                          <a:cubicBezTo>
                            <a:pt x="178" y="15"/>
                            <a:pt x="14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484" name="Google Shape;11484;p59"/>
                  <p:cNvSpPr/>
                  <p:nvPr/>
                </p:nvSpPr>
                <p:spPr>
                  <a:xfrm>
                    <a:off x="2284324" y="4787853"/>
                    <a:ext cx="460494" cy="181116"/>
                  </a:xfrm>
                  <a:custGeom>
                    <a:avLst/>
                    <a:gdLst/>
                    <a:ahLst/>
                    <a:cxnLst/>
                    <a:rect l="l" t="t" r="r" b="b"/>
                    <a:pathLst>
                      <a:path w="4902" h="1928" extrusionOk="0">
                        <a:moveTo>
                          <a:pt x="1512" y="59"/>
                        </a:moveTo>
                        <a:cubicBezTo>
                          <a:pt x="1521" y="59"/>
                          <a:pt x="1530" y="60"/>
                          <a:pt x="1540" y="60"/>
                        </a:cubicBezTo>
                        <a:cubicBezTo>
                          <a:pt x="1837" y="69"/>
                          <a:pt x="2077" y="196"/>
                          <a:pt x="2248" y="443"/>
                        </a:cubicBezTo>
                        <a:cubicBezTo>
                          <a:pt x="2260" y="460"/>
                          <a:pt x="2269" y="476"/>
                          <a:pt x="2279" y="494"/>
                        </a:cubicBezTo>
                        <a:cubicBezTo>
                          <a:pt x="2282" y="500"/>
                          <a:pt x="2283" y="506"/>
                          <a:pt x="2286" y="520"/>
                        </a:cubicBezTo>
                        <a:cubicBezTo>
                          <a:pt x="2205" y="504"/>
                          <a:pt x="2137" y="500"/>
                          <a:pt x="2096" y="403"/>
                        </a:cubicBezTo>
                        <a:cubicBezTo>
                          <a:pt x="2030" y="249"/>
                          <a:pt x="1881" y="187"/>
                          <a:pt x="1730" y="153"/>
                        </a:cubicBezTo>
                        <a:cubicBezTo>
                          <a:pt x="1606" y="124"/>
                          <a:pt x="1477" y="122"/>
                          <a:pt x="1349" y="115"/>
                        </a:cubicBezTo>
                        <a:cubicBezTo>
                          <a:pt x="1348" y="115"/>
                          <a:pt x="1346" y="115"/>
                          <a:pt x="1345" y="115"/>
                        </a:cubicBezTo>
                        <a:cubicBezTo>
                          <a:pt x="1306" y="115"/>
                          <a:pt x="1265" y="133"/>
                          <a:pt x="1229" y="150"/>
                        </a:cubicBezTo>
                        <a:cubicBezTo>
                          <a:pt x="1162" y="182"/>
                          <a:pt x="1156" y="224"/>
                          <a:pt x="1192" y="287"/>
                        </a:cubicBezTo>
                        <a:cubicBezTo>
                          <a:pt x="1205" y="314"/>
                          <a:pt x="1208" y="354"/>
                          <a:pt x="1204" y="386"/>
                        </a:cubicBezTo>
                        <a:cubicBezTo>
                          <a:pt x="1203" y="395"/>
                          <a:pt x="1171" y="409"/>
                          <a:pt x="1152" y="409"/>
                        </a:cubicBezTo>
                        <a:cubicBezTo>
                          <a:pt x="1148" y="409"/>
                          <a:pt x="1145" y="408"/>
                          <a:pt x="1143" y="407"/>
                        </a:cubicBezTo>
                        <a:cubicBezTo>
                          <a:pt x="1114" y="386"/>
                          <a:pt x="1080" y="356"/>
                          <a:pt x="1073" y="324"/>
                        </a:cubicBezTo>
                        <a:cubicBezTo>
                          <a:pt x="1054" y="241"/>
                          <a:pt x="1115" y="136"/>
                          <a:pt x="1214" y="106"/>
                        </a:cubicBezTo>
                        <a:cubicBezTo>
                          <a:pt x="1310" y="79"/>
                          <a:pt x="1412" y="59"/>
                          <a:pt x="1512" y="59"/>
                        </a:cubicBezTo>
                        <a:close/>
                        <a:moveTo>
                          <a:pt x="517" y="342"/>
                        </a:moveTo>
                        <a:cubicBezTo>
                          <a:pt x="745" y="342"/>
                          <a:pt x="988" y="447"/>
                          <a:pt x="1156" y="630"/>
                        </a:cubicBezTo>
                        <a:cubicBezTo>
                          <a:pt x="1142" y="647"/>
                          <a:pt x="1128" y="665"/>
                          <a:pt x="1113" y="683"/>
                        </a:cubicBezTo>
                        <a:cubicBezTo>
                          <a:pt x="925" y="511"/>
                          <a:pt x="703" y="422"/>
                          <a:pt x="512" y="422"/>
                        </a:cubicBezTo>
                        <a:cubicBezTo>
                          <a:pt x="361" y="422"/>
                          <a:pt x="229" y="478"/>
                          <a:pt x="149" y="593"/>
                        </a:cubicBezTo>
                        <a:cubicBezTo>
                          <a:pt x="166" y="604"/>
                          <a:pt x="181" y="608"/>
                          <a:pt x="190" y="620"/>
                        </a:cubicBezTo>
                        <a:cubicBezTo>
                          <a:pt x="205" y="645"/>
                          <a:pt x="228" y="673"/>
                          <a:pt x="224" y="697"/>
                        </a:cubicBezTo>
                        <a:cubicBezTo>
                          <a:pt x="221" y="718"/>
                          <a:pt x="186" y="749"/>
                          <a:pt x="166" y="749"/>
                        </a:cubicBezTo>
                        <a:cubicBezTo>
                          <a:pt x="140" y="749"/>
                          <a:pt x="97" y="723"/>
                          <a:pt x="94" y="704"/>
                        </a:cubicBezTo>
                        <a:cubicBezTo>
                          <a:pt x="87" y="649"/>
                          <a:pt x="84" y="585"/>
                          <a:pt x="105" y="535"/>
                        </a:cubicBezTo>
                        <a:cubicBezTo>
                          <a:pt x="146" y="438"/>
                          <a:pt x="238" y="393"/>
                          <a:pt x="336" y="366"/>
                        </a:cubicBezTo>
                        <a:cubicBezTo>
                          <a:pt x="394" y="349"/>
                          <a:pt x="455" y="342"/>
                          <a:pt x="517" y="342"/>
                        </a:cubicBezTo>
                        <a:close/>
                        <a:moveTo>
                          <a:pt x="1845" y="623"/>
                        </a:moveTo>
                        <a:cubicBezTo>
                          <a:pt x="1867" y="623"/>
                          <a:pt x="1890" y="627"/>
                          <a:pt x="1916" y="633"/>
                        </a:cubicBezTo>
                        <a:cubicBezTo>
                          <a:pt x="1876" y="664"/>
                          <a:pt x="1834" y="687"/>
                          <a:pt x="1807" y="721"/>
                        </a:cubicBezTo>
                        <a:cubicBezTo>
                          <a:pt x="1776" y="762"/>
                          <a:pt x="1756" y="812"/>
                          <a:pt x="1738" y="863"/>
                        </a:cubicBezTo>
                        <a:cubicBezTo>
                          <a:pt x="1735" y="877"/>
                          <a:pt x="1761" y="915"/>
                          <a:pt x="1777" y="918"/>
                        </a:cubicBezTo>
                        <a:cubicBezTo>
                          <a:pt x="1826" y="928"/>
                          <a:pt x="1854" y="944"/>
                          <a:pt x="1833" y="996"/>
                        </a:cubicBezTo>
                        <a:cubicBezTo>
                          <a:pt x="1819" y="1031"/>
                          <a:pt x="1793" y="1049"/>
                          <a:pt x="1761" y="1049"/>
                        </a:cubicBezTo>
                        <a:cubicBezTo>
                          <a:pt x="1750" y="1049"/>
                          <a:pt x="1738" y="1047"/>
                          <a:pt x="1725" y="1042"/>
                        </a:cubicBezTo>
                        <a:cubicBezTo>
                          <a:pt x="1709" y="1037"/>
                          <a:pt x="1695" y="1026"/>
                          <a:pt x="1683" y="1012"/>
                        </a:cubicBezTo>
                        <a:cubicBezTo>
                          <a:pt x="1628" y="953"/>
                          <a:pt x="1622" y="830"/>
                          <a:pt x="1672" y="748"/>
                        </a:cubicBezTo>
                        <a:cubicBezTo>
                          <a:pt x="1722" y="662"/>
                          <a:pt x="1773" y="623"/>
                          <a:pt x="1845" y="623"/>
                        </a:cubicBezTo>
                        <a:close/>
                        <a:moveTo>
                          <a:pt x="1764" y="479"/>
                        </a:moveTo>
                        <a:cubicBezTo>
                          <a:pt x="1810" y="479"/>
                          <a:pt x="1854" y="482"/>
                          <a:pt x="1898" y="489"/>
                        </a:cubicBezTo>
                        <a:cubicBezTo>
                          <a:pt x="2077" y="513"/>
                          <a:pt x="2251" y="567"/>
                          <a:pt x="2423" y="620"/>
                        </a:cubicBezTo>
                        <a:cubicBezTo>
                          <a:pt x="2500" y="644"/>
                          <a:pt x="2568" y="697"/>
                          <a:pt x="2639" y="738"/>
                        </a:cubicBezTo>
                        <a:cubicBezTo>
                          <a:pt x="2635" y="747"/>
                          <a:pt x="2631" y="754"/>
                          <a:pt x="2627" y="762"/>
                        </a:cubicBezTo>
                        <a:cubicBezTo>
                          <a:pt x="2603" y="769"/>
                          <a:pt x="2578" y="774"/>
                          <a:pt x="2553" y="782"/>
                        </a:cubicBezTo>
                        <a:cubicBezTo>
                          <a:pt x="2541" y="787"/>
                          <a:pt x="2531" y="790"/>
                          <a:pt x="2521" y="790"/>
                        </a:cubicBezTo>
                        <a:cubicBezTo>
                          <a:pt x="2504" y="790"/>
                          <a:pt x="2490" y="781"/>
                          <a:pt x="2472" y="762"/>
                        </a:cubicBezTo>
                        <a:cubicBezTo>
                          <a:pt x="2386" y="669"/>
                          <a:pt x="2267" y="637"/>
                          <a:pt x="2148" y="609"/>
                        </a:cubicBezTo>
                        <a:cubicBezTo>
                          <a:pt x="2028" y="581"/>
                          <a:pt x="1907" y="564"/>
                          <a:pt x="1787" y="564"/>
                        </a:cubicBezTo>
                        <a:cubicBezTo>
                          <a:pt x="1687" y="564"/>
                          <a:pt x="1588" y="576"/>
                          <a:pt x="1488" y="603"/>
                        </a:cubicBezTo>
                        <a:cubicBezTo>
                          <a:pt x="1422" y="622"/>
                          <a:pt x="1356" y="650"/>
                          <a:pt x="1300" y="687"/>
                        </a:cubicBezTo>
                        <a:cubicBezTo>
                          <a:pt x="1208" y="749"/>
                          <a:pt x="1194" y="830"/>
                          <a:pt x="1244" y="929"/>
                        </a:cubicBezTo>
                        <a:cubicBezTo>
                          <a:pt x="1272" y="985"/>
                          <a:pt x="1264" y="1047"/>
                          <a:pt x="1223" y="1068"/>
                        </a:cubicBezTo>
                        <a:cubicBezTo>
                          <a:pt x="1214" y="1072"/>
                          <a:pt x="1204" y="1075"/>
                          <a:pt x="1195" y="1075"/>
                        </a:cubicBezTo>
                        <a:cubicBezTo>
                          <a:pt x="1160" y="1075"/>
                          <a:pt x="1124" y="1045"/>
                          <a:pt x="1105" y="996"/>
                        </a:cubicBezTo>
                        <a:cubicBezTo>
                          <a:pt x="1061" y="887"/>
                          <a:pt x="1095" y="790"/>
                          <a:pt x="1161" y="704"/>
                        </a:cubicBezTo>
                        <a:cubicBezTo>
                          <a:pt x="1241" y="596"/>
                          <a:pt x="1353" y="521"/>
                          <a:pt x="1487" y="503"/>
                        </a:cubicBezTo>
                        <a:cubicBezTo>
                          <a:pt x="1578" y="491"/>
                          <a:pt x="1672" y="479"/>
                          <a:pt x="1764" y="479"/>
                        </a:cubicBezTo>
                        <a:close/>
                        <a:moveTo>
                          <a:pt x="2789" y="288"/>
                        </a:moveTo>
                        <a:cubicBezTo>
                          <a:pt x="2819" y="288"/>
                          <a:pt x="2849" y="292"/>
                          <a:pt x="2879" y="300"/>
                        </a:cubicBezTo>
                        <a:cubicBezTo>
                          <a:pt x="3104" y="359"/>
                          <a:pt x="3270" y="498"/>
                          <a:pt x="3392" y="691"/>
                        </a:cubicBezTo>
                        <a:cubicBezTo>
                          <a:pt x="3455" y="791"/>
                          <a:pt x="3509" y="898"/>
                          <a:pt x="3569" y="1000"/>
                        </a:cubicBezTo>
                        <a:cubicBezTo>
                          <a:pt x="3709" y="1237"/>
                          <a:pt x="3860" y="1466"/>
                          <a:pt x="4066" y="1652"/>
                        </a:cubicBezTo>
                        <a:cubicBezTo>
                          <a:pt x="4070" y="1656"/>
                          <a:pt x="4074" y="1663"/>
                          <a:pt x="4080" y="1672"/>
                        </a:cubicBezTo>
                        <a:cubicBezTo>
                          <a:pt x="3869" y="1634"/>
                          <a:pt x="3755" y="1487"/>
                          <a:pt x="3654" y="1324"/>
                        </a:cubicBezTo>
                        <a:cubicBezTo>
                          <a:pt x="3514" y="1094"/>
                          <a:pt x="3369" y="867"/>
                          <a:pt x="3220" y="642"/>
                        </a:cubicBezTo>
                        <a:cubicBezTo>
                          <a:pt x="3133" y="508"/>
                          <a:pt x="3011" y="420"/>
                          <a:pt x="2847" y="398"/>
                        </a:cubicBezTo>
                        <a:cubicBezTo>
                          <a:pt x="2841" y="397"/>
                          <a:pt x="2834" y="396"/>
                          <a:pt x="2828" y="396"/>
                        </a:cubicBezTo>
                        <a:cubicBezTo>
                          <a:pt x="2791" y="396"/>
                          <a:pt x="2763" y="412"/>
                          <a:pt x="2759" y="452"/>
                        </a:cubicBezTo>
                        <a:cubicBezTo>
                          <a:pt x="2754" y="506"/>
                          <a:pt x="2730" y="532"/>
                          <a:pt x="2681" y="532"/>
                        </a:cubicBezTo>
                        <a:cubicBezTo>
                          <a:pt x="2679" y="532"/>
                          <a:pt x="2677" y="532"/>
                          <a:pt x="2675" y="532"/>
                        </a:cubicBezTo>
                        <a:cubicBezTo>
                          <a:pt x="2620" y="531"/>
                          <a:pt x="2579" y="505"/>
                          <a:pt x="2562" y="452"/>
                        </a:cubicBezTo>
                        <a:cubicBezTo>
                          <a:pt x="2546" y="401"/>
                          <a:pt x="2568" y="358"/>
                          <a:pt x="2614" y="334"/>
                        </a:cubicBezTo>
                        <a:cubicBezTo>
                          <a:pt x="2670" y="303"/>
                          <a:pt x="2729" y="288"/>
                          <a:pt x="2789" y="288"/>
                        </a:cubicBezTo>
                        <a:close/>
                        <a:moveTo>
                          <a:pt x="2688" y="800"/>
                        </a:moveTo>
                        <a:cubicBezTo>
                          <a:pt x="2807" y="800"/>
                          <a:pt x="2928" y="847"/>
                          <a:pt x="3033" y="941"/>
                        </a:cubicBezTo>
                        <a:cubicBezTo>
                          <a:pt x="3108" y="1007"/>
                          <a:pt x="3175" y="1081"/>
                          <a:pt x="3243" y="1152"/>
                        </a:cubicBezTo>
                        <a:cubicBezTo>
                          <a:pt x="3444" y="1361"/>
                          <a:pt x="3671" y="1535"/>
                          <a:pt x="3932" y="1661"/>
                        </a:cubicBezTo>
                        <a:cubicBezTo>
                          <a:pt x="4105" y="1744"/>
                          <a:pt x="4288" y="1782"/>
                          <a:pt x="4479" y="1782"/>
                        </a:cubicBezTo>
                        <a:cubicBezTo>
                          <a:pt x="4482" y="1782"/>
                          <a:pt x="4484" y="1782"/>
                          <a:pt x="4487" y="1782"/>
                        </a:cubicBezTo>
                        <a:cubicBezTo>
                          <a:pt x="4592" y="1782"/>
                          <a:pt x="4700" y="1783"/>
                          <a:pt x="4805" y="1790"/>
                        </a:cubicBezTo>
                        <a:cubicBezTo>
                          <a:pt x="4826" y="1791"/>
                          <a:pt x="4845" y="1819"/>
                          <a:pt x="4866" y="1837"/>
                        </a:cubicBezTo>
                        <a:cubicBezTo>
                          <a:pt x="4844" y="1853"/>
                          <a:pt x="4822" y="1883"/>
                          <a:pt x="4799" y="1885"/>
                        </a:cubicBezTo>
                        <a:cubicBezTo>
                          <a:pt x="4764" y="1889"/>
                          <a:pt x="4730" y="1889"/>
                          <a:pt x="4694" y="1889"/>
                        </a:cubicBezTo>
                        <a:cubicBezTo>
                          <a:pt x="4653" y="1889"/>
                          <a:pt x="4610" y="1888"/>
                          <a:pt x="4565" y="1888"/>
                        </a:cubicBezTo>
                        <a:cubicBezTo>
                          <a:pt x="4535" y="1890"/>
                          <a:pt x="4506" y="1891"/>
                          <a:pt x="4476" y="1891"/>
                        </a:cubicBezTo>
                        <a:cubicBezTo>
                          <a:pt x="4103" y="1891"/>
                          <a:pt x="3771" y="1737"/>
                          <a:pt x="3466" y="1512"/>
                        </a:cubicBezTo>
                        <a:cubicBezTo>
                          <a:pt x="3278" y="1373"/>
                          <a:pt x="3108" y="1209"/>
                          <a:pt x="2932" y="1053"/>
                        </a:cubicBezTo>
                        <a:cubicBezTo>
                          <a:pt x="2832" y="964"/>
                          <a:pt x="2726" y="900"/>
                          <a:pt x="2599" y="900"/>
                        </a:cubicBezTo>
                        <a:cubicBezTo>
                          <a:pt x="2569" y="900"/>
                          <a:pt x="2539" y="904"/>
                          <a:pt x="2507" y="911"/>
                        </a:cubicBezTo>
                        <a:cubicBezTo>
                          <a:pt x="2486" y="916"/>
                          <a:pt x="2459" y="921"/>
                          <a:pt x="2447" y="935"/>
                        </a:cubicBezTo>
                        <a:cubicBezTo>
                          <a:pt x="2419" y="966"/>
                          <a:pt x="2381" y="1006"/>
                          <a:pt x="2383" y="1040"/>
                        </a:cubicBezTo>
                        <a:cubicBezTo>
                          <a:pt x="2386" y="1071"/>
                          <a:pt x="2433" y="1107"/>
                          <a:pt x="2469" y="1123"/>
                        </a:cubicBezTo>
                        <a:cubicBezTo>
                          <a:pt x="2529" y="1149"/>
                          <a:pt x="2555" y="1192"/>
                          <a:pt x="2526" y="1248"/>
                        </a:cubicBezTo>
                        <a:cubicBezTo>
                          <a:pt x="2510" y="1278"/>
                          <a:pt x="2485" y="1294"/>
                          <a:pt x="2457" y="1294"/>
                        </a:cubicBezTo>
                        <a:cubicBezTo>
                          <a:pt x="2432" y="1294"/>
                          <a:pt x="2404" y="1281"/>
                          <a:pt x="2380" y="1254"/>
                        </a:cubicBezTo>
                        <a:cubicBezTo>
                          <a:pt x="2288" y="1156"/>
                          <a:pt x="2305" y="970"/>
                          <a:pt x="2414" y="891"/>
                        </a:cubicBezTo>
                        <a:cubicBezTo>
                          <a:pt x="2498" y="830"/>
                          <a:pt x="2592" y="800"/>
                          <a:pt x="2688" y="800"/>
                        </a:cubicBezTo>
                        <a:close/>
                        <a:moveTo>
                          <a:pt x="1457" y="0"/>
                        </a:moveTo>
                        <a:cubicBezTo>
                          <a:pt x="1352" y="0"/>
                          <a:pt x="1250" y="18"/>
                          <a:pt x="1155" y="77"/>
                        </a:cubicBezTo>
                        <a:cubicBezTo>
                          <a:pt x="1064" y="134"/>
                          <a:pt x="1017" y="220"/>
                          <a:pt x="1022" y="327"/>
                        </a:cubicBezTo>
                        <a:cubicBezTo>
                          <a:pt x="1026" y="397"/>
                          <a:pt x="1069" y="439"/>
                          <a:pt x="1137" y="454"/>
                        </a:cubicBezTo>
                        <a:cubicBezTo>
                          <a:pt x="1147" y="457"/>
                          <a:pt x="1157" y="458"/>
                          <a:pt x="1166" y="458"/>
                        </a:cubicBezTo>
                        <a:cubicBezTo>
                          <a:pt x="1204" y="458"/>
                          <a:pt x="1236" y="440"/>
                          <a:pt x="1256" y="402"/>
                        </a:cubicBezTo>
                        <a:cubicBezTo>
                          <a:pt x="1287" y="341"/>
                          <a:pt x="1275" y="287"/>
                          <a:pt x="1219" y="244"/>
                        </a:cubicBezTo>
                        <a:cubicBezTo>
                          <a:pt x="1215" y="242"/>
                          <a:pt x="1215" y="237"/>
                          <a:pt x="1209" y="218"/>
                        </a:cubicBezTo>
                        <a:cubicBezTo>
                          <a:pt x="1282" y="170"/>
                          <a:pt x="1358" y="155"/>
                          <a:pt x="1434" y="155"/>
                        </a:cubicBezTo>
                        <a:cubicBezTo>
                          <a:pt x="1513" y="155"/>
                          <a:pt x="1592" y="171"/>
                          <a:pt x="1668" y="186"/>
                        </a:cubicBezTo>
                        <a:cubicBezTo>
                          <a:pt x="1835" y="222"/>
                          <a:pt x="1998" y="281"/>
                          <a:pt x="2074" y="448"/>
                        </a:cubicBezTo>
                        <a:cubicBezTo>
                          <a:pt x="1941" y="444"/>
                          <a:pt x="1811" y="433"/>
                          <a:pt x="1681" y="433"/>
                        </a:cubicBezTo>
                        <a:cubicBezTo>
                          <a:pt x="1658" y="433"/>
                          <a:pt x="1636" y="433"/>
                          <a:pt x="1613" y="434"/>
                        </a:cubicBezTo>
                        <a:cubicBezTo>
                          <a:pt x="1456" y="438"/>
                          <a:pt x="1311" y="498"/>
                          <a:pt x="1185" y="597"/>
                        </a:cubicBezTo>
                        <a:cubicBezTo>
                          <a:pt x="1165" y="577"/>
                          <a:pt x="1149" y="566"/>
                          <a:pt x="1136" y="552"/>
                        </a:cubicBezTo>
                        <a:cubicBezTo>
                          <a:pt x="972" y="393"/>
                          <a:pt x="772" y="310"/>
                          <a:pt x="548" y="297"/>
                        </a:cubicBezTo>
                        <a:cubicBezTo>
                          <a:pt x="528" y="296"/>
                          <a:pt x="509" y="296"/>
                          <a:pt x="489" y="296"/>
                        </a:cubicBezTo>
                        <a:cubicBezTo>
                          <a:pt x="320" y="296"/>
                          <a:pt x="164" y="344"/>
                          <a:pt x="62" y="504"/>
                        </a:cubicBezTo>
                        <a:cubicBezTo>
                          <a:pt x="16" y="572"/>
                          <a:pt x="1" y="651"/>
                          <a:pt x="43" y="722"/>
                        </a:cubicBezTo>
                        <a:cubicBezTo>
                          <a:pt x="65" y="758"/>
                          <a:pt x="116" y="795"/>
                          <a:pt x="157" y="798"/>
                        </a:cubicBezTo>
                        <a:cubicBezTo>
                          <a:pt x="158" y="799"/>
                          <a:pt x="159" y="799"/>
                          <a:pt x="160" y="799"/>
                        </a:cubicBezTo>
                        <a:cubicBezTo>
                          <a:pt x="195" y="799"/>
                          <a:pt x="249" y="763"/>
                          <a:pt x="264" y="731"/>
                        </a:cubicBezTo>
                        <a:cubicBezTo>
                          <a:pt x="280" y="693"/>
                          <a:pt x="260" y="640"/>
                          <a:pt x="254" y="594"/>
                        </a:cubicBezTo>
                        <a:cubicBezTo>
                          <a:pt x="252" y="583"/>
                          <a:pt x="238" y="572"/>
                          <a:pt x="226" y="556"/>
                        </a:cubicBezTo>
                        <a:cubicBezTo>
                          <a:pt x="263" y="536"/>
                          <a:pt x="291" y="518"/>
                          <a:pt x="324" y="506"/>
                        </a:cubicBezTo>
                        <a:cubicBezTo>
                          <a:pt x="403" y="479"/>
                          <a:pt x="480" y="466"/>
                          <a:pt x="554" y="466"/>
                        </a:cubicBezTo>
                        <a:cubicBezTo>
                          <a:pt x="708" y="466"/>
                          <a:pt x="852" y="522"/>
                          <a:pt x="986" y="629"/>
                        </a:cubicBezTo>
                        <a:cubicBezTo>
                          <a:pt x="1052" y="681"/>
                          <a:pt x="1089" y="731"/>
                          <a:pt x="1049" y="824"/>
                        </a:cubicBezTo>
                        <a:cubicBezTo>
                          <a:pt x="1013" y="907"/>
                          <a:pt x="1034" y="996"/>
                          <a:pt x="1093" y="1068"/>
                        </a:cubicBezTo>
                        <a:cubicBezTo>
                          <a:pt x="1119" y="1099"/>
                          <a:pt x="1151" y="1120"/>
                          <a:pt x="1188" y="1120"/>
                        </a:cubicBezTo>
                        <a:cubicBezTo>
                          <a:pt x="1202" y="1120"/>
                          <a:pt x="1216" y="1117"/>
                          <a:pt x="1231" y="1111"/>
                        </a:cubicBezTo>
                        <a:cubicBezTo>
                          <a:pt x="1291" y="1089"/>
                          <a:pt x="1311" y="1039"/>
                          <a:pt x="1307" y="980"/>
                        </a:cubicBezTo>
                        <a:cubicBezTo>
                          <a:pt x="1306" y="951"/>
                          <a:pt x="1300" y="919"/>
                          <a:pt x="1283" y="897"/>
                        </a:cubicBezTo>
                        <a:cubicBezTo>
                          <a:pt x="1235" y="830"/>
                          <a:pt x="1261" y="776"/>
                          <a:pt x="1311" y="733"/>
                        </a:cubicBezTo>
                        <a:cubicBezTo>
                          <a:pt x="1417" y="644"/>
                          <a:pt x="1549" y="630"/>
                          <a:pt x="1695" y="615"/>
                        </a:cubicBezTo>
                        <a:lnTo>
                          <a:pt x="1695" y="615"/>
                        </a:lnTo>
                        <a:cubicBezTo>
                          <a:pt x="1666" y="652"/>
                          <a:pt x="1648" y="676"/>
                          <a:pt x="1633" y="700"/>
                        </a:cubicBezTo>
                        <a:cubicBezTo>
                          <a:pt x="1571" y="800"/>
                          <a:pt x="1561" y="905"/>
                          <a:pt x="1618" y="1010"/>
                        </a:cubicBezTo>
                        <a:cubicBezTo>
                          <a:pt x="1647" y="1061"/>
                          <a:pt x="1689" y="1094"/>
                          <a:pt x="1745" y="1094"/>
                        </a:cubicBezTo>
                        <a:cubicBezTo>
                          <a:pt x="1756" y="1094"/>
                          <a:pt x="1767" y="1093"/>
                          <a:pt x="1778" y="1091"/>
                        </a:cubicBezTo>
                        <a:cubicBezTo>
                          <a:pt x="1841" y="1077"/>
                          <a:pt x="1876" y="1034"/>
                          <a:pt x="1886" y="972"/>
                        </a:cubicBezTo>
                        <a:cubicBezTo>
                          <a:pt x="1897" y="895"/>
                          <a:pt x="1840" y="872"/>
                          <a:pt x="1782" y="857"/>
                        </a:cubicBezTo>
                        <a:cubicBezTo>
                          <a:pt x="1799" y="747"/>
                          <a:pt x="1917" y="641"/>
                          <a:pt x="2028" y="641"/>
                        </a:cubicBezTo>
                        <a:cubicBezTo>
                          <a:pt x="2037" y="641"/>
                          <a:pt x="2047" y="642"/>
                          <a:pt x="2056" y="644"/>
                        </a:cubicBezTo>
                        <a:cubicBezTo>
                          <a:pt x="2156" y="661"/>
                          <a:pt x="2257" y="697"/>
                          <a:pt x="2353" y="732"/>
                        </a:cubicBezTo>
                        <a:cubicBezTo>
                          <a:pt x="2389" y="745"/>
                          <a:pt x="2419" y="779"/>
                          <a:pt x="2459" y="807"/>
                        </a:cubicBezTo>
                        <a:cubicBezTo>
                          <a:pt x="2430" y="826"/>
                          <a:pt x="2414" y="840"/>
                          <a:pt x="2396" y="852"/>
                        </a:cubicBezTo>
                        <a:cubicBezTo>
                          <a:pt x="2260" y="948"/>
                          <a:pt x="2228" y="1148"/>
                          <a:pt x="2337" y="1271"/>
                        </a:cubicBezTo>
                        <a:cubicBezTo>
                          <a:pt x="2366" y="1302"/>
                          <a:pt x="2423" y="1330"/>
                          <a:pt x="2467" y="1330"/>
                        </a:cubicBezTo>
                        <a:cubicBezTo>
                          <a:pt x="2473" y="1330"/>
                          <a:pt x="2478" y="1330"/>
                          <a:pt x="2484" y="1328"/>
                        </a:cubicBezTo>
                        <a:cubicBezTo>
                          <a:pt x="2523" y="1321"/>
                          <a:pt x="2564" y="1260"/>
                          <a:pt x="2582" y="1215"/>
                        </a:cubicBezTo>
                        <a:cubicBezTo>
                          <a:pt x="2606" y="1150"/>
                          <a:pt x="2552" y="1089"/>
                          <a:pt x="2468" y="1060"/>
                        </a:cubicBezTo>
                        <a:cubicBezTo>
                          <a:pt x="2451" y="1055"/>
                          <a:pt x="2427" y="1042"/>
                          <a:pt x="2425" y="1031"/>
                        </a:cubicBezTo>
                        <a:cubicBezTo>
                          <a:pt x="2424" y="1015"/>
                          <a:pt x="2437" y="992"/>
                          <a:pt x="2451" y="981"/>
                        </a:cubicBezTo>
                        <a:cubicBezTo>
                          <a:pt x="2470" y="967"/>
                          <a:pt x="2495" y="959"/>
                          <a:pt x="2518" y="953"/>
                        </a:cubicBezTo>
                        <a:cubicBezTo>
                          <a:pt x="2546" y="947"/>
                          <a:pt x="2572" y="944"/>
                          <a:pt x="2598" y="944"/>
                        </a:cubicBezTo>
                        <a:cubicBezTo>
                          <a:pt x="2710" y="944"/>
                          <a:pt x="2804" y="999"/>
                          <a:pt x="2890" y="1077"/>
                        </a:cubicBezTo>
                        <a:cubicBezTo>
                          <a:pt x="2996" y="1173"/>
                          <a:pt x="3098" y="1276"/>
                          <a:pt x="3208" y="1369"/>
                        </a:cubicBezTo>
                        <a:cubicBezTo>
                          <a:pt x="3462" y="1586"/>
                          <a:pt x="3739" y="1765"/>
                          <a:pt x="4061" y="1866"/>
                        </a:cubicBezTo>
                        <a:cubicBezTo>
                          <a:pt x="4228" y="1919"/>
                          <a:pt x="4398" y="1928"/>
                          <a:pt x="4568" y="1928"/>
                        </a:cubicBezTo>
                        <a:cubicBezTo>
                          <a:pt x="4639" y="1928"/>
                          <a:pt x="4711" y="1926"/>
                          <a:pt x="4783" y="1925"/>
                        </a:cubicBezTo>
                        <a:cubicBezTo>
                          <a:pt x="4846" y="1925"/>
                          <a:pt x="4902" y="1882"/>
                          <a:pt x="4901" y="1830"/>
                        </a:cubicBezTo>
                        <a:cubicBezTo>
                          <a:pt x="4898" y="1759"/>
                          <a:pt x="4844" y="1750"/>
                          <a:pt x="4789" y="1749"/>
                        </a:cubicBezTo>
                        <a:cubicBezTo>
                          <a:pt x="4709" y="1747"/>
                          <a:pt x="4628" y="1743"/>
                          <a:pt x="4547" y="1743"/>
                        </a:cubicBezTo>
                        <a:cubicBezTo>
                          <a:pt x="4516" y="1743"/>
                          <a:pt x="4485" y="1743"/>
                          <a:pt x="4455" y="1745"/>
                        </a:cubicBezTo>
                        <a:cubicBezTo>
                          <a:pt x="4443" y="1745"/>
                          <a:pt x="4432" y="1746"/>
                          <a:pt x="4420" y="1746"/>
                        </a:cubicBezTo>
                        <a:cubicBezTo>
                          <a:pt x="4263" y="1746"/>
                          <a:pt x="4129" y="1685"/>
                          <a:pt x="4029" y="1563"/>
                        </a:cubicBezTo>
                        <a:cubicBezTo>
                          <a:pt x="3894" y="1396"/>
                          <a:pt x="3765" y="1223"/>
                          <a:pt x="3644" y="1044"/>
                        </a:cubicBezTo>
                        <a:cubicBezTo>
                          <a:pt x="3557" y="913"/>
                          <a:pt x="3496" y="763"/>
                          <a:pt x="3407" y="633"/>
                        </a:cubicBezTo>
                        <a:cubicBezTo>
                          <a:pt x="3264" y="421"/>
                          <a:pt x="3074" y="263"/>
                          <a:pt x="2808" y="238"/>
                        </a:cubicBezTo>
                        <a:cubicBezTo>
                          <a:pt x="2800" y="237"/>
                          <a:pt x="2792" y="236"/>
                          <a:pt x="2784" y="236"/>
                        </a:cubicBezTo>
                        <a:cubicBezTo>
                          <a:pt x="2714" y="236"/>
                          <a:pt x="2640" y="263"/>
                          <a:pt x="2576" y="290"/>
                        </a:cubicBezTo>
                        <a:cubicBezTo>
                          <a:pt x="2516" y="316"/>
                          <a:pt x="2491" y="380"/>
                          <a:pt x="2506" y="448"/>
                        </a:cubicBezTo>
                        <a:cubicBezTo>
                          <a:pt x="2521" y="516"/>
                          <a:pt x="2563" y="562"/>
                          <a:pt x="2634" y="578"/>
                        </a:cubicBezTo>
                        <a:cubicBezTo>
                          <a:pt x="2651" y="583"/>
                          <a:pt x="2666" y="585"/>
                          <a:pt x="2680" y="585"/>
                        </a:cubicBezTo>
                        <a:cubicBezTo>
                          <a:pt x="2742" y="585"/>
                          <a:pt x="2783" y="543"/>
                          <a:pt x="2825" y="444"/>
                        </a:cubicBezTo>
                        <a:cubicBezTo>
                          <a:pt x="2940" y="462"/>
                          <a:pt x="3044" y="504"/>
                          <a:pt x="3121" y="595"/>
                        </a:cubicBezTo>
                        <a:cubicBezTo>
                          <a:pt x="3345" y="858"/>
                          <a:pt x="3513" y="1159"/>
                          <a:pt x="3678" y="1461"/>
                        </a:cubicBezTo>
                        <a:cubicBezTo>
                          <a:pt x="3651" y="1449"/>
                          <a:pt x="3625" y="1436"/>
                          <a:pt x="3605" y="1417"/>
                        </a:cubicBezTo>
                        <a:cubicBezTo>
                          <a:pt x="3435" y="1262"/>
                          <a:pt x="3265" y="1107"/>
                          <a:pt x="3098" y="948"/>
                        </a:cubicBezTo>
                        <a:cubicBezTo>
                          <a:pt x="2996" y="852"/>
                          <a:pt x="2882" y="784"/>
                          <a:pt x="2742" y="762"/>
                        </a:cubicBezTo>
                        <a:cubicBezTo>
                          <a:pt x="2721" y="759"/>
                          <a:pt x="2697" y="751"/>
                          <a:pt x="2684" y="736"/>
                        </a:cubicBezTo>
                        <a:cubicBezTo>
                          <a:pt x="2603" y="647"/>
                          <a:pt x="2499" y="595"/>
                          <a:pt x="2390" y="554"/>
                        </a:cubicBezTo>
                        <a:cubicBezTo>
                          <a:pt x="2370" y="546"/>
                          <a:pt x="2349" y="527"/>
                          <a:pt x="2338" y="507"/>
                        </a:cubicBezTo>
                        <a:cubicBezTo>
                          <a:pt x="2184" y="216"/>
                          <a:pt x="1942" y="52"/>
                          <a:pt x="1616" y="11"/>
                        </a:cubicBezTo>
                        <a:cubicBezTo>
                          <a:pt x="1563" y="5"/>
                          <a:pt x="1510"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5" name="Google Shape;11485;p59"/>
                  <p:cNvSpPr/>
                  <p:nvPr/>
                </p:nvSpPr>
                <p:spPr>
                  <a:xfrm>
                    <a:off x="2190852" y="4981093"/>
                    <a:ext cx="418972" cy="84264"/>
                  </a:xfrm>
                  <a:custGeom>
                    <a:avLst/>
                    <a:gdLst/>
                    <a:ahLst/>
                    <a:cxnLst/>
                    <a:rect l="l" t="t" r="r" b="b"/>
                    <a:pathLst>
                      <a:path w="4460" h="897" extrusionOk="0">
                        <a:moveTo>
                          <a:pt x="1996" y="104"/>
                        </a:moveTo>
                        <a:cubicBezTo>
                          <a:pt x="2020" y="104"/>
                          <a:pt x="2055" y="118"/>
                          <a:pt x="2068" y="136"/>
                        </a:cubicBezTo>
                        <a:cubicBezTo>
                          <a:pt x="2092" y="171"/>
                          <a:pt x="2075" y="205"/>
                          <a:pt x="2033" y="225"/>
                        </a:cubicBezTo>
                        <a:cubicBezTo>
                          <a:pt x="2013" y="234"/>
                          <a:pt x="1997" y="250"/>
                          <a:pt x="1978" y="261"/>
                        </a:cubicBezTo>
                        <a:cubicBezTo>
                          <a:pt x="1993" y="282"/>
                          <a:pt x="2006" y="314"/>
                          <a:pt x="2026" y="322"/>
                        </a:cubicBezTo>
                        <a:cubicBezTo>
                          <a:pt x="2095" y="348"/>
                          <a:pt x="2166" y="364"/>
                          <a:pt x="2238" y="385"/>
                        </a:cubicBezTo>
                        <a:cubicBezTo>
                          <a:pt x="2196" y="421"/>
                          <a:pt x="2147" y="437"/>
                          <a:pt x="2099" y="437"/>
                        </a:cubicBezTo>
                        <a:cubicBezTo>
                          <a:pt x="2008" y="437"/>
                          <a:pt x="1920" y="376"/>
                          <a:pt x="1894" y="271"/>
                        </a:cubicBezTo>
                        <a:cubicBezTo>
                          <a:pt x="1878" y="204"/>
                          <a:pt x="1918" y="123"/>
                          <a:pt x="1985" y="105"/>
                        </a:cubicBezTo>
                        <a:cubicBezTo>
                          <a:pt x="1988" y="104"/>
                          <a:pt x="1992" y="104"/>
                          <a:pt x="1996" y="104"/>
                        </a:cubicBezTo>
                        <a:close/>
                        <a:moveTo>
                          <a:pt x="1251" y="151"/>
                        </a:moveTo>
                        <a:cubicBezTo>
                          <a:pt x="1277" y="151"/>
                          <a:pt x="1302" y="166"/>
                          <a:pt x="1318" y="195"/>
                        </a:cubicBezTo>
                        <a:cubicBezTo>
                          <a:pt x="1333" y="223"/>
                          <a:pt x="1332" y="271"/>
                          <a:pt x="1317" y="300"/>
                        </a:cubicBezTo>
                        <a:cubicBezTo>
                          <a:pt x="1309" y="317"/>
                          <a:pt x="1296" y="324"/>
                          <a:pt x="1282" y="324"/>
                        </a:cubicBezTo>
                        <a:cubicBezTo>
                          <a:pt x="1266" y="324"/>
                          <a:pt x="1247" y="314"/>
                          <a:pt x="1230" y="298"/>
                        </a:cubicBezTo>
                        <a:cubicBezTo>
                          <a:pt x="1217" y="286"/>
                          <a:pt x="1206" y="281"/>
                          <a:pt x="1196" y="281"/>
                        </a:cubicBezTo>
                        <a:cubicBezTo>
                          <a:pt x="1178" y="281"/>
                          <a:pt x="1164" y="300"/>
                          <a:pt x="1153" y="324"/>
                        </a:cubicBezTo>
                        <a:cubicBezTo>
                          <a:pt x="1105" y="430"/>
                          <a:pt x="1131" y="562"/>
                          <a:pt x="1219" y="652"/>
                        </a:cubicBezTo>
                        <a:cubicBezTo>
                          <a:pt x="1234" y="668"/>
                          <a:pt x="1250" y="682"/>
                          <a:pt x="1273" y="704"/>
                        </a:cubicBezTo>
                        <a:cubicBezTo>
                          <a:pt x="1240" y="710"/>
                          <a:pt x="1213" y="714"/>
                          <a:pt x="1192" y="714"/>
                        </a:cubicBezTo>
                        <a:cubicBezTo>
                          <a:pt x="1136" y="714"/>
                          <a:pt x="1114" y="690"/>
                          <a:pt x="1097" y="627"/>
                        </a:cubicBezTo>
                        <a:cubicBezTo>
                          <a:pt x="1057" y="474"/>
                          <a:pt x="1077" y="327"/>
                          <a:pt x="1172" y="198"/>
                        </a:cubicBezTo>
                        <a:cubicBezTo>
                          <a:pt x="1195" y="167"/>
                          <a:pt x="1224" y="151"/>
                          <a:pt x="1251" y="151"/>
                        </a:cubicBezTo>
                        <a:close/>
                        <a:moveTo>
                          <a:pt x="192" y="183"/>
                        </a:moveTo>
                        <a:cubicBezTo>
                          <a:pt x="195" y="183"/>
                          <a:pt x="198" y="183"/>
                          <a:pt x="201" y="183"/>
                        </a:cubicBezTo>
                        <a:cubicBezTo>
                          <a:pt x="227" y="185"/>
                          <a:pt x="263" y="213"/>
                          <a:pt x="274" y="237"/>
                        </a:cubicBezTo>
                        <a:cubicBezTo>
                          <a:pt x="281" y="255"/>
                          <a:pt x="256" y="297"/>
                          <a:pt x="235" y="309"/>
                        </a:cubicBezTo>
                        <a:cubicBezTo>
                          <a:pt x="154" y="358"/>
                          <a:pt x="138" y="394"/>
                          <a:pt x="201" y="462"/>
                        </a:cubicBezTo>
                        <a:cubicBezTo>
                          <a:pt x="304" y="575"/>
                          <a:pt x="422" y="657"/>
                          <a:pt x="575" y="657"/>
                        </a:cubicBezTo>
                        <a:cubicBezTo>
                          <a:pt x="597" y="657"/>
                          <a:pt x="620" y="655"/>
                          <a:pt x="644" y="651"/>
                        </a:cubicBezTo>
                        <a:cubicBezTo>
                          <a:pt x="646" y="651"/>
                          <a:pt x="648" y="651"/>
                          <a:pt x="650" y="651"/>
                        </a:cubicBezTo>
                        <a:cubicBezTo>
                          <a:pt x="673" y="651"/>
                          <a:pt x="697" y="671"/>
                          <a:pt x="720" y="680"/>
                        </a:cubicBezTo>
                        <a:cubicBezTo>
                          <a:pt x="661" y="707"/>
                          <a:pt x="600" y="720"/>
                          <a:pt x="539" y="720"/>
                        </a:cubicBezTo>
                        <a:cubicBezTo>
                          <a:pt x="316" y="720"/>
                          <a:pt x="100" y="555"/>
                          <a:pt x="75" y="344"/>
                        </a:cubicBezTo>
                        <a:cubicBezTo>
                          <a:pt x="64" y="250"/>
                          <a:pt x="110" y="183"/>
                          <a:pt x="192" y="183"/>
                        </a:cubicBezTo>
                        <a:close/>
                        <a:moveTo>
                          <a:pt x="3772" y="56"/>
                        </a:moveTo>
                        <a:cubicBezTo>
                          <a:pt x="3854" y="56"/>
                          <a:pt x="3936" y="58"/>
                          <a:pt x="4018" y="63"/>
                        </a:cubicBezTo>
                        <a:cubicBezTo>
                          <a:pt x="4122" y="68"/>
                          <a:pt x="4228" y="94"/>
                          <a:pt x="4331" y="116"/>
                        </a:cubicBezTo>
                        <a:cubicBezTo>
                          <a:pt x="4355" y="122"/>
                          <a:pt x="4373" y="157"/>
                          <a:pt x="4395" y="177"/>
                        </a:cubicBezTo>
                        <a:cubicBezTo>
                          <a:pt x="4372" y="200"/>
                          <a:pt x="4353" y="236"/>
                          <a:pt x="4326" y="244"/>
                        </a:cubicBezTo>
                        <a:cubicBezTo>
                          <a:pt x="4271" y="260"/>
                          <a:pt x="4213" y="259"/>
                          <a:pt x="4170" y="264"/>
                        </a:cubicBezTo>
                        <a:cubicBezTo>
                          <a:pt x="4069" y="253"/>
                          <a:pt x="3980" y="241"/>
                          <a:pt x="3892" y="235"/>
                        </a:cubicBezTo>
                        <a:cubicBezTo>
                          <a:pt x="3785" y="227"/>
                          <a:pt x="3679" y="223"/>
                          <a:pt x="3573" y="223"/>
                        </a:cubicBezTo>
                        <a:cubicBezTo>
                          <a:pt x="3225" y="223"/>
                          <a:pt x="2884" y="271"/>
                          <a:pt x="2556" y="409"/>
                        </a:cubicBezTo>
                        <a:cubicBezTo>
                          <a:pt x="2411" y="471"/>
                          <a:pt x="2282" y="574"/>
                          <a:pt x="2147" y="662"/>
                        </a:cubicBezTo>
                        <a:cubicBezTo>
                          <a:pt x="2029" y="739"/>
                          <a:pt x="1908" y="809"/>
                          <a:pt x="1765" y="809"/>
                        </a:cubicBezTo>
                        <a:cubicBezTo>
                          <a:pt x="1760" y="809"/>
                          <a:pt x="1755" y="809"/>
                          <a:pt x="1750" y="808"/>
                        </a:cubicBezTo>
                        <a:cubicBezTo>
                          <a:pt x="1669" y="804"/>
                          <a:pt x="1589" y="788"/>
                          <a:pt x="1513" y="760"/>
                        </a:cubicBezTo>
                        <a:cubicBezTo>
                          <a:pt x="1470" y="742"/>
                          <a:pt x="1430" y="698"/>
                          <a:pt x="1405" y="655"/>
                        </a:cubicBezTo>
                        <a:cubicBezTo>
                          <a:pt x="1369" y="595"/>
                          <a:pt x="1384" y="523"/>
                          <a:pt x="1441" y="491"/>
                        </a:cubicBezTo>
                        <a:cubicBezTo>
                          <a:pt x="1466" y="477"/>
                          <a:pt x="1498" y="471"/>
                          <a:pt x="1531" y="471"/>
                        </a:cubicBezTo>
                        <a:cubicBezTo>
                          <a:pt x="1555" y="471"/>
                          <a:pt x="1580" y="474"/>
                          <a:pt x="1600" y="481"/>
                        </a:cubicBezTo>
                        <a:cubicBezTo>
                          <a:pt x="1668" y="503"/>
                          <a:pt x="1666" y="575"/>
                          <a:pt x="1604" y="616"/>
                        </a:cubicBezTo>
                        <a:cubicBezTo>
                          <a:pt x="1548" y="653"/>
                          <a:pt x="1547" y="688"/>
                          <a:pt x="1606" y="716"/>
                        </a:cubicBezTo>
                        <a:cubicBezTo>
                          <a:pt x="1630" y="728"/>
                          <a:pt x="1660" y="738"/>
                          <a:pt x="1688" y="738"/>
                        </a:cubicBezTo>
                        <a:cubicBezTo>
                          <a:pt x="1696" y="738"/>
                          <a:pt x="1705" y="737"/>
                          <a:pt x="1712" y="735"/>
                        </a:cubicBezTo>
                        <a:cubicBezTo>
                          <a:pt x="1785" y="715"/>
                          <a:pt x="1857" y="689"/>
                          <a:pt x="1923" y="652"/>
                        </a:cubicBezTo>
                        <a:cubicBezTo>
                          <a:pt x="2005" y="607"/>
                          <a:pt x="2079" y="548"/>
                          <a:pt x="2158" y="496"/>
                        </a:cubicBezTo>
                        <a:cubicBezTo>
                          <a:pt x="2654" y="168"/>
                          <a:pt x="3200" y="56"/>
                          <a:pt x="3772" y="56"/>
                        </a:cubicBezTo>
                        <a:close/>
                        <a:moveTo>
                          <a:pt x="802" y="220"/>
                        </a:moveTo>
                        <a:cubicBezTo>
                          <a:pt x="832" y="220"/>
                          <a:pt x="868" y="245"/>
                          <a:pt x="891" y="268"/>
                        </a:cubicBezTo>
                        <a:cubicBezTo>
                          <a:pt x="904" y="283"/>
                          <a:pt x="907" y="332"/>
                          <a:pt x="895" y="342"/>
                        </a:cubicBezTo>
                        <a:cubicBezTo>
                          <a:pt x="872" y="359"/>
                          <a:pt x="835" y="360"/>
                          <a:pt x="805" y="368"/>
                        </a:cubicBezTo>
                        <a:cubicBezTo>
                          <a:pt x="802" y="369"/>
                          <a:pt x="799" y="369"/>
                          <a:pt x="796" y="369"/>
                        </a:cubicBezTo>
                        <a:cubicBezTo>
                          <a:pt x="791" y="369"/>
                          <a:pt x="784" y="368"/>
                          <a:pt x="778" y="368"/>
                        </a:cubicBezTo>
                        <a:cubicBezTo>
                          <a:pt x="763" y="546"/>
                          <a:pt x="845" y="685"/>
                          <a:pt x="1010" y="727"/>
                        </a:cubicBezTo>
                        <a:cubicBezTo>
                          <a:pt x="1078" y="744"/>
                          <a:pt x="1152" y="753"/>
                          <a:pt x="1224" y="753"/>
                        </a:cubicBezTo>
                        <a:cubicBezTo>
                          <a:pt x="1258" y="753"/>
                          <a:pt x="1291" y="751"/>
                          <a:pt x="1324" y="747"/>
                        </a:cubicBezTo>
                        <a:cubicBezTo>
                          <a:pt x="1335" y="746"/>
                          <a:pt x="1345" y="746"/>
                          <a:pt x="1354" y="746"/>
                        </a:cubicBezTo>
                        <a:cubicBezTo>
                          <a:pt x="1400" y="746"/>
                          <a:pt x="1429" y="760"/>
                          <a:pt x="1456" y="800"/>
                        </a:cubicBezTo>
                        <a:cubicBezTo>
                          <a:pt x="1391" y="831"/>
                          <a:pt x="1312" y="846"/>
                          <a:pt x="1231" y="846"/>
                        </a:cubicBezTo>
                        <a:cubicBezTo>
                          <a:pt x="1048" y="846"/>
                          <a:pt x="852" y="773"/>
                          <a:pt x="752" y="649"/>
                        </a:cubicBezTo>
                        <a:cubicBezTo>
                          <a:pt x="680" y="559"/>
                          <a:pt x="659" y="453"/>
                          <a:pt x="680" y="340"/>
                        </a:cubicBezTo>
                        <a:cubicBezTo>
                          <a:pt x="691" y="276"/>
                          <a:pt x="731" y="224"/>
                          <a:pt x="800" y="220"/>
                        </a:cubicBezTo>
                        <a:cubicBezTo>
                          <a:pt x="801" y="220"/>
                          <a:pt x="802" y="220"/>
                          <a:pt x="802" y="220"/>
                        </a:cubicBezTo>
                        <a:close/>
                        <a:moveTo>
                          <a:pt x="3784" y="0"/>
                        </a:moveTo>
                        <a:cubicBezTo>
                          <a:pt x="3690" y="0"/>
                          <a:pt x="3595" y="5"/>
                          <a:pt x="3501" y="16"/>
                        </a:cubicBezTo>
                        <a:cubicBezTo>
                          <a:pt x="3126" y="57"/>
                          <a:pt x="2758" y="127"/>
                          <a:pt x="2411" y="286"/>
                        </a:cubicBezTo>
                        <a:cubicBezTo>
                          <a:pt x="2358" y="309"/>
                          <a:pt x="2303" y="322"/>
                          <a:pt x="2245" y="322"/>
                        </a:cubicBezTo>
                        <a:cubicBezTo>
                          <a:pt x="2183" y="322"/>
                          <a:pt x="2119" y="307"/>
                          <a:pt x="2054" y="277"/>
                        </a:cubicBezTo>
                        <a:cubicBezTo>
                          <a:pt x="2060" y="267"/>
                          <a:pt x="2071" y="266"/>
                          <a:pt x="2078" y="260"/>
                        </a:cubicBezTo>
                        <a:cubicBezTo>
                          <a:pt x="2136" y="207"/>
                          <a:pt x="2144" y="137"/>
                          <a:pt x="2101" y="83"/>
                        </a:cubicBezTo>
                        <a:cubicBezTo>
                          <a:pt x="2079" y="56"/>
                          <a:pt x="2049" y="42"/>
                          <a:pt x="2016" y="42"/>
                        </a:cubicBezTo>
                        <a:cubicBezTo>
                          <a:pt x="1988" y="42"/>
                          <a:pt x="1958" y="52"/>
                          <a:pt x="1928" y="72"/>
                        </a:cubicBezTo>
                        <a:cubicBezTo>
                          <a:pt x="1821" y="147"/>
                          <a:pt x="1801" y="277"/>
                          <a:pt x="1893" y="375"/>
                        </a:cubicBezTo>
                        <a:cubicBezTo>
                          <a:pt x="1940" y="423"/>
                          <a:pt x="2001" y="458"/>
                          <a:pt x="2053" y="499"/>
                        </a:cubicBezTo>
                        <a:cubicBezTo>
                          <a:pt x="1913" y="624"/>
                          <a:pt x="1800" y="688"/>
                          <a:pt x="1712" y="688"/>
                        </a:cubicBezTo>
                        <a:cubicBezTo>
                          <a:pt x="1683" y="688"/>
                          <a:pt x="1658" y="681"/>
                          <a:pt x="1635" y="668"/>
                        </a:cubicBezTo>
                        <a:cubicBezTo>
                          <a:pt x="1709" y="590"/>
                          <a:pt x="1722" y="543"/>
                          <a:pt x="1683" y="481"/>
                        </a:cubicBezTo>
                        <a:cubicBezTo>
                          <a:pt x="1652" y="432"/>
                          <a:pt x="1584" y="402"/>
                          <a:pt x="1520" y="402"/>
                        </a:cubicBezTo>
                        <a:cubicBezTo>
                          <a:pt x="1495" y="402"/>
                          <a:pt x="1471" y="406"/>
                          <a:pt x="1449" y="416"/>
                        </a:cubicBezTo>
                        <a:cubicBezTo>
                          <a:pt x="1356" y="455"/>
                          <a:pt x="1322" y="545"/>
                          <a:pt x="1347" y="688"/>
                        </a:cubicBezTo>
                        <a:cubicBezTo>
                          <a:pt x="1203" y="634"/>
                          <a:pt x="1139" y="478"/>
                          <a:pt x="1193" y="375"/>
                        </a:cubicBezTo>
                        <a:cubicBezTo>
                          <a:pt x="1260" y="354"/>
                          <a:pt x="1319" y="350"/>
                          <a:pt x="1352" y="321"/>
                        </a:cubicBezTo>
                        <a:cubicBezTo>
                          <a:pt x="1377" y="298"/>
                          <a:pt x="1384" y="236"/>
                          <a:pt x="1374" y="200"/>
                        </a:cubicBezTo>
                        <a:cubicBezTo>
                          <a:pt x="1357" y="141"/>
                          <a:pt x="1304" y="107"/>
                          <a:pt x="1249" y="107"/>
                        </a:cubicBezTo>
                        <a:cubicBezTo>
                          <a:pt x="1219" y="107"/>
                          <a:pt x="1189" y="117"/>
                          <a:pt x="1164" y="140"/>
                        </a:cubicBezTo>
                        <a:cubicBezTo>
                          <a:pt x="1124" y="176"/>
                          <a:pt x="1090" y="228"/>
                          <a:pt x="1069" y="277"/>
                        </a:cubicBezTo>
                        <a:cubicBezTo>
                          <a:pt x="1017" y="410"/>
                          <a:pt x="1007" y="545"/>
                          <a:pt x="1056" y="684"/>
                        </a:cubicBezTo>
                        <a:cubicBezTo>
                          <a:pt x="913" y="657"/>
                          <a:pt x="840" y="569"/>
                          <a:pt x="840" y="437"/>
                        </a:cubicBezTo>
                        <a:cubicBezTo>
                          <a:pt x="897" y="415"/>
                          <a:pt x="955" y="391"/>
                          <a:pt x="958" y="314"/>
                        </a:cubicBezTo>
                        <a:cubicBezTo>
                          <a:pt x="960" y="229"/>
                          <a:pt x="890" y="164"/>
                          <a:pt x="810" y="164"/>
                        </a:cubicBezTo>
                        <a:cubicBezTo>
                          <a:pt x="790" y="164"/>
                          <a:pt x="769" y="168"/>
                          <a:pt x="749" y="177"/>
                        </a:cubicBezTo>
                        <a:cubicBezTo>
                          <a:pt x="665" y="213"/>
                          <a:pt x="625" y="285"/>
                          <a:pt x="625" y="373"/>
                        </a:cubicBezTo>
                        <a:cubicBezTo>
                          <a:pt x="625" y="447"/>
                          <a:pt x="640" y="522"/>
                          <a:pt x="649" y="598"/>
                        </a:cubicBezTo>
                        <a:cubicBezTo>
                          <a:pt x="627" y="605"/>
                          <a:pt x="603" y="608"/>
                          <a:pt x="578" y="608"/>
                        </a:cubicBezTo>
                        <a:cubicBezTo>
                          <a:pt x="446" y="608"/>
                          <a:pt x="283" y="514"/>
                          <a:pt x="221" y="385"/>
                        </a:cubicBezTo>
                        <a:cubicBezTo>
                          <a:pt x="235" y="379"/>
                          <a:pt x="247" y="374"/>
                          <a:pt x="254" y="364"/>
                        </a:cubicBezTo>
                        <a:cubicBezTo>
                          <a:pt x="323" y="328"/>
                          <a:pt x="346" y="271"/>
                          <a:pt x="320" y="204"/>
                        </a:cubicBezTo>
                        <a:cubicBezTo>
                          <a:pt x="300" y="152"/>
                          <a:pt x="259" y="124"/>
                          <a:pt x="206" y="124"/>
                        </a:cubicBezTo>
                        <a:cubicBezTo>
                          <a:pt x="194" y="124"/>
                          <a:pt x="183" y="125"/>
                          <a:pt x="170" y="128"/>
                        </a:cubicBezTo>
                        <a:cubicBezTo>
                          <a:pt x="56" y="152"/>
                          <a:pt x="1" y="235"/>
                          <a:pt x="18" y="353"/>
                        </a:cubicBezTo>
                        <a:cubicBezTo>
                          <a:pt x="55" y="623"/>
                          <a:pt x="318" y="773"/>
                          <a:pt x="557" y="773"/>
                        </a:cubicBezTo>
                        <a:cubicBezTo>
                          <a:pt x="607" y="773"/>
                          <a:pt x="656" y="766"/>
                          <a:pt x="701" y="753"/>
                        </a:cubicBezTo>
                        <a:cubicBezTo>
                          <a:pt x="711" y="750"/>
                          <a:pt x="723" y="748"/>
                          <a:pt x="735" y="748"/>
                        </a:cubicBezTo>
                        <a:cubicBezTo>
                          <a:pt x="754" y="748"/>
                          <a:pt x="773" y="752"/>
                          <a:pt x="786" y="761"/>
                        </a:cubicBezTo>
                        <a:cubicBezTo>
                          <a:pt x="923" y="852"/>
                          <a:pt x="1065" y="897"/>
                          <a:pt x="1213" y="897"/>
                        </a:cubicBezTo>
                        <a:cubicBezTo>
                          <a:pt x="1300" y="897"/>
                          <a:pt x="1389" y="881"/>
                          <a:pt x="1481" y="850"/>
                        </a:cubicBezTo>
                        <a:cubicBezTo>
                          <a:pt x="1500" y="843"/>
                          <a:pt x="1522" y="838"/>
                          <a:pt x="1543" y="838"/>
                        </a:cubicBezTo>
                        <a:cubicBezTo>
                          <a:pt x="1551" y="838"/>
                          <a:pt x="1559" y="839"/>
                          <a:pt x="1566" y="840"/>
                        </a:cubicBezTo>
                        <a:cubicBezTo>
                          <a:pt x="1620" y="853"/>
                          <a:pt x="1672" y="860"/>
                          <a:pt x="1723" y="860"/>
                        </a:cubicBezTo>
                        <a:cubicBezTo>
                          <a:pt x="1848" y="860"/>
                          <a:pt x="1966" y="822"/>
                          <a:pt x="2079" y="753"/>
                        </a:cubicBezTo>
                        <a:cubicBezTo>
                          <a:pt x="2172" y="696"/>
                          <a:pt x="2256" y="626"/>
                          <a:pt x="2351" y="574"/>
                        </a:cubicBezTo>
                        <a:cubicBezTo>
                          <a:pt x="2483" y="503"/>
                          <a:pt x="2616" y="424"/>
                          <a:pt x="2758" y="381"/>
                        </a:cubicBezTo>
                        <a:cubicBezTo>
                          <a:pt x="3024" y="300"/>
                          <a:pt x="3295" y="265"/>
                          <a:pt x="3569" y="265"/>
                        </a:cubicBezTo>
                        <a:cubicBezTo>
                          <a:pt x="3678" y="265"/>
                          <a:pt x="3788" y="270"/>
                          <a:pt x="3898" y="281"/>
                        </a:cubicBezTo>
                        <a:cubicBezTo>
                          <a:pt x="3998" y="290"/>
                          <a:pt x="4097" y="301"/>
                          <a:pt x="4196" y="301"/>
                        </a:cubicBezTo>
                        <a:cubicBezTo>
                          <a:pt x="4208" y="301"/>
                          <a:pt x="4220" y="301"/>
                          <a:pt x="4232" y="300"/>
                        </a:cubicBezTo>
                        <a:cubicBezTo>
                          <a:pt x="4290" y="297"/>
                          <a:pt x="4352" y="270"/>
                          <a:pt x="4400" y="238"/>
                        </a:cubicBezTo>
                        <a:cubicBezTo>
                          <a:pt x="4459" y="199"/>
                          <a:pt x="4454" y="136"/>
                          <a:pt x="4393" y="98"/>
                        </a:cubicBezTo>
                        <a:cubicBezTo>
                          <a:pt x="4353" y="74"/>
                          <a:pt x="4307" y="55"/>
                          <a:pt x="4262" y="46"/>
                        </a:cubicBezTo>
                        <a:cubicBezTo>
                          <a:pt x="4102" y="16"/>
                          <a:pt x="3943" y="0"/>
                          <a:pt x="3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6" name="Google Shape;11486;p59"/>
                  <p:cNvSpPr/>
                  <p:nvPr/>
                </p:nvSpPr>
                <p:spPr>
                  <a:xfrm>
                    <a:off x="2062526" y="4072480"/>
                    <a:ext cx="1016619" cy="990503"/>
                  </a:xfrm>
                  <a:custGeom>
                    <a:avLst/>
                    <a:gdLst/>
                    <a:ahLst/>
                    <a:cxnLst/>
                    <a:rect l="l" t="t" r="r" b="b"/>
                    <a:pathLst>
                      <a:path w="10822" h="10544" extrusionOk="0">
                        <a:moveTo>
                          <a:pt x="10049" y="0"/>
                        </a:moveTo>
                        <a:cubicBezTo>
                          <a:pt x="10000" y="0"/>
                          <a:pt x="9949" y="9"/>
                          <a:pt x="9896" y="27"/>
                        </a:cubicBezTo>
                        <a:cubicBezTo>
                          <a:pt x="9779" y="66"/>
                          <a:pt x="9685" y="133"/>
                          <a:pt x="9608" y="228"/>
                        </a:cubicBezTo>
                        <a:cubicBezTo>
                          <a:pt x="9437" y="439"/>
                          <a:pt x="9335" y="683"/>
                          <a:pt x="9314" y="947"/>
                        </a:cubicBezTo>
                        <a:cubicBezTo>
                          <a:pt x="9280" y="1404"/>
                          <a:pt x="9251" y="1861"/>
                          <a:pt x="9255" y="2319"/>
                        </a:cubicBezTo>
                        <a:cubicBezTo>
                          <a:pt x="9260" y="3110"/>
                          <a:pt x="9291" y="3904"/>
                          <a:pt x="9309" y="4695"/>
                        </a:cubicBezTo>
                        <a:lnTo>
                          <a:pt x="9309" y="4776"/>
                        </a:lnTo>
                        <a:cubicBezTo>
                          <a:pt x="9280" y="4767"/>
                          <a:pt x="9268" y="4756"/>
                          <a:pt x="9258" y="4742"/>
                        </a:cubicBezTo>
                        <a:cubicBezTo>
                          <a:pt x="9205" y="4680"/>
                          <a:pt x="9141" y="4647"/>
                          <a:pt x="9080" y="4647"/>
                        </a:cubicBezTo>
                        <a:cubicBezTo>
                          <a:pt x="9041" y="4647"/>
                          <a:pt x="9004" y="4660"/>
                          <a:pt x="8972" y="4687"/>
                        </a:cubicBezTo>
                        <a:cubicBezTo>
                          <a:pt x="8875" y="4764"/>
                          <a:pt x="8870" y="4871"/>
                          <a:pt x="8955" y="4983"/>
                        </a:cubicBezTo>
                        <a:cubicBezTo>
                          <a:pt x="8976" y="5010"/>
                          <a:pt x="8999" y="5036"/>
                          <a:pt x="9018" y="5066"/>
                        </a:cubicBezTo>
                        <a:cubicBezTo>
                          <a:pt x="9120" y="5226"/>
                          <a:pt x="9195" y="5393"/>
                          <a:pt x="9136" y="5589"/>
                        </a:cubicBezTo>
                        <a:cubicBezTo>
                          <a:pt x="9126" y="5619"/>
                          <a:pt x="9110" y="5647"/>
                          <a:pt x="9095" y="5676"/>
                        </a:cubicBezTo>
                        <a:cubicBezTo>
                          <a:pt x="9093" y="5676"/>
                          <a:pt x="9091" y="5676"/>
                          <a:pt x="9088" y="5676"/>
                        </a:cubicBezTo>
                        <a:cubicBezTo>
                          <a:pt x="9082" y="5676"/>
                          <a:pt x="9077" y="5677"/>
                          <a:pt x="9072" y="5682"/>
                        </a:cubicBezTo>
                        <a:cubicBezTo>
                          <a:pt x="9060" y="5646"/>
                          <a:pt x="9046" y="5611"/>
                          <a:pt x="9039" y="5574"/>
                        </a:cubicBezTo>
                        <a:cubicBezTo>
                          <a:pt x="9009" y="5433"/>
                          <a:pt x="8943" y="5315"/>
                          <a:pt x="8843" y="5212"/>
                        </a:cubicBezTo>
                        <a:cubicBezTo>
                          <a:pt x="8760" y="5126"/>
                          <a:pt x="8661" y="5068"/>
                          <a:pt x="8537" y="5067"/>
                        </a:cubicBezTo>
                        <a:cubicBezTo>
                          <a:pt x="8535" y="5067"/>
                          <a:pt x="8533" y="5067"/>
                          <a:pt x="8531" y="5067"/>
                        </a:cubicBezTo>
                        <a:cubicBezTo>
                          <a:pt x="8394" y="5067"/>
                          <a:pt x="8267" y="5101"/>
                          <a:pt x="8156" y="5177"/>
                        </a:cubicBezTo>
                        <a:cubicBezTo>
                          <a:pt x="8109" y="5211"/>
                          <a:pt x="8068" y="5265"/>
                          <a:pt x="8046" y="5320"/>
                        </a:cubicBezTo>
                        <a:cubicBezTo>
                          <a:pt x="8012" y="5402"/>
                          <a:pt x="8058" y="5465"/>
                          <a:pt x="8136" y="5465"/>
                        </a:cubicBezTo>
                        <a:cubicBezTo>
                          <a:pt x="8147" y="5465"/>
                          <a:pt x="8159" y="5464"/>
                          <a:pt x="8171" y="5461"/>
                        </a:cubicBezTo>
                        <a:cubicBezTo>
                          <a:pt x="8188" y="5458"/>
                          <a:pt x="8204" y="5456"/>
                          <a:pt x="8220" y="5456"/>
                        </a:cubicBezTo>
                        <a:cubicBezTo>
                          <a:pt x="8283" y="5456"/>
                          <a:pt x="8340" y="5482"/>
                          <a:pt x="8387" y="5521"/>
                        </a:cubicBezTo>
                        <a:cubicBezTo>
                          <a:pt x="8596" y="5696"/>
                          <a:pt x="8712" y="5923"/>
                          <a:pt x="8738" y="6194"/>
                        </a:cubicBezTo>
                        <a:cubicBezTo>
                          <a:pt x="8740" y="6217"/>
                          <a:pt x="8717" y="6243"/>
                          <a:pt x="8705" y="6267"/>
                        </a:cubicBezTo>
                        <a:cubicBezTo>
                          <a:pt x="8672" y="6236"/>
                          <a:pt x="8659" y="6210"/>
                          <a:pt x="8648" y="6183"/>
                        </a:cubicBezTo>
                        <a:cubicBezTo>
                          <a:pt x="8583" y="6016"/>
                          <a:pt x="8464" y="5905"/>
                          <a:pt x="8296" y="5843"/>
                        </a:cubicBezTo>
                        <a:cubicBezTo>
                          <a:pt x="8196" y="5808"/>
                          <a:pt x="8095" y="5791"/>
                          <a:pt x="7992" y="5791"/>
                        </a:cubicBezTo>
                        <a:cubicBezTo>
                          <a:pt x="7948" y="5791"/>
                          <a:pt x="7902" y="5794"/>
                          <a:pt x="7857" y="5800"/>
                        </a:cubicBezTo>
                        <a:cubicBezTo>
                          <a:pt x="7564" y="5841"/>
                          <a:pt x="7318" y="5955"/>
                          <a:pt x="7164" y="6226"/>
                        </a:cubicBezTo>
                        <a:cubicBezTo>
                          <a:pt x="7055" y="6417"/>
                          <a:pt x="7001" y="6613"/>
                          <a:pt x="7073" y="6830"/>
                        </a:cubicBezTo>
                        <a:cubicBezTo>
                          <a:pt x="7117" y="6963"/>
                          <a:pt x="7199" y="7060"/>
                          <a:pt x="7331" y="7108"/>
                        </a:cubicBezTo>
                        <a:cubicBezTo>
                          <a:pt x="7361" y="7118"/>
                          <a:pt x="7389" y="7123"/>
                          <a:pt x="7416" y="7123"/>
                        </a:cubicBezTo>
                        <a:cubicBezTo>
                          <a:pt x="7528" y="7123"/>
                          <a:pt x="7605" y="7035"/>
                          <a:pt x="7586" y="6905"/>
                        </a:cubicBezTo>
                        <a:cubicBezTo>
                          <a:pt x="7579" y="6859"/>
                          <a:pt x="7569" y="6812"/>
                          <a:pt x="7556" y="6767"/>
                        </a:cubicBezTo>
                        <a:cubicBezTo>
                          <a:pt x="7514" y="6616"/>
                          <a:pt x="7558" y="6496"/>
                          <a:pt x="7702" y="6429"/>
                        </a:cubicBezTo>
                        <a:cubicBezTo>
                          <a:pt x="7803" y="6381"/>
                          <a:pt x="7906" y="6356"/>
                          <a:pt x="8009" y="6356"/>
                        </a:cubicBezTo>
                        <a:cubicBezTo>
                          <a:pt x="8101" y="6356"/>
                          <a:pt x="8192" y="6376"/>
                          <a:pt x="8284" y="6419"/>
                        </a:cubicBezTo>
                        <a:cubicBezTo>
                          <a:pt x="8333" y="6442"/>
                          <a:pt x="8372" y="6492"/>
                          <a:pt x="8413" y="6535"/>
                        </a:cubicBezTo>
                        <a:cubicBezTo>
                          <a:pt x="8421" y="6544"/>
                          <a:pt x="8420" y="6576"/>
                          <a:pt x="8411" y="6587"/>
                        </a:cubicBezTo>
                        <a:cubicBezTo>
                          <a:pt x="8407" y="6592"/>
                          <a:pt x="8396" y="6594"/>
                          <a:pt x="8385" y="6594"/>
                        </a:cubicBezTo>
                        <a:cubicBezTo>
                          <a:pt x="8375" y="6594"/>
                          <a:pt x="8365" y="6593"/>
                          <a:pt x="8359" y="6589"/>
                        </a:cubicBezTo>
                        <a:cubicBezTo>
                          <a:pt x="8308" y="6558"/>
                          <a:pt x="8256" y="6547"/>
                          <a:pt x="8201" y="6547"/>
                        </a:cubicBezTo>
                        <a:cubicBezTo>
                          <a:pt x="8171" y="6547"/>
                          <a:pt x="8140" y="6551"/>
                          <a:pt x="8108" y="6556"/>
                        </a:cubicBezTo>
                        <a:cubicBezTo>
                          <a:pt x="7825" y="6606"/>
                          <a:pt x="7703" y="6912"/>
                          <a:pt x="7878" y="7139"/>
                        </a:cubicBezTo>
                        <a:cubicBezTo>
                          <a:pt x="7903" y="7173"/>
                          <a:pt x="7945" y="7204"/>
                          <a:pt x="7985" y="7212"/>
                        </a:cubicBezTo>
                        <a:cubicBezTo>
                          <a:pt x="7991" y="7214"/>
                          <a:pt x="7998" y="7214"/>
                          <a:pt x="8005" y="7214"/>
                        </a:cubicBezTo>
                        <a:cubicBezTo>
                          <a:pt x="8037" y="7214"/>
                          <a:pt x="8073" y="7200"/>
                          <a:pt x="8099" y="7181"/>
                        </a:cubicBezTo>
                        <a:cubicBezTo>
                          <a:pt x="8113" y="7171"/>
                          <a:pt x="8098" y="7121"/>
                          <a:pt x="8092" y="7090"/>
                        </a:cubicBezTo>
                        <a:cubicBezTo>
                          <a:pt x="8089" y="7076"/>
                          <a:pt x="8079" y="7064"/>
                          <a:pt x="8074" y="7050"/>
                        </a:cubicBezTo>
                        <a:cubicBezTo>
                          <a:pt x="8033" y="6946"/>
                          <a:pt x="8077" y="6827"/>
                          <a:pt x="8176" y="6768"/>
                        </a:cubicBezTo>
                        <a:cubicBezTo>
                          <a:pt x="8215" y="6746"/>
                          <a:pt x="8254" y="6735"/>
                          <a:pt x="8293" y="6735"/>
                        </a:cubicBezTo>
                        <a:cubicBezTo>
                          <a:pt x="8356" y="6735"/>
                          <a:pt x="8415" y="6765"/>
                          <a:pt x="8459" y="6825"/>
                        </a:cubicBezTo>
                        <a:cubicBezTo>
                          <a:pt x="8492" y="6871"/>
                          <a:pt x="8521" y="6927"/>
                          <a:pt x="8538" y="6983"/>
                        </a:cubicBezTo>
                        <a:cubicBezTo>
                          <a:pt x="8616" y="7245"/>
                          <a:pt x="8661" y="7511"/>
                          <a:pt x="8631" y="7789"/>
                        </a:cubicBezTo>
                        <a:cubicBezTo>
                          <a:pt x="8573" y="8326"/>
                          <a:pt x="8346" y="8772"/>
                          <a:pt x="7934" y="9123"/>
                        </a:cubicBezTo>
                        <a:cubicBezTo>
                          <a:pt x="7741" y="9288"/>
                          <a:pt x="7516" y="9394"/>
                          <a:pt x="7264" y="9438"/>
                        </a:cubicBezTo>
                        <a:cubicBezTo>
                          <a:pt x="6863" y="9512"/>
                          <a:pt x="6460" y="9555"/>
                          <a:pt x="6053" y="9555"/>
                        </a:cubicBezTo>
                        <a:cubicBezTo>
                          <a:pt x="5991" y="9555"/>
                          <a:pt x="5929" y="9554"/>
                          <a:pt x="5867" y="9552"/>
                        </a:cubicBezTo>
                        <a:cubicBezTo>
                          <a:pt x="5343" y="9534"/>
                          <a:pt x="4819" y="9495"/>
                          <a:pt x="4294" y="9472"/>
                        </a:cubicBezTo>
                        <a:cubicBezTo>
                          <a:pt x="3568" y="9440"/>
                          <a:pt x="2840" y="9411"/>
                          <a:pt x="2113" y="9385"/>
                        </a:cubicBezTo>
                        <a:cubicBezTo>
                          <a:pt x="2022" y="9382"/>
                          <a:pt x="1931" y="9380"/>
                          <a:pt x="1841" y="9380"/>
                        </a:cubicBezTo>
                        <a:cubicBezTo>
                          <a:pt x="1552" y="9380"/>
                          <a:pt x="1265" y="9399"/>
                          <a:pt x="978" y="9440"/>
                        </a:cubicBezTo>
                        <a:cubicBezTo>
                          <a:pt x="735" y="9474"/>
                          <a:pt x="495" y="9526"/>
                          <a:pt x="279" y="9652"/>
                        </a:cubicBezTo>
                        <a:cubicBezTo>
                          <a:pt x="98" y="9756"/>
                          <a:pt x="0" y="9963"/>
                          <a:pt x="37" y="10148"/>
                        </a:cubicBezTo>
                        <a:cubicBezTo>
                          <a:pt x="75" y="10334"/>
                          <a:pt x="260" y="10511"/>
                          <a:pt x="451" y="10540"/>
                        </a:cubicBezTo>
                        <a:cubicBezTo>
                          <a:pt x="466" y="10543"/>
                          <a:pt x="480" y="10544"/>
                          <a:pt x="495" y="10544"/>
                        </a:cubicBezTo>
                        <a:cubicBezTo>
                          <a:pt x="602" y="10544"/>
                          <a:pt x="685" y="10484"/>
                          <a:pt x="753" y="10401"/>
                        </a:cubicBezTo>
                        <a:cubicBezTo>
                          <a:pt x="827" y="10311"/>
                          <a:pt x="849" y="10211"/>
                          <a:pt x="801" y="10102"/>
                        </a:cubicBezTo>
                        <a:cubicBezTo>
                          <a:pt x="762" y="10017"/>
                          <a:pt x="707" y="9943"/>
                          <a:pt x="609" y="9933"/>
                        </a:cubicBezTo>
                        <a:cubicBezTo>
                          <a:pt x="603" y="9932"/>
                          <a:pt x="597" y="9932"/>
                          <a:pt x="592" y="9932"/>
                        </a:cubicBezTo>
                        <a:cubicBezTo>
                          <a:pt x="507" y="9932"/>
                          <a:pt x="460" y="9998"/>
                          <a:pt x="423" y="10068"/>
                        </a:cubicBezTo>
                        <a:cubicBezTo>
                          <a:pt x="409" y="10093"/>
                          <a:pt x="395" y="10104"/>
                          <a:pt x="382" y="10104"/>
                        </a:cubicBezTo>
                        <a:cubicBezTo>
                          <a:pt x="368" y="10104"/>
                          <a:pt x="353" y="10092"/>
                          <a:pt x="338" y="10072"/>
                        </a:cubicBezTo>
                        <a:cubicBezTo>
                          <a:pt x="275" y="9990"/>
                          <a:pt x="285" y="9857"/>
                          <a:pt x="368" y="9789"/>
                        </a:cubicBezTo>
                        <a:cubicBezTo>
                          <a:pt x="421" y="9747"/>
                          <a:pt x="482" y="9706"/>
                          <a:pt x="545" y="9684"/>
                        </a:cubicBezTo>
                        <a:cubicBezTo>
                          <a:pt x="790" y="9598"/>
                          <a:pt x="1045" y="9550"/>
                          <a:pt x="1303" y="9549"/>
                        </a:cubicBezTo>
                        <a:cubicBezTo>
                          <a:pt x="1380" y="9548"/>
                          <a:pt x="1457" y="9548"/>
                          <a:pt x="1534" y="9548"/>
                        </a:cubicBezTo>
                        <a:cubicBezTo>
                          <a:pt x="1930" y="9548"/>
                          <a:pt x="2326" y="9553"/>
                          <a:pt x="2721" y="9572"/>
                        </a:cubicBezTo>
                        <a:cubicBezTo>
                          <a:pt x="3430" y="9609"/>
                          <a:pt x="4138" y="9670"/>
                          <a:pt x="4847" y="9709"/>
                        </a:cubicBezTo>
                        <a:cubicBezTo>
                          <a:pt x="5293" y="9733"/>
                          <a:pt x="5738" y="9747"/>
                          <a:pt x="6184" y="9750"/>
                        </a:cubicBezTo>
                        <a:cubicBezTo>
                          <a:pt x="6188" y="9750"/>
                          <a:pt x="6193" y="9750"/>
                          <a:pt x="6198" y="9750"/>
                        </a:cubicBezTo>
                        <a:cubicBezTo>
                          <a:pt x="6678" y="9750"/>
                          <a:pt x="7149" y="9647"/>
                          <a:pt x="7617" y="9556"/>
                        </a:cubicBezTo>
                        <a:cubicBezTo>
                          <a:pt x="8270" y="9431"/>
                          <a:pt x="8787" y="9075"/>
                          <a:pt x="9187" y="8548"/>
                        </a:cubicBezTo>
                        <a:cubicBezTo>
                          <a:pt x="9318" y="8376"/>
                          <a:pt x="9422" y="8188"/>
                          <a:pt x="9474" y="7981"/>
                        </a:cubicBezTo>
                        <a:cubicBezTo>
                          <a:pt x="9557" y="7643"/>
                          <a:pt x="9644" y="7304"/>
                          <a:pt x="9704" y="6962"/>
                        </a:cubicBezTo>
                        <a:cubicBezTo>
                          <a:pt x="9825" y="6262"/>
                          <a:pt x="9859" y="5556"/>
                          <a:pt x="9838" y="4846"/>
                        </a:cubicBezTo>
                        <a:cubicBezTo>
                          <a:pt x="9834" y="4697"/>
                          <a:pt x="9838" y="4549"/>
                          <a:pt x="9845" y="4400"/>
                        </a:cubicBezTo>
                        <a:cubicBezTo>
                          <a:pt x="9852" y="4258"/>
                          <a:pt x="9876" y="4118"/>
                          <a:pt x="9953" y="3994"/>
                        </a:cubicBezTo>
                        <a:cubicBezTo>
                          <a:pt x="9989" y="3936"/>
                          <a:pt x="10040" y="3890"/>
                          <a:pt x="10112" y="3890"/>
                        </a:cubicBezTo>
                        <a:cubicBezTo>
                          <a:pt x="10120" y="3890"/>
                          <a:pt x="10127" y="3890"/>
                          <a:pt x="10136" y="3891"/>
                        </a:cubicBezTo>
                        <a:cubicBezTo>
                          <a:pt x="10217" y="3902"/>
                          <a:pt x="10256" y="3962"/>
                          <a:pt x="10282" y="4034"/>
                        </a:cubicBezTo>
                        <a:cubicBezTo>
                          <a:pt x="10353" y="4234"/>
                          <a:pt x="10291" y="4411"/>
                          <a:pt x="10114" y="4530"/>
                        </a:cubicBezTo>
                        <a:cubicBezTo>
                          <a:pt x="10083" y="4549"/>
                          <a:pt x="10052" y="4597"/>
                          <a:pt x="10055" y="4629"/>
                        </a:cubicBezTo>
                        <a:cubicBezTo>
                          <a:pt x="10057" y="4660"/>
                          <a:pt x="10096" y="4700"/>
                          <a:pt x="10129" y="4715"/>
                        </a:cubicBezTo>
                        <a:cubicBezTo>
                          <a:pt x="10160" y="4729"/>
                          <a:pt x="10188" y="4735"/>
                          <a:pt x="10216" y="4735"/>
                        </a:cubicBezTo>
                        <a:cubicBezTo>
                          <a:pt x="10285" y="4735"/>
                          <a:pt x="10344" y="4696"/>
                          <a:pt x="10397" y="4643"/>
                        </a:cubicBezTo>
                        <a:cubicBezTo>
                          <a:pt x="10490" y="4549"/>
                          <a:pt x="10541" y="4428"/>
                          <a:pt x="10564" y="4301"/>
                        </a:cubicBezTo>
                        <a:cubicBezTo>
                          <a:pt x="10614" y="4053"/>
                          <a:pt x="10592" y="3821"/>
                          <a:pt x="10373" y="3648"/>
                        </a:cubicBezTo>
                        <a:cubicBezTo>
                          <a:pt x="10366" y="3643"/>
                          <a:pt x="10366" y="3628"/>
                          <a:pt x="10355" y="3596"/>
                        </a:cubicBezTo>
                        <a:lnTo>
                          <a:pt x="10355" y="3596"/>
                        </a:lnTo>
                        <a:cubicBezTo>
                          <a:pt x="10417" y="3615"/>
                          <a:pt x="10465" y="3623"/>
                          <a:pt x="10505" y="3646"/>
                        </a:cubicBezTo>
                        <a:cubicBezTo>
                          <a:pt x="10549" y="3671"/>
                          <a:pt x="10584" y="3714"/>
                          <a:pt x="10628" y="3740"/>
                        </a:cubicBezTo>
                        <a:cubicBezTo>
                          <a:pt x="10655" y="3758"/>
                          <a:pt x="10693" y="3778"/>
                          <a:pt x="10720" y="3778"/>
                        </a:cubicBezTo>
                        <a:cubicBezTo>
                          <a:pt x="10725" y="3778"/>
                          <a:pt x="10730" y="3777"/>
                          <a:pt x="10735" y="3775"/>
                        </a:cubicBezTo>
                        <a:cubicBezTo>
                          <a:pt x="10768" y="3760"/>
                          <a:pt x="10800" y="3710"/>
                          <a:pt x="10804" y="3673"/>
                        </a:cubicBezTo>
                        <a:cubicBezTo>
                          <a:pt x="10822" y="3504"/>
                          <a:pt x="10690" y="3320"/>
                          <a:pt x="10522" y="3286"/>
                        </a:cubicBezTo>
                        <a:cubicBezTo>
                          <a:pt x="10480" y="3278"/>
                          <a:pt x="10440" y="3274"/>
                          <a:pt x="10400" y="3274"/>
                        </a:cubicBezTo>
                        <a:cubicBezTo>
                          <a:pt x="10249" y="3274"/>
                          <a:pt x="10114" y="3331"/>
                          <a:pt x="9998" y="3446"/>
                        </a:cubicBezTo>
                        <a:cubicBezTo>
                          <a:pt x="9980" y="3466"/>
                          <a:pt x="9958" y="3481"/>
                          <a:pt x="9937" y="3499"/>
                        </a:cubicBezTo>
                        <a:cubicBezTo>
                          <a:pt x="9932" y="3496"/>
                          <a:pt x="9926" y="3491"/>
                          <a:pt x="9921" y="3487"/>
                        </a:cubicBezTo>
                        <a:cubicBezTo>
                          <a:pt x="9926" y="3465"/>
                          <a:pt x="9927" y="3441"/>
                          <a:pt x="9933" y="3419"/>
                        </a:cubicBezTo>
                        <a:cubicBezTo>
                          <a:pt x="9978" y="3282"/>
                          <a:pt x="10058" y="3186"/>
                          <a:pt x="10206" y="3152"/>
                        </a:cubicBezTo>
                        <a:cubicBezTo>
                          <a:pt x="10234" y="3145"/>
                          <a:pt x="10274" y="3116"/>
                          <a:pt x="10279" y="3094"/>
                        </a:cubicBezTo>
                        <a:cubicBezTo>
                          <a:pt x="10284" y="3070"/>
                          <a:pt x="10256" y="3033"/>
                          <a:pt x="10233" y="3012"/>
                        </a:cubicBezTo>
                        <a:cubicBezTo>
                          <a:pt x="10174" y="2960"/>
                          <a:pt x="10105" y="2942"/>
                          <a:pt x="10033" y="2942"/>
                        </a:cubicBezTo>
                        <a:cubicBezTo>
                          <a:pt x="10002" y="2942"/>
                          <a:pt x="9970" y="2946"/>
                          <a:pt x="9938" y="2951"/>
                        </a:cubicBezTo>
                        <a:cubicBezTo>
                          <a:pt x="9758" y="2986"/>
                          <a:pt x="9638" y="3103"/>
                          <a:pt x="9545" y="3254"/>
                        </a:cubicBezTo>
                        <a:cubicBezTo>
                          <a:pt x="9530" y="3279"/>
                          <a:pt x="9514" y="3301"/>
                          <a:pt x="9498" y="3326"/>
                        </a:cubicBezTo>
                        <a:cubicBezTo>
                          <a:pt x="9481" y="3234"/>
                          <a:pt x="9480" y="3152"/>
                          <a:pt x="9481" y="3068"/>
                        </a:cubicBezTo>
                        <a:cubicBezTo>
                          <a:pt x="9489" y="2360"/>
                          <a:pt x="9421" y="1652"/>
                          <a:pt x="9530" y="946"/>
                        </a:cubicBezTo>
                        <a:cubicBezTo>
                          <a:pt x="9564" y="730"/>
                          <a:pt x="9595" y="515"/>
                          <a:pt x="9717" y="326"/>
                        </a:cubicBezTo>
                        <a:cubicBezTo>
                          <a:pt x="9784" y="223"/>
                          <a:pt x="9888" y="166"/>
                          <a:pt x="9995" y="166"/>
                        </a:cubicBezTo>
                        <a:cubicBezTo>
                          <a:pt x="10047" y="166"/>
                          <a:pt x="10100" y="179"/>
                          <a:pt x="10150" y="207"/>
                        </a:cubicBezTo>
                        <a:cubicBezTo>
                          <a:pt x="10305" y="290"/>
                          <a:pt x="10398" y="534"/>
                          <a:pt x="10329" y="682"/>
                        </a:cubicBezTo>
                        <a:cubicBezTo>
                          <a:pt x="10316" y="707"/>
                          <a:pt x="10291" y="724"/>
                          <a:pt x="10272" y="745"/>
                        </a:cubicBezTo>
                        <a:cubicBezTo>
                          <a:pt x="10253" y="725"/>
                          <a:pt x="10233" y="707"/>
                          <a:pt x="10216" y="686"/>
                        </a:cubicBezTo>
                        <a:cubicBezTo>
                          <a:pt x="10182" y="645"/>
                          <a:pt x="10170" y="584"/>
                          <a:pt x="10102" y="581"/>
                        </a:cubicBezTo>
                        <a:cubicBezTo>
                          <a:pt x="10100" y="580"/>
                          <a:pt x="10097" y="580"/>
                          <a:pt x="10095" y="580"/>
                        </a:cubicBezTo>
                        <a:cubicBezTo>
                          <a:pt x="9997" y="580"/>
                          <a:pt x="9903" y="653"/>
                          <a:pt x="9874" y="751"/>
                        </a:cubicBezTo>
                        <a:cubicBezTo>
                          <a:pt x="9838" y="872"/>
                          <a:pt x="9876" y="998"/>
                          <a:pt x="9964" y="1048"/>
                        </a:cubicBezTo>
                        <a:cubicBezTo>
                          <a:pt x="9975" y="1055"/>
                          <a:pt x="9986" y="1061"/>
                          <a:pt x="9998" y="1064"/>
                        </a:cubicBezTo>
                        <a:cubicBezTo>
                          <a:pt x="10028" y="1070"/>
                          <a:pt x="10057" y="1074"/>
                          <a:pt x="10086" y="1074"/>
                        </a:cubicBezTo>
                        <a:cubicBezTo>
                          <a:pt x="10161" y="1074"/>
                          <a:pt x="10231" y="1050"/>
                          <a:pt x="10295" y="993"/>
                        </a:cubicBezTo>
                        <a:cubicBezTo>
                          <a:pt x="10515" y="795"/>
                          <a:pt x="10552" y="405"/>
                          <a:pt x="10371" y="171"/>
                        </a:cubicBezTo>
                        <a:cubicBezTo>
                          <a:pt x="10283" y="57"/>
                          <a:pt x="10174" y="0"/>
                          <a:pt x="10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7" name="Google Shape;11487;p59"/>
                  <p:cNvSpPr/>
                  <p:nvPr/>
                </p:nvSpPr>
                <p:spPr>
                  <a:xfrm>
                    <a:off x="2004564" y="4920500"/>
                    <a:ext cx="465285" cy="169562"/>
                  </a:xfrm>
                  <a:custGeom>
                    <a:avLst/>
                    <a:gdLst/>
                    <a:ahLst/>
                    <a:cxnLst/>
                    <a:rect l="l" t="t" r="r" b="b"/>
                    <a:pathLst>
                      <a:path w="4953" h="1805" extrusionOk="0">
                        <a:moveTo>
                          <a:pt x="2727" y="1"/>
                        </a:moveTo>
                        <a:cubicBezTo>
                          <a:pt x="2431" y="1"/>
                          <a:pt x="2135" y="23"/>
                          <a:pt x="1838" y="57"/>
                        </a:cubicBezTo>
                        <a:cubicBezTo>
                          <a:pt x="1346" y="112"/>
                          <a:pt x="885" y="254"/>
                          <a:pt x="460" y="512"/>
                        </a:cubicBezTo>
                        <a:cubicBezTo>
                          <a:pt x="365" y="571"/>
                          <a:pt x="254" y="635"/>
                          <a:pt x="200" y="725"/>
                        </a:cubicBezTo>
                        <a:cubicBezTo>
                          <a:pt x="3" y="1053"/>
                          <a:pt x="1" y="1402"/>
                          <a:pt x="147" y="1752"/>
                        </a:cubicBezTo>
                        <a:cubicBezTo>
                          <a:pt x="157" y="1773"/>
                          <a:pt x="172" y="1790"/>
                          <a:pt x="180" y="1805"/>
                        </a:cubicBezTo>
                        <a:cubicBezTo>
                          <a:pt x="200" y="1646"/>
                          <a:pt x="214" y="1488"/>
                          <a:pt x="239" y="1329"/>
                        </a:cubicBezTo>
                        <a:cubicBezTo>
                          <a:pt x="260" y="1194"/>
                          <a:pt x="294" y="1062"/>
                          <a:pt x="382" y="951"/>
                        </a:cubicBezTo>
                        <a:cubicBezTo>
                          <a:pt x="542" y="746"/>
                          <a:pt x="742" y="602"/>
                          <a:pt x="989" y="508"/>
                        </a:cubicBezTo>
                        <a:cubicBezTo>
                          <a:pt x="1324" y="380"/>
                          <a:pt x="1670" y="320"/>
                          <a:pt x="2021" y="316"/>
                        </a:cubicBezTo>
                        <a:cubicBezTo>
                          <a:pt x="2133" y="315"/>
                          <a:pt x="2244" y="315"/>
                          <a:pt x="2356" y="315"/>
                        </a:cubicBezTo>
                        <a:cubicBezTo>
                          <a:pt x="2895" y="315"/>
                          <a:pt x="3434" y="326"/>
                          <a:pt x="3972" y="338"/>
                        </a:cubicBezTo>
                        <a:cubicBezTo>
                          <a:pt x="4300" y="344"/>
                          <a:pt x="4625" y="369"/>
                          <a:pt x="4952" y="385"/>
                        </a:cubicBezTo>
                        <a:cubicBezTo>
                          <a:pt x="4952" y="380"/>
                          <a:pt x="4953" y="377"/>
                          <a:pt x="4953" y="375"/>
                        </a:cubicBezTo>
                        <a:cubicBezTo>
                          <a:pt x="4921" y="365"/>
                          <a:pt x="4890" y="352"/>
                          <a:pt x="4857" y="344"/>
                        </a:cubicBezTo>
                        <a:cubicBezTo>
                          <a:pt x="4425" y="250"/>
                          <a:pt x="3997" y="142"/>
                          <a:pt x="3563" y="68"/>
                        </a:cubicBezTo>
                        <a:cubicBezTo>
                          <a:pt x="3285" y="21"/>
                          <a:pt x="3006"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8" name="Google Shape;11488;p59"/>
                  <p:cNvSpPr/>
                  <p:nvPr/>
                </p:nvSpPr>
                <p:spPr>
                  <a:xfrm>
                    <a:off x="2718527" y="4673525"/>
                    <a:ext cx="170031" cy="282947"/>
                  </a:xfrm>
                  <a:custGeom>
                    <a:avLst/>
                    <a:gdLst/>
                    <a:ahLst/>
                    <a:cxnLst/>
                    <a:rect l="l" t="t" r="r" b="b"/>
                    <a:pathLst>
                      <a:path w="1810" h="3012" extrusionOk="0">
                        <a:moveTo>
                          <a:pt x="1021" y="1"/>
                        </a:moveTo>
                        <a:cubicBezTo>
                          <a:pt x="901" y="1"/>
                          <a:pt x="780" y="29"/>
                          <a:pt x="705" y="84"/>
                        </a:cubicBezTo>
                        <a:cubicBezTo>
                          <a:pt x="614" y="151"/>
                          <a:pt x="589" y="233"/>
                          <a:pt x="619" y="343"/>
                        </a:cubicBezTo>
                        <a:cubicBezTo>
                          <a:pt x="635" y="408"/>
                          <a:pt x="650" y="473"/>
                          <a:pt x="657" y="539"/>
                        </a:cubicBezTo>
                        <a:cubicBezTo>
                          <a:pt x="668" y="641"/>
                          <a:pt x="626" y="705"/>
                          <a:pt x="531" y="741"/>
                        </a:cubicBezTo>
                        <a:cubicBezTo>
                          <a:pt x="497" y="754"/>
                          <a:pt x="462" y="760"/>
                          <a:pt x="426" y="760"/>
                        </a:cubicBezTo>
                        <a:cubicBezTo>
                          <a:pt x="301" y="760"/>
                          <a:pt x="174" y="684"/>
                          <a:pt x="98" y="555"/>
                        </a:cubicBezTo>
                        <a:cubicBezTo>
                          <a:pt x="85" y="533"/>
                          <a:pt x="72" y="511"/>
                          <a:pt x="57" y="484"/>
                        </a:cubicBezTo>
                        <a:cubicBezTo>
                          <a:pt x="9" y="596"/>
                          <a:pt x="0" y="682"/>
                          <a:pt x="22" y="781"/>
                        </a:cubicBezTo>
                        <a:cubicBezTo>
                          <a:pt x="53" y="929"/>
                          <a:pt x="137" y="988"/>
                          <a:pt x="239" y="988"/>
                        </a:cubicBezTo>
                        <a:cubicBezTo>
                          <a:pt x="288" y="988"/>
                          <a:pt x="341" y="974"/>
                          <a:pt x="395" y="950"/>
                        </a:cubicBezTo>
                        <a:cubicBezTo>
                          <a:pt x="408" y="943"/>
                          <a:pt x="418" y="931"/>
                          <a:pt x="433" y="927"/>
                        </a:cubicBezTo>
                        <a:cubicBezTo>
                          <a:pt x="455" y="922"/>
                          <a:pt x="477" y="922"/>
                          <a:pt x="500" y="919"/>
                        </a:cubicBezTo>
                        <a:lnTo>
                          <a:pt x="500" y="919"/>
                        </a:lnTo>
                        <a:cubicBezTo>
                          <a:pt x="497" y="940"/>
                          <a:pt x="501" y="963"/>
                          <a:pt x="492" y="979"/>
                        </a:cubicBezTo>
                        <a:cubicBezTo>
                          <a:pt x="414" y="1113"/>
                          <a:pt x="436" y="1243"/>
                          <a:pt x="500" y="1371"/>
                        </a:cubicBezTo>
                        <a:cubicBezTo>
                          <a:pt x="534" y="1441"/>
                          <a:pt x="584" y="1475"/>
                          <a:pt x="639" y="1475"/>
                        </a:cubicBezTo>
                        <a:cubicBezTo>
                          <a:pt x="680" y="1475"/>
                          <a:pt x="724" y="1456"/>
                          <a:pt x="767" y="1416"/>
                        </a:cubicBezTo>
                        <a:cubicBezTo>
                          <a:pt x="838" y="1350"/>
                          <a:pt x="870" y="1267"/>
                          <a:pt x="868" y="1169"/>
                        </a:cubicBezTo>
                        <a:cubicBezTo>
                          <a:pt x="865" y="1119"/>
                          <a:pt x="880" y="1083"/>
                          <a:pt x="936" y="1071"/>
                        </a:cubicBezTo>
                        <a:cubicBezTo>
                          <a:pt x="955" y="1067"/>
                          <a:pt x="976" y="1065"/>
                          <a:pt x="997" y="1065"/>
                        </a:cubicBezTo>
                        <a:cubicBezTo>
                          <a:pt x="1103" y="1065"/>
                          <a:pt x="1220" y="1116"/>
                          <a:pt x="1266" y="1206"/>
                        </a:cubicBezTo>
                        <a:cubicBezTo>
                          <a:pt x="1313" y="1294"/>
                          <a:pt x="1357" y="1398"/>
                          <a:pt x="1359" y="1496"/>
                        </a:cubicBezTo>
                        <a:cubicBezTo>
                          <a:pt x="1364" y="1629"/>
                          <a:pt x="1342" y="1768"/>
                          <a:pt x="1307" y="1898"/>
                        </a:cubicBezTo>
                        <a:cubicBezTo>
                          <a:pt x="1203" y="2276"/>
                          <a:pt x="957" y="2547"/>
                          <a:pt x="630" y="2749"/>
                        </a:cubicBezTo>
                        <a:cubicBezTo>
                          <a:pt x="480" y="2841"/>
                          <a:pt x="321" y="2916"/>
                          <a:pt x="167" y="2999"/>
                        </a:cubicBezTo>
                        <a:cubicBezTo>
                          <a:pt x="168" y="3002"/>
                          <a:pt x="168" y="3006"/>
                          <a:pt x="175" y="3011"/>
                        </a:cubicBezTo>
                        <a:cubicBezTo>
                          <a:pt x="317" y="2975"/>
                          <a:pt x="475" y="2965"/>
                          <a:pt x="603" y="2899"/>
                        </a:cubicBezTo>
                        <a:cubicBezTo>
                          <a:pt x="1435" y="2469"/>
                          <a:pt x="1810" y="1436"/>
                          <a:pt x="1495" y="554"/>
                        </a:cubicBezTo>
                        <a:cubicBezTo>
                          <a:pt x="1482" y="517"/>
                          <a:pt x="1462" y="482"/>
                          <a:pt x="1437" y="451"/>
                        </a:cubicBezTo>
                        <a:cubicBezTo>
                          <a:pt x="1402" y="406"/>
                          <a:pt x="1355" y="384"/>
                          <a:pt x="1307" y="384"/>
                        </a:cubicBezTo>
                        <a:cubicBezTo>
                          <a:pt x="1261" y="384"/>
                          <a:pt x="1215" y="404"/>
                          <a:pt x="1179" y="444"/>
                        </a:cubicBezTo>
                        <a:cubicBezTo>
                          <a:pt x="1115" y="515"/>
                          <a:pt x="1118" y="589"/>
                          <a:pt x="1161" y="670"/>
                        </a:cubicBezTo>
                        <a:cubicBezTo>
                          <a:pt x="1209" y="760"/>
                          <a:pt x="1175" y="828"/>
                          <a:pt x="1076" y="855"/>
                        </a:cubicBezTo>
                        <a:cubicBezTo>
                          <a:pt x="1059" y="860"/>
                          <a:pt x="1043" y="863"/>
                          <a:pt x="1027" y="863"/>
                        </a:cubicBezTo>
                        <a:cubicBezTo>
                          <a:pt x="962" y="863"/>
                          <a:pt x="910" y="823"/>
                          <a:pt x="869" y="773"/>
                        </a:cubicBezTo>
                        <a:cubicBezTo>
                          <a:pt x="662" y="527"/>
                          <a:pt x="790" y="169"/>
                          <a:pt x="1105" y="110"/>
                        </a:cubicBezTo>
                        <a:cubicBezTo>
                          <a:pt x="1180" y="95"/>
                          <a:pt x="1260" y="99"/>
                          <a:pt x="1338" y="95"/>
                        </a:cubicBezTo>
                        <a:cubicBezTo>
                          <a:pt x="1334" y="90"/>
                          <a:pt x="1328" y="83"/>
                          <a:pt x="1321" y="78"/>
                        </a:cubicBezTo>
                        <a:cubicBezTo>
                          <a:pt x="1249" y="26"/>
                          <a:pt x="1135" y="1"/>
                          <a:pt x="1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9" name="Google Shape;11489;p59"/>
                  <p:cNvSpPr/>
                  <p:nvPr/>
                </p:nvSpPr>
                <p:spPr>
                  <a:xfrm>
                    <a:off x="1982863" y="4899363"/>
                    <a:ext cx="556407" cy="111976"/>
                  </a:xfrm>
                  <a:custGeom>
                    <a:avLst/>
                    <a:gdLst/>
                    <a:ahLst/>
                    <a:cxnLst/>
                    <a:rect l="l" t="t" r="r" b="b"/>
                    <a:pathLst>
                      <a:path w="5923" h="1192" extrusionOk="0">
                        <a:moveTo>
                          <a:pt x="2580" y="1"/>
                        </a:moveTo>
                        <a:cubicBezTo>
                          <a:pt x="2313" y="1"/>
                          <a:pt x="2046" y="14"/>
                          <a:pt x="1778" y="40"/>
                        </a:cubicBezTo>
                        <a:cubicBezTo>
                          <a:pt x="1397" y="76"/>
                          <a:pt x="1024" y="157"/>
                          <a:pt x="674" y="320"/>
                        </a:cubicBezTo>
                        <a:cubicBezTo>
                          <a:pt x="365" y="464"/>
                          <a:pt x="129" y="677"/>
                          <a:pt x="33" y="1018"/>
                        </a:cubicBezTo>
                        <a:cubicBezTo>
                          <a:pt x="18" y="1074"/>
                          <a:pt x="11" y="1131"/>
                          <a:pt x="0" y="1188"/>
                        </a:cubicBezTo>
                        <a:cubicBezTo>
                          <a:pt x="6" y="1188"/>
                          <a:pt x="13" y="1188"/>
                          <a:pt x="19" y="1192"/>
                        </a:cubicBezTo>
                        <a:cubicBezTo>
                          <a:pt x="80" y="1125"/>
                          <a:pt x="141" y="1056"/>
                          <a:pt x="204" y="990"/>
                        </a:cubicBezTo>
                        <a:cubicBezTo>
                          <a:pt x="271" y="921"/>
                          <a:pt x="344" y="864"/>
                          <a:pt x="445" y="859"/>
                        </a:cubicBezTo>
                        <a:cubicBezTo>
                          <a:pt x="450" y="859"/>
                          <a:pt x="453" y="853"/>
                          <a:pt x="457" y="851"/>
                        </a:cubicBezTo>
                        <a:cubicBezTo>
                          <a:pt x="737" y="625"/>
                          <a:pt x="1056" y="475"/>
                          <a:pt x="1398" y="373"/>
                        </a:cubicBezTo>
                        <a:cubicBezTo>
                          <a:pt x="1867" y="233"/>
                          <a:pt x="2352" y="207"/>
                          <a:pt x="2838" y="188"/>
                        </a:cubicBezTo>
                        <a:cubicBezTo>
                          <a:pt x="2892" y="186"/>
                          <a:pt x="2946" y="185"/>
                          <a:pt x="2999" y="185"/>
                        </a:cubicBezTo>
                        <a:cubicBezTo>
                          <a:pt x="3753" y="185"/>
                          <a:pt x="4474" y="386"/>
                          <a:pt x="5201" y="555"/>
                        </a:cubicBezTo>
                        <a:cubicBezTo>
                          <a:pt x="5277" y="573"/>
                          <a:pt x="5349" y="620"/>
                          <a:pt x="5425" y="627"/>
                        </a:cubicBezTo>
                        <a:cubicBezTo>
                          <a:pt x="5590" y="644"/>
                          <a:pt x="5756" y="646"/>
                          <a:pt x="5922" y="655"/>
                        </a:cubicBezTo>
                        <a:cubicBezTo>
                          <a:pt x="5802" y="611"/>
                          <a:pt x="5679" y="583"/>
                          <a:pt x="5560" y="547"/>
                        </a:cubicBezTo>
                        <a:cubicBezTo>
                          <a:pt x="5206" y="443"/>
                          <a:pt x="4857" y="319"/>
                          <a:pt x="4500" y="232"/>
                        </a:cubicBezTo>
                        <a:cubicBezTo>
                          <a:pt x="3866" y="78"/>
                          <a:pt x="3226"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0" name="Google Shape;11490;p59"/>
                  <p:cNvSpPr/>
                  <p:nvPr/>
                </p:nvSpPr>
                <p:spPr>
                  <a:xfrm>
                    <a:off x="2031807" y="4988608"/>
                    <a:ext cx="126255" cy="149271"/>
                  </a:xfrm>
                  <a:custGeom>
                    <a:avLst/>
                    <a:gdLst/>
                    <a:ahLst/>
                    <a:cxnLst/>
                    <a:rect l="l" t="t" r="r" b="b"/>
                    <a:pathLst>
                      <a:path w="1344" h="1589" extrusionOk="0">
                        <a:moveTo>
                          <a:pt x="394" y="0"/>
                        </a:moveTo>
                        <a:lnTo>
                          <a:pt x="394" y="0"/>
                        </a:lnTo>
                        <a:cubicBezTo>
                          <a:pt x="371" y="15"/>
                          <a:pt x="360" y="20"/>
                          <a:pt x="350" y="25"/>
                        </a:cubicBezTo>
                        <a:cubicBezTo>
                          <a:pt x="158" y="150"/>
                          <a:pt x="99" y="346"/>
                          <a:pt x="71" y="558"/>
                        </a:cubicBezTo>
                        <a:cubicBezTo>
                          <a:pt x="1" y="1115"/>
                          <a:pt x="314" y="1530"/>
                          <a:pt x="848" y="1586"/>
                        </a:cubicBezTo>
                        <a:cubicBezTo>
                          <a:pt x="866" y="1588"/>
                          <a:pt x="884" y="1589"/>
                          <a:pt x="902" y="1589"/>
                        </a:cubicBezTo>
                        <a:cubicBezTo>
                          <a:pt x="1069" y="1589"/>
                          <a:pt x="1204" y="1501"/>
                          <a:pt x="1269" y="1341"/>
                        </a:cubicBezTo>
                        <a:cubicBezTo>
                          <a:pt x="1344" y="1163"/>
                          <a:pt x="1323" y="962"/>
                          <a:pt x="1047" y="935"/>
                        </a:cubicBezTo>
                        <a:cubicBezTo>
                          <a:pt x="1033" y="934"/>
                          <a:pt x="1018" y="933"/>
                          <a:pt x="1004" y="933"/>
                        </a:cubicBezTo>
                        <a:cubicBezTo>
                          <a:pt x="912" y="933"/>
                          <a:pt x="833" y="964"/>
                          <a:pt x="783" y="1048"/>
                        </a:cubicBezTo>
                        <a:cubicBezTo>
                          <a:pt x="725" y="1143"/>
                          <a:pt x="724" y="1245"/>
                          <a:pt x="793" y="1341"/>
                        </a:cubicBezTo>
                        <a:cubicBezTo>
                          <a:pt x="808" y="1360"/>
                          <a:pt x="818" y="1380"/>
                          <a:pt x="830" y="1403"/>
                        </a:cubicBezTo>
                        <a:cubicBezTo>
                          <a:pt x="823" y="1405"/>
                          <a:pt x="814" y="1406"/>
                          <a:pt x="804" y="1406"/>
                        </a:cubicBezTo>
                        <a:cubicBezTo>
                          <a:pt x="725" y="1406"/>
                          <a:pt x="594" y="1329"/>
                          <a:pt x="512" y="1214"/>
                        </a:cubicBezTo>
                        <a:cubicBezTo>
                          <a:pt x="246" y="841"/>
                          <a:pt x="188" y="442"/>
                          <a:pt x="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1" name="Google Shape;11491;p59"/>
                  <p:cNvSpPr/>
                  <p:nvPr/>
                </p:nvSpPr>
                <p:spPr>
                  <a:xfrm>
                    <a:off x="2999603" y="4330634"/>
                    <a:ext cx="106528" cy="195207"/>
                  </a:xfrm>
                  <a:custGeom>
                    <a:avLst/>
                    <a:gdLst/>
                    <a:ahLst/>
                    <a:cxnLst/>
                    <a:rect l="l" t="t" r="r" b="b"/>
                    <a:pathLst>
                      <a:path w="1134" h="2078" extrusionOk="0">
                        <a:moveTo>
                          <a:pt x="413" y="0"/>
                        </a:moveTo>
                        <a:cubicBezTo>
                          <a:pt x="281" y="0"/>
                          <a:pt x="153" y="30"/>
                          <a:pt x="30" y="91"/>
                        </a:cubicBezTo>
                        <a:cubicBezTo>
                          <a:pt x="15" y="99"/>
                          <a:pt x="1" y="109"/>
                          <a:pt x="1" y="109"/>
                        </a:cubicBezTo>
                        <a:cubicBezTo>
                          <a:pt x="86" y="135"/>
                          <a:pt x="180" y="156"/>
                          <a:pt x="266" y="194"/>
                        </a:cubicBezTo>
                        <a:cubicBezTo>
                          <a:pt x="322" y="220"/>
                          <a:pt x="362" y="275"/>
                          <a:pt x="350" y="347"/>
                        </a:cubicBezTo>
                        <a:cubicBezTo>
                          <a:pt x="337" y="415"/>
                          <a:pt x="279" y="429"/>
                          <a:pt x="223" y="444"/>
                        </a:cubicBezTo>
                        <a:cubicBezTo>
                          <a:pt x="195" y="450"/>
                          <a:pt x="163" y="456"/>
                          <a:pt x="140" y="474"/>
                        </a:cubicBezTo>
                        <a:cubicBezTo>
                          <a:pt x="99" y="506"/>
                          <a:pt x="63" y="546"/>
                          <a:pt x="24" y="583"/>
                        </a:cubicBezTo>
                        <a:cubicBezTo>
                          <a:pt x="29" y="591"/>
                          <a:pt x="36" y="598"/>
                          <a:pt x="41" y="605"/>
                        </a:cubicBezTo>
                        <a:cubicBezTo>
                          <a:pt x="155" y="512"/>
                          <a:pt x="289" y="474"/>
                          <a:pt x="432" y="467"/>
                        </a:cubicBezTo>
                        <a:cubicBezTo>
                          <a:pt x="439" y="466"/>
                          <a:pt x="446" y="466"/>
                          <a:pt x="453" y="466"/>
                        </a:cubicBezTo>
                        <a:cubicBezTo>
                          <a:pt x="693" y="466"/>
                          <a:pt x="888" y="662"/>
                          <a:pt x="882" y="908"/>
                        </a:cubicBezTo>
                        <a:cubicBezTo>
                          <a:pt x="879" y="982"/>
                          <a:pt x="847" y="1037"/>
                          <a:pt x="779" y="1068"/>
                        </a:cubicBezTo>
                        <a:cubicBezTo>
                          <a:pt x="762" y="1075"/>
                          <a:pt x="746" y="1079"/>
                          <a:pt x="731" y="1079"/>
                        </a:cubicBezTo>
                        <a:cubicBezTo>
                          <a:pt x="689" y="1079"/>
                          <a:pt x="654" y="1052"/>
                          <a:pt x="622" y="1018"/>
                        </a:cubicBezTo>
                        <a:cubicBezTo>
                          <a:pt x="605" y="1002"/>
                          <a:pt x="587" y="986"/>
                          <a:pt x="569" y="971"/>
                        </a:cubicBezTo>
                        <a:lnTo>
                          <a:pt x="569" y="971"/>
                        </a:lnTo>
                        <a:cubicBezTo>
                          <a:pt x="661" y="1133"/>
                          <a:pt x="686" y="1306"/>
                          <a:pt x="651" y="1479"/>
                        </a:cubicBezTo>
                        <a:cubicBezTo>
                          <a:pt x="630" y="1603"/>
                          <a:pt x="579" y="1726"/>
                          <a:pt x="521" y="1838"/>
                        </a:cubicBezTo>
                        <a:cubicBezTo>
                          <a:pt x="458" y="1959"/>
                          <a:pt x="347" y="2029"/>
                          <a:pt x="184" y="2032"/>
                        </a:cubicBezTo>
                        <a:cubicBezTo>
                          <a:pt x="214" y="2047"/>
                          <a:pt x="225" y="2055"/>
                          <a:pt x="235" y="2058"/>
                        </a:cubicBezTo>
                        <a:cubicBezTo>
                          <a:pt x="271" y="2072"/>
                          <a:pt x="308" y="2078"/>
                          <a:pt x="343" y="2078"/>
                        </a:cubicBezTo>
                        <a:cubicBezTo>
                          <a:pt x="456" y="2078"/>
                          <a:pt x="560" y="2014"/>
                          <a:pt x="625" y="1901"/>
                        </a:cubicBezTo>
                        <a:cubicBezTo>
                          <a:pt x="724" y="1732"/>
                          <a:pt x="754" y="1550"/>
                          <a:pt x="744" y="1358"/>
                        </a:cubicBezTo>
                        <a:cubicBezTo>
                          <a:pt x="743" y="1328"/>
                          <a:pt x="748" y="1297"/>
                          <a:pt x="751" y="1261"/>
                        </a:cubicBezTo>
                        <a:cubicBezTo>
                          <a:pt x="772" y="1268"/>
                          <a:pt x="782" y="1271"/>
                          <a:pt x="789" y="1276"/>
                        </a:cubicBezTo>
                        <a:cubicBezTo>
                          <a:pt x="826" y="1308"/>
                          <a:pt x="857" y="1325"/>
                          <a:pt x="885" y="1325"/>
                        </a:cubicBezTo>
                        <a:cubicBezTo>
                          <a:pt x="919" y="1325"/>
                          <a:pt x="948" y="1301"/>
                          <a:pt x="979" y="1252"/>
                        </a:cubicBezTo>
                        <a:cubicBezTo>
                          <a:pt x="995" y="1225"/>
                          <a:pt x="1010" y="1195"/>
                          <a:pt x="1021" y="1165"/>
                        </a:cubicBezTo>
                        <a:cubicBezTo>
                          <a:pt x="1134" y="874"/>
                          <a:pt x="969" y="490"/>
                          <a:pt x="681" y="368"/>
                        </a:cubicBezTo>
                        <a:cubicBezTo>
                          <a:pt x="670" y="363"/>
                          <a:pt x="660" y="354"/>
                          <a:pt x="641" y="343"/>
                        </a:cubicBezTo>
                        <a:cubicBezTo>
                          <a:pt x="662" y="330"/>
                          <a:pt x="676" y="321"/>
                          <a:pt x="691" y="313"/>
                        </a:cubicBezTo>
                        <a:cubicBezTo>
                          <a:pt x="804" y="248"/>
                          <a:pt x="810" y="137"/>
                          <a:pt x="702" y="65"/>
                        </a:cubicBezTo>
                        <a:cubicBezTo>
                          <a:pt x="662" y="39"/>
                          <a:pt x="613" y="21"/>
                          <a:pt x="565" y="13"/>
                        </a:cubicBezTo>
                        <a:cubicBezTo>
                          <a:pt x="514" y="5"/>
                          <a:pt x="463"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2" name="Google Shape;11492;p59"/>
                  <p:cNvSpPr/>
                  <p:nvPr/>
                </p:nvSpPr>
                <p:spPr>
                  <a:xfrm>
                    <a:off x="2851079" y="4056979"/>
                    <a:ext cx="97322" cy="79097"/>
                  </a:xfrm>
                  <a:custGeom>
                    <a:avLst/>
                    <a:gdLst/>
                    <a:ahLst/>
                    <a:cxnLst/>
                    <a:rect l="l" t="t" r="r" b="b"/>
                    <a:pathLst>
                      <a:path w="1036" h="842" extrusionOk="0">
                        <a:moveTo>
                          <a:pt x="470" y="1"/>
                        </a:moveTo>
                        <a:cubicBezTo>
                          <a:pt x="354" y="1"/>
                          <a:pt x="244" y="45"/>
                          <a:pt x="153" y="136"/>
                        </a:cubicBezTo>
                        <a:cubicBezTo>
                          <a:pt x="25" y="264"/>
                          <a:pt x="0" y="428"/>
                          <a:pt x="40" y="599"/>
                        </a:cubicBezTo>
                        <a:cubicBezTo>
                          <a:pt x="63" y="694"/>
                          <a:pt x="131" y="746"/>
                          <a:pt x="215" y="746"/>
                        </a:cubicBezTo>
                        <a:cubicBezTo>
                          <a:pt x="229" y="746"/>
                          <a:pt x="243" y="744"/>
                          <a:pt x="257" y="741"/>
                        </a:cubicBezTo>
                        <a:cubicBezTo>
                          <a:pt x="364" y="723"/>
                          <a:pt x="438" y="632"/>
                          <a:pt x="424" y="523"/>
                        </a:cubicBezTo>
                        <a:cubicBezTo>
                          <a:pt x="419" y="488"/>
                          <a:pt x="391" y="446"/>
                          <a:pt x="361" y="428"/>
                        </a:cubicBezTo>
                        <a:cubicBezTo>
                          <a:pt x="350" y="422"/>
                          <a:pt x="340" y="420"/>
                          <a:pt x="330" y="420"/>
                        </a:cubicBezTo>
                        <a:cubicBezTo>
                          <a:pt x="302" y="420"/>
                          <a:pt x="278" y="443"/>
                          <a:pt x="258" y="475"/>
                        </a:cubicBezTo>
                        <a:cubicBezTo>
                          <a:pt x="244" y="498"/>
                          <a:pt x="228" y="509"/>
                          <a:pt x="213" y="509"/>
                        </a:cubicBezTo>
                        <a:cubicBezTo>
                          <a:pt x="195" y="509"/>
                          <a:pt x="178" y="495"/>
                          <a:pt x="165" y="467"/>
                        </a:cubicBezTo>
                        <a:cubicBezTo>
                          <a:pt x="135" y="401"/>
                          <a:pt x="143" y="336"/>
                          <a:pt x="190" y="280"/>
                        </a:cubicBezTo>
                        <a:cubicBezTo>
                          <a:pt x="246" y="213"/>
                          <a:pt x="321" y="178"/>
                          <a:pt x="405" y="178"/>
                        </a:cubicBezTo>
                        <a:cubicBezTo>
                          <a:pt x="438" y="178"/>
                          <a:pt x="472" y="184"/>
                          <a:pt x="506" y="194"/>
                        </a:cubicBezTo>
                        <a:cubicBezTo>
                          <a:pt x="697" y="253"/>
                          <a:pt x="795" y="394"/>
                          <a:pt x="851" y="573"/>
                        </a:cubicBezTo>
                        <a:cubicBezTo>
                          <a:pt x="877" y="657"/>
                          <a:pt x="894" y="743"/>
                          <a:pt x="918" y="842"/>
                        </a:cubicBezTo>
                        <a:cubicBezTo>
                          <a:pt x="949" y="766"/>
                          <a:pt x="969" y="702"/>
                          <a:pt x="998" y="642"/>
                        </a:cubicBezTo>
                        <a:cubicBezTo>
                          <a:pt x="1031" y="581"/>
                          <a:pt x="1035" y="521"/>
                          <a:pt x="1018" y="456"/>
                        </a:cubicBezTo>
                        <a:cubicBezTo>
                          <a:pt x="960" y="248"/>
                          <a:pt x="837" y="91"/>
                          <a:pt x="626" y="26"/>
                        </a:cubicBezTo>
                        <a:cubicBezTo>
                          <a:pt x="573" y="9"/>
                          <a:pt x="521" y="1"/>
                          <a:pt x="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3" name="Google Shape;11493;p59"/>
                  <p:cNvSpPr/>
                  <p:nvPr/>
                </p:nvSpPr>
                <p:spPr>
                  <a:xfrm>
                    <a:off x="2950377" y="3982295"/>
                    <a:ext cx="102958" cy="116580"/>
                  </a:xfrm>
                  <a:custGeom>
                    <a:avLst/>
                    <a:gdLst/>
                    <a:ahLst/>
                    <a:cxnLst/>
                    <a:rect l="l" t="t" r="r" b="b"/>
                    <a:pathLst>
                      <a:path w="1096" h="1241" extrusionOk="0">
                        <a:moveTo>
                          <a:pt x="773" y="0"/>
                        </a:moveTo>
                        <a:cubicBezTo>
                          <a:pt x="580" y="0"/>
                          <a:pt x="410" y="70"/>
                          <a:pt x="270" y="222"/>
                        </a:cubicBezTo>
                        <a:cubicBezTo>
                          <a:pt x="1" y="517"/>
                          <a:pt x="41" y="877"/>
                          <a:pt x="41" y="1241"/>
                        </a:cubicBezTo>
                        <a:cubicBezTo>
                          <a:pt x="119" y="1165"/>
                          <a:pt x="163" y="1096"/>
                          <a:pt x="160" y="989"/>
                        </a:cubicBezTo>
                        <a:cubicBezTo>
                          <a:pt x="153" y="799"/>
                          <a:pt x="186" y="610"/>
                          <a:pt x="263" y="432"/>
                        </a:cubicBezTo>
                        <a:cubicBezTo>
                          <a:pt x="351" y="229"/>
                          <a:pt x="517" y="136"/>
                          <a:pt x="725" y="107"/>
                        </a:cubicBezTo>
                        <a:cubicBezTo>
                          <a:pt x="737" y="105"/>
                          <a:pt x="749" y="104"/>
                          <a:pt x="761" y="104"/>
                        </a:cubicBezTo>
                        <a:cubicBezTo>
                          <a:pt x="803" y="104"/>
                          <a:pt x="843" y="118"/>
                          <a:pt x="874" y="166"/>
                        </a:cubicBezTo>
                        <a:cubicBezTo>
                          <a:pt x="844" y="197"/>
                          <a:pt x="814" y="226"/>
                          <a:pt x="787" y="255"/>
                        </a:cubicBezTo>
                        <a:cubicBezTo>
                          <a:pt x="733" y="316"/>
                          <a:pt x="746" y="431"/>
                          <a:pt x="812" y="490"/>
                        </a:cubicBezTo>
                        <a:cubicBezTo>
                          <a:pt x="833" y="509"/>
                          <a:pt x="858" y="518"/>
                          <a:pt x="884" y="518"/>
                        </a:cubicBezTo>
                        <a:cubicBezTo>
                          <a:pt x="923" y="518"/>
                          <a:pt x="966" y="498"/>
                          <a:pt x="1003" y="459"/>
                        </a:cubicBezTo>
                        <a:cubicBezTo>
                          <a:pt x="1084" y="373"/>
                          <a:pt x="1096" y="270"/>
                          <a:pt x="1064" y="162"/>
                        </a:cubicBezTo>
                        <a:cubicBezTo>
                          <a:pt x="1034" y="61"/>
                          <a:pt x="953" y="13"/>
                          <a:pt x="858" y="5"/>
                        </a:cubicBezTo>
                        <a:cubicBezTo>
                          <a:pt x="829" y="2"/>
                          <a:pt x="801" y="0"/>
                          <a:pt x="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4" name="Google Shape;11494;p59"/>
                  <p:cNvSpPr/>
                  <p:nvPr/>
                </p:nvSpPr>
                <p:spPr>
                  <a:xfrm>
                    <a:off x="2893635" y="4258298"/>
                    <a:ext cx="34006" cy="35979"/>
                  </a:xfrm>
                  <a:custGeom>
                    <a:avLst/>
                    <a:gdLst/>
                    <a:ahLst/>
                    <a:cxnLst/>
                    <a:rect l="l" t="t" r="r" b="b"/>
                    <a:pathLst>
                      <a:path w="362" h="383" extrusionOk="0">
                        <a:moveTo>
                          <a:pt x="18" y="0"/>
                        </a:moveTo>
                        <a:cubicBezTo>
                          <a:pt x="12" y="6"/>
                          <a:pt x="7" y="13"/>
                          <a:pt x="1" y="21"/>
                        </a:cubicBezTo>
                        <a:cubicBezTo>
                          <a:pt x="59" y="218"/>
                          <a:pt x="197" y="383"/>
                          <a:pt x="339" y="383"/>
                        </a:cubicBezTo>
                        <a:cubicBezTo>
                          <a:pt x="346" y="383"/>
                          <a:pt x="354" y="382"/>
                          <a:pt x="361" y="381"/>
                        </a:cubicBezTo>
                        <a:cubicBezTo>
                          <a:pt x="347" y="342"/>
                          <a:pt x="340" y="301"/>
                          <a:pt x="317" y="275"/>
                        </a:cubicBezTo>
                        <a:cubicBezTo>
                          <a:pt x="276" y="229"/>
                          <a:pt x="225" y="196"/>
                          <a:pt x="180" y="155"/>
                        </a:cubicBezTo>
                        <a:cubicBezTo>
                          <a:pt x="125" y="104"/>
                          <a:pt x="73" y="52"/>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5" name="Google Shape;11495;p59"/>
                  <p:cNvSpPr/>
                  <p:nvPr/>
                </p:nvSpPr>
                <p:spPr>
                  <a:xfrm>
                    <a:off x="2883396" y="4287796"/>
                    <a:ext cx="44622" cy="19070"/>
                  </a:xfrm>
                  <a:custGeom>
                    <a:avLst/>
                    <a:gdLst/>
                    <a:ahLst/>
                    <a:cxnLst/>
                    <a:rect l="l" t="t" r="r" b="b"/>
                    <a:pathLst>
                      <a:path w="475" h="203" extrusionOk="0">
                        <a:moveTo>
                          <a:pt x="151" y="1"/>
                        </a:moveTo>
                        <a:cubicBezTo>
                          <a:pt x="146" y="1"/>
                          <a:pt x="140" y="1"/>
                          <a:pt x="135" y="2"/>
                        </a:cubicBezTo>
                        <a:cubicBezTo>
                          <a:pt x="86" y="10"/>
                          <a:pt x="41" y="38"/>
                          <a:pt x="0" y="57"/>
                        </a:cubicBezTo>
                        <a:cubicBezTo>
                          <a:pt x="109" y="98"/>
                          <a:pt x="210" y="137"/>
                          <a:pt x="311" y="176"/>
                        </a:cubicBezTo>
                        <a:cubicBezTo>
                          <a:pt x="337" y="184"/>
                          <a:pt x="363" y="195"/>
                          <a:pt x="388" y="200"/>
                        </a:cubicBezTo>
                        <a:cubicBezTo>
                          <a:pt x="399" y="201"/>
                          <a:pt x="410" y="202"/>
                          <a:pt x="419" y="202"/>
                        </a:cubicBezTo>
                        <a:cubicBezTo>
                          <a:pt x="454" y="202"/>
                          <a:pt x="474" y="188"/>
                          <a:pt x="462" y="153"/>
                        </a:cubicBezTo>
                        <a:cubicBezTo>
                          <a:pt x="377" y="104"/>
                          <a:pt x="312" y="63"/>
                          <a:pt x="243" y="28"/>
                        </a:cubicBezTo>
                        <a:cubicBezTo>
                          <a:pt x="215" y="14"/>
                          <a:pt x="181"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496" name="Google Shape;11496;p59"/>
                  <p:cNvGrpSpPr/>
                  <p:nvPr/>
                </p:nvGrpSpPr>
                <p:grpSpPr>
                  <a:xfrm>
                    <a:off x="2883114" y="4252568"/>
                    <a:ext cx="45467" cy="65290"/>
                    <a:chOff x="2883114" y="4252568"/>
                    <a:chExt cx="45467" cy="65290"/>
                  </a:xfrm>
                </p:grpSpPr>
                <p:sp>
                  <p:nvSpPr>
                    <p:cNvPr id="11497" name="Google Shape;11497;p59"/>
                    <p:cNvSpPr/>
                    <p:nvPr/>
                  </p:nvSpPr>
                  <p:spPr>
                    <a:xfrm>
                      <a:off x="2891851" y="4252568"/>
                      <a:ext cx="36731" cy="30155"/>
                    </a:xfrm>
                    <a:custGeom>
                      <a:avLst/>
                      <a:gdLst/>
                      <a:ahLst/>
                      <a:cxnLst/>
                      <a:rect l="l" t="t" r="r" b="b"/>
                      <a:pathLst>
                        <a:path w="391" h="321" extrusionOk="0">
                          <a:moveTo>
                            <a:pt x="101" y="1"/>
                          </a:moveTo>
                          <a:cubicBezTo>
                            <a:pt x="69" y="1"/>
                            <a:pt x="36" y="6"/>
                            <a:pt x="1" y="16"/>
                          </a:cubicBezTo>
                          <a:cubicBezTo>
                            <a:pt x="127" y="47"/>
                            <a:pt x="186" y="136"/>
                            <a:pt x="252" y="221"/>
                          </a:cubicBezTo>
                          <a:cubicBezTo>
                            <a:pt x="279" y="256"/>
                            <a:pt x="315" y="283"/>
                            <a:pt x="355" y="320"/>
                          </a:cubicBezTo>
                          <a:cubicBezTo>
                            <a:pt x="390" y="134"/>
                            <a:pt x="270"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8" name="Google Shape;11498;p59"/>
                    <p:cNvSpPr/>
                    <p:nvPr/>
                  </p:nvSpPr>
                  <p:spPr>
                    <a:xfrm>
                      <a:off x="2883114" y="4300197"/>
                      <a:ext cx="44152" cy="17661"/>
                    </a:xfrm>
                    <a:custGeom>
                      <a:avLst/>
                      <a:gdLst/>
                      <a:ahLst/>
                      <a:cxnLst/>
                      <a:rect l="l" t="t" r="r" b="b"/>
                      <a:pathLst>
                        <a:path w="470" h="188" extrusionOk="0">
                          <a:moveTo>
                            <a:pt x="62" y="0"/>
                          </a:moveTo>
                          <a:cubicBezTo>
                            <a:pt x="42" y="0"/>
                            <a:pt x="22" y="3"/>
                            <a:pt x="1" y="8"/>
                          </a:cubicBezTo>
                          <a:cubicBezTo>
                            <a:pt x="112" y="68"/>
                            <a:pt x="202" y="126"/>
                            <a:pt x="300" y="173"/>
                          </a:cubicBezTo>
                          <a:cubicBezTo>
                            <a:pt x="321" y="183"/>
                            <a:pt x="341" y="188"/>
                            <a:pt x="359" y="188"/>
                          </a:cubicBezTo>
                          <a:cubicBezTo>
                            <a:pt x="402" y="188"/>
                            <a:pt x="438" y="161"/>
                            <a:pt x="470" y="108"/>
                          </a:cubicBezTo>
                          <a:lnTo>
                            <a:pt x="470" y="108"/>
                          </a:lnTo>
                          <a:cubicBezTo>
                            <a:pt x="457" y="110"/>
                            <a:pt x="445" y="111"/>
                            <a:pt x="433" y="111"/>
                          </a:cubicBezTo>
                          <a:cubicBezTo>
                            <a:pt x="300" y="111"/>
                            <a:pt x="200"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499" name="Google Shape;11499;p59"/>
                  <p:cNvSpPr/>
                  <p:nvPr/>
                </p:nvSpPr>
                <p:spPr>
                  <a:xfrm>
                    <a:off x="2956953" y="4294185"/>
                    <a:ext cx="39361" cy="13527"/>
                  </a:xfrm>
                  <a:custGeom>
                    <a:avLst/>
                    <a:gdLst/>
                    <a:ahLst/>
                    <a:cxnLst/>
                    <a:rect l="l" t="t" r="r" b="b"/>
                    <a:pathLst>
                      <a:path w="419" h="144" extrusionOk="0">
                        <a:moveTo>
                          <a:pt x="214" y="0"/>
                        </a:moveTo>
                        <a:cubicBezTo>
                          <a:pt x="154" y="0"/>
                          <a:pt x="94" y="18"/>
                          <a:pt x="40" y="53"/>
                        </a:cubicBezTo>
                        <a:cubicBezTo>
                          <a:pt x="20" y="67"/>
                          <a:pt x="13" y="101"/>
                          <a:pt x="0" y="125"/>
                        </a:cubicBezTo>
                        <a:cubicBezTo>
                          <a:pt x="5" y="130"/>
                          <a:pt x="10" y="137"/>
                          <a:pt x="16" y="144"/>
                        </a:cubicBezTo>
                        <a:cubicBezTo>
                          <a:pt x="152" y="120"/>
                          <a:pt x="287" y="97"/>
                          <a:pt x="418" y="74"/>
                        </a:cubicBezTo>
                        <a:cubicBezTo>
                          <a:pt x="359" y="26"/>
                          <a:pt x="286"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0" name="Google Shape;11500;p59"/>
                  <p:cNvSpPr/>
                  <p:nvPr/>
                </p:nvSpPr>
                <p:spPr>
                  <a:xfrm>
                    <a:off x="2957798" y="4304236"/>
                    <a:ext cx="35885" cy="13621"/>
                  </a:xfrm>
                  <a:custGeom>
                    <a:avLst/>
                    <a:gdLst/>
                    <a:ahLst/>
                    <a:cxnLst/>
                    <a:rect l="l" t="t" r="r" b="b"/>
                    <a:pathLst>
                      <a:path w="382" h="145" extrusionOk="0">
                        <a:moveTo>
                          <a:pt x="381" y="1"/>
                        </a:moveTo>
                        <a:cubicBezTo>
                          <a:pt x="254" y="28"/>
                          <a:pt x="128" y="56"/>
                          <a:pt x="0" y="83"/>
                        </a:cubicBezTo>
                        <a:cubicBezTo>
                          <a:pt x="15" y="126"/>
                          <a:pt x="55" y="145"/>
                          <a:pt x="105" y="145"/>
                        </a:cubicBezTo>
                        <a:cubicBezTo>
                          <a:pt x="191" y="145"/>
                          <a:pt x="308" y="89"/>
                          <a:pt x="38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501" name="Google Shape;11501;p59"/>
                  <p:cNvGrpSpPr/>
                  <p:nvPr/>
                </p:nvGrpSpPr>
                <p:grpSpPr>
                  <a:xfrm>
                    <a:off x="2887341" y="4172905"/>
                    <a:ext cx="120058" cy="122970"/>
                    <a:chOff x="2887341" y="4172905"/>
                    <a:chExt cx="120058" cy="122970"/>
                  </a:xfrm>
                </p:grpSpPr>
                <p:sp>
                  <p:nvSpPr>
                    <p:cNvPr id="11502" name="Google Shape;11502;p59"/>
                    <p:cNvSpPr/>
                    <p:nvPr/>
                  </p:nvSpPr>
                  <p:spPr>
                    <a:xfrm>
                      <a:off x="2957141" y="4242328"/>
                      <a:ext cx="21982" cy="41897"/>
                    </a:xfrm>
                    <a:custGeom>
                      <a:avLst/>
                      <a:gdLst/>
                      <a:ahLst/>
                      <a:cxnLst/>
                      <a:rect l="l" t="t" r="r" b="b"/>
                      <a:pathLst>
                        <a:path w="234" h="446" extrusionOk="0">
                          <a:moveTo>
                            <a:pt x="114" y="1"/>
                          </a:moveTo>
                          <a:cubicBezTo>
                            <a:pt x="106" y="1"/>
                            <a:pt x="97" y="2"/>
                            <a:pt x="88" y="6"/>
                          </a:cubicBezTo>
                          <a:cubicBezTo>
                            <a:pt x="55" y="19"/>
                            <a:pt x="11" y="55"/>
                            <a:pt x="8" y="84"/>
                          </a:cubicBezTo>
                          <a:cubicBezTo>
                            <a:pt x="0" y="198"/>
                            <a:pt x="5" y="315"/>
                            <a:pt x="5" y="446"/>
                          </a:cubicBezTo>
                          <a:cubicBezTo>
                            <a:pt x="54" y="408"/>
                            <a:pt x="90" y="383"/>
                            <a:pt x="122" y="353"/>
                          </a:cubicBezTo>
                          <a:cubicBezTo>
                            <a:pt x="205" y="280"/>
                            <a:pt x="234" y="154"/>
                            <a:pt x="192" y="64"/>
                          </a:cubicBezTo>
                          <a:cubicBezTo>
                            <a:pt x="176" y="28"/>
                            <a:pt x="148"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3" name="Google Shape;11503;p59"/>
                    <p:cNvSpPr/>
                    <p:nvPr/>
                  </p:nvSpPr>
                  <p:spPr>
                    <a:xfrm>
                      <a:off x="2887341" y="4187372"/>
                      <a:ext cx="22358" cy="32034"/>
                    </a:xfrm>
                    <a:custGeom>
                      <a:avLst/>
                      <a:gdLst/>
                      <a:ahLst/>
                      <a:cxnLst/>
                      <a:rect l="l" t="t" r="r" b="b"/>
                      <a:pathLst>
                        <a:path w="238" h="341" extrusionOk="0">
                          <a:moveTo>
                            <a:pt x="112" y="0"/>
                          </a:moveTo>
                          <a:cubicBezTo>
                            <a:pt x="69" y="0"/>
                            <a:pt x="30" y="35"/>
                            <a:pt x="18" y="94"/>
                          </a:cubicBezTo>
                          <a:cubicBezTo>
                            <a:pt x="0" y="184"/>
                            <a:pt x="17" y="269"/>
                            <a:pt x="73" y="341"/>
                          </a:cubicBezTo>
                          <a:cubicBezTo>
                            <a:pt x="116" y="317"/>
                            <a:pt x="155" y="297"/>
                            <a:pt x="196" y="276"/>
                          </a:cubicBezTo>
                          <a:cubicBezTo>
                            <a:pt x="206" y="232"/>
                            <a:pt x="217" y="192"/>
                            <a:pt x="227" y="152"/>
                          </a:cubicBezTo>
                          <a:cubicBezTo>
                            <a:pt x="238" y="101"/>
                            <a:pt x="181" y="13"/>
                            <a:pt x="131" y="2"/>
                          </a:cubicBezTo>
                          <a:cubicBezTo>
                            <a:pt x="124"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4" name="Google Shape;11504;p59"/>
                    <p:cNvSpPr/>
                    <p:nvPr/>
                  </p:nvSpPr>
                  <p:spPr>
                    <a:xfrm>
                      <a:off x="2908666" y="4228143"/>
                      <a:ext cx="18694" cy="31564"/>
                    </a:xfrm>
                    <a:custGeom>
                      <a:avLst/>
                      <a:gdLst/>
                      <a:ahLst/>
                      <a:cxnLst/>
                      <a:rect l="l" t="t" r="r" b="b"/>
                      <a:pathLst>
                        <a:path w="199" h="336" extrusionOk="0">
                          <a:moveTo>
                            <a:pt x="87" y="1"/>
                          </a:moveTo>
                          <a:cubicBezTo>
                            <a:pt x="83" y="1"/>
                            <a:pt x="79" y="1"/>
                            <a:pt x="75" y="2"/>
                          </a:cubicBezTo>
                          <a:cubicBezTo>
                            <a:pt x="52" y="8"/>
                            <a:pt x="23" y="41"/>
                            <a:pt x="17" y="67"/>
                          </a:cubicBezTo>
                          <a:cubicBezTo>
                            <a:pt x="1" y="131"/>
                            <a:pt x="23" y="189"/>
                            <a:pt x="73" y="233"/>
                          </a:cubicBezTo>
                          <a:cubicBezTo>
                            <a:pt x="108" y="264"/>
                            <a:pt x="144" y="292"/>
                            <a:pt x="196" y="336"/>
                          </a:cubicBezTo>
                          <a:cubicBezTo>
                            <a:pt x="196" y="259"/>
                            <a:pt x="199" y="196"/>
                            <a:pt x="194" y="131"/>
                          </a:cubicBezTo>
                          <a:cubicBezTo>
                            <a:pt x="191" y="96"/>
                            <a:pt x="178" y="58"/>
                            <a:pt x="157" y="32"/>
                          </a:cubicBezTo>
                          <a:cubicBezTo>
                            <a:pt x="143" y="14"/>
                            <a:pt x="11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5" name="Google Shape;11505;p59"/>
                    <p:cNvSpPr/>
                    <p:nvPr/>
                  </p:nvSpPr>
                  <p:spPr>
                    <a:xfrm>
                      <a:off x="2979687" y="4242704"/>
                      <a:ext cx="18882" cy="28934"/>
                    </a:xfrm>
                    <a:custGeom>
                      <a:avLst/>
                      <a:gdLst/>
                      <a:ahLst/>
                      <a:cxnLst/>
                      <a:rect l="l" t="t" r="r" b="b"/>
                      <a:pathLst>
                        <a:path w="201" h="308" extrusionOk="0">
                          <a:moveTo>
                            <a:pt x="55" y="0"/>
                          </a:moveTo>
                          <a:cubicBezTo>
                            <a:pt x="38" y="0"/>
                            <a:pt x="20" y="3"/>
                            <a:pt x="1" y="8"/>
                          </a:cubicBezTo>
                          <a:cubicBezTo>
                            <a:pt x="9" y="62"/>
                            <a:pt x="29" y="116"/>
                            <a:pt x="19" y="166"/>
                          </a:cubicBezTo>
                          <a:cubicBezTo>
                            <a:pt x="9" y="230"/>
                            <a:pt x="29" y="271"/>
                            <a:pt x="76" y="308"/>
                          </a:cubicBezTo>
                          <a:cubicBezTo>
                            <a:pt x="165" y="259"/>
                            <a:pt x="200" y="166"/>
                            <a:pt x="164" y="70"/>
                          </a:cubicBezTo>
                          <a:cubicBezTo>
                            <a:pt x="146" y="25"/>
                            <a:pt x="106"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6" name="Google Shape;11506;p59"/>
                    <p:cNvSpPr/>
                    <p:nvPr/>
                  </p:nvSpPr>
                  <p:spPr>
                    <a:xfrm>
                      <a:off x="2910545" y="4200900"/>
                      <a:ext cx="18036" cy="25458"/>
                    </a:xfrm>
                    <a:custGeom>
                      <a:avLst/>
                      <a:gdLst/>
                      <a:ahLst/>
                      <a:cxnLst/>
                      <a:rect l="l" t="t" r="r" b="b"/>
                      <a:pathLst>
                        <a:path w="192" h="271" extrusionOk="0">
                          <a:moveTo>
                            <a:pt x="88" y="0"/>
                          </a:moveTo>
                          <a:cubicBezTo>
                            <a:pt x="86" y="0"/>
                            <a:pt x="84" y="1"/>
                            <a:pt x="82" y="1"/>
                          </a:cubicBezTo>
                          <a:cubicBezTo>
                            <a:pt x="20" y="3"/>
                            <a:pt x="1" y="54"/>
                            <a:pt x="1" y="105"/>
                          </a:cubicBezTo>
                          <a:cubicBezTo>
                            <a:pt x="1" y="157"/>
                            <a:pt x="0" y="216"/>
                            <a:pt x="66" y="236"/>
                          </a:cubicBezTo>
                          <a:cubicBezTo>
                            <a:pt x="100" y="249"/>
                            <a:pt x="136" y="256"/>
                            <a:pt x="184" y="270"/>
                          </a:cubicBezTo>
                          <a:cubicBezTo>
                            <a:pt x="184" y="207"/>
                            <a:pt x="191" y="147"/>
                            <a:pt x="183" y="89"/>
                          </a:cubicBezTo>
                          <a:cubicBezTo>
                            <a:pt x="177" y="39"/>
                            <a:pt x="14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7" name="Google Shape;11507;p59"/>
                    <p:cNvSpPr/>
                    <p:nvPr/>
                  </p:nvSpPr>
                  <p:spPr>
                    <a:xfrm>
                      <a:off x="2892320" y="4219876"/>
                      <a:ext cx="20197" cy="28652"/>
                    </a:xfrm>
                    <a:custGeom>
                      <a:avLst/>
                      <a:gdLst/>
                      <a:ahLst/>
                      <a:cxnLst/>
                      <a:rect l="l" t="t" r="r" b="b"/>
                      <a:pathLst>
                        <a:path w="215" h="305" extrusionOk="0">
                          <a:moveTo>
                            <a:pt x="119" y="1"/>
                          </a:moveTo>
                          <a:cubicBezTo>
                            <a:pt x="116" y="1"/>
                            <a:pt x="113" y="1"/>
                            <a:pt x="110" y="2"/>
                          </a:cubicBezTo>
                          <a:cubicBezTo>
                            <a:pt x="32" y="24"/>
                            <a:pt x="0" y="119"/>
                            <a:pt x="25" y="222"/>
                          </a:cubicBezTo>
                          <a:cubicBezTo>
                            <a:pt x="39" y="285"/>
                            <a:pt x="54" y="304"/>
                            <a:pt x="111" y="304"/>
                          </a:cubicBezTo>
                          <a:cubicBezTo>
                            <a:pt x="126" y="304"/>
                            <a:pt x="143" y="303"/>
                            <a:pt x="164" y="301"/>
                          </a:cubicBezTo>
                          <a:cubicBezTo>
                            <a:pt x="139" y="213"/>
                            <a:pt x="120" y="126"/>
                            <a:pt x="215" y="36"/>
                          </a:cubicBezTo>
                          <a:cubicBezTo>
                            <a:pt x="176" y="23"/>
                            <a:pt x="14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8" name="Google Shape;11508;p59"/>
                    <p:cNvSpPr/>
                    <p:nvPr/>
                  </p:nvSpPr>
                  <p:spPr>
                    <a:xfrm>
                      <a:off x="2956577" y="4271075"/>
                      <a:ext cx="29309" cy="24800"/>
                    </a:xfrm>
                    <a:custGeom>
                      <a:avLst/>
                      <a:gdLst/>
                      <a:ahLst/>
                      <a:cxnLst/>
                      <a:rect l="l" t="t" r="r" b="b"/>
                      <a:pathLst>
                        <a:path w="312" h="264" extrusionOk="0">
                          <a:moveTo>
                            <a:pt x="240" y="0"/>
                          </a:moveTo>
                          <a:cubicBezTo>
                            <a:pt x="194" y="40"/>
                            <a:pt x="152" y="78"/>
                            <a:pt x="105" y="114"/>
                          </a:cubicBezTo>
                          <a:cubicBezTo>
                            <a:pt x="58" y="152"/>
                            <a:pt x="1" y="181"/>
                            <a:pt x="14" y="264"/>
                          </a:cubicBezTo>
                          <a:cubicBezTo>
                            <a:pt x="234" y="197"/>
                            <a:pt x="312" y="102"/>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9" name="Google Shape;11509;p59"/>
                    <p:cNvSpPr/>
                    <p:nvPr/>
                  </p:nvSpPr>
                  <p:spPr>
                    <a:xfrm>
                      <a:off x="2986920" y="4222318"/>
                      <a:ext cx="20479" cy="23109"/>
                    </a:xfrm>
                    <a:custGeom>
                      <a:avLst/>
                      <a:gdLst/>
                      <a:ahLst/>
                      <a:cxnLst/>
                      <a:rect l="l" t="t" r="r" b="b"/>
                      <a:pathLst>
                        <a:path w="218" h="246" extrusionOk="0">
                          <a:moveTo>
                            <a:pt x="107" y="1"/>
                          </a:moveTo>
                          <a:cubicBezTo>
                            <a:pt x="75" y="1"/>
                            <a:pt x="37" y="13"/>
                            <a:pt x="0" y="38"/>
                          </a:cubicBezTo>
                          <a:cubicBezTo>
                            <a:pt x="41" y="108"/>
                            <a:pt x="78" y="172"/>
                            <a:pt x="120" y="246"/>
                          </a:cubicBezTo>
                          <a:cubicBezTo>
                            <a:pt x="198" y="156"/>
                            <a:pt x="217" y="70"/>
                            <a:pt x="180" y="31"/>
                          </a:cubicBezTo>
                          <a:cubicBezTo>
                            <a:pt x="162" y="11"/>
                            <a:pt x="137"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0" name="Google Shape;11510;p59"/>
                    <p:cNvSpPr/>
                    <p:nvPr/>
                  </p:nvSpPr>
                  <p:spPr>
                    <a:xfrm>
                      <a:off x="2893823" y="4172905"/>
                      <a:ext cx="23861" cy="23297"/>
                    </a:xfrm>
                    <a:custGeom>
                      <a:avLst/>
                      <a:gdLst/>
                      <a:ahLst/>
                      <a:cxnLst/>
                      <a:rect l="l" t="t" r="r" b="b"/>
                      <a:pathLst>
                        <a:path w="254" h="248" extrusionOk="0">
                          <a:moveTo>
                            <a:pt x="79" y="0"/>
                          </a:moveTo>
                          <a:cubicBezTo>
                            <a:pt x="73" y="0"/>
                            <a:pt x="68" y="1"/>
                            <a:pt x="63" y="2"/>
                          </a:cubicBezTo>
                          <a:cubicBezTo>
                            <a:pt x="37" y="9"/>
                            <a:pt x="21" y="56"/>
                            <a:pt x="1" y="85"/>
                          </a:cubicBezTo>
                          <a:cubicBezTo>
                            <a:pt x="6" y="92"/>
                            <a:pt x="11" y="98"/>
                            <a:pt x="18" y="105"/>
                          </a:cubicBezTo>
                          <a:cubicBezTo>
                            <a:pt x="21" y="105"/>
                            <a:pt x="23" y="105"/>
                            <a:pt x="26" y="105"/>
                          </a:cubicBezTo>
                          <a:cubicBezTo>
                            <a:pt x="107" y="105"/>
                            <a:pt x="156" y="153"/>
                            <a:pt x="194" y="219"/>
                          </a:cubicBezTo>
                          <a:cubicBezTo>
                            <a:pt x="201" y="233"/>
                            <a:pt x="222" y="238"/>
                            <a:pt x="237" y="247"/>
                          </a:cubicBezTo>
                          <a:cubicBezTo>
                            <a:pt x="241" y="229"/>
                            <a:pt x="254" y="209"/>
                            <a:pt x="249" y="196"/>
                          </a:cubicBezTo>
                          <a:cubicBezTo>
                            <a:pt x="225" y="141"/>
                            <a:pt x="202" y="82"/>
                            <a:pt x="165" y="35"/>
                          </a:cubicBezTo>
                          <a:cubicBezTo>
                            <a:pt x="149" y="15"/>
                            <a:pt x="10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1" name="Google Shape;11511;p59"/>
                    <p:cNvSpPr/>
                    <p:nvPr/>
                  </p:nvSpPr>
                  <p:spPr>
                    <a:xfrm>
                      <a:off x="2963998" y="4225982"/>
                      <a:ext cx="24424" cy="12400"/>
                    </a:xfrm>
                    <a:custGeom>
                      <a:avLst/>
                      <a:gdLst/>
                      <a:ahLst/>
                      <a:cxnLst/>
                      <a:rect l="l" t="t" r="r" b="b"/>
                      <a:pathLst>
                        <a:path w="260" h="132" extrusionOk="0">
                          <a:moveTo>
                            <a:pt x="128" y="0"/>
                          </a:moveTo>
                          <a:cubicBezTo>
                            <a:pt x="127" y="0"/>
                            <a:pt x="126" y="0"/>
                            <a:pt x="124" y="0"/>
                          </a:cubicBezTo>
                          <a:cubicBezTo>
                            <a:pt x="54" y="4"/>
                            <a:pt x="12" y="45"/>
                            <a:pt x="0" y="131"/>
                          </a:cubicBezTo>
                          <a:lnTo>
                            <a:pt x="260" y="131"/>
                          </a:lnTo>
                          <a:cubicBezTo>
                            <a:pt x="225" y="55"/>
                            <a:pt x="19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512" name="Google Shape;11512;p59"/>
                  <p:cNvSpPr/>
                  <p:nvPr/>
                </p:nvSpPr>
                <p:spPr>
                  <a:xfrm>
                    <a:off x="1978729" y="3977410"/>
                    <a:ext cx="1127468" cy="1166077"/>
                  </a:xfrm>
                  <a:custGeom>
                    <a:avLst/>
                    <a:gdLst/>
                    <a:ahLst/>
                    <a:cxnLst/>
                    <a:rect l="l" t="t" r="r" b="b"/>
                    <a:pathLst>
                      <a:path w="12002" h="12413" extrusionOk="0">
                        <a:moveTo>
                          <a:pt x="11114" y="53"/>
                        </a:moveTo>
                        <a:cubicBezTo>
                          <a:pt x="11143" y="53"/>
                          <a:pt x="11172" y="54"/>
                          <a:pt x="11202" y="58"/>
                        </a:cubicBezTo>
                        <a:cubicBezTo>
                          <a:pt x="11298" y="67"/>
                          <a:pt x="11378" y="114"/>
                          <a:pt x="11408" y="215"/>
                        </a:cubicBezTo>
                        <a:cubicBezTo>
                          <a:pt x="11440" y="323"/>
                          <a:pt x="11428" y="425"/>
                          <a:pt x="11347" y="512"/>
                        </a:cubicBezTo>
                        <a:cubicBezTo>
                          <a:pt x="11310" y="551"/>
                          <a:pt x="11268" y="571"/>
                          <a:pt x="11229" y="571"/>
                        </a:cubicBezTo>
                        <a:cubicBezTo>
                          <a:pt x="11202" y="571"/>
                          <a:pt x="11177" y="562"/>
                          <a:pt x="11156" y="543"/>
                        </a:cubicBezTo>
                        <a:cubicBezTo>
                          <a:pt x="11092" y="486"/>
                          <a:pt x="11078" y="371"/>
                          <a:pt x="11131" y="309"/>
                        </a:cubicBezTo>
                        <a:cubicBezTo>
                          <a:pt x="11157" y="278"/>
                          <a:pt x="11188" y="248"/>
                          <a:pt x="11217" y="218"/>
                        </a:cubicBezTo>
                        <a:cubicBezTo>
                          <a:pt x="11186" y="171"/>
                          <a:pt x="11145" y="157"/>
                          <a:pt x="11104" y="157"/>
                        </a:cubicBezTo>
                        <a:cubicBezTo>
                          <a:pt x="11093" y="157"/>
                          <a:pt x="11081" y="158"/>
                          <a:pt x="11069" y="160"/>
                        </a:cubicBezTo>
                        <a:cubicBezTo>
                          <a:pt x="10861" y="191"/>
                          <a:pt x="10695" y="283"/>
                          <a:pt x="10607" y="485"/>
                        </a:cubicBezTo>
                        <a:cubicBezTo>
                          <a:pt x="10530" y="663"/>
                          <a:pt x="10498" y="852"/>
                          <a:pt x="10504" y="1043"/>
                        </a:cubicBezTo>
                        <a:cubicBezTo>
                          <a:pt x="10506" y="1150"/>
                          <a:pt x="10462" y="1219"/>
                          <a:pt x="10385" y="1295"/>
                        </a:cubicBezTo>
                        <a:cubicBezTo>
                          <a:pt x="10385" y="929"/>
                          <a:pt x="10345" y="570"/>
                          <a:pt x="10614" y="276"/>
                        </a:cubicBezTo>
                        <a:cubicBezTo>
                          <a:pt x="10754" y="123"/>
                          <a:pt x="10922" y="53"/>
                          <a:pt x="11114" y="53"/>
                        </a:cubicBezTo>
                        <a:close/>
                        <a:moveTo>
                          <a:pt x="9756" y="849"/>
                        </a:moveTo>
                        <a:cubicBezTo>
                          <a:pt x="9807" y="849"/>
                          <a:pt x="9859" y="857"/>
                          <a:pt x="9912" y="874"/>
                        </a:cubicBezTo>
                        <a:cubicBezTo>
                          <a:pt x="10122" y="940"/>
                          <a:pt x="10244" y="1096"/>
                          <a:pt x="10304" y="1304"/>
                        </a:cubicBezTo>
                        <a:cubicBezTo>
                          <a:pt x="10321" y="1369"/>
                          <a:pt x="10317" y="1428"/>
                          <a:pt x="10284" y="1491"/>
                        </a:cubicBezTo>
                        <a:cubicBezTo>
                          <a:pt x="10255" y="1549"/>
                          <a:pt x="10234" y="1613"/>
                          <a:pt x="10204" y="1689"/>
                        </a:cubicBezTo>
                        <a:cubicBezTo>
                          <a:pt x="10181" y="1590"/>
                          <a:pt x="10164" y="1503"/>
                          <a:pt x="10137" y="1421"/>
                        </a:cubicBezTo>
                        <a:cubicBezTo>
                          <a:pt x="10081" y="1241"/>
                          <a:pt x="9983" y="1101"/>
                          <a:pt x="9792" y="1043"/>
                        </a:cubicBezTo>
                        <a:cubicBezTo>
                          <a:pt x="9757" y="1032"/>
                          <a:pt x="9723" y="1027"/>
                          <a:pt x="9690" y="1027"/>
                        </a:cubicBezTo>
                        <a:cubicBezTo>
                          <a:pt x="9606" y="1027"/>
                          <a:pt x="9532" y="1061"/>
                          <a:pt x="9476" y="1128"/>
                        </a:cubicBezTo>
                        <a:cubicBezTo>
                          <a:pt x="9429" y="1185"/>
                          <a:pt x="9423" y="1250"/>
                          <a:pt x="9451" y="1315"/>
                        </a:cubicBezTo>
                        <a:cubicBezTo>
                          <a:pt x="9464" y="1342"/>
                          <a:pt x="9481" y="1356"/>
                          <a:pt x="9499" y="1356"/>
                        </a:cubicBezTo>
                        <a:cubicBezTo>
                          <a:pt x="9514" y="1356"/>
                          <a:pt x="9530" y="1345"/>
                          <a:pt x="9544" y="1323"/>
                        </a:cubicBezTo>
                        <a:cubicBezTo>
                          <a:pt x="9564" y="1291"/>
                          <a:pt x="9588" y="1267"/>
                          <a:pt x="9616" y="1267"/>
                        </a:cubicBezTo>
                        <a:cubicBezTo>
                          <a:pt x="9626" y="1267"/>
                          <a:pt x="9636" y="1270"/>
                          <a:pt x="9647" y="1276"/>
                        </a:cubicBezTo>
                        <a:cubicBezTo>
                          <a:pt x="9676" y="1294"/>
                          <a:pt x="9704" y="1337"/>
                          <a:pt x="9710" y="1371"/>
                        </a:cubicBezTo>
                        <a:cubicBezTo>
                          <a:pt x="9724" y="1479"/>
                          <a:pt x="9651" y="1571"/>
                          <a:pt x="9543" y="1590"/>
                        </a:cubicBezTo>
                        <a:cubicBezTo>
                          <a:pt x="9529" y="1593"/>
                          <a:pt x="9516" y="1594"/>
                          <a:pt x="9502" y="1594"/>
                        </a:cubicBezTo>
                        <a:cubicBezTo>
                          <a:pt x="9418" y="1594"/>
                          <a:pt x="9349" y="1544"/>
                          <a:pt x="9326" y="1447"/>
                        </a:cubicBezTo>
                        <a:cubicBezTo>
                          <a:pt x="9287" y="1276"/>
                          <a:pt x="9311" y="1112"/>
                          <a:pt x="9439" y="984"/>
                        </a:cubicBezTo>
                        <a:cubicBezTo>
                          <a:pt x="9530" y="893"/>
                          <a:pt x="9640" y="849"/>
                          <a:pt x="9756" y="849"/>
                        </a:cubicBezTo>
                        <a:close/>
                        <a:moveTo>
                          <a:pt x="9822" y="2080"/>
                        </a:moveTo>
                        <a:cubicBezTo>
                          <a:pt x="9852" y="2080"/>
                          <a:pt x="9890" y="2095"/>
                          <a:pt x="9906" y="2114"/>
                        </a:cubicBezTo>
                        <a:cubicBezTo>
                          <a:pt x="9943" y="2161"/>
                          <a:pt x="9966" y="2221"/>
                          <a:pt x="9990" y="2276"/>
                        </a:cubicBezTo>
                        <a:cubicBezTo>
                          <a:pt x="9997" y="2289"/>
                          <a:pt x="9982" y="2309"/>
                          <a:pt x="9978" y="2326"/>
                        </a:cubicBezTo>
                        <a:cubicBezTo>
                          <a:pt x="9963" y="2318"/>
                          <a:pt x="9942" y="2313"/>
                          <a:pt x="9935" y="2299"/>
                        </a:cubicBezTo>
                        <a:cubicBezTo>
                          <a:pt x="9897" y="2234"/>
                          <a:pt x="9849" y="2185"/>
                          <a:pt x="9769" y="2185"/>
                        </a:cubicBezTo>
                        <a:cubicBezTo>
                          <a:pt x="9766" y="2185"/>
                          <a:pt x="9763" y="2185"/>
                          <a:pt x="9759" y="2185"/>
                        </a:cubicBezTo>
                        <a:cubicBezTo>
                          <a:pt x="9752" y="2179"/>
                          <a:pt x="9747" y="2173"/>
                          <a:pt x="9742" y="2166"/>
                        </a:cubicBezTo>
                        <a:cubicBezTo>
                          <a:pt x="9762" y="2138"/>
                          <a:pt x="9777" y="2091"/>
                          <a:pt x="9804" y="2082"/>
                        </a:cubicBezTo>
                        <a:cubicBezTo>
                          <a:pt x="9809" y="2080"/>
                          <a:pt x="9816" y="2080"/>
                          <a:pt x="9822" y="2080"/>
                        </a:cubicBezTo>
                        <a:close/>
                        <a:moveTo>
                          <a:pt x="9784" y="2235"/>
                        </a:moveTo>
                        <a:cubicBezTo>
                          <a:pt x="9790" y="2235"/>
                          <a:pt x="9796" y="2236"/>
                          <a:pt x="9803" y="2237"/>
                        </a:cubicBezTo>
                        <a:cubicBezTo>
                          <a:pt x="9853" y="2248"/>
                          <a:pt x="9910" y="2336"/>
                          <a:pt x="9899" y="2387"/>
                        </a:cubicBezTo>
                        <a:cubicBezTo>
                          <a:pt x="9889" y="2427"/>
                          <a:pt x="9879" y="2467"/>
                          <a:pt x="9868" y="2511"/>
                        </a:cubicBezTo>
                        <a:cubicBezTo>
                          <a:pt x="9827" y="2532"/>
                          <a:pt x="9788" y="2552"/>
                          <a:pt x="9745" y="2576"/>
                        </a:cubicBezTo>
                        <a:cubicBezTo>
                          <a:pt x="9689" y="2504"/>
                          <a:pt x="9672" y="2419"/>
                          <a:pt x="9690" y="2329"/>
                        </a:cubicBezTo>
                        <a:cubicBezTo>
                          <a:pt x="9702" y="2270"/>
                          <a:pt x="9741" y="2235"/>
                          <a:pt x="9784" y="2235"/>
                        </a:cubicBezTo>
                        <a:close/>
                        <a:moveTo>
                          <a:pt x="10007" y="2381"/>
                        </a:moveTo>
                        <a:cubicBezTo>
                          <a:pt x="10060" y="2381"/>
                          <a:pt x="10096" y="2419"/>
                          <a:pt x="10102" y="2470"/>
                        </a:cubicBezTo>
                        <a:cubicBezTo>
                          <a:pt x="10110" y="2526"/>
                          <a:pt x="10103" y="2586"/>
                          <a:pt x="10103" y="2649"/>
                        </a:cubicBezTo>
                        <a:cubicBezTo>
                          <a:pt x="10055" y="2635"/>
                          <a:pt x="10019" y="2626"/>
                          <a:pt x="9985" y="2616"/>
                        </a:cubicBezTo>
                        <a:cubicBezTo>
                          <a:pt x="9918" y="2596"/>
                          <a:pt x="9920" y="2537"/>
                          <a:pt x="9920" y="2485"/>
                        </a:cubicBezTo>
                        <a:cubicBezTo>
                          <a:pt x="9920" y="2434"/>
                          <a:pt x="9939" y="2383"/>
                          <a:pt x="10001" y="2381"/>
                        </a:cubicBezTo>
                        <a:cubicBezTo>
                          <a:pt x="10003" y="2381"/>
                          <a:pt x="10005" y="2381"/>
                          <a:pt x="10007" y="2381"/>
                        </a:cubicBezTo>
                        <a:close/>
                        <a:moveTo>
                          <a:pt x="10616" y="2646"/>
                        </a:moveTo>
                        <a:cubicBezTo>
                          <a:pt x="10687" y="2646"/>
                          <a:pt x="10713" y="2702"/>
                          <a:pt x="10748" y="2777"/>
                        </a:cubicBezTo>
                        <a:lnTo>
                          <a:pt x="10488" y="2777"/>
                        </a:lnTo>
                        <a:cubicBezTo>
                          <a:pt x="10500" y="2690"/>
                          <a:pt x="10544" y="2649"/>
                          <a:pt x="10612" y="2646"/>
                        </a:cubicBezTo>
                        <a:cubicBezTo>
                          <a:pt x="10614" y="2646"/>
                          <a:pt x="10615" y="2646"/>
                          <a:pt x="10616" y="2646"/>
                        </a:cubicBezTo>
                        <a:close/>
                        <a:moveTo>
                          <a:pt x="10839" y="2607"/>
                        </a:moveTo>
                        <a:cubicBezTo>
                          <a:pt x="10868" y="2607"/>
                          <a:pt x="10894" y="2617"/>
                          <a:pt x="10911" y="2638"/>
                        </a:cubicBezTo>
                        <a:cubicBezTo>
                          <a:pt x="10948" y="2679"/>
                          <a:pt x="10928" y="2763"/>
                          <a:pt x="10851" y="2853"/>
                        </a:cubicBezTo>
                        <a:cubicBezTo>
                          <a:pt x="10810" y="2780"/>
                          <a:pt x="10773" y="2715"/>
                          <a:pt x="10732" y="2645"/>
                        </a:cubicBezTo>
                        <a:cubicBezTo>
                          <a:pt x="10769" y="2620"/>
                          <a:pt x="10807" y="2607"/>
                          <a:pt x="10839" y="2607"/>
                        </a:cubicBezTo>
                        <a:close/>
                        <a:moveTo>
                          <a:pt x="9844" y="2582"/>
                        </a:moveTo>
                        <a:cubicBezTo>
                          <a:pt x="9869" y="2582"/>
                          <a:pt x="9901" y="2604"/>
                          <a:pt x="9940" y="2617"/>
                        </a:cubicBezTo>
                        <a:cubicBezTo>
                          <a:pt x="9845" y="2707"/>
                          <a:pt x="9864" y="2794"/>
                          <a:pt x="9889" y="2882"/>
                        </a:cubicBezTo>
                        <a:cubicBezTo>
                          <a:pt x="9868" y="2884"/>
                          <a:pt x="9851" y="2885"/>
                          <a:pt x="9836" y="2885"/>
                        </a:cubicBezTo>
                        <a:cubicBezTo>
                          <a:pt x="9779" y="2885"/>
                          <a:pt x="9764" y="2866"/>
                          <a:pt x="9750" y="2803"/>
                        </a:cubicBezTo>
                        <a:cubicBezTo>
                          <a:pt x="9725" y="2700"/>
                          <a:pt x="9757" y="2605"/>
                          <a:pt x="9835" y="2583"/>
                        </a:cubicBezTo>
                        <a:cubicBezTo>
                          <a:pt x="9838" y="2582"/>
                          <a:pt x="9841" y="2582"/>
                          <a:pt x="9844" y="2582"/>
                        </a:cubicBezTo>
                        <a:close/>
                        <a:moveTo>
                          <a:pt x="9986" y="2671"/>
                        </a:moveTo>
                        <a:cubicBezTo>
                          <a:pt x="10010" y="2671"/>
                          <a:pt x="10042" y="2685"/>
                          <a:pt x="10056" y="2702"/>
                        </a:cubicBezTo>
                        <a:cubicBezTo>
                          <a:pt x="10077" y="2728"/>
                          <a:pt x="10091" y="2767"/>
                          <a:pt x="10093" y="2801"/>
                        </a:cubicBezTo>
                        <a:cubicBezTo>
                          <a:pt x="10098" y="2863"/>
                          <a:pt x="10095" y="2927"/>
                          <a:pt x="10095" y="3005"/>
                        </a:cubicBezTo>
                        <a:cubicBezTo>
                          <a:pt x="10043" y="2961"/>
                          <a:pt x="10007" y="2934"/>
                          <a:pt x="9972" y="2903"/>
                        </a:cubicBezTo>
                        <a:cubicBezTo>
                          <a:pt x="9922" y="2858"/>
                          <a:pt x="9900" y="2801"/>
                          <a:pt x="9916" y="2737"/>
                        </a:cubicBezTo>
                        <a:cubicBezTo>
                          <a:pt x="9922" y="2711"/>
                          <a:pt x="9950" y="2679"/>
                          <a:pt x="9974" y="2672"/>
                        </a:cubicBezTo>
                        <a:cubicBezTo>
                          <a:pt x="9978" y="2671"/>
                          <a:pt x="9982" y="2671"/>
                          <a:pt x="9986" y="2671"/>
                        </a:cubicBezTo>
                        <a:close/>
                        <a:moveTo>
                          <a:pt x="10710" y="2824"/>
                        </a:moveTo>
                        <a:cubicBezTo>
                          <a:pt x="10761" y="2824"/>
                          <a:pt x="10801" y="2849"/>
                          <a:pt x="10820" y="2894"/>
                        </a:cubicBezTo>
                        <a:cubicBezTo>
                          <a:pt x="10856" y="2990"/>
                          <a:pt x="10821" y="3083"/>
                          <a:pt x="10732" y="3132"/>
                        </a:cubicBezTo>
                        <a:cubicBezTo>
                          <a:pt x="10685" y="3095"/>
                          <a:pt x="10665" y="3054"/>
                          <a:pt x="10675" y="2990"/>
                        </a:cubicBezTo>
                        <a:cubicBezTo>
                          <a:pt x="10684" y="2940"/>
                          <a:pt x="10664" y="2886"/>
                          <a:pt x="10656" y="2832"/>
                        </a:cubicBezTo>
                        <a:cubicBezTo>
                          <a:pt x="10675" y="2827"/>
                          <a:pt x="10693" y="2824"/>
                          <a:pt x="10710" y="2824"/>
                        </a:cubicBezTo>
                        <a:close/>
                        <a:moveTo>
                          <a:pt x="9821" y="2930"/>
                        </a:moveTo>
                        <a:cubicBezTo>
                          <a:pt x="9990" y="2930"/>
                          <a:pt x="10109" y="3063"/>
                          <a:pt x="10075" y="3249"/>
                        </a:cubicBezTo>
                        <a:cubicBezTo>
                          <a:pt x="10035" y="3212"/>
                          <a:pt x="9999" y="3185"/>
                          <a:pt x="9972" y="3150"/>
                        </a:cubicBezTo>
                        <a:cubicBezTo>
                          <a:pt x="9906" y="3065"/>
                          <a:pt x="9847" y="2976"/>
                          <a:pt x="9721" y="2945"/>
                        </a:cubicBezTo>
                        <a:cubicBezTo>
                          <a:pt x="9756" y="2935"/>
                          <a:pt x="9789" y="2930"/>
                          <a:pt x="9821" y="2930"/>
                        </a:cubicBezTo>
                        <a:close/>
                        <a:moveTo>
                          <a:pt x="10528" y="2821"/>
                        </a:moveTo>
                        <a:cubicBezTo>
                          <a:pt x="10563" y="2821"/>
                          <a:pt x="10591" y="2848"/>
                          <a:pt x="10607" y="2884"/>
                        </a:cubicBezTo>
                        <a:cubicBezTo>
                          <a:pt x="10649" y="2974"/>
                          <a:pt x="10620" y="3099"/>
                          <a:pt x="10537" y="3173"/>
                        </a:cubicBezTo>
                        <a:cubicBezTo>
                          <a:pt x="10505" y="3203"/>
                          <a:pt x="10469" y="3228"/>
                          <a:pt x="10420" y="3266"/>
                        </a:cubicBezTo>
                        <a:cubicBezTo>
                          <a:pt x="10420" y="3135"/>
                          <a:pt x="10413" y="3020"/>
                          <a:pt x="10423" y="2904"/>
                        </a:cubicBezTo>
                        <a:cubicBezTo>
                          <a:pt x="10426" y="2877"/>
                          <a:pt x="10470" y="2839"/>
                          <a:pt x="10502" y="2826"/>
                        </a:cubicBezTo>
                        <a:cubicBezTo>
                          <a:pt x="10511" y="2822"/>
                          <a:pt x="10520" y="2821"/>
                          <a:pt x="10528" y="2821"/>
                        </a:cubicBezTo>
                        <a:close/>
                        <a:moveTo>
                          <a:pt x="9757" y="2990"/>
                        </a:moveTo>
                        <a:cubicBezTo>
                          <a:pt x="9811" y="3042"/>
                          <a:pt x="9864" y="3094"/>
                          <a:pt x="9919" y="3144"/>
                        </a:cubicBezTo>
                        <a:cubicBezTo>
                          <a:pt x="9964" y="3185"/>
                          <a:pt x="10015" y="3218"/>
                          <a:pt x="10056" y="3264"/>
                        </a:cubicBezTo>
                        <a:cubicBezTo>
                          <a:pt x="10079" y="3291"/>
                          <a:pt x="10085" y="3332"/>
                          <a:pt x="10100" y="3369"/>
                        </a:cubicBezTo>
                        <a:cubicBezTo>
                          <a:pt x="10092" y="3370"/>
                          <a:pt x="10084" y="3371"/>
                          <a:pt x="10076" y="3371"/>
                        </a:cubicBezTo>
                        <a:cubicBezTo>
                          <a:pt x="9935" y="3371"/>
                          <a:pt x="9798" y="3206"/>
                          <a:pt x="9740" y="3010"/>
                        </a:cubicBezTo>
                        <a:cubicBezTo>
                          <a:pt x="9746" y="3003"/>
                          <a:pt x="9751" y="2996"/>
                          <a:pt x="9757" y="2990"/>
                        </a:cubicBezTo>
                        <a:close/>
                        <a:moveTo>
                          <a:pt x="10649" y="3129"/>
                        </a:moveTo>
                        <a:lnTo>
                          <a:pt x="10649" y="3129"/>
                        </a:lnTo>
                        <a:cubicBezTo>
                          <a:pt x="10721" y="3228"/>
                          <a:pt x="10643" y="3323"/>
                          <a:pt x="10423" y="3390"/>
                        </a:cubicBezTo>
                        <a:cubicBezTo>
                          <a:pt x="10410" y="3307"/>
                          <a:pt x="10467" y="3278"/>
                          <a:pt x="10514" y="3242"/>
                        </a:cubicBezTo>
                        <a:cubicBezTo>
                          <a:pt x="10561" y="3206"/>
                          <a:pt x="10604" y="3166"/>
                          <a:pt x="10649" y="3129"/>
                        </a:cubicBezTo>
                        <a:close/>
                        <a:moveTo>
                          <a:pt x="9781" y="3304"/>
                        </a:moveTo>
                        <a:cubicBezTo>
                          <a:pt x="9811" y="3304"/>
                          <a:pt x="9845" y="3317"/>
                          <a:pt x="9873" y="3331"/>
                        </a:cubicBezTo>
                        <a:cubicBezTo>
                          <a:pt x="9941" y="3366"/>
                          <a:pt x="10007" y="3407"/>
                          <a:pt x="10092" y="3456"/>
                        </a:cubicBezTo>
                        <a:cubicBezTo>
                          <a:pt x="10104" y="3490"/>
                          <a:pt x="10084" y="3505"/>
                          <a:pt x="10048" y="3505"/>
                        </a:cubicBezTo>
                        <a:cubicBezTo>
                          <a:pt x="10039" y="3505"/>
                          <a:pt x="10029" y="3504"/>
                          <a:pt x="10018" y="3502"/>
                        </a:cubicBezTo>
                        <a:cubicBezTo>
                          <a:pt x="9992" y="3498"/>
                          <a:pt x="9967" y="3487"/>
                          <a:pt x="9941" y="3478"/>
                        </a:cubicBezTo>
                        <a:cubicBezTo>
                          <a:pt x="9840" y="3439"/>
                          <a:pt x="9739" y="3402"/>
                          <a:pt x="9630" y="3361"/>
                        </a:cubicBezTo>
                        <a:cubicBezTo>
                          <a:pt x="9671" y="3342"/>
                          <a:pt x="9716" y="3316"/>
                          <a:pt x="9765" y="3305"/>
                        </a:cubicBezTo>
                        <a:cubicBezTo>
                          <a:pt x="9770" y="3304"/>
                          <a:pt x="9776" y="3304"/>
                          <a:pt x="9781" y="3304"/>
                        </a:cubicBezTo>
                        <a:close/>
                        <a:moveTo>
                          <a:pt x="10627" y="3372"/>
                        </a:moveTo>
                        <a:cubicBezTo>
                          <a:pt x="10699" y="3372"/>
                          <a:pt x="10772" y="3398"/>
                          <a:pt x="10831" y="3446"/>
                        </a:cubicBezTo>
                        <a:cubicBezTo>
                          <a:pt x="10700" y="3469"/>
                          <a:pt x="10565" y="3492"/>
                          <a:pt x="10429" y="3516"/>
                        </a:cubicBezTo>
                        <a:cubicBezTo>
                          <a:pt x="10423" y="3509"/>
                          <a:pt x="10418" y="3504"/>
                          <a:pt x="10413" y="3497"/>
                        </a:cubicBezTo>
                        <a:cubicBezTo>
                          <a:pt x="10426" y="3473"/>
                          <a:pt x="10433" y="3438"/>
                          <a:pt x="10453" y="3425"/>
                        </a:cubicBezTo>
                        <a:cubicBezTo>
                          <a:pt x="10507" y="3390"/>
                          <a:pt x="10567" y="3372"/>
                          <a:pt x="10627" y="3372"/>
                        </a:cubicBezTo>
                        <a:close/>
                        <a:moveTo>
                          <a:pt x="9689" y="3436"/>
                        </a:moveTo>
                        <a:cubicBezTo>
                          <a:pt x="9828" y="3436"/>
                          <a:pt x="9928" y="3547"/>
                          <a:pt x="10060" y="3547"/>
                        </a:cubicBezTo>
                        <a:cubicBezTo>
                          <a:pt x="10072" y="3547"/>
                          <a:pt x="10084" y="3546"/>
                          <a:pt x="10097" y="3544"/>
                        </a:cubicBezTo>
                        <a:lnTo>
                          <a:pt x="10097" y="3544"/>
                        </a:lnTo>
                        <a:cubicBezTo>
                          <a:pt x="10064" y="3597"/>
                          <a:pt x="10028" y="3624"/>
                          <a:pt x="9985" y="3624"/>
                        </a:cubicBezTo>
                        <a:cubicBezTo>
                          <a:pt x="9967" y="3624"/>
                          <a:pt x="9947" y="3619"/>
                          <a:pt x="9927" y="3609"/>
                        </a:cubicBezTo>
                        <a:cubicBezTo>
                          <a:pt x="9829" y="3563"/>
                          <a:pt x="9739" y="3506"/>
                          <a:pt x="9628" y="3444"/>
                        </a:cubicBezTo>
                        <a:cubicBezTo>
                          <a:pt x="9649" y="3439"/>
                          <a:pt x="9669" y="3436"/>
                          <a:pt x="9689" y="3436"/>
                        </a:cubicBezTo>
                        <a:close/>
                        <a:moveTo>
                          <a:pt x="10803" y="3480"/>
                        </a:moveTo>
                        <a:cubicBezTo>
                          <a:pt x="10729" y="3568"/>
                          <a:pt x="10613" y="3625"/>
                          <a:pt x="10527" y="3625"/>
                        </a:cubicBezTo>
                        <a:cubicBezTo>
                          <a:pt x="10477" y="3625"/>
                          <a:pt x="10437" y="3605"/>
                          <a:pt x="10422" y="3562"/>
                        </a:cubicBezTo>
                        <a:cubicBezTo>
                          <a:pt x="10550" y="3533"/>
                          <a:pt x="10676" y="3507"/>
                          <a:pt x="10803" y="3480"/>
                        </a:cubicBezTo>
                        <a:close/>
                        <a:moveTo>
                          <a:pt x="11281" y="3762"/>
                        </a:moveTo>
                        <a:cubicBezTo>
                          <a:pt x="11332" y="3762"/>
                          <a:pt x="11383" y="3766"/>
                          <a:pt x="11435" y="3774"/>
                        </a:cubicBezTo>
                        <a:cubicBezTo>
                          <a:pt x="11482" y="3781"/>
                          <a:pt x="11532" y="3800"/>
                          <a:pt x="11571" y="3826"/>
                        </a:cubicBezTo>
                        <a:cubicBezTo>
                          <a:pt x="11679" y="3898"/>
                          <a:pt x="11673" y="4008"/>
                          <a:pt x="11560" y="4074"/>
                        </a:cubicBezTo>
                        <a:cubicBezTo>
                          <a:pt x="11545" y="4082"/>
                          <a:pt x="11532" y="4090"/>
                          <a:pt x="11511" y="4103"/>
                        </a:cubicBezTo>
                        <a:cubicBezTo>
                          <a:pt x="11529" y="4115"/>
                          <a:pt x="11539" y="4123"/>
                          <a:pt x="11550" y="4128"/>
                        </a:cubicBezTo>
                        <a:cubicBezTo>
                          <a:pt x="11837" y="4250"/>
                          <a:pt x="12002" y="4634"/>
                          <a:pt x="11890" y="4926"/>
                        </a:cubicBezTo>
                        <a:cubicBezTo>
                          <a:pt x="11879" y="4955"/>
                          <a:pt x="11864" y="4985"/>
                          <a:pt x="11848" y="5012"/>
                        </a:cubicBezTo>
                        <a:cubicBezTo>
                          <a:pt x="11817" y="5061"/>
                          <a:pt x="11788" y="5085"/>
                          <a:pt x="11754" y="5085"/>
                        </a:cubicBezTo>
                        <a:cubicBezTo>
                          <a:pt x="11727" y="5085"/>
                          <a:pt x="11696" y="5069"/>
                          <a:pt x="11658" y="5036"/>
                        </a:cubicBezTo>
                        <a:cubicBezTo>
                          <a:pt x="11652" y="5031"/>
                          <a:pt x="11641" y="5029"/>
                          <a:pt x="11621" y="5021"/>
                        </a:cubicBezTo>
                        <a:cubicBezTo>
                          <a:pt x="11618" y="5058"/>
                          <a:pt x="11612" y="5088"/>
                          <a:pt x="11614" y="5118"/>
                        </a:cubicBezTo>
                        <a:cubicBezTo>
                          <a:pt x="11624" y="5310"/>
                          <a:pt x="11594" y="5492"/>
                          <a:pt x="11496" y="5661"/>
                        </a:cubicBezTo>
                        <a:cubicBezTo>
                          <a:pt x="11429" y="5775"/>
                          <a:pt x="11324" y="5838"/>
                          <a:pt x="11211" y="5838"/>
                        </a:cubicBezTo>
                        <a:cubicBezTo>
                          <a:pt x="11176" y="5838"/>
                          <a:pt x="11140" y="5832"/>
                          <a:pt x="11104" y="5819"/>
                        </a:cubicBezTo>
                        <a:cubicBezTo>
                          <a:pt x="11093" y="5815"/>
                          <a:pt x="11083" y="5807"/>
                          <a:pt x="11053" y="5792"/>
                        </a:cubicBezTo>
                        <a:cubicBezTo>
                          <a:pt x="11217" y="5789"/>
                          <a:pt x="11329" y="5719"/>
                          <a:pt x="11391" y="5598"/>
                        </a:cubicBezTo>
                        <a:cubicBezTo>
                          <a:pt x="11448" y="5486"/>
                          <a:pt x="11498" y="5363"/>
                          <a:pt x="11521" y="5239"/>
                        </a:cubicBezTo>
                        <a:cubicBezTo>
                          <a:pt x="11553" y="5066"/>
                          <a:pt x="11528" y="4894"/>
                          <a:pt x="11436" y="4731"/>
                        </a:cubicBezTo>
                        <a:lnTo>
                          <a:pt x="11436" y="4731"/>
                        </a:lnTo>
                        <a:cubicBezTo>
                          <a:pt x="11454" y="4746"/>
                          <a:pt x="11472" y="4762"/>
                          <a:pt x="11491" y="4778"/>
                        </a:cubicBezTo>
                        <a:cubicBezTo>
                          <a:pt x="11524" y="4812"/>
                          <a:pt x="11558" y="4839"/>
                          <a:pt x="11601" y="4839"/>
                        </a:cubicBezTo>
                        <a:cubicBezTo>
                          <a:pt x="11616" y="4839"/>
                          <a:pt x="11632" y="4835"/>
                          <a:pt x="11649" y="4828"/>
                        </a:cubicBezTo>
                        <a:cubicBezTo>
                          <a:pt x="11716" y="4797"/>
                          <a:pt x="11750" y="4741"/>
                          <a:pt x="11751" y="4668"/>
                        </a:cubicBezTo>
                        <a:cubicBezTo>
                          <a:pt x="11757" y="4423"/>
                          <a:pt x="11564" y="4226"/>
                          <a:pt x="11323" y="4226"/>
                        </a:cubicBezTo>
                        <a:cubicBezTo>
                          <a:pt x="11316" y="4226"/>
                          <a:pt x="11309" y="4226"/>
                          <a:pt x="11301" y="4227"/>
                        </a:cubicBezTo>
                        <a:cubicBezTo>
                          <a:pt x="11158" y="4234"/>
                          <a:pt x="11026" y="4272"/>
                          <a:pt x="10910" y="4365"/>
                        </a:cubicBezTo>
                        <a:cubicBezTo>
                          <a:pt x="10905" y="4358"/>
                          <a:pt x="10899" y="4351"/>
                          <a:pt x="10893" y="4343"/>
                        </a:cubicBezTo>
                        <a:cubicBezTo>
                          <a:pt x="10931" y="4306"/>
                          <a:pt x="10967" y="4266"/>
                          <a:pt x="11010" y="4234"/>
                        </a:cubicBezTo>
                        <a:cubicBezTo>
                          <a:pt x="11032" y="4216"/>
                          <a:pt x="11064" y="4210"/>
                          <a:pt x="11093" y="4204"/>
                        </a:cubicBezTo>
                        <a:cubicBezTo>
                          <a:pt x="11150" y="4189"/>
                          <a:pt x="11206" y="4175"/>
                          <a:pt x="11219" y="4107"/>
                        </a:cubicBezTo>
                        <a:cubicBezTo>
                          <a:pt x="11232" y="4035"/>
                          <a:pt x="11191" y="3981"/>
                          <a:pt x="11135" y="3955"/>
                        </a:cubicBezTo>
                        <a:cubicBezTo>
                          <a:pt x="11049" y="3916"/>
                          <a:pt x="10955" y="3896"/>
                          <a:pt x="10871" y="3869"/>
                        </a:cubicBezTo>
                        <a:cubicBezTo>
                          <a:pt x="10871" y="3869"/>
                          <a:pt x="10884" y="3859"/>
                          <a:pt x="10900" y="3852"/>
                        </a:cubicBezTo>
                        <a:cubicBezTo>
                          <a:pt x="11022" y="3790"/>
                          <a:pt x="11150" y="3762"/>
                          <a:pt x="11281" y="3762"/>
                        </a:cubicBezTo>
                        <a:close/>
                        <a:moveTo>
                          <a:pt x="8892" y="7409"/>
                        </a:moveTo>
                        <a:cubicBezTo>
                          <a:pt x="9006" y="7409"/>
                          <a:pt x="9120" y="7434"/>
                          <a:pt x="9192" y="7485"/>
                        </a:cubicBezTo>
                        <a:cubicBezTo>
                          <a:pt x="9199" y="7491"/>
                          <a:pt x="9204" y="7499"/>
                          <a:pt x="9209" y="7502"/>
                        </a:cubicBezTo>
                        <a:cubicBezTo>
                          <a:pt x="9130" y="7508"/>
                          <a:pt x="9052" y="7502"/>
                          <a:pt x="8976" y="7517"/>
                        </a:cubicBezTo>
                        <a:cubicBezTo>
                          <a:pt x="8661" y="7576"/>
                          <a:pt x="8535" y="7934"/>
                          <a:pt x="8740" y="8181"/>
                        </a:cubicBezTo>
                        <a:cubicBezTo>
                          <a:pt x="8781" y="8231"/>
                          <a:pt x="8832" y="8271"/>
                          <a:pt x="8898" y="8271"/>
                        </a:cubicBezTo>
                        <a:cubicBezTo>
                          <a:pt x="8914" y="8271"/>
                          <a:pt x="8931" y="8268"/>
                          <a:pt x="8948" y="8263"/>
                        </a:cubicBezTo>
                        <a:cubicBezTo>
                          <a:pt x="9046" y="8234"/>
                          <a:pt x="9079" y="8167"/>
                          <a:pt x="9032" y="8077"/>
                        </a:cubicBezTo>
                        <a:cubicBezTo>
                          <a:pt x="8990" y="7996"/>
                          <a:pt x="8985" y="7923"/>
                          <a:pt x="9050" y="7851"/>
                        </a:cubicBezTo>
                        <a:cubicBezTo>
                          <a:pt x="9086" y="7811"/>
                          <a:pt x="9133" y="7792"/>
                          <a:pt x="9178" y="7792"/>
                        </a:cubicBezTo>
                        <a:cubicBezTo>
                          <a:pt x="9226" y="7792"/>
                          <a:pt x="9273" y="7814"/>
                          <a:pt x="9308" y="7857"/>
                        </a:cubicBezTo>
                        <a:cubicBezTo>
                          <a:pt x="9333" y="7888"/>
                          <a:pt x="9353" y="7925"/>
                          <a:pt x="9367" y="7961"/>
                        </a:cubicBezTo>
                        <a:cubicBezTo>
                          <a:pt x="9682" y="8843"/>
                          <a:pt x="9306" y="9876"/>
                          <a:pt x="8474" y="10306"/>
                        </a:cubicBezTo>
                        <a:cubicBezTo>
                          <a:pt x="8346" y="10372"/>
                          <a:pt x="8189" y="10382"/>
                          <a:pt x="8045" y="10418"/>
                        </a:cubicBezTo>
                        <a:cubicBezTo>
                          <a:pt x="8044" y="10416"/>
                          <a:pt x="8044" y="10412"/>
                          <a:pt x="8042" y="10409"/>
                        </a:cubicBezTo>
                        <a:cubicBezTo>
                          <a:pt x="8197" y="10326"/>
                          <a:pt x="8356" y="10251"/>
                          <a:pt x="8501" y="10156"/>
                        </a:cubicBezTo>
                        <a:cubicBezTo>
                          <a:pt x="8827" y="9954"/>
                          <a:pt x="9074" y="9684"/>
                          <a:pt x="9178" y="9306"/>
                        </a:cubicBezTo>
                        <a:cubicBezTo>
                          <a:pt x="9213" y="9177"/>
                          <a:pt x="9234" y="9038"/>
                          <a:pt x="9230" y="8904"/>
                        </a:cubicBezTo>
                        <a:cubicBezTo>
                          <a:pt x="9228" y="8806"/>
                          <a:pt x="9184" y="8702"/>
                          <a:pt x="9137" y="8613"/>
                        </a:cubicBezTo>
                        <a:cubicBezTo>
                          <a:pt x="9092" y="8524"/>
                          <a:pt x="8974" y="8473"/>
                          <a:pt x="8868" y="8473"/>
                        </a:cubicBezTo>
                        <a:cubicBezTo>
                          <a:pt x="8847" y="8473"/>
                          <a:pt x="8826" y="8475"/>
                          <a:pt x="8807" y="8479"/>
                        </a:cubicBezTo>
                        <a:cubicBezTo>
                          <a:pt x="8753" y="8491"/>
                          <a:pt x="8738" y="8527"/>
                          <a:pt x="8739" y="8577"/>
                        </a:cubicBezTo>
                        <a:cubicBezTo>
                          <a:pt x="8742" y="8673"/>
                          <a:pt x="8709" y="8758"/>
                          <a:pt x="8638" y="8823"/>
                        </a:cubicBezTo>
                        <a:cubicBezTo>
                          <a:pt x="8596" y="8863"/>
                          <a:pt x="8552" y="8882"/>
                          <a:pt x="8511" y="8882"/>
                        </a:cubicBezTo>
                        <a:cubicBezTo>
                          <a:pt x="8455" y="8882"/>
                          <a:pt x="8405" y="8847"/>
                          <a:pt x="8371" y="8779"/>
                        </a:cubicBezTo>
                        <a:cubicBezTo>
                          <a:pt x="8307" y="8651"/>
                          <a:pt x="8285" y="8521"/>
                          <a:pt x="8363" y="8387"/>
                        </a:cubicBezTo>
                        <a:cubicBezTo>
                          <a:pt x="8372" y="8372"/>
                          <a:pt x="8368" y="8347"/>
                          <a:pt x="8371" y="8326"/>
                        </a:cubicBezTo>
                        <a:lnTo>
                          <a:pt x="8371" y="8326"/>
                        </a:lnTo>
                        <a:cubicBezTo>
                          <a:pt x="8349" y="8329"/>
                          <a:pt x="8325" y="8329"/>
                          <a:pt x="8304" y="8335"/>
                        </a:cubicBezTo>
                        <a:cubicBezTo>
                          <a:pt x="8290" y="8338"/>
                          <a:pt x="8279" y="8351"/>
                          <a:pt x="8267" y="8357"/>
                        </a:cubicBezTo>
                        <a:cubicBezTo>
                          <a:pt x="8213" y="8381"/>
                          <a:pt x="8160" y="8395"/>
                          <a:pt x="8111" y="8395"/>
                        </a:cubicBezTo>
                        <a:cubicBezTo>
                          <a:pt x="8009" y="8395"/>
                          <a:pt x="7925" y="8336"/>
                          <a:pt x="7893" y="8188"/>
                        </a:cubicBezTo>
                        <a:cubicBezTo>
                          <a:pt x="7871" y="8089"/>
                          <a:pt x="7880" y="8004"/>
                          <a:pt x="7928" y="7892"/>
                        </a:cubicBezTo>
                        <a:cubicBezTo>
                          <a:pt x="7943" y="7918"/>
                          <a:pt x="7957" y="7940"/>
                          <a:pt x="7969" y="7963"/>
                        </a:cubicBezTo>
                        <a:cubicBezTo>
                          <a:pt x="8045" y="8092"/>
                          <a:pt x="8172" y="8168"/>
                          <a:pt x="8297" y="8168"/>
                        </a:cubicBezTo>
                        <a:cubicBezTo>
                          <a:pt x="8333" y="8168"/>
                          <a:pt x="8368" y="8162"/>
                          <a:pt x="8402" y="8149"/>
                        </a:cubicBezTo>
                        <a:cubicBezTo>
                          <a:pt x="8497" y="8113"/>
                          <a:pt x="8541" y="8048"/>
                          <a:pt x="8528" y="7947"/>
                        </a:cubicBezTo>
                        <a:cubicBezTo>
                          <a:pt x="8521" y="7881"/>
                          <a:pt x="8506" y="7815"/>
                          <a:pt x="8490" y="7751"/>
                        </a:cubicBezTo>
                        <a:cubicBezTo>
                          <a:pt x="8460" y="7639"/>
                          <a:pt x="8485" y="7558"/>
                          <a:pt x="8576" y="7491"/>
                        </a:cubicBezTo>
                        <a:cubicBezTo>
                          <a:pt x="8652" y="7436"/>
                          <a:pt x="8772" y="7409"/>
                          <a:pt x="8892" y="7409"/>
                        </a:cubicBezTo>
                        <a:close/>
                        <a:moveTo>
                          <a:pt x="2621" y="9813"/>
                        </a:moveTo>
                        <a:cubicBezTo>
                          <a:pt x="3267" y="9813"/>
                          <a:pt x="3909" y="9889"/>
                          <a:pt x="4544" y="10044"/>
                        </a:cubicBezTo>
                        <a:cubicBezTo>
                          <a:pt x="4901" y="10131"/>
                          <a:pt x="5249" y="10254"/>
                          <a:pt x="5604" y="10358"/>
                        </a:cubicBezTo>
                        <a:cubicBezTo>
                          <a:pt x="5723" y="10393"/>
                          <a:pt x="5846" y="10423"/>
                          <a:pt x="5966" y="10466"/>
                        </a:cubicBezTo>
                        <a:cubicBezTo>
                          <a:pt x="5801" y="10458"/>
                          <a:pt x="5635" y="10456"/>
                          <a:pt x="5469" y="10439"/>
                        </a:cubicBezTo>
                        <a:cubicBezTo>
                          <a:pt x="5393" y="10431"/>
                          <a:pt x="5321" y="10384"/>
                          <a:pt x="5244" y="10366"/>
                        </a:cubicBezTo>
                        <a:cubicBezTo>
                          <a:pt x="4518" y="10198"/>
                          <a:pt x="3797" y="9997"/>
                          <a:pt x="3043" y="9997"/>
                        </a:cubicBezTo>
                        <a:cubicBezTo>
                          <a:pt x="2990" y="9997"/>
                          <a:pt x="2936" y="9998"/>
                          <a:pt x="2882" y="10000"/>
                        </a:cubicBezTo>
                        <a:cubicBezTo>
                          <a:pt x="2396" y="10018"/>
                          <a:pt x="1912" y="10044"/>
                          <a:pt x="1442" y="10185"/>
                        </a:cubicBezTo>
                        <a:cubicBezTo>
                          <a:pt x="1100" y="10288"/>
                          <a:pt x="781" y="10436"/>
                          <a:pt x="501" y="10662"/>
                        </a:cubicBezTo>
                        <a:cubicBezTo>
                          <a:pt x="497" y="10665"/>
                          <a:pt x="494" y="10671"/>
                          <a:pt x="489" y="10671"/>
                        </a:cubicBezTo>
                        <a:cubicBezTo>
                          <a:pt x="387" y="10676"/>
                          <a:pt x="314" y="10733"/>
                          <a:pt x="248" y="10801"/>
                        </a:cubicBezTo>
                        <a:cubicBezTo>
                          <a:pt x="186" y="10867"/>
                          <a:pt x="125" y="10936"/>
                          <a:pt x="63" y="11003"/>
                        </a:cubicBezTo>
                        <a:cubicBezTo>
                          <a:pt x="57" y="11003"/>
                          <a:pt x="50" y="11002"/>
                          <a:pt x="44" y="11002"/>
                        </a:cubicBezTo>
                        <a:cubicBezTo>
                          <a:pt x="55" y="10945"/>
                          <a:pt x="62" y="10887"/>
                          <a:pt x="77" y="10830"/>
                        </a:cubicBezTo>
                        <a:cubicBezTo>
                          <a:pt x="171" y="10489"/>
                          <a:pt x="409" y="10277"/>
                          <a:pt x="718" y="10132"/>
                        </a:cubicBezTo>
                        <a:cubicBezTo>
                          <a:pt x="1068" y="9969"/>
                          <a:pt x="1441" y="9889"/>
                          <a:pt x="1822" y="9851"/>
                        </a:cubicBezTo>
                        <a:cubicBezTo>
                          <a:pt x="2089" y="9825"/>
                          <a:pt x="2355" y="9813"/>
                          <a:pt x="2621" y="9813"/>
                        </a:cubicBezTo>
                        <a:close/>
                        <a:moveTo>
                          <a:pt x="10940" y="1003"/>
                        </a:moveTo>
                        <a:cubicBezTo>
                          <a:pt x="11064" y="1003"/>
                          <a:pt x="11174" y="1060"/>
                          <a:pt x="11261" y="1174"/>
                        </a:cubicBezTo>
                        <a:cubicBezTo>
                          <a:pt x="11442" y="1408"/>
                          <a:pt x="11405" y="1797"/>
                          <a:pt x="11186" y="1995"/>
                        </a:cubicBezTo>
                        <a:cubicBezTo>
                          <a:pt x="11123" y="2052"/>
                          <a:pt x="11052" y="2077"/>
                          <a:pt x="10977" y="2077"/>
                        </a:cubicBezTo>
                        <a:cubicBezTo>
                          <a:pt x="10948" y="2077"/>
                          <a:pt x="10918" y="2074"/>
                          <a:pt x="10888" y="2067"/>
                        </a:cubicBezTo>
                        <a:cubicBezTo>
                          <a:pt x="10877" y="2064"/>
                          <a:pt x="10865" y="2057"/>
                          <a:pt x="10855" y="2051"/>
                        </a:cubicBezTo>
                        <a:cubicBezTo>
                          <a:pt x="10767" y="2001"/>
                          <a:pt x="10729" y="1875"/>
                          <a:pt x="10764" y="1754"/>
                        </a:cubicBezTo>
                        <a:cubicBezTo>
                          <a:pt x="10795" y="1656"/>
                          <a:pt x="10889" y="1583"/>
                          <a:pt x="10985" y="1583"/>
                        </a:cubicBezTo>
                        <a:cubicBezTo>
                          <a:pt x="10987" y="1583"/>
                          <a:pt x="10989" y="1583"/>
                          <a:pt x="10991" y="1583"/>
                        </a:cubicBezTo>
                        <a:cubicBezTo>
                          <a:pt x="11060" y="1586"/>
                          <a:pt x="11073" y="1648"/>
                          <a:pt x="11106" y="1689"/>
                        </a:cubicBezTo>
                        <a:cubicBezTo>
                          <a:pt x="11124" y="1709"/>
                          <a:pt x="11144" y="1728"/>
                          <a:pt x="11162" y="1747"/>
                        </a:cubicBezTo>
                        <a:cubicBezTo>
                          <a:pt x="11182" y="1727"/>
                          <a:pt x="11207" y="1709"/>
                          <a:pt x="11219" y="1684"/>
                        </a:cubicBezTo>
                        <a:cubicBezTo>
                          <a:pt x="11289" y="1539"/>
                          <a:pt x="11196" y="1294"/>
                          <a:pt x="11041" y="1209"/>
                        </a:cubicBezTo>
                        <a:cubicBezTo>
                          <a:pt x="10991" y="1182"/>
                          <a:pt x="10939" y="1169"/>
                          <a:pt x="10887" y="1169"/>
                        </a:cubicBezTo>
                        <a:cubicBezTo>
                          <a:pt x="10779" y="1169"/>
                          <a:pt x="10675" y="1225"/>
                          <a:pt x="10608" y="1329"/>
                        </a:cubicBezTo>
                        <a:cubicBezTo>
                          <a:pt x="10485" y="1518"/>
                          <a:pt x="10454" y="1733"/>
                          <a:pt x="10421" y="1949"/>
                        </a:cubicBezTo>
                        <a:cubicBezTo>
                          <a:pt x="10313" y="2654"/>
                          <a:pt x="10380" y="3363"/>
                          <a:pt x="10372" y="4071"/>
                        </a:cubicBezTo>
                        <a:cubicBezTo>
                          <a:pt x="10371" y="4154"/>
                          <a:pt x="10372" y="4237"/>
                          <a:pt x="10388" y="4329"/>
                        </a:cubicBezTo>
                        <a:cubicBezTo>
                          <a:pt x="10404" y="4306"/>
                          <a:pt x="10419" y="4281"/>
                          <a:pt x="10435" y="4257"/>
                        </a:cubicBezTo>
                        <a:cubicBezTo>
                          <a:pt x="10527" y="4104"/>
                          <a:pt x="10649" y="3989"/>
                          <a:pt x="10829" y="3954"/>
                        </a:cubicBezTo>
                        <a:cubicBezTo>
                          <a:pt x="10862" y="3947"/>
                          <a:pt x="10895" y="3943"/>
                          <a:pt x="10927" y="3943"/>
                        </a:cubicBezTo>
                        <a:cubicBezTo>
                          <a:pt x="10997" y="3943"/>
                          <a:pt x="11065" y="3962"/>
                          <a:pt x="11124" y="4015"/>
                        </a:cubicBezTo>
                        <a:cubicBezTo>
                          <a:pt x="11146" y="4035"/>
                          <a:pt x="11175" y="4073"/>
                          <a:pt x="11170" y="4096"/>
                        </a:cubicBezTo>
                        <a:cubicBezTo>
                          <a:pt x="11166" y="4121"/>
                          <a:pt x="11126" y="4148"/>
                          <a:pt x="11096" y="4154"/>
                        </a:cubicBezTo>
                        <a:cubicBezTo>
                          <a:pt x="10949" y="4189"/>
                          <a:pt x="10868" y="4287"/>
                          <a:pt x="10824" y="4422"/>
                        </a:cubicBezTo>
                        <a:cubicBezTo>
                          <a:pt x="10816" y="4444"/>
                          <a:pt x="10815" y="4467"/>
                          <a:pt x="10811" y="4490"/>
                        </a:cubicBezTo>
                        <a:cubicBezTo>
                          <a:pt x="10816" y="4494"/>
                          <a:pt x="10823" y="4498"/>
                          <a:pt x="10827" y="4501"/>
                        </a:cubicBezTo>
                        <a:cubicBezTo>
                          <a:pt x="10847" y="4484"/>
                          <a:pt x="10869" y="4468"/>
                          <a:pt x="10888" y="4449"/>
                        </a:cubicBezTo>
                        <a:cubicBezTo>
                          <a:pt x="11005" y="4335"/>
                          <a:pt x="11139" y="4276"/>
                          <a:pt x="11289" y="4276"/>
                        </a:cubicBezTo>
                        <a:cubicBezTo>
                          <a:pt x="11329" y="4276"/>
                          <a:pt x="11371" y="4280"/>
                          <a:pt x="11413" y="4289"/>
                        </a:cubicBezTo>
                        <a:cubicBezTo>
                          <a:pt x="11580" y="4321"/>
                          <a:pt x="11712" y="4505"/>
                          <a:pt x="11694" y="4676"/>
                        </a:cubicBezTo>
                        <a:cubicBezTo>
                          <a:pt x="11690" y="4713"/>
                          <a:pt x="11658" y="4763"/>
                          <a:pt x="11626" y="4778"/>
                        </a:cubicBezTo>
                        <a:cubicBezTo>
                          <a:pt x="11622" y="4780"/>
                          <a:pt x="11617" y="4781"/>
                          <a:pt x="11612" y="4781"/>
                        </a:cubicBezTo>
                        <a:cubicBezTo>
                          <a:pt x="11585" y="4781"/>
                          <a:pt x="11545" y="4759"/>
                          <a:pt x="11518" y="4743"/>
                        </a:cubicBezTo>
                        <a:cubicBezTo>
                          <a:pt x="11475" y="4716"/>
                          <a:pt x="11441" y="4674"/>
                          <a:pt x="11395" y="4649"/>
                        </a:cubicBezTo>
                        <a:cubicBezTo>
                          <a:pt x="11356" y="4627"/>
                          <a:pt x="11307" y="4618"/>
                          <a:pt x="11245" y="4598"/>
                        </a:cubicBezTo>
                        <a:lnTo>
                          <a:pt x="11245" y="4598"/>
                        </a:lnTo>
                        <a:cubicBezTo>
                          <a:pt x="11256" y="4630"/>
                          <a:pt x="11256" y="4645"/>
                          <a:pt x="11264" y="4651"/>
                        </a:cubicBezTo>
                        <a:cubicBezTo>
                          <a:pt x="11482" y="4824"/>
                          <a:pt x="11505" y="5054"/>
                          <a:pt x="11455" y="5304"/>
                        </a:cubicBezTo>
                        <a:cubicBezTo>
                          <a:pt x="11430" y="5431"/>
                          <a:pt x="11382" y="5552"/>
                          <a:pt x="11288" y="5646"/>
                        </a:cubicBezTo>
                        <a:cubicBezTo>
                          <a:pt x="11235" y="5699"/>
                          <a:pt x="11174" y="5738"/>
                          <a:pt x="11105" y="5738"/>
                        </a:cubicBezTo>
                        <a:cubicBezTo>
                          <a:pt x="11078" y="5738"/>
                          <a:pt x="11050" y="5732"/>
                          <a:pt x="11020" y="5718"/>
                        </a:cubicBezTo>
                        <a:cubicBezTo>
                          <a:pt x="10988" y="5703"/>
                          <a:pt x="10948" y="5662"/>
                          <a:pt x="10945" y="5631"/>
                        </a:cubicBezTo>
                        <a:cubicBezTo>
                          <a:pt x="10943" y="5599"/>
                          <a:pt x="10975" y="5553"/>
                          <a:pt x="11005" y="5532"/>
                        </a:cubicBezTo>
                        <a:cubicBezTo>
                          <a:pt x="11182" y="5413"/>
                          <a:pt x="11244" y="5237"/>
                          <a:pt x="11172" y="5036"/>
                        </a:cubicBezTo>
                        <a:cubicBezTo>
                          <a:pt x="11146" y="4965"/>
                          <a:pt x="11108" y="4906"/>
                          <a:pt x="11027" y="4894"/>
                        </a:cubicBezTo>
                        <a:cubicBezTo>
                          <a:pt x="11018" y="4893"/>
                          <a:pt x="11010" y="4892"/>
                          <a:pt x="11003" y="4892"/>
                        </a:cubicBezTo>
                        <a:cubicBezTo>
                          <a:pt x="10931" y="4892"/>
                          <a:pt x="10879" y="4938"/>
                          <a:pt x="10844" y="4997"/>
                        </a:cubicBezTo>
                        <a:cubicBezTo>
                          <a:pt x="10768" y="5121"/>
                          <a:pt x="10743" y="5262"/>
                          <a:pt x="10736" y="5403"/>
                        </a:cubicBezTo>
                        <a:cubicBezTo>
                          <a:pt x="10728" y="5552"/>
                          <a:pt x="10724" y="5701"/>
                          <a:pt x="10728" y="5848"/>
                        </a:cubicBezTo>
                        <a:cubicBezTo>
                          <a:pt x="10749" y="6558"/>
                          <a:pt x="10716" y="7266"/>
                          <a:pt x="10594" y="7965"/>
                        </a:cubicBezTo>
                        <a:cubicBezTo>
                          <a:pt x="10535" y="8307"/>
                          <a:pt x="10448" y="8646"/>
                          <a:pt x="10364" y="8983"/>
                        </a:cubicBezTo>
                        <a:cubicBezTo>
                          <a:pt x="10313" y="9193"/>
                          <a:pt x="10209" y="9380"/>
                          <a:pt x="10077" y="9550"/>
                        </a:cubicBezTo>
                        <a:cubicBezTo>
                          <a:pt x="9676" y="10077"/>
                          <a:pt x="9161" y="10433"/>
                          <a:pt x="8507" y="10559"/>
                        </a:cubicBezTo>
                        <a:cubicBezTo>
                          <a:pt x="8038" y="10650"/>
                          <a:pt x="7569" y="10753"/>
                          <a:pt x="7089" y="10753"/>
                        </a:cubicBezTo>
                        <a:cubicBezTo>
                          <a:pt x="7084" y="10753"/>
                          <a:pt x="7079" y="10753"/>
                          <a:pt x="7075" y="10753"/>
                        </a:cubicBezTo>
                        <a:cubicBezTo>
                          <a:pt x="6628" y="10750"/>
                          <a:pt x="6182" y="10735"/>
                          <a:pt x="5738" y="10712"/>
                        </a:cubicBezTo>
                        <a:cubicBezTo>
                          <a:pt x="5029" y="10671"/>
                          <a:pt x="4320" y="10610"/>
                          <a:pt x="3611" y="10575"/>
                        </a:cubicBezTo>
                        <a:cubicBezTo>
                          <a:pt x="3228" y="10557"/>
                          <a:pt x="2843" y="10550"/>
                          <a:pt x="2459" y="10550"/>
                        </a:cubicBezTo>
                        <a:cubicBezTo>
                          <a:pt x="2370" y="10550"/>
                          <a:pt x="2282" y="10551"/>
                          <a:pt x="2194" y="10551"/>
                        </a:cubicBezTo>
                        <a:cubicBezTo>
                          <a:pt x="1936" y="10552"/>
                          <a:pt x="1680" y="10601"/>
                          <a:pt x="1436" y="10687"/>
                        </a:cubicBezTo>
                        <a:cubicBezTo>
                          <a:pt x="1373" y="10708"/>
                          <a:pt x="1312" y="10750"/>
                          <a:pt x="1259" y="10793"/>
                        </a:cubicBezTo>
                        <a:cubicBezTo>
                          <a:pt x="1176" y="10858"/>
                          <a:pt x="1166" y="10992"/>
                          <a:pt x="1229" y="11075"/>
                        </a:cubicBezTo>
                        <a:cubicBezTo>
                          <a:pt x="1244" y="11095"/>
                          <a:pt x="1259" y="11107"/>
                          <a:pt x="1273" y="11107"/>
                        </a:cubicBezTo>
                        <a:cubicBezTo>
                          <a:pt x="1286" y="11107"/>
                          <a:pt x="1299" y="11096"/>
                          <a:pt x="1313" y="11071"/>
                        </a:cubicBezTo>
                        <a:cubicBezTo>
                          <a:pt x="1350" y="11001"/>
                          <a:pt x="1398" y="10935"/>
                          <a:pt x="1481" y="10935"/>
                        </a:cubicBezTo>
                        <a:cubicBezTo>
                          <a:pt x="1487" y="10935"/>
                          <a:pt x="1492" y="10935"/>
                          <a:pt x="1499" y="10936"/>
                        </a:cubicBezTo>
                        <a:cubicBezTo>
                          <a:pt x="1597" y="10946"/>
                          <a:pt x="1653" y="11019"/>
                          <a:pt x="1691" y="11105"/>
                        </a:cubicBezTo>
                        <a:cubicBezTo>
                          <a:pt x="1740" y="11215"/>
                          <a:pt x="1717" y="11315"/>
                          <a:pt x="1643" y="11404"/>
                        </a:cubicBezTo>
                        <a:cubicBezTo>
                          <a:pt x="1574" y="11485"/>
                          <a:pt x="1493" y="11546"/>
                          <a:pt x="1386" y="11546"/>
                        </a:cubicBezTo>
                        <a:cubicBezTo>
                          <a:pt x="1372" y="11546"/>
                          <a:pt x="1357" y="11545"/>
                          <a:pt x="1342" y="11543"/>
                        </a:cubicBezTo>
                        <a:cubicBezTo>
                          <a:pt x="1151" y="11514"/>
                          <a:pt x="966" y="11336"/>
                          <a:pt x="928" y="11151"/>
                        </a:cubicBezTo>
                        <a:cubicBezTo>
                          <a:pt x="890" y="10966"/>
                          <a:pt x="988" y="10759"/>
                          <a:pt x="1169" y="10655"/>
                        </a:cubicBezTo>
                        <a:cubicBezTo>
                          <a:pt x="1386" y="10530"/>
                          <a:pt x="1626" y="10478"/>
                          <a:pt x="1869" y="10443"/>
                        </a:cubicBezTo>
                        <a:cubicBezTo>
                          <a:pt x="2157" y="10401"/>
                          <a:pt x="2446" y="10383"/>
                          <a:pt x="2735" y="10383"/>
                        </a:cubicBezTo>
                        <a:cubicBezTo>
                          <a:pt x="2824" y="10383"/>
                          <a:pt x="2913" y="10385"/>
                          <a:pt x="3003" y="10388"/>
                        </a:cubicBezTo>
                        <a:cubicBezTo>
                          <a:pt x="3730" y="10414"/>
                          <a:pt x="4458" y="10443"/>
                          <a:pt x="5185" y="10475"/>
                        </a:cubicBezTo>
                        <a:cubicBezTo>
                          <a:pt x="5709" y="10499"/>
                          <a:pt x="6234" y="10537"/>
                          <a:pt x="6757" y="10556"/>
                        </a:cubicBezTo>
                        <a:cubicBezTo>
                          <a:pt x="6818" y="10558"/>
                          <a:pt x="6880" y="10559"/>
                          <a:pt x="6941" y="10559"/>
                        </a:cubicBezTo>
                        <a:cubicBezTo>
                          <a:pt x="7348" y="10559"/>
                          <a:pt x="7753" y="10515"/>
                          <a:pt x="8155" y="10442"/>
                        </a:cubicBezTo>
                        <a:cubicBezTo>
                          <a:pt x="8407" y="10396"/>
                          <a:pt x="8631" y="10293"/>
                          <a:pt x="8825" y="10127"/>
                        </a:cubicBezTo>
                        <a:cubicBezTo>
                          <a:pt x="9235" y="9776"/>
                          <a:pt x="9463" y="9328"/>
                          <a:pt x="9521" y="8791"/>
                        </a:cubicBezTo>
                        <a:cubicBezTo>
                          <a:pt x="9551" y="8513"/>
                          <a:pt x="9507" y="8248"/>
                          <a:pt x="9428" y="7986"/>
                        </a:cubicBezTo>
                        <a:cubicBezTo>
                          <a:pt x="9411" y="7930"/>
                          <a:pt x="9383" y="7876"/>
                          <a:pt x="9349" y="7829"/>
                        </a:cubicBezTo>
                        <a:cubicBezTo>
                          <a:pt x="9306" y="7768"/>
                          <a:pt x="9247" y="7738"/>
                          <a:pt x="9183" y="7738"/>
                        </a:cubicBezTo>
                        <a:cubicBezTo>
                          <a:pt x="9145" y="7738"/>
                          <a:pt x="9105" y="7749"/>
                          <a:pt x="9066" y="7772"/>
                        </a:cubicBezTo>
                        <a:cubicBezTo>
                          <a:pt x="8967" y="7830"/>
                          <a:pt x="8924" y="7948"/>
                          <a:pt x="8965" y="8053"/>
                        </a:cubicBezTo>
                        <a:cubicBezTo>
                          <a:pt x="8970" y="8066"/>
                          <a:pt x="8980" y="8078"/>
                          <a:pt x="8982" y="8093"/>
                        </a:cubicBezTo>
                        <a:cubicBezTo>
                          <a:pt x="8988" y="8125"/>
                          <a:pt x="9002" y="8176"/>
                          <a:pt x="8989" y="8185"/>
                        </a:cubicBezTo>
                        <a:cubicBezTo>
                          <a:pt x="8963" y="8203"/>
                          <a:pt x="8925" y="8218"/>
                          <a:pt x="8893" y="8218"/>
                        </a:cubicBezTo>
                        <a:cubicBezTo>
                          <a:pt x="8887" y="8218"/>
                          <a:pt x="8881" y="8217"/>
                          <a:pt x="8875" y="8216"/>
                        </a:cubicBezTo>
                        <a:cubicBezTo>
                          <a:pt x="8836" y="8207"/>
                          <a:pt x="8794" y="8176"/>
                          <a:pt x="8769" y="8141"/>
                        </a:cubicBezTo>
                        <a:cubicBezTo>
                          <a:pt x="8594" y="7913"/>
                          <a:pt x="8715" y="7608"/>
                          <a:pt x="8998" y="7560"/>
                        </a:cubicBezTo>
                        <a:cubicBezTo>
                          <a:pt x="9031" y="7554"/>
                          <a:pt x="9063" y="7550"/>
                          <a:pt x="9095" y="7550"/>
                        </a:cubicBezTo>
                        <a:cubicBezTo>
                          <a:pt x="9148" y="7550"/>
                          <a:pt x="9200" y="7561"/>
                          <a:pt x="9250" y="7592"/>
                        </a:cubicBezTo>
                        <a:cubicBezTo>
                          <a:pt x="9256" y="7595"/>
                          <a:pt x="9267" y="7597"/>
                          <a:pt x="9277" y="7597"/>
                        </a:cubicBezTo>
                        <a:cubicBezTo>
                          <a:pt x="9288" y="7597"/>
                          <a:pt x="9298" y="7595"/>
                          <a:pt x="9302" y="7591"/>
                        </a:cubicBezTo>
                        <a:cubicBezTo>
                          <a:pt x="9311" y="7579"/>
                          <a:pt x="9312" y="7548"/>
                          <a:pt x="9303" y="7537"/>
                        </a:cubicBezTo>
                        <a:cubicBezTo>
                          <a:pt x="9262" y="7496"/>
                          <a:pt x="9224" y="7444"/>
                          <a:pt x="9173" y="7422"/>
                        </a:cubicBezTo>
                        <a:cubicBezTo>
                          <a:pt x="9084" y="7379"/>
                          <a:pt x="8992" y="7359"/>
                          <a:pt x="8901" y="7359"/>
                        </a:cubicBezTo>
                        <a:cubicBezTo>
                          <a:pt x="8797" y="7359"/>
                          <a:pt x="8694" y="7385"/>
                          <a:pt x="8593" y="7432"/>
                        </a:cubicBezTo>
                        <a:cubicBezTo>
                          <a:pt x="8449" y="7499"/>
                          <a:pt x="8403" y="7619"/>
                          <a:pt x="8446" y="7770"/>
                        </a:cubicBezTo>
                        <a:cubicBezTo>
                          <a:pt x="8460" y="7815"/>
                          <a:pt x="8470" y="7862"/>
                          <a:pt x="8476" y="7908"/>
                        </a:cubicBezTo>
                        <a:cubicBezTo>
                          <a:pt x="8495" y="8037"/>
                          <a:pt x="8419" y="8126"/>
                          <a:pt x="8307" y="8126"/>
                        </a:cubicBezTo>
                        <a:cubicBezTo>
                          <a:pt x="8281" y="8126"/>
                          <a:pt x="8252" y="8121"/>
                          <a:pt x="8222" y="8111"/>
                        </a:cubicBezTo>
                        <a:cubicBezTo>
                          <a:pt x="8089" y="8063"/>
                          <a:pt x="8007" y="7966"/>
                          <a:pt x="7964" y="7834"/>
                        </a:cubicBezTo>
                        <a:cubicBezTo>
                          <a:pt x="7893" y="7617"/>
                          <a:pt x="7945" y="7420"/>
                          <a:pt x="8054" y="7229"/>
                        </a:cubicBezTo>
                        <a:cubicBezTo>
                          <a:pt x="8208" y="6958"/>
                          <a:pt x="8454" y="6843"/>
                          <a:pt x="8748" y="6803"/>
                        </a:cubicBezTo>
                        <a:cubicBezTo>
                          <a:pt x="8793" y="6797"/>
                          <a:pt x="8837" y="6794"/>
                          <a:pt x="8881" y="6794"/>
                        </a:cubicBezTo>
                        <a:cubicBezTo>
                          <a:pt x="8985" y="6794"/>
                          <a:pt x="9086" y="6811"/>
                          <a:pt x="9187" y="6847"/>
                        </a:cubicBezTo>
                        <a:cubicBezTo>
                          <a:pt x="9354" y="6909"/>
                          <a:pt x="9473" y="7020"/>
                          <a:pt x="9539" y="7186"/>
                        </a:cubicBezTo>
                        <a:cubicBezTo>
                          <a:pt x="9549" y="7214"/>
                          <a:pt x="9562" y="7240"/>
                          <a:pt x="9596" y="7271"/>
                        </a:cubicBezTo>
                        <a:cubicBezTo>
                          <a:pt x="9606" y="7246"/>
                          <a:pt x="9631" y="7220"/>
                          <a:pt x="9628" y="7196"/>
                        </a:cubicBezTo>
                        <a:cubicBezTo>
                          <a:pt x="9602" y="6926"/>
                          <a:pt x="9486" y="6698"/>
                          <a:pt x="9277" y="6524"/>
                        </a:cubicBezTo>
                        <a:cubicBezTo>
                          <a:pt x="9230" y="6485"/>
                          <a:pt x="9173" y="6460"/>
                          <a:pt x="9111" y="6460"/>
                        </a:cubicBezTo>
                        <a:cubicBezTo>
                          <a:pt x="9094" y="6460"/>
                          <a:pt x="9078" y="6461"/>
                          <a:pt x="9061" y="6465"/>
                        </a:cubicBezTo>
                        <a:cubicBezTo>
                          <a:pt x="9049" y="6467"/>
                          <a:pt x="9038" y="6469"/>
                          <a:pt x="9027" y="6469"/>
                        </a:cubicBezTo>
                        <a:cubicBezTo>
                          <a:pt x="8948" y="6469"/>
                          <a:pt x="8903" y="6405"/>
                          <a:pt x="8936" y="6322"/>
                        </a:cubicBezTo>
                        <a:cubicBezTo>
                          <a:pt x="8959" y="6269"/>
                          <a:pt x="9000" y="6214"/>
                          <a:pt x="9047" y="6181"/>
                        </a:cubicBezTo>
                        <a:cubicBezTo>
                          <a:pt x="9157" y="6105"/>
                          <a:pt x="9286" y="6069"/>
                          <a:pt x="9421" y="6069"/>
                        </a:cubicBezTo>
                        <a:cubicBezTo>
                          <a:pt x="9423" y="6069"/>
                          <a:pt x="9425" y="6069"/>
                          <a:pt x="9427" y="6069"/>
                        </a:cubicBezTo>
                        <a:cubicBezTo>
                          <a:pt x="9551" y="6072"/>
                          <a:pt x="9650" y="6129"/>
                          <a:pt x="9734" y="6215"/>
                        </a:cubicBezTo>
                        <a:cubicBezTo>
                          <a:pt x="9834" y="6317"/>
                          <a:pt x="9900" y="6437"/>
                          <a:pt x="9930" y="6577"/>
                        </a:cubicBezTo>
                        <a:cubicBezTo>
                          <a:pt x="9937" y="6615"/>
                          <a:pt x="9951" y="6649"/>
                          <a:pt x="9963" y="6685"/>
                        </a:cubicBezTo>
                        <a:cubicBezTo>
                          <a:pt x="9971" y="6687"/>
                          <a:pt x="9979" y="6687"/>
                          <a:pt x="9987" y="6688"/>
                        </a:cubicBezTo>
                        <a:cubicBezTo>
                          <a:pt x="10000" y="6659"/>
                          <a:pt x="10018" y="6631"/>
                          <a:pt x="10026" y="6592"/>
                        </a:cubicBezTo>
                        <a:cubicBezTo>
                          <a:pt x="10086" y="6396"/>
                          <a:pt x="10011" y="6228"/>
                          <a:pt x="9908" y="6068"/>
                        </a:cubicBezTo>
                        <a:cubicBezTo>
                          <a:pt x="9889" y="6038"/>
                          <a:pt x="9866" y="6013"/>
                          <a:pt x="9845" y="5986"/>
                        </a:cubicBezTo>
                        <a:cubicBezTo>
                          <a:pt x="9761" y="5874"/>
                          <a:pt x="9767" y="5767"/>
                          <a:pt x="9861" y="5689"/>
                        </a:cubicBezTo>
                        <a:cubicBezTo>
                          <a:pt x="9893" y="5663"/>
                          <a:pt x="9931" y="5650"/>
                          <a:pt x="9969" y="5650"/>
                        </a:cubicBezTo>
                        <a:cubicBezTo>
                          <a:pt x="10030" y="5650"/>
                          <a:pt x="10095" y="5682"/>
                          <a:pt x="10149" y="5745"/>
                        </a:cubicBezTo>
                        <a:cubicBezTo>
                          <a:pt x="10160" y="5758"/>
                          <a:pt x="10170" y="5770"/>
                          <a:pt x="10200" y="5779"/>
                        </a:cubicBezTo>
                        <a:cubicBezTo>
                          <a:pt x="10200" y="5751"/>
                          <a:pt x="10201" y="5724"/>
                          <a:pt x="10200" y="5698"/>
                        </a:cubicBezTo>
                        <a:cubicBezTo>
                          <a:pt x="10180" y="4906"/>
                          <a:pt x="10150" y="4114"/>
                          <a:pt x="10144" y="3322"/>
                        </a:cubicBezTo>
                        <a:cubicBezTo>
                          <a:pt x="10142" y="2864"/>
                          <a:pt x="10170" y="2407"/>
                          <a:pt x="10205" y="1950"/>
                        </a:cubicBezTo>
                        <a:cubicBezTo>
                          <a:pt x="10226" y="1686"/>
                          <a:pt x="10328" y="1442"/>
                          <a:pt x="10499" y="1231"/>
                        </a:cubicBezTo>
                        <a:cubicBezTo>
                          <a:pt x="10574" y="1136"/>
                          <a:pt x="10670" y="1069"/>
                          <a:pt x="10786" y="1030"/>
                        </a:cubicBezTo>
                        <a:cubicBezTo>
                          <a:pt x="10839" y="1012"/>
                          <a:pt x="10891" y="1003"/>
                          <a:pt x="10940" y="1003"/>
                        </a:cubicBezTo>
                        <a:close/>
                        <a:moveTo>
                          <a:pt x="3004" y="10038"/>
                        </a:moveTo>
                        <a:cubicBezTo>
                          <a:pt x="3283" y="10038"/>
                          <a:pt x="3562" y="10057"/>
                          <a:pt x="3839" y="10104"/>
                        </a:cubicBezTo>
                        <a:cubicBezTo>
                          <a:pt x="4273" y="10178"/>
                          <a:pt x="4702" y="10287"/>
                          <a:pt x="5133" y="10381"/>
                        </a:cubicBezTo>
                        <a:cubicBezTo>
                          <a:pt x="5165" y="10388"/>
                          <a:pt x="5197" y="10402"/>
                          <a:pt x="5229" y="10412"/>
                        </a:cubicBezTo>
                        <a:cubicBezTo>
                          <a:pt x="5228" y="10417"/>
                          <a:pt x="5228" y="10420"/>
                          <a:pt x="5227" y="10424"/>
                        </a:cubicBezTo>
                        <a:cubicBezTo>
                          <a:pt x="4900" y="10408"/>
                          <a:pt x="4575" y="10383"/>
                          <a:pt x="4249" y="10375"/>
                        </a:cubicBezTo>
                        <a:cubicBezTo>
                          <a:pt x="3700" y="10363"/>
                          <a:pt x="3151" y="10351"/>
                          <a:pt x="2602" y="10351"/>
                        </a:cubicBezTo>
                        <a:cubicBezTo>
                          <a:pt x="2500" y="10351"/>
                          <a:pt x="2399" y="10351"/>
                          <a:pt x="2297" y="10352"/>
                        </a:cubicBezTo>
                        <a:cubicBezTo>
                          <a:pt x="1946" y="10356"/>
                          <a:pt x="1600" y="10418"/>
                          <a:pt x="1265" y="10545"/>
                        </a:cubicBezTo>
                        <a:cubicBezTo>
                          <a:pt x="1018" y="10639"/>
                          <a:pt x="818" y="10783"/>
                          <a:pt x="658" y="10987"/>
                        </a:cubicBezTo>
                        <a:cubicBezTo>
                          <a:pt x="572" y="11100"/>
                          <a:pt x="536" y="11230"/>
                          <a:pt x="515" y="11366"/>
                        </a:cubicBezTo>
                        <a:cubicBezTo>
                          <a:pt x="490" y="11523"/>
                          <a:pt x="476" y="11682"/>
                          <a:pt x="456" y="11842"/>
                        </a:cubicBezTo>
                        <a:cubicBezTo>
                          <a:pt x="448" y="11828"/>
                          <a:pt x="433" y="11809"/>
                          <a:pt x="423" y="11788"/>
                        </a:cubicBezTo>
                        <a:cubicBezTo>
                          <a:pt x="278" y="11437"/>
                          <a:pt x="279" y="11090"/>
                          <a:pt x="476" y="10762"/>
                        </a:cubicBezTo>
                        <a:cubicBezTo>
                          <a:pt x="531" y="10670"/>
                          <a:pt x="641" y="10607"/>
                          <a:pt x="737" y="10548"/>
                        </a:cubicBezTo>
                        <a:cubicBezTo>
                          <a:pt x="1161" y="10290"/>
                          <a:pt x="1623" y="10149"/>
                          <a:pt x="2114" y="10093"/>
                        </a:cubicBezTo>
                        <a:cubicBezTo>
                          <a:pt x="2411" y="10060"/>
                          <a:pt x="2708" y="10038"/>
                          <a:pt x="3004" y="10038"/>
                        </a:cubicBezTo>
                        <a:close/>
                        <a:moveTo>
                          <a:pt x="959" y="10764"/>
                        </a:moveTo>
                        <a:cubicBezTo>
                          <a:pt x="753" y="11206"/>
                          <a:pt x="812" y="11605"/>
                          <a:pt x="1077" y="11979"/>
                        </a:cubicBezTo>
                        <a:cubicBezTo>
                          <a:pt x="1158" y="12094"/>
                          <a:pt x="1288" y="12171"/>
                          <a:pt x="1368" y="12171"/>
                        </a:cubicBezTo>
                        <a:cubicBezTo>
                          <a:pt x="1378" y="12171"/>
                          <a:pt x="1387" y="12170"/>
                          <a:pt x="1395" y="12168"/>
                        </a:cubicBezTo>
                        <a:cubicBezTo>
                          <a:pt x="1382" y="12146"/>
                          <a:pt x="1373" y="12124"/>
                          <a:pt x="1358" y="12106"/>
                        </a:cubicBezTo>
                        <a:cubicBezTo>
                          <a:pt x="1289" y="12010"/>
                          <a:pt x="1290" y="11909"/>
                          <a:pt x="1348" y="11813"/>
                        </a:cubicBezTo>
                        <a:cubicBezTo>
                          <a:pt x="1398" y="11730"/>
                          <a:pt x="1478" y="11698"/>
                          <a:pt x="1571" y="11698"/>
                        </a:cubicBezTo>
                        <a:cubicBezTo>
                          <a:pt x="1584" y="11698"/>
                          <a:pt x="1598" y="11699"/>
                          <a:pt x="1612" y="11700"/>
                        </a:cubicBezTo>
                        <a:cubicBezTo>
                          <a:pt x="1888" y="11728"/>
                          <a:pt x="1909" y="11929"/>
                          <a:pt x="1834" y="12106"/>
                        </a:cubicBezTo>
                        <a:cubicBezTo>
                          <a:pt x="1769" y="12266"/>
                          <a:pt x="1634" y="12354"/>
                          <a:pt x="1467" y="12354"/>
                        </a:cubicBezTo>
                        <a:cubicBezTo>
                          <a:pt x="1449" y="12354"/>
                          <a:pt x="1431" y="12353"/>
                          <a:pt x="1413" y="12351"/>
                        </a:cubicBezTo>
                        <a:cubicBezTo>
                          <a:pt x="879" y="12296"/>
                          <a:pt x="566" y="11880"/>
                          <a:pt x="636" y="11323"/>
                        </a:cubicBezTo>
                        <a:cubicBezTo>
                          <a:pt x="664" y="11111"/>
                          <a:pt x="723" y="10917"/>
                          <a:pt x="915" y="10790"/>
                        </a:cubicBezTo>
                        <a:cubicBezTo>
                          <a:pt x="925" y="10784"/>
                          <a:pt x="936" y="10779"/>
                          <a:pt x="959" y="10764"/>
                        </a:cubicBezTo>
                        <a:close/>
                        <a:moveTo>
                          <a:pt x="11096" y="0"/>
                        </a:moveTo>
                        <a:cubicBezTo>
                          <a:pt x="10904" y="0"/>
                          <a:pt x="10734" y="71"/>
                          <a:pt x="10593" y="217"/>
                        </a:cubicBezTo>
                        <a:cubicBezTo>
                          <a:pt x="10422" y="392"/>
                          <a:pt x="10331" y="605"/>
                          <a:pt x="10331" y="853"/>
                        </a:cubicBezTo>
                        <a:lnTo>
                          <a:pt x="10331" y="1172"/>
                        </a:lnTo>
                        <a:cubicBezTo>
                          <a:pt x="10266" y="1091"/>
                          <a:pt x="10218" y="1018"/>
                          <a:pt x="10159" y="957"/>
                        </a:cubicBezTo>
                        <a:cubicBezTo>
                          <a:pt x="10055" y="851"/>
                          <a:pt x="9924" y="798"/>
                          <a:pt x="9788" y="798"/>
                        </a:cubicBezTo>
                        <a:cubicBezTo>
                          <a:pt x="9702" y="798"/>
                          <a:pt x="9615" y="819"/>
                          <a:pt x="9530" y="861"/>
                        </a:cubicBezTo>
                        <a:cubicBezTo>
                          <a:pt x="9339" y="957"/>
                          <a:pt x="9233" y="1174"/>
                          <a:pt x="9266" y="1406"/>
                        </a:cubicBezTo>
                        <a:cubicBezTo>
                          <a:pt x="9287" y="1546"/>
                          <a:pt x="9384" y="1639"/>
                          <a:pt x="9510" y="1641"/>
                        </a:cubicBezTo>
                        <a:cubicBezTo>
                          <a:pt x="9511" y="1641"/>
                          <a:pt x="9512" y="1641"/>
                          <a:pt x="9512" y="1641"/>
                        </a:cubicBezTo>
                        <a:cubicBezTo>
                          <a:pt x="9639" y="1641"/>
                          <a:pt x="9748" y="1544"/>
                          <a:pt x="9767" y="1417"/>
                        </a:cubicBezTo>
                        <a:cubicBezTo>
                          <a:pt x="9781" y="1333"/>
                          <a:pt x="9752" y="1262"/>
                          <a:pt x="9693" y="1230"/>
                        </a:cubicBezTo>
                        <a:cubicBezTo>
                          <a:pt x="9669" y="1217"/>
                          <a:pt x="9646" y="1211"/>
                          <a:pt x="9624" y="1211"/>
                        </a:cubicBezTo>
                        <a:cubicBezTo>
                          <a:pt x="9581" y="1211"/>
                          <a:pt x="9542" y="1234"/>
                          <a:pt x="9507" y="1271"/>
                        </a:cubicBezTo>
                        <a:cubicBezTo>
                          <a:pt x="9506" y="1272"/>
                          <a:pt x="9505" y="1273"/>
                          <a:pt x="9503" y="1273"/>
                        </a:cubicBezTo>
                        <a:cubicBezTo>
                          <a:pt x="9498" y="1273"/>
                          <a:pt x="9489" y="1271"/>
                          <a:pt x="9469" y="1270"/>
                        </a:cubicBezTo>
                        <a:cubicBezTo>
                          <a:pt x="9493" y="1221"/>
                          <a:pt x="9504" y="1172"/>
                          <a:pt x="9534" y="1140"/>
                        </a:cubicBezTo>
                        <a:cubicBezTo>
                          <a:pt x="9578" y="1091"/>
                          <a:pt x="9631" y="1072"/>
                          <a:pt x="9688" y="1072"/>
                        </a:cubicBezTo>
                        <a:cubicBezTo>
                          <a:pt x="9718" y="1072"/>
                          <a:pt x="9749" y="1077"/>
                          <a:pt x="9781" y="1086"/>
                        </a:cubicBezTo>
                        <a:cubicBezTo>
                          <a:pt x="9952" y="1138"/>
                          <a:pt x="10035" y="1267"/>
                          <a:pt x="10096" y="1425"/>
                        </a:cubicBezTo>
                        <a:cubicBezTo>
                          <a:pt x="10216" y="1735"/>
                          <a:pt x="10126" y="2045"/>
                          <a:pt x="10100" y="2361"/>
                        </a:cubicBezTo>
                        <a:cubicBezTo>
                          <a:pt x="10074" y="2338"/>
                          <a:pt x="10059" y="2310"/>
                          <a:pt x="10044" y="2284"/>
                        </a:cubicBezTo>
                        <a:cubicBezTo>
                          <a:pt x="10003" y="2209"/>
                          <a:pt x="9973" y="2127"/>
                          <a:pt x="9919" y="2063"/>
                        </a:cubicBezTo>
                        <a:cubicBezTo>
                          <a:pt x="9903" y="2044"/>
                          <a:pt x="9863" y="2036"/>
                          <a:pt x="9826" y="2036"/>
                        </a:cubicBezTo>
                        <a:cubicBezTo>
                          <a:pt x="9808" y="2036"/>
                          <a:pt x="9791" y="2038"/>
                          <a:pt x="9777" y="2041"/>
                        </a:cubicBezTo>
                        <a:cubicBezTo>
                          <a:pt x="9724" y="2055"/>
                          <a:pt x="9704" y="2109"/>
                          <a:pt x="9709" y="2168"/>
                        </a:cubicBezTo>
                        <a:cubicBezTo>
                          <a:pt x="9710" y="2183"/>
                          <a:pt x="9710" y="2205"/>
                          <a:pt x="9700" y="2215"/>
                        </a:cubicBezTo>
                        <a:cubicBezTo>
                          <a:pt x="9596" y="2338"/>
                          <a:pt x="9626" y="2462"/>
                          <a:pt x="9693" y="2587"/>
                        </a:cubicBezTo>
                        <a:cubicBezTo>
                          <a:pt x="9700" y="2603"/>
                          <a:pt x="9710" y="2619"/>
                          <a:pt x="9710" y="2635"/>
                        </a:cubicBezTo>
                        <a:cubicBezTo>
                          <a:pt x="9713" y="2718"/>
                          <a:pt x="9711" y="2803"/>
                          <a:pt x="9711" y="2893"/>
                        </a:cubicBezTo>
                        <a:cubicBezTo>
                          <a:pt x="9631" y="2929"/>
                          <a:pt x="9633" y="2928"/>
                          <a:pt x="9687" y="3023"/>
                        </a:cubicBezTo>
                        <a:cubicBezTo>
                          <a:pt x="9725" y="3093"/>
                          <a:pt x="9756" y="3168"/>
                          <a:pt x="9793" y="3245"/>
                        </a:cubicBezTo>
                        <a:cubicBezTo>
                          <a:pt x="9683" y="3264"/>
                          <a:pt x="9607" y="3327"/>
                          <a:pt x="9542" y="3403"/>
                        </a:cubicBezTo>
                        <a:cubicBezTo>
                          <a:pt x="9511" y="3441"/>
                          <a:pt x="9520" y="3462"/>
                          <a:pt x="9565" y="3480"/>
                        </a:cubicBezTo>
                        <a:cubicBezTo>
                          <a:pt x="9620" y="3501"/>
                          <a:pt x="9674" y="3524"/>
                          <a:pt x="9725" y="3554"/>
                        </a:cubicBezTo>
                        <a:cubicBezTo>
                          <a:pt x="9809" y="3602"/>
                          <a:pt x="9890" y="3661"/>
                          <a:pt x="9981" y="3661"/>
                        </a:cubicBezTo>
                        <a:cubicBezTo>
                          <a:pt x="10013" y="3661"/>
                          <a:pt x="10047" y="3654"/>
                          <a:pt x="10082" y="3637"/>
                        </a:cubicBezTo>
                        <a:cubicBezTo>
                          <a:pt x="10102" y="4314"/>
                          <a:pt x="10122" y="4988"/>
                          <a:pt x="10140" y="5668"/>
                        </a:cubicBezTo>
                        <a:cubicBezTo>
                          <a:pt x="10124" y="5657"/>
                          <a:pt x="10115" y="5651"/>
                          <a:pt x="10104" y="5645"/>
                        </a:cubicBezTo>
                        <a:cubicBezTo>
                          <a:pt x="10060" y="5617"/>
                          <a:pt x="10015" y="5604"/>
                          <a:pt x="9972" y="5604"/>
                        </a:cubicBezTo>
                        <a:cubicBezTo>
                          <a:pt x="9901" y="5604"/>
                          <a:pt x="9834" y="5640"/>
                          <a:pt x="9786" y="5709"/>
                        </a:cubicBezTo>
                        <a:cubicBezTo>
                          <a:pt x="9717" y="5807"/>
                          <a:pt x="9726" y="5900"/>
                          <a:pt x="9798" y="6012"/>
                        </a:cubicBezTo>
                        <a:cubicBezTo>
                          <a:pt x="9866" y="6116"/>
                          <a:pt x="9932" y="6224"/>
                          <a:pt x="9981" y="6339"/>
                        </a:cubicBezTo>
                        <a:cubicBezTo>
                          <a:pt x="10008" y="6404"/>
                          <a:pt x="9999" y="6484"/>
                          <a:pt x="10005" y="6556"/>
                        </a:cubicBezTo>
                        <a:cubicBezTo>
                          <a:pt x="9998" y="6556"/>
                          <a:pt x="9991" y="6558"/>
                          <a:pt x="9984" y="6558"/>
                        </a:cubicBezTo>
                        <a:cubicBezTo>
                          <a:pt x="9960" y="6493"/>
                          <a:pt x="9941" y="6426"/>
                          <a:pt x="9908" y="6367"/>
                        </a:cubicBezTo>
                        <a:cubicBezTo>
                          <a:pt x="9875" y="6305"/>
                          <a:pt x="9834" y="6244"/>
                          <a:pt x="9786" y="6191"/>
                        </a:cubicBezTo>
                        <a:cubicBezTo>
                          <a:pt x="9689" y="6082"/>
                          <a:pt x="9570" y="6014"/>
                          <a:pt x="9422" y="6014"/>
                        </a:cubicBezTo>
                        <a:cubicBezTo>
                          <a:pt x="9420" y="6014"/>
                          <a:pt x="9417" y="6014"/>
                          <a:pt x="9415" y="6014"/>
                        </a:cubicBezTo>
                        <a:cubicBezTo>
                          <a:pt x="9275" y="6017"/>
                          <a:pt x="9137" y="6052"/>
                          <a:pt x="9024" y="6135"/>
                        </a:cubicBezTo>
                        <a:cubicBezTo>
                          <a:pt x="8970" y="6176"/>
                          <a:pt x="8920" y="6238"/>
                          <a:pt x="8895" y="6301"/>
                        </a:cubicBezTo>
                        <a:cubicBezTo>
                          <a:pt x="8845" y="6419"/>
                          <a:pt x="8919" y="6515"/>
                          <a:pt x="9037" y="6515"/>
                        </a:cubicBezTo>
                        <a:cubicBezTo>
                          <a:pt x="9048" y="6515"/>
                          <a:pt x="9059" y="6514"/>
                          <a:pt x="9070" y="6513"/>
                        </a:cubicBezTo>
                        <a:cubicBezTo>
                          <a:pt x="9081" y="6511"/>
                          <a:pt x="9093" y="6510"/>
                          <a:pt x="9105" y="6510"/>
                        </a:cubicBezTo>
                        <a:cubicBezTo>
                          <a:pt x="9130" y="6510"/>
                          <a:pt x="9156" y="6514"/>
                          <a:pt x="9178" y="6525"/>
                        </a:cubicBezTo>
                        <a:cubicBezTo>
                          <a:pt x="9418" y="6647"/>
                          <a:pt x="9501" y="6874"/>
                          <a:pt x="9571" y="7109"/>
                        </a:cubicBezTo>
                        <a:cubicBezTo>
                          <a:pt x="9503" y="6992"/>
                          <a:pt x="9414" y="6895"/>
                          <a:pt x="9289" y="6834"/>
                        </a:cubicBezTo>
                        <a:cubicBezTo>
                          <a:pt x="9155" y="6768"/>
                          <a:pt x="9011" y="6737"/>
                          <a:pt x="8868" y="6737"/>
                        </a:cubicBezTo>
                        <a:cubicBezTo>
                          <a:pt x="8485" y="6737"/>
                          <a:pt x="8112" y="6959"/>
                          <a:pt x="7953" y="7325"/>
                        </a:cubicBezTo>
                        <a:cubicBezTo>
                          <a:pt x="7891" y="7469"/>
                          <a:pt x="7865" y="7613"/>
                          <a:pt x="7897" y="7768"/>
                        </a:cubicBezTo>
                        <a:cubicBezTo>
                          <a:pt x="7903" y="7799"/>
                          <a:pt x="7896" y="7836"/>
                          <a:pt x="7882" y="7866"/>
                        </a:cubicBezTo>
                        <a:cubicBezTo>
                          <a:pt x="7827" y="8002"/>
                          <a:pt x="7819" y="8139"/>
                          <a:pt x="7876" y="8278"/>
                        </a:cubicBezTo>
                        <a:cubicBezTo>
                          <a:pt x="7919" y="8384"/>
                          <a:pt x="8000" y="8439"/>
                          <a:pt x="8110" y="8439"/>
                        </a:cubicBezTo>
                        <a:cubicBezTo>
                          <a:pt x="8117" y="8439"/>
                          <a:pt x="8125" y="8439"/>
                          <a:pt x="8133" y="8438"/>
                        </a:cubicBezTo>
                        <a:cubicBezTo>
                          <a:pt x="8186" y="8434"/>
                          <a:pt x="8238" y="8418"/>
                          <a:pt x="8295" y="8408"/>
                        </a:cubicBezTo>
                        <a:lnTo>
                          <a:pt x="8295" y="8408"/>
                        </a:lnTo>
                        <a:cubicBezTo>
                          <a:pt x="8246" y="8555"/>
                          <a:pt x="8267" y="8693"/>
                          <a:pt x="8337" y="8827"/>
                        </a:cubicBezTo>
                        <a:cubicBezTo>
                          <a:pt x="8381" y="8899"/>
                          <a:pt x="8439" y="8935"/>
                          <a:pt x="8503" y="8935"/>
                        </a:cubicBezTo>
                        <a:cubicBezTo>
                          <a:pt x="8547" y="8935"/>
                          <a:pt x="8594" y="8917"/>
                          <a:pt x="8640" y="8882"/>
                        </a:cubicBezTo>
                        <a:cubicBezTo>
                          <a:pt x="8729" y="8813"/>
                          <a:pt x="8779" y="8719"/>
                          <a:pt x="8780" y="8606"/>
                        </a:cubicBezTo>
                        <a:cubicBezTo>
                          <a:pt x="8780" y="8545"/>
                          <a:pt x="8808" y="8528"/>
                          <a:pt x="8858" y="8528"/>
                        </a:cubicBezTo>
                        <a:cubicBezTo>
                          <a:pt x="8861" y="8528"/>
                          <a:pt x="8864" y="8528"/>
                          <a:pt x="8867" y="8528"/>
                        </a:cubicBezTo>
                        <a:cubicBezTo>
                          <a:pt x="8972" y="8533"/>
                          <a:pt x="9058" y="8573"/>
                          <a:pt x="9109" y="8671"/>
                        </a:cubicBezTo>
                        <a:cubicBezTo>
                          <a:pt x="9161" y="8769"/>
                          <a:pt x="9188" y="8869"/>
                          <a:pt x="9181" y="8978"/>
                        </a:cubicBezTo>
                        <a:cubicBezTo>
                          <a:pt x="9152" y="9360"/>
                          <a:pt x="9010" y="9691"/>
                          <a:pt x="8716" y="9942"/>
                        </a:cubicBezTo>
                        <a:cubicBezTo>
                          <a:pt x="8585" y="10052"/>
                          <a:pt x="8440" y="10151"/>
                          <a:pt x="8290" y="10237"/>
                        </a:cubicBezTo>
                        <a:cubicBezTo>
                          <a:pt x="8103" y="10345"/>
                          <a:pt x="7905" y="10433"/>
                          <a:pt x="7689" y="10463"/>
                        </a:cubicBezTo>
                        <a:cubicBezTo>
                          <a:pt x="7442" y="10496"/>
                          <a:pt x="7193" y="10514"/>
                          <a:pt x="6943" y="10514"/>
                        </a:cubicBezTo>
                        <a:cubicBezTo>
                          <a:pt x="6797" y="10514"/>
                          <a:pt x="6650" y="10508"/>
                          <a:pt x="6503" y="10495"/>
                        </a:cubicBezTo>
                        <a:cubicBezTo>
                          <a:pt x="6299" y="10476"/>
                          <a:pt x="6088" y="10457"/>
                          <a:pt x="5889" y="10404"/>
                        </a:cubicBezTo>
                        <a:cubicBezTo>
                          <a:pt x="5520" y="10308"/>
                          <a:pt x="5158" y="10187"/>
                          <a:pt x="4794" y="10075"/>
                        </a:cubicBezTo>
                        <a:cubicBezTo>
                          <a:pt x="4167" y="9882"/>
                          <a:pt x="3522" y="9801"/>
                          <a:pt x="2869" y="9778"/>
                        </a:cubicBezTo>
                        <a:cubicBezTo>
                          <a:pt x="2748" y="9774"/>
                          <a:pt x="2626" y="9771"/>
                          <a:pt x="2505" y="9771"/>
                        </a:cubicBezTo>
                        <a:cubicBezTo>
                          <a:pt x="2114" y="9771"/>
                          <a:pt x="1724" y="9797"/>
                          <a:pt x="1339" y="9881"/>
                        </a:cubicBezTo>
                        <a:cubicBezTo>
                          <a:pt x="1037" y="9947"/>
                          <a:pt x="745" y="10036"/>
                          <a:pt x="483" y="10206"/>
                        </a:cubicBezTo>
                        <a:cubicBezTo>
                          <a:pt x="246" y="10360"/>
                          <a:pt x="87" y="10569"/>
                          <a:pt x="19" y="10845"/>
                        </a:cubicBezTo>
                        <a:cubicBezTo>
                          <a:pt x="5" y="10899"/>
                          <a:pt x="1" y="10956"/>
                          <a:pt x="3" y="11013"/>
                        </a:cubicBezTo>
                        <a:cubicBezTo>
                          <a:pt x="3" y="11038"/>
                          <a:pt x="27" y="11062"/>
                          <a:pt x="41" y="11085"/>
                        </a:cubicBezTo>
                        <a:cubicBezTo>
                          <a:pt x="62" y="11072"/>
                          <a:pt x="87" y="11059"/>
                          <a:pt x="103" y="11041"/>
                        </a:cubicBezTo>
                        <a:cubicBezTo>
                          <a:pt x="178" y="10959"/>
                          <a:pt x="252" y="10876"/>
                          <a:pt x="328" y="10795"/>
                        </a:cubicBezTo>
                        <a:cubicBezTo>
                          <a:pt x="349" y="10775"/>
                          <a:pt x="377" y="10762"/>
                          <a:pt x="406" y="10742"/>
                        </a:cubicBezTo>
                        <a:lnTo>
                          <a:pt x="406" y="10742"/>
                        </a:lnTo>
                        <a:cubicBezTo>
                          <a:pt x="365" y="10874"/>
                          <a:pt x="316" y="10995"/>
                          <a:pt x="292" y="11118"/>
                        </a:cubicBezTo>
                        <a:cubicBezTo>
                          <a:pt x="240" y="11383"/>
                          <a:pt x="287" y="11636"/>
                          <a:pt x="417" y="11870"/>
                        </a:cubicBezTo>
                        <a:cubicBezTo>
                          <a:pt x="430" y="11895"/>
                          <a:pt x="466" y="11907"/>
                          <a:pt x="490" y="11924"/>
                        </a:cubicBezTo>
                        <a:cubicBezTo>
                          <a:pt x="497" y="11894"/>
                          <a:pt x="511" y="11865"/>
                          <a:pt x="509" y="11837"/>
                        </a:cubicBezTo>
                        <a:cubicBezTo>
                          <a:pt x="494" y="11633"/>
                          <a:pt x="532" y="11437"/>
                          <a:pt x="588" y="11242"/>
                        </a:cubicBezTo>
                        <a:lnTo>
                          <a:pt x="588" y="11242"/>
                        </a:lnTo>
                        <a:cubicBezTo>
                          <a:pt x="587" y="11306"/>
                          <a:pt x="579" y="11372"/>
                          <a:pt x="574" y="11435"/>
                        </a:cubicBezTo>
                        <a:cubicBezTo>
                          <a:pt x="536" y="11947"/>
                          <a:pt x="884" y="12361"/>
                          <a:pt x="1394" y="12410"/>
                        </a:cubicBezTo>
                        <a:cubicBezTo>
                          <a:pt x="1412" y="12411"/>
                          <a:pt x="1430" y="12412"/>
                          <a:pt x="1448" y="12412"/>
                        </a:cubicBezTo>
                        <a:cubicBezTo>
                          <a:pt x="1685" y="12412"/>
                          <a:pt x="1869" y="12265"/>
                          <a:pt x="1912" y="12025"/>
                        </a:cubicBezTo>
                        <a:cubicBezTo>
                          <a:pt x="1932" y="11915"/>
                          <a:pt x="1925" y="11800"/>
                          <a:pt x="1826" y="11728"/>
                        </a:cubicBezTo>
                        <a:cubicBezTo>
                          <a:pt x="1751" y="11673"/>
                          <a:pt x="1669" y="11645"/>
                          <a:pt x="1583" y="11645"/>
                        </a:cubicBezTo>
                        <a:cubicBezTo>
                          <a:pt x="1533" y="11645"/>
                          <a:pt x="1482" y="11654"/>
                          <a:pt x="1430" y="11674"/>
                        </a:cubicBezTo>
                        <a:cubicBezTo>
                          <a:pt x="1342" y="11708"/>
                          <a:pt x="1275" y="11776"/>
                          <a:pt x="1261" y="11875"/>
                        </a:cubicBezTo>
                        <a:cubicBezTo>
                          <a:pt x="1252" y="11946"/>
                          <a:pt x="1260" y="12018"/>
                          <a:pt x="1260" y="12089"/>
                        </a:cubicBezTo>
                        <a:cubicBezTo>
                          <a:pt x="1041" y="11957"/>
                          <a:pt x="820" y="11460"/>
                          <a:pt x="890" y="11248"/>
                        </a:cubicBezTo>
                        <a:lnTo>
                          <a:pt x="890" y="11248"/>
                        </a:lnTo>
                        <a:cubicBezTo>
                          <a:pt x="956" y="11377"/>
                          <a:pt x="1041" y="11483"/>
                          <a:pt x="1168" y="11550"/>
                        </a:cubicBezTo>
                        <a:cubicBezTo>
                          <a:pt x="1240" y="11588"/>
                          <a:pt x="1311" y="11607"/>
                          <a:pt x="1378" y="11607"/>
                        </a:cubicBezTo>
                        <a:cubicBezTo>
                          <a:pt x="1503" y="11607"/>
                          <a:pt x="1616" y="11543"/>
                          <a:pt x="1700" y="11419"/>
                        </a:cubicBezTo>
                        <a:cubicBezTo>
                          <a:pt x="1810" y="11260"/>
                          <a:pt x="1772" y="11052"/>
                          <a:pt x="1616" y="10939"/>
                        </a:cubicBezTo>
                        <a:cubicBezTo>
                          <a:pt x="1570" y="10905"/>
                          <a:pt x="1523" y="10889"/>
                          <a:pt x="1478" y="10889"/>
                        </a:cubicBezTo>
                        <a:cubicBezTo>
                          <a:pt x="1413" y="10889"/>
                          <a:pt x="1353" y="10923"/>
                          <a:pt x="1306" y="10989"/>
                        </a:cubicBezTo>
                        <a:cubicBezTo>
                          <a:pt x="1295" y="11005"/>
                          <a:pt x="1284" y="11021"/>
                          <a:pt x="1269" y="11041"/>
                        </a:cubicBezTo>
                        <a:cubicBezTo>
                          <a:pt x="1223" y="10941"/>
                          <a:pt x="1234" y="10866"/>
                          <a:pt x="1312" y="10810"/>
                        </a:cubicBezTo>
                        <a:cubicBezTo>
                          <a:pt x="1362" y="10772"/>
                          <a:pt x="1420" y="10739"/>
                          <a:pt x="1481" y="10722"/>
                        </a:cubicBezTo>
                        <a:cubicBezTo>
                          <a:pt x="1595" y="10688"/>
                          <a:pt x="1712" y="10664"/>
                          <a:pt x="1828" y="10641"/>
                        </a:cubicBezTo>
                        <a:cubicBezTo>
                          <a:pt x="2043" y="10602"/>
                          <a:pt x="2259" y="10591"/>
                          <a:pt x="2475" y="10591"/>
                        </a:cubicBezTo>
                        <a:cubicBezTo>
                          <a:pt x="2601" y="10591"/>
                          <a:pt x="2726" y="10594"/>
                          <a:pt x="2851" y="10599"/>
                        </a:cubicBezTo>
                        <a:cubicBezTo>
                          <a:pt x="3850" y="10636"/>
                          <a:pt x="4848" y="10688"/>
                          <a:pt x="5845" y="10781"/>
                        </a:cubicBezTo>
                        <a:cubicBezTo>
                          <a:pt x="6125" y="10807"/>
                          <a:pt x="6404" y="10820"/>
                          <a:pt x="6683" y="10820"/>
                        </a:cubicBezTo>
                        <a:cubicBezTo>
                          <a:pt x="7306" y="10820"/>
                          <a:pt x="7925" y="10754"/>
                          <a:pt x="8539" y="10618"/>
                        </a:cubicBezTo>
                        <a:cubicBezTo>
                          <a:pt x="9180" y="10475"/>
                          <a:pt x="9693" y="10133"/>
                          <a:pt x="10094" y="9618"/>
                        </a:cubicBezTo>
                        <a:cubicBezTo>
                          <a:pt x="10263" y="9402"/>
                          <a:pt x="10385" y="9162"/>
                          <a:pt x="10444" y="8895"/>
                        </a:cubicBezTo>
                        <a:cubicBezTo>
                          <a:pt x="10509" y="8610"/>
                          <a:pt x="10567" y="8324"/>
                          <a:pt x="10620" y="8037"/>
                        </a:cubicBezTo>
                        <a:cubicBezTo>
                          <a:pt x="10751" y="7315"/>
                          <a:pt x="10795" y="6587"/>
                          <a:pt x="10775" y="5856"/>
                        </a:cubicBezTo>
                        <a:cubicBezTo>
                          <a:pt x="10769" y="5714"/>
                          <a:pt x="10768" y="5573"/>
                          <a:pt x="10782" y="5432"/>
                        </a:cubicBezTo>
                        <a:cubicBezTo>
                          <a:pt x="10792" y="5319"/>
                          <a:pt x="10821" y="5208"/>
                          <a:pt x="10850" y="5098"/>
                        </a:cubicBezTo>
                        <a:cubicBezTo>
                          <a:pt x="10860" y="5061"/>
                          <a:pt x="10887" y="5022"/>
                          <a:pt x="10916" y="4994"/>
                        </a:cubicBezTo>
                        <a:cubicBezTo>
                          <a:pt x="10945" y="4965"/>
                          <a:pt x="10976" y="4951"/>
                          <a:pt x="11006" y="4951"/>
                        </a:cubicBezTo>
                        <a:cubicBezTo>
                          <a:pt x="11049" y="4951"/>
                          <a:pt x="11089" y="4979"/>
                          <a:pt x="11114" y="5031"/>
                        </a:cubicBezTo>
                        <a:cubicBezTo>
                          <a:pt x="11200" y="5207"/>
                          <a:pt x="11143" y="5399"/>
                          <a:pt x="10976" y="5501"/>
                        </a:cubicBezTo>
                        <a:cubicBezTo>
                          <a:pt x="10880" y="5559"/>
                          <a:pt x="10862" y="5659"/>
                          <a:pt x="10934" y="5747"/>
                        </a:cubicBezTo>
                        <a:cubicBezTo>
                          <a:pt x="11009" y="5841"/>
                          <a:pt x="11110" y="5887"/>
                          <a:pt x="11211" y="5887"/>
                        </a:cubicBezTo>
                        <a:cubicBezTo>
                          <a:pt x="11332" y="5887"/>
                          <a:pt x="11454" y="5821"/>
                          <a:pt x="11531" y="5692"/>
                        </a:cubicBezTo>
                        <a:cubicBezTo>
                          <a:pt x="11601" y="5574"/>
                          <a:pt x="11647" y="5448"/>
                          <a:pt x="11657" y="5308"/>
                        </a:cubicBezTo>
                        <a:cubicBezTo>
                          <a:pt x="11661" y="5247"/>
                          <a:pt x="11666" y="5186"/>
                          <a:pt x="11670" y="5125"/>
                        </a:cubicBezTo>
                        <a:cubicBezTo>
                          <a:pt x="11693" y="5129"/>
                          <a:pt x="11713" y="5130"/>
                          <a:pt x="11731" y="5130"/>
                        </a:cubicBezTo>
                        <a:cubicBezTo>
                          <a:pt x="11806" y="5130"/>
                          <a:pt x="11848" y="5099"/>
                          <a:pt x="11894" y="5019"/>
                        </a:cubicBezTo>
                        <a:cubicBezTo>
                          <a:pt x="11972" y="4886"/>
                          <a:pt x="11986" y="4740"/>
                          <a:pt x="11956" y="4593"/>
                        </a:cubicBezTo>
                        <a:cubicBezTo>
                          <a:pt x="11914" y="4382"/>
                          <a:pt x="11805" y="4210"/>
                          <a:pt x="11612" y="4101"/>
                        </a:cubicBezTo>
                        <a:cubicBezTo>
                          <a:pt x="11741" y="3939"/>
                          <a:pt x="11697" y="3796"/>
                          <a:pt x="11497" y="3744"/>
                        </a:cubicBezTo>
                        <a:cubicBezTo>
                          <a:pt x="11430" y="3727"/>
                          <a:pt x="11359" y="3718"/>
                          <a:pt x="11289" y="3718"/>
                        </a:cubicBezTo>
                        <a:cubicBezTo>
                          <a:pt x="11275" y="3718"/>
                          <a:pt x="11261" y="3719"/>
                          <a:pt x="11248" y="3719"/>
                        </a:cubicBezTo>
                        <a:cubicBezTo>
                          <a:pt x="10927" y="3736"/>
                          <a:pt x="10675" y="3893"/>
                          <a:pt x="10462" y="4120"/>
                        </a:cubicBezTo>
                        <a:cubicBezTo>
                          <a:pt x="10452" y="4132"/>
                          <a:pt x="10439" y="4141"/>
                          <a:pt x="10421" y="4156"/>
                        </a:cubicBezTo>
                        <a:lnTo>
                          <a:pt x="10421" y="3645"/>
                        </a:lnTo>
                        <a:cubicBezTo>
                          <a:pt x="10463" y="3663"/>
                          <a:pt x="10502" y="3671"/>
                          <a:pt x="10539" y="3671"/>
                        </a:cubicBezTo>
                        <a:cubicBezTo>
                          <a:pt x="10696" y="3671"/>
                          <a:pt x="10809" y="3531"/>
                          <a:pt x="10959" y="3509"/>
                        </a:cubicBezTo>
                        <a:cubicBezTo>
                          <a:pt x="10959" y="3495"/>
                          <a:pt x="10961" y="3482"/>
                          <a:pt x="10962" y="3469"/>
                        </a:cubicBezTo>
                        <a:cubicBezTo>
                          <a:pt x="10867" y="3419"/>
                          <a:pt x="10770" y="3367"/>
                          <a:pt x="10675" y="3317"/>
                        </a:cubicBezTo>
                        <a:cubicBezTo>
                          <a:pt x="10706" y="3250"/>
                          <a:pt x="10727" y="3173"/>
                          <a:pt x="10810" y="3134"/>
                        </a:cubicBezTo>
                        <a:cubicBezTo>
                          <a:pt x="10840" y="3119"/>
                          <a:pt x="10868" y="3070"/>
                          <a:pt x="10868" y="3037"/>
                        </a:cubicBezTo>
                        <a:cubicBezTo>
                          <a:pt x="10869" y="2934"/>
                          <a:pt x="10915" y="2853"/>
                          <a:pt x="10958" y="2765"/>
                        </a:cubicBezTo>
                        <a:cubicBezTo>
                          <a:pt x="11011" y="2657"/>
                          <a:pt x="10952" y="2558"/>
                          <a:pt x="10842" y="2558"/>
                        </a:cubicBezTo>
                        <a:cubicBezTo>
                          <a:pt x="10836" y="2558"/>
                          <a:pt x="10831" y="2558"/>
                          <a:pt x="10825" y="2558"/>
                        </a:cubicBezTo>
                        <a:cubicBezTo>
                          <a:pt x="10726" y="2568"/>
                          <a:pt x="10624" y="2589"/>
                          <a:pt x="10533" y="2630"/>
                        </a:cubicBezTo>
                        <a:cubicBezTo>
                          <a:pt x="10483" y="2651"/>
                          <a:pt x="10453" y="2723"/>
                          <a:pt x="10414" y="2769"/>
                        </a:cubicBezTo>
                        <a:cubicBezTo>
                          <a:pt x="10414" y="2754"/>
                          <a:pt x="10416" y="2729"/>
                          <a:pt x="10414" y="2705"/>
                        </a:cubicBezTo>
                        <a:cubicBezTo>
                          <a:pt x="10406" y="2411"/>
                          <a:pt x="10445" y="2121"/>
                          <a:pt x="10495" y="1833"/>
                        </a:cubicBezTo>
                        <a:cubicBezTo>
                          <a:pt x="10523" y="1669"/>
                          <a:pt x="10558" y="1507"/>
                          <a:pt x="10652" y="1364"/>
                        </a:cubicBezTo>
                        <a:cubicBezTo>
                          <a:pt x="10709" y="1277"/>
                          <a:pt x="10795" y="1231"/>
                          <a:pt x="10884" y="1231"/>
                        </a:cubicBezTo>
                        <a:cubicBezTo>
                          <a:pt x="10927" y="1231"/>
                          <a:pt x="10971" y="1241"/>
                          <a:pt x="11013" y="1264"/>
                        </a:cubicBezTo>
                        <a:cubicBezTo>
                          <a:pt x="11139" y="1328"/>
                          <a:pt x="11223" y="1543"/>
                          <a:pt x="11172" y="1643"/>
                        </a:cubicBezTo>
                        <a:cubicBezTo>
                          <a:pt x="11119" y="1608"/>
                          <a:pt x="11067" y="1554"/>
                          <a:pt x="11006" y="1541"/>
                        </a:cubicBezTo>
                        <a:cubicBezTo>
                          <a:pt x="10993" y="1538"/>
                          <a:pt x="10980" y="1537"/>
                          <a:pt x="10966" y="1537"/>
                        </a:cubicBezTo>
                        <a:cubicBezTo>
                          <a:pt x="10864" y="1537"/>
                          <a:pt x="10759" y="1620"/>
                          <a:pt x="10722" y="1722"/>
                        </a:cubicBezTo>
                        <a:cubicBezTo>
                          <a:pt x="10670" y="1864"/>
                          <a:pt x="10706" y="2024"/>
                          <a:pt x="10809" y="2092"/>
                        </a:cubicBezTo>
                        <a:cubicBezTo>
                          <a:pt x="10856" y="2124"/>
                          <a:pt x="10913" y="2140"/>
                          <a:pt x="10973" y="2140"/>
                        </a:cubicBezTo>
                        <a:cubicBezTo>
                          <a:pt x="11070" y="2140"/>
                          <a:pt x="11172" y="2097"/>
                          <a:pt x="11246" y="2014"/>
                        </a:cubicBezTo>
                        <a:cubicBezTo>
                          <a:pt x="11406" y="1833"/>
                          <a:pt x="11472" y="1618"/>
                          <a:pt x="11415" y="1380"/>
                        </a:cubicBezTo>
                        <a:cubicBezTo>
                          <a:pt x="11351" y="1114"/>
                          <a:pt x="11158" y="962"/>
                          <a:pt x="10935" y="962"/>
                        </a:cubicBezTo>
                        <a:cubicBezTo>
                          <a:pt x="10833" y="962"/>
                          <a:pt x="10725" y="993"/>
                          <a:pt x="10620" y="1060"/>
                        </a:cubicBezTo>
                        <a:cubicBezTo>
                          <a:pt x="10600" y="1073"/>
                          <a:pt x="10579" y="1085"/>
                          <a:pt x="10545" y="1106"/>
                        </a:cubicBezTo>
                        <a:cubicBezTo>
                          <a:pt x="10550" y="1037"/>
                          <a:pt x="10547" y="978"/>
                          <a:pt x="10561" y="925"/>
                        </a:cubicBezTo>
                        <a:cubicBezTo>
                          <a:pt x="10595" y="774"/>
                          <a:pt x="10624" y="619"/>
                          <a:pt x="10681" y="476"/>
                        </a:cubicBezTo>
                        <a:cubicBezTo>
                          <a:pt x="10738" y="331"/>
                          <a:pt x="10922" y="225"/>
                          <a:pt x="11064" y="225"/>
                        </a:cubicBezTo>
                        <a:cubicBezTo>
                          <a:pt x="11084" y="225"/>
                          <a:pt x="11104" y="228"/>
                          <a:pt x="11122" y="232"/>
                        </a:cubicBezTo>
                        <a:cubicBezTo>
                          <a:pt x="11108" y="249"/>
                          <a:pt x="11093" y="265"/>
                          <a:pt x="11079" y="283"/>
                        </a:cubicBezTo>
                        <a:cubicBezTo>
                          <a:pt x="11017" y="367"/>
                          <a:pt x="11039" y="513"/>
                          <a:pt x="11125" y="585"/>
                        </a:cubicBezTo>
                        <a:cubicBezTo>
                          <a:pt x="11154" y="610"/>
                          <a:pt x="11189" y="622"/>
                          <a:pt x="11226" y="622"/>
                        </a:cubicBezTo>
                        <a:cubicBezTo>
                          <a:pt x="11277" y="622"/>
                          <a:pt x="11332" y="598"/>
                          <a:pt x="11378" y="549"/>
                        </a:cubicBezTo>
                        <a:cubicBezTo>
                          <a:pt x="11471" y="453"/>
                          <a:pt x="11488" y="336"/>
                          <a:pt x="11456" y="211"/>
                        </a:cubicBezTo>
                        <a:cubicBezTo>
                          <a:pt x="11424" y="89"/>
                          <a:pt x="11332" y="26"/>
                          <a:pt x="11215" y="9"/>
                        </a:cubicBezTo>
                        <a:cubicBezTo>
                          <a:pt x="11174" y="3"/>
                          <a:pt x="11134" y="0"/>
                          <a:pt x="1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3" name="Google Shape;11513;p59"/>
                  <p:cNvSpPr/>
                  <p:nvPr/>
                </p:nvSpPr>
                <p:spPr>
                  <a:xfrm>
                    <a:off x="2756010" y="4199209"/>
                    <a:ext cx="110943" cy="202159"/>
                  </a:xfrm>
                  <a:custGeom>
                    <a:avLst/>
                    <a:gdLst/>
                    <a:ahLst/>
                    <a:cxnLst/>
                    <a:rect l="l" t="t" r="r" b="b"/>
                    <a:pathLst>
                      <a:path w="1181" h="2152" extrusionOk="0">
                        <a:moveTo>
                          <a:pt x="389" y="0"/>
                        </a:moveTo>
                        <a:cubicBezTo>
                          <a:pt x="376" y="0"/>
                          <a:pt x="362" y="2"/>
                          <a:pt x="347" y="5"/>
                        </a:cubicBezTo>
                        <a:cubicBezTo>
                          <a:pt x="270" y="22"/>
                          <a:pt x="248" y="89"/>
                          <a:pt x="227" y="153"/>
                        </a:cubicBezTo>
                        <a:cubicBezTo>
                          <a:pt x="221" y="171"/>
                          <a:pt x="236" y="196"/>
                          <a:pt x="241" y="218"/>
                        </a:cubicBezTo>
                        <a:cubicBezTo>
                          <a:pt x="262" y="211"/>
                          <a:pt x="288" y="210"/>
                          <a:pt x="303" y="195"/>
                        </a:cubicBezTo>
                        <a:cubicBezTo>
                          <a:pt x="337" y="165"/>
                          <a:pt x="372" y="149"/>
                          <a:pt x="405" y="149"/>
                        </a:cubicBezTo>
                        <a:cubicBezTo>
                          <a:pt x="448" y="149"/>
                          <a:pt x="487" y="176"/>
                          <a:pt x="513" y="230"/>
                        </a:cubicBezTo>
                        <a:cubicBezTo>
                          <a:pt x="533" y="269"/>
                          <a:pt x="544" y="314"/>
                          <a:pt x="548" y="357"/>
                        </a:cubicBezTo>
                        <a:cubicBezTo>
                          <a:pt x="563" y="531"/>
                          <a:pt x="574" y="704"/>
                          <a:pt x="584" y="877"/>
                        </a:cubicBezTo>
                        <a:cubicBezTo>
                          <a:pt x="585" y="899"/>
                          <a:pt x="577" y="919"/>
                          <a:pt x="573" y="941"/>
                        </a:cubicBezTo>
                        <a:cubicBezTo>
                          <a:pt x="541" y="910"/>
                          <a:pt x="527" y="879"/>
                          <a:pt x="508" y="851"/>
                        </a:cubicBezTo>
                        <a:cubicBezTo>
                          <a:pt x="461" y="773"/>
                          <a:pt x="379" y="730"/>
                          <a:pt x="295" y="730"/>
                        </a:cubicBezTo>
                        <a:cubicBezTo>
                          <a:pt x="249" y="730"/>
                          <a:pt x="202" y="743"/>
                          <a:pt x="159" y="770"/>
                        </a:cubicBezTo>
                        <a:cubicBezTo>
                          <a:pt x="42" y="842"/>
                          <a:pt x="1" y="1018"/>
                          <a:pt x="76" y="1130"/>
                        </a:cubicBezTo>
                        <a:cubicBezTo>
                          <a:pt x="105" y="1174"/>
                          <a:pt x="143" y="1195"/>
                          <a:pt x="180" y="1195"/>
                        </a:cubicBezTo>
                        <a:cubicBezTo>
                          <a:pt x="215" y="1195"/>
                          <a:pt x="250" y="1176"/>
                          <a:pt x="278" y="1135"/>
                        </a:cubicBezTo>
                        <a:cubicBezTo>
                          <a:pt x="174" y="1127"/>
                          <a:pt x="121" y="1074"/>
                          <a:pt x="129" y="986"/>
                        </a:cubicBezTo>
                        <a:cubicBezTo>
                          <a:pt x="136" y="903"/>
                          <a:pt x="210" y="836"/>
                          <a:pt x="292" y="836"/>
                        </a:cubicBezTo>
                        <a:cubicBezTo>
                          <a:pt x="298" y="836"/>
                          <a:pt x="304" y="836"/>
                          <a:pt x="310" y="837"/>
                        </a:cubicBezTo>
                        <a:cubicBezTo>
                          <a:pt x="386" y="845"/>
                          <a:pt x="440" y="889"/>
                          <a:pt x="459" y="962"/>
                        </a:cubicBezTo>
                        <a:cubicBezTo>
                          <a:pt x="480" y="1035"/>
                          <a:pt x="490" y="1112"/>
                          <a:pt x="496" y="1188"/>
                        </a:cubicBezTo>
                        <a:cubicBezTo>
                          <a:pt x="511" y="1391"/>
                          <a:pt x="522" y="1597"/>
                          <a:pt x="535" y="1803"/>
                        </a:cubicBezTo>
                        <a:cubicBezTo>
                          <a:pt x="541" y="1939"/>
                          <a:pt x="603" y="2050"/>
                          <a:pt x="700" y="2152"/>
                        </a:cubicBezTo>
                        <a:cubicBezTo>
                          <a:pt x="711" y="2106"/>
                          <a:pt x="716" y="2061"/>
                          <a:pt x="711" y="2016"/>
                        </a:cubicBezTo>
                        <a:cubicBezTo>
                          <a:pt x="698" y="1865"/>
                          <a:pt x="680" y="1713"/>
                          <a:pt x="672" y="1559"/>
                        </a:cubicBezTo>
                        <a:cubicBezTo>
                          <a:pt x="667" y="1457"/>
                          <a:pt x="680" y="1354"/>
                          <a:pt x="742" y="1266"/>
                        </a:cubicBezTo>
                        <a:cubicBezTo>
                          <a:pt x="786" y="1206"/>
                          <a:pt x="841" y="1171"/>
                          <a:pt x="912" y="1171"/>
                        </a:cubicBezTo>
                        <a:cubicBezTo>
                          <a:pt x="923" y="1171"/>
                          <a:pt x="934" y="1172"/>
                          <a:pt x="946" y="1174"/>
                        </a:cubicBezTo>
                        <a:cubicBezTo>
                          <a:pt x="1012" y="1183"/>
                          <a:pt x="1055" y="1219"/>
                          <a:pt x="1070" y="1285"/>
                        </a:cubicBezTo>
                        <a:cubicBezTo>
                          <a:pt x="1083" y="1347"/>
                          <a:pt x="1078" y="1405"/>
                          <a:pt x="1026" y="1447"/>
                        </a:cubicBezTo>
                        <a:cubicBezTo>
                          <a:pt x="1004" y="1464"/>
                          <a:pt x="983" y="1472"/>
                          <a:pt x="963" y="1472"/>
                        </a:cubicBezTo>
                        <a:cubicBezTo>
                          <a:pt x="931" y="1472"/>
                          <a:pt x="900" y="1454"/>
                          <a:pt x="872" y="1426"/>
                        </a:cubicBezTo>
                        <a:lnTo>
                          <a:pt x="872" y="1426"/>
                        </a:lnTo>
                        <a:cubicBezTo>
                          <a:pt x="840" y="1488"/>
                          <a:pt x="853" y="1539"/>
                          <a:pt x="893" y="1579"/>
                        </a:cubicBezTo>
                        <a:cubicBezTo>
                          <a:pt x="915" y="1602"/>
                          <a:pt x="940" y="1612"/>
                          <a:pt x="966" y="1612"/>
                        </a:cubicBezTo>
                        <a:cubicBezTo>
                          <a:pt x="989" y="1612"/>
                          <a:pt x="1013" y="1604"/>
                          <a:pt x="1037" y="1591"/>
                        </a:cubicBezTo>
                        <a:cubicBezTo>
                          <a:pt x="1129" y="1538"/>
                          <a:pt x="1155" y="1449"/>
                          <a:pt x="1165" y="1352"/>
                        </a:cubicBezTo>
                        <a:cubicBezTo>
                          <a:pt x="1180" y="1219"/>
                          <a:pt x="1089" y="1101"/>
                          <a:pt x="945" y="1069"/>
                        </a:cubicBezTo>
                        <a:cubicBezTo>
                          <a:pt x="930" y="1066"/>
                          <a:pt x="916" y="1064"/>
                          <a:pt x="901" y="1064"/>
                        </a:cubicBezTo>
                        <a:cubicBezTo>
                          <a:pt x="801" y="1064"/>
                          <a:pt x="698" y="1137"/>
                          <a:pt x="665" y="1238"/>
                        </a:cubicBezTo>
                        <a:cubicBezTo>
                          <a:pt x="657" y="1259"/>
                          <a:pt x="651" y="1281"/>
                          <a:pt x="643" y="1303"/>
                        </a:cubicBezTo>
                        <a:cubicBezTo>
                          <a:pt x="637" y="1302"/>
                          <a:pt x="631" y="1301"/>
                          <a:pt x="626" y="1301"/>
                        </a:cubicBezTo>
                        <a:cubicBezTo>
                          <a:pt x="622" y="1301"/>
                          <a:pt x="618" y="1302"/>
                          <a:pt x="615" y="1303"/>
                        </a:cubicBezTo>
                        <a:cubicBezTo>
                          <a:pt x="615" y="1272"/>
                          <a:pt x="614" y="1243"/>
                          <a:pt x="615" y="1213"/>
                        </a:cubicBezTo>
                        <a:cubicBezTo>
                          <a:pt x="627" y="966"/>
                          <a:pt x="647" y="718"/>
                          <a:pt x="651" y="471"/>
                        </a:cubicBezTo>
                        <a:cubicBezTo>
                          <a:pt x="652" y="337"/>
                          <a:pt x="632" y="199"/>
                          <a:pt x="542" y="86"/>
                        </a:cubicBezTo>
                        <a:cubicBezTo>
                          <a:pt x="501" y="35"/>
                          <a:pt x="452" y="0"/>
                          <a:pt x="389"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514" name="Google Shape;11514;p59"/>
                  <p:cNvGrpSpPr/>
                  <p:nvPr/>
                </p:nvGrpSpPr>
                <p:grpSpPr>
                  <a:xfrm>
                    <a:off x="2730175" y="4343692"/>
                    <a:ext cx="217474" cy="291591"/>
                    <a:chOff x="2730175" y="4343692"/>
                    <a:chExt cx="217474" cy="291591"/>
                  </a:xfrm>
                </p:grpSpPr>
                <p:sp>
                  <p:nvSpPr>
                    <p:cNvPr id="11515" name="Google Shape;11515;p59"/>
                    <p:cNvSpPr/>
                    <p:nvPr/>
                  </p:nvSpPr>
                  <p:spPr>
                    <a:xfrm>
                      <a:off x="2834640" y="4372814"/>
                      <a:ext cx="113010" cy="262468"/>
                    </a:xfrm>
                    <a:custGeom>
                      <a:avLst/>
                      <a:gdLst/>
                      <a:ahLst/>
                      <a:cxnLst/>
                      <a:rect l="l" t="t" r="r" b="b"/>
                      <a:pathLst>
                        <a:path w="1203" h="2794" extrusionOk="0">
                          <a:moveTo>
                            <a:pt x="86" y="0"/>
                          </a:moveTo>
                          <a:cubicBezTo>
                            <a:pt x="68" y="68"/>
                            <a:pt x="46" y="123"/>
                            <a:pt x="40" y="177"/>
                          </a:cubicBezTo>
                          <a:cubicBezTo>
                            <a:pt x="1" y="503"/>
                            <a:pt x="90" y="807"/>
                            <a:pt x="223" y="1097"/>
                          </a:cubicBezTo>
                          <a:cubicBezTo>
                            <a:pt x="320" y="1309"/>
                            <a:pt x="449" y="1505"/>
                            <a:pt x="538" y="1720"/>
                          </a:cubicBezTo>
                          <a:cubicBezTo>
                            <a:pt x="682" y="2066"/>
                            <a:pt x="727" y="2421"/>
                            <a:pt x="562" y="2793"/>
                          </a:cubicBezTo>
                          <a:cubicBezTo>
                            <a:pt x="612" y="2758"/>
                            <a:pt x="671" y="2733"/>
                            <a:pt x="708" y="2690"/>
                          </a:cubicBezTo>
                          <a:cubicBezTo>
                            <a:pt x="1002" y="2366"/>
                            <a:pt x="1203" y="2005"/>
                            <a:pt x="1139" y="1543"/>
                          </a:cubicBezTo>
                          <a:cubicBezTo>
                            <a:pt x="1082" y="1130"/>
                            <a:pt x="938" y="771"/>
                            <a:pt x="555" y="553"/>
                          </a:cubicBezTo>
                          <a:cubicBezTo>
                            <a:pt x="546" y="547"/>
                            <a:pt x="538" y="541"/>
                            <a:pt x="530" y="536"/>
                          </a:cubicBezTo>
                          <a:cubicBezTo>
                            <a:pt x="346" y="414"/>
                            <a:pt x="209" y="252"/>
                            <a:pt x="119" y="49"/>
                          </a:cubicBezTo>
                          <a:cubicBezTo>
                            <a:pt x="113" y="37"/>
                            <a:pt x="104" y="26"/>
                            <a:pt x="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6" name="Google Shape;11516;p59"/>
                    <p:cNvSpPr/>
                    <p:nvPr/>
                  </p:nvSpPr>
                  <p:spPr>
                    <a:xfrm>
                      <a:off x="2730175" y="4343692"/>
                      <a:ext cx="121464" cy="223671"/>
                    </a:xfrm>
                    <a:custGeom>
                      <a:avLst/>
                      <a:gdLst/>
                      <a:ahLst/>
                      <a:cxnLst/>
                      <a:rect l="l" t="t" r="r" b="b"/>
                      <a:pathLst>
                        <a:path w="1293" h="2381" extrusionOk="0">
                          <a:moveTo>
                            <a:pt x="420" y="0"/>
                          </a:moveTo>
                          <a:cubicBezTo>
                            <a:pt x="247" y="142"/>
                            <a:pt x="140" y="317"/>
                            <a:pt x="103" y="523"/>
                          </a:cubicBezTo>
                          <a:cubicBezTo>
                            <a:pt x="0" y="1085"/>
                            <a:pt x="167" y="1559"/>
                            <a:pt x="615" y="1916"/>
                          </a:cubicBezTo>
                          <a:cubicBezTo>
                            <a:pt x="826" y="2086"/>
                            <a:pt x="1060" y="2226"/>
                            <a:pt x="1285" y="2380"/>
                          </a:cubicBezTo>
                          <a:cubicBezTo>
                            <a:pt x="1287" y="2378"/>
                            <a:pt x="1290" y="2378"/>
                            <a:pt x="1292" y="2375"/>
                          </a:cubicBezTo>
                          <a:cubicBezTo>
                            <a:pt x="1225" y="2287"/>
                            <a:pt x="1158" y="2199"/>
                            <a:pt x="1090" y="2112"/>
                          </a:cubicBezTo>
                          <a:cubicBezTo>
                            <a:pt x="977" y="1967"/>
                            <a:pt x="904" y="1804"/>
                            <a:pt x="863" y="1624"/>
                          </a:cubicBezTo>
                          <a:cubicBezTo>
                            <a:pt x="851" y="1574"/>
                            <a:pt x="827" y="1523"/>
                            <a:pt x="796" y="1481"/>
                          </a:cubicBezTo>
                          <a:cubicBezTo>
                            <a:pt x="474" y="1064"/>
                            <a:pt x="317" y="603"/>
                            <a:pt x="420" y="72"/>
                          </a:cubicBezTo>
                          <a:cubicBezTo>
                            <a:pt x="425" y="53"/>
                            <a:pt x="420" y="31"/>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7" name="Google Shape;11517;p59"/>
                    <p:cNvSpPr/>
                    <p:nvPr/>
                  </p:nvSpPr>
                  <p:spPr>
                    <a:xfrm>
                      <a:off x="2811060" y="4393012"/>
                      <a:ext cx="82197" cy="238795"/>
                    </a:xfrm>
                    <a:custGeom>
                      <a:avLst/>
                      <a:gdLst/>
                      <a:ahLst/>
                      <a:cxnLst/>
                      <a:rect l="l" t="t" r="r" b="b"/>
                      <a:pathLst>
                        <a:path w="875" h="2542" extrusionOk="0">
                          <a:moveTo>
                            <a:pt x="217" y="1"/>
                          </a:moveTo>
                          <a:cubicBezTo>
                            <a:pt x="104" y="197"/>
                            <a:pt x="34" y="401"/>
                            <a:pt x="22" y="623"/>
                          </a:cubicBezTo>
                          <a:cubicBezTo>
                            <a:pt x="0" y="1001"/>
                            <a:pt x="73" y="1351"/>
                            <a:pt x="333" y="1645"/>
                          </a:cubicBezTo>
                          <a:cubicBezTo>
                            <a:pt x="384" y="1702"/>
                            <a:pt x="424" y="1769"/>
                            <a:pt x="472" y="1829"/>
                          </a:cubicBezTo>
                          <a:cubicBezTo>
                            <a:pt x="637" y="2037"/>
                            <a:pt x="763" y="2259"/>
                            <a:pt x="742" y="2542"/>
                          </a:cubicBezTo>
                          <a:cubicBezTo>
                            <a:pt x="811" y="2442"/>
                            <a:pt x="844" y="2335"/>
                            <a:pt x="855" y="2222"/>
                          </a:cubicBezTo>
                          <a:cubicBezTo>
                            <a:pt x="874" y="1954"/>
                            <a:pt x="840" y="1696"/>
                            <a:pt x="726" y="1453"/>
                          </a:cubicBezTo>
                          <a:cubicBezTo>
                            <a:pt x="663" y="1319"/>
                            <a:pt x="590" y="1189"/>
                            <a:pt x="518" y="1060"/>
                          </a:cubicBezTo>
                          <a:cubicBezTo>
                            <a:pt x="338" y="736"/>
                            <a:pt x="226" y="394"/>
                            <a:pt x="230" y="20"/>
                          </a:cubicBezTo>
                          <a:cubicBezTo>
                            <a:pt x="230" y="16"/>
                            <a:pt x="224" y="1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8" name="Google Shape;11518;p59"/>
                    <p:cNvSpPr/>
                    <p:nvPr/>
                  </p:nvSpPr>
                  <p:spPr>
                    <a:xfrm>
                      <a:off x="2769631" y="4349423"/>
                      <a:ext cx="48285" cy="128886"/>
                    </a:xfrm>
                    <a:custGeom>
                      <a:avLst/>
                      <a:gdLst/>
                      <a:ahLst/>
                      <a:cxnLst/>
                      <a:rect l="l" t="t" r="r" b="b"/>
                      <a:pathLst>
                        <a:path w="514" h="1372" extrusionOk="0">
                          <a:moveTo>
                            <a:pt x="62" y="0"/>
                          </a:moveTo>
                          <a:cubicBezTo>
                            <a:pt x="0" y="246"/>
                            <a:pt x="11" y="491"/>
                            <a:pt x="68" y="729"/>
                          </a:cubicBezTo>
                          <a:cubicBezTo>
                            <a:pt x="126" y="972"/>
                            <a:pt x="261" y="1176"/>
                            <a:pt x="408" y="1372"/>
                          </a:cubicBezTo>
                          <a:cubicBezTo>
                            <a:pt x="416" y="1340"/>
                            <a:pt x="414" y="1310"/>
                            <a:pt x="412" y="1281"/>
                          </a:cubicBezTo>
                          <a:cubicBezTo>
                            <a:pt x="394" y="1088"/>
                            <a:pt x="414" y="899"/>
                            <a:pt x="482" y="719"/>
                          </a:cubicBezTo>
                          <a:cubicBezTo>
                            <a:pt x="514" y="636"/>
                            <a:pt x="500" y="571"/>
                            <a:pt x="454" y="506"/>
                          </a:cubicBezTo>
                          <a:cubicBezTo>
                            <a:pt x="433" y="475"/>
                            <a:pt x="412" y="444"/>
                            <a:pt x="385" y="419"/>
                          </a:cubicBezTo>
                          <a:cubicBezTo>
                            <a:pt x="251" y="301"/>
                            <a:pt x="124" y="177"/>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19" name="Google Shape;11519;p59"/>
                  <p:cNvGrpSpPr/>
                  <p:nvPr/>
                </p:nvGrpSpPr>
                <p:grpSpPr>
                  <a:xfrm>
                    <a:off x="2842155" y="4646751"/>
                    <a:ext cx="224426" cy="261061"/>
                    <a:chOff x="2842155" y="4646751"/>
                    <a:chExt cx="224426" cy="261061"/>
                  </a:xfrm>
                </p:grpSpPr>
                <p:sp>
                  <p:nvSpPr>
                    <p:cNvPr id="11520" name="Google Shape;11520;p59"/>
                    <p:cNvSpPr/>
                    <p:nvPr/>
                  </p:nvSpPr>
                  <p:spPr>
                    <a:xfrm>
                      <a:off x="2842155" y="4705465"/>
                      <a:ext cx="157819" cy="202347"/>
                    </a:xfrm>
                    <a:custGeom>
                      <a:avLst/>
                      <a:gdLst/>
                      <a:ahLst/>
                      <a:cxnLst/>
                      <a:rect l="l" t="t" r="r" b="b"/>
                      <a:pathLst>
                        <a:path w="1680" h="2154" extrusionOk="0">
                          <a:moveTo>
                            <a:pt x="1636" y="1"/>
                          </a:moveTo>
                          <a:cubicBezTo>
                            <a:pt x="1631" y="1"/>
                            <a:pt x="1626" y="1"/>
                            <a:pt x="1622" y="2"/>
                          </a:cubicBezTo>
                          <a:cubicBezTo>
                            <a:pt x="1410" y="61"/>
                            <a:pt x="1195" y="113"/>
                            <a:pt x="989" y="184"/>
                          </a:cubicBezTo>
                          <a:cubicBezTo>
                            <a:pt x="822" y="242"/>
                            <a:pt x="695" y="363"/>
                            <a:pt x="596" y="510"/>
                          </a:cubicBezTo>
                          <a:cubicBezTo>
                            <a:pt x="463" y="709"/>
                            <a:pt x="406" y="934"/>
                            <a:pt x="347" y="1159"/>
                          </a:cubicBezTo>
                          <a:cubicBezTo>
                            <a:pt x="284" y="1398"/>
                            <a:pt x="215" y="1634"/>
                            <a:pt x="67" y="1841"/>
                          </a:cubicBezTo>
                          <a:cubicBezTo>
                            <a:pt x="27" y="1897"/>
                            <a:pt x="13" y="1979"/>
                            <a:pt x="7" y="2049"/>
                          </a:cubicBezTo>
                          <a:cubicBezTo>
                            <a:pt x="0" y="2120"/>
                            <a:pt x="22" y="2154"/>
                            <a:pt x="71" y="2154"/>
                          </a:cubicBezTo>
                          <a:cubicBezTo>
                            <a:pt x="88" y="2154"/>
                            <a:pt x="108" y="2150"/>
                            <a:pt x="131" y="2141"/>
                          </a:cubicBezTo>
                          <a:cubicBezTo>
                            <a:pt x="489" y="2013"/>
                            <a:pt x="787" y="1806"/>
                            <a:pt x="953" y="1458"/>
                          </a:cubicBezTo>
                          <a:cubicBezTo>
                            <a:pt x="1066" y="1222"/>
                            <a:pt x="1157" y="974"/>
                            <a:pt x="1241" y="726"/>
                          </a:cubicBezTo>
                          <a:cubicBezTo>
                            <a:pt x="1334" y="456"/>
                            <a:pt x="1420" y="187"/>
                            <a:pt x="1680" y="2"/>
                          </a:cubicBezTo>
                          <a:cubicBezTo>
                            <a:pt x="1660" y="2"/>
                            <a:pt x="1647" y="1"/>
                            <a:pt x="1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1" name="Google Shape;11521;p59"/>
                    <p:cNvSpPr/>
                    <p:nvPr/>
                  </p:nvSpPr>
                  <p:spPr>
                    <a:xfrm>
                      <a:off x="2970386" y="4646751"/>
                      <a:ext cx="96195" cy="140534"/>
                    </a:xfrm>
                    <a:custGeom>
                      <a:avLst/>
                      <a:gdLst/>
                      <a:ahLst/>
                      <a:cxnLst/>
                      <a:rect l="l" t="t" r="r" b="b"/>
                      <a:pathLst>
                        <a:path w="1024" h="1496" extrusionOk="0">
                          <a:moveTo>
                            <a:pt x="888" y="0"/>
                          </a:moveTo>
                          <a:cubicBezTo>
                            <a:pt x="512" y="0"/>
                            <a:pt x="61" y="283"/>
                            <a:pt x="1" y="623"/>
                          </a:cubicBezTo>
                          <a:cubicBezTo>
                            <a:pt x="102" y="607"/>
                            <a:pt x="200" y="586"/>
                            <a:pt x="300" y="576"/>
                          </a:cubicBezTo>
                          <a:cubicBezTo>
                            <a:pt x="305" y="576"/>
                            <a:pt x="310" y="576"/>
                            <a:pt x="316" y="576"/>
                          </a:cubicBezTo>
                          <a:cubicBezTo>
                            <a:pt x="360" y="576"/>
                            <a:pt x="404" y="591"/>
                            <a:pt x="449" y="597"/>
                          </a:cubicBezTo>
                          <a:cubicBezTo>
                            <a:pt x="428" y="638"/>
                            <a:pt x="414" y="686"/>
                            <a:pt x="386" y="722"/>
                          </a:cubicBezTo>
                          <a:cubicBezTo>
                            <a:pt x="205" y="944"/>
                            <a:pt x="145" y="1208"/>
                            <a:pt x="112" y="1496"/>
                          </a:cubicBezTo>
                          <a:cubicBezTo>
                            <a:pt x="138" y="1476"/>
                            <a:pt x="153" y="1466"/>
                            <a:pt x="165" y="1453"/>
                          </a:cubicBezTo>
                          <a:cubicBezTo>
                            <a:pt x="265" y="1346"/>
                            <a:pt x="353" y="1227"/>
                            <a:pt x="398" y="1087"/>
                          </a:cubicBezTo>
                          <a:cubicBezTo>
                            <a:pt x="450" y="924"/>
                            <a:pt x="497" y="760"/>
                            <a:pt x="537" y="593"/>
                          </a:cubicBezTo>
                          <a:cubicBezTo>
                            <a:pt x="600" y="318"/>
                            <a:pt x="693" y="74"/>
                            <a:pt x="1023" y="13"/>
                          </a:cubicBezTo>
                          <a:cubicBezTo>
                            <a:pt x="980" y="4"/>
                            <a:pt x="934"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2" name="Google Shape;11522;p59"/>
                    <p:cNvSpPr/>
                    <p:nvPr/>
                  </p:nvSpPr>
                  <p:spPr>
                    <a:xfrm>
                      <a:off x="2872780" y="4710820"/>
                      <a:ext cx="130107" cy="194550"/>
                    </a:xfrm>
                    <a:custGeom>
                      <a:avLst/>
                      <a:gdLst/>
                      <a:ahLst/>
                      <a:cxnLst/>
                      <a:rect l="l" t="t" r="r" b="b"/>
                      <a:pathLst>
                        <a:path w="1385" h="2071" extrusionOk="0">
                          <a:moveTo>
                            <a:pt x="1369" y="1"/>
                          </a:moveTo>
                          <a:cubicBezTo>
                            <a:pt x="1338" y="27"/>
                            <a:pt x="1304" y="49"/>
                            <a:pt x="1276" y="78"/>
                          </a:cubicBezTo>
                          <a:cubicBezTo>
                            <a:pt x="1142" y="210"/>
                            <a:pt x="1071" y="379"/>
                            <a:pt x="1010" y="551"/>
                          </a:cubicBezTo>
                          <a:cubicBezTo>
                            <a:pt x="947" y="734"/>
                            <a:pt x="884" y="917"/>
                            <a:pt x="822" y="1099"/>
                          </a:cubicBezTo>
                          <a:cubicBezTo>
                            <a:pt x="679" y="1521"/>
                            <a:pt x="426" y="1848"/>
                            <a:pt x="22" y="2049"/>
                          </a:cubicBezTo>
                          <a:cubicBezTo>
                            <a:pt x="15" y="2053"/>
                            <a:pt x="10" y="2060"/>
                            <a:pt x="0" y="2068"/>
                          </a:cubicBezTo>
                          <a:cubicBezTo>
                            <a:pt x="10" y="2069"/>
                            <a:pt x="15" y="2071"/>
                            <a:pt x="19" y="2071"/>
                          </a:cubicBezTo>
                          <a:cubicBezTo>
                            <a:pt x="20" y="2071"/>
                            <a:pt x="21" y="2070"/>
                            <a:pt x="22" y="2070"/>
                          </a:cubicBezTo>
                          <a:cubicBezTo>
                            <a:pt x="34" y="2068"/>
                            <a:pt x="46" y="2065"/>
                            <a:pt x="57" y="2060"/>
                          </a:cubicBezTo>
                          <a:cubicBezTo>
                            <a:pt x="579" y="1831"/>
                            <a:pt x="968" y="1489"/>
                            <a:pt x="1074" y="896"/>
                          </a:cubicBezTo>
                          <a:cubicBezTo>
                            <a:pt x="1127" y="586"/>
                            <a:pt x="1159" y="267"/>
                            <a:pt x="1385" y="14"/>
                          </a:cubicBezTo>
                          <a:cubicBezTo>
                            <a:pt x="1379" y="11"/>
                            <a:pt x="1374" y="7"/>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523" name="Google Shape;11523;p59"/>
                  <p:cNvSpPr/>
                  <p:nvPr/>
                </p:nvSpPr>
                <p:spPr>
                  <a:xfrm>
                    <a:off x="2976305" y="4653797"/>
                    <a:ext cx="89807" cy="159698"/>
                  </a:xfrm>
                  <a:custGeom>
                    <a:avLst/>
                    <a:gdLst/>
                    <a:ahLst/>
                    <a:cxnLst/>
                    <a:rect l="l" t="t" r="r" b="b"/>
                    <a:pathLst>
                      <a:path w="956" h="1700" extrusionOk="0">
                        <a:moveTo>
                          <a:pt x="955" y="0"/>
                        </a:moveTo>
                        <a:lnTo>
                          <a:pt x="955" y="0"/>
                        </a:lnTo>
                        <a:cubicBezTo>
                          <a:pt x="860" y="6"/>
                          <a:pt x="785" y="38"/>
                          <a:pt x="723" y="103"/>
                        </a:cubicBezTo>
                        <a:cubicBezTo>
                          <a:pt x="612" y="216"/>
                          <a:pt x="560" y="359"/>
                          <a:pt x="522" y="511"/>
                        </a:cubicBezTo>
                        <a:cubicBezTo>
                          <a:pt x="483" y="673"/>
                          <a:pt x="438" y="836"/>
                          <a:pt x="387" y="996"/>
                        </a:cubicBezTo>
                        <a:cubicBezTo>
                          <a:pt x="340" y="1142"/>
                          <a:pt x="262" y="1277"/>
                          <a:pt x="142" y="1370"/>
                        </a:cubicBezTo>
                        <a:cubicBezTo>
                          <a:pt x="30" y="1457"/>
                          <a:pt x="15" y="1572"/>
                          <a:pt x="1" y="1700"/>
                        </a:cubicBezTo>
                        <a:cubicBezTo>
                          <a:pt x="111" y="1598"/>
                          <a:pt x="218" y="1497"/>
                          <a:pt x="309" y="1384"/>
                        </a:cubicBezTo>
                        <a:cubicBezTo>
                          <a:pt x="442" y="1219"/>
                          <a:pt x="491" y="1018"/>
                          <a:pt x="537" y="817"/>
                        </a:cubicBezTo>
                        <a:cubicBezTo>
                          <a:pt x="607" y="511"/>
                          <a:pt x="706" y="217"/>
                          <a:pt x="95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524" name="Google Shape;11524;p59"/>
                  <p:cNvGrpSpPr/>
                  <p:nvPr/>
                </p:nvGrpSpPr>
                <p:grpSpPr>
                  <a:xfrm>
                    <a:off x="2954510" y="4534584"/>
                    <a:ext cx="135182" cy="174166"/>
                    <a:chOff x="2954510" y="4534584"/>
                    <a:chExt cx="135182" cy="174166"/>
                  </a:xfrm>
                </p:grpSpPr>
                <p:sp>
                  <p:nvSpPr>
                    <p:cNvPr id="11525" name="Google Shape;11525;p59"/>
                    <p:cNvSpPr/>
                    <p:nvPr/>
                  </p:nvSpPr>
                  <p:spPr>
                    <a:xfrm>
                      <a:off x="2954510" y="4578831"/>
                      <a:ext cx="76655" cy="129919"/>
                    </a:xfrm>
                    <a:custGeom>
                      <a:avLst/>
                      <a:gdLst/>
                      <a:ahLst/>
                      <a:cxnLst/>
                      <a:rect l="l" t="t" r="r" b="b"/>
                      <a:pathLst>
                        <a:path w="816" h="1383" extrusionOk="0">
                          <a:moveTo>
                            <a:pt x="673" y="1"/>
                          </a:moveTo>
                          <a:cubicBezTo>
                            <a:pt x="672" y="1"/>
                            <a:pt x="670" y="1"/>
                            <a:pt x="669" y="1"/>
                          </a:cubicBezTo>
                          <a:cubicBezTo>
                            <a:pt x="589" y="2"/>
                            <a:pt x="529" y="51"/>
                            <a:pt x="527" y="116"/>
                          </a:cubicBezTo>
                          <a:cubicBezTo>
                            <a:pt x="527" y="136"/>
                            <a:pt x="534" y="164"/>
                            <a:pt x="548" y="174"/>
                          </a:cubicBezTo>
                          <a:cubicBezTo>
                            <a:pt x="550" y="175"/>
                            <a:pt x="553" y="176"/>
                            <a:pt x="556" y="176"/>
                          </a:cubicBezTo>
                          <a:cubicBezTo>
                            <a:pt x="570" y="176"/>
                            <a:pt x="591" y="164"/>
                            <a:pt x="607" y="160"/>
                          </a:cubicBezTo>
                          <a:cubicBezTo>
                            <a:pt x="625" y="155"/>
                            <a:pt x="653" y="141"/>
                            <a:pt x="665" y="141"/>
                          </a:cubicBezTo>
                          <a:cubicBezTo>
                            <a:pt x="667" y="141"/>
                            <a:pt x="669" y="142"/>
                            <a:pt x="670" y="143"/>
                          </a:cubicBezTo>
                          <a:cubicBezTo>
                            <a:pt x="685" y="160"/>
                            <a:pt x="698" y="193"/>
                            <a:pt x="694" y="214"/>
                          </a:cubicBezTo>
                          <a:cubicBezTo>
                            <a:pt x="679" y="271"/>
                            <a:pt x="660" y="328"/>
                            <a:pt x="629" y="377"/>
                          </a:cubicBezTo>
                          <a:cubicBezTo>
                            <a:pt x="495" y="588"/>
                            <a:pt x="355" y="794"/>
                            <a:pt x="220" y="1005"/>
                          </a:cubicBezTo>
                          <a:cubicBezTo>
                            <a:pt x="145" y="1123"/>
                            <a:pt x="80" y="1247"/>
                            <a:pt x="0" y="1382"/>
                          </a:cubicBezTo>
                          <a:cubicBezTo>
                            <a:pt x="9" y="1383"/>
                            <a:pt x="16" y="1383"/>
                            <a:pt x="24" y="1383"/>
                          </a:cubicBezTo>
                          <a:cubicBezTo>
                            <a:pt x="87" y="1383"/>
                            <a:pt x="110" y="1362"/>
                            <a:pt x="121" y="1316"/>
                          </a:cubicBezTo>
                          <a:cubicBezTo>
                            <a:pt x="130" y="1274"/>
                            <a:pt x="147" y="1230"/>
                            <a:pt x="171" y="1194"/>
                          </a:cubicBezTo>
                          <a:cubicBezTo>
                            <a:pt x="300" y="1001"/>
                            <a:pt x="433" y="812"/>
                            <a:pt x="566" y="622"/>
                          </a:cubicBezTo>
                          <a:cubicBezTo>
                            <a:pt x="606" y="565"/>
                            <a:pt x="655" y="514"/>
                            <a:pt x="691" y="457"/>
                          </a:cubicBezTo>
                          <a:cubicBezTo>
                            <a:pt x="754" y="355"/>
                            <a:pt x="815" y="252"/>
                            <a:pt x="811" y="127"/>
                          </a:cubicBezTo>
                          <a:cubicBezTo>
                            <a:pt x="809" y="51"/>
                            <a:pt x="752" y="1"/>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6" name="Google Shape;11526;p59"/>
                    <p:cNvSpPr/>
                    <p:nvPr/>
                  </p:nvSpPr>
                  <p:spPr>
                    <a:xfrm>
                      <a:off x="3029758" y="4534584"/>
                      <a:ext cx="25270" cy="63879"/>
                    </a:xfrm>
                    <a:custGeom>
                      <a:avLst/>
                      <a:gdLst/>
                      <a:ahLst/>
                      <a:cxnLst/>
                      <a:rect l="l" t="t" r="r" b="b"/>
                      <a:pathLst>
                        <a:path w="269" h="680" extrusionOk="0">
                          <a:moveTo>
                            <a:pt x="101" y="0"/>
                          </a:moveTo>
                          <a:cubicBezTo>
                            <a:pt x="92" y="0"/>
                            <a:pt x="83" y="2"/>
                            <a:pt x="74" y="4"/>
                          </a:cubicBezTo>
                          <a:cubicBezTo>
                            <a:pt x="46" y="12"/>
                            <a:pt x="22" y="40"/>
                            <a:pt x="8" y="65"/>
                          </a:cubicBezTo>
                          <a:cubicBezTo>
                            <a:pt x="1" y="76"/>
                            <a:pt x="19" y="112"/>
                            <a:pt x="36" y="122"/>
                          </a:cubicBezTo>
                          <a:cubicBezTo>
                            <a:pt x="158" y="198"/>
                            <a:pt x="195" y="317"/>
                            <a:pt x="114" y="434"/>
                          </a:cubicBezTo>
                          <a:cubicBezTo>
                            <a:pt x="62" y="513"/>
                            <a:pt x="53" y="589"/>
                            <a:pt x="77" y="680"/>
                          </a:cubicBezTo>
                          <a:cubicBezTo>
                            <a:pt x="121" y="599"/>
                            <a:pt x="169" y="522"/>
                            <a:pt x="205" y="437"/>
                          </a:cubicBezTo>
                          <a:cubicBezTo>
                            <a:pt x="248" y="333"/>
                            <a:pt x="268" y="222"/>
                            <a:pt x="229" y="112"/>
                          </a:cubicBezTo>
                          <a:cubicBezTo>
                            <a:pt x="204" y="44"/>
                            <a:pt x="155"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7" name="Google Shape;11527;p59"/>
                    <p:cNvSpPr/>
                    <p:nvPr/>
                  </p:nvSpPr>
                  <p:spPr>
                    <a:xfrm>
                      <a:off x="3058035" y="4548487"/>
                      <a:ext cx="31658" cy="21982"/>
                    </a:xfrm>
                    <a:custGeom>
                      <a:avLst/>
                      <a:gdLst/>
                      <a:ahLst/>
                      <a:cxnLst/>
                      <a:rect l="l" t="t" r="r" b="b"/>
                      <a:pathLst>
                        <a:path w="337" h="234" extrusionOk="0">
                          <a:moveTo>
                            <a:pt x="208" y="0"/>
                          </a:moveTo>
                          <a:cubicBezTo>
                            <a:pt x="120" y="0"/>
                            <a:pt x="32" y="77"/>
                            <a:pt x="0" y="170"/>
                          </a:cubicBezTo>
                          <a:cubicBezTo>
                            <a:pt x="8" y="166"/>
                            <a:pt x="14" y="165"/>
                            <a:pt x="19" y="162"/>
                          </a:cubicBezTo>
                          <a:cubicBezTo>
                            <a:pt x="69" y="141"/>
                            <a:pt x="116" y="110"/>
                            <a:pt x="168" y="104"/>
                          </a:cubicBezTo>
                          <a:cubicBezTo>
                            <a:pt x="171" y="104"/>
                            <a:pt x="175" y="103"/>
                            <a:pt x="178" y="103"/>
                          </a:cubicBezTo>
                          <a:cubicBezTo>
                            <a:pt x="240" y="103"/>
                            <a:pt x="249" y="164"/>
                            <a:pt x="270" y="211"/>
                          </a:cubicBezTo>
                          <a:cubicBezTo>
                            <a:pt x="277" y="228"/>
                            <a:pt x="289" y="234"/>
                            <a:pt x="299" y="234"/>
                          </a:cubicBezTo>
                          <a:cubicBezTo>
                            <a:pt x="314" y="234"/>
                            <a:pt x="327" y="223"/>
                            <a:pt x="329" y="208"/>
                          </a:cubicBezTo>
                          <a:cubicBezTo>
                            <a:pt x="336" y="161"/>
                            <a:pt x="334" y="105"/>
                            <a:pt x="315" y="63"/>
                          </a:cubicBezTo>
                          <a:cubicBezTo>
                            <a:pt x="301" y="33"/>
                            <a:pt x="252" y="3"/>
                            <a:pt x="218" y="1"/>
                          </a:cubicBezTo>
                          <a:cubicBezTo>
                            <a:pt x="215" y="0"/>
                            <a:pt x="212"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528" name="Google Shape;11528;p59"/>
                  <p:cNvSpPr/>
                  <p:nvPr/>
                </p:nvSpPr>
                <p:spPr>
                  <a:xfrm>
                    <a:off x="2723036" y="4193384"/>
                    <a:ext cx="228932" cy="446403"/>
                  </a:xfrm>
                  <a:custGeom>
                    <a:avLst/>
                    <a:gdLst/>
                    <a:ahLst/>
                    <a:cxnLst/>
                    <a:rect l="l" t="t" r="r" b="b"/>
                    <a:pathLst>
                      <a:path w="2437" h="4752" extrusionOk="0">
                        <a:moveTo>
                          <a:pt x="739" y="60"/>
                        </a:moveTo>
                        <a:cubicBezTo>
                          <a:pt x="801" y="60"/>
                          <a:pt x="850" y="94"/>
                          <a:pt x="891" y="145"/>
                        </a:cubicBezTo>
                        <a:cubicBezTo>
                          <a:pt x="981" y="257"/>
                          <a:pt x="1001" y="396"/>
                          <a:pt x="999" y="531"/>
                        </a:cubicBezTo>
                        <a:cubicBezTo>
                          <a:pt x="996" y="778"/>
                          <a:pt x="977" y="1026"/>
                          <a:pt x="964" y="1272"/>
                        </a:cubicBezTo>
                        <a:cubicBezTo>
                          <a:pt x="963" y="1303"/>
                          <a:pt x="964" y="1333"/>
                          <a:pt x="964" y="1363"/>
                        </a:cubicBezTo>
                        <a:cubicBezTo>
                          <a:pt x="975" y="1364"/>
                          <a:pt x="984" y="1364"/>
                          <a:pt x="994" y="1365"/>
                        </a:cubicBezTo>
                        <a:cubicBezTo>
                          <a:pt x="1001" y="1342"/>
                          <a:pt x="1008" y="1320"/>
                          <a:pt x="1013" y="1296"/>
                        </a:cubicBezTo>
                        <a:cubicBezTo>
                          <a:pt x="1047" y="1196"/>
                          <a:pt x="1150" y="1124"/>
                          <a:pt x="1251" y="1124"/>
                        </a:cubicBezTo>
                        <a:cubicBezTo>
                          <a:pt x="1265" y="1124"/>
                          <a:pt x="1280" y="1126"/>
                          <a:pt x="1294" y="1129"/>
                        </a:cubicBezTo>
                        <a:cubicBezTo>
                          <a:pt x="1435" y="1161"/>
                          <a:pt x="1527" y="1280"/>
                          <a:pt x="1513" y="1411"/>
                        </a:cubicBezTo>
                        <a:cubicBezTo>
                          <a:pt x="1503" y="1509"/>
                          <a:pt x="1477" y="1597"/>
                          <a:pt x="1385" y="1651"/>
                        </a:cubicBezTo>
                        <a:cubicBezTo>
                          <a:pt x="1362" y="1664"/>
                          <a:pt x="1339" y="1671"/>
                          <a:pt x="1316" y="1671"/>
                        </a:cubicBezTo>
                        <a:cubicBezTo>
                          <a:pt x="1289" y="1671"/>
                          <a:pt x="1264" y="1661"/>
                          <a:pt x="1242" y="1638"/>
                        </a:cubicBezTo>
                        <a:cubicBezTo>
                          <a:pt x="1203" y="1599"/>
                          <a:pt x="1187" y="1547"/>
                          <a:pt x="1219" y="1484"/>
                        </a:cubicBezTo>
                        <a:lnTo>
                          <a:pt x="1219" y="1484"/>
                        </a:lnTo>
                        <a:cubicBezTo>
                          <a:pt x="1249" y="1514"/>
                          <a:pt x="1279" y="1531"/>
                          <a:pt x="1311" y="1531"/>
                        </a:cubicBezTo>
                        <a:cubicBezTo>
                          <a:pt x="1331" y="1531"/>
                          <a:pt x="1352" y="1524"/>
                          <a:pt x="1373" y="1507"/>
                        </a:cubicBezTo>
                        <a:cubicBezTo>
                          <a:pt x="1428" y="1465"/>
                          <a:pt x="1431" y="1406"/>
                          <a:pt x="1419" y="1344"/>
                        </a:cubicBezTo>
                        <a:cubicBezTo>
                          <a:pt x="1404" y="1278"/>
                          <a:pt x="1361" y="1242"/>
                          <a:pt x="1295" y="1233"/>
                        </a:cubicBezTo>
                        <a:cubicBezTo>
                          <a:pt x="1283" y="1232"/>
                          <a:pt x="1271" y="1231"/>
                          <a:pt x="1259" y="1231"/>
                        </a:cubicBezTo>
                        <a:cubicBezTo>
                          <a:pt x="1189" y="1231"/>
                          <a:pt x="1134" y="1265"/>
                          <a:pt x="1090" y="1326"/>
                        </a:cubicBezTo>
                        <a:cubicBezTo>
                          <a:pt x="1028" y="1415"/>
                          <a:pt x="1016" y="1515"/>
                          <a:pt x="1021" y="1618"/>
                        </a:cubicBezTo>
                        <a:cubicBezTo>
                          <a:pt x="1028" y="1772"/>
                          <a:pt x="1048" y="1923"/>
                          <a:pt x="1059" y="2076"/>
                        </a:cubicBezTo>
                        <a:cubicBezTo>
                          <a:pt x="1064" y="2120"/>
                          <a:pt x="1059" y="2165"/>
                          <a:pt x="1048" y="2211"/>
                        </a:cubicBezTo>
                        <a:cubicBezTo>
                          <a:pt x="951" y="2109"/>
                          <a:pt x="891" y="1999"/>
                          <a:pt x="883" y="1861"/>
                        </a:cubicBezTo>
                        <a:cubicBezTo>
                          <a:pt x="871" y="1658"/>
                          <a:pt x="860" y="1452"/>
                          <a:pt x="845" y="1247"/>
                        </a:cubicBezTo>
                        <a:cubicBezTo>
                          <a:pt x="837" y="1171"/>
                          <a:pt x="827" y="1095"/>
                          <a:pt x="808" y="1022"/>
                        </a:cubicBezTo>
                        <a:cubicBezTo>
                          <a:pt x="789" y="950"/>
                          <a:pt x="736" y="905"/>
                          <a:pt x="659" y="897"/>
                        </a:cubicBezTo>
                        <a:cubicBezTo>
                          <a:pt x="652" y="896"/>
                          <a:pt x="646" y="895"/>
                          <a:pt x="639" y="895"/>
                        </a:cubicBezTo>
                        <a:cubicBezTo>
                          <a:pt x="557" y="895"/>
                          <a:pt x="485" y="962"/>
                          <a:pt x="478" y="1044"/>
                        </a:cubicBezTo>
                        <a:cubicBezTo>
                          <a:pt x="469" y="1135"/>
                          <a:pt x="521" y="1187"/>
                          <a:pt x="626" y="1194"/>
                        </a:cubicBezTo>
                        <a:cubicBezTo>
                          <a:pt x="599" y="1234"/>
                          <a:pt x="563" y="1254"/>
                          <a:pt x="528" y="1254"/>
                        </a:cubicBezTo>
                        <a:cubicBezTo>
                          <a:pt x="491" y="1254"/>
                          <a:pt x="453" y="1233"/>
                          <a:pt x="424" y="1189"/>
                        </a:cubicBezTo>
                        <a:cubicBezTo>
                          <a:pt x="350" y="1076"/>
                          <a:pt x="391" y="901"/>
                          <a:pt x="507" y="829"/>
                        </a:cubicBezTo>
                        <a:cubicBezTo>
                          <a:pt x="550" y="802"/>
                          <a:pt x="597" y="790"/>
                          <a:pt x="643" y="790"/>
                        </a:cubicBezTo>
                        <a:cubicBezTo>
                          <a:pt x="727" y="790"/>
                          <a:pt x="809" y="832"/>
                          <a:pt x="857" y="910"/>
                        </a:cubicBezTo>
                        <a:cubicBezTo>
                          <a:pt x="876" y="940"/>
                          <a:pt x="889" y="970"/>
                          <a:pt x="922" y="1001"/>
                        </a:cubicBezTo>
                        <a:cubicBezTo>
                          <a:pt x="925" y="979"/>
                          <a:pt x="934" y="957"/>
                          <a:pt x="933" y="936"/>
                        </a:cubicBezTo>
                        <a:cubicBezTo>
                          <a:pt x="923" y="763"/>
                          <a:pt x="913" y="590"/>
                          <a:pt x="897" y="417"/>
                        </a:cubicBezTo>
                        <a:cubicBezTo>
                          <a:pt x="893" y="373"/>
                          <a:pt x="882" y="329"/>
                          <a:pt x="862" y="289"/>
                        </a:cubicBezTo>
                        <a:cubicBezTo>
                          <a:pt x="836" y="235"/>
                          <a:pt x="796" y="208"/>
                          <a:pt x="752" y="208"/>
                        </a:cubicBezTo>
                        <a:cubicBezTo>
                          <a:pt x="720" y="208"/>
                          <a:pt x="685" y="223"/>
                          <a:pt x="651" y="254"/>
                        </a:cubicBezTo>
                        <a:cubicBezTo>
                          <a:pt x="638" y="269"/>
                          <a:pt x="610" y="270"/>
                          <a:pt x="589" y="278"/>
                        </a:cubicBezTo>
                        <a:cubicBezTo>
                          <a:pt x="584" y="256"/>
                          <a:pt x="569" y="231"/>
                          <a:pt x="576" y="212"/>
                        </a:cubicBezTo>
                        <a:cubicBezTo>
                          <a:pt x="597" y="149"/>
                          <a:pt x="619" y="83"/>
                          <a:pt x="696" y="65"/>
                        </a:cubicBezTo>
                        <a:cubicBezTo>
                          <a:pt x="711" y="62"/>
                          <a:pt x="725" y="60"/>
                          <a:pt x="739" y="60"/>
                        </a:cubicBezTo>
                        <a:close/>
                        <a:moveTo>
                          <a:pt x="558" y="1661"/>
                        </a:moveTo>
                        <a:lnTo>
                          <a:pt x="558" y="1661"/>
                        </a:lnTo>
                        <a:cubicBezTo>
                          <a:pt x="620" y="1838"/>
                          <a:pt x="747" y="1962"/>
                          <a:pt x="881" y="2080"/>
                        </a:cubicBezTo>
                        <a:cubicBezTo>
                          <a:pt x="908" y="2105"/>
                          <a:pt x="928" y="2137"/>
                          <a:pt x="950" y="2167"/>
                        </a:cubicBezTo>
                        <a:cubicBezTo>
                          <a:pt x="997" y="2232"/>
                          <a:pt x="1011" y="2296"/>
                          <a:pt x="978" y="2380"/>
                        </a:cubicBezTo>
                        <a:cubicBezTo>
                          <a:pt x="910" y="2560"/>
                          <a:pt x="892" y="2749"/>
                          <a:pt x="908" y="2942"/>
                        </a:cubicBezTo>
                        <a:cubicBezTo>
                          <a:pt x="910" y="2971"/>
                          <a:pt x="912" y="3000"/>
                          <a:pt x="904" y="3033"/>
                        </a:cubicBezTo>
                        <a:cubicBezTo>
                          <a:pt x="757" y="2837"/>
                          <a:pt x="620" y="2633"/>
                          <a:pt x="564" y="2390"/>
                        </a:cubicBezTo>
                        <a:cubicBezTo>
                          <a:pt x="507" y="2152"/>
                          <a:pt x="496" y="1907"/>
                          <a:pt x="558" y="1661"/>
                        </a:cubicBezTo>
                        <a:close/>
                        <a:moveTo>
                          <a:pt x="496" y="1601"/>
                        </a:moveTo>
                        <a:cubicBezTo>
                          <a:pt x="496" y="1632"/>
                          <a:pt x="501" y="1654"/>
                          <a:pt x="496" y="1673"/>
                        </a:cubicBezTo>
                        <a:cubicBezTo>
                          <a:pt x="392" y="2204"/>
                          <a:pt x="548" y="2665"/>
                          <a:pt x="872" y="3082"/>
                        </a:cubicBezTo>
                        <a:cubicBezTo>
                          <a:pt x="903" y="3123"/>
                          <a:pt x="927" y="3175"/>
                          <a:pt x="939" y="3226"/>
                        </a:cubicBezTo>
                        <a:cubicBezTo>
                          <a:pt x="980" y="3404"/>
                          <a:pt x="1053" y="3567"/>
                          <a:pt x="1166" y="3713"/>
                        </a:cubicBezTo>
                        <a:cubicBezTo>
                          <a:pt x="1234" y="3800"/>
                          <a:pt x="1301" y="3888"/>
                          <a:pt x="1368" y="3976"/>
                        </a:cubicBezTo>
                        <a:lnTo>
                          <a:pt x="1361" y="3980"/>
                        </a:lnTo>
                        <a:cubicBezTo>
                          <a:pt x="1136" y="3827"/>
                          <a:pt x="901" y="3687"/>
                          <a:pt x="691" y="3517"/>
                        </a:cubicBezTo>
                        <a:cubicBezTo>
                          <a:pt x="244" y="3160"/>
                          <a:pt x="76" y="2686"/>
                          <a:pt x="179" y="2124"/>
                        </a:cubicBezTo>
                        <a:cubicBezTo>
                          <a:pt x="218" y="1919"/>
                          <a:pt x="322" y="1744"/>
                          <a:pt x="496" y="1601"/>
                        </a:cubicBezTo>
                        <a:close/>
                        <a:moveTo>
                          <a:pt x="1151" y="2124"/>
                        </a:moveTo>
                        <a:cubicBezTo>
                          <a:pt x="1158" y="2134"/>
                          <a:pt x="1165" y="2138"/>
                          <a:pt x="1165" y="2143"/>
                        </a:cubicBezTo>
                        <a:cubicBezTo>
                          <a:pt x="1162" y="2518"/>
                          <a:pt x="1273" y="2859"/>
                          <a:pt x="1452" y="3183"/>
                        </a:cubicBezTo>
                        <a:cubicBezTo>
                          <a:pt x="1524" y="3314"/>
                          <a:pt x="1597" y="3443"/>
                          <a:pt x="1661" y="3577"/>
                        </a:cubicBezTo>
                        <a:cubicBezTo>
                          <a:pt x="1775" y="3821"/>
                          <a:pt x="1808" y="4079"/>
                          <a:pt x="1790" y="4345"/>
                        </a:cubicBezTo>
                        <a:cubicBezTo>
                          <a:pt x="1781" y="4460"/>
                          <a:pt x="1748" y="4567"/>
                          <a:pt x="1679" y="4667"/>
                        </a:cubicBezTo>
                        <a:cubicBezTo>
                          <a:pt x="1702" y="4384"/>
                          <a:pt x="1575" y="4162"/>
                          <a:pt x="1405" y="3952"/>
                        </a:cubicBezTo>
                        <a:cubicBezTo>
                          <a:pt x="1358" y="3893"/>
                          <a:pt x="1318" y="3826"/>
                          <a:pt x="1268" y="3769"/>
                        </a:cubicBezTo>
                        <a:cubicBezTo>
                          <a:pt x="1008" y="3476"/>
                          <a:pt x="935" y="3126"/>
                          <a:pt x="956" y="2747"/>
                        </a:cubicBezTo>
                        <a:cubicBezTo>
                          <a:pt x="970" y="2525"/>
                          <a:pt x="1038" y="2320"/>
                          <a:pt x="1151" y="2124"/>
                        </a:cubicBezTo>
                        <a:close/>
                        <a:moveTo>
                          <a:pt x="1275" y="1911"/>
                        </a:moveTo>
                        <a:cubicBezTo>
                          <a:pt x="1294" y="1937"/>
                          <a:pt x="1304" y="1947"/>
                          <a:pt x="1309" y="1961"/>
                        </a:cubicBezTo>
                        <a:cubicBezTo>
                          <a:pt x="1398" y="2163"/>
                          <a:pt x="1534" y="2325"/>
                          <a:pt x="1719" y="2447"/>
                        </a:cubicBezTo>
                        <a:cubicBezTo>
                          <a:pt x="1729" y="2452"/>
                          <a:pt x="1735" y="2459"/>
                          <a:pt x="1744" y="2464"/>
                        </a:cubicBezTo>
                        <a:cubicBezTo>
                          <a:pt x="2126" y="2684"/>
                          <a:pt x="2270" y="3041"/>
                          <a:pt x="2328" y="3454"/>
                        </a:cubicBezTo>
                        <a:cubicBezTo>
                          <a:pt x="2392" y="3916"/>
                          <a:pt x="2193" y="4277"/>
                          <a:pt x="1898" y="4601"/>
                        </a:cubicBezTo>
                        <a:cubicBezTo>
                          <a:pt x="1859" y="4643"/>
                          <a:pt x="1800" y="4669"/>
                          <a:pt x="1750" y="4703"/>
                        </a:cubicBezTo>
                        <a:cubicBezTo>
                          <a:pt x="1915" y="4331"/>
                          <a:pt x="1870" y="3976"/>
                          <a:pt x="1727" y="3631"/>
                        </a:cubicBezTo>
                        <a:cubicBezTo>
                          <a:pt x="1638" y="3417"/>
                          <a:pt x="1509" y="3221"/>
                          <a:pt x="1413" y="3009"/>
                        </a:cubicBezTo>
                        <a:cubicBezTo>
                          <a:pt x="1279" y="2717"/>
                          <a:pt x="1191" y="2415"/>
                          <a:pt x="1229" y="2088"/>
                        </a:cubicBezTo>
                        <a:cubicBezTo>
                          <a:pt x="1235" y="2033"/>
                          <a:pt x="1258" y="1979"/>
                          <a:pt x="1275" y="1911"/>
                        </a:cubicBezTo>
                        <a:close/>
                        <a:moveTo>
                          <a:pt x="717" y="0"/>
                        </a:moveTo>
                        <a:cubicBezTo>
                          <a:pt x="594" y="27"/>
                          <a:pt x="537" y="114"/>
                          <a:pt x="526" y="233"/>
                        </a:cubicBezTo>
                        <a:cubicBezTo>
                          <a:pt x="523" y="261"/>
                          <a:pt x="541" y="311"/>
                          <a:pt x="559" y="318"/>
                        </a:cubicBezTo>
                        <a:cubicBezTo>
                          <a:pt x="569" y="321"/>
                          <a:pt x="580" y="323"/>
                          <a:pt x="592" y="323"/>
                        </a:cubicBezTo>
                        <a:cubicBezTo>
                          <a:pt x="619" y="323"/>
                          <a:pt x="649" y="315"/>
                          <a:pt x="666" y="301"/>
                        </a:cubicBezTo>
                        <a:cubicBezTo>
                          <a:pt x="700" y="273"/>
                          <a:pt x="729" y="258"/>
                          <a:pt x="754" y="258"/>
                        </a:cubicBezTo>
                        <a:cubicBezTo>
                          <a:pt x="789" y="258"/>
                          <a:pt x="814" y="288"/>
                          <a:pt x="826" y="350"/>
                        </a:cubicBezTo>
                        <a:cubicBezTo>
                          <a:pt x="851" y="473"/>
                          <a:pt x="861" y="599"/>
                          <a:pt x="877" y="724"/>
                        </a:cubicBezTo>
                        <a:cubicBezTo>
                          <a:pt x="880" y="759"/>
                          <a:pt x="880" y="794"/>
                          <a:pt x="883" y="842"/>
                        </a:cubicBezTo>
                        <a:cubicBezTo>
                          <a:pt x="852" y="817"/>
                          <a:pt x="836" y="802"/>
                          <a:pt x="818" y="789"/>
                        </a:cubicBezTo>
                        <a:cubicBezTo>
                          <a:pt x="767" y="753"/>
                          <a:pt x="706" y="735"/>
                          <a:pt x="644" y="735"/>
                        </a:cubicBezTo>
                        <a:cubicBezTo>
                          <a:pt x="566" y="735"/>
                          <a:pt x="487" y="764"/>
                          <a:pt x="428" y="820"/>
                        </a:cubicBezTo>
                        <a:cubicBezTo>
                          <a:pt x="325" y="919"/>
                          <a:pt x="301" y="1095"/>
                          <a:pt x="379" y="1209"/>
                        </a:cubicBezTo>
                        <a:cubicBezTo>
                          <a:pt x="414" y="1261"/>
                          <a:pt x="461" y="1297"/>
                          <a:pt x="521" y="1297"/>
                        </a:cubicBezTo>
                        <a:cubicBezTo>
                          <a:pt x="530" y="1297"/>
                          <a:pt x="539" y="1296"/>
                          <a:pt x="548" y="1294"/>
                        </a:cubicBezTo>
                        <a:cubicBezTo>
                          <a:pt x="616" y="1282"/>
                          <a:pt x="663" y="1238"/>
                          <a:pt x="678" y="1167"/>
                        </a:cubicBezTo>
                        <a:cubicBezTo>
                          <a:pt x="682" y="1153"/>
                          <a:pt x="681" y="1129"/>
                          <a:pt x="672" y="1121"/>
                        </a:cubicBezTo>
                        <a:cubicBezTo>
                          <a:pt x="669" y="1118"/>
                          <a:pt x="664" y="1116"/>
                          <a:pt x="658" y="1116"/>
                        </a:cubicBezTo>
                        <a:cubicBezTo>
                          <a:pt x="648" y="1116"/>
                          <a:pt x="635" y="1120"/>
                          <a:pt x="625" y="1120"/>
                        </a:cubicBezTo>
                        <a:cubicBezTo>
                          <a:pt x="623" y="1120"/>
                          <a:pt x="621" y="1120"/>
                          <a:pt x="619" y="1120"/>
                        </a:cubicBezTo>
                        <a:cubicBezTo>
                          <a:pt x="604" y="1120"/>
                          <a:pt x="585" y="1122"/>
                          <a:pt x="570" y="1122"/>
                        </a:cubicBezTo>
                        <a:cubicBezTo>
                          <a:pt x="556" y="1122"/>
                          <a:pt x="546" y="1120"/>
                          <a:pt x="543" y="1115"/>
                        </a:cubicBezTo>
                        <a:cubicBezTo>
                          <a:pt x="527" y="1086"/>
                          <a:pt x="517" y="1037"/>
                          <a:pt x="532" y="1013"/>
                        </a:cubicBezTo>
                        <a:cubicBezTo>
                          <a:pt x="552" y="982"/>
                          <a:pt x="596" y="945"/>
                          <a:pt x="629" y="945"/>
                        </a:cubicBezTo>
                        <a:cubicBezTo>
                          <a:pt x="630" y="945"/>
                          <a:pt x="631" y="945"/>
                          <a:pt x="632" y="945"/>
                        </a:cubicBezTo>
                        <a:cubicBezTo>
                          <a:pt x="673" y="948"/>
                          <a:pt x="733" y="981"/>
                          <a:pt x="747" y="1017"/>
                        </a:cubicBezTo>
                        <a:cubicBezTo>
                          <a:pt x="775" y="1090"/>
                          <a:pt x="786" y="1174"/>
                          <a:pt x="794" y="1254"/>
                        </a:cubicBezTo>
                        <a:cubicBezTo>
                          <a:pt x="816" y="1471"/>
                          <a:pt x="833" y="1688"/>
                          <a:pt x="853" y="1905"/>
                        </a:cubicBezTo>
                        <a:cubicBezTo>
                          <a:pt x="856" y="1932"/>
                          <a:pt x="862" y="1959"/>
                          <a:pt x="869" y="2005"/>
                        </a:cubicBezTo>
                        <a:cubicBezTo>
                          <a:pt x="724" y="1880"/>
                          <a:pt x="619" y="1754"/>
                          <a:pt x="599" y="1574"/>
                        </a:cubicBezTo>
                        <a:cubicBezTo>
                          <a:pt x="596" y="1547"/>
                          <a:pt x="584" y="1513"/>
                          <a:pt x="565" y="1501"/>
                        </a:cubicBezTo>
                        <a:cubicBezTo>
                          <a:pt x="563" y="1500"/>
                          <a:pt x="560" y="1499"/>
                          <a:pt x="557" y="1499"/>
                        </a:cubicBezTo>
                        <a:cubicBezTo>
                          <a:pt x="542" y="1499"/>
                          <a:pt x="513" y="1515"/>
                          <a:pt x="495" y="1528"/>
                        </a:cubicBezTo>
                        <a:cubicBezTo>
                          <a:pt x="299" y="1675"/>
                          <a:pt x="180" y="1874"/>
                          <a:pt x="126" y="2111"/>
                        </a:cubicBezTo>
                        <a:cubicBezTo>
                          <a:pt x="1" y="2660"/>
                          <a:pt x="255" y="3303"/>
                          <a:pt x="728" y="3605"/>
                        </a:cubicBezTo>
                        <a:cubicBezTo>
                          <a:pt x="945" y="3744"/>
                          <a:pt x="1156" y="3888"/>
                          <a:pt x="1367" y="4037"/>
                        </a:cubicBezTo>
                        <a:cubicBezTo>
                          <a:pt x="1425" y="4076"/>
                          <a:pt x="1476" y="4131"/>
                          <a:pt x="1515" y="4189"/>
                        </a:cubicBezTo>
                        <a:cubicBezTo>
                          <a:pt x="1613" y="4333"/>
                          <a:pt x="1638" y="4500"/>
                          <a:pt x="1642" y="4670"/>
                        </a:cubicBezTo>
                        <a:cubicBezTo>
                          <a:pt x="1643" y="4723"/>
                          <a:pt x="1661" y="4751"/>
                          <a:pt x="1696" y="4751"/>
                        </a:cubicBezTo>
                        <a:cubicBezTo>
                          <a:pt x="1709" y="4751"/>
                          <a:pt x="1724" y="4748"/>
                          <a:pt x="1741" y="4740"/>
                        </a:cubicBezTo>
                        <a:cubicBezTo>
                          <a:pt x="1808" y="4711"/>
                          <a:pt x="1882" y="4679"/>
                          <a:pt x="1930" y="4628"/>
                        </a:cubicBezTo>
                        <a:cubicBezTo>
                          <a:pt x="2232" y="4297"/>
                          <a:pt x="2436" y="3928"/>
                          <a:pt x="2371" y="3455"/>
                        </a:cubicBezTo>
                        <a:cubicBezTo>
                          <a:pt x="2312" y="3026"/>
                          <a:pt x="2165" y="2653"/>
                          <a:pt x="1766" y="2420"/>
                        </a:cubicBezTo>
                        <a:cubicBezTo>
                          <a:pt x="1567" y="2305"/>
                          <a:pt x="1432" y="2128"/>
                          <a:pt x="1341" y="1917"/>
                        </a:cubicBezTo>
                        <a:cubicBezTo>
                          <a:pt x="1331" y="1894"/>
                          <a:pt x="1302" y="1860"/>
                          <a:pt x="1285" y="1860"/>
                        </a:cubicBezTo>
                        <a:cubicBezTo>
                          <a:pt x="1285" y="1860"/>
                          <a:pt x="1285" y="1860"/>
                          <a:pt x="1285" y="1860"/>
                        </a:cubicBezTo>
                        <a:cubicBezTo>
                          <a:pt x="1260" y="1864"/>
                          <a:pt x="1232" y="1890"/>
                          <a:pt x="1214" y="1914"/>
                        </a:cubicBezTo>
                        <a:cubicBezTo>
                          <a:pt x="1178" y="1966"/>
                          <a:pt x="1148" y="2021"/>
                          <a:pt x="1116" y="2074"/>
                        </a:cubicBezTo>
                        <a:cubicBezTo>
                          <a:pt x="1110" y="2072"/>
                          <a:pt x="1104" y="2070"/>
                          <a:pt x="1097" y="2069"/>
                        </a:cubicBezTo>
                        <a:cubicBezTo>
                          <a:pt x="1079" y="1858"/>
                          <a:pt x="1044" y="1648"/>
                          <a:pt x="1099" y="1437"/>
                        </a:cubicBezTo>
                        <a:cubicBezTo>
                          <a:pt x="1109" y="1396"/>
                          <a:pt x="1139" y="1357"/>
                          <a:pt x="1167" y="1325"/>
                        </a:cubicBezTo>
                        <a:cubicBezTo>
                          <a:pt x="1193" y="1296"/>
                          <a:pt x="1225" y="1282"/>
                          <a:pt x="1261" y="1282"/>
                        </a:cubicBezTo>
                        <a:cubicBezTo>
                          <a:pt x="1279" y="1282"/>
                          <a:pt x="1298" y="1285"/>
                          <a:pt x="1317" y="1292"/>
                        </a:cubicBezTo>
                        <a:cubicBezTo>
                          <a:pt x="1372" y="1313"/>
                          <a:pt x="1400" y="1387"/>
                          <a:pt x="1371" y="1441"/>
                        </a:cubicBezTo>
                        <a:cubicBezTo>
                          <a:pt x="1355" y="1470"/>
                          <a:pt x="1337" y="1483"/>
                          <a:pt x="1317" y="1483"/>
                        </a:cubicBezTo>
                        <a:cubicBezTo>
                          <a:pt x="1299" y="1483"/>
                          <a:pt x="1278" y="1473"/>
                          <a:pt x="1255" y="1457"/>
                        </a:cubicBezTo>
                        <a:cubicBezTo>
                          <a:pt x="1241" y="1447"/>
                          <a:pt x="1229" y="1443"/>
                          <a:pt x="1219" y="1443"/>
                        </a:cubicBezTo>
                        <a:cubicBezTo>
                          <a:pt x="1190" y="1443"/>
                          <a:pt x="1171" y="1472"/>
                          <a:pt x="1166" y="1506"/>
                        </a:cubicBezTo>
                        <a:cubicBezTo>
                          <a:pt x="1152" y="1575"/>
                          <a:pt x="1168" y="1641"/>
                          <a:pt x="1227" y="1687"/>
                        </a:cubicBezTo>
                        <a:cubicBezTo>
                          <a:pt x="1256" y="1709"/>
                          <a:pt x="1288" y="1720"/>
                          <a:pt x="1319" y="1720"/>
                        </a:cubicBezTo>
                        <a:cubicBezTo>
                          <a:pt x="1349" y="1720"/>
                          <a:pt x="1379" y="1711"/>
                          <a:pt x="1409" y="1695"/>
                        </a:cubicBezTo>
                        <a:cubicBezTo>
                          <a:pt x="1562" y="1614"/>
                          <a:pt x="1620" y="1373"/>
                          <a:pt x="1522" y="1220"/>
                        </a:cubicBezTo>
                        <a:cubicBezTo>
                          <a:pt x="1463" y="1127"/>
                          <a:pt x="1366" y="1078"/>
                          <a:pt x="1265" y="1078"/>
                        </a:cubicBezTo>
                        <a:cubicBezTo>
                          <a:pt x="1200" y="1078"/>
                          <a:pt x="1133" y="1098"/>
                          <a:pt x="1074" y="1140"/>
                        </a:cubicBezTo>
                        <a:cubicBezTo>
                          <a:pt x="1058" y="1152"/>
                          <a:pt x="1042" y="1163"/>
                          <a:pt x="1016" y="1183"/>
                        </a:cubicBezTo>
                        <a:cubicBezTo>
                          <a:pt x="1021" y="1131"/>
                          <a:pt x="1023" y="1094"/>
                          <a:pt x="1027" y="1058"/>
                        </a:cubicBezTo>
                        <a:cubicBezTo>
                          <a:pt x="1051" y="809"/>
                          <a:pt x="1079" y="559"/>
                          <a:pt x="1023" y="311"/>
                        </a:cubicBezTo>
                        <a:cubicBezTo>
                          <a:pt x="990" y="159"/>
                          <a:pt x="914" y="42"/>
                          <a:pt x="752" y="3"/>
                        </a:cubicBezTo>
                        <a:cubicBezTo>
                          <a:pt x="741" y="3"/>
                          <a:pt x="732" y="3"/>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9" name="Google Shape;11529;p59"/>
                  <p:cNvSpPr/>
                  <p:nvPr/>
                </p:nvSpPr>
                <p:spPr>
                  <a:xfrm>
                    <a:off x="2837552" y="4530262"/>
                    <a:ext cx="257583" cy="382618"/>
                  </a:xfrm>
                  <a:custGeom>
                    <a:avLst/>
                    <a:gdLst/>
                    <a:ahLst/>
                    <a:cxnLst/>
                    <a:rect l="l" t="t" r="r" b="b"/>
                    <a:pathLst>
                      <a:path w="2742" h="4073" extrusionOk="0">
                        <a:moveTo>
                          <a:pt x="2555" y="194"/>
                        </a:moveTo>
                        <a:cubicBezTo>
                          <a:pt x="2558" y="194"/>
                          <a:pt x="2562" y="194"/>
                          <a:pt x="2565" y="195"/>
                        </a:cubicBezTo>
                        <a:cubicBezTo>
                          <a:pt x="2599" y="196"/>
                          <a:pt x="2648" y="227"/>
                          <a:pt x="2662" y="257"/>
                        </a:cubicBezTo>
                        <a:cubicBezTo>
                          <a:pt x="2681" y="299"/>
                          <a:pt x="2683" y="355"/>
                          <a:pt x="2676" y="402"/>
                        </a:cubicBezTo>
                        <a:cubicBezTo>
                          <a:pt x="2674" y="418"/>
                          <a:pt x="2661" y="429"/>
                          <a:pt x="2647" y="429"/>
                        </a:cubicBezTo>
                        <a:cubicBezTo>
                          <a:pt x="2636" y="429"/>
                          <a:pt x="2624" y="422"/>
                          <a:pt x="2617" y="405"/>
                        </a:cubicBezTo>
                        <a:cubicBezTo>
                          <a:pt x="2597" y="358"/>
                          <a:pt x="2586" y="297"/>
                          <a:pt x="2528" y="297"/>
                        </a:cubicBezTo>
                        <a:cubicBezTo>
                          <a:pt x="2523" y="297"/>
                          <a:pt x="2519" y="297"/>
                          <a:pt x="2515" y="298"/>
                        </a:cubicBezTo>
                        <a:cubicBezTo>
                          <a:pt x="2463" y="304"/>
                          <a:pt x="2416" y="335"/>
                          <a:pt x="2366" y="356"/>
                        </a:cubicBezTo>
                        <a:cubicBezTo>
                          <a:pt x="2361" y="359"/>
                          <a:pt x="2355" y="361"/>
                          <a:pt x="2347" y="364"/>
                        </a:cubicBezTo>
                        <a:cubicBezTo>
                          <a:pt x="2379" y="270"/>
                          <a:pt x="2466" y="194"/>
                          <a:pt x="2555" y="194"/>
                        </a:cubicBezTo>
                        <a:close/>
                        <a:moveTo>
                          <a:pt x="2147" y="47"/>
                        </a:moveTo>
                        <a:cubicBezTo>
                          <a:pt x="2200" y="47"/>
                          <a:pt x="2250" y="91"/>
                          <a:pt x="2275" y="159"/>
                        </a:cubicBezTo>
                        <a:cubicBezTo>
                          <a:pt x="2314" y="270"/>
                          <a:pt x="2294" y="381"/>
                          <a:pt x="2251" y="484"/>
                        </a:cubicBezTo>
                        <a:cubicBezTo>
                          <a:pt x="2216" y="568"/>
                          <a:pt x="2167" y="645"/>
                          <a:pt x="2123" y="726"/>
                        </a:cubicBezTo>
                        <a:cubicBezTo>
                          <a:pt x="2097" y="635"/>
                          <a:pt x="2108" y="558"/>
                          <a:pt x="2160" y="481"/>
                        </a:cubicBezTo>
                        <a:cubicBezTo>
                          <a:pt x="2241" y="364"/>
                          <a:pt x="2202" y="245"/>
                          <a:pt x="2082" y="169"/>
                        </a:cubicBezTo>
                        <a:cubicBezTo>
                          <a:pt x="2066" y="159"/>
                          <a:pt x="2047" y="122"/>
                          <a:pt x="2054" y="112"/>
                        </a:cubicBezTo>
                        <a:cubicBezTo>
                          <a:pt x="2068" y="86"/>
                          <a:pt x="2094" y="59"/>
                          <a:pt x="2120" y="51"/>
                        </a:cubicBezTo>
                        <a:cubicBezTo>
                          <a:pt x="2129" y="49"/>
                          <a:pt x="2138" y="47"/>
                          <a:pt x="2147" y="47"/>
                        </a:cubicBezTo>
                        <a:close/>
                        <a:moveTo>
                          <a:pt x="1916" y="519"/>
                        </a:moveTo>
                        <a:cubicBezTo>
                          <a:pt x="1997" y="519"/>
                          <a:pt x="2054" y="567"/>
                          <a:pt x="2056" y="645"/>
                        </a:cubicBezTo>
                        <a:cubicBezTo>
                          <a:pt x="2060" y="770"/>
                          <a:pt x="1999" y="873"/>
                          <a:pt x="1936" y="975"/>
                        </a:cubicBezTo>
                        <a:cubicBezTo>
                          <a:pt x="1899" y="1032"/>
                          <a:pt x="1852" y="1083"/>
                          <a:pt x="1811" y="1140"/>
                        </a:cubicBezTo>
                        <a:cubicBezTo>
                          <a:pt x="1678" y="1330"/>
                          <a:pt x="1547" y="1520"/>
                          <a:pt x="1416" y="1712"/>
                        </a:cubicBezTo>
                        <a:cubicBezTo>
                          <a:pt x="1392" y="1748"/>
                          <a:pt x="1376" y="1792"/>
                          <a:pt x="1366" y="1835"/>
                        </a:cubicBezTo>
                        <a:cubicBezTo>
                          <a:pt x="1355" y="1880"/>
                          <a:pt x="1332" y="1900"/>
                          <a:pt x="1269" y="1900"/>
                        </a:cubicBezTo>
                        <a:cubicBezTo>
                          <a:pt x="1261" y="1900"/>
                          <a:pt x="1254" y="1900"/>
                          <a:pt x="1245" y="1899"/>
                        </a:cubicBezTo>
                        <a:cubicBezTo>
                          <a:pt x="1325" y="1763"/>
                          <a:pt x="1389" y="1640"/>
                          <a:pt x="1465" y="1523"/>
                        </a:cubicBezTo>
                        <a:cubicBezTo>
                          <a:pt x="1600" y="1312"/>
                          <a:pt x="1740" y="1106"/>
                          <a:pt x="1874" y="896"/>
                        </a:cubicBezTo>
                        <a:cubicBezTo>
                          <a:pt x="1905" y="847"/>
                          <a:pt x="1924" y="789"/>
                          <a:pt x="1939" y="732"/>
                        </a:cubicBezTo>
                        <a:cubicBezTo>
                          <a:pt x="1945" y="711"/>
                          <a:pt x="1930" y="679"/>
                          <a:pt x="1915" y="661"/>
                        </a:cubicBezTo>
                        <a:cubicBezTo>
                          <a:pt x="1914" y="660"/>
                          <a:pt x="1912" y="659"/>
                          <a:pt x="1910" y="659"/>
                        </a:cubicBezTo>
                        <a:cubicBezTo>
                          <a:pt x="1898" y="659"/>
                          <a:pt x="1870" y="673"/>
                          <a:pt x="1852" y="679"/>
                        </a:cubicBezTo>
                        <a:cubicBezTo>
                          <a:pt x="1835" y="683"/>
                          <a:pt x="1815" y="694"/>
                          <a:pt x="1802" y="694"/>
                        </a:cubicBezTo>
                        <a:cubicBezTo>
                          <a:pt x="1798" y="694"/>
                          <a:pt x="1795" y="693"/>
                          <a:pt x="1793" y="692"/>
                        </a:cubicBezTo>
                        <a:cubicBezTo>
                          <a:pt x="1779" y="682"/>
                          <a:pt x="1772" y="654"/>
                          <a:pt x="1772" y="634"/>
                        </a:cubicBezTo>
                        <a:cubicBezTo>
                          <a:pt x="1773" y="568"/>
                          <a:pt x="1836" y="520"/>
                          <a:pt x="1914" y="519"/>
                        </a:cubicBezTo>
                        <a:cubicBezTo>
                          <a:pt x="1914" y="519"/>
                          <a:pt x="1915" y="519"/>
                          <a:pt x="1916" y="519"/>
                        </a:cubicBezTo>
                        <a:close/>
                        <a:moveTo>
                          <a:pt x="2303" y="1239"/>
                        </a:moveTo>
                        <a:cubicBezTo>
                          <a:pt x="2349" y="1239"/>
                          <a:pt x="2395" y="1243"/>
                          <a:pt x="2438" y="1252"/>
                        </a:cubicBezTo>
                        <a:cubicBezTo>
                          <a:pt x="2108" y="1313"/>
                          <a:pt x="2015" y="1558"/>
                          <a:pt x="1952" y="1832"/>
                        </a:cubicBezTo>
                        <a:cubicBezTo>
                          <a:pt x="1914" y="1998"/>
                          <a:pt x="1865" y="2163"/>
                          <a:pt x="1813" y="2326"/>
                        </a:cubicBezTo>
                        <a:cubicBezTo>
                          <a:pt x="1769" y="2467"/>
                          <a:pt x="1681" y="2585"/>
                          <a:pt x="1580" y="2692"/>
                        </a:cubicBezTo>
                        <a:cubicBezTo>
                          <a:pt x="1567" y="2706"/>
                          <a:pt x="1550" y="2715"/>
                          <a:pt x="1526" y="2736"/>
                        </a:cubicBezTo>
                        <a:cubicBezTo>
                          <a:pt x="1559" y="2448"/>
                          <a:pt x="1619" y="2184"/>
                          <a:pt x="1801" y="1961"/>
                        </a:cubicBezTo>
                        <a:cubicBezTo>
                          <a:pt x="1829" y="1926"/>
                          <a:pt x="1843" y="1878"/>
                          <a:pt x="1864" y="1836"/>
                        </a:cubicBezTo>
                        <a:cubicBezTo>
                          <a:pt x="1821" y="1829"/>
                          <a:pt x="1777" y="1814"/>
                          <a:pt x="1733" y="1814"/>
                        </a:cubicBezTo>
                        <a:cubicBezTo>
                          <a:pt x="1727" y="1814"/>
                          <a:pt x="1721" y="1815"/>
                          <a:pt x="1715" y="1815"/>
                        </a:cubicBezTo>
                        <a:cubicBezTo>
                          <a:pt x="1615" y="1825"/>
                          <a:pt x="1516" y="1845"/>
                          <a:pt x="1416" y="1862"/>
                        </a:cubicBezTo>
                        <a:cubicBezTo>
                          <a:pt x="1477" y="1521"/>
                          <a:pt x="1927" y="1239"/>
                          <a:pt x="2303" y="1239"/>
                        </a:cubicBezTo>
                        <a:close/>
                        <a:moveTo>
                          <a:pt x="2432" y="1315"/>
                        </a:moveTo>
                        <a:lnTo>
                          <a:pt x="2432" y="1315"/>
                        </a:lnTo>
                        <a:cubicBezTo>
                          <a:pt x="2183" y="1532"/>
                          <a:pt x="2084" y="1826"/>
                          <a:pt x="2014" y="2132"/>
                        </a:cubicBezTo>
                        <a:cubicBezTo>
                          <a:pt x="1968" y="2333"/>
                          <a:pt x="1920" y="2534"/>
                          <a:pt x="1786" y="2699"/>
                        </a:cubicBezTo>
                        <a:cubicBezTo>
                          <a:pt x="1694" y="2813"/>
                          <a:pt x="1586" y="2916"/>
                          <a:pt x="1478" y="3015"/>
                        </a:cubicBezTo>
                        <a:cubicBezTo>
                          <a:pt x="1492" y="2889"/>
                          <a:pt x="1507" y="2773"/>
                          <a:pt x="1619" y="2685"/>
                        </a:cubicBezTo>
                        <a:cubicBezTo>
                          <a:pt x="1739" y="2592"/>
                          <a:pt x="1817" y="2458"/>
                          <a:pt x="1864" y="2311"/>
                        </a:cubicBezTo>
                        <a:cubicBezTo>
                          <a:pt x="1915" y="2151"/>
                          <a:pt x="1960" y="1988"/>
                          <a:pt x="1999" y="1826"/>
                        </a:cubicBezTo>
                        <a:cubicBezTo>
                          <a:pt x="2037" y="1673"/>
                          <a:pt x="2089" y="1531"/>
                          <a:pt x="2200" y="1418"/>
                        </a:cubicBezTo>
                        <a:cubicBezTo>
                          <a:pt x="2263" y="1353"/>
                          <a:pt x="2337" y="1321"/>
                          <a:pt x="2432" y="1315"/>
                        </a:cubicBezTo>
                        <a:close/>
                        <a:moveTo>
                          <a:pt x="1745" y="1925"/>
                        </a:moveTo>
                        <a:cubicBezTo>
                          <a:pt x="1749" y="1929"/>
                          <a:pt x="1754" y="1933"/>
                          <a:pt x="1760" y="1936"/>
                        </a:cubicBezTo>
                        <a:cubicBezTo>
                          <a:pt x="1534" y="2189"/>
                          <a:pt x="1502" y="2508"/>
                          <a:pt x="1450" y="2820"/>
                        </a:cubicBezTo>
                        <a:cubicBezTo>
                          <a:pt x="1345" y="3412"/>
                          <a:pt x="954" y="3756"/>
                          <a:pt x="433" y="3985"/>
                        </a:cubicBezTo>
                        <a:cubicBezTo>
                          <a:pt x="423" y="3990"/>
                          <a:pt x="410" y="3992"/>
                          <a:pt x="398" y="3995"/>
                        </a:cubicBezTo>
                        <a:cubicBezTo>
                          <a:pt x="397" y="3995"/>
                          <a:pt x="396" y="3995"/>
                          <a:pt x="395" y="3995"/>
                        </a:cubicBezTo>
                        <a:cubicBezTo>
                          <a:pt x="391" y="3995"/>
                          <a:pt x="386" y="3994"/>
                          <a:pt x="376" y="3992"/>
                        </a:cubicBezTo>
                        <a:cubicBezTo>
                          <a:pt x="387" y="3985"/>
                          <a:pt x="392" y="3978"/>
                          <a:pt x="398" y="3974"/>
                        </a:cubicBezTo>
                        <a:cubicBezTo>
                          <a:pt x="802" y="3773"/>
                          <a:pt x="1055" y="3444"/>
                          <a:pt x="1198" y="3024"/>
                        </a:cubicBezTo>
                        <a:cubicBezTo>
                          <a:pt x="1260" y="2840"/>
                          <a:pt x="1323" y="2658"/>
                          <a:pt x="1386" y="2477"/>
                        </a:cubicBezTo>
                        <a:cubicBezTo>
                          <a:pt x="1447" y="2303"/>
                          <a:pt x="1517" y="2135"/>
                          <a:pt x="1652" y="2002"/>
                        </a:cubicBezTo>
                        <a:cubicBezTo>
                          <a:pt x="1681" y="1975"/>
                          <a:pt x="1714" y="1951"/>
                          <a:pt x="1745" y="1925"/>
                        </a:cubicBezTo>
                        <a:close/>
                        <a:moveTo>
                          <a:pt x="1685" y="1866"/>
                        </a:moveTo>
                        <a:cubicBezTo>
                          <a:pt x="1696" y="1866"/>
                          <a:pt x="1709" y="1867"/>
                          <a:pt x="1729" y="1867"/>
                        </a:cubicBezTo>
                        <a:cubicBezTo>
                          <a:pt x="1470" y="2052"/>
                          <a:pt x="1383" y="2321"/>
                          <a:pt x="1291" y="2591"/>
                        </a:cubicBezTo>
                        <a:cubicBezTo>
                          <a:pt x="1207" y="2839"/>
                          <a:pt x="1116" y="3086"/>
                          <a:pt x="1005" y="3323"/>
                        </a:cubicBezTo>
                        <a:cubicBezTo>
                          <a:pt x="836" y="3671"/>
                          <a:pt x="538" y="3878"/>
                          <a:pt x="181" y="4006"/>
                        </a:cubicBezTo>
                        <a:cubicBezTo>
                          <a:pt x="158" y="4015"/>
                          <a:pt x="138" y="4019"/>
                          <a:pt x="121" y="4019"/>
                        </a:cubicBezTo>
                        <a:cubicBezTo>
                          <a:pt x="73" y="4019"/>
                          <a:pt x="51" y="3985"/>
                          <a:pt x="57" y="3914"/>
                        </a:cubicBezTo>
                        <a:cubicBezTo>
                          <a:pt x="65" y="3842"/>
                          <a:pt x="77" y="3762"/>
                          <a:pt x="117" y="3706"/>
                        </a:cubicBezTo>
                        <a:cubicBezTo>
                          <a:pt x="266" y="3500"/>
                          <a:pt x="334" y="3264"/>
                          <a:pt x="397" y="3024"/>
                        </a:cubicBezTo>
                        <a:cubicBezTo>
                          <a:pt x="457" y="2798"/>
                          <a:pt x="514" y="2574"/>
                          <a:pt x="646" y="2375"/>
                        </a:cubicBezTo>
                        <a:cubicBezTo>
                          <a:pt x="746" y="2228"/>
                          <a:pt x="871" y="2107"/>
                          <a:pt x="1039" y="2049"/>
                        </a:cubicBezTo>
                        <a:cubicBezTo>
                          <a:pt x="1245" y="1978"/>
                          <a:pt x="1460" y="1926"/>
                          <a:pt x="1672" y="1867"/>
                        </a:cubicBezTo>
                        <a:cubicBezTo>
                          <a:pt x="1676" y="1866"/>
                          <a:pt x="1680" y="1866"/>
                          <a:pt x="1685" y="1866"/>
                        </a:cubicBezTo>
                        <a:close/>
                        <a:moveTo>
                          <a:pt x="2148" y="0"/>
                        </a:moveTo>
                        <a:cubicBezTo>
                          <a:pt x="2129" y="0"/>
                          <a:pt x="2111" y="4"/>
                          <a:pt x="2094" y="13"/>
                        </a:cubicBezTo>
                        <a:cubicBezTo>
                          <a:pt x="2055" y="33"/>
                          <a:pt x="2020" y="77"/>
                          <a:pt x="2004" y="118"/>
                        </a:cubicBezTo>
                        <a:cubicBezTo>
                          <a:pt x="1987" y="168"/>
                          <a:pt x="2032" y="194"/>
                          <a:pt x="2071" y="221"/>
                        </a:cubicBezTo>
                        <a:cubicBezTo>
                          <a:pt x="2103" y="245"/>
                          <a:pt x="2134" y="283"/>
                          <a:pt x="2146" y="320"/>
                        </a:cubicBezTo>
                        <a:cubicBezTo>
                          <a:pt x="2172" y="404"/>
                          <a:pt x="2128" y="472"/>
                          <a:pt x="2071" y="529"/>
                        </a:cubicBezTo>
                        <a:cubicBezTo>
                          <a:pt x="2013" y="491"/>
                          <a:pt x="1958" y="471"/>
                          <a:pt x="1907" y="471"/>
                        </a:cubicBezTo>
                        <a:cubicBezTo>
                          <a:pt x="1858" y="471"/>
                          <a:pt x="1813" y="489"/>
                          <a:pt x="1775" y="525"/>
                        </a:cubicBezTo>
                        <a:cubicBezTo>
                          <a:pt x="1726" y="571"/>
                          <a:pt x="1708" y="660"/>
                          <a:pt x="1741" y="709"/>
                        </a:cubicBezTo>
                        <a:cubicBezTo>
                          <a:pt x="1760" y="738"/>
                          <a:pt x="1781" y="748"/>
                          <a:pt x="1804" y="748"/>
                        </a:cubicBezTo>
                        <a:cubicBezTo>
                          <a:pt x="1830" y="748"/>
                          <a:pt x="1858" y="734"/>
                          <a:pt x="1886" y="722"/>
                        </a:cubicBezTo>
                        <a:cubicBezTo>
                          <a:pt x="1893" y="727"/>
                          <a:pt x="1898" y="732"/>
                          <a:pt x="1906" y="736"/>
                        </a:cubicBezTo>
                        <a:cubicBezTo>
                          <a:pt x="1873" y="800"/>
                          <a:pt x="1846" y="870"/>
                          <a:pt x="1806" y="931"/>
                        </a:cubicBezTo>
                        <a:cubicBezTo>
                          <a:pt x="1677" y="1130"/>
                          <a:pt x="1540" y="1325"/>
                          <a:pt x="1413" y="1525"/>
                        </a:cubicBezTo>
                        <a:cubicBezTo>
                          <a:pt x="1351" y="1621"/>
                          <a:pt x="1292" y="1725"/>
                          <a:pt x="1250" y="1832"/>
                        </a:cubicBezTo>
                        <a:cubicBezTo>
                          <a:pt x="1222" y="1904"/>
                          <a:pt x="1186" y="1941"/>
                          <a:pt x="1114" y="1966"/>
                        </a:cubicBezTo>
                        <a:cubicBezTo>
                          <a:pt x="841" y="2058"/>
                          <a:pt x="640" y="2236"/>
                          <a:pt x="525" y="2498"/>
                        </a:cubicBezTo>
                        <a:cubicBezTo>
                          <a:pt x="455" y="2656"/>
                          <a:pt x="407" y="2824"/>
                          <a:pt x="360" y="2990"/>
                        </a:cubicBezTo>
                        <a:cubicBezTo>
                          <a:pt x="290" y="3233"/>
                          <a:pt x="226" y="3475"/>
                          <a:pt x="75" y="3687"/>
                        </a:cubicBezTo>
                        <a:cubicBezTo>
                          <a:pt x="30" y="3749"/>
                          <a:pt x="18" y="3840"/>
                          <a:pt x="11" y="3919"/>
                        </a:cubicBezTo>
                        <a:cubicBezTo>
                          <a:pt x="1" y="4031"/>
                          <a:pt x="45" y="4073"/>
                          <a:pt x="149" y="4073"/>
                        </a:cubicBezTo>
                        <a:cubicBezTo>
                          <a:pt x="154" y="4073"/>
                          <a:pt x="159" y="4073"/>
                          <a:pt x="165" y="4072"/>
                        </a:cubicBezTo>
                        <a:cubicBezTo>
                          <a:pt x="321" y="4067"/>
                          <a:pt x="470" y="4037"/>
                          <a:pt x="608" y="3961"/>
                        </a:cubicBezTo>
                        <a:cubicBezTo>
                          <a:pt x="964" y="3763"/>
                          <a:pt x="1280" y="3524"/>
                          <a:pt x="1429" y="3119"/>
                        </a:cubicBezTo>
                        <a:cubicBezTo>
                          <a:pt x="1439" y="3092"/>
                          <a:pt x="1465" y="3066"/>
                          <a:pt x="1490" y="3049"/>
                        </a:cubicBezTo>
                        <a:cubicBezTo>
                          <a:pt x="1805" y="2827"/>
                          <a:pt x="1994" y="2527"/>
                          <a:pt x="2060" y="2145"/>
                        </a:cubicBezTo>
                        <a:cubicBezTo>
                          <a:pt x="2096" y="1935"/>
                          <a:pt x="2172" y="1737"/>
                          <a:pt x="2287" y="1559"/>
                        </a:cubicBezTo>
                        <a:cubicBezTo>
                          <a:pt x="2338" y="1484"/>
                          <a:pt x="2416" y="1424"/>
                          <a:pt x="2478" y="1356"/>
                        </a:cubicBezTo>
                        <a:cubicBezTo>
                          <a:pt x="2500" y="1331"/>
                          <a:pt x="2536" y="1296"/>
                          <a:pt x="2531" y="1273"/>
                        </a:cubicBezTo>
                        <a:cubicBezTo>
                          <a:pt x="2525" y="1246"/>
                          <a:pt x="2483" y="1212"/>
                          <a:pt x="2453" y="1210"/>
                        </a:cubicBezTo>
                        <a:cubicBezTo>
                          <a:pt x="2403" y="1206"/>
                          <a:pt x="2353" y="1202"/>
                          <a:pt x="2303" y="1202"/>
                        </a:cubicBezTo>
                        <a:cubicBezTo>
                          <a:pt x="2262" y="1202"/>
                          <a:pt x="2221" y="1205"/>
                          <a:pt x="2180" y="1210"/>
                        </a:cubicBezTo>
                        <a:cubicBezTo>
                          <a:pt x="1994" y="1234"/>
                          <a:pt x="1824" y="1304"/>
                          <a:pt x="1667" y="1412"/>
                        </a:cubicBezTo>
                        <a:cubicBezTo>
                          <a:pt x="1719" y="1327"/>
                          <a:pt x="1782" y="1252"/>
                          <a:pt x="1838" y="1172"/>
                        </a:cubicBezTo>
                        <a:cubicBezTo>
                          <a:pt x="1989" y="955"/>
                          <a:pt x="2136" y="733"/>
                          <a:pt x="2288" y="519"/>
                        </a:cubicBezTo>
                        <a:cubicBezTo>
                          <a:pt x="2335" y="454"/>
                          <a:pt x="2397" y="400"/>
                          <a:pt x="2462" y="353"/>
                        </a:cubicBezTo>
                        <a:cubicBezTo>
                          <a:pt x="2477" y="341"/>
                          <a:pt x="2493" y="335"/>
                          <a:pt x="2508" y="335"/>
                        </a:cubicBezTo>
                        <a:cubicBezTo>
                          <a:pt x="2533" y="335"/>
                          <a:pt x="2556" y="354"/>
                          <a:pt x="2572" y="394"/>
                        </a:cubicBezTo>
                        <a:cubicBezTo>
                          <a:pt x="2583" y="425"/>
                          <a:pt x="2622" y="444"/>
                          <a:pt x="2649" y="468"/>
                        </a:cubicBezTo>
                        <a:cubicBezTo>
                          <a:pt x="2676" y="437"/>
                          <a:pt x="2721" y="410"/>
                          <a:pt x="2728" y="374"/>
                        </a:cubicBezTo>
                        <a:cubicBezTo>
                          <a:pt x="2742" y="298"/>
                          <a:pt x="2715" y="227"/>
                          <a:pt x="2652" y="177"/>
                        </a:cubicBezTo>
                        <a:cubicBezTo>
                          <a:pt x="2626" y="156"/>
                          <a:pt x="2599" y="148"/>
                          <a:pt x="2573" y="148"/>
                        </a:cubicBezTo>
                        <a:cubicBezTo>
                          <a:pt x="2538" y="148"/>
                          <a:pt x="2503" y="162"/>
                          <a:pt x="2469" y="178"/>
                        </a:cubicBezTo>
                        <a:cubicBezTo>
                          <a:pt x="2427" y="199"/>
                          <a:pt x="2390" y="231"/>
                          <a:pt x="2356" y="255"/>
                        </a:cubicBezTo>
                        <a:cubicBezTo>
                          <a:pt x="2334" y="198"/>
                          <a:pt x="2319" y="138"/>
                          <a:pt x="2292" y="87"/>
                        </a:cubicBezTo>
                        <a:cubicBezTo>
                          <a:pt x="2262" y="35"/>
                          <a:pt x="2203" y="0"/>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30" name="Google Shape;11530;p59"/>
                <p:cNvGrpSpPr/>
                <p:nvPr/>
              </p:nvGrpSpPr>
              <p:grpSpPr>
                <a:xfrm rot="10800000">
                  <a:off x="957620" y="1468151"/>
                  <a:ext cx="596060" cy="2085326"/>
                  <a:chOff x="7501355" y="1467687"/>
                  <a:chExt cx="596060" cy="2085326"/>
                </a:xfrm>
              </p:grpSpPr>
              <p:grpSp>
                <p:nvGrpSpPr>
                  <p:cNvPr id="11531" name="Google Shape;11531;p59"/>
                  <p:cNvGrpSpPr/>
                  <p:nvPr/>
                </p:nvGrpSpPr>
                <p:grpSpPr>
                  <a:xfrm rot="-5400000">
                    <a:off x="6756726" y="2321335"/>
                    <a:ext cx="2085326" cy="378030"/>
                    <a:chOff x="3207332" y="3600910"/>
                    <a:chExt cx="1270224" cy="230268"/>
                  </a:xfrm>
                </p:grpSpPr>
                <p:grpSp>
                  <p:nvGrpSpPr>
                    <p:cNvPr id="11532" name="Google Shape;11532;p59"/>
                    <p:cNvGrpSpPr/>
                    <p:nvPr/>
                  </p:nvGrpSpPr>
                  <p:grpSpPr>
                    <a:xfrm flipH="1">
                      <a:off x="3931032" y="3600910"/>
                      <a:ext cx="546524" cy="230268"/>
                      <a:chOff x="5765455" y="1947993"/>
                      <a:chExt cx="858369" cy="361658"/>
                    </a:xfrm>
                  </p:grpSpPr>
                  <p:sp>
                    <p:nvSpPr>
                      <p:cNvPr id="11533" name="Google Shape;11533;p59"/>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4" name="Google Shape;11534;p59"/>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535" name="Google Shape;11535;p59"/>
                      <p:cNvGrpSpPr/>
                      <p:nvPr/>
                    </p:nvGrpSpPr>
                    <p:grpSpPr>
                      <a:xfrm>
                        <a:off x="5771457" y="2005258"/>
                        <a:ext cx="311479" cy="175217"/>
                        <a:chOff x="4431653" y="1513404"/>
                        <a:chExt cx="413981" cy="232877"/>
                      </a:xfrm>
                    </p:grpSpPr>
                    <p:sp>
                      <p:nvSpPr>
                        <p:cNvPr id="11536" name="Google Shape;11536;p59"/>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7" name="Google Shape;11537;p59"/>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8" name="Google Shape;11538;p59"/>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9" name="Google Shape;11539;p59"/>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0" name="Google Shape;11540;p59"/>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41" name="Google Shape;11541;p59"/>
                      <p:cNvGrpSpPr/>
                      <p:nvPr/>
                    </p:nvGrpSpPr>
                    <p:grpSpPr>
                      <a:xfrm>
                        <a:off x="5986874" y="1954086"/>
                        <a:ext cx="411735" cy="349103"/>
                        <a:chOff x="4717959" y="1445393"/>
                        <a:chExt cx="547229" cy="463986"/>
                      </a:xfrm>
                    </p:grpSpPr>
                    <p:sp>
                      <p:nvSpPr>
                        <p:cNvPr id="11542" name="Google Shape;11542;p59"/>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3" name="Google Shape;11543;p59"/>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4" name="Google Shape;11544;p59"/>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5" name="Google Shape;11545;p59"/>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6" name="Google Shape;11546;p59"/>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7" name="Google Shape;11547;p59"/>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548" name="Google Shape;11548;p59"/>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49" name="Google Shape;11549;p59"/>
                    <p:cNvGrpSpPr/>
                    <p:nvPr/>
                  </p:nvGrpSpPr>
                  <p:grpSpPr>
                    <a:xfrm>
                      <a:off x="3207332" y="3600910"/>
                      <a:ext cx="546524" cy="230268"/>
                      <a:chOff x="5765455" y="1947993"/>
                      <a:chExt cx="858369" cy="361658"/>
                    </a:xfrm>
                  </p:grpSpPr>
                  <p:sp>
                    <p:nvSpPr>
                      <p:cNvPr id="11550" name="Google Shape;11550;p59"/>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1" name="Google Shape;11551;p59"/>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552" name="Google Shape;11552;p59"/>
                      <p:cNvGrpSpPr/>
                      <p:nvPr/>
                    </p:nvGrpSpPr>
                    <p:grpSpPr>
                      <a:xfrm>
                        <a:off x="5771457" y="2005258"/>
                        <a:ext cx="311479" cy="175217"/>
                        <a:chOff x="4431653" y="1513404"/>
                        <a:chExt cx="413981" cy="232877"/>
                      </a:xfrm>
                    </p:grpSpPr>
                    <p:sp>
                      <p:nvSpPr>
                        <p:cNvPr id="11553" name="Google Shape;11553;p59"/>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4" name="Google Shape;11554;p59"/>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5" name="Google Shape;11555;p59"/>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6" name="Google Shape;11556;p59"/>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7" name="Google Shape;11557;p59"/>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58" name="Google Shape;11558;p59"/>
                      <p:cNvGrpSpPr/>
                      <p:nvPr/>
                    </p:nvGrpSpPr>
                    <p:grpSpPr>
                      <a:xfrm>
                        <a:off x="5986874" y="1954086"/>
                        <a:ext cx="411735" cy="349103"/>
                        <a:chOff x="4717959" y="1445393"/>
                        <a:chExt cx="547229" cy="463986"/>
                      </a:xfrm>
                    </p:grpSpPr>
                    <p:sp>
                      <p:nvSpPr>
                        <p:cNvPr id="11559" name="Google Shape;11559;p59"/>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0" name="Google Shape;11560;p59"/>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1" name="Google Shape;11561;p59"/>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2" name="Google Shape;11562;p59"/>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3" name="Google Shape;11563;p59"/>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4" name="Google Shape;11564;p59"/>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565" name="Google Shape;11565;p59"/>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1566" name="Google Shape;11566;p59"/>
                  <p:cNvGrpSpPr/>
                  <p:nvPr/>
                </p:nvGrpSpPr>
                <p:grpSpPr>
                  <a:xfrm rot="-5400000">
                    <a:off x="7339980" y="2212318"/>
                    <a:ext cx="918811" cy="596060"/>
                    <a:chOff x="4515285" y="1708730"/>
                    <a:chExt cx="805621" cy="522631"/>
                  </a:xfrm>
                </p:grpSpPr>
                <p:sp>
                  <p:nvSpPr>
                    <p:cNvPr id="11567" name="Google Shape;11567;p59"/>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568" name="Google Shape;11568;p59"/>
                    <p:cNvGrpSpPr/>
                    <p:nvPr/>
                  </p:nvGrpSpPr>
                  <p:grpSpPr>
                    <a:xfrm>
                      <a:off x="4522137" y="1713611"/>
                      <a:ext cx="795489" cy="294538"/>
                      <a:chOff x="5647347" y="521807"/>
                      <a:chExt cx="1057268" cy="391464"/>
                    </a:xfrm>
                  </p:grpSpPr>
                  <p:sp>
                    <p:nvSpPr>
                      <p:cNvPr id="11569" name="Google Shape;11569;p59"/>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0" name="Google Shape;11570;p59"/>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1" name="Google Shape;11571;p59"/>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2" name="Google Shape;11572;p59"/>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3" name="Google Shape;11573;p59"/>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574" name="Google Shape;11574;p59"/>
                      <p:cNvGrpSpPr/>
                      <p:nvPr/>
                    </p:nvGrpSpPr>
                    <p:grpSpPr>
                      <a:xfrm>
                        <a:off x="5647347" y="542275"/>
                        <a:ext cx="1057268" cy="370996"/>
                        <a:chOff x="5647347" y="542275"/>
                        <a:chExt cx="1057268" cy="370996"/>
                      </a:xfrm>
                    </p:grpSpPr>
                    <p:sp>
                      <p:nvSpPr>
                        <p:cNvPr id="11575" name="Google Shape;11575;p59"/>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6" name="Google Shape;11576;p59"/>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7" name="Google Shape;11577;p59"/>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8" name="Google Shape;11578;p59"/>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9" name="Google Shape;11579;p59"/>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0" name="Google Shape;11580;p59"/>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1" name="Google Shape;11581;p59"/>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2" name="Google Shape;11582;p59"/>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3" name="Google Shape;11583;p59"/>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4" name="Google Shape;11584;p59"/>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5" name="Google Shape;11585;p59"/>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6" name="Google Shape;11586;p59"/>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7" name="Google Shape;11587;p59"/>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8" name="Google Shape;11588;p59"/>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9" name="Google Shape;11589;p59"/>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0" name="Google Shape;11590;p59"/>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1" name="Google Shape;11591;p59"/>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2" name="Google Shape;11592;p59"/>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1593" name="Google Shape;11593;p59"/>
                    <p:cNvGrpSpPr/>
                    <p:nvPr/>
                  </p:nvGrpSpPr>
                  <p:grpSpPr>
                    <a:xfrm>
                      <a:off x="4661312" y="1773058"/>
                      <a:ext cx="515440" cy="454172"/>
                      <a:chOff x="5832322" y="600817"/>
                      <a:chExt cx="685061" cy="603632"/>
                    </a:xfrm>
                  </p:grpSpPr>
                  <p:sp>
                    <p:nvSpPr>
                      <p:cNvPr id="11594" name="Google Shape;11594;p59"/>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5" name="Google Shape;11595;p59"/>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6" name="Google Shape;11596;p59"/>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7" name="Google Shape;11597;p59"/>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8" name="Google Shape;11598;p59"/>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9" name="Google Shape;11599;p59"/>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0" name="Google Shape;11600;p59"/>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1" name="Google Shape;11601;p59"/>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2" name="Google Shape;11602;p59"/>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3" name="Google Shape;11603;p59"/>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4" name="Google Shape;11604;p59"/>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5" name="Google Shape;11605;p59"/>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6" name="Google Shape;11606;p59"/>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7" name="Google Shape;11607;p59"/>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8" name="Google Shape;11608;p59"/>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9" name="Google Shape;11609;p59"/>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0" name="Google Shape;11610;p59"/>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1" name="Google Shape;11611;p59"/>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2" name="Google Shape;11612;p59"/>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3" name="Google Shape;11613;p59"/>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4" name="Google Shape;11614;p59"/>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5" name="Google Shape;11615;p59"/>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6" name="Google Shape;11616;p59"/>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7" name="Google Shape;11617;p59"/>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618" name="Google Shape;11618;p59"/>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11619" name="Google Shape;11619;p59"/>
              <p:cNvGrpSpPr/>
              <p:nvPr/>
            </p:nvGrpSpPr>
            <p:grpSpPr>
              <a:xfrm flipH="1">
                <a:off x="7002737" y="566731"/>
                <a:ext cx="1253276" cy="4010038"/>
                <a:chOff x="957620" y="539509"/>
                <a:chExt cx="1253276" cy="4010038"/>
              </a:xfrm>
            </p:grpSpPr>
            <p:grpSp>
              <p:nvGrpSpPr>
                <p:cNvPr id="11620" name="Google Shape;11620;p59"/>
                <p:cNvGrpSpPr/>
                <p:nvPr/>
              </p:nvGrpSpPr>
              <p:grpSpPr>
                <a:xfrm rot="10800000">
                  <a:off x="1080777" y="539509"/>
                  <a:ext cx="1127468" cy="1166077"/>
                  <a:chOff x="1978729" y="3977410"/>
                  <a:chExt cx="1127468" cy="1166077"/>
                </a:xfrm>
              </p:grpSpPr>
              <p:sp>
                <p:nvSpPr>
                  <p:cNvPr id="11621" name="Google Shape;11621;p59"/>
                  <p:cNvSpPr/>
                  <p:nvPr/>
                </p:nvSpPr>
                <p:spPr>
                  <a:xfrm>
                    <a:off x="2499265" y="4863007"/>
                    <a:ext cx="242271" cy="102582"/>
                  </a:xfrm>
                  <a:custGeom>
                    <a:avLst/>
                    <a:gdLst/>
                    <a:ahLst/>
                    <a:cxnLst/>
                    <a:rect l="l" t="t" r="r" b="b"/>
                    <a:pathLst>
                      <a:path w="2579" h="1092" extrusionOk="0">
                        <a:moveTo>
                          <a:pt x="401" y="0"/>
                        </a:moveTo>
                        <a:cubicBezTo>
                          <a:pt x="306" y="0"/>
                          <a:pt x="211" y="30"/>
                          <a:pt x="128" y="91"/>
                        </a:cubicBezTo>
                        <a:cubicBezTo>
                          <a:pt x="19" y="170"/>
                          <a:pt x="1" y="356"/>
                          <a:pt x="93" y="454"/>
                        </a:cubicBezTo>
                        <a:cubicBezTo>
                          <a:pt x="117" y="481"/>
                          <a:pt x="145" y="494"/>
                          <a:pt x="170" y="494"/>
                        </a:cubicBezTo>
                        <a:cubicBezTo>
                          <a:pt x="198" y="494"/>
                          <a:pt x="223" y="478"/>
                          <a:pt x="239" y="448"/>
                        </a:cubicBezTo>
                        <a:cubicBezTo>
                          <a:pt x="268" y="392"/>
                          <a:pt x="242" y="348"/>
                          <a:pt x="182" y="322"/>
                        </a:cubicBezTo>
                        <a:cubicBezTo>
                          <a:pt x="146" y="305"/>
                          <a:pt x="99" y="270"/>
                          <a:pt x="97" y="239"/>
                        </a:cubicBezTo>
                        <a:cubicBezTo>
                          <a:pt x="93" y="207"/>
                          <a:pt x="133" y="167"/>
                          <a:pt x="160" y="135"/>
                        </a:cubicBezTo>
                        <a:cubicBezTo>
                          <a:pt x="172" y="119"/>
                          <a:pt x="198" y="115"/>
                          <a:pt x="221" y="110"/>
                        </a:cubicBezTo>
                        <a:cubicBezTo>
                          <a:pt x="252" y="103"/>
                          <a:pt x="281" y="100"/>
                          <a:pt x="310" y="100"/>
                        </a:cubicBezTo>
                        <a:cubicBezTo>
                          <a:pt x="439" y="100"/>
                          <a:pt x="545" y="164"/>
                          <a:pt x="645" y="253"/>
                        </a:cubicBezTo>
                        <a:cubicBezTo>
                          <a:pt x="821" y="409"/>
                          <a:pt x="991" y="573"/>
                          <a:pt x="1179" y="712"/>
                        </a:cubicBezTo>
                        <a:cubicBezTo>
                          <a:pt x="1483" y="937"/>
                          <a:pt x="1815" y="1091"/>
                          <a:pt x="2188" y="1091"/>
                        </a:cubicBezTo>
                        <a:cubicBezTo>
                          <a:pt x="2218" y="1091"/>
                          <a:pt x="2247" y="1090"/>
                          <a:pt x="2277" y="1088"/>
                        </a:cubicBezTo>
                        <a:cubicBezTo>
                          <a:pt x="2324" y="1088"/>
                          <a:pt x="2368" y="1090"/>
                          <a:pt x="2411" y="1090"/>
                        </a:cubicBezTo>
                        <a:cubicBezTo>
                          <a:pt x="2445" y="1090"/>
                          <a:pt x="2479" y="1089"/>
                          <a:pt x="2512" y="1085"/>
                        </a:cubicBezTo>
                        <a:cubicBezTo>
                          <a:pt x="2535" y="1083"/>
                          <a:pt x="2557" y="1053"/>
                          <a:pt x="2579" y="1037"/>
                        </a:cubicBezTo>
                        <a:cubicBezTo>
                          <a:pt x="2559" y="1019"/>
                          <a:pt x="2541" y="991"/>
                          <a:pt x="2518" y="990"/>
                        </a:cubicBezTo>
                        <a:cubicBezTo>
                          <a:pt x="2429" y="984"/>
                          <a:pt x="2339" y="982"/>
                          <a:pt x="2250" y="982"/>
                        </a:cubicBezTo>
                        <a:cubicBezTo>
                          <a:pt x="2233" y="982"/>
                          <a:pt x="2216" y="982"/>
                          <a:pt x="2200" y="982"/>
                        </a:cubicBezTo>
                        <a:cubicBezTo>
                          <a:pt x="2197" y="982"/>
                          <a:pt x="2195" y="982"/>
                          <a:pt x="2192" y="982"/>
                        </a:cubicBezTo>
                        <a:cubicBezTo>
                          <a:pt x="2000" y="982"/>
                          <a:pt x="1819" y="944"/>
                          <a:pt x="1646" y="861"/>
                        </a:cubicBezTo>
                        <a:cubicBezTo>
                          <a:pt x="1384" y="734"/>
                          <a:pt x="1158" y="559"/>
                          <a:pt x="956" y="352"/>
                        </a:cubicBezTo>
                        <a:cubicBezTo>
                          <a:pt x="888" y="280"/>
                          <a:pt x="821" y="207"/>
                          <a:pt x="747" y="141"/>
                        </a:cubicBezTo>
                        <a:cubicBezTo>
                          <a:pt x="642" y="47"/>
                          <a:pt x="521"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2" name="Google Shape;11622;p59"/>
                  <p:cNvSpPr/>
                  <p:nvPr/>
                </p:nvSpPr>
                <p:spPr>
                  <a:xfrm>
                    <a:off x="2523408" y="4814720"/>
                    <a:ext cx="144198" cy="130295"/>
                  </a:xfrm>
                  <a:custGeom>
                    <a:avLst/>
                    <a:gdLst/>
                    <a:ahLst/>
                    <a:cxnLst/>
                    <a:rect l="l" t="t" r="r" b="b"/>
                    <a:pathLst>
                      <a:path w="1535" h="1387" extrusionOk="0">
                        <a:moveTo>
                          <a:pt x="244" y="0"/>
                        </a:moveTo>
                        <a:cubicBezTo>
                          <a:pt x="184" y="0"/>
                          <a:pt x="125" y="16"/>
                          <a:pt x="69" y="47"/>
                        </a:cubicBezTo>
                        <a:cubicBezTo>
                          <a:pt x="23" y="70"/>
                          <a:pt x="1" y="113"/>
                          <a:pt x="17" y="164"/>
                        </a:cubicBezTo>
                        <a:cubicBezTo>
                          <a:pt x="34" y="218"/>
                          <a:pt x="74" y="244"/>
                          <a:pt x="130" y="245"/>
                        </a:cubicBezTo>
                        <a:cubicBezTo>
                          <a:pt x="131" y="245"/>
                          <a:pt x="132" y="245"/>
                          <a:pt x="133" y="245"/>
                        </a:cubicBezTo>
                        <a:cubicBezTo>
                          <a:pt x="185" y="245"/>
                          <a:pt x="209" y="219"/>
                          <a:pt x="214" y="164"/>
                        </a:cubicBezTo>
                        <a:cubicBezTo>
                          <a:pt x="218" y="124"/>
                          <a:pt x="247" y="109"/>
                          <a:pt x="282" y="109"/>
                        </a:cubicBezTo>
                        <a:cubicBezTo>
                          <a:pt x="289" y="109"/>
                          <a:pt x="296" y="110"/>
                          <a:pt x="302" y="111"/>
                        </a:cubicBezTo>
                        <a:cubicBezTo>
                          <a:pt x="466" y="132"/>
                          <a:pt x="589" y="221"/>
                          <a:pt x="676" y="354"/>
                        </a:cubicBezTo>
                        <a:cubicBezTo>
                          <a:pt x="824" y="580"/>
                          <a:pt x="969" y="807"/>
                          <a:pt x="1110" y="1036"/>
                        </a:cubicBezTo>
                        <a:cubicBezTo>
                          <a:pt x="1211" y="1200"/>
                          <a:pt x="1324" y="1348"/>
                          <a:pt x="1535" y="1386"/>
                        </a:cubicBezTo>
                        <a:cubicBezTo>
                          <a:pt x="1529" y="1377"/>
                          <a:pt x="1525" y="1371"/>
                          <a:pt x="1521" y="1365"/>
                        </a:cubicBezTo>
                        <a:cubicBezTo>
                          <a:pt x="1315" y="1179"/>
                          <a:pt x="1164" y="949"/>
                          <a:pt x="1024" y="712"/>
                        </a:cubicBezTo>
                        <a:cubicBezTo>
                          <a:pt x="966" y="611"/>
                          <a:pt x="910" y="504"/>
                          <a:pt x="847" y="404"/>
                        </a:cubicBezTo>
                        <a:cubicBezTo>
                          <a:pt x="725" y="211"/>
                          <a:pt x="559" y="72"/>
                          <a:pt x="335" y="13"/>
                        </a:cubicBezTo>
                        <a:cubicBezTo>
                          <a:pt x="305" y="4"/>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3" name="Google Shape;11623;p59"/>
                  <p:cNvSpPr/>
                  <p:nvPr/>
                </p:nvSpPr>
                <p:spPr>
                  <a:xfrm>
                    <a:off x="2384279" y="4832945"/>
                    <a:ext cx="148143" cy="55988"/>
                  </a:xfrm>
                  <a:custGeom>
                    <a:avLst/>
                    <a:gdLst/>
                    <a:ahLst/>
                    <a:cxnLst/>
                    <a:rect l="l" t="t" r="r" b="b"/>
                    <a:pathLst>
                      <a:path w="1577" h="596" extrusionOk="0">
                        <a:moveTo>
                          <a:pt x="703" y="1"/>
                        </a:moveTo>
                        <a:cubicBezTo>
                          <a:pt x="610" y="1"/>
                          <a:pt x="516" y="12"/>
                          <a:pt x="425" y="24"/>
                        </a:cubicBezTo>
                        <a:cubicBezTo>
                          <a:pt x="292" y="42"/>
                          <a:pt x="181" y="117"/>
                          <a:pt x="99" y="226"/>
                        </a:cubicBezTo>
                        <a:cubicBezTo>
                          <a:pt x="32" y="312"/>
                          <a:pt x="1" y="408"/>
                          <a:pt x="43" y="517"/>
                        </a:cubicBezTo>
                        <a:cubicBezTo>
                          <a:pt x="62" y="567"/>
                          <a:pt x="98" y="596"/>
                          <a:pt x="133" y="596"/>
                        </a:cubicBezTo>
                        <a:cubicBezTo>
                          <a:pt x="142" y="596"/>
                          <a:pt x="152" y="594"/>
                          <a:pt x="161" y="589"/>
                        </a:cubicBezTo>
                        <a:cubicBezTo>
                          <a:pt x="202" y="568"/>
                          <a:pt x="211" y="506"/>
                          <a:pt x="182" y="450"/>
                        </a:cubicBezTo>
                        <a:cubicBezTo>
                          <a:pt x="132" y="352"/>
                          <a:pt x="146" y="271"/>
                          <a:pt x="238" y="209"/>
                        </a:cubicBezTo>
                        <a:cubicBezTo>
                          <a:pt x="295" y="171"/>
                          <a:pt x="361" y="143"/>
                          <a:pt x="426" y="124"/>
                        </a:cubicBezTo>
                        <a:cubicBezTo>
                          <a:pt x="526" y="98"/>
                          <a:pt x="625" y="86"/>
                          <a:pt x="725" y="86"/>
                        </a:cubicBezTo>
                        <a:cubicBezTo>
                          <a:pt x="845" y="86"/>
                          <a:pt x="966" y="103"/>
                          <a:pt x="1086" y="132"/>
                        </a:cubicBezTo>
                        <a:cubicBezTo>
                          <a:pt x="1205" y="159"/>
                          <a:pt x="1324" y="191"/>
                          <a:pt x="1411" y="283"/>
                        </a:cubicBezTo>
                        <a:cubicBezTo>
                          <a:pt x="1428" y="302"/>
                          <a:pt x="1443" y="311"/>
                          <a:pt x="1460" y="311"/>
                        </a:cubicBezTo>
                        <a:cubicBezTo>
                          <a:pt x="1470" y="311"/>
                          <a:pt x="1480" y="308"/>
                          <a:pt x="1492" y="303"/>
                        </a:cubicBezTo>
                        <a:cubicBezTo>
                          <a:pt x="1515" y="294"/>
                          <a:pt x="1540" y="289"/>
                          <a:pt x="1563" y="282"/>
                        </a:cubicBezTo>
                        <a:cubicBezTo>
                          <a:pt x="1567" y="274"/>
                          <a:pt x="1571" y="267"/>
                          <a:pt x="1577" y="259"/>
                        </a:cubicBezTo>
                        <a:cubicBezTo>
                          <a:pt x="1505" y="218"/>
                          <a:pt x="1437" y="165"/>
                          <a:pt x="1361" y="141"/>
                        </a:cubicBezTo>
                        <a:cubicBezTo>
                          <a:pt x="1189" y="88"/>
                          <a:pt x="1014" y="34"/>
                          <a:pt x="837" y="10"/>
                        </a:cubicBezTo>
                        <a:cubicBezTo>
                          <a:pt x="793" y="3"/>
                          <a:pt x="748"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4" name="Google Shape;11624;p59"/>
                  <p:cNvSpPr/>
                  <p:nvPr/>
                </p:nvSpPr>
                <p:spPr>
                  <a:xfrm>
                    <a:off x="2382964" y="4793395"/>
                    <a:ext cx="116110" cy="43306"/>
                  </a:xfrm>
                  <a:custGeom>
                    <a:avLst/>
                    <a:gdLst/>
                    <a:ahLst/>
                    <a:cxnLst/>
                    <a:rect l="l" t="t" r="r" b="b"/>
                    <a:pathLst>
                      <a:path w="1236" h="461" extrusionOk="0">
                        <a:moveTo>
                          <a:pt x="459" y="0"/>
                        </a:moveTo>
                        <a:cubicBezTo>
                          <a:pt x="359" y="0"/>
                          <a:pt x="257" y="19"/>
                          <a:pt x="162" y="47"/>
                        </a:cubicBezTo>
                        <a:cubicBezTo>
                          <a:pt x="61" y="77"/>
                          <a:pt x="0" y="182"/>
                          <a:pt x="20" y="265"/>
                        </a:cubicBezTo>
                        <a:cubicBezTo>
                          <a:pt x="26" y="297"/>
                          <a:pt x="61" y="327"/>
                          <a:pt x="91" y="348"/>
                        </a:cubicBezTo>
                        <a:cubicBezTo>
                          <a:pt x="93" y="349"/>
                          <a:pt x="96" y="350"/>
                          <a:pt x="99" y="350"/>
                        </a:cubicBezTo>
                        <a:cubicBezTo>
                          <a:pt x="117" y="350"/>
                          <a:pt x="150" y="335"/>
                          <a:pt x="152" y="327"/>
                        </a:cubicBezTo>
                        <a:cubicBezTo>
                          <a:pt x="155" y="295"/>
                          <a:pt x="154" y="256"/>
                          <a:pt x="139" y="228"/>
                        </a:cubicBezTo>
                        <a:cubicBezTo>
                          <a:pt x="103" y="165"/>
                          <a:pt x="109" y="124"/>
                          <a:pt x="176" y="91"/>
                        </a:cubicBezTo>
                        <a:cubicBezTo>
                          <a:pt x="212" y="74"/>
                          <a:pt x="252" y="57"/>
                          <a:pt x="290" y="57"/>
                        </a:cubicBezTo>
                        <a:cubicBezTo>
                          <a:pt x="292" y="57"/>
                          <a:pt x="294" y="57"/>
                          <a:pt x="297" y="57"/>
                        </a:cubicBezTo>
                        <a:cubicBezTo>
                          <a:pt x="424" y="63"/>
                          <a:pt x="553" y="65"/>
                          <a:pt x="677" y="94"/>
                        </a:cubicBezTo>
                        <a:cubicBezTo>
                          <a:pt x="829" y="129"/>
                          <a:pt x="979" y="191"/>
                          <a:pt x="1043" y="344"/>
                        </a:cubicBezTo>
                        <a:cubicBezTo>
                          <a:pt x="1085" y="441"/>
                          <a:pt x="1155" y="446"/>
                          <a:pt x="1236" y="461"/>
                        </a:cubicBezTo>
                        <a:cubicBezTo>
                          <a:pt x="1233" y="447"/>
                          <a:pt x="1233" y="441"/>
                          <a:pt x="1227" y="435"/>
                        </a:cubicBezTo>
                        <a:cubicBezTo>
                          <a:pt x="1218" y="418"/>
                          <a:pt x="1208" y="401"/>
                          <a:pt x="1196" y="384"/>
                        </a:cubicBezTo>
                        <a:cubicBezTo>
                          <a:pt x="1025" y="137"/>
                          <a:pt x="784" y="10"/>
                          <a:pt x="488" y="1"/>
                        </a:cubicBezTo>
                        <a:cubicBezTo>
                          <a:pt x="478" y="1"/>
                          <a:pt x="468"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5" name="Google Shape;11625;p59"/>
                  <p:cNvSpPr/>
                  <p:nvPr/>
                </p:nvSpPr>
                <p:spPr>
                  <a:xfrm>
                    <a:off x="2292216" y="4819887"/>
                    <a:ext cx="100798" cy="38328"/>
                  </a:xfrm>
                  <a:custGeom>
                    <a:avLst/>
                    <a:gdLst/>
                    <a:ahLst/>
                    <a:cxnLst/>
                    <a:rect l="l" t="t" r="r" b="b"/>
                    <a:pathLst>
                      <a:path w="1073" h="408" extrusionOk="0">
                        <a:moveTo>
                          <a:pt x="433" y="1"/>
                        </a:moveTo>
                        <a:cubicBezTo>
                          <a:pt x="371" y="1"/>
                          <a:pt x="310" y="8"/>
                          <a:pt x="252" y="25"/>
                        </a:cubicBezTo>
                        <a:cubicBezTo>
                          <a:pt x="154" y="52"/>
                          <a:pt x="62" y="96"/>
                          <a:pt x="21" y="194"/>
                        </a:cubicBezTo>
                        <a:cubicBezTo>
                          <a:pt x="0" y="243"/>
                          <a:pt x="3" y="308"/>
                          <a:pt x="10" y="363"/>
                        </a:cubicBezTo>
                        <a:cubicBezTo>
                          <a:pt x="11" y="381"/>
                          <a:pt x="56" y="407"/>
                          <a:pt x="82" y="408"/>
                        </a:cubicBezTo>
                        <a:cubicBezTo>
                          <a:pt x="83" y="408"/>
                          <a:pt x="83" y="408"/>
                          <a:pt x="84" y="408"/>
                        </a:cubicBezTo>
                        <a:cubicBezTo>
                          <a:pt x="105" y="408"/>
                          <a:pt x="138" y="376"/>
                          <a:pt x="140" y="356"/>
                        </a:cubicBezTo>
                        <a:cubicBezTo>
                          <a:pt x="143" y="334"/>
                          <a:pt x="121" y="304"/>
                          <a:pt x="106" y="279"/>
                        </a:cubicBezTo>
                        <a:cubicBezTo>
                          <a:pt x="98" y="267"/>
                          <a:pt x="82" y="262"/>
                          <a:pt x="65" y="252"/>
                        </a:cubicBezTo>
                        <a:cubicBezTo>
                          <a:pt x="145" y="137"/>
                          <a:pt x="276" y="81"/>
                          <a:pt x="427" y="81"/>
                        </a:cubicBezTo>
                        <a:cubicBezTo>
                          <a:pt x="617" y="81"/>
                          <a:pt x="840" y="170"/>
                          <a:pt x="1029" y="342"/>
                        </a:cubicBezTo>
                        <a:cubicBezTo>
                          <a:pt x="1045" y="324"/>
                          <a:pt x="1059" y="306"/>
                          <a:pt x="1072" y="289"/>
                        </a:cubicBezTo>
                        <a:cubicBezTo>
                          <a:pt x="904" y="106"/>
                          <a:pt x="661" y="1"/>
                          <a:pt x="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6" name="Google Shape;11626;p59"/>
                  <p:cNvSpPr/>
                  <p:nvPr/>
                </p:nvSpPr>
                <p:spPr>
                  <a:xfrm>
                    <a:off x="2436793" y="4846379"/>
                    <a:ext cx="27524" cy="40112"/>
                  </a:xfrm>
                  <a:custGeom>
                    <a:avLst/>
                    <a:gdLst/>
                    <a:ahLst/>
                    <a:cxnLst/>
                    <a:rect l="l" t="t" r="r" b="b"/>
                    <a:pathLst>
                      <a:path w="293" h="427" extrusionOk="0">
                        <a:moveTo>
                          <a:pt x="222" y="0"/>
                        </a:moveTo>
                        <a:cubicBezTo>
                          <a:pt x="150" y="0"/>
                          <a:pt x="100" y="40"/>
                          <a:pt x="50" y="126"/>
                        </a:cubicBezTo>
                        <a:cubicBezTo>
                          <a:pt x="0" y="209"/>
                          <a:pt x="6" y="331"/>
                          <a:pt x="61" y="391"/>
                        </a:cubicBezTo>
                        <a:cubicBezTo>
                          <a:pt x="73" y="403"/>
                          <a:pt x="87" y="415"/>
                          <a:pt x="103" y="420"/>
                        </a:cubicBezTo>
                        <a:cubicBezTo>
                          <a:pt x="116" y="425"/>
                          <a:pt x="128" y="427"/>
                          <a:pt x="140" y="427"/>
                        </a:cubicBezTo>
                        <a:cubicBezTo>
                          <a:pt x="171" y="427"/>
                          <a:pt x="197" y="410"/>
                          <a:pt x="211" y="374"/>
                        </a:cubicBezTo>
                        <a:cubicBezTo>
                          <a:pt x="232" y="322"/>
                          <a:pt x="205" y="305"/>
                          <a:pt x="155" y="296"/>
                        </a:cubicBezTo>
                        <a:cubicBezTo>
                          <a:pt x="139" y="294"/>
                          <a:pt x="113" y="255"/>
                          <a:pt x="117" y="241"/>
                        </a:cubicBezTo>
                        <a:cubicBezTo>
                          <a:pt x="133" y="191"/>
                          <a:pt x="154" y="140"/>
                          <a:pt x="185" y="99"/>
                        </a:cubicBezTo>
                        <a:cubicBezTo>
                          <a:pt x="212" y="64"/>
                          <a:pt x="256" y="41"/>
                          <a:pt x="293" y="10"/>
                        </a:cubicBezTo>
                        <a:cubicBezTo>
                          <a:pt x="267" y="4"/>
                          <a:pt x="244"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627" name="Google Shape;11627;p59"/>
                  <p:cNvGrpSpPr/>
                  <p:nvPr/>
                </p:nvGrpSpPr>
                <p:grpSpPr>
                  <a:xfrm>
                    <a:off x="2196676" y="4986260"/>
                    <a:ext cx="407045" cy="74589"/>
                    <a:chOff x="2196676" y="4986260"/>
                    <a:chExt cx="407045" cy="74589"/>
                  </a:xfrm>
                </p:grpSpPr>
                <p:sp>
                  <p:nvSpPr>
                    <p:cNvPr id="11628" name="Google Shape;11628;p59"/>
                    <p:cNvSpPr/>
                    <p:nvPr/>
                  </p:nvSpPr>
                  <p:spPr>
                    <a:xfrm>
                      <a:off x="2319177" y="4986260"/>
                      <a:ext cx="284544" cy="70831"/>
                    </a:xfrm>
                    <a:custGeom>
                      <a:avLst/>
                      <a:gdLst/>
                      <a:ahLst/>
                      <a:cxnLst/>
                      <a:rect l="l" t="t" r="r" b="b"/>
                      <a:pathLst>
                        <a:path w="3029" h="754" extrusionOk="0">
                          <a:moveTo>
                            <a:pt x="2410" y="0"/>
                          </a:moveTo>
                          <a:cubicBezTo>
                            <a:pt x="1837" y="0"/>
                            <a:pt x="1289" y="112"/>
                            <a:pt x="791" y="440"/>
                          </a:cubicBezTo>
                          <a:cubicBezTo>
                            <a:pt x="712" y="492"/>
                            <a:pt x="637" y="552"/>
                            <a:pt x="555" y="597"/>
                          </a:cubicBezTo>
                          <a:cubicBezTo>
                            <a:pt x="491" y="634"/>
                            <a:pt x="418" y="660"/>
                            <a:pt x="345" y="680"/>
                          </a:cubicBezTo>
                          <a:cubicBezTo>
                            <a:pt x="338" y="682"/>
                            <a:pt x="330" y="683"/>
                            <a:pt x="322" y="683"/>
                          </a:cubicBezTo>
                          <a:cubicBezTo>
                            <a:pt x="295" y="683"/>
                            <a:pt x="263" y="673"/>
                            <a:pt x="239" y="661"/>
                          </a:cubicBezTo>
                          <a:cubicBezTo>
                            <a:pt x="180" y="634"/>
                            <a:pt x="181" y="598"/>
                            <a:pt x="237" y="561"/>
                          </a:cubicBezTo>
                          <a:cubicBezTo>
                            <a:pt x="299" y="520"/>
                            <a:pt x="301" y="448"/>
                            <a:pt x="233" y="425"/>
                          </a:cubicBezTo>
                          <a:cubicBezTo>
                            <a:pt x="213" y="418"/>
                            <a:pt x="189" y="415"/>
                            <a:pt x="165" y="415"/>
                          </a:cubicBezTo>
                          <a:cubicBezTo>
                            <a:pt x="132" y="415"/>
                            <a:pt x="98" y="421"/>
                            <a:pt x="74" y="435"/>
                          </a:cubicBezTo>
                          <a:cubicBezTo>
                            <a:pt x="16" y="468"/>
                            <a:pt x="0" y="539"/>
                            <a:pt x="38" y="600"/>
                          </a:cubicBezTo>
                          <a:cubicBezTo>
                            <a:pt x="63" y="641"/>
                            <a:pt x="103" y="687"/>
                            <a:pt x="146" y="704"/>
                          </a:cubicBezTo>
                          <a:cubicBezTo>
                            <a:pt x="221" y="733"/>
                            <a:pt x="302" y="751"/>
                            <a:pt x="383" y="753"/>
                          </a:cubicBezTo>
                          <a:cubicBezTo>
                            <a:pt x="388" y="754"/>
                            <a:pt x="393" y="754"/>
                            <a:pt x="398" y="754"/>
                          </a:cubicBezTo>
                          <a:cubicBezTo>
                            <a:pt x="541" y="754"/>
                            <a:pt x="663" y="684"/>
                            <a:pt x="780" y="607"/>
                          </a:cubicBezTo>
                          <a:cubicBezTo>
                            <a:pt x="915" y="517"/>
                            <a:pt x="1044" y="416"/>
                            <a:pt x="1189" y="353"/>
                          </a:cubicBezTo>
                          <a:cubicBezTo>
                            <a:pt x="1516" y="216"/>
                            <a:pt x="1857" y="168"/>
                            <a:pt x="2203" y="168"/>
                          </a:cubicBezTo>
                          <a:cubicBezTo>
                            <a:pt x="2309" y="168"/>
                            <a:pt x="2417" y="172"/>
                            <a:pt x="2524" y="180"/>
                          </a:cubicBezTo>
                          <a:cubicBezTo>
                            <a:pt x="2614" y="186"/>
                            <a:pt x="2702" y="198"/>
                            <a:pt x="2804" y="209"/>
                          </a:cubicBezTo>
                          <a:cubicBezTo>
                            <a:pt x="2848" y="204"/>
                            <a:pt x="2907" y="205"/>
                            <a:pt x="2959" y="189"/>
                          </a:cubicBezTo>
                          <a:cubicBezTo>
                            <a:pt x="2986" y="181"/>
                            <a:pt x="3005" y="145"/>
                            <a:pt x="3028" y="122"/>
                          </a:cubicBezTo>
                          <a:cubicBezTo>
                            <a:pt x="3007" y="102"/>
                            <a:pt x="2988" y="67"/>
                            <a:pt x="2964" y="61"/>
                          </a:cubicBezTo>
                          <a:cubicBezTo>
                            <a:pt x="2861" y="38"/>
                            <a:pt x="2755" y="12"/>
                            <a:pt x="2651" y="7"/>
                          </a:cubicBezTo>
                          <a:cubicBezTo>
                            <a:pt x="2570" y="3"/>
                            <a:pt x="2490" y="0"/>
                            <a:pt x="2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9" name="Google Shape;11629;p59"/>
                    <p:cNvSpPr/>
                    <p:nvPr/>
                  </p:nvSpPr>
                  <p:spPr>
                    <a:xfrm>
                      <a:off x="2252666" y="5001760"/>
                      <a:ext cx="75058" cy="59088"/>
                    </a:xfrm>
                    <a:custGeom>
                      <a:avLst/>
                      <a:gdLst/>
                      <a:ahLst/>
                      <a:cxnLst/>
                      <a:rect l="l" t="t" r="r" b="b"/>
                      <a:pathLst>
                        <a:path w="799" h="629" extrusionOk="0">
                          <a:moveTo>
                            <a:pt x="144" y="1"/>
                          </a:moveTo>
                          <a:cubicBezTo>
                            <a:pt x="144" y="1"/>
                            <a:pt x="143" y="1"/>
                            <a:pt x="142" y="1"/>
                          </a:cubicBezTo>
                          <a:cubicBezTo>
                            <a:pt x="73" y="5"/>
                            <a:pt x="33" y="57"/>
                            <a:pt x="22" y="123"/>
                          </a:cubicBezTo>
                          <a:cubicBezTo>
                            <a:pt x="1" y="235"/>
                            <a:pt x="22" y="341"/>
                            <a:pt x="94" y="431"/>
                          </a:cubicBezTo>
                          <a:cubicBezTo>
                            <a:pt x="194" y="555"/>
                            <a:pt x="391" y="629"/>
                            <a:pt x="573" y="629"/>
                          </a:cubicBezTo>
                          <a:cubicBezTo>
                            <a:pt x="654" y="629"/>
                            <a:pt x="733" y="614"/>
                            <a:pt x="798" y="582"/>
                          </a:cubicBezTo>
                          <a:cubicBezTo>
                            <a:pt x="771" y="542"/>
                            <a:pt x="743" y="527"/>
                            <a:pt x="699" y="527"/>
                          </a:cubicBezTo>
                          <a:cubicBezTo>
                            <a:pt x="689" y="527"/>
                            <a:pt x="678" y="528"/>
                            <a:pt x="666" y="530"/>
                          </a:cubicBezTo>
                          <a:cubicBezTo>
                            <a:pt x="633" y="532"/>
                            <a:pt x="600" y="534"/>
                            <a:pt x="567" y="534"/>
                          </a:cubicBezTo>
                          <a:cubicBezTo>
                            <a:pt x="494" y="534"/>
                            <a:pt x="421" y="527"/>
                            <a:pt x="352" y="509"/>
                          </a:cubicBezTo>
                          <a:cubicBezTo>
                            <a:pt x="187" y="465"/>
                            <a:pt x="106" y="328"/>
                            <a:pt x="120" y="148"/>
                          </a:cubicBezTo>
                          <a:cubicBezTo>
                            <a:pt x="129" y="148"/>
                            <a:pt x="137" y="149"/>
                            <a:pt x="147" y="149"/>
                          </a:cubicBezTo>
                          <a:cubicBezTo>
                            <a:pt x="177" y="142"/>
                            <a:pt x="214" y="140"/>
                            <a:pt x="236" y="123"/>
                          </a:cubicBezTo>
                          <a:cubicBezTo>
                            <a:pt x="249" y="113"/>
                            <a:pt x="246" y="65"/>
                            <a:pt x="233" y="50"/>
                          </a:cubicBezTo>
                          <a:cubicBezTo>
                            <a:pt x="210" y="26"/>
                            <a:pt x="17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0" name="Google Shape;11630;p59"/>
                    <p:cNvSpPr/>
                    <p:nvPr/>
                  </p:nvSpPr>
                  <p:spPr>
                    <a:xfrm>
                      <a:off x="2196676" y="4998284"/>
                      <a:ext cx="61813" cy="50446"/>
                    </a:xfrm>
                    <a:custGeom>
                      <a:avLst/>
                      <a:gdLst/>
                      <a:ahLst/>
                      <a:cxnLst/>
                      <a:rect l="l" t="t" r="r" b="b"/>
                      <a:pathLst>
                        <a:path w="658" h="537" extrusionOk="0">
                          <a:moveTo>
                            <a:pt x="129" y="0"/>
                          </a:moveTo>
                          <a:cubicBezTo>
                            <a:pt x="46" y="0"/>
                            <a:pt x="0" y="67"/>
                            <a:pt x="12" y="161"/>
                          </a:cubicBezTo>
                          <a:cubicBezTo>
                            <a:pt x="37" y="372"/>
                            <a:pt x="253" y="537"/>
                            <a:pt x="477" y="537"/>
                          </a:cubicBezTo>
                          <a:cubicBezTo>
                            <a:pt x="538" y="537"/>
                            <a:pt x="599" y="524"/>
                            <a:pt x="658" y="497"/>
                          </a:cubicBezTo>
                          <a:cubicBezTo>
                            <a:pt x="634" y="488"/>
                            <a:pt x="609" y="468"/>
                            <a:pt x="587" y="468"/>
                          </a:cubicBezTo>
                          <a:cubicBezTo>
                            <a:pt x="585" y="468"/>
                            <a:pt x="583" y="468"/>
                            <a:pt x="581" y="468"/>
                          </a:cubicBezTo>
                          <a:cubicBezTo>
                            <a:pt x="558" y="472"/>
                            <a:pt x="535" y="474"/>
                            <a:pt x="513" y="474"/>
                          </a:cubicBezTo>
                          <a:cubicBezTo>
                            <a:pt x="360" y="474"/>
                            <a:pt x="241" y="392"/>
                            <a:pt x="138" y="279"/>
                          </a:cubicBezTo>
                          <a:cubicBezTo>
                            <a:pt x="76" y="211"/>
                            <a:pt x="91" y="175"/>
                            <a:pt x="172" y="128"/>
                          </a:cubicBezTo>
                          <a:cubicBezTo>
                            <a:pt x="194" y="114"/>
                            <a:pt x="217" y="72"/>
                            <a:pt x="211" y="55"/>
                          </a:cubicBezTo>
                          <a:cubicBezTo>
                            <a:pt x="200" y="30"/>
                            <a:pt x="164" y="2"/>
                            <a:pt x="138" y="0"/>
                          </a:cubicBezTo>
                          <a:cubicBezTo>
                            <a:pt x="135" y="0"/>
                            <a:pt x="13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1" name="Google Shape;11631;p59"/>
                    <p:cNvSpPr/>
                    <p:nvPr/>
                  </p:nvSpPr>
                  <p:spPr>
                    <a:xfrm>
                      <a:off x="2290149" y="4995278"/>
                      <a:ext cx="26209" cy="52888"/>
                    </a:xfrm>
                    <a:custGeom>
                      <a:avLst/>
                      <a:gdLst/>
                      <a:ahLst/>
                      <a:cxnLst/>
                      <a:rect l="l" t="t" r="r" b="b"/>
                      <a:pathLst>
                        <a:path w="279" h="563" extrusionOk="0">
                          <a:moveTo>
                            <a:pt x="196" y="0"/>
                          </a:moveTo>
                          <a:cubicBezTo>
                            <a:pt x="168" y="0"/>
                            <a:pt x="139" y="16"/>
                            <a:pt x="116" y="47"/>
                          </a:cubicBezTo>
                          <a:cubicBezTo>
                            <a:pt x="21" y="176"/>
                            <a:pt x="1" y="323"/>
                            <a:pt x="41" y="476"/>
                          </a:cubicBezTo>
                          <a:cubicBezTo>
                            <a:pt x="57" y="540"/>
                            <a:pt x="78" y="562"/>
                            <a:pt x="134" y="562"/>
                          </a:cubicBezTo>
                          <a:cubicBezTo>
                            <a:pt x="156" y="562"/>
                            <a:pt x="183" y="559"/>
                            <a:pt x="216" y="553"/>
                          </a:cubicBezTo>
                          <a:cubicBezTo>
                            <a:pt x="195" y="532"/>
                            <a:pt x="177" y="517"/>
                            <a:pt x="163" y="501"/>
                          </a:cubicBezTo>
                          <a:cubicBezTo>
                            <a:pt x="74" y="413"/>
                            <a:pt x="48" y="280"/>
                            <a:pt x="98" y="173"/>
                          </a:cubicBezTo>
                          <a:cubicBezTo>
                            <a:pt x="109" y="149"/>
                            <a:pt x="122" y="130"/>
                            <a:pt x="141" y="130"/>
                          </a:cubicBezTo>
                          <a:cubicBezTo>
                            <a:pt x="151" y="130"/>
                            <a:pt x="162" y="135"/>
                            <a:pt x="175" y="147"/>
                          </a:cubicBezTo>
                          <a:cubicBezTo>
                            <a:pt x="192" y="163"/>
                            <a:pt x="210" y="172"/>
                            <a:pt x="226" y="172"/>
                          </a:cubicBezTo>
                          <a:cubicBezTo>
                            <a:pt x="240" y="172"/>
                            <a:pt x="252" y="165"/>
                            <a:pt x="261" y="149"/>
                          </a:cubicBezTo>
                          <a:cubicBezTo>
                            <a:pt x="275" y="121"/>
                            <a:pt x="278" y="72"/>
                            <a:pt x="263" y="44"/>
                          </a:cubicBezTo>
                          <a:cubicBezTo>
                            <a:pt x="247" y="15"/>
                            <a:pt x="222"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2" name="Google Shape;11632;p59"/>
                    <p:cNvSpPr/>
                    <p:nvPr/>
                  </p:nvSpPr>
                  <p:spPr>
                    <a:xfrm>
                      <a:off x="2367182" y="4990863"/>
                      <a:ext cx="34006" cy="31376"/>
                    </a:xfrm>
                    <a:custGeom>
                      <a:avLst/>
                      <a:gdLst/>
                      <a:ahLst/>
                      <a:cxnLst/>
                      <a:rect l="l" t="t" r="r" b="b"/>
                      <a:pathLst>
                        <a:path w="362" h="334" extrusionOk="0">
                          <a:moveTo>
                            <a:pt x="120" y="1"/>
                          </a:moveTo>
                          <a:cubicBezTo>
                            <a:pt x="116" y="1"/>
                            <a:pt x="112" y="1"/>
                            <a:pt x="108" y="2"/>
                          </a:cubicBezTo>
                          <a:cubicBezTo>
                            <a:pt x="41" y="21"/>
                            <a:pt x="1" y="101"/>
                            <a:pt x="17" y="168"/>
                          </a:cubicBezTo>
                          <a:cubicBezTo>
                            <a:pt x="43" y="273"/>
                            <a:pt x="131" y="333"/>
                            <a:pt x="222" y="333"/>
                          </a:cubicBezTo>
                          <a:cubicBezTo>
                            <a:pt x="270" y="333"/>
                            <a:pt x="319" y="317"/>
                            <a:pt x="361" y="281"/>
                          </a:cubicBezTo>
                          <a:cubicBezTo>
                            <a:pt x="289" y="260"/>
                            <a:pt x="216" y="244"/>
                            <a:pt x="149" y="219"/>
                          </a:cubicBezTo>
                          <a:cubicBezTo>
                            <a:pt x="129" y="212"/>
                            <a:pt x="116" y="179"/>
                            <a:pt x="101" y="158"/>
                          </a:cubicBezTo>
                          <a:cubicBezTo>
                            <a:pt x="120" y="147"/>
                            <a:pt x="136" y="131"/>
                            <a:pt x="156" y="122"/>
                          </a:cubicBezTo>
                          <a:cubicBezTo>
                            <a:pt x="197" y="103"/>
                            <a:pt x="215" y="68"/>
                            <a:pt x="190" y="33"/>
                          </a:cubicBezTo>
                          <a:cubicBezTo>
                            <a:pt x="178" y="15"/>
                            <a:pt x="14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633" name="Google Shape;11633;p59"/>
                  <p:cNvSpPr/>
                  <p:nvPr/>
                </p:nvSpPr>
                <p:spPr>
                  <a:xfrm>
                    <a:off x="2284324" y="4787853"/>
                    <a:ext cx="460494" cy="181116"/>
                  </a:xfrm>
                  <a:custGeom>
                    <a:avLst/>
                    <a:gdLst/>
                    <a:ahLst/>
                    <a:cxnLst/>
                    <a:rect l="l" t="t" r="r" b="b"/>
                    <a:pathLst>
                      <a:path w="4902" h="1928" extrusionOk="0">
                        <a:moveTo>
                          <a:pt x="1512" y="59"/>
                        </a:moveTo>
                        <a:cubicBezTo>
                          <a:pt x="1521" y="59"/>
                          <a:pt x="1530" y="60"/>
                          <a:pt x="1540" y="60"/>
                        </a:cubicBezTo>
                        <a:cubicBezTo>
                          <a:pt x="1837" y="69"/>
                          <a:pt x="2077" y="196"/>
                          <a:pt x="2248" y="443"/>
                        </a:cubicBezTo>
                        <a:cubicBezTo>
                          <a:pt x="2260" y="460"/>
                          <a:pt x="2269" y="476"/>
                          <a:pt x="2279" y="494"/>
                        </a:cubicBezTo>
                        <a:cubicBezTo>
                          <a:pt x="2282" y="500"/>
                          <a:pt x="2283" y="506"/>
                          <a:pt x="2286" y="520"/>
                        </a:cubicBezTo>
                        <a:cubicBezTo>
                          <a:pt x="2205" y="504"/>
                          <a:pt x="2137" y="500"/>
                          <a:pt x="2096" y="403"/>
                        </a:cubicBezTo>
                        <a:cubicBezTo>
                          <a:pt x="2030" y="249"/>
                          <a:pt x="1881" y="187"/>
                          <a:pt x="1730" y="153"/>
                        </a:cubicBezTo>
                        <a:cubicBezTo>
                          <a:pt x="1606" y="124"/>
                          <a:pt x="1477" y="122"/>
                          <a:pt x="1349" y="115"/>
                        </a:cubicBezTo>
                        <a:cubicBezTo>
                          <a:pt x="1348" y="115"/>
                          <a:pt x="1346" y="115"/>
                          <a:pt x="1345" y="115"/>
                        </a:cubicBezTo>
                        <a:cubicBezTo>
                          <a:pt x="1306" y="115"/>
                          <a:pt x="1265" y="133"/>
                          <a:pt x="1229" y="150"/>
                        </a:cubicBezTo>
                        <a:cubicBezTo>
                          <a:pt x="1162" y="182"/>
                          <a:pt x="1156" y="224"/>
                          <a:pt x="1192" y="287"/>
                        </a:cubicBezTo>
                        <a:cubicBezTo>
                          <a:pt x="1205" y="314"/>
                          <a:pt x="1208" y="354"/>
                          <a:pt x="1204" y="386"/>
                        </a:cubicBezTo>
                        <a:cubicBezTo>
                          <a:pt x="1203" y="395"/>
                          <a:pt x="1171" y="409"/>
                          <a:pt x="1152" y="409"/>
                        </a:cubicBezTo>
                        <a:cubicBezTo>
                          <a:pt x="1148" y="409"/>
                          <a:pt x="1145" y="408"/>
                          <a:pt x="1143" y="407"/>
                        </a:cubicBezTo>
                        <a:cubicBezTo>
                          <a:pt x="1114" y="386"/>
                          <a:pt x="1080" y="356"/>
                          <a:pt x="1073" y="324"/>
                        </a:cubicBezTo>
                        <a:cubicBezTo>
                          <a:pt x="1054" y="241"/>
                          <a:pt x="1115" y="136"/>
                          <a:pt x="1214" y="106"/>
                        </a:cubicBezTo>
                        <a:cubicBezTo>
                          <a:pt x="1310" y="79"/>
                          <a:pt x="1412" y="59"/>
                          <a:pt x="1512" y="59"/>
                        </a:cubicBezTo>
                        <a:close/>
                        <a:moveTo>
                          <a:pt x="517" y="342"/>
                        </a:moveTo>
                        <a:cubicBezTo>
                          <a:pt x="745" y="342"/>
                          <a:pt x="988" y="447"/>
                          <a:pt x="1156" y="630"/>
                        </a:cubicBezTo>
                        <a:cubicBezTo>
                          <a:pt x="1142" y="647"/>
                          <a:pt x="1128" y="665"/>
                          <a:pt x="1113" y="683"/>
                        </a:cubicBezTo>
                        <a:cubicBezTo>
                          <a:pt x="925" y="511"/>
                          <a:pt x="703" y="422"/>
                          <a:pt x="512" y="422"/>
                        </a:cubicBezTo>
                        <a:cubicBezTo>
                          <a:pt x="361" y="422"/>
                          <a:pt x="229" y="478"/>
                          <a:pt x="149" y="593"/>
                        </a:cubicBezTo>
                        <a:cubicBezTo>
                          <a:pt x="166" y="604"/>
                          <a:pt x="181" y="608"/>
                          <a:pt x="190" y="620"/>
                        </a:cubicBezTo>
                        <a:cubicBezTo>
                          <a:pt x="205" y="645"/>
                          <a:pt x="228" y="673"/>
                          <a:pt x="224" y="697"/>
                        </a:cubicBezTo>
                        <a:cubicBezTo>
                          <a:pt x="221" y="718"/>
                          <a:pt x="186" y="749"/>
                          <a:pt x="166" y="749"/>
                        </a:cubicBezTo>
                        <a:cubicBezTo>
                          <a:pt x="140" y="749"/>
                          <a:pt x="97" y="723"/>
                          <a:pt x="94" y="704"/>
                        </a:cubicBezTo>
                        <a:cubicBezTo>
                          <a:pt x="87" y="649"/>
                          <a:pt x="84" y="585"/>
                          <a:pt x="105" y="535"/>
                        </a:cubicBezTo>
                        <a:cubicBezTo>
                          <a:pt x="146" y="438"/>
                          <a:pt x="238" y="393"/>
                          <a:pt x="336" y="366"/>
                        </a:cubicBezTo>
                        <a:cubicBezTo>
                          <a:pt x="394" y="349"/>
                          <a:pt x="455" y="342"/>
                          <a:pt x="517" y="342"/>
                        </a:cubicBezTo>
                        <a:close/>
                        <a:moveTo>
                          <a:pt x="1845" y="623"/>
                        </a:moveTo>
                        <a:cubicBezTo>
                          <a:pt x="1867" y="623"/>
                          <a:pt x="1890" y="627"/>
                          <a:pt x="1916" y="633"/>
                        </a:cubicBezTo>
                        <a:cubicBezTo>
                          <a:pt x="1876" y="664"/>
                          <a:pt x="1834" y="687"/>
                          <a:pt x="1807" y="721"/>
                        </a:cubicBezTo>
                        <a:cubicBezTo>
                          <a:pt x="1776" y="762"/>
                          <a:pt x="1756" y="812"/>
                          <a:pt x="1738" y="863"/>
                        </a:cubicBezTo>
                        <a:cubicBezTo>
                          <a:pt x="1735" y="877"/>
                          <a:pt x="1761" y="915"/>
                          <a:pt x="1777" y="918"/>
                        </a:cubicBezTo>
                        <a:cubicBezTo>
                          <a:pt x="1826" y="928"/>
                          <a:pt x="1854" y="944"/>
                          <a:pt x="1833" y="996"/>
                        </a:cubicBezTo>
                        <a:cubicBezTo>
                          <a:pt x="1819" y="1031"/>
                          <a:pt x="1793" y="1049"/>
                          <a:pt x="1761" y="1049"/>
                        </a:cubicBezTo>
                        <a:cubicBezTo>
                          <a:pt x="1750" y="1049"/>
                          <a:pt x="1738" y="1047"/>
                          <a:pt x="1725" y="1042"/>
                        </a:cubicBezTo>
                        <a:cubicBezTo>
                          <a:pt x="1709" y="1037"/>
                          <a:pt x="1695" y="1026"/>
                          <a:pt x="1683" y="1012"/>
                        </a:cubicBezTo>
                        <a:cubicBezTo>
                          <a:pt x="1628" y="953"/>
                          <a:pt x="1622" y="830"/>
                          <a:pt x="1672" y="748"/>
                        </a:cubicBezTo>
                        <a:cubicBezTo>
                          <a:pt x="1722" y="662"/>
                          <a:pt x="1773" y="623"/>
                          <a:pt x="1845" y="623"/>
                        </a:cubicBezTo>
                        <a:close/>
                        <a:moveTo>
                          <a:pt x="1764" y="479"/>
                        </a:moveTo>
                        <a:cubicBezTo>
                          <a:pt x="1810" y="479"/>
                          <a:pt x="1854" y="482"/>
                          <a:pt x="1898" y="489"/>
                        </a:cubicBezTo>
                        <a:cubicBezTo>
                          <a:pt x="2077" y="513"/>
                          <a:pt x="2251" y="567"/>
                          <a:pt x="2423" y="620"/>
                        </a:cubicBezTo>
                        <a:cubicBezTo>
                          <a:pt x="2500" y="644"/>
                          <a:pt x="2568" y="697"/>
                          <a:pt x="2639" y="738"/>
                        </a:cubicBezTo>
                        <a:cubicBezTo>
                          <a:pt x="2635" y="747"/>
                          <a:pt x="2631" y="754"/>
                          <a:pt x="2627" y="762"/>
                        </a:cubicBezTo>
                        <a:cubicBezTo>
                          <a:pt x="2603" y="769"/>
                          <a:pt x="2578" y="774"/>
                          <a:pt x="2553" y="782"/>
                        </a:cubicBezTo>
                        <a:cubicBezTo>
                          <a:pt x="2541" y="787"/>
                          <a:pt x="2531" y="790"/>
                          <a:pt x="2521" y="790"/>
                        </a:cubicBezTo>
                        <a:cubicBezTo>
                          <a:pt x="2504" y="790"/>
                          <a:pt x="2490" y="781"/>
                          <a:pt x="2472" y="762"/>
                        </a:cubicBezTo>
                        <a:cubicBezTo>
                          <a:pt x="2386" y="669"/>
                          <a:pt x="2267" y="637"/>
                          <a:pt x="2148" y="609"/>
                        </a:cubicBezTo>
                        <a:cubicBezTo>
                          <a:pt x="2028" y="581"/>
                          <a:pt x="1907" y="564"/>
                          <a:pt x="1787" y="564"/>
                        </a:cubicBezTo>
                        <a:cubicBezTo>
                          <a:pt x="1687" y="564"/>
                          <a:pt x="1588" y="576"/>
                          <a:pt x="1488" y="603"/>
                        </a:cubicBezTo>
                        <a:cubicBezTo>
                          <a:pt x="1422" y="622"/>
                          <a:pt x="1356" y="650"/>
                          <a:pt x="1300" y="687"/>
                        </a:cubicBezTo>
                        <a:cubicBezTo>
                          <a:pt x="1208" y="749"/>
                          <a:pt x="1194" y="830"/>
                          <a:pt x="1244" y="929"/>
                        </a:cubicBezTo>
                        <a:cubicBezTo>
                          <a:pt x="1272" y="985"/>
                          <a:pt x="1264" y="1047"/>
                          <a:pt x="1223" y="1068"/>
                        </a:cubicBezTo>
                        <a:cubicBezTo>
                          <a:pt x="1214" y="1072"/>
                          <a:pt x="1204" y="1075"/>
                          <a:pt x="1195" y="1075"/>
                        </a:cubicBezTo>
                        <a:cubicBezTo>
                          <a:pt x="1160" y="1075"/>
                          <a:pt x="1124" y="1045"/>
                          <a:pt x="1105" y="996"/>
                        </a:cubicBezTo>
                        <a:cubicBezTo>
                          <a:pt x="1061" y="887"/>
                          <a:pt x="1095" y="790"/>
                          <a:pt x="1161" y="704"/>
                        </a:cubicBezTo>
                        <a:cubicBezTo>
                          <a:pt x="1241" y="596"/>
                          <a:pt x="1353" y="521"/>
                          <a:pt x="1487" y="503"/>
                        </a:cubicBezTo>
                        <a:cubicBezTo>
                          <a:pt x="1578" y="491"/>
                          <a:pt x="1672" y="479"/>
                          <a:pt x="1764" y="479"/>
                        </a:cubicBezTo>
                        <a:close/>
                        <a:moveTo>
                          <a:pt x="2789" y="288"/>
                        </a:moveTo>
                        <a:cubicBezTo>
                          <a:pt x="2819" y="288"/>
                          <a:pt x="2849" y="292"/>
                          <a:pt x="2879" y="300"/>
                        </a:cubicBezTo>
                        <a:cubicBezTo>
                          <a:pt x="3104" y="359"/>
                          <a:pt x="3270" y="498"/>
                          <a:pt x="3392" y="691"/>
                        </a:cubicBezTo>
                        <a:cubicBezTo>
                          <a:pt x="3455" y="791"/>
                          <a:pt x="3509" y="898"/>
                          <a:pt x="3569" y="1000"/>
                        </a:cubicBezTo>
                        <a:cubicBezTo>
                          <a:pt x="3709" y="1237"/>
                          <a:pt x="3860" y="1466"/>
                          <a:pt x="4066" y="1652"/>
                        </a:cubicBezTo>
                        <a:cubicBezTo>
                          <a:pt x="4070" y="1656"/>
                          <a:pt x="4074" y="1663"/>
                          <a:pt x="4080" y="1672"/>
                        </a:cubicBezTo>
                        <a:cubicBezTo>
                          <a:pt x="3869" y="1634"/>
                          <a:pt x="3755" y="1487"/>
                          <a:pt x="3654" y="1324"/>
                        </a:cubicBezTo>
                        <a:cubicBezTo>
                          <a:pt x="3514" y="1094"/>
                          <a:pt x="3369" y="867"/>
                          <a:pt x="3220" y="642"/>
                        </a:cubicBezTo>
                        <a:cubicBezTo>
                          <a:pt x="3133" y="508"/>
                          <a:pt x="3011" y="420"/>
                          <a:pt x="2847" y="398"/>
                        </a:cubicBezTo>
                        <a:cubicBezTo>
                          <a:pt x="2841" y="397"/>
                          <a:pt x="2834" y="396"/>
                          <a:pt x="2828" y="396"/>
                        </a:cubicBezTo>
                        <a:cubicBezTo>
                          <a:pt x="2791" y="396"/>
                          <a:pt x="2763" y="412"/>
                          <a:pt x="2759" y="452"/>
                        </a:cubicBezTo>
                        <a:cubicBezTo>
                          <a:pt x="2754" y="506"/>
                          <a:pt x="2730" y="532"/>
                          <a:pt x="2681" y="532"/>
                        </a:cubicBezTo>
                        <a:cubicBezTo>
                          <a:pt x="2679" y="532"/>
                          <a:pt x="2677" y="532"/>
                          <a:pt x="2675" y="532"/>
                        </a:cubicBezTo>
                        <a:cubicBezTo>
                          <a:pt x="2620" y="531"/>
                          <a:pt x="2579" y="505"/>
                          <a:pt x="2562" y="452"/>
                        </a:cubicBezTo>
                        <a:cubicBezTo>
                          <a:pt x="2546" y="401"/>
                          <a:pt x="2568" y="358"/>
                          <a:pt x="2614" y="334"/>
                        </a:cubicBezTo>
                        <a:cubicBezTo>
                          <a:pt x="2670" y="303"/>
                          <a:pt x="2729" y="288"/>
                          <a:pt x="2789" y="288"/>
                        </a:cubicBezTo>
                        <a:close/>
                        <a:moveTo>
                          <a:pt x="2688" y="800"/>
                        </a:moveTo>
                        <a:cubicBezTo>
                          <a:pt x="2807" y="800"/>
                          <a:pt x="2928" y="847"/>
                          <a:pt x="3033" y="941"/>
                        </a:cubicBezTo>
                        <a:cubicBezTo>
                          <a:pt x="3108" y="1007"/>
                          <a:pt x="3175" y="1081"/>
                          <a:pt x="3243" y="1152"/>
                        </a:cubicBezTo>
                        <a:cubicBezTo>
                          <a:pt x="3444" y="1361"/>
                          <a:pt x="3671" y="1535"/>
                          <a:pt x="3932" y="1661"/>
                        </a:cubicBezTo>
                        <a:cubicBezTo>
                          <a:pt x="4105" y="1744"/>
                          <a:pt x="4288" y="1782"/>
                          <a:pt x="4479" y="1782"/>
                        </a:cubicBezTo>
                        <a:cubicBezTo>
                          <a:pt x="4482" y="1782"/>
                          <a:pt x="4484" y="1782"/>
                          <a:pt x="4487" y="1782"/>
                        </a:cubicBezTo>
                        <a:cubicBezTo>
                          <a:pt x="4592" y="1782"/>
                          <a:pt x="4700" y="1783"/>
                          <a:pt x="4805" y="1790"/>
                        </a:cubicBezTo>
                        <a:cubicBezTo>
                          <a:pt x="4826" y="1791"/>
                          <a:pt x="4845" y="1819"/>
                          <a:pt x="4866" y="1837"/>
                        </a:cubicBezTo>
                        <a:cubicBezTo>
                          <a:pt x="4844" y="1853"/>
                          <a:pt x="4822" y="1883"/>
                          <a:pt x="4799" y="1885"/>
                        </a:cubicBezTo>
                        <a:cubicBezTo>
                          <a:pt x="4764" y="1889"/>
                          <a:pt x="4730" y="1889"/>
                          <a:pt x="4694" y="1889"/>
                        </a:cubicBezTo>
                        <a:cubicBezTo>
                          <a:pt x="4653" y="1889"/>
                          <a:pt x="4610" y="1888"/>
                          <a:pt x="4565" y="1888"/>
                        </a:cubicBezTo>
                        <a:cubicBezTo>
                          <a:pt x="4535" y="1890"/>
                          <a:pt x="4506" y="1891"/>
                          <a:pt x="4476" y="1891"/>
                        </a:cubicBezTo>
                        <a:cubicBezTo>
                          <a:pt x="4103" y="1891"/>
                          <a:pt x="3771" y="1737"/>
                          <a:pt x="3466" y="1512"/>
                        </a:cubicBezTo>
                        <a:cubicBezTo>
                          <a:pt x="3278" y="1373"/>
                          <a:pt x="3108" y="1209"/>
                          <a:pt x="2932" y="1053"/>
                        </a:cubicBezTo>
                        <a:cubicBezTo>
                          <a:pt x="2832" y="964"/>
                          <a:pt x="2726" y="900"/>
                          <a:pt x="2599" y="900"/>
                        </a:cubicBezTo>
                        <a:cubicBezTo>
                          <a:pt x="2569" y="900"/>
                          <a:pt x="2539" y="904"/>
                          <a:pt x="2507" y="911"/>
                        </a:cubicBezTo>
                        <a:cubicBezTo>
                          <a:pt x="2486" y="916"/>
                          <a:pt x="2459" y="921"/>
                          <a:pt x="2447" y="935"/>
                        </a:cubicBezTo>
                        <a:cubicBezTo>
                          <a:pt x="2419" y="966"/>
                          <a:pt x="2381" y="1006"/>
                          <a:pt x="2383" y="1040"/>
                        </a:cubicBezTo>
                        <a:cubicBezTo>
                          <a:pt x="2386" y="1071"/>
                          <a:pt x="2433" y="1107"/>
                          <a:pt x="2469" y="1123"/>
                        </a:cubicBezTo>
                        <a:cubicBezTo>
                          <a:pt x="2529" y="1149"/>
                          <a:pt x="2555" y="1192"/>
                          <a:pt x="2526" y="1248"/>
                        </a:cubicBezTo>
                        <a:cubicBezTo>
                          <a:pt x="2510" y="1278"/>
                          <a:pt x="2485" y="1294"/>
                          <a:pt x="2457" y="1294"/>
                        </a:cubicBezTo>
                        <a:cubicBezTo>
                          <a:pt x="2432" y="1294"/>
                          <a:pt x="2404" y="1281"/>
                          <a:pt x="2380" y="1254"/>
                        </a:cubicBezTo>
                        <a:cubicBezTo>
                          <a:pt x="2288" y="1156"/>
                          <a:pt x="2305" y="970"/>
                          <a:pt x="2414" y="891"/>
                        </a:cubicBezTo>
                        <a:cubicBezTo>
                          <a:pt x="2498" y="830"/>
                          <a:pt x="2592" y="800"/>
                          <a:pt x="2688" y="800"/>
                        </a:cubicBezTo>
                        <a:close/>
                        <a:moveTo>
                          <a:pt x="1457" y="0"/>
                        </a:moveTo>
                        <a:cubicBezTo>
                          <a:pt x="1352" y="0"/>
                          <a:pt x="1250" y="18"/>
                          <a:pt x="1155" y="77"/>
                        </a:cubicBezTo>
                        <a:cubicBezTo>
                          <a:pt x="1064" y="134"/>
                          <a:pt x="1017" y="220"/>
                          <a:pt x="1022" y="327"/>
                        </a:cubicBezTo>
                        <a:cubicBezTo>
                          <a:pt x="1026" y="397"/>
                          <a:pt x="1069" y="439"/>
                          <a:pt x="1137" y="454"/>
                        </a:cubicBezTo>
                        <a:cubicBezTo>
                          <a:pt x="1147" y="457"/>
                          <a:pt x="1157" y="458"/>
                          <a:pt x="1166" y="458"/>
                        </a:cubicBezTo>
                        <a:cubicBezTo>
                          <a:pt x="1204" y="458"/>
                          <a:pt x="1236" y="440"/>
                          <a:pt x="1256" y="402"/>
                        </a:cubicBezTo>
                        <a:cubicBezTo>
                          <a:pt x="1287" y="341"/>
                          <a:pt x="1275" y="287"/>
                          <a:pt x="1219" y="244"/>
                        </a:cubicBezTo>
                        <a:cubicBezTo>
                          <a:pt x="1215" y="242"/>
                          <a:pt x="1215" y="237"/>
                          <a:pt x="1209" y="218"/>
                        </a:cubicBezTo>
                        <a:cubicBezTo>
                          <a:pt x="1282" y="170"/>
                          <a:pt x="1358" y="155"/>
                          <a:pt x="1434" y="155"/>
                        </a:cubicBezTo>
                        <a:cubicBezTo>
                          <a:pt x="1513" y="155"/>
                          <a:pt x="1592" y="171"/>
                          <a:pt x="1668" y="186"/>
                        </a:cubicBezTo>
                        <a:cubicBezTo>
                          <a:pt x="1835" y="222"/>
                          <a:pt x="1998" y="281"/>
                          <a:pt x="2074" y="448"/>
                        </a:cubicBezTo>
                        <a:cubicBezTo>
                          <a:pt x="1941" y="444"/>
                          <a:pt x="1811" y="433"/>
                          <a:pt x="1681" y="433"/>
                        </a:cubicBezTo>
                        <a:cubicBezTo>
                          <a:pt x="1658" y="433"/>
                          <a:pt x="1636" y="433"/>
                          <a:pt x="1613" y="434"/>
                        </a:cubicBezTo>
                        <a:cubicBezTo>
                          <a:pt x="1456" y="438"/>
                          <a:pt x="1311" y="498"/>
                          <a:pt x="1185" y="597"/>
                        </a:cubicBezTo>
                        <a:cubicBezTo>
                          <a:pt x="1165" y="577"/>
                          <a:pt x="1149" y="566"/>
                          <a:pt x="1136" y="552"/>
                        </a:cubicBezTo>
                        <a:cubicBezTo>
                          <a:pt x="972" y="393"/>
                          <a:pt x="772" y="310"/>
                          <a:pt x="548" y="297"/>
                        </a:cubicBezTo>
                        <a:cubicBezTo>
                          <a:pt x="528" y="296"/>
                          <a:pt x="509" y="296"/>
                          <a:pt x="489" y="296"/>
                        </a:cubicBezTo>
                        <a:cubicBezTo>
                          <a:pt x="320" y="296"/>
                          <a:pt x="164" y="344"/>
                          <a:pt x="62" y="504"/>
                        </a:cubicBezTo>
                        <a:cubicBezTo>
                          <a:pt x="16" y="572"/>
                          <a:pt x="1" y="651"/>
                          <a:pt x="43" y="722"/>
                        </a:cubicBezTo>
                        <a:cubicBezTo>
                          <a:pt x="65" y="758"/>
                          <a:pt x="116" y="795"/>
                          <a:pt x="157" y="798"/>
                        </a:cubicBezTo>
                        <a:cubicBezTo>
                          <a:pt x="158" y="799"/>
                          <a:pt x="159" y="799"/>
                          <a:pt x="160" y="799"/>
                        </a:cubicBezTo>
                        <a:cubicBezTo>
                          <a:pt x="195" y="799"/>
                          <a:pt x="249" y="763"/>
                          <a:pt x="264" y="731"/>
                        </a:cubicBezTo>
                        <a:cubicBezTo>
                          <a:pt x="280" y="693"/>
                          <a:pt x="260" y="640"/>
                          <a:pt x="254" y="594"/>
                        </a:cubicBezTo>
                        <a:cubicBezTo>
                          <a:pt x="252" y="583"/>
                          <a:pt x="238" y="572"/>
                          <a:pt x="226" y="556"/>
                        </a:cubicBezTo>
                        <a:cubicBezTo>
                          <a:pt x="263" y="536"/>
                          <a:pt x="291" y="518"/>
                          <a:pt x="324" y="506"/>
                        </a:cubicBezTo>
                        <a:cubicBezTo>
                          <a:pt x="403" y="479"/>
                          <a:pt x="480" y="466"/>
                          <a:pt x="554" y="466"/>
                        </a:cubicBezTo>
                        <a:cubicBezTo>
                          <a:pt x="708" y="466"/>
                          <a:pt x="852" y="522"/>
                          <a:pt x="986" y="629"/>
                        </a:cubicBezTo>
                        <a:cubicBezTo>
                          <a:pt x="1052" y="681"/>
                          <a:pt x="1089" y="731"/>
                          <a:pt x="1049" y="824"/>
                        </a:cubicBezTo>
                        <a:cubicBezTo>
                          <a:pt x="1013" y="907"/>
                          <a:pt x="1034" y="996"/>
                          <a:pt x="1093" y="1068"/>
                        </a:cubicBezTo>
                        <a:cubicBezTo>
                          <a:pt x="1119" y="1099"/>
                          <a:pt x="1151" y="1120"/>
                          <a:pt x="1188" y="1120"/>
                        </a:cubicBezTo>
                        <a:cubicBezTo>
                          <a:pt x="1202" y="1120"/>
                          <a:pt x="1216" y="1117"/>
                          <a:pt x="1231" y="1111"/>
                        </a:cubicBezTo>
                        <a:cubicBezTo>
                          <a:pt x="1291" y="1089"/>
                          <a:pt x="1311" y="1039"/>
                          <a:pt x="1307" y="980"/>
                        </a:cubicBezTo>
                        <a:cubicBezTo>
                          <a:pt x="1306" y="951"/>
                          <a:pt x="1300" y="919"/>
                          <a:pt x="1283" y="897"/>
                        </a:cubicBezTo>
                        <a:cubicBezTo>
                          <a:pt x="1235" y="830"/>
                          <a:pt x="1261" y="776"/>
                          <a:pt x="1311" y="733"/>
                        </a:cubicBezTo>
                        <a:cubicBezTo>
                          <a:pt x="1417" y="644"/>
                          <a:pt x="1549" y="630"/>
                          <a:pt x="1695" y="615"/>
                        </a:cubicBezTo>
                        <a:lnTo>
                          <a:pt x="1695" y="615"/>
                        </a:lnTo>
                        <a:cubicBezTo>
                          <a:pt x="1666" y="652"/>
                          <a:pt x="1648" y="676"/>
                          <a:pt x="1633" y="700"/>
                        </a:cubicBezTo>
                        <a:cubicBezTo>
                          <a:pt x="1571" y="800"/>
                          <a:pt x="1561" y="905"/>
                          <a:pt x="1618" y="1010"/>
                        </a:cubicBezTo>
                        <a:cubicBezTo>
                          <a:pt x="1647" y="1061"/>
                          <a:pt x="1689" y="1094"/>
                          <a:pt x="1745" y="1094"/>
                        </a:cubicBezTo>
                        <a:cubicBezTo>
                          <a:pt x="1756" y="1094"/>
                          <a:pt x="1767" y="1093"/>
                          <a:pt x="1778" y="1091"/>
                        </a:cubicBezTo>
                        <a:cubicBezTo>
                          <a:pt x="1841" y="1077"/>
                          <a:pt x="1876" y="1034"/>
                          <a:pt x="1886" y="972"/>
                        </a:cubicBezTo>
                        <a:cubicBezTo>
                          <a:pt x="1897" y="895"/>
                          <a:pt x="1840" y="872"/>
                          <a:pt x="1782" y="857"/>
                        </a:cubicBezTo>
                        <a:cubicBezTo>
                          <a:pt x="1799" y="747"/>
                          <a:pt x="1917" y="641"/>
                          <a:pt x="2028" y="641"/>
                        </a:cubicBezTo>
                        <a:cubicBezTo>
                          <a:pt x="2037" y="641"/>
                          <a:pt x="2047" y="642"/>
                          <a:pt x="2056" y="644"/>
                        </a:cubicBezTo>
                        <a:cubicBezTo>
                          <a:pt x="2156" y="661"/>
                          <a:pt x="2257" y="697"/>
                          <a:pt x="2353" y="732"/>
                        </a:cubicBezTo>
                        <a:cubicBezTo>
                          <a:pt x="2389" y="745"/>
                          <a:pt x="2419" y="779"/>
                          <a:pt x="2459" y="807"/>
                        </a:cubicBezTo>
                        <a:cubicBezTo>
                          <a:pt x="2430" y="826"/>
                          <a:pt x="2414" y="840"/>
                          <a:pt x="2396" y="852"/>
                        </a:cubicBezTo>
                        <a:cubicBezTo>
                          <a:pt x="2260" y="948"/>
                          <a:pt x="2228" y="1148"/>
                          <a:pt x="2337" y="1271"/>
                        </a:cubicBezTo>
                        <a:cubicBezTo>
                          <a:pt x="2366" y="1302"/>
                          <a:pt x="2423" y="1330"/>
                          <a:pt x="2467" y="1330"/>
                        </a:cubicBezTo>
                        <a:cubicBezTo>
                          <a:pt x="2473" y="1330"/>
                          <a:pt x="2478" y="1330"/>
                          <a:pt x="2484" y="1328"/>
                        </a:cubicBezTo>
                        <a:cubicBezTo>
                          <a:pt x="2523" y="1321"/>
                          <a:pt x="2564" y="1260"/>
                          <a:pt x="2582" y="1215"/>
                        </a:cubicBezTo>
                        <a:cubicBezTo>
                          <a:pt x="2606" y="1150"/>
                          <a:pt x="2552" y="1089"/>
                          <a:pt x="2468" y="1060"/>
                        </a:cubicBezTo>
                        <a:cubicBezTo>
                          <a:pt x="2451" y="1055"/>
                          <a:pt x="2427" y="1042"/>
                          <a:pt x="2425" y="1031"/>
                        </a:cubicBezTo>
                        <a:cubicBezTo>
                          <a:pt x="2424" y="1015"/>
                          <a:pt x="2437" y="992"/>
                          <a:pt x="2451" y="981"/>
                        </a:cubicBezTo>
                        <a:cubicBezTo>
                          <a:pt x="2470" y="967"/>
                          <a:pt x="2495" y="959"/>
                          <a:pt x="2518" y="953"/>
                        </a:cubicBezTo>
                        <a:cubicBezTo>
                          <a:pt x="2546" y="947"/>
                          <a:pt x="2572" y="944"/>
                          <a:pt x="2598" y="944"/>
                        </a:cubicBezTo>
                        <a:cubicBezTo>
                          <a:pt x="2710" y="944"/>
                          <a:pt x="2804" y="999"/>
                          <a:pt x="2890" y="1077"/>
                        </a:cubicBezTo>
                        <a:cubicBezTo>
                          <a:pt x="2996" y="1173"/>
                          <a:pt x="3098" y="1276"/>
                          <a:pt x="3208" y="1369"/>
                        </a:cubicBezTo>
                        <a:cubicBezTo>
                          <a:pt x="3462" y="1586"/>
                          <a:pt x="3739" y="1765"/>
                          <a:pt x="4061" y="1866"/>
                        </a:cubicBezTo>
                        <a:cubicBezTo>
                          <a:pt x="4228" y="1919"/>
                          <a:pt x="4398" y="1928"/>
                          <a:pt x="4568" y="1928"/>
                        </a:cubicBezTo>
                        <a:cubicBezTo>
                          <a:pt x="4639" y="1928"/>
                          <a:pt x="4711" y="1926"/>
                          <a:pt x="4783" y="1925"/>
                        </a:cubicBezTo>
                        <a:cubicBezTo>
                          <a:pt x="4846" y="1925"/>
                          <a:pt x="4902" y="1882"/>
                          <a:pt x="4901" y="1830"/>
                        </a:cubicBezTo>
                        <a:cubicBezTo>
                          <a:pt x="4898" y="1759"/>
                          <a:pt x="4844" y="1750"/>
                          <a:pt x="4789" y="1749"/>
                        </a:cubicBezTo>
                        <a:cubicBezTo>
                          <a:pt x="4709" y="1747"/>
                          <a:pt x="4628" y="1743"/>
                          <a:pt x="4547" y="1743"/>
                        </a:cubicBezTo>
                        <a:cubicBezTo>
                          <a:pt x="4516" y="1743"/>
                          <a:pt x="4485" y="1743"/>
                          <a:pt x="4455" y="1745"/>
                        </a:cubicBezTo>
                        <a:cubicBezTo>
                          <a:pt x="4443" y="1745"/>
                          <a:pt x="4432" y="1746"/>
                          <a:pt x="4420" y="1746"/>
                        </a:cubicBezTo>
                        <a:cubicBezTo>
                          <a:pt x="4263" y="1746"/>
                          <a:pt x="4129" y="1685"/>
                          <a:pt x="4029" y="1563"/>
                        </a:cubicBezTo>
                        <a:cubicBezTo>
                          <a:pt x="3894" y="1396"/>
                          <a:pt x="3765" y="1223"/>
                          <a:pt x="3644" y="1044"/>
                        </a:cubicBezTo>
                        <a:cubicBezTo>
                          <a:pt x="3557" y="913"/>
                          <a:pt x="3496" y="763"/>
                          <a:pt x="3407" y="633"/>
                        </a:cubicBezTo>
                        <a:cubicBezTo>
                          <a:pt x="3264" y="421"/>
                          <a:pt x="3074" y="263"/>
                          <a:pt x="2808" y="238"/>
                        </a:cubicBezTo>
                        <a:cubicBezTo>
                          <a:pt x="2800" y="237"/>
                          <a:pt x="2792" y="236"/>
                          <a:pt x="2784" y="236"/>
                        </a:cubicBezTo>
                        <a:cubicBezTo>
                          <a:pt x="2714" y="236"/>
                          <a:pt x="2640" y="263"/>
                          <a:pt x="2576" y="290"/>
                        </a:cubicBezTo>
                        <a:cubicBezTo>
                          <a:pt x="2516" y="316"/>
                          <a:pt x="2491" y="380"/>
                          <a:pt x="2506" y="448"/>
                        </a:cubicBezTo>
                        <a:cubicBezTo>
                          <a:pt x="2521" y="516"/>
                          <a:pt x="2563" y="562"/>
                          <a:pt x="2634" y="578"/>
                        </a:cubicBezTo>
                        <a:cubicBezTo>
                          <a:pt x="2651" y="583"/>
                          <a:pt x="2666" y="585"/>
                          <a:pt x="2680" y="585"/>
                        </a:cubicBezTo>
                        <a:cubicBezTo>
                          <a:pt x="2742" y="585"/>
                          <a:pt x="2783" y="543"/>
                          <a:pt x="2825" y="444"/>
                        </a:cubicBezTo>
                        <a:cubicBezTo>
                          <a:pt x="2940" y="462"/>
                          <a:pt x="3044" y="504"/>
                          <a:pt x="3121" y="595"/>
                        </a:cubicBezTo>
                        <a:cubicBezTo>
                          <a:pt x="3345" y="858"/>
                          <a:pt x="3513" y="1159"/>
                          <a:pt x="3678" y="1461"/>
                        </a:cubicBezTo>
                        <a:cubicBezTo>
                          <a:pt x="3651" y="1449"/>
                          <a:pt x="3625" y="1436"/>
                          <a:pt x="3605" y="1417"/>
                        </a:cubicBezTo>
                        <a:cubicBezTo>
                          <a:pt x="3435" y="1262"/>
                          <a:pt x="3265" y="1107"/>
                          <a:pt x="3098" y="948"/>
                        </a:cubicBezTo>
                        <a:cubicBezTo>
                          <a:pt x="2996" y="852"/>
                          <a:pt x="2882" y="784"/>
                          <a:pt x="2742" y="762"/>
                        </a:cubicBezTo>
                        <a:cubicBezTo>
                          <a:pt x="2721" y="759"/>
                          <a:pt x="2697" y="751"/>
                          <a:pt x="2684" y="736"/>
                        </a:cubicBezTo>
                        <a:cubicBezTo>
                          <a:pt x="2603" y="647"/>
                          <a:pt x="2499" y="595"/>
                          <a:pt x="2390" y="554"/>
                        </a:cubicBezTo>
                        <a:cubicBezTo>
                          <a:pt x="2370" y="546"/>
                          <a:pt x="2349" y="527"/>
                          <a:pt x="2338" y="507"/>
                        </a:cubicBezTo>
                        <a:cubicBezTo>
                          <a:pt x="2184" y="216"/>
                          <a:pt x="1942" y="52"/>
                          <a:pt x="1616" y="11"/>
                        </a:cubicBezTo>
                        <a:cubicBezTo>
                          <a:pt x="1563" y="5"/>
                          <a:pt x="1510"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4" name="Google Shape;11634;p59"/>
                  <p:cNvSpPr/>
                  <p:nvPr/>
                </p:nvSpPr>
                <p:spPr>
                  <a:xfrm>
                    <a:off x="2190852" y="4981093"/>
                    <a:ext cx="418972" cy="84264"/>
                  </a:xfrm>
                  <a:custGeom>
                    <a:avLst/>
                    <a:gdLst/>
                    <a:ahLst/>
                    <a:cxnLst/>
                    <a:rect l="l" t="t" r="r" b="b"/>
                    <a:pathLst>
                      <a:path w="4460" h="897" extrusionOk="0">
                        <a:moveTo>
                          <a:pt x="1996" y="104"/>
                        </a:moveTo>
                        <a:cubicBezTo>
                          <a:pt x="2020" y="104"/>
                          <a:pt x="2055" y="118"/>
                          <a:pt x="2068" y="136"/>
                        </a:cubicBezTo>
                        <a:cubicBezTo>
                          <a:pt x="2092" y="171"/>
                          <a:pt x="2075" y="205"/>
                          <a:pt x="2033" y="225"/>
                        </a:cubicBezTo>
                        <a:cubicBezTo>
                          <a:pt x="2013" y="234"/>
                          <a:pt x="1997" y="250"/>
                          <a:pt x="1978" y="261"/>
                        </a:cubicBezTo>
                        <a:cubicBezTo>
                          <a:pt x="1993" y="282"/>
                          <a:pt x="2006" y="314"/>
                          <a:pt x="2026" y="322"/>
                        </a:cubicBezTo>
                        <a:cubicBezTo>
                          <a:pt x="2095" y="348"/>
                          <a:pt x="2166" y="364"/>
                          <a:pt x="2238" y="385"/>
                        </a:cubicBezTo>
                        <a:cubicBezTo>
                          <a:pt x="2196" y="421"/>
                          <a:pt x="2147" y="437"/>
                          <a:pt x="2099" y="437"/>
                        </a:cubicBezTo>
                        <a:cubicBezTo>
                          <a:pt x="2008" y="437"/>
                          <a:pt x="1920" y="376"/>
                          <a:pt x="1894" y="271"/>
                        </a:cubicBezTo>
                        <a:cubicBezTo>
                          <a:pt x="1878" y="204"/>
                          <a:pt x="1918" y="123"/>
                          <a:pt x="1985" y="105"/>
                        </a:cubicBezTo>
                        <a:cubicBezTo>
                          <a:pt x="1988" y="104"/>
                          <a:pt x="1992" y="104"/>
                          <a:pt x="1996" y="104"/>
                        </a:cubicBezTo>
                        <a:close/>
                        <a:moveTo>
                          <a:pt x="1251" y="151"/>
                        </a:moveTo>
                        <a:cubicBezTo>
                          <a:pt x="1277" y="151"/>
                          <a:pt x="1302" y="166"/>
                          <a:pt x="1318" y="195"/>
                        </a:cubicBezTo>
                        <a:cubicBezTo>
                          <a:pt x="1333" y="223"/>
                          <a:pt x="1332" y="271"/>
                          <a:pt x="1317" y="300"/>
                        </a:cubicBezTo>
                        <a:cubicBezTo>
                          <a:pt x="1309" y="317"/>
                          <a:pt x="1296" y="324"/>
                          <a:pt x="1282" y="324"/>
                        </a:cubicBezTo>
                        <a:cubicBezTo>
                          <a:pt x="1266" y="324"/>
                          <a:pt x="1247" y="314"/>
                          <a:pt x="1230" y="298"/>
                        </a:cubicBezTo>
                        <a:cubicBezTo>
                          <a:pt x="1217" y="286"/>
                          <a:pt x="1206" y="281"/>
                          <a:pt x="1196" y="281"/>
                        </a:cubicBezTo>
                        <a:cubicBezTo>
                          <a:pt x="1178" y="281"/>
                          <a:pt x="1164" y="300"/>
                          <a:pt x="1153" y="324"/>
                        </a:cubicBezTo>
                        <a:cubicBezTo>
                          <a:pt x="1105" y="430"/>
                          <a:pt x="1131" y="562"/>
                          <a:pt x="1219" y="652"/>
                        </a:cubicBezTo>
                        <a:cubicBezTo>
                          <a:pt x="1234" y="668"/>
                          <a:pt x="1250" y="682"/>
                          <a:pt x="1273" y="704"/>
                        </a:cubicBezTo>
                        <a:cubicBezTo>
                          <a:pt x="1240" y="710"/>
                          <a:pt x="1213" y="714"/>
                          <a:pt x="1192" y="714"/>
                        </a:cubicBezTo>
                        <a:cubicBezTo>
                          <a:pt x="1136" y="714"/>
                          <a:pt x="1114" y="690"/>
                          <a:pt x="1097" y="627"/>
                        </a:cubicBezTo>
                        <a:cubicBezTo>
                          <a:pt x="1057" y="474"/>
                          <a:pt x="1077" y="327"/>
                          <a:pt x="1172" y="198"/>
                        </a:cubicBezTo>
                        <a:cubicBezTo>
                          <a:pt x="1195" y="167"/>
                          <a:pt x="1224" y="151"/>
                          <a:pt x="1251" y="151"/>
                        </a:cubicBezTo>
                        <a:close/>
                        <a:moveTo>
                          <a:pt x="192" y="183"/>
                        </a:moveTo>
                        <a:cubicBezTo>
                          <a:pt x="195" y="183"/>
                          <a:pt x="198" y="183"/>
                          <a:pt x="201" y="183"/>
                        </a:cubicBezTo>
                        <a:cubicBezTo>
                          <a:pt x="227" y="185"/>
                          <a:pt x="263" y="213"/>
                          <a:pt x="274" y="237"/>
                        </a:cubicBezTo>
                        <a:cubicBezTo>
                          <a:pt x="281" y="255"/>
                          <a:pt x="256" y="297"/>
                          <a:pt x="235" y="309"/>
                        </a:cubicBezTo>
                        <a:cubicBezTo>
                          <a:pt x="154" y="358"/>
                          <a:pt x="138" y="394"/>
                          <a:pt x="201" y="462"/>
                        </a:cubicBezTo>
                        <a:cubicBezTo>
                          <a:pt x="304" y="575"/>
                          <a:pt x="422" y="657"/>
                          <a:pt x="575" y="657"/>
                        </a:cubicBezTo>
                        <a:cubicBezTo>
                          <a:pt x="597" y="657"/>
                          <a:pt x="620" y="655"/>
                          <a:pt x="644" y="651"/>
                        </a:cubicBezTo>
                        <a:cubicBezTo>
                          <a:pt x="646" y="651"/>
                          <a:pt x="648" y="651"/>
                          <a:pt x="650" y="651"/>
                        </a:cubicBezTo>
                        <a:cubicBezTo>
                          <a:pt x="673" y="651"/>
                          <a:pt x="697" y="671"/>
                          <a:pt x="720" y="680"/>
                        </a:cubicBezTo>
                        <a:cubicBezTo>
                          <a:pt x="661" y="707"/>
                          <a:pt x="600" y="720"/>
                          <a:pt x="539" y="720"/>
                        </a:cubicBezTo>
                        <a:cubicBezTo>
                          <a:pt x="316" y="720"/>
                          <a:pt x="100" y="555"/>
                          <a:pt x="75" y="344"/>
                        </a:cubicBezTo>
                        <a:cubicBezTo>
                          <a:pt x="64" y="250"/>
                          <a:pt x="110" y="183"/>
                          <a:pt x="192" y="183"/>
                        </a:cubicBezTo>
                        <a:close/>
                        <a:moveTo>
                          <a:pt x="3772" y="56"/>
                        </a:moveTo>
                        <a:cubicBezTo>
                          <a:pt x="3854" y="56"/>
                          <a:pt x="3936" y="58"/>
                          <a:pt x="4018" y="63"/>
                        </a:cubicBezTo>
                        <a:cubicBezTo>
                          <a:pt x="4122" y="68"/>
                          <a:pt x="4228" y="94"/>
                          <a:pt x="4331" y="116"/>
                        </a:cubicBezTo>
                        <a:cubicBezTo>
                          <a:pt x="4355" y="122"/>
                          <a:pt x="4373" y="157"/>
                          <a:pt x="4395" y="177"/>
                        </a:cubicBezTo>
                        <a:cubicBezTo>
                          <a:pt x="4372" y="200"/>
                          <a:pt x="4353" y="236"/>
                          <a:pt x="4326" y="244"/>
                        </a:cubicBezTo>
                        <a:cubicBezTo>
                          <a:pt x="4271" y="260"/>
                          <a:pt x="4213" y="259"/>
                          <a:pt x="4170" y="264"/>
                        </a:cubicBezTo>
                        <a:cubicBezTo>
                          <a:pt x="4069" y="253"/>
                          <a:pt x="3980" y="241"/>
                          <a:pt x="3892" y="235"/>
                        </a:cubicBezTo>
                        <a:cubicBezTo>
                          <a:pt x="3785" y="227"/>
                          <a:pt x="3679" y="223"/>
                          <a:pt x="3573" y="223"/>
                        </a:cubicBezTo>
                        <a:cubicBezTo>
                          <a:pt x="3225" y="223"/>
                          <a:pt x="2884" y="271"/>
                          <a:pt x="2556" y="409"/>
                        </a:cubicBezTo>
                        <a:cubicBezTo>
                          <a:pt x="2411" y="471"/>
                          <a:pt x="2282" y="574"/>
                          <a:pt x="2147" y="662"/>
                        </a:cubicBezTo>
                        <a:cubicBezTo>
                          <a:pt x="2029" y="739"/>
                          <a:pt x="1908" y="809"/>
                          <a:pt x="1765" y="809"/>
                        </a:cubicBezTo>
                        <a:cubicBezTo>
                          <a:pt x="1760" y="809"/>
                          <a:pt x="1755" y="809"/>
                          <a:pt x="1750" y="808"/>
                        </a:cubicBezTo>
                        <a:cubicBezTo>
                          <a:pt x="1669" y="804"/>
                          <a:pt x="1589" y="788"/>
                          <a:pt x="1513" y="760"/>
                        </a:cubicBezTo>
                        <a:cubicBezTo>
                          <a:pt x="1470" y="742"/>
                          <a:pt x="1430" y="698"/>
                          <a:pt x="1405" y="655"/>
                        </a:cubicBezTo>
                        <a:cubicBezTo>
                          <a:pt x="1369" y="595"/>
                          <a:pt x="1384" y="523"/>
                          <a:pt x="1441" y="491"/>
                        </a:cubicBezTo>
                        <a:cubicBezTo>
                          <a:pt x="1466" y="477"/>
                          <a:pt x="1498" y="471"/>
                          <a:pt x="1531" y="471"/>
                        </a:cubicBezTo>
                        <a:cubicBezTo>
                          <a:pt x="1555" y="471"/>
                          <a:pt x="1580" y="474"/>
                          <a:pt x="1600" y="481"/>
                        </a:cubicBezTo>
                        <a:cubicBezTo>
                          <a:pt x="1668" y="503"/>
                          <a:pt x="1666" y="575"/>
                          <a:pt x="1604" y="616"/>
                        </a:cubicBezTo>
                        <a:cubicBezTo>
                          <a:pt x="1548" y="653"/>
                          <a:pt x="1547" y="688"/>
                          <a:pt x="1606" y="716"/>
                        </a:cubicBezTo>
                        <a:cubicBezTo>
                          <a:pt x="1630" y="728"/>
                          <a:pt x="1660" y="738"/>
                          <a:pt x="1688" y="738"/>
                        </a:cubicBezTo>
                        <a:cubicBezTo>
                          <a:pt x="1696" y="738"/>
                          <a:pt x="1705" y="737"/>
                          <a:pt x="1712" y="735"/>
                        </a:cubicBezTo>
                        <a:cubicBezTo>
                          <a:pt x="1785" y="715"/>
                          <a:pt x="1857" y="689"/>
                          <a:pt x="1923" y="652"/>
                        </a:cubicBezTo>
                        <a:cubicBezTo>
                          <a:pt x="2005" y="607"/>
                          <a:pt x="2079" y="548"/>
                          <a:pt x="2158" y="496"/>
                        </a:cubicBezTo>
                        <a:cubicBezTo>
                          <a:pt x="2654" y="168"/>
                          <a:pt x="3200" y="56"/>
                          <a:pt x="3772" y="56"/>
                        </a:cubicBezTo>
                        <a:close/>
                        <a:moveTo>
                          <a:pt x="802" y="220"/>
                        </a:moveTo>
                        <a:cubicBezTo>
                          <a:pt x="832" y="220"/>
                          <a:pt x="868" y="245"/>
                          <a:pt x="891" y="268"/>
                        </a:cubicBezTo>
                        <a:cubicBezTo>
                          <a:pt x="904" y="283"/>
                          <a:pt x="907" y="332"/>
                          <a:pt x="895" y="342"/>
                        </a:cubicBezTo>
                        <a:cubicBezTo>
                          <a:pt x="872" y="359"/>
                          <a:pt x="835" y="360"/>
                          <a:pt x="805" y="368"/>
                        </a:cubicBezTo>
                        <a:cubicBezTo>
                          <a:pt x="802" y="369"/>
                          <a:pt x="799" y="369"/>
                          <a:pt x="796" y="369"/>
                        </a:cubicBezTo>
                        <a:cubicBezTo>
                          <a:pt x="791" y="369"/>
                          <a:pt x="784" y="368"/>
                          <a:pt x="778" y="368"/>
                        </a:cubicBezTo>
                        <a:cubicBezTo>
                          <a:pt x="763" y="546"/>
                          <a:pt x="845" y="685"/>
                          <a:pt x="1010" y="727"/>
                        </a:cubicBezTo>
                        <a:cubicBezTo>
                          <a:pt x="1078" y="744"/>
                          <a:pt x="1152" y="753"/>
                          <a:pt x="1224" y="753"/>
                        </a:cubicBezTo>
                        <a:cubicBezTo>
                          <a:pt x="1258" y="753"/>
                          <a:pt x="1291" y="751"/>
                          <a:pt x="1324" y="747"/>
                        </a:cubicBezTo>
                        <a:cubicBezTo>
                          <a:pt x="1335" y="746"/>
                          <a:pt x="1345" y="746"/>
                          <a:pt x="1354" y="746"/>
                        </a:cubicBezTo>
                        <a:cubicBezTo>
                          <a:pt x="1400" y="746"/>
                          <a:pt x="1429" y="760"/>
                          <a:pt x="1456" y="800"/>
                        </a:cubicBezTo>
                        <a:cubicBezTo>
                          <a:pt x="1391" y="831"/>
                          <a:pt x="1312" y="846"/>
                          <a:pt x="1231" y="846"/>
                        </a:cubicBezTo>
                        <a:cubicBezTo>
                          <a:pt x="1048" y="846"/>
                          <a:pt x="852" y="773"/>
                          <a:pt x="752" y="649"/>
                        </a:cubicBezTo>
                        <a:cubicBezTo>
                          <a:pt x="680" y="559"/>
                          <a:pt x="659" y="453"/>
                          <a:pt x="680" y="340"/>
                        </a:cubicBezTo>
                        <a:cubicBezTo>
                          <a:pt x="691" y="276"/>
                          <a:pt x="731" y="224"/>
                          <a:pt x="800" y="220"/>
                        </a:cubicBezTo>
                        <a:cubicBezTo>
                          <a:pt x="801" y="220"/>
                          <a:pt x="802" y="220"/>
                          <a:pt x="802" y="220"/>
                        </a:cubicBezTo>
                        <a:close/>
                        <a:moveTo>
                          <a:pt x="3784" y="0"/>
                        </a:moveTo>
                        <a:cubicBezTo>
                          <a:pt x="3690" y="0"/>
                          <a:pt x="3595" y="5"/>
                          <a:pt x="3501" y="16"/>
                        </a:cubicBezTo>
                        <a:cubicBezTo>
                          <a:pt x="3126" y="57"/>
                          <a:pt x="2758" y="127"/>
                          <a:pt x="2411" y="286"/>
                        </a:cubicBezTo>
                        <a:cubicBezTo>
                          <a:pt x="2358" y="309"/>
                          <a:pt x="2303" y="322"/>
                          <a:pt x="2245" y="322"/>
                        </a:cubicBezTo>
                        <a:cubicBezTo>
                          <a:pt x="2183" y="322"/>
                          <a:pt x="2119" y="307"/>
                          <a:pt x="2054" y="277"/>
                        </a:cubicBezTo>
                        <a:cubicBezTo>
                          <a:pt x="2060" y="267"/>
                          <a:pt x="2071" y="266"/>
                          <a:pt x="2078" y="260"/>
                        </a:cubicBezTo>
                        <a:cubicBezTo>
                          <a:pt x="2136" y="207"/>
                          <a:pt x="2144" y="137"/>
                          <a:pt x="2101" y="83"/>
                        </a:cubicBezTo>
                        <a:cubicBezTo>
                          <a:pt x="2079" y="56"/>
                          <a:pt x="2049" y="42"/>
                          <a:pt x="2016" y="42"/>
                        </a:cubicBezTo>
                        <a:cubicBezTo>
                          <a:pt x="1988" y="42"/>
                          <a:pt x="1958" y="52"/>
                          <a:pt x="1928" y="72"/>
                        </a:cubicBezTo>
                        <a:cubicBezTo>
                          <a:pt x="1821" y="147"/>
                          <a:pt x="1801" y="277"/>
                          <a:pt x="1893" y="375"/>
                        </a:cubicBezTo>
                        <a:cubicBezTo>
                          <a:pt x="1940" y="423"/>
                          <a:pt x="2001" y="458"/>
                          <a:pt x="2053" y="499"/>
                        </a:cubicBezTo>
                        <a:cubicBezTo>
                          <a:pt x="1913" y="624"/>
                          <a:pt x="1800" y="688"/>
                          <a:pt x="1712" y="688"/>
                        </a:cubicBezTo>
                        <a:cubicBezTo>
                          <a:pt x="1683" y="688"/>
                          <a:pt x="1658" y="681"/>
                          <a:pt x="1635" y="668"/>
                        </a:cubicBezTo>
                        <a:cubicBezTo>
                          <a:pt x="1709" y="590"/>
                          <a:pt x="1722" y="543"/>
                          <a:pt x="1683" y="481"/>
                        </a:cubicBezTo>
                        <a:cubicBezTo>
                          <a:pt x="1652" y="432"/>
                          <a:pt x="1584" y="402"/>
                          <a:pt x="1520" y="402"/>
                        </a:cubicBezTo>
                        <a:cubicBezTo>
                          <a:pt x="1495" y="402"/>
                          <a:pt x="1471" y="406"/>
                          <a:pt x="1449" y="416"/>
                        </a:cubicBezTo>
                        <a:cubicBezTo>
                          <a:pt x="1356" y="455"/>
                          <a:pt x="1322" y="545"/>
                          <a:pt x="1347" y="688"/>
                        </a:cubicBezTo>
                        <a:cubicBezTo>
                          <a:pt x="1203" y="634"/>
                          <a:pt x="1139" y="478"/>
                          <a:pt x="1193" y="375"/>
                        </a:cubicBezTo>
                        <a:cubicBezTo>
                          <a:pt x="1260" y="354"/>
                          <a:pt x="1319" y="350"/>
                          <a:pt x="1352" y="321"/>
                        </a:cubicBezTo>
                        <a:cubicBezTo>
                          <a:pt x="1377" y="298"/>
                          <a:pt x="1384" y="236"/>
                          <a:pt x="1374" y="200"/>
                        </a:cubicBezTo>
                        <a:cubicBezTo>
                          <a:pt x="1357" y="141"/>
                          <a:pt x="1304" y="107"/>
                          <a:pt x="1249" y="107"/>
                        </a:cubicBezTo>
                        <a:cubicBezTo>
                          <a:pt x="1219" y="107"/>
                          <a:pt x="1189" y="117"/>
                          <a:pt x="1164" y="140"/>
                        </a:cubicBezTo>
                        <a:cubicBezTo>
                          <a:pt x="1124" y="176"/>
                          <a:pt x="1090" y="228"/>
                          <a:pt x="1069" y="277"/>
                        </a:cubicBezTo>
                        <a:cubicBezTo>
                          <a:pt x="1017" y="410"/>
                          <a:pt x="1007" y="545"/>
                          <a:pt x="1056" y="684"/>
                        </a:cubicBezTo>
                        <a:cubicBezTo>
                          <a:pt x="913" y="657"/>
                          <a:pt x="840" y="569"/>
                          <a:pt x="840" y="437"/>
                        </a:cubicBezTo>
                        <a:cubicBezTo>
                          <a:pt x="897" y="415"/>
                          <a:pt x="955" y="391"/>
                          <a:pt x="958" y="314"/>
                        </a:cubicBezTo>
                        <a:cubicBezTo>
                          <a:pt x="960" y="229"/>
                          <a:pt x="890" y="164"/>
                          <a:pt x="810" y="164"/>
                        </a:cubicBezTo>
                        <a:cubicBezTo>
                          <a:pt x="790" y="164"/>
                          <a:pt x="769" y="168"/>
                          <a:pt x="749" y="177"/>
                        </a:cubicBezTo>
                        <a:cubicBezTo>
                          <a:pt x="665" y="213"/>
                          <a:pt x="625" y="285"/>
                          <a:pt x="625" y="373"/>
                        </a:cubicBezTo>
                        <a:cubicBezTo>
                          <a:pt x="625" y="447"/>
                          <a:pt x="640" y="522"/>
                          <a:pt x="649" y="598"/>
                        </a:cubicBezTo>
                        <a:cubicBezTo>
                          <a:pt x="627" y="605"/>
                          <a:pt x="603" y="608"/>
                          <a:pt x="578" y="608"/>
                        </a:cubicBezTo>
                        <a:cubicBezTo>
                          <a:pt x="446" y="608"/>
                          <a:pt x="283" y="514"/>
                          <a:pt x="221" y="385"/>
                        </a:cubicBezTo>
                        <a:cubicBezTo>
                          <a:pt x="235" y="379"/>
                          <a:pt x="247" y="374"/>
                          <a:pt x="254" y="364"/>
                        </a:cubicBezTo>
                        <a:cubicBezTo>
                          <a:pt x="323" y="328"/>
                          <a:pt x="346" y="271"/>
                          <a:pt x="320" y="204"/>
                        </a:cubicBezTo>
                        <a:cubicBezTo>
                          <a:pt x="300" y="152"/>
                          <a:pt x="259" y="124"/>
                          <a:pt x="206" y="124"/>
                        </a:cubicBezTo>
                        <a:cubicBezTo>
                          <a:pt x="194" y="124"/>
                          <a:pt x="183" y="125"/>
                          <a:pt x="170" y="128"/>
                        </a:cubicBezTo>
                        <a:cubicBezTo>
                          <a:pt x="56" y="152"/>
                          <a:pt x="1" y="235"/>
                          <a:pt x="18" y="353"/>
                        </a:cubicBezTo>
                        <a:cubicBezTo>
                          <a:pt x="55" y="623"/>
                          <a:pt x="318" y="773"/>
                          <a:pt x="557" y="773"/>
                        </a:cubicBezTo>
                        <a:cubicBezTo>
                          <a:pt x="607" y="773"/>
                          <a:pt x="656" y="766"/>
                          <a:pt x="701" y="753"/>
                        </a:cubicBezTo>
                        <a:cubicBezTo>
                          <a:pt x="711" y="750"/>
                          <a:pt x="723" y="748"/>
                          <a:pt x="735" y="748"/>
                        </a:cubicBezTo>
                        <a:cubicBezTo>
                          <a:pt x="754" y="748"/>
                          <a:pt x="773" y="752"/>
                          <a:pt x="786" y="761"/>
                        </a:cubicBezTo>
                        <a:cubicBezTo>
                          <a:pt x="923" y="852"/>
                          <a:pt x="1065" y="897"/>
                          <a:pt x="1213" y="897"/>
                        </a:cubicBezTo>
                        <a:cubicBezTo>
                          <a:pt x="1300" y="897"/>
                          <a:pt x="1389" y="881"/>
                          <a:pt x="1481" y="850"/>
                        </a:cubicBezTo>
                        <a:cubicBezTo>
                          <a:pt x="1500" y="843"/>
                          <a:pt x="1522" y="838"/>
                          <a:pt x="1543" y="838"/>
                        </a:cubicBezTo>
                        <a:cubicBezTo>
                          <a:pt x="1551" y="838"/>
                          <a:pt x="1559" y="839"/>
                          <a:pt x="1566" y="840"/>
                        </a:cubicBezTo>
                        <a:cubicBezTo>
                          <a:pt x="1620" y="853"/>
                          <a:pt x="1672" y="860"/>
                          <a:pt x="1723" y="860"/>
                        </a:cubicBezTo>
                        <a:cubicBezTo>
                          <a:pt x="1848" y="860"/>
                          <a:pt x="1966" y="822"/>
                          <a:pt x="2079" y="753"/>
                        </a:cubicBezTo>
                        <a:cubicBezTo>
                          <a:pt x="2172" y="696"/>
                          <a:pt x="2256" y="626"/>
                          <a:pt x="2351" y="574"/>
                        </a:cubicBezTo>
                        <a:cubicBezTo>
                          <a:pt x="2483" y="503"/>
                          <a:pt x="2616" y="424"/>
                          <a:pt x="2758" y="381"/>
                        </a:cubicBezTo>
                        <a:cubicBezTo>
                          <a:pt x="3024" y="300"/>
                          <a:pt x="3295" y="265"/>
                          <a:pt x="3569" y="265"/>
                        </a:cubicBezTo>
                        <a:cubicBezTo>
                          <a:pt x="3678" y="265"/>
                          <a:pt x="3788" y="270"/>
                          <a:pt x="3898" y="281"/>
                        </a:cubicBezTo>
                        <a:cubicBezTo>
                          <a:pt x="3998" y="290"/>
                          <a:pt x="4097" y="301"/>
                          <a:pt x="4196" y="301"/>
                        </a:cubicBezTo>
                        <a:cubicBezTo>
                          <a:pt x="4208" y="301"/>
                          <a:pt x="4220" y="301"/>
                          <a:pt x="4232" y="300"/>
                        </a:cubicBezTo>
                        <a:cubicBezTo>
                          <a:pt x="4290" y="297"/>
                          <a:pt x="4352" y="270"/>
                          <a:pt x="4400" y="238"/>
                        </a:cubicBezTo>
                        <a:cubicBezTo>
                          <a:pt x="4459" y="199"/>
                          <a:pt x="4454" y="136"/>
                          <a:pt x="4393" y="98"/>
                        </a:cubicBezTo>
                        <a:cubicBezTo>
                          <a:pt x="4353" y="74"/>
                          <a:pt x="4307" y="55"/>
                          <a:pt x="4262" y="46"/>
                        </a:cubicBezTo>
                        <a:cubicBezTo>
                          <a:pt x="4102" y="16"/>
                          <a:pt x="3943" y="0"/>
                          <a:pt x="3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5" name="Google Shape;11635;p59"/>
                  <p:cNvSpPr/>
                  <p:nvPr/>
                </p:nvSpPr>
                <p:spPr>
                  <a:xfrm>
                    <a:off x="2062526" y="4072480"/>
                    <a:ext cx="1016619" cy="990503"/>
                  </a:xfrm>
                  <a:custGeom>
                    <a:avLst/>
                    <a:gdLst/>
                    <a:ahLst/>
                    <a:cxnLst/>
                    <a:rect l="l" t="t" r="r" b="b"/>
                    <a:pathLst>
                      <a:path w="10822" h="10544" extrusionOk="0">
                        <a:moveTo>
                          <a:pt x="10049" y="0"/>
                        </a:moveTo>
                        <a:cubicBezTo>
                          <a:pt x="10000" y="0"/>
                          <a:pt x="9949" y="9"/>
                          <a:pt x="9896" y="27"/>
                        </a:cubicBezTo>
                        <a:cubicBezTo>
                          <a:pt x="9779" y="66"/>
                          <a:pt x="9685" y="133"/>
                          <a:pt x="9608" y="228"/>
                        </a:cubicBezTo>
                        <a:cubicBezTo>
                          <a:pt x="9437" y="439"/>
                          <a:pt x="9335" y="683"/>
                          <a:pt x="9314" y="947"/>
                        </a:cubicBezTo>
                        <a:cubicBezTo>
                          <a:pt x="9280" y="1404"/>
                          <a:pt x="9251" y="1861"/>
                          <a:pt x="9255" y="2319"/>
                        </a:cubicBezTo>
                        <a:cubicBezTo>
                          <a:pt x="9260" y="3110"/>
                          <a:pt x="9291" y="3904"/>
                          <a:pt x="9309" y="4695"/>
                        </a:cubicBezTo>
                        <a:lnTo>
                          <a:pt x="9309" y="4776"/>
                        </a:lnTo>
                        <a:cubicBezTo>
                          <a:pt x="9280" y="4767"/>
                          <a:pt x="9268" y="4756"/>
                          <a:pt x="9258" y="4742"/>
                        </a:cubicBezTo>
                        <a:cubicBezTo>
                          <a:pt x="9205" y="4680"/>
                          <a:pt x="9141" y="4647"/>
                          <a:pt x="9080" y="4647"/>
                        </a:cubicBezTo>
                        <a:cubicBezTo>
                          <a:pt x="9041" y="4647"/>
                          <a:pt x="9004" y="4660"/>
                          <a:pt x="8972" y="4687"/>
                        </a:cubicBezTo>
                        <a:cubicBezTo>
                          <a:pt x="8875" y="4764"/>
                          <a:pt x="8870" y="4871"/>
                          <a:pt x="8955" y="4983"/>
                        </a:cubicBezTo>
                        <a:cubicBezTo>
                          <a:pt x="8976" y="5010"/>
                          <a:pt x="8999" y="5036"/>
                          <a:pt x="9018" y="5066"/>
                        </a:cubicBezTo>
                        <a:cubicBezTo>
                          <a:pt x="9120" y="5226"/>
                          <a:pt x="9195" y="5393"/>
                          <a:pt x="9136" y="5589"/>
                        </a:cubicBezTo>
                        <a:cubicBezTo>
                          <a:pt x="9126" y="5619"/>
                          <a:pt x="9110" y="5647"/>
                          <a:pt x="9095" y="5676"/>
                        </a:cubicBezTo>
                        <a:cubicBezTo>
                          <a:pt x="9093" y="5676"/>
                          <a:pt x="9091" y="5676"/>
                          <a:pt x="9088" y="5676"/>
                        </a:cubicBezTo>
                        <a:cubicBezTo>
                          <a:pt x="9082" y="5676"/>
                          <a:pt x="9077" y="5677"/>
                          <a:pt x="9072" y="5682"/>
                        </a:cubicBezTo>
                        <a:cubicBezTo>
                          <a:pt x="9060" y="5646"/>
                          <a:pt x="9046" y="5611"/>
                          <a:pt x="9039" y="5574"/>
                        </a:cubicBezTo>
                        <a:cubicBezTo>
                          <a:pt x="9009" y="5433"/>
                          <a:pt x="8943" y="5315"/>
                          <a:pt x="8843" y="5212"/>
                        </a:cubicBezTo>
                        <a:cubicBezTo>
                          <a:pt x="8760" y="5126"/>
                          <a:pt x="8661" y="5068"/>
                          <a:pt x="8537" y="5067"/>
                        </a:cubicBezTo>
                        <a:cubicBezTo>
                          <a:pt x="8535" y="5067"/>
                          <a:pt x="8533" y="5067"/>
                          <a:pt x="8531" y="5067"/>
                        </a:cubicBezTo>
                        <a:cubicBezTo>
                          <a:pt x="8394" y="5067"/>
                          <a:pt x="8267" y="5101"/>
                          <a:pt x="8156" y="5177"/>
                        </a:cubicBezTo>
                        <a:cubicBezTo>
                          <a:pt x="8109" y="5211"/>
                          <a:pt x="8068" y="5265"/>
                          <a:pt x="8046" y="5320"/>
                        </a:cubicBezTo>
                        <a:cubicBezTo>
                          <a:pt x="8012" y="5402"/>
                          <a:pt x="8058" y="5465"/>
                          <a:pt x="8136" y="5465"/>
                        </a:cubicBezTo>
                        <a:cubicBezTo>
                          <a:pt x="8147" y="5465"/>
                          <a:pt x="8159" y="5464"/>
                          <a:pt x="8171" y="5461"/>
                        </a:cubicBezTo>
                        <a:cubicBezTo>
                          <a:pt x="8188" y="5458"/>
                          <a:pt x="8204" y="5456"/>
                          <a:pt x="8220" y="5456"/>
                        </a:cubicBezTo>
                        <a:cubicBezTo>
                          <a:pt x="8283" y="5456"/>
                          <a:pt x="8340" y="5482"/>
                          <a:pt x="8387" y="5521"/>
                        </a:cubicBezTo>
                        <a:cubicBezTo>
                          <a:pt x="8596" y="5696"/>
                          <a:pt x="8712" y="5923"/>
                          <a:pt x="8738" y="6194"/>
                        </a:cubicBezTo>
                        <a:cubicBezTo>
                          <a:pt x="8740" y="6217"/>
                          <a:pt x="8717" y="6243"/>
                          <a:pt x="8705" y="6267"/>
                        </a:cubicBezTo>
                        <a:cubicBezTo>
                          <a:pt x="8672" y="6236"/>
                          <a:pt x="8659" y="6210"/>
                          <a:pt x="8648" y="6183"/>
                        </a:cubicBezTo>
                        <a:cubicBezTo>
                          <a:pt x="8583" y="6016"/>
                          <a:pt x="8464" y="5905"/>
                          <a:pt x="8296" y="5843"/>
                        </a:cubicBezTo>
                        <a:cubicBezTo>
                          <a:pt x="8196" y="5808"/>
                          <a:pt x="8095" y="5791"/>
                          <a:pt x="7992" y="5791"/>
                        </a:cubicBezTo>
                        <a:cubicBezTo>
                          <a:pt x="7948" y="5791"/>
                          <a:pt x="7902" y="5794"/>
                          <a:pt x="7857" y="5800"/>
                        </a:cubicBezTo>
                        <a:cubicBezTo>
                          <a:pt x="7564" y="5841"/>
                          <a:pt x="7318" y="5955"/>
                          <a:pt x="7164" y="6226"/>
                        </a:cubicBezTo>
                        <a:cubicBezTo>
                          <a:pt x="7055" y="6417"/>
                          <a:pt x="7001" y="6613"/>
                          <a:pt x="7073" y="6830"/>
                        </a:cubicBezTo>
                        <a:cubicBezTo>
                          <a:pt x="7117" y="6963"/>
                          <a:pt x="7199" y="7060"/>
                          <a:pt x="7331" y="7108"/>
                        </a:cubicBezTo>
                        <a:cubicBezTo>
                          <a:pt x="7361" y="7118"/>
                          <a:pt x="7389" y="7123"/>
                          <a:pt x="7416" y="7123"/>
                        </a:cubicBezTo>
                        <a:cubicBezTo>
                          <a:pt x="7528" y="7123"/>
                          <a:pt x="7605" y="7035"/>
                          <a:pt x="7586" y="6905"/>
                        </a:cubicBezTo>
                        <a:cubicBezTo>
                          <a:pt x="7579" y="6859"/>
                          <a:pt x="7569" y="6812"/>
                          <a:pt x="7556" y="6767"/>
                        </a:cubicBezTo>
                        <a:cubicBezTo>
                          <a:pt x="7514" y="6616"/>
                          <a:pt x="7558" y="6496"/>
                          <a:pt x="7702" y="6429"/>
                        </a:cubicBezTo>
                        <a:cubicBezTo>
                          <a:pt x="7803" y="6381"/>
                          <a:pt x="7906" y="6356"/>
                          <a:pt x="8009" y="6356"/>
                        </a:cubicBezTo>
                        <a:cubicBezTo>
                          <a:pt x="8101" y="6356"/>
                          <a:pt x="8192" y="6376"/>
                          <a:pt x="8284" y="6419"/>
                        </a:cubicBezTo>
                        <a:cubicBezTo>
                          <a:pt x="8333" y="6442"/>
                          <a:pt x="8372" y="6492"/>
                          <a:pt x="8413" y="6535"/>
                        </a:cubicBezTo>
                        <a:cubicBezTo>
                          <a:pt x="8421" y="6544"/>
                          <a:pt x="8420" y="6576"/>
                          <a:pt x="8411" y="6587"/>
                        </a:cubicBezTo>
                        <a:cubicBezTo>
                          <a:pt x="8407" y="6592"/>
                          <a:pt x="8396" y="6594"/>
                          <a:pt x="8385" y="6594"/>
                        </a:cubicBezTo>
                        <a:cubicBezTo>
                          <a:pt x="8375" y="6594"/>
                          <a:pt x="8365" y="6593"/>
                          <a:pt x="8359" y="6589"/>
                        </a:cubicBezTo>
                        <a:cubicBezTo>
                          <a:pt x="8308" y="6558"/>
                          <a:pt x="8256" y="6547"/>
                          <a:pt x="8201" y="6547"/>
                        </a:cubicBezTo>
                        <a:cubicBezTo>
                          <a:pt x="8171" y="6547"/>
                          <a:pt x="8140" y="6551"/>
                          <a:pt x="8108" y="6556"/>
                        </a:cubicBezTo>
                        <a:cubicBezTo>
                          <a:pt x="7825" y="6606"/>
                          <a:pt x="7703" y="6912"/>
                          <a:pt x="7878" y="7139"/>
                        </a:cubicBezTo>
                        <a:cubicBezTo>
                          <a:pt x="7903" y="7173"/>
                          <a:pt x="7945" y="7204"/>
                          <a:pt x="7985" y="7212"/>
                        </a:cubicBezTo>
                        <a:cubicBezTo>
                          <a:pt x="7991" y="7214"/>
                          <a:pt x="7998" y="7214"/>
                          <a:pt x="8005" y="7214"/>
                        </a:cubicBezTo>
                        <a:cubicBezTo>
                          <a:pt x="8037" y="7214"/>
                          <a:pt x="8073" y="7200"/>
                          <a:pt x="8099" y="7181"/>
                        </a:cubicBezTo>
                        <a:cubicBezTo>
                          <a:pt x="8113" y="7171"/>
                          <a:pt x="8098" y="7121"/>
                          <a:pt x="8092" y="7090"/>
                        </a:cubicBezTo>
                        <a:cubicBezTo>
                          <a:pt x="8089" y="7076"/>
                          <a:pt x="8079" y="7064"/>
                          <a:pt x="8074" y="7050"/>
                        </a:cubicBezTo>
                        <a:cubicBezTo>
                          <a:pt x="8033" y="6946"/>
                          <a:pt x="8077" y="6827"/>
                          <a:pt x="8176" y="6768"/>
                        </a:cubicBezTo>
                        <a:cubicBezTo>
                          <a:pt x="8215" y="6746"/>
                          <a:pt x="8254" y="6735"/>
                          <a:pt x="8293" y="6735"/>
                        </a:cubicBezTo>
                        <a:cubicBezTo>
                          <a:pt x="8356" y="6735"/>
                          <a:pt x="8415" y="6765"/>
                          <a:pt x="8459" y="6825"/>
                        </a:cubicBezTo>
                        <a:cubicBezTo>
                          <a:pt x="8492" y="6871"/>
                          <a:pt x="8521" y="6927"/>
                          <a:pt x="8538" y="6983"/>
                        </a:cubicBezTo>
                        <a:cubicBezTo>
                          <a:pt x="8616" y="7245"/>
                          <a:pt x="8661" y="7511"/>
                          <a:pt x="8631" y="7789"/>
                        </a:cubicBezTo>
                        <a:cubicBezTo>
                          <a:pt x="8573" y="8326"/>
                          <a:pt x="8346" y="8772"/>
                          <a:pt x="7934" y="9123"/>
                        </a:cubicBezTo>
                        <a:cubicBezTo>
                          <a:pt x="7741" y="9288"/>
                          <a:pt x="7516" y="9394"/>
                          <a:pt x="7264" y="9438"/>
                        </a:cubicBezTo>
                        <a:cubicBezTo>
                          <a:pt x="6863" y="9512"/>
                          <a:pt x="6460" y="9555"/>
                          <a:pt x="6053" y="9555"/>
                        </a:cubicBezTo>
                        <a:cubicBezTo>
                          <a:pt x="5991" y="9555"/>
                          <a:pt x="5929" y="9554"/>
                          <a:pt x="5867" y="9552"/>
                        </a:cubicBezTo>
                        <a:cubicBezTo>
                          <a:pt x="5343" y="9534"/>
                          <a:pt x="4819" y="9495"/>
                          <a:pt x="4294" y="9472"/>
                        </a:cubicBezTo>
                        <a:cubicBezTo>
                          <a:pt x="3568" y="9440"/>
                          <a:pt x="2840" y="9411"/>
                          <a:pt x="2113" y="9385"/>
                        </a:cubicBezTo>
                        <a:cubicBezTo>
                          <a:pt x="2022" y="9382"/>
                          <a:pt x="1931" y="9380"/>
                          <a:pt x="1841" y="9380"/>
                        </a:cubicBezTo>
                        <a:cubicBezTo>
                          <a:pt x="1552" y="9380"/>
                          <a:pt x="1265" y="9399"/>
                          <a:pt x="978" y="9440"/>
                        </a:cubicBezTo>
                        <a:cubicBezTo>
                          <a:pt x="735" y="9474"/>
                          <a:pt x="495" y="9526"/>
                          <a:pt x="279" y="9652"/>
                        </a:cubicBezTo>
                        <a:cubicBezTo>
                          <a:pt x="98" y="9756"/>
                          <a:pt x="0" y="9963"/>
                          <a:pt x="37" y="10148"/>
                        </a:cubicBezTo>
                        <a:cubicBezTo>
                          <a:pt x="75" y="10334"/>
                          <a:pt x="260" y="10511"/>
                          <a:pt x="451" y="10540"/>
                        </a:cubicBezTo>
                        <a:cubicBezTo>
                          <a:pt x="466" y="10543"/>
                          <a:pt x="480" y="10544"/>
                          <a:pt x="495" y="10544"/>
                        </a:cubicBezTo>
                        <a:cubicBezTo>
                          <a:pt x="602" y="10544"/>
                          <a:pt x="685" y="10484"/>
                          <a:pt x="753" y="10401"/>
                        </a:cubicBezTo>
                        <a:cubicBezTo>
                          <a:pt x="827" y="10311"/>
                          <a:pt x="849" y="10211"/>
                          <a:pt x="801" y="10102"/>
                        </a:cubicBezTo>
                        <a:cubicBezTo>
                          <a:pt x="762" y="10017"/>
                          <a:pt x="707" y="9943"/>
                          <a:pt x="609" y="9933"/>
                        </a:cubicBezTo>
                        <a:cubicBezTo>
                          <a:pt x="603" y="9932"/>
                          <a:pt x="597" y="9932"/>
                          <a:pt x="592" y="9932"/>
                        </a:cubicBezTo>
                        <a:cubicBezTo>
                          <a:pt x="507" y="9932"/>
                          <a:pt x="460" y="9998"/>
                          <a:pt x="423" y="10068"/>
                        </a:cubicBezTo>
                        <a:cubicBezTo>
                          <a:pt x="409" y="10093"/>
                          <a:pt x="395" y="10104"/>
                          <a:pt x="382" y="10104"/>
                        </a:cubicBezTo>
                        <a:cubicBezTo>
                          <a:pt x="368" y="10104"/>
                          <a:pt x="353" y="10092"/>
                          <a:pt x="338" y="10072"/>
                        </a:cubicBezTo>
                        <a:cubicBezTo>
                          <a:pt x="275" y="9990"/>
                          <a:pt x="285" y="9857"/>
                          <a:pt x="368" y="9789"/>
                        </a:cubicBezTo>
                        <a:cubicBezTo>
                          <a:pt x="421" y="9747"/>
                          <a:pt x="482" y="9706"/>
                          <a:pt x="545" y="9684"/>
                        </a:cubicBezTo>
                        <a:cubicBezTo>
                          <a:pt x="790" y="9598"/>
                          <a:pt x="1045" y="9550"/>
                          <a:pt x="1303" y="9549"/>
                        </a:cubicBezTo>
                        <a:cubicBezTo>
                          <a:pt x="1380" y="9548"/>
                          <a:pt x="1457" y="9548"/>
                          <a:pt x="1534" y="9548"/>
                        </a:cubicBezTo>
                        <a:cubicBezTo>
                          <a:pt x="1930" y="9548"/>
                          <a:pt x="2326" y="9553"/>
                          <a:pt x="2721" y="9572"/>
                        </a:cubicBezTo>
                        <a:cubicBezTo>
                          <a:pt x="3430" y="9609"/>
                          <a:pt x="4138" y="9670"/>
                          <a:pt x="4847" y="9709"/>
                        </a:cubicBezTo>
                        <a:cubicBezTo>
                          <a:pt x="5293" y="9733"/>
                          <a:pt x="5738" y="9747"/>
                          <a:pt x="6184" y="9750"/>
                        </a:cubicBezTo>
                        <a:cubicBezTo>
                          <a:pt x="6188" y="9750"/>
                          <a:pt x="6193" y="9750"/>
                          <a:pt x="6198" y="9750"/>
                        </a:cubicBezTo>
                        <a:cubicBezTo>
                          <a:pt x="6678" y="9750"/>
                          <a:pt x="7149" y="9647"/>
                          <a:pt x="7617" y="9556"/>
                        </a:cubicBezTo>
                        <a:cubicBezTo>
                          <a:pt x="8270" y="9431"/>
                          <a:pt x="8787" y="9075"/>
                          <a:pt x="9187" y="8548"/>
                        </a:cubicBezTo>
                        <a:cubicBezTo>
                          <a:pt x="9318" y="8376"/>
                          <a:pt x="9422" y="8188"/>
                          <a:pt x="9474" y="7981"/>
                        </a:cubicBezTo>
                        <a:cubicBezTo>
                          <a:pt x="9557" y="7643"/>
                          <a:pt x="9644" y="7304"/>
                          <a:pt x="9704" y="6962"/>
                        </a:cubicBezTo>
                        <a:cubicBezTo>
                          <a:pt x="9825" y="6262"/>
                          <a:pt x="9859" y="5556"/>
                          <a:pt x="9838" y="4846"/>
                        </a:cubicBezTo>
                        <a:cubicBezTo>
                          <a:pt x="9834" y="4697"/>
                          <a:pt x="9838" y="4549"/>
                          <a:pt x="9845" y="4400"/>
                        </a:cubicBezTo>
                        <a:cubicBezTo>
                          <a:pt x="9852" y="4258"/>
                          <a:pt x="9876" y="4118"/>
                          <a:pt x="9953" y="3994"/>
                        </a:cubicBezTo>
                        <a:cubicBezTo>
                          <a:pt x="9989" y="3936"/>
                          <a:pt x="10040" y="3890"/>
                          <a:pt x="10112" y="3890"/>
                        </a:cubicBezTo>
                        <a:cubicBezTo>
                          <a:pt x="10120" y="3890"/>
                          <a:pt x="10127" y="3890"/>
                          <a:pt x="10136" y="3891"/>
                        </a:cubicBezTo>
                        <a:cubicBezTo>
                          <a:pt x="10217" y="3902"/>
                          <a:pt x="10256" y="3962"/>
                          <a:pt x="10282" y="4034"/>
                        </a:cubicBezTo>
                        <a:cubicBezTo>
                          <a:pt x="10353" y="4234"/>
                          <a:pt x="10291" y="4411"/>
                          <a:pt x="10114" y="4530"/>
                        </a:cubicBezTo>
                        <a:cubicBezTo>
                          <a:pt x="10083" y="4549"/>
                          <a:pt x="10052" y="4597"/>
                          <a:pt x="10055" y="4629"/>
                        </a:cubicBezTo>
                        <a:cubicBezTo>
                          <a:pt x="10057" y="4660"/>
                          <a:pt x="10096" y="4700"/>
                          <a:pt x="10129" y="4715"/>
                        </a:cubicBezTo>
                        <a:cubicBezTo>
                          <a:pt x="10160" y="4729"/>
                          <a:pt x="10188" y="4735"/>
                          <a:pt x="10216" y="4735"/>
                        </a:cubicBezTo>
                        <a:cubicBezTo>
                          <a:pt x="10285" y="4735"/>
                          <a:pt x="10344" y="4696"/>
                          <a:pt x="10397" y="4643"/>
                        </a:cubicBezTo>
                        <a:cubicBezTo>
                          <a:pt x="10490" y="4549"/>
                          <a:pt x="10541" y="4428"/>
                          <a:pt x="10564" y="4301"/>
                        </a:cubicBezTo>
                        <a:cubicBezTo>
                          <a:pt x="10614" y="4053"/>
                          <a:pt x="10592" y="3821"/>
                          <a:pt x="10373" y="3648"/>
                        </a:cubicBezTo>
                        <a:cubicBezTo>
                          <a:pt x="10366" y="3643"/>
                          <a:pt x="10366" y="3628"/>
                          <a:pt x="10355" y="3596"/>
                        </a:cubicBezTo>
                        <a:lnTo>
                          <a:pt x="10355" y="3596"/>
                        </a:lnTo>
                        <a:cubicBezTo>
                          <a:pt x="10417" y="3615"/>
                          <a:pt x="10465" y="3623"/>
                          <a:pt x="10505" y="3646"/>
                        </a:cubicBezTo>
                        <a:cubicBezTo>
                          <a:pt x="10549" y="3671"/>
                          <a:pt x="10584" y="3714"/>
                          <a:pt x="10628" y="3740"/>
                        </a:cubicBezTo>
                        <a:cubicBezTo>
                          <a:pt x="10655" y="3758"/>
                          <a:pt x="10693" y="3778"/>
                          <a:pt x="10720" y="3778"/>
                        </a:cubicBezTo>
                        <a:cubicBezTo>
                          <a:pt x="10725" y="3778"/>
                          <a:pt x="10730" y="3777"/>
                          <a:pt x="10735" y="3775"/>
                        </a:cubicBezTo>
                        <a:cubicBezTo>
                          <a:pt x="10768" y="3760"/>
                          <a:pt x="10800" y="3710"/>
                          <a:pt x="10804" y="3673"/>
                        </a:cubicBezTo>
                        <a:cubicBezTo>
                          <a:pt x="10822" y="3504"/>
                          <a:pt x="10690" y="3320"/>
                          <a:pt x="10522" y="3286"/>
                        </a:cubicBezTo>
                        <a:cubicBezTo>
                          <a:pt x="10480" y="3278"/>
                          <a:pt x="10440" y="3274"/>
                          <a:pt x="10400" y="3274"/>
                        </a:cubicBezTo>
                        <a:cubicBezTo>
                          <a:pt x="10249" y="3274"/>
                          <a:pt x="10114" y="3331"/>
                          <a:pt x="9998" y="3446"/>
                        </a:cubicBezTo>
                        <a:cubicBezTo>
                          <a:pt x="9980" y="3466"/>
                          <a:pt x="9958" y="3481"/>
                          <a:pt x="9937" y="3499"/>
                        </a:cubicBezTo>
                        <a:cubicBezTo>
                          <a:pt x="9932" y="3496"/>
                          <a:pt x="9926" y="3491"/>
                          <a:pt x="9921" y="3487"/>
                        </a:cubicBezTo>
                        <a:cubicBezTo>
                          <a:pt x="9926" y="3465"/>
                          <a:pt x="9927" y="3441"/>
                          <a:pt x="9933" y="3419"/>
                        </a:cubicBezTo>
                        <a:cubicBezTo>
                          <a:pt x="9978" y="3282"/>
                          <a:pt x="10058" y="3186"/>
                          <a:pt x="10206" y="3152"/>
                        </a:cubicBezTo>
                        <a:cubicBezTo>
                          <a:pt x="10234" y="3145"/>
                          <a:pt x="10274" y="3116"/>
                          <a:pt x="10279" y="3094"/>
                        </a:cubicBezTo>
                        <a:cubicBezTo>
                          <a:pt x="10284" y="3070"/>
                          <a:pt x="10256" y="3033"/>
                          <a:pt x="10233" y="3012"/>
                        </a:cubicBezTo>
                        <a:cubicBezTo>
                          <a:pt x="10174" y="2960"/>
                          <a:pt x="10105" y="2942"/>
                          <a:pt x="10033" y="2942"/>
                        </a:cubicBezTo>
                        <a:cubicBezTo>
                          <a:pt x="10002" y="2942"/>
                          <a:pt x="9970" y="2946"/>
                          <a:pt x="9938" y="2951"/>
                        </a:cubicBezTo>
                        <a:cubicBezTo>
                          <a:pt x="9758" y="2986"/>
                          <a:pt x="9638" y="3103"/>
                          <a:pt x="9545" y="3254"/>
                        </a:cubicBezTo>
                        <a:cubicBezTo>
                          <a:pt x="9530" y="3279"/>
                          <a:pt x="9514" y="3301"/>
                          <a:pt x="9498" y="3326"/>
                        </a:cubicBezTo>
                        <a:cubicBezTo>
                          <a:pt x="9481" y="3234"/>
                          <a:pt x="9480" y="3152"/>
                          <a:pt x="9481" y="3068"/>
                        </a:cubicBezTo>
                        <a:cubicBezTo>
                          <a:pt x="9489" y="2360"/>
                          <a:pt x="9421" y="1652"/>
                          <a:pt x="9530" y="946"/>
                        </a:cubicBezTo>
                        <a:cubicBezTo>
                          <a:pt x="9564" y="730"/>
                          <a:pt x="9595" y="515"/>
                          <a:pt x="9717" y="326"/>
                        </a:cubicBezTo>
                        <a:cubicBezTo>
                          <a:pt x="9784" y="223"/>
                          <a:pt x="9888" y="166"/>
                          <a:pt x="9995" y="166"/>
                        </a:cubicBezTo>
                        <a:cubicBezTo>
                          <a:pt x="10047" y="166"/>
                          <a:pt x="10100" y="179"/>
                          <a:pt x="10150" y="207"/>
                        </a:cubicBezTo>
                        <a:cubicBezTo>
                          <a:pt x="10305" y="290"/>
                          <a:pt x="10398" y="534"/>
                          <a:pt x="10329" y="682"/>
                        </a:cubicBezTo>
                        <a:cubicBezTo>
                          <a:pt x="10316" y="707"/>
                          <a:pt x="10291" y="724"/>
                          <a:pt x="10272" y="745"/>
                        </a:cubicBezTo>
                        <a:cubicBezTo>
                          <a:pt x="10253" y="725"/>
                          <a:pt x="10233" y="707"/>
                          <a:pt x="10216" y="686"/>
                        </a:cubicBezTo>
                        <a:cubicBezTo>
                          <a:pt x="10182" y="645"/>
                          <a:pt x="10170" y="584"/>
                          <a:pt x="10102" y="581"/>
                        </a:cubicBezTo>
                        <a:cubicBezTo>
                          <a:pt x="10100" y="580"/>
                          <a:pt x="10097" y="580"/>
                          <a:pt x="10095" y="580"/>
                        </a:cubicBezTo>
                        <a:cubicBezTo>
                          <a:pt x="9997" y="580"/>
                          <a:pt x="9903" y="653"/>
                          <a:pt x="9874" y="751"/>
                        </a:cubicBezTo>
                        <a:cubicBezTo>
                          <a:pt x="9838" y="872"/>
                          <a:pt x="9876" y="998"/>
                          <a:pt x="9964" y="1048"/>
                        </a:cubicBezTo>
                        <a:cubicBezTo>
                          <a:pt x="9975" y="1055"/>
                          <a:pt x="9986" y="1061"/>
                          <a:pt x="9998" y="1064"/>
                        </a:cubicBezTo>
                        <a:cubicBezTo>
                          <a:pt x="10028" y="1070"/>
                          <a:pt x="10057" y="1074"/>
                          <a:pt x="10086" y="1074"/>
                        </a:cubicBezTo>
                        <a:cubicBezTo>
                          <a:pt x="10161" y="1074"/>
                          <a:pt x="10231" y="1050"/>
                          <a:pt x="10295" y="993"/>
                        </a:cubicBezTo>
                        <a:cubicBezTo>
                          <a:pt x="10515" y="795"/>
                          <a:pt x="10552" y="405"/>
                          <a:pt x="10371" y="171"/>
                        </a:cubicBezTo>
                        <a:cubicBezTo>
                          <a:pt x="10283" y="57"/>
                          <a:pt x="10174" y="0"/>
                          <a:pt x="10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6" name="Google Shape;11636;p59"/>
                  <p:cNvSpPr/>
                  <p:nvPr/>
                </p:nvSpPr>
                <p:spPr>
                  <a:xfrm>
                    <a:off x="2004564" y="4920500"/>
                    <a:ext cx="465285" cy="169562"/>
                  </a:xfrm>
                  <a:custGeom>
                    <a:avLst/>
                    <a:gdLst/>
                    <a:ahLst/>
                    <a:cxnLst/>
                    <a:rect l="l" t="t" r="r" b="b"/>
                    <a:pathLst>
                      <a:path w="4953" h="1805" extrusionOk="0">
                        <a:moveTo>
                          <a:pt x="2727" y="1"/>
                        </a:moveTo>
                        <a:cubicBezTo>
                          <a:pt x="2431" y="1"/>
                          <a:pt x="2135" y="23"/>
                          <a:pt x="1838" y="57"/>
                        </a:cubicBezTo>
                        <a:cubicBezTo>
                          <a:pt x="1346" y="112"/>
                          <a:pt x="885" y="254"/>
                          <a:pt x="460" y="512"/>
                        </a:cubicBezTo>
                        <a:cubicBezTo>
                          <a:pt x="365" y="571"/>
                          <a:pt x="254" y="635"/>
                          <a:pt x="200" y="725"/>
                        </a:cubicBezTo>
                        <a:cubicBezTo>
                          <a:pt x="3" y="1053"/>
                          <a:pt x="1" y="1402"/>
                          <a:pt x="147" y="1752"/>
                        </a:cubicBezTo>
                        <a:cubicBezTo>
                          <a:pt x="157" y="1773"/>
                          <a:pt x="172" y="1790"/>
                          <a:pt x="180" y="1805"/>
                        </a:cubicBezTo>
                        <a:cubicBezTo>
                          <a:pt x="200" y="1646"/>
                          <a:pt x="214" y="1488"/>
                          <a:pt x="239" y="1329"/>
                        </a:cubicBezTo>
                        <a:cubicBezTo>
                          <a:pt x="260" y="1194"/>
                          <a:pt x="294" y="1062"/>
                          <a:pt x="382" y="951"/>
                        </a:cubicBezTo>
                        <a:cubicBezTo>
                          <a:pt x="542" y="746"/>
                          <a:pt x="742" y="602"/>
                          <a:pt x="989" y="508"/>
                        </a:cubicBezTo>
                        <a:cubicBezTo>
                          <a:pt x="1324" y="380"/>
                          <a:pt x="1670" y="320"/>
                          <a:pt x="2021" y="316"/>
                        </a:cubicBezTo>
                        <a:cubicBezTo>
                          <a:pt x="2133" y="315"/>
                          <a:pt x="2244" y="315"/>
                          <a:pt x="2356" y="315"/>
                        </a:cubicBezTo>
                        <a:cubicBezTo>
                          <a:pt x="2895" y="315"/>
                          <a:pt x="3434" y="326"/>
                          <a:pt x="3972" y="338"/>
                        </a:cubicBezTo>
                        <a:cubicBezTo>
                          <a:pt x="4300" y="344"/>
                          <a:pt x="4625" y="369"/>
                          <a:pt x="4952" y="385"/>
                        </a:cubicBezTo>
                        <a:cubicBezTo>
                          <a:pt x="4952" y="380"/>
                          <a:pt x="4953" y="377"/>
                          <a:pt x="4953" y="375"/>
                        </a:cubicBezTo>
                        <a:cubicBezTo>
                          <a:pt x="4921" y="365"/>
                          <a:pt x="4890" y="352"/>
                          <a:pt x="4857" y="344"/>
                        </a:cubicBezTo>
                        <a:cubicBezTo>
                          <a:pt x="4425" y="250"/>
                          <a:pt x="3997" y="142"/>
                          <a:pt x="3563" y="68"/>
                        </a:cubicBezTo>
                        <a:cubicBezTo>
                          <a:pt x="3285" y="21"/>
                          <a:pt x="3006"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7" name="Google Shape;11637;p59"/>
                  <p:cNvSpPr/>
                  <p:nvPr/>
                </p:nvSpPr>
                <p:spPr>
                  <a:xfrm>
                    <a:off x="2718527" y="4673525"/>
                    <a:ext cx="170031" cy="282947"/>
                  </a:xfrm>
                  <a:custGeom>
                    <a:avLst/>
                    <a:gdLst/>
                    <a:ahLst/>
                    <a:cxnLst/>
                    <a:rect l="l" t="t" r="r" b="b"/>
                    <a:pathLst>
                      <a:path w="1810" h="3012" extrusionOk="0">
                        <a:moveTo>
                          <a:pt x="1021" y="1"/>
                        </a:moveTo>
                        <a:cubicBezTo>
                          <a:pt x="901" y="1"/>
                          <a:pt x="780" y="29"/>
                          <a:pt x="705" y="84"/>
                        </a:cubicBezTo>
                        <a:cubicBezTo>
                          <a:pt x="614" y="151"/>
                          <a:pt x="589" y="233"/>
                          <a:pt x="619" y="343"/>
                        </a:cubicBezTo>
                        <a:cubicBezTo>
                          <a:pt x="635" y="408"/>
                          <a:pt x="650" y="473"/>
                          <a:pt x="657" y="539"/>
                        </a:cubicBezTo>
                        <a:cubicBezTo>
                          <a:pt x="668" y="641"/>
                          <a:pt x="626" y="705"/>
                          <a:pt x="531" y="741"/>
                        </a:cubicBezTo>
                        <a:cubicBezTo>
                          <a:pt x="497" y="754"/>
                          <a:pt x="462" y="760"/>
                          <a:pt x="426" y="760"/>
                        </a:cubicBezTo>
                        <a:cubicBezTo>
                          <a:pt x="301" y="760"/>
                          <a:pt x="174" y="684"/>
                          <a:pt x="98" y="555"/>
                        </a:cubicBezTo>
                        <a:cubicBezTo>
                          <a:pt x="85" y="533"/>
                          <a:pt x="72" y="511"/>
                          <a:pt x="57" y="484"/>
                        </a:cubicBezTo>
                        <a:cubicBezTo>
                          <a:pt x="9" y="596"/>
                          <a:pt x="0" y="682"/>
                          <a:pt x="22" y="781"/>
                        </a:cubicBezTo>
                        <a:cubicBezTo>
                          <a:pt x="53" y="929"/>
                          <a:pt x="137" y="988"/>
                          <a:pt x="239" y="988"/>
                        </a:cubicBezTo>
                        <a:cubicBezTo>
                          <a:pt x="288" y="988"/>
                          <a:pt x="341" y="974"/>
                          <a:pt x="395" y="950"/>
                        </a:cubicBezTo>
                        <a:cubicBezTo>
                          <a:pt x="408" y="943"/>
                          <a:pt x="418" y="931"/>
                          <a:pt x="433" y="927"/>
                        </a:cubicBezTo>
                        <a:cubicBezTo>
                          <a:pt x="455" y="922"/>
                          <a:pt x="477" y="922"/>
                          <a:pt x="500" y="919"/>
                        </a:cubicBezTo>
                        <a:lnTo>
                          <a:pt x="500" y="919"/>
                        </a:lnTo>
                        <a:cubicBezTo>
                          <a:pt x="497" y="940"/>
                          <a:pt x="501" y="963"/>
                          <a:pt x="492" y="979"/>
                        </a:cubicBezTo>
                        <a:cubicBezTo>
                          <a:pt x="414" y="1113"/>
                          <a:pt x="436" y="1243"/>
                          <a:pt x="500" y="1371"/>
                        </a:cubicBezTo>
                        <a:cubicBezTo>
                          <a:pt x="534" y="1441"/>
                          <a:pt x="584" y="1475"/>
                          <a:pt x="639" y="1475"/>
                        </a:cubicBezTo>
                        <a:cubicBezTo>
                          <a:pt x="680" y="1475"/>
                          <a:pt x="724" y="1456"/>
                          <a:pt x="767" y="1416"/>
                        </a:cubicBezTo>
                        <a:cubicBezTo>
                          <a:pt x="838" y="1350"/>
                          <a:pt x="870" y="1267"/>
                          <a:pt x="868" y="1169"/>
                        </a:cubicBezTo>
                        <a:cubicBezTo>
                          <a:pt x="865" y="1119"/>
                          <a:pt x="880" y="1083"/>
                          <a:pt x="936" y="1071"/>
                        </a:cubicBezTo>
                        <a:cubicBezTo>
                          <a:pt x="955" y="1067"/>
                          <a:pt x="976" y="1065"/>
                          <a:pt x="997" y="1065"/>
                        </a:cubicBezTo>
                        <a:cubicBezTo>
                          <a:pt x="1103" y="1065"/>
                          <a:pt x="1220" y="1116"/>
                          <a:pt x="1266" y="1206"/>
                        </a:cubicBezTo>
                        <a:cubicBezTo>
                          <a:pt x="1313" y="1294"/>
                          <a:pt x="1357" y="1398"/>
                          <a:pt x="1359" y="1496"/>
                        </a:cubicBezTo>
                        <a:cubicBezTo>
                          <a:pt x="1364" y="1629"/>
                          <a:pt x="1342" y="1768"/>
                          <a:pt x="1307" y="1898"/>
                        </a:cubicBezTo>
                        <a:cubicBezTo>
                          <a:pt x="1203" y="2276"/>
                          <a:pt x="957" y="2547"/>
                          <a:pt x="630" y="2749"/>
                        </a:cubicBezTo>
                        <a:cubicBezTo>
                          <a:pt x="480" y="2841"/>
                          <a:pt x="321" y="2916"/>
                          <a:pt x="167" y="2999"/>
                        </a:cubicBezTo>
                        <a:cubicBezTo>
                          <a:pt x="168" y="3002"/>
                          <a:pt x="168" y="3006"/>
                          <a:pt x="175" y="3011"/>
                        </a:cubicBezTo>
                        <a:cubicBezTo>
                          <a:pt x="317" y="2975"/>
                          <a:pt x="475" y="2965"/>
                          <a:pt x="603" y="2899"/>
                        </a:cubicBezTo>
                        <a:cubicBezTo>
                          <a:pt x="1435" y="2469"/>
                          <a:pt x="1810" y="1436"/>
                          <a:pt x="1495" y="554"/>
                        </a:cubicBezTo>
                        <a:cubicBezTo>
                          <a:pt x="1482" y="517"/>
                          <a:pt x="1462" y="482"/>
                          <a:pt x="1437" y="451"/>
                        </a:cubicBezTo>
                        <a:cubicBezTo>
                          <a:pt x="1402" y="406"/>
                          <a:pt x="1355" y="384"/>
                          <a:pt x="1307" y="384"/>
                        </a:cubicBezTo>
                        <a:cubicBezTo>
                          <a:pt x="1261" y="384"/>
                          <a:pt x="1215" y="404"/>
                          <a:pt x="1179" y="444"/>
                        </a:cubicBezTo>
                        <a:cubicBezTo>
                          <a:pt x="1115" y="515"/>
                          <a:pt x="1118" y="589"/>
                          <a:pt x="1161" y="670"/>
                        </a:cubicBezTo>
                        <a:cubicBezTo>
                          <a:pt x="1209" y="760"/>
                          <a:pt x="1175" y="828"/>
                          <a:pt x="1076" y="855"/>
                        </a:cubicBezTo>
                        <a:cubicBezTo>
                          <a:pt x="1059" y="860"/>
                          <a:pt x="1043" y="863"/>
                          <a:pt x="1027" y="863"/>
                        </a:cubicBezTo>
                        <a:cubicBezTo>
                          <a:pt x="962" y="863"/>
                          <a:pt x="910" y="823"/>
                          <a:pt x="869" y="773"/>
                        </a:cubicBezTo>
                        <a:cubicBezTo>
                          <a:pt x="662" y="527"/>
                          <a:pt x="790" y="169"/>
                          <a:pt x="1105" y="110"/>
                        </a:cubicBezTo>
                        <a:cubicBezTo>
                          <a:pt x="1180" y="95"/>
                          <a:pt x="1260" y="99"/>
                          <a:pt x="1338" y="95"/>
                        </a:cubicBezTo>
                        <a:cubicBezTo>
                          <a:pt x="1334" y="90"/>
                          <a:pt x="1328" y="83"/>
                          <a:pt x="1321" y="78"/>
                        </a:cubicBezTo>
                        <a:cubicBezTo>
                          <a:pt x="1249" y="26"/>
                          <a:pt x="1135" y="1"/>
                          <a:pt x="1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8" name="Google Shape;11638;p59"/>
                  <p:cNvSpPr/>
                  <p:nvPr/>
                </p:nvSpPr>
                <p:spPr>
                  <a:xfrm>
                    <a:off x="1982863" y="4899363"/>
                    <a:ext cx="556407" cy="111976"/>
                  </a:xfrm>
                  <a:custGeom>
                    <a:avLst/>
                    <a:gdLst/>
                    <a:ahLst/>
                    <a:cxnLst/>
                    <a:rect l="l" t="t" r="r" b="b"/>
                    <a:pathLst>
                      <a:path w="5923" h="1192" extrusionOk="0">
                        <a:moveTo>
                          <a:pt x="2580" y="1"/>
                        </a:moveTo>
                        <a:cubicBezTo>
                          <a:pt x="2313" y="1"/>
                          <a:pt x="2046" y="14"/>
                          <a:pt x="1778" y="40"/>
                        </a:cubicBezTo>
                        <a:cubicBezTo>
                          <a:pt x="1397" y="76"/>
                          <a:pt x="1024" y="157"/>
                          <a:pt x="674" y="320"/>
                        </a:cubicBezTo>
                        <a:cubicBezTo>
                          <a:pt x="365" y="464"/>
                          <a:pt x="129" y="677"/>
                          <a:pt x="33" y="1018"/>
                        </a:cubicBezTo>
                        <a:cubicBezTo>
                          <a:pt x="18" y="1074"/>
                          <a:pt x="11" y="1131"/>
                          <a:pt x="0" y="1188"/>
                        </a:cubicBezTo>
                        <a:cubicBezTo>
                          <a:pt x="6" y="1188"/>
                          <a:pt x="13" y="1188"/>
                          <a:pt x="19" y="1192"/>
                        </a:cubicBezTo>
                        <a:cubicBezTo>
                          <a:pt x="80" y="1125"/>
                          <a:pt x="141" y="1056"/>
                          <a:pt x="204" y="990"/>
                        </a:cubicBezTo>
                        <a:cubicBezTo>
                          <a:pt x="271" y="921"/>
                          <a:pt x="344" y="864"/>
                          <a:pt x="445" y="859"/>
                        </a:cubicBezTo>
                        <a:cubicBezTo>
                          <a:pt x="450" y="859"/>
                          <a:pt x="453" y="853"/>
                          <a:pt x="457" y="851"/>
                        </a:cubicBezTo>
                        <a:cubicBezTo>
                          <a:pt x="737" y="625"/>
                          <a:pt x="1056" y="475"/>
                          <a:pt x="1398" y="373"/>
                        </a:cubicBezTo>
                        <a:cubicBezTo>
                          <a:pt x="1867" y="233"/>
                          <a:pt x="2352" y="207"/>
                          <a:pt x="2838" y="188"/>
                        </a:cubicBezTo>
                        <a:cubicBezTo>
                          <a:pt x="2892" y="186"/>
                          <a:pt x="2946" y="185"/>
                          <a:pt x="2999" y="185"/>
                        </a:cubicBezTo>
                        <a:cubicBezTo>
                          <a:pt x="3753" y="185"/>
                          <a:pt x="4474" y="386"/>
                          <a:pt x="5201" y="555"/>
                        </a:cubicBezTo>
                        <a:cubicBezTo>
                          <a:pt x="5277" y="573"/>
                          <a:pt x="5349" y="620"/>
                          <a:pt x="5425" y="627"/>
                        </a:cubicBezTo>
                        <a:cubicBezTo>
                          <a:pt x="5590" y="644"/>
                          <a:pt x="5756" y="646"/>
                          <a:pt x="5922" y="655"/>
                        </a:cubicBezTo>
                        <a:cubicBezTo>
                          <a:pt x="5802" y="611"/>
                          <a:pt x="5679" y="583"/>
                          <a:pt x="5560" y="547"/>
                        </a:cubicBezTo>
                        <a:cubicBezTo>
                          <a:pt x="5206" y="443"/>
                          <a:pt x="4857" y="319"/>
                          <a:pt x="4500" y="232"/>
                        </a:cubicBezTo>
                        <a:cubicBezTo>
                          <a:pt x="3866" y="78"/>
                          <a:pt x="3226"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9" name="Google Shape;11639;p59"/>
                  <p:cNvSpPr/>
                  <p:nvPr/>
                </p:nvSpPr>
                <p:spPr>
                  <a:xfrm>
                    <a:off x="2031807" y="4988608"/>
                    <a:ext cx="126255" cy="149271"/>
                  </a:xfrm>
                  <a:custGeom>
                    <a:avLst/>
                    <a:gdLst/>
                    <a:ahLst/>
                    <a:cxnLst/>
                    <a:rect l="l" t="t" r="r" b="b"/>
                    <a:pathLst>
                      <a:path w="1344" h="1589" extrusionOk="0">
                        <a:moveTo>
                          <a:pt x="394" y="0"/>
                        </a:moveTo>
                        <a:lnTo>
                          <a:pt x="394" y="0"/>
                        </a:lnTo>
                        <a:cubicBezTo>
                          <a:pt x="371" y="15"/>
                          <a:pt x="360" y="20"/>
                          <a:pt x="350" y="25"/>
                        </a:cubicBezTo>
                        <a:cubicBezTo>
                          <a:pt x="158" y="150"/>
                          <a:pt x="99" y="346"/>
                          <a:pt x="71" y="558"/>
                        </a:cubicBezTo>
                        <a:cubicBezTo>
                          <a:pt x="1" y="1115"/>
                          <a:pt x="314" y="1530"/>
                          <a:pt x="848" y="1586"/>
                        </a:cubicBezTo>
                        <a:cubicBezTo>
                          <a:pt x="866" y="1588"/>
                          <a:pt x="884" y="1589"/>
                          <a:pt x="902" y="1589"/>
                        </a:cubicBezTo>
                        <a:cubicBezTo>
                          <a:pt x="1069" y="1589"/>
                          <a:pt x="1204" y="1501"/>
                          <a:pt x="1269" y="1341"/>
                        </a:cubicBezTo>
                        <a:cubicBezTo>
                          <a:pt x="1344" y="1163"/>
                          <a:pt x="1323" y="962"/>
                          <a:pt x="1047" y="935"/>
                        </a:cubicBezTo>
                        <a:cubicBezTo>
                          <a:pt x="1033" y="934"/>
                          <a:pt x="1018" y="933"/>
                          <a:pt x="1004" y="933"/>
                        </a:cubicBezTo>
                        <a:cubicBezTo>
                          <a:pt x="912" y="933"/>
                          <a:pt x="833" y="964"/>
                          <a:pt x="783" y="1048"/>
                        </a:cubicBezTo>
                        <a:cubicBezTo>
                          <a:pt x="725" y="1143"/>
                          <a:pt x="724" y="1245"/>
                          <a:pt x="793" y="1341"/>
                        </a:cubicBezTo>
                        <a:cubicBezTo>
                          <a:pt x="808" y="1360"/>
                          <a:pt x="818" y="1380"/>
                          <a:pt x="830" y="1403"/>
                        </a:cubicBezTo>
                        <a:cubicBezTo>
                          <a:pt x="823" y="1405"/>
                          <a:pt x="814" y="1406"/>
                          <a:pt x="804" y="1406"/>
                        </a:cubicBezTo>
                        <a:cubicBezTo>
                          <a:pt x="725" y="1406"/>
                          <a:pt x="594" y="1329"/>
                          <a:pt x="512" y="1214"/>
                        </a:cubicBezTo>
                        <a:cubicBezTo>
                          <a:pt x="246" y="841"/>
                          <a:pt x="188" y="442"/>
                          <a:pt x="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0" name="Google Shape;11640;p59"/>
                  <p:cNvSpPr/>
                  <p:nvPr/>
                </p:nvSpPr>
                <p:spPr>
                  <a:xfrm>
                    <a:off x="2999603" y="4330634"/>
                    <a:ext cx="106528" cy="195207"/>
                  </a:xfrm>
                  <a:custGeom>
                    <a:avLst/>
                    <a:gdLst/>
                    <a:ahLst/>
                    <a:cxnLst/>
                    <a:rect l="l" t="t" r="r" b="b"/>
                    <a:pathLst>
                      <a:path w="1134" h="2078" extrusionOk="0">
                        <a:moveTo>
                          <a:pt x="413" y="0"/>
                        </a:moveTo>
                        <a:cubicBezTo>
                          <a:pt x="281" y="0"/>
                          <a:pt x="153" y="30"/>
                          <a:pt x="30" y="91"/>
                        </a:cubicBezTo>
                        <a:cubicBezTo>
                          <a:pt x="15" y="99"/>
                          <a:pt x="1" y="109"/>
                          <a:pt x="1" y="109"/>
                        </a:cubicBezTo>
                        <a:cubicBezTo>
                          <a:pt x="86" y="135"/>
                          <a:pt x="180" y="156"/>
                          <a:pt x="266" y="194"/>
                        </a:cubicBezTo>
                        <a:cubicBezTo>
                          <a:pt x="322" y="220"/>
                          <a:pt x="362" y="275"/>
                          <a:pt x="350" y="347"/>
                        </a:cubicBezTo>
                        <a:cubicBezTo>
                          <a:pt x="337" y="415"/>
                          <a:pt x="279" y="429"/>
                          <a:pt x="223" y="444"/>
                        </a:cubicBezTo>
                        <a:cubicBezTo>
                          <a:pt x="195" y="450"/>
                          <a:pt x="163" y="456"/>
                          <a:pt x="140" y="474"/>
                        </a:cubicBezTo>
                        <a:cubicBezTo>
                          <a:pt x="99" y="506"/>
                          <a:pt x="63" y="546"/>
                          <a:pt x="24" y="583"/>
                        </a:cubicBezTo>
                        <a:cubicBezTo>
                          <a:pt x="29" y="591"/>
                          <a:pt x="36" y="598"/>
                          <a:pt x="41" y="605"/>
                        </a:cubicBezTo>
                        <a:cubicBezTo>
                          <a:pt x="155" y="512"/>
                          <a:pt x="289" y="474"/>
                          <a:pt x="432" y="467"/>
                        </a:cubicBezTo>
                        <a:cubicBezTo>
                          <a:pt x="439" y="466"/>
                          <a:pt x="446" y="466"/>
                          <a:pt x="453" y="466"/>
                        </a:cubicBezTo>
                        <a:cubicBezTo>
                          <a:pt x="693" y="466"/>
                          <a:pt x="888" y="662"/>
                          <a:pt x="882" y="908"/>
                        </a:cubicBezTo>
                        <a:cubicBezTo>
                          <a:pt x="879" y="982"/>
                          <a:pt x="847" y="1037"/>
                          <a:pt x="779" y="1068"/>
                        </a:cubicBezTo>
                        <a:cubicBezTo>
                          <a:pt x="762" y="1075"/>
                          <a:pt x="746" y="1079"/>
                          <a:pt x="731" y="1079"/>
                        </a:cubicBezTo>
                        <a:cubicBezTo>
                          <a:pt x="689" y="1079"/>
                          <a:pt x="654" y="1052"/>
                          <a:pt x="622" y="1018"/>
                        </a:cubicBezTo>
                        <a:cubicBezTo>
                          <a:pt x="605" y="1002"/>
                          <a:pt x="587" y="986"/>
                          <a:pt x="569" y="971"/>
                        </a:cubicBezTo>
                        <a:lnTo>
                          <a:pt x="569" y="971"/>
                        </a:lnTo>
                        <a:cubicBezTo>
                          <a:pt x="661" y="1133"/>
                          <a:pt x="686" y="1306"/>
                          <a:pt x="651" y="1479"/>
                        </a:cubicBezTo>
                        <a:cubicBezTo>
                          <a:pt x="630" y="1603"/>
                          <a:pt x="579" y="1726"/>
                          <a:pt x="521" y="1838"/>
                        </a:cubicBezTo>
                        <a:cubicBezTo>
                          <a:pt x="458" y="1959"/>
                          <a:pt x="347" y="2029"/>
                          <a:pt x="184" y="2032"/>
                        </a:cubicBezTo>
                        <a:cubicBezTo>
                          <a:pt x="214" y="2047"/>
                          <a:pt x="225" y="2055"/>
                          <a:pt x="235" y="2058"/>
                        </a:cubicBezTo>
                        <a:cubicBezTo>
                          <a:pt x="271" y="2072"/>
                          <a:pt x="308" y="2078"/>
                          <a:pt x="343" y="2078"/>
                        </a:cubicBezTo>
                        <a:cubicBezTo>
                          <a:pt x="456" y="2078"/>
                          <a:pt x="560" y="2014"/>
                          <a:pt x="625" y="1901"/>
                        </a:cubicBezTo>
                        <a:cubicBezTo>
                          <a:pt x="724" y="1732"/>
                          <a:pt x="754" y="1550"/>
                          <a:pt x="744" y="1358"/>
                        </a:cubicBezTo>
                        <a:cubicBezTo>
                          <a:pt x="743" y="1328"/>
                          <a:pt x="748" y="1297"/>
                          <a:pt x="751" y="1261"/>
                        </a:cubicBezTo>
                        <a:cubicBezTo>
                          <a:pt x="772" y="1268"/>
                          <a:pt x="782" y="1271"/>
                          <a:pt x="789" y="1276"/>
                        </a:cubicBezTo>
                        <a:cubicBezTo>
                          <a:pt x="826" y="1308"/>
                          <a:pt x="857" y="1325"/>
                          <a:pt x="885" y="1325"/>
                        </a:cubicBezTo>
                        <a:cubicBezTo>
                          <a:pt x="919" y="1325"/>
                          <a:pt x="948" y="1301"/>
                          <a:pt x="979" y="1252"/>
                        </a:cubicBezTo>
                        <a:cubicBezTo>
                          <a:pt x="995" y="1225"/>
                          <a:pt x="1010" y="1195"/>
                          <a:pt x="1021" y="1165"/>
                        </a:cubicBezTo>
                        <a:cubicBezTo>
                          <a:pt x="1134" y="874"/>
                          <a:pt x="969" y="490"/>
                          <a:pt x="681" y="368"/>
                        </a:cubicBezTo>
                        <a:cubicBezTo>
                          <a:pt x="670" y="363"/>
                          <a:pt x="660" y="354"/>
                          <a:pt x="641" y="343"/>
                        </a:cubicBezTo>
                        <a:cubicBezTo>
                          <a:pt x="662" y="330"/>
                          <a:pt x="676" y="321"/>
                          <a:pt x="691" y="313"/>
                        </a:cubicBezTo>
                        <a:cubicBezTo>
                          <a:pt x="804" y="248"/>
                          <a:pt x="810" y="137"/>
                          <a:pt x="702" y="65"/>
                        </a:cubicBezTo>
                        <a:cubicBezTo>
                          <a:pt x="662" y="39"/>
                          <a:pt x="613" y="21"/>
                          <a:pt x="565" y="13"/>
                        </a:cubicBezTo>
                        <a:cubicBezTo>
                          <a:pt x="514" y="5"/>
                          <a:pt x="463"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1" name="Google Shape;11641;p59"/>
                  <p:cNvSpPr/>
                  <p:nvPr/>
                </p:nvSpPr>
                <p:spPr>
                  <a:xfrm>
                    <a:off x="2851079" y="4056979"/>
                    <a:ext cx="97322" cy="79097"/>
                  </a:xfrm>
                  <a:custGeom>
                    <a:avLst/>
                    <a:gdLst/>
                    <a:ahLst/>
                    <a:cxnLst/>
                    <a:rect l="l" t="t" r="r" b="b"/>
                    <a:pathLst>
                      <a:path w="1036" h="842" extrusionOk="0">
                        <a:moveTo>
                          <a:pt x="470" y="1"/>
                        </a:moveTo>
                        <a:cubicBezTo>
                          <a:pt x="354" y="1"/>
                          <a:pt x="244" y="45"/>
                          <a:pt x="153" y="136"/>
                        </a:cubicBezTo>
                        <a:cubicBezTo>
                          <a:pt x="25" y="264"/>
                          <a:pt x="0" y="428"/>
                          <a:pt x="40" y="599"/>
                        </a:cubicBezTo>
                        <a:cubicBezTo>
                          <a:pt x="63" y="694"/>
                          <a:pt x="131" y="746"/>
                          <a:pt x="215" y="746"/>
                        </a:cubicBezTo>
                        <a:cubicBezTo>
                          <a:pt x="229" y="746"/>
                          <a:pt x="243" y="744"/>
                          <a:pt x="257" y="741"/>
                        </a:cubicBezTo>
                        <a:cubicBezTo>
                          <a:pt x="364" y="723"/>
                          <a:pt x="438" y="632"/>
                          <a:pt x="424" y="523"/>
                        </a:cubicBezTo>
                        <a:cubicBezTo>
                          <a:pt x="419" y="488"/>
                          <a:pt x="391" y="446"/>
                          <a:pt x="361" y="428"/>
                        </a:cubicBezTo>
                        <a:cubicBezTo>
                          <a:pt x="350" y="422"/>
                          <a:pt x="340" y="420"/>
                          <a:pt x="330" y="420"/>
                        </a:cubicBezTo>
                        <a:cubicBezTo>
                          <a:pt x="302" y="420"/>
                          <a:pt x="278" y="443"/>
                          <a:pt x="258" y="475"/>
                        </a:cubicBezTo>
                        <a:cubicBezTo>
                          <a:pt x="244" y="498"/>
                          <a:pt x="228" y="509"/>
                          <a:pt x="213" y="509"/>
                        </a:cubicBezTo>
                        <a:cubicBezTo>
                          <a:pt x="195" y="509"/>
                          <a:pt x="178" y="495"/>
                          <a:pt x="165" y="467"/>
                        </a:cubicBezTo>
                        <a:cubicBezTo>
                          <a:pt x="135" y="401"/>
                          <a:pt x="143" y="336"/>
                          <a:pt x="190" y="280"/>
                        </a:cubicBezTo>
                        <a:cubicBezTo>
                          <a:pt x="246" y="213"/>
                          <a:pt x="321" y="178"/>
                          <a:pt x="405" y="178"/>
                        </a:cubicBezTo>
                        <a:cubicBezTo>
                          <a:pt x="438" y="178"/>
                          <a:pt x="472" y="184"/>
                          <a:pt x="506" y="194"/>
                        </a:cubicBezTo>
                        <a:cubicBezTo>
                          <a:pt x="697" y="253"/>
                          <a:pt x="795" y="394"/>
                          <a:pt x="851" y="573"/>
                        </a:cubicBezTo>
                        <a:cubicBezTo>
                          <a:pt x="877" y="657"/>
                          <a:pt x="894" y="743"/>
                          <a:pt x="918" y="842"/>
                        </a:cubicBezTo>
                        <a:cubicBezTo>
                          <a:pt x="949" y="766"/>
                          <a:pt x="969" y="702"/>
                          <a:pt x="998" y="642"/>
                        </a:cubicBezTo>
                        <a:cubicBezTo>
                          <a:pt x="1031" y="581"/>
                          <a:pt x="1035" y="521"/>
                          <a:pt x="1018" y="456"/>
                        </a:cubicBezTo>
                        <a:cubicBezTo>
                          <a:pt x="960" y="248"/>
                          <a:pt x="837" y="91"/>
                          <a:pt x="626" y="26"/>
                        </a:cubicBezTo>
                        <a:cubicBezTo>
                          <a:pt x="573" y="9"/>
                          <a:pt x="521" y="1"/>
                          <a:pt x="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2" name="Google Shape;11642;p59"/>
                  <p:cNvSpPr/>
                  <p:nvPr/>
                </p:nvSpPr>
                <p:spPr>
                  <a:xfrm>
                    <a:off x="2950377" y="3982295"/>
                    <a:ext cx="102958" cy="116580"/>
                  </a:xfrm>
                  <a:custGeom>
                    <a:avLst/>
                    <a:gdLst/>
                    <a:ahLst/>
                    <a:cxnLst/>
                    <a:rect l="l" t="t" r="r" b="b"/>
                    <a:pathLst>
                      <a:path w="1096" h="1241" extrusionOk="0">
                        <a:moveTo>
                          <a:pt x="773" y="0"/>
                        </a:moveTo>
                        <a:cubicBezTo>
                          <a:pt x="580" y="0"/>
                          <a:pt x="410" y="70"/>
                          <a:pt x="270" y="222"/>
                        </a:cubicBezTo>
                        <a:cubicBezTo>
                          <a:pt x="1" y="517"/>
                          <a:pt x="41" y="877"/>
                          <a:pt x="41" y="1241"/>
                        </a:cubicBezTo>
                        <a:cubicBezTo>
                          <a:pt x="119" y="1165"/>
                          <a:pt x="163" y="1096"/>
                          <a:pt x="160" y="989"/>
                        </a:cubicBezTo>
                        <a:cubicBezTo>
                          <a:pt x="153" y="799"/>
                          <a:pt x="186" y="610"/>
                          <a:pt x="263" y="432"/>
                        </a:cubicBezTo>
                        <a:cubicBezTo>
                          <a:pt x="351" y="229"/>
                          <a:pt x="517" y="136"/>
                          <a:pt x="725" y="107"/>
                        </a:cubicBezTo>
                        <a:cubicBezTo>
                          <a:pt x="737" y="105"/>
                          <a:pt x="749" y="104"/>
                          <a:pt x="761" y="104"/>
                        </a:cubicBezTo>
                        <a:cubicBezTo>
                          <a:pt x="803" y="104"/>
                          <a:pt x="843" y="118"/>
                          <a:pt x="874" y="166"/>
                        </a:cubicBezTo>
                        <a:cubicBezTo>
                          <a:pt x="844" y="197"/>
                          <a:pt x="814" y="226"/>
                          <a:pt x="787" y="255"/>
                        </a:cubicBezTo>
                        <a:cubicBezTo>
                          <a:pt x="733" y="316"/>
                          <a:pt x="746" y="431"/>
                          <a:pt x="812" y="490"/>
                        </a:cubicBezTo>
                        <a:cubicBezTo>
                          <a:pt x="833" y="509"/>
                          <a:pt x="858" y="518"/>
                          <a:pt x="884" y="518"/>
                        </a:cubicBezTo>
                        <a:cubicBezTo>
                          <a:pt x="923" y="518"/>
                          <a:pt x="966" y="498"/>
                          <a:pt x="1003" y="459"/>
                        </a:cubicBezTo>
                        <a:cubicBezTo>
                          <a:pt x="1084" y="373"/>
                          <a:pt x="1096" y="270"/>
                          <a:pt x="1064" y="162"/>
                        </a:cubicBezTo>
                        <a:cubicBezTo>
                          <a:pt x="1034" y="61"/>
                          <a:pt x="953" y="13"/>
                          <a:pt x="858" y="5"/>
                        </a:cubicBezTo>
                        <a:cubicBezTo>
                          <a:pt x="829" y="2"/>
                          <a:pt x="801" y="0"/>
                          <a:pt x="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3" name="Google Shape;11643;p59"/>
                  <p:cNvSpPr/>
                  <p:nvPr/>
                </p:nvSpPr>
                <p:spPr>
                  <a:xfrm>
                    <a:off x="2893635" y="4258298"/>
                    <a:ext cx="34006" cy="35979"/>
                  </a:xfrm>
                  <a:custGeom>
                    <a:avLst/>
                    <a:gdLst/>
                    <a:ahLst/>
                    <a:cxnLst/>
                    <a:rect l="l" t="t" r="r" b="b"/>
                    <a:pathLst>
                      <a:path w="362" h="383" extrusionOk="0">
                        <a:moveTo>
                          <a:pt x="18" y="0"/>
                        </a:moveTo>
                        <a:cubicBezTo>
                          <a:pt x="12" y="6"/>
                          <a:pt x="7" y="13"/>
                          <a:pt x="1" y="21"/>
                        </a:cubicBezTo>
                        <a:cubicBezTo>
                          <a:pt x="59" y="218"/>
                          <a:pt x="197" y="383"/>
                          <a:pt x="339" y="383"/>
                        </a:cubicBezTo>
                        <a:cubicBezTo>
                          <a:pt x="346" y="383"/>
                          <a:pt x="354" y="382"/>
                          <a:pt x="361" y="381"/>
                        </a:cubicBezTo>
                        <a:cubicBezTo>
                          <a:pt x="347" y="342"/>
                          <a:pt x="340" y="301"/>
                          <a:pt x="317" y="275"/>
                        </a:cubicBezTo>
                        <a:cubicBezTo>
                          <a:pt x="276" y="229"/>
                          <a:pt x="225" y="196"/>
                          <a:pt x="180" y="155"/>
                        </a:cubicBezTo>
                        <a:cubicBezTo>
                          <a:pt x="125" y="104"/>
                          <a:pt x="73" y="52"/>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4" name="Google Shape;11644;p59"/>
                  <p:cNvSpPr/>
                  <p:nvPr/>
                </p:nvSpPr>
                <p:spPr>
                  <a:xfrm>
                    <a:off x="2883396" y="4287796"/>
                    <a:ext cx="44622" cy="19070"/>
                  </a:xfrm>
                  <a:custGeom>
                    <a:avLst/>
                    <a:gdLst/>
                    <a:ahLst/>
                    <a:cxnLst/>
                    <a:rect l="l" t="t" r="r" b="b"/>
                    <a:pathLst>
                      <a:path w="475" h="203" extrusionOk="0">
                        <a:moveTo>
                          <a:pt x="151" y="1"/>
                        </a:moveTo>
                        <a:cubicBezTo>
                          <a:pt x="146" y="1"/>
                          <a:pt x="140" y="1"/>
                          <a:pt x="135" y="2"/>
                        </a:cubicBezTo>
                        <a:cubicBezTo>
                          <a:pt x="86" y="10"/>
                          <a:pt x="41" y="38"/>
                          <a:pt x="0" y="57"/>
                        </a:cubicBezTo>
                        <a:cubicBezTo>
                          <a:pt x="109" y="98"/>
                          <a:pt x="210" y="137"/>
                          <a:pt x="311" y="176"/>
                        </a:cubicBezTo>
                        <a:cubicBezTo>
                          <a:pt x="337" y="184"/>
                          <a:pt x="363" y="195"/>
                          <a:pt x="388" y="200"/>
                        </a:cubicBezTo>
                        <a:cubicBezTo>
                          <a:pt x="399" y="201"/>
                          <a:pt x="410" y="202"/>
                          <a:pt x="419" y="202"/>
                        </a:cubicBezTo>
                        <a:cubicBezTo>
                          <a:pt x="454" y="202"/>
                          <a:pt x="474" y="188"/>
                          <a:pt x="462" y="153"/>
                        </a:cubicBezTo>
                        <a:cubicBezTo>
                          <a:pt x="377" y="104"/>
                          <a:pt x="312" y="63"/>
                          <a:pt x="243" y="28"/>
                        </a:cubicBezTo>
                        <a:cubicBezTo>
                          <a:pt x="215" y="14"/>
                          <a:pt x="181"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645" name="Google Shape;11645;p59"/>
                  <p:cNvGrpSpPr/>
                  <p:nvPr/>
                </p:nvGrpSpPr>
                <p:grpSpPr>
                  <a:xfrm>
                    <a:off x="2883114" y="4252568"/>
                    <a:ext cx="45467" cy="65290"/>
                    <a:chOff x="2883114" y="4252568"/>
                    <a:chExt cx="45467" cy="65290"/>
                  </a:xfrm>
                </p:grpSpPr>
                <p:sp>
                  <p:nvSpPr>
                    <p:cNvPr id="11646" name="Google Shape;11646;p59"/>
                    <p:cNvSpPr/>
                    <p:nvPr/>
                  </p:nvSpPr>
                  <p:spPr>
                    <a:xfrm>
                      <a:off x="2891851" y="4252568"/>
                      <a:ext cx="36731" cy="30155"/>
                    </a:xfrm>
                    <a:custGeom>
                      <a:avLst/>
                      <a:gdLst/>
                      <a:ahLst/>
                      <a:cxnLst/>
                      <a:rect l="l" t="t" r="r" b="b"/>
                      <a:pathLst>
                        <a:path w="391" h="321" extrusionOk="0">
                          <a:moveTo>
                            <a:pt x="101" y="1"/>
                          </a:moveTo>
                          <a:cubicBezTo>
                            <a:pt x="69" y="1"/>
                            <a:pt x="36" y="6"/>
                            <a:pt x="1" y="16"/>
                          </a:cubicBezTo>
                          <a:cubicBezTo>
                            <a:pt x="127" y="47"/>
                            <a:pt x="186" y="136"/>
                            <a:pt x="252" y="221"/>
                          </a:cubicBezTo>
                          <a:cubicBezTo>
                            <a:pt x="279" y="256"/>
                            <a:pt x="315" y="283"/>
                            <a:pt x="355" y="320"/>
                          </a:cubicBezTo>
                          <a:cubicBezTo>
                            <a:pt x="390" y="134"/>
                            <a:pt x="270"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7" name="Google Shape;11647;p59"/>
                    <p:cNvSpPr/>
                    <p:nvPr/>
                  </p:nvSpPr>
                  <p:spPr>
                    <a:xfrm>
                      <a:off x="2883114" y="4300197"/>
                      <a:ext cx="44152" cy="17661"/>
                    </a:xfrm>
                    <a:custGeom>
                      <a:avLst/>
                      <a:gdLst/>
                      <a:ahLst/>
                      <a:cxnLst/>
                      <a:rect l="l" t="t" r="r" b="b"/>
                      <a:pathLst>
                        <a:path w="470" h="188" extrusionOk="0">
                          <a:moveTo>
                            <a:pt x="62" y="0"/>
                          </a:moveTo>
                          <a:cubicBezTo>
                            <a:pt x="42" y="0"/>
                            <a:pt x="22" y="3"/>
                            <a:pt x="1" y="8"/>
                          </a:cubicBezTo>
                          <a:cubicBezTo>
                            <a:pt x="112" y="68"/>
                            <a:pt x="202" y="126"/>
                            <a:pt x="300" y="173"/>
                          </a:cubicBezTo>
                          <a:cubicBezTo>
                            <a:pt x="321" y="183"/>
                            <a:pt x="341" y="188"/>
                            <a:pt x="359" y="188"/>
                          </a:cubicBezTo>
                          <a:cubicBezTo>
                            <a:pt x="402" y="188"/>
                            <a:pt x="438" y="161"/>
                            <a:pt x="470" y="108"/>
                          </a:cubicBezTo>
                          <a:lnTo>
                            <a:pt x="470" y="108"/>
                          </a:lnTo>
                          <a:cubicBezTo>
                            <a:pt x="457" y="110"/>
                            <a:pt x="445" y="111"/>
                            <a:pt x="433" y="111"/>
                          </a:cubicBezTo>
                          <a:cubicBezTo>
                            <a:pt x="300" y="111"/>
                            <a:pt x="200"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648" name="Google Shape;11648;p59"/>
                  <p:cNvSpPr/>
                  <p:nvPr/>
                </p:nvSpPr>
                <p:spPr>
                  <a:xfrm>
                    <a:off x="2956953" y="4294185"/>
                    <a:ext cx="39361" cy="13527"/>
                  </a:xfrm>
                  <a:custGeom>
                    <a:avLst/>
                    <a:gdLst/>
                    <a:ahLst/>
                    <a:cxnLst/>
                    <a:rect l="l" t="t" r="r" b="b"/>
                    <a:pathLst>
                      <a:path w="419" h="144" extrusionOk="0">
                        <a:moveTo>
                          <a:pt x="214" y="0"/>
                        </a:moveTo>
                        <a:cubicBezTo>
                          <a:pt x="154" y="0"/>
                          <a:pt x="94" y="18"/>
                          <a:pt x="40" y="53"/>
                        </a:cubicBezTo>
                        <a:cubicBezTo>
                          <a:pt x="20" y="67"/>
                          <a:pt x="13" y="101"/>
                          <a:pt x="0" y="125"/>
                        </a:cubicBezTo>
                        <a:cubicBezTo>
                          <a:pt x="5" y="130"/>
                          <a:pt x="10" y="137"/>
                          <a:pt x="16" y="144"/>
                        </a:cubicBezTo>
                        <a:cubicBezTo>
                          <a:pt x="152" y="120"/>
                          <a:pt x="287" y="97"/>
                          <a:pt x="418" y="74"/>
                        </a:cubicBezTo>
                        <a:cubicBezTo>
                          <a:pt x="359" y="26"/>
                          <a:pt x="286"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9" name="Google Shape;11649;p59"/>
                  <p:cNvSpPr/>
                  <p:nvPr/>
                </p:nvSpPr>
                <p:spPr>
                  <a:xfrm>
                    <a:off x="2957798" y="4304236"/>
                    <a:ext cx="35885" cy="13621"/>
                  </a:xfrm>
                  <a:custGeom>
                    <a:avLst/>
                    <a:gdLst/>
                    <a:ahLst/>
                    <a:cxnLst/>
                    <a:rect l="l" t="t" r="r" b="b"/>
                    <a:pathLst>
                      <a:path w="382" h="145" extrusionOk="0">
                        <a:moveTo>
                          <a:pt x="381" y="1"/>
                        </a:moveTo>
                        <a:cubicBezTo>
                          <a:pt x="254" y="28"/>
                          <a:pt x="128" y="56"/>
                          <a:pt x="0" y="83"/>
                        </a:cubicBezTo>
                        <a:cubicBezTo>
                          <a:pt x="15" y="126"/>
                          <a:pt x="55" y="145"/>
                          <a:pt x="105" y="145"/>
                        </a:cubicBezTo>
                        <a:cubicBezTo>
                          <a:pt x="191" y="145"/>
                          <a:pt x="308" y="89"/>
                          <a:pt x="38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650" name="Google Shape;11650;p59"/>
                  <p:cNvGrpSpPr/>
                  <p:nvPr/>
                </p:nvGrpSpPr>
                <p:grpSpPr>
                  <a:xfrm>
                    <a:off x="2887341" y="4172905"/>
                    <a:ext cx="120058" cy="122970"/>
                    <a:chOff x="2887341" y="4172905"/>
                    <a:chExt cx="120058" cy="122970"/>
                  </a:xfrm>
                </p:grpSpPr>
                <p:sp>
                  <p:nvSpPr>
                    <p:cNvPr id="11651" name="Google Shape;11651;p59"/>
                    <p:cNvSpPr/>
                    <p:nvPr/>
                  </p:nvSpPr>
                  <p:spPr>
                    <a:xfrm>
                      <a:off x="2957141" y="4242328"/>
                      <a:ext cx="21982" cy="41897"/>
                    </a:xfrm>
                    <a:custGeom>
                      <a:avLst/>
                      <a:gdLst/>
                      <a:ahLst/>
                      <a:cxnLst/>
                      <a:rect l="l" t="t" r="r" b="b"/>
                      <a:pathLst>
                        <a:path w="234" h="446" extrusionOk="0">
                          <a:moveTo>
                            <a:pt x="114" y="1"/>
                          </a:moveTo>
                          <a:cubicBezTo>
                            <a:pt x="106" y="1"/>
                            <a:pt x="97" y="2"/>
                            <a:pt x="88" y="6"/>
                          </a:cubicBezTo>
                          <a:cubicBezTo>
                            <a:pt x="55" y="19"/>
                            <a:pt x="11" y="55"/>
                            <a:pt x="8" y="84"/>
                          </a:cubicBezTo>
                          <a:cubicBezTo>
                            <a:pt x="0" y="198"/>
                            <a:pt x="5" y="315"/>
                            <a:pt x="5" y="446"/>
                          </a:cubicBezTo>
                          <a:cubicBezTo>
                            <a:pt x="54" y="408"/>
                            <a:pt x="90" y="383"/>
                            <a:pt x="122" y="353"/>
                          </a:cubicBezTo>
                          <a:cubicBezTo>
                            <a:pt x="205" y="280"/>
                            <a:pt x="234" y="154"/>
                            <a:pt x="192" y="64"/>
                          </a:cubicBezTo>
                          <a:cubicBezTo>
                            <a:pt x="176" y="28"/>
                            <a:pt x="148"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2" name="Google Shape;11652;p59"/>
                    <p:cNvSpPr/>
                    <p:nvPr/>
                  </p:nvSpPr>
                  <p:spPr>
                    <a:xfrm>
                      <a:off x="2887341" y="4187372"/>
                      <a:ext cx="22358" cy="32034"/>
                    </a:xfrm>
                    <a:custGeom>
                      <a:avLst/>
                      <a:gdLst/>
                      <a:ahLst/>
                      <a:cxnLst/>
                      <a:rect l="l" t="t" r="r" b="b"/>
                      <a:pathLst>
                        <a:path w="238" h="341" extrusionOk="0">
                          <a:moveTo>
                            <a:pt x="112" y="0"/>
                          </a:moveTo>
                          <a:cubicBezTo>
                            <a:pt x="69" y="0"/>
                            <a:pt x="30" y="35"/>
                            <a:pt x="18" y="94"/>
                          </a:cubicBezTo>
                          <a:cubicBezTo>
                            <a:pt x="0" y="184"/>
                            <a:pt x="17" y="269"/>
                            <a:pt x="73" y="341"/>
                          </a:cubicBezTo>
                          <a:cubicBezTo>
                            <a:pt x="116" y="317"/>
                            <a:pt x="155" y="297"/>
                            <a:pt x="196" y="276"/>
                          </a:cubicBezTo>
                          <a:cubicBezTo>
                            <a:pt x="206" y="232"/>
                            <a:pt x="217" y="192"/>
                            <a:pt x="227" y="152"/>
                          </a:cubicBezTo>
                          <a:cubicBezTo>
                            <a:pt x="238" y="101"/>
                            <a:pt x="181" y="13"/>
                            <a:pt x="131" y="2"/>
                          </a:cubicBezTo>
                          <a:cubicBezTo>
                            <a:pt x="124"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3" name="Google Shape;11653;p59"/>
                    <p:cNvSpPr/>
                    <p:nvPr/>
                  </p:nvSpPr>
                  <p:spPr>
                    <a:xfrm>
                      <a:off x="2908666" y="4228143"/>
                      <a:ext cx="18694" cy="31564"/>
                    </a:xfrm>
                    <a:custGeom>
                      <a:avLst/>
                      <a:gdLst/>
                      <a:ahLst/>
                      <a:cxnLst/>
                      <a:rect l="l" t="t" r="r" b="b"/>
                      <a:pathLst>
                        <a:path w="199" h="336" extrusionOk="0">
                          <a:moveTo>
                            <a:pt x="87" y="1"/>
                          </a:moveTo>
                          <a:cubicBezTo>
                            <a:pt x="83" y="1"/>
                            <a:pt x="79" y="1"/>
                            <a:pt x="75" y="2"/>
                          </a:cubicBezTo>
                          <a:cubicBezTo>
                            <a:pt x="52" y="8"/>
                            <a:pt x="23" y="41"/>
                            <a:pt x="17" y="67"/>
                          </a:cubicBezTo>
                          <a:cubicBezTo>
                            <a:pt x="1" y="131"/>
                            <a:pt x="23" y="189"/>
                            <a:pt x="73" y="233"/>
                          </a:cubicBezTo>
                          <a:cubicBezTo>
                            <a:pt x="108" y="264"/>
                            <a:pt x="144" y="292"/>
                            <a:pt x="196" y="336"/>
                          </a:cubicBezTo>
                          <a:cubicBezTo>
                            <a:pt x="196" y="259"/>
                            <a:pt x="199" y="196"/>
                            <a:pt x="194" y="131"/>
                          </a:cubicBezTo>
                          <a:cubicBezTo>
                            <a:pt x="191" y="96"/>
                            <a:pt x="178" y="58"/>
                            <a:pt x="157" y="32"/>
                          </a:cubicBezTo>
                          <a:cubicBezTo>
                            <a:pt x="143" y="14"/>
                            <a:pt x="11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4" name="Google Shape;11654;p59"/>
                    <p:cNvSpPr/>
                    <p:nvPr/>
                  </p:nvSpPr>
                  <p:spPr>
                    <a:xfrm>
                      <a:off x="2979687" y="4242704"/>
                      <a:ext cx="18882" cy="28934"/>
                    </a:xfrm>
                    <a:custGeom>
                      <a:avLst/>
                      <a:gdLst/>
                      <a:ahLst/>
                      <a:cxnLst/>
                      <a:rect l="l" t="t" r="r" b="b"/>
                      <a:pathLst>
                        <a:path w="201" h="308" extrusionOk="0">
                          <a:moveTo>
                            <a:pt x="55" y="0"/>
                          </a:moveTo>
                          <a:cubicBezTo>
                            <a:pt x="38" y="0"/>
                            <a:pt x="20" y="3"/>
                            <a:pt x="1" y="8"/>
                          </a:cubicBezTo>
                          <a:cubicBezTo>
                            <a:pt x="9" y="62"/>
                            <a:pt x="29" y="116"/>
                            <a:pt x="19" y="166"/>
                          </a:cubicBezTo>
                          <a:cubicBezTo>
                            <a:pt x="9" y="230"/>
                            <a:pt x="29" y="271"/>
                            <a:pt x="76" y="308"/>
                          </a:cubicBezTo>
                          <a:cubicBezTo>
                            <a:pt x="165" y="259"/>
                            <a:pt x="200" y="166"/>
                            <a:pt x="164" y="70"/>
                          </a:cubicBezTo>
                          <a:cubicBezTo>
                            <a:pt x="146" y="25"/>
                            <a:pt x="106"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5" name="Google Shape;11655;p59"/>
                    <p:cNvSpPr/>
                    <p:nvPr/>
                  </p:nvSpPr>
                  <p:spPr>
                    <a:xfrm>
                      <a:off x="2910545" y="4200900"/>
                      <a:ext cx="18036" cy="25458"/>
                    </a:xfrm>
                    <a:custGeom>
                      <a:avLst/>
                      <a:gdLst/>
                      <a:ahLst/>
                      <a:cxnLst/>
                      <a:rect l="l" t="t" r="r" b="b"/>
                      <a:pathLst>
                        <a:path w="192" h="271" extrusionOk="0">
                          <a:moveTo>
                            <a:pt x="88" y="0"/>
                          </a:moveTo>
                          <a:cubicBezTo>
                            <a:pt x="86" y="0"/>
                            <a:pt x="84" y="1"/>
                            <a:pt x="82" y="1"/>
                          </a:cubicBezTo>
                          <a:cubicBezTo>
                            <a:pt x="20" y="3"/>
                            <a:pt x="1" y="54"/>
                            <a:pt x="1" y="105"/>
                          </a:cubicBezTo>
                          <a:cubicBezTo>
                            <a:pt x="1" y="157"/>
                            <a:pt x="0" y="216"/>
                            <a:pt x="66" y="236"/>
                          </a:cubicBezTo>
                          <a:cubicBezTo>
                            <a:pt x="100" y="249"/>
                            <a:pt x="136" y="256"/>
                            <a:pt x="184" y="270"/>
                          </a:cubicBezTo>
                          <a:cubicBezTo>
                            <a:pt x="184" y="207"/>
                            <a:pt x="191" y="147"/>
                            <a:pt x="183" y="89"/>
                          </a:cubicBezTo>
                          <a:cubicBezTo>
                            <a:pt x="177" y="39"/>
                            <a:pt x="14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6" name="Google Shape;11656;p59"/>
                    <p:cNvSpPr/>
                    <p:nvPr/>
                  </p:nvSpPr>
                  <p:spPr>
                    <a:xfrm>
                      <a:off x="2892320" y="4219876"/>
                      <a:ext cx="20197" cy="28652"/>
                    </a:xfrm>
                    <a:custGeom>
                      <a:avLst/>
                      <a:gdLst/>
                      <a:ahLst/>
                      <a:cxnLst/>
                      <a:rect l="l" t="t" r="r" b="b"/>
                      <a:pathLst>
                        <a:path w="215" h="305" extrusionOk="0">
                          <a:moveTo>
                            <a:pt x="119" y="1"/>
                          </a:moveTo>
                          <a:cubicBezTo>
                            <a:pt x="116" y="1"/>
                            <a:pt x="113" y="1"/>
                            <a:pt x="110" y="2"/>
                          </a:cubicBezTo>
                          <a:cubicBezTo>
                            <a:pt x="32" y="24"/>
                            <a:pt x="0" y="119"/>
                            <a:pt x="25" y="222"/>
                          </a:cubicBezTo>
                          <a:cubicBezTo>
                            <a:pt x="39" y="285"/>
                            <a:pt x="54" y="304"/>
                            <a:pt x="111" y="304"/>
                          </a:cubicBezTo>
                          <a:cubicBezTo>
                            <a:pt x="126" y="304"/>
                            <a:pt x="143" y="303"/>
                            <a:pt x="164" y="301"/>
                          </a:cubicBezTo>
                          <a:cubicBezTo>
                            <a:pt x="139" y="213"/>
                            <a:pt x="120" y="126"/>
                            <a:pt x="215" y="36"/>
                          </a:cubicBezTo>
                          <a:cubicBezTo>
                            <a:pt x="176" y="23"/>
                            <a:pt x="14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7" name="Google Shape;11657;p59"/>
                    <p:cNvSpPr/>
                    <p:nvPr/>
                  </p:nvSpPr>
                  <p:spPr>
                    <a:xfrm>
                      <a:off x="2956577" y="4271075"/>
                      <a:ext cx="29309" cy="24800"/>
                    </a:xfrm>
                    <a:custGeom>
                      <a:avLst/>
                      <a:gdLst/>
                      <a:ahLst/>
                      <a:cxnLst/>
                      <a:rect l="l" t="t" r="r" b="b"/>
                      <a:pathLst>
                        <a:path w="312" h="264" extrusionOk="0">
                          <a:moveTo>
                            <a:pt x="240" y="0"/>
                          </a:moveTo>
                          <a:cubicBezTo>
                            <a:pt x="194" y="40"/>
                            <a:pt x="152" y="78"/>
                            <a:pt x="105" y="114"/>
                          </a:cubicBezTo>
                          <a:cubicBezTo>
                            <a:pt x="58" y="152"/>
                            <a:pt x="1" y="181"/>
                            <a:pt x="14" y="264"/>
                          </a:cubicBezTo>
                          <a:cubicBezTo>
                            <a:pt x="234" y="197"/>
                            <a:pt x="312" y="102"/>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8" name="Google Shape;11658;p59"/>
                    <p:cNvSpPr/>
                    <p:nvPr/>
                  </p:nvSpPr>
                  <p:spPr>
                    <a:xfrm>
                      <a:off x="2986920" y="4222318"/>
                      <a:ext cx="20479" cy="23109"/>
                    </a:xfrm>
                    <a:custGeom>
                      <a:avLst/>
                      <a:gdLst/>
                      <a:ahLst/>
                      <a:cxnLst/>
                      <a:rect l="l" t="t" r="r" b="b"/>
                      <a:pathLst>
                        <a:path w="218" h="246" extrusionOk="0">
                          <a:moveTo>
                            <a:pt x="107" y="1"/>
                          </a:moveTo>
                          <a:cubicBezTo>
                            <a:pt x="75" y="1"/>
                            <a:pt x="37" y="13"/>
                            <a:pt x="0" y="38"/>
                          </a:cubicBezTo>
                          <a:cubicBezTo>
                            <a:pt x="41" y="108"/>
                            <a:pt x="78" y="172"/>
                            <a:pt x="120" y="246"/>
                          </a:cubicBezTo>
                          <a:cubicBezTo>
                            <a:pt x="198" y="156"/>
                            <a:pt x="217" y="70"/>
                            <a:pt x="180" y="31"/>
                          </a:cubicBezTo>
                          <a:cubicBezTo>
                            <a:pt x="162" y="11"/>
                            <a:pt x="137"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9" name="Google Shape;11659;p59"/>
                    <p:cNvSpPr/>
                    <p:nvPr/>
                  </p:nvSpPr>
                  <p:spPr>
                    <a:xfrm>
                      <a:off x="2893823" y="4172905"/>
                      <a:ext cx="23861" cy="23297"/>
                    </a:xfrm>
                    <a:custGeom>
                      <a:avLst/>
                      <a:gdLst/>
                      <a:ahLst/>
                      <a:cxnLst/>
                      <a:rect l="l" t="t" r="r" b="b"/>
                      <a:pathLst>
                        <a:path w="254" h="248" extrusionOk="0">
                          <a:moveTo>
                            <a:pt x="79" y="0"/>
                          </a:moveTo>
                          <a:cubicBezTo>
                            <a:pt x="73" y="0"/>
                            <a:pt x="68" y="1"/>
                            <a:pt x="63" y="2"/>
                          </a:cubicBezTo>
                          <a:cubicBezTo>
                            <a:pt x="37" y="9"/>
                            <a:pt x="21" y="56"/>
                            <a:pt x="1" y="85"/>
                          </a:cubicBezTo>
                          <a:cubicBezTo>
                            <a:pt x="6" y="92"/>
                            <a:pt x="11" y="98"/>
                            <a:pt x="18" y="105"/>
                          </a:cubicBezTo>
                          <a:cubicBezTo>
                            <a:pt x="21" y="105"/>
                            <a:pt x="23" y="105"/>
                            <a:pt x="26" y="105"/>
                          </a:cubicBezTo>
                          <a:cubicBezTo>
                            <a:pt x="107" y="105"/>
                            <a:pt x="156" y="153"/>
                            <a:pt x="194" y="219"/>
                          </a:cubicBezTo>
                          <a:cubicBezTo>
                            <a:pt x="201" y="233"/>
                            <a:pt x="222" y="238"/>
                            <a:pt x="237" y="247"/>
                          </a:cubicBezTo>
                          <a:cubicBezTo>
                            <a:pt x="241" y="229"/>
                            <a:pt x="254" y="209"/>
                            <a:pt x="249" y="196"/>
                          </a:cubicBezTo>
                          <a:cubicBezTo>
                            <a:pt x="225" y="141"/>
                            <a:pt x="202" y="82"/>
                            <a:pt x="165" y="35"/>
                          </a:cubicBezTo>
                          <a:cubicBezTo>
                            <a:pt x="149" y="15"/>
                            <a:pt x="10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0" name="Google Shape;11660;p59"/>
                    <p:cNvSpPr/>
                    <p:nvPr/>
                  </p:nvSpPr>
                  <p:spPr>
                    <a:xfrm>
                      <a:off x="2963998" y="4225982"/>
                      <a:ext cx="24424" cy="12400"/>
                    </a:xfrm>
                    <a:custGeom>
                      <a:avLst/>
                      <a:gdLst/>
                      <a:ahLst/>
                      <a:cxnLst/>
                      <a:rect l="l" t="t" r="r" b="b"/>
                      <a:pathLst>
                        <a:path w="260" h="132" extrusionOk="0">
                          <a:moveTo>
                            <a:pt x="128" y="0"/>
                          </a:moveTo>
                          <a:cubicBezTo>
                            <a:pt x="127" y="0"/>
                            <a:pt x="126" y="0"/>
                            <a:pt x="124" y="0"/>
                          </a:cubicBezTo>
                          <a:cubicBezTo>
                            <a:pt x="54" y="4"/>
                            <a:pt x="12" y="45"/>
                            <a:pt x="0" y="131"/>
                          </a:cubicBezTo>
                          <a:lnTo>
                            <a:pt x="260" y="131"/>
                          </a:lnTo>
                          <a:cubicBezTo>
                            <a:pt x="225" y="55"/>
                            <a:pt x="19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661" name="Google Shape;11661;p59"/>
                  <p:cNvSpPr/>
                  <p:nvPr/>
                </p:nvSpPr>
                <p:spPr>
                  <a:xfrm>
                    <a:off x="1978729" y="3977410"/>
                    <a:ext cx="1127468" cy="1166077"/>
                  </a:xfrm>
                  <a:custGeom>
                    <a:avLst/>
                    <a:gdLst/>
                    <a:ahLst/>
                    <a:cxnLst/>
                    <a:rect l="l" t="t" r="r" b="b"/>
                    <a:pathLst>
                      <a:path w="12002" h="12413" extrusionOk="0">
                        <a:moveTo>
                          <a:pt x="11114" y="53"/>
                        </a:moveTo>
                        <a:cubicBezTo>
                          <a:pt x="11143" y="53"/>
                          <a:pt x="11172" y="54"/>
                          <a:pt x="11202" y="58"/>
                        </a:cubicBezTo>
                        <a:cubicBezTo>
                          <a:pt x="11298" y="67"/>
                          <a:pt x="11378" y="114"/>
                          <a:pt x="11408" y="215"/>
                        </a:cubicBezTo>
                        <a:cubicBezTo>
                          <a:pt x="11440" y="323"/>
                          <a:pt x="11428" y="425"/>
                          <a:pt x="11347" y="512"/>
                        </a:cubicBezTo>
                        <a:cubicBezTo>
                          <a:pt x="11310" y="551"/>
                          <a:pt x="11268" y="571"/>
                          <a:pt x="11229" y="571"/>
                        </a:cubicBezTo>
                        <a:cubicBezTo>
                          <a:pt x="11202" y="571"/>
                          <a:pt x="11177" y="562"/>
                          <a:pt x="11156" y="543"/>
                        </a:cubicBezTo>
                        <a:cubicBezTo>
                          <a:pt x="11092" y="486"/>
                          <a:pt x="11078" y="371"/>
                          <a:pt x="11131" y="309"/>
                        </a:cubicBezTo>
                        <a:cubicBezTo>
                          <a:pt x="11157" y="278"/>
                          <a:pt x="11188" y="248"/>
                          <a:pt x="11217" y="218"/>
                        </a:cubicBezTo>
                        <a:cubicBezTo>
                          <a:pt x="11186" y="171"/>
                          <a:pt x="11145" y="157"/>
                          <a:pt x="11104" y="157"/>
                        </a:cubicBezTo>
                        <a:cubicBezTo>
                          <a:pt x="11093" y="157"/>
                          <a:pt x="11081" y="158"/>
                          <a:pt x="11069" y="160"/>
                        </a:cubicBezTo>
                        <a:cubicBezTo>
                          <a:pt x="10861" y="191"/>
                          <a:pt x="10695" y="283"/>
                          <a:pt x="10607" y="485"/>
                        </a:cubicBezTo>
                        <a:cubicBezTo>
                          <a:pt x="10530" y="663"/>
                          <a:pt x="10498" y="852"/>
                          <a:pt x="10504" y="1043"/>
                        </a:cubicBezTo>
                        <a:cubicBezTo>
                          <a:pt x="10506" y="1150"/>
                          <a:pt x="10462" y="1219"/>
                          <a:pt x="10385" y="1295"/>
                        </a:cubicBezTo>
                        <a:cubicBezTo>
                          <a:pt x="10385" y="929"/>
                          <a:pt x="10345" y="570"/>
                          <a:pt x="10614" y="276"/>
                        </a:cubicBezTo>
                        <a:cubicBezTo>
                          <a:pt x="10754" y="123"/>
                          <a:pt x="10922" y="53"/>
                          <a:pt x="11114" y="53"/>
                        </a:cubicBezTo>
                        <a:close/>
                        <a:moveTo>
                          <a:pt x="9756" y="849"/>
                        </a:moveTo>
                        <a:cubicBezTo>
                          <a:pt x="9807" y="849"/>
                          <a:pt x="9859" y="857"/>
                          <a:pt x="9912" y="874"/>
                        </a:cubicBezTo>
                        <a:cubicBezTo>
                          <a:pt x="10122" y="940"/>
                          <a:pt x="10244" y="1096"/>
                          <a:pt x="10304" y="1304"/>
                        </a:cubicBezTo>
                        <a:cubicBezTo>
                          <a:pt x="10321" y="1369"/>
                          <a:pt x="10317" y="1428"/>
                          <a:pt x="10284" y="1491"/>
                        </a:cubicBezTo>
                        <a:cubicBezTo>
                          <a:pt x="10255" y="1549"/>
                          <a:pt x="10234" y="1613"/>
                          <a:pt x="10204" y="1689"/>
                        </a:cubicBezTo>
                        <a:cubicBezTo>
                          <a:pt x="10181" y="1590"/>
                          <a:pt x="10164" y="1503"/>
                          <a:pt x="10137" y="1421"/>
                        </a:cubicBezTo>
                        <a:cubicBezTo>
                          <a:pt x="10081" y="1241"/>
                          <a:pt x="9983" y="1101"/>
                          <a:pt x="9792" y="1043"/>
                        </a:cubicBezTo>
                        <a:cubicBezTo>
                          <a:pt x="9757" y="1032"/>
                          <a:pt x="9723" y="1027"/>
                          <a:pt x="9690" y="1027"/>
                        </a:cubicBezTo>
                        <a:cubicBezTo>
                          <a:pt x="9606" y="1027"/>
                          <a:pt x="9532" y="1061"/>
                          <a:pt x="9476" y="1128"/>
                        </a:cubicBezTo>
                        <a:cubicBezTo>
                          <a:pt x="9429" y="1185"/>
                          <a:pt x="9423" y="1250"/>
                          <a:pt x="9451" y="1315"/>
                        </a:cubicBezTo>
                        <a:cubicBezTo>
                          <a:pt x="9464" y="1342"/>
                          <a:pt x="9481" y="1356"/>
                          <a:pt x="9499" y="1356"/>
                        </a:cubicBezTo>
                        <a:cubicBezTo>
                          <a:pt x="9514" y="1356"/>
                          <a:pt x="9530" y="1345"/>
                          <a:pt x="9544" y="1323"/>
                        </a:cubicBezTo>
                        <a:cubicBezTo>
                          <a:pt x="9564" y="1291"/>
                          <a:pt x="9588" y="1267"/>
                          <a:pt x="9616" y="1267"/>
                        </a:cubicBezTo>
                        <a:cubicBezTo>
                          <a:pt x="9626" y="1267"/>
                          <a:pt x="9636" y="1270"/>
                          <a:pt x="9647" y="1276"/>
                        </a:cubicBezTo>
                        <a:cubicBezTo>
                          <a:pt x="9676" y="1294"/>
                          <a:pt x="9704" y="1337"/>
                          <a:pt x="9710" y="1371"/>
                        </a:cubicBezTo>
                        <a:cubicBezTo>
                          <a:pt x="9724" y="1479"/>
                          <a:pt x="9651" y="1571"/>
                          <a:pt x="9543" y="1590"/>
                        </a:cubicBezTo>
                        <a:cubicBezTo>
                          <a:pt x="9529" y="1593"/>
                          <a:pt x="9516" y="1594"/>
                          <a:pt x="9502" y="1594"/>
                        </a:cubicBezTo>
                        <a:cubicBezTo>
                          <a:pt x="9418" y="1594"/>
                          <a:pt x="9349" y="1544"/>
                          <a:pt x="9326" y="1447"/>
                        </a:cubicBezTo>
                        <a:cubicBezTo>
                          <a:pt x="9287" y="1276"/>
                          <a:pt x="9311" y="1112"/>
                          <a:pt x="9439" y="984"/>
                        </a:cubicBezTo>
                        <a:cubicBezTo>
                          <a:pt x="9530" y="893"/>
                          <a:pt x="9640" y="849"/>
                          <a:pt x="9756" y="849"/>
                        </a:cubicBezTo>
                        <a:close/>
                        <a:moveTo>
                          <a:pt x="9822" y="2080"/>
                        </a:moveTo>
                        <a:cubicBezTo>
                          <a:pt x="9852" y="2080"/>
                          <a:pt x="9890" y="2095"/>
                          <a:pt x="9906" y="2114"/>
                        </a:cubicBezTo>
                        <a:cubicBezTo>
                          <a:pt x="9943" y="2161"/>
                          <a:pt x="9966" y="2221"/>
                          <a:pt x="9990" y="2276"/>
                        </a:cubicBezTo>
                        <a:cubicBezTo>
                          <a:pt x="9997" y="2289"/>
                          <a:pt x="9982" y="2309"/>
                          <a:pt x="9978" y="2326"/>
                        </a:cubicBezTo>
                        <a:cubicBezTo>
                          <a:pt x="9963" y="2318"/>
                          <a:pt x="9942" y="2313"/>
                          <a:pt x="9935" y="2299"/>
                        </a:cubicBezTo>
                        <a:cubicBezTo>
                          <a:pt x="9897" y="2234"/>
                          <a:pt x="9849" y="2185"/>
                          <a:pt x="9769" y="2185"/>
                        </a:cubicBezTo>
                        <a:cubicBezTo>
                          <a:pt x="9766" y="2185"/>
                          <a:pt x="9763" y="2185"/>
                          <a:pt x="9759" y="2185"/>
                        </a:cubicBezTo>
                        <a:cubicBezTo>
                          <a:pt x="9752" y="2179"/>
                          <a:pt x="9747" y="2173"/>
                          <a:pt x="9742" y="2166"/>
                        </a:cubicBezTo>
                        <a:cubicBezTo>
                          <a:pt x="9762" y="2138"/>
                          <a:pt x="9777" y="2091"/>
                          <a:pt x="9804" y="2082"/>
                        </a:cubicBezTo>
                        <a:cubicBezTo>
                          <a:pt x="9809" y="2080"/>
                          <a:pt x="9816" y="2080"/>
                          <a:pt x="9822" y="2080"/>
                        </a:cubicBezTo>
                        <a:close/>
                        <a:moveTo>
                          <a:pt x="9784" y="2235"/>
                        </a:moveTo>
                        <a:cubicBezTo>
                          <a:pt x="9790" y="2235"/>
                          <a:pt x="9796" y="2236"/>
                          <a:pt x="9803" y="2237"/>
                        </a:cubicBezTo>
                        <a:cubicBezTo>
                          <a:pt x="9853" y="2248"/>
                          <a:pt x="9910" y="2336"/>
                          <a:pt x="9899" y="2387"/>
                        </a:cubicBezTo>
                        <a:cubicBezTo>
                          <a:pt x="9889" y="2427"/>
                          <a:pt x="9879" y="2467"/>
                          <a:pt x="9868" y="2511"/>
                        </a:cubicBezTo>
                        <a:cubicBezTo>
                          <a:pt x="9827" y="2532"/>
                          <a:pt x="9788" y="2552"/>
                          <a:pt x="9745" y="2576"/>
                        </a:cubicBezTo>
                        <a:cubicBezTo>
                          <a:pt x="9689" y="2504"/>
                          <a:pt x="9672" y="2419"/>
                          <a:pt x="9690" y="2329"/>
                        </a:cubicBezTo>
                        <a:cubicBezTo>
                          <a:pt x="9702" y="2270"/>
                          <a:pt x="9741" y="2235"/>
                          <a:pt x="9784" y="2235"/>
                        </a:cubicBezTo>
                        <a:close/>
                        <a:moveTo>
                          <a:pt x="10007" y="2381"/>
                        </a:moveTo>
                        <a:cubicBezTo>
                          <a:pt x="10060" y="2381"/>
                          <a:pt x="10096" y="2419"/>
                          <a:pt x="10102" y="2470"/>
                        </a:cubicBezTo>
                        <a:cubicBezTo>
                          <a:pt x="10110" y="2526"/>
                          <a:pt x="10103" y="2586"/>
                          <a:pt x="10103" y="2649"/>
                        </a:cubicBezTo>
                        <a:cubicBezTo>
                          <a:pt x="10055" y="2635"/>
                          <a:pt x="10019" y="2626"/>
                          <a:pt x="9985" y="2616"/>
                        </a:cubicBezTo>
                        <a:cubicBezTo>
                          <a:pt x="9918" y="2596"/>
                          <a:pt x="9920" y="2537"/>
                          <a:pt x="9920" y="2485"/>
                        </a:cubicBezTo>
                        <a:cubicBezTo>
                          <a:pt x="9920" y="2434"/>
                          <a:pt x="9939" y="2383"/>
                          <a:pt x="10001" y="2381"/>
                        </a:cubicBezTo>
                        <a:cubicBezTo>
                          <a:pt x="10003" y="2381"/>
                          <a:pt x="10005" y="2381"/>
                          <a:pt x="10007" y="2381"/>
                        </a:cubicBezTo>
                        <a:close/>
                        <a:moveTo>
                          <a:pt x="10616" y="2646"/>
                        </a:moveTo>
                        <a:cubicBezTo>
                          <a:pt x="10687" y="2646"/>
                          <a:pt x="10713" y="2702"/>
                          <a:pt x="10748" y="2777"/>
                        </a:cubicBezTo>
                        <a:lnTo>
                          <a:pt x="10488" y="2777"/>
                        </a:lnTo>
                        <a:cubicBezTo>
                          <a:pt x="10500" y="2690"/>
                          <a:pt x="10544" y="2649"/>
                          <a:pt x="10612" y="2646"/>
                        </a:cubicBezTo>
                        <a:cubicBezTo>
                          <a:pt x="10614" y="2646"/>
                          <a:pt x="10615" y="2646"/>
                          <a:pt x="10616" y="2646"/>
                        </a:cubicBezTo>
                        <a:close/>
                        <a:moveTo>
                          <a:pt x="10839" y="2607"/>
                        </a:moveTo>
                        <a:cubicBezTo>
                          <a:pt x="10868" y="2607"/>
                          <a:pt x="10894" y="2617"/>
                          <a:pt x="10911" y="2638"/>
                        </a:cubicBezTo>
                        <a:cubicBezTo>
                          <a:pt x="10948" y="2679"/>
                          <a:pt x="10928" y="2763"/>
                          <a:pt x="10851" y="2853"/>
                        </a:cubicBezTo>
                        <a:cubicBezTo>
                          <a:pt x="10810" y="2780"/>
                          <a:pt x="10773" y="2715"/>
                          <a:pt x="10732" y="2645"/>
                        </a:cubicBezTo>
                        <a:cubicBezTo>
                          <a:pt x="10769" y="2620"/>
                          <a:pt x="10807" y="2607"/>
                          <a:pt x="10839" y="2607"/>
                        </a:cubicBezTo>
                        <a:close/>
                        <a:moveTo>
                          <a:pt x="9844" y="2582"/>
                        </a:moveTo>
                        <a:cubicBezTo>
                          <a:pt x="9869" y="2582"/>
                          <a:pt x="9901" y="2604"/>
                          <a:pt x="9940" y="2617"/>
                        </a:cubicBezTo>
                        <a:cubicBezTo>
                          <a:pt x="9845" y="2707"/>
                          <a:pt x="9864" y="2794"/>
                          <a:pt x="9889" y="2882"/>
                        </a:cubicBezTo>
                        <a:cubicBezTo>
                          <a:pt x="9868" y="2884"/>
                          <a:pt x="9851" y="2885"/>
                          <a:pt x="9836" y="2885"/>
                        </a:cubicBezTo>
                        <a:cubicBezTo>
                          <a:pt x="9779" y="2885"/>
                          <a:pt x="9764" y="2866"/>
                          <a:pt x="9750" y="2803"/>
                        </a:cubicBezTo>
                        <a:cubicBezTo>
                          <a:pt x="9725" y="2700"/>
                          <a:pt x="9757" y="2605"/>
                          <a:pt x="9835" y="2583"/>
                        </a:cubicBezTo>
                        <a:cubicBezTo>
                          <a:pt x="9838" y="2582"/>
                          <a:pt x="9841" y="2582"/>
                          <a:pt x="9844" y="2582"/>
                        </a:cubicBezTo>
                        <a:close/>
                        <a:moveTo>
                          <a:pt x="9986" y="2671"/>
                        </a:moveTo>
                        <a:cubicBezTo>
                          <a:pt x="10010" y="2671"/>
                          <a:pt x="10042" y="2685"/>
                          <a:pt x="10056" y="2702"/>
                        </a:cubicBezTo>
                        <a:cubicBezTo>
                          <a:pt x="10077" y="2728"/>
                          <a:pt x="10091" y="2767"/>
                          <a:pt x="10093" y="2801"/>
                        </a:cubicBezTo>
                        <a:cubicBezTo>
                          <a:pt x="10098" y="2863"/>
                          <a:pt x="10095" y="2927"/>
                          <a:pt x="10095" y="3005"/>
                        </a:cubicBezTo>
                        <a:cubicBezTo>
                          <a:pt x="10043" y="2961"/>
                          <a:pt x="10007" y="2934"/>
                          <a:pt x="9972" y="2903"/>
                        </a:cubicBezTo>
                        <a:cubicBezTo>
                          <a:pt x="9922" y="2858"/>
                          <a:pt x="9900" y="2801"/>
                          <a:pt x="9916" y="2737"/>
                        </a:cubicBezTo>
                        <a:cubicBezTo>
                          <a:pt x="9922" y="2711"/>
                          <a:pt x="9950" y="2679"/>
                          <a:pt x="9974" y="2672"/>
                        </a:cubicBezTo>
                        <a:cubicBezTo>
                          <a:pt x="9978" y="2671"/>
                          <a:pt x="9982" y="2671"/>
                          <a:pt x="9986" y="2671"/>
                        </a:cubicBezTo>
                        <a:close/>
                        <a:moveTo>
                          <a:pt x="10710" y="2824"/>
                        </a:moveTo>
                        <a:cubicBezTo>
                          <a:pt x="10761" y="2824"/>
                          <a:pt x="10801" y="2849"/>
                          <a:pt x="10820" y="2894"/>
                        </a:cubicBezTo>
                        <a:cubicBezTo>
                          <a:pt x="10856" y="2990"/>
                          <a:pt x="10821" y="3083"/>
                          <a:pt x="10732" y="3132"/>
                        </a:cubicBezTo>
                        <a:cubicBezTo>
                          <a:pt x="10685" y="3095"/>
                          <a:pt x="10665" y="3054"/>
                          <a:pt x="10675" y="2990"/>
                        </a:cubicBezTo>
                        <a:cubicBezTo>
                          <a:pt x="10684" y="2940"/>
                          <a:pt x="10664" y="2886"/>
                          <a:pt x="10656" y="2832"/>
                        </a:cubicBezTo>
                        <a:cubicBezTo>
                          <a:pt x="10675" y="2827"/>
                          <a:pt x="10693" y="2824"/>
                          <a:pt x="10710" y="2824"/>
                        </a:cubicBezTo>
                        <a:close/>
                        <a:moveTo>
                          <a:pt x="9821" y="2930"/>
                        </a:moveTo>
                        <a:cubicBezTo>
                          <a:pt x="9990" y="2930"/>
                          <a:pt x="10109" y="3063"/>
                          <a:pt x="10075" y="3249"/>
                        </a:cubicBezTo>
                        <a:cubicBezTo>
                          <a:pt x="10035" y="3212"/>
                          <a:pt x="9999" y="3185"/>
                          <a:pt x="9972" y="3150"/>
                        </a:cubicBezTo>
                        <a:cubicBezTo>
                          <a:pt x="9906" y="3065"/>
                          <a:pt x="9847" y="2976"/>
                          <a:pt x="9721" y="2945"/>
                        </a:cubicBezTo>
                        <a:cubicBezTo>
                          <a:pt x="9756" y="2935"/>
                          <a:pt x="9789" y="2930"/>
                          <a:pt x="9821" y="2930"/>
                        </a:cubicBezTo>
                        <a:close/>
                        <a:moveTo>
                          <a:pt x="10528" y="2821"/>
                        </a:moveTo>
                        <a:cubicBezTo>
                          <a:pt x="10563" y="2821"/>
                          <a:pt x="10591" y="2848"/>
                          <a:pt x="10607" y="2884"/>
                        </a:cubicBezTo>
                        <a:cubicBezTo>
                          <a:pt x="10649" y="2974"/>
                          <a:pt x="10620" y="3099"/>
                          <a:pt x="10537" y="3173"/>
                        </a:cubicBezTo>
                        <a:cubicBezTo>
                          <a:pt x="10505" y="3203"/>
                          <a:pt x="10469" y="3228"/>
                          <a:pt x="10420" y="3266"/>
                        </a:cubicBezTo>
                        <a:cubicBezTo>
                          <a:pt x="10420" y="3135"/>
                          <a:pt x="10413" y="3020"/>
                          <a:pt x="10423" y="2904"/>
                        </a:cubicBezTo>
                        <a:cubicBezTo>
                          <a:pt x="10426" y="2877"/>
                          <a:pt x="10470" y="2839"/>
                          <a:pt x="10502" y="2826"/>
                        </a:cubicBezTo>
                        <a:cubicBezTo>
                          <a:pt x="10511" y="2822"/>
                          <a:pt x="10520" y="2821"/>
                          <a:pt x="10528" y="2821"/>
                        </a:cubicBezTo>
                        <a:close/>
                        <a:moveTo>
                          <a:pt x="9757" y="2990"/>
                        </a:moveTo>
                        <a:cubicBezTo>
                          <a:pt x="9811" y="3042"/>
                          <a:pt x="9864" y="3094"/>
                          <a:pt x="9919" y="3144"/>
                        </a:cubicBezTo>
                        <a:cubicBezTo>
                          <a:pt x="9964" y="3185"/>
                          <a:pt x="10015" y="3218"/>
                          <a:pt x="10056" y="3264"/>
                        </a:cubicBezTo>
                        <a:cubicBezTo>
                          <a:pt x="10079" y="3291"/>
                          <a:pt x="10085" y="3332"/>
                          <a:pt x="10100" y="3369"/>
                        </a:cubicBezTo>
                        <a:cubicBezTo>
                          <a:pt x="10092" y="3370"/>
                          <a:pt x="10084" y="3371"/>
                          <a:pt x="10076" y="3371"/>
                        </a:cubicBezTo>
                        <a:cubicBezTo>
                          <a:pt x="9935" y="3371"/>
                          <a:pt x="9798" y="3206"/>
                          <a:pt x="9740" y="3010"/>
                        </a:cubicBezTo>
                        <a:cubicBezTo>
                          <a:pt x="9746" y="3003"/>
                          <a:pt x="9751" y="2996"/>
                          <a:pt x="9757" y="2990"/>
                        </a:cubicBezTo>
                        <a:close/>
                        <a:moveTo>
                          <a:pt x="10649" y="3129"/>
                        </a:moveTo>
                        <a:lnTo>
                          <a:pt x="10649" y="3129"/>
                        </a:lnTo>
                        <a:cubicBezTo>
                          <a:pt x="10721" y="3228"/>
                          <a:pt x="10643" y="3323"/>
                          <a:pt x="10423" y="3390"/>
                        </a:cubicBezTo>
                        <a:cubicBezTo>
                          <a:pt x="10410" y="3307"/>
                          <a:pt x="10467" y="3278"/>
                          <a:pt x="10514" y="3242"/>
                        </a:cubicBezTo>
                        <a:cubicBezTo>
                          <a:pt x="10561" y="3206"/>
                          <a:pt x="10604" y="3166"/>
                          <a:pt x="10649" y="3129"/>
                        </a:cubicBezTo>
                        <a:close/>
                        <a:moveTo>
                          <a:pt x="9781" y="3304"/>
                        </a:moveTo>
                        <a:cubicBezTo>
                          <a:pt x="9811" y="3304"/>
                          <a:pt x="9845" y="3317"/>
                          <a:pt x="9873" y="3331"/>
                        </a:cubicBezTo>
                        <a:cubicBezTo>
                          <a:pt x="9941" y="3366"/>
                          <a:pt x="10007" y="3407"/>
                          <a:pt x="10092" y="3456"/>
                        </a:cubicBezTo>
                        <a:cubicBezTo>
                          <a:pt x="10104" y="3490"/>
                          <a:pt x="10084" y="3505"/>
                          <a:pt x="10048" y="3505"/>
                        </a:cubicBezTo>
                        <a:cubicBezTo>
                          <a:pt x="10039" y="3505"/>
                          <a:pt x="10029" y="3504"/>
                          <a:pt x="10018" y="3502"/>
                        </a:cubicBezTo>
                        <a:cubicBezTo>
                          <a:pt x="9992" y="3498"/>
                          <a:pt x="9967" y="3487"/>
                          <a:pt x="9941" y="3478"/>
                        </a:cubicBezTo>
                        <a:cubicBezTo>
                          <a:pt x="9840" y="3439"/>
                          <a:pt x="9739" y="3402"/>
                          <a:pt x="9630" y="3361"/>
                        </a:cubicBezTo>
                        <a:cubicBezTo>
                          <a:pt x="9671" y="3342"/>
                          <a:pt x="9716" y="3316"/>
                          <a:pt x="9765" y="3305"/>
                        </a:cubicBezTo>
                        <a:cubicBezTo>
                          <a:pt x="9770" y="3304"/>
                          <a:pt x="9776" y="3304"/>
                          <a:pt x="9781" y="3304"/>
                        </a:cubicBezTo>
                        <a:close/>
                        <a:moveTo>
                          <a:pt x="10627" y="3372"/>
                        </a:moveTo>
                        <a:cubicBezTo>
                          <a:pt x="10699" y="3372"/>
                          <a:pt x="10772" y="3398"/>
                          <a:pt x="10831" y="3446"/>
                        </a:cubicBezTo>
                        <a:cubicBezTo>
                          <a:pt x="10700" y="3469"/>
                          <a:pt x="10565" y="3492"/>
                          <a:pt x="10429" y="3516"/>
                        </a:cubicBezTo>
                        <a:cubicBezTo>
                          <a:pt x="10423" y="3509"/>
                          <a:pt x="10418" y="3504"/>
                          <a:pt x="10413" y="3497"/>
                        </a:cubicBezTo>
                        <a:cubicBezTo>
                          <a:pt x="10426" y="3473"/>
                          <a:pt x="10433" y="3438"/>
                          <a:pt x="10453" y="3425"/>
                        </a:cubicBezTo>
                        <a:cubicBezTo>
                          <a:pt x="10507" y="3390"/>
                          <a:pt x="10567" y="3372"/>
                          <a:pt x="10627" y="3372"/>
                        </a:cubicBezTo>
                        <a:close/>
                        <a:moveTo>
                          <a:pt x="9689" y="3436"/>
                        </a:moveTo>
                        <a:cubicBezTo>
                          <a:pt x="9828" y="3436"/>
                          <a:pt x="9928" y="3547"/>
                          <a:pt x="10060" y="3547"/>
                        </a:cubicBezTo>
                        <a:cubicBezTo>
                          <a:pt x="10072" y="3547"/>
                          <a:pt x="10084" y="3546"/>
                          <a:pt x="10097" y="3544"/>
                        </a:cubicBezTo>
                        <a:lnTo>
                          <a:pt x="10097" y="3544"/>
                        </a:lnTo>
                        <a:cubicBezTo>
                          <a:pt x="10064" y="3597"/>
                          <a:pt x="10028" y="3624"/>
                          <a:pt x="9985" y="3624"/>
                        </a:cubicBezTo>
                        <a:cubicBezTo>
                          <a:pt x="9967" y="3624"/>
                          <a:pt x="9947" y="3619"/>
                          <a:pt x="9927" y="3609"/>
                        </a:cubicBezTo>
                        <a:cubicBezTo>
                          <a:pt x="9829" y="3563"/>
                          <a:pt x="9739" y="3506"/>
                          <a:pt x="9628" y="3444"/>
                        </a:cubicBezTo>
                        <a:cubicBezTo>
                          <a:pt x="9649" y="3439"/>
                          <a:pt x="9669" y="3436"/>
                          <a:pt x="9689" y="3436"/>
                        </a:cubicBezTo>
                        <a:close/>
                        <a:moveTo>
                          <a:pt x="10803" y="3480"/>
                        </a:moveTo>
                        <a:cubicBezTo>
                          <a:pt x="10729" y="3568"/>
                          <a:pt x="10613" y="3625"/>
                          <a:pt x="10527" y="3625"/>
                        </a:cubicBezTo>
                        <a:cubicBezTo>
                          <a:pt x="10477" y="3625"/>
                          <a:pt x="10437" y="3605"/>
                          <a:pt x="10422" y="3562"/>
                        </a:cubicBezTo>
                        <a:cubicBezTo>
                          <a:pt x="10550" y="3533"/>
                          <a:pt x="10676" y="3507"/>
                          <a:pt x="10803" y="3480"/>
                        </a:cubicBezTo>
                        <a:close/>
                        <a:moveTo>
                          <a:pt x="11281" y="3762"/>
                        </a:moveTo>
                        <a:cubicBezTo>
                          <a:pt x="11332" y="3762"/>
                          <a:pt x="11383" y="3766"/>
                          <a:pt x="11435" y="3774"/>
                        </a:cubicBezTo>
                        <a:cubicBezTo>
                          <a:pt x="11482" y="3781"/>
                          <a:pt x="11532" y="3800"/>
                          <a:pt x="11571" y="3826"/>
                        </a:cubicBezTo>
                        <a:cubicBezTo>
                          <a:pt x="11679" y="3898"/>
                          <a:pt x="11673" y="4008"/>
                          <a:pt x="11560" y="4074"/>
                        </a:cubicBezTo>
                        <a:cubicBezTo>
                          <a:pt x="11545" y="4082"/>
                          <a:pt x="11532" y="4090"/>
                          <a:pt x="11511" y="4103"/>
                        </a:cubicBezTo>
                        <a:cubicBezTo>
                          <a:pt x="11529" y="4115"/>
                          <a:pt x="11539" y="4123"/>
                          <a:pt x="11550" y="4128"/>
                        </a:cubicBezTo>
                        <a:cubicBezTo>
                          <a:pt x="11837" y="4250"/>
                          <a:pt x="12002" y="4634"/>
                          <a:pt x="11890" y="4926"/>
                        </a:cubicBezTo>
                        <a:cubicBezTo>
                          <a:pt x="11879" y="4955"/>
                          <a:pt x="11864" y="4985"/>
                          <a:pt x="11848" y="5012"/>
                        </a:cubicBezTo>
                        <a:cubicBezTo>
                          <a:pt x="11817" y="5061"/>
                          <a:pt x="11788" y="5085"/>
                          <a:pt x="11754" y="5085"/>
                        </a:cubicBezTo>
                        <a:cubicBezTo>
                          <a:pt x="11727" y="5085"/>
                          <a:pt x="11696" y="5069"/>
                          <a:pt x="11658" y="5036"/>
                        </a:cubicBezTo>
                        <a:cubicBezTo>
                          <a:pt x="11652" y="5031"/>
                          <a:pt x="11641" y="5029"/>
                          <a:pt x="11621" y="5021"/>
                        </a:cubicBezTo>
                        <a:cubicBezTo>
                          <a:pt x="11618" y="5058"/>
                          <a:pt x="11612" y="5088"/>
                          <a:pt x="11614" y="5118"/>
                        </a:cubicBezTo>
                        <a:cubicBezTo>
                          <a:pt x="11624" y="5310"/>
                          <a:pt x="11594" y="5492"/>
                          <a:pt x="11496" y="5661"/>
                        </a:cubicBezTo>
                        <a:cubicBezTo>
                          <a:pt x="11429" y="5775"/>
                          <a:pt x="11324" y="5838"/>
                          <a:pt x="11211" y="5838"/>
                        </a:cubicBezTo>
                        <a:cubicBezTo>
                          <a:pt x="11176" y="5838"/>
                          <a:pt x="11140" y="5832"/>
                          <a:pt x="11104" y="5819"/>
                        </a:cubicBezTo>
                        <a:cubicBezTo>
                          <a:pt x="11093" y="5815"/>
                          <a:pt x="11083" y="5807"/>
                          <a:pt x="11053" y="5792"/>
                        </a:cubicBezTo>
                        <a:cubicBezTo>
                          <a:pt x="11217" y="5789"/>
                          <a:pt x="11329" y="5719"/>
                          <a:pt x="11391" y="5598"/>
                        </a:cubicBezTo>
                        <a:cubicBezTo>
                          <a:pt x="11448" y="5486"/>
                          <a:pt x="11498" y="5363"/>
                          <a:pt x="11521" y="5239"/>
                        </a:cubicBezTo>
                        <a:cubicBezTo>
                          <a:pt x="11553" y="5066"/>
                          <a:pt x="11528" y="4894"/>
                          <a:pt x="11436" y="4731"/>
                        </a:cubicBezTo>
                        <a:lnTo>
                          <a:pt x="11436" y="4731"/>
                        </a:lnTo>
                        <a:cubicBezTo>
                          <a:pt x="11454" y="4746"/>
                          <a:pt x="11472" y="4762"/>
                          <a:pt x="11491" y="4778"/>
                        </a:cubicBezTo>
                        <a:cubicBezTo>
                          <a:pt x="11524" y="4812"/>
                          <a:pt x="11558" y="4839"/>
                          <a:pt x="11601" y="4839"/>
                        </a:cubicBezTo>
                        <a:cubicBezTo>
                          <a:pt x="11616" y="4839"/>
                          <a:pt x="11632" y="4835"/>
                          <a:pt x="11649" y="4828"/>
                        </a:cubicBezTo>
                        <a:cubicBezTo>
                          <a:pt x="11716" y="4797"/>
                          <a:pt x="11750" y="4741"/>
                          <a:pt x="11751" y="4668"/>
                        </a:cubicBezTo>
                        <a:cubicBezTo>
                          <a:pt x="11757" y="4423"/>
                          <a:pt x="11564" y="4226"/>
                          <a:pt x="11323" y="4226"/>
                        </a:cubicBezTo>
                        <a:cubicBezTo>
                          <a:pt x="11316" y="4226"/>
                          <a:pt x="11309" y="4226"/>
                          <a:pt x="11301" y="4227"/>
                        </a:cubicBezTo>
                        <a:cubicBezTo>
                          <a:pt x="11158" y="4234"/>
                          <a:pt x="11026" y="4272"/>
                          <a:pt x="10910" y="4365"/>
                        </a:cubicBezTo>
                        <a:cubicBezTo>
                          <a:pt x="10905" y="4358"/>
                          <a:pt x="10899" y="4351"/>
                          <a:pt x="10893" y="4343"/>
                        </a:cubicBezTo>
                        <a:cubicBezTo>
                          <a:pt x="10931" y="4306"/>
                          <a:pt x="10967" y="4266"/>
                          <a:pt x="11010" y="4234"/>
                        </a:cubicBezTo>
                        <a:cubicBezTo>
                          <a:pt x="11032" y="4216"/>
                          <a:pt x="11064" y="4210"/>
                          <a:pt x="11093" y="4204"/>
                        </a:cubicBezTo>
                        <a:cubicBezTo>
                          <a:pt x="11150" y="4189"/>
                          <a:pt x="11206" y="4175"/>
                          <a:pt x="11219" y="4107"/>
                        </a:cubicBezTo>
                        <a:cubicBezTo>
                          <a:pt x="11232" y="4035"/>
                          <a:pt x="11191" y="3981"/>
                          <a:pt x="11135" y="3955"/>
                        </a:cubicBezTo>
                        <a:cubicBezTo>
                          <a:pt x="11049" y="3916"/>
                          <a:pt x="10955" y="3896"/>
                          <a:pt x="10871" y="3869"/>
                        </a:cubicBezTo>
                        <a:cubicBezTo>
                          <a:pt x="10871" y="3869"/>
                          <a:pt x="10884" y="3859"/>
                          <a:pt x="10900" y="3852"/>
                        </a:cubicBezTo>
                        <a:cubicBezTo>
                          <a:pt x="11022" y="3790"/>
                          <a:pt x="11150" y="3762"/>
                          <a:pt x="11281" y="3762"/>
                        </a:cubicBezTo>
                        <a:close/>
                        <a:moveTo>
                          <a:pt x="8892" y="7409"/>
                        </a:moveTo>
                        <a:cubicBezTo>
                          <a:pt x="9006" y="7409"/>
                          <a:pt x="9120" y="7434"/>
                          <a:pt x="9192" y="7485"/>
                        </a:cubicBezTo>
                        <a:cubicBezTo>
                          <a:pt x="9199" y="7491"/>
                          <a:pt x="9204" y="7499"/>
                          <a:pt x="9209" y="7502"/>
                        </a:cubicBezTo>
                        <a:cubicBezTo>
                          <a:pt x="9130" y="7508"/>
                          <a:pt x="9052" y="7502"/>
                          <a:pt x="8976" y="7517"/>
                        </a:cubicBezTo>
                        <a:cubicBezTo>
                          <a:pt x="8661" y="7576"/>
                          <a:pt x="8535" y="7934"/>
                          <a:pt x="8740" y="8181"/>
                        </a:cubicBezTo>
                        <a:cubicBezTo>
                          <a:pt x="8781" y="8231"/>
                          <a:pt x="8832" y="8271"/>
                          <a:pt x="8898" y="8271"/>
                        </a:cubicBezTo>
                        <a:cubicBezTo>
                          <a:pt x="8914" y="8271"/>
                          <a:pt x="8931" y="8268"/>
                          <a:pt x="8948" y="8263"/>
                        </a:cubicBezTo>
                        <a:cubicBezTo>
                          <a:pt x="9046" y="8234"/>
                          <a:pt x="9079" y="8167"/>
                          <a:pt x="9032" y="8077"/>
                        </a:cubicBezTo>
                        <a:cubicBezTo>
                          <a:pt x="8990" y="7996"/>
                          <a:pt x="8985" y="7923"/>
                          <a:pt x="9050" y="7851"/>
                        </a:cubicBezTo>
                        <a:cubicBezTo>
                          <a:pt x="9086" y="7811"/>
                          <a:pt x="9133" y="7792"/>
                          <a:pt x="9178" y="7792"/>
                        </a:cubicBezTo>
                        <a:cubicBezTo>
                          <a:pt x="9226" y="7792"/>
                          <a:pt x="9273" y="7814"/>
                          <a:pt x="9308" y="7857"/>
                        </a:cubicBezTo>
                        <a:cubicBezTo>
                          <a:pt x="9333" y="7888"/>
                          <a:pt x="9353" y="7925"/>
                          <a:pt x="9367" y="7961"/>
                        </a:cubicBezTo>
                        <a:cubicBezTo>
                          <a:pt x="9682" y="8843"/>
                          <a:pt x="9306" y="9876"/>
                          <a:pt x="8474" y="10306"/>
                        </a:cubicBezTo>
                        <a:cubicBezTo>
                          <a:pt x="8346" y="10372"/>
                          <a:pt x="8189" y="10382"/>
                          <a:pt x="8045" y="10418"/>
                        </a:cubicBezTo>
                        <a:cubicBezTo>
                          <a:pt x="8044" y="10416"/>
                          <a:pt x="8044" y="10412"/>
                          <a:pt x="8042" y="10409"/>
                        </a:cubicBezTo>
                        <a:cubicBezTo>
                          <a:pt x="8197" y="10326"/>
                          <a:pt x="8356" y="10251"/>
                          <a:pt x="8501" y="10156"/>
                        </a:cubicBezTo>
                        <a:cubicBezTo>
                          <a:pt x="8827" y="9954"/>
                          <a:pt x="9074" y="9684"/>
                          <a:pt x="9178" y="9306"/>
                        </a:cubicBezTo>
                        <a:cubicBezTo>
                          <a:pt x="9213" y="9177"/>
                          <a:pt x="9234" y="9038"/>
                          <a:pt x="9230" y="8904"/>
                        </a:cubicBezTo>
                        <a:cubicBezTo>
                          <a:pt x="9228" y="8806"/>
                          <a:pt x="9184" y="8702"/>
                          <a:pt x="9137" y="8613"/>
                        </a:cubicBezTo>
                        <a:cubicBezTo>
                          <a:pt x="9092" y="8524"/>
                          <a:pt x="8974" y="8473"/>
                          <a:pt x="8868" y="8473"/>
                        </a:cubicBezTo>
                        <a:cubicBezTo>
                          <a:pt x="8847" y="8473"/>
                          <a:pt x="8826" y="8475"/>
                          <a:pt x="8807" y="8479"/>
                        </a:cubicBezTo>
                        <a:cubicBezTo>
                          <a:pt x="8753" y="8491"/>
                          <a:pt x="8738" y="8527"/>
                          <a:pt x="8739" y="8577"/>
                        </a:cubicBezTo>
                        <a:cubicBezTo>
                          <a:pt x="8742" y="8673"/>
                          <a:pt x="8709" y="8758"/>
                          <a:pt x="8638" y="8823"/>
                        </a:cubicBezTo>
                        <a:cubicBezTo>
                          <a:pt x="8596" y="8863"/>
                          <a:pt x="8552" y="8882"/>
                          <a:pt x="8511" y="8882"/>
                        </a:cubicBezTo>
                        <a:cubicBezTo>
                          <a:pt x="8455" y="8882"/>
                          <a:pt x="8405" y="8847"/>
                          <a:pt x="8371" y="8779"/>
                        </a:cubicBezTo>
                        <a:cubicBezTo>
                          <a:pt x="8307" y="8651"/>
                          <a:pt x="8285" y="8521"/>
                          <a:pt x="8363" y="8387"/>
                        </a:cubicBezTo>
                        <a:cubicBezTo>
                          <a:pt x="8372" y="8372"/>
                          <a:pt x="8368" y="8347"/>
                          <a:pt x="8371" y="8326"/>
                        </a:cubicBezTo>
                        <a:lnTo>
                          <a:pt x="8371" y="8326"/>
                        </a:lnTo>
                        <a:cubicBezTo>
                          <a:pt x="8349" y="8329"/>
                          <a:pt x="8325" y="8329"/>
                          <a:pt x="8304" y="8335"/>
                        </a:cubicBezTo>
                        <a:cubicBezTo>
                          <a:pt x="8290" y="8338"/>
                          <a:pt x="8279" y="8351"/>
                          <a:pt x="8267" y="8357"/>
                        </a:cubicBezTo>
                        <a:cubicBezTo>
                          <a:pt x="8213" y="8381"/>
                          <a:pt x="8160" y="8395"/>
                          <a:pt x="8111" y="8395"/>
                        </a:cubicBezTo>
                        <a:cubicBezTo>
                          <a:pt x="8009" y="8395"/>
                          <a:pt x="7925" y="8336"/>
                          <a:pt x="7893" y="8188"/>
                        </a:cubicBezTo>
                        <a:cubicBezTo>
                          <a:pt x="7871" y="8089"/>
                          <a:pt x="7880" y="8004"/>
                          <a:pt x="7928" y="7892"/>
                        </a:cubicBezTo>
                        <a:cubicBezTo>
                          <a:pt x="7943" y="7918"/>
                          <a:pt x="7957" y="7940"/>
                          <a:pt x="7969" y="7963"/>
                        </a:cubicBezTo>
                        <a:cubicBezTo>
                          <a:pt x="8045" y="8092"/>
                          <a:pt x="8172" y="8168"/>
                          <a:pt x="8297" y="8168"/>
                        </a:cubicBezTo>
                        <a:cubicBezTo>
                          <a:pt x="8333" y="8168"/>
                          <a:pt x="8368" y="8162"/>
                          <a:pt x="8402" y="8149"/>
                        </a:cubicBezTo>
                        <a:cubicBezTo>
                          <a:pt x="8497" y="8113"/>
                          <a:pt x="8541" y="8048"/>
                          <a:pt x="8528" y="7947"/>
                        </a:cubicBezTo>
                        <a:cubicBezTo>
                          <a:pt x="8521" y="7881"/>
                          <a:pt x="8506" y="7815"/>
                          <a:pt x="8490" y="7751"/>
                        </a:cubicBezTo>
                        <a:cubicBezTo>
                          <a:pt x="8460" y="7639"/>
                          <a:pt x="8485" y="7558"/>
                          <a:pt x="8576" y="7491"/>
                        </a:cubicBezTo>
                        <a:cubicBezTo>
                          <a:pt x="8652" y="7436"/>
                          <a:pt x="8772" y="7409"/>
                          <a:pt x="8892" y="7409"/>
                        </a:cubicBezTo>
                        <a:close/>
                        <a:moveTo>
                          <a:pt x="2621" y="9813"/>
                        </a:moveTo>
                        <a:cubicBezTo>
                          <a:pt x="3267" y="9813"/>
                          <a:pt x="3909" y="9889"/>
                          <a:pt x="4544" y="10044"/>
                        </a:cubicBezTo>
                        <a:cubicBezTo>
                          <a:pt x="4901" y="10131"/>
                          <a:pt x="5249" y="10254"/>
                          <a:pt x="5604" y="10358"/>
                        </a:cubicBezTo>
                        <a:cubicBezTo>
                          <a:pt x="5723" y="10393"/>
                          <a:pt x="5846" y="10423"/>
                          <a:pt x="5966" y="10466"/>
                        </a:cubicBezTo>
                        <a:cubicBezTo>
                          <a:pt x="5801" y="10458"/>
                          <a:pt x="5635" y="10456"/>
                          <a:pt x="5469" y="10439"/>
                        </a:cubicBezTo>
                        <a:cubicBezTo>
                          <a:pt x="5393" y="10431"/>
                          <a:pt x="5321" y="10384"/>
                          <a:pt x="5244" y="10366"/>
                        </a:cubicBezTo>
                        <a:cubicBezTo>
                          <a:pt x="4518" y="10198"/>
                          <a:pt x="3797" y="9997"/>
                          <a:pt x="3043" y="9997"/>
                        </a:cubicBezTo>
                        <a:cubicBezTo>
                          <a:pt x="2990" y="9997"/>
                          <a:pt x="2936" y="9998"/>
                          <a:pt x="2882" y="10000"/>
                        </a:cubicBezTo>
                        <a:cubicBezTo>
                          <a:pt x="2396" y="10018"/>
                          <a:pt x="1912" y="10044"/>
                          <a:pt x="1442" y="10185"/>
                        </a:cubicBezTo>
                        <a:cubicBezTo>
                          <a:pt x="1100" y="10288"/>
                          <a:pt x="781" y="10436"/>
                          <a:pt x="501" y="10662"/>
                        </a:cubicBezTo>
                        <a:cubicBezTo>
                          <a:pt x="497" y="10665"/>
                          <a:pt x="494" y="10671"/>
                          <a:pt x="489" y="10671"/>
                        </a:cubicBezTo>
                        <a:cubicBezTo>
                          <a:pt x="387" y="10676"/>
                          <a:pt x="314" y="10733"/>
                          <a:pt x="248" y="10801"/>
                        </a:cubicBezTo>
                        <a:cubicBezTo>
                          <a:pt x="186" y="10867"/>
                          <a:pt x="125" y="10936"/>
                          <a:pt x="63" y="11003"/>
                        </a:cubicBezTo>
                        <a:cubicBezTo>
                          <a:pt x="57" y="11003"/>
                          <a:pt x="50" y="11002"/>
                          <a:pt x="44" y="11002"/>
                        </a:cubicBezTo>
                        <a:cubicBezTo>
                          <a:pt x="55" y="10945"/>
                          <a:pt x="62" y="10887"/>
                          <a:pt x="77" y="10830"/>
                        </a:cubicBezTo>
                        <a:cubicBezTo>
                          <a:pt x="171" y="10489"/>
                          <a:pt x="409" y="10277"/>
                          <a:pt x="718" y="10132"/>
                        </a:cubicBezTo>
                        <a:cubicBezTo>
                          <a:pt x="1068" y="9969"/>
                          <a:pt x="1441" y="9889"/>
                          <a:pt x="1822" y="9851"/>
                        </a:cubicBezTo>
                        <a:cubicBezTo>
                          <a:pt x="2089" y="9825"/>
                          <a:pt x="2355" y="9813"/>
                          <a:pt x="2621" y="9813"/>
                        </a:cubicBezTo>
                        <a:close/>
                        <a:moveTo>
                          <a:pt x="10940" y="1003"/>
                        </a:moveTo>
                        <a:cubicBezTo>
                          <a:pt x="11064" y="1003"/>
                          <a:pt x="11174" y="1060"/>
                          <a:pt x="11261" y="1174"/>
                        </a:cubicBezTo>
                        <a:cubicBezTo>
                          <a:pt x="11442" y="1408"/>
                          <a:pt x="11405" y="1797"/>
                          <a:pt x="11186" y="1995"/>
                        </a:cubicBezTo>
                        <a:cubicBezTo>
                          <a:pt x="11123" y="2052"/>
                          <a:pt x="11052" y="2077"/>
                          <a:pt x="10977" y="2077"/>
                        </a:cubicBezTo>
                        <a:cubicBezTo>
                          <a:pt x="10948" y="2077"/>
                          <a:pt x="10918" y="2074"/>
                          <a:pt x="10888" y="2067"/>
                        </a:cubicBezTo>
                        <a:cubicBezTo>
                          <a:pt x="10877" y="2064"/>
                          <a:pt x="10865" y="2057"/>
                          <a:pt x="10855" y="2051"/>
                        </a:cubicBezTo>
                        <a:cubicBezTo>
                          <a:pt x="10767" y="2001"/>
                          <a:pt x="10729" y="1875"/>
                          <a:pt x="10764" y="1754"/>
                        </a:cubicBezTo>
                        <a:cubicBezTo>
                          <a:pt x="10795" y="1656"/>
                          <a:pt x="10889" y="1583"/>
                          <a:pt x="10985" y="1583"/>
                        </a:cubicBezTo>
                        <a:cubicBezTo>
                          <a:pt x="10987" y="1583"/>
                          <a:pt x="10989" y="1583"/>
                          <a:pt x="10991" y="1583"/>
                        </a:cubicBezTo>
                        <a:cubicBezTo>
                          <a:pt x="11060" y="1586"/>
                          <a:pt x="11073" y="1648"/>
                          <a:pt x="11106" y="1689"/>
                        </a:cubicBezTo>
                        <a:cubicBezTo>
                          <a:pt x="11124" y="1709"/>
                          <a:pt x="11144" y="1728"/>
                          <a:pt x="11162" y="1747"/>
                        </a:cubicBezTo>
                        <a:cubicBezTo>
                          <a:pt x="11182" y="1727"/>
                          <a:pt x="11207" y="1709"/>
                          <a:pt x="11219" y="1684"/>
                        </a:cubicBezTo>
                        <a:cubicBezTo>
                          <a:pt x="11289" y="1539"/>
                          <a:pt x="11196" y="1294"/>
                          <a:pt x="11041" y="1209"/>
                        </a:cubicBezTo>
                        <a:cubicBezTo>
                          <a:pt x="10991" y="1182"/>
                          <a:pt x="10939" y="1169"/>
                          <a:pt x="10887" y="1169"/>
                        </a:cubicBezTo>
                        <a:cubicBezTo>
                          <a:pt x="10779" y="1169"/>
                          <a:pt x="10675" y="1225"/>
                          <a:pt x="10608" y="1329"/>
                        </a:cubicBezTo>
                        <a:cubicBezTo>
                          <a:pt x="10485" y="1518"/>
                          <a:pt x="10454" y="1733"/>
                          <a:pt x="10421" y="1949"/>
                        </a:cubicBezTo>
                        <a:cubicBezTo>
                          <a:pt x="10313" y="2654"/>
                          <a:pt x="10380" y="3363"/>
                          <a:pt x="10372" y="4071"/>
                        </a:cubicBezTo>
                        <a:cubicBezTo>
                          <a:pt x="10371" y="4154"/>
                          <a:pt x="10372" y="4237"/>
                          <a:pt x="10388" y="4329"/>
                        </a:cubicBezTo>
                        <a:cubicBezTo>
                          <a:pt x="10404" y="4306"/>
                          <a:pt x="10419" y="4281"/>
                          <a:pt x="10435" y="4257"/>
                        </a:cubicBezTo>
                        <a:cubicBezTo>
                          <a:pt x="10527" y="4104"/>
                          <a:pt x="10649" y="3989"/>
                          <a:pt x="10829" y="3954"/>
                        </a:cubicBezTo>
                        <a:cubicBezTo>
                          <a:pt x="10862" y="3947"/>
                          <a:pt x="10895" y="3943"/>
                          <a:pt x="10927" y="3943"/>
                        </a:cubicBezTo>
                        <a:cubicBezTo>
                          <a:pt x="10997" y="3943"/>
                          <a:pt x="11065" y="3962"/>
                          <a:pt x="11124" y="4015"/>
                        </a:cubicBezTo>
                        <a:cubicBezTo>
                          <a:pt x="11146" y="4035"/>
                          <a:pt x="11175" y="4073"/>
                          <a:pt x="11170" y="4096"/>
                        </a:cubicBezTo>
                        <a:cubicBezTo>
                          <a:pt x="11166" y="4121"/>
                          <a:pt x="11126" y="4148"/>
                          <a:pt x="11096" y="4154"/>
                        </a:cubicBezTo>
                        <a:cubicBezTo>
                          <a:pt x="10949" y="4189"/>
                          <a:pt x="10868" y="4287"/>
                          <a:pt x="10824" y="4422"/>
                        </a:cubicBezTo>
                        <a:cubicBezTo>
                          <a:pt x="10816" y="4444"/>
                          <a:pt x="10815" y="4467"/>
                          <a:pt x="10811" y="4490"/>
                        </a:cubicBezTo>
                        <a:cubicBezTo>
                          <a:pt x="10816" y="4494"/>
                          <a:pt x="10823" y="4498"/>
                          <a:pt x="10827" y="4501"/>
                        </a:cubicBezTo>
                        <a:cubicBezTo>
                          <a:pt x="10847" y="4484"/>
                          <a:pt x="10869" y="4468"/>
                          <a:pt x="10888" y="4449"/>
                        </a:cubicBezTo>
                        <a:cubicBezTo>
                          <a:pt x="11005" y="4335"/>
                          <a:pt x="11139" y="4276"/>
                          <a:pt x="11289" y="4276"/>
                        </a:cubicBezTo>
                        <a:cubicBezTo>
                          <a:pt x="11329" y="4276"/>
                          <a:pt x="11371" y="4280"/>
                          <a:pt x="11413" y="4289"/>
                        </a:cubicBezTo>
                        <a:cubicBezTo>
                          <a:pt x="11580" y="4321"/>
                          <a:pt x="11712" y="4505"/>
                          <a:pt x="11694" y="4676"/>
                        </a:cubicBezTo>
                        <a:cubicBezTo>
                          <a:pt x="11690" y="4713"/>
                          <a:pt x="11658" y="4763"/>
                          <a:pt x="11626" y="4778"/>
                        </a:cubicBezTo>
                        <a:cubicBezTo>
                          <a:pt x="11622" y="4780"/>
                          <a:pt x="11617" y="4781"/>
                          <a:pt x="11612" y="4781"/>
                        </a:cubicBezTo>
                        <a:cubicBezTo>
                          <a:pt x="11585" y="4781"/>
                          <a:pt x="11545" y="4759"/>
                          <a:pt x="11518" y="4743"/>
                        </a:cubicBezTo>
                        <a:cubicBezTo>
                          <a:pt x="11475" y="4716"/>
                          <a:pt x="11441" y="4674"/>
                          <a:pt x="11395" y="4649"/>
                        </a:cubicBezTo>
                        <a:cubicBezTo>
                          <a:pt x="11356" y="4627"/>
                          <a:pt x="11307" y="4618"/>
                          <a:pt x="11245" y="4598"/>
                        </a:cubicBezTo>
                        <a:lnTo>
                          <a:pt x="11245" y="4598"/>
                        </a:lnTo>
                        <a:cubicBezTo>
                          <a:pt x="11256" y="4630"/>
                          <a:pt x="11256" y="4645"/>
                          <a:pt x="11264" y="4651"/>
                        </a:cubicBezTo>
                        <a:cubicBezTo>
                          <a:pt x="11482" y="4824"/>
                          <a:pt x="11505" y="5054"/>
                          <a:pt x="11455" y="5304"/>
                        </a:cubicBezTo>
                        <a:cubicBezTo>
                          <a:pt x="11430" y="5431"/>
                          <a:pt x="11382" y="5552"/>
                          <a:pt x="11288" y="5646"/>
                        </a:cubicBezTo>
                        <a:cubicBezTo>
                          <a:pt x="11235" y="5699"/>
                          <a:pt x="11174" y="5738"/>
                          <a:pt x="11105" y="5738"/>
                        </a:cubicBezTo>
                        <a:cubicBezTo>
                          <a:pt x="11078" y="5738"/>
                          <a:pt x="11050" y="5732"/>
                          <a:pt x="11020" y="5718"/>
                        </a:cubicBezTo>
                        <a:cubicBezTo>
                          <a:pt x="10988" y="5703"/>
                          <a:pt x="10948" y="5662"/>
                          <a:pt x="10945" y="5631"/>
                        </a:cubicBezTo>
                        <a:cubicBezTo>
                          <a:pt x="10943" y="5599"/>
                          <a:pt x="10975" y="5553"/>
                          <a:pt x="11005" y="5532"/>
                        </a:cubicBezTo>
                        <a:cubicBezTo>
                          <a:pt x="11182" y="5413"/>
                          <a:pt x="11244" y="5237"/>
                          <a:pt x="11172" y="5036"/>
                        </a:cubicBezTo>
                        <a:cubicBezTo>
                          <a:pt x="11146" y="4965"/>
                          <a:pt x="11108" y="4906"/>
                          <a:pt x="11027" y="4894"/>
                        </a:cubicBezTo>
                        <a:cubicBezTo>
                          <a:pt x="11018" y="4893"/>
                          <a:pt x="11010" y="4892"/>
                          <a:pt x="11003" y="4892"/>
                        </a:cubicBezTo>
                        <a:cubicBezTo>
                          <a:pt x="10931" y="4892"/>
                          <a:pt x="10879" y="4938"/>
                          <a:pt x="10844" y="4997"/>
                        </a:cubicBezTo>
                        <a:cubicBezTo>
                          <a:pt x="10768" y="5121"/>
                          <a:pt x="10743" y="5262"/>
                          <a:pt x="10736" y="5403"/>
                        </a:cubicBezTo>
                        <a:cubicBezTo>
                          <a:pt x="10728" y="5552"/>
                          <a:pt x="10724" y="5701"/>
                          <a:pt x="10728" y="5848"/>
                        </a:cubicBezTo>
                        <a:cubicBezTo>
                          <a:pt x="10749" y="6558"/>
                          <a:pt x="10716" y="7266"/>
                          <a:pt x="10594" y="7965"/>
                        </a:cubicBezTo>
                        <a:cubicBezTo>
                          <a:pt x="10535" y="8307"/>
                          <a:pt x="10448" y="8646"/>
                          <a:pt x="10364" y="8983"/>
                        </a:cubicBezTo>
                        <a:cubicBezTo>
                          <a:pt x="10313" y="9193"/>
                          <a:pt x="10209" y="9380"/>
                          <a:pt x="10077" y="9550"/>
                        </a:cubicBezTo>
                        <a:cubicBezTo>
                          <a:pt x="9676" y="10077"/>
                          <a:pt x="9161" y="10433"/>
                          <a:pt x="8507" y="10559"/>
                        </a:cubicBezTo>
                        <a:cubicBezTo>
                          <a:pt x="8038" y="10650"/>
                          <a:pt x="7569" y="10753"/>
                          <a:pt x="7089" y="10753"/>
                        </a:cubicBezTo>
                        <a:cubicBezTo>
                          <a:pt x="7084" y="10753"/>
                          <a:pt x="7079" y="10753"/>
                          <a:pt x="7075" y="10753"/>
                        </a:cubicBezTo>
                        <a:cubicBezTo>
                          <a:pt x="6628" y="10750"/>
                          <a:pt x="6182" y="10735"/>
                          <a:pt x="5738" y="10712"/>
                        </a:cubicBezTo>
                        <a:cubicBezTo>
                          <a:pt x="5029" y="10671"/>
                          <a:pt x="4320" y="10610"/>
                          <a:pt x="3611" y="10575"/>
                        </a:cubicBezTo>
                        <a:cubicBezTo>
                          <a:pt x="3228" y="10557"/>
                          <a:pt x="2843" y="10550"/>
                          <a:pt x="2459" y="10550"/>
                        </a:cubicBezTo>
                        <a:cubicBezTo>
                          <a:pt x="2370" y="10550"/>
                          <a:pt x="2282" y="10551"/>
                          <a:pt x="2194" y="10551"/>
                        </a:cubicBezTo>
                        <a:cubicBezTo>
                          <a:pt x="1936" y="10552"/>
                          <a:pt x="1680" y="10601"/>
                          <a:pt x="1436" y="10687"/>
                        </a:cubicBezTo>
                        <a:cubicBezTo>
                          <a:pt x="1373" y="10708"/>
                          <a:pt x="1312" y="10750"/>
                          <a:pt x="1259" y="10793"/>
                        </a:cubicBezTo>
                        <a:cubicBezTo>
                          <a:pt x="1176" y="10858"/>
                          <a:pt x="1166" y="10992"/>
                          <a:pt x="1229" y="11075"/>
                        </a:cubicBezTo>
                        <a:cubicBezTo>
                          <a:pt x="1244" y="11095"/>
                          <a:pt x="1259" y="11107"/>
                          <a:pt x="1273" y="11107"/>
                        </a:cubicBezTo>
                        <a:cubicBezTo>
                          <a:pt x="1286" y="11107"/>
                          <a:pt x="1299" y="11096"/>
                          <a:pt x="1313" y="11071"/>
                        </a:cubicBezTo>
                        <a:cubicBezTo>
                          <a:pt x="1350" y="11001"/>
                          <a:pt x="1398" y="10935"/>
                          <a:pt x="1481" y="10935"/>
                        </a:cubicBezTo>
                        <a:cubicBezTo>
                          <a:pt x="1487" y="10935"/>
                          <a:pt x="1492" y="10935"/>
                          <a:pt x="1499" y="10936"/>
                        </a:cubicBezTo>
                        <a:cubicBezTo>
                          <a:pt x="1597" y="10946"/>
                          <a:pt x="1653" y="11019"/>
                          <a:pt x="1691" y="11105"/>
                        </a:cubicBezTo>
                        <a:cubicBezTo>
                          <a:pt x="1740" y="11215"/>
                          <a:pt x="1717" y="11315"/>
                          <a:pt x="1643" y="11404"/>
                        </a:cubicBezTo>
                        <a:cubicBezTo>
                          <a:pt x="1574" y="11485"/>
                          <a:pt x="1493" y="11546"/>
                          <a:pt x="1386" y="11546"/>
                        </a:cubicBezTo>
                        <a:cubicBezTo>
                          <a:pt x="1372" y="11546"/>
                          <a:pt x="1357" y="11545"/>
                          <a:pt x="1342" y="11543"/>
                        </a:cubicBezTo>
                        <a:cubicBezTo>
                          <a:pt x="1151" y="11514"/>
                          <a:pt x="966" y="11336"/>
                          <a:pt x="928" y="11151"/>
                        </a:cubicBezTo>
                        <a:cubicBezTo>
                          <a:pt x="890" y="10966"/>
                          <a:pt x="988" y="10759"/>
                          <a:pt x="1169" y="10655"/>
                        </a:cubicBezTo>
                        <a:cubicBezTo>
                          <a:pt x="1386" y="10530"/>
                          <a:pt x="1626" y="10478"/>
                          <a:pt x="1869" y="10443"/>
                        </a:cubicBezTo>
                        <a:cubicBezTo>
                          <a:pt x="2157" y="10401"/>
                          <a:pt x="2446" y="10383"/>
                          <a:pt x="2735" y="10383"/>
                        </a:cubicBezTo>
                        <a:cubicBezTo>
                          <a:pt x="2824" y="10383"/>
                          <a:pt x="2913" y="10385"/>
                          <a:pt x="3003" y="10388"/>
                        </a:cubicBezTo>
                        <a:cubicBezTo>
                          <a:pt x="3730" y="10414"/>
                          <a:pt x="4458" y="10443"/>
                          <a:pt x="5185" y="10475"/>
                        </a:cubicBezTo>
                        <a:cubicBezTo>
                          <a:pt x="5709" y="10499"/>
                          <a:pt x="6234" y="10537"/>
                          <a:pt x="6757" y="10556"/>
                        </a:cubicBezTo>
                        <a:cubicBezTo>
                          <a:pt x="6818" y="10558"/>
                          <a:pt x="6880" y="10559"/>
                          <a:pt x="6941" y="10559"/>
                        </a:cubicBezTo>
                        <a:cubicBezTo>
                          <a:pt x="7348" y="10559"/>
                          <a:pt x="7753" y="10515"/>
                          <a:pt x="8155" y="10442"/>
                        </a:cubicBezTo>
                        <a:cubicBezTo>
                          <a:pt x="8407" y="10396"/>
                          <a:pt x="8631" y="10293"/>
                          <a:pt x="8825" y="10127"/>
                        </a:cubicBezTo>
                        <a:cubicBezTo>
                          <a:pt x="9235" y="9776"/>
                          <a:pt x="9463" y="9328"/>
                          <a:pt x="9521" y="8791"/>
                        </a:cubicBezTo>
                        <a:cubicBezTo>
                          <a:pt x="9551" y="8513"/>
                          <a:pt x="9507" y="8248"/>
                          <a:pt x="9428" y="7986"/>
                        </a:cubicBezTo>
                        <a:cubicBezTo>
                          <a:pt x="9411" y="7930"/>
                          <a:pt x="9383" y="7876"/>
                          <a:pt x="9349" y="7829"/>
                        </a:cubicBezTo>
                        <a:cubicBezTo>
                          <a:pt x="9306" y="7768"/>
                          <a:pt x="9247" y="7738"/>
                          <a:pt x="9183" y="7738"/>
                        </a:cubicBezTo>
                        <a:cubicBezTo>
                          <a:pt x="9145" y="7738"/>
                          <a:pt x="9105" y="7749"/>
                          <a:pt x="9066" y="7772"/>
                        </a:cubicBezTo>
                        <a:cubicBezTo>
                          <a:pt x="8967" y="7830"/>
                          <a:pt x="8924" y="7948"/>
                          <a:pt x="8965" y="8053"/>
                        </a:cubicBezTo>
                        <a:cubicBezTo>
                          <a:pt x="8970" y="8066"/>
                          <a:pt x="8980" y="8078"/>
                          <a:pt x="8982" y="8093"/>
                        </a:cubicBezTo>
                        <a:cubicBezTo>
                          <a:pt x="8988" y="8125"/>
                          <a:pt x="9002" y="8176"/>
                          <a:pt x="8989" y="8185"/>
                        </a:cubicBezTo>
                        <a:cubicBezTo>
                          <a:pt x="8963" y="8203"/>
                          <a:pt x="8925" y="8218"/>
                          <a:pt x="8893" y="8218"/>
                        </a:cubicBezTo>
                        <a:cubicBezTo>
                          <a:pt x="8887" y="8218"/>
                          <a:pt x="8881" y="8217"/>
                          <a:pt x="8875" y="8216"/>
                        </a:cubicBezTo>
                        <a:cubicBezTo>
                          <a:pt x="8836" y="8207"/>
                          <a:pt x="8794" y="8176"/>
                          <a:pt x="8769" y="8141"/>
                        </a:cubicBezTo>
                        <a:cubicBezTo>
                          <a:pt x="8594" y="7913"/>
                          <a:pt x="8715" y="7608"/>
                          <a:pt x="8998" y="7560"/>
                        </a:cubicBezTo>
                        <a:cubicBezTo>
                          <a:pt x="9031" y="7554"/>
                          <a:pt x="9063" y="7550"/>
                          <a:pt x="9095" y="7550"/>
                        </a:cubicBezTo>
                        <a:cubicBezTo>
                          <a:pt x="9148" y="7550"/>
                          <a:pt x="9200" y="7561"/>
                          <a:pt x="9250" y="7592"/>
                        </a:cubicBezTo>
                        <a:cubicBezTo>
                          <a:pt x="9256" y="7595"/>
                          <a:pt x="9267" y="7597"/>
                          <a:pt x="9277" y="7597"/>
                        </a:cubicBezTo>
                        <a:cubicBezTo>
                          <a:pt x="9288" y="7597"/>
                          <a:pt x="9298" y="7595"/>
                          <a:pt x="9302" y="7591"/>
                        </a:cubicBezTo>
                        <a:cubicBezTo>
                          <a:pt x="9311" y="7579"/>
                          <a:pt x="9312" y="7548"/>
                          <a:pt x="9303" y="7537"/>
                        </a:cubicBezTo>
                        <a:cubicBezTo>
                          <a:pt x="9262" y="7496"/>
                          <a:pt x="9224" y="7444"/>
                          <a:pt x="9173" y="7422"/>
                        </a:cubicBezTo>
                        <a:cubicBezTo>
                          <a:pt x="9084" y="7379"/>
                          <a:pt x="8992" y="7359"/>
                          <a:pt x="8901" y="7359"/>
                        </a:cubicBezTo>
                        <a:cubicBezTo>
                          <a:pt x="8797" y="7359"/>
                          <a:pt x="8694" y="7385"/>
                          <a:pt x="8593" y="7432"/>
                        </a:cubicBezTo>
                        <a:cubicBezTo>
                          <a:pt x="8449" y="7499"/>
                          <a:pt x="8403" y="7619"/>
                          <a:pt x="8446" y="7770"/>
                        </a:cubicBezTo>
                        <a:cubicBezTo>
                          <a:pt x="8460" y="7815"/>
                          <a:pt x="8470" y="7862"/>
                          <a:pt x="8476" y="7908"/>
                        </a:cubicBezTo>
                        <a:cubicBezTo>
                          <a:pt x="8495" y="8037"/>
                          <a:pt x="8419" y="8126"/>
                          <a:pt x="8307" y="8126"/>
                        </a:cubicBezTo>
                        <a:cubicBezTo>
                          <a:pt x="8281" y="8126"/>
                          <a:pt x="8252" y="8121"/>
                          <a:pt x="8222" y="8111"/>
                        </a:cubicBezTo>
                        <a:cubicBezTo>
                          <a:pt x="8089" y="8063"/>
                          <a:pt x="8007" y="7966"/>
                          <a:pt x="7964" y="7834"/>
                        </a:cubicBezTo>
                        <a:cubicBezTo>
                          <a:pt x="7893" y="7617"/>
                          <a:pt x="7945" y="7420"/>
                          <a:pt x="8054" y="7229"/>
                        </a:cubicBezTo>
                        <a:cubicBezTo>
                          <a:pt x="8208" y="6958"/>
                          <a:pt x="8454" y="6843"/>
                          <a:pt x="8748" y="6803"/>
                        </a:cubicBezTo>
                        <a:cubicBezTo>
                          <a:pt x="8793" y="6797"/>
                          <a:pt x="8837" y="6794"/>
                          <a:pt x="8881" y="6794"/>
                        </a:cubicBezTo>
                        <a:cubicBezTo>
                          <a:pt x="8985" y="6794"/>
                          <a:pt x="9086" y="6811"/>
                          <a:pt x="9187" y="6847"/>
                        </a:cubicBezTo>
                        <a:cubicBezTo>
                          <a:pt x="9354" y="6909"/>
                          <a:pt x="9473" y="7020"/>
                          <a:pt x="9539" y="7186"/>
                        </a:cubicBezTo>
                        <a:cubicBezTo>
                          <a:pt x="9549" y="7214"/>
                          <a:pt x="9562" y="7240"/>
                          <a:pt x="9596" y="7271"/>
                        </a:cubicBezTo>
                        <a:cubicBezTo>
                          <a:pt x="9606" y="7246"/>
                          <a:pt x="9631" y="7220"/>
                          <a:pt x="9628" y="7196"/>
                        </a:cubicBezTo>
                        <a:cubicBezTo>
                          <a:pt x="9602" y="6926"/>
                          <a:pt x="9486" y="6698"/>
                          <a:pt x="9277" y="6524"/>
                        </a:cubicBezTo>
                        <a:cubicBezTo>
                          <a:pt x="9230" y="6485"/>
                          <a:pt x="9173" y="6460"/>
                          <a:pt x="9111" y="6460"/>
                        </a:cubicBezTo>
                        <a:cubicBezTo>
                          <a:pt x="9094" y="6460"/>
                          <a:pt x="9078" y="6461"/>
                          <a:pt x="9061" y="6465"/>
                        </a:cubicBezTo>
                        <a:cubicBezTo>
                          <a:pt x="9049" y="6467"/>
                          <a:pt x="9038" y="6469"/>
                          <a:pt x="9027" y="6469"/>
                        </a:cubicBezTo>
                        <a:cubicBezTo>
                          <a:pt x="8948" y="6469"/>
                          <a:pt x="8903" y="6405"/>
                          <a:pt x="8936" y="6322"/>
                        </a:cubicBezTo>
                        <a:cubicBezTo>
                          <a:pt x="8959" y="6269"/>
                          <a:pt x="9000" y="6214"/>
                          <a:pt x="9047" y="6181"/>
                        </a:cubicBezTo>
                        <a:cubicBezTo>
                          <a:pt x="9157" y="6105"/>
                          <a:pt x="9286" y="6069"/>
                          <a:pt x="9421" y="6069"/>
                        </a:cubicBezTo>
                        <a:cubicBezTo>
                          <a:pt x="9423" y="6069"/>
                          <a:pt x="9425" y="6069"/>
                          <a:pt x="9427" y="6069"/>
                        </a:cubicBezTo>
                        <a:cubicBezTo>
                          <a:pt x="9551" y="6072"/>
                          <a:pt x="9650" y="6129"/>
                          <a:pt x="9734" y="6215"/>
                        </a:cubicBezTo>
                        <a:cubicBezTo>
                          <a:pt x="9834" y="6317"/>
                          <a:pt x="9900" y="6437"/>
                          <a:pt x="9930" y="6577"/>
                        </a:cubicBezTo>
                        <a:cubicBezTo>
                          <a:pt x="9937" y="6615"/>
                          <a:pt x="9951" y="6649"/>
                          <a:pt x="9963" y="6685"/>
                        </a:cubicBezTo>
                        <a:cubicBezTo>
                          <a:pt x="9971" y="6687"/>
                          <a:pt x="9979" y="6687"/>
                          <a:pt x="9987" y="6688"/>
                        </a:cubicBezTo>
                        <a:cubicBezTo>
                          <a:pt x="10000" y="6659"/>
                          <a:pt x="10018" y="6631"/>
                          <a:pt x="10026" y="6592"/>
                        </a:cubicBezTo>
                        <a:cubicBezTo>
                          <a:pt x="10086" y="6396"/>
                          <a:pt x="10011" y="6228"/>
                          <a:pt x="9908" y="6068"/>
                        </a:cubicBezTo>
                        <a:cubicBezTo>
                          <a:pt x="9889" y="6038"/>
                          <a:pt x="9866" y="6013"/>
                          <a:pt x="9845" y="5986"/>
                        </a:cubicBezTo>
                        <a:cubicBezTo>
                          <a:pt x="9761" y="5874"/>
                          <a:pt x="9767" y="5767"/>
                          <a:pt x="9861" y="5689"/>
                        </a:cubicBezTo>
                        <a:cubicBezTo>
                          <a:pt x="9893" y="5663"/>
                          <a:pt x="9931" y="5650"/>
                          <a:pt x="9969" y="5650"/>
                        </a:cubicBezTo>
                        <a:cubicBezTo>
                          <a:pt x="10030" y="5650"/>
                          <a:pt x="10095" y="5682"/>
                          <a:pt x="10149" y="5745"/>
                        </a:cubicBezTo>
                        <a:cubicBezTo>
                          <a:pt x="10160" y="5758"/>
                          <a:pt x="10170" y="5770"/>
                          <a:pt x="10200" y="5779"/>
                        </a:cubicBezTo>
                        <a:cubicBezTo>
                          <a:pt x="10200" y="5751"/>
                          <a:pt x="10201" y="5724"/>
                          <a:pt x="10200" y="5698"/>
                        </a:cubicBezTo>
                        <a:cubicBezTo>
                          <a:pt x="10180" y="4906"/>
                          <a:pt x="10150" y="4114"/>
                          <a:pt x="10144" y="3322"/>
                        </a:cubicBezTo>
                        <a:cubicBezTo>
                          <a:pt x="10142" y="2864"/>
                          <a:pt x="10170" y="2407"/>
                          <a:pt x="10205" y="1950"/>
                        </a:cubicBezTo>
                        <a:cubicBezTo>
                          <a:pt x="10226" y="1686"/>
                          <a:pt x="10328" y="1442"/>
                          <a:pt x="10499" y="1231"/>
                        </a:cubicBezTo>
                        <a:cubicBezTo>
                          <a:pt x="10574" y="1136"/>
                          <a:pt x="10670" y="1069"/>
                          <a:pt x="10786" y="1030"/>
                        </a:cubicBezTo>
                        <a:cubicBezTo>
                          <a:pt x="10839" y="1012"/>
                          <a:pt x="10891" y="1003"/>
                          <a:pt x="10940" y="1003"/>
                        </a:cubicBezTo>
                        <a:close/>
                        <a:moveTo>
                          <a:pt x="3004" y="10038"/>
                        </a:moveTo>
                        <a:cubicBezTo>
                          <a:pt x="3283" y="10038"/>
                          <a:pt x="3562" y="10057"/>
                          <a:pt x="3839" y="10104"/>
                        </a:cubicBezTo>
                        <a:cubicBezTo>
                          <a:pt x="4273" y="10178"/>
                          <a:pt x="4702" y="10287"/>
                          <a:pt x="5133" y="10381"/>
                        </a:cubicBezTo>
                        <a:cubicBezTo>
                          <a:pt x="5165" y="10388"/>
                          <a:pt x="5197" y="10402"/>
                          <a:pt x="5229" y="10412"/>
                        </a:cubicBezTo>
                        <a:cubicBezTo>
                          <a:pt x="5228" y="10417"/>
                          <a:pt x="5228" y="10420"/>
                          <a:pt x="5227" y="10424"/>
                        </a:cubicBezTo>
                        <a:cubicBezTo>
                          <a:pt x="4900" y="10408"/>
                          <a:pt x="4575" y="10383"/>
                          <a:pt x="4249" y="10375"/>
                        </a:cubicBezTo>
                        <a:cubicBezTo>
                          <a:pt x="3700" y="10363"/>
                          <a:pt x="3151" y="10351"/>
                          <a:pt x="2602" y="10351"/>
                        </a:cubicBezTo>
                        <a:cubicBezTo>
                          <a:pt x="2500" y="10351"/>
                          <a:pt x="2399" y="10351"/>
                          <a:pt x="2297" y="10352"/>
                        </a:cubicBezTo>
                        <a:cubicBezTo>
                          <a:pt x="1946" y="10356"/>
                          <a:pt x="1600" y="10418"/>
                          <a:pt x="1265" y="10545"/>
                        </a:cubicBezTo>
                        <a:cubicBezTo>
                          <a:pt x="1018" y="10639"/>
                          <a:pt x="818" y="10783"/>
                          <a:pt x="658" y="10987"/>
                        </a:cubicBezTo>
                        <a:cubicBezTo>
                          <a:pt x="572" y="11100"/>
                          <a:pt x="536" y="11230"/>
                          <a:pt x="515" y="11366"/>
                        </a:cubicBezTo>
                        <a:cubicBezTo>
                          <a:pt x="490" y="11523"/>
                          <a:pt x="476" y="11682"/>
                          <a:pt x="456" y="11842"/>
                        </a:cubicBezTo>
                        <a:cubicBezTo>
                          <a:pt x="448" y="11828"/>
                          <a:pt x="433" y="11809"/>
                          <a:pt x="423" y="11788"/>
                        </a:cubicBezTo>
                        <a:cubicBezTo>
                          <a:pt x="278" y="11437"/>
                          <a:pt x="279" y="11090"/>
                          <a:pt x="476" y="10762"/>
                        </a:cubicBezTo>
                        <a:cubicBezTo>
                          <a:pt x="531" y="10670"/>
                          <a:pt x="641" y="10607"/>
                          <a:pt x="737" y="10548"/>
                        </a:cubicBezTo>
                        <a:cubicBezTo>
                          <a:pt x="1161" y="10290"/>
                          <a:pt x="1623" y="10149"/>
                          <a:pt x="2114" y="10093"/>
                        </a:cubicBezTo>
                        <a:cubicBezTo>
                          <a:pt x="2411" y="10060"/>
                          <a:pt x="2708" y="10038"/>
                          <a:pt x="3004" y="10038"/>
                        </a:cubicBezTo>
                        <a:close/>
                        <a:moveTo>
                          <a:pt x="959" y="10764"/>
                        </a:moveTo>
                        <a:cubicBezTo>
                          <a:pt x="753" y="11206"/>
                          <a:pt x="812" y="11605"/>
                          <a:pt x="1077" y="11979"/>
                        </a:cubicBezTo>
                        <a:cubicBezTo>
                          <a:pt x="1158" y="12094"/>
                          <a:pt x="1288" y="12171"/>
                          <a:pt x="1368" y="12171"/>
                        </a:cubicBezTo>
                        <a:cubicBezTo>
                          <a:pt x="1378" y="12171"/>
                          <a:pt x="1387" y="12170"/>
                          <a:pt x="1395" y="12168"/>
                        </a:cubicBezTo>
                        <a:cubicBezTo>
                          <a:pt x="1382" y="12146"/>
                          <a:pt x="1373" y="12124"/>
                          <a:pt x="1358" y="12106"/>
                        </a:cubicBezTo>
                        <a:cubicBezTo>
                          <a:pt x="1289" y="12010"/>
                          <a:pt x="1290" y="11909"/>
                          <a:pt x="1348" y="11813"/>
                        </a:cubicBezTo>
                        <a:cubicBezTo>
                          <a:pt x="1398" y="11730"/>
                          <a:pt x="1478" y="11698"/>
                          <a:pt x="1571" y="11698"/>
                        </a:cubicBezTo>
                        <a:cubicBezTo>
                          <a:pt x="1584" y="11698"/>
                          <a:pt x="1598" y="11699"/>
                          <a:pt x="1612" y="11700"/>
                        </a:cubicBezTo>
                        <a:cubicBezTo>
                          <a:pt x="1888" y="11728"/>
                          <a:pt x="1909" y="11929"/>
                          <a:pt x="1834" y="12106"/>
                        </a:cubicBezTo>
                        <a:cubicBezTo>
                          <a:pt x="1769" y="12266"/>
                          <a:pt x="1634" y="12354"/>
                          <a:pt x="1467" y="12354"/>
                        </a:cubicBezTo>
                        <a:cubicBezTo>
                          <a:pt x="1449" y="12354"/>
                          <a:pt x="1431" y="12353"/>
                          <a:pt x="1413" y="12351"/>
                        </a:cubicBezTo>
                        <a:cubicBezTo>
                          <a:pt x="879" y="12296"/>
                          <a:pt x="566" y="11880"/>
                          <a:pt x="636" y="11323"/>
                        </a:cubicBezTo>
                        <a:cubicBezTo>
                          <a:pt x="664" y="11111"/>
                          <a:pt x="723" y="10917"/>
                          <a:pt x="915" y="10790"/>
                        </a:cubicBezTo>
                        <a:cubicBezTo>
                          <a:pt x="925" y="10784"/>
                          <a:pt x="936" y="10779"/>
                          <a:pt x="959" y="10764"/>
                        </a:cubicBezTo>
                        <a:close/>
                        <a:moveTo>
                          <a:pt x="11096" y="0"/>
                        </a:moveTo>
                        <a:cubicBezTo>
                          <a:pt x="10904" y="0"/>
                          <a:pt x="10734" y="71"/>
                          <a:pt x="10593" y="217"/>
                        </a:cubicBezTo>
                        <a:cubicBezTo>
                          <a:pt x="10422" y="392"/>
                          <a:pt x="10331" y="605"/>
                          <a:pt x="10331" y="853"/>
                        </a:cubicBezTo>
                        <a:lnTo>
                          <a:pt x="10331" y="1172"/>
                        </a:lnTo>
                        <a:cubicBezTo>
                          <a:pt x="10266" y="1091"/>
                          <a:pt x="10218" y="1018"/>
                          <a:pt x="10159" y="957"/>
                        </a:cubicBezTo>
                        <a:cubicBezTo>
                          <a:pt x="10055" y="851"/>
                          <a:pt x="9924" y="798"/>
                          <a:pt x="9788" y="798"/>
                        </a:cubicBezTo>
                        <a:cubicBezTo>
                          <a:pt x="9702" y="798"/>
                          <a:pt x="9615" y="819"/>
                          <a:pt x="9530" y="861"/>
                        </a:cubicBezTo>
                        <a:cubicBezTo>
                          <a:pt x="9339" y="957"/>
                          <a:pt x="9233" y="1174"/>
                          <a:pt x="9266" y="1406"/>
                        </a:cubicBezTo>
                        <a:cubicBezTo>
                          <a:pt x="9287" y="1546"/>
                          <a:pt x="9384" y="1639"/>
                          <a:pt x="9510" y="1641"/>
                        </a:cubicBezTo>
                        <a:cubicBezTo>
                          <a:pt x="9511" y="1641"/>
                          <a:pt x="9512" y="1641"/>
                          <a:pt x="9512" y="1641"/>
                        </a:cubicBezTo>
                        <a:cubicBezTo>
                          <a:pt x="9639" y="1641"/>
                          <a:pt x="9748" y="1544"/>
                          <a:pt x="9767" y="1417"/>
                        </a:cubicBezTo>
                        <a:cubicBezTo>
                          <a:pt x="9781" y="1333"/>
                          <a:pt x="9752" y="1262"/>
                          <a:pt x="9693" y="1230"/>
                        </a:cubicBezTo>
                        <a:cubicBezTo>
                          <a:pt x="9669" y="1217"/>
                          <a:pt x="9646" y="1211"/>
                          <a:pt x="9624" y="1211"/>
                        </a:cubicBezTo>
                        <a:cubicBezTo>
                          <a:pt x="9581" y="1211"/>
                          <a:pt x="9542" y="1234"/>
                          <a:pt x="9507" y="1271"/>
                        </a:cubicBezTo>
                        <a:cubicBezTo>
                          <a:pt x="9506" y="1272"/>
                          <a:pt x="9505" y="1273"/>
                          <a:pt x="9503" y="1273"/>
                        </a:cubicBezTo>
                        <a:cubicBezTo>
                          <a:pt x="9498" y="1273"/>
                          <a:pt x="9489" y="1271"/>
                          <a:pt x="9469" y="1270"/>
                        </a:cubicBezTo>
                        <a:cubicBezTo>
                          <a:pt x="9493" y="1221"/>
                          <a:pt x="9504" y="1172"/>
                          <a:pt x="9534" y="1140"/>
                        </a:cubicBezTo>
                        <a:cubicBezTo>
                          <a:pt x="9578" y="1091"/>
                          <a:pt x="9631" y="1072"/>
                          <a:pt x="9688" y="1072"/>
                        </a:cubicBezTo>
                        <a:cubicBezTo>
                          <a:pt x="9718" y="1072"/>
                          <a:pt x="9749" y="1077"/>
                          <a:pt x="9781" y="1086"/>
                        </a:cubicBezTo>
                        <a:cubicBezTo>
                          <a:pt x="9952" y="1138"/>
                          <a:pt x="10035" y="1267"/>
                          <a:pt x="10096" y="1425"/>
                        </a:cubicBezTo>
                        <a:cubicBezTo>
                          <a:pt x="10216" y="1735"/>
                          <a:pt x="10126" y="2045"/>
                          <a:pt x="10100" y="2361"/>
                        </a:cubicBezTo>
                        <a:cubicBezTo>
                          <a:pt x="10074" y="2338"/>
                          <a:pt x="10059" y="2310"/>
                          <a:pt x="10044" y="2284"/>
                        </a:cubicBezTo>
                        <a:cubicBezTo>
                          <a:pt x="10003" y="2209"/>
                          <a:pt x="9973" y="2127"/>
                          <a:pt x="9919" y="2063"/>
                        </a:cubicBezTo>
                        <a:cubicBezTo>
                          <a:pt x="9903" y="2044"/>
                          <a:pt x="9863" y="2036"/>
                          <a:pt x="9826" y="2036"/>
                        </a:cubicBezTo>
                        <a:cubicBezTo>
                          <a:pt x="9808" y="2036"/>
                          <a:pt x="9791" y="2038"/>
                          <a:pt x="9777" y="2041"/>
                        </a:cubicBezTo>
                        <a:cubicBezTo>
                          <a:pt x="9724" y="2055"/>
                          <a:pt x="9704" y="2109"/>
                          <a:pt x="9709" y="2168"/>
                        </a:cubicBezTo>
                        <a:cubicBezTo>
                          <a:pt x="9710" y="2183"/>
                          <a:pt x="9710" y="2205"/>
                          <a:pt x="9700" y="2215"/>
                        </a:cubicBezTo>
                        <a:cubicBezTo>
                          <a:pt x="9596" y="2338"/>
                          <a:pt x="9626" y="2462"/>
                          <a:pt x="9693" y="2587"/>
                        </a:cubicBezTo>
                        <a:cubicBezTo>
                          <a:pt x="9700" y="2603"/>
                          <a:pt x="9710" y="2619"/>
                          <a:pt x="9710" y="2635"/>
                        </a:cubicBezTo>
                        <a:cubicBezTo>
                          <a:pt x="9713" y="2718"/>
                          <a:pt x="9711" y="2803"/>
                          <a:pt x="9711" y="2893"/>
                        </a:cubicBezTo>
                        <a:cubicBezTo>
                          <a:pt x="9631" y="2929"/>
                          <a:pt x="9633" y="2928"/>
                          <a:pt x="9687" y="3023"/>
                        </a:cubicBezTo>
                        <a:cubicBezTo>
                          <a:pt x="9725" y="3093"/>
                          <a:pt x="9756" y="3168"/>
                          <a:pt x="9793" y="3245"/>
                        </a:cubicBezTo>
                        <a:cubicBezTo>
                          <a:pt x="9683" y="3264"/>
                          <a:pt x="9607" y="3327"/>
                          <a:pt x="9542" y="3403"/>
                        </a:cubicBezTo>
                        <a:cubicBezTo>
                          <a:pt x="9511" y="3441"/>
                          <a:pt x="9520" y="3462"/>
                          <a:pt x="9565" y="3480"/>
                        </a:cubicBezTo>
                        <a:cubicBezTo>
                          <a:pt x="9620" y="3501"/>
                          <a:pt x="9674" y="3524"/>
                          <a:pt x="9725" y="3554"/>
                        </a:cubicBezTo>
                        <a:cubicBezTo>
                          <a:pt x="9809" y="3602"/>
                          <a:pt x="9890" y="3661"/>
                          <a:pt x="9981" y="3661"/>
                        </a:cubicBezTo>
                        <a:cubicBezTo>
                          <a:pt x="10013" y="3661"/>
                          <a:pt x="10047" y="3654"/>
                          <a:pt x="10082" y="3637"/>
                        </a:cubicBezTo>
                        <a:cubicBezTo>
                          <a:pt x="10102" y="4314"/>
                          <a:pt x="10122" y="4988"/>
                          <a:pt x="10140" y="5668"/>
                        </a:cubicBezTo>
                        <a:cubicBezTo>
                          <a:pt x="10124" y="5657"/>
                          <a:pt x="10115" y="5651"/>
                          <a:pt x="10104" y="5645"/>
                        </a:cubicBezTo>
                        <a:cubicBezTo>
                          <a:pt x="10060" y="5617"/>
                          <a:pt x="10015" y="5604"/>
                          <a:pt x="9972" y="5604"/>
                        </a:cubicBezTo>
                        <a:cubicBezTo>
                          <a:pt x="9901" y="5604"/>
                          <a:pt x="9834" y="5640"/>
                          <a:pt x="9786" y="5709"/>
                        </a:cubicBezTo>
                        <a:cubicBezTo>
                          <a:pt x="9717" y="5807"/>
                          <a:pt x="9726" y="5900"/>
                          <a:pt x="9798" y="6012"/>
                        </a:cubicBezTo>
                        <a:cubicBezTo>
                          <a:pt x="9866" y="6116"/>
                          <a:pt x="9932" y="6224"/>
                          <a:pt x="9981" y="6339"/>
                        </a:cubicBezTo>
                        <a:cubicBezTo>
                          <a:pt x="10008" y="6404"/>
                          <a:pt x="9999" y="6484"/>
                          <a:pt x="10005" y="6556"/>
                        </a:cubicBezTo>
                        <a:cubicBezTo>
                          <a:pt x="9998" y="6556"/>
                          <a:pt x="9991" y="6558"/>
                          <a:pt x="9984" y="6558"/>
                        </a:cubicBezTo>
                        <a:cubicBezTo>
                          <a:pt x="9960" y="6493"/>
                          <a:pt x="9941" y="6426"/>
                          <a:pt x="9908" y="6367"/>
                        </a:cubicBezTo>
                        <a:cubicBezTo>
                          <a:pt x="9875" y="6305"/>
                          <a:pt x="9834" y="6244"/>
                          <a:pt x="9786" y="6191"/>
                        </a:cubicBezTo>
                        <a:cubicBezTo>
                          <a:pt x="9689" y="6082"/>
                          <a:pt x="9570" y="6014"/>
                          <a:pt x="9422" y="6014"/>
                        </a:cubicBezTo>
                        <a:cubicBezTo>
                          <a:pt x="9420" y="6014"/>
                          <a:pt x="9417" y="6014"/>
                          <a:pt x="9415" y="6014"/>
                        </a:cubicBezTo>
                        <a:cubicBezTo>
                          <a:pt x="9275" y="6017"/>
                          <a:pt x="9137" y="6052"/>
                          <a:pt x="9024" y="6135"/>
                        </a:cubicBezTo>
                        <a:cubicBezTo>
                          <a:pt x="8970" y="6176"/>
                          <a:pt x="8920" y="6238"/>
                          <a:pt x="8895" y="6301"/>
                        </a:cubicBezTo>
                        <a:cubicBezTo>
                          <a:pt x="8845" y="6419"/>
                          <a:pt x="8919" y="6515"/>
                          <a:pt x="9037" y="6515"/>
                        </a:cubicBezTo>
                        <a:cubicBezTo>
                          <a:pt x="9048" y="6515"/>
                          <a:pt x="9059" y="6514"/>
                          <a:pt x="9070" y="6513"/>
                        </a:cubicBezTo>
                        <a:cubicBezTo>
                          <a:pt x="9081" y="6511"/>
                          <a:pt x="9093" y="6510"/>
                          <a:pt x="9105" y="6510"/>
                        </a:cubicBezTo>
                        <a:cubicBezTo>
                          <a:pt x="9130" y="6510"/>
                          <a:pt x="9156" y="6514"/>
                          <a:pt x="9178" y="6525"/>
                        </a:cubicBezTo>
                        <a:cubicBezTo>
                          <a:pt x="9418" y="6647"/>
                          <a:pt x="9501" y="6874"/>
                          <a:pt x="9571" y="7109"/>
                        </a:cubicBezTo>
                        <a:cubicBezTo>
                          <a:pt x="9503" y="6992"/>
                          <a:pt x="9414" y="6895"/>
                          <a:pt x="9289" y="6834"/>
                        </a:cubicBezTo>
                        <a:cubicBezTo>
                          <a:pt x="9155" y="6768"/>
                          <a:pt x="9011" y="6737"/>
                          <a:pt x="8868" y="6737"/>
                        </a:cubicBezTo>
                        <a:cubicBezTo>
                          <a:pt x="8485" y="6737"/>
                          <a:pt x="8112" y="6959"/>
                          <a:pt x="7953" y="7325"/>
                        </a:cubicBezTo>
                        <a:cubicBezTo>
                          <a:pt x="7891" y="7469"/>
                          <a:pt x="7865" y="7613"/>
                          <a:pt x="7897" y="7768"/>
                        </a:cubicBezTo>
                        <a:cubicBezTo>
                          <a:pt x="7903" y="7799"/>
                          <a:pt x="7896" y="7836"/>
                          <a:pt x="7882" y="7866"/>
                        </a:cubicBezTo>
                        <a:cubicBezTo>
                          <a:pt x="7827" y="8002"/>
                          <a:pt x="7819" y="8139"/>
                          <a:pt x="7876" y="8278"/>
                        </a:cubicBezTo>
                        <a:cubicBezTo>
                          <a:pt x="7919" y="8384"/>
                          <a:pt x="8000" y="8439"/>
                          <a:pt x="8110" y="8439"/>
                        </a:cubicBezTo>
                        <a:cubicBezTo>
                          <a:pt x="8117" y="8439"/>
                          <a:pt x="8125" y="8439"/>
                          <a:pt x="8133" y="8438"/>
                        </a:cubicBezTo>
                        <a:cubicBezTo>
                          <a:pt x="8186" y="8434"/>
                          <a:pt x="8238" y="8418"/>
                          <a:pt x="8295" y="8408"/>
                        </a:cubicBezTo>
                        <a:lnTo>
                          <a:pt x="8295" y="8408"/>
                        </a:lnTo>
                        <a:cubicBezTo>
                          <a:pt x="8246" y="8555"/>
                          <a:pt x="8267" y="8693"/>
                          <a:pt x="8337" y="8827"/>
                        </a:cubicBezTo>
                        <a:cubicBezTo>
                          <a:pt x="8381" y="8899"/>
                          <a:pt x="8439" y="8935"/>
                          <a:pt x="8503" y="8935"/>
                        </a:cubicBezTo>
                        <a:cubicBezTo>
                          <a:pt x="8547" y="8935"/>
                          <a:pt x="8594" y="8917"/>
                          <a:pt x="8640" y="8882"/>
                        </a:cubicBezTo>
                        <a:cubicBezTo>
                          <a:pt x="8729" y="8813"/>
                          <a:pt x="8779" y="8719"/>
                          <a:pt x="8780" y="8606"/>
                        </a:cubicBezTo>
                        <a:cubicBezTo>
                          <a:pt x="8780" y="8545"/>
                          <a:pt x="8808" y="8528"/>
                          <a:pt x="8858" y="8528"/>
                        </a:cubicBezTo>
                        <a:cubicBezTo>
                          <a:pt x="8861" y="8528"/>
                          <a:pt x="8864" y="8528"/>
                          <a:pt x="8867" y="8528"/>
                        </a:cubicBezTo>
                        <a:cubicBezTo>
                          <a:pt x="8972" y="8533"/>
                          <a:pt x="9058" y="8573"/>
                          <a:pt x="9109" y="8671"/>
                        </a:cubicBezTo>
                        <a:cubicBezTo>
                          <a:pt x="9161" y="8769"/>
                          <a:pt x="9188" y="8869"/>
                          <a:pt x="9181" y="8978"/>
                        </a:cubicBezTo>
                        <a:cubicBezTo>
                          <a:pt x="9152" y="9360"/>
                          <a:pt x="9010" y="9691"/>
                          <a:pt x="8716" y="9942"/>
                        </a:cubicBezTo>
                        <a:cubicBezTo>
                          <a:pt x="8585" y="10052"/>
                          <a:pt x="8440" y="10151"/>
                          <a:pt x="8290" y="10237"/>
                        </a:cubicBezTo>
                        <a:cubicBezTo>
                          <a:pt x="8103" y="10345"/>
                          <a:pt x="7905" y="10433"/>
                          <a:pt x="7689" y="10463"/>
                        </a:cubicBezTo>
                        <a:cubicBezTo>
                          <a:pt x="7442" y="10496"/>
                          <a:pt x="7193" y="10514"/>
                          <a:pt x="6943" y="10514"/>
                        </a:cubicBezTo>
                        <a:cubicBezTo>
                          <a:pt x="6797" y="10514"/>
                          <a:pt x="6650" y="10508"/>
                          <a:pt x="6503" y="10495"/>
                        </a:cubicBezTo>
                        <a:cubicBezTo>
                          <a:pt x="6299" y="10476"/>
                          <a:pt x="6088" y="10457"/>
                          <a:pt x="5889" y="10404"/>
                        </a:cubicBezTo>
                        <a:cubicBezTo>
                          <a:pt x="5520" y="10308"/>
                          <a:pt x="5158" y="10187"/>
                          <a:pt x="4794" y="10075"/>
                        </a:cubicBezTo>
                        <a:cubicBezTo>
                          <a:pt x="4167" y="9882"/>
                          <a:pt x="3522" y="9801"/>
                          <a:pt x="2869" y="9778"/>
                        </a:cubicBezTo>
                        <a:cubicBezTo>
                          <a:pt x="2748" y="9774"/>
                          <a:pt x="2626" y="9771"/>
                          <a:pt x="2505" y="9771"/>
                        </a:cubicBezTo>
                        <a:cubicBezTo>
                          <a:pt x="2114" y="9771"/>
                          <a:pt x="1724" y="9797"/>
                          <a:pt x="1339" y="9881"/>
                        </a:cubicBezTo>
                        <a:cubicBezTo>
                          <a:pt x="1037" y="9947"/>
                          <a:pt x="745" y="10036"/>
                          <a:pt x="483" y="10206"/>
                        </a:cubicBezTo>
                        <a:cubicBezTo>
                          <a:pt x="246" y="10360"/>
                          <a:pt x="87" y="10569"/>
                          <a:pt x="19" y="10845"/>
                        </a:cubicBezTo>
                        <a:cubicBezTo>
                          <a:pt x="5" y="10899"/>
                          <a:pt x="1" y="10956"/>
                          <a:pt x="3" y="11013"/>
                        </a:cubicBezTo>
                        <a:cubicBezTo>
                          <a:pt x="3" y="11038"/>
                          <a:pt x="27" y="11062"/>
                          <a:pt x="41" y="11085"/>
                        </a:cubicBezTo>
                        <a:cubicBezTo>
                          <a:pt x="62" y="11072"/>
                          <a:pt x="87" y="11059"/>
                          <a:pt x="103" y="11041"/>
                        </a:cubicBezTo>
                        <a:cubicBezTo>
                          <a:pt x="178" y="10959"/>
                          <a:pt x="252" y="10876"/>
                          <a:pt x="328" y="10795"/>
                        </a:cubicBezTo>
                        <a:cubicBezTo>
                          <a:pt x="349" y="10775"/>
                          <a:pt x="377" y="10762"/>
                          <a:pt x="406" y="10742"/>
                        </a:cubicBezTo>
                        <a:lnTo>
                          <a:pt x="406" y="10742"/>
                        </a:lnTo>
                        <a:cubicBezTo>
                          <a:pt x="365" y="10874"/>
                          <a:pt x="316" y="10995"/>
                          <a:pt x="292" y="11118"/>
                        </a:cubicBezTo>
                        <a:cubicBezTo>
                          <a:pt x="240" y="11383"/>
                          <a:pt x="287" y="11636"/>
                          <a:pt x="417" y="11870"/>
                        </a:cubicBezTo>
                        <a:cubicBezTo>
                          <a:pt x="430" y="11895"/>
                          <a:pt x="466" y="11907"/>
                          <a:pt x="490" y="11924"/>
                        </a:cubicBezTo>
                        <a:cubicBezTo>
                          <a:pt x="497" y="11894"/>
                          <a:pt x="511" y="11865"/>
                          <a:pt x="509" y="11837"/>
                        </a:cubicBezTo>
                        <a:cubicBezTo>
                          <a:pt x="494" y="11633"/>
                          <a:pt x="532" y="11437"/>
                          <a:pt x="588" y="11242"/>
                        </a:cubicBezTo>
                        <a:lnTo>
                          <a:pt x="588" y="11242"/>
                        </a:lnTo>
                        <a:cubicBezTo>
                          <a:pt x="587" y="11306"/>
                          <a:pt x="579" y="11372"/>
                          <a:pt x="574" y="11435"/>
                        </a:cubicBezTo>
                        <a:cubicBezTo>
                          <a:pt x="536" y="11947"/>
                          <a:pt x="884" y="12361"/>
                          <a:pt x="1394" y="12410"/>
                        </a:cubicBezTo>
                        <a:cubicBezTo>
                          <a:pt x="1412" y="12411"/>
                          <a:pt x="1430" y="12412"/>
                          <a:pt x="1448" y="12412"/>
                        </a:cubicBezTo>
                        <a:cubicBezTo>
                          <a:pt x="1685" y="12412"/>
                          <a:pt x="1869" y="12265"/>
                          <a:pt x="1912" y="12025"/>
                        </a:cubicBezTo>
                        <a:cubicBezTo>
                          <a:pt x="1932" y="11915"/>
                          <a:pt x="1925" y="11800"/>
                          <a:pt x="1826" y="11728"/>
                        </a:cubicBezTo>
                        <a:cubicBezTo>
                          <a:pt x="1751" y="11673"/>
                          <a:pt x="1669" y="11645"/>
                          <a:pt x="1583" y="11645"/>
                        </a:cubicBezTo>
                        <a:cubicBezTo>
                          <a:pt x="1533" y="11645"/>
                          <a:pt x="1482" y="11654"/>
                          <a:pt x="1430" y="11674"/>
                        </a:cubicBezTo>
                        <a:cubicBezTo>
                          <a:pt x="1342" y="11708"/>
                          <a:pt x="1275" y="11776"/>
                          <a:pt x="1261" y="11875"/>
                        </a:cubicBezTo>
                        <a:cubicBezTo>
                          <a:pt x="1252" y="11946"/>
                          <a:pt x="1260" y="12018"/>
                          <a:pt x="1260" y="12089"/>
                        </a:cubicBezTo>
                        <a:cubicBezTo>
                          <a:pt x="1041" y="11957"/>
                          <a:pt x="820" y="11460"/>
                          <a:pt x="890" y="11248"/>
                        </a:cubicBezTo>
                        <a:lnTo>
                          <a:pt x="890" y="11248"/>
                        </a:lnTo>
                        <a:cubicBezTo>
                          <a:pt x="956" y="11377"/>
                          <a:pt x="1041" y="11483"/>
                          <a:pt x="1168" y="11550"/>
                        </a:cubicBezTo>
                        <a:cubicBezTo>
                          <a:pt x="1240" y="11588"/>
                          <a:pt x="1311" y="11607"/>
                          <a:pt x="1378" y="11607"/>
                        </a:cubicBezTo>
                        <a:cubicBezTo>
                          <a:pt x="1503" y="11607"/>
                          <a:pt x="1616" y="11543"/>
                          <a:pt x="1700" y="11419"/>
                        </a:cubicBezTo>
                        <a:cubicBezTo>
                          <a:pt x="1810" y="11260"/>
                          <a:pt x="1772" y="11052"/>
                          <a:pt x="1616" y="10939"/>
                        </a:cubicBezTo>
                        <a:cubicBezTo>
                          <a:pt x="1570" y="10905"/>
                          <a:pt x="1523" y="10889"/>
                          <a:pt x="1478" y="10889"/>
                        </a:cubicBezTo>
                        <a:cubicBezTo>
                          <a:pt x="1413" y="10889"/>
                          <a:pt x="1353" y="10923"/>
                          <a:pt x="1306" y="10989"/>
                        </a:cubicBezTo>
                        <a:cubicBezTo>
                          <a:pt x="1295" y="11005"/>
                          <a:pt x="1284" y="11021"/>
                          <a:pt x="1269" y="11041"/>
                        </a:cubicBezTo>
                        <a:cubicBezTo>
                          <a:pt x="1223" y="10941"/>
                          <a:pt x="1234" y="10866"/>
                          <a:pt x="1312" y="10810"/>
                        </a:cubicBezTo>
                        <a:cubicBezTo>
                          <a:pt x="1362" y="10772"/>
                          <a:pt x="1420" y="10739"/>
                          <a:pt x="1481" y="10722"/>
                        </a:cubicBezTo>
                        <a:cubicBezTo>
                          <a:pt x="1595" y="10688"/>
                          <a:pt x="1712" y="10664"/>
                          <a:pt x="1828" y="10641"/>
                        </a:cubicBezTo>
                        <a:cubicBezTo>
                          <a:pt x="2043" y="10602"/>
                          <a:pt x="2259" y="10591"/>
                          <a:pt x="2475" y="10591"/>
                        </a:cubicBezTo>
                        <a:cubicBezTo>
                          <a:pt x="2601" y="10591"/>
                          <a:pt x="2726" y="10594"/>
                          <a:pt x="2851" y="10599"/>
                        </a:cubicBezTo>
                        <a:cubicBezTo>
                          <a:pt x="3850" y="10636"/>
                          <a:pt x="4848" y="10688"/>
                          <a:pt x="5845" y="10781"/>
                        </a:cubicBezTo>
                        <a:cubicBezTo>
                          <a:pt x="6125" y="10807"/>
                          <a:pt x="6404" y="10820"/>
                          <a:pt x="6683" y="10820"/>
                        </a:cubicBezTo>
                        <a:cubicBezTo>
                          <a:pt x="7306" y="10820"/>
                          <a:pt x="7925" y="10754"/>
                          <a:pt x="8539" y="10618"/>
                        </a:cubicBezTo>
                        <a:cubicBezTo>
                          <a:pt x="9180" y="10475"/>
                          <a:pt x="9693" y="10133"/>
                          <a:pt x="10094" y="9618"/>
                        </a:cubicBezTo>
                        <a:cubicBezTo>
                          <a:pt x="10263" y="9402"/>
                          <a:pt x="10385" y="9162"/>
                          <a:pt x="10444" y="8895"/>
                        </a:cubicBezTo>
                        <a:cubicBezTo>
                          <a:pt x="10509" y="8610"/>
                          <a:pt x="10567" y="8324"/>
                          <a:pt x="10620" y="8037"/>
                        </a:cubicBezTo>
                        <a:cubicBezTo>
                          <a:pt x="10751" y="7315"/>
                          <a:pt x="10795" y="6587"/>
                          <a:pt x="10775" y="5856"/>
                        </a:cubicBezTo>
                        <a:cubicBezTo>
                          <a:pt x="10769" y="5714"/>
                          <a:pt x="10768" y="5573"/>
                          <a:pt x="10782" y="5432"/>
                        </a:cubicBezTo>
                        <a:cubicBezTo>
                          <a:pt x="10792" y="5319"/>
                          <a:pt x="10821" y="5208"/>
                          <a:pt x="10850" y="5098"/>
                        </a:cubicBezTo>
                        <a:cubicBezTo>
                          <a:pt x="10860" y="5061"/>
                          <a:pt x="10887" y="5022"/>
                          <a:pt x="10916" y="4994"/>
                        </a:cubicBezTo>
                        <a:cubicBezTo>
                          <a:pt x="10945" y="4965"/>
                          <a:pt x="10976" y="4951"/>
                          <a:pt x="11006" y="4951"/>
                        </a:cubicBezTo>
                        <a:cubicBezTo>
                          <a:pt x="11049" y="4951"/>
                          <a:pt x="11089" y="4979"/>
                          <a:pt x="11114" y="5031"/>
                        </a:cubicBezTo>
                        <a:cubicBezTo>
                          <a:pt x="11200" y="5207"/>
                          <a:pt x="11143" y="5399"/>
                          <a:pt x="10976" y="5501"/>
                        </a:cubicBezTo>
                        <a:cubicBezTo>
                          <a:pt x="10880" y="5559"/>
                          <a:pt x="10862" y="5659"/>
                          <a:pt x="10934" y="5747"/>
                        </a:cubicBezTo>
                        <a:cubicBezTo>
                          <a:pt x="11009" y="5841"/>
                          <a:pt x="11110" y="5887"/>
                          <a:pt x="11211" y="5887"/>
                        </a:cubicBezTo>
                        <a:cubicBezTo>
                          <a:pt x="11332" y="5887"/>
                          <a:pt x="11454" y="5821"/>
                          <a:pt x="11531" y="5692"/>
                        </a:cubicBezTo>
                        <a:cubicBezTo>
                          <a:pt x="11601" y="5574"/>
                          <a:pt x="11647" y="5448"/>
                          <a:pt x="11657" y="5308"/>
                        </a:cubicBezTo>
                        <a:cubicBezTo>
                          <a:pt x="11661" y="5247"/>
                          <a:pt x="11666" y="5186"/>
                          <a:pt x="11670" y="5125"/>
                        </a:cubicBezTo>
                        <a:cubicBezTo>
                          <a:pt x="11693" y="5129"/>
                          <a:pt x="11713" y="5130"/>
                          <a:pt x="11731" y="5130"/>
                        </a:cubicBezTo>
                        <a:cubicBezTo>
                          <a:pt x="11806" y="5130"/>
                          <a:pt x="11848" y="5099"/>
                          <a:pt x="11894" y="5019"/>
                        </a:cubicBezTo>
                        <a:cubicBezTo>
                          <a:pt x="11972" y="4886"/>
                          <a:pt x="11986" y="4740"/>
                          <a:pt x="11956" y="4593"/>
                        </a:cubicBezTo>
                        <a:cubicBezTo>
                          <a:pt x="11914" y="4382"/>
                          <a:pt x="11805" y="4210"/>
                          <a:pt x="11612" y="4101"/>
                        </a:cubicBezTo>
                        <a:cubicBezTo>
                          <a:pt x="11741" y="3939"/>
                          <a:pt x="11697" y="3796"/>
                          <a:pt x="11497" y="3744"/>
                        </a:cubicBezTo>
                        <a:cubicBezTo>
                          <a:pt x="11430" y="3727"/>
                          <a:pt x="11359" y="3718"/>
                          <a:pt x="11289" y="3718"/>
                        </a:cubicBezTo>
                        <a:cubicBezTo>
                          <a:pt x="11275" y="3718"/>
                          <a:pt x="11261" y="3719"/>
                          <a:pt x="11248" y="3719"/>
                        </a:cubicBezTo>
                        <a:cubicBezTo>
                          <a:pt x="10927" y="3736"/>
                          <a:pt x="10675" y="3893"/>
                          <a:pt x="10462" y="4120"/>
                        </a:cubicBezTo>
                        <a:cubicBezTo>
                          <a:pt x="10452" y="4132"/>
                          <a:pt x="10439" y="4141"/>
                          <a:pt x="10421" y="4156"/>
                        </a:cubicBezTo>
                        <a:lnTo>
                          <a:pt x="10421" y="3645"/>
                        </a:lnTo>
                        <a:cubicBezTo>
                          <a:pt x="10463" y="3663"/>
                          <a:pt x="10502" y="3671"/>
                          <a:pt x="10539" y="3671"/>
                        </a:cubicBezTo>
                        <a:cubicBezTo>
                          <a:pt x="10696" y="3671"/>
                          <a:pt x="10809" y="3531"/>
                          <a:pt x="10959" y="3509"/>
                        </a:cubicBezTo>
                        <a:cubicBezTo>
                          <a:pt x="10959" y="3495"/>
                          <a:pt x="10961" y="3482"/>
                          <a:pt x="10962" y="3469"/>
                        </a:cubicBezTo>
                        <a:cubicBezTo>
                          <a:pt x="10867" y="3419"/>
                          <a:pt x="10770" y="3367"/>
                          <a:pt x="10675" y="3317"/>
                        </a:cubicBezTo>
                        <a:cubicBezTo>
                          <a:pt x="10706" y="3250"/>
                          <a:pt x="10727" y="3173"/>
                          <a:pt x="10810" y="3134"/>
                        </a:cubicBezTo>
                        <a:cubicBezTo>
                          <a:pt x="10840" y="3119"/>
                          <a:pt x="10868" y="3070"/>
                          <a:pt x="10868" y="3037"/>
                        </a:cubicBezTo>
                        <a:cubicBezTo>
                          <a:pt x="10869" y="2934"/>
                          <a:pt x="10915" y="2853"/>
                          <a:pt x="10958" y="2765"/>
                        </a:cubicBezTo>
                        <a:cubicBezTo>
                          <a:pt x="11011" y="2657"/>
                          <a:pt x="10952" y="2558"/>
                          <a:pt x="10842" y="2558"/>
                        </a:cubicBezTo>
                        <a:cubicBezTo>
                          <a:pt x="10836" y="2558"/>
                          <a:pt x="10831" y="2558"/>
                          <a:pt x="10825" y="2558"/>
                        </a:cubicBezTo>
                        <a:cubicBezTo>
                          <a:pt x="10726" y="2568"/>
                          <a:pt x="10624" y="2589"/>
                          <a:pt x="10533" y="2630"/>
                        </a:cubicBezTo>
                        <a:cubicBezTo>
                          <a:pt x="10483" y="2651"/>
                          <a:pt x="10453" y="2723"/>
                          <a:pt x="10414" y="2769"/>
                        </a:cubicBezTo>
                        <a:cubicBezTo>
                          <a:pt x="10414" y="2754"/>
                          <a:pt x="10416" y="2729"/>
                          <a:pt x="10414" y="2705"/>
                        </a:cubicBezTo>
                        <a:cubicBezTo>
                          <a:pt x="10406" y="2411"/>
                          <a:pt x="10445" y="2121"/>
                          <a:pt x="10495" y="1833"/>
                        </a:cubicBezTo>
                        <a:cubicBezTo>
                          <a:pt x="10523" y="1669"/>
                          <a:pt x="10558" y="1507"/>
                          <a:pt x="10652" y="1364"/>
                        </a:cubicBezTo>
                        <a:cubicBezTo>
                          <a:pt x="10709" y="1277"/>
                          <a:pt x="10795" y="1231"/>
                          <a:pt x="10884" y="1231"/>
                        </a:cubicBezTo>
                        <a:cubicBezTo>
                          <a:pt x="10927" y="1231"/>
                          <a:pt x="10971" y="1241"/>
                          <a:pt x="11013" y="1264"/>
                        </a:cubicBezTo>
                        <a:cubicBezTo>
                          <a:pt x="11139" y="1328"/>
                          <a:pt x="11223" y="1543"/>
                          <a:pt x="11172" y="1643"/>
                        </a:cubicBezTo>
                        <a:cubicBezTo>
                          <a:pt x="11119" y="1608"/>
                          <a:pt x="11067" y="1554"/>
                          <a:pt x="11006" y="1541"/>
                        </a:cubicBezTo>
                        <a:cubicBezTo>
                          <a:pt x="10993" y="1538"/>
                          <a:pt x="10980" y="1537"/>
                          <a:pt x="10966" y="1537"/>
                        </a:cubicBezTo>
                        <a:cubicBezTo>
                          <a:pt x="10864" y="1537"/>
                          <a:pt x="10759" y="1620"/>
                          <a:pt x="10722" y="1722"/>
                        </a:cubicBezTo>
                        <a:cubicBezTo>
                          <a:pt x="10670" y="1864"/>
                          <a:pt x="10706" y="2024"/>
                          <a:pt x="10809" y="2092"/>
                        </a:cubicBezTo>
                        <a:cubicBezTo>
                          <a:pt x="10856" y="2124"/>
                          <a:pt x="10913" y="2140"/>
                          <a:pt x="10973" y="2140"/>
                        </a:cubicBezTo>
                        <a:cubicBezTo>
                          <a:pt x="11070" y="2140"/>
                          <a:pt x="11172" y="2097"/>
                          <a:pt x="11246" y="2014"/>
                        </a:cubicBezTo>
                        <a:cubicBezTo>
                          <a:pt x="11406" y="1833"/>
                          <a:pt x="11472" y="1618"/>
                          <a:pt x="11415" y="1380"/>
                        </a:cubicBezTo>
                        <a:cubicBezTo>
                          <a:pt x="11351" y="1114"/>
                          <a:pt x="11158" y="962"/>
                          <a:pt x="10935" y="962"/>
                        </a:cubicBezTo>
                        <a:cubicBezTo>
                          <a:pt x="10833" y="962"/>
                          <a:pt x="10725" y="993"/>
                          <a:pt x="10620" y="1060"/>
                        </a:cubicBezTo>
                        <a:cubicBezTo>
                          <a:pt x="10600" y="1073"/>
                          <a:pt x="10579" y="1085"/>
                          <a:pt x="10545" y="1106"/>
                        </a:cubicBezTo>
                        <a:cubicBezTo>
                          <a:pt x="10550" y="1037"/>
                          <a:pt x="10547" y="978"/>
                          <a:pt x="10561" y="925"/>
                        </a:cubicBezTo>
                        <a:cubicBezTo>
                          <a:pt x="10595" y="774"/>
                          <a:pt x="10624" y="619"/>
                          <a:pt x="10681" y="476"/>
                        </a:cubicBezTo>
                        <a:cubicBezTo>
                          <a:pt x="10738" y="331"/>
                          <a:pt x="10922" y="225"/>
                          <a:pt x="11064" y="225"/>
                        </a:cubicBezTo>
                        <a:cubicBezTo>
                          <a:pt x="11084" y="225"/>
                          <a:pt x="11104" y="228"/>
                          <a:pt x="11122" y="232"/>
                        </a:cubicBezTo>
                        <a:cubicBezTo>
                          <a:pt x="11108" y="249"/>
                          <a:pt x="11093" y="265"/>
                          <a:pt x="11079" y="283"/>
                        </a:cubicBezTo>
                        <a:cubicBezTo>
                          <a:pt x="11017" y="367"/>
                          <a:pt x="11039" y="513"/>
                          <a:pt x="11125" y="585"/>
                        </a:cubicBezTo>
                        <a:cubicBezTo>
                          <a:pt x="11154" y="610"/>
                          <a:pt x="11189" y="622"/>
                          <a:pt x="11226" y="622"/>
                        </a:cubicBezTo>
                        <a:cubicBezTo>
                          <a:pt x="11277" y="622"/>
                          <a:pt x="11332" y="598"/>
                          <a:pt x="11378" y="549"/>
                        </a:cubicBezTo>
                        <a:cubicBezTo>
                          <a:pt x="11471" y="453"/>
                          <a:pt x="11488" y="336"/>
                          <a:pt x="11456" y="211"/>
                        </a:cubicBezTo>
                        <a:cubicBezTo>
                          <a:pt x="11424" y="89"/>
                          <a:pt x="11332" y="26"/>
                          <a:pt x="11215" y="9"/>
                        </a:cubicBezTo>
                        <a:cubicBezTo>
                          <a:pt x="11174" y="3"/>
                          <a:pt x="11134" y="0"/>
                          <a:pt x="1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2" name="Google Shape;11662;p59"/>
                  <p:cNvSpPr/>
                  <p:nvPr/>
                </p:nvSpPr>
                <p:spPr>
                  <a:xfrm>
                    <a:off x="2756010" y="4199209"/>
                    <a:ext cx="110943" cy="202159"/>
                  </a:xfrm>
                  <a:custGeom>
                    <a:avLst/>
                    <a:gdLst/>
                    <a:ahLst/>
                    <a:cxnLst/>
                    <a:rect l="l" t="t" r="r" b="b"/>
                    <a:pathLst>
                      <a:path w="1181" h="2152" extrusionOk="0">
                        <a:moveTo>
                          <a:pt x="389" y="0"/>
                        </a:moveTo>
                        <a:cubicBezTo>
                          <a:pt x="376" y="0"/>
                          <a:pt x="362" y="2"/>
                          <a:pt x="347" y="5"/>
                        </a:cubicBezTo>
                        <a:cubicBezTo>
                          <a:pt x="270" y="22"/>
                          <a:pt x="248" y="89"/>
                          <a:pt x="227" y="153"/>
                        </a:cubicBezTo>
                        <a:cubicBezTo>
                          <a:pt x="221" y="171"/>
                          <a:pt x="236" y="196"/>
                          <a:pt x="241" y="218"/>
                        </a:cubicBezTo>
                        <a:cubicBezTo>
                          <a:pt x="262" y="211"/>
                          <a:pt x="288" y="210"/>
                          <a:pt x="303" y="195"/>
                        </a:cubicBezTo>
                        <a:cubicBezTo>
                          <a:pt x="337" y="165"/>
                          <a:pt x="372" y="149"/>
                          <a:pt x="405" y="149"/>
                        </a:cubicBezTo>
                        <a:cubicBezTo>
                          <a:pt x="448" y="149"/>
                          <a:pt x="487" y="176"/>
                          <a:pt x="513" y="230"/>
                        </a:cubicBezTo>
                        <a:cubicBezTo>
                          <a:pt x="533" y="269"/>
                          <a:pt x="544" y="314"/>
                          <a:pt x="548" y="357"/>
                        </a:cubicBezTo>
                        <a:cubicBezTo>
                          <a:pt x="563" y="531"/>
                          <a:pt x="574" y="704"/>
                          <a:pt x="584" y="877"/>
                        </a:cubicBezTo>
                        <a:cubicBezTo>
                          <a:pt x="585" y="899"/>
                          <a:pt x="577" y="919"/>
                          <a:pt x="573" y="941"/>
                        </a:cubicBezTo>
                        <a:cubicBezTo>
                          <a:pt x="541" y="910"/>
                          <a:pt x="527" y="879"/>
                          <a:pt x="508" y="851"/>
                        </a:cubicBezTo>
                        <a:cubicBezTo>
                          <a:pt x="461" y="773"/>
                          <a:pt x="379" y="730"/>
                          <a:pt x="295" y="730"/>
                        </a:cubicBezTo>
                        <a:cubicBezTo>
                          <a:pt x="249" y="730"/>
                          <a:pt x="202" y="743"/>
                          <a:pt x="159" y="770"/>
                        </a:cubicBezTo>
                        <a:cubicBezTo>
                          <a:pt x="42" y="842"/>
                          <a:pt x="1" y="1018"/>
                          <a:pt x="76" y="1130"/>
                        </a:cubicBezTo>
                        <a:cubicBezTo>
                          <a:pt x="105" y="1174"/>
                          <a:pt x="143" y="1195"/>
                          <a:pt x="180" y="1195"/>
                        </a:cubicBezTo>
                        <a:cubicBezTo>
                          <a:pt x="215" y="1195"/>
                          <a:pt x="250" y="1176"/>
                          <a:pt x="278" y="1135"/>
                        </a:cubicBezTo>
                        <a:cubicBezTo>
                          <a:pt x="174" y="1127"/>
                          <a:pt x="121" y="1074"/>
                          <a:pt x="129" y="986"/>
                        </a:cubicBezTo>
                        <a:cubicBezTo>
                          <a:pt x="136" y="903"/>
                          <a:pt x="210" y="836"/>
                          <a:pt x="292" y="836"/>
                        </a:cubicBezTo>
                        <a:cubicBezTo>
                          <a:pt x="298" y="836"/>
                          <a:pt x="304" y="836"/>
                          <a:pt x="310" y="837"/>
                        </a:cubicBezTo>
                        <a:cubicBezTo>
                          <a:pt x="386" y="845"/>
                          <a:pt x="440" y="889"/>
                          <a:pt x="459" y="962"/>
                        </a:cubicBezTo>
                        <a:cubicBezTo>
                          <a:pt x="480" y="1035"/>
                          <a:pt x="490" y="1112"/>
                          <a:pt x="496" y="1188"/>
                        </a:cubicBezTo>
                        <a:cubicBezTo>
                          <a:pt x="511" y="1391"/>
                          <a:pt x="522" y="1597"/>
                          <a:pt x="535" y="1803"/>
                        </a:cubicBezTo>
                        <a:cubicBezTo>
                          <a:pt x="541" y="1939"/>
                          <a:pt x="603" y="2050"/>
                          <a:pt x="700" y="2152"/>
                        </a:cubicBezTo>
                        <a:cubicBezTo>
                          <a:pt x="711" y="2106"/>
                          <a:pt x="716" y="2061"/>
                          <a:pt x="711" y="2016"/>
                        </a:cubicBezTo>
                        <a:cubicBezTo>
                          <a:pt x="698" y="1865"/>
                          <a:pt x="680" y="1713"/>
                          <a:pt x="672" y="1559"/>
                        </a:cubicBezTo>
                        <a:cubicBezTo>
                          <a:pt x="667" y="1457"/>
                          <a:pt x="680" y="1354"/>
                          <a:pt x="742" y="1266"/>
                        </a:cubicBezTo>
                        <a:cubicBezTo>
                          <a:pt x="786" y="1206"/>
                          <a:pt x="841" y="1171"/>
                          <a:pt x="912" y="1171"/>
                        </a:cubicBezTo>
                        <a:cubicBezTo>
                          <a:pt x="923" y="1171"/>
                          <a:pt x="934" y="1172"/>
                          <a:pt x="946" y="1174"/>
                        </a:cubicBezTo>
                        <a:cubicBezTo>
                          <a:pt x="1012" y="1183"/>
                          <a:pt x="1055" y="1219"/>
                          <a:pt x="1070" y="1285"/>
                        </a:cubicBezTo>
                        <a:cubicBezTo>
                          <a:pt x="1083" y="1347"/>
                          <a:pt x="1078" y="1405"/>
                          <a:pt x="1026" y="1447"/>
                        </a:cubicBezTo>
                        <a:cubicBezTo>
                          <a:pt x="1004" y="1464"/>
                          <a:pt x="983" y="1472"/>
                          <a:pt x="963" y="1472"/>
                        </a:cubicBezTo>
                        <a:cubicBezTo>
                          <a:pt x="931" y="1472"/>
                          <a:pt x="900" y="1454"/>
                          <a:pt x="872" y="1426"/>
                        </a:cubicBezTo>
                        <a:lnTo>
                          <a:pt x="872" y="1426"/>
                        </a:lnTo>
                        <a:cubicBezTo>
                          <a:pt x="840" y="1488"/>
                          <a:pt x="853" y="1539"/>
                          <a:pt x="893" y="1579"/>
                        </a:cubicBezTo>
                        <a:cubicBezTo>
                          <a:pt x="915" y="1602"/>
                          <a:pt x="940" y="1612"/>
                          <a:pt x="966" y="1612"/>
                        </a:cubicBezTo>
                        <a:cubicBezTo>
                          <a:pt x="989" y="1612"/>
                          <a:pt x="1013" y="1604"/>
                          <a:pt x="1037" y="1591"/>
                        </a:cubicBezTo>
                        <a:cubicBezTo>
                          <a:pt x="1129" y="1538"/>
                          <a:pt x="1155" y="1449"/>
                          <a:pt x="1165" y="1352"/>
                        </a:cubicBezTo>
                        <a:cubicBezTo>
                          <a:pt x="1180" y="1219"/>
                          <a:pt x="1089" y="1101"/>
                          <a:pt x="945" y="1069"/>
                        </a:cubicBezTo>
                        <a:cubicBezTo>
                          <a:pt x="930" y="1066"/>
                          <a:pt x="916" y="1064"/>
                          <a:pt x="901" y="1064"/>
                        </a:cubicBezTo>
                        <a:cubicBezTo>
                          <a:pt x="801" y="1064"/>
                          <a:pt x="698" y="1137"/>
                          <a:pt x="665" y="1238"/>
                        </a:cubicBezTo>
                        <a:cubicBezTo>
                          <a:pt x="657" y="1259"/>
                          <a:pt x="651" y="1281"/>
                          <a:pt x="643" y="1303"/>
                        </a:cubicBezTo>
                        <a:cubicBezTo>
                          <a:pt x="637" y="1302"/>
                          <a:pt x="631" y="1301"/>
                          <a:pt x="626" y="1301"/>
                        </a:cubicBezTo>
                        <a:cubicBezTo>
                          <a:pt x="622" y="1301"/>
                          <a:pt x="618" y="1302"/>
                          <a:pt x="615" y="1303"/>
                        </a:cubicBezTo>
                        <a:cubicBezTo>
                          <a:pt x="615" y="1272"/>
                          <a:pt x="614" y="1243"/>
                          <a:pt x="615" y="1213"/>
                        </a:cubicBezTo>
                        <a:cubicBezTo>
                          <a:pt x="627" y="966"/>
                          <a:pt x="647" y="718"/>
                          <a:pt x="651" y="471"/>
                        </a:cubicBezTo>
                        <a:cubicBezTo>
                          <a:pt x="652" y="337"/>
                          <a:pt x="632" y="199"/>
                          <a:pt x="542" y="86"/>
                        </a:cubicBezTo>
                        <a:cubicBezTo>
                          <a:pt x="501" y="35"/>
                          <a:pt x="452" y="0"/>
                          <a:pt x="389"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663" name="Google Shape;11663;p59"/>
                  <p:cNvGrpSpPr/>
                  <p:nvPr/>
                </p:nvGrpSpPr>
                <p:grpSpPr>
                  <a:xfrm>
                    <a:off x="2730175" y="4343692"/>
                    <a:ext cx="217474" cy="291591"/>
                    <a:chOff x="2730175" y="4343692"/>
                    <a:chExt cx="217474" cy="291591"/>
                  </a:xfrm>
                </p:grpSpPr>
                <p:sp>
                  <p:nvSpPr>
                    <p:cNvPr id="11664" name="Google Shape;11664;p59"/>
                    <p:cNvSpPr/>
                    <p:nvPr/>
                  </p:nvSpPr>
                  <p:spPr>
                    <a:xfrm>
                      <a:off x="2834640" y="4372814"/>
                      <a:ext cx="113010" cy="262468"/>
                    </a:xfrm>
                    <a:custGeom>
                      <a:avLst/>
                      <a:gdLst/>
                      <a:ahLst/>
                      <a:cxnLst/>
                      <a:rect l="l" t="t" r="r" b="b"/>
                      <a:pathLst>
                        <a:path w="1203" h="2794" extrusionOk="0">
                          <a:moveTo>
                            <a:pt x="86" y="0"/>
                          </a:moveTo>
                          <a:cubicBezTo>
                            <a:pt x="68" y="68"/>
                            <a:pt x="46" y="123"/>
                            <a:pt x="40" y="177"/>
                          </a:cubicBezTo>
                          <a:cubicBezTo>
                            <a:pt x="1" y="503"/>
                            <a:pt x="90" y="807"/>
                            <a:pt x="223" y="1097"/>
                          </a:cubicBezTo>
                          <a:cubicBezTo>
                            <a:pt x="320" y="1309"/>
                            <a:pt x="449" y="1505"/>
                            <a:pt x="538" y="1720"/>
                          </a:cubicBezTo>
                          <a:cubicBezTo>
                            <a:pt x="682" y="2066"/>
                            <a:pt x="727" y="2421"/>
                            <a:pt x="562" y="2793"/>
                          </a:cubicBezTo>
                          <a:cubicBezTo>
                            <a:pt x="612" y="2758"/>
                            <a:pt x="671" y="2733"/>
                            <a:pt x="708" y="2690"/>
                          </a:cubicBezTo>
                          <a:cubicBezTo>
                            <a:pt x="1002" y="2366"/>
                            <a:pt x="1203" y="2005"/>
                            <a:pt x="1139" y="1543"/>
                          </a:cubicBezTo>
                          <a:cubicBezTo>
                            <a:pt x="1082" y="1130"/>
                            <a:pt x="938" y="771"/>
                            <a:pt x="555" y="553"/>
                          </a:cubicBezTo>
                          <a:cubicBezTo>
                            <a:pt x="546" y="547"/>
                            <a:pt x="538" y="541"/>
                            <a:pt x="530" y="536"/>
                          </a:cubicBezTo>
                          <a:cubicBezTo>
                            <a:pt x="346" y="414"/>
                            <a:pt x="209" y="252"/>
                            <a:pt x="119" y="49"/>
                          </a:cubicBezTo>
                          <a:cubicBezTo>
                            <a:pt x="113" y="37"/>
                            <a:pt x="104" y="26"/>
                            <a:pt x="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5" name="Google Shape;11665;p59"/>
                    <p:cNvSpPr/>
                    <p:nvPr/>
                  </p:nvSpPr>
                  <p:spPr>
                    <a:xfrm>
                      <a:off x="2730175" y="4343692"/>
                      <a:ext cx="121464" cy="223671"/>
                    </a:xfrm>
                    <a:custGeom>
                      <a:avLst/>
                      <a:gdLst/>
                      <a:ahLst/>
                      <a:cxnLst/>
                      <a:rect l="l" t="t" r="r" b="b"/>
                      <a:pathLst>
                        <a:path w="1293" h="2381" extrusionOk="0">
                          <a:moveTo>
                            <a:pt x="420" y="0"/>
                          </a:moveTo>
                          <a:cubicBezTo>
                            <a:pt x="247" y="142"/>
                            <a:pt x="140" y="317"/>
                            <a:pt x="103" y="523"/>
                          </a:cubicBezTo>
                          <a:cubicBezTo>
                            <a:pt x="0" y="1085"/>
                            <a:pt x="167" y="1559"/>
                            <a:pt x="615" y="1916"/>
                          </a:cubicBezTo>
                          <a:cubicBezTo>
                            <a:pt x="826" y="2086"/>
                            <a:pt x="1060" y="2226"/>
                            <a:pt x="1285" y="2380"/>
                          </a:cubicBezTo>
                          <a:cubicBezTo>
                            <a:pt x="1287" y="2378"/>
                            <a:pt x="1290" y="2378"/>
                            <a:pt x="1292" y="2375"/>
                          </a:cubicBezTo>
                          <a:cubicBezTo>
                            <a:pt x="1225" y="2287"/>
                            <a:pt x="1158" y="2199"/>
                            <a:pt x="1090" y="2112"/>
                          </a:cubicBezTo>
                          <a:cubicBezTo>
                            <a:pt x="977" y="1967"/>
                            <a:pt x="904" y="1804"/>
                            <a:pt x="863" y="1624"/>
                          </a:cubicBezTo>
                          <a:cubicBezTo>
                            <a:pt x="851" y="1574"/>
                            <a:pt x="827" y="1523"/>
                            <a:pt x="796" y="1481"/>
                          </a:cubicBezTo>
                          <a:cubicBezTo>
                            <a:pt x="474" y="1064"/>
                            <a:pt x="317" y="603"/>
                            <a:pt x="420" y="72"/>
                          </a:cubicBezTo>
                          <a:cubicBezTo>
                            <a:pt x="425" y="53"/>
                            <a:pt x="420" y="31"/>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6" name="Google Shape;11666;p59"/>
                    <p:cNvSpPr/>
                    <p:nvPr/>
                  </p:nvSpPr>
                  <p:spPr>
                    <a:xfrm>
                      <a:off x="2811060" y="4393012"/>
                      <a:ext cx="82197" cy="238795"/>
                    </a:xfrm>
                    <a:custGeom>
                      <a:avLst/>
                      <a:gdLst/>
                      <a:ahLst/>
                      <a:cxnLst/>
                      <a:rect l="l" t="t" r="r" b="b"/>
                      <a:pathLst>
                        <a:path w="875" h="2542" extrusionOk="0">
                          <a:moveTo>
                            <a:pt x="217" y="1"/>
                          </a:moveTo>
                          <a:cubicBezTo>
                            <a:pt x="104" y="197"/>
                            <a:pt x="34" y="401"/>
                            <a:pt x="22" y="623"/>
                          </a:cubicBezTo>
                          <a:cubicBezTo>
                            <a:pt x="0" y="1001"/>
                            <a:pt x="73" y="1351"/>
                            <a:pt x="333" y="1645"/>
                          </a:cubicBezTo>
                          <a:cubicBezTo>
                            <a:pt x="384" y="1702"/>
                            <a:pt x="424" y="1769"/>
                            <a:pt x="472" y="1829"/>
                          </a:cubicBezTo>
                          <a:cubicBezTo>
                            <a:pt x="637" y="2037"/>
                            <a:pt x="763" y="2259"/>
                            <a:pt x="742" y="2542"/>
                          </a:cubicBezTo>
                          <a:cubicBezTo>
                            <a:pt x="811" y="2442"/>
                            <a:pt x="844" y="2335"/>
                            <a:pt x="855" y="2222"/>
                          </a:cubicBezTo>
                          <a:cubicBezTo>
                            <a:pt x="874" y="1954"/>
                            <a:pt x="840" y="1696"/>
                            <a:pt x="726" y="1453"/>
                          </a:cubicBezTo>
                          <a:cubicBezTo>
                            <a:pt x="663" y="1319"/>
                            <a:pt x="590" y="1189"/>
                            <a:pt x="518" y="1060"/>
                          </a:cubicBezTo>
                          <a:cubicBezTo>
                            <a:pt x="338" y="736"/>
                            <a:pt x="226" y="394"/>
                            <a:pt x="230" y="20"/>
                          </a:cubicBezTo>
                          <a:cubicBezTo>
                            <a:pt x="230" y="16"/>
                            <a:pt x="224" y="1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7" name="Google Shape;11667;p59"/>
                    <p:cNvSpPr/>
                    <p:nvPr/>
                  </p:nvSpPr>
                  <p:spPr>
                    <a:xfrm>
                      <a:off x="2769631" y="4349423"/>
                      <a:ext cx="48285" cy="128886"/>
                    </a:xfrm>
                    <a:custGeom>
                      <a:avLst/>
                      <a:gdLst/>
                      <a:ahLst/>
                      <a:cxnLst/>
                      <a:rect l="l" t="t" r="r" b="b"/>
                      <a:pathLst>
                        <a:path w="514" h="1372" extrusionOk="0">
                          <a:moveTo>
                            <a:pt x="62" y="0"/>
                          </a:moveTo>
                          <a:cubicBezTo>
                            <a:pt x="0" y="246"/>
                            <a:pt x="11" y="491"/>
                            <a:pt x="68" y="729"/>
                          </a:cubicBezTo>
                          <a:cubicBezTo>
                            <a:pt x="126" y="972"/>
                            <a:pt x="261" y="1176"/>
                            <a:pt x="408" y="1372"/>
                          </a:cubicBezTo>
                          <a:cubicBezTo>
                            <a:pt x="416" y="1340"/>
                            <a:pt x="414" y="1310"/>
                            <a:pt x="412" y="1281"/>
                          </a:cubicBezTo>
                          <a:cubicBezTo>
                            <a:pt x="394" y="1088"/>
                            <a:pt x="414" y="899"/>
                            <a:pt x="482" y="719"/>
                          </a:cubicBezTo>
                          <a:cubicBezTo>
                            <a:pt x="514" y="636"/>
                            <a:pt x="500" y="571"/>
                            <a:pt x="454" y="506"/>
                          </a:cubicBezTo>
                          <a:cubicBezTo>
                            <a:pt x="433" y="475"/>
                            <a:pt x="412" y="444"/>
                            <a:pt x="385" y="419"/>
                          </a:cubicBezTo>
                          <a:cubicBezTo>
                            <a:pt x="251" y="301"/>
                            <a:pt x="124" y="177"/>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668" name="Google Shape;11668;p59"/>
                  <p:cNvGrpSpPr/>
                  <p:nvPr/>
                </p:nvGrpSpPr>
                <p:grpSpPr>
                  <a:xfrm>
                    <a:off x="2842155" y="4646751"/>
                    <a:ext cx="224426" cy="261061"/>
                    <a:chOff x="2842155" y="4646751"/>
                    <a:chExt cx="224426" cy="261061"/>
                  </a:xfrm>
                </p:grpSpPr>
                <p:sp>
                  <p:nvSpPr>
                    <p:cNvPr id="11669" name="Google Shape;11669;p59"/>
                    <p:cNvSpPr/>
                    <p:nvPr/>
                  </p:nvSpPr>
                  <p:spPr>
                    <a:xfrm>
                      <a:off x="2842155" y="4705465"/>
                      <a:ext cx="157819" cy="202347"/>
                    </a:xfrm>
                    <a:custGeom>
                      <a:avLst/>
                      <a:gdLst/>
                      <a:ahLst/>
                      <a:cxnLst/>
                      <a:rect l="l" t="t" r="r" b="b"/>
                      <a:pathLst>
                        <a:path w="1680" h="2154" extrusionOk="0">
                          <a:moveTo>
                            <a:pt x="1636" y="1"/>
                          </a:moveTo>
                          <a:cubicBezTo>
                            <a:pt x="1631" y="1"/>
                            <a:pt x="1626" y="1"/>
                            <a:pt x="1622" y="2"/>
                          </a:cubicBezTo>
                          <a:cubicBezTo>
                            <a:pt x="1410" y="61"/>
                            <a:pt x="1195" y="113"/>
                            <a:pt x="989" y="184"/>
                          </a:cubicBezTo>
                          <a:cubicBezTo>
                            <a:pt x="822" y="242"/>
                            <a:pt x="695" y="363"/>
                            <a:pt x="596" y="510"/>
                          </a:cubicBezTo>
                          <a:cubicBezTo>
                            <a:pt x="463" y="709"/>
                            <a:pt x="406" y="934"/>
                            <a:pt x="347" y="1159"/>
                          </a:cubicBezTo>
                          <a:cubicBezTo>
                            <a:pt x="284" y="1398"/>
                            <a:pt x="215" y="1634"/>
                            <a:pt x="67" y="1841"/>
                          </a:cubicBezTo>
                          <a:cubicBezTo>
                            <a:pt x="27" y="1897"/>
                            <a:pt x="13" y="1979"/>
                            <a:pt x="7" y="2049"/>
                          </a:cubicBezTo>
                          <a:cubicBezTo>
                            <a:pt x="0" y="2120"/>
                            <a:pt x="22" y="2154"/>
                            <a:pt x="71" y="2154"/>
                          </a:cubicBezTo>
                          <a:cubicBezTo>
                            <a:pt x="88" y="2154"/>
                            <a:pt x="108" y="2150"/>
                            <a:pt x="131" y="2141"/>
                          </a:cubicBezTo>
                          <a:cubicBezTo>
                            <a:pt x="489" y="2013"/>
                            <a:pt x="787" y="1806"/>
                            <a:pt x="953" y="1458"/>
                          </a:cubicBezTo>
                          <a:cubicBezTo>
                            <a:pt x="1066" y="1222"/>
                            <a:pt x="1157" y="974"/>
                            <a:pt x="1241" y="726"/>
                          </a:cubicBezTo>
                          <a:cubicBezTo>
                            <a:pt x="1334" y="456"/>
                            <a:pt x="1420" y="187"/>
                            <a:pt x="1680" y="2"/>
                          </a:cubicBezTo>
                          <a:cubicBezTo>
                            <a:pt x="1660" y="2"/>
                            <a:pt x="1647" y="1"/>
                            <a:pt x="1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0" name="Google Shape;11670;p59"/>
                    <p:cNvSpPr/>
                    <p:nvPr/>
                  </p:nvSpPr>
                  <p:spPr>
                    <a:xfrm>
                      <a:off x="2970386" y="4646751"/>
                      <a:ext cx="96195" cy="140534"/>
                    </a:xfrm>
                    <a:custGeom>
                      <a:avLst/>
                      <a:gdLst/>
                      <a:ahLst/>
                      <a:cxnLst/>
                      <a:rect l="l" t="t" r="r" b="b"/>
                      <a:pathLst>
                        <a:path w="1024" h="1496" extrusionOk="0">
                          <a:moveTo>
                            <a:pt x="888" y="0"/>
                          </a:moveTo>
                          <a:cubicBezTo>
                            <a:pt x="512" y="0"/>
                            <a:pt x="61" y="283"/>
                            <a:pt x="1" y="623"/>
                          </a:cubicBezTo>
                          <a:cubicBezTo>
                            <a:pt x="102" y="607"/>
                            <a:pt x="200" y="586"/>
                            <a:pt x="300" y="576"/>
                          </a:cubicBezTo>
                          <a:cubicBezTo>
                            <a:pt x="305" y="576"/>
                            <a:pt x="310" y="576"/>
                            <a:pt x="316" y="576"/>
                          </a:cubicBezTo>
                          <a:cubicBezTo>
                            <a:pt x="360" y="576"/>
                            <a:pt x="404" y="591"/>
                            <a:pt x="449" y="597"/>
                          </a:cubicBezTo>
                          <a:cubicBezTo>
                            <a:pt x="428" y="638"/>
                            <a:pt x="414" y="686"/>
                            <a:pt x="386" y="722"/>
                          </a:cubicBezTo>
                          <a:cubicBezTo>
                            <a:pt x="205" y="944"/>
                            <a:pt x="145" y="1208"/>
                            <a:pt x="112" y="1496"/>
                          </a:cubicBezTo>
                          <a:cubicBezTo>
                            <a:pt x="138" y="1476"/>
                            <a:pt x="153" y="1466"/>
                            <a:pt x="165" y="1453"/>
                          </a:cubicBezTo>
                          <a:cubicBezTo>
                            <a:pt x="265" y="1346"/>
                            <a:pt x="353" y="1227"/>
                            <a:pt x="398" y="1087"/>
                          </a:cubicBezTo>
                          <a:cubicBezTo>
                            <a:pt x="450" y="924"/>
                            <a:pt x="497" y="760"/>
                            <a:pt x="537" y="593"/>
                          </a:cubicBezTo>
                          <a:cubicBezTo>
                            <a:pt x="600" y="318"/>
                            <a:pt x="693" y="74"/>
                            <a:pt x="1023" y="13"/>
                          </a:cubicBezTo>
                          <a:cubicBezTo>
                            <a:pt x="980" y="4"/>
                            <a:pt x="934"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1" name="Google Shape;11671;p59"/>
                    <p:cNvSpPr/>
                    <p:nvPr/>
                  </p:nvSpPr>
                  <p:spPr>
                    <a:xfrm>
                      <a:off x="2872780" y="4710820"/>
                      <a:ext cx="130107" cy="194550"/>
                    </a:xfrm>
                    <a:custGeom>
                      <a:avLst/>
                      <a:gdLst/>
                      <a:ahLst/>
                      <a:cxnLst/>
                      <a:rect l="l" t="t" r="r" b="b"/>
                      <a:pathLst>
                        <a:path w="1385" h="2071" extrusionOk="0">
                          <a:moveTo>
                            <a:pt x="1369" y="1"/>
                          </a:moveTo>
                          <a:cubicBezTo>
                            <a:pt x="1338" y="27"/>
                            <a:pt x="1304" y="49"/>
                            <a:pt x="1276" y="78"/>
                          </a:cubicBezTo>
                          <a:cubicBezTo>
                            <a:pt x="1142" y="210"/>
                            <a:pt x="1071" y="379"/>
                            <a:pt x="1010" y="551"/>
                          </a:cubicBezTo>
                          <a:cubicBezTo>
                            <a:pt x="947" y="734"/>
                            <a:pt x="884" y="917"/>
                            <a:pt x="822" y="1099"/>
                          </a:cubicBezTo>
                          <a:cubicBezTo>
                            <a:pt x="679" y="1521"/>
                            <a:pt x="426" y="1848"/>
                            <a:pt x="22" y="2049"/>
                          </a:cubicBezTo>
                          <a:cubicBezTo>
                            <a:pt x="15" y="2053"/>
                            <a:pt x="10" y="2060"/>
                            <a:pt x="0" y="2068"/>
                          </a:cubicBezTo>
                          <a:cubicBezTo>
                            <a:pt x="10" y="2069"/>
                            <a:pt x="15" y="2071"/>
                            <a:pt x="19" y="2071"/>
                          </a:cubicBezTo>
                          <a:cubicBezTo>
                            <a:pt x="20" y="2071"/>
                            <a:pt x="21" y="2070"/>
                            <a:pt x="22" y="2070"/>
                          </a:cubicBezTo>
                          <a:cubicBezTo>
                            <a:pt x="34" y="2068"/>
                            <a:pt x="46" y="2065"/>
                            <a:pt x="57" y="2060"/>
                          </a:cubicBezTo>
                          <a:cubicBezTo>
                            <a:pt x="579" y="1831"/>
                            <a:pt x="968" y="1489"/>
                            <a:pt x="1074" y="896"/>
                          </a:cubicBezTo>
                          <a:cubicBezTo>
                            <a:pt x="1127" y="586"/>
                            <a:pt x="1159" y="267"/>
                            <a:pt x="1385" y="14"/>
                          </a:cubicBezTo>
                          <a:cubicBezTo>
                            <a:pt x="1379" y="11"/>
                            <a:pt x="1374" y="7"/>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672" name="Google Shape;11672;p59"/>
                  <p:cNvSpPr/>
                  <p:nvPr/>
                </p:nvSpPr>
                <p:spPr>
                  <a:xfrm>
                    <a:off x="2976305" y="4653797"/>
                    <a:ext cx="89807" cy="159698"/>
                  </a:xfrm>
                  <a:custGeom>
                    <a:avLst/>
                    <a:gdLst/>
                    <a:ahLst/>
                    <a:cxnLst/>
                    <a:rect l="l" t="t" r="r" b="b"/>
                    <a:pathLst>
                      <a:path w="956" h="1700" extrusionOk="0">
                        <a:moveTo>
                          <a:pt x="955" y="0"/>
                        </a:moveTo>
                        <a:lnTo>
                          <a:pt x="955" y="0"/>
                        </a:lnTo>
                        <a:cubicBezTo>
                          <a:pt x="860" y="6"/>
                          <a:pt x="785" y="38"/>
                          <a:pt x="723" y="103"/>
                        </a:cubicBezTo>
                        <a:cubicBezTo>
                          <a:pt x="612" y="216"/>
                          <a:pt x="560" y="359"/>
                          <a:pt x="522" y="511"/>
                        </a:cubicBezTo>
                        <a:cubicBezTo>
                          <a:pt x="483" y="673"/>
                          <a:pt x="438" y="836"/>
                          <a:pt x="387" y="996"/>
                        </a:cubicBezTo>
                        <a:cubicBezTo>
                          <a:pt x="340" y="1142"/>
                          <a:pt x="262" y="1277"/>
                          <a:pt x="142" y="1370"/>
                        </a:cubicBezTo>
                        <a:cubicBezTo>
                          <a:pt x="30" y="1457"/>
                          <a:pt x="15" y="1572"/>
                          <a:pt x="1" y="1700"/>
                        </a:cubicBezTo>
                        <a:cubicBezTo>
                          <a:pt x="111" y="1598"/>
                          <a:pt x="218" y="1497"/>
                          <a:pt x="309" y="1384"/>
                        </a:cubicBezTo>
                        <a:cubicBezTo>
                          <a:pt x="442" y="1219"/>
                          <a:pt x="491" y="1018"/>
                          <a:pt x="537" y="817"/>
                        </a:cubicBezTo>
                        <a:cubicBezTo>
                          <a:pt x="607" y="511"/>
                          <a:pt x="706" y="217"/>
                          <a:pt x="95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673" name="Google Shape;11673;p59"/>
                  <p:cNvGrpSpPr/>
                  <p:nvPr/>
                </p:nvGrpSpPr>
                <p:grpSpPr>
                  <a:xfrm>
                    <a:off x="2954510" y="4534584"/>
                    <a:ext cx="135182" cy="174166"/>
                    <a:chOff x="2954510" y="4534584"/>
                    <a:chExt cx="135182" cy="174166"/>
                  </a:xfrm>
                </p:grpSpPr>
                <p:sp>
                  <p:nvSpPr>
                    <p:cNvPr id="11674" name="Google Shape;11674;p59"/>
                    <p:cNvSpPr/>
                    <p:nvPr/>
                  </p:nvSpPr>
                  <p:spPr>
                    <a:xfrm>
                      <a:off x="2954510" y="4578831"/>
                      <a:ext cx="76655" cy="129919"/>
                    </a:xfrm>
                    <a:custGeom>
                      <a:avLst/>
                      <a:gdLst/>
                      <a:ahLst/>
                      <a:cxnLst/>
                      <a:rect l="l" t="t" r="r" b="b"/>
                      <a:pathLst>
                        <a:path w="816" h="1383" extrusionOk="0">
                          <a:moveTo>
                            <a:pt x="673" y="1"/>
                          </a:moveTo>
                          <a:cubicBezTo>
                            <a:pt x="672" y="1"/>
                            <a:pt x="670" y="1"/>
                            <a:pt x="669" y="1"/>
                          </a:cubicBezTo>
                          <a:cubicBezTo>
                            <a:pt x="589" y="2"/>
                            <a:pt x="529" y="51"/>
                            <a:pt x="527" y="116"/>
                          </a:cubicBezTo>
                          <a:cubicBezTo>
                            <a:pt x="527" y="136"/>
                            <a:pt x="534" y="164"/>
                            <a:pt x="548" y="174"/>
                          </a:cubicBezTo>
                          <a:cubicBezTo>
                            <a:pt x="550" y="175"/>
                            <a:pt x="553" y="176"/>
                            <a:pt x="556" y="176"/>
                          </a:cubicBezTo>
                          <a:cubicBezTo>
                            <a:pt x="570" y="176"/>
                            <a:pt x="591" y="164"/>
                            <a:pt x="607" y="160"/>
                          </a:cubicBezTo>
                          <a:cubicBezTo>
                            <a:pt x="625" y="155"/>
                            <a:pt x="653" y="141"/>
                            <a:pt x="665" y="141"/>
                          </a:cubicBezTo>
                          <a:cubicBezTo>
                            <a:pt x="667" y="141"/>
                            <a:pt x="669" y="142"/>
                            <a:pt x="670" y="143"/>
                          </a:cubicBezTo>
                          <a:cubicBezTo>
                            <a:pt x="685" y="160"/>
                            <a:pt x="698" y="193"/>
                            <a:pt x="694" y="214"/>
                          </a:cubicBezTo>
                          <a:cubicBezTo>
                            <a:pt x="679" y="271"/>
                            <a:pt x="660" y="328"/>
                            <a:pt x="629" y="377"/>
                          </a:cubicBezTo>
                          <a:cubicBezTo>
                            <a:pt x="495" y="588"/>
                            <a:pt x="355" y="794"/>
                            <a:pt x="220" y="1005"/>
                          </a:cubicBezTo>
                          <a:cubicBezTo>
                            <a:pt x="145" y="1123"/>
                            <a:pt x="80" y="1247"/>
                            <a:pt x="0" y="1382"/>
                          </a:cubicBezTo>
                          <a:cubicBezTo>
                            <a:pt x="9" y="1383"/>
                            <a:pt x="16" y="1383"/>
                            <a:pt x="24" y="1383"/>
                          </a:cubicBezTo>
                          <a:cubicBezTo>
                            <a:pt x="87" y="1383"/>
                            <a:pt x="110" y="1362"/>
                            <a:pt x="121" y="1316"/>
                          </a:cubicBezTo>
                          <a:cubicBezTo>
                            <a:pt x="130" y="1274"/>
                            <a:pt x="147" y="1230"/>
                            <a:pt x="171" y="1194"/>
                          </a:cubicBezTo>
                          <a:cubicBezTo>
                            <a:pt x="300" y="1001"/>
                            <a:pt x="433" y="812"/>
                            <a:pt x="566" y="622"/>
                          </a:cubicBezTo>
                          <a:cubicBezTo>
                            <a:pt x="606" y="565"/>
                            <a:pt x="655" y="514"/>
                            <a:pt x="691" y="457"/>
                          </a:cubicBezTo>
                          <a:cubicBezTo>
                            <a:pt x="754" y="355"/>
                            <a:pt x="815" y="252"/>
                            <a:pt x="811" y="127"/>
                          </a:cubicBezTo>
                          <a:cubicBezTo>
                            <a:pt x="809" y="51"/>
                            <a:pt x="752" y="1"/>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5" name="Google Shape;11675;p59"/>
                    <p:cNvSpPr/>
                    <p:nvPr/>
                  </p:nvSpPr>
                  <p:spPr>
                    <a:xfrm>
                      <a:off x="3029758" y="4534584"/>
                      <a:ext cx="25270" cy="63879"/>
                    </a:xfrm>
                    <a:custGeom>
                      <a:avLst/>
                      <a:gdLst/>
                      <a:ahLst/>
                      <a:cxnLst/>
                      <a:rect l="l" t="t" r="r" b="b"/>
                      <a:pathLst>
                        <a:path w="269" h="680" extrusionOk="0">
                          <a:moveTo>
                            <a:pt x="101" y="0"/>
                          </a:moveTo>
                          <a:cubicBezTo>
                            <a:pt x="92" y="0"/>
                            <a:pt x="83" y="2"/>
                            <a:pt x="74" y="4"/>
                          </a:cubicBezTo>
                          <a:cubicBezTo>
                            <a:pt x="46" y="12"/>
                            <a:pt x="22" y="40"/>
                            <a:pt x="8" y="65"/>
                          </a:cubicBezTo>
                          <a:cubicBezTo>
                            <a:pt x="1" y="76"/>
                            <a:pt x="19" y="112"/>
                            <a:pt x="36" y="122"/>
                          </a:cubicBezTo>
                          <a:cubicBezTo>
                            <a:pt x="158" y="198"/>
                            <a:pt x="195" y="317"/>
                            <a:pt x="114" y="434"/>
                          </a:cubicBezTo>
                          <a:cubicBezTo>
                            <a:pt x="62" y="513"/>
                            <a:pt x="53" y="589"/>
                            <a:pt x="77" y="680"/>
                          </a:cubicBezTo>
                          <a:cubicBezTo>
                            <a:pt x="121" y="599"/>
                            <a:pt x="169" y="522"/>
                            <a:pt x="205" y="437"/>
                          </a:cubicBezTo>
                          <a:cubicBezTo>
                            <a:pt x="248" y="333"/>
                            <a:pt x="268" y="222"/>
                            <a:pt x="229" y="112"/>
                          </a:cubicBezTo>
                          <a:cubicBezTo>
                            <a:pt x="204" y="44"/>
                            <a:pt x="155"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6" name="Google Shape;11676;p59"/>
                    <p:cNvSpPr/>
                    <p:nvPr/>
                  </p:nvSpPr>
                  <p:spPr>
                    <a:xfrm>
                      <a:off x="3058035" y="4548487"/>
                      <a:ext cx="31658" cy="21982"/>
                    </a:xfrm>
                    <a:custGeom>
                      <a:avLst/>
                      <a:gdLst/>
                      <a:ahLst/>
                      <a:cxnLst/>
                      <a:rect l="l" t="t" r="r" b="b"/>
                      <a:pathLst>
                        <a:path w="337" h="234" extrusionOk="0">
                          <a:moveTo>
                            <a:pt x="208" y="0"/>
                          </a:moveTo>
                          <a:cubicBezTo>
                            <a:pt x="120" y="0"/>
                            <a:pt x="32" y="77"/>
                            <a:pt x="0" y="170"/>
                          </a:cubicBezTo>
                          <a:cubicBezTo>
                            <a:pt x="8" y="166"/>
                            <a:pt x="14" y="165"/>
                            <a:pt x="19" y="162"/>
                          </a:cubicBezTo>
                          <a:cubicBezTo>
                            <a:pt x="69" y="141"/>
                            <a:pt x="116" y="110"/>
                            <a:pt x="168" y="104"/>
                          </a:cubicBezTo>
                          <a:cubicBezTo>
                            <a:pt x="171" y="104"/>
                            <a:pt x="175" y="103"/>
                            <a:pt x="178" y="103"/>
                          </a:cubicBezTo>
                          <a:cubicBezTo>
                            <a:pt x="240" y="103"/>
                            <a:pt x="249" y="164"/>
                            <a:pt x="270" y="211"/>
                          </a:cubicBezTo>
                          <a:cubicBezTo>
                            <a:pt x="277" y="228"/>
                            <a:pt x="289" y="234"/>
                            <a:pt x="299" y="234"/>
                          </a:cubicBezTo>
                          <a:cubicBezTo>
                            <a:pt x="314" y="234"/>
                            <a:pt x="327" y="223"/>
                            <a:pt x="329" y="208"/>
                          </a:cubicBezTo>
                          <a:cubicBezTo>
                            <a:pt x="336" y="161"/>
                            <a:pt x="334" y="105"/>
                            <a:pt x="315" y="63"/>
                          </a:cubicBezTo>
                          <a:cubicBezTo>
                            <a:pt x="301" y="33"/>
                            <a:pt x="252" y="3"/>
                            <a:pt x="218" y="1"/>
                          </a:cubicBezTo>
                          <a:cubicBezTo>
                            <a:pt x="215" y="0"/>
                            <a:pt x="212"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677" name="Google Shape;11677;p59"/>
                  <p:cNvSpPr/>
                  <p:nvPr/>
                </p:nvSpPr>
                <p:spPr>
                  <a:xfrm>
                    <a:off x="2723036" y="4193384"/>
                    <a:ext cx="228932" cy="446403"/>
                  </a:xfrm>
                  <a:custGeom>
                    <a:avLst/>
                    <a:gdLst/>
                    <a:ahLst/>
                    <a:cxnLst/>
                    <a:rect l="l" t="t" r="r" b="b"/>
                    <a:pathLst>
                      <a:path w="2437" h="4752" extrusionOk="0">
                        <a:moveTo>
                          <a:pt x="739" y="60"/>
                        </a:moveTo>
                        <a:cubicBezTo>
                          <a:pt x="801" y="60"/>
                          <a:pt x="850" y="94"/>
                          <a:pt x="891" y="145"/>
                        </a:cubicBezTo>
                        <a:cubicBezTo>
                          <a:pt x="981" y="257"/>
                          <a:pt x="1001" y="396"/>
                          <a:pt x="999" y="531"/>
                        </a:cubicBezTo>
                        <a:cubicBezTo>
                          <a:pt x="996" y="778"/>
                          <a:pt x="977" y="1026"/>
                          <a:pt x="964" y="1272"/>
                        </a:cubicBezTo>
                        <a:cubicBezTo>
                          <a:pt x="963" y="1303"/>
                          <a:pt x="964" y="1333"/>
                          <a:pt x="964" y="1363"/>
                        </a:cubicBezTo>
                        <a:cubicBezTo>
                          <a:pt x="975" y="1364"/>
                          <a:pt x="984" y="1364"/>
                          <a:pt x="994" y="1365"/>
                        </a:cubicBezTo>
                        <a:cubicBezTo>
                          <a:pt x="1001" y="1342"/>
                          <a:pt x="1008" y="1320"/>
                          <a:pt x="1013" y="1296"/>
                        </a:cubicBezTo>
                        <a:cubicBezTo>
                          <a:pt x="1047" y="1196"/>
                          <a:pt x="1150" y="1124"/>
                          <a:pt x="1251" y="1124"/>
                        </a:cubicBezTo>
                        <a:cubicBezTo>
                          <a:pt x="1265" y="1124"/>
                          <a:pt x="1280" y="1126"/>
                          <a:pt x="1294" y="1129"/>
                        </a:cubicBezTo>
                        <a:cubicBezTo>
                          <a:pt x="1435" y="1161"/>
                          <a:pt x="1527" y="1280"/>
                          <a:pt x="1513" y="1411"/>
                        </a:cubicBezTo>
                        <a:cubicBezTo>
                          <a:pt x="1503" y="1509"/>
                          <a:pt x="1477" y="1597"/>
                          <a:pt x="1385" y="1651"/>
                        </a:cubicBezTo>
                        <a:cubicBezTo>
                          <a:pt x="1362" y="1664"/>
                          <a:pt x="1339" y="1671"/>
                          <a:pt x="1316" y="1671"/>
                        </a:cubicBezTo>
                        <a:cubicBezTo>
                          <a:pt x="1289" y="1671"/>
                          <a:pt x="1264" y="1661"/>
                          <a:pt x="1242" y="1638"/>
                        </a:cubicBezTo>
                        <a:cubicBezTo>
                          <a:pt x="1203" y="1599"/>
                          <a:pt x="1187" y="1547"/>
                          <a:pt x="1219" y="1484"/>
                        </a:cubicBezTo>
                        <a:lnTo>
                          <a:pt x="1219" y="1484"/>
                        </a:lnTo>
                        <a:cubicBezTo>
                          <a:pt x="1249" y="1514"/>
                          <a:pt x="1279" y="1531"/>
                          <a:pt x="1311" y="1531"/>
                        </a:cubicBezTo>
                        <a:cubicBezTo>
                          <a:pt x="1331" y="1531"/>
                          <a:pt x="1352" y="1524"/>
                          <a:pt x="1373" y="1507"/>
                        </a:cubicBezTo>
                        <a:cubicBezTo>
                          <a:pt x="1428" y="1465"/>
                          <a:pt x="1431" y="1406"/>
                          <a:pt x="1419" y="1344"/>
                        </a:cubicBezTo>
                        <a:cubicBezTo>
                          <a:pt x="1404" y="1278"/>
                          <a:pt x="1361" y="1242"/>
                          <a:pt x="1295" y="1233"/>
                        </a:cubicBezTo>
                        <a:cubicBezTo>
                          <a:pt x="1283" y="1232"/>
                          <a:pt x="1271" y="1231"/>
                          <a:pt x="1259" y="1231"/>
                        </a:cubicBezTo>
                        <a:cubicBezTo>
                          <a:pt x="1189" y="1231"/>
                          <a:pt x="1134" y="1265"/>
                          <a:pt x="1090" y="1326"/>
                        </a:cubicBezTo>
                        <a:cubicBezTo>
                          <a:pt x="1028" y="1415"/>
                          <a:pt x="1016" y="1515"/>
                          <a:pt x="1021" y="1618"/>
                        </a:cubicBezTo>
                        <a:cubicBezTo>
                          <a:pt x="1028" y="1772"/>
                          <a:pt x="1048" y="1923"/>
                          <a:pt x="1059" y="2076"/>
                        </a:cubicBezTo>
                        <a:cubicBezTo>
                          <a:pt x="1064" y="2120"/>
                          <a:pt x="1059" y="2165"/>
                          <a:pt x="1048" y="2211"/>
                        </a:cubicBezTo>
                        <a:cubicBezTo>
                          <a:pt x="951" y="2109"/>
                          <a:pt x="891" y="1999"/>
                          <a:pt x="883" y="1861"/>
                        </a:cubicBezTo>
                        <a:cubicBezTo>
                          <a:pt x="871" y="1658"/>
                          <a:pt x="860" y="1452"/>
                          <a:pt x="845" y="1247"/>
                        </a:cubicBezTo>
                        <a:cubicBezTo>
                          <a:pt x="837" y="1171"/>
                          <a:pt x="827" y="1095"/>
                          <a:pt x="808" y="1022"/>
                        </a:cubicBezTo>
                        <a:cubicBezTo>
                          <a:pt x="789" y="950"/>
                          <a:pt x="736" y="905"/>
                          <a:pt x="659" y="897"/>
                        </a:cubicBezTo>
                        <a:cubicBezTo>
                          <a:pt x="652" y="896"/>
                          <a:pt x="646" y="895"/>
                          <a:pt x="639" y="895"/>
                        </a:cubicBezTo>
                        <a:cubicBezTo>
                          <a:pt x="557" y="895"/>
                          <a:pt x="485" y="962"/>
                          <a:pt x="478" y="1044"/>
                        </a:cubicBezTo>
                        <a:cubicBezTo>
                          <a:pt x="469" y="1135"/>
                          <a:pt x="521" y="1187"/>
                          <a:pt x="626" y="1194"/>
                        </a:cubicBezTo>
                        <a:cubicBezTo>
                          <a:pt x="599" y="1234"/>
                          <a:pt x="563" y="1254"/>
                          <a:pt x="528" y="1254"/>
                        </a:cubicBezTo>
                        <a:cubicBezTo>
                          <a:pt x="491" y="1254"/>
                          <a:pt x="453" y="1233"/>
                          <a:pt x="424" y="1189"/>
                        </a:cubicBezTo>
                        <a:cubicBezTo>
                          <a:pt x="350" y="1076"/>
                          <a:pt x="391" y="901"/>
                          <a:pt x="507" y="829"/>
                        </a:cubicBezTo>
                        <a:cubicBezTo>
                          <a:pt x="550" y="802"/>
                          <a:pt x="597" y="790"/>
                          <a:pt x="643" y="790"/>
                        </a:cubicBezTo>
                        <a:cubicBezTo>
                          <a:pt x="727" y="790"/>
                          <a:pt x="809" y="832"/>
                          <a:pt x="857" y="910"/>
                        </a:cubicBezTo>
                        <a:cubicBezTo>
                          <a:pt x="876" y="940"/>
                          <a:pt x="889" y="970"/>
                          <a:pt x="922" y="1001"/>
                        </a:cubicBezTo>
                        <a:cubicBezTo>
                          <a:pt x="925" y="979"/>
                          <a:pt x="934" y="957"/>
                          <a:pt x="933" y="936"/>
                        </a:cubicBezTo>
                        <a:cubicBezTo>
                          <a:pt x="923" y="763"/>
                          <a:pt x="913" y="590"/>
                          <a:pt x="897" y="417"/>
                        </a:cubicBezTo>
                        <a:cubicBezTo>
                          <a:pt x="893" y="373"/>
                          <a:pt x="882" y="329"/>
                          <a:pt x="862" y="289"/>
                        </a:cubicBezTo>
                        <a:cubicBezTo>
                          <a:pt x="836" y="235"/>
                          <a:pt x="796" y="208"/>
                          <a:pt x="752" y="208"/>
                        </a:cubicBezTo>
                        <a:cubicBezTo>
                          <a:pt x="720" y="208"/>
                          <a:pt x="685" y="223"/>
                          <a:pt x="651" y="254"/>
                        </a:cubicBezTo>
                        <a:cubicBezTo>
                          <a:pt x="638" y="269"/>
                          <a:pt x="610" y="270"/>
                          <a:pt x="589" y="278"/>
                        </a:cubicBezTo>
                        <a:cubicBezTo>
                          <a:pt x="584" y="256"/>
                          <a:pt x="569" y="231"/>
                          <a:pt x="576" y="212"/>
                        </a:cubicBezTo>
                        <a:cubicBezTo>
                          <a:pt x="597" y="149"/>
                          <a:pt x="619" y="83"/>
                          <a:pt x="696" y="65"/>
                        </a:cubicBezTo>
                        <a:cubicBezTo>
                          <a:pt x="711" y="62"/>
                          <a:pt x="725" y="60"/>
                          <a:pt x="739" y="60"/>
                        </a:cubicBezTo>
                        <a:close/>
                        <a:moveTo>
                          <a:pt x="558" y="1661"/>
                        </a:moveTo>
                        <a:lnTo>
                          <a:pt x="558" y="1661"/>
                        </a:lnTo>
                        <a:cubicBezTo>
                          <a:pt x="620" y="1838"/>
                          <a:pt x="747" y="1962"/>
                          <a:pt x="881" y="2080"/>
                        </a:cubicBezTo>
                        <a:cubicBezTo>
                          <a:pt x="908" y="2105"/>
                          <a:pt x="928" y="2137"/>
                          <a:pt x="950" y="2167"/>
                        </a:cubicBezTo>
                        <a:cubicBezTo>
                          <a:pt x="997" y="2232"/>
                          <a:pt x="1011" y="2296"/>
                          <a:pt x="978" y="2380"/>
                        </a:cubicBezTo>
                        <a:cubicBezTo>
                          <a:pt x="910" y="2560"/>
                          <a:pt x="892" y="2749"/>
                          <a:pt x="908" y="2942"/>
                        </a:cubicBezTo>
                        <a:cubicBezTo>
                          <a:pt x="910" y="2971"/>
                          <a:pt x="912" y="3000"/>
                          <a:pt x="904" y="3033"/>
                        </a:cubicBezTo>
                        <a:cubicBezTo>
                          <a:pt x="757" y="2837"/>
                          <a:pt x="620" y="2633"/>
                          <a:pt x="564" y="2390"/>
                        </a:cubicBezTo>
                        <a:cubicBezTo>
                          <a:pt x="507" y="2152"/>
                          <a:pt x="496" y="1907"/>
                          <a:pt x="558" y="1661"/>
                        </a:cubicBezTo>
                        <a:close/>
                        <a:moveTo>
                          <a:pt x="496" y="1601"/>
                        </a:moveTo>
                        <a:cubicBezTo>
                          <a:pt x="496" y="1632"/>
                          <a:pt x="501" y="1654"/>
                          <a:pt x="496" y="1673"/>
                        </a:cubicBezTo>
                        <a:cubicBezTo>
                          <a:pt x="392" y="2204"/>
                          <a:pt x="548" y="2665"/>
                          <a:pt x="872" y="3082"/>
                        </a:cubicBezTo>
                        <a:cubicBezTo>
                          <a:pt x="903" y="3123"/>
                          <a:pt x="927" y="3175"/>
                          <a:pt x="939" y="3226"/>
                        </a:cubicBezTo>
                        <a:cubicBezTo>
                          <a:pt x="980" y="3404"/>
                          <a:pt x="1053" y="3567"/>
                          <a:pt x="1166" y="3713"/>
                        </a:cubicBezTo>
                        <a:cubicBezTo>
                          <a:pt x="1234" y="3800"/>
                          <a:pt x="1301" y="3888"/>
                          <a:pt x="1368" y="3976"/>
                        </a:cubicBezTo>
                        <a:lnTo>
                          <a:pt x="1361" y="3980"/>
                        </a:lnTo>
                        <a:cubicBezTo>
                          <a:pt x="1136" y="3827"/>
                          <a:pt x="901" y="3687"/>
                          <a:pt x="691" y="3517"/>
                        </a:cubicBezTo>
                        <a:cubicBezTo>
                          <a:pt x="244" y="3160"/>
                          <a:pt x="76" y="2686"/>
                          <a:pt x="179" y="2124"/>
                        </a:cubicBezTo>
                        <a:cubicBezTo>
                          <a:pt x="218" y="1919"/>
                          <a:pt x="322" y="1744"/>
                          <a:pt x="496" y="1601"/>
                        </a:cubicBezTo>
                        <a:close/>
                        <a:moveTo>
                          <a:pt x="1151" y="2124"/>
                        </a:moveTo>
                        <a:cubicBezTo>
                          <a:pt x="1158" y="2134"/>
                          <a:pt x="1165" y="2138"/>
                          <a:pt x="1165" y="2143"/>
                        </a:cubicBezTo>
                        <a:cubicBezTo>
                          <a:pt x="1162" y="2518"/>
                          <a:pt x="1273" y="2859"/>
                          <a:pt x="1452" y="3183"/>
                        </a:cubicBezTo>
                        <a:cubicBezTo>
                          <a:pt x="1524" y="3314"/>
                          <a:pt x="1597" y="3443"/>
                          <a:pt x="1661" y="3577"/>
                        </a:cubicBezTo>
                        <a:cubicBezTo>
                          <a:pt x="1775" y="3821"/>
                          <a:pt x="1808" y="4079"/>
                          <a:pt x="1790" y="4345"/>
                        </a:cubicBezTo>
                        <a:cubicBezTo>
                          <a:pt x="1781" y="4460"/>
                          <a:pt x="1748" y="4567"/>
                          <a:pt x="1679" y="4667"/>
                        </a:cubicBezTo>
                        <a:cubicBezTo>
                          <a:pt x="1702" y="4384"/>
                          <a:pt x="1575" y="4162"/>
                          <a:pt x="1405" y="3952"/>
                        </a:cubicBezTo>
                        <a:cubicBezTo>
                          <a:pt x="1358" y="3893"/>
                          <a:pt x="1318" y="3826"/>
                          <a:pt x="1268" y="3769"/>
                        </a:cubicBezTo>
                        <a:cubicBezTo>
                          <a:pt x="1008" y="3476"/>
                          <a:pt x="935" y="3126"/>
                          <a:pt x="956" y="2747"/>
                        </a:cubicBezTo>
                        <a:cubicBezTo>
                          <a:pt x="970" y="2525"/>
                          <a:pt x="1038" y="2320"/>
                          <a:pt x="1151" y="2124"/>
                        </a:cubicBezTo>
                        <a:close/>
                        <a:moveTo>
                          <a:pt x="1275" y="1911"/>
                        </a:moveTo>
                        <a:cubicBezTo>
                          <a:pt x="1294" y="1937"/>
                          <a:pt x="1304" y="1947"/>
                          <a:pt x="1309" y="1961"/>
                        </a:cubicBezTo>
                        <a:cubicBezTo>
                          <a:pt x="1398" y="2163"/>
                          <a:pt x="1534" y="2325"/>
                          <a:pt x="1719" y="2447"/>
                        </a:cubicBezTo>
                        <a:cubicBezTo>
                          <a:pt x="1729" y="2452"/>
                          <a:pt x="1735" y="2459"/>
                          <a:pt x="1744" y="2464"/>
                        </a:cubicBezTo>
                        <a:cubicBezTo>
                          <a:pt x="2126" y="2684"/>
                          <a:pt x="2270" y="3041"/>
                          <a:pt x="2328" y="3454"/>
                        </a:cubicBezTo>
                        <a:cubicBezTo>
                          <a:pt x="2392" y="3916"/>
                          <a:pt x="2193" y="4277"/>
                          <a:pt x="1898" y="4601"/>
                        </a:cubicBezTo>
                        <a:cubicBezTo>
                          <a:pt x="1859" y="4643"/>
                          <a:pt x="1800" y="4669"/>
                          <a:pt x="1750" y="4703"/>
                        </a:cubicBezTo>
                        <a:cubicBezTo>
                          <a:pt x="1915" y="4331"/>
                          <a:pt x="1870" y="3976"/>
                          <a:pt x="1727" y="3631"/>
                        </a:cubicBezTo>
                        <a:cubicBezTo>
                          <a:pt x="1638" y="3417"/>
                          <a:pt x="1509" y="3221"/>
                          <a:pt x="1413" y="3009"/>
                        </a:cubicBezTo>
                        <a:cubicBezTo>
                          <a:pt x="1279" y="2717"/>
                          <a:pt x="1191" y="2415"/>
                          <a:pt x="1229" y="2088"/>
                        </a:cubicBezTo>
                        <a:cubicBezTo>
                          <a:pt x="1235" y="2033"/>
                          <a:pt x="1258" y="1979"/>
                          <a:pt x="1275" y="1911"/>
                        </a:cubicBezTo>
                        <a:close/>
                        <a:moveTo>
                          <a:pt x="717" y="0"/>
                        </a:moveTo>
                        <a:cubicBezTo>
                          <a:pt x="594" y="27"/>
                          <a:pt x="537" y="114"/>
                          <a:pt x="526" y="233"/>
                        </a:cubicBezTo>
                        <a:cubicBezTo>
                          <a:pt x="523" y="261"/>
                          <a:pt x="541" y="311"/>
                          <a:pt x="559" y="318"/>
                        </a:cubicBezTo>
                        <a:cubicBezTo>
                          <a:pt x="569" y="321"/>
                          <a:pt x="580" y="323"/>
                          <a:pt x="592" y="323"/>
                        </a:cubicBezTo>
                        <a:cubicBezTo>
                          <a:pt x="619" y="323"/>
                          <a:pt x="649" y="315"/>
                          <a:pt x="666" y="301"/>
                        </a:cubicBezTo>
                        <a:cubicBezTo>
                          <a:pt x="700" y="273"/>
                          <a:pt x="729" y="258"/>
                          <a:pt x="754" y="258"/>
                        </a:cubicBezTo>
                        <a:cubicBezTo>
                          <a:pt x="789" y="258"/>
                          <a:pt x="814" y="288"/>
                          <a:pt x="826" y="350"/>
                        </a:cubicBezTo>
                        <a:cubicBezTo>
                          <a:pt x="851" y="473"/>
                          <a:pt x="861" y="599"/>
                          <a:pt x="877" y="724"/>
                        </a:cubicBezTo>
                        <a:cubicBezTo>
                          <a:pt x="880" y="759"/>
                          <a:pt x="880" y="794"/>
                          <a:pt x="883" y="842"/>
                        </a:cubicBezTo>
                        <a:cubicBezTo>
                          <a:pt x="852" y="817"/>
                          <a:pt x="836" y="802"/>
                          <a:pt x="818" y="789"/>
                        </a:cubicBezTo>
                        <a:cubicBezTo>
                          <a:pt x="767" y="753"/>
                          <a:pt x="706" y="735"/>
                          <a:pt x="644" y="735"/>
                        </a:cubicBezTo>
                        <a:cubicBezTo>
                          <a:pt x="566" y="735"/>
                          <a:pt x="487" y="764"/>
                          <a:pt x="428" y="820"/>
                        </a:cubicBezTo>
                        <a:cubicBezTo>
                          <a:pt x="325" y="919"/>
                          <a:pt x="301" y="1095"/>
                          <a:pt x="379" y="1209"/>
                        </a:cubicBezTo>
                        <a:cubicBezTo>
                          <a:pt x="414" y="1261"/>
                          <a:pt x="461" y="1297"/>
                          <a:pt x="521" y="1297"/>
                        </a:cubicBezTo>
                        <a:cubicBezTo>
                          <a:pt x="530" y="1297"/>
                          <a:pt x="539" y="1296"/>
                          <a:pt x="548" y="1294"/>
                        </a:cubicBezTo>
                        <a:cubicBezTo>
                          <a:pt x="616" y="1282"/>
                          <a:pt x="663" y="1238"/>
                          <a:pt x="678" y="1167"/>
                        </a:cubicBezTo>
                        <a:cubicBezTo>
                          <a:pt x="682" y="1153"/>
                          <a:pt x="681" y="1129"/>
                          <a:pt x="672" y="1121"/>
                        </a:cubicBezTo>
                        <a:cubicBezTo>
                          <a:pt x="669" y="1118"/>
                          <a:pt x="664" y="1116"/>
                          <a:pt x="658" y="1116"/>
                        </a:cubicBezTo>
                        <a:cubicBezTo>
                          <a:pt x="648" y="1116"/>
                          <a:pt x="635" y="1120"/>
                          <a:pt x="625" y="1120"/>
                        </a:cubicBezTo>
                        <a:cubicBezTo>
                          <a:pt x="623" y="1120"/>
                          <a:pt x="621" y="1120"/>
                          <a:pt x="619" y="1120"/>
                        </a:cubicBezTo>
                        <a:cubicBezTo>
                          <a:pt x="604" y="1120"/>
                          <a:pt x="585" y="1122"/>
                          <a:pt x="570" y="1122"/>
                        </a:cubicBezTo>
                        <a:cubicBezTo>
                          <a:pt x="556" y="1122"/>
                          <a:pt x="546" y="1120"/>
                          <a:pt x="543" y="1115"/>
                        </a:cubicBezTo>
                        <a:cubicBezTo>
                          <a:pt x="527" y="1086"/>
                          <a:pt x="517" y="1037"/>
                          <a:pt x="532" y="1013"/>
                        </a:cubicBezTo>
                        <a:cubicBezTo>
                          <a:pt x="552" y="982"/>
                          <a:pt x="596" y="945"/>
                          <a:pt x="629" y="945"/>
                        </a:cubicBezTo>
                        <a:cubicBezTo>
                          <a:pt x="630" y="945"/>
                          <a:pt x="631" y="945"/>
                          <a:pt x="632" y="945"/>
                        </a:cubicBezTo>
                        <a:cubicBezTo>
                          <a:pt x="673" y="948"/>
                          <a:pt x="733" y="981"/>
                          <a:pt x="747" y="1017"/>
                        </a:cubicBezTo>
                        <a:cubicBezTo>
                          <a:pt x="775" y="1090"/>
                          <a:pt x="786" y="1174"/>
                          <a:pt x="794" y="1254"/>
                        </a:cubicBezTo>
                        <a:cubicBezTo>
                          <a:pt x="816" y="1471"/>
                          <a:pt x="833" y="1688"/>
                          <a:pt x="853" y="1905"/>
                        </a:cubicBezTo>
                        <a:cubicBezTo>
                          <a:pt x="856" y="1932"/>
                          <a:pt x="862" y="1959"/>
                          <a:pt x="869" y="2005"/>
                        </a:cubicBezTo>
                        <a:cubicBezTo>
                          <a:pt x="724" y="1880"/>
                          <a:pt x="619" y="1754"/>
                          <a:pt x="599" y="1574"/>
                        </a:cubicBezTo>
                        <a:cubicBezTo>
                          <a:pt x="596" y="1547"/>
                          <a:pt x="584" y="1513"/>
                          <a:pt x="565" y="1501"/>
                        </a:cubicBezTo>
                        <a:cubicBezTo>
                          <a:pt x="563" y="1500"/>
                          <a:pt x="560" y="1499"/>
                          <a:pt x="557" y="1499"/>
                        </a:cubicBezTo>
                        <a:cubicBezTo>
                          <a:pt x="542" y="1499"/>
                          <a:pt x="513" y="1515"/>
                          <a:pt x="495" y="1528"/>
                        </a:cubicBezTo>
                        <a:cubicBezTo>
                          <a:pt x="299" y="1675"/>
                          <a:pt x="180" y="1874"/>
                          <a:pt x="126" y="2111"/>
                        </a:cubicBezTo>
                        <a:cubicBezTo>
                          <a:pt x="1" y="2660"/>
                          <a:pt x="255" y="3303"/>
                          <a:pt x="728" y="3605"/>
                        </a:cubicBezTo>
                        <a:cubicBezTo>
                          <a:pt x="945" y="3744"/>
                          <a:pt x="1156" y="3888"/>
                          <a:pt x="1367" y="4037"/>
                        </a:cubicBezTo>
                        <a:cubicBezTo>
                          <a:pt x="1425" y="4076"/>
                          <a:pt x="1476" y="4131"/>
                          <a:pt x="1515" y="4189"/>
                        </a:cubicBezTo>
                        <a:cubicBezTo>
                          <a:pt x="1613" y="4333"/>
                          <a:pt x="1638" y="4500"/>
                          <a:pt x="1642" y="4670"/>
                        </a:cubicBezTo>
                        <a:cubicBezTo>
                          <a:pt x="1643" y="4723"/>
                          <a:pt x="1661" y="4751"/>
                          <a:pt x="1696" y="4751"/>
                        </a:cubicBezTo>
                        <a:cubicBezTo>
                          <a:pt x="1709" y="4751"/>
                          <a:pt x="1724" y="4748"/>
                          <a:pt x="1741" y="4740"/>
                        </a:cubicBezTo>
                        <a:cubicBezTo>
                          <a:pt x="1808" y="4711"/>
                          <a:pt x="1882" y="4679"/>
                          <a:pt x="1930" y="4628"/>
                        </a:cubicBezTo>
                        <a:cubicBezTo>
                          <a:pt x="2232" y="4297"/>
                          <a:pt x="2436" y="3928"/>
                          <a:pt x="2371" y="3455"/>
                        </a:cubicBezTo>
                        <a:cubicBezTo>
                          <a:pt x="2312" y="3026"/>
                          <a:pt x="2165" y="2653"/>
                          <a:pt x="1766" y="2420"/>
                        </a:cubicBezTo>
                        <a:cubicBezTo>
                          <a:pt x="1567" y="2305"/>
                          <a:pt x="1432" y="2128"/>
                          <a:pt x="1341" y="1917"/>
                        </a:cubicBezTo>
                        <a:cubicBezTo>
                          <a:pt x="1331" y="1894"/>
                          <a:pt x="1302" y="1860"/>
                          <a:pt x="1285" y="1860"/>
                        </a:cubicBezTo>
                        <a:cubicBezTo>
                          <a:pt x="1285" y="1860"/>
                          <a:pt x="1285" y="1860"/>
                          <a:pt x="1285" y="1860"/>
                        </a:cubicBezTo>
                        <a:cubicBezTo>
                          <a:pt x="1260" y="1864"/>
                          <a:pt x="1232" y="1890"/>
                          <a:pt x="1214" y="1914"/>
                        </a:cubicBezTo>
                        <a:cubicBezTo>
                          <a:pt x="1178" y="1966"/>
                          <a:pt x="1148" y="2021"/>
                          <a:pt x="1116" y="2074"/>
                        </a:cubicBezTo>
                        <a:cubicBezTo>
                          <a:pt x="1110" y="2072"/>
                          <a:pt x="1104" y="2070"/>
                          <a:pt x="1097" y="2069"/>
                        </a:cubicBezTo>
                        <a:cubicBezTo>
                          <a:pt x="1079" y="1858"/>
                          <a:pt x="1044" y="1648"/>
                          <a:pt x="1099" y="1437"/>
                        </a:cubicBezTo>
                        <a:cubicBezTo>
                          <a:pt x="1109" y="1396"/>
                          <a:pt x="1139" y="1357"/>
                          <a:pt x="1167" y="1325"/>
                        </a:cubicBezTo>
                        <a:cubicBezTo>
                          <a:pt x="1193" y="1296"/>
                          <a:pt x="1225" y="1282"/>
                          <a:pt x="1261" y="1282"/>
                        </a:cubicBezTo>
                        <a:cubicBezTo>
                          <a:pt x="1279" y="1282"/>
                          <a:pt x="1298" y="1285"/>
                          <a:pt x="1317" y="1292"/>
                        </a:cubicBezTo>
                        <a:cubicBezTo>
                          <a:pt x="1372" y="1313"/>
                          <a:pt x="1400" y="1387"/>
                          <a:pt x="1371" y="1441"/>
                        </a:cubicBezTo>
                        <a:cubicBezTo>
                          <a:pt x="1355" y="1470"/>
                          <a:pt x="1337" y="1483"/>
                          <a:pt x="1317" y="1483"/>
                        </a:cubicBezTo>
                        <a:cubicBezTo>
                          <a:pt x="1299" y="1483"/>
                          <a:pt x="1278" y="1473"/>
                          <a:pt x="1255" y="1457"/>
                        </a:cubicBezTo>
                        <a:cubicBezTo>
                          <a:pt x="1241" y="1447"/>
                          <a:pt x="1229" y="1443"/>
                          <a:pt x="1219" y="1443"/>
                        </a:cubicBezTo>
                        <a:cubicBezTo>
                          <a:pt x="1190" y="1443"/>
                          <a:pt x="1171" y="1472"/>
                          <a:pt x="1166" y="1506"/>
                        </a:cubicBezTo>
                        <a:cubicBezTo>
                          <a:pt x="1152" y="1575"/>
                          <a:pt x="1168" y="1641"/>
                          <a:pt x="1227" y="1687"/>
                        </a:cubicBezTo>
                        <a:cubicBezTo>
                          <a:pt x="1256" y="1709"/>
                          <a:pt x="1288" y="1720"/>
                          <a:pt x="1319" y="1720"/>
                        </a:cubicBezTo>
                        <a:cubicBezTo>
                          <a:pt x="1349" y="1720"/>
                          <a:pt x="1379" y="1711"/>
                          <a:pt x="1409" y="1695"/>
                        </a:cubicBezTo>
                        <a:cubicBezTo>
                          <a:pt x="1562" y="1614"/>
                          <a:pt x="1620" y="1373"/>
                          <a:pt x="1522" y="1220"/>
                        </a:cubicBezTo>
                        <a:cubicBezTo>
                          <a:pt x="1463" y="1127"/>
                          <a:pt x="1366" y="1078"/>
                          <a:pt x="1265" y="1078"/>
                        </a:cubicBezTo>
                        <a:cubicBezTo>
                          <a:pt x="1200" y="1078"/>
                          <a:pt x="1133" y="1098"/>
                          <a:pt x="1074" y="1140"/>
                        </a:cubicBezTo>
                        <a:cubicBezTo>
                          <a:pt x="1058" y="1152"/>
                          <a:pt x="1042" y="1163"/>
                          <a:pt x="1016" y="1183"/>
                        </a:cubicBezTo>
                        <a:cubicBezTo>
                          <a:pt x="1021" y="1131"/>
                          <a:pt x="1023" y="1094"/>
                          <a:pt x="1027" y="1058"/>
                        </a:cubicBezTo>
                        <a:cubicBezTo>
                          <a:pt x="1051" y="809"/>
                          <a:pt x="1079" y="559"/>
                          <a:pt x="1023" y="311"/>
                        </a:cubicBezTo>
                        <a:cubicBezTo>
                          <a:pt x="990" y="159"/>
                          <a:pt x="914" y="42"/>
                          <a:pt x="752" y="3"/>
                        </a:cubicBezTo>
                        <a:cubicBezTo>
                          <a:pt x="741" y="3"/>
                          <a:pt x="732" y="3"/>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8" name="Google Shape;11678;p59"/>
                  <p:cNvSpPr/>
                  <p:nvPr/>
                </p:nvSpPr>
                <p:spPr>
                  <a:xfrm>
                    <a:off x="2837552" y="4530262"/>
                    <a:ext cx="257583" cy="382618"/>
                  </a:xfrm>
                  <a:custGeom>
                    <a:avLst/>
                    <a:gdLst/>
                    <a:ahLst/>
                    <a:cxnLst/>
                    <a:rect l="l" t="t" r="r" b="b"/>
                    <a:pathLst>
                      <a:path w="2742" h="4073" extrusionOk="0">
                        <a:moveTo>
                          <a:pt x="2555" y="194"/>
                        </a:moveTo>
                        <a:cubicBezTo>
                          <a:pt x="2558" y="194"/>
                          <a:pt x="2562" y="194"/>
                          <a:pt x="2565" y="195"/>
                        </a:cubicBezTo>
                        <a:cubicBezTo>
                          <a:pt x="2599" y="196"/>
                          <a:pt x="2648" y="227"/>
                          <a:pt x="2662" y="257"/>
                        </a:cubicBezTo>
                        <a:cubicBezTo>
                          <a:pt x="2681" y="299"/>
                          <a:pt x="2683" y="355"/>
                          <a:pt x="2676" y="402"/>
                        </a:cubicBezTo>
                        <a:cubicBezTo>
                          <a:pt x="2674" y="418"/>
                          <a:pt x="2661" y="429"/>
                          <a:pt x="2647" y="429"/>
                        </a:cubicBezTo>
                        <a:cubicBezTo>
                          <a:pt x="2636" y="429"/>
                          <a:pt x="2624" y="422"/>
                          <a:pt x="2617" y="405"/>
                        </a:cubicBezTo>
                        <a:cubicBezTo>
                          <a:pt x="2597" y="358"/>
                          <a:pt x="2586" y="297"/>
                          <a:pt x="2528" y="297"/>
                        </a:cubicBezTo>
                        <a:cubicBezTo>
                          <a:pt x="2523" y="297"/>
                          <a:pt x="2519" y="297"/>
                          <a:pt x="2515" y="298"/>
                        </a:cubicBezTo>
                        <a:cubicBezTo>
                          <a:pt x="2463" y="304"/>
                          <a:pt x="2416" y="335"/>
                          <a:pt x="2366" y="356"/>
                        </a:cubicBezTo>
                        <a:cubicBezTo>
                          <a:pt x="2361" y="359"/>
                          <a:pt x="2355" y="361"/>
                          <a:pt x="2347" y="364"/>
                        </a:cubicBezTo>
                        <a:cubicBezTo>
                          <a:pt x="2379" y="270"/>
                          <a:pt x="2466" y="194"/>
                          <a:pt x="2555" y="194"/>
                        </a:cubicBezTo>
                        <a:close/>
                        <a:moveTo>
                          <a:pt x="2147" y="47"/>
                        </a:moveTo>
                        <a:cubicBezTo>
                          <a:pt x="2200" y="47"/>
                          <a:pt x="2250" y="91"/>
                          <a:pt x="2275" y="159"/>
                        </a:cubicBezTo>
                        <a:cubicBezTo>
                          <a:pt x="2314" y="270"/>
                          <a:pt x="2294" y="381"/>
                          <a:pt x="2251" y="484"/>
                        </a:cubicBezTo>
                        <a:cubicBezTo>
                          <a:pt x="2216" y="568"/>
                          <a:pt x="2167" y="645"/>
                          <a:pt x="2123" y="726"/>
                        </a:cubicBezTo>
                        <a:cubicBezTo>
                          <a:pt x="2097" y="635"/>
                          <a:pt x="2108" y="558"/>
                          <a:pt x="2160" y="481"/>
                        </a:cubicBezTo>
                        <a:cubicBezTo>
                          <a:pt x="2241" y="364"/>
                          <a:pt x="2202" y="245"/>
                          <a:pt x="2082" y="169"/>
                        </a:cubicBezTo>
                        <a:cubicBezTo>
                          <a:pt x="2066" y="159"/>
                          <a:pt x="2047" y="122"/>
                          <a:pt x="2054" y="112"/>
                        </a:cubicBezTo>
                        <a:cubicBezTo>
                          <a:pt x="2068" y="86"/>
                          <a:pt x="2094" y="59"/>
                          <a:pt x="2120" y="51"/>
                        </a:cubicBezTo>
                        <a:cubicBezTo>
                          <a:pt x="2129" y="49"/>
                          <a:pt x="2138" y="47"/>
                          <a:pt x="2147" y="47"/>
                        </a:cubicBezTo>
                        <a:close/>
                        <a:moveTo>
                          <a:pt x="1916" y="519"/>
                        </a:moveTo>
                        <a:cubicBezTo>
                          <a:pt x="1997" y="519"/>
                          <a:pt x="2054" y="567"/>
                          <a:pt x="2056" y="645"/>
                        </a:cubicBezTo>
                        <a:cubicBezTo>
                          <a:pt x="2060" y="770"/>
                          <a:pt x="1999" y="873"/>
                          <a:pt x="1936" y="975"/>
                        </a:cubicBezTo>
                        <a:cubicBezTo>
                          <a:pt x="1899" y="1032"/>
                          <a:pt x="1852" y="1083"/>
                          <a:pt x="1811" y="1140"/>
                        </a:cubicBezTo>
                        <a:cubicBezTo>
                          <a:pt x="1678" y="1330"/>
                          <a:pt x="1547" y="1520"/>
                          <a:pt x="1416" y="1712"/>
                        </a:cubicBezTo>
                        <a:cubicBezTo>
                          <a:pt x="1392" y="1748"/>
                          <a:pt x="1376" y="1792"/>
                          <a:pt x="1366" y="1835"/>
                        </a:cubicBezTo>
                        <a:cubicBezTo>
                          <a:pt x="1355" y="1880"/>
                          <a:pt x="1332" y="1900"/>
                          <a:pt x="1269" y="1900"/>
                        </a:cubicBezTo>
                        <a:cubicBezTo>
                          <a:pt x="1261" y="1900"/>
                          <a:pt x="1254" y="1900"/>
                          <a:pt x="1245" y="1899"/>
                        </a:cubicBezTo>
                        <a:cubicBezTo>
                          <a:pt x="1325" y="1763"/>
                          <a:pt x="1389" y="1640"/>
                          <a:pt x="1465" y="1523"/>
                        </a:cubicBezTo>
                        <a:cubicBezTo>
                          <a:pt x="1600" y="1312"/>
                          <a:pt x="1740" y="1106"/>
                          <a:pt x="1874" y="896"/>
                        </a:cubicBezTo>
                        <a:cubicBezTo>
                          <a:pt x="1905" y="847"/>
                          <a:pt x="1924" y="789"/>
                          <a:pt x="1939" y="732"/>
                        </a:cubicBezTo>
                        <a:cubicBezTo>
                          <a:pt x="1945" y="711"/>
                          <a:pt x="1930" y="679"/>
                          <a:pt x="1915" y="661"/>
                        </a:cubicBezTo>
                        <a:cubicBezTo>
                          <a:pt x="1914" y="660"/>
                          <a:pt x="1912" y="659"/>
                          <a:pt x="1910" y="659"/>
                        </a:cubicBezTo>
                        <a:cubicBezTo>
                          <a:pt x="1898" y="659"/>
                          <a:pt x="1870" y="673"/>
                          <a:pt x="1852" y="679"/>
                        </a:cubicBezTo>
                        <a:cubicBezTo>
                          <a:pt x="1835" y="683"/>
                          <a:pt x="1815" y="694"/>
                          <a:pt x="1802" y="694"/>
                        </a:cubicBezTo>
                        <a:cubicBezTo>
                          <a:pt x="1798" y="694"/>
                          <a:pt x="1795" y="693"/>
                          <a:pt x="1793" y="692"/>
                        </a:cubicBezTo>
                        <a:cubicBezTo>
                          <a:pt x="1779" y="682"/>
                          <a:pt x="1772" y="654"/>
                          <a:pt x="1772" y="634"/>
                        </a:cubicBezTo>
                        <a:cubicBezTo>
                          <a:pt x="1773" y="568"/>
                          <a:pt x="1836" y="520"/>
                          <a:pt x="1914" y="519"/>
                        </a:cubicBezTo>
                        <a:cubicBezTo>
                          <a:pt x="1914" y="519"/>
                          <a:pt x="1915" y="519"/>
                          <a:pt x="1916" y="519"/>
                        </a:cubicBezTo>
                        <a:close/>
                        <a:moveTo>
                          <a:pt x="2303" y="1239"/>
                        </a:moveTo>
                        <a:cubicBezTo>
                          <a:pt x="2349" y="1239"/>
                          <a:pt x="2395" y="1243"/>
                          <a:pt x="2438" y="1252"/>
                        </a:cubicBezTo>
                        <a:cubicBezTo>
                          <a:pt x="2108" y="1313"/>
                          <a:pt x="2015" y="1558"/>
                          <a:pt x="1952" y="1832"/>
                        </a:cubicBezTo>
                        <a:cubicBezTo>
                          <a:pt x="1914" y="1998"/>
                          <a:pt x="1865" y="2163"/>
                          <a:pt x="1813" y="2326"/>
                        </a:cubicBezTo>
                        <a:cubicBezTo>
                          <a:pt x="1769" y="2467"/>
                          <a:pt x="1681" y="2585"/>
                          <a:pt x="1580" y="2692"/>
                        </a:cubicBezTo>
                        <a:cubicBezTo>
                          <a:pt x="1567" y="2706"/>
                          <a:pt x="1550" y="2715"/>
                          <a:pt x="1526" y="2736"/>
                        </a:cubicBezTo>
                        <a:cubicBezTo>
                          <a:pt x="1559" y="2448"/>
                          <a:pt x="1619" y="2184"/>
                          <a:pt x="1801" y="1961"/>
                        </a:cubicBezTo>
                        <a:cubicBezTo>
                          <a:pt x="1829" y="1926"/>
                          <a:pt x="1843" y="1878"/>
                          <a:pt x="1864" y="1836"/>
                        </a:cubicBezTo>
                        <a:cubicBezTo>
                          <a:pt x="1821" y="1829"/>
                          <a:pt x="1777" y="1814"/>
                          <a:pt x="1733" y="1814"/>
                        </a:cubicBezTo>
                        <a:cubicBezTo>
                          <a:pt x="1727" y="1814"/>
                          <a:pt x="1721" y="1815"/>
                          <a:pt x="1715" y="1815"/>
                        </a:cubicBezTo>
                        <a:cubicBezTo>
                          <a:pt x="1615" y="1825"/>
                          <a:pt x="1516" y="1845"/>
                          <a:pt x="1416" y="1862"/>
                        </a:cubicBezTo>
                        <a:cubicBezTo>
                          <a:pt x="1477" y="1521"/>
                          <a:pt x="1927" y="1239"/>
                          <a:pt x="2303" y="1239"/>
                        </a:cubicBezTo>
                        <a:close/>
                        <a:moveTo>
                          <a:pt x="2432" y="1315"/>
                        </a:moveTo>
                        <a:lnTo>
                          <a:pt x="2432" y="1315"/>
                        </a:lnTo>
                        <a:cubicBezTo>
                          <a:pt x="2183" y="1532"/>
                          <a:pt x="2084" y="1826"/>
                          <a:pt x="2014" y="2132"/>
                        </a:cubicBezTo>
                        <a:cubicBezTo>
                          <a:pt x="1968" y="2333"/>
                          <a:pt x="1920" y="2534"/>
                          <a:pt x="1786" y="2699"/>
                        </a:cubicBezTo>
                        <a:cubicBezTo>
                          <a:pt x="1694" y="2813"/>
                          <a:pt x="1586" y="2916"/>
                          <a:pt x="1478" y="3015"/>
                        </a:cubicBezTo>
                        <a:cubicBezTo>
                          <a:pt x="1492" y="2889"/>
                          <a:pt x="1507" y="2773"/>
                          <a:pt x="1619" y="2685"/>
                        </a:cubicBezTo>
                        <a:cubicBezTo>
                          <a:pt x="1739" y="2592"/>
                          <a:pt x="1817" y="2458"/>
                          <a:pt x="1864" y="2311"/>
                        </a:cubicBezTo>
                        <a:cubicBezTo>
                          <a:pt x="1915" y="2151"/>
                          <a:pt x="1960" y="1988"/>
                          <a:pt x="1999" y="1826"/>
                        </a:cubicBezTo>
                        <a:cubicBezTo>
                          <a:pt x="2037" y="1673"/>
                          <a:pt x="2089" y="1531"/>
                          <a:pt x="2200" y="1418"/>
                        </a:cubicBezTo>
                        <a:cubicBezTo>
                          <a:pt x="2263" y="1353"/>
                          <a:pt x="2337" y="1321"/>
                          <a:pt x="2432" y="1315"/>
                        </a:cubicBezTo>
                        <a:close/>
                        <a:moveTo>
                          <a:pt x="1745" y="1925"/>
                        </a:moveTo>
                        <a:cubicBezTo>
                          <a:pt x="1749" y="1929"/>
                          <a:pt x="1754" y="1933"/>
                          <a:pt x="1760" y="1936"/>
                        </a:cubicBezTo>
                        <a:cubicBezTo>
                          <a:pt x="1534" y="2189"/>
                          <a:pt x="1502" y="2508"/>
                          <a:pt x="1450" y="2820"/>
                        </a:cubicBezTo>
                        <a:cubicBezTo>
                          <a:pt x="1345" y="3412"/>
                          <a:pt x="954" y="3756"/>
                          <a:pt x="433" y="3985"/>
                        </a:cubicBezTo>
                        <a:cubicBezTo>
                          <a:pt x="423" y="3990"/>
                          <a:pt x="410" y="3992"/>
                          <a:pt x="398" y="3995"/>
                        </a:cubicBezTo>
                        <a:cubicBezTo>
                          <a:pt x="397" y="3995"/>
                          <a:pt x="396" y="3995"/>
                          <a:pt x="395" y="3995"/>
                        </a:cubicBezTo>
                        <a:cubicBezTo>
                          <a:pt x="391" y="3995"/>
                          <a:pt x="386" y="3994"/>
                          <a:pt x="376" y="3992"/>
                        </a:cubicBezTo>
                        <a:cubicBezTo>
                          <a:pt x="387" y="3985"/>
                          <a:pt x="392" y="3978"/>
                          <a:pt x="398" y="3974"/>
                        </a:cubicBezTo>
                        <a:cubicBezTo>
                          <a:pt x="802" y="3773"/>
                          <a:pt x="1055" y="3444"/>
                          <a:pt x="1198" y="3024"/>
                        </a:cubicBezTo>
                        <a:cubicBezTo>
                          <a:pt x="1260" y="2840"/>
                          <a:pt x="1323" y="2658"/>
                          <a:pt x="1386" y="2477"/>
                        </a:cubicBezTo>
                        <a:cubicBezTo>
                          <a:pt x="1447" y="2303"/>
                          <a:pt x="1517" y="2135"/>
                          <a:pt x="1652" y="2002"/>
                        </a:cubicBezTo>
                        <a:cubicBezTo>
                          <a:pt x="1681" y="1975"/>
                          <a:pt x="1714" y="1951"/>
                          <a:pt x="1745" y="1925"/>
                        </a:cubicBezTo>
                        <a:close/>
                        <a:moveTo>
                          <a:pt x="1685" y="1866"/>
                        </a:moveTo>
                        <a:cubicBezTo>
                          <a:pt x="1696" y="1866"/>
                          <a:pt x="1709" y="1867"/>
                          <a:pt x="1729" y="1867"/>
                        </a:cubicBezTo>
                        <a:cubicBezTo>
                          <a:pt x="1470" y="2052"/>
                          <a:pt x="1383" y="2321"/>
                          <a:pt x="1291" y="2591"/>
                        </a:cubicBezTo>
                        <a:cubicBezTo>
                          <a:pt x="1207" y="2839"/>
                          <a:pt x="1116" y="3086"/>
                          <a:pt x="1005" y="3323"/>
                        </a:cubicBezTo>
                        <a:cubicBezTo>
                          <a:pt x="836" y="3671"/>
                          <a:pt x="538" y="3878"/>
                          <a:pt x="181" y="4006"/>
                        </a:cubicBezTo>
                        <a:cubicBezTo>
                          <a:pt x="158" y="4015"/>
                          <a:pt x="138" y="4019"/>
                          <a:pt x="121" y="4019"/>
                        </a:cubicBezTo>
                        <a:cubicBezTo>
                          <a:pt x="73" y="4019"/>
                          <a:pt x="51" y="3985"/>
                          <a:pt x="57" y="3914"/>
                        </a:cubicBezTo>
                        <a:cubicBezTo>
                          <a:pt x="65" y="3842"/>
                          <a:pt x="77" y="3762"/>
                          <a:pt x="117" y="3706"/>
                        </a:cubicBezTo>
                        <a:cubicBezTo>
                          <a:pt x="266" y="3500"/>
                          <a:pt x="334" y="3264"/>
                          <a:pt x="397" y="3024"/>
                        </a:cubicBezTo>
                        <a:cubicBezTo>
                          <a:pt x="457" y="2798"/>
                          <a:pt x="514" y="2574"/>
                          <a:pt x="646" y="2375"/>
                        </a:cubicBezTo>
                        <a:cubicBezTo>
                          <a:pt x="746" y="2228"/>
                          <a:pt x="871" y="2107"/>
                          <a:pt x="1039" y="2049"/>
                        </a:cubicBezTo>
                        <a:cubicBezTo>
                          <a:pt x="1245" y="1978"/>
                          <a:pt x="1460" y="1926"/>
                          <a:pt x="1672" y="1867"/>
                        </a:cubicBezTo>
                        <a:cubicBezTo>
                          <a:pt x="1676" y="1866"/>
                          <a:pt x="1680" y="1866"/>
                          <a:pt x="1685" y="1866"/>
                        </a:cubicBezTo>
                        <a:close/>
                        <a:moveTo>
                          <a:pt x="2148" y="0"/>
                        </a:moveTo>
                        <a:cubicBezTo>
                          <a:pt x="2129" y="0"/>
                          <a:pt x="2111" y="4"/>
                          <a:pt x="2094" y="13"/>
                        </a:cubicBezTo>
                        <a:cubicBezTo>
                          <a:pt x="2055" y="33"/>
                          <a:pt x="2020" y="77"/>
                          <a:pt x="2004" y="118"/>
                        </a:cubicBezTo>
                        <a:cubicBezTo>
                          <a:pt x="1987" y="168"/>
                          <a:pt x="2032" y="194"/>
                          <a:pt x="2071" y="221"/>
                        </a:cubicBezTo>
                        <a:cubicBezTo>
                          <a:pt x="2103" y="245"/>
                          <a:pt x="2134" y="283"/>
                          <a:pt x="2146" y="320"/>
                        </a:cubicBezTo>
                        <a:cubicBezTo>
                          <a:pt x="2172" y="404"/>
                          <a:pt x="2128" y="472"/>
                          <a:pt x="2071" y="529"/>
                        </a:cubicBezTo>
                        <a:cubicBezTo>
                          <a:pt x="2013" y="491"/>
                          <a:pt x="1958" y="471"/>
                          <a:pt x="1907" y="471"/>
                        </a:cubicBezTo>
                        <a:cubicBezTo>
                          <a:pt x="1858" y="471"/>
                          <a:pt x="1813" y="489"/>
                          <a:pt x="1775" y="525"/>
                        </a:cubicBezTo>
                        <a:cubicBezTo>
                          <a:pt x="1726" y="571"/>
                          <a:pt x="1708" y="660"/>
                          <a:pt x="1741" y="709"/>
                        </a:cubicBezTo>
                        <a:cubicBezTo>
                          <a:pt x="1760" y="738"/>
                          <a:pt x="1781" y="748"/>
                          <a:pt x="1804" y="748"/>
                        </a:cubicBezTo>
                        <a:cubicBezTo>
                          <a:pt x="1830" y="748"/>
                          <a:pt x="1858" y="734"/>
                          <a:pt x="1886" y="722"/>
                        </a:cubicBezTo>
                        <a:cubicBezTo>
                          <a:pt x="1893" y="727"/>
                          <a:pt x="1898" y="732"/>
                          <a:pt x="1906" y="736"/>
                        </a:cubicBezTo>
                        <a:cubicBezTo>
                          <a:pt x="1873" y="800"/>
                          <a:pt x="1846" y="870"/>
                          <a:pt x="1806" y="931"/>
                        </a:cubicBezTo>
                        <a:cubicBezTo>
                          <a:pt x="1677" y="1130"/>
                          <a:pt x="1540" y="1325"/>
                          <a:pt x="1413" y="1525"/>
                        </a:cubicBezTo>
                        <a:cubicBezTo>
                          <a:pt x="1351" y="1621"/>
                          <a:pt x="1292" y="1725"/>
                          <a:pt x="1250" y="1832"/>
                        </a:cubicBezTo>
                        <a:cubicBezTo>
                          <a:pt x="1222" y="1904"/>
                          <a:pt x="1186" y="1941"/>
                          <a:pt x="1114" y="1966"/>
                        </a:cubicBezTo>
                        <a:cubicBezTo>
                          <a:pt x="841" y="2058"/>
                          <a:pt x="640" y="2236"/>
                          <a:pt x="525" y="2498"/>
                        </a:cubicBezTo>
                        <a:cubicBezTo>
                          <a:pt x="455" y="2656"/>
                          <a:pt x="407" y="2824"/>
                          <a:pt x="360" y="2990"/>
                        </a:cubicBezTo>
                        <a:cubicBezTo>
                          <a:pt x="290" y="3233"/>
                          <a:pt x="226" y="3475"/>
                          <a:pt x="75" y="3687"/>
                        </a:cubicBezTo>
                        <a:cubicBezTo>
                          <a:pt x="30" y="3749"/>
                          <a:pt x="18" y="3840"/>
                          <a:pt x="11" y="3919"/>
                        </a:cubicBezTo>
                        <a:cubicBezTo>
                          <a:pt x="1" y="4031"/>
                          <a:pt x="45" y="4073"/>
                          <a:pt x="149" y="4073"/>
                        </a:cubicBezTo>
                        <a:cubicBezTo>
                          <a:pt x="154" y="4073"/>
                          <a:pt x="159" y="4073"/>
                          <a:pt x="165" y="4072"/>
                        </a:cubicBezTo>
                        <a:cubicBezTo>
                          <a:pt x="321" y="4067"/>
                          <a:pt x="470" y="4037"/>
                          <a:pt x="608" y="3961"/>
                        </a:cubicBezTo>
                        <a:cubicBezTo>
                          <a:pt x="964" y="3763"/>
                          <a:pt x="1280" y="3524"/>
                          <a:pt x="1429" y="3119"/>
                        </a:cubicBezTo>
                        <a:cubicBezTo>
                          <a:pt x="1439" y="3092"/>
                          <a:pt x="1465" y="3066"/>
                          <a:pt x="1490" y="3049"/>
                        </a:cubicBezTo>
                        <a:cubicBezTo>
                          <a:pt x="1805" y="2827"/>
                          <a:pt x="1994" y="2527"/>
                          <a:pt x="2060" y="2145"/>
                        </a:cubicBezTo>
                        <a:cubicBezTo>
                          <a:pt x="2096" y="1935"/>
                          <a:pt x="2172" y="1737"/>
                          <a:pt x="2287" y="1559"/>
                        </a:cubicBezTo>
                        <a:cubicBezTo>
                          <a:pt x="2338" y="1484"/>
                          <a:pt x="2416" y="1424"/>
                          <a:pt x="2478" y="1356"/>
                        </a:cubicBezTo>
                        <a:cubicBezTo>
                          <a:pt x="2500" y="1331"/>
                          <a:pt x="2536" y="1296"/>
                          <a:pt x="2531" y="1273"/>
                        </a:cubicBezTo>
                        <a:cubicBezTo>
                          <a:pt x="2525" y="1246"/>
                          <a:pt x="2483" y="1212"/>
                          <a:pt x="2453" y="1210"/>
                        </a:cubicBezTo>
                        <a:cubicBezTo>
                          <a:pt x="2403" y="1206"/>
                          <a:pt x="2353" y="1202"/>
                          <a:pt x="2303" y="1202"/>
                        </a:cubicBezTo>
                        <a:cubicBezTo>
                          <a:pt x="2262" y="1202"/>
                          <a:pt x="2221" y="1205"/>
                          <a:pt x="2180" y="1210"/>
                        </a:cubicBezTo>
                        <a:cubicBezTo>
                          <a:pt x="1994" y="1234"/>
                          <a:pt x="1824" y="1304"/>
                          <a:pt x="1667" y="1412"/>
                        </a:cubicBezTo>
                        <a:cubicBezTo>
                          <a:pt x="1719" y="1327"/>
                          <a:pt x="1782" y="1252"/>
                          <a:pt x="1838" y="1172"/>
                        </a:cubicBezTo>
                        <a:cubicBezTo>
                          <a:pt x="1989" y="955"/>
                          <a:pt x="2136" y="733"/>
                          <a:pt x="2288" y="519"/>
                        </a:cubicBezTo>
                        <a:cubicBezTo>
                          <a:pt x="2335" y="454"/>
                          <a:pt x="2397" y="400"/>
                          <a:pt x="2462" y="353"/>
                        </a:cubicBezTo>
                        <a:cubicBezTo>
                          <a:pt x="2477" y="341"/>
                          <a:pt x="2493" y="335"/>
                          <a:pt x="2508" y="335"/>
                        </a:cubicBezTo>
                        <a:cubicBezTo>
                          <a:pt x="2533" y="335"/>
                          <a:pt x="2556" y="354"/>
                          <a:pt x="2572" y="394"/>
                        </a:cubicBezTo>
                        <a:cubicBezTo>
                          <a:pt x="2583" y="425"/>
                          <a:pt x="2622" y="444"/>
                          <a:pt x="2649" y="468"/>
                        </a:cubicBezTo>
                        <a:cubicBezTo>
                          <a:pt x="2676" y="437"/>
                          <a:pt x="2721" y="410"/>
                          <a:pt x="2728" y="374"/>
                        </a:cubicBezTo>
                        <a:cubicBezTo>
                          <a:pt x="2742" y="298"/>
                          <a:pt x="2715" y="227"/>
                          <a:pt x="2652" y="177"/>
                        </a:cubicBezTo>
                        <a:cubicBezTo>
                          <a:pt x="2626" y="156"/>
                          <a:pt x="2599" y="148"/>
                          <a:pt x="2573" y="148"/>
                        </a:cubicBezTo>
                        <a:cubicBezTo>
                          <a:pt x="2538" y="148"/>
                          <a:pt x="2503" y="162"/>
                          <a:pt x="2469" y="178"/>
                        </a:cubicBezTo>
                        <a:cubicBezTo>
                          <a:pt x="2427" y="199"/>
                          <a:pt x="2390" y="231"/>
                          <a:pt x="2356" y="255"/>
                        </a:cubicBezTo>
                        <a:cubicBezTo>
                          <a:pt x="2334" y="198"/>
                          <a:pt x="2319" y="138"/>
                          <a:pt x="2292" y="87"/>
                        </a:cubicBezTo>
                        <a:cubicBezTo>
                          <a:pt x="2262" y="35"/>
                          <a:pt x="2203" y="0"/>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679" name="Google Shape;11679;p59"/>
                <p:cNvGrpSpPr/>
                <p:nvPr/>
              </p:nvGrpSpPr>
              <p:grpSpPr>
                <a:xfrm flipH="1">
                  <a:off x="1083427" y="3383470"/>
                  <a:ext cx="1127468" cy="1166077"/>
                  <a:chOff x="1978729" y="3977410"/>
                  <a:chExt cx="1127468" cy="1166077"/>
                </a:xfrm>
              </p:grpSpPr>
              <p:sp>
                <p:nvSpPr>
                  <p:cNvPr id="11680" name="Google Shape;11680;p59"/>
                  <p:cNvSpPr/>
                  <p:nvPr/>
                </p:nvSpPr>
                <p:spPr>
                  <a:xfrm>
                    <a:off x="2499265" y="4863007"/>
                    <a:ext cx="242271" cy="102582"/>
                  </a:xfrm>
                  <a:custGeom>
                    <a:avLst/>
                    <a:gdLst/>
                    <a:ahLst/>
                    <a:cxnLst/>
                    <a:rect l="l" t="t" r="r" b="b"/>
                    <a:pathLst>
                      <a:path w="2579" h="1092" extrusionOk="0">
                        <a:moveTo>
                          <a:pt x="401" y="0"/>
                        </a:moveTo>
                        <a:cubicBezTo>
                          <a:pt x="306" y="0"/>
                          <a:pt x="211" y="30"/>
                          <a:pt x="128" y="91"/>
                        </a:cubicBezTo>
                        <a:cubicBezTo>
                          <a:pt x="19" y="170"/>
                          <a:pt x="1" y="356"/>
                          <a:pt x="93" y="454"/>
                        </a:cubicBezTo>
                        <a:cubicBezTo>
                          <a:pt x="117" y="481"/>
                          <a:pt x="145" y="494"/>
                          <a:pt x="170" y="494"/>
                        </a:cubicBezTo>
                        <a:cubicBezTo>
                          <a:pt x="198" y="494"/>
                          <a:pt x="223" y="478"/>
                          <a:pt x="239" y="448"/>
                        </a:cubicBezTo>
                        <a:cubicBezTo>
                          <a:pt x="268" y="392"/>
                          <a:pt x="242" y="348"/>
                          <a:pt x="182" y="322"/>
                        </a:cubicBezTo>
                        <a:cubicBezTo>
                          <a:pt x="146" y="305"/>
                          <a:pt x="99" y="270"/>
                          <a:pt x="97" y="239"/>
                        </a:cubicBezTo>
                        <a:cubicBezTo>
                          <a:pt x="93" y="207"/>
                          <a:pt x="133" y="167"/>
                          <a:pt x="160" y="135"/>
                        </a:cubicBezTo>
                        <a:cubicBezTo>
                          <a:pt x="172" y="119"/>
                          <a:pt x="198" y="115"/>
                          <a:pt x="221" y="110"/>
                        </a:cubicBezTo>
                        <a:cubicBezTo>
                          <a:pt x="252" y="103"/>
                          <a:pt x="281" y="100"/>
                          <a:pt x="310" y="100"/>
                        </a:cubicBezTo>
                        <a:cubicBezTo>
                          <a:pt x="439" y="100"/>
                          <a:pt x="545" y="164"/>
                          <a:pt x="645" y="253"/>
                        </a:cubicBezTo>
                        <a:cubicBezTo>
                          <a:pt x="821" y="409"/>
                          <a:pt x="991" y="573"/>
                          <a:pt x="1179" y="712"/>
                        </a:cubicBezTo>
                        <a:cubicBezTo>
                          <a:pt x="1483" y="937"/>
                          <a:pt x="1815" y="1091"/>
                          <a:pt x="2188" y="1091"/>
                        </a:cubicBezTo>
                        <a:cubicBezTo>
                          <a:pt x="2218" y="1091"/>
                          <a:pt x="2247" y="1090"/>
                          <a:pt x="2277" y="1088"/>
                        </a:cubicBezTo>
                        <a:cubicBezTo>
                          <a:pt x="2324" y="1088"/>
                          <a:pt x="2368" y="1090"/>
                          <a:pt x="2411" y="1090"/>
                        </a:cubicBezTo>
                        <a:cubicBezTo>
                          <a:pt x="2445" y="1090"/>
                          <a:pt x="2479" y="1089"/>
                          <a:pt x="2512" y="1085"/>
                        </a:cubicBezTo>
                        <a:cubicBezTo>
                          <a:pt x="2535" y="1083"/>
                          <a:pt x="2557" y="1053"/>
                          <a:pt x="2579" y="1037"/>
                        </a:cubicBezTo>
                        <a:cubicBezTo>
                          <a:pt x="2559" y="1019"/>
                          <a:pt x="2541" y="991"/>
                          <a:pt x="2518" y="990"/>
                        </a:cubicBezTo>
                        <a:cubicBezTo>
                          <a:pt x="2429" y="984"/>
                          <a:pt x="2339" y="982"/>
                          <a:pt x="2250" y="982"/>
                        </a:cubicBezTo>
                        <a:cubicBezTo>
                          <a:pt x="2233" y="982"/>
                          <a:pt x="2216" y="982"/>
                          <a:pt x="2200" y="982"/>
                        </a:cubicBezTo>
                        <a:cubicBezTo>
                          <a:pt x="2197" y="982"/>
                          <a:pt x="2195" y="982"/>
                          <a:pt x="2192" y="982"/>
                        </a:cubicBezTo>
                        <a:cubicBezTo>
                          <a:pt x="2000" y="982"/>
                          <a:pt x="1819" y="944"/>
                          <a:pt x="1646" y="861"/>
                        </a:cubicBezTo>
                        <a:cubicBezTo>
                          <a:pt x="1384" y="734"/>
                          <a:pt x="1158" y="559"/>
                          <a:pt x="956" y="352"/>
                        </a:cubicBezTo>
                        <a:cubicBezTo>
                          <a:pt x="888" y="280"/>
                          <a:pt x="821" y="207"/>
                          <a:pt x="747" y="141"/>
                        </a:cubicBezTo>
                        <a:cubicBezTo>
                          <a:pt x="642" y="47"/>
                          <a:pt x="521"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1" name="Google Shape;11681;p59"/>
                  <p:cNvSpPr/>
                  <p:nvPr/>
                </p:nvSpPr>
                <p:spPr>
                  <a:xfrm>
                    <a:off x="2523408" y="4814720"/>
                    <a:ext cx="144198" cy="130295"/>
                  </a:xfrm>
                  <a:custGeom>
                    <a:avLst/>
                    <a:gdLst/>
                    <a:ahLst/>
                    <a:cxnLst/>
                    <a:rect l="l" t="t" r="r" b="b"/>
                    <a:pathLst>
                      <a:path w="1535" h="1387" extrusionOk="0">
                        <a:moveTo>
                          <a:pt x="244" y="0"/>
                        </a:moveTo>
                        <a:cubicBezTo>
                          <a:pt x="184" y="0"/>
                          <a:pt x="125" y="16"/>
                          <a:pt x="69" y="47"/>
                        </a:cubicBezTo>
                        <a:cubicBezTo>
                          <a:pt x="23" y="70"/>
                          <a:pt x="1" y="113"/>
                          <a:pt x="17" y="164"/>
                        </a:cubicBezTo>
                        <a:cubicBezTo>
                          <a:pt x="34" y="218"/>
                          <a:pt x="74" y="244"/>
                          <a:pt x="130" y="245"/>
                        </a:cubicBezTo>
                        <a:cubicBezTo>
                          <a:pt x="131" y="245"/>
                          <a:pt x="132" y="245"/>
                          <a:pt x="133" y="245"/>
                        </a:cubicBezTo>
                        <a:cubicBezTo>
                          <a:pt x="185" y="245"/>
                          <a:pt x="209" y="219"/>
                          <a:pt x="214" y="164"/>
                        </a:cubicBezTo>
                        <a:cubicBezTo>
                          <a:pt x="218" y="124"/>
                          <a:pt x="247" y="109"/>
                          <a:pt x="282" y="109"/>
                        </a:cubicBezTo>
                        <a:cubicBezTo>
                          <a:pt x="289" y="109"/>
                          <a:pt x="296" y="110"/>
                          <a:pt x="302" y="111"/>
                        </a:cubicBezTo>
                        <a:cubicBezTo>
                          <a:pt x="466" y="132"/>
                          <a:pt x="589" y="221"/>
                          <a:pt x="676" y="354"/>
                        </a:cubicBezTo>
                        <a:cubicBezTo>
                          <a:pt x="824" y="580"/>
                          <a:pt x="969" y="807"/>
                          <a:pt x="1110" y="1036"/>
                        </a:cubicBezTo>
                        <a:cubicBezTo>
                          <a:pt x="1211" y="1200"/>
                          <a:pt x="1324" y="1348"/>
                          <a:pt x="1535" y="1386"/>
                        </a:cubicBezTo>
                        <a:cubicBezTo>
                          <a:pt x="1529" y="1377"/>
                          <a:pt x="1525" y="1371"/>
                          <a:pt x="1521" y="1365"/>
                        </a:cubicBezTo>
                        <a:cubicBezTo>
                          <a:pt x="1315" y="1179"/>
                          <a:pt x="1164" y="949"/>
                          <a:pt x="1024" y="712"/>
                        </a:cubicBezTo>
                        <a:cubicBezTo>
                          <a:pt x="966" y="611"/>
                          <a:pt x="910" y="504"/>
                          <a:pt x="847" y="404"/>
                        </a:cubicBezTo>
                        <a:cubicBezTo>
                          <a:pt x="725" y="211"/>
                          <a:pt x="559" y="72"/>
                          <a:pt x="335" y="13"/>
                        </a:cubicBezTo>
                        <a:cubicBezTo>
                          <a:pt x="305" y="4"/>
                          <a:pt x="274"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2" name="Google Shape;11682;p59"/>
                  <p:cNvSpPr/>
                  <p:nvPr/>
                </p:nvSpPr>
                <p:spPr>
                  <a:xfrm>
                    <a:off x="2384279" y="4832945"/>
                    <a:ext cx="148143" cy="55988"/>
                  </a:xfrm>
                  <a:custGeom>
                    <a:avLst/>
                    <a:gdLst/>
                    <a:ahLst/>
                    <a:cxnLst/>
                    <a:rect l="l" t="t" r="r" b="b"/>
                    <a:pathLst>
                      <a:path w="1577" h="596" extrusionOk="0">
                        <a:moveTo>
                          <a:pt x="703" y="1"/>
                        </a:moveTo>
                        <a:cubicBezTo>
                          <a:pt x="610" y="1"/>
                          <a:pt x="516" y="12"/>
                          <a:pt x="425" y="24"/>
                        </a:cubicBezTo>
                        <a:cubicBezTo>
                          <a:pt x="292" y="42"/>
                          <a:pt x="181" y="117"/>
                          <a:pt x="99" y="226"/>
                        </a:cubicBezTo>
                        <a:cubicBezTo>
                          <a:pt x="32" y="312"/>
                          <a:pt x="1" y="408"/>
                          <a:pt x="43" y="517"/>
                        </a:cubicBezTo>
                        <a:cubicBezTo>
                          <a:pt x="62" y="567"/>
                          <a:pt x="98" y="596"/>
                          <a:pt x="133" y="596"/>
                        </a:cubicBezTo>
                        <a:cubicBezTo>
                          <a:pt x="142" y="596"/>
                          <a:pt x="152" y="594"/>
                          <a:pt x="161" y="589"/>
                        </a:cubicBezTo>
                        <a:cubicBezTo>
                          <a:pt x="202" y="568"/>
                          <a:pt x="211" y="506"/>
                          <a:pt x="182" y="450"/>
                        </a:cubicBezTo>
                        <a:cubicBezTo>
                          <a:pt x="132" y="352"/>
                          <a:pt x="146" y="271"/>
                          <a:pt x="238" y="209"/>
                        </a:cubicBezTo>
                        <a:cubicBezTo>
                          <a:pt x="295" y="171"/>
                          <a:pt x="361" y="143"/>
                          <a:pt x="426" y="124"/>
                        </a:cubicBezTo>
                        <a:cubicBezTo>
                          <a:pt x="526" y="98"/>
                          <a:pt x="625" y="86"/>
                          <a:pt x="725" y="86"/>
                        </a:cubicBezTo>
                        <a:cubicBezTo>
                          <a:pt x="845" y="86"/>
                          <a:pt x="966" y="103"/>
                          <a:pt x="1086" y="132"/>
                        </a:cubicBezTo>
                        <a:cubicBezTo>
                          <a:pt x="1205" y="159"/>
                          <a:pt x="1324" y="191"/>
                          <a:pt x="1411" y="283"/>
                        </a:cubicBezTo>
                        <a:cubicBezTo>
                          <a:pt x="1428" y="302"/>
                          <a:pt x="1443" y="311"/>
                          <a:pt x="1460" y="311"/>
                        </a:cubicBezTo>
                        <a:cubicBezTo>
                          <a:pt x="1470" y="311"/>
                          <a:pt x="1480" y="308"/>
                          <a:pt x="1492" y="303"/>
                        </a:cubicBezTo>
                        <a:cubicBezTo>
                          <a:pt x="1515" y="294"/>
                          <a:pt x="1540" y="289"/>
                          <a:pt x="1563" y="282"/>
                        </a:cubicBezTo>
                        <a:cubicBezTo>
                          <a:pt x="1567" y="274"/>
                          <a:pt x="1571" y="267"/>
                          <a:pt x="1577" y="259"/>
                        </a:cubicBezTo>
                        <a:cubicBezTo>
                          <a:pt x="1505" y="218"/>
                          <a:pt x="1437" y="165"/>
                          <a:pt x="1361" y="141"/>
                        </a:cubicBezTo>
                        <a:cubicBezTo>
                          <a:pt x="1189" y="88"/>
                          <a:pt x="1014" y="34"/>
                          <a:pt x="837" y="10"/>
                        </a:cubicBezTo>
                        <a:cubicBezTo>
                          <a:pt x="793" y="3"/>
                          <a:pt x="748"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3" name="Google Shape;11683;p59"/>
                  <p:cNvSpPr/>
                  <p:nvPr/>
                </p:nvSpPr>
                <p:spPr>
                  <a:xfrm>
                    <a:off x="2382964" y="4793395"/>
                    <a:ext cx="116110" cy="43306"/>
                  </a:xfrm>
                  <a:custGeom>
                    <a:avLst/>
                    <a:gdLst/>
                    <a:ahLst/>
                    <a:cxnLst/>
                    <a:rect l="l" t="t" r="r" b="b"/>
                    <a:pathLst>
                      <a:path w="1236" h="461" extrusionOk="0">
                        <a:moveTo>
                          <a:pt x="459" y="0"/>
                        </a:moveTo>
                        <a:cubicBezTo>
                          <a:pt x="359" y="0"/>
                          <a:pt x="257" y="19"/>
                          <a:pt x="162" y="47"/>
                        </a:cubicBezTo>
                        <a:cubicBezTo>
                          <a:pt x="61" y="77"/>
                          <a:pt x="0" y="182"/>
                          <a:pt x="20" y="265"/>
                        </a:cubicBezTo>
                        <a:cubicBezTo>
                          <a:pt x="26" y="297"/>
                          <a:pt x="61" y="327"/>
                          <a:pt x="91" y="348"/>
                        </a:cubicBezTo>
                        <a:cubicBezTo>
                          <a:pt x="93" y="349"/>
                          <a:pt x="96" y="350"/>
                          <a:pt x="99" y="350"/>
                        </a:cubicBezTo>
                        <a:cubicBezTo>
                          <a:pt x="117" y="350"/>
                          <a:pt x="150" y="335"/>
                          <a:pt x="152" y="327"/>
                        </a:cubicBezTo>
                        <a:cubicBezTo>
                          <a:pt x="155" y="295"/>
                          <a:pt x="154" y="256"/>
                          <a:pt x="139" y="228"/>
                        </a:cubicBezTo>
                        <a:cubicBezTo>
                          <a:pt x="103" y="165"/>
                          <a:pt x="109" y="124"/>
                          <a:pt x="176" y="91"/>
                        </a:cubicBezTo>
                        <a:cubicBezTo>
                          <a:pt x="212" y="74"/>
                          <a:pt x="252" y="57"/>
                          <a:pt x="290" y="57"/>
                        </a:cubicBezTo>
                        <a:cubicBezTo>
                          <a:pt x="292" y="57"/>
                          <a:pt x="294" y="57"/>
                          <a:pt x="297" y="57"/>
                        </a:cubicBezTo>
                        <a:cubicBezTo>
                          <a:pt x="424" y="63"/>
                          <a:pt x="553" y="65"/>
                          <a:pt x="677" y="94"/>
                        </a:cubicBezTo>
                        <a:cubicBezTo>
                          <a:pt x="829" y="129"/>
                          <a:pt x="979" y="191"/>
                          <a:pt x="1043" y="344"/>
                        </a:cubicBezTo>
                        <a:cubicBezTo>
                          <a:pt x="1085" y="441"/>
                          <a:pt x="1155" y="446"/>
                          <a:pt x="1236" y="461"/>
                        </a:cubicBezTo>
                        <a:cubicBezTo>
                          <a:pt x="1233" y="447"/>
                          <a:pt x="1233" y="441"/>
                          <a:pt x="1227" y="435"/>
                        </a:cubicBezTo>
                        <a:cubicBezTo>
                          <a:pt x="1218" y="418"/>
                          <a:pt x="1208" y="401"/>
                          <a:pt x="1196" y="384"/>
                        </a:cubicBezTo>
                        <a:cubicBezTo>
                          <a:pt x="1025" y="137"/>
                          <a:pt x="784" y="10"/>
                          <a:pt x="488" y="1"/>
                        </a:cubicBezTo>
                        <a:cubicBezTo>
                          <a:pt x="478" y="1"/>
                          <a:pt x="468"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4" name="Google Shape;11684;p59"/>
                  <p:cNvSpPr/>
                  <p:nvPr/>
                </p:nvSpPr>
                <p:spPr>
                  <a:xfrm>
                    <a:off x="2292216" y="4819887"/>
                    <a:ext cx="100798" cy="38328"/>
                  </a:xfrm>
                  <a:custGeom>
                    <a:avLst/>
                    <a:gdLst/>
                    <a:ahLst/>
                    <a:cxnLst/>
                    <a:rect l="l" t="t" r="r" b="b"/>
                    <a:pathLst>
                      <a:path w="1073" h="408" extrusionOk="0">
                        <a:moveTo>
                          <a:pt x="433" y="1"/>
                        </a:moveTo>
                        <a:cubicBezTo>
                          <a:pt x="371" y="1"/>
                          <a:pt x="310" y="8"/>
                          <a:pt x="252" y="25"/>
                        </a:cubicBezTo>
                        <a:cubicBezTo>
                          <a:pt x="154" y="52"/>
                          <a:pt x="62" y="96"/>
                          <a:pt x="21" y="194"/>
                        </a:cubicBezTo>
                        <a:cubicBezTo>
                          <a:pt x="0" y="243"/>
                          <a:pt x="3" y="308"/>
                          <a:pt x="10" y="363"/>
                        </a:cubicBezTo>
                        <a:cubicBezTo>
                          <a:pt x="11" y="381"/>
                          <a:pt x="56" y="407"/>
                          <a:pt x="82" y="408"/>
                        </a:cubicBezTo>
                        <a:cubicBezTo>
                          <a:pt x="83" y="408"/>
                          <a:pt x="83" y="408"/>
                          <a:pt x="84" y="408"/>
                        </a:cubicBezTo>
                        <a:cubicBezTo>
                          <a:pt x="105" y="408"/>
                          <a:pt x="138" y="376"/>
                          <a:pt x="140" y="356"/>
                        </a:cubicBezTo>
                        <a:cubicBezTo>
                          <a:pt x="143" y="334"/>
                          <a:pt x="121" y="304"/>
                          <a:pt x="106" y="279"/>
                        </a:cubicBezTo>
                        <a:cubicBezTo>
                          <a:pt x="98" y="267"/>
                          <a:pt x="82" y="262"/>
                          <a:pt x="65" y="252"/>
                        </a:cubicBezTo>
                        <a:cubicBezTo>
                          <a:pt x="145" y="137"/>
                          <a:pt x="276" y="81"/>
                          <a:pt x="427" y="81"/>
                        </a:cubicBezTo>
                        <a:cubicBezTo>
                          <a:pt x="617" y="81"/>
                          <a:pt x="840" y="170"/>
                          <a:pt x="1029" y="342"/>
                        </a:cubicBezTo>
                        <a:cubicBezTo>
                          <a:pt x="1045" y="324"/>
                          <a:pt x="1059" y="306"/>
                          <a:pt x="1072" y="289"/>
                        </a:cubicBezTo>
                        <a:cubicBezTo>
                          <a:pt x="904" y="106"/>
                          <a:pt x="661" y="1"/>
                          <a:pt x="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5" name="Google Shape;11685;p59"/>
                  <p:cNvSpPr/>
                  <p:nvPr/>
                </p:nvSpPr>
                <p:spPr>
                  <a:xfrm>
                    <a:off x="2436793" y="4846379"/>
                    <a:ext cx="27524" cy="40112"/>
                  </a:xfrm>
                  <a:custGeom>
                    <a:avLst/>
                    <a:gdLst/>
                    <a:ahLst/>
                    <a:cxnLst/>
                    <a:rect l="l" t="t" r="r" b="b"/>
                    <a:pathLst>
                      <a:path w="293" h="427" extrusionOk="0">
                        <a:moveTo>
                          <a:pt x="222" y="0"/>
                        </a:moveTo>
                        <a:cubicBezTo>
                          <a:pt x="150" y="0"/>
                          <a:pt x="100" y="40"/>
                          <a:pt x="50" y="126"/>
                        </a:cubicBezTo>
                        <a:cubicBezTo>
                          <a:pt x="0" y="209"/>
                          <a:pt x="6" y="331"/>
                          <a:pt x="61" y="391"/>
                        </a:cubicBezTo>
                        <a:cubicBezTo>
                          <a:pt x="73" y="403"/>
                          <a:pt x="87" y="415"/>
                          <a:pt x="103" y="420"/>
                        </a:cubicBezTo>
                        <a:cubicBezTo>
                          <a:pt x="116" y="425"/>
                          <a:pt x="128" y="427"/>
                          <a:pt x="140" y="427"/>
                        </a:cubicBezTo>
                        <a:cubicBezTo>
                          <a:pt x="171" y="427"/>
                          <a:pt x="197" y="410"/>
                          <a:pt x="211" y="374"/>
                        </a:cubicBezTo>
                        <a:cubicBezTo>
                          <a:pt x="232" y="322"/>
                          <a:pt x="205" y="305"/>
                          <a:pt x="155" y="296"/>
                        </a:cubicBezTo>
                        <a:cubicBezTo>
                          <a:pt x="139" y="294"/>
                          <a:pt x="113" y="255"/>
                          <a:pt x="117" y="241"/>
                        </a:cubicBezTo>
                        <a:cubicBezTo>
                          <a:pt x="133" y="191"/>
                          <a:pt x="154" y="140"/>
                          <a:pt x="185" y="99"/>
                        </a:cubicBezTo>
                        <a:cubicBezTo>
                          <a:pt x="212" y="64"/>
                          <a:pt x="256" y="41"/>
                          <a:pt x="293" y="10"/>
                        </a:cubicBezTo>
                        <a:cubicBezTo>
                          <a:pt x="267" y="4"/>
                          <a:pt x="244"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686" name="Google Shape;11686;p59"/>
                  <p:cNvGrpSpPr/>
                  <p:nvPr/>
                </p:nvGrpSpPr>
                <p:grpSpPr>
                  <a:xfrm>
                    <a:off x="2196676" y="4986260"/>
                    <a:ext cx="407045" cy="74589"/>
                    <a:chOff x="2196676" y="4986260"/>
                    <a:chExt cx="407045" cy="74589"/>
                  </a:xfrm>
                </p:grpSpPr>
                <p:sp>
                  <p:nvSpPr>
                    <p:cNvPr id="11687" name="Google Shape;11687;p59"/>
                    <p:cNvSpPr/>
                    <p:nvPr/>
                  </p:nvSpPr>
                  <p:spPr>
                    <a:xfrm>
                      <a:off x="2319177" y="4986260"/>
                      <a:ext cx="284544" cy="70831"/>
                    </a:xfrm>
                    <a:custGeom>
                      <a:avLst/>
                      <a:gdLst/>
                      <a:ahLst/>
                      <a:cxnLst/>
                      <a:rect l="l" t="t" r="r" b="b"/>
                      <a:pathLst>
                        <a:path w="3029" h="754" extrusionOk="0">
                          <a:moveTo>
                            <a:pt x="2410" y="0"/>
                          </a:moveTo>
                          <a:cubicBezTo>
                            <a:pt x="1837" y="0"/>
                            <a:pt x="1289" y="112"/>
                            <a:pt x="791" y="440"/>
                          </a:cubicBezTo>
                          <a:cubicBezTo>
                            <a:pt x="712" y="492"/>
                            <a:pt x="637" y="552"/>
                            <a:pt x="555" y="597"/>
                          </a:cubicBezTo>
                          <a:cubicBezTo>
                            <a:pt x="491" y="634"/>
                            <a:pt x="418" y="660"/>
                            <a:pt x="345" y="680"/>
                          </a:cubicBezTo>
                          <a:cubicBezTo>
                            <a:pt x="338" y="682"/>
                            <a:pt x="330" y="683"/>
                            <a:pt x="322" y="683"/>
                          </a:cubicBezTo>
                          <a:cubicBezTo>
                            <a:pt x="295" y="683"/>
                            <a:pt x="263" y="673"/>
                            <a:pt x="239" y="661"/>
                          </a:cubicBezTo>
                          <a:cubicBezTo>
                            <a:pt x="180" y="634"/>
                            <a:pt x="181" y="598"/>
                            <a:pt x="237" y="561"/>
                          </a:cubicBezTo>
                          <a:cubicBezTo>
                            <a:pt x="299" y="520"/>
                            <a:pt x="301" y="448"/>
                            <a:pt x="233" y="425"/>
                          </a:cubicBezTo>
                          <a:cubicBezTo>
                            <a:pt x="213" y="418"/>
                            <a:pt x="189" y="415"/>
                            <a:pt x="165" y="415"/>
                          </a:cubicBezTo>
                          <a:cubicBezTo>
                            <a:pt x="132" y="415"/>
                            <a:pt x="98" y="421"/>
                            <a:pt x="74" y="435"/>
                          </a:cubicBezTo>
                          <a:cubicBezTo>
                            <a:pt x="16" y="468"/>
                            <a:pt x="0" y="539"/>
                            <a:pt x="38" y="600"/>
                          </a:cubicBezTo>
                          <a:cubicBezTo>
                            <a:pt x="63" y="641"/>
                            <a:pt x="103" y="687"/>
                            <a:pt x="146" y="704"/>
                          </a:cubicBezTo>
                          <a:cubicBezTo>
                            <a:pt x="221" y="733"/>
                            <a:pt x="302" y="751"/>
                            <a:pt x="383" y="753"/>
                          </a:cubicBezTo>
                          <a:cubicBezTo>
                            <a:pt x="388" y="754"/>
                            <a:pt x="393" y="754"/>
                            <a:pt x="398" y="754"/>
                          </a:cubicBezTo>
                          <a:cubicBezTo>
                            <a:pt x="541" y="754"/>
                            <a:pt x="663" y="684"/>
                            <a:pt x="780" y="607"/>
                          </a:cubicBezTo>
                          <a:cubicBezTo>
                            <a:pt x="915" y="517"/>
                            <a:pt x="1044" y="416"/>
                            <a:pt x="1189" y="353"/>
                          </a:cubicBezTo>
                          <a:cubicBezTo>
                            <a:pt x="1516" y="216"/>
                            <a:pt x="1857" y="168"/>
                            <a:pt x="2203" y="168"/>
                          </a:cubicBezTo>
                          <a:cubicBezTo>
                            <a:pt x="2309" y="168"/>
                            <a:pt x="2417" y="172"/>
                            <a:pt x="2524" y="180"/>
                          </a:cubicBezTo>
                          <a:cubicBezTo>
                            <a:pt x="2614" y="186"/>
                            <a:pt x="2702" y="198"/>
                            <a:pt x="2804" y="209"/>
                          </a:cubicBezTo>
                          <a:cubicBezTo>
                            <a:pt x="2848" y="204"/>
                            <a:pt x="2907" y="205"/>
                            <a:pt x="2959" y="189"/>
                          </a:cubicBezTo>
                          <a:cubicBezTo>
                            <a:pt x="2986" y="181"/>
                            <a:pt x="3005" y="145"/>
                            <a:pt x="3028" y="122"/>
                          </a:cubicBezTo>
                          <a:cubicBezTo>
                            <a:pt x="3007" y="102"/>
                            <a:pt x="2988" y="67"/>
                            <a:pt x="2964" y="61"/>
                          </a:cubicBezTo>
                          <a:cubicBezTo>
                            <a:pt x="2861" y="38"/>
                            <a:pt x="2755" y="12"/>
                            <a:pt x="2651" y="7"/>
                          </a:cubicBezTo>
                          <a:cubicBezTo>
                            <a:pt x="2570" y="3"/>
                            <a:pt x="2490" y="0"/>
                            <a:pt x="2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8" name="Google Shape;11688;p59"/>
                    <p:cNvSpPr/>
                    <p:nvPr/>
                  </p:nvSpPr>
                  <p:spPr>
                    <a:xfrm>
                      <a:off x="2252666" y="5001760"/>
                      <a:ext cx="75058" cy="59088"/>
                    </a:xfrm>
                    <a:custGeom>
                      <a:avLst/>
                      <a:gdLst/>
                      <a:ahLst/>
                      <a:cxnLst/>
                      <a:rect l="l" t="t" r="r" b="b"/>
                      <a:pathLst>
                        <a:path w="799" h="629" extrusionOk="0">
                          <a:moveTo>
                            <a:pt x="144" y="1"/>
                          </a:moveTo>
                          <a:cubicBezTo>
                            <a:pt x="144" y="1"/>
                            <a:pt x="143" y="1"/>
                            <a:pt x="142" y="1"/>
                          </a:cubicBezTo>
                          <a:cubicBezTo>
                            <a:pt x="73" y="5"/>
                            <a:pt x="33" y="57"/>
                            <a:pt x="22" y="123"/>
                          </a:cubicBezTo>
                          <a:cubicBezTo>
                            <a:pt x="1" y="235"/>
                            <a:pt x="22" y="341"/>
                            <a:pt x="94" y="431"/>
                          </a:cubicBezTo>
                          <a:cubicBezTo>
                            <a:pt x="194" y="555"/>
                            <a:pt x="391" y="629"/>
                            <a:pt x="573" y="629"/>
                          </a:cubicBezTo>
                          <a:cubicBezTo>
                            <a:pt x="654" y="629"/>
                            <a:pt x="733" y="614"/>
                            <a:pt x="798" y="582"/>
                          </a:cubicBezTo>
                          <a:cubicBezTo>
                            <a:pt x="771" y="542"/>
                            <a:pt x="743" y="527"/>
                            <a:pt x="699" y="527"/>
                          </a:cubicBezTo>
                          <a:cubicBezTo>
                            <a:pt x="689" y="527"/>
                            <a:pt x="678" y="528"/>
                            <a:pt x="666" y="530"/>
                          </a:cubicBezTo>
                          <a:cubicBezTo>
                            <a:pt x="633" y="532"/>
                            <a:pt x="600" y="534"/>
                            <a:pt x="567" y="534"/>
                          </a:cubicBezTo>
                          <a:cubicBezTo>
                            <a:pt x="494" y="534"/>
                            <a:pt x="421" y="527"/>
                            <a:pt x="352" y="509"/>
                          </a:cubicBezTo>
                          <a:cubicBezTo>
                            <a:pt x="187" y="465"/>
                            <a:pt x="106" y="328"/>
                            <a:pt x="120" y="148"/>
                          </a:cubicBezTo>
                          <a:cubicBezTo>
                            <a:pt x="129" y="148"/>
                            <a:pt x="137" y="149"/>
                            <a:pt x="147" y="149"/>
                          </a:cubicBezTo>
                          <a:cubicBezTo>
                            <a:pt x="177" y="142"/>
                            <a:pt x="214" y="140"/>
                            <a:pt x="236" y="123"/>
                          </a:cubicBezTo>
                          <a:cubicBezTo>
                            <a:pt x="249" y="113"/>
                            <a:pt x="246" y="65"/>
                            <a:pt x="233" y="50"/>
                          </a:cubicBezTo>
                          <a:cubicBezTo>
                            <a:pt x="210" y="26"/>
                            <a:pt x="17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9" name="Google Shape;11689;p59"/>
                    <p:cNvSpPr/>
                    <p:nvPr/>
                  </p:nvSpPr>
                  <p:spPr>
                    <a:xfrm>
                      <a:off x="2196676" y="4998284"/>
                      <a:ext cx="61813" cy="50446"/>
                    </a:xfrm>
                    <a:custGeom>
                      <a:avLst/>
                      <a:gdLst/>
                      <a:ahLst/>
                      <a:cxnLst/>
                      <a:rect l="l" t="t" r="r" b="b"/>
                      <a:pathLst>
                        <a:path w="658" h="537" extrusionOk="0">
                          <a:moveTo>
                            <a:pt x="129" y="0"/>
                          </a:moveTo>
                          <a:cubicBezTo>
                            <a:pt x="46" y="0"/>
                            <a:pt x="0" y="67"/>
                            <a:pt x="12" y="161"/>
                          </a:cubicBezTo>
                          <a:cubicBezTo>
                            <a:pt x="37" y="372"/>
                            <a:pt x="253" y="537"/>
                            <a:pt x="477" y="537"/>
                          </a:cubicBezTo>
                          <a:cubicBezTo>
                            <a:pt x="538" y="537"/>
                            <a:pt x="599" y="524"/>
                            <a:pt x="658" y="497"/>
                          </a:cubicBezTo>
                          <a:cubicBezTo>
                            <a:pt x="634" y="488"/>
                            <a:pt x="609" y="468"/>
                            <a:pt x="587" y="468"/>
                          </a:cubicBezTo>
                          <a:cubicBezTo>
                            <a:pt x="585" y="468"/>
                            <a:pt x="583" y="468"/>
                            <a:pt x="581" y="468"/>
                          </a:cubicBezTo>
                          <a:cubicBezTo>
                            <a:pt x="558" y="472"/>
                            <a:pt x="535" y="474"/>
                            <a:pt x="513" y="474"/>
                          </a:cubicBezTo>
                          <a:cubicBezTo>
                            <a:pt x="360" y="474"/>
                            <a:pt x="241" y="392"/>
                            <a:pt x="138" y="279"/>
                          </a:cubicBezTo>
                          <a:cubicBezTo>
                            <a:pt x="76" y="211"/>
                            <a:pt x="91" y="175"/>
                            <a:pt x="172" y="128"/>
                          </a:cubicBezTo>
                          <a:cubicBezTo>
                            <a:pt x="194" y="114"/>
                            <a:pt x="217" y="72"/>
                            <a:pt x="211" y="55"/>
                          </a:cubicBezTo>
                          <a:cubicBezTo>
                            <a:pt x="200" y="30"/>
                            <a:pt x="164" y="2"/>
                            <a:pt x="138" y="0"/>
                          </a:cubicBezTo>
                          <a:cubicBezTo>
                            <a:pt x="135" y="0"/>
                            <a:pt x="132"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0" name="Google Shape;11690;p59"/>
                    <p:cNvSpPr/>
                    <p:nvPr/>
                  </p:nvSpPr>
                  <p:spPr>
                    <a:xfrm>
                      <a:off x="2290149" y="4995278"/>
                      <a:ext cx="26209" cy="52888"/>
                    </a:xfrm>
                    <a:custGeom>
                      <a:avLst/>
                      <a:gdLst/>
                      <a:ahLst/>
                      <a:cxnLst/>
                      <a:rect l="l" t="t" r="r" b="b"/>
                      <a:pathLst>
                        <a:path w="279" h="563" extrusionOk="0">
                          <a:moveTo>
                            <a:pt x="196" y="0"/>
                          </a:moveTo>
                          <a:cubicBezTo>
                            <a:pt x="168" y="0"/>
                            <a:pt x="139" y="16"/>
                            <a:pt x="116" y="47"/>
                          </a:cubicBezTo>
                          <a:cubicBezTo>
                            <a:pt x="21" y="176"/>
                            <a:pt x="1" y="323"/>
                            <a:pt x="41" y="476"/>
                          </a:cubicBezTo>
                          <a:cubicBezTo>
                            <a:pt x="57" y="540"/>
                            <a:pt x="78" y="562"/>
                            <a:pt x="134" y="562"/>
                          </a:cubicBezTo>
                          <a:cubicBezTo>
                            <a:pt x="156" y="562"/>
                            <a:pt x="183" y="559"/>
                            <a:pt x="216" y="553"/>
                          </a:cubicBezTo>
                          <a:cubicBezTo>
                            <a:pt x="195" y="532"/>
                            <a:pt x="177" y="517"/>
                            <a:pt x="163" y="501"/>
                          </a:cubicBezTo>
                          <a:cubicBezTo>
                            <a:pt x="74" y="413"/>
                            <a:pt x="48" y="280"/>
                            <a:pt x="98" y="173"/>
                          </a:cubicBezTo>
                          <a:cubicBezTo>
                            <a:pt x="109" y="149"/>
                            <a:pt x="122" y="130"/>
                            <a:pt x="141" y="130"/>
                          </a:cubicBezTo>
                          <a:cubicBezTo>
                            <a:pt x="151" y="130"/>
                            <a:pt x="162" y="135"/>
                            <a:pt x="175" y="147"/>
                          </a:cubicBezTo>
                          <a:cubicBezTo>
                            <a:pt x="192" y="163"/>
                            <a:pt x="210" y="172"/>
                            <a:pt x="226" y="172"/>
                          </a:cubicBezTo>
                          <a:cubicBezTo>
                            <a:pt x="240" y="172"/>
                            <a:pt x="252" y="165"/>
                            <a:pt x="261" y="149"/>
                          </a:cubicBezTo>
                          <a:cubicBezTo>
                            <a:pt x="275" y="121"/>
                            <a:pt x="278" y="72"/>
                            <a:pt x="263" y="44"/>
                          </a:cubicBezTo>
                          <a:cubicBezTo>
                            <a:pt x="247" y="15"/>
                            <a:pt x="222"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1" name="Google Shape;11691;p59"/>
                    <p:cNvSpPr/>
                    <p:nvPr/>
                  </p:nvSpPr>
                  <p:spPr>
                    <a:xfrm>
                      <a:off x="2367182" y="4990863"/>
                      <a:ext cx="34006" cy="31376"/>
                    </a:xfrm>
                    <a:custGeom>
                      <a:avLst/>
                      <a:gdLst/>
                      <a:ahLst/>
                      <a:cxnLst/>
                      <a:rect l="l" t="t" r="r" b="b"/>
                      <a:pathLst>
                        <a:path w="362" h="334" extrusionOk="0">
                          <a:moveTo>
                            <a:pt x="120" y="1"/>
                          </a:moveTo>
                          <a:cubicBezTo>
                            <a:pt x="116" y="1"/>
                            <a:pt x="112" y="1"/>
                            <a:pt x="108" y="2"/>
                          </a:cubicBezTo>
                          <a:cubicBezTo>
                            <a:pt x="41" y="21"/>
                            <a:pt x="1" y="101"/>
                            <a:pt x="17" y="168"/>
                          </a:cubicBezTo>
                          <a:cubicBezTo>
                            <a:pt x="43" y="273"/>
                            <a:pt x="131" y="333"/>
                            <a:pt x="222" y="333"/>
                          </a:cubicBezTo>
                          <a:cubicBezTo>
                            <a:pt x="270" y="333"/>
                            <a:pt x="319" y="317"/>
                            <a:pt x="361" y="281"/>
                          </a:cubicBezTo>
                          <a:cubicBezTo>
                            <a:pt x="289" y="260"/>
                            <a:pt x="216" y="244"/>
                            <a:pt x="149" y="219"/>
                          </a:cubicBezTo>
                          <a:cubicBezTo>
                            <a:pt x="129" y="212"/>
                            <a:pt x="116" y="179"/>
                            <a:pt x="101" y="158"/>
                          </a:cubicBezTo>
                          <a:cubicBezTo>
                            <a:pt x="120" y="147"/>
                            <a:pt x="136" y="131"/>
                            <a:pt x="156" y="122"/>
                          </a:cubicBezTo>
                          <a:cubicBezTo>
                            <a:pt x="197" y="103"/>
                            <a:pt x="215" y="68"/>
                            <a:pt x="190" y="33"/>
                          </a:cubicBezTo>
                          <a:cubicBezTo>
                            <a:pt x="178" y="15"/>
                            <a:pt x="144"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692" name="Google Shape;11692;p59"/>
                  <p:cNvSpPr/>
                  <p:nvPr/>
                </p:nvSpPr>
                <p:spPr>
                  <a:xfrm>
                    <a:off x="2284324" y="4787853"/>
                    <a:ext cx="460494" cy="181116"/>
                  </a:xfrm>
                  <a:custGeom>
                    <a:avLst/>
                    <a:gdLst/>
                    <a:ahLst/>
                    <a:cxnLst/>
                    <a:rect l="l" t="t" r="r" b="b"/>
                    <a:pathLst>
                      <a:path w="4902" h="1928" extrusionOk="0">
                        <a:moveTo>
                          <a:pt x="1512" y="59"/>
                        </a:moveTo>
                        <a:cubicBezTo>
                          <a:pt x="1521" y="59"/>
                          <a:pt x="1530" y="60"/>
                          <a:pt x="1540" y="60"/>
                        </a:cubicBezTo>
                        <a:cubicBezTo>
                          <a:pt x="1837" y="69"/>
                          <a:pt x="2077" y="196"/>
                          <a:pt x="2248" y="443"/>
                        </a:cubicBezTo>
                        <a:cubicBezTo>
                          <a:pt x="2260" y="460"/>
                          <a:pt x="2269" y="476"/>
                          <a:pt x="2279" y="494"/>
                        </a:cubicBezTo>
                        <a:cubicBezTo>
                          <a:pt x="2282" y="500"/>
                          <a:pt x="2283" y="506"/>
                          <a:pt x="2286" y="520"/>
                        </a:cubicBezTo>
                        <a:cubicBezTo>
                          <a:pt x="2205" y="504"/>
                          <a:pt x="2137" y="500"/>
                          <a:pt x="2096" y="403"/>
                        </a:cubicBezTo>
                        <a:cubicBezTo>
                          <a:pt x="2030" y="249"/>
                          <a:pt x="1881" y="187"/>
                          <a:pt x="1730" y="153"/>
                        </a:cubicBezTo>
                        <a:cubicBezTo>
                          <a:pt x="1606" y="124"/>
                          <a:pt x="1477" y="122"/>
                          <a:pt x="1349" y="115"/>
                        </a:cubicBezTo>
                        <a:cubicBezTo>
                          <a:pt x="1348" y="115"/>
                          <a:pt x="1346" y="115"/>
                          <a:pt x="1345" y="115"/>
                        </a:cubicBezTo>
                        <a:cubicBezTo>
                          <a:pt x="1306" y="115"/>
                          <a:pt x="1265" y="133"/>
                          <a:pt x="1229" y="150"/>
                        </a:cubicBezTo>
                        <a:cubicBezTo>
                          <a:pt x="1162" y="182"/>
                          <a:pt x="1156" y="224"/>
                          <a:pt x="1192" y="287"/>
                        </a:cubicBezTo>
                        <a:cubicBezTo>
                          <a:pt x="1205" y="314"/>
                          <a:pt x="1208" y="354"/>
                          <a:pt x="1204" y="386"/>
                        </a:cubicBezTo>
                        <a:cubicBezTo>
                          <a:pt x="1203" y="395"/>
                          <a:pt x="1171" y="409"/>
                          <a:pt x="1152" y="409"/>
                        </a:cubicBezTo>
                        <a:cubicBezTo>
                          <a:pt x="1148" y="409"/>
                          <a:pt x="1145" y="408"/>
                          <a:pt x="1143" y="407"/>
                        </a:cubicBezTo>
                        <a:cubicBezTo>
                          <a:pt x="1114" y="386"/>
                          <a:pt x="1080" y="356"/>
                          <a:pt x="1073" y="324"/>
                        </a:cubicBezTo>
                        <a:cubicBezTo>
                          <a:pt x="1054" y="241"/>
                          <a:pt x="1115" y="136"/>
                          <a:pt x="1214" y="106"/>
                        </a:cubicBezTo>
                        <a:cubicBezTo>
                          <a:pt x="1310" y="79"/>
                          <a:pt x="1412" y="59"/>
                          <a:pt x="1512" y="59"/>
                        </a:cubicBezTo>
                        <a:close/>
                        <a:moveTo>
                          <a:pt x="517" y="342"/>
                        </a:moveTo>
                        <a:cubicBezTo>
                          <a:pt x="745" y="342"/>
                          <a:pt x="988" y="447"/>
                          <a:pt x="1156" y="630"/>
                        </a:cubicBezTo>
                        <a:cubicBezTo>
                          <a:pt x="1142" y="647"/>
                          <a:pt x="1128" y="665"/>
                          <a:pt x="1113" y="683"/>
                        </a:cubicBezTo>
                        <a:cubicBezTo>
                          <a:pt x="925" y="511"/>
                          <a:pt x="703" y="422"/>
                          <a:pt x="512" y="422"/>
                        </a:cubicBezTo>
                        <a:cubicBezTo>
                          <a:pt x="361" y="422"/>
                          <a:pt x="229" y="478"/>
                          <a:pt x="149" y="593"/>
                        </a:cubicBezTo>
                        <a:cubicBezTo>
                          <a:pt x="166" y="604"/>
                          <a:pt x="181" y="608"/>
                          <a:pt x="190" y="620"/>
                        </a:cubicBezTo>
                        <a:cubicBezTo>
                          <a:pt x="205" y="645"/>
                          <a:pt x="228" y="673"/>
                          <a:pt x="224" y="697"/>
                        </a:cubicBezTo>
                        <a:cubicBezTo>
                          <a:pt x="221" y="718"/>
                          <a:pt x="186" y="749"/>
                          <a:pt x="166" y="749"/>
                        </a:cubicBezTo>
                        <a:cubicBezTo>
                          <a:pt x="140" y="749"/>
                          <a:pt x="97" y="723"/>
                          <a:pt x="94" y="704"/>
                        </a:cubicBezTo>
                        <a:cubicBezTo>
                          <a:pt x="87" y="649"/>
                          <a:pt x="84" y="585"/>
                          <a:pt x="105" y="535"/>
                        </a:cubicBezTo>
                        <a:cubicBezTo>
                          <a:pt x="146" y="438"/>
                          <a:pt x="238" y="393"/>
                          <a:pt x="336" y="366"/>
                        </a:cubicBezTo>
                        <a:cubicBezTo>
                          <a:pt x="394" y="349"/>
                          <a:pt x="455" y="342"/>
                          <a:pt x="517" y="342"/>
                        </a:cubicBezTo>
                        <a:close/>
                        <a:moveTo>
                          <a:pt x="1845" y="623"/>
                        </a:moveTo>
                        <a:cubicBezTo>
                          <a:pt x="1867" y="623"/>
                          <a:pt x="1890" y="627"/>
                          <a:pt x="1916" y="633"/>
                        </a:cubicBezTo>
                        <a:cubicBezTo>
                          <a:pt x="1876" y="664"/>
                          <a:pt x="1834" y="687"/>
                          <a:pt x="1807" y="721"/>
                        </a:cubicBezTo>
                        <a:cubicBezTo>
                          <a:pt x="1776" y="762"/>
                          <a:pt x="1756" y="812"/>
                          <a:pt x="1738" y="863"/>
                        </a:cubicBezTo>
                        <a:cubicBezTo>
                          <a:pt x="1735" y="877"/>
                          <a:pt x="1761" y="915"/>
                          <a:pt x="1777" y="918"/>
                        </a:cubicBezTo>
                        <a:cubicBezTo>
                          <a:pt x="1826" y="928"/>
                          <a:pt x="1854" y="944"/>
                          <a:pt x="1833" y="996"/>
                        </a:cubicBezTo>
                        <a:cubicBezTo>
                          <a:pt x="1819" y="1031"/>
                          <a:pt x="1793" y="1049"/>
                          <a:pt x="1761" y="1049"/>
                        </a:cubicBezTo>
                        <a:cubicBezTo>
                          <a:pt x="1750" y="1049"/>
                          <a:pt x="1738" y="1047"/>
                          <a:pt x="1725" y="1042"/>
                        </a:cubicBezTo>
                        <a:cubicBezTo>
                          <a:pt x="1709" y="1037"/>
                          <a:pt x="1695" y="1026"/>
                          <a:pt x="1683" y="1012"/>
                        </a:cubicBezTo>
                        <a:cubicBezTo>
                          <a:pt x="1628" y="953"/>
                          <a:pt x="1622" y="830"/>
                          <a:pt x="1672" y="748"/>
                        </a:cubicBezTo>
                        <a:cubicBezTo>
                          <a:pt x="1722" y="662"/>
                          <a:pt x="1773" y="623"/>
                          <a:pt x="1845" y="623"/>
                        </a:cubicBezTo>
                        <a:close/>
                        <a:moveTo>
                          <a:pt x="1764" y="479"/>
                        </a:moveTo>
                        <a:cubicBezTo>
                          <a:pt x="1810" y="479"/>
                          <a:pt x="1854" y="482"/>
                          <a:pt x="1898" y="489"/>
                        </a:cubicBezTo>
                        <a:cubicBezTo>
                          <a:pt x="2077" y="513"/>
                          <a:pt x="2251" y="567"/>
                          <a:pt x="2423" y="620"/>
                        </a:cubicBezTo>
                        <a:cubicBezTo>
                          <a:pt x="2500" y="644"/>
                          <a:pt x="2568" y="697"/>
                          <a:pt x="2639" y="738"/>
                        </a:cubicBezTo>
                        <a:cubicBezTo>
                          <a:pt x="2635" y="747"/>
                          <a:pt x="2631" y="754"/>
                          <a:pt x="2627" y="762"/>
                        </a:cubicBezTo>
                        <a:cubicBezTo>
                          <a:pt x="2603" y="769"/>
                          <a:pt x="2578" y="774"/>
                          <a:pt x="2553" y="782"/>
                        </a:cubicBezTo>
                        <a:cubicBezTo>
                          <a:pt x="2541" y="787"/>
                          <a:pt x="2531" y="790"/>
                          <a:pt x="2521" y="790"/>
                        </a:cubicBezTo>
                        <a:cubicBezTo>
                          <a:pt x="2504" y="790"/>
                          <a:pt x="2490" y="781"/>
                          <a:pt x="2472" y="762"/>
                        </a:cubicBezTo>
                        <a:cubicBezTo>
                          <a:pt x="2386" y="669"/>
                          <a:pt x="2267" y="637"/>
                          <a:pt x="2148" y="609"/>
                        </a:cubicBezTo>
                        <a:cubicBezTo>
                          <a:pt x="2028" y="581"/>
                          <a:pt x="1907" y="564"/>
                          <a:pt x="1787" y="564"/>
                        </a:cubicBezTo>
                        <a:cubicBezTo>
                          <a:pt x="1687" y="564"/>
                          <a:pt x="1588" y="576"/>
                          <a:pt x="1488" y="603"/>
                        </a:cubicBezTo>
                        <a:cubicBezTo>
                          <a:pt x="1422" y="622"/>
                          <a:pt x="1356" y="650"/>
                          <a:pt x="1300" y="687"/>
                        </a:cubicBezTo>
                        <a:cubicBezTo>
                          <a:pt x="1208" y="749"/>
                          <a:pt x="1194" y="830"/>
                          <a:pt x="1244" y="929"/>
                        </a:cubicBezTo>
                        <a:cubicBezTo>
                          <a:pt x="1272" y="985"/>
                          <a:pt x="1264" y="1047"/>
                          <a:pt x="1223" y="1068"/>
                        </a:cubicBezTo>
                        <a:cubicBezTo>
                          <a:pt x="1214" y="1072"/>
                          <a:pt x="1204" y="1075"/>
                          <a:pt x="1195" y="1075"/>
                        </a:cubicBezTo>
                        <a:cubicBezTo>
                          <a:pt x="1160" y="1075"/>
                          <a:pt x="1124" y="1045"/>
                          <a:pt x="1105" y="996"/>
                        </a:cubicBezTo>
                        <a:cubicBezTo>
                          <a:pt x="1061" y="887"/>
                          <a:pt x="1095" y="790"/>
                          <a:pt x="1161" y="704"/>
                        </a:cubicBezTo>
                        <a:cubicBezTo>
                          <a:pt x="1241" y="596"/>
                          <a:pt x="1353" y="521"/>
                          <a:pt x="1487" y="503"/>
                        </a:cubicBezTo>
                        <a:cubicBezTo>
                          <a:pt x="1578" y="491"/>
                          <a:pt x="1672" y="479"/>
                          <a:pt x="1764" y="479"/>
                        </a:cubicBezTo>
                        <a:close/>
                        <a:moveTo>
                          <a:pt x="2789" y="288"/>
                        </a:moveTo>
                        <a:cubicBezTo>
                          <a:pt x="2819" y="288"/>
                          <a:pt x="2849" y="292"/>
                          <a:pt x="2879" y="300"/>
                        </a:cubicBezTo>
                        <a:cubicBezTo>
                          <a:pt x="3104" y="359"/>
                          <a:pt x="3270" y="498"/>
                          <a:pt x="3392" y="691"/>
                        </a:cubicBezTo>
                        <a:cubicBezTo>
                          <a:pt x="3455" y="791"/>
                          <a:pt x="3509" y="898"/>
                          <a:pt x="3569" y="1000"/>
                        </a:cubicBezTo>
                        <a:cubicBezTo>
                          <a:pt x="3709" y="1237"/>
                          <a:pt x="3860" y="1466"/>
                          <a:pt x="4066" y="1652"/>
                        </a:cubicBezTo>
                        <a:cubicBezTo>
                          <a:pt x="4070" y="1656"/>
                          <a:pt x="4074" y="1663"/>
                          <a:pt x="4080" y="1672"/>
                        </a:cubicBezTo>
                        <a:cubicBezTo>
                          <a:pt x="3869" y="1634"/>
                          <a:pt x="3755" y="1487"/>
                          <a:pt x="3654" y="1324"/>
                        </a:cubicBezTo>
                        <a:cubicBezTo>
                          <a:pt x="3514" y="1094"/>
                          <a:pt x="3369" y="867"/>
                          <a:pt x="3220" y="642"/>
                        </a:cubicBezTo>
                        <a:cubicBezTo>
                          <a:pt x="3133" y="508"/>
                          <a:pt x="3011" y="420"/>
                          <a:pt x="2847" y="398"/>
                        </a:cubicBezTo>
                        <a:cubicBezTo>
                          <a:pt x="2841" y="397"/>
                          <a:pt x="2834" y="396"/>
                          <a:pt x="2828" y="396"/>
                        </a:cubicBezTo>
                        <a:cubicBezTo>
                          <a:pt x="2791" y="396"/>
                          <a:pt x="2763" y="412"/>
                          <a:pt x="2759" y="452"/>
                        </a:cubicBezTo>
                        <a:cubicBezTo>
                          <a:pt x="2754" y="506"/>
                          <a:pt x="2730" y="532"/>
                          <a:pt x="2681" y="532"/>
                        </a:cubicBezTo>
                        <a:cubicBezTo>
                          <a:pt x="2679" y="532"/>
                          <a:pt x="2677" y="532"/>
                          <a:pt x="2675" y="532"/>
                        </a:cubicBezTo>
                        <a:cubicBezTo>
                          <a:pt x="2620" y="531"/>
                          <a:pt x="2579" y="505"/>
                          <a:pt x="2562" y="452"/>
                        </a:cubicBezTo>
                        <a:cubicBezTo>
                          <a:pt x="2546" y="401"/>
                          <a:pt x="2568" y="358"/>
                          <a:pt x="2614" y="334"/>
                        </a:cubicBezTo>
                        <a:cubicBezTo>
                          <a:pt x="2670" y="303"/>
                          <a:pt x="2729" y="288"/>
                          <a:pt x="2789" y="288"/>
                        </a:cubicBezTo>
                        <a:close/>
                        <a:moveTo>
                          <a:pt x="2688" y="800"/>
                        </a:moveTo>
                        <a:cubicBezTo>
                          <a:pt x="2807" y="800"/>
                          <a:pt x="2928" y="847"/>
                          <a:pt x="3033" y="941"/>
                        </a:cubicBezTo>
                        <a:cubicBezTo>
                          <a:pt x="3108" y="1007"/>
                          <a:pt x="3175" y="1081"/>
                          <a:pt x="3243" y="1152"/>
                        </a:cubicBezTo>
                        <a:cubicBezTo>
                          <a:pt x="3444" y="1361"/>
                          <a:pt x="3671" y="1535"/>
                          <a:pt x="3932" y="1661"/>
                        </a:cubicBezTo>
                        <a:cubicBezTo>
                          <a:pt x="4105" y="1744"/>
                          <a:pt x="4288" y="1782"/>
                          <a:pt x="4479" y="1782"/>
                        </a:cubicBezTo>
                        <a:cubicBezTo>
                          <a:pt x="4482" y="1782"/>
                          <a:pt x="4484" y="1782"/>
                          <a:pt x="4487" y="1782"/>
                        </a:cubicBezTo>
                        <a:cubicBezTo>
                          <a:pt x="4592" y="1782"/>
                          <a:pt x="4700" y="1783"/>
                          <a:pt x="4805" y="1790"/>
                        </a:cubicBezTo>
                        <a:cubicBezTo>
                          <a:pt x="4826" y="1791"/>
                          <a:pt x="4845" y="1819"/>
                          <a:pt x="4866" y="1837"/>
                        </a:cubicBezTo>
                        <a:cubicBezTo>
                          <a:pt x="4844" y="1853"/>
                          <a:pt x="4822" y="1883"/>
                          <a:pt x="4799" y="1885"/>
                        </a:cubicBezTo>
                        <a:cubicBezTo>
                          <a:pt x="4764" y="1889"/>
                          <a:pt x="4730" y="1889"/>
                          <a:pt x="4694" y="1889"/>
                        </a:cubicBezTo>
                        <a:cubicBezTo>
                          <a:pt x="4653" y="1889"/>
                          <a:pt x="4610" y="1888"/>
                          <a:pt x="4565" y="1888"/>
                        </a:cubicBezTo>
                        <a:cubicBezTo>
                          <a:pt x="4535" y="1890"/>
                          <a:pt x="4506" y="1891"/>
                          <a:pt x="4476" y="1891"/>
                        </a:cubicBezTo>
                        <a:cubicBezTo>
                          <a:pt x="4103" y="1891"/>
                          <a:pt x="3771" y="1737"/>
                          <a:pt x="3466" y="1512"/>
                        </a:cubicBezTo>
                        <a:cubicBezTo>
                          <a:pt x="3278" y="1373"/>
                          <a:pt x="3108" y="1209"/>
                          <a:pt x="2932" y="1053"/>
                        </a:cubicBezTo>
                        <a:cubicBezTo>
                          <a:pt x="2832" y="964"/>
                          <a:pt x="2726" y="900"/>
                          <a:pt x="2599" y="900"/>
                        </a:cubicBezTo>
                        <a:cubicBezTo>
                          <a:pt x="2569" y="900"/>
                          <a:pt x="2539" y="904"/>
                          <a:pt x="2507" y="911"/>
                        </a:cubicBezTo>
                        <a:cubicBezTo>
                          <a:pt x="2486" y="916"/>
                          <a:pt x="2459" y="921"/>
                          <a:pt x="2447" y="935"/>
                        </a:cubicBezTo>
                        <a:cubicBezTo>
                          <a:pt x="2419" y="966"/>
                          <a:pt x="2381" y="1006"/>
                          <a:pt x="2383" y="1040"/>
                        </a:cubicBezTo>
                        <a:cubicBezTo>
                          <a:pt x="2386" y="1071"/>
                          <a:pt x="2433" y="1107"/>
                          <a:pt x="2469" y="1123"/>
                        </a:cubicBezTo>
                        <a:cubicBezTo>
                          <a:pt x="2529" y="1149"/>
                          <a:pt x="2555" y="1192"/>
                          <a:pt x="2526" y="1248"/>
                        </a:cubicBezTo>
                        <a:cubicBezTo>
                          <a:pt x="2510" y="1278"/>
                          <a:pt x="2485" y="1294"/>
                          <a:pt x="2457" y="1294"/>
                        </a:cubicBezTo>
                        <a:cubicBezTo>
                          <a:pt x="2432" y="1294"/>
                          <a:pt x="2404" y="1281"/>
                          <a:pt x="2380" y="1254"/>
                        </a:cubicBezTo>
                        <a:cubicBezTo>
                          <a:pt x="2288" y="1156"/>
                          <a:pt x="2305" y="970"/>
                          <a:pt x="2414" y="891"/>
                        </a:cubicBezTo>
                        <a:cubicBezTo>
                          <a:pt x="2498" y="830"/>
                          <a:pt x="2592" y="800"/>
                          <a:pt x="2688" y="800"/>
                        </a:cubicBezTo>
                        <a:close/>
                        <a:moveTo>
                          <a:pt x="1457" y="0"/>
                        </a:moveTo>
                        <a:cubicBezTo>
                          <a:pt x="1352" y="0"/>
                          <a:pt x="1250" y="18"/>
                          <a:pt x="1155" y="77"/>
                        </a:cubicBezTo>
                        <a:cubicBezTo>
                          <a:pt x="1064" y="134"/>
                          <a:pt x="1017" y="220"/>
                          <a:pt x="1022" y="327"/>
                        </a:cubicBezTo>
                        <a:cubicBezTo>
                          <a:pt x="1026" y="397"/>
                          <a:pt x="1069" y="439"/>
                          <a:pt x="1137" y="454"/>
                        </a:cubicBezTo>
                        <a:cubicBezTo>
                          <a:pt x="1147" y="457"/>
                          <a:pt x="1157" y="458"/>
                          <a:pt x="1166" y="458"/>
                        </a:cubicBezTo>
                        <a:cubicBezTo>
                          <a:pt x="1204" y="458"/>
                          <a:pt x="1236" y="440"/>
                          <a:pt x="1256" y="402"/>
                        </a:cubicBezTo>
                        <a:cubicBezTo>
                          <a:pt x="1287" y="341"/>
                          <a:pt x="1275" y="287"/>
                          <a:pt x="1219" y="244"/>
                        </a:cubicBezTo>
                        <a:cubicBezTo>
                          <a:pt x="1215" y="242"/>
                          <a:pt x="1215" y="237"/>
                          <a:pt x="1209" y="218"/>
                        </a:cubicBezTo>
                        <a:cubicBezTo>
                          <a:pt x="1282" y="170"/>
                          <a:pt x="1358" y="155"/>
                          <a:pt x="1434" y="155"/>
                        </a:cubicBezTo>
                        <a:cubicBezTo>
                          <a:pt x="1513" y="155"/>
                          <a:pt x="1592" y="171"/>
                          <a:pt x="1668" y="186"/>
                        </a:cubicBezTo>
                        <a:cubicBezTo>
                          <a:pt x="1835" y="222"/>
                          <a:pt x="1998" y="281"/>
                          <a:pt x="2074" y="448"/>
                        </a:cubicBezTo>
                        <a:cubicBezTo>
                          <a:pt x="1941" y="444"/>
                          <a:pt x="1811" y="433"/>
                          <a:pt x="1681" y="433"/>
                        </a:cubicBezTo>
                        <a:cubicBezTo>
                          <a:pt x="1658" y="433"/>
                          <a:pt x="1636" y="433"/>
                          <a:pt x="1613" y="434"/>
                        </a:cubicBezTo>
                        <a:cubicBezTo>
                          <a:pt x="1456" y="438"/>
                          <a:pt x="1311" y="498"/>
                          <a:pt x="1185" y="597"/>
                        </a:cubicBezTo>
                        <a:cubicBezTo>
                          <a:pt x="1165" y="577"/>
                          <a:pt x="1149" y="566"/>
                          <a:pt x="1136" y="552"/>
                        </a:cubicBezTo>
                        <a:cubicBezTo>
                          <a:pt x="972" y="393"/>
                          <a:pt x="772" y="310"/>
                          <a:pt x="548" y="297"/>
                        </a:cubicBezTo>
                        <a:cubicBezTo>
                          <a:pt x="528" y="296"/>
                          <a:pt x="509" y="296"/>
                          <a:pt x="489" y="296"/>
                        </a:cubicBezTo>
                        <a:cubicBezTo>
                          <a:pt x="320" y="296"/>
                          <a:pt x="164" y="344"/>
                          <a:pt x="62" y="504"/>
                        </a:cubicBezTo>
                        <a:cubicBezTo>
                          <a:pt x="16" y="572"/>
                          <a:pt x="1" y="651"/>
                          <a:pt x="43" y="722"/>
                        </a:cubicBezTo>
                        <a:cubicBezTo>
                          <a:pt x="65" y="758"/>
                          <a:pt x="116" y="795"/>
                          <a:pt x="157" y="798"/>
                        </a:cubicBezTo>
                        <a:cubicBezTo>
                          <a:pt x="158" y="799"/>
                          <a:pt x="159" y="799"/>
                          <a:pt x="160" y="799"/>
                        </a:cubicBezTo>
                        <a:cubicBezTo>
                          <a:pt x="195" y="799"/>
                          <a:pt x="249" y="763"/>
                          <a:pt x="264" y="731"/>
                        </a:cubicBezTo>
                        <a:cubicBezTo>
                          <a:pt x="280" y="693"/>
                          <a:pt x="260" y="640"/>
                          <a:pt x="254" y="594"/>
                        </a:cubicBezTo>
                        <a:cubicBezTo>
                          <a:pt x="252" y="583"/>
                          <a:pt x="238" y="572"/>
                          <a:pt x="226" y="556"/>
                        </a:cubicBezTo>
                        <a:cubicBezTo>
                          <a:pt x="263" y="536"/>
                          <a:pt x="291" y="518"/>
                          <a:pt x="324" y="506"/>
                        </a:cubicBezTo>
                        <a:cubicBezTo>
                          <a:pt x="403" y="479"/>
                          <a:pt x="480" y="466"/>
                          <a:pt x="554" y="466"/>
                        </a:cubicBezTo>
                        <a:cubicBezTo>
                          <a:pt x="708" y="466"/>
                          <a:pt x="852" y="522"/>
                          <a:pt x="986" y="629"/>
                        </a:cubicBezTo>
                        <a:cubicBezTo>
                          <a:pt x="1052" y="681"/>
                          <a:pt x="1089" y="731"/>
                          <a:pt x="1049" y="824"/>
                        </a:cubicBezTo>
                        <a:cubicBezTo>
                          <a:pt x="1013" y="907"/>
                          <a:pt x="1034" y="996"/>
                          <a:pt x="1093" y="1068"/>
                        </a:cubicBezTo>
                        <a:cubicBezTo>
                          <a:pt x="1119" y="1099"/>
                          <a:pt x="1151" y="1120"/>
                          <a:pt x="1188" y="1120"/>
                        </a:cubicBezTo>
                        <a:cubicBezTo>
                          <a:pt x="1202" y="1120"/>
                          <a:pt x="1216" y="1117"/>
                          <a:pt x="1231" y="1111"/>
                        </a:cubicBezTo>
                        <a:cubicBezTo>
                          <a:pt x="1291" y="1089"/>
                          <a:pt x="1311" y="1039"/>
                          <a:pt x="1307" y="980"/>
                        </a:cubicBezTo>
                        <a:cubicBezTo>
                          <a:pt x="1306" y="951"/>
                          <a:pt x="1300" y="919"/>
                          <a:pt x="1283" y="897"/>
                        </a:cubicBezTo>
                        <a:cubicBezTo>
                          <a:pt x="1235" y="830"/>
                          <a:pt x="1261" y="776"/>
                          <a:pt x="1311" y="733"/>
                        </a:cubicBezTo>
                        <a:cubicBezTo>
                          <a:pt x="1417" y="644"/>
                          <a:pt x="1549" y="630"/>
                          <a:pt x="1695" y="615"/>
                        </a:cubicBezTo>
                        <a:lnTo>
                          <a:pt x="1695" y="615"/>
                        </a:lnTo>
                        <a:cubicBezTo>
                          <a:pt x="1666" y="652"/>
                          <a:pt x="1648" y="676"/>
                          <a:pt x="1633" y="700"/>
                        </a:cubicBezTo>
                        <a:cubicBezTo>
                          <a:pt x="1571" y="800"/>
                          <a:pt x="1561" y="905"/>
                          <a:pt x="1618" y="1010"/>
                        </a:cubicBezTo>
                        <a:cubicBezTo>
                          <a:pt x="1647" y="1061"/>
                          <a:pt x="1689" y="1094"/>
                          <a:pt x="1745" y="1094"/>
                        </a:cubicBezTo>
                        <a:cubicBezTo>
                          <a:pt x="1756" y="1094"/>
                          <a:pt x="1767" y="1093"/>
                          <a:pt x="1778" y="1091"/>
                        </a:cubicBezTo>
                        <a:cubicBezTo>
                          <a:pt x="1841" y="1077"/>
                          <a:pt x="1876" y="1034"/>
                          <a:pt x="1886" y="972"/>
                        </a:cubicBezTo>
                        <a:cubicBezTo>
                          <a:pt x="1897" y="895"/>
                          <a:pt x="1840" y="872"/>
                          <a:pt x="1782" y="857"/>
                        </a:cubicBezTo>
                        <a:cubicBezTo>
                          <a:pt x="1799" y="747"/>
                          <a:pt x="1917" y="641"/>
                          <a:pt x="2028" y="641"/>
                        </a:cubicBezTo>
                        <a:cubicBezTo>
                          <a:pt x="2037" y="641"/>
                          <a:pt x="2047" y="642"/>
                          <a:pt x="2056" y="644"/>
                        </a:cubicBezTo>
                        <a:cubicBezTo>
                          <a:pt x="2156" y="661"/>
                          <a:pt x="2257" y="697"/>
                          <a:pt x="2353" y="732"/>
                        </a:cubicBezTo>
                        <a:cubicBezTo>
                          <a:pt x="2389" y="745"/>
                          <a:pt x="2419" y="779"/>
                          <a:pt x="2459" y="807"/>
                        </a:cubicBezTo>
                        <a:cubicBezTo>
                          <a:pt x="2430" y="826"/>
                          <a:pt x="2414" y="840"/>
                          <a:pt x="2396" y="852"/>
                        </a:cubicBezTo>
                        <a:cubicBezTo>
                          <a:pt x="2260" y="948"/>
                          <a:pt x="2228" y="1148"/>
                          <a:pt x="2337" y="1271"/>
                        </a:cubicBezTo>
                        <a:cubicBezTo>
                          <a:pt x="2366" y="1302"/>
                          <a:pt x="2423" y="1330"/>
                          <a:pt x="2467" y="1330"/>
                        </a:cubicBezTo>
                        <a:cubicBezTo>
                          <a:pt x="2473" y="1330"/>
                          <a:pt x="2478" y="1330"/>
                          <a:pt x="2484" y="1328"/>
                        </a:cubicBezTo>
                        <a:cubicBezTo>
                          <a:pt x="2523" y="1321"/>
                          <a:pt x="2564" y="1260"/>
                          <a:pt x="2582" y="1215"/>
                        </a:cubicBezTo>
                        <a:cubicBezTo>
                          <a:pt x="2606" y="1150"/>
                          <a:pt x="2552" y="1089"/>
                          <a:pt x="2468" y="1060"/>
                        </a:cubicBezTo>
                        <a:cubicBezTo>
                          <a:pt x="2451" y="1055"/>
                          <a:pt x="2427" y="1042"/>
                          <a:pt x="2425" y="1031"/>
                        </a:cubicBezTo>
                        <a:cubicBezTo>
                          <a:pt x="2424" y="1015"/>
                          <a:pt x="2437" y="992"/>
                          <a:pt x="2451" y="981"/>
                        </a:cubicBezTo>
                        <a:cubicBezTo>
                          <a:pt x="2470" y="967"/>
                          <a:pt x="2495" y="959"/>
                          <a:pt x="2518" y="953"/>
                        </a:cubicBezTo>
                        <a:cubicBezTo>
                          <a:pt x="2546" y="947"/>
                          <a:pt x="2572" y="944"/>
                          <a:pt x="2598" y="944"/>
                        </a:cubicBezTo>
                        <a:cubicBezTo>
                          <a:pt x="2710" y="944"/>
                          <a:pt x="2804" y="999"/>
                          <a:pt x="2890" y="1077"/>
                        </a:cubicBezTo>
                        <a:cubicBezTo>
                          <a:pt x="2996" y="1173"/>
                          <a:pt x="3098" y="1276"/>
                          <a:pt x="3208" y="1369"/>
                        </a:cubicBezTo>
                        <a:cubicBezTo>
                          <a:pt x="3462" y="1586"/>
                          <a:pt x="3739" y="1765"/>
                          <a:pt x="4061" y="1866"/>
                        </a:cubicBezTo>
                        <a:cubicBezTo>
                          <a:pt x="4228" y="1919"/>
                          <a:pt x="4398" y="1928"/>
                          <a:pt x="4568" y="1928"/>
                        </a:cubicBezTo>
                        <a:cubicBezTo>
                          <a:pt x="4639" y="1928"/>
                          <a:pt x="4711" y="1926"/>
                          <a:pt x="4783" y="1925"/>
                        </a:cubicBezTo>
                        <a:cubicBezTo>
                          <a:pt x="4846" y="1925"/>
                          <a:pt x="4902" y="1882"/>
                          <a:pt x="4901" y="1830"/>
                        </a:cubicBezTo>
                        <a:cubicBezTo>
                          <a:pt x="4898" y="1759"/>
                          <a:pt x="4844" y="1750"/>
                          <a:pt x="4789" y="1749"/>
                        </a:cubicBezTo>
                        <a:cubicBezTo>
                          <a:pt x="4709" y="1747"/>
                          <a:pt x="4628" y="1743"/>
                          <a:pt x="4547" y="1743"/>
                        </a:cubicBezTo>
                        <a:cubicBezTo>
                          <a:pt x="4516" y="1743"/>
                          <a:pt x="4485" y="1743"/>
                          <a:pt x="4455" y="1745"/>
                        </a:cubicBezTo>
                        <a:cubicBezTo>
                          <a:pt x="4443" y="1745"/>
                          <a:pt x="4432" y="1746"/>
                          <a:pt x="4420" y="1746"/>
                        </a:cubicBezTo>
                        <a:cubicBezTo>
                          <a:pt x="4263" y="1746"/>
                          <a:pt x="4129" y="1685"/>
                          <a:pt x="4029" y="1563"/>
                        </a:cubicBezTo>
                        <a:cubicBezTo>
                          <a:pt x="3894" y="1396"/>
                          <a:pt x="3765" y="1223"/>
                          <a:pt x="3644" y="1044"/>
                        </a:cubicBezTo>
                        <a:cubicBezTo>
                          <a:pt x="3557" y="913"/>
                          <a:pt x="3496" y="763"/>
                          <a:pt x="3407" y="633"/>
                        </a:cubicBezTo>
                        <a:cubicBezTo>
                          <a:pt x="3264" y="421"/>
                          <a:pt x="3074" y="263"/>
                          <a:pt x="2808" y="238"/>
                        </a:cubicBezTo>
                        <a:cubicBezTo>
                          <a:pt x="2800" y="237"/>
                          <a:pt x="2792" y="236"/>
                          <a:pt x="2784" y="236"/>
                        </a:cubicBezTo>
                        <a:cubicBezTo>
                          <a:pt x="2714" y="236"/>
                          <a:pt x="2640" y="263"/>
                          <a:pt x="2576" y="290"/>
                        </a:cubicBezTo>
                        <a:cubicBezTo>
                          <a:pt x="2516" y="316"/>
                          <a:pt x="2491" y="380"/>
                          <a:pt x="2506" y="448"/>
                        </a:cubicBezTo>
                        <a:cubicBezTo>
                          <a:pt x="2521" y="516"/>
                          <a:pt x="2563" y="562"/>
                          <a:pt x="2634" y="578"/>
                        </a:cubicBezTo>
                        <a:cubicBezTo>
                          <a:pt x="2651" y="583"/>
                          <a:pt x="2666" y="585"/>
                          <a:pt x="2680" y="585"/>
                        </a:cubicBezTo>
                        <a:cubicBezTo>
                          <a:pt x="2742" y="585"/>
                          <a:pt x="2783" y="543"/>
                          <a:pt x="2825" y="444"/>
                        </a:cubicBezTo>
                        <a:cubicBezTo>
                          <a:pt x="2940" y="462"/>
                          <a:pt x="3044" y="504"/>
                          <a:pt x="3121" y="595"/>
                        </a:cubicBezTo>
                        <a:cubicBezTo>
                          <a:pt x="3345" y="858"/>
                          <a:pt x="3513" y="1159"/>
                          <a:pt x="3678" y="1461"/>
                        </a:cubicBezTo>
                        <a:cubicBezTo>
                          <a:pt x="3651" y="1449"/>
                          <a:pt x="3625" y="1436"/>
                          <a:pt x="3605" y="1417"/>
                        </a:cubicBezTo>
                        <a:cubicBezTo>
                          <a:pt x="3435" y="1262"/>
                          <a:pt x="3265" y="1107"/>
                          <a:pt x="3098" y="948"/>
                        </a:cubicBezTo>
                        <a:cubicBezTo>
                          <a:pt x="2996" y="852"/>
                          <a:pt x="2882" y="784"/>
                          <a:pt x="2742" y="762"/>
                        </a:cubicBezTo>
                        <a:cubicBezTo>
                          <a:pt x="2721" y="759"/>
                          <a:pt x="2697" y="751"/>
                          <a:pt x="2684" y="736"/>
                        </a:cubicBezTo>
                        <a:cubicBezTo>
                          <a:pt x="2603" y="647"/>
                          <a:pt x="2499" y="595"/>
                          <a:pt x="2390" y="554"/>
                        </a:cubicBezTo>
                        <a:cubicBezTo>
                          <a:pt x="2370" y="546"/>
                          <a:pt x="2349" y="527"/>
                          <a:pt x="2338" y="507"/>
                        </a:cubicBezTo>
                        <a:cubicBezTo>
                          <a:pt x="2184" y="216"/>
                          <a:pt x="1942" y="52"/>
                          <a:pt x="1616" y="11"/>
                        </a:cubicBezTo>
                        <a:cubicBezTo>
                          <a:pt x="1563" y="5"/>
                          <a:pt x="1510"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3" name="Google Shape;11693;p59"/>
                  <p:cNvSpPr/>
                  <p:nvPr/>
                </p:nvSpPr>
                <p:spPr>
                  <a:xfrm>
                    <a:off x="2190852" y="4981093"/>
                    <a:ext cx="418972" cy="84264"/>
                  </a:xfrm>
                  <a:custGeom>
                    <a:avLst/>
                    <a:gdLst/>
                    <a:ahLst/>
                    <a:cxnLst/>
                    <a:rect l="l" t="t" r="r" b="b"/>
                    <a:pathLst>
                      <a:path w="4460" h="897" extrusionOk="0">
                        <a:moveTo>
                          <a:pt x="1996" y="104"/>
                        </a:moveTo>
                        <a:cubicBezTo>
                          <a:pt x="2020" y="104"/>
                          <a:pt x="2055" y="118"/>
                          <a:pt x="2068" y="136"/>
                        </a:cubicBezTo>
                        <a:cubicBezTo>
                          <a:pt x="2092" y="171"/>
                          <a:pt x="2075" y="205"/>
                          <a:pt x="2033" y="225"/>
                        </a:cubicBezTo>
                        <a:cubicBezTo>
                          <a:pt x="2013" y="234"/>
                          <a:pt x="1997" y="250"/>
                          <a:pt x="1978" y="261"/>
                        </a:cubicBezTo>
                        <a:cubicBezTo>
                          <a:pt x="1993" y="282"/>
                          <a:pt x="2006" y="314"/>
                          <a:pt x="2026" y="322"/>
                        </a:cubicBezTo>
                        <a:cubicBezTo>
                          <a:pt x="2095" y="348"/>
                          <a:pt x="2166" y="364"/>
                          <a:pt x="2238" y="385"/>
                        </a:cubicBezTo>
                        <a:cubicBezTo>
                          <a:pt x="2196" y="421"/>
                          <a:pt x="2147" y="437"/>
                          <a:pt x="2099" y="437"/>
                        </a:cubicBezTo>
                        <a:cubicBezTo>
                          <a:pt x="2008" y="437"/>
                          <a:pt x="1920" y="376"/>
                          <a:pt x="1894" y="271"/>
                        </a:cubicBezTo>
                        <a:cubicBezTo>
                          <a:pt x="1878" y="204"/>
                          <a:pt x="1918" y="123"/>
                          <a:pt x="1985" y="105"/>
                        </a:cubicBezTo>
                        <a:cubicBezTo>
                          <a:pt x="1988" y="104"/>
                          <a:pt x="1992" y="104"/>
                          <a:pt x="1996" y="104"/>
                        </a:cubicBezTo>
                        <a:close/>
                        <a:moveTo>
                          <a:pt x="1251" y="151"/>
                        </a:moveTo>
                        <a:cubicBezTo>
                          <a:pt x="1277" y="151"/>
                          <a:pt x="1302" y="166"/>
                          <a:pt x="1318" y="195"/>
                        </a:cubicBezTo>
                        <a:cubicBezTo>
                          <a:pt x="1333" y="223"/>
                          <a:pt x="1332" y="271"/>
                          <a:pt x="1317" y="300"/>
                        </a:cubicBezTo>
                        <a:cubicBezTo>
                          <a:pt x="1309" y="317"/>
                          <a:pt x="1296" y="324"/>
                          <a:pt x="1282" y="324"/>
                        </a:cubicBezTo>
                        <a:cubicBezTo>
                          <a:pt x="1266" y="324"/>
                          <a:pt x="1247" y="314"/>
                          <a:pt x="1230" y="298"/>
                        </a:cubicBezTo>
                        <a:cubicBezTo>
                          <a:pt x="1217" y="286"/>
                          <a:pt x="1206" y="281"/>
                          <a:pt x="1196" y="281"/>
                        </a:cubicBezTo>
                        <a:cubicBezTo>
                          <a:pt x="1178" y="281"/>
                          <a:pt x="1164" y="300"/>
                          <a:pt x="1153" y="324"/>
                        </a:cubicBezTo>
                        <a:cubicBezTo>
                          <a:pt x="1105" y="430"/>
                          <a:pt x="1131" y="562"/>
                          <a:pt x="1219" y="652"/>
                        </a:cubicBezTo>
                        <a:cubicBezTo>
                          <a:pt x="1234" y="668"/>
                          <a:pt x="1250" y="682"/>
                          <a:pt x="1273" y="704"/>
                        </a:cubicBezTo>
                        <a:cubicBezTo>
                          <a:pt x="1240" y="710"/>
                          <a:pt x="1213" y="714"/>
                          <a:pt x="1192" y="714"/>
                        </a:cubicBezTo>
                        <a:cubicBezTo>
                          <a:pt x="1136" y="714"/>
                          <a:pt x="1114" y="690"/>
                          <a:pt x="1097" y="627"/>
                        </a:cubicBezTo>
                        <a:cubicBezTo>
                          <a:pt x="1057" y="474"/>
                          <a:pt x="1077" y="327"/>
                          <a:pt x="1172" y="198"/>
                        </a:cubicBezTo>
                        <a:cubicBezTo>
                          <a:pt x="1195" y="167"/>
                          <a:pt x="1224" y="151"/>
                          <a:pt x="1251" y="151"/>
                        </a:cubicBezTo>
                        <a:close/>
                        <a:moveTo>
                          <a:pt x="192" y="183"/>
                        </a:moveTo>
                        <a:cubicBezTo>
                          <a:pt x="195" y="183"/>
                          <a:pt x="198" y="183"/>
                          <a:pt x="201" y="183"/>
                        </a:cubicBezTo>
                        <a:cubicBezTo>
                          <a:pt x="227" y="185"/>
                          <a:pt x="263" y="213"/>
                          <a:pt x="274" y="237"/>
                        </a:cubicBezTo>
                        <a:cubicBezTo>
                          <a:pt x="281" y="255"/>
                          <a:pt x="256" y="297"/>
                          <a:pt x="235" y="309"/>
                        </a:cubicBezTo>
                        <a:cubicBezTo>
                          <a:pt x="154" y="358"/>
                          <a:pt x="138" y="394"/>
                          <a:pt x="201" y="462"/>
                        </a:cubicBezTo>
                        <a:cubicBezTo>
                          <a:pt x="304" y="575"/>
                          <a:pt x="422" y="657"/>
                          <a:pt x="575" y="657"/>
                        </a:cubicBezTo>
                        <a:cubicBezTo>
                          <a:pt x="597" y="657"/>
                          <a:pt x="620" y="655"/>
                          <a:pt x="644" y="651"/>
                        </a:cubicBezTo>
                        <a:cubicBezTo>
                          <a:pt x="646" y="651"/>
                          <a:pt x="648" y="651"/>
                          <a:pt x="650" y="651"/>
                        </a:cubicBezTo>
                        <a:cubicBezTo>
                          <a:pt x="673" y="651"/>
                          <a:pt x="697" y="671"/>
                          <a:pt x="720" y="680"/>
                        </a:cubicBezTo>
                        <a:cubicBezTo>
                          <a:pt x="661" y="707"/>
                          <a:pt x="600" y="720"/>
                          <a:pt x="539" y="720"/>
                        </a:cubicBezTo>
                        <a:cubicBezTo>
                          <a:pt x="316" y="720"/>
                          <a:pt x="100" y="555"/>
                          <a:pt x="75" y="344"/>
                        </a:cubicBezTo>
                        <a:cubicBezTo>
                          <a:pt x="64" y="250"/>
                          <a:pt x="110" y="183"/>
                          <a:pt x="192" y="183"/>
                        </a:cubicBezTo>
                        <a:close/>
                        <a:moveTo>
                          <a:pt x="3772" y="56"/>
                        </a:moveTo>
                        <a:cubicBezTo>
                          <a:pt x="3854" y="56"/>
                          <a:pt x="3936" y="58"/>
                          <a:pt x="4018" y="63"/>
                        </a:cubicBezTo>
                        <a:cubicBezTo>
                          <a:pt x="4122" y="68"/>
                          <a:pt x="4228" y="94"/>
                          <a:pt x="4331" y="116"/>
                        </a:cubicBezTo>
                        <a:cubicBezTo>
                          <a:pt x="4355" y="122"/>
                          <a:pt x="4373" y="157"/>
                          <a:pt x="4395" y="177"/>
                        </a:cubicBezTo>
                        <a:cubicBezTo>
                          <a:pt x="4372" y="200"/>
                          <a:pt x="4353" y="236"/>
                          <a:pt x="4326" y="244"/>
                        </a:cubicBezTo>
                        <a:cubicBezTo>
                          <a:pt x="4271" y="260"/>
                          <a:pt x="4213" y="259"/>
                          <a:pt x="4170" y="264"/>
                        </a:cubicBezTo>
                        <a:cubicBezTo>
                          <a:pt x="4069" y="253"/>
                          <a:pt x="3980" y="241"/>
                          <a:pt x="3892" y="235"/>
                        </a:cubicBezTo>
                        <a:cubicBezTo>
                          <a:pt x="3785" y="227"/>
                          <a:pt x="3679" y="223"/>
                          <a:pt x="3573" y="223"/>
                        </a:cubicBezTo>
                        <a:cubicBezTo>
                          <a:pt x="3225" y="223"/>
                          <a:pt x="2884" y="271"/>
                          <a:pt x="2556" y="409"/>
                        </a:cubicBezTo>
                        <a:cubicBezTo>
                          <a:pt x="2411" y="471"/>
                          <a:pt x="2282" y="574"/>
                          <a:pt x="2147" y="662"/>
                        </a:cubicBezTo>
                        <a:cubicBezTo>
                          <a:pt x="2029" y="739"/>
                          <a:pt x="1908" y="809"/>
                          <a:pt x="1765" y="809"/>
                        </a:cubicBezTo>
                        <a:cubicBezTo>
                          <a:pt x="1760" y="809"/>
                          <a:pt x="1755" y="809"/>
                          <a:pt x="1750" y="808"/>
                        </a:cubicBezTo>
                        <a:cubicBezTo>
                          <a:pt x="1669" y="804"/>
                          <a:pt x="1589" y="788"/>
                          <a:pt x="1513" y="760"/>
                        </a:cubicBezTo>
                        <a:cubicBezTo>
                          <a:pt x="1470" y="742"/>
                          <a:pt x="1430" y="698"/>
                          <a:pt x="1405" y="655"/>
                        </a:cubicBezTo>
                        <a:cubicBezTo>
                          <a:pt x="1369" y="595"/>
                          <a:pt x="1384" y="523"/>
                          <a:pt x="1441" y="491"/>
                        </a:cubicBezTo>
                        <a:cubicBezTo>
                          <a:pt x="1466" y="477"/>
                          <a:pt x="1498" y="471"/>
                          <a:pt x="1531" y="471"/>
                        </a:cubicBezTo>
                        <a:cubicBezTo>
                          <a:pt x="1555" y="471"/>
                          <a:pt x="1580" y="474"/>
                          <a:pt x="1600" y="481"/>
                        </a:cubicBezTo>
                        <a:cubicBezTo>
                          <a:pt x="1668" y="503"/>
                          <a:pt x="1666" y="575"/>
                          <a:pt x="1604" y="616"/>
                        </a:cubicBezTo>
                        <a:cubicBezTo>
                          <a:pt x="1548" y="653"/>
                          <a:pt x="1547" y="688"/>
                          <a:pt x="1606" y="716"/>
                        </a:cubicBezTo>
                        <a:cubicBezTo>
                          <a:pt x="1630" y="728"/>
                          <a:pt x="1660" y="738"/>
                          <a:pt x="1688" y="738"/>
                        </a:cubicBezTo>
                        <a:cubicBezTo>
                          <a:pt x="1696" y="738"/>
                          <a:pt x="1705" y="737"/>
                          <a:pt x="1712" y="735"/>
                        </a:cubicBezTo>
                        <a:cubicBezTo>
                          <a:pt x="1785" y="715"/>
                          <a:pt x="1857" y="689"/>
                          <a:pt x="1923" y="652"/>
                        </a:cubicBezTo>
                        <a:cubicBezTo>
                          <a:pt x="2005" y="607"/>
                          <a:pt x="2079" y="548"/>
                          <a:pt x="2158" y="496"/>
                        </a:cubicBezTo>
                        <a:cubicBezTo>
                          <a:pt x="2654" y="168"/>
                          <a:pt x="3200" y="56"/>
                          <a:pt x="3772" y="56"/>
                        </a:cubicBezTo>
                        <a:close/>
                        <a:moveTo>
                          <a:pt x="802" y="220"/>
                        </a:moveTo>
                        <a:cubicBezTo>
                          <a:pt x="832" y="220"/>
                          <a:pt x="868" y="245"/>
                          <a:pt x="891" y="268"/>
                        </a:cubicBezTo>
                        <a:cubicBezTo>
                          <a:pt x="904" y="283"/>
                          <a:pt x="907" y="332"/>
                          <a:pt x="895" y="342"/>
                        </a:cubicBezTo>
                        <a:cubicBezTo>
                          <a:pt x="872" y="359"/>
                          <a:pt x="835" y="360"/>
                          <a:pt x="805" y="368"/>
                        </a:cubicBezTo>
                        <a:cubicBezTo>
                          <a:pt x="802" y="369"/>
                          <a:pt x="799" y="369"/>
                          <a:pt x="796" y="369"/>
                        </a:cubicBezTo>
                        <a:cubicBezTo>
                          <a:pt x="791" y="369"/>
                          <a:pt x="784" y="368"/>
                          <a:pt x="778" y="368"/>
                        </a:cubicBezTo>
                        <a:cubicBezTo>
                          <a:pt x="763" y="546"/>
                          <a:pt x="845" y="685"/>
                          <a:pt x="1010" y="727"/>
                        </a:cubicBezTo>
                        <a:cubicBezTo>
                          <a:pt x="1078" y="744"/>
                          <a:pt x="1152" y="753"/>
                          <a:pt x="1224" y="753"/>
                        </a:cubicBezTo>
                        <a:cubicBezTo>
                          <a:pt x="1258" y="753"/>
                          <a:pt x="1291" y="751"/>
                          <a:pt x="1324" y="747"/>
                        </a:cubicBezTo>
                        <a:cubicBezTo>
                          <a:pt x="1335" y="746"/>
                          <a:pt x="1345" y="746"/>
                          <a:pt x="1354" y="746"/>
                        </a:cubicBezTo>
                        <a:cubicBezTo>
                          <a:pt x="1400" y="746"/>
                          <a:pt x="1429" y="760"/>
                          <a:pt x="1456" y="800"/>
                        </a:cubicBezTo>
                        <a:cubicBezTo>
                          <a:pt x="1391" y="831"/>
                          <a:pt x="1312" y="846"/>
                          <a:pt x="1231" y="846"/>
                        </a:cubicBezTo>
                        <a:cubicBezTo>
                          <a:pt x="1048" y="846"/>
                          <a:pt x="852" y="773"/>
                          <a:pt x="752" y="649"/>
                        </a:cubicBezTo>
                        <a:cubicBezTo>
                          <a:pt x="680" y="559"/>
                          <a:pt x="659" y="453"/>
                          <a:pt x="680" y="340"/>
                        </a:cubicBezTo>
                        <a:cubicBezTo>
                          <a:pt x="691" y="276"/>
                          <a:pt x="731" y="224"/>
                          <a:pt x="800" y="220"/>
                        </a:cubicBezTo>
                        <a:cubicBezTo>
                          <a:pt x="801" y="220"/>
                          <a:pt x="802" y="220"/>
                          <a:pt x="802" y="220"/>
                        </a:cubicBezTo>
                        <a:close/>
                        <a:moveTo>
                          <a:pt x="3784" y="0"/>
                        </a:moveTo>
                        <a:cubicBezTo>
                          <a:pt x="3690" y="0"/>
                          <a:pt x="3595" y="5"/>
                          <a:pt x="3501" y="16"/>
                        </a:cubicBezTo>
                        <a:cubicBezTo>
                          <a:pt x="3126" y="57"/>
                          <a:pt x="2758" y="127"/>
                          <a:pt x="2411" y="286"/>
                        </a:cubicBezTo>
                        <a:cubicBezTo>
                          <a:pt x="2358" y="309"/>
                          <a:pt x="2303" y="322"/>
                          <a:pt x="2245" y="322"/>
                        </a:cubicBezTo>
                        <a:cubicBezTo>
                          <a:pt x="2183" y="322"/>
                          <a:pt x="2119" y="307"/>
                          <a:pt x="2054" y="277"/>
                        </a:cubicBezTo>
                        <a:cubicBezTo>
                          <a:pt x="2060" y="267"/>
                          <a:pt x="2071" y="266"/>
                          <a:pt x="2078" y="260"/>
                        </a:cubicBezTo>
                        <a:cubicBezTo>
                          <a:pt x="2136" y="207"/>
                          <a:pt x="2144" y="137"/>
                          <a:pt x="2101" y="83"/>
                        </a:cubicBezTo>
                        <a:cubicBezTo>
                          <a:pt x="2079" y="56"/>
                          <a:pt x="2049" y="42"/>
                          <a:pt x="2016" y="42"/>
                        </a:cubicBezTo>
                        <a:cubicBezTo>
                          <a:pt x="1988" y="42"/>
                          <a:pt x="1958" y="52"/>
                          <a:pt x="1928" y="72"/>
                        </a:cubicBezTo>
                        <a:cubicBezTo>
                          <a:pt x="1821" y="147"/>
                          <a:pt x="1801" y="277"/>
                          <a:pt x="1893" y="375"/>
                        </a:cubicBezTo>
                        <a:cubicBezTo>
                          <a:pt x="1940" y="423"/>
                          <a:pt x="2001" y="458"/>
                          <a:pt x="2053" y="499"/>
                        </a:cubicBezTo>
                        <a:cubicBezTo>
                          <a:pt x="1913" y="624"/>
                          <a:pt x="1800" y="688"/>
                          <a:pt x="1712" y="688"/>
                        </a:cubicBezTo>
                        <a:cubicBezTo>
                          <a:pt x="1683" y="688"/>
                          <a:pt x="1658" y="681"/>
                          <a:pt x="1635" y="668"/>
                        </a:cubicBezTo>
                        <a:cubicBezTo>
                          <a:pt x="1709" y="590"/>
                          <a:pt x="1722" y="543"/>
                          <a:pt x="1683" y="481"/>
                        </a:cubicBezTo>
                        <a:cubicBezTo>
                          <a:pt x="1652" y="432"/>
                          <a:pt x="1584" y="402"/>
                          <a:pt x="1520" y="402"/>
                        </a:cubicBezTo>
                        <a:cubicBezTo>
                          <a:pt x="1495" y="402"/>
                          <a:pt x="1471" y="406"/>
                          <a:pt x="1449" y="416"/>
                        </a:cubicBezTo>
                        <a:cubicBezTo>
                          <a:pt x="1356" y="455"/>
                          <a:pt x="1322" y="545"/>
                          <a:pt x="1347" y="688"/>
                        </a:cubicBezTo>
                        <a:cubicBezTo>
                          <a:pt x="1203" y="634"/>
                          <a:pt x="1139" y="478"/>
                          <a:pt x="1193" y="375"/>
                        </a:cubicBezTo>
                        <a:cubicBezTo>
                          <a:pt x="1260" y="354"/>
                          <a:pt x="1319" y="350"/>
                          <a:pt x="1352" y="321"/>
                        </a:cubicBezTo>
                        <a:cubicBezTo>
                          <a:pt x="1377" y="298"/>
                          <a:pt x="1384" y="236"/>
                          <a:pt x="1374" y="200"/>
                        </a:cubicBezTo>
                        <a:cubicBezTo>
                          <a:pt x="1357" y="141"/>
                          <a:pt x="1304" y="107"/>
                          <a:pt x="1249" y="107"/>
                        </a:cubicBezTo>
                        <a:cubicBezTo>
                          <a:pt x="1219" y="107"/>
                          <a:pt x="1189" y="117"/>
                          <a:pt x="1164" y="140"/>
                        </a:cubicBezTo>
                        <a:cubicBezTo>
                          <a:pt x="1124" y="176"/>
                          <a:pt x="1090" y="228"/>
                          <a:pt x="1069" y="277"/>
                        </a:cubicBezTo>
                        <a:cubicBezTo>
                          <a:pt x="1017" y="410"/>
                          <a:pt x="1007" y="545"/>
                          <a:pt x="1056" y="684"/>
                        </a:cubicBezTo>
                        <a:cubicBezTo>
                          <a:pt x="913" y="657"/>
                          <a:pt x="840" y="569"/>
                          <a:pt x="840" y="437"/>
                        </a:cubicBezTo>
                        <a:cubicBezTo>
                          <a:pt x="897" y="415"/>
                          <a:pt x="955" y="391"/>
                          <a:pt x="958" y="314"/>
                        </a:cubicBezTo>
                        <a:cubicBezTo>
                          <a:pt x="960" y="229"/>
                          <a:pt x="890" y="164"/>
                          <a:pt x="810" y="164"/>
                        </a:cubicBezTo>
                        <a:cubicBezTo>
                          <a:pt x="790" y="164"/>
                          <a:pt x="769" y="168"/>
                          <a:pt x="749" y="177"/>
                        </a:cubicBezTo>
                        <a:cubicBezTo>
                          <a:pt x="665" y="213"/>
                          <a:pt x="625" y="285"/>
                          <a:pt x="625" y="373"/>
                        </a:cubicBezTo>
                        <a:cubicBezTo>
                          <a:pt x="625" y="447"/>
                          <a:pt x="640" y="522"/>
                          <a:pt x="649" y="598"/>
                        </a:cubicBezTo>
                        <a:cubicBezTo>
                          <a:pt x="627" y="605"/>
                          <a:pt x="603" y="608"/>
                          <a:pt x="578" y="608"/>
                        </a:cubicBezTo>
                        <a:cubicBezTo>
                          <a:pt x="446" y="608"/>
                          <a:pt x="283" y="514"/>
                          <a:pt x="221" y="385"/>
                        </a:cubicBezTo>
                        <a:cubicBezTo>
                          <a:pt x="235" y="379"/>
                          <a:pt x="247" y="374"/>
                          <a:pt x="254" y="364"/>
                        </a:cubicBezTo>
                        <a:cubicBezTo>
                          <a:pt x="323" y="328"/>
                          <a:pt x="346" y="271"/>
                          <a:pt x="320" y="204"/>
                        </a:cubicBezTo>
                        <a:cubicBezTo>
                          <a:pt x="300" y="152"/>
                          <a:pt x="259" y="124"/>
                          <a:pt x="206" y="124"/>
                        </a:cubicBezTo>
                        <a:cubicBezTo>
                          <a:pt x="194" y="124"/>
                          <a:pt x="183" y="125"/>
                          <a:pt x="170" y="128"/>
                        </a:cubicBezTo>
                        <a:cubicBezTo>
                          <a:pt x="56" y="152"/>
                          <a:pt x="1" y="235"/>
                          <a:pt x="18" y="353"/>
                        </a:cubicBezTo>
                        <a:cubicBezTo>
                          <a:pt x="55" y="623"/>
                          <a:pt x="318" y="773"/>
                          <a:pt x="557" y="773"/>
                        </a:cubicBezTo>
                        <a:cubicBezTo>
                          <a:pt x="607" y="773"/>
                          <a:pt x="656" y="766"/>
                          <a:pt x="701" y="753"/>
                        </a:cubicBezTo>
                        <a:cubicBezTo>
                          <a:pt x="711" y="750"/>
                          <a:pt x="723" y="748"/>
                          <a:pt x="735" y="748"/>
                        </a:cubicBezTo>
                        <a:cubicBezTo>
                          <a:pt x="754" y="748"/>
                          <a:pt x="773" y="752"/>
                          <a:pt x="786" y="761"/>
                        </a:cubicBezTo>
                        <a:cubicBezTo>
                          <a:pt x="923" y="852"/>
                          <a:pt x="1065" y="897"/>
                          <a:pt x="1213" y="897"/>
                        </a:cubicBezTo>
                        <a:cubicBezTo>
                          <a:pt x="1300" y="897"/>
                          <a:pt x="1389" y="881"/>
                          <a:pt x="1481" y="850"/>
                        </a:cubicBezTo>
                        <a:cubicBezTo>
                          <a:pt x="1500" y="843"/>
                          <a:pt x="1522" y="838"/>
                          <a:pt x="1543" y="838"/>
                        </a:cubicBezTo>
                        <a:cubicBezTo>
                          <a:pt x="1551" y="838"/>
                          <a:pt x="1559" y="839"/>
                          <a:pt x="1566" y="840"/>
                        </a:cubicBezTo>
                        <a:cubicBezTo>
                          <a:pt x="1620" y="853"/>
                          <a:pt x="1672" y="860"/>
                          <a:pt x="1723" y="860"/>
                        </a:cubicBezTo>
                        <a:cubicBezTo>
                          <a:pt x="1848" y="860"/>
                          <a:pt x="1966" y="822"/>
                          <a:pt x="2079" y="753"/>
                        </a:cubicBezTo>
                        <a:cubicBezTo>
                          <a:pt x="2172" y="696"/>
                          <a:pt x="2256" y="626"/>
                          <a:pt x="2351" y="574"/>
                        </a:cubicBezTo>
                        <a:cubicBezTo>
                          <a:pt x="2483" y="503"/>
                          <a:pt x="2616" y="424"/>
                          <a:pt x="2758" y="381"/>
                        </a:cubicBezTo>
                        <a:cubicBezTo>
                          <a:pt x="3024" y="300"/>
                          <a:pt x="3295" y="265"/>
                          <a:pt x="3569" y="265"/>
                        </a:cubicBezTo>
                        <a:cubicBezTo>
                          <a:pt x="3678" y="265"/>
                          <a:pt x="3788" y="270"/>
                          <a:pt x="3898" y="281"/>
                        </a:cubicBezTo>
                        <a:cubicBezTo>
                          <a:pt x="3998" y="290"/>
                          <a:pt x="4097" y="301"/>
                          <a:pt x="4196" y="301"/>
                        </a:cubicBezTo>
                        <a:cubicBezTo>
                          <a:pt x="4208" y="301"/>
                          <a:pt x="4220" y="301"/>
                          <a:pt x="4232" y="300"/>
                        </a:cubicBezTo>
                        <a:cubicBezTo>
                          <a:pt x="4290" y="297"/>
                          <a:pt x="4352" y="270"/>
                          <a:pt x="4400" y="238"/>
                        </a:cubicBezTo>
                        <a:cubicBezTo>
                          <a:pt x="4459" y="199"/>
                          <a:pt x="4454" y="136"/>
                          <a:pt x="4393" y="98"/>
                        </a:cubicBezTo>
                        <a:cubicBezTo>
                          <a:pt x="4353" y="74"/>
                          <a:pt x="4307" y="55"/>
                          <a:pt x="4262" y="46"/>
                        </a:cubicBezTo>
                        <a:cubicBezTo>
                          <a:pt x="4102" y="16"/>
                          <a:pt x="3943" y="0"/>
                          <a:pt x="37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4" name="Google Shape;11694;p59"/>
                  <p:cNvSpPr/>
                  <p:nvPr/>
                </p:nvSpPr>
                <p:spPr>
                  <a:xfrm>
                    <a:off x="2062526" y="4072480"/>
                    <a:ext cx="1016619" cy="990503"/>
                  </a:xfrm>
                  <a:custGeom>
                    <a:avLst/>
                    <a:gdLst/>
                    <a:ahLst/>
                    <a:cxnLst/>
                    <a:rect l="l" t="t" r="r" b="b"/>
                    <a:pathLst>
                      <a:path w="10822" h="10544" extrusionOk="0">
                        <a:moveTo>
                          <a:pt x="10049" y="0"/>
                        </a:moveTo>
                        <a:cubicBezTo>
                          <a:pt x="10000" y="0"/>
                          <a:pt x="9949" y="9"/>
                          <a:pt x="9896" y="27"/>
                        </a:cubicBezTo>
                        <a:cubicBezTo>
                          <a:pt x="9779" y="66"/>
                          <a:pt x="9685" y="133"/>
                          <a:pt x="9608" y="228"/>
                        </a:cubicBezTo>
                        <a:cubicBezTo>
                          <a:pt x="9437" y="439"/>
                          <a:pt x="9335" y="683"/>
                          <a:pt x="9314" y="947"/>
                        </a:cubicBezTo>
                        <a:cubicBezTo>
                          <a:pt x="9280" y="1404"/>
                          <a:pt x="9251" y="1861"/>
                          <a:pt x="9255" y="2319"/>
                        </a:cubicBezTo>
                        <a:cubicBezTo>
                          <a:pt x="9260" y="3110"/>
                          <a:pt x="9291" y="3904"/>
                          <a:pt x="9309" y="4695"/>
                        </a:cubicBezTo>
                        <a:lnTo>
                          <a:pt x="9309" y="4776"/>
                        </a:lnTo>
                        <a:cubicBezTo>
                          <a:pt x="9280" y="4767"/>
                          <a:pt x="9268" y="4756"/>
                          <a:pt x="9258" y="4742"/>
                        </a:cubicBezTo>
                        <a:cubicBezTo>
                          <a:pt x="9205" y="4680"/>
                          <a:pt x="9141" y="4647"/>
                          <a:pt x="9080" y="4647"/>
                        </a:cubicBezTo>
                        <a:cubicBezTo>
                          <a:pt x="9041" y="4647"/>
                          <a:pt x="9004" y="4660"/>
                          <a:pt x="8972" y="4687"/>
                        </a:cubicBezTo>
                        <a:cubicBezTo>
                          <a:pt x="8875" y="4764"/>
                          <a:pt x="8870" y="4871"/>
                          <a:pt x="8955" y="4983"/>
                        </a:cubicBezTo>
                        <a:cubicBezTo>
                          <a:pt x="8976" y="5010"/>
                          <a:pt x="8999" y="5036"/>
                          <a:pt x="9018" y="5066"/>
                        </a:cubicBezTo>
                        <a:cubicBezTo>
                          <a:pt x="9120" y="5226"/>
                          <a:pt x="9195" y="5393"/>
                          <a:pt x="9136" y="5589"/>
                        </a:cubicBezTo>
                        <a:cubicBezTo>
                          <a:pt x="9126" y="5619"/>
                          <a:pt x="9110" y="5647"/>
                          <a:pt x="9095" y="5676"/>
                        </a:cubicBezTo>
                        <a:cubicBezTo>
                          <a:pt x="9093" y="5676"/>
                          <a:pt x="9091" y="5676"/>
                          <a:pt x="9088" y="5676"/>
                        </a:cubicBezTo>
                        <a:cubicBezTo>
                          <a:pt x="9082" y="5676"/>
                          <a:pt x="9077" y="5677"/>
                          <a:pt x="9072" y="5682"/>
                        </a:cubicBezTo>
                        <a:cubicBezTo>
                          <a:pt x="9060" y="5646"/>
                          <a:pt x="9046" y="5611"/>
                          <a:pt x="9039" y="5574"/>
                        </a:cubicBezTo>
                        <a:cubicBezTo>
                          <a:pt x="9009" y="5433"/>
                          <a:pt x="8943" y="5315"/>
                          <a:pt x="8843" y="5212"/>
                        </a:cubicBezTo>
                        <a:cubicBezTo>
                          <a:pt x="8760" y="5126"/>
                          <a:pt x="8661" y="5068"/>
                          <a:pt x="8537" y="5067"/>
                        </a:cubicBezTo>
                        <a:cubicBezTo>
                          <a:pt x="8535" y="5067"/>
                          <a:pt x="8533" y="5067"/>
                          <a:pt x="8531" y="5067"/>
                        </a:cubicBezTo>
                        <a:cubicBezTo>
                          <a:pt x="8394" y="5067"/>
                          <a:pt x="8267" y="5101"/>
                          <a:pt x="8156" y="5177"/>
                        </a:cubicBezTo>
                        <a:cubicBezTo>
                          <a:pt x="8109" y="5211"/>
                          <a:pt x="8068" y="5265"/>
                          <a:pt x="8046" y="5320"/>
                        </a:cubicBezTo>
                        <a:cubicBezTo>
                          <a:pt x="8012" y="5402"/>
                          <a:pt x="8058" y="5465"/>
                          <a:pt x="8136" y="5465"/>
                        </a:cubicBezTo>
                        <a:cubicBezTo>
                          <a:pt x="8147" y="5465"/>
                          <a:pt x="8159" y="5464"/>
                          <a:pt x="8171" y="5461"/>
                        </a:cubicBezTo>
                        <a:cubicBezTo>
                          <a:pt x="8188" y="5458"/>
                          <a:pt x="8204" y="5456"/>
                          <a:pt x="8220" y="5456"/>
                        </a:cubicBezTo>
                        <a:cubicBezTo>
                          <a:pt x="8283" y="5456"/>
                          <a:pt x="8340" y="5482"/>
                          <a:pt x="8387" y="5521"/>
                        </a:cubicBezTo>
                        <a:cubicBezTo>
                          <a:pt x="8596" y="5696"/>
                          <a:pt x="8712" y="5923"/>
                          <a:pt x="8738" y="6194"/>
                        </a:cubicBezTo>
                        <a:cubicBezTo>
                          <a:pt x="8740" y="6217"/>
                          <a:pt x="8717" y="6243"/>
                          <a:pt x="8705" y="6267"/>
                        </a:cubicBezTo>
                        <a:cubicBezTo>
                          <a:pt x="8672" y="6236"/>
                          <a:pt x="8659" y="6210"/>
                          <a:pt x="8648" y="6183"/>
                        </a:cubicBezTo>
                        <a:cubicBezTo>
                          <a:pt x="8583" y="6016"/>
                          <a:pt x="8464" y="5905"/>
                          <a:pt x="8296" y="5843"/>
                        </a:cubicBezTo>
                        <a:cubicBezTo>
                          <a:pt x="8196" y="5808"/>
                          <a:pt x="8095" y="5791"/>
                          <a:pt x="7992" y="5791"/>
                        </a:cubicBezTo>
                        <a:cubicBezTo>
                          <a:pt x="7948" y="5791"/>
                          <a:pt x="7902" y="5794"/>
                          <a:pt x="7857" y="5800"/>
                        </a:cubicBezTo>
                        <a:cubicBezTo>
                          <a:pt x="7564" y="5841"/>
                          <a:pt x="7318" y="5955"/>
                          <a:pt x="7164" y="6226"/>
                        </a:cubicBezTo>
                        <a:cubicBezTo>
                          <a:pt x="7055" y="6417"/>
                          <a:pt x="7001" y="6613"/>
                          <a:pt x="7073" y="6830"/>
                        </a:cubicBezTo>
                        <a:cubicBezTo>
                          <a:pt x="7117" y="6963"/>
                          <a:pt x="7199" y="7060"/>
                          <a:pt x="7331" y="7108"/>
                        </a:cubicBezTo>
                        <a:cubicBezTo>
                          <a:pt x="7361" y="7118"/>
                          <a:pt x="7389" y="7123"/>
                          <a:pt x="7416" y="7123"/>
                        </a:cubicBezTo>
                        <a:cubicBezTo>
                          <a:pt x="7528" y="7123"/>
                          <a:pt x="7605" y="7035"/>
                          <a:pt x="7586" y="6905"/>
                        </a:cubicBezTo>
                        <a:cubicBezTo>
                          <a:pt x="7579" y="6859"/>
                          <a:pt x="7569" y="6812"/>
                          <a:pt x="7556" y="6767"/>
                        </a:cubicBezTo>
                        <a:cubicBezTo>
                          <a:pt x="7514" y="6616"/>
                          <a:pt x="7558" y="6496"/>
                          <a:pt x="7702" y="6429"/>
                        </a:cubicBezTo>
                        <a:cubicBezTo>
                          <a:pt x="7803" y="6381"/>
                          <a:pt x="7906" y="6356"/>
                          <a:pt x="8009" y="6356"/>
                        </a:cubicBezTo>
                        <a:cubicBezTo>
                          <a:pt x="8101" y="6356"/>
                          <a:pt x="8192" y="6376"/>
                          <a:pt x="8284" y="6419"/>
                        </a:cubicBezTo>
                        <a:cubicBezTo>
                          <a:pt x="8333" y="6442"/>
                          <a:pt x="8372" y="6492"/>
                          <a:pt x="8413" y="6535"/>
                        </a:cubicBezTo>
                        <a:cubicBezTo>
                          <a:pt x="8421" y="6544"/>
                          <a:pt x="8420" y="6576"/>
                          <a:pt x="8411" y="6587"/>
                        </a:cubicBezTo>
                        <a:cubicBezTo>
                          <a:pt x="8407" y="6592"/>
                          <a:pt x="8396" y="6594"/>
                          <a:pt x="8385" y="6594"/>
                        </a:cubicBezTo>
                        <a:cubicBezTo>
                          <a:pt x="8375" y="6594"/>
                          <a:pt x="8365" y="6593"/>
                          <a:pt x="8359" y="6589"/>
                        </a:cubicBezTo>
                        <a:cubicBezTo>
                          <a:pt x="8308" y="6558"/>
                          <a:pt x="8256" y="6547"/>
                          <a:pt x="8201" y="6547"/>
                        </a:cubicBezTo>
                        <a:cubicBezTo>
                          <a:pt x="8171" y="6547"/>
                          <a:pt x="8140" y="6551"/>
                          <a:pt x="8108" y="6556"/>
                        </a:cubicBezTo>
                        <a:cubicBezTo>
                          <a:pt x="7825" y="6606"/>
                          <a:pt x="7703" y="6912"/>
                          <a:pt x="7878" y="7139"/>
                        </a:cubicBezTo>
                        <a:cubicBezTo>
                          <a:pt x="7903" y="7173"/>
                          <a:pt x="7945" y="7204"/>
                          <a:pt x="7985" y="7212"/>
                        </a:cubicBezTo>
                        <a:cubicBezTo>
                          <a:pt x="7991" y="7214"/>
                          <a:pt x="7998" y="7214"/>
                          <a:pt x="8005" y="7214"/>
                        </a:cubicBezTo>
                        <a:cubicBezTo>
                          <a:pt x="8037" y="7214"/>
                          <a:pt x="8073" y="7200"/>
                          <a:pt x="8099" y="7181"/>
                        </a:cubicBezTo>
                        <a:cubicBezTo>
                          <a:pt x="8113" y="7171"/>
                          <a:pt x="8098" y="7121"/>
                          <a:pt x="8092" y="7090"/>
                        </a:cubicBezTo>
                        <a:cubicBezTo>
                          <a:pt x="8089" y="7076"/>
                          <a:pt x="8079" y="7064"/>
                          <a:pt x="8074" y="7050"/>
                        </a:cubicBezTo>
                        <a:cubicBezTo>
                          <a:pt x="8033" y="6946"/>
                          <a:pt x="8077" y="6827"/>
                          <a:pt x="8176" y="6768"/>
                        </a:cubicBezTo>
                        <a:cubicBezTo>
                          <a:pt x="8215" y="6746"/>
                          <a:pt x="8254" y="6735"/>
                          <a:pt x="8293" y="6735"/>
                        </a:cubicBezTo>
                        <a:cubicBezTo>
                          <a:pt x="8356" y="6735"/>
                          <a:pt x="8415" y="6765"/>
                          <a:pt x="8459" y="6825"/>
                        </a:cubicBezTo>
                        <a:cubicBezTo>
                          <a:pt x="8492" y="6871"/>
                          <a:pt x="8521" y="6927"/>
                          <a:pt x="8538" y="6983"/>
                        </a:cubicBezTo>
                        <a:cubicBezTo>
                          <a:pt x="8616" y="7245"/>
                          <a:pt x="8661" y="7511"/>
                          <a:pt x="8631" y="7789"/>
                        </a:cubicBezTo>
                        <a:cubicBezTo>
                          <a:pt x="8573" y="8326"/>
                          <a:pt x="8346" y="8772"/>
                          <a:pt x="7934" y="9123"/>
                        </a:cubicBezTo>
                        <a:cubicBezTo>
                          <a:pt x="7741" y="9288"/>
                          <a:pt x="7516" y="9394"/>
                          <a:pt x="7264" y="9438"/>
                        </a:cubicBezTo>
                        <a:cubicBezTo>
                          <a:pt x="6863" y="9512"/>
                          <a:pt x="6460" y="9555"/>
                          <a:pt x="6053" y="9555"/>
                        </a:cubicBezTo>
                        <a:cubicBezTo>
                          <a:pt x="5991" y="9555"/>
                          <a:pt x="5929" y="9554"/>
                          <a:pt x="5867" y="9552"/>
                        </a:cubicBezTo>
                        <a:cubicBezTo>
                          <a:pt x="5343" y="9534"/>
                          <a:pt x="4819" y="9495"/>
                          <a:pt x="4294" y="9472"/>
                        </a:cubicBezTo>
                        <a:cubicBezTo>
                          <a:pt x="3568" y="9440"/>
                          <a:pt x="2840" y="9411"/>
                          <a:pt x="2113" y="9385"/>
                        </a:cubicBezTo>
                        <a:cubicBezTo>
                          <a:pt x="2022" y="9382"/>
                          <a:pt x="1931" y="9380"/>
                          <a:pt x="1841" y="9380"/>
                        </a:cubicBezTo>
                        <a:cubicBezTo>
                          <a:pt x="1552" y="9380"/>
                          <a:pt x="1265" y="9399"/>
                          <a:pt x="978" y="9440"/>
                        </a:cubicBezTo>
                        <a:cubicBezTo>
                          <a:pt x="735" y="9474"/>
                          <a:pt x="495" y="9526"/>
                          <a:pt x="279" y="9652"/>
                        </a:cubicBezTo>
                        <a:cubicBezTo>
                          <a:pt x="98" y="9756"/>
                          <a:pt x="0" y="9963"/>
                          <a:pt x="37" y="10148"/>
                        </a:cubicBezTo>
                        <a:cubicBezTo>
                          <a:pt x="75" y="10334"/>
                          <a:pt x="260" y="10511"/>
                          <a:pt x="451" y="10540"/>
                        </a:cubicBezTo>
                        <a:cubicBezTo>
                          <a:pt x="466" y="10543"/>
                          <a:pt x="480" y="10544"/>
                          <a:pt x="495" y="10544"/>
                        </a:cubicBezTo>
                        <a:cubicBezTo>
                          <a:pt x="602" y="10544"/>
                          <a:pt x="685" y="10484"/>
                          <a:pt x="753" y="10401"/>
                        </a:cubicBezTo>
                        <a:cubicBezTo>
                          <a:pt x="827" y="10311"/>
                          <a:pt x="849" y="10211"/>
                          <a:pt x="801" y="10102"/>
                        </a:cubicBezTo>
                        <a:cubicBezTo>
                          <a:pt x="762" y="10017"/>
                          <a:pt x="707" y="9943"/>
                          <a:pt x="609" y="9933"/>
                        </a:cubicBezTo>
                        <a:cubicBezTo>
                          <a:pt x="603" y="9932"/>
                          <a:pt x="597" y="9932"/>
                          <a:pt x="592" y="9932"/>
                        </a:cubicBezTo>
                        <a:cubicBezTo>
                          <a:pt x="507" y="9932"/>
                          <a:pt x="460" y="9998"/>
                          <a:pt x="423" y="10068"/>
                        </a:cubicBezTo>
                        <a:cubicBezTo>
                          <a:pt x="409" y="10093"/>
                          <a:pt x="395" y="10104"/>
                          <a:pt x="382" y="10104"/>
                        </a:cubicBezTo>
                        <a:cubicBezTo>
                          <a:pt x="368" y="10104"/>
                          <a:pt x="353" y="10092"/>
                          <a:pt x="338" y="10072"/>
                        </a:cubicBezTo>
                        <a:cubicBezTo>
                          <a:pt x="275" y="9990"/>
                          <a:pt x="285" y="9857"/>
                          <a:pt x="368" y="9789"/>
                        </a:cubicBezTo>
                        <a:cubicBezTo>
                          <a:pt x="421" y="9747"/>
                          <a:pt x="482" y="9706"/>
                          <a:pt x="545" y="9684"/>
                        </a:cubicBezTo>
                        <a:cubicBezTo>
                          <a:pt x="790" y="9598"/>
                          <a:pt x="1045" y="9550"/>
                          <a:pt x="1303" y="9549"/>
                        </a:cubicBezTo>
                        <a:cubicBezTo>
                          <a:pt x="1380" y="9548"/>
                          <a:pt x="1457" y="9548"/>
                          <a:pt x="1534" y="9548"/>
                        </a:cubicBezTo>
                        <a:cubicBezTo>
                          <a:pt x="1930" y="9548"/>
                          <a:pt x="2326" y="9553"/>
                          <a:pt x="2721" y="9572"/>
                        </a:cubicBezTo>
                        <a:cubicBezTo>
                          <a:pt x="3430" y="9609"/>
                          <a:pt x="4138" y="9670"/>
                          <a:pt x="4847" y="9709"/>
                        </a:cubicBezTo>
                        <a:cubicBezTo>
                          <a:pt x="5293" y="9733"/>
                          <a:pt x="5738" y="9747"/>
                          <a:pt x="6184" y="9750"/>
                        </a:cubicBezTo>
                        <a:cubicBezTo>
                          <a:pt x="6188" y="9750"/>
                          <a:pt x="6193" y="9750"/>
                          <a:pt x="6198" y="9750"/>
                        </a:cubicBezTo>
                        <a:cubicBezTo>
                          <a:pt x="6678" y="9750"/>
                          <a:pt x="7149" y="9647"/>
                          <a:pt x="7617" y="9556"/>
                        </a:cubicBezTo>
                        <a:cubicBezTo>
                          <a:pt x="8270" y="9431"/>
                          <a:pt x="8787" y="9075"/>
                          <a:pt x="9187" y="8548"/>
                        </a:cubicBezTo>
                        <a:cubicBezTo>
                          <a:pt x="9318" y="8376"/>
                          <a:pt x="9422" y="8188"/>
                          <a:pt x="9474" y="7981"/>
                        </a:cubicBezTo>
                        <a:cubicBezTo>
                          <a:pt x="9557" y="7643"/>
                          <a:pt x="9644" y="7304"/>
                          <a:pt x="9704" y="6962"/>
                        </a:cubicBezTo>
                        <a:cubicBezTo>
                          <a:pt x="9825" y="6262"/>
                          <a:pt x="9859" y="5556"/>
                          <a:pt x="9838" y="4846"/>
                        </a:cubicBezTo>
                        <a:cubicBezTo>
                          <a:pt x="9834" y="4697"/>
                          <a:pt x="9838" y="4549"/>
                          <a:pt x="9845" y="4400"/>
                        </a:cubicBezTo>
                        <a:cubicBezTo>
                          <a:pt x="9852" y="4258"/>
                          <a:pt x="9876" y="4118"/>
                          <a:pt x="9953" y="3994"/>
                        </a:cubicBezTo>
                        <a:cubicBezTo>
                          <a:pt x="9989" y="3936"/>
                          <a:pt x="10040" y="3890"/>
                          <a:pt x="10112" y="3890"/>
                        </a:cubicBezTo>
                        <a:cubicBezTo>
                          <a:pt x="10120" y="3890"/>
                          <a:pt x="10127" y="3890"/>
                          <a:pt x="10136" y="3891"/>
                        </a:cubicBezTo>
                        <a:cubicBezTo>
                          <a:pt x="10217" y="3902"/>
                          <a:pt x="10256" y="3962"/>
                          <a:pt x="10282" y="4034"/>
                        </a:cubicBezTo>
                        <a:cubicBezTo>
                          <a:pt x="10353" y="4234"/>
                          <a:pt x="10291" y="4411"/>
                          <a:pt x="10114" y="4530"/>
                        </a:cubicBezTo>
                        <a:cubicBezTo>
                          <a:pt x="10083" y="4549"/>
                          <a:pt x="10052" y="4597"/>
                          <a:pt x="10055" y="4629"/>
                        </a:cubicBezTo>
                        <a:cubicBezTo>
                          <a:pt x="10057" y="4660"/>
                          <a:pt x="10096" y="4700"/>
                          <a:pt x="10129" y="4715"/>
                        </a:cubicBezTo>
                        <a:cubicBezTo>
                          <a:pt x="10160" y="4729"/>
                          <a:pt x="10188" y="4735"/>
                          <a:pt x="10216" y="4735"/>
                        </a:cubicBezTo>
                        <a:cubicBezTo>
                          <a:pt x="10285" y="4735"/>
                          <a:pt x="10344" y="4696"/>
                          <a:pt x="10397" y="4643"/>
                        </a:cubicBezTo>
                        <a:cubicBezTo>
                          <a:pt x="10490" y="4549"/>
                          <a:pt x="10541" y="4428"/>
                          <a:pt x="10564" y="4301"/>
                        </a:cubicBezTo>
                        <a:cubicBezTo>
                          <a:pt x="10614" y="4053"/>
                          <a:pt x="10592" y="3821"/>
                          <a:pt x="10373" y="3648"/>
                        </a:cubicBezTo>
                        <a:cubicBezTo>
                          <a:pt x="10366" y="3643"/>
                          <a:pt x="10366" y="3628"/>
                          <a:pt x="10355" y="3596"/>
                        </a:cubicBezTo>
                        <a:lnTo>
                          <a:pt x="10355" y="3596"/>
                        </a:lnTo>
                        <a:cubicBezTo>
                          <a:pt x="10417" y="3615"/>
                          <a:pt x="10465" y="3623"/>
                          <a:pt x="10505" y="3646"/>
                        </a:cubicBezTo>
                        <a:cubicBezTo>
                          <a:pt x="10549" y="3671"/>
                          <a:pt x="10584" y="3714"/>
                          <a:pt x="10628" y="3740"/>
                        </a:cubicBezTo>
                        <a:cubicBezTo>
                          <a:pt x="10655" y="3758"/>
                          <a:pt x="10693" y="3778"/>
                          <a:pt x="10720" y="3778"/>
                        </a:cubicBezTo>
                        <a:cubicBezTo>
                          <a:pt x="10725" y="3778"/>
                          <a:pt x="10730" y="3777"/>
                          <a:pt x="10735" y="3775"/>
                        </a:cubicBezTo>
                        <a:cubicBezTo>
                          <a:pt x="10768" y="3760"/>
                          <a:pt x="10800" y="3710"/>
                          <a:pt x="10804" y="3673"/>
                        </a:cubicBezTo>
                        <a:cubicBezTo>
                          <a:pt x="10822" y="3504"/>
                          <a:pt x="10690" y="3320"/>
                          <a:pt x="10522" y="3286"/>
                        </a:cubicBezTo>
                        <a:cubicBezTo>
                          <a:pt x="10480" y="3278"/>
                          <a:pt x="10440" y="3274"/>
                          <a:pt x="10400" y="3274"/>
                        </a:cubicBezTo>
                        <a:cubicBezTo>
                          <a:pt x="10249" y="3274"/>
                          <a:pt x="10114" y="3331"/>
                          <a:pt x="9998" y="3446"/>
                        </a:cubicBezTo>
                        <a:cubicBezTo>
                          <a:pt x="9980" y="3466"/>
                          <a:pt x="9958" y="3481"/>
                          <a:pt x="9937" y="3499"/>
                        </a:cubicBezTo>
                        <a:cubicBezTo>
                          <a:pt x="9932" y="3496"/>
                          <a:pt x="9926" y="3491"/>
                          <a:pt x="9921" y="3487"/>
                        </a:cubicBezTo>
                        <a:cubicBezTo>
                          <a:pt x="9926" y="3465"/>
                          <a:pt x="9927" y="3441"/>
                          <a:pt x="9933" y="3419"/>
                        </a:cubicBezTo>
                        <a:cubicBezTo>
                          <a:pt x="9978" y="3282"/>
                          <a:pt x="10058" y="3186"/>
                          <a:pt x="10206" y="3152"/>
                        </a:cubicBezTo>
                        <a:cubicBezTo>
                          <a:pt x="10234" y="3145"/>
                          <a:pt x="10274" y="3116"/>
                          <a:pt x="10279" y="3094"/>
                        </a:cubicBezTo>
                        <a:cubicBezTo>
                          <a:pt x="10284" y="3070"/>
                          <a:pt x="10256" y="3033"/>
                          <a:pt x="10233" y="3012"/>
                        </a:cubicBezTo>
                        <a:cubicBezTo>
                          <a:pt x="10174" y="2960"/>
                          <a:pt x="10105" y="2942"/>
                          <a:pt x="10033" y="2942"/>
                        </a:cubicBezTo>
                        <a:cubicBezTo>
                          <a:pt x="10002" y="2942"/>
                          <a:pt x="9970" y="2946"/>
                          <a:pt x="9938" y="2951"/>
                        </a:cubicBezTo>
                        <a:cubicBezTo>
                          <a:pt x="9758" y="2986"/>
                          <a:pt x="9638" y="3103"/>
                          <a:pt x="9545" y="3254"/>
                        </a:cubicBezTo>
                        <a:cubicBezTo>
                          <a:pt x="9530" y="3279"/>
                          <a:pt x="9514" y="3301"/>
                          <a:pt x="9498" y="3326"/>
                        </a:cubicBezTo>
                        <a:cubicBezTo>
                          <a:pt x="9481" y="3234"/>
                          <a:pt x="9480" y="3152"/>
                          <a:pt x="9481" y="3068"/>
                        </a:cubicBezTo>
                        <a:cubicBezTo>
                          <a:pt x="9489" y="2360"/>
                          <a:pt x="9421" y="1652"/>
                          <a:pt x="9530" y="946"/>
                        </a:cubicBezTo>
                        <a:cubicBezTo>
                          <a:pt x="9564" y="730"/>
                          <a:pt x="9595" y="515"/>
                          <a:pt x="9717" y="326"/>
                        </a:cubicBezTo>
                        <a:cubicBezTo>
                          <a:pt x="9784" y="223"/>
                          <a:pt x="9888" y="166"/>
                          <a:pt x="9995" y="166"/>
                        </a:cubicBezTo>
                        <a:cubicBezTo>
                          <a:pt x="10047" y="166"/>
                          <a:pt x="10100" y="179"/>
                          <a:pt x="10150" y="207"/>
                        </a:cubicBezTo>
                        <a:cubicBezTo>
                          <a:pt x="10305" y="290"/>
                          <a:pt x="10398" y="534"/>
                          <a:pt x="10329" y="682"/>
                        </a:cubicBezTo>
                        <a:cubicBezTo>
                          <a:pt x="10316" y="707"/>
                          <a:pt x="10291" y="724"/>
                          <a:pt x="10272" y="745"/>
                        </a:cubicBezTo>
                        <a:cubicBezTo>
                          <a:pt x="10253" y="725"/>
                          <a:pt x="10233" y="707"/>
                          <a:pt x="10216" y="686"/>
                        </a:cubicBezTo>
                        <a:cubicBezTo>
                          <a:pt x="10182" y="645"/>
                          <a:pt x="10170" y="584"/>
                          <a:pt x="10102" y="581"/>
                        </a:cubicBezTo>
                        <a:cubicBezTo>
                          <a:pt x="10100" y="580"/>
                          <a:pt x="10097" y="580"/>
                          <a:pt x="10095" y="580"/>
                        </a:cubicBezTo>
                        <a:cubicBezTo>
                          <a:pt x="9997" y="580"/>
                          <a:pt x="9903" y="653"/>
                          <a:pt x="9874" y="751"/>
                        </a:cubicBezTo>
                        <a:cubicBezTo>
                          <a:pt x="9838" y="872"/>
                          <a:pt x="9876" y="998"/>
                          <a:pt x="9964" y="1048"/>
                        </a:cubicBezTo>
                        <a:cubicBezTo>
                          <a:pt x="9975" y="1055"/>
                          <a:pt x="9986" y="1061"/>
                          <a:pt x="9998" y="1064"/>
                        </a:cubicBezTo>
                        <a:cubicBezTo>
                          <a:pt x="10028" y="1070"/>
                          <a:pt x="10057" y="1074"/>
                          <a:pt x="10086" y="1074"/>
                        </a:cubicBezTo>
                        <a:cubicBezTo>
                          <a:pt x="10161" y="1074"/>
                          <a:pt x="10231" y="1050"/>
                          <a:pt x="10295" y="993"/>
                        </a:cubicBezTo>
                        <a:cubicBezTo>
                          <a:pt x="10515" y="795"/>
                          <a:pt x="10552" y="405"/>
                          <a:pt x="10371" y="171"/>
                        </a:cubicBezTo>
                        <a:cubicBezTo>
                          <a:pt x="10283" y="57"/>
                          <a:pt x="10174" y="0"/>
                          <a:pt x="10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5" name="Google Shape;11695;p59"/>
                  <p:cNvSpPr/>
                  <p:nvPr/>
                </p:nvSpPr>
                <p:spPr>
                  <a:xfrm>
                    <a:off x="2004564" y="4920500"/>
                    <a:ext cx="465285" cy="169562"/>
                  </a:xfrm>
                  <a:custGeom>
                    <a:avLst/>
                    <a:gdLst/>
                    <a:ahLst/>
                    <a:cxnLst/>
                    <a:rect l="l" t="t" r="r" b="b"/>
                    <a:pathLst>
                      <a:path w="4953" h="1805" extrusionOk="0">
                        <a:moveTo>
                          <a:pt x="2727" y="1"/>
                        </a:moveTo>
                        <a:cubicBezTo>
                          <a:pt x="2431" y="1"/>
                          <a:pt x="2135" y="23"/>
                          <a:pt x="1838" y="57"/>
                        </a:cubicBezTo>
                        <a:cubicBezTo>
                          <a:pt x="1346" y="112"/>
                          <a:pt x="885" y="254"/>
                          <a:pt x="460" y="512"/>
                        </a:cubicBezTo>
                        <a:cubicBezTo>
                          <a:pt x="365" y="571"/>
                          <a:pt x="254" y="635"/>
                          <a:pt x="200" y="725"/>
                        </a:cubicBezTo>
                        <a:cubicBezTo>
                          <a:pt x="3" y="1053"/>
                          <a:pt x="1" y="1402"/>
                          <a:pt x="147" y="1752"/>
                        </a:cubicBezTo>
                        <a:cubicBezTo>
                          <a:pt x="157" y="1773"/>
                          <a:pt x="172" y="1790"/>
                          <a:pt x="180" y="1805"/>
                        </a:cubicBezTo>
                        <a:cubicBezTo>
                          <a:pt x="200" y="1646"/>
                          <a:pt x="214" y="1488"/>
                          <a:pt x="239" y="1329"/>
                        </a:cubicBezTo>
                        <a:cubicBezTo>
                          <a:pt x="260" y="1194"/>
                          <a:pt x="294" y="1062"/>
                          <a:pt x="382" y="951"/>
                        </a:cubicBezTo>
                        <a:cubicBezTo>
                          <a:pt x="542" y="746"/>
                          <a:pt x="742" y="602"/>
                          <a:pt x="989" y="508"/>
                        </a:cubicBezTo>
                        <a:cubicBezTo>
                          <a:pt x="1324" y="380"/>
                          <a:pt x="1670" y="320"/>
                          <a:pt x="2021" y="316"/>
                        </a:cubicBezTo>
                        <a:cubicBezTo>
                          <a:pt x="2133" y="315"/>
                          <a:pt x="2244" y="315"/>
                          <a:pt x="2356" y="315"/>
                        </a:cubicBezTo>
                        <a:cubicBezTo>
                          <a:pt x="2895" y="315"/>
                          <a:pt x="3434" y="326"/>
                          <a:pt x="3972" y="338"/>
                        </a:cubicBezTo>
                        <a:cubicBezTo>
                          <a:pt x="4300" y="344"/>
                          <a:pt x="4625" y="369"/>
                          <a:pt x="4952" y="385"/>
                        </a:cubicBezTo>
                        <a:cubicBezTo>
                          <a:pt x="4952" y="380"/>
                          <a:pt x="4953" y="377"/>
                          <a:pt x="4953" y="375"/>
                        </a:cubicBezTo>
                        <a:cubicBezTo>
                          <a:pt x="4921" y="365"/>
                          <a:pt x="4890" y="352"/>
                          <a:pt x="4857" y="344"/>
                        </a:cubicBezTo>
                        <a:cubicBezTo>
                          <a:pt x="4425" y="250"/>
                          <a:pt x="3997" y="142"/>
                          <a:pt x="3563" y="68"/>
                        </a:cubicBezTo>
                        <a:cubicBezTo>
                          <a:pt x="3285" y="21"/>
                          <a:pt x="3006" y="1"/>
                          <a:pt x="27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6" name="Google Shape;11696;p59"/>
                  <p:cNvSpPr/>
                  <p:nvPr/>
                </p:nvSpPr>
                <p:spPr>
                  <a:xfrm>
                    <a:off x="2718527" y="4673525"/>
                    <a:ext cx="170031" cy="282947"/>
                  </a:xfrm>
                  <a:custGeom>
                    <a:avLst/>
                    <a:gdLst/>
                    <a:ahLst/>
                    <a:cxnLst/>
                    <a:rect l="l" t="t" r="r" b="b"/>
                    <a:pathLst>
                      <a:path w="1810" h="3012" extrusionOk="0">
                        <a:moveTo>
                          <a:pt x="1021" y="1"/>
                        </a:moveTo>
                        <a:cubicBezTo>
                          <a:pt x="901" y="1"/>
                          <a:pt x="780" y="29"/>
                          <a:pt x="705" y="84"/>
                        </a:cubicBezTo>
                        <a:cubicBezTo>
                          <a:pt x="614" y="151"/>
                          <a:pt x="589" y="233"/>
                          <a:pt x="619" y="343"/>
                        </a:cubicBezTo>
                        <a:cubicBezTo>
                          <a:pt x="635" y="408"/>
                          <a:pt x="650" y="473"/>
                          <a:pt x="657" y="539"/>
                        </a:cubicBezTo>
                        <a:cubicBezTo>
                          <a:pt x="668" y="641"/>
                          <a:pt x="626" y="705"/>
                          <a:pt x="531" y="741"/>
                        </a:cubicBezTo>
                        <a:cubicBezTo>
                          <a:pt x="497" y="754"/>
                          <a:pt x="462" y="760"/>
                          <a:pt x="426" y="760"/>
                        </a:cubicBezTo>
                        <a:cubicBezTo>
                          <a:pt x="301" y="760"/>
                          <a:pt x="174" y="684"/>
                          <a:pt x="98" y="555"/>
                        </a:cubicBezTo>
                        <a:cubicBezTo>
                          <a:pt x="85" y="533"/>
                          <a:pt x="72" y="511"/>
                          <a:pt x="57" y="484"/>
                        </a:cubicBezTo>
                        <a:cubicBezTo>
                          <a:pt x="9" y="596"/>
                          <a:pt x="0" y="682"/>
                          <a:pt x="22" y="781"/>
                        </a:cubicBezTo>
                        <a:cubicBezTo>
                          <a:pt x="53" y="929"/>
                          <a:pt x="137" y="988"/>
                          <a:pt x="239" y="988"/>
                        </a:cubicBezTo>
                        <a:cubicBezTo>
                          <a:pt x="288" y="988"/>
                          <a:pt x="341" y="974"/>
                          <a:pt x="395" y="950"/>
                        </a:cubicBezTo>
                        <a:cubicBezTo>
                          <a:pt x="408" y="943"/>
                          <a:pt x="418" y="931"/>
                          <a:pt x="433" y="927"/>
                        </a:cubicBezTo>
                        <a:cubicBezTo>
                          <a:pt x="455" y="922"/>
                          <a:pt x="477" y="922"/>
                          <a:pt x="500" y="919"/>
                        </a:cubicBezTo>
                        <a:lnTo>
                          <a:pt x="500" y="919"/>
                        </a:lnTo>
                        <a:cubicBezTo>
                          <a:pt x="497" y="940"/>
                          <a:pt x="501" y="963"/>
                          <a:pt x="492" y="979"/>
                        </a:cubicBezTo>
                        <a:cubicBezTo>
                          <a:pt x="414" y="1113"/>
                          <a:pt x="436" y="1243"/>
                          <a:pt x="500" y="1371"/>
                        </a:cubicBezTo>
                        <a:cubicBezTo>
                          <a:pt x="534" y="1441"/>
                          <a:pt x="584" y="1475"/>
                          <a:pt x="639" y="1475"/>
                        </a:cubicBezTo>
                        <a:cubicBezTo>
                          <a:pt x="680" y="1475"/>
                          <a:pt x="724" y="1456"/>
                          <a:pt x="767" y="1416"/>
                        </a:cubicBezTo>
                        <a:cubicBezTo>
                          <a:pt x="838" y="1350"/>
                          <a:pt x="870" y="1267"/>
                          <a:pt x="868" y="1169"/>
                        </a:cubicBezTo>
                        <a:cubicBezTo>
                          <a:pt x="865" y="1119"/>
                          <a:pt x="880" y="1083"/>
                          <a:pt x="936" y="1071"/>
                        </a:cubicBezTo>
                        <a:cubicBezTo>
                          <a:pt x="955" y="1067"/>
                          <a:pt x="976" y="1065"/>
                          <a:pt x="997" y="1065"/>
                        </a:cubicBezTo>
                        <a:cubicBezTo>
                          <a:pt x="1103" y="1065"/>
                          <a:pt x="1220" y="1116"/>
                          <a:pt x="1266" y="1206"/>
                        </a:cubicBezTo>
                        <a:cubicBezTo>
                          <a:pt x="1313" y="1294"/>
                          <a:pt x="1357" y="1398"/>
                          <a:pt x="1359" y="1496"/>
                        </a:cubicBezTo>
                        <a:cubicBezTo>
                          <a:pt x="1364" y="1629"/>
                          <a:pt x="1342" y="1768"/>
                          <a:pt x="1307" y="1898"/>
                        </a:cubicBezTo>
                        <a:cubicBezTo>
                          <a:pt x="1203" y="2276"/>
                          <a:pt x="957" y="2547"/>
                          <a:pt x="630" y="2749"/>
                        </a:cubicBezTo>
                        <a:cubicBezTo>
                          <a:pt x="480" y="2841"/>
                          <a:pt x="321" y="2916"/>
                          <a:pt x="167" y="2999"/>
                        </a:cubicBezTo>
                        <a:cubicBezTo>
                          <a:pt x="168" y="3002"/>
                          <a:pt x="168" y="3006"/>
                          <a:pt x="175" y="3011"/>
                        </a:cubicBezTo>
                        <a:cubicBezTo>
                          <a:pt x="317" y="2975"/>
                          <a:pt x="475" y="2965"/>
                          <a:pt x="603" y="2899"/>
                        </a:cubicBezTo>
                        <a:cubicBezTo>
                          <a:pt x="1435" y="2469"/>
                          <a:pt x="1810" y="1436"/>
                          <a:pt x="1495" y="554"/>
                        </a:cubicBezTo>
                        <a:cubicBezTo>
                          <a:pt x="1482" y="517"/>
                          <a:pt x="1462" y="482"/>
                          <a:pt x="1437" y="451"/>
                        </a:cubicBezTo>
                        <a:cubicBezTo>
                          <a:pt x="1402" y="406"/>
                          <a:pt x="1355" y="384"/>
                          <a:pt x="1307" y="384"/>
                        </a:cubicBezTo>
                        <a:cubicBezTo>
                          <a:pt x="1261" y="384"/>
                          <a:pt x="1215" y="404"/>
                          <a:pt x="1179" y="444"/>
                        </a:cubicBezTo>
                        <a:cubicBezTo>
                          <a:pt x="1115" y="515"/>
                          <a:pt x="1118" y="589"/>
                          <a:pt x="1161" y="670"/>
                        </a:cubicBezTo>
                        <a:cubicBezTo>
                          <a:pt x="1209" y="760"/>
                          <a:pt x="1175" y="828"/>
                          <a:pt x="1076" y="855"/>
                        </a:cubicBezTo>
                        <a:cubicBezTo>
                          <a:pt x="1059" y="860"/>
                          <a:pt x="1043" y="863"/>
                          <a:pt x="1027" y="863"/>
                        </a:cubicBezTo>
                        <a:cubicBezTo>
                          <a:pt x="962" y="863"/>
                          <a:pt x="910" y="823"/>
                          <a:pt x="869" y="773"/>
                        </a:cubicBezTo>
                        <a:cubicBezTo>
                          <a:pt x="662" y="527"/>
                          <a:pt x="790" y="169"/>
                          <a:pt x="1105" y="110"/>
                        </a:cubicBezTo>
                        <a:cubicBezTo>
                          <a:pt x="1180" y="95"/>
                          <a:pt x="1260" y="99"/>
                          <a:pt x="1338" y="95"/>
                        </a:cubicBezTo>
                        <a:cubicBezTo>
                          <a:pt x="1334" y="90"/>
                          <a:pt x="1328" y="83"/>
                          <a:pt x="1321" y="78"/>
                        </a:cubicBezTo>
                        <a:cubicBezTo>
                          <a:pt x="1249" y="26"/>
                          <a:pt x="1135" y="1"/>
                          <a:pt x="1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7" name="Google Shape;11697;p59"/>
                  <p:cNvSpPr/>
                  <p:nvPr/>
                </p:nvSpPr>
                <p:spPr>
                  <a:xfrm>
                    <a:off x="1982863" y="4899363"/>
                    <a:ext cx="556407" cy="111976"/>
                  </a:xfrm>
                  <a:custGeom>
                    <a:avLst/>
                    <a:gdLst/>
                    <a:ahLst/>
                    <a:cxnLst/>
                    <a:rect l="l" t="t" r="r" b="b"/>
                    <a:pathLst>
                      <a:path w="5923" h="1192" extrusionOk="0">
                        <a:moveTo>
                          <a:pt x="2580" y="1"/>
                        </a:moveTo>
                        <a:cubicBezTo>
                          <a:pt x="2313" y="1"/>
                          <a:pt x="2046" y="14"/>
                          <a:pt x="1778" y="40"/>
                        </a:cubicBezTo>
                        <a:cubicBezTo>
                          <a:pt x="1397" y="76"/>
                          <a:pt x="1024" y="157"/>
                          <a:pt x="674" y="320"/>
                        </a:cubicBezTo>
                        <a:cubicBezTo>
                          <a:pt x="365" y="464"/>
                          <a:pt x="129" y="677"/>
                          <a:pt x="33" y="1018"/>
                        </a:cubicBezTo>
                        <a:cubicBezTo>
                          <a:pt x="18" y="1074"/>
                          <a:pt x="11" y="1131"/>
                          <a:pt x="0" y="1188"/>
                        </a:cubicBezTo>
                        <a:cubicBezTo>
                          <a:pt x="6" y="1188"/>
                          <a:pt x="13" y="1188"/>
                          <a:pt x="19" y="1192"/>
                        </a:cubicBezTo>
                        <a:cubicBezTo>
                          <a:pt x="80" y="1125"/>
                          <a:pt x="141" y="1056"/>
                          <a:pt x="204" y="990"/>
                        </a:cubicBezTo>
                        <a:cubicBezTo>
                          <a:pt x="271" y="921"/>
                          <a:pt x="344" y="864"/>
                          <a:pt x="445" y="859"/>
                        </a:cubicBezTo>
                        <a:cubicBezTo>
                          <a:pt x="450" y="859"/>
                          <a:pt x="453" y="853"/>
                          <a:pt x="457" y="851"/>
                        </a:cubicBezTo>
                        <a:cubicBezTo>
                          <a:pt x="737" y="625"/>
                          <a:pt x="1056" y="475"/>
                          <a:pt x="1398" y="373"/>
                        </a:cubicBezTo>
                        <a:cubicBezTo>
                          <a:pt x="1867" y="233"/>
                          <a:pt x="2352" y="207"/>
                          <a:pt x="2838" y="188"/>
                        </a:cubicBezTo>
                        <a:cubicBezTo>
                          <a:pt x="2892" y="186"/>
                          <a:pt x="2946" y="185"/>
                          <a:pt x="2999" y="185"/>
                        </a:cubicBezTo>
                        <a:cubicBezTo>
                          <a:pt x="3753" y="185"/>
                          <a:pt x="4474" y="386"/>
                          <a:pt x="5201" y="555"/>
                        </a:cubicBezTo>
                        <a:cubicBezTo>
                          <a:pt x="5277" y="573"/>
                          <a:pt x="5349" y="620"/>
                          <a:pt x="5425" y="627"/>
                        </a:cubicBezTo>
                        <a:cubicBezTo>
                          <a:pt x="5590" y="644"/>
                          <a:pt x="5756" y="646"/>
                          <a:pt x="5922" y="655"/>
                        </a:cubicBezTo>
                        <a:cubicBezTo>
                          <a:pt x="5802" y="611"/>
                          <a:pt x="5679" y="583"/>
                          <a:pt x="5560" y="547"/>
                        </a:cubicBezTo>
                        <a:cubicBezTo>
                          <a:pt x="5206" y="443"/>
                          <a:pt x="4857" y="319"/>
                          <a:pt x="4500" y="232"/>
                        </a:cubicBezTo>
                        <a:cubicBezTo>
                          <a:pt x="3866" y="78"/>
                          <a:pt x="3226"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8" name="Google Shape;11698;p59"/>
                  <p:cNvSpPr/>
                  <p:nvPr/>
                </p:nvSpPr>
                <p:spPr>
                  <a:xfrm>
                    <a:off x="2031807" y="4988608"/>
                    <a:ext cx="126255" cy="149271"/>
                  </a:xfrm>
                  <a:custGeom>
                    <a:avLst/>
                    <a:gdLst/>
                    <a:ahLst/>
                    <a:cxnLst/>
                    <a:rect l="l" t="t" r="r" b="b"/>
                    <a:pathLst>
                      <a:path w="1344" h="1589" extrusionOk="0">
                        <a:moveTo>
                          <a:pt x="394" y="0"/>
                        </a:moveTo>
                        <a:lnTo>
                          <a:pt x="394" y="0"/>
                        </a:lnTo>
                        <a:cubicBezTo>
                          <a:pt x="371" y="15"/>
                          <a:pt x="360" y="20"/>
                          <a:pt x="350" y="25"/>
                        </a:cubicBezTo>
                        <a:cubicBezTo>
                          <a:pt x="158" y="150"/>
                          <a:pt x="99" y="346"/>
                          <a:pt x="71" y="558"/>
                        </a:cubicBezTo>
                        <a:cubicBezTo>
                          <a:pt x="1" y="1115"/>
                          <a:pt x="314" y="1530"/>
                          <a:pt x="848" y="1586"/>
                        </a:cubicBezTo>
                        <a:cubicBezTo>
                          <a:pt x="866" y="1588"/>
                          <a:pt x="884" y="1589"/>
                          <a:pt x="902" y="1589"/>
                        </a:cubicBezTo>
                        <a:cubicBezTo>
                          <a:pt x="1069" y="1589"/>
                          <a:pt x="1204" y="1501"/>
                          <a:pt x="1269" y="1341"/>
                        </a:cubicBezTo>
                        <a:cubicBezTo>
                          <a:pt x="1344" y="1163"/>
                          <a:pt x="1323" y="962"/>
                          <a:pt x="1047" y="935"/>
                        </a:cubicBezTo>
                        <a:cubicBezTo>
                          <a:pt x="1033" y="934"/>
                          <a:pt x="1018" y="933"/>
                          <a:pt x="1004" y="933"/>
                        </a:cubicBezTo>
                        <a:cubicBezTo>
                          <a:pt x="912" y="933"/>
                          <a:pt x="833" y="964"/>
                          <a:pt x="783" y="1048"/>
                        </a:cubicBezTo>
                        <a:cubicBezTo>
                          <a:pt x="725" y="1143"/>
                          <a:pt x="724" y="1245"/>
                          <a:pt x="793" y="1341"/>
                        </a:cubicBezTo>
                        <a:cubicBezTo>
                          <a:pt x="808" y="1360"/>
                          <a:pt x="818" y="1380"/>
                          <a:pt x="830" y="1403"/>
                        </a:cubicBezTo>
                        <a:cubicBezTo>
                          <a:pt x="823" y="1405"/>
                          <a:pt x="814" y="1406"/>
                          <a:pt x="804" y="1406"/>
                        </a:cubicBezTo>
                        <a:cubicBezTo>
                          <a:pt x="725" y="1406"/>
                          <a:pt x="594" y="1329"/>
                          <a:pt x="512" y="1214"/>
                        </a:cubicBezTo>
                        <a:cubicBezTo>
                          <a:pt x="246" y="841"/>
                          <a:pt x="188" y="442"/>
                          <a:pt x="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9" name="Google Shape;11699;p59"/>
                  <p:cNvSpPr/>
                  <p:nvPr/>
                </p:nvSpPr>
                <p:spPr>
                  <a:xfrm>
                    <a:off x="2999603" y="4330634"/>
                    <a:ext cx="106528" cy="195207"/>
                  </a:xfrm>
                  <a:custGeom>
                    <a:avLst/>
                    <a:gdLst/>
                    <a:ahLst/>
                    <a:cxnLst/>
                    <a:rect l="l" t="t" r="r" b="b"/>
                    <a:pathLst>
                      <a:path w="1134" h="2078" extrusionOk="0">
                        <a:moveTo>
                          <a:pt x="413" y="0"/>
                        </a:moveTo>
                        <a:cubicBezTo>
                          <a:pt x="281" y="0"/>
                          <a:pt x="153" y="30"/>
                          <a:pt x="30" y="91"/>
                        </a:cubicBezTo>
                        <a:cubicBezTo>
                          <a:pt x="15" y="99"/>
                          <a:pt x="1" y="109"/>
                          <a:pt x="1" y="109"/>
                        </a:cubicBezTo>
                        <a:cubicBezTo>
                          <a:pt x="86" y="135"/>
                          <a:pt x="180" y="156"/>
                          <a:pt x="266" y="194"/>
                        </a:cubicBezTo>
                        <a:cubicBezTo>
                          <a:pt x="322" y="220"/>
                          <a:pt x="362" y="275"/>
                          <a:pt x="350" y="347"/>
                        </a:cubicBezTo>
                        <a:cubicBezTo>
                          <a:pt x="337" y="415"/>
                          <a:pt x="279" y="429"/>
                          <a:pt x="223" y="444"/>
                        </a:cubicBezTo>
                        <a:cubicBezTo>
                          <a:pt x="195" y="450"/>
                          <a:pt x="163" y="456"/>
                          <a:pt x="140" y="474"/>
                        </a:cubicBezTo>
                        <a:cubicBezTo>
                          <a:pt x="99" y="506"/>
                          <a:pt x="63" y="546"/>
                          <a:pt x="24" y="583"/>
                        </a:cubicBezTo>
                        <a:cubicBezTo>
                          <a:pt x="29" y="591"/>
                          <a:pt x="36" y="598"/>
                          <a:pt x="41" y="605"/>
                        </a:cubicBezTo>
                        <a:cubicBezTo>
                          <a:pt x="155" y="512"/>
                          <a:pt x="289" y="474"/>
                          <a:pt x="432" y="467"/>
                        </a:cubicBezTo>
                        <a:cubicBezTo>
                          <a:pt x="439" y="466"/>
                          <a:pt x="446" y="466"/>
                          <a:pt x="453" y="466"/>
                        </a:cubicBezTo>
                        <a:cubicBezTo>
                          <a:pt x="693" y="466"/>
                          <a:pt x="888" y="662"/>
                          <a:pt x="882" y="908"/>
                        </a:cubicBezTo>
                        <a:cubicBezTo>
                          <a:pt x="879" y="982"/>
                          <a:pt x="847" y="1037"/>
                          <a:pt x="779" y="1068"/>
                        </a:cubicBezTo>
                        <a:cubicBezTo>
                          <a:pt x="762" y="1075"/>
                          <a:pt x="746" y="1079"/>
                          <a:pt x="731" y="1079"/>
                        </a:cubicBezTo>
                        <a:cubicBezTo>
                          <a:pt x="689" y="1079"/>
                          <a:pt x="654" y="1052"/>
                          <a:pt x="622" y="1018"/>
                        </a:cubicBezTo>
                        <a:cubicBezTo>
                          <a:pt x="605" y="1002"/>
                          <a:pt x="587" y="986"/>
                          <a:pt x="569" y="971"/>
                        </a:cubicBezTo>
                        <a:lnTo>
                          <a:pt x="569" y="971"/>
                        </a:lnTo>
                        <a:cubicBezTo>
                          <a:pt x="661" y="1133"/>
                          <a:pt x="686" y="1306"/>
                          <a:pt x="651" y="1479"/>
                        </a:cubicBezTo>
                        <a:cubicBezTo>
                          <a:pt x="630" y="1603"/>
                          <a:pt x="579" y="1726"/>
                          <a:pt x="521" y="1838"/>
                        </a:cubicBezTo>
                        <a:cubicBezTo>
                          <a:pt x="458" y="1959"/>
                          <a:pt x="347" y="2029"/>
                          <a:pt x="184" y="2032"/>
                        </a:cubicBezTo>
                        <a:cubicBezTo>
                          <a:pt x="214" y="2047"/>
                          <a:pt x="225" y="2055"/>
                          <a:pt x="235" y="2058"/>
                        </a:cubicBezTo>
                        <a:cubicBezTo>
                          <a:pt x="271" y="2072"/>
                          <a:pt x="308" y="2078"/>
                          <a:pt x="343" y="2078"/>
                        </a:cubicBezTo>
                        <a:cubicBezTo>
                          <a:pt x="456" y="2078"/>
                          <a:pt x="560" y="2014"/>
                          <a:pt x="625" y="1901"/>
                        </a:cubicBezTo>
                        <a:cubicBezTo>
                          <a:pt x="724" y="1732"/>
                          <a:pt x="754" y="1550"/>
                          <a:pt x="744" y="1358"/>
                        </a:cubicBezTo>
                        <a:cubicBezTo>
                          <a:pt x="743" y="1328"/>
                          <a:pt x="748" y="1297"/>
                          <a:pt x="751" y="1261"/>
                        </a:cubicBezTo>
                        <a:cubicBezTo>
                          <a:pt x="772" y="1268"/>
                          <a:pt x="782" y="1271"/>
                          <a:pt x="789" y="1276"/>
                        </a:cubicBezTo>
                        <a:cubicBezTo>
                          <a:pt x="826" y="1308"/>
                          <a:pt x="857" y="1325"/>
                          <a:pt x="885" y="1325"/>
                        </a:cubicBezTo>
                        <a:cubicBezTo>
                          <a:pt x="919" y="1325"/>
                          <a:pt x="948" y="1301"/>
                          <a:pt x="979" y="1252"/>
                        </a:cubicBezTo>
                        <a:cubicBezTo>
                          <a:pt x="995" y="1225"/>
                          <a:pt x="1010" y="1195"/>
                          <a:pt x="1021" y="1165"/>
                        </a:cubicBezTo>
                        <a:cubicBezTo>
                          <a:pt x="1134" y="874"/>
                          <a:pt x="969" y="490"/>
                          <a:pt x="681" y="368"/>
                        </a:cubicBezTo>
                        <a:cubicBezTo>
                          <a:pt x="670" y="363"/>
                          <a:pt x="660" y="354"/>
                          <a:pt x="641" y="343"/>
                        </a:cubicBezTo>
                        <a:cubicBezTo>
                          <a:pt x="662" y="330"/>
                          <a:pt x="676" y="321"/>
                          <a:pt x="691" y="313"/>
                        </a:cubicBezTo>
                        <a:cubicBezTo>
                          <a:pt x="804" y="248"/>
                          <a:pt x="810" y="137"/>
                          <a:pt x="702" y="65"/>
                        </a:cubicBezTo>
                        <a:cubicBezTo>
                          <a:pt x="662" y="39"/>
                          <a:pt x="613" y="21"/>
                          <a:pt x="565" y="13"/>
                        </a:cubicBezTo>
                        <a:cubicBezTo>
                          <a:pt x="514" y="5"/>
                          <a:pt x="463" y="0"/>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0" name="Google Shape;11700;p59"/>
                  <p:cNvSpPr/>
                  <p:nvPr/>
                </p:nvSpPr>
                <p:spPr>
                  <a:xfrm>
                    <a:off x="2851079" y="4056979"/>
                    <a:ext cx="97322" cy="79097"/>
                  </a:xfrm>
                  <a:custGeom>
                    <a:avLst/>
                    <a:gdLst/>
                    <a:ahLst/>
                    <a:cxnLst/>
                    <a:rect l="l" t="t" r="r" b="b"/>
                    <a:pathLst>
                      <a:path w="1036" h="842" extrusionOk="0">
                        <a:moveTo>
                          <a:pt x="470" y="1"/>
                        </a:moveTo>
                        <a:cubicBezTo>
                          <a:pt x="354" y="1"/>
                          <a:pt x="244" y="45"/>
                          <a:pt x="153" y="136"/>
                        </a:cubicBezTo>
                        <a:cubicBezTo>
                          <a:pt x="25" y="264"/>
                          <a:pt x="0" y="428"/>
                          <a:pt x="40" y="599"/>
                        </a:cubicBezTo>
                        <a:cubicBezTo>
                          <a:pt x="63" y="694"/>
                          <a:pt x="131" y="746"/>
                          <a:pt x="215" y="746"/>
                        </a:cubicBezTo>
                        <a:cubicBezTo>
                          <a:pt x="229" y="746"/>
                          <a:pt x="243" y="744"/>
                          <a:pt x="257" y="741"/>
                        </a:cubicBezTo>
                        <a:cubicBezTo>
                          <a:pt x="364" y="723"/>
                          <a:pt x="438" y="632"/>
                          <a:pt x="424" y="523"/>
                        </a:cubicBezTo>
                        <a:cubicBezTo>
                          <a:pt x="419" y="488"/>
                          <a:pt x="391" y="446"/>
                          <a:pt x="361" y="428"/>
                        </a:cubicBezTo>
                        <a:cubicBezTo>
                          <a:pt x="350" y="422"/>
                          <a:pt x="340" y="420"/>
                          <a:pt x="330" y="420"/>
                        </a:cubicBezTo>
                        <a:cubicBezTo>
                          <a:pt x="302" y="420"/>
                          <a:pt x="278" y="443"/>
                          <a:pt x="258" y="475"/>
                        </a:cubicBezTo>
                        <a:cubicBezTo>
                          <a:pt x="244" y="498"/>
                          <a:pt x="228" y="509"/>
                          <a:pt x="213" y="509"/>
                        </a:cubicBezTo>
                        <a:cubicBezTo>
                          <a:pt x="195" y="509"/>
                          <a:pt x="178" y="495"/>
                          <a:pt x="165" y="467"/>
                        </a:cubicBezTo>
                        <a:cubicBezTo>
                          <a:pt x="135" y="401"/>
                          <a:pt x="143" y="336"/>
                          <a:pt x="190" y="280"/>
                        </a:cubicBezTo>
                        <a:cubicBezTo>
                          <a:pt x="246" y="213"/>
                          <a:pt x="321" y="178"/>
                          <a:pt x="405" y="178"/>
                        </a:cubicBezTo>
                        <a:cubicBezTo>
                          <a:pt x="438" y="178"/>
                          <a:pt x="472" y="184"/>
                          <a:pt x="506" y="194"/>
                        </a:cubicBezTo>
                        <a:cubicBezTo>
                          <a:pt x="697" y="253"/>
                          <a:pt x="795" y="394"/>
                          <a:pt x="851" y="573"/>
                        </a:cubicBezTo>
                        <a:cubicBezTo>
                          <a:pt x="877" y="657"/>
                          <a:pt x="894" y="743"/>
                          <a:pt x="918" y="842"/>
                        </a:cubicBezTo>
                        <a:cubicBezTo>
                          <a:pt x="949" y="766"/>
                          <a:pt x="969" y="702"/>
                          <a:pt x="998" y="642"/>
                        </a:cubicBezTo>
                        <a:cubicBezTo>
                          <a:pt x="1031" y="581"/>
                          <a:pt x="1035" y="521"/>
                          <a:pt x="1018" y="456"/>
                        </a:cubicBezTo>
                        <a:cubicBezTo>
                          <a:pt x="960" y="248"/>
                          <a:pt x="837" y="91"/>
                          <a:pt x="626" y="26"/>
                        </a:cubicBezTo>
                        <a:cubicBezTo>
                          <a:pt x="573" y="9"/>
                          <a:pt x="521" y="1"/>
                          <a:pt x="4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1" name="Google Shape;11701;p59"/>
                  <p:cNvSpPr/>
                  <p:nvPr/>
                </p:nvSpPr>
                <p:spPr>
                  <a:xfrm>
                    <a:off x="2950377" y="3982295"/>
                    <a:ext cx="102958" cy="116580"/>
                  </a:xfrm>
                  <a:custGeom>
                    <a:avLst/>
                    <a:gdLst/>
                    <a:ahLst/>
                    <a:cxnLst/>
                    <a:rect l="l" t="t" r="r" b="b"/>
                    <a:pathLst>
                      <a:path w="1096" h="1241" extrusionOk="0">
                        <a:moveTo>
                          <a:pt x="773" y="0"/>
                        </a:moveTo>
                        <a:cubicBezTo>
                          <a:pt x="580" y="0"/>
                          <a:pt x="410" y="70"/>
                          <a:pt x="270" y="222"/>
                        </a:cubicBezTo>
                        <a:cubicBezTo>
                          <a:pt x="1" y="517"/>
                          <a:pt x="41" y="877"/>
                          <a:pt x="41" y="1241"/>
                        </a:cubicBezTo>
                        <a:cubicBezTo>
                          <a:pt x="119" y="1165"/>
                          <a:pt x="163" y="1096"/>
                          <a:pt x="160" y="989"/>
                        </a:cubicBezTo>
                        <a:cubicBezTo>
                          <a:pt x="153" y="799"/>
                          <a:pt x="186" y="610"/>
                          <a:pt x="263" y="432"/>
                        </a:cubicBezTo>
                        <a:cubicBezTo>
                          <a:pt x="351" y="229"/>
                          <a:pt x="517" y="136"/>
                          <a:pt x="725" y="107"/>
                        </a:cubicBezTo>
                        <a:cubicBezTo>
                          <a:pt x="737" y="105"/>
                          <a:pt x="749" y="104"/>
                          <a:pt x="761" y="104"/>
                        </a:cubicBezTo>
                        <a:cubicBezTo>
                          <a:pt x="803" y="104"/>
                          <a:pt x="843" y="118"/>
                          <a:pt x="874" y="166"/>
                        </a:cubicBezTo>
                        <a:cubicBezTo>
                          <a:pt x="844" y="197"/>
                          <a:pt x="814" y="226"/>
                          <a:pt x="787" y="255"/>
                        </a:cubicBezTo>
                        <a:cubicBezTo>
                          <a:pt x="733" y="316"/>
                          <a:pt x="746" y="431"/>
                          <a:pt x="812" y="490"/>
                        </a:cubicBezTo>
                        <a:cubicBezTo>
                          <a:pt x="833" y="509"/>
                          <a:pt x="858" y="518"/>
                          <a:pt x="884" y="518"/>
                        </a:cubicBezTo>
                        <a:cubicBezTo>
                          <a:pt x="923" y="518"/>
                          <a:pt x="966" y="498"/>
                          <a:pt x="1003" y="459"/>
                        </a:cubicBezTo>
                        <a:cubicBezTo>
                          <a:pt x="1084" y="373"/>
                          <a:pt x="1096" y="270"/>
                          <a:pt x="1064" y="162"/>
                        </a:cubicBezTo>
                        <a:cubicBezTo>
                          <a:pt x="1034" y="61"/>
                          <a:pt x="953" y="13"/>
                          <a:pt x="858" y="5"/>
                        </a:cubicBezTo>
                        <a:cubicBezTo>
                          <a:pt x="829" y="2"/>
                          <a:pt x="801" y="0"/>
                          <a:pt x="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2" name="Google Shape;11702;p59"/>
                  <p:cNvSpPr/>
                  <p:nvPr/>
                </p:nvSpPr>
                <p:spPr>
                  <a:xfrm>
                    <a:off x="2893635" y="4258298"/>
                    <a:ext cx="34006" cy="35979"/>
                  </a:xfrm>
                  <a:custGeom>
                    <a:avLst/>
                    <a:gdLst/>
                    <a:ahLst/>
                    <a:cxnLst/>
                    <a:rect l="l" t="t" r="r" b="b"/>
                    <a:pathLst>
                      <a:path w="362" h="383" extrusionOk="0">
                        <a:moveTo>
                          <a:pt x="18" y="0"/>
                        </a:moveTo>
                        <a:cubicBezTo>
                          <a:pt x="12" y="6"/>
                          <a:pt x="7" y="13"/>
                          <a:pt x="1" y="21"/>
                        </a:cubicBezTo>
                        <a:cubicBezTo>
                          <a:pt x="59" y="218"/>
                          <a:pt x="197" y="383"/>
                          <a:pt x="339" y="383"/>
                        </a:cubicBezTo>
                        <a:cubicBezTo>
                          <a:pt x="346" y="383"/>
                          <a:pt x="354" y="382"/>
                          <a:pt x="361" y="381"/>
                        </a:cubicBezTo>
                        <a:cubicBezTo>
                          <a:pt x="347" y="342"/>
                          <a:pt x="340" y="301"/>
                          <a:pt x="317" y="275"/>
                        </a:cubicBezTo>
                        <a:cubicBezTo>
                          <a:pt x="276" y="229"/>
                          <a:pt x="225" y="196"/>
                          <a:pt x="180" y="155"/>
                        </a:cubicBezTo>
                        <a:cubicBezTo>
                          <a:pt x="125" y="104"/>
                          <a:pt x="73" y="52"/>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3" name="Google Shape;11703;p59"/>
                  <p:cNvSpPr/>
                  <p:nvPr/>
                </p:nvSpPr>
                <p:spPr>
                  <a:xfrm>
                    <a:off x="2883396" y="4287796"/>
                    <a:ext cx="44622" cy="19070"/>
                  </a:xfrm>
                  <a:custGeom>
                    <a:avLst/>
                    <a:gdLst/>
                    <a:ahLst/>
                    <a:cxnLst/>
                    <a:rect l="l" t="t" r="r" b="b"/>
                    <a:pathLst>
                      <a:path w="475" h="203" extrusionOk="0">
                        <a:moveTo>
                          <a:pt x="151" y="1"/>
                        </a:moveTo>
                        <a:cubicBezTo>
                          <a:pt x="146" y="1"/>
                          <a:pt x="140" y="1"/>
                          <a:pt x="135" y="2"/>
                        </a:cubicBezTo>
                        <a:cubicBezTo>
                          <a:pt x="86" y="10"/>
                          <a:pt x="41" y="38"/>
                          <a:pt x="0" y="57"/>
                        </a:cubicBezTo>
                        <a:cubicBezTo>
                          <a:pt x="109" y="98"/>
                          <a:pt x="210" y="137"/>
                          <a:pt x="311" y="176"/>
                        </a:cubicBezTo>
                        <a:cubicBezTo>
                          <a:pt x="337" y="184"/>
                          <a:pt x="363" y="195"/>
                          <a:pt x="388" y="200"/>
                        </a:cubicBezTo>
                        <a:cubicBezTo>
                          <a:pt x="399" y="201"/>
                          <a:pt x="410" y="202"/>
                          <a:pt x="419" y="202"/>
                        </a:cubicBezTo>
                        <a:cubicBezTo>
                          <a:pt x="454" y="202"/>
                          <a:pt x="474" y="188"/>
                          <a:pt x="462" y="153"/>
                        </a:cubicBezTo>
                        <a:cubicBezTo>
                          <a:pt x="377" y="104"/>
                          <a:pt x="312" y="63"/>
                          <a:pt x="243" y="28"/>
                        </a:cubicBezTo>
                        <a:cubicBezTo>
                          <a:pt x="215" y="14"/>
                          <a:pt x="181"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704" name="Google Shape;11704;p59"/>
                  <p:cNvGrpSpPr/>
                  <p:nvPr/>
                </p:nvGrpSpPr>
                <p:grpSpPr>
                  <a:xfrm>
                    <a:off x="2883114" y="4252568"/>
                    <a:ext cx="45467" cy="65290"/>
                    <a:chOff x="2883114" y="4252568"/>
                    <a:chExt cx="45467" cy="65290"/>
                  </a:xfrm>
                </p:grpSpPr>
                <p:sp>
                  <p:nvSpPr>
                    <p:cNvPr id="11705" name="Google Shape;11705;p59"/>
                    <p:cNvSpPr/>
                    <p:nvPr/>
                  </p:nvSpPr>
                  <p:spPr>
                    <a:xfrm>
                      <a:off x="2891851" y="4252568"/>
                      <a:ext cx="36731" cy="30155"/>
                    </a:xfrm>
                    <a:custGeom>
                      <a:avLst/>
                      <a:gdLst/>
                      <a:ahLst/>
                      <a:cxnLst/>
                      <a:rect l="l" t="t" r="r" b="b"/>
                      <a:pathLst>
                        <a:path w="391" h="321" extrusionOk="0">
                          <a:moveTo>
                            <a:pt x="101" y="1"/>
                          </a:moveTo>
                          <a:cubicBezTo>
                            <a:pt x="69" y="1"/>
                            <a:pt x="36" y="6"/>
                            <a:pt x="1" y="16"/>
                          </a:cubicBezTo>
                          <a:cubicBezTo>
                            <a:pt x="127" y="47"/>
                            <a:pt x="186" y="136"/>
                            <a:pt x="252" y="221"/>
                          </a:cubicBezTo>
                          <a:cubicBezTo>
                            <a:pt x="279" y="256"/>
                            <a:pt x="315" y="283"/>
                            <a:pt x="355" y="320"/>
                          </a:cubicBezTo>
                          <a:cubicBezTo>
                            <a:pt x="390" y="134"/>
                            <a:pt x="270"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6" name="Google Shape;11706;p59"/>
                    <p:cNvSpPr/>
                    <p:nvPr/>
                  </p:nvSpPr>
                  <p:spPr>
                    <a:xfrm>
                      <a:off x="2883114" y="4300197"/>
                      <a:ext cx="44152" cy="17661"/>
                    </a:xfrm>
                    <a:custGeom>
                      <a:avLst/>
                      <a:gdLst/>
                      <a:ahLst/>
                      <a:cxnLst/>
                      <a:rect l="l" t="t" r="r" b="b"/>
                      <a:pathLst>
                        <a:path w="470" h="188" extrusionOk="0">
                          <a:moveTo>
                            <a:pt x="62" y="0"/>
                          </a:moveTo>
                          <a:cubicBezTo>
                            <a:pt x="42" y="0"/>
                            <a:pt x="22" y="3"/>
                            <a:pt x="1" y="8"/>
                          </a:cubicBezTo>
                          <a:cubicBezTo>
                            <a:pt x="112" y="68"/>
                            <a:pt x="202" y="126"/>
                            <a:pt x="300" y="173"/>
                          </a:cubicBezTo>
                          <a:cubicBezTo>
                            <a:pt x="321" y="183"/>
                            <a:pt x="341" y="188"/>
                            <a:pt x="359" y="188"/>
                          </a:cubicBezTo>
                          <a:cubicBezTo>
                            <a:pt x="402" y="188"/>
                            <a:pt x="438" y="161"/>
                            <a:pt x="470" y="108"/>
                          </a:cubicBezTo>
                          <a:lnTo>
                            <a:pt x="470" y="108"/>
                          </a:lnTo>
                          <a:cubicBezTo>
                            <a:pt x="457" y="110"/>
                            <a:pt x="445" y="111"/>
                            <a:pt x="433" y="111"/>
                          </a:cubicBezTo>
                          <a:cubicBezTo>
                            <a:pt x="300" y="111"/>
                            <a:pt x="200"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707" name="Google Shape;11707;p59"/>
                  <p:cNvSpPr/>
                  <p:nvPr/>
                </p:nvSpPr>
                <p:spPr>
                  <a:xfrm>
                    <a:off x="2956953" y="4294185"/>
                    <a:ext cx="39361" cy="13527"/>
                  </a:xfrm>
                  <a:custGeom>
                    <a:avLst/>
                    <a:gdLst/>
                    <a:ahLst/>
                    <a:cxnLst/>
                    <a:rect l="l" t="t" r="r" b="b"/>
                    <a:pathLst>
                      <a:path w="419" h="144" extrusionOk="0">
                        <a:moveTo>
                          <a:pt x="214" y="0"/>
                        </a:moveTo>
                        <a:cubicBezTo>
                          <a:pt x="154" y="0"/>
                          <a:pt x="94" y="18"/>
                          <a:pt x="40" y="53"/>
                        </a:cubicBezTo>
                        <a:cubicBezTo>
                          <a:pt x="20" y="67"/>
                          <a:pt x="13" y="101"/>
                          <a:pt x="0" y="125"/>
                        </a:cubicBezTo>
                        <a:cubicBezTo>
                          <a:pt x="5" y="130"/>
                          <a:pt x="10" y="137"/>
                          <a:pt x="16" y="144"/>
                        </a:cubicBezTo>
                        <a:cubicBezTo>
                          <a:pt x="152" y="120"/>
                          <a:pt x="287" y="97"/>
                          <a:pt x="418" y="74"/>
                        </a:cubicBezTo>
                        <a:cubicBezTo>
                          <a:pt x="359" y="26"/>
                          <a:pt x="286"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8" name="Google Shape;11708;p59"/>
                  <p:cNvSpPr/>
                  <p:nvPr/>
                </p:nvSpPr>
                <p:spPr>
                  <a:xfrm>
                    <a:off x="2957798" y="4304236"/>
                    <a:ext cx="35885" cy="13621"/>
                  </a:xfrm>
                  <a:custGeom>
                    <a:avLst/>
                    <a:gdLst/>
                    <a:ahLst/>
                    <a:cxnLst/>
                    <a:rect l="l" t="t" r="r" b="b"/>
                    <a:pathLst>
                      <a:path w="382" h="145" extrusionOk="0">
                        <a:moveTo>
                          <a:pt x="381" y="1"/>
                        </a:moveTo>
                        <a:cubicBezTo>
                          <a:pt x="254" y="28"/>
                          <a:pt x="128" y="56"/>
                          <a:pt x="0" y="83"/>
                        </a:cubicBezTo>
                        <a:cubicBezTo>
                          <a:pt x="15" y="126"/>
                          <a:pt x="55" y="145"/>
                          <a:pt x="105" y="145"/>
                        </a:cubicBezTo>
                        <a:cubicBezTo>
                          <a:pt x="191" y="145"/>
                          <a:pt x="308" y="89"/>
                          <a:pt x="381" y="1"/>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709" name="Google Shape;11709;p59"/>
                  <p:cNvGrpSpPr/>
                  <p:nvPr/>
                </p:nvGrpSpPr>
                <p:grpSpPr>
                  <a:xfrm>
                    <a:off x="2887341" y="4172905"/>
                    <a:ext cx="120058" cy="122970"/>
                    <a:chOff x="2887341" y="4172905"/>
                    <a:chExt cx="120058" cy="122970"/>
                  </a:xfrm>
                </p:grpSpPr>
                <p:sp>
                  <p:nvSpPr>
                    <p:cNvPr id="11710" name="Google Shape;11710;p59"/>
                    <p:cNvSpPr/>
                    <p:nvPr/>
                  </p:nvSpPr>
                  <p:spPr>
                    <a:xfrm>
                      <a:off x="2957141" y="4242328"/>
                      <a:ext cx="21982" cy="41897"/>
                    </a:xfrm>
                    <a:custGeom>
                      <a:avLst/>
                      <a:gdLst/>
                      <a:ahLst/>
                      <a:cxnLst/>
                      <a:rect l="l" t="t" r="r" b="b"/>
                      <a:pathLst>
                        <a:path w="234" h="446" extrusionOk="0">
                          <a:moveTo>
                            <a:pt x="114" y="1"/>
                          </a:moveTo>
                          <a:cubicBezTo>
                            <a:pt x="106" y="1"/>
                            <a:pt x="97" y="2"/>
                            <a:pt x="88" y="6"/>
                          </a:cubicBezTo>
                          <a:cubicBezTo>
                            <a:pt x="55" y="19"/>
                            <a:pt x="11" y="55"/>
                            <a:pt x="8" y="84"/>
                          </a:cubicBezTo>
                          <a:cubicBezTo>
                            <a:pt x="0" y="198"/>
                            <a:pt x="5" y="315"/>
                            <a:pt x="5" y="446"/>
                          </a:cubicBezTo>
                          <a:cubicBezTo>
                            <a:pt x="54" y="408"/>
                            <a:pt x="90" y="383"/>
                            <a:pt x="122" y="353"/>
                          </a:cubicBezTo>
                          <a:cubicBezTo>
                            <a:pt x="205" y="280"/>
                            <a:pt x="234" y="154"/>
                            <a:pt x="192" y="64"/>
                          </a:cubicBezTo>
                          <a:cubicBezTo>
                            <a:pt x="176" y="28"/>
                            <a:pt x="148"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1" name="Google Shape;11711;p59"/>
                    <p:cNvSpPr/>
                    <p:nvPr/>
                  </p:nvSpPr>
                  <p:spPr>
                    <a:xfrm>
                      <a:off x="2887341" y="4187372"/>
                      <a:ext cx="22358" cy="32034"/>
                    </a:xfrm>
                    <a:custGeom>
                      <a:avLst/>
                      <a:gdLst/>
                      <a:ahLst/>
                      <a:cxnLst/>
                      <a:rect l="l" t="t" r="r" b="b"/>
                      <a:pathLst>
                        <a:path w="238" h="341" extrusionOk="0">
                          <a:moveTo>
                            <a:pt x="112" y="0"/>
                          </a:moveTo>
                          <a:cubicBezTo>
                            <a:pt x="69" y="0"/>
                            <a:pt x="30" y="35"/>
                            <a:pt x="18" y="94"/>
                          </a:cubicBezTo>
                          <a:cubicBezTo>
                            <a:pt x="0" y="184"/>
                            <a:pt x="17" y="269"/>
                            <a:pt x="73" y="341"/>
                          </a:cubicBezTo>
                          <a:cubicBezTo>
                            <a:pt x="116" y="317"/>
                            <a:pt x="155" y="297"/>
                            <a:pt x="196" y="276"/>
                          </a:cubicBezTo>
                          <a:cubicBezTo>
                            <a:pt x="206" y="232"/>
                            <a:pt x="217" y="192"/>
                            <a:pt x="227" y="152"/>
                          </a:cubicBezTo>
                          <a:cubicBezTo>
                            <a:pt x="238" y="101"/>
                            <a:pt x="181" y="13"/>
                            <a:pt x="131" y="2"/>
                          </a:cubicBezTo>
                          <a:cubicBezTo>
                            <a:pt x="124"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2" name="Google Shape;11712;p59"/>
                    <p:cNvSpPr/>
                    <p:nvPr/>
                  </p:nvSpPr>
                  <p:spPr>
                    <a:xfrm>
                      <a:off x="2908666" y="4228143"/>
                      <a:ext cx="18694" cy="31564"/>
                    </a:xfrm>
                    <a:custGeom>
                      <a:avLst/>
                      <a:gdLst/>
                      <a:ahLst/>
                      <a:cxnLst/>
                      <a:rect l="l" t="t" r="r" b="b"/>
                      <a:pathLst>
                        <a:path w="199" h="336" extrusionOk="0">
                          <a:moveTo>
                            <a:pt x="87" y="1"/>
                          </a:moveTo>
                          <a:cubicBezTo>
                            <a:pt x="83" y="1"/>
                            <a:pt x="79" y="1"/>
                            <a:pt x="75" y="2"/>
                          </a:cubicBezTo>
                          <a:cubicBezTo>
                            <a:pt x="52" y="8"/>
                            <a:pt x="23" y="41"/>
                            <a:pt x="17" y="67"/>
                          </a:cubicBezTo>
                          <a:cubicBezTo>
                            <a:pt x="1" y="131"/>
                            <a:pt x="23" y="189"/>
                            <a:pt x="73" y="233"/>
                          </a:cubicBezTo>
                          <a:cubicBezTo>
                            <a:pt x="108" y="264"/>
                            <a:pt x="144" y="292"/>
                            <a:pt x="196" y="336"/>
                          </a:cubicBezTo>
                          <a:cubicBezTo>
                            <a:pt x="196" y="259"/>
                            <a:pt x="199" y="196"/>
                            <a:pt x="194" y="131"/>
                          </a:cubicBezTo>
                          <a:cubicBezTo>
                            <a:pt x="191" y="96"/>
                            <a:pt x="178" y="58"/>
                            <a:pt x="157" y="32"/>
                          </a:cubicBezTo>
                          <a:cubicBezTo>
                            <a:pt x="143" y="14"/>
                            <a:pt x="111" y="1"/>
                            <a:pt x="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3" name="Google Shape;11713;p59"/>
                    <p:cNvSpPr/>
                    <p:nvPr/>
                  </p:nvSpPr>
                  <p:spPr>
                    <a:xfrm>
                      <a:off x="2979687" y="4242704"/>
                      <a:ext cx="18882" cy="28934"/>
                    </a:xfrm>
                    <a:custGeom>
                      <a:avLst/>
                      <a:gdLst/>
                      <a:ahLst/>
                      <a:cxnLst/>
                      <a:rect l="l" t="t" r="r" b="b"/>
                      <a:pathLst>
                        <a:path w="201" h="308" extrusionOk="0">
                          <a:moveTo>
                            <a:pt x="55" y="0"/>
                          </a:moveTo>
                          <a:cubicBezTo>
                            <a:pt x="38" y="0"/>
                            <a:pt x="20" y="3"/>
                            <a:pt x="1" y="8"/>
                          </a:cubicBezTo>
                          <a:cubicBezTo>
                            <a:pt x="9" y="62"/>
                            <a:pt x="29" y="116"/>
                            <a:pt x="19" y="166"/>
                          </a:cubicBezTo>
                          <a:cubicBezTo>
                            <a:pt x="9" y="230"/>
                            <a:pt x="29" y="271"/>
                            <a:pt x="76" y="308"/>
                          </a:cubicBezTo>
                          <a:cubicBezTo>
                            <a:pt x="165" y="259"/>
                            <a:pt x="200" y="166"/>
                            <a:pt x="164" y="70"/>
                          </a:cubicBezTo>
                          <a:cubicBezTo>
                            <a:pt x="146" y="25"/>
                            <a:pt x="106" y="0"/>
                            <a:pt x="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4" name="Google Shape;11714;p59"/>
                    <p:cNvSpPr/>
                    <p:nvPr/>
                  </p:nvSpPr>
                  <p:spPr>
                    <a:xfrm>
                      <a:off x="2910545" y="4200900"/>
                      <a:ext cx="18036" cy="25458"/>
                    </a:xfrm>
                    <a:custGeom>
                      <a:avLst/>
                      <a:gdLst/>
                      <a:ahLst/>
                      <a:cxnLst/>
                      <a:rect l="l" t="t" r="r" b="b"/>
                      <a:pathLst>
                        <a:path w="192" h="271" extrusionOk="0">
                          <a:moveTo>
                            <a:pt x="88" y="0"/>
                          </a:moveTo>
                          <a:cubicBezTo>
                            <a:pt x="86" y="0"/>
                            <a:pt x="84" y="1"/>
                            <a:pt x="82" y="1"/>
                          </a:cubicBezTo>
                          <a:cubicBezTo>
                            <a:pt x="20" y="3"/>
                            <a:pt x="1" y="54"/>
                            <a:pt x="1" y="105"/>
                          </a:cubicBezTo>
                          <a:cubicBezTo>
                            <a:pt x="1" y="157"/>
                            <a:pt x="0" y="216"/>
                            <a:pt x="66" y="236"/>
                          </a:cubicBezTo>
                          <a:cubicBezTo>
                            <a:pt x="100" y="249"/>
                            <a:pt x="136" y="256"/>
                            <a:pt x="184" y="270"/>
                          </a:cubicBezTo>
                          <a:cubicBezTo>
                            <a:pt x="184" y="207"/>
                            <a:pt x="191" y="147"/>
                            <a:pt x="183" y="89"/>
                          </a:cubicBezTo>
                          <a:cubicBezTo>
                            <a:pt x="177" y="39"/>
                            <a:pt x="141" y="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5" name="Google Shape;11715;p59"/>
                    <p:cNvSpPr/>
                    <p:nvPr/>
                  </p:nvSpPr>
                  <p:spPr>
                    <a:xfrm>
                      <a:off x="2892320" y="4219876"/>
                      <a:ext cx="20197" cy="28652"/>
                    </a:xfrm>
                    <a:custGeom>
                      <a:avLst/>
                      <a:gdLst/>
                      <a:ahLst/>
                      <a:cxnLst/>
                      <a:rect l="l" t="t" r="r" b="b"/>
                      <a:pathLst>
                        <a:path w="215" h="305" extrusionOk="0">
                          <a:moveTo>
                            <a:pt x="119" y="1"/>
                          </a:moveTo>
                          <a:cubicBezTo>
                            <a:pt x="116" y="1"/>
                            <a:pt x="113" y="1"/>
                            <a:pt x="110" y="2"/>
                          </a:cubicBezTo>
                          <a:cubicBezTo>
                            <a:pt x="32" y="24"/>
                            <a:pt x="0" y="119"/>
                            <a:pt x="25" y="222"/>
                          </a:cubicBezTo>
                          <a:cubicBezTo>
                            <a:pt x="39" y="285"/>
                            <a:pt x="54" y="304"/>
                            <a:pt x="111" y="304"/>
                          </a:cubicBezTo>
                          <a:cubicBezTo>
                            <a:pt x="126" y="304"/>
                            <a:pt x="143" y="303"/>
                            <a:pt x="164" y="301"/>
                          </a:cubicBezTo>
                          <a:cubicBezTo>
                            <a:pt x="139" y="213"/>
                            <a:pt x="120" y="126"/>
                            <a:pt x="215" y="36"/>
                          </a:cubicBezTo>
                          <a:cubicBezTo>
                            <a:pt x="176" y="23"/>
                            <a:pt x="14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6" name="Google Shape;11716;p59"/>
                    <p:cNvSpPr/>
                    <p:nvPr/>
                  </p:nvSpPr>
                  <p:spPr>
                    <a:xfrm>
                      <a:off x="2956577" y="4271075"/>
                      <a:ext cx="29309" cy="24800"/>
                    </a:xfrm>
                    <a:custGeom>
                      <a:avLst/>
                      <a:gdLst/>
                      <a:ahLst/>
                      <a:cxnLst/>
                      <a:rect l="l" t="t" r="r" b="b"/>
                      <a:pathLst>
                        <a:path w="312" h="264" extrusionOk="0">
                          <a:moveTo>
                            <a:pt x="240" y="0"/>
                          </a:moveTo>
                          <a:cubicBezTo>
                            <a:pt x="194" y="40"/>
                            <a:pt x="152" y="78"/>
                            <a:pt x="105" y="114"/>
                          </a:cubicBezTo>
                          <a:cubicBezTo>
                            <a:pt x="58" y="152"/>
                            <a:pt x="1" y="181"/>
                            <a:pt x="14" y="264"/>
                          </a:cubicBezTo>
                          <a:cubicBezTo>
                            <a:pt x="234" y="197"/>
                            <a:pt x="312" y="102"/>
                            <a:pt x="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7" name="Google Shape;11717;p59"/>
                    <p:cNvSpPr/>
                    <p:nvPr/>
                  </p:nvSpPr>
                  <p:spPr>
                    <a:xfrm>
                      <a:off x="2986920" y="4222318"/>
                      <a:ext cx="20479" cy="23109"/>
                    </a:xfrm>
                    <a:custGeom>
                      <a:avLst/>
                      <a:gdLst/>
                      <a:ahLst/>
                      <a:cxnLst/>
                      <a:rect l="l" t="t" r="r" b="b"/>
                      <a:pathLst>
                        <a:path w="218" h="246" extrusionOk="0">
                          <a:moveTo>
                            <a:pt x="107" y="1"/>
                          </a:moveTo>
                          <a:cubicBezTo>
                            <a:pt x="75" y="1"/>
                            <a:pt x="37" y="13"/>
                            <a:pt x="0" y="38"/>
                          </a:cubicBezTo>
                          <a:cubicBezTo>
                            <a:pt x="41" y="108"/>
                            <a:pt x="78" y="172"/>
                            <a:pt x="120" y="246"/>
                          </a:cubicBezTo>
                          <a:cubicBezTo>
                            <a:pt x="198" y="156"/>
                            <a:pt x="217" y="70"/>
                            <a:pt x="180" y="31"/>
                          </a:cubicBezTo>
                          <a:cubicBezTo>
                            <a:pt x="162" y="11"/>
                            <a:pt x="137"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8" name="Google Shape;11718;p59"/>
                    <p:cNvSpPr/>
                    <p:nvPr/>
                  </p:nvSpPr>
                  <p:spPr>
                    <a:xfrm>
                      <a:off x="2893823" y="4172905"/>
                      <a:ext cx="23861" cy="23297"/>
                    </a:xfrm>
                    <a:custGeom>
                      <a:avLst/>
                      <a:gdLst/>
                      <a:ahLst/>
                      <a:cxnLst/>
                      <a:rect l="l" t="t" r="r" b="b"/>
                      <a:pathLst>
                        <a:path w="254" h="248" extrusionOk="0">
                          <a:moveTo>
                            <a:pt x="79" y="0"/>
                          </a:moveTo>
                          <a:cubicBezTo>
                            <a:pt x="73" y="0"/>
                            <a:pt x="68" y="1"/>
                            <a:pt x="63" y="2"/>
                          </a:cubicBezTo>
                          <a:cubicBezTo>
                            <a:pt x="37" y="9"/>
                            <a:pt x="21" y="56"/>
                            <a:pt x="1" y="85"/>
                          </a:cubicBezTo>
                          <a:cubicBezTo>
                            <a:pt x="6" y="92"/>
                            <a:pt x="11" y="98"/>
                            <a:pt x="18" y="105"/>
                          </a:cubicBezTo>
                          <a:cubicBezTo>
                            <a:pt x="21" y="105"/>
                            <a:pt x="23" y="105"/>
                            <a:pt x="26" y="105"/>
                          </a:cubicBezTo>
                          <a:cubicBezTo>
                            <a:pt x="107" y="105"/>
                            <a:pt x="156" y="153"/>
                            <a:pt x="194" y="219"/>
                          </a:cubicBezTo>
                          <a:cubicBezTo>
                            <a:pt x="201" y="233"/>
                            <a:pt x="222" y="238"/>
                            <a:pt x="237" y="247"/>
                          </a:cubicBezTo>
                          <a:cubicBezTo>
                            <a:pt x="241" y="229"/>
                            <a:pt x="254" y="209"/>
                            <a:pt x="249" y="196"/>
                          </a:cubicBezTo>
                          <a:cubicBezTo>
                            <a:pt x="225" y="141"/>
                            <a:pt x="202" y="82"/>
                            <a:pt x="165" y="35"/>
                          </a:cubicBezTo>
                          <a:cubicBezTo>
                            <a:pt x="149" y="15"/>
                            <a:pt x="10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9" name="Google Shape;11719;p59"/>
                    <p:cNvSpPr/>
                    <p:nvPr/>
                  </p:nvSpPr>
                  <p:spPr>
                    <a:xfrm>
                      <a:off x="2963998" y="4225982"/>
                      <a:ext cx="24424" cy="12400"/>
                    </a:xfrm>
                    <a:custGeom>
                      <a:avLst/>
                      <a:gdLst/>
                      <a:ahLst/>
                      <a:cxnLst/>
                      <a:rect l="l" t="t" r="r" b="b"/>
                      <a:pathLst>
                        <a:path w="260" h="132" extrusionOk="0">
                          <a:moveTo>
                            <a:pt x="128" y="0"/>
                          </a:moveTo>
                          <a:cubicBezTo>
                            <a:pt x="127" y="0"/>
                            <a:pt x="126" y="0"/>
                            <a:pt x="124" y="0"/>
                          </a:cubicBezTo>
                          <a:cubicBezTo>
                            <a:pt x="54" y="4"/>
                            <a:pt x="12" y="45"/>
                            <a:pt x="0" y="131"/>
                          </a:cubicBezTo>
                          <a:lnTo>
                            <a:pt x="260" y="131"/>
                          </a:lnTo>
                          <a:cubicBezTo>
                            <a:pt x="225" y="55"/>
                            <a:pt x="19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720" name="Google Shape;11720;p59"/>
                  <p:cNvSpPr/>
                  <p:nvPr/>
                </p:nvSpPr>
                <p:spPr>
                  <a:xfrm>
                    <a:off x="1978729" y="3977410"/>
                    <a:ext cx="1127468" cy="1166077"/>
                  </a:xfrm>
                  <a:custGeom>
                    <a:avLst/>
                    <a:gdLst/>
                    <a:ahLst/>
                    <a:cxnLst/>
                    <a:rect l="l" t="t" r="r" b="b"/>
                    <a:pathLst>
                      <a:path w="12002" h="12413" extrusionOk="0">
                        <a:moveTo>
                          <a:pt x="11114" y="53"/>
                        </a:moveTo>
                        <a:cubicBezTo>
                          <a:pt x="11143" y="53"/>
                          <a:pt x="11172" y="54"/>
                          <a:pt x="11202" y="58"/>
                        </a:cubicBezTo>
                        <a:cubicBezTo>
                          <a:pt x="11298" y="67"/>
                          <a:pt x="11378" y="114"/>
                          <a:pt x="11408" y="215"/>
                        </a:cubicBezTo>
                        <a:cubicBezTo>
                          <a:pt x="11440" y="323"/>
                          <a:pt x="11428" y="425"/>
                          <a:pt x="11347" y="512"/>
                        </a:cubicBezTo>
                        <a:cubicBezTo>
                          <a:pt x="11310" y="551"/>
                          <a:pt x="11268" y="571"/>
                          <a:pt x="11229" y="571"/>
                        </a:cubicBezTo>
                        <a:cubicBezTo>
                          <a:pt x="11202" y="571"/>
                          <a:pt x="11177" y="562"/>
                          <a:pt x="11156" y="543"/>
                        </a:cubicBezTo>
                        <a:cubicBezTo>
                          <a:pt x="11092" y="486"/>
                          <a:pt x="11078" y="371"/>
                          <a:pt x="11131" y="309"/>
                        </a:cubicBezTo>
                        <a:cubicBezTo>
                          <a:pt x="11157" y="278"/>
                          <a:pt x="11188" y="248"/>
                          <a:pt x="11217" y="218"/>
                        </a:cubicBezTo>
                        <a:cubicBezTo>
                          <a:pt x="11186" y="171"/>
                          <a:pt x="11145" y="157"/>
                          <a:pt x="11104" y="157"/>
                        </a:cubicBezTo>
                        <a:cubicBezTo>
                          <a:pt x="11093" y="157"/>
                          <a:pt x="11081" y="158"/>
                          <a:pt x="11069" y="160"/>
                        </a:cubicBezTo>
                        <a:cubicBezTo>
                          <a:pt x="10861" y="191"/>
                          <a:pt x="10695" y="283"/>
                          <a:pt x="10607" y="485"/>
                        </a:cubicBezTo>
                        <a:cubicBezTo>
                          <a:pt x="10530" y="663"/>
                          <a:pt x="10498" y="852"/>
                          <a:pt x="10504" y="1043"/>
                        </a:cubicBezTo>
                        <a:cubicBezTo>
                          <a:pt x="10506" y="1150"/>
                          <a:pt x="10462" y="1219"/>
                          <a:pt x="10385" y="1295"/>
                        </a:cubicBezTo>
                        <a:cubicBezTo>
                          <a:pt x="10385" y="929"/>
                          <a:pt x="10345" y="570"/>
                          <a:pt x="10614" y="276"/>
                        </a:cubicBezTo>
                        <a:cubicBezTo>
                          <a:pt x="10754" y="123"/>
                          <a:pt x="10922" y="53"/>
                          <a:pt x="11114" y="53"/>
                        </a:cubicBezTo>
                        <a:close/>
                        <a:moveTo>
                          <a:pt x="9756" y="849"/>
                        </a:moveTo>
                        <a:cubicBezTo>
                          <a:pt x="9807" y="849"/>
                          <a:pt x="9859" y="857"/>
                          <a:pt x="9912" y="874"/>
                        </a:cubicBezTo>
                        <a:cubicBezTo>
                          <a:pt x="10122" y="940"/>
                          <a:pt x="10244" y="1096"/>
                          <a:pt x="10304" y="1304"/>
                        </a:cubicBezTo>
                        <a:cubicBezTo>
                          <a:pt x="10321" y="1369"/>
                          <a:pt x="10317" y="1428"/>
                          <a:pt x="10284" y="1491"/>
                        </a:cubicBezTo>
                        <a:cubicBezTo>
                          <a:pt x="10255" y="1549"/>
                          <a:pt x="10234" y="1613"/>
                          <a:pt x="10204" y="1689"/>
                        </a:cubicBezTo>
                        <a:cubicBezTo>
                          <a:pt x="10181" y="1590"/>
                          <a:pt x="10164" y="1503"/>
                          <a:pt x="10137" y="1421"/>
                        </a:cubicBezTo>
                        <a:cubicBezTo>
                          <a:pt x="10081" y="1241"/>
                          <a:pt x="9983" y="1101"/>
                          <a:pt x="9792" y="1043"/>
                        </a:cubicBezTo>
                        <a:cubicBezTo>
                          <a:pt x="9757" y="1032"/>
                          <a:pt x="9723" y="1027"/>
                          <a:pt x="9690" y="1027"/>
                        </a:cubicBezTo>
                        <a:cubicBezTo>
                          <a:pt x="9606" y="1027"/>
                          <a:pt x="9532" y="1061"/>
                          <a:pt x="9476" y="1128"/>
                        </a:cubicBezTo>
                        <a:cubicBezTo>
                          <a:pt x="9429" y="1185"/>
                          <a:pt x="9423" y="1250"/>
                          <a:pt x="9451" y="1315"/>
                        </a:cubicBezTo>
                        <a:cubicBezTo>
                          <a:pt x="9464" y="1342"/>
                          <a:pt x="9481" y="1356"/>
                          <a:pt x="9499" y="1356"/>
                        </a:cubicBezTo>
                        <a:cubicBezTo>
                          <a:pt x="9514" y="1356"/>
                          <a:pt x="9530" y="1345"/>
                          <a:pt x="9544" y="1323"/>
                        </a:cubicBezTo>
                        <a:cubicBezTo>
                          <a:pt x="9564" y="1291"/>
                          <a:pt x="9588" y="1267"/>
                          <a:pt x="9616" y="1267"/>
                        </a:cubicBezTo>
                        <a:cubicBezTo>
                          <a:pt x="9626" y="1267"/>
                          <a:pt x="9636" y="1270"/>
                          <a:pt x="9647" y="1276"/>
                        </a:cubicBezTo>
                        <a:cubicBezTo>
                          <a:pt x="9676" y="1294"/>
                          <a:pt x="9704" y="1337"/>
                          <a:pt x="9710" y="1371"/>
                        </a:cubicBezTo>
                        <a:cubicBezTo>
                          <a:pt x="9724" y="1479"/>
                          <a:pt x="9651" y="1571"/>
                          <a:pt x="9543" y="1590"/>
                        </a:cubicBezTo>
                        <a:cubicBezTo>
                          <a:pt x="9529" y="1593"/>
                          <a:pt x="9516" y="1594"/>
                          <a:pt x="9502" y="1594"/>
                        </a:cubicBezTo>
                        <a:cubicBezTo>
                          <a:pt x="9418" y="1594"/>
                          <a:pt x="9349" y="1544"/>
                          <a:pt x="9326" y="1447"/>
                        </a:cubicBezTo>
                        <a:cubicBezTo>
                          <a:pt x="9287" y="1276"/>
                          <a:pt x="9311" y="1112"/>
                          <a:pt x="9439" y="984"/>
                        </a:cubicBezTo>
                        <a:cubicBezTo>
                          <a:pt x="9530" y="893"/>
                          <a:pt x="9640" y="849"/>
                          <a:pt x="9756" y="849"/>
                        </a:cubicBezTo>
                        <a:close/>
                        <a:moveTo>
                          <a:pt x="9822" y="2080"/>
                        </a:moveTo>
                        <a:cubicBezTo>
                          <a:pt x="9852" y="2080"/>
                          <a:pt x="9890" y="2095"/>
                          <a:pt x="9906" y="2114"/>
                        </a:cubicBezTo>
                        <a:cubicBezTo>
                          <a:pt x="9943" y="2161"/>
                          <a:pt x="9966" y="2221"/>
                          <a:pt x="9990" y="2276"/>
                        </a:cubicBezTo>
                        <a:cubicBezTo>
                          <a:pt x="9997" y="2289"/>
                          <a:pt x="9982" y="2309"/>
                          <a:pt x="9978" y="2326"/>
                        </a:cubicBezTo>
                        <a:cubicBezTo>
                          <a:pt x="9963" y="2318"/>
                          <a:pt x="9942" y="2313"/>
                          <a:pt x="9935" y="2299"/>
                        </a:cubicBezTo>
                        <a:cubicBezTo>
                          <a:pt x="9897" y="2234"/>
                          <a:pt x="9849" y="2185"/>
                          <a:pt x="9769" y="2185"/>
                        </a:cubicBezTo>
                        <a:cubicBezTo>
                          <a:pt x="9766" y="2185"/>
                          <a:pt x="9763" y="2185"/>
                          <a:pt x="9759" y="2185"/>
                        </a:cubicBezTo>
                        <a:cubicBezTo>
                          <a:pt x="9752" y="2179"/>
                          <a:pt x="9747" y="2173"/>
                          <a:pt x="9742" y="2166"/>
                        </a:cubicBezTo>
                        <a:cubicBezTo>
                          <a:pt x="9762" y="2138"/>
                          <a:pt x="9777" y="2091"/>
                          <a:pt x="9804" y="2082"/>
                        </a:cubicBezTo>
                        <a:cubicBezTo>
                          <a:pt x="9809" y="2080"/>
                          <a:pt x="9816" y="2080"/>
                          <a:pt x="9822" y="2080"/>
                        </a:cubicBezTo>
                        <a:close/>
                        <a:moveTo>
                          <a:pt x="9784" y="2235"/>
                        </a:moveTo>
                        <a:cubicBezTo>
                          <a:pt x="9790" y="2235"/>
                          <a:pt x="9796" y="2236"/>
                          <a:pt x="9803" y="2237"/>
                        </a:cubicBezTo>
                        <a:cubicBezTo>
                          <a:pt x="9853" y="2248"/>
                          <a:pt x="9910" y="2336"/>
                          <a:pt x="9899" y="2387"/>
                        </a:cubicBezTo>
                        <a:cubicBezTo>
                          <a:pt x="9889" y="2427"/>
                          <a:pt x="9879" y="2467"/>
                          <a:pt x="9868" y="2511"/>
                        </a:cubicBezTo>
                        <a:cubicBezTo>
                          <a:pt x="9827" y="2532"/>
                          <a:pt x="9788" y="2552"/>
                          <a:pt x="9745" y="2576"/>
                        </a:cubicBezTo>
                        <a:cubicBezTo>
                          <a:pt x="9689" y="2504"/>
                          <a:pt x="9672" y="2419"/>
                          <a:pt x="9690" y="2329"/>
                        </a:cubicBezTo>
                        <a:cubicBezTo>
                          <a:pt x="9702" y="2270"/>
                          <a:pt x="9741" y="2235"/>
                          <a:pt x="9784" y="2235"/>
                        </a:cubicBezTo>
                        <a:close/>
                        <a:moveTo>
                          <a:pt x="10007" y="2381"/>
                        </a:moveTo>
                        <a:cubicBezTo>
                          <a:pt x="10060" y="2381"/>
                          <a:pt x="10096" y="2419"/>
                          <a:pt x="10102" y="2470"/>
                        </a:cubicBezTo>
                        <a:cubicBezTo>
                          <a:pt x="10110" y="2526"/>
                          <a:pt x="10103" y="2586"/>
                          <a:pt x="10103" y="2649"/>
                        </a:cubicBezTo>
                        <a:cubicBezTo>
                          <a:pt x="10055" y="2635"/>
                          <a:pt x="10019" y="2626"/>
                          <a:pt x="9985" y="2616"/>
                        </a:cubicBezTo>
                        <a:cubicBezTo>
                          <a:pt x="9918" y="2596"/>
                          <a:pt x="9920" y="2537"/>
                          <a:pt x="9920" y="2485"/>
                        </a:cubicBezTo>
                        <a:cubicBezTo>
                          <a:pt x="9920" y="2434"/>
                          <a:pt x="9939" y="2383"/>
                          <a:pt x="10001" y="2381"/>
                        </a:cubicBezTo>
                        <a:cubicBezTo>
                          <a:pt x="10003" y="2381"/>
                          <a:pt x="10005" y="2381"/>
                          <a:pt x="10007" y="2381"/>
                        </a:cubicBezTo>
                        <a:close/>
                        <a:moveTo>
                          <a:pt x="10616" y="2646"/>
                        </a:moveTo>
                        <a:cubicBezTo>
                          <a:pt x="10687" y="2646"/>
                          <a:pt x="10713" y="2702"/>
                          <a:pt x="10748" y="2777"/>
                        </a:cubicBezTo>
                        <a:lnTo>
                          <a:pt x="10488" y="2777"/>
                        </a:lnTo>
                        <a:cubicBezTo>
                          <a:pt x="10500" y="2690"/>
                          <a:pt x="10544" y="2649"/>
                          <a:pt x="10612" y="2646"/>
                        </a:cubicBezTo>
                        <a:cubicBezTo>
                          <a:pt x="10614" y="2646"/>
                          <a:pt x="10615" y="2646"/>
                          <a:pt x="10616" y="2646"/>
                        </a:cubicBezTo>
                        <a:close/>
                        <a:moveTo>
                          <a:pt x="10839" y="2607"/>
                        </a:moveTo>
                        <a:cubicBezTo>
                          <a:pt x="10868" y="2607"/>
                          <a:pt x="10894" y="2617"/>
                          <a:pt x="10911" y="2638"/>
                        </a:cubicBezTo>
                        <a:cubicBezTo>
                          <a:pt x="10948" y="2679"/>
                          <a:pt x="10928" y="2763"/>
                          <a:pt x="10851" y="2853"/>
                        </a:cubicBezTo>
                        <a:cubicBezTo>
                          <a:pt x="10810" y="2780"/>
                          <a:pt x="10773" y="2715"/>
                          <a:pt x="10732" y="2645"/>
                        </a:cubicBezTo>
                        <a:cubicBezTo>
                          <a:pt x="10769" y="2620"/>
                          <a:pt x="10807" y="2607"/>
                          <a:pt x="10839" y="2607"/>
                        </a:cubicBezTo>
                        <a:close/>
                        <a:moveTo>
                          <a:pt x="9844" y="2582"/>
                        </a:moveTo>
                        <a:cubicBezTo>
                          <a:pt x="9869" y="2582"/>
                          <a:pt x="9901" y="2604"/>
                          <a:pt x="9940" y="2617"/>
                        </a:cubicBezTo>
                        <a:cubicBezTo>
                          <a:pt x="9845" y="2707"/>
                          <a:pt x="9864" y="2794"/>
                          <a:pt x="9889" y="2882"/>
                        </a:cubicBezTo>
                        <a:cubicBezTo>
                          <a:pt x="9868" y="2884"/>
                          <a:pt x="9851" y="2885"/>
                          <a:pt x="9836" y="2885"/>
                        </a:cubicBezTo>
                        <a:cubicBezTo>
                          <a:pt x="9779" y="2885"/>
                          <a:pt x="9764" y="2866"/>
                          <a:pt x="9750" y="2803"/>
                        </a:cubicBezTo>
                        <a:cubicBezTo>
                          <a:pt x="9725" y="2700"/>
                          <a:pt x="9757" y="2605"/>
                          <a:pt x="9835" y="2583"/>
                        </a:cubicBezTo>
                        <a:cubicBezTo>
                          <a:pt x="9838" y="2582"/>
                          <a:pt x="9841" y="2582"/>
                          <a:pt x="9844" y="2582"/>
                        </a:cubicBezTo>
                        <a:close/>
                        <a:moveTo>
                          <a:pt x="9986" y="2671"/>
                        </a:moveTo>
                        <a:cubicBezTo>
                          <a:pt x="10010" y="2671"/>
                          <a:pt x="10042" y="2685"/>
                          <a:pt x="10056" y="2702"/>
                        </a:cubicBezTo>
                        <a:cubicBezTo>
                          <a:pt x="10077" y="2728"/>
                          <a:pt x="10091" y="2767"/>
                          <a:pt x="10093" y="2801"/>
                        </a:cubicBezTo>
                        <a:cubicBezTo>
                          <a:pt x="10098" y="2863"/>
                          <a:pt x="10095" y="2927"/>
                          <a:pt x="10095" y="3005"/>
                        </a:cubicBezTo>
                        <a:cubicBezTo>
                          <a:pt x="10043" y="2961"/>
                          <a:pt x="10007" y="2934"/>
                          <a:pt x="9972" y="2903"/>
                        </a:cubicBezTo>
                        <a:cubicBezTo>
                          <a:pt x="9922" y="2858"/>
                          <a:pt x="9900" y="2801"/>
                          <a:pt x="9916" y="2737"/>
                        </a:cubicBezTo>
                        <a:cubicBezTo>
                          <a:pt x="9922" y="2711"/>
                          <a:pt x="9950" y="2679"/>
                          <a:pt x="9974" y="2672"/>
                        </a:cubicBezTo>
                        <a:cubicBezTo>
                          <a:pt x="9978" y="2671"/>
                          <a:pt x="9982" y="2671"/>
                          <a:pt x="9986" y="2671"/>
                        </a:cubicBezTo>
                        <a:close/>
                        <a:moveTo>
                          <a:pt x="10710" y="2824"/>
                        </a:moveTo>
                        <a:cubicBezTo>
                          <a:pt x="10761" y="2824"/>
                          <a:pt x="10801" y="2849"/>
                          <a:pt x="10820" y="2894"/>
                        </a:cubicBezTo>
                        <a:cubicBezTo>
                          <a:pt x="10856" y="2990"/>
                          <a:pt x="10821" y="3083"/>
                          <a:pt x="10732" y="3132"/>
                        </a:cubicBezTo>
                        <a:cubicBezTo>
                          <a:pt x="10685" y="3095"/>
                          <a:pt x="10665" y="3054"/>
                          <a:pt x="10675" y="2990"/>
                        </a:cubicBezTo>
                        <a:cubicBezTo>
                          <a:pt x="10684" y="2940"/>
                          <a:pt x="10664" y="2886"/>
                          <a:pt x="10656" y="2832"/>
                        </a:cubicBezTo>
                        <a:cubicBezTo>
                          <a:pt x="10675" y="2827"/>
                          <a:pt x="10693" y="2824"/>
                          <a:pt x="10710" y="2824"/>
                        </a:cubicBezTo>
                        <a:close/>
                        <a:moveTo>
                          <a:pt x="9821" y="2930"/>
                        </a:moveTo>
                        <a:cubicBezTo>
                          <a:pt x="9990" y="2930"/>
                          <a:pt x="10109" y="3063"/>
                          <a:pt x="10075" y="3249"/>
                        </a:cubicBezTo>
                        <a:cubicBezTo>
                          <a:pt x="10035" y="3212"/>
                          <a:pt x="9999" y="3185"/>
                          <a:pt x="9972" y="3150"/>
                        </a:cubicBezTo>
                        <a:cubicBezTo>
                          <a:pt x="9906" y="3065"/>
                          <a:pt x="9847" y="2976"/>
                          <a:pt x="9721" y="2945"/>
                        </a:cubicBezTo>
                        <a:cubicBezTo>
                          <a:pt x="9756" y="2935"/>
                          <a:pt x="9789" y="2930"/>
                          <a:pt x="9821" y="2930"/>
                        </a:cubicBezTo>
                        <a:close/>
                        <a:moveTo>
                          <a:pt x="10528" y="2821"/>
                        </a:moveTo>
                        <a:cubicBezTo>
                          <a:pt x="10563" y="2821"/>
                          <a:pt x="10591" y="2848"/>
                          <a:pt x="10607" y="2884"/>
                        </a:cubicBezTo>
                        <a:cubicBezTo>
                          <a:pt x="10649" y="2974"/>
                          <a:pt x="10620" y="3099"/>
                          <a:pt x="10537" y="3173"/>
                        </a:cubicBezTo>
                        <a:cubicBezTo>
                          <a:pt x="10505" y="3203"/>
                          <a:pt x="10469" y="3228"/>
                          <a:pt x="10420" y="3266"/>
                        </a:cubicBezTo>
                        <a:cubicBezTo>
                          <a:pt x="10420" y="3135"/>
                          <a:pt x="10413" y="3020"/>
                          <a:pt x="10423" y="2904"/>
                        </a:cubicBezTo>
                        <a:cubicBezTo>
                          <a:pt x="10426" y="2877"/>
                          <a:pt x="10470" y="2839"/>
                          <a:pt x="10502" y="2826"/>
                        </a:cubicBezTo>
                        <a:cubicBezTo>
                          <a:pt x="10511" y="2822"/>
                          <a:pt x="10520" y="2821"/>
                          <a:pt x="10528" y="2821"/>
                        </a:cubicBezTo>
                        <a:close/>
                        <a:moveTo>
                          <a:pt x="9757" y="2990"/>
                        </a:moveTo>
                        <a:cubicBezTo>
                          <a:pt x="9811" y="3042"/>
                          <a:pt x="9864" y="3094"/>
                          <a:pt x="9919" y="3144"/>
                        </a:cubicBezTo>
                        <a:cubicBezTo>
                          <a:pt x="9964" y="3185"/>
                          <a:pt x="10015" y="3218"/>
                          <a:pt x="10056" y="3264"/>
                        </a:cubicBezTo>
                        <a:cubicBezTo>
                          <a:pt x="10079" y="3291"/>
                          <a:pt x="10085" y="3332"/>
                          <a:pt x="10100" y="3369"/>
                        </a:cubicBezTo>
                        <a:cubicBezTo>
                          <a:pt x="10092" y="3370"/>
                          <a:pt x="10084" y="3371"/>
                          <a:pt x="10076" y="3371"/>
                        </a:cubicBezTo>
                        <a:cubicBezTo>
                          <a:pt x="9935" y="3371"/>
                          <a:pt x="9798" y="3206"/>
                          <a:pt x="9740" y="3010"/>
                        </a:cubicBezTo>
                        <a:cubicBezTo>
                          <a:pt x="9746" y="3003"/>
                          <a:pt x="9751" y="2996"/>
                          <a:pt x="9757" y="2990"/>
                        </a:cubicBezTo>
                        <a:close/>
                        <a:moveTo>
                          <a:pt x="10649" y="3129"/>
                        </a:moveTo>
                        <a:lnTo>
                          <a:pt x="10649" y="3129"/>
                        </a:lnTo>
                        <a:cubicBezTo>
                          <a:pt x="10721" y="3228"/>
                          <a:pt x="10643" y="3323"/>
                          <a:pt x="10423" y="3390"/>
                        </a:cubicBezTo>
                        <a:cubicBezTo>
                          <a:pt x="10410" y="3307"/>
                          <a:pt x="10467" y="3278"/>
                          <a:pt x="10514" y="3242"/>
                        </a:cubicBezTo>
                        <a:cubicBezTo>
                          <a:pt x="10561" y="3206"/>
                          <a:pt x="10604" y="3166"/>
                          <a:pt x="10649" y="3129"/>
                        </a:cubicBezTo>
                        <a:close/>
                        <a:moveTo>
                          <a:pt x="9781" y="3304"/>
                        </a:moveTo>
                        <a:cubicBezTo>
                          <a:pt x="9811" y="3304"/>
                          <a:pt x="9845" y="3317"/>
                          <a:pt x="9873" y="3331"/>
                        </a:cubicBezTo>
                        <a:cubicBezTo>
                          <a:pt x="9941" y="3366"/>
                          <a:pt x="10007" y="3407"/>
                          <a:pt x="10092" y="3456"/>
                        </a:cubicBezTo>
                        <a:cubicBezTo>
                          <a:pt x="10104" y="3490"/>
                          <a:pt x="10084" y="3505"/>
                          <a:pt x="10048" y="3505"/>
                        </a:cubicBezTo>
                        <a:cubicBezTo>
                          <a:pt x="10039" y="3505"/>
                          <a:pt x="10029" y="3504"/>
                          <a:pt x="10018" y="3502"/>
                        </a:cubicBezTo>
                        <a:cubicBezTo>
                          <a:pt x="9992" y="3498"/>
                          <a:pt x="9967" y="3487"/>
                          <a:pt x="9941" y="3478"/>
                        </a:cubicBezTo>
                        <a:cubicBezTo>
                          <a:pt x="9840" y="3439"/>
                          <a:pt x="9739" y="3402"/>
                          <a:pt x="9630" y="3361"/>
                        </a:cubicBezTo>
                        <a:cubicBezTo>
                          <a:pt x="9671" y="3342"/>
                          <a:pt x="9716" y="3316"/>
                          <a:pt x="9765" y="3305"/>
                        </a:cubicBezTo>
                        <a:cubicBezTo>
                          <a:pt x="9770" y="3304"/>
                          <a:pt x="9776" y="3304"/>
                          <a:pt x="9781" y="3304"/>
                        </a:cubicBezTo>
                        <a:close/>
                        <a:moveTo>
                          <a:pt x="10627" y="3372"/>
                        </a:moveTo>
                        <a:cubicBezTo>
                          <a:pt x="10699" y="3372"/>
                          <a:pt x="10772" y="3398"/>
                          <a:pt x="10831" y="3446"/>
                        </a:cubicBezTo>
                        <a:cubicBezTo>
                          <a:pt x="10700" y="3469"/>
                          <a:pt x="10565" y="3492"/>
                          <a:pt x="10429" y="3516"/>
                        </a:cubicBezTo>
                        <a:cubicBezTo>
                          <a:pt x="10423" y="3509"/>
                          <a:pt x="10418" y="3504"/>
                          <a:pt x="10413" y="3497"/>
                        </a:cubicBezTo>
                        <a:cubicBezTo>
                          <a:pt x="10426" y="3473"/>
                          <a:pt x="10433" y="3438"/>
                          <a:pt x="10453" y="3425"/>
                        </a:cubicBezTo>
                        <a:cubicBezTo>
                          <a:pt x="10507" y="3390"/>
                          <a:pt x="10567" y="3372"/>
                          <a:pt x="10627" y="3372"/>
                        </a:cubicBezTo>
                        <a:close/>
                        <a:moveTo>
                          <a:pt x="9689" y="3436"/>
                        </a:moveTo>
                        <a:cubicBezTo>
                          <a:pt x="9828" y="3436"/>
                          <a:pt x="9928" y="3547"/>
                          <a:pt x="10060" y="3547"/>
                        </a:cubicBezTo>
                        <a:cubicBezTo>
                          <a:pt x="10072" y="3547"/>
                          <a:pt x="10084" y="3546"/>
                          <a:pt x="10097" y="3544"/>
                        </a:cubicBezTo>
                        <a:lnTo>
                          <a:pt x="10097" y="3544"/>
                        </a:lnTo>
                        <a:cubicBezTo>
                          <a:pt x="10064" y="3597"/>
                          <a:pt x="10028" y="3624"/>
                          <a:pt x="9985" y="3624"/>
                        </a:cubicBezTo>
                        <a:cubicBezTo>
                          <a:pt x="9967" y="3624"/>
                          <a:pt x="9947" y="3619"/>
                          <a:pt x="9927" y="3609"/>
                        </a:cubicBezTo>
                        <a:cubicBezTo>
                          <a:pt x="9829" y="3563"/>
                          <a:pt x="9739" y="3506"/>
                          <a:pt x="9628" y="3444"/>
                        </a:cubicBezTo>
                        <a:cubicBezTo>
                          <a:pt x="9649" y="3439"/>
                          <a:pt x="9669" y="3436"/>
                          <a:pt x="9689" y="3436"/>
                        </a:cubicBezTo>
                        <a:close/>
                        <a:moveTo>
                          <a:pt x="10803" y="3480"/>
                        </a:moveTo>
                        <a:cubicBezTo>
                          <a:pt x="10729" y="3568"/>
                          <a:pt x="10613" y="3625"/>
                          <a:pt x="10527" y="3625"/>
                        </a:cubicBezTo>
                        <a:cubicBezTo>
                          <a:pt x="10477" y="3625"/>
                          <a:pt x="10437" y="3605"/>
                          <a:pt x="10422" y="3562"/>
                        </a:cubicBezTo>
                        <a:cubicBezTo>
                          <a:pt x="10550" y="3533"/>
                          <a:pt x="10676" y="3507"/>
                          <a:pt x="10803" y="3480"/>
                        </a:cubicBezTo>
                        <a:close/>
                        <a:moveTo>
                          <a:pt x="11281" y="3762"/>
                        </a:moveTo>
                        <a:cubicBezTo>
                          <a:pt x="11332" y="3762"/>
                          <a:pt x="11383" y="3766"/>
                          <a:pt x="11435" y="3774"/>
                        </a:cubicBezTo>
                        <a:cubicBezTo>
                          <a:pt x="11482" y="3781"/>
                          <a:pt x="11532" y="3800"/>
                          <a:pt x="11571" y="3826"/>
                        </a:cubicBezTo>
                        <a:cubicBezTo>
                          <a:pt x="11679" y="3898"/>
                          <a:pt x="11673" y="4008"/>
                          <a:pt x="11560" y="4074"/>
                        </a:cubicBezTo>
                        <a:cubicBezTo>
                          <a:pt x="11545" y="4082"/>
                          <a:pt x="11532" y="4090"/>
                          <a:pt x="11511" y="4103"/>
                        </a:cubicBezTo>
                        <a:cubicBezTo>
                          <a:pt x="11529" y="4115"/>
                          <a:pt x="11539" y="4123"/>
                          <a:pt x="11550" y="4128"/>
                        </a:cubicBezTo>
                        <a:cubicBezTo>
                          <a:pt x="11837" y="4250"/>
                          <a:pt x="12002" y="4634"/>
                          <a:pt x="11890" y="4926"/>
                        </a:cubicBezTo>
                        <a:cubicBezTo>
                          <a:pt x="11879" y="4955"/>
                          <a:pt x="11864" y="4985"/>
                          <a:pt x="11848" y="5012"/>
                        </a:cubicBezTo>
                        <a:cubicBezTo>
                          <a:pt x="11817" y="5061"/>
                          <a:pt x="11788" y="5085"/>
                          <a:pt x="11754" y="5085"/>
                        </a:cubicBezTo>
                        <a:cubicBezTo>
                          <a:pt x="11727" y="5085"/>
                          <a:pt x="11696" y="5069"/>
                          <a:pt x="11658" y="5036"/>
                        </a:cubicBezTo>
                        <a:cubicBezTo>
                          <a:pt x="11652" y="5031"/>
                          <a:pt x="11641" y="5029"/>
                          <a:pt x="11621" y="5021"/>
                        </a:cubicBezTo>
                        <a:cubicBezTo>
                          <a:pt x="11618" y="5058"/>
                          <a:pt x="11612" y="5088"/>
                          <a:pt x="11614" y="5118"/>
                        </a:cubicBezTo>
                        <a:cubicBezTo>
                          <a:pt x="11624" y="5310"/>
                          <a:pt x="11594" y="5492"/>
                          <a:pt x="11496" y="5661"/>
                        </a:cubicBezTo>
                        <a:cubicBezTo>
                          <a:pt x="11429" y="5775"/>
                          <a:pt x="11324" y="5838"/>
                          <a:pt x="11211" y="5838"/>
                        </a:cubicBezTo>
                        <a:cubicBezTo>
                          <a:pt x="11176" y="5838"/>
                          <a:pt x="11140" y="5832"/>
                          <a:pt x="11104" y="5819"/>
                        </a:cubicBezTo>
                        <a:cubicBezTo>
                          <a:pt x="11093" y="5815"/>
                          <a:pt x="11083" y="5807"/>
                          <a:pt x="11053" y="5792"/>
                        </a:cubicBezTo>
                        <a:cubicBezTo>
                          <a:pt x="11217" y="5789"/>
                          <a:pt x="11329" y="5719"/>
                          <a:pt x="11391" y="5598"/>
                        </a:cubicBezTo>
                        <a:cubicBezTo>
                          <a:pt x="11448" y="5486"/>
                          <a:pt x="11498" y="5363"/>
                          <a:pt x="11521" y="5239"/>
                        </a:cubicBezTo>
                        <a:cubicBezTo>
                          <a:pt x="11553" y="5066"/>
                          <a:pt x="11528" y="4894"/>
                          <a:pt x="11436" y="4731"/>
                        </a:cubicBezTo>
                        <a:lnTo>
                          <a:pt x="11436" y="4731"/>
                        </a:lnTo>
                        <a:cubicBezTo>
                          <a:pt x="11454" y="4746"/>
                          <a:pt x="11472" y="4762"/>
                          <a:pt x="11491" y="4778"/>
                        </a:cubicBezTo>
                        <a:cubicBezTo>
                          <a:pt x="11524" y="4812"/>
                          <a:pt x="11558" y="4839"/>
                          <a:pt x="11601" y="4839"/>
                        </a:cubicBezTo>
                        <a:cubicBezTo>
                          <a:pt x="11616" y="4839"/>
                          <a:pt x="11632" y="4835"/>
                          <a:pt x="11649" y="4828"/>
                        </a:cubicBezTo>
                        <a:cubicBezTo>
                          <a:pt x="11716" y="4797"/>
                          <a:pt x="11750" y="4741"/>
                          <a:pt x="11751" y="4668"/>
                        </a:cubicBezTo>
                        <a:cubicBezTo>
                          <a:pt x="11757" y="4423"/>
                          <a:pt x="11564" y="4226"/>
                          <a:pt x="11323" y="4226"/>
                        </a:cubicBezTo>
                        <a:cubicBezTo>
                          <a:pt x="11316" y="4226"/>
                          <a:pt x="11309" y="4226"/>
                          <a:pt x="11301" y="4227"/>
                        </a:cubicBezTo>
                        <a:cubicBezTo>
                          <a:pt x="11158" y="4234"/>
                          <a:pt x="11026" y="4272"/>
                          <a:pt x="10910" y="4365"/>
                        </a:cubicBezTo>
                        <a:cubicBezTo>
                          <a:pt x="10905" y="4358"/>
                          <a:pt x="10899" y="4351"/>
                          <a:pt x="10893" y="4343"/>
                        </a:cubicBezTo>
                        <a:cubicBezTo>
                          <a:pt x="10931" y="4306"/>
                          <a:pt x="10967" y="4266"/>
                          <a:pt x="11010" y="4234"/>
                        </a:cubicBezTo>
                        <a:cubicBezTo>
                          <a:pt x="11032" y="4216"/>
                          <a:pt x="11064" y="4210"/>
                          <a:pt x="11093" y="4204"/>
                        </a:cubicBezTo>
                        <a:cubicBezTo>
                          <a:pt x="11150" y="4189"/>
                          <a:pt x="11206" y="4175"/>
                          <a:pt x="11219" y="4107"/>
                        </a:cubicBezTo>
                        <a:cubicBezTo>
                          <a:pt x="11232" y="4035"/>
                          <a:pt x="11191" y="3981"/>
                          <a:pt x="11135" y="3955"/>
                        </a:cubicBezTo>
                        <a:cubicBezTo>
                          <a:pt x="11049" y="3916"/>
                          <a:pt x="10955" y="3896"/>
                          <a:pt x="10871" y="3869"/>
                        </a:cubicBezTo>
                        <a:cubicBezTo>
                          <a:pt x="10871" y="3869"/>
                          <a:pt x="10884" y="3859"/>
                          <a:pt x="10900" y="3852"/>
                        </a:cubicBezTo>
                        <a:cubicBezTo>
                          <a:pt x="11022" y="3790"/>
                          <a:pt x="11150" y="3762"/>
                          <a:pt x="11281" y="3762"/>
                        </a:cubicBezTo>
                        <a:close/>
                        <a:moveTo>
                          <a:pt x="8892" y="7409"/>
                        </a:moveTo>
                        <a:cubicBezTo>
                          <a:pt x="9006" y="7409"/>
                          <a:pt x="9120" y="7434"/>
                          <a:pt x="9192" y="7485"/>
                        </a:cubicBezTo>
                        <a:cubicBezTo>
                          <a:pt x="9199" y="7491"/>
                          <a:pt x="9204" y="7499"/>
                          <a:pt x="9209" y="7502"/>
                        </a:cubicBezTo>
                        <a:cubicBezTo>
                          <a:pt x="9130" y="7508"/>
                          <a:pt x="9052" y="7502"/>
                          <a:pt x="8976" y="7517"/>
                        </a:cubicBezTo>
                        <a:cubicBezTo>
                          <a:pt x="8661" y="7576"/>
                          <a:pt x="8535" y="7934"/>
                          <a:pt x="8740" y="8181"/>
                        </a:cubicBezTo>
                        <a:cubicBezTo>
                          <a:pt x="8781" y="8231"/>
                          <a:pt x="8832" y="8271"/>
                          <a:pt x="8898" y="8271"/>
                        </a:cubicBezTo>
                        <a:cubicBezTo>
                          <a:pt x="8914" y="8271"/>
                          <a:pt x="8931" y="8268"/>
                          <a:pt x="8948" y="8263"/>
                        </a:cubicBezTo>
                        <a:cubicBezTo>
                          <a:pt x="9046" y="8234"/>
                          <a:pt x="9079" y="8167"/>
                          <a:pt x="9032" y="8077"/>
                        </a:cubicBezTo>
                        <a:cubicBezTo>
                          <a:pt x="8990" y="7996"/>
                          <a:pt x="8985" y="7923"/>
                          <a:pt x="9050" y="7851"/>
                        </a:cubicBezTo>
                        <a:cubicBezTo>
                          <a:pt x="9086" y="7811"/>
                          <a:pt x="9133" y="7792"/>
                          <a:pt x="9178" y="7792"/>
                        </a:cubicBezTo>
                        <a:cubicBezTo>
                          <a:pt x="9226" y="7792"/>
                          <a:pt x="9273" y="7814"/>
                          <a:pt x="9308" y="7857"/>
                        </a:cubicBezTo>
                        <a:cubicBezTo>
                          <a:pt x="9333" y="7888"/>
                          <a:pt x="9353" y="7925"/>
                          <a:pt x="9367" y="7961"/>
                        </a:cubicBezTo>
                        <a:cubicBezTo>
                          <a:pt x="9682" y="8843"/>
                          <a:pt x="9306" y="9876"/>
                          <a:pt x="8474" y="10306"/>
                        </a:cubicBezTo>
                        <a:cubicBezTo>
                          <a:pt x="8346" y="10372"/>
                          <a:pt x="8189" y="10382"/>
                          <a:pt x="8045" y="10418"/>
                        </a:cubicBezTo>
                        <a:cubicBezTo>
                          <a:pt x="8044" y="10416"/>
                          <a:pt x="8044" y="10412"/>
                          <a:pt x="8042" y="10409"/>
                        </a:cubicBezTo>
                        <a:cubicBezTo>
                          <a:pt x="8197" y="10326"/>
                          <a:pt x="8356" y="10251"/>
                          <a:pt x="8501" y="10156"/>
                        </a:cubicBezTo>
                        <a:cubicBezTo>
                          <a:pt x="8827" y="9954"/>
                          <a:pt x="9074" y="9684"/>
                          <a:pt x="9178" y="9306"/>
                        </a:cubicBezTo>
                        <a:cubicBezTo>
                          <a:pt x="9213" y="9177"/>
                          <a:pt x="9234" y="9038"/>
                          <a:pt x="9230" y="8904"/>
                        </a:cubicBezTo>
                        <a:cubicBezTo>
                          <a:pt x="9228" y="8806"/>
                          <a:pt x="9184" y="8702"/>
                          <a:pt x="9137" y="8613"/>
                        </a:cubicBezTo>
                        <a:cubicBezTo>
                          <a:pt x="9092" y="8524"/>
                          <a:pt x="8974" y="8473"/>
                          <a:pt x="8868" y="8473"/>
                        </a:cubicBezTo>
                        <a:cubicBezTo>
                          <a:pt x="8847" y="8473"/>
                          <a:pt x="8826" y="8475"/>
                          <a:pt x="8807" y="8479"/>
                        </a:cubicBezTo>
                        <a:cubicBezTo>
                          <a:pt x="8753" y="8491"/>
                          <a:pt x="8738" y="8527"/>
                          <a:pt x="8739" y="8577"/>
                        </a:cubicBezTo>
                        <a:cubicBezTo>
                          <a:pt x="8742" y="8673"/>
                          <a:pt x="8709" y="8758"/>
                          <a:pt x="8638" y="8823"/>
                        </a:cubicBezTo>
                        <a:cubicBezTo>
                          <a:pt x="8596" y="8863"/>
                          <a:pt x="8552" y="8882"/>
                          <a:pt x="8511" y="8882"/>
                        </a:cubicBezTo>
                        <a:cubicBezTo>
                          <a:pt x="8455" y="8882"/>
                          <a:pt x="8405" y="8847"/>
                          <a:pt x="8371" y="8779"/>
                        </a:cubicBezTo>
                        <a:cubicBezTo>
                          <a:pt x="8307" y="8651"/>
                          <a:pt x="8285" y="8521"/>
                          <a:pt x="8363" y="8387"/>
                        </a:cubicBezTo>
                        <a:cubicBezTo>
                          <a:pt x="8372" y="8372"/>
                          <a:pt x="8368" y="8347"/>
                          <a:pt x="8371" y="8326"/>
                        </a:cubicBezTo>
                        <a:lnTo>
                          <a:pt x="8371" y="8326"/>
                        </a:lnTo>
                        <a:cubicBezTo>
                          <a:pt x="8349" y="8329"/>
                          <a:pt x="8325" y="8329"/>
                          <a:pt x="8304" y="8335"/>
                        </a:cubicBezTo>
                        <a:cubicBezTo>
                          <a:pt x="8290" y="8338"/>
                          <a:pt x="8279" y="8351"/>
                          <a:pt x="8267" y="8357"/>
                        </a:cubicBezTo>
                        <a:cubicBezTo>
                          <a:pt x="8213" y="8381"/>
                          <a:pt x="8160" y="8395"/>
                          <a:pt x="8111" y="8395"/>
                        </a:cubicBezTo>
                        <a:cubicBezTo>
                          <a:pt x="8009" y="8395"/>
                          <a:pt x="7925" y="8336"/>
                          <a:pt x="7893" y="8188"/>
                        </a:cubicBezTo>
                        <a:cubicBezTo>
                          <a:pt x="7871" y="8089"/>
                          <a:pt x="7880" y="8004"/>
                          <a:pt x="7928" y="7892"/>
                        </a:cubicBezTo>
                        <a:cubicBezTo>
                          <a:pt x="7943" y="7918"/>
                          <a:pt x="7957" y="7940"/>
                          <a:pt x="7969" y="7963"/>
                        </a:cubicBezTo>
                        <a:cubicBezTo>
                          <a:pt x="8045" y="8092"/>
                          <a:pt x="8172" y="8168"/>
                          <a:pt x="8297" y="8168"/>
                        </a:cubicBezTo>
                        <a:cubicBezTo>
                          <a:pt x="8333" y="8168"/>
                          <a:pt x="8368" y="8162"/>
                          <a:pt x="8402" y="8149"/>
                        </a:cubicBezTo>
                        <a:cubicBezTo>
                          <a:pt x="8497" y="8113"/>
                          <a:pt x="8541" y="8048"/>
                          <a:pt x="8528" y="7947"/>
                        </a:cubicBezTo>
                        <a:cubicBezTo>
                          <a:pt x="8521" y="7881"/>
                          <a:pt x="8506" y="7815"/>
                          <a:pt x="8490" y="7751"/>
                        </a:cubicBezTo>
                        <a:cubicBezTo>
                          <a:pt x="8460" y="7639"/>
                          <a:pt x="8485" y="7558"/>
                          <a:pt x="8576" y="7491"/>
                        </a:cubicBezTo>
                        <a:cubicBezTo>
                          <a:pt x="8652" y="7436"/>
                          <a:pt x="8772" y="7409"/>
                          <a:pt x="8892" y="7409"/>
                        </a:cubicBezTo>
                        <a:close/>
                        <a:moveTo>
                          <a:pt x="2621" y="9813"/>
                        </a:moveTo>
                        <a:cubicBezTo>
                          <a:pt x="3267" y="9813"/>
                          <a:pt x="3909" y="9889"/>
                          <a:pt x="4544" y="10044"/>
                        </a:cubicBezTo>
                        <a:cubicBezTo>
                          <a:pt x="4901" y="10131"/>
                          <a:pt x="5249" y="10254"/>
                          <a:pt x="5604" y="10358"/>
                        </a:cubicBezTo>
                        <a:cubicBezTo>
                          <a:pt x="5723" y="10393"/>
                          <a:pt x="5846" y="10423"/>
                          <a:pt x="5966" y="10466"/>
                        </a:cubicBezTo>
                        <a:cubicBezTo>
                          <a:pt x="5801" y="10458"/>
                          <a:pt x="5635" y="10456"/>
                          <a:pt x="5469" y="10439"/>
                        </a:cubicBezTo>
                        <a:cubicBezTo>
                          <a:pt x="5393" y="10431"/>
                          <a:pt x="5321" y="10384"/>
                          <a:pt x="5244" y="10366"/>
                        </a:cubicBezTo>
                        <a:cubicBezTo>
                          <a:pt x="4518" y="10198"/>
                          <a:pt x="3797" y="9997"/>
                          <a:pt x="3043" y="9997"/>
                        </a:cubicBezTo>
                        <a:cubicBezTo>
                          <a:pt x="2990" y="9997"/>
                          <a:pt x="2936" y="9998"/>
                          <a:pt x="2882" y="10000"/>
                        </a:cubicBezTo>
                        <a:cubicBezTo>
                          <a:pt x="2396" y="10018"/>
                          <a:pt x="1912" y="10044"/>
                          <a:pt x="1442" y="10185"/>
                        </a:cubicBezTo>
                        <a:cubicBezTo>
                          <a:pt x="1100" y="10288"/>
                          <a:pt x="781" y="10436"/>
                          <a:pt x="501" y="10662"/>
                        </a:cubicBezTo>
                        <a:cubicBezTo>
                          <a:pt x="497" y="10665"/>
                          <a:pt x="494" y="10671"/>
                          <a:pt x="489" y="10671"/>
                        </a:cubicBezTo>
                        <a:cubicBezTo>
                          <a:pt x="387" y="10676"/>
                          <a:pt x="314" y="10733"/>
                          <a:pt x="248" y="10801"/>
                        </a:cubicBezTo>
                        <a:cubicBezTo>
                          <a:pt x="186" y="10867"/>
                          <a:pt x="125" y="10936"/>
                          <a:pt x="63" y="11003"/>
                        </a:cubicBezTo>
                        <a:cubicBezTo>
                          <a:pt x="57" y="11003"/>
                          <a:pt x="50" y="11002"/>
                          <a:pt x="44" y="11002"/>
                        </a:cubicBezTo>
                        <a:cubicBezTo>
                          <a:pt x="55" y="10945"/>
                          <a:pt x="62" y="10887"/>
                          <a:pt x="77" y="10830"/>
                        </a:cubicBezTo>
                        <a:cubicBezTo>
                          <a:pt x="171" y="10489"/>
                          <a:pt x="409" y="10277"/>
                          <a:pt x="718" y="10132"/>
                        </a:cubicBezTo>
                        <a:cubicBezTo>
                          <a:pt x="1068" y="9969"/>
                          <a:pt x="1441" y="9889"/>
                          <a:pt x="1822" y="9851"/>
                        </a:cubicBezTo>
                        <a:cubicBezTo>
                          <a:pt x="2089" y="9825"/>
                          <a:pt x="2355" y="9813"/>
                          <a:pt x="2621" y="9813"/>
                        </a:cubicBezTo>
                        <a:close/>
                        <a:moveTo>
                          <a:pt x="10940" y="1003"/>
                        </a:moveTo>
                        <a:cubicBezTo>
                          <a:pt x="11064" y="1003"/>
                          <a:pt x="11174" y="1060"/>
                          <a:pt x="11261" y="1174"/>
                        </a:cubicBezTo>
                        <a:cubicBezTo>
                          <a:pt x="11442" y="1408"/>
                          <a:pt x="11405" y="1797"/>
                          <a:pt x="11186" y="1995"/>
                        </a:cubicBezTo>
                        <a:cubicBezTo>
                          <a:pt x="11123" y="2052"/>
                          <a:pt x="11052" y="2077"/>
                          <a:pt x="10977" y="2077"/>
                        </a:cubicBezTo>
                        <a:cubicBezTo>
                          <a:pt x="10948" y="2077"/>
                          <a:pt x="10918" y="2074"/>
                          <a:pt x="10888" y="2067"/>
                        </a:cubicBezTo>
                        <a:cubicBezTo>
                          <a:pt x="10877" y="2064"/>
                          <a:pt x="10865" y="2057"/>
                          <a:pt x="10855" y="2051"/>
                        </a:cubicBezTo>
                        <a:cubicBezTo>
                          <a:pt x="10767" y="2001"/>
                          <a:pt x="10729" y="1875"/>
                          <a:pt x="10764" y="1754"/>
                        </a:cubicBezTo>
                        <a:cubicBezTo>
                          <a:pt x="10795" y="1656"/>
                          <a:pt x="10889" y="1583"/>
                          <a:pt x="10985" y="1583"/>
                        </a:cubicBezTo>
                        <a:cubicBezTo>
                          <a:pt x="10987" y="1583"/>
                          <a:pt x="10989" y="1583"/>
                          <a:pt x="10991" y="1583"/>
                        </a:cubicBezTo>
                        <a:cubicBezTo>
                          <a:pt x="11060" y="1586"/>
                          <a:pt x="11073" y="1648"/>
                          <a:pt x="11106" y="1689"/>
                        </a:cubicBezTo>
                        <a:cubicBezTo>
                          <a:pt x="11124" y="1709"/>
                          <a:pt x="11144" y="1728"/>
                          <a:pt x="11162" y="1747"/>
                        </a:cubicBezTo>
                        <a:cubicBezTo>
                          <a:pt x="11182" y="1727"/>
                          <a:pt x="11207" y="1709"/>
                          <a:pt x="11219" y="1684"/>
                        </a:cubicBezTo>
                        <a:cubicBezTo>
                          <a:pt x="11289" y="1539"/>
                          <a:pt x="11196" y="1294"/>
                          <a:pt x="11041" y="1209"/>
                        </a:cubicBezTo>
                        <a:cubicBezTo>
                          <a:pt x="10991" y="1182"/>
                          <a:pt x="10939" y="1169"/>
                          <a:pt x="10887" y="1169"/>
                        </a:cubicBezTo>
                        <a:cubicBezTo>
                          <a:pt x="10779" y="1169"/>
                          <a:pt x="10675" y="1225"/>
                          <a:pt x="10608" y="1329"/>
                        </a:cubicBezTo>
                        <a:cubicBezTo>
                          <a:pt x="10485" y="1518"/>
                          <a:pt x="10454" y="1733"/>
                          <a:pt x="10421" y="1949"/>
                        </a:cubicBezTo>
                        <a:cubicBezTo>
                          <a:pt x="10313" y="2654"/>
                          <a:pt x="10380" y="3363"/>
                          <a:pt x="10372" y="4071"/>
                        </a:cubicBezTo>
                        <a:cubicBezTo>
                          <a:pt x="10371" y="4154"/>
                          <a:pt x="10372" y="4237"/>
                          <a:pt x="10388" y="4329"/>
                        </a:cubicBezTo>
                        <a:cubicBezTo>
                          <a:pt x="10404" y="4306"/>
                          <a:pt x="10419" y="4281"/>
                          <a:pt x="10435" y="4257"/>
                        </a:cubicBezTo>
                        <a:cubicBezTo>
                          <a:pt x="10527" y="4104"/>
                          <a:pt x="10649" y="3989"/>
                          <a:pt x="10829" y="3954"/>
                        </a:cubicBezTo>
                        <a:cubicBezTo>
                          <a:pt x="10862" y="3947"/>
                          <a:pt x="10895" y="3943"/>
                          <a:pt x="10927" y="3943"/>
                        </a:cubicBezTo>
                        <a:cubicBezTo>
                          <a:pt x="10997" y="3943"/>
                          <a:pt x="11065" y="3962"/>
                          <a:pt x="11124" y="4015"/>
                        </a:cubicBezTo>
                        <a:cubicBezTo>
                          <a:pt x="11146" y="4035"/>
                          <a:pt x="11175" y="4073"/>
                          <a:pt x="11170" y="4096"/>
                        </a:cubicBezTo>
                        <a:cubicBezTo>
                          <a:pt x="11166" y="4121"/>
                          <a:pt x="11126" y="4148"/>
                          <a:pt x="11096" y="4154"/>
                        </a:cubicBezTo>
                        <a:cubicBezTo>
                          <a:pt x="10949" y="4189"/>
                          <a:pt x="10868" y="4287"/>
                          <a:pt x="10824" y="4422"/>
                        </a:cubicBezTo>
                        <a:cubicBezTo>
                          <a:pt x="10816" y="4444"/>
                          <a:pt x="10815" y="4467"/>
                          <a:pt x="10811" y="4490"/>
                        </a:cubicBezTo>
                        <a:cubicBezTo>
                          <a:pt x="10816" y="4494"/>
                          <a:pt x="10823" y="4498"/>
                          <a:pt x="10827" y="4501"/>
                        </a:cubicBezTo>
                        <a:cubicBezTo>
                          <a:pt x="10847" y="4484"/>
                          <a:pt x="10869" y="4468"/>
                          <a:pt x="10888" y="4449"/>
                        </a:cubicBezTo>
                        <a:cubicBezTo>
                          <a:pt x="11005" y="4335"/>
                          <a:pt x="11139" y="4276"/>
                          <a:pt x="11289" y="4276"/>
                        </a:cubicBezTo>
                        <a:cubicBezTo>
                          <a:pt x="11329" y="4276"/>
                          <a:pt x="11371" y="4280"/>
                          <a:pt x="11413" y="4289"/>
                        </a:cubicBezTo>
                        <a:cubicBezTo>
                          <a:pt x="11580" y="4321"/>
                          <a:pt x="11712" y="4505"/>
                          <a:pt x="11694" y="4676"/>
                        </a:cubicBezTo>
                        <a:cubicBezTo>
                          <a:pt x="11690" y="4713"/>
                          <a:pt x="11658" y="4763"/>
                          <a:pt x="11626" y="4778"/>
                        </a:cubicBezTo>
                        <a:cubicBezTo>
                          <a:pt x="11622" y="4780"/>
                          <a:pt x="11617" y="4781"/>
                          <a:pt x="11612" y="4781"/>
                        </a:cubicBezTo>
                        <a:cubicBezTo>
                          <a:pt x="11585" y="4781"/>
                          <a:pt x="11545" y="4759"/>
                          <a:pt x="11518" y="4743"/>
                        </a:cubicBezTo>
                        <a:cubicBezTo>
                          <a:pt x="11475" y="4716"/>
                          <a:pt x="11441" y="4674"/>
                          <a:pt x="11395" y="4649"/>
                        </a:cubicBezTo>
                        <a:cubicBezTo>
                          <a:pt x="11356" y="4627"/>
                          <a:pt x="11307" y="4618"/>
                          <a:pt x="11245" y="4598"/>
                        </a:cubicBezTo>
                        <a:lnTo>
                          <a:pt x="11245" y="4598"/>
                        </a:lnTo>
                        <a:cubicBezTo>
                          <a:pt x="11256" y="4630"/>
                          <a:pt x="11256" y="4645"/>
                          <a:pt x="11264" y="4651"/>
                        </a:cubicBezTo>
                        <a:cubicBezTo>
                          <a:pt x="11482" y="4824"/>
                          <a:pt x="11505" y="5054"/>
                          <a:pt x="11455" y="5304"/>
                        </a:cubicBezTo>
                        <a:cubicBezTo>
                          <a:pt x="11430" y="5431"/>
                          <a:pt x="11382" y="5552"/>
                          <a:pt x="11288" y="5646"/>
                        </a:cubicBezTo>
                        <a:cubicBezTo>
                          <a:pt x="11235" y="5699"/>
                          <a:pt x="11174" y="5738"/>
                          <a:pt x="11105" y="5738"/>
                        </a:cubicBezTo>
                        <a:cubicBezTo>
                          <a:pt x="11078" y="5738"/>
                          <a:pt x="11050" y="5732"/>
                          <a:pt x="11020" y="5718"/>
                        </a:cubicBezTo>
                        <a:cubicBezTo>
                          <a:pt x="10988" y="5703"/>
                          <a:pt x="10948" y="5662"/>
                          <a:pt x="10945" y="5631"/>
                        </a:cubicBezTo>
                        <a:cubicBezTo>
                          <a:pt x="10943" y="5599"/>
                          <a:pt x="10975" y="5553"/>
                          <a:pt x="11005" y="5532"/>
                        </a:cubicBezTo>
                        <a:cubicBezTo>
                          <a:pt x="11182" y="5413"/>
                          <a:pt x="11244" y="5237"/>
                          <a:pt x="11172" y="5036"/>
                        </a:cubicBezTo>
                        <a:cubicBezTo>
                          <a:pt x="11146" y="4965"/>
                          <a:pt x="11108" y="4906"/>
                          <a:pt x="11027" y="4894"/>
                        </a:cubicBezTo>
                        <a:cubicBezTo>
                          <a:pt x="11018" y="4893"/>
                          <a:pt x="11010" y="4892"/>
                          <a:pt x="11003" y="4892"/>
                        </a:cubicBezTo>
                        <a:cubicBezTo>
                          <a:pt x="10931" y="4892"/>
                          <a:pt x="10879" y="4938"/>
                          <a:pt x="10844" y="4997"/>
                        </a:cubicBezTo>
                        <a:cubicBezTo>
                          <a:pt x="10768" y="5121"/>
                          <a:pt x="10743" y="5262"/>
                          <a:pt x="10736" y="5403"/>
                        </a:cubicBezTo>
                        <a:cubicBezTo>
                          <a:pt x="10728" y="5552"/>
                          <a:pt x="10724" y="5701"/>
                          <a:pt x="10728" y="5848"/>
                        </a:cubicBezTo>
                        <a:cubicBezTo>
                          <a:pt x="10749" y="6558"/>
                          <a:pt x="10716" y="7266"/>
                          <a:pt x="10594" y="7965"/>
                        </a:cubicBezTo>
                        <a:cubicBezTo>
                          <a:pt x="10535" y="8307"/>
                          <a:pt x="10448" y="8646"/>
                          <a:pt x="10364" y="8983"/>
                        </a:cubicBezTo>
                        <a:cubicBezTo>
                          <a:pt x="10313" y="9193"/>
                          <a:pt x="10209" y="9380"/>
                          <a:pt x="10077" y="9550"/>
                        </a:cubicBezTo>
                        <a:cubicBezTo>
                          <a:pt x="9676" y="10077"/>
                          <a:pt x="9161" y="10433"/>
                          <a:pt x="8507" y="10559"/>
                        </a:cubicBezTo>
                        <a:cubicBezTo>
                          <a:pt x="8038" y="10650"/>
                          <a:pt x="7569" y="10753"/>
                          <a:pt x="7089" y="10753"/>
                        </a:cubicBezTo>
                        <a:cubicBezTo>
                          <a:pt x="7084" y="10753"/>
                          <a:pt x="7079" y="10753"/>
                          <a:pt x="7075" y="10753"/>
                        </a:cubicBezTo>
                        <a:cubicBezTo>
                          <a:pt x="6628" y="10750"/>
                          <a:pt x="6182" y="10735"/>
                          <a:pt x="5738" y="10712"/>
                        </a:cubicBezTo>
                        <a:cubicBezTo>
                          <a:pt x="5029" y="10671"/>
                          <a:pt x="4320" y="10610"/>
                          <a:pt x="3611" y="10575"/>
                        </a:cubicBezTo>
                        <a:cubicBezTo>
                          <a:pt x="3228" y="10557"/>
                          <a:pt x="2843" y="10550"/>
                          <a:pt x="2459" y="10550"/>
                        </a:cubicBezTo>
                        <a:cubicBezTo>
                          <a:pt x="2370" y="10550"/>
                          <a:pt x="2282" y="10551"/>
                          <a:pt x="2194" y="10551"/>
                        </a:cubicBezTo>
                        <a:cubicBezTo>
                          <a:pt x="1936" y="10552"/>
                          <a:pt x="1680" y="10601"/>
                          <a:pt x="1436" y="10687"/>
                        </a:cubicBezTo>
                        <a:cubicBezTo>
                          <a:pt x="1373" y="10708"/>
                          <a:pt x="1312" y="10750"/>
                          <a:pt x="1259" y="10793"/>
                        </a:cubicBezTo>
                        <a:cubicBezTo>
                          <a:pt x="1176" y="10858"/>
                          <a:pt x="1166" y="10992"/>
                          <a:pt x="1229" y="11075"/>
                        </a:cubicBezTo>
                        <a:cubicBezTo>
                          <a:pt x="1244" y="11095"/>
                          <a:pt x="1259" y="11107"/>
                          <a:pt x="1273" y="11107"/>
                        </a:cubicBezTo>
                        <a:cubicBezTo>
                          <a:pt x="1286" y="11107"/>
                          <a:pt x="1299" y="11096"/>
                          <a:pt x="1313" y="11071"/>
                        </a:cubicBezTo>
                        <a:cubicBezTo>
                          <a:pt x="1350" y="11001"/>
                          <a:pt x="1398" y="10935"/>
                          <a:pt x="1481" y="10935"/>
                        </a:cubicBezTo>
                        <a:cubicBezTo>
                          <a:pt x="1487" y="10935"/>
                          <a:pt x="1492" y="10935"/>
                          <a:pt x="1499" y="10936"/>
                        </a:cubicBezTo>
                        <a:cubicBezTo>
                          <a:pt x="1597" y="10946"/>
                          <a:pt x="1653" y="11019"/>
                          <a:pt x="1691" y="11105"/>
                        </a:cubicBezTo>
                        <a:cubicBezTo>
                          <a:pt x="1740" y="11215"/>
                          <a:pt x="1717" y="11315"/>
                          <a:pt x="1643" y="11404"/>
                        </a:cubicBezTo>
                        <a:cubicBezTo>
                          <a:pt x="1574" y="11485"/>
                          <a:pt x="1493" y="11546"/>
                          <a:pt x="1386" y="11546"/>
                        </a:cubicBezTo>
                        <a:cubicBezTo>
                          <a:pt x="1372" y="11546"/>
                          <a:pt x="1357" y="11545"/>
                          <a:pt x="1342" y="11543"/>
                        </a:cubicBezTo>
                        <a:cubicBezTo>
                          <a:pt x="1151" y="11514"/>
                          <a:pt x="966" y="11336"/>
                          <a:pt x="928" y="11151"/>
                        </a:cubicBezTo>
                        <a:cubicBezTo>
                          <a:pt x="890" y="10966"/>
                          <a:pt x="988" y="10759"/>
                          <a:pt x="1169" y="10655"/>
                        </a:cubicBezTo>
                        <a:cubicBezTo>
                          <a:pt x="1386" y="10530"/>
                          <a:pt x="1626" y="10478"/>
                          <a:pt x="1869" y="10443"/>
                        </a:cubicBezTo>
                        <a:cubicBezTo>
                          <a:pt x="2157" y="10401"/>
                          <a:pt x="2446" y="10383"/>
                          <a:pt x="2735" y="10383"/>
                        </a:cubicBezTo>
                        <a:cubicBezTo>
                          <a:pt x="2824" y="10383"/>
                          <a:pt x="2913" y="10385"/>
                          <a:pt x="3003" y="10388"/>
                        </a:cubicBezTo>
                        <a:cubicBezTo>
                          <a:pt x="3730" y="10414"/>
                          <a:pt x="4458" y="10443"/>
                          <a:pt x="5185" y="10475"/>
                        </a:cubicBezTo>
                        <a:cubicBezTo>
                          <a:pt x="5709" y="10499"/>
                          <a:pt x="6234" y="10537"/>
                          <a:pt x="6757" y="10556"/>
                        </a:cubicBezTo>
                        <a:cubicBezTo>
                          <a:pt x="6818" y="10558"/>
                          <a:pt x="6880" y="10559"/>
                          <a:pt x="6941" y="10559"/>
                        </a:cubicBezTo>
                        <a:cubicBezTo>
                          <a:pt x="7348" y="10559"/>
                          <a:pt x="7753" y="10515"/>
                          <a:pt x="8155" y="10442"/>
                        </a:cubicBezTo>
                        <a:cubicBezTo>
                          <a:pt x="8407" y="10396"/>
                          <a:pt x="8631" y="10293"/>
                          <a:pt x="8825" y="10127"/>
                        </a:cubicBezTo>
                        <a:cubicBezTo>
                          <a:pt x="9235" y="9776"/>
                          <a:pt x="9463" y="9328"/>
                          <a:pt x="9521" y="8791"/>
                        </a:cubicBezTo>
                        <a:cubicBezTo>
                          <a:pt x="9551" y="8513"/>
                          <a:pt x="9507" y="8248"/>
                          <a:pt x="9428" y="7986"/>
                        </a:cubicBezTo>
                        <a:cubicBezTo>
                          <a:pt x="9411" y="7930"/>
                          <a:pt x="9383" y="7876"/>
                          <a:pt x="9349" y="7829"/>
                        </a:cubicBezTo>
                        <a:cubicBezTo>
                          <a:pt x="9306" y="7768"/>
                          <a:pt x="9247" y="7738"/>
                          <a:pt x="9183" y="7738"/>
                        </a:cubicBezTo>
                        <a:cubicBezTo>
                          <a:pt x="9145" y="7738"/>
                          <a:pt x="9105" y="7749"/>
                          <a:pt x="9066" y="7772"/>
                        </a:cubicBezTo>
                        <a:cubicBezTo>
                          <a:pt x="8967" y="7830"/>
                          <a:pt x="8924" y="7948"/>
                          <a:pt x="8965" y="8053"/>
                        </a:cubicBezTo>
                        <a:cubicBezTo>
                          <a:pt x="8970" y="8066"/>
                          <a:pt x="8980" y="8078"/>
                          <a:pt x="8982" y="8093"/>
                        </a:cubicBezTo>
                        <a:cubicBezTo>
                          <a:pt x="8988" y="8125"/>
                          <a:pt x="9002" y="8176"/>
                          <a:pt x="8989" y="8185"/>
                        </a:cubicBezTo>
                        <a:cubicBezTo>
                          <a:pt x="8963" y="8203"/>
                          <a:pt x="8925" y="8218"/>
                          <a:pt x="8893" y="8218"/>
                        </a:cubicBezTo>
                        <a:cubicBezTo>
                          <a:pt x="8887" y="8218"/>
                          <a:pt x="8881" y="8217"/>
                          <a:pt x="8875" y="8216"/>
                        </a:cubicBezTo>
                        <a:cubicBezTo>
                          <a:pt x="8836" y="8207"/>
                          <a:pt x="8794" y="8176"/>
                          <a:pt x="8769" y="8141"/>
                        </a:cubicBezTo>
                        <a:cubicBezTo>
                          <a:pt x="8594" y="7913"/>
                          <a:pt x="8715" y="7608"/>
                          <a:pt x="8998" y="7560"/>
                        </a:cubicBezTo>
                        <a:cubicBezTo>
                          <a:pt x="9031" y="7554"/>
                          <a:pt x="9063" y="7550"/>
                          <a:pt x="9095" y="7550"/>
                        </a:cubicBezTo>
                        <a:cubicBezTo>
                          <a:pt x="9148" y="7550"/>
                          <a:pt x="9200" y="7561"/>
                          <a:pt x="9250" y="7592"/>
                        </a:cubicBezTo>
                        <a:cubicBezTo>
                          <a:pt x="9256" y="7595"/>
                          <a:pt x="9267" y="7597"/>
                          <a:pt x="9277" y="7597"/>
                        </a:cubicBezTo>
                        <a:cubicBezTo>
                          <a:pt x="9288" y="7597"/>
                          <a:pt x="9298" y="7595"/>
                          <a:pt x="9302" y="7591"/>
                        </a:cubicBezTo>
                        <a:cubicBezTo>
                          <a:pt x="9311" y="7579"/>
                          <a:pt x="9312" y="7548"/>
                          <a:pt x="9303" y="7537"/>
                        </a:cubicBezTo>
                        <a:cubicBezTo>
                          <a:pt x="9262" y="7496"/>
                          <a:pt x="9224" y="7444"/>
                          <a:pt x="9173" y="7422"/>
                        </a:cubicBezTo>
                        <a:cubicBezTo>
                          <a:pt x="9084" y="7379"/>
                          <a:pt x="8992" y="7359"/>
                          <a:pt x="8901" y="7359"/>
                        </a:cubicBezTo>
                        <a:cubicBezTo>
                          <a:pt x="8797" y="7359"/>
                          <a:pt x="8694" y="7385"/>
                          <a:pt x="8593" y="7432"/>
                        </a:cubicBezTo>
                        <a:cubicBezTo>
                          <a:pt x="8449" y="7499"/>
                          <a:pt x="8403" y="7619"/>
                          <a:pt x="8446" y="7770"/>
                        </a:cubicBezTo>
                        <a:cubicBezTo>
                          <a:pt x="8460" y="7815"/>
                          <a:pt x="8470" y="7862"/>
                          <a:pt x="8476" y="7908"/>
                        </a:cubicBezTo>
                        <a:cubicBezTo>
                          <a:pt x="8495" y="8037"/>
                          <a:pt x="8419" y="8126"/>
                          <a:pt x="8307" y="8126"/>
                        </a:cubicBezTo>
                        <a:cubicBezTo>
                          <a:pt x="8281" y="8126"/>
                          <a:pt x="8252" y="8121"/>
                          <a:pt x="8222" y="8111"/>
                        </a:cubicBezTo>
                        <a:cubicBezTo>
                          <a:pt x="8089" y="8063"/>
                          <a:pt x="8007" y="7966"/>
                          <a:pt x="7964" y="7834"/>
                        </a:cubicBezTo>
                        <a:cubicBezTo>
                          <a:pt x="7893" y="7617"/>
                          <a:pt x="7945" y="7420"/>
                          <a:pt x="8054" y="7229"/>
                        </a:cubicBezTo>
                        <a:cubicBezTo>
                          <a:pt x="8208" y="6958"/>
                          <a:pt x="8454" y="6843"/>
                          <a:pt x="8748" y="6803"/>
                        </a:cubicBezTo>
                        <a:cubicBezTo>
                          <a:pt x="8793" y="6797"/>
                          <a:pt x="8837" y="6794"/>
                          <a:pt x="8881" y="6794"/>
                        </a:cubicBezTo>
                        <a:cubicBezTo>
                          <a:pt x="8985" y="6794"/>
                          <a:pt x="9086" y="6811"/>
                          <a:pt x="9187" y="6847"/>
                        </a:cubicBezTo>
                        <a:cubicBezTo>
                          <a:pt x="9354" y="6909"/>
                          <a:pt x="9473" y="7020"/>
                          <a:pt x="9539" y="7186"/>
                        </a:cubicBezTo>
                        <a:cubicBezTo>
                          <a:pt x="9549" y="7214"/>
                          <a:pt x="9562" y="7240"/>
                          <a:pt x="9596" y="7271"/>
                        </a:cubicBezTo>
                        <a:cubicBezTo>
                          <a:pt x="9606" y="7246"/>
                          <a:pt x="9631" y="7220"/>
                          <a:pt x="9628" y="7196"/>
                        </a:cubicBezTo>
                        <a:cubicBezTo>
                          <a:pt x="9602" y="6926"/>
                          <a:pt x="9486" y="6698"/>
                          <a:pt x="9277" y="6524"/>
                        </a:cubicBezTo>
                        <a:cubicBezTo>
                          <a:pt x="9230" y="6485"/>
                          <a:pt x="9173" y="6460"/>
                          <a:pt x="9111" y="6460"/>
                        </a:cubicBezTo>
                        <a:cubicBezTo>
                          <a:pt x="9094" y="6460"/>
                          <a:pt x="9078" y="6461"/>
                          <a:pt x="9061" y="6465"/>
                        </a:cubicBezTo>
                        <a:cubicBezTo>
                          <a:pt x="9049" y="6467"/>
                          <a:pt x="9038" y="6469"/>
                          <a:pt x="9027" y="6469"/>
                        </a:cubicBezTo>
                        <a:cubicBezTo>
                          <a:pt x="8948" y="6469"/>
                          <a:pt x="8903" y="6405"/>
                          <a:pt x="8936" y="6322"/>
                        </a:cubicBezTo>
                        <a:cubicBezTo>
                          <a:pt x="8959" y="6269"/>
                          <a:pt x="9000" y="6214"/>
                          <a:pt x="9047" y="6181"/>
                        </a:cubicBezTo>
                        <a:cubicBezTo>
                          <a:pt x="9157" y="6105"/>
                          <a:pt x="9286" y="6069"/>
                          <a:pt x="9421" y="6069"/>
                        </a:cubicBezTo>
                        <a:cubicBezTo>
                          <a:pt x="9423" y="6069"/>
                          <a:pt x="9425" y="6069"/>
                          <a:pt x="9427" y="6069"/>
                        </a:cubicBezTo>
                        <a:cubicBezTo>
                          <a:pt x="9551" y="6072"/>
                          <a:pt x="9650" y="6129"/>
                          <a:pt x="9734" y="6215"/>
                        </a:cubicBezTo>
                        <a:cubicBezTo>
                          <a:pt x="9834" y="6317"/>
                          <a:pt x="9900" y="6437"/>
                          <a:pt x="9930" y="6577"/>
                        </a:cubicBezTo>
                        <a:cubicBezTo>
                          <a:pt x="9937" y="6615"/>
                          <a:pt x="9951" y="6649"/>
                          <a:pt x="9963" y="6685"/>
                        </a:cubicBezTo>
                        <a:cubicBezTo>
                          <a:pt x="9971" y="6687"/>
                          <a:pt x="9979" y="6687"/>
                          <a:pt x="9987" y="6688"/>
                        </a:cubicBezTo>
                        <a:cubicBezTo>
                          <a:pt x="10000" y="6659"/>
                          <a:pt x="10018" y="6631"/>
                          <a:pt x="10026" y="6592"/>
                        </a:cubicBezTo>
                        <a:cubicBezTo>
                          <a:pt x="10086" y="6396"/>
                          <a:pt x="10011" y="6228"/>
                          <a:pt x="9908" y="6068"/>
                        </a:cubicBezTo>
                        <a:cubicBezTo>
                          <a:pt x="9889" y="6038"/>
                          <a:pt x="9866" y="6013"/>
                          <a:pt x="9845" y="5986"/>
                        </a:cubicBezTo>
                        <a:cubicBezTo>
                          <a:pt x="9761" y="5874"/>
                          <a:pt x="9767" y="5767"/>
                          <a:pt x="9861" y="5689"/>
                        </a:cubicBezTo>
                        <a:cubicBezTo>
                          <a:pt x="9893" y="5663"/>
                          <a:pt x="9931" y="5650"/>
                          <a:pt x="9969" y="5650"/>
                        </a:cubicBezTo>
                        <a:cubicBezTo>
                          <a:pt x="10030" y="5650"/>
                          <a:pt x="10095" y="5682"/>
                          <a:pt x="10149" y="5745"/>
                        </a:cubicBezTo>
                        <a:cubicBezTo>
                          <a:pt x="10160" y="5758"/>
                          <a:pt x="10170" y="5770"/>
                          <a:pt x="10200" y="5779"/>
                        </a:cubicBezTo>
                        <a:cubicBezTo>
                          <a:pt x="10200" y="5751"/>
                          <a:pt x="10201" y="5724"/>
                          <a:pt x="10200" y="5698"/>
                        </a:cubicBezTo>
                        <a:cubicBezTo>
                          <a:pt x="10180" y="4906"/>
                          <a:pt x="10150" y="4114"/>
                          <a:pt x="10144" y="3322"/>
                        </a:cubicBezTo>
                        <a:cubicBezTo>
                          <a:pt x="10142" y="2864"/>
                          <a:pt x="10170" y="2407"/>
                          <a:pt x="10205" y="1950"/>
                        </a:cubicBezTo>
                        <a:cubicBezTo>
                          <a:pt x="10226" y="1686"/>
                          <a:pt x="10328" y="1442"/>
                          <a:pt x="10499" y="1231"/>
                        </a:cubicBezTo>
                        <a:cubicBezTo>
                          <a:pt x="10574" y="1136"/>
                          <a:pt x="10670" y="1069"/>
                          <a:pt x="10786" y="1030"/>
                        </a:cubicBezTo>
                        <a:cubicBezTo>
                          <a:pt x="10839" y="1012"/>
                          <a:pt x="10891" y="1003"/>
                          <a:pt x="10940" y="1003"/>
                        </a:cubicBezTo>
                        <a:close/>
                        <a:moveTo>
                          <a:pt x="3004" y="10038"/>
                        </a:moveTo>
                        <a:cubicBezTo>
                          <a:pt x="3283" y="10038"/>
                          <a:pt x="3562" y="10057"/>
                          <a:pt x="3839" y="10104"/>
                        </a:cubicBezTo>
                        <a:cubicBezTo>
                          <a:pt x="4273" y="10178"/>
                          <a:pt x="4702" y="10287"/>
                          <a:pt x="5133" y="10381"/>
                        </a:cubicBezTo>
                        <a:cubicBezTo>
                          <a:pt x="5165" y="10388"/>
                          <a:pt x="5197" y="10402"/>
                          <a:pt x="5229" y="10412"/>
                        </a:cubicBezTo>
                        <a:cubicBezTo>
                          <a:pt x="5228" y="10417"/>
                          <a:pt x="5228" y="10420"/>
                          <a:pt x="5227" y="10424"/>
                        </a:cubicBezTo>
                        <a:cubicBezTo>
                          <a:pt x="4900" y="10408"/>
                          <a:pt x="4575" y="10383"/>
                          <a:pt x="4249" y="10375"/>
                        </a:cubicBezTo>
                        <a:cubicBezTo>
                          <a:pt x="3700" y="10363"/>
                          <a:pt x="3151" y="10351"/>
                          <a:pt x="2602" y="10351"/>
                        </a:cubicBezTo>
                        <a:cubicBezTo>
                          <a:pt x="2500" y="10351"/>
                          <a:pt x="2399" y="10351"/>
                          <a:pt x="2297" y="10352"/>
                        </a:cubicBezTo>
                        <a:cubicBezTo>
                          <a:pt x="1946" y="10356"/>
                          <a:pt x="1600" y="10418"/>
                          <a:pt x="1265" y="10545"/>
                        </a:cubicBezTo>
                        <a:cubicBezTo>
                          <a:pt x="1018" y="10639"/>
                          <a:pt x="818" y="10783"/>
                          <a:pt x="658" y="10987"/>
                        </a:cubicBezTo>
                        <a:cubicBezTo>
                          <a:pt x="572" y="11100"/>
                          <a:pt x="536" y="11230"/>
                          <a:pt x="515" y="11366"/>
                        </a:cubicBezTo>
                        <a:cubicBezTo>
                          <a:pt x="490" y="11523"/>
                          <a:pt x="476" y="11682"/>
                          <a:pt x="456" y="11842"/>
                        </a:cubicBezTo>
                        <a:cubicBezTo>
                          <a:pt x="448" y="11828"/>
                          <a:pt x="433" y="11809"/>
                          <a:pt x="423" y="11788"/>
                        </a:cubicBezTo>
                        <a:cubicBezTo>
                          <a:pt x="278" y="11437"/>
                          <a:pt x="279" y="11090"/>
                          <a:pt x="476" y="10762"/>
                        </a:cubicBezTo>
                        <a:cubicBezTo>
                          <a:pt x="531" y="10670"/>
                          <a:pt x="641" y="10607"/>
                          <a:pt x="737" y="10548"/>
                        </a:cubicBezTo>
                        <a:cubicBezTo>
                          <a:pt x="1161" y="10290"/>
                          <a:pt x="1623" y="10149"/>
                          <a:pt x="2114" y="10093"/>
                        </a:cubicBezTo>
                        <a:cubicBezTo>
                          <a:pt x="2411" y="10060"/>
                          <a:pt x="2708" y="10038"/>
                          <a:pt x="3004" y="10038"/>
                        </a:cubicBezTo>
                        <a:close/>
                        <a:moveTo>
                          <a:pt x="959" y="10764"/>
                        </a:moveTo>
                        <a:cubicBezTo>
                          <a:pt x="753" y="11206"/>
                          <a:pt x="812" y="11605"/>
                          <a:pt x="1077" y="11979"/>
                        </a:cubicBezTo>
                        <a:cubicBezTo>
                          <a:pt x="1158" y="12094"/>
                          <a:pt x="1288" y="12171"/>
                          <a:pt x="1368" y="12171"/>
                        </a:cubicBezTo>
                        <a:cubicBezTo>
                          <a:pt x="1378" y="12171"/>
                          <a:pt x="1387" y="12170"/>
                          <a:pt x="1395" y="12168"/>
                        </a:cubicBezTo>
                        <a:cubicBezTo>
                          <a:pt x="1382" y="12146"/>
                          <a:pt x="1373" y="12124"/>
                          <a:pt x="1358" y="12106"/>
                        </a:cubicBezTo>
                        <a:cubicBezTo>
                          <a:pt x="1289" y="12010"/>
                          <a:pt x="1290" y="11909"/>
                          <a:pt x="1348" y="11813"/>
                        </a:cubicBezTo>
                        <a:cubicBezTo>
                          <a:pt x="1398" y="11730"/>
                          <a:pt x="1478" y="11698"/>
                          <a:pt x="1571" y="11698"/>
                        </a:cubicBezTo>
                        <a:cubicBezTo>
                          <a:pt x="1584" y="11698"/>
                          <a:pt x="1598" y="11699"/>
                          <a:pt x="1612" y="11700"/>
                        </a:cubicBezTo>
                        <a:cubicBezTo>
                          <a:pt x="1888" y="11728"/>
                          <a:pt x="1909" y="11929"/>
                          <a:pt x="1834" y="12106"/>
                        </a:cubicBezTo>
                        <a:cubicBezTo>
                          <a:pt x="1769" y="12266"/>
                          <a:pt x="1634" y="12354"/>
                          <a:pt x="1467" y="12354"/>
                        </a:cubicBezTo>
                        <a:cubicBezTo>
                          <a:pt x="1449" y="12354"/>
                          <a:pt x="1431" y="12353"/>
                          <a:pt x="1413" y="12351"/>
                        </a:cubicBezTo>
                        <a:cubicBezTo>
                          <a:pt x="879" y="12296"/>
                          <a:pt x="566" y="11880"/>
                          <a:pt x="636" y="11323"/>
                        </a:cubicBezTo>
                        <a:cubicBezTo>
                          <a:pt x="664" y="11111"/>
                          <a:pt x="723" y="10917"/>
                          <a:pt x="915" y="10790"/>
                        </a:cubicBezTo>
                        <a:cubicBezTo>
                          <a:pt x="925" y="10784"/>
                          <a:pt x="936" y="10779"/>
                          <a:pt x="959" y="10764"/>
                        </a:cubicBezTo>
                        <a:close/>
                        <a:moveTo>
                          <a:pt x="11096" y="0"/>
                        </a:moveTo>
                        <a:cubicBezTo>
                          <a:pt x="10904" y="0"/>
                          <a:pt x="10734" y="71"/>
                          <a:pt x="10593" y="217"/>
                        </a:cubicBezTo>
                        <a:cubicBezTo>
                          <a:pt x="10422" y="392"/>
                          <a:pt x="10331" y="605"/>
                          <a:pt x="10331" y="853"/>
                        </a:cubicBezTo>
                        <a:lnTo>
                          <a:pt x="10331" y="1172"/>
                        </a:lnTo>
                        <a:cubicBezTo>
                          <a:pt x="10266" y="1091"/>
                          <a:pt x="10218" y="1018"/>
                          <a:pt x="10159" y="957"/>
                        </a:cubicBezTo>
                        <a:cubicBezTo>
                          <a:pt x="10055" y="851"/>
                          <a:pt x="9924" y="798"/>
                          <a:pt x="9788" y="798"/>
                        </a:cubicBezTo>
                        <a:cubicBezTo>
                          <a:pt x="9702" y="798"/>
                          <a:pt x="9615" y="819"/>
                          <a:pt x="9530" y="861"/>
                        </a:cubicBezTo>
                        <a:cubicBezTo>
                          <a:pt x="9339" y="957"/>
                          <a:pt x="9233" y="1174"/>
                          <a:pt x="9266" y="1406"/>
                        </a:cubicBezTo>
                        <a:cubicBezTo>
                          <a:pt x="9287" y="1546"/>
                          <a:pt x="9384" y="1639"/>
                          <a:pt x="9510" y="1641"/>
                        </a:cubicBezTo>
                        <a:cubicBezTo>
                          <a:pt x="9511" y="1641"/>
                          <a:pt x="9512" y="1641"/>
                          <a:pt x="9512" y="1641"/>
                        </a:cubicBezTo>
                        <a:cubicBezTo>
                          <a:pt x="9639" y="1641"/>
                          <a:pt x="9748" y="1544"/>
                          <a:pt x="9767" y="1417"/>
                        </a:cubicBezTo>
                        <a:cubicBezTo>
                          <a:pt x="9781" y="1333"/>
                          <a:pt x="9752" y="1262"/>
                          <a:pt x="9693" y="1230"/>
                        </a:cubicBezTo>
                        <a:cubicBezTo>
                          <a:pt x="9669" y="1217"/>
                          <a:pt x="9646" y="1211"/>
                          <a:pt x="9624" y="1211"/>
                        </a:cubicBezTo>
                        <a:cubicBezTo>
                          <a:pt x="9581" y="1211"/>
                          <a:pt x="9542" y="1234"/>
                          <a:pt x="9507" y="1271"/>
                        </a:cubicBezTo>
                        <a:cubicBezTo>
                          <a:pt x="9506" y="1272"/>
                          <a:pt x="9505" y="1273"/>
                          <a:pt x="9503" y="1273"/>
                        </a:cubicBezTo>
                        <a:cubicBezTo>
                          <a:pt x="9498" y="1273"/>
                          <a:pt x="9489" y="1271"/>
                          <a:pt x="9469" y="1270"/>
                        </a:cubicBezTo>
                        <a:cubicBezTo>
                          <a:pt x="9493" y="1221"/>
                          <a:pt x="9504" y="1172"/>
                          <a:pt x="9534" y="1140"/>
                        </a:cubicBezTo>
                        <a:cubicBezTo>
                          <a:pt x="9578" y="1091"/>
                          <a:pt x="9631" y="1072"/>
                          <a:pt x="9688" y="1072"/>
                        </a:cubicBezTo>
                        <a:cubicBezTo>
                          <a:pt x="9718" y="1072"/>
                          <a:pt x="9749" y="1077"/>
                          <a:pt x="9781" y="1086"/>
                        </a:cubicBezTo>
                        <a:cubicBezTo>
                          <a:pt x="9952" y="1138"/>
                          <a:pt x="10035" y="1267"/>
                          <a:pt x="10096" y="1425"/>
                        </a:cubicBezTo>
                        <a:cubicBezTo>
                          <a:pt x="10216" y="1735"/>
                          <a:pt x="10126" y="2045"/>
                          <a:pt x="10100" y="2361"/>
                        </a:cubicBezTo>
                        <a:cubicBezTo>
                          <a:pt x="10074" y="2338"/>
                          <a:pt x="10059" y="2310"/>
                          <a:pt x="10044" y="2284"/>
                        </a:cubicBezTo>
                        <a:cubicBezTo>
                          <a:pt x="10003" y="2209"/>
                          <a:pt x="9973" y="2127"/>
                          <a:pt x="9919" y="2063"/>
                        </a:cubicBezTo>
                        <a:cubicBezTo>
                          <a:pt x="9903" y="2044"/>
                          <a:pt x="9863" y="2036"/>
                          <a:pt x="9826" y="2036"/>
                        </a:cubicBezTo>
                        <a:cubicBezTo>
                          <a:pt x="9808" y="2036"/>
                          <a:pt x="9791" y="2038"/>
                          <a:pt x="9777" y="2041"/>
                        </a:cubicBezTo>
                        <a:cubicBezTo>
                          <a:pt x="9724" y="2055"/>
                          <a:pt x="9704" y="2109"/>
                          <a:pt x="9709" y="2168"/>
                        </a:cubicBezTo>
                        <a:cubicBezTo>
                          <a:pt x="9710" y="2183"/>
                          <a:pt x="9710" y="2205"/>
                          <a:pt x="9700" y="2215"/>
                        </a:cubicBezTo>
                        <a:cubicBezTo>
                          <a:pt x="9596" y="2338"/>
                          <a:pt x="9626" y="2462"/>
                          <a:pt x="9693" y="2587"/>
                        </a:cubicBezTo>
                        <a:cubicBezTo>
                          <a:pt x="9700" y="2603"/>
                          <a:pt x="9710" y="2619"/>
                          <a:pt x="9710" y="2635"/>
                        </a:cubicBezTo>
                        <a:cubicBezTo>
                          <a:pt x="9713" y="2718"/>
                          <a:pt x="9711" y="2803"/>
                          <a:pt x="9711" y="2893"/>
                        </a:cubicBezTo>
                        <a:cubicBezTo>
                          <a:pt x="9631" y="2929"/>
                          <a:pt x="9633" y="2928"/>
                          <a:pt x="9687" y="3023"/>
                        </a:cubicBezTo>
                        <a:cubicBezTo>
                          <a:pt x="9725" y="3093"/>
                          <a:pt x="9756" y="3168"/>
                          <a:pt x="9793" y="3245"/>
                        </a:cubicBezTo>
                        <a:cubicBezTo>
                          <a:pt x="9683" y="3264"/>
                          <a:pt x="9607" y="3327"/>
                          <a:pt x="9542" y="3403"/>
                        </a:cubicBezTo>
                        <a:cubicBezTo>
                          <a:pt x="9511" y="3441"/>
                          <a:pt x="9520" y="3462"/>
                          <a:pt x="9565" y="3480"/>
                        </a:cubicBezTo>
                        <a:cubicBezTo>
                          <a:pt x="9620" y="3501"/>
                          <a:pt x="9674" y="3524"/>
                          <a:pt x="9725" y="3554"/>
                        </a:cubicBezTo>
                        <a:cubicBezTo>
                          <a:pt x="9809" y="3602"/>
                          <a:pt x="9890" y="3661"/>
                          <a:pt x="9981" y="3661"/>
                        </a:cubicBezTo>
                        <a:cubicBezTo>
                          <a:pt x="10013" y="3661"/>
                          <a:pt x="10047" y="3654"/>
                          <a:pt x="10082" y="3637"/>
                        </a:cubicBezTo>
                        <a:cubicBezTo>
                          <a:pt x="10102" y="4314"/>
                          <a:pt x="10122" y="4988"/>
                          <a:pt x="10140" y="5668"/>
                        </a:cubicBezTo>
                        <a:cubicBezTo>
                          <a:pt x="10124" y="5657"/>
                          <a:pt x="10115" y="5651"/>
                          <a:pt x="10104" y="5645"/>
                        </a:cubicBezTo>
                        <a:cubicBezTo>
                          <a:pt x="10060" y="5617"/>
                          <a:pt x="10015" y="5604"/>
                          <a:pt x="9972" y="5604"/>
                        </a:cubicBezTo>
                        <a:cubicBezTo>
                          <a:pt x="9901" y="5604"/>
                          <a:pt x="9834" y="5640"/>
                          <a:pt x="9786" y="5709"/>
                        </a:cubicBezTo>
                        <a:cubicBezTo>
                          <a:pt x="9717" y="5807"/>
                          <a:pt x="9726" y="5900"/>
                          <a:pt x="9798" y="6012"/>
                        </a:cubicBezTo>
                        <a:cubicBezTo>
                          <a:pt x="9866" y="6116"/>
                          <a:pt x="9932" y="6224"/>
                          <a:pt x="9981" y="6339"/>
                        </a:cubicBezTo>
                        <a:cubicBezTo>
                          <a:pt x="10008" y="6404"/>
                          <a:pt x="9999" y="6484"/>
                          <a:pt x="10005" y="6556"/>
                        </a:cubicBezTo>
                        <a:cubicBezTo>
                          <a:pt x="9998" y="6556"/>
                          <a:pt x="9991" y="6558"/>
                          <a:pt x="9984" y="6558"/>
                        </a:cubicBezTo>
                        <a:cubicBezTo>
                          <a:pt x="9960" y="6493"/>
                          <a:pt x="9941" y="6426"/>
                          <a:pt x="9908" y="6367"/>
                        </a:cubicBezTo>
                        <a:cubicBezTo>
                          <a:pt x="9875" y="6305"/>
                          <a:pt x="9834" y="6244"/>
                          <a:pt x="9786" y="6191"/>
                        </a:cubicBezTo>
                        <a:cubicBezTo>
                          <a:pt x="9689" y="6082"/>
                          <a:pt x="9570" y="6014"/>
                          <a:pt x="9422" y="6014"/>
                        </a:cubicBezTo>
                        <a:cubicBezTo>
                          <a:pt x="9420" y="6014"/>
                          <a:pt x="9417" y="6014"/>
                          <a:pt x="9415" y="6014"/>
                        </a:cubicBezTo>
                        <a:cubicBezTo>
                          <a:pt x="9275" y="6017"/>
                          <a:pt x="9137" y="6052"/>
                          <a:pt x="9024" y="6135"/>
                        </a:cubicBezTo>
                        <a:cubicBezTo>
                          <a:pt x="8970" y="6176"/>
                          <a:pt x="8920" y="6238"/>
                          <a:pt x="8895" y="6301"/>
                        </a:cubicBezTo>
                        <a:cubicBezTo>
                          <a:pt x="8845" y="6419"/>
                          <a:pt x="8919" y="6515"/>
                          <a:pt x="9037" y="6515"/>
                        </a:cubicBezTo>
                        <a:cubicBezTo>
                          <a:pt x="9048" y="6515"/>
                          <a:pt x="9059" y="6514"/>
                          <a:pt x="9070" y="6513"/>
                        </a:cubicBezTo>
                        <a:cubicBezTo>
                          <a:pt x="9081" y="6511"/>
                          <a:pt x="9093" y="6510"/>
                          <a:pt x="9105" y="6510"/>
                        </a:cubicBezTo>
                        <a:cubicBezTo>
                          <a:pt x="9130" y="6510"/>
                          <a:pt x="9156" y="6514"/>
                          <a:pt x="9178" y="6525"/>
                        </a:cubicBezTo>
                        <a:cubicBezTo>
                          <a:pt x="9418" y="6647"/>
                          <a:pt x="9501" y="6874"/>
                          <a:pt x="9571" y="7109"/>
                        </a:cubicBezTo>
                        <a:cubicBezTo>
                          <a:pt x="9503" y="6992"/>
                          <a:pt x="9414" y="6895"/>
                          <a:pt x="9289" y="6834"/>
                        </a:cubicBezTo>
                        <a:cubicBezTo>
                          <a:pt x="9155" y="6768"/>
                          <a:pt x="9011" y="6737"/>
                          <a:pt x="8868" y="6737"/>
                        </a:cubicBezTo>
                        <a:cubicBezTo>
                          <a:pt x="8485" y="6737"/>
                          <a:pt x="8112" y="6959"/>
                          <a:pt x="7953" y="7325"/>
                        </a:cubicBezTo>
                        <a:cubicBezTo>
                          <a:pt x="7891" y="7469"/>
                          <a:pt x="7865" y="7613"/>
                          <a:pt x="7897" y="7768"/>
                        </a:cubicBezTo>
                        <a:cubicBezTo>
                          <a:pt x="7903" y="7799"/>
                          <a:pt x="7896" y="7836"/>
                          <a:pt x="7882" y="7866"/>
                        </a:cubicBezTo>
                        <a:cubicBezTo>
                          <a:pt x="7827" y="8002"/>
                          <a:pt x="7819" y="8139"/>
                          <a:pt x="7876" y="8278"/>
                        </a:cubicBezTo>
                        <a:cubicBezTo>
                          <a:pt x="7919" y="8384"/>
                          <a:pt x="8000" y="8439"/>
                          <a:pt x="8110" y="8439"/>
                        </a:cubicBezTo>
                        <a:cubicBezTo>
                          <a:pt x="8117" y="8439"/>
                          <a:pt x="8125" y="8439"/>
                          <a:pt x="8133" y="8438"/>
                        </a:cubicBezTo>
                        <a:cubicBezTo>
                          <a:pt x="8186" y="8434"/>
                          <a:pt x="8238" y="8418"/>
                          <a:pt x="8295" y="8408"/>
                        </a:cubicBezTo>
                        <a:lnTo>
                          <a:pt x="8295" y="8408"/>
                        </a:lnTo>
                        <a:cubicBezTo>
                          <a:pt x="8246" y="8555"/>
                          <a:pt x="8267" y="8693"/>
                          <a:pt x="8337" y="8827"/>
                        </a:cubicBezTo>
                        <a:cubicBezTo>
                          <a:pt x="8381" y="8899"/>
                          <a:pt x="8439" y="8935"/>
                          <a:pt x="8503" y="8935"/>
                        </a:cubicBezTo>
                        <a:cubicBezTo>
                          <a:pt x="8547" y="8935"/>
                          <a:pt x="8594" y="8917"/>
                          <a:pt x="8640" y="8882"/>
                        </a:cubicBezTo>
                        <a:cubicBezTo>
                          <a:pt x="8729" y="8813"/>
                          <a:pt x="8779" y="8719"/>
                          <a:pt x="8780" y="8606"/>
                        </a:cubicBezTo>
                        <a:cubicBezTo>
                          <a:pt x="8780" y="8545"/>
                          <a:pt x="8808" y="8528"/>
                          <a:pt x="8858" y="8528"/>
                        </a:cubicBezTo>
                        <a:cubicBezTo>
                          <a:pt x="8861" y="8528"/>
                          <a:pt x="8864" y="8528"/>
                          <a:pt x="8867" y="8528"/>
                        </a:cubicBezTo>
                        <a:cubicBezTo>
                          <a:pt x="8972" y="8533"/>
                          <a:pt x="9058" y="8573"/>
                          <a:pt x="9109" y="8671"/>
                        </a:cubicBezTo>
                        <a:cubicBezTo>
                          <a:pt x="9161" y="8769"/>
                          <a:pt x="9188" y="8869"/>
                          <a:pt x="9181" y="8978"/>
                        </a:cubicBezTo>
                        <a:cubicBezTo>
                          <a:pt x="9152" y="9360"/>
                          <a:pt x="9010" y="9691"/>
                          <a:pt x="8716" y="9942"/>
                        </a:cubicBezTo>
                        <a:cubicBezTo>
                          <a:pt x="8585" y="10052"/>
                          <a:pt x="8440" y="10151"/>
                          <a:pt x="8290" y="10237"/>
                        </a:cubicBezTo>
                        <a:cubicBezTo>
                          <a:pt x="8103" y="10345"/>
                          <a:pt x="7905" y="10433"/>
                          <a:pt x="7689" y="10463"/>
                        </a:cubicBezTo>
                        <a:cubicBezTo>
                          <a:pt x="7442" y="10496"/>
                          <a:pt x="7193" y="10514"/>
                          <a:pt x="6943" y="10514"/>
                        </a:cubicBezTo>
                        <a:cubicBezTo>
                          <a:pt x="6797" y="10514"/>
                          <a:pt x="6650" y="10508"/>
                          <a:pt x="6503" y="10495"/>
                        </a:cubicBezTo>
                        <a:cubicBezTo>
                          <a:pt x="6299" y="10476"/>
                          <a:pt x="6088" y="10457"/>
                          <a:pt x="5889" y="10404"/>
                        </a:cubicBezTo>
                        <a:cubicBezTo>
                          <a:pt x="5520" y="10308"/>
                          <a:pt x="5158" y="10187"/>
                          <a:pt x="4794" y="10075"/>
                        </a:cubicBezTo>
                        <a:cubicBezTo>
                          <a:pt x="4167" y="9882"/>
                          <a:pt x="3522" y="9801"/>
                          <a:pt x="2869" y="9778"/>
                        </a:cubicBezTo>
                        <a:cubicBezTo>
                          <a:pt x="2748" y="9774"/>
                          <a:pt x="2626" y="9771"/>
                          <a:pt x="2505" y="9771"/>
                        </a:cubicBezTo>
                        <a:cubicBezTo>
                          <a:pt x="2114" y="9771"/>
                          <a:pt x="1724" y="9797"/>
                          <a:pt x="1339" y="9881"/>
                        </a:cubicBezTo>
                        <a:cubicBezTo>
                          <a:pt x="1037" y="9947"/>
                          <a:pt x="745" y="10036"/>
                          <a:pt x="483" y="10206"/>
                        </a:cubicBezTo>
                        <a:cubicBezTo>
                          <a:pt x="246" y="10360"/>
                          <a:pt x="87" y="10569"/>
                          <a:pt x="19" y="10845"/>
                        </a:cubicBezTo>
                        <a:cubicBezTo>
                          <a:pt x="5" y="10899"/>
                          <a:pt x="1" y="10956"/>
                          <a:pt x="3" y="11013"/>
                        </a:cubicBezTo>
                        <a:cubicBezTo>
                          <a:pt x="3" y="11038"/>
                          <a:pt x="27" y="11062"/>
                          <a:pt x="41" y="11085"/>
                        </a:cubicBezTo>
                        <a:cubicBezTo>
                          <a:pt x="62" y="11072"/>
                          <a:pt x="87" y="11059"/>
                          <a:pt x="103" y="11041"/>
                        </a:cubicBezTo>
                        <a:cubicBezTo>
                          <a:pt x="178" y="10959"/>
                          <a:pt x="252" y="10876"/>
                          <a:pt x="328" y="10795"/>
                        </a:cubicBezTo>
                        <a:cubicBezTo>
                          <a:pt x="349" y="10775"/>
                          <a:pt x="377" y="10762"/>
                          <a:pt x="406" y="10742"/>
                        </a:cubicBezTo>
                        <a:lnTo>
                          <a:pt x="406" y="10742"/>
                        </a:lnTo>
                        <a:cubicBezTo>
                          <a:pt x="365" y="10874"/>
                          <a:pt x="316" y="10995"/>
                          <a:pt x="292" y="11118"/>
                        </a:cubicBezTo>
                        <a:cubicBezTo>
                          <a:pt x="240" y="11383"/>
                          <a:pt x="287" y="11636"/>
                          <a:pt x="417" y="11870"/>
                        </a:cubicBezTo>
                        <a:cubicBezTo>
                          <a:pt x="430" y="11895"/>
                          <a:pt x="466" y="11907"/>
                          <a:pt x="490" y="11924"/>
                        </a:cubicBezTo>
                        <a:cubicBezTo>
                          <a:pt x="497" y="11894"/>
                          <a:pt x="511" y="11865"/>
                          <a:pt x="509" y="11837"/>
                        </a:cubicBezTo>
                        <a:cubicBezTo>
                          <a:pt x="494" y="11633"/>
                          <a:pt x="532" y="11437"/>
                          <a:pt x="588" y="11242"/>
                        </a:cubicBezTo>
                        <a:lnTo>
                          <a:pt x="588" y="11242"/>
                        </a:lnTo>
                        <a:cubicBezTo>
                          <a:pt x="587" y="11306"/>
                          <a:pt x="579" y="11372"/>
                          <a:pt x="574" y="11435"/>
                        </a:cubicBezTo>
                        <a:cubicBezTo>
                          <a:pt x="536" y="11947"/>
                          <a:pt x="884" y="12361"/>
                          <a:pt x="1394" y="12410"/>
                        </a:cubicBezTo>
                        <a:cubicBezTo>
                          <a:pt x="1412" y="12411"/>
                          <a:pt x="1430" y="12412"/>
                          <a:pt x="1448" y="12412"/>
                        </a:cubicBezTo>
                        <a:cubicBezTo>
                          <a:pt x="1685" y="12412"/>
                          <a:pt x="1869" y="12265"/>
                          <a:pt x="1912" y="12025"/>
                        </a:cubicBezTo>
                        <a:cubicBezTo>
                          <a:pt x="1932" y="11915"/>
                          <a:pt x="1925" y="11800"/>
                          <a:pt x="1826" y="11728"/>
                        </a:cubicBezTo>
                        <a:cubicBezTo>
                          <a:pt x="1751" y="11673"/>
                          <a:pt x="1669" y="11645"/>
                          <a:pt x="1583" y="11645"/>
                        </a:cubicBezTo>
                        <a:cubicBezTo>
                          <a:pt x="1533" y="11645"/>
                          <a:pt x="1482" y="11654"/>
                          <a:pt x="1430" y="11674"/>
                        </a:cubicBezTo>
                        <a:cubicBezTo>
                          <a:pt x="1342" y="11708"/>
                          <a:pt x="1275" y="11776"/>
                          <a:pt x="1261" y="11875"/>
                        </a:cubicBezTo>
                        <a:cubicBezTo>
                          <a:pt x="1252" y="11946"/>
                          <a:pt x="1260" y="12018"/>
                          <a:pt x="1260" y="12089"/>
                        </a:cubicBezTo>
                        <a:cubicBezTo>
                          <a:pt x="1041" y="11957"/>
                          <a:pt x="820" y="11460"/>
                          <a:pt x="890" y="11248"/>
                        </a:cubicBezTo>
                        <a:lnTo>
                          <a:pt x="890" y="11248"/>
                        </a:lnTo>
                        <a:cubicBezTo>
                          <a:pt x="956" y="11377"/>
                          <a:pt x="1041" y="11483"/>
                          <a:pt x="1168" y="11550"/>
                        </a:cubicBezTo>
                        <a:cubicBezTo>
                          <a:pt x="1240" y="11588"/>
                          <a:pt x="1311" y="11607"/>
                          <a:pt x="1378" y="11607"/>
                        </a:cubicBezTo>
                        <a:cubicBezTo>
                          <a:pt x="1503" y="11607"/>
                          <a:pt x="1616" y="11543"/>
                          <a:pt x="1700" y="11419"/>
                        </a:cubicBezTo>
                        <a:cubicBezTo>
                          <a:pt x="1810" y="11260"/>
                          <a:pt x="1772" y="11052"/>
                          <a:pt x="1616" y="10939"/>
                        </a:cubicBezTo>
                        <a:cubicBezTo>
                          <a:pt x="1570" y="10905"/>
                          <a:pt x="1523" y="10889"/>
                          <a:pt x="1478" y="10889"/>
                        </a:cubicBezTo>
                        <a:cubicBezTo>
                          <a:pt x="1413" y="10889"/>
                          <a:pt x="1353" y="10923"/>
                          <a:pt x="1306" y="10989"/>
                        </a:cubicBezTo>
                        <a:cubicBezTo>
                          <a:pt x="1295" y="11005"/>
                          <a:pt x="1284" y="11021"/>
                          <a:pt x="1269" y="11041"/>
                        </a:cubicBezTo>
                        <a:cubicBezTo>
                          <a:pt x="1223" y="10941"/>
                          <a:pt x="1234" y="10866"/>
                          <a:pt x="1312" y="10810"/>
                        </a:cubicBezTo>
                        <a:cubicBezTo>
                          <a:pt x="1362" y="10772"/>
                          <a:pt x="1420" y="10739"/>
                          <a:pt x="1481" y="10722"/>
                        </a:cubicBezTo>
                        <a:cubicBezTo>
                          <a:pt x="1595" y="10688"/>
                          <a:pt x="1712" y="10664"/>
                          <a:pt x="1828" y="10641"/>
                        </a:cubicBezTo>
                        <a:cubicBezTo>
                          <a:pt x="2043" y="10602"/>
                          <a:pt x="2259" y="10591"/>
                          <a:pt x="2475" y="10591"/>
                        </a:cubicBezTo>
                        <a:cubicBezTo>
                          <a:pt x="2601" y="10591"/>
                          <a:pt x="2726" y="10594"/>
                          <a:pt x="2851" y="10599"/>
                        </a:cubicBezTo>
                        <a:cubicBezTo>
                          <a:pt x="3850" y="10636"/>
                          <a:pt x="4848" y="10688"/>
                          <a:pt x="5845" y="10781"/>
                        </a:cubicBezTo>
                        <a:cubicBezTo>
                          <a:pt x="6125" y="10807"/>
                          <a:pt x="6404" y="10820"/>
                          <a:pt x="6683" y="10820"/>
                        </a:cubicBezTo>
                        <a:cubicBezTo>
                          <a:pt x="7306" y="10820"/>
                          <a:pt x="7925" y="10754"/>
                          <a:pt x="8539" y="10618"/>
                        </a:cubicBezTo>
                        <a:cubicBezTo>
                          <a:pt x="9180" y="10475"/>
                          <a:pt x="9693" y="10133"/>
                          <a:pt x="10094" y="9618"/>
                        </a:cubicBezTo>
                        <a:cubicBezTo>
                          <a:pt x="10263" y="9402"/>
                          <a:pt x="10385" y="9162"/>
                          <a:pt x="10444" y="8895"/>
                        </a:cubicBezTo>
                        <a:cubicBezTo>
                          <a:pt x="10509" y="8610"/>
                          <a:pt x="10567" y="8324"/>
                          <a:pt x="10620" y="8037"/>
                        </a:cubicBezTo>
                        <a:cubicBezTo>
                          <a:pt x="10751" y="7315"/>
                          <a:pt x="10795" y="6587"/>
                          <a:pt x="10775" y="5856"/>
                        </a:cubicBezTo>
                        <a:cubicBezTo>
                          <a:pt x="10769" y="5714"/>
                          <a:pt x="10768" y="5573"/>
                          <a:pt x="10782" y="5432"/>
                        </a:cubicBezTo>
                        <a:cubicBezTo>
                          <a:pt x="10792" y="5319"/>
                          <a:pt x="10821" y="5208"/>
                          <a:pt x="10850" y="5098"/>
                        </a:cubicBezTo>
                        <a:cubicBezTo>
                          <a:pt x="10860" y="5061"/>
                          <a:pt x="10887" y="5022"/>
                          <a:pt x="10916" y="4994"/>
                        </a:cubicBezTo>
                        <a:cubicBezTo>
                          <a:pt x="10945" y="4965"/>
                          <a:pt x="10976" y="4951"/>
                          <a:pt x="11006" y="4951"/>
                        </a:cubicBezTo>
                        <a:cubicBezTo>
                          <a:pt x="11049" y="4951"/>
                          <a:pt x="11089" y="4979"/>
                          <a:pt x="11114" y="5031"/>
                        </a:cubicBezTo>
                        <a:cubicBezTo>
                          <a:pt x="11200" y="5207"/>
                          <a:pt x="11143" y="5399"/>
                          <a:pt x="10976" y="5501"/>
                        </a:cubicBezTo>
                        <a:cubicBezTo>
                          <a:pt x="10880" y="5559"/>
                          <a:pt x="10862" y="5659"/>
                          <a:pt x="10934" y="5747"/>
                        </a:cubicBezTo>
                        <a:cubicBezTo>
                          <a:pt x="11009" y="5841"/>
                          <a:pt x="11110" y="5887"/>
                          <a:pt x="11211" y="5887"/>
                        </a:cubicBezTo>
                        <a:cubicBezTo>
                          <a:pt x="11332" y="5887"/>
                          <a:pt x="11454" y="5821"/>
                          <a:pt x="11531" y="5692"/>
                        </a:cubicBezTo>
                        <a:cubicBezTo>
                          <a:pt x="11601" y="5574"/>
                          <a:pt x="11647" y="5448"/>
                          <a:pt x="11657" y="5308"/>
                        </a:cubicBezTo>
                        <a:cubicBezTo>
                          <a:pt x="11661" y="5247"/>
                          <a:pt x="11666" y="5186"/>
                          <a:pt x="11670" y="5125"/>
                        </a:cubicBezTo>
                        <a:cubicBezTo>
                          <a:pt x="11693" y="5129"/>
                          <a:pt x="11713" y="5130"/>
                          <a:pt x="11731" y="5130"/>
                        </a:cubicBezTo>
                        <a:cubicBezTo>
                          <a:pt x="11806" y="5130"/>
                          <a:pt x="11848" y="5099"/>
                          <a:pt x="11894" y="5019"/>
                        </a:cubicBezTo>
                        <a:cubicBezTo>
                          <a:pt x="11972" y="4886"/>
                          <a:pt x="11986" y="4740"/>
                          <a:pt x="11956" y="4593"/>
                        </a:cubicBezTo>
                        <a:cubicBezTo>
                          <a:pt x="11914" y="4382"/>
                          <a:pt x="11805" y="4210"/>
                          <a:pt x="11612" y="4101"/>
                        </a:cubicBezTo>
                        <a:cubicBezTo>
                          <a:pt x="11741" y="3939"/>
                          <a:pt x="11697" y="3796"/>
                          <a:pt x="11497" y="3744"/>
                        </a:cubicBezTo>
                        <a:cubicBezTo>
                          <a:pt x="11430" y="3727"/>
                          <a:pt x="11359" y="3718"/>
                          <a:pt x="11289" y="3718"/>
                        </a:cubicBezTo>
                        <a:cubicBezTo>
                          <a:pt x="11275" y="3718"/>
                          <a:pt x="11261" y="3719"/>
                          <a:pt x="11248" y="3719"/>
                        </a:cubicBezTo>
                        <a:cubicBezTo>
                          <a:pt x="10927" y="3736"/>
                          <a:pt x="10675" y="3893"/>
                          <a:pt x="10462" y="4120"/>
                        </a:cubicBezTo>
                        <a:cubicBezTo>
                          <a:pt x="10452" y="4132"/>
                          <a:pt x="10439" y="4141"/>
                          <a:pt x="10421" y="4156"/>
                        </a:cubicBezTo>
                        <a:lnTo>
                          <a:pt x="10421" y="3645"/>
                        </a:lnTo>
                        <a:cubicBezTo>
                          <a:pt x="10463" y="3663"/>
                          <a:pt x="10502" y="3671"/>
                          <a:pt x="10539" y="3671"/>
                        </a:cubicBezTo>
                        <a:cubicBezTo>
                          <a:pt x="10696" y="3671"/>
                          <a:pt x="10809" y="3531"/>
                          <a:pt x="10959" y="3509"/>
                        </a:cubicBezTo>
                        <a:cubicBezTo>
                          <a:pt x="10959" y="3495"/>
                          <a:pt x="10961" y="3482"/>
                          <a:pt x="10962" y="3469"/>
                        </a:cubicBezTo>
                        <a:cubicBezTo>
                          <a:pt x="10867" y="3419"/>
                          <a:pt x="10770" y="3367"/>
                          <a:pt x="10675" y="3317"/>
                        </a:cubicBezTo>
                        <a:cubicBezTo>
                          <a:pt x="10706" y="3250"/>
                          <a:pt x="10727" y="3173"/>
                          <a:pt x="10810" y="3134"/>
                        </a:cubicBezTo>
                        <a:cubicBezTo>
                          <a:pt x="10840" y="3119"/>
                          <a:pt x="10868" y="3070"/>
                          <a:pt x="10868" y="3037"/>
                        </a:cubicBezTo>
                        <a:cubicBezTo>
                          <a:pt x="10869" y="2934"/>
                          <a:pt x="10915" y="2853"/>
                          <a:pt x="10958" y="2765"/>
                        </a:cubicBezTo>
                        <a:cubicBezTo>
                          <a:pt x="11011" y="2657"/>
                          <a:pt x="10952" y="2558"/>
                          <a:pt x="10842" y="2558"/>
                        </a:cubicBezTo>
                        <a:cubicBezTo>
                          <a:pt x="10836" y="2558"/>
                          <a:pt x="10831" y="2558"/>
                          <a:pt x="10825" y="2558"/>
                        </a:cubicBezTo>
                        <a:cubicBezTo>
                          <a:pt x="10726" y="2568"/>
                          <a:pt x="10624" y="2589"/>
                          <a:pt x="10533" y="2630"/>
                        </a:cubicBezTo>
                        <a:cubicBezTo>
                          <a:pt x="10483" y="2651"/>
                          <a:pt x="10453" y="2723"/>
                          <a:pt x="10414" y="2769"/>
                        </a:cubicBezTo>
                        <a:cubicBezTo>
                          <a:pt x="10414" y="2754"/>
                          <a:pt x="10416" y="2729"/>
                          <a:pt x="10414" y="2705"/>
                        </a:cubicBezTo>
                        <a:cubicBezTo>
                          <a:pt x="10406" y="2411"/>
                          <a:pt x="10445" y="2121"/>
                          <a:pt x="10495" y="1833"/>
                        </a:cubicBezTo>
                        <a:cubicBezTo>
                          <a:pt x="10523" y="1669"/>
                          <a:pt x="10558" y="1507"/>
                          <a:pt x="10652" y="1364"/>
                        </a:cubicBezTo>
                        <a:cubicBezTo>
                          <a:pt x="10709" y="1277"/>
                          <a:pt x="10795" y="1231"/>
                          <a:pt x="10884" y="1231"/>
                        </a:cubicBezTo>
                        <a:cubicBezTo>
                          <a:pt x="10927" y="1231"/>
                          <a:pt x="10971" y="1241"/>
                          <a:pt x="11013" y="1264"/>
                        </a:cubicBezTo>
                        <a:cubicBezTo>
                          <a:pt x="11139" y="1328"/>
                          <a:pt x="11223" y="1543"/>
                          <a:pt x="11172" y="1643"/>
                        </a:cubicBezTo>
                        <a:cubicBezTo>
                          <a:pt x="11119" y="1608"/>
                          <a:pt x="11067" y="1554"/>
                          <a:pt x="11006" y="1541"/>
                        </a:cubicBezTo>
                        <a:cubicBezTo>
                          <a:pt x="10993" y="1538"/>
                          <a:pt x="10980" y="1537"/>
                          <a:pt x="10966" y="1537"/>
                        </a:cubicBezTo>
                        <a:cubicBezTo>
                          <a:pt x="10864" y="1537"/>
                          <a:pt x="10759" y="1620"/>
                          <a:pt x="10722" y="1722"/>
                        </a:cubicBezTo>
                        <a:cubicBezTo>
                          <a:pt x="10670" y="1864"/>
                          <a:pt x="10706" y="2024"/>
                          <a:pt x="10809" y="2092"/>
                        </a:cubicBezTo>
                        <a:cubicBezTo>
                          <a:pt x="10856" y="2124"/>
                          <a:pt x="10913" y="2140"/>
                          <a:pt x="10973" y="2140"/>
                        </a:cubicBezTo>
                        <a:cubicBezTo>
                          <a:pt x="11070" y="2140"/>
                          <a:pt x="11172" y="2097"/>
                          <a:pt x="11246" y="2014"/>
                        </a:cubicBezTo>
                        <a:cubicBezTo>
                          <a:pt x="11406" y="1833"/>
                          <a:pt x="11472" y="1618"/>
                          <a:pt x="11415" y="1380"/>
                        </a:cubicBezTo>
                        <a:cubicBezTo>
                          <a:pt x="11351" y="1114"/>
                          <a:pt x="11158" y="962"/>
                          <a:pt x="10935" y="962"/>
                        </a:cubicBezTo>
                        <a:cubicBezTo>
                          <a:pt x="10833" y="962"/>
                          <a:pt x="10725" y="993"/>
                          <a:pt x="10620" y="1060"/>
                        </a:cubicBezTo>
                        <a:cubicBezTo>
                          <a:pt x="10600" y="1073"/>
                          <a:pt x="10579" y="1085"/>
                          <a:pt x="10545" y="1106"/>
                        </a:cubicBezTo>
                        <a:cubicBezTo>
                          <a:pt x="10550" y="1037"/>
                          <a:pt x="10547" y="978"/>
                          <a:pt x="10561" y="925"/>
                        </a:cubicBezTo>
                        <a:cubicBezTo>
                          <a:pt x="10595" y="774"/>
                          <a:pt x="10624" y="619"/>
                          <a:pt x="10681" y="476"/>
                        </a:cubicBezTo>
                        <a:cubicBezTo>
                          <a:pt x="10738" y="331"/>
                          <a:pt x="10922" y="225"/>
                          <a:pt x="11064" y="225"/>
                        </a:cubicBezTo>
                        <a:cubicBezTo>
                          <a:pt x="11084" y="225"/>
                          <a:pt x="11104" y="228"/>
                          <a:pt x="11122" y="232"/>
                        </a:cubicBezTo>
                        <a:cubicBezTo>
                          <a:pt x="11108" y="249"/>
                          <a:pt x="11093" y="265"/>
                          <a:pt x="11079" y="283"/>
                        </a:cubicBezTo>
                        <a:cubicBezTo>
                          <a:pt x="11017" y="367"/>
                          <a:pt x="11039" y="513"/>
                          <a:pt x="11125" y="585"/>
                        </a:cubicBezTo>
                        <a:cubicBezTo>
                          <a:pt x="11154" y="610"/>
                          <a:pt x="11189" y="622"/>
                          <a:pt x="11226" y="622"/>
                        </a:cubicBezTo>
                        <a:cubicBezTo>
                          <a:pt x="11277" y="622"/>
                          <a:pt x="11332" y="598"/>
                          <a:pt x="11378" y="549"/>
                        </a:cubicBezTo>
                        <a:cubicBezTo>
                          <a:pt x="11471" y="453"/>
                          <a:pt x="11488" y="336"/>
                          <a:pt x="11456" y="211"/>
                        </a:cubicBezTo>
                        <a:cubicBezTo>
                          <a:pt x="11424" y="89"/>
                          <a:pt x="11332" y="26"/>
                          <a:pt x="11215" y="9"/>
                        </a:cubicBezTo>
                        <a:cubicBezTo>
                          <a:pt x="11174" y="3"/>
                          <a:pt x="11134" y="0"/>
                          <a:pt x="1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1" name="Google Shape;11721;p59"/>
                  <p:cNvSpPr/>
                  <p:nvPr/>
                </p:nvSpPr>
                <p:spPr>
                  <a:xfrm>
                    <a:off x="2756010" y="4199209"/>
                    <a:ext cx="110943" cy="202159"/>
                  </a:xfrm>
                  <a:custGeom>
                    <a:avLst/>
                    <a:gdLst/>
                    <a:ahLst/>
                    <a:cxnLst/>
                    <a:rect l="l" t="t" r="r" b="b"/>
                    <a:pathLst>
                      <a:path w="1181" h="2152" extrusionOk="0">
                        <a:moveTo>
                          <a:pt x="389" y="0"/>
                        </a:moveTo>
                        <a:cubicBezTo>
                          <a:pt x="376" y="0"/>
                          <a:pt x="362" y="2"/>
                          <a:pt x="347" y="5"/>
                        </a:cubicBezTo>
                        <a:cubicBezTo>
                          <a:pt x="270" y="22"/>
                          <a:pt x="248" y="89"/>
                          <a:pt x="227" y="153"/>
                        </a:cubicBezTo>
                        <a:cubicBezTo>
                          <a:pt x="221" y="171"/>
                          <a:pt x="236" y="196"/>
                          <a:pt x="241" y="218"/>
                        </a:cubicBezTo>
                        <a:cubicBezTo>
                          <a:pt x="262" y="211"/>
                          <a:pt x="288" y="210"/>
                          <a:pt x="303" y="195"/>
                        </a:cubicBezTo>
                        <a:cubicBezTo>
                          <a:pt x="337" y="165"/>
                          <a:pt x="372" y="149"/>
                          <a:pt x="405" y="149"/>
                        </a:cubicBezTo>
                        <a:cubicBezTo>
                          <a:pt x="448" y="149"/>
                          <a:pt x="487" y="176"/>
                          <a:pt x="513" y="230"/>
                        </a:cubicBezTo>
                        <a:cubicBezTo>
                          <a:pt x="533" y="269"/>
                          <a:pt x="544" y="314"/>
                          <a:pt x="548" y="357"/>
                        </a:cubicBezTo>
                        <a:cubicBezTo>
                          <a:pt x="563" y="531"/>
                          <a:pt x="574" y="704"/>
                          <a:pt x="584" y="877"/>
                        </a:cubicBezTo>
                        <a:cubicBezTo>
                          <a:pt x="585" y="899"/>
                          <a:pt x="577" y="919"/>
                          <a:pt x="573" y="941"/>
                        </a:cubicBezTo>
                        <a:cubicBezTo>
                          <a:pt x="541" y="910"/>
                          <a:pt x="527" y="879"/>
                          <a:pt x="508" y="851"/>
                        </a:cubicBezTo>
                        <a:cubicBezTo>
                          <a:pt x="461" y="773"/>
                          <a:pt x="379" y="730"/>
                          <a:pt x="295" y="730"/>
                        </a:cubicBezTo>
                        <a:cubicBezTo>
                          <a:pt x="249" y="730"/>
                          <a:pt x="202" y="743"/>
                          <a:pt x="159" y="770"/>
                        </a:cubicBezTo>
                        <a:cubicBezTo>
                          <a:pt x="42" y="842"/>
                          <a:pt x="1" y="1018"/>
                          <a:pt x="76" y="1130"/>
                        </a:cubicBezTo>
                        <a:cubicBezTo>
                          <a:pt x="105" y="1174"/>
                          <a:pt x="143" y="1195"/>
                          <a:pt x="180" y="1195"/>
                        </a:cubicBezTo>
                        <a:cubicBezTo>
                          <a:pt x="215" y="1195"/>
                          <a:pt x="250" y="1176"/>
                          <a:pt x="278" y="1135"/>
                        </a:cubicBezTo>
                        <a:cubicBezTo>
                          <a:pt x="174" y="1127"/>
                          <a:pt x="121" y="1074"/>
                          <a:pt x="129" y="986"/>
                        </a:cubicBezTo>
                        <a:cubicBezTo>
                          <a:pt x="136" y="903"/>
                          <a:pt x="210" y="836"/>
                          <a:pt x="292" y="836"/>
                        </a:cubicBezTo>
                        <a:cubicBezTo>
                          <a:pt x="298" y="836"/>
                          <a:pt x="304" y="836"/>
                          <a:pt x="310" y="837"/>
                        </a:cubicBezTo>
                        <a:cubicBezTo>
                          <a:pt x="386" y="845"/>
                          <a:pt x="440" y="889"/>
                          <a:pt x="459" y="962"/>
                        </a:cubicBezTo>
                        <a:cubicBezTo>
                          <a:pt x="480" y="1035"/>
                          <a:pt x="490" y="1112"/>
                          <a:pt x="496" y="1188"/>
                        </a:cubicBezTo>
                        <a:cubicBezTo>
                          <a:pt x="511" y="1391"/>
                          <a:pt x="522" y="1597"/>
                          <a:pt x="535" y="1803"/>
                        </a:cubicBezTo>
                        <a:cubicBezTo>
                          <a:pt x="541" y="1939"/>
                          <a:pt x="603" y="2050"/>
                          <a:pt x="700" y="2152"/>
                        </a:cubicBezTo>
                        <a:cubicBezTo>
                          <a:pt x="711" y="2106"/>
                          <a:pt x="716" y="2061"/>
                          <a:pt x="711" y="2016"/>
                        </a:cubicBezTo>
                        <a:cubicBezTo>
                          <a:pt x="698" y="1865"/>
                          <a:pt x="680" y="1713"/>
                          <a:pt x="672" y="1559"/>
                        </a:cubicBezTo>
                        <a:cubicBezTo>
                          <a:pt x="667" y="1457"/>
                          <a:pt x="680" y="1354"/>
                          <a:pt x="742" y="1266"/>
                        </a:cubicBezTo>
                        <a:cubicBezTo>
                          <a:pt x="786" y="1206"/>
                          <a:pt x="841" y="1171"/>
                          <a:pt x="912" y="1171"/>
                        </a:cubicBezTo>
                        <a:cubicBezTo>
                          <a:pt x="923" y="1171"/>
                          <a:pt x="934" y="1172"/>
                          <a:pt x="946" y="1174"/>
                        </a:cubicBezTo>
                        <a:cubicBezTo>
                          <a:pt x="1012" y="1183"/>
                          <a:pt x="1055" y="1219"/>
                          <a:pt x="1070" y="1285"/>
                        </a:cubicBezTo>
                        <a:cubicBezTo>
                          <a:pt x="1083" y="1347"/>
                          <a:pt x="1078" y="1405"/>
                          <a:pt x="1026" y="1447"/>
                        </a:cubicBezTo>
                        <a:cubicBezTo>
                          <a:pt x="1004" y="1464"/>
                          <a:pt x="983" y="1472"/>
                          <a:pt x="963" y="1472"/>
                        </a:cubicBezTo>
                        <a:cubicBezTo>
                          <a:pt x="931" y="1472"/>
                          <a:pt x="900" y="1454"/>
                          <a:pt x="872" y="1426"/>
                        </a:cubicBezTo>
                        <a:lnTo>
                          <a:pt x="872" y="1426"/>
                        </a:lnTo>
                        <a:cubicBezTo>
                          <a:pt x="840" y="1488"/>
                          <a:pt x="853" y="1539"/>
                          <a:pt x="893" y="1579"/>
                        </a:cubicBezTo>
                        <a:cubicBezTo>
                          <a:pt x="915" y="1602"/>
                          <a:pt x="940" y="1612"/>
                          <a:pt x="966" y="1612"/>
                        </a:cubicBezTo>
                        <a:cubicBezTo>
                          <a:pt x="989" y="1612"/>
                          <a:pt x="1013" y="1604"/>
                          <a:pt x="1037" y="1591"/>
                        </a:cubicBezTo>
                        <a:cubicBezTo>
                          <a:pt x="1129" y="1538"/>
                          <a:pt x="1155" y="1449"/>
                          <a:pt x="1165" y="1352"/>
                        </a:cubicBezTo>
                        <a:cubicBezTo>
                          <a:pt x="1180" y="1219"/>
                          <a:pt x="1089" y="1101"/>
                          <a:pt x="945" y="1069"/>
                        </a:cubicBezTo>
                        <a:cubicBezTo>
                          <a:pt x="930" y="1066"/>
                          <a:pt x="916" y="1064"/>
                          <a:pt x="901" y="1064"/>
                        </a:cubicBezTo>
                        <a:cubicBezTo>
                          <a:pt x="801" y="1064"/>
                          <a:pt x="698" y="1137"/>
                          <a:pt x="665" y="1238"/>
                        </a:cubicBezTo>
                        <a:cubicBezTo>
                          <a:pt x="657" y="1259"/>
                          <a:pt x="651" y="1281"/>
                          <a:pt x="643" y="1303"/>
                        </a:cubicBezTo>
                        <a:cubicBezTo>
                          <a:pt x="637" y="1302"/>
                          <a:pt x="631" y="1301"/>
                          <a:pt x="626" y="1301"/>
                        </a:cubicBezTo>
                        <a:cubicBezTo>
                          <a:pt x="622" y="1301"/>
                          <a:pt x="618" y="1302"/>
                          <a:pt x="615" y="1303"/>
                        </a:cubicBezTo>
                        <a:cubicBezTo>
                          <a:pt x="615" y="1272"/>
                          <a:pt x="614" y="1243"/>
                          <a:pt x="615" y="1213"/>
                        </a:cubicBezTo>
                        <a:cubicBezTo>
                          <a:pt x="627" y="966"/>
                          <a:pt x="647" y="718"/>
                          <a:pt x="651" y="471"/>
                        </a:cubicBezTo>
                        <a:cubicBezTo>
                          <a:pt x="652" y="337"/>
                          <a:pt x="632" y="199"/>
                          <a:pt x="542" y="86"/>
                        </a:cubicBezTo>
                        <a:cubicBezTo>
                          <a:pt x="501" y="35"/>
                          <a:pt x="452" y="0"/>
                          <a:pt x="389" y="0"/>
                        </a:cubicBezTo>
                        <a:close/>
                      </a:path>
                    </a:pathLst>
                  </a:custGeom>
                  <a:solidFill>
                    <a:srgbClr val="D89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722" name="Google Shape;11722;p59"/>
                  <p:cNvGrpSpPr/>
                  <p:nvPr/>
                </p:nvGrpSpPr>
                <p:grpSpPr>
                  <a:xfrm>
                    <a:off x="2730175" y="4343692"/>
                    <a:ext cx="217474" cy="291591"/>
                    <a:chOff x="2730175" y="4343692"/>
                    <a:chExt cx="217474" cy="291591"/>
                  </a:xfrm>
                </p:grpSpPr>
                <p:sp>
                  <p:nvSpPr>
                    <p:cNvPr id="11723" name="Google Shape;11723;p59"/>
                    <p:cNvSpPr/>
                    <p:nvPr/>
                  </p:nvSpPr>
                  <p:spPr>
                    <a:xfrm>
                      <a:off x="2834640" y="4372814"/>
                      <a:ext cx="113010" cy="262468"/>
                    </a:xfrm>
                    <a:custGeom>
                      <a:avLst/>
                      <a:gdLst/>
                      <a:ahLst/>
                      <a:cxnLst/>
                      <a:rect l="l" t="t" r="r" b="b"/>
                      <a:pathLst>
                        <a:path w="1203" h="2794" extrusionOk="0">
                          <a:moveTo>
                            <a:pt x="86" y="0"/>
                          </a:moveTo>
                          <a:cubicBezTo>
                            <a:pt x="68" y="68"/>
                            <a:pt x="46" y="123"/>
                            <a:pt x="40" y="177"/>
                          </a:cubicBezTo>
                          <a:cubicBezTo>
                            <a:pt x="1" y="503"/>
                            <a:pt x="90" y="807"/>
                            <a:pt x="223" y="1097"/>
                          </a:cubicBezTo>
                          <a:cubicBezTo>
                            <a:pt x="320" y="1309"/>
                            <a:pt x="449" y="1505"/>
                            <a:pt x="538" y="1720"/>
                          </a:cubicBezTo>
                          <a:cubicBezTo>
                            <a:pt x="682" y="2066"/>
                            <a:pt x="727" y="2421"/>
                            <a:pt x="562" y="2793"/>
                          </a:cubicBezTo>
                          <a:cubicBezTo>
                            <a:pt x="612" y="2758"/>
                            <a:pt x="671" y="2733"/>
                            <a:pt x="708" y="2690"/>
                          </a:cubicBezTo>
                          <a:cubicBezTo>
                            <a:pt x="1002" y="2366"/>
                            <a:pt x="1203" y="2005"/>
                            <a:pt x="1139" y="1543"/>
                          </a:cubicBezTo>
                          <a:cubicBezTo>
                            <a:pt x="1082" y="1130"/>
                            <a:pt x="938" y="771"/>
                            <a:pt x="555" y="553"/>
                          </a:cubicBezTo>
                          <a:cubicBezTo>
                            <a:pt x="546" y="547"/>
                            <a:pt x="538" y="541"/>
                            <a:pt x="530" y="536"/>
                          </a:cubicBezTo>
                          <a:cubicBezTo>
                            <a:pt x="346" y="414"/>
                            <a:pt x="209" y="252"/>
                            <a:pt x="119" y="49"/>
                          </a:cubicBezTo>
                          <a:cubicBezTo>
                            <a:pt x="113" y="37"/>
                            <a:pt x="104" y="26"/>
                            <a:pt x="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4" name="Google Shape;11724;p59"/>
                    <p:cNvSpPr/>
                    <p:nvPr/>
                  </p:nvSpPr>
                  <p:spPr>
                    <a:xfrm>
                      <a:off x="2730175" y="4343692"/>
                      <a:ext cx="121464" cy="223671"/>
                    </a:xfrm>
                    <a:custGeom>
                      <a:avLst/>
                      <a:gdLst/>
                      <a:ahLst/>
                      <a:cxnLst/>
                      <a:rect l="l" t="t" r="r" b="b"/>
                      <a:pathLst>
                        <a:path w="1293" h="2381" extrusionOk="0">
                          <a:moveTo>
                            <a:pt x="420" y="0"/>
                          </a:moveTo>
                          <a:cubicBezTo>
                            <a:pt x="247" y="142"/>
                            <a:pt x="140" y="317"/>
                            <a:pt x="103" y="523"/>
                          </a:cubicBezTo>
                          <a:cubicBezTo>
                            <a:pt x="0" y="1085"/>
                            <a:pt x="167" y="1559"/>
                            <a:pt x="615" y="1916"/>
                          </a:cubicBezTo>
                          <a:cubicBezTo>
                            <a:pt x="826" y="2086"/>
                            <a:pt x="1060" y="2226"/>
                            <a:pt x="1285" y="2380"/>
                          </a:cubicBezTo>
                          <a:cubicBezTo>
                            <a:pt x="1287" y="2378"/>
                            <a:pt x="1290" y="2378"/>
                            <a:pt x="1292" y="2375"/>
                          </a:cubicBezTo>
                          <a:cubicBezTo>
                            <a:pt x="1225" y="2287"/>
                            <a:pt x="1158" y="2199"/>
                            <a:pt x="1090" y="2112"/>
                          </a:cubicBezTo>
                          <a:cubicBezTo>
                            <a:pt x="977" y="1967"/>
                            <a:pt x="904" y="1804"/>
                            <a:pt x="863" y="1624"/>
                          </a:cubicBezTo>
                          <a:cubicBezTo>
                            <a:pt x="851" y="1574"/>
                            <a:pt x="827" y="1523"/>
                            <a:pt x="796" y="1481"/>
                          </a:cubicBezTo>
                          <a:cubicBezTo>
                            <a:pt x="474" y="1064"/>
                            <a:pt x="317" y="603"/>
                            <a:pt x="420" y="72"/>
                          </a:cubicBezTo>
                          <a:cubicBezTo>
                            <a:pt x="425" y="53"/>
                            <a:pt x="420" y="31"/>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5" name="Google Shape;11725;p59"/>
                    <p:cNvSpPr/>
                    <p:nvPr/>
                  </p:nvSpPr>
                  <p:spPr>
                    <a:xfrm>
                      <a:off x="2811060" y="4393012"/>
                      <a:ext cx="82197" cy="238795"/>
                    </a:xfrm>
                    <a:custGeom>
                      <a:avLst/>
                      <a:gdLst/>
                      <a:ahLst/>
                      <a:cxnLst/>
                      <a:rect l="l" t="t" r="r" b="b"/>
                      <a:pathLst>
                        <a:path w="875" h="2542" extrusionOk="0">
                          <a:moveTo>
                            <a:pt x="217" y="1"/>
                          </a:moveTo>
                          <a:cubicBezTo>
                            <a:pt x="104" y="197"/>
                            <a:pt x="34" y="401"/>
                            <a:pt x="22" y="623"/>
                          </a:cubicBezTo>
                          <a:cubicBezTo>
                            <a:pt x="0" y="1001"/>
                            <a:pt x="73" y="1351"/>
                            <a:pt x="333" y="1645"/>
                          </a:cubicBezTo>
                          <a:cubicBezTo>
                            <a:pt x="384" y="1702"/>
                            <a:pt x="424" y="1769"/>
                            <a:pt x="472" y="1829"/>
                          </a:cubicBezTo>
                          <a:cubicBezTo>
                            <a:pt x="637" y="2037"/>
                            <a:pt x="763" y="2259"/>
                            <a:pt x="742" y="2542"/>
                          </a:cubicBezTo>
                          <a:cubicBezTo>
                            <a:pt x="811" y="2442"/>
                            <a:pt x="844" y="2335"/>
                            <a:pt x="855" y="2222"/>
                          </a:cubicBezTo>
                          <a:cubicBezTo>
                            <a:pt x="874" y="1954"/>
                            <a:pt x="840" y="1696"/>
                            <a:pt x="726" y="1453"/>
                          </a:cubicBezTo>
                          <a:cubicBezTo>
                            <a:pt x="663" y="1319"/>
                            <a:pt x="590" y="1189"/>
                            <a:pt x="518" y="1060"/>
                          </a:cubicBezTo>
                          <a:cubicBezTo>
                            <a:pt x="338" y="736"/>
                            <a:pt x="226" y="394"/>
                            <a:pt x="230" y="20"/>
                          </a:cubicBezTo>
                          <a:cubicBezTo>
                            <a:pt x="230" y="16"/>
                            <a:pt x="224" y="1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6" name="Google Shape;11726;p59"/>
                    <p:cNvSpPr/>
                    <p:nvPr/>
                  </p:nvSpPr>
                  <p:spPr>
                    <a:xfrm>
                      <a:off x="2769631" y="4349423"/>
                      <a:ext cx="48285" cy="128886"/>
                    </a:xfrm>
                    <a:custGeom>
                      <a:avLst/>
                      <a:gdLst/>
                      <a:ahLst/>
                      <a:cxnLst/>
                      <a:rect l="l" t="t" r="r" b="b"/>
                      <a:pathLst>
                        <a:path w="514" h="1372" extrusionOk="0">
                          <a:moveTo>
                            <a:pt x="62" y="0"/>
                          </a:moveTo>
                          <a:cubicBezTo>
                            <a:pt x="0" y="246"/>
                            <a:pt x="11" y="491"/>
                            <a:pt x="68" y="729"/>
                          </a:cubicBezTo>
                          <a:cubicBezTo>
                            <a:pt x="126" y="972"/>
                            <a:pt x="261" y="1176"/>
                            <a:pt x="408" y="1372"/>
                          </a:cubicBezTo>
                          <a:cubicBezTo>
                            <a:pt x="416" y="1340"/>
                            <a:pt x="414" y="1310"/>
                            <a:pt x="412" y="1281"/>
                          </a:cubicBezTo>
                          <a:cubicBezTo>
                            <a:pt x="394" y="1088"/>
                            <a:pt x="414" y="899"/>
                            <a:pt x="482" y="719"/>
                          </a:cubicBezTo>
                          <a:cubicBezTo>
                            <a:pt x="514" y="636"/>
                            <a:pt x="500" y="571"/>
                            <a:pt x="454" y="506"/>
                          </a:cubicBezTo>
                          <a:cubicBezTo>
                            <a:pt x="433" y="475"/>
                            <a:pt x="412" y="444"/>
                            <a:pt x="385" y="419"/>
                          </a:cubicBezTo>
                          <a:cubicBezTo>
                            <a:pt x="251" y="301"/>
                            <a:pt x="124" y="177"/>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727" name="Google Shape;11727;p59"/>
                  <p:cNvGrpSpPr/>
                  <p:nvPr/>
                </p:nvGrpSpPr>
                <p:grpSpPr>
                  <a:xfrm>
                    <a:off x="2842155" y="4646751"/>
                    <a:ext cx="224426" cy="261061"/>
                    <a:chOff x="2842155" y="4646751"/>
                    <a:chExt cx="224426" cy="261061"/>
                  </a:xfrm>
                </p:grpSpPr>
                <p:sp>
                  <p:nvSpPr>
                    <p:cNvPr id="11728" name="Google Shape;11728;p59"/>
                    <p:cNvSpPr/>
                    <p:nvPr/>
                  </p:nvSpPr>
                  <p:spPr>
                    <a:xfrm>
                      <a:off x="2842155" y="4705465"/>
                      <a:ext cx="157819" cy="202347"/>
                    </a:xfrm>
                    <a:custGeom>
                      <a:avLst/>
                      <a:gdLst/>
                      <a:ahLst/>
                      <a:cxnLst/>
                      <a:rect l="l" t="t" r="r" b="b"/>
                      <a:pathLst>
                        <a:path w="1680" h="2154" extrusionOk="0">
                          <a:moveTo>
                            <a:pt x="1636" y="1"/>
                          </a:moveTo>
                          <a:cubicBezTo>
                            <a:pt x="1631" y="1"/>
                            <a:pt x="1626" y="1"/>
                            <a:pt x="1622" y="2"/>
                          </a:cubicBezTo>
                          <a:cubicBezTo>
                            <a:pt x="1410" y="61"/>
                            <a:pt x="1195" y="113"/>
                            <a:pt x="989" y="184"/>
                          </a:cubicBezTo>
                          <a:cubicBezTo>
                            <a:pt x="822" y="242"/>
                            <a:pt x="695" y="363"/>
                            <a:pt x="596" y="510"/>
                          </a:cubicBezTo>
                          <a:cubicBezTo>
                            <a:pt x="463" y="709"/>
                            <a:pt x="406" y="934"/>
                            <a:pt x="347" y="1159"/>
                          </a:cubicBezTo>
                          <a:cubicBezTo>
                            <a:pt x="284" y="1398"/>
                            <a:pt x="215" y="1634"/>
                            <a:pt x="67" y="1841"/>
                          </a:cubicBezTo>
                          <a:cubicBezTo>
                            <a:pt x="27" y="1897"/>
                            <a:pt x="13" y="1979"/>
                            <a:pt x="7" y="2049"/>
                          </a:cubicBezTo>
                          <a:cubicBezTo>
                            <a:pt x="0" y="2120"/>
                            <a:pt x="22" y="2154"/>
                            <a:pt x="71" y="2154"/>
                          </a:cubicBezTo>
                          <a:cubicBezTo>
                            <a:pt x="88" y="2154"/>
                            <a:pt x="108" y="2150"/>
                            <a:pt x="131" y="2141"/>
                          </a:cubicBezTo>
                          <a:cubicBezTo>
                            <a:pt x="489" y="2013"/>
                            <a:pt x="787" y="1806"/>
                            <a:pt x="953" y="1458"/>
                          </a:cubicBezTo>
                          <a:cubicBezTo>
                            <a:pt x="1066" y="1222"/>
                            <a:pt x="1157" y="974"/>
                            <a:pt x="1241" y="726"/>
                          </a:cubicBezTo>
                          <a:cubicBezTo>
                            <a:pt x="1334" y="456"/>
                            <a:pt x="1420" y="187"/>
                            <a:pt x="1680" y="2"/>
                          </a:cubicBezTo>
                          <a:cubicBezTo>
                            <a:pt x="1660" y="2"/>
                            <a:pt x="1647" y="1"/>
                            <a:pt x="16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9" name="Google Shape;11729;p59"/>
                    <p:cNvSpPr/>
                    <p:nvPr/>
                  </p:nvSpPr>
                  <p:spPr>
                    <a:xfrm>
                      <a:off x="2970386" y="4646751"/>
                      <a:ext cx="96195" cy="140534"/>
                    </a:xfrm>
                    <a:custGeom>
                      <a:avLst/>
                      <a:gdLst/>
                      <a:ahLst/>
                      <a:cxnLst/>
                      <a:rect l="l" t="t" r="r" b="b"/>
                      <a:pathLst>
                        <a:path w="1024" h="1496" extrusionOk="0">
                          <a:moveTo>
                            <a:pt x="888" y="0"/>
                          </a:moveTo>
                          <a:cubicBezTo>
                            <a:pt x="512" y="0"/>
                            <a:pt x="61" y="283"/>
                            <a:pt x="1" y="623"/>
                          </a:cubicBezTo>
                          <a:cubicBezTo>
                            <a:pt x="102" y="607"/>
                            <a:pt x="200" y="586"/>
                            <a:pt x="300" y="576"/>
                          </a:cubicBezTo>
                          <a:cubicBezTo>
                            <a:pt x="305" y="576"/>
                            <a:pt x="310" y="576"/>
                            <a:pt x="316" y="576"/>
                          </a:cubicBezTo>
                          <a:cubicBezTo>
                            <a:pt x="360" y="576"/>
                            <a:pt x="404" y="591"/>
                            <a:pt x="449" y="597"/>
                          </a:cubicBezTo>
                          <a:cubicBezTo>
                            <a:pt x="428" y="638"/>
                            <a:pt x="414" y="686"/>
                            <a:pt x="386" y="722"/>
                          </a:cubicBezTo>
                          <a:cubicBezTo>
                            <a:pt x="205" y="944"/>
                            <a:pt x="145" y="1208"/>
                            <a:pt x="112" y="1496"/>
                          </a:cubicBezTo>
                          <a:cubicBezTo>
                            <a:pt x="138" y="1476"/>
                            <a:pt x="153" y="1466"/>
                            <a:pt x="165" y="1453"/>
                          </a:cubicBezTo>
                          <a:cubicBezTo>
                            <a:pt x="265" y="1346"/>
                            <a:pt x="353" y="1227"/>
                            <a:pt x="398" y="1087"/>
                          </a:cubicBezTo>
                          <a:cubicBezTo>
                            <a:pt x="450" y="924"/>
                            <a:pt x="497" y="760"/>
                            <a:pt x="537" y="593"/>
                          </a:cubicBezTo>
                          <a:cubicBezTo>
                            <a:pt x="600" y="318"/>
                            <a:pt x="693" y="74"/>
                            <a:pt x="1023" y="13"/>
                          </a:cubicBezTo>
                          <a:cubicBezTo>
                            <a:pt x="980" y="4"/>
                            <a:pt x="934" y="0"/>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0" name="Google Shape;11730;p59"/>
                    <p:cNvSpPr/>
                    <p:nvPr/>
                  </p:nvSpPr>
                  <p:spPr>
                    <a:xfrm>
                      <a:off x="2872780" y="4710820"/>
                      <a:ext cx="130107" cy="194550"/>
                    </a:xfrm>
                    <a:custGeom>
                      <a:avLst/>
                      <a:gdLst/>
                      <a:ahLst/>
                      <a:cxnLst/>
                      <a:rect l="l" t="t" r="r" b="b"/>
                      <a:pathLst>
                        <a:path w="1385" h="2071" extrusionOk="0">
                          <a:moveTo>
                            <a:pt x="1369" y="1"/>
                          </a:moveTo>
                          <a:cubicBezTo>
                            <a:pt x="1338" y="27"/>
                            <a:pt x="1304" y="49"/>
                            <a:pt x="1276" y="78"/>
                          </a:cubicBezTo>
                          <a:cubicBezTo>
                            <a:pt x="1142" y="210"/>
                            <a:pt x="1071" y="379"/>
                            <a:pt x="1010" y="551"/>
                          </a:cubicBezTo>
                          <a:cubicBezTo>
                            <a:pt x="947" y="734"/>
                            <a:pt x="884" y="917"/>
                            <a:pt x="822" y="1099"/>
                          </a:cubicBezTo>
                          <a:cubicBezTo>
                            <a:pt x="679" y="1521"/>
                            <a:pt x="426" y="1848"/>
                            <a:pt x="22" y="2049"/>
                          </a:cubicBezTo>
                          <a:cubicBezTo>
                            <a:pt x="15" y="2053"/>
                            <a:pt x="10" y="2060"/>
                            <a:pt x="0" y="2068"/>
                          </a:cubicBezTo>
                          <a:cubicBezTo>
                            <a:pt x="10" y="2069"/>
                            <a:pt x="15" y="2071"/>
                            <a:pt x="19" y="2071"/>
                          </a:cubicBezTo>
                          <a:cubicBezTo>
                            <a:pt x="20" y="2071"/>
                            <a:pt x="21" y="2070"/>
                            <a:pt x="22" y="2070"/>
                          </a:cubicBezTo>
                          <a:cubicBezTo>
                            <a:pt x="34" y="2068"/>
                            <a:pt x="46" y="2065"/>
                            <a:pt x="57" y="2060"/>
                          </a:cubicBezTo>
                          <a:cubicBezTo>
                            <a:pt x="579" y="1831"/>
                            <a:pt x="968" y="1489"/>
                            <a:pt x="1074" y="896"/>
                          </a:cubicBezTo>
                          <a:cubicBezTo>
                            <a:pt x="1127" y="586"/>
                            <a:pt x="1159" y="267"/>
                            <a:pt x="1385" y="14"/>
                          </a:cubicBezTo>
                          <a:cubicBezTo>
                            <a:pt x="1379" y="11"/>
                            <a:pt x="1374" y="7"/>
                            <a:pt x="1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731" name="Google Shape;11731;p59"/>
                  <p:cNvSpPr/>
                  <p:nvPr/>
                </p:nvSpPr>
                <p:spPr>
                  <a:xfrm>
                    <a:off x="2976305" y="4653797"/>
                    <a:ext cx="89807" cy="159698"/>
                  </a:xfrm>
                  <a:custGeom>
                    <a:avLst/>
                    <a:gdLst/>
                    <a:ahLst/>
                    <a:cxnLst/>
                    <a:rect l="l" t="t" r="r" b="b"/>
                    <a:pathLst>
                      <a:path w="956" h="1700" extrusionOk="0">
                        <a:moveTo>
                          <a:pt x="955" y="0"/>
                        </a:moveTo>
                        <a:lnTo>
                          <a:pt x="955" y="0"/>
                        </a:lnTo>
                        <a:cubicBezTo>
                          <a:pt x="860" y="6"/>
                          <a:pt x="785" y="38"/>
                          <a:pt x="723" y="103"/>
                        </a:cubicBezTo>
                        <a:cubicBezTo>
                          <a:pt x="612" y="216"/>
                          <a:pt x="560" y="359"/>
                          <a:pt x="522" y="511"/>
                        </a:cubicBezTo>
                        <a:cubicBezTo>
                          <a:pt x="483" y="673"/>
                          <a:pt x="438" y="836"/>
                          <a:pt x="387" y="996"/>
                        </a:cubicBezTo>
                        <a:cubicBezTo>
                          <a:pt x="340" y="1142"/>
                          <a:pt x="262" y="1277"/>
                          <a:pt x="142" y="1370"/>
                        </a:cubicBezTo>
                        <a:cubicBezTo>
                          <a:pt x="30" y="1457"/>
                          <a:pt x="15" y="1572"/>
                          <a:pt x="1" y="1700"/>
                        </a:cubicBezTo>
                        <a:cubicBezTo>
                          <a:pt x="111" y="1598"/>
                          <a:pt x="218" y="1497"/>
                          <a:pt x="309" y="1384"/>
                        </a:cubicBezTo>
                        <a:cubicBezTo>
                          <a:pt x="442" y="1219"/>
                          <a:pt x="491" y="1018"/>
                          <a:pt x="537" y="817"/>
                        </a:cubicBezTo>
                        <a:cubicBezTo>
                          <a:pt x="607" y="511"/>
                          <a:pt x="706" y="217"/>
                          <a:pt x="955" y="0"/>
                        </a:cubicBezTo>
                        <a:close/>
                      </a:path>
                    </a:pathLst>
                  </a:custGeom>
                  <a:solidFill>
                    <a:srgbClr val="9A6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732" name="Google Shape;11732;p59"/>
                  <p:cNvGrpSpPr/>
                  <p:nvPr/>
                </p:nvGrpSpPr>
                <p:grpSpPr>
                  <a:xfrm>
                    <a:off x="2954510" y="4534584"/>
                    <a:ext cx="135182" cy="174166"/>
                    <a:chOff x="2954510" y="4534584"/>
                    <a:chExt cx="135182" cy="174166"/>
                  </a:xfrm>
                </p:grpSpPr>
                <p:sp>
                  <p:nvSpPr>
                    <p:cNvPr id="11733" name="Google Shape;11733;p59"/>
                    <p:cNvSpPr/>
                    <p:nvPr/>
                  </p:nvSpPr>
                  <p:spPr>
                    <a:xfrm>
                      <a:off x="2954510" y="4578831"/>
                      <a:ext cx="76655" cy="129919"/>
                    </a:xfrm>
                    <a:custGeom>
                      <a:avLst/>
                      <a:gdLst/>
                      <a:ahLst/>
                      <a:cxnLst/>
                      <a:rect l="l" t="t" r="r" b="b"/>
                      <a:pathLst>
                        <a:path w="816" h="1383" extrusionOk="0">
                          <a:moveTo>
                            <a:pt x="673" y="1"/>
                          </a:moveTo>
                          <a:cubicBezTo>
                            <a:pt x="672" y="1"/>
                            <a:pt x="670" y="1"/>
                            <a:pt x="669" y="1"/>
                          </a:cubicBezTo>
                          <a:cubicBezTo>
                            <a:pt x="589" y="2"/>
                            <a:pt x="529" y="51"/>
                            <a:pt x="527" y="116"/>
                          </a:cubicBezTo>
                          <a:cubicBezTo>
                            <a:pt x="527" y="136"/>
                            <a:pt x="534" y="164"/>
                            <a:pt x="548" y="174"/>
                          </a:cubicBezTo>
                          <a:cubicBezTo>
                            <a:pt x="550" y="175"/>
                            <a:pt x="553" y="176"/>
                            <a:pt x="556" y="176"/>
                          </a:cubicBezTo>
                          <a:cubicBezTo>
                            <a:pt x="570" y="176"/>
                            <a:pt x="591" y="164"/>
                            <a:pt x="607" y="160"/>
                          </a:cubicBezTo>
                          <a:cubicBezTo>
                            <a:pt x="625" y="155"/>
                            <a:pt x="653" y="141"/>
                            <a:pt x="665" y="141"/>
                          </a:cubicBezTo>
                          <a:cubicBezTo>
                            <a:pt x="667" y="141"/>
                            <a:pt x="669" y="142"/>
                            <a:pt x="670" y="143"/>
                          </a:cubicBezTo>
                          <a:cubicBezTo>
                            <a:pt x="685" y="160"/>
                            <a:pt x="698" y="193"/>
                            <a:pt x="694" y="214"/>
                          </a:cubicBezTo>
                          <a:cubicBezTo>
                            <a:pt x="679" y="271"/>
                            <a:pt x="660" y="328"/>
                            <a:pt x="629" y="377"/>
                          </a:cubicBezTo>
                          <a:cubicBezTo>
                            <a:pt x="495" y="588"/>
                            <a:pt x="355" y="794"/>
                            <a:pt x="220" y="1005"/>
                          </a:cubicBezTo>
                          <a:cubicBezTo>
                            <a:pt x="145" y="1123"/>
                            <a:pt x="80" y="1247"/>
                            <a:pt x="0" y="1382"/>
                          </a:cubicBezTo>
                          <a:cubicBezTo>
                            <a:pt x="9" y="1383"/>
                            <a:pt x="16" y="1383"/>
                            <a:pt x="24" y="1383"/>
                          </a:cubicBezTo>
                          <a:cubicBezTo>
                            <a:pt x="87" y="1383"/>
                            <a:pt x="110" y="1362"/>
                            <a:pt x="121" y="1316"/>
                          </a:cubicBezTo>
                          <a:cubicBezTo>
                            <a:pt x="130" y="1274"/>
                            <a:pt x="147" y="1230"/>
                            <a:pt x="171" y="1194"/>
                          </a:cubicBezTo>
                          <a:cubicBezTo>
                            <a:pt x="300" y="1001"/>
                            <a:pt x="433" y="812"/>
                            <a:pt x="566" y="622"/>
                          </a:cubicBezTo>
                          <a:cubicBezTo>
                            <a:pt x="606" y="565"/>
                            <a:pt x="655" y="514"/>
                            <a:pt x="691" y="457"/>
                          </a:cubicBezTo>
                          <a:cubicBezTo>
                            <a:pt x="754" y="355"/>
                            <a:pt x="815" y="252"/>
                            <a:pt x="811" y="127"/>
                          </a:cubicBezTo>
                          <a:cubicBezTo>
                            <a:pt x="809" y="51"/>
                            <a:pt x="752" y="1"/>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4" name="Google Shape;11734;p59"/>
                    <p:cNvSpPr/>
                    <p:nvPr/>
                  </p:nvSpPr>
                  <p:spPr>
                    <a:xfrm>
                      <a:off x="3029758" y="4534584"/>
                      <a:ext cx="25270" cy="63879"/>
                    </a:xfrm>
                    <a:custGeom>
                      <a:avLst/>
                      <a:gdLst/>
                      <a:ahLst/>
                      <a:cxnLst/>
                      <a:rect l="l" t="t" r="r" b="b"/>
                      <a:pathLst>
                        <a:path w="269" h="680" extrusionOk="0">
                          <a:moveTo>
                            <a:pt x="101" y="0"/>
                          </a:moveTo>
                          <a:cubicBezTo>
                            <a:pt x="92" y="0"/>
                            <a:pt x="83" y="2"/>
                            <a:pt x="74" y="4"/>
                          </a:cubicBezTo>
                          <a:cubicBezTo>
                            <a:pt x="46" y="12"/>
                            <a:pt x="22" y="40"/>
                            <a:pt x="8" y="65"/>
                          </a:cubicBezTo>
                          <a:cubicBezTo>
                            <a:pt x="1" y="76"/>
                            <a:pt x="19" y="112"/>
                            <a:pt x="36" y="122"/>
                          </a:cubicBezTo>
                          <a:cubicBezTo>
                            <a:pt x="158" y="198"/>
                            <a:pt x="195" y="317"/>
                            <a:pt x="114" y="434"/>
                          </a:cubicBezTo>
                          <a:cubicBezTo>
                            <a:pt x="62" y="513"/>
                            <a:pt x="53" y="589"/>
                            <a:pt x="77" y="680"/>
                          </a:cubicBezTo>
                          <a:cubicBezTo>
                            <a:pt x="121" y="599"/>
                            <a:pt x="169" y="522"/>
                            <a:pt x="205" y="437"/>
                          </a:cubicBezTo>
                          <a:cubicBezTo>
                            <a:pt x="248" y="333"/>
                            <a:pt x="268" y="222"/>
                            <a:pt x="229" y="112"/>
                          </a:cubicBezTo>
                          <a:cubicBezTo>
                            <a:pt x="204" y="44"/>
                            <a:pt x="155"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5" name="Google Shape;11735;p59"/>
                    <p:cNvSpPr/>
                    <p:nvPr/>
                  </p:nvSpPr>
                  <p:spPr>
                    <a:xfrm>
                      <a:off x="3058035" y="4548487"/>
                      <a:ext cx="31658" cy="21982"/>
                    </a:xfrm>
                    <a:custGeom>
                      <a:avLst/>
                      <a:gdLst/>
                      <a:ahLst/>
                      <a:cxnLst/>
                      <a:rect l="l" t="t" r="r" b="b"/>
                      <a:pathLst>
                        <a:path w="337" h="234" extrusionOk="0">
                          <a:moveTo>
                            <a:pt x="208" y="0"/>
                          </a:moveTo>
                          <a:cubicBezTo>
                            <a:pt x="120" y="0"/>
                            <a:pt x="32" y="77"/>
                            <a:pt x="0" y="170"/>
                          </a:cubicBezTo>
                          <a:cubicBezTo>
                            <a:pt x="8" y="166"/>
                            <a:pt x="14" y="165"/>
                            <a:pt x="19" y="162"/>
                          </a:cubicBezTo>
                          <a:cubicBezTo>
                            <a:pt x="69" y="141"/>
                            <a:pt x="116" y="110"/>
                            <a:pt x="168" y="104"/>
                          </a:cubicBezTo>
                          <a:cubicBezTo>
                            <a:pt x="171" y="104"/>
                            <a:pt x="175" y="103"/>
                            <a:pt x="178" y="103"/>
                          </a:cubicBezTo>
                          <a:cubicBezTo>
                            <a:pt x="240" y="103"/>
                            <a:pt x="249" y="164"/>
                            <a:pt x="270" y="211"/>
                          </a:cubicBezTo>
                          <a:cubicBezTo>
                            <a:pt x="277" y="228"/>
                            <a:pt x="289" y="234"/>
                            <a:pt x="299" y="234"/>
                          </a:cubicBezTo>
                          <a:cubicBezTo>
                            <a:pt x="314" y="234"/>
                            <a:pt x="327" y="223"/>
                            <a:pt x="329" y="208"/>
                          </a:cubicBezTo>
                          <a:cubicBezTo>
                            <a:pt x="336" y="161"/>
                            <a:pt x="334" y="105"/>
                            <a:pt x="315" y="63"/>
                          </a:cubicBezTo>
                          <a:cubicBezTo>
                            <a:pt x="301" y="33"/>
                            <a:pt x="252" y="3"/>
                            <a:pt x="218" y="1"/>
                          </a:cubicBezTo>
                          <a:cubicBezTo>
                            <a:pt x="215" y="0"/>
                            <a:pt x="212"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736" name="Google Shape;11736;p59"/>
                  <p:cNvSpPr/>
                  <p:nvPr/>
                </p:nvSpPr>
                <p:spPr>
                  <a:xfrm>
                    <a:off x="2723036" y="4193384"/>
                    <a:ext cx="228932" cy="446403"/>
                  </a:xfrm>
                  <a:custGeom>
                    <a:avLst/>
                    <a:gdLst/>
                    <a:ahLst/>
                    <a:cxnLst/>
                    <a:rect l="l" t="t" r="r" b="b"/>
                    <a:pathLst>
                      <a:path w="2437" h="4752" extrusionOk="0">
                        <a:moveTo>
                          <a:pt x="739" y="60"/>
                        </a:moveTo>
                        <a:cubicBezTo>
                          <a:pt x="801" y="60"/>
                          <a:pt x="850" y="94"/>
                          <a:pt x="891" y="145"/>
                        </a:cubicBezTo>
                        <a:cubicBezTo>
                          <a:pt x="981" y="257"/>
                          <a:pt x="1001" y="396"/>
                          <a:pt x="999" y="531"/>
                        </a:cubicBezTo>
                        <a:cubicBezTo>
                          <a:pt x="996" y="778"/>
                          <a:pt x="977" y="1026"/>
                          <a:pt x="964" y="1272"/>
                        </a:cubicBezTo>
                        <a:cubicBezTo>
                          <a:pt x="963" y="1303"/>
                          <a:pt x="964" y="1333"/>
                          <a:pt x="964" y="1363"/>
                        </a:cubicBezTo>
                        <a:cubicBezTo>
                          <a:pt x="975" y="1364"/>
                          <a:pt x="984" y="1364"/>
                          <a:pt x="994" y="1365"/>
                        </a:cubicBezTo>
                        <a:cubicBezTo>
                          <a:pt x="1001" y="1342"/>
                          <a:pt x="1008" y="1320"/>
                          <a:pt x="1013" y="1296"/>
                        </a:cubicBezTo>
                        <a:cubicBezTo>
                          <a:pt x="1047" y="1196"/>
                          <a:pt x="1150" y="1124"/>
                          <a:pt x="1251" y="1124"/>
                        </a:cubicBezTo>
                        <a:cubicBezTo>
                          <a:pt x="1265" y="1124"/>
                          <a:pt x="1280" y="1126"/>
                          <a:pt x="1294" y="1129"/>
                        </a:cubicBezTo>
                        <a:cubicBezTo>
                          <a:pt x="1435" y="1161"/>
                          <a:pt x="1527" y="1280"/>
                          <a:pt x="1513" y="1411"/>
                        </a:cubicBezTo>
                        <a:cubicBezTo>
                          <a:pt x="1503" y="1509"/>
                          <a:pt x="1477" y="1597"/>
                          <a:pt x="1385" y="1651"/>
                        </a:cubicBezTo>
                        <a:cubicBezTo>
                          <a:pt x="1362" y="1664"/>
                          <a:pt x="1339" y="1671"/>
                          <a:pt x="1316" y="1671"/>
                        </a:cubicBezTo>
                        <a:cubicBezTo>
                          <a:pt x="1289" y="1671"/>
                          <a:pt x="1264" y="1661"/>
                          <a:pt x="1242" y="1638"/>
                        </a:cubicBezTo>
                        <a:cubicBezTo>
                          <a:pt x="1203" y="1599"/>
                          <a:pt x="1187" y="1547"/>
                          <a:pt x="1219" y="1484"/>
                        </a:cubicBezTo>
                        <a:lnTo>
                          <a:pt x="1219" y="1484"/>
                        </a:lnTo>
                        <a:cubicBezTo>
                          <a:pt x="1249" y="1514"/>
                          <a:pt x="1279" y="1531"/>
                          <a:pt x="1311" y="1531"/>
                        </a:cubicBezTo>
                        <a:cubicBezTo>
                          <a:pt x="1331" y="1531"/>
                          <a:pt x="1352" y="1524"/>
                          <a:pt x="1373" y="1507"/>
                        </a:cubicBezTo>
                        <a:cubicBezTo>
                          <a:pt x="1428" y="1465"/>
                          <a:pt x="1431" y="1406"/>
                          <a:pt x="1419" y="1344"/>
                        </a:cubicBezTo>
                        <a:cubicBezTo>
                          <a:pt x="1404" y="1278"/>
                          <a:pt x="1361" y="1242"/>
                          <a:pt x="1295" y="1233"/>
                        </a:cubicBezTo>
                        <a:cubicBezTo>
                          <a:pt x="1283" y="1232"/>
                          <a:pt x="1271" y="1231"/>
                          <a:pt x="1259" y="1231"/>
                        </a:cubicBezTo>
                        <a:cubicBezTo>
                          <a:pt x="1189" y="1231"/>
                          <a:pt x="1134" y="1265"/>
                          <a:pt x="1090" y="1326"/>
                        </a:cubicBezTo>
                        <a:cubicBezTo>
                          <a:pt x="1028" y="1415"/>
                          <a:pt x="1016" y="1515"/>
                          <a:pt x="1021" y="1618"/>
                        </a:cubicBezTo>
                        <a:cubicBezTo>
                          <a:pt x="1028" y="1772"/>
                          <a:pt x="1048" y="1923"/>
                          <a:pt x="1059" y="2076"/>
                        </a:cubicBezTo>
                        <a:cubicBezTo>
                          <a:pt x="1064" y="2120"/>
                          <a:pt x="1059" y="2165"/>
                          <a:pt x="1048" y="2211"/>
                        </a:cubicBezTo>
                        <a:cubicBezTo>
                          <a:pt x="951" y="2109"/>
                          <a:pt x="891" y="1999"/>
                          <a:pt x="883" y="1861"/>
                        </a:cubicBezTo>
                        <a:cubicBezTo>
                          <a:pt x="871" y="1658"/>
                          <a:pt x="860" y="1452"/>
                          <a:pt x="845" y="1247"/>
                        </a:cubicBezTo>
                        <a:cubicBezTo>
                          <a:pt x="837" y="1171"/>
                          <a:pt x="827" y="1095"/>
                          <a:pt x="808" y="1022"/>
                        </a:cubicBezTo>
                        <a:cubicBezTo>
                          <a:pt x="789" y="950"/>
                          <a:pt x="736" y="905"/>
                          <a:pt x="659" y="897"/>
                        </a:cubicBezTo>
                        <a:cubicBezTo>
                          <a:pt x="652" y="896"/>
                          <a:pt x="646" y="895"/>
                          <a:pt x="639" y="895"/>
                        </a:cubicBezTo>
                        <a:cubicBezTo>
                          <a:pt x="557" y="895"/>
                          <a:pt x="485" y="962"/>
                          <a:pt x="478" y="1044"/>
                        </a:cubicBezTo>
                        <a:cubicBezTo>
                          <a:pt x="469" y="1135"/>
                          <a:pt x="521" y="1187"/>
                          <a:pt x="626" y="1194"/>
                        </a:cubicBezTo>
                        <a:cubicBezTo>
                          <a:pt x="599" y="1234"/>
                          <a:pt x="563" y="1254"/>
                          <a:pt x="528" y="1254"/>
                        </a:cubicBezTo>
                        <a:cubicBezTo>
                          <a:pt x="491" y="1254"/>
                          <a:pt x="453" y="1233"/>
                          <a:pt x="424" y="1189"/>
                        </a:cubicBezTo>
                        <a:cubicBezTo>
                          <a:pt x="350" y="1076"/>
                          <a:pt x="391" y="901"/>
                          <a:pt x="507" y="829"/>
                        </a:cubicBezTo>
                        <a:cubicBezTo>
                          <a:pt x="550" y="802"/>
                          <a:pt x="597" y="790"/>
                          <a:pt x="643" y="790"/>
                        </a:cubicBezTo>
                        <a:cubicBezTo>
                          <a:pt x="727" y="790"/>
                          <a:pt x="809" y="832"/>
                          <a:pt x="857" y="910"/>
                        </a:cubicBezTo>
                        <a:cubicBezTo>
                          <a:pt x="876" y="940"/>
                          <a:pt x="889" y="970"/>
                          <a:pt x="922" y="1001"/>
                        </a:cubicBezTo>
                        <a:cubicBezTo>
                          <a:pt x="925" y="979"/>
                          <a:pt x="934" y="957"/>
                          <a:pt x="933" y="936"/>
                        </a:cubicBezTo>
                        <a:cubicBezTo>
                          <a:pt x="923" y="763"/>
                          <a:pt x="913" y="590"/>
                          <a:pt x="897" y="417"/>
                        </a:cubicBezTo>
                        <a:cubicBezTo>
                          <a:pt x="893" y="373"/>
                          <a:pt x="882" y="329"/>
                          <a:pt x="862" y="289"/>
                        </a:cubicBezTo>
                        <a:cubicBezTo>
                          <a:pt x="836" y="235"/>
                          <a:pt x="796" y="208"/>
                          <a:pt x="752" y="208"/>
                        </a:cubicBezTo>
                        <a:cubicBezTo>
                          <a:pt x="720" y="208"/>
                          <a:pt x="685" y="223"/>
                          <a:pt x="651" y="254"/>
                        </a:cubicBezTo>
                        <a:cubicBezTo>
                          <a:pt x="638" y="269"/>
                          <a:pt x="610" y="270"/>
                          <a:pt x="589" y="278"/>
                        </a:cubicBezTo>
                        <a:cubicBezTo>
                          <a:pt x="584" y="256"/>
                          <a:pt x="569" y="231"/>
                          <a:pt x="576" y="212"/>
                        </a:cubicBezTo>
                        <a:cubicBezTo>
                          <a:pt x="597" y="149"/>
                          <a:pt x="619" y="83"/>
                          <a:pt x="696" y="65"/>
                        </a:cubicBezTo>
                        <a:cubicBezTo>
                          <a:pt x="711" y="62"/>
                          <a:pt x="725" y="60"/>
                          <a:pt x="739" y="60"/>
                        </a:cubicBezTo>
                        <a:close/>
                        <a:moveTo>
                          <a:pt x="558" y="1661"/>
                        </a:moveTo>
                        <a:lnTo>
                          <a:pt x="558" y="1661"/>
                        </a:lnTo>
                        <a:cubicBezTo>
                          <a:pt x="620" y="1838"/>
                          <a:pt x="747" y="1962"/>
                          <a:pt x="881" y="2080"/>
                        </a:cubicBezTo>
                        <a:cubicBezTo>
                          <a:pt x="908" y="2105"/>
                          <a:pt x="928" y="2137"/>
                          <a:pt x="950" y="2167"/>
                        </a:cubicBezTo>
                        <a:cubicBezTo>
                          <a:pt x="997" y="2232"/>
                          <a:pt x="1011" y="2296"/>
                          <a:pt x="978" y="2380"/>
                        </a:cubicBezTo>
                        <a:cubicBezTo>
                          <a:pt x="910" y="2560"/>
                          <a:pt x="892" y="2749"/>
                          <a:pt x="908" y="2942"/>
                        </a:cubicBezTo>
                        <a:cubicBezTo>
                          <a:pt x="910" y="2971"/>
                          <a:pt x="912" y="3000"/>
                          <a:pt x="904" y="3033"/>
                        </a:cubicBezTo>
                        <a:cubicBezTo>
                          <a:pt x="757" y="2837"/>
                          <a:pt x="620" y="2633"/>
                          <a:pt x="564" y="2390"/>
                        </a:cubicBezTo>
                        <a:cubicBezTo>
                          <a:pt x="507" y="2152"/>
                          <a:pt x="496" y="1907"/>
                          <a:pt x="558" y="1661"/>
                        </a:cubicBezTo>
                        <a:close/>
                        <a:moveTo>
                          <a:pt x="496" y="1601"/>
                        </a:moveTo>
                        <a:cubicBezTo>
                          <a:pt x="496" y="1632"/>
                          <a:pt x="501" y="1654"/>
                          <a:pt x="496" y="1673"/>
                        </a:cubicBezTo>
                        <a:cubicBezTo>
                          <a:pt x="392" y="2204"/>
                          <a:pt x="548" y="2665"/>
                          <a:pt x="872" y="3082"/>
                        </a:cubicBezTo>
                        <a:cubicBezTo>
                          <a:pt x="903" y="3123"/>
                          <a:pt x="927" y="3175"/>
                          <a:pt x="939" y="3226"/>
                        </a:cubicBezTo>
                        <a:cubicBezTo>
                          <a:pt x="980" y="3404"/>
                          <a:pt x="1053" y="3567"/>
                          <a:pt x="1166" y="3713"/>
                        </a:cubicBezTo>
                        <a:cubicBezTo>
                          <a:pt x="1234" y="3800"/>
                          <a:pt x="1301" y="3888"/>
                          <a:pt x="1368" y="3976"/>
                        </a:cubicBezTo>
                        <a:lnTo>
                          <a:pt x="1361" y="3980"/>
                        </a:lnTo>
                        <a:cubicBezTo>
                          <a:pt x="1136" y="3827"/>
                          <a:pt x="901" y="3687"/>
                          <a:pt x="691" y="3517"/>
                        </a:cubicBezTo>
                        <a:cubicBezTo>
                          <a:pt x="244" y="3160"/>
                          <a:pt x="76" y="2686"/>
                          <a:pt x="179" y="2124"/>
                        </a:cubicBezTo>
                        <a:cubicBezTo>
                          <a:pt x="218" y="1919"/>
                          <a:pt x="322" y="1744"/>
                          <a:pt x="496" y="1601"/>
                        </a:cubicBezTo>
                        <a:close/>
                        <a:moveTo>
                          <a:pt x="1151" y="2124"/>
                        </a:moveTo>
                        <a:cubicBezTo>
                          <a:pt x="1158" y="2134"/>
                          <a:pt x="1165" y="2138"/>
                          <a:pt x="1165" y="2143"/>
                        </a:cubicBezTo>
                        <a:cubicBezTo>
                          <a:pt x="1162" y="2518"/>
                          <a:pt x="1273" y="2859"/>
                          <a:pt x="1452" y="3183"/>
                        </a:cubicBezTo>
                        <a:cubicBezTo>
                          <a:pt x="1524" y="3314"/>
                          <a:pt x="1597" y="3443"/>
                          <a:pt x="1661" y="3577"/>
                        </a:cubicBezTo>
                        <a:cubicBezTo>
                          <a:pt x="1775" y="3821"/>
                          <a:pt x="1808" y="4079"/>
                          <a:pt x="1790" y="4345"/>
                        </a:cubicBezTo>
                        <a:cubicBezTo>
                          <a:pt x="1781" y="4460"/>
                          <a:pt x="1748" y="4567"/>
                          <a:pt x="1679" y="4667"/>
                        </a:cubicBezTo>
                        <a:cubicBezTo>
                          <a:pt x="1702" y="4384"/>
                          <a:pt x="1575" y="4162"/>
                          <a:pt x="1405" y="3952"/>
                        </a:cubicBezTo>
                        <a:cubicBezTo>
                          <a:pt x="1358" y="3893"/>
                          <a:pt x="1318" y="3826"/>
                          <a:pt x="1268" y="3769"/>
                        </a:cubicBezTo>
                        <a:cubicBezTo>
                          <a:pt x="1008" y="3476"/>
                          <a:pt x="935" y="3126"/>
                          <a:pt x="956" y="2747"/>
                        </a:cubicBezTo>
                        <a:cubicBezTo>
                          <a:pt x="970" y="2525"/>
                          <a:pt x="1038" y="2320"/>
                          <a:pt x="1151" y="2124"/>
                        </a:cubicBezTo>
                        <a:close/>
                        <a:moveTo>
                          <a:pt x="1275" y="1911"/>
                        </a:moveTo>
                        <a:cubicBezTo>
                          <a:pt x="1294" y="1937"/>
                          <a:pt x="1304" y="1947"/>
                          <a:pt x="1309" y="1961"/>
                        </a:cubicBezTo>
                        <a:cubicBezTo>
                          <a:pt x="1398" y="2163"/>
                          <a:pt x="1534" y="2325"/>
                          <a:pt x="1719" y="2447"/>
                        </a:cubicBezTo>
                        <a:cubicBezTo>
                          <a:pt x="1729" y="2452"/>
                          <a:pt x="1735" y="2459"/>
                          <a:pt x="1744" y="2464"/>
                        </a:cubicBezTo>
                        <a:cubicBezTo>
                          <a:pt x="2126" y="2684"/>
                          <a:pt x="2270" y="3041"/>
                          <a:pt x="2328" y="3454"/>
                        </a:cubicBezTo>
                        <a:cubicBezTo>
                          <a:pt x="2392" y="3916"/>
                          <a:pt x="2193" y="4277"/>
                          <a:pt x="1898" y="4601"/>
                        </a:cubicBezTo>
                        <a:cubicBezTo>
                          <a:pt x="1859" y="4643"/>
                          <a:pt x="1800" y="4669"/>
                          <a:pt x="1750" y="4703"/>
                        </a:cubicBezTo>
                        <a:cubicBezTo>
                          <a:pt x="1915" y="4331"/>
                          <a:pt x="1870" y="3976"/>
                          <a:pt x="1727" y="3631"/>
                        </a:cubicBezTo>
                        <a:cubicBezTo>
                          <a:pt x="1638" y="3417"/>
                          <a:pt x="1509" y="3221"/>
                          <a:pt x="1413" y="3009"/>
                        </a:cubicBezTo>
                        <a:cubicBezTo>
                          <a:pt x="1279" y="2717"/>
                          <a:pt x="1191" y="2415"/>
                          <a:pt x="1229" y="2088"/>
                        </a:cubicBezTo>
                        <a:cubicBezTo>
                          <a:pt x="1235" y="2033"/>
                          <a:pt x="1258" y="1979"/>
                          <a:pt x="1275" y="1911"/>
                        </a:cubicBezTo>
                        <a:close/>
                        <a:moveTo>
                          <a:pt x="717" y="0"/>
                        </a:moveTo>
                        <a:cubicBezTo>
                          <a:pt x="594" y="27"/>
                          <a:pt x="537" y="114"/>
                          <a:pt x="526" y="233"/>
                        </a:cubicBezTo>
                        <a:cubicBezTo>
                          <a:pt x="523" y="261"/>
                          <a:pt x="541" y="311"/>
                          <a:pt x="559" y="318"/>
                        </a:cubicBezTo>
                        <a:cubicBezTo>
                          <a:pt x="569" y="321"/>
                          <a:pt x="580" y="323"/>
                          <a:pt x="592" y="323"/>
                        </a:cubicBezTo>
                        <a:cubicBezTo>
                          <a:pt x="619" y="323"/>
                          <a:pt x="649" y="315"/>
                          <a:pt x="666" y="301"/>
                        </a:cubicBezTo>
                        <a:cubicBezTo>
                          <a:pt x="700" y="273"/>
                          <a:pt x="729" y="258"/>
                          <a:pt x="754" y="258"/>
                        </a:cubicBezTo>
                        <a:cubicBezTo>
                          <a:pt x="789" y="258"/>
                          <a:pt x="814" y="288"/>
                          <a:pt x="826" y="350"/>
                        </a:cubicBezTo>
                        <a:cubicBezTo>
                          <a:pt x="851" y="473"/>
                          <a:pt x="861" y="599"/>
                          <a:pt x="877" y="724"/>
                        </a:cubicBezTo>
                        <a:cubicBezTo>
                          <a:pt x="880" y="759"/>
                          <a:pt x="880" y="794"/>
                          <a:pt x="883" y="842"/>
                        </a:cubicBezTo>
                        <a:cubicBezTo>
                          <a:pt x="852" y="817"/>
                          <a:pt x="836" y="802"/>
                          <a:pt x="818" y="789"/>
                        </a:cubicBezTo>
                        <a:cubicBezTo>
                          <a:pt x="767" y="753"/>
                          <a:pt x="706" y="735"/>
                          <a:pt x="644" y="735"/>
                        </a:cubicBezTo>
                        <a:cubicBezTo>
                          <a:pt x="566" y="735"/>
                          <a:pt x="487" y="764"/>
                          <a:pt x="428" y="820"/>
                        </a:cubicBezTo>
                        <a:cubicBezTo>
                          <a:pt x="325" y="919"/>
                          <a:pt x="301" y="1095"/>
                          <a:pt x="379" y="1209"/>
                        </a:cubicBezTo>
                        <a:cubicBezTo>
                          <a:pt x="414" y="1261"/>
                          <a:pt x="461" y="1297"/>
                          <a:pt x="521" y="1297"/>
                        </a:cubicBezTo>
                        <a:cubicBezTo>
                          <a:pt x="530" y="1297"/>
                          <a:pt x="539" y="1296"/>
                          <a:pt x="548" y="1294"/>
                        </a:cubicBezTo>
                        <a:cubicBezTo>
                          <a:pt x="616" y="1282"/>
                          <a:pt x="663" y="1238"/>
                          <a:pt x="678" y="1167"/>
                        </a:cubicBezTo>
                        <a:cubicBezTo>
                          <a:pt x="682" y="1153"/>
                          <a:pt x="681" y="1129"/>
                          <a:pt x="672" y="1121"/>
                        </a:cubicBezTo>
                        <a:cubicBezTo>
                          <a:pt x="669" y="1118"/>
                          <a:pt x="664" y="1116"/>
                          <a:pt x="658" y="1116"/>
                        </a:cubicBezTo>
                        <a:cubicBezTo>
                          <a:pt x="648" y="1116"/>
                          <a:pt x="635" y="1120"/>
                          <a:pt x="625" y="1120"/>
                        </a:cubicBezTo>
                        <a:cubicBezTo>
                          <a:pt x="623" y="1120"/>
                          <a:pt x="621" y="1120"/>
                          <a:pt x="619" y="1120"/>
                        </a:cubicBezTo>
                        <a:cubicBezTo>
                          <a:pt x="604" y="1120"/>
                          <a:pt x="585" y="1122"/>
                          <a:pt x="570" y="1122"/>
                        </a:cubicBezTo>
                        <a:cubicBezTo>
                          <a:pt x="556" y="1122"/>
                          <a:pt x="546" y="1120"/>
                          <a:pt x="543" y="1115"/>
                        </a:cubicBezTo>
                        <a:cubicBezTo>
                          <a:pt x="527" y="1086"/>
                          <a:pt x="517" y="1037"/>
                          <a:pt x="532" y="1013"/>
                        </a:cubicBezTo>
                        <a:cubicBezTo>
                          <a:pt x="552" y="982"/>
                          <a:pt x="596" y="945"/>
                          <a:pt x="629" y="945"/>
                        </a:cubicBezTo>
                        <a:cubicBezTo>
                          <a:pt x="630" y="945"/>
                          <a:pt x="631" y="945"/>
                          <a:pt x="632" y="945"/>
                        </a:cubicBezTo>
                        <a:cubicBezTo>
                          <a:pt x="673" y="948"/>
                          <a:pt x="733" y="981"/>
                          <a:pt x="747" y="1017"/>
                        </a:cubicBezTo>
                        <a:cubicBezTo>
                          <a:pt x="775" y="1090"/>
                          <a:pt x="786" y="1174"/>
                          <a:pt x="794" y="1254"/>
                        </a:cubicBezTo>
                        <a:cubicBezTo>
                          <a:pt x="816" y="1471"/>
                          <a:pt x="833" y="1688"/>
                          <a:pt x="853" y="1905"/>
                        </a:cubicBezTo>
                        <a:cubicBezTo>
                          <a:pt x="856" y="1932"/>
                          <a:pt x="862" y="1959"/>
                          <a:pt x="869" y="2005"/>
                        </a:cubicBezTo>
                        <a:cubicBezTo>
                          <a:pt x="724" y="1880"/>
                          <a:pt x="619" y="1754"/>
                          <a:pt x="599" y="1574"/>
                        </a:cubicBezTo>
                        <a:cubicBezTo>
                          <a:pt x="596" y="1547"/>
                          <a:pt x="584" y="1513"/>
                          <a:pt x="565" y="1501"/>
                        </a:cubicBezTo>
                        <a:cubicBezTo>
                          <a:pt x="563" y="1500"/>
                          <a:pt x="560" y="1499"/>
                          <a:pt x="557" y="1499"/>
                        </a:cubicBezTo>
                        <a:cubicBezTo>
                          <a:pt x="542" y="1499"/>
                          <a:pt x="513" y="1515"/>
                          <a:pt x="495" y="1528"/>
                        </a:cubicBezTo>
                        <a:cubicBezTo>
                          <a:pt x="299" y="1675"/>
                          <a:pt x="180" y="1874"/>
                          <a:pt x="126" y="2111"/>
                        </a:cubicBezTo>
                        <a:cubicBezTo>
                          <a:pt x="1" y="2660"/>
                          <a:pt x="255" y="3303"/>
                          <a:pt x="728" y="3605"/>
                        </a:cubicBezTo>
                        <a:cubicBezTo>
                          <a:pt x="945" y="3744"/>
                          <a:pt x="1156" y="3888"/>
                          <a:pt x="1367" y="4037"/>
                        </a:cubicBezTo>
                        <a:cubicBezTo>
                          <a:pt x="1425" y="4076"/>
                          <a:pt x="1476" y="4131"/>
                          <a:pt x="1515" y="4189"/>
                        </a:cubicBezTo>
                        <a:cubicBezTo>
                          <a:pt x="1613" y="4333"/>
                          <a:pt x="1638" y="4500"/>
                          <a:pt x="1642" y="4670"/>
                        </a:cubicBezTo>
                        <a:cubicBezTo>
                          <a:pt x="1643" y="4723"/>
                          <a:pt x="1661" y="4751"/>
                          <a:pt x="1696" y="4751"/>
                        </a:cubicBezTo>
                        <a:cubicBezTo>
                          <a:pt x="1709" y="4751"/>
                          <a:pt x="1724" y="4748"/>
                          <a:pt x="1741" y="4740"/>
                        </a:cubicBezTo>
                        <a:cubicBezTo>
                          <a:pt x="1808" y="4711"/>
                          <a:pt x="1882" y="4679"/>
                          <a:pt x="1930" y="4628"/>
                        </a:cubicBezTo>
                        <a:cubicBezTo>
                          <a:pt x="2232" y="4297"/>
                          <a:pt x="2436" y="3928"/>
                          <a:pt x="2371" y="3455"/>
                        </a:cubicBezTo>
                        <a:cubicBezTo>
                          <a:pt x="2312" y="3026"/>
                          <a:pt x="2165" y="2653"/>
                          <a:pt x="1766" y="2420"/>
                        </a:cubicBezTo>
                        <a:cubicBezTo>
                          <a:pt x="1567" y="2305"/>
                          <a:pt x="1432" y="2128"/>
                          <a:pt x="1341" y="1917"/>
                        </a:cubicBezTo>
                        <a:cubicBezTo>
                          <a:pt x="1331" y="1894"/>
                          <a:pt x="1302" y="1860"/>
                          <a:pt x="1285" y="1860"/>
                        </a:cubicBezTo>
                        <a:cubicBezTo>
                          <a:pt x="1285" y="1860"/>
                          <a:pt x="1285" y="1860"/>
                          <a:pt x="1285" y="1860"/>
                        </a:cubicBezTo>
                        <a:cubicBezTo>
                          <a:pt x="1260" y="1864"/>
                          <a:pt x="1232" y="1890"/>
                          <a:pt x="1214" y="1914"/>
                        </a:cubicBezTo>
                        <a:cubicBezTo>
                          <a:pt x="1178" y="1966"/>
                          <a:pt x="1148" y="2021"/>
                          <a:pt x="1116" y="2074"/>
                        </a:cubicBezTo>
                        <a:cubicBezTo>
                          <a:pt x="1110" y="2072"/>
                          <a:pt x="1104" y="2070"/>
                          <a:pt x="1097" y="2069"/>
                        </a:cubicBezTo>
                        <a:cubicBezTo>
                          <a:pt x="1079" y="1858"/>
                          <a:pt x="1044" y="1648"/>
                          <a:pt x="1099" y="1437"/>
                        </a:cubicBezTo>
                        <a:cubicBezTo>
                          <a:pt x="1109" y="1396"/>
                          <a:pt x="1139" y="1357"/>
                          <a:pt x="1167" y="1325"/>
                        </a:cubicBezTo>
                        <a:cubicBezTo>
                          <a:pt x="1193" y="1296"/>
                          <a:pt x="1225" y="1282"/>
                          <a:pt x="1261" y="1282"/>
                        </a:cubicBezTo>
                        <a:cubicBezTo>
                          <a:pt x="1279" y="1282"/>
                          <a:pt x="1298" y="1285"/>
                          <a:pt x="1317" y="1292"/>
                        </a:cubicBezTo>
                        <a:cubicBezTo>
                          <a:pt x="1372" y="1313"/>
                          <a:pt x="1400" y="1387"/>
                          <a:pt x="1371" y="1441"/>
                        </a:cubicBezTo>
                        <a:cubicBezTo>
                          <a:pt x="1355" y="1470"/>
                          <a:pt x="1337" y="1483"/>
                          <a:pt x="1317" y="1483"/>
                        </a:cubicBezTo>
                        <a:cubicBezTo>
                          <a:pt x="1299" y="1483"/>
                          <a:pt x="1278" y="1473"/>
                          <a:pt x="1255" y="1457"/>
                        </a:cubicBezTo>
                        <a:cubicBezTo>
                          <a:pt x="1241" y="1447"/>
                          <a:pt x="1229" y="1443"/>
                          <a:pt x="1219" y="1443"/>
                        </a:cubicBezTo>
                        <a:cubicBezTo>
                          <a:pt x="1190" y="1443"/>
                          <a:pt x="1171" y="1472"/>
                          <a:pt x="1166" y="1506"/>
                        </a:cubicBezTo>
                        <a:cubicBezTo>
                          <a:pt x="1152" y="1575"/>
                          <a:pt x="1168" y="1641"/>
                          <a:pt x="1227" y="1687"/>
                        </a:cubicBezTo>
                        <a:cubicBezTo>
                          <a:pt x="1256" y="1709"/>
                          <a:pt x="1288" y="1720"/>
                          <a:pt x="1319" y="1720"/>
                        </a:cubicBezTo>
                        <a:cubicBezTo>
                          <a:pt x="1349" y="1720"/>
                          <a:pt x="1379" y="1711"/>
                          <a:pt x="1409" y="1695"/>
                        </a:cubicBezTo>
                        <a:cubicBezTo>
                          <a:pt x="1562" y="1614"/>
                          <a:pt x="1620" y="1373"/>
                          <a:pt x="1522" y="1220"/>
                        </a:cubicBezTo>
                        <a:cubicBezTo>
                          <a:pt x="1463" y="1127"/>
                          <a:pt x="1366" y="1078"/>
                          <a:pt x="1265" y="1078"/>
                        </a:cubicBezTo>
                        <a:cubicBezTo>
                          <a:pt x="1200" y="1078"/>
                          <a:pt x="1133" y="1098"/>
                          <a:pt x="1074" y="1140"/>
                        </a:cubicBezTo>
                        <a:cubicBezTo>
                          <a:pt x="1058" y="1152"/>
                          <a:pt x="1042" y="1163"/>
                          <a:pt x="1016" y="1183"/>
                        </a:cubicBezTo>
                        <a:cubicBezTo>
                          <a:pt x="1021" y="1131"/>
                          <a:pt x="1023" y="1094"/>
                          <a:pt x="1027" y="1058"/>
                        </a:cubicBezTo>
                        <a:cubicBezTo>
                          <a:pt x="1051" y="809"/>
                          <a:pt x="1079" y="559"/>
                          <a:pt x="1023" y="311"/>
                        </a:cubicBezTo>
                        <a:cubicBezTo>
                          <a:pt x="990" y="159"/>
                          <a:pt x="914" y="42"/>
                          <a:pt x="752" y="3"/>
                        </a:cubicBezTo>
                        <a:cubicBezTo>
                          <a:pt x="741" y="3"/>
                          <a:pt x="732" y="3"/>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7" name="Google Shape;11737;p59"/>
                  <p:cNvSpPr/>
                  <p:nvPr/>
                </p:nvSpPr>
                <p:spPr>
                  <a:xfrm>
                    <a:off x="2837552" y="4530262"/>
                    <a:ext cx="257583" cy="382618"/>
                  </a:xfrm>
                  <a:custGeom>
                    <a:avLst/>
                    <a:gdLst/>
                    <a:ahLst/>
                    <a:cxnLst/>
                    <a:rect l="l" t="t" r="r" b="b"/>
                    <a:pathLst>
                      <a:path w="2742" h="4073" extrusionOk="0">
                        <a:moveTo>
                          <a:pt x="2555" y="194"/>
                        </a:moveTo>
                        <a:cubicBezTo>
                          <a:pt x="2558" y="194"/>
                          <a:pt x="2562" y="194"/>
                          <a:pt x="2565" y="195"/>
                        </a:cubicBezTo>
                        <a:cubicBezTo>
                          <a:pt x="2599" y="196"/>
                          <a:pt x="2648" y="227"/>
                          <a:pt x="2662" y="257"/>
                        </a:cubicBezTo>
                        <a:cubicBezTo>
                          <a:pt x="2681" y="299"/>
                          <a:pt x="2683" y="355"/>
                          <a:pt x="2676" y="402"/>
                        </a:cubicBezTo>
                        <a:cubicBezTo>
                          <a:pt x="2674" y="418"/>
                          <a:pt x="2661" y="429"/>
                          <a:pt x="2647" y="429"/>
                        </a:cubicBezTo>
                        <a:cubicBezTo>
                          <a:pt x="2636" y="429"/>
                          <a:pt x="2624" y="422"/>
                          <a:pt x="2617" y="405"/>
                        </a:cubicBezTo>
                        <a:cubicBezTo>
                          <a:pt x="2597" y="358"/>
                          <a:pt x="2586" y="297"/>
                          <a:pt x="2528" y="297"/>
                        </a:cubicBezTo>
                        <a:cubicBezTo>
                          <a:pt x="2523" y="297"/>
                          <a:pt x="2519" y="297"/>
                          <a:pt x="2515" y="298"/>
                        </a:cubicBezTo>
                        <a:cubicBezTo>
                          <a:pt x="2463" y="304"/>
                          <a:pt x="2416" y="335"/>
                          <a:pt x="2366" y="356"/>
                        </a:cubicBezTo>
                        <a:cubicBezTo>
                          <a:pt x="2361" y="359"/>
                          <a:pt x="2355" y="361"/>
                          <a:pt x="2347" y="364"/>
                        </a:cubicBezTo>
                        <a:cubicBezTo>
                          <a:pt x="2379" y="270"/>
                          <a:pt x="2466" y="194"/>
                          <a:pt x="2555" y="194"/>
                        </a:cubicBezTo>
                        <a:close/>
                        <a:moveTo>
                          <a:pt x="2147" y="47"/>
                        </a:moveTo>
                        <a:cubicBezTo>
                          <a:pt x="2200" y="47"/>
                          <a:pt x="2250" y="91"/>
                          <a:pt x="2275" y="159"/>
                        </a:cubicBezTo>
                        <a:cubicBezTo>
                          <a:pt x="2314" y="270"/>
                          <a:pt x="2294" y="381"/>
                          <a:pt x="2251" y="484"/>
                        </a:cubicBezTo>
                        <a:cubicBezTo>
                          <a:pt x="2216" y="568"/>
                          <a:pt x="2167" y="645"/>
                          <a:pt x="2123" y="726"/>
                        </a:cubicBezTo>
                        <a:cubicBezTo>
                          <a:pt x="2097" y="635"/>
                          <a:pt x="2108" y="558"/>
                          <a:pt x="2160" y="481"/>
                        </a:cubicBezTo>
                        <a:cubicBezTo>
                          <a:pt x="2241" y="364"/>
                          <a:pt x="2202" y="245"/>
                          <a:pt x="2082" y="169"/>
                        </a:cubicBezTo>
                        <a:cubicBezTo>
                          <a:pt x="2066" y="159"/>
                          <a:pt x="2047" y="122"/>
                          <a:pt x="2054" y="112"/>
                        </a:cubicBezTo>
                        <a:cubicBezTo>
                          <a:pt x="2068" y="86"/>
                          <a:pt x="2094" y="59"/>
                          <a:pt x="2120" y="51"/>
                        </a:cubicBezTo>
                        <a:cubicBezTo>
                          <a:pt x="2129" y="49"/>
                          <a:pt x="2138" y="47"/>
                          <a:pt x="2147" y="47"/>
                        </a:cubicBezTo>
                        <a:close/>
                        <a:moveTo>
                          <a:pt x="1916" y="519"/>
                        </a:moveTo>
                        <a:cubicBezTo>
                          <a:pt x="1997" y="519"/>
                          <a:pt x="2054" y="567"/>
                          <a:pt x="2056" y="645"/>
                        </a:cubicBezTo>
                        <a:cubicBezTo>
                          <a:pt x="2060" y="770"/>
                          <a:pt x="1999" y="873"/>
                          <a:pt x="1936" y="975"/>
                        </a:cubicBezTo>
                        <a:cubicBezTo>
                          <a:pt x="1899" y="1032"/>
                          <a:pt x="1852" y="1083"/>
                          <a:pt x="1811" y="1140"/>
                        </a:cubicBezTo>
                        <a:cubicBezTo>
                          <a:pt x="1678" y="1330"/>
                          <a:pt x="1547" y="1520"/>
                          <a:pt x="1416" y="1712"/>
                        </a:cubicBezTo>
                        <a:cubicBezTo>
                          <a:pt x="1392" y="1748"/>
                          <a:pt x="1376" y="1792"/>
                          <a:pt x="1366" y="1835"/>
                        </a:cubicBezTo>
                        <a:cubicBezTo>
                          <a:pt x="1355" y="1880"/>
                          <a:pt x="1332" y="1900"/>
                          <a:pt x="1269" y="1900"/>
                        </a:cubicBezTo>
                        <a:cubicBezTo>
                          <a:pt x="1261" y="1900"/>
                          <a:pt x="1254" y="1900"/>
                          <a:pt x="1245" y="1899"/>
                        </a:cubicBezTo>
                        <a:cubicBezTo>
                          <a:pt x="1325" y="1763"/>
                          <a:pt x="1389" y="1640"/>
                          <a:pt x="1465" y="1523"/>
                        </a:cubicBezTo>
                        <a:cubicBezTo>
                          <a:pt x="1600" y="1312"/>
                          <a:pt x="1740" y="1106"/>
                          <a:pt x="1874" y="896"/>
                        </a:cubicBezTo>
                        <a:cubicBezTo>
                          <a:pt x="1905" y="847"/>
                          <a:pt x="1924" y="789"/>
                          <a:pt x="1939" y="732"/>
                        </a:cubicBezTo>
                        <a:cubicBezTo>
                          <a:pt x="1945" y="711"/>
                          <a:pt x="1930" y="679"/>
                          <a:pt x="1915" y="661"/>
                        </a:cubicBezTo>
                        <a:cubicBezTo>
                          <a:pt x="1914" y="660"/>
                          <a:pt x="1912" y="659"/>
                          <a:pt x="1910" y="659"/>
                        </a:cubicBezTo>
                        <a:cubicBezTo>
                          <a:pt x="1898" y="659"/>
                          <a:pt x="1870" y="673"/>
                          <a:pt x="1852" y="679"/>
                        </a:cubicBezTo>
                        <a:cubicBezTo>
                          <a:pt x="1835" y="683"/>
                          <a:pt x="1815" y="694"/>
                          <a:pt x="1802" y="694"/>
                        </a:cubicBezTo>
                        <a:cubicBezTo>
                          <a:pt x="1798" y="694"/>
                          <a:pt x="1795" y="693"/>
                          <a:pt x="1793" y="692"/>
                        </a:cubicBezTo>
                        <a:cubicBezTo>
                          <a:pt x="1779" y="682"/>
                          <a:pt x="1772" y="654"/>
                          <a:pt x="1772" y="634"/>
                        </a:cubicBezTo>
                        <a:cubicBezTo>
                          <a:pt x="1773" y="568"/>
                          <a:pt x="1836" y="520"/>
                          <a:pt x="1914" y="519"/>
                        </a:cubicBezTo>
                        <a:cubicBezTo>
                          <a:pt x="1914" y="519"/>
                          <a:pt x="1915" y="519"/>
                          <a:pt x="1916" y="519"/>
                        </a:cubicBezTo>
                        <a:close/>
                        <a:moveTo>
                          <a:pt x="2303" y="1239"/>
                        </a:moveTo>
                        <a:cubicBezTo>
                          <a:pt x="2349" y="1239"/>
                          <a:pt x="2395" y="1243"/>
                          <a:pt x="2438" y="1252"/>
                        </a:cubicBezTo>
                        <a:cubicBezTo>
                          <a:pt x="2108" y="1313"/>
                          <a:pt x="2015" y="1558"/>
                          <a:pt x="1952" y="1832"/>
                        </a:cubicBezTo>
                        <a:cubicBezTo>
                          <a:pt x="1914" y="1998"/>
                          <a:pt x="1865" y="2163"/>
                          <a:pt x="1813" y="2326"/>
                        </a:cubicBezTo>
                        <a:cubicBezTo>
                          <a:pt x="1769" y="2467"/>
                          <a:pt x="1681" y="2585"/>
                          <a:pt x="1580" y="2692"/>
                        </a:cubicBezTo>
                        <a:cubicBezTo>
                          <a:pt x="1567" y="2706"/>
                          <a:pt x="1550" y="2715"/>
                          <a:pt x="1526" y="2736"/>
                        </a:cubicBezTo>
                        <a:cubicBezTo>
                          <a:pt x="1559" y="2448"/>
                          <a:pt x="1619" y="2184"/>
                          <a:pt x="1801" y="1961"/>
                        </a:cubicBezTo>
                        <a:cubicBezTo>
                          <a:pt x="1829" y="1926"/>
                          <a:pt x="1843" y="1878"/>
                          <a:pt x="1864" y="1836"/>
                        </a:cubicBezTo>
                        <a:cubicBezTo>
                          <a:pt x="1821" y="1829"/>
                          <a:pt x="1777" y="1814"/>
                          <a:pt x="1733" y="1814"/>
                        </a:cubicBezTo>
                        <a:cubicBezTo>
                          <a:pt x="1727" y="1814"/>
                          <a:pt x="1721" y="1815"/>
                          <a:pt x="1715" y="1815"/>
                        </a:cubicBezTo>
                        <a:cubicBezTo>
                          <a:pt x="1615" y="1825"/>
                          <a:pt x="1516" y="1845"/>
                          <a:pt x="1416" y="1862"/>
                        </a:cubicBezTo>
                        <a:cubicBezTo>
                          <a:pt x="1477" y="1521"/>
                          <a:pt x="1927" y="1239"/>
                          <a:pt x="2303" y="1239"/>
                        </a:cubicBezTo>
                        <a:close/>
                        <a:moveTo>
                          <a:pt x="2432" y="1315"/>
                        </a:moveTo>
                        <a:lnTo>
                          <a:pt x="2432" y="1315"/>
                        </a:lnTo>
                        <a:cubicBezTo>
                          <a:pt x="2183" y="1532"/>
                          <a:pt x="2084" y="1826"/>
                          <a:pt x="2014" y="2132"/>
                        </a:cubicBezTo>
                        <a:cubicBezTo>
                          <a:pt x="1968" y="2333"/>
                          <a:pt x="1920" y="2534"/>
                          <a:pt x="1786" y="2699"/>
                        </a:cubicBezTo>
                        <a:cubicBezTo>
                          <a:pt x="1694" y="2813"/>
                          <a:pt x="1586" y="2916"/>
                          <a:pt x="1478" y="3015"/>
                        </a:cubicBezTo>
                        <a:cubicBezTo>
                          <a:pt x="1492" y="2889"/>
                          <a:pt x="1507" y="2773"/>
                          <a:pt x="1619" y="2685"/>
                        </a:cubicBezTo>
                        <a:cubicBezTo>
                          <a:pt x="1739" y="2592"/>
                          <a:pt x="1817" y="2458"/>
                          <a:pt x="1864" y="2311"/>
                        </a:cubicBezTo>
                        <a:cubicBezTo>
                          <a:pt x="1915" y="2151"/>
                          <a:pt x="1960" y="1988"/>
                          <a:pt x="1999" y="1826"/>
                        </a:cubicBezTo>
                        <a:cubicBezTo>
                          <a:pt x="2037" y="1673"/>
                          <a:pt x="2089" y="1531"/>
                          <a:pt x="2200" y="1418"/>
                        </a:cubicBezTo>
                        <a:cubicBezTo>
                          <a:pt x="2263" y="1353"/>
                          <a:pt x="2337" y="1321"/>
                          <a:pt x="2432" y="1315"/>
                        </a:cubicBezTo>
                        <a:close/>
                        <a:moveTo>
                          <a:pt x="1745" y="1925"/>
                        </a:moveTo>
                        <a:cubicBezTo>
                          <a:pt x="1749" y="1929"/>
                          <a:pt x="1754" y="1933"/>
                          <a:pt x="1760" y="1936"/>
                        </a:cubicBezTo>
                        <a:cubicBezTo>
                          <a:pt x="1534" y="2189"/>
                          <a:pt x="1502" y="2508"/>
                          <a:pt x="1450" y="2820"/>
                        </a:cubicBezTo>
                        <a:cubicBezTo>
                          <a:pt x="1345" y="3412"/>
                          <a:pt x="954" y="3756"/>
                          <a:pt x="433" y="3985"/>
                        </a:cubicBezTo>
                        <a:cubicBezTo>
                          <a:pt x="423" y="3990"/>
                          <a:pt x="410" y="3992"/>
                          <a:pt x="398" y="3995"/>
                        </a:cubicBezTo>
                        <a:cubicBezTo>
                          <a:pt x="397" y="3995"/>
                          <a:pt x="396" y="3995"/>
                          <a:pt x="395" y="3995"/>
                        </a:cubicBezTo>
                        <a:cubicBezTo>
                          <a:pt x="391" y="3995"/>
                          <a:pt x="386" y="3994"/>
                          <a:pt x="376" y="3992"/>
                        </a:cubicBezTo>
                        <a:cubicBezTo>
                          <a:pt x="387" y="3985"/>
                          <a:pt x="392" y="3978"/>
                          <a:pt x="398" y="3974"/>
                        </a:cubicBezTo>
                        <a:cubicBezTo>
                          <a:pt x="802" y="3773"/>
                          <a:pt x="1055" y="3444"/>
                          <a:pt x="1198" y="3024"/>
                        </a:cubicBezTo>
                        <a:cubicBezTo>
                          <a:pt x="1260" y="2840"/>
                          <a:pt x="1323" y="2658"/>
                          <a:pt x="1386" y="2477"/>
                        </a:cubicBezTo>
                        <a:cubicBezTo>
                          <a:pt x="1447" y="2303"/>
                          <a:pt x="1517" y="2135"/>
                          <a:pt x="1652" y="2002"/>
                        </a:cubicBezTo>
                        <a:cubicBezTo>
                          <a:pt x="1681" y="1975"/>
                          <a:pt x="1714" y="1951"/>
                          <a:pt x="1745" y="1925"/>
                        </a:cubicBezTo>
                        <a:close/>
                        <a:moveTo>
                          <a:pt x="1685" y="1866"/>
                        </a:moveTo>
                        <a:cubicBezTo>
                          <a:pt x="1696" y="1866"/>
                          <a:pt x="1709" y="1867"/>
                          <a:pt x="1729" y="1867"/>
                        </a:cubicBezTo>
                        <a:cubicBezTo>
                          <a:pt x="1470" y="2052"/>
                          <a:pt x="1383" y="2321"/>
                          <a:pt x="1291" y="2591"/>
                        </a:cubicBezTo>
                        <a:cubicBezTo>
                          <a:pt x="1207" y="2839"/>
                          <a:pt x="1116" y="3086"/>
                          <a:pt x="1005" y="3323"/>
                        </a:cubicBezTo>
                        <a:cubicBezTo>
                          <a:pt x="836" y="3671"/>
                          <a:pt x="538" y="3878"/>
                          <a:pt x="181" y="4006"/>
                        </a:cubicBezTo>
                        <a:cubicBezTo>
                          <a:pt x="158" y="4015"/>
                          <a:pt x="138" y="4019"/>
                          <a:pt x="121" y="4019"/>
                        </a:cubicBezTo>
                        <a:cubicBezTo>
                          <a:pt x="73" y="4019"/>
                          <a:pt x="51" y="3985"/>
                          <a:pt x="57" y="3914"/>
                        </a:cubicBezTo>
                        <a:cubicBezTo>
                          <a:pt x="65" y="3842"/>
                          <a:pt x="77" y="3762"/>
                          <a:pt x="117" y="3706"/>
                        </a:cubicBezTo>
                        <a:cubicBezTo>
                          <a:pt x="266" y="3500"/>
                          <a:pt x="334" y="3264"/>
                          <a:pt x="397" y="3024"/>
                        </a:cubicBezTo>
                        <a:cubicBezTo>
                          <a:pt x="457" y="2798"/>
                          <a:pt x="514" y="2574"/>
                          <a:pt x="646" y="2375"/>
                        </a:cubicBezTo>
                        <a:cubicBezTo>
                          <a:pt x="746" y="2228"/>
                          <a:pt x="871" y="2107"/>
                          <a:pt x="1039" y="2049"/>
                        </a:cubicBezTo>
                        <a:cubicBezTo>
                          <a:pt x="1245" y="1978"/>
                          <a:pt x="1460" y="1926"/>
                          <a:pt x="1672" y="1867"/>
                        </a:cubicBezTo>
                        <a:cubicBezTo>
                          <a:pt x="1676" y="1866"/>
                          <a:pt x="1680" y="1866"/>
                          <a:pt x="1685" y="1866"/>
                        </a:cubicBezTo>
                        <a:close/>
                        <a:moveTo>
                          <a:pt x="2148" y="0"/>
                        </a:moveTo>
                        <a:cubicBezTo>
                          <a:pt x="2129" y="0"/>
                          <a:pt x="2111" y="4"/>
                          <a:pt x="2094" y="13"/>
                        </a:cubicBezTo>
                        <a:cubicBezTo>
                          <a:pt x="2055" y="33"/>
                          <a:pt x="2020" y="77"/>
                          <a:pt x="2004" y="118"/>
                        </a:cubicBezTo>
                        <a:cubicBezTo>
                          <a:pt x="1987" y="168"/>
                          <a:pt x="2032" y="194"/>
                          <a:pt x="2071" y="221"/>
                        </a:cubicBezTo>
                        <a:cubicBezTo>
                          <a:pt x="2103" y="245"/>
                          <a:pt x="2134" y="283"/>
                          <a:pt x="2146" y="320"/>
                        </a:cubicBezTo>
                        <a:cubicBezTo>
                          <a:pt x="2172" y="404"/>
                          <a:pt x="2128" y="472"/>
                          <a:pt x="2071" y="529"/>
                        </a:cubicBezTo>
                        <a:cubicBezTo>
                          <a:pt x="2013" y="491"/>
                          <a:pt x="1958" y="471"/>
                          <a:pt x="1907" y="471"/>
                        </a:cubicBezTo>
                        <a:cubicBezTo>
                          <a:pt x="1858" y="471"/>
                          <a:pt x="1813" y="489"/>
                          <a:pt x="1775" y="525"/>
                        </a:cubicBezTo>
                        <a:cubicBezTo>
                          <a:pt x="1726" y="571"/>
                          <a:pt x="1708" y="660"/>
                          <a:pt x="1741" y="709"/>
                        </a:cubicBezTo>
                        <a:cubicBezTo>
                          <a:pt x="1760" y="738"/>
                          <a:pt x="1781" y="748"/>
                          <a:pt x="1804" y="748"/>
                        </a:cubicBezTo>
                        <a:cubicBezTo>
                          <a:pt x="1830" y="748"/>
                          <a:pt x="1858" y="734"/>
                          <a:pt x="1886" y="722"/>
                        </a:cubicBezTo>
                        <a:cubicBezTo>
                          <a:pt x="1893" y="727"/>
                          <a:pt x="1898" y="732"/>
                          <a:pt x="1906" y="736"/>
                        </a:cubicBezTo>
                        <a:cubicBezTo>
                          <a:pt x="1873" y="800"/>
                          <a:pt x="1846" y="870"/>
                          <a:pt x="1806" y="931"/>
                        </a:cubicBezTo>
                        <a:cubicBezTo>
                          <a:pt x="1677" y="1130"/>
                          <a:pt x="1540" y="1325"/>
                          <a:pt x="1413" y="1525"/>
                        </a:cubicBezTo>
                        <a:cubicBezTo>
                          <a:pt x="1351" y="1621"/>
                          <a:pt x="1292" y="1725"/>
                          <a:pt x="1250" y="1832"/>
                        </a:cubicBezTo>
                        <a:cubicBezTo>
                          <a:pt x="1222" y="1904"/>
                          <a:pt x="1186" y="1941"/>
                          <a:pt x="1114" y="1966"/>
                        </a:cubicBezTo>
                        <a:cubicBezTo>
                          <a:pt x="841" y="2058"/>
                          <a:pt x="640" y="2236"/>
                          <a:pt x="525" y="2498"/>
                        </a:cubicBezTo>
                        <a:cubicBezTo>
                          <a:pt x="455" y="2656"/>
                          <a:pt x="407" y="2824"/>
                          <a:pt x="360" y="2990"/>
                        </a:cubicBezTo>
                        <a:cubicBezTo>
                          <a:pt x="290" y="3233"/>
                          <a:pt x="226" y="3475"/>
                          <a:pt x="75" y="3687"/>
                        </a:cubicBezTo>
                        <a:cubicBezTo>
                          <a:pt x="30" y="3749"/>
                          <a:pt x="18" y="3840"/>
                          <a:pt x="11" y="3919"/>
                        </a:cubicBezTo>
                        <a:cubicBezTo>
                          <a:pt x="1" y="4031"/>
                          <a:pt x="45" y="4073"/>
                          <a:pt x="149" y="4073"/>
                        </a:cubicBezTo>
                        <a:cubicBezTo>
                          <a:pt x="154" y="4073"/>
                          <a:pt x="159" y="4073"/>
                          <a:pt x="165" y="4072"/>
                        </a:cubicBezTo>
                        <a:cubicBezTo>
                          <a:pt x="321" y="4067"/>
                          <a:pt x="470" y="4037"/>
                          <a:pt x="608" y="3961"/>
                        </a:cubicBezTo>
                        <a:cubicBezTo>
                          <a:pt x="964" y="3763"/>
                          <a:pt x="1280" y="3524"/>
                          <a:pt x="1429" y="3119"/>
                        </a:cubicBezTo>
                        <a:cubicBezTo>
                          <a:pt x="1439" y="3092"/>
                          <a:pt x="1465" y="3066"/>
                          <a:pt x="1490" y="3049"/>
                        </a:cubicBezTo>
                        <a:cubicBezTo>
                          <a:pt x="1805" y="2827"/>
                          <a:pt x="1994" y="2527"/>
                          <a:pt x="2060" y="2145"/>
                        </a:cubicBezTo>
                        <a:cubicBezTo>
                          <a:pt x="2096" y="1935"/>
                          <a:pt x="2172" y="1737"/>
                          <a:pt x="2287" y="1559"/>
                        </a:cubicBezTo>
                        <a:cubicBezTo>
                          <a:pt x="2338" y="1484"/>
                          <a:pt x="2416" y="1424"/>
                          <a:pt x="2478" y="1356"/>
                        </a:cubicBezTo>
                        <a:cubicBezTo>
                          <a:pt x="2500" y="1331"/>
                          <a:pt x="2536" y="1296"/>
                          <a:pt x="2531" y="1273"/>
                        </a:cubicBezTo>
                        <a:cubicBezTo>
                          <a:pt x="2525" y="1246"/>
                          <a:pt x="2483" y="1212"/>
                          <a:pt x="2453" y="1210"/>
                        </a:cubicBezTo>
                        <a:cubicBezTo>
                          <a:pt x="2403" y="1206"/>
                          <a:pt x="2353" y="1202"/>
                          <a:pt x="2303" y="1202"/>
                        </a:cubicBezTo>
                        <a:cubicBezTo>
                          <a:pt x="2262" y="1202"/>
                          <a:pt x="2221" y="1205"/>
                          <a:pt x="2180" y="1210"/>
                        </a:cubicBezTo>
                        <a:cubicBezTo>
                          <a:pt x="1994" y="1234"/>
                          <a:pt x="1824" y="1304"/>
                          <a:pt x="1667" y="1412"/>
                        </a:cubicBezTo>
                        <a:cubicBezTo>
                          <a:pt x="1719" y="1327"/>
                          <a:pt x="1782" y="1252"/>
                          <a:pt x="1838" y="1172"/>
                        </a:cubicBezTo>
                        <a:cubicBezTo>
                          <a:pt x="1989" y="955"/>
                          <a:pt x="2136" y="733"/>
                          <a:pt x="2288" y="519"/>
                        </a:cubicBezTo>
                        <a:cubicBezTo>
                          <a:pt x="2335" y="454"/>
                          <a:pt x="2397" y="400"/>
                          <a:pt x="2462" y="353"/>
                        </a:cubicBezTo>
                        <a:cubicBezTo>
                          <a:pt x="2477" y="341"/>
                          <a:pt x="2493" y="335"/>
                          <a:pt x="2508" y="335"/>
                        </a:cubicBezTo>
                        <a:cubicBezTo>
                          <a:pt x="2533" y="335"/>
                          <a:pt x="2556" y="354"/>
                          <a:pt x="2572" y="394"/>
                        </a:cubicBezTo>
                        <a:cubicBezTo>
                          <a:pt x="2583" y="425"/>
                          <a:pt x="2622" y="444"/>
                          <a:pt x="2649" y="468"/>
                        </a:cubicBezTo>
                        <a:cubicBezTo>
                          <a:pt x="2676" y="437"/>
                          <a:pt x="2721" y="410"/>
                          <a:pt x="2728" y="374"/>
                        </a:cubicBezTo>
                        <a:cubicBezTo>
                          <a:pt x="2742" y="298"/>
                          <a:pt x="2715" y="227"/>
                          <a:pt x="2652" y="177"/>
                        </a:cubicBezTo>
                        <a:cubicBezTo>
                          <a:pt x="2626" y="156"/>
                          <a:pt x="2599" y="148"/>
                          <a:pt x="2573" y="148"/>
                        </a:cubicBezTo>
                        <a:cubicBezTo>
                          <a:pt x="2538" y="148"/>
                          <a:pt x="2503" y="162"/>
                          <a:pt x="2469" y="178"/>
                        </a:cubicBezTo>
                        <a:cubicBezTo>
                          <a:pt x="2427" y="199"/>
                          <a:pt x="2390" y="231"/>
                          <a:pt x="2356" y="255"/>
                        </a:cubicBezTo>
                        <a:cubicBezTo>
                          <a:pt x="2334" y="198"/>
                          <a:pt x="2319" y="138"/>
                          <a:pt x="2292" y="87"/>
                        </a:cubicBezTo>
                        <a:cubicBezTo>
                          <a:pt x="2262" y="35"/>
                          <a:pt x="2203" y="0"/>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738" name="Google Shape;11738;p59"/>
                <p:cNvGrpSpPr/>
                <p:nvPr/>
              </p:nvGrpSpPr>
              <p:grpSpPr>
                <a:xfrm rot="10800000">
                  <a:off x="957620" y="1468151"/>
                  <a:ext cx="596060" cy="2085326"/>
                  <a:chOff x="7501355" y="1467687"/>
                  <a:chExt cx="596060" cy="2085326"/>
                </a:xfrm>
              </p:grpSpPr>
              <p:grpSp>
                <p:nvGrpSpPr>
                  <p:cNvPr id="11739" name="Google Shape;11739;p59"/>
                  <p:cNvGrpSpPr/>
                  <p:nvPr/>
                </p:nvGrpSpPr>
                <p:grpSpPr>
                  <a:xfrm rot="-5400000">
                    <a:off x="6756726" y="2321335"/>
                    <a:ext cx="2085326" cy="378030"/>
                    <a:chOff x="3207332" y="3600910"/>
                    <a:chExt cx="1270224" cy="230268"/>
                  </a:xfrm>
                </p:grpSpPr>
                <p:grpSp>
                  <p:nvGrpSpPr>
                    <p:cNvPr id="11740" name="Google Shape;11740;p59"/>
                    <p:cNvGrpSpPr/>
                    <p:nvPr/>
                  </p:nvGrpSpPr>
                  <p:grpSpPr>
                    <a:xfrm flipH="1">
                      <a:off x="3931032" y="3600910"/>
                      <a:ext cx="546524" cy="230268"/>
                      <a:chOff x="5765455" y="1947993"/>
                      <a:chExt cx="858369" cy="361658"/>
                    </a:xfrm>
                  </p:grpSpPr>
                  <p:sp>
                    <p:nvSpPr>
                      <p:cNvPr id="11741" name="Google Shape;11741;p59"/>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2" name="Google Shape;11742;p59"/>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743" name="Google Shape;11743;p59"/>
                      <p:cNvGrpSpPr/>
                      <p:nvPr/>
                    </p:nvGrpSpPr>
                    <p:grpSpPr>
                      <a:xfrm>
                        <a:off x="5771457" y="2005258"/>
                        <a:ext cx="311479" cy="175217"/>
                        <a:chOff x="4431653" y="1513404"/>
                        <a:chExt cx="413981" cy="232877"/>
                      </a:xfrm>
                    </p:grpSpPr>
                    <p:sp>
                      <p:nvSpPr>
                        <p:cNvPr id="11744" name="Google Shape;11744;p59"/>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5" name="Google Shape;11745;p59"/>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6" name="Google Shape;11746;p59"/>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7" name="Google Shape;11747;p59"/>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8" name="Google Shape;11748;p59"/>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749" name="Google Shape;11749;p59"/>
                      <p:cNvGrpSpPr/>
                      <p:nvPr/>
                    </p:nvGrpSpPr>
                    <p:grpSpPr>
                      <a:xfrm>
                        <a:off x="5986874" y="1954086"/>
                        <a:ext cx="411735" cy="349103"/>
                        <a:chOff x="4717959" y="1445393"/>
                        <a:chExt cx="547229" cy="463986"/>
                      </a:xfrm>
                    </p:grpSpPr>
                    <p:sp>
                      <p:nvSpPr>
                        <p:cNvPr id="11750" name="Google Shape;11750;p59"/>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1" name="Google Shape;11751;p59"/>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2" name="Google Shape;11752;p59"/>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3" name="Google Shape;11753;p59"/>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4" name="Google Shape;11754;p59"/>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5" name="Google Shape;11755;p59"/>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756" name="Google Shape;11756;p59"/>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757" name="Google Shape;11757;p59"/>
                    <p:cNvGrpSpPr/>
                    <p:nvPr/>
                  </p:nvGrpSpPr>
                  <p:grpSpPr>
                    <a:xfrm>
                      <a:off x="3207332" y="3600910"/>
                      <a:ext cx="546524" cy="230268"/>
                      <a:chOff x="5765455" y="1947993"/>
                      <a:chExt cx="858369" cy="361658"/>
                    </a:xfrm>
                  </p:grpSpPr>
                  <p:sp>
                    <p:nvSpPr>
                      <p:cNvPr id="11758" name="Google Shape;11758;p59"/>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9" name="Google Shape;11759;p59"/>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760" name="Google Shape;11760;p59"/>
                      <p:cNvGrpSpPr/>
                      <p:nvPr/>
                    </p:nvGrpSpPr>
                    <p:grpSpPr>
                      <a:xfrm>
                        <a:off x="5771457" y="2005258"/>
                        <a:ext cx="311479" cy="175217"/>
                        <a:chOff x="4431653" y="1513404"/>
                        <a:chExt cx="413981" cy="232877"/>
                      </a:xfrm>
                    </p:grpSpPr>
                    <p:sp>
                      <p:nvSpPr>
                        <p:cNvPr id="11761" name="Google Shape;11761;p59"/>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2" name="Google Shape;11762;p59"/>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3" name="Google Shape;11763;p59"/>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4" name="Google Shape;11764;p59"/>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5" name="Google Shape;11765;p59"/>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766" name="Google Shape;11766;p59"/>
                      <p:cNvGrpSpPr/>
                      <p:nvPr/>
                    </p:nvGrpSpPr>
                    <p:grpSpPr>
                      <a:xfrm>
                        <a:off x="5986874" y="1954086"/>
                        <a:ext cx="411735" cy="349103"/>
                        <a:chOff x="4717959" y="1445393"/>
                        <a:chExt cx="547229" cy="463986"/>
                      </a:xfrm>
                    </p:grpSpPr>
                    <p:sp>
                      <p:nvSpPr>
                        <p:cNvPr id="11767" name="Google Shape;11767;p59"/>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8" name="Google Shape;11768;p59"/>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9" name="Google Shape;11769;p59"/>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0" name="Google Shape;11770;p59"/>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1" name="Google Shape;11771;p59"/>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2" name="Google Shape;11772;p59"/>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773" name="Google Shape;11773;p59"/>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1774" name="Google Shape;11774;p59"/>
                  <p:cNvGrpSpPr/>
                  <p:nvPr/>
                </p:nvGrpSpPr>
                <p:grpSpPr>
                  <a:xfrm rot="-5400000">
                    <a:off x="7339980" y="2212318"/>
                    <a:ext cx="918811" cy="596060"/>
                    <a:chOff x="4515285" y="1708730"/>
                    <a:chExt cx="805621" cy="522631"/>
                  </a:xfrm>
                </p:grpSpPr>
                <p:sp>
                  <p:nvSpPr>
                    <p:cNvPr id="11775" name="Google Shape;11775;p59"/>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776" name="Google Shape;11776;p59"/>
                    <p:cNvGrpSpPr/>
                    <p:nvPr/>
                  </p:nvGrpSpPr>
                  <p:grpSpPr>
                    <a:xfrm>
                      <a:off x="4522137" y="1713611"/>
                      <a:ext cx="795489" cy="294538"/>
                      <a:chOff x="5647347" y="521807"/>
                      <a:chExt cx="1057268" cy="391464"/>
                    </a:xfrm>
                  </p:grpSpPr>
                  <p:sp>
                    <p:nvSpPr>
                      <p:cNvPr id="11777" name="Google Shape;11777;p59"/>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8" name="Google Shape;11778;p59"/>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9" name="Google Shape;11779;p59"/>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0" name="Google Shape;11780;p59"/>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1" name="Google Shape;11781;p59"/>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782" name="Google Shape;11782;p59"/>
                      <p:cNvGrpSpPr/>
                      <p:nvPr/>
                    </p:nvGrpSpPr>
                    <p:grpSpPr>
                      <a:xfrm>
                        <a:off x="5647347" y="542275"/>
                        <a:ext cx="1057268" cy="370996"/>
                        <a:chOff x="5647347" y="542275"/>
                        <a:chExt cx="1057268" cy="370996"/>
                      </a:xfrm>
                    </p:grpSpPr>
                    <p:sp>
                      <p:nvSpPr>
                        <p:cNvPr id="11783" name="Google Shape;11783;p59"/>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4" name="Google Shape;11784;p59"/>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5" name="Google Shape;11785;p59"/>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6" name="Google Shape;11786;p59"/>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7" name="Google Shape;11787;p59"/>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8" name="Google Shape;11788;p59"/>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9" name="Google Shape;11789;p59"/>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0" name="Google Shape;11790;p59"/>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1" name="Google Shape;11791;p59"/>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2" name="Google Shape;11792;p59"/>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3" name="Google Shape;11793;p59"/>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4" name="Google Shape;11794;p59"/>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5" name="Google Shape;11795;p59"/>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6" name="Google Shape;11796;p59"/>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7" name="Google Shape;11797;p59"/>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8" name="Google Shape;11798;p59"/>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9" name="Google Shape;11799;p59"/>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0" name="Google Shape;11800;p59"/>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1801" name="Google Shape;11801;p59"/>
                    <p:cNvGrpSpPr/>
                    <p:nvPr/>
                  </p:nvGrpSpPr>
                  <p:grpSpPr>
                    <a:xfrm>
                      <a:off x="4661312" y="1773058"/>
                      <a:ext cx="515440" cy="454172"/>
                      <a:chOff x="5832322" y="600817"/>
                      <a:chExt cx="685061" cy="603632"/>
                    </a:xfrm>
                  </p:grpSpPr>
                  <p:sp>
                    <p:nvSpPr>
                      <p:cNvPr id="11802" name="Google Shape;11802;p59"/>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3" name="Google Shape;11803;p59"/>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4" name="Google Shape;11804;p59"/>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5" name="Google Shape;11805;p59"/>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6" name="Google Shape;11806;p59"/>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7" name="Google Shape;11807;p59"/>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8" name="Google Shape;11808;p59"/>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9" name="Google Shape;11809;p59"/>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0" name="Google Shape;11810;p59"/>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1" name="Google Shape;11811;p59"/>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2" name="Google Shape;11812;p59"/>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3" name="Google Shape;11813;p59"/>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4" name="Google Shape;11814;p59"/>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5" name="Google Shape;11815;p59"/>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6" name="Google Shape;11816;p59"/>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7" name="Google Shape;11817;p59"/>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8" name="Google Shape;11818;p59"/>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9" name="Google Shape;11819;p59"/>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0" name="Google Shape;11820;p59"/>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1" name="Google Shape;11821;p59"/>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2" name="Google Shape;11822;p59"/>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3" name="Google Shape;11823;p59"/>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4" name="Google Shape;11824;p59"/>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5" name="Google Shape;11825;p59"/>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826" name="Google Shape;11826;p59"/>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grpSp>
          <p:nvGrpSpPr>
            <p:cNvPr id="11827" name="Google Shape;11827;p59"/>
            <p:cNvGrpSpPr/>
            <p:nvPr/>
          </p:nvGrpSpPr>
          <p:grpSpPr>
            <a:xfrm>
              <a:off x="3624833" y="269456"/>
              <a:ext cx="1894285" cy="541449"/>
              <a:chOff x="3207332" y="3468106"/>
              <a:chExt cx="1270224" cy="363072"/>
            </a:xfrm>
          </p:grpSpPr>
          <p:grpSp>
            <p:nvGrpSpPr>
              <p:cNvPr id="11828" name="Google Shape;11828;p59"/>
              <p:cNvGrpSpPr/>
              <p:nvPr/>
            </p:nvGrpSpPr>
            <p:grpSpPr>
              <a:xfrm>
                <a:off x="3207332" y="3600910"/>
                <a:ext cx="1270224" cy="230268"/>
                <a:chOff x="3207332" y="3600910"/>
                <a:chExt cx="1270224" cy="230268"/>
              </a:xfrm>
            </p:grpSpPr>
            <p:grpSp>
              <p:nvGrpSpPr>
                <p:cNvPr id="11829" name="Google Shape;11829;p59"/>
                <p:cNvGrpSpPr/>
                <p:nvPr/>
              </p:nvGrpSpPr>
              <p:grpSpPr>
                <a:xfrm flipH="1">
                  <a:off x="3931032" y="3600910"/>
                  <a:ext cx="546524" cy="230268"/>
                  <a:chOff x="5765455" y="1947993"/>
                  <a:chExt cx="858369" cy="361658"/>
                </a:xfrm>
              </p:grpSpPr>
              <p:sp>
                <p:nvSpPr>
                  <p:cNvPr id="11830" name="Google Shape;11830;p59"/>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1" name="Google Shape;11831;p59"/>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832" name="Google Shape;11832;p59"/>
                  <p:cNvGrpSpPr/>
                  <p:nvPr/>
                </p:nvGrpSpPr>
                <p:grpSpPr>
                  <a:xfrm>
                    <a:off x="5771457" y="2005258"/>
                    <a:ext cx="311479" cy="175217"/>
                    <a:chOff x="4431653" y="1513404"/>
                    <a:chExt cx="413981" cy="232877"/>
                  </a:xfrm>
                </p:grpSpPr>
                <p:sp>
                  <p:nvSpPr>
                    <p:cNvPr id="11833" name="Google Shape;11833;p59"/>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4" name="Google Shape;11834;p59"/>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5" name="Google Shape;11835;p59"/>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6" name="Google Shape;11836;p59"/>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7" name="Google Shape;11837;p59"/>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838" name="Google Shape;11838;p59"/>
                  <p:cNvGrpSpPr/>
                  <p:nvPr/>
                </p:nvGrpSpPr>
                <p:grpSpPr>
                  <a:xfrm>
                    <a:off x="5986874" y="1954086"/>
                    <a:ext cx="411735" cy="349103"/>
                    <a:chOff x="4717959" y="1445393"/>
                    <a:chExt cx="547229" cy="463986"/>
                  </a:xfrm>
                </p:grpSpPr>
                <p:sp>
                  <p:nvSpPr>
                    <p:cNvPr id="11839" name="Google Shape;11839;p59"/>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0" name="Google Shape;11840;p59"/>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1" name="Google Shape;11841;p59"/>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2" name="Google Shape;11842;p59"/>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3" name="Google Shape;11843;p59"/>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4" name="Google Shape;11844;p59"/>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845" name="Google Shape;11845;p59"/>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846" name="Google Shape;11846;p59"/>
                <p:cNvGrpSpPr/>
                <p:nvPr/>
              </p:nvGrpSpPr>
              <p:grpSpPr>
                <a:xfrm>
                  <a:off x="3207332" y="3600910"/>
                  <a:ext cx="546524" cy="230268"/>
                  <a:chOff x="5765455" y="1947993"/>
                  <a:chExt cx="858369" cy="361658"/>
                </a:xfrm>
              </p:grpSpPr>
              <p:sp>
                <p:nvSpPr>
                  <p:cNvPr id="11847" name="Google Shape;11847;p59"/>
                  <p:cNvSpPr/>
                  <p:nvPr/>
                </p:nvSpPr>
                <p:spPr>
                  <a:xfrm>
                    <a:off x="6166338" y="1984644"/>
                    <a:ext cx="445145" cy="215236"/>
                  </a:xfrm>
                  <a:custGeom>
                    <a:avLst/>
                    <a:gdLst/>
                    <a:ahLst/>
                    <a:cxnLst/>
                    <a:rect l="l" t="t" r="r" b="b"/>
                    <a:pathLst>
                      <a:path w="14684" h="7100" extrusionOk="0">
                        <a:moveTo>
                          <a:pt x="10857" y="1"/>
                        </a:moveTo>
                        <a:cubicBezTo>
                          <a:pt x="10810" y="1"/>
                          <a:pt x="10762" y="1"/>
                          <a:pt x="10714" y="2"/>
                        </a:cubicBezTo>
                        <a:cubicBezTo>
                          <a:pt x="9372" y="28"/>
                          <a:pt x="8134" y="462"/>
                          <a:pt x="6996" y="1135"/>
                        </a:cubicBezTo>
                        <a:cubicBezTo>
                          <a:pt x="6040" y="1703"/>
                          <a:pt x="5391" y="2590"/>
                          <a:pt x="4805" y="3525"/>
                        </a:cubicBezTo>
                        <a:cubicBezTo>
                          <a:pt x="4471" y="4059"/>
                          <a:pt x="4101" y="4575"/>
                          <a:pt x="3712" y="5071"/>
                        </a:cubicBezTo>
                        <a:cubicBezTo>
                          <a:pt x="3406" y="5458"/>
                          <a:pt x="3031" y="5779"/>
                          <a:pt x="2539" y="5927"/>
                        </a:cubicBezTo>
                        <a:cubicBezTo>
                          <a:pt x="2391" y="5972"/>
                          <a:pt x="2252" y="5994"/>
                          <a:pt x="2123" y="5994"/>
                        </a:cubicBezTo>
                        <a:cubicBezTo>
                          <a:pt x="1605" y="5994"/>
                          <a:pt x="1253" y="5645"/>
                          <a:pt x="1188" y="5024"/>
                        </a:cubicBezTo>
                        <a:cubicBezTo>
                          <a:pt x="1153" y="4711"/>
                          <a:pt x="1199" y="4429"/>
                          <a:pt x="1523" y="4279"/>
                        </a:cubicBezTo>
                        <a:cubicBezTo>
                          <a:pt x="1606" y="4240"/>
                          <a:pt x="1694" y="4222"/>
                          <a:pt x="1782" y="4222"/>
                        </a:cubicBezTo>
                        <a:cubicBezTo>
                          <a:pt x="1992" y="4222"/>
                          <a:pt x="2206" y="4326"/>
                          <a:pt x="2372" y="4519"/>
                        </a:cubicBezTo>
                        <a:cubicBezTo>
                          <a:pt x="2655" y="4849"/>
                          <a:pt x="2746" y="5222"/>
                          <a:pt x="2571" y="5651"/>
                        </a:cubicBezTo>
                        <a:cubicBezTo>
                          <a:pt x="3405" y="5442"/>
                          <a:pt x="3637" y="4947"/>
                          <a:pt x="3260" y="4246"/>
                        </a:cubicBezTo>
                        <a:cubicBezTo>
                          <a:pt x="3208" y="4151"/>
                          <a:pt x="3151" y="4057"/>
                          <a:pt x="3087" y="3969"/>
                        </a:cubicBezTo>
                        <a:cubicBezTo>
                          <a:pt x="2750" y="3508"/>
                          <a:pt x="2232" y="3256"/>
                          <a:pt x="1734" y="3256"/>
                        </a:cubicBezTo>
                        <a:cubicBezTo>
                          <a:pt x="1455" y="3256"/>
                          <a:pt x="1182" y="3336"/>
                          <a:pt x="951" y="3502"/>
                        </a:cubicBezTo>
                        <a:cubicBezTo>
                          <a:pt x="309" y="3966"/>
                          <a:pt x="1" y="4775"/>
                          <a:pt x="192" y="5494"/>
                        </a:cubicBezTo>
                        <a:cubicBezTo>
                          <a:pt x="413" y="6324"/>
                          <a:pt x="1188" y="7063"/>
                          <a:pt x="1950" y="7096"/>
                        </a:cubicBezTo>
                        <a:cubicBezTo>
                          <a:pt x="2013" y="7098"/>
                          <a:pt x="2075" y="7100"/>
                          <a:pt x="2137" y="7100"/>
                        </a:cubicBezTo>
                        <a:cubicBezTo>
                          <a:pt x="3002" y="7100"/>
                          <a:pt x="3766" y="6822"/>
                          <a:pt x="4285" y="6046"/>
                        </a:cubicBezTo>
                        <a:cubicBezTo>
                          <a:pt x="4631" y="5530"/>
                          <a:pt x="4957" y="5001"/>
                          <a:pt x="5296" y="4480"/>
                        </a:cubicBezTo>
                        <a:cubicBezTo>
                          <a:pt x="5594" y="4023"/>
                          <a:pt x="5853" y="3532"/>
                          <a:pt x="6205" y="3122"/>
                        </a:cubicBezTo>
                        <a:cubicBezTo>
                          <a:pt x="7562" y="1537"/>
                          <a:pt x="9500" y="700"/>
                          <a:pt x="11481" y="700"/>
                        </a:cubicBezTo>
                        <a:cubicBezTo>
                          <a:pt x="12565" y="700"/>
                          <a:pt x="13661" y="950"/>
                          <a:pt x="14683" y="1465"/>
                        </a:cubicBezTo>
                        <a:cubicBezTo>
                          <a:pt x="14606" y="1394"/>
                          <a:pt x="14530" y="1320"/>
                          <a:pt x="14451" y="1253"/>
                        </a:cubicBezTo>
                        <a:cubicBezTo>
                          <a:pt x="13404" y="381"/>
                          <a:pt x="12190" y="1"/>
                          <a:pt x="10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8" name="Google Shape;11848;p59"/>
                  <p:cNvSpPr/>
                  <p:nvPr/>
                </p:nvSpPr>
                <p:spPr>
                  <a:xfrm>
                    <a:off x="5913209" y="2125608"/>
                    <a:ext cx="289902" cy="78667"/>
                  </a:xfrm>
                  <a:custGeom>
                    <a:avLst/>
                    <a:gdLst/>
                    <a:ahLst/>
                    <a:cxnLst/>
                    <a:rect l="l" t="t" r="r" b="b"/>
                    <a:pathLst>
                      <a:path w="9563" h="2595" extrusionOk="0">
                        <a:moveTo>
                          <a:pt x="475" y="1"/>
                        </a:moveTo>
                        <a:cubicBezTo>
                          <a:pt x="346" y="1"/>
                          <a:pt x="190" y="49"/>
                          <a:pt x="128" y="121"/>
                        </a:cubicBezTo>
                        <a:cubicBezTo>
                          <a:pt x="29" y="240"/>
                          <a:pt x="0" y="496"/>
                          <a:pt x="59" y="647"/>
                        </a:cubicBezTo>
                        <a:cubicBezTo>
                          <a:pt x="114" y="793"/>
                          <a:pt x="304" y="920"/>
                          <a:pt x="464" y="984"/>
                        </a:cubicBezTo>
                        <a:cubicBezTo>
                          <a:pt x="612" y="1044"/>
                          <a:pt x="760" y="1069"/>
                          <a:pt x="907" y="1069"/>
                        </a:cubicBezTo>
                        <a:cubicBezTo>
                          <a:pt x="1154" y="1069"/>
                          <a:pt x="1399" y="998"/>
                          <a:pt x="1642" y="904"/>
                        </a:cubicBezTo>
                        <a:cubicBezTo>
                          <a:pt x="2087" y="732"/>
                          <a:pt x="2542" y="652"/>
                          <a:pt x="3002" y="652"/>
                        </a:cubicBezTo>
                        <a:cubicBezTo>
                          <a:pt x="3266" y="652"/>
                          <a:pt x="3532" y="678"/>
                          <a:pt x="3799" y="729"/>
                        </a:cubicBezTo>
                        <a:cubicBezTo>
                          <a:pt x="4580" y="876"/>
                          <a:pt x="5297" y="1182"/>
                          <a:pt x="5957" y="1629"/>
                        </a:cubicBezTo>
                        <a:cubicBezTo>
                          <a:pt x="6821" y="2213"/>
                          <a:pt x="7752" y="2594"/>
                          <a:pt x="8795" y="2594"/>
                        </a:cubicBezTo>
                        <a:cubicBezTo>
                          <a:pt x="8901" y="2594"/>
                          <a:pt x="9009" y="2590"/>
                          <a:pt x="9118" y="2582"/>
                        </a:cubicBezTo>
                        <a:cubicBezTo>
                          <a:pt x="9260" y="2572"/>
                          <a:pt x="9400" y="2533"/>
                          <a:pt x="9543" y="2510"/>
                        </a:cubicBezTo>
                        <a:lnTo>
                          <a:pt x="9562" y="2401"/>
                        </a:lnTo>
                        <a:cubicBezTo>
                          <a:pt x="9356" y="2316"/>
                          <a:pt x="9131" y="2138"/>
                          <a:pt x="8940" y="2138"/>
                        </a:cubicBezTo>
                        <a:cubicBezTo>
                          <a:pt x="8922" y="2138"/>
                          <a:pt x="8904" y="2140"/>
                          <a:pt x="8887" y="2143"/>
                        </a:cubicBezTo>
                        <a:cubicBezTo>
                          <a:pt x="8707" y="2177"/>
                          <a:pt x="8533" y="2193"/>
                          <a:pt x="8363" y="2193"/>
                        </a:cubicBezTo>
                        <a:cubicBezTo>
                          <a:pt x="7831" y="2193"/>
                          <a:pt x="7342" y="2031"/>
                          <a:pt x="6856" y="1742"/>
                        </a:cubicBezTo>
                        <a:cubicBezTo>
                          <a:pt x="6128" y="1308"/>
                          <a:pt x="5398" y="838"/>
                          <a:pt x="4609" y="553"/>
                        </a:cubicBezTo>
                        <a:cubicBezTo>
                          <a:pt x="4020" y="341"/>
                          <a:pt x="3420" y="206"/>
                          <a:pt x="2821" y="206"/>
                        </a:cubicBezTo>
                        <a:cubicBezTo>
                          <a:pt x="2210" y="206"/>
                          <a:pt x="1601" y="347"/>
                          <a:pt x="1006" y="690"/>
                        </a:cubicBezTo>
                        <a:cubicBezTo>
                          <a:pt x="993" y="697"/>
                          <a:pt x="976" y="698"/>
                          <a:pt x="951" y="698"/>
                        </a:cubicBezTo>
                        <a:cubicBezTo>
                          <a:pt x="943" y="698"/>
                          <a:pt x="934" y="698"/>
                          <a:pt x="924" y="698"/>
                        </a:cubicBezTo>
                        <a:cubicBezTo>
                          <a:pt x="907" y="698"/>
                          <a:pt x="888" y="698"/>
                          <a:pt x="866" y="700"/>
                        </a:cubicBezTo>
                        <a:cubicBezTo>
                          <a:pt x="873" y="607"/>
                          <a:pt x="903" y="534"/>
                          <a:pt x="882" y="483"/>
                        </a:cubicBezTo>
                        <a:cubicBezTo>
                          <a:pt x="806" y="320"/>
                          <a:pt x="747" y="96"/>
                          <a:pt x="614" y="27"/>
                        </a:cubicBezTo>
                        <a:cubicBezTo>
                          <a:pt x="578" y="9"/>
                          <a:pt x="529"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849" name="Google Shape;11849;p59"/>
                  <p:cNvGrpSpPr/>
                  <p:nvPr/>
                </p:nvGrpSpPr>
                <p:grpSpPr>
                  <a:xfrm>
                    <a:off x="5771457" y="2005258"/>
                    <a:ext cx="311479" cy="175217"/>
                    <a:chOff x="4431653" y="1513404"/>
                    <a:chExt cx="413981" cy="232877"/>
                  </a:xfrm>
                </p:grpSpPr>
                <p:sp>
                  <p:nvSpPr>
                    <p:cNvPr id="11850" name="Google Shape;11850;p59"/>
                    <p:cNvSpPr/>
                    <p:nvPr/>
                  </p:nvSpPr>
                  <p:spPr>
                    <a:xfrm>
                      <a:off x="4469808" y="1554863"/>
                      <a:ext cx="375825" cy="191418"/>
                    </a:xfrm>
                    <a:custGeom>
                      <a:avLst/>
                      <a:gdLst/>
                      <a:ahLst/>
                      <a:cxnLst/>
                      <a:rect l="l" t="t" r="r" b="b"/>
                      <a:pathLst>
                        <a:path w="9328" h="4751" extrusionOk="0">
                          <a:moveTo>
                            <a:pt x="946" y="1"/>
                          </a:moveTo>
                          <a:cubicBezTo>
                            <a:pt x="636" y="1"/>
                            <a:pt x="320" y="66"/>
                            <a:pt x="0" y="196"/>
                          </a:cubicBezTo>
                          <a:cubicBezTo>
                            <a:pt x="522" y="1084"/>
                            <a:pt x="995" y="1944"/>
                            <a:pt x="1521" y="2773"/>
                          </a:cubicBezTo>
                          <a:cubicBezTo>
                            <a:pt x="2363" y="4109"/>
                            <a:pt x="3534" y="4751"/>
                            <a:pt x="4964" y="4751"/>
                          </a:cubicBezTo>
                          <a:cubicBezTo>
                            <a:pt x="5256" y="4751"/>
                            <a:pt x="5559" y="4724"/>
                            <a:pt x="5873" y="4671"/>
                          </a:cubicBezTo>
                          <a:cubicBezTo>
                            <a:pt x="6619" y="4544"/>
                            <a:pt x="7343" y="4283"/>
                            <a:pt x="8160" y="4059"/>
                          </a:cubicBezTo>
                          <a:cubicBezTo>
                            <a:pt x="7988" y="4000"/>
                            <a:pt x="7901" y="3964"/>
                            <a:pt x="7811" y="3940"/>
                          </a:cubicBezTo>
                          <a:cubicBezTo>
                            <a:pt x="7470" y="3851"/>
                            <a:pt x="7131" y="3805"/>
                            <a:pt x="6794" y="3805"/>
                          </a:cubicBezTo>
                          <a:cubicBezTo>
                            <a:pt x="6346" y="3805"/>
                            <a:pt x="5902" y="3886"/>
                            <a:pt x="5464" y="4051"/>
                          </a:cubicBezTo>
                          <a:cubicBezTo>
                            <a:pt x="5188" y="4155"/>
                            <a:pt x="4907" y="4238"/>
                            <a:pt x="4628" y="4238"/>
                          </a:cubicBezTo>
                          <a:cubicBezTo>
                            <a:pt x="4460" y="4238"/>
                            <a:pt x="4292" y="4208"/>
                            <a:pt x="4127" y="4135"/>
                          </a:cubicBezTo>
                          <a:cubicBezTo>
                            <a:pt x="3899" y="4033"/>
                            <a:pt x="3672" y="3830"/>
                            <a:pt x="3551" y="3613"/>
                          </a:cubicBezTo>
                          <a:cubicBezTo>
                            <a:pt x="3366" y="3289"/>
                            <a:pt x="3561" y="2894"/>
                            <a:pt x="3902" y="2749"/>
                          </a:cubicBezTo>
                          <a:cubicBezTo>
                            <a:pt x="3986" y="2714"/>
                            <a:pt x="4073" y="2696"/>
                            <a:pt x="4160" y="2696"/>
                          </a:cubicBezTo>
                          <a:cubicBezTo>
                            <a:pt x="4405" y="2696"/>
                            <a:pt x="4643" y="2832"/>
                            <a:pt x="4766" y="3066"/>
                          </a:cubicBezTo>
                          <a:cubicBezTo>
                            <a:pt x="4806" y="3138"/>
                            <a:pt x="4839" y="3215"/>
                            <a:pt x="4865" y="3273"/>
                          </a:cubicBezTo>
                          <a:cubicBezTo>
                            <a:pt x="5449" y="3093"/>
                            <a:pt x="6022" y="3003"/>
                            <a:pt x="6590" y="3003"/>
                          </a:cubicBezTo>
                          <a:cubicBezTo>
                            <a:pt x="7509" y="3003"/>
                            <a:pt x="8414" y="3239"/>
                            <a:pt x="9328" y="3710"/>
                          </a:cubicBezTo>
                          <a:cubicBezTo>
                            <a:pt x="8954" y="3014"/>
                            <a:pt x="8489" y="2584"/>
                            <a:pt x="7871" y="2300"/>
                          </a:cubicBezTo>
                          <a:cubicBezTo>
                            <a:pt x="7263" y="2020"/>
                            <a:pt x="6624" y="1942"/>
                            <a:pt x="5973" y="1942"/>
                          </a:cubicBezTo>
                          <a:cubicBezTo>
                            <a:pt x="5891" y="1942"/>
                            <a:pt x="5810" y="1944"/>
                            <a:pt x="5728" y="1946"/>
                          </a:cubicBezTo>
                          <a:cubicBezTo>
                            <a:pt x="5696" y="1947"/>
                            <a:pt x="5664" y="1947"/>
                            <a:pt x="5633" y="1947"/>
                          </a:cubicBezTo>
                          <a:cubicBezTo>
                            <a:pt x="4921" y="1947"/>
                            <a:pt x="4285" y="1735"/>
                            <a:pt x="3718" y="1291"/>
                          </a:cubicBezTo>
                          <a:cubicBezTo>
                            <a:pt x="3478" y="1103"/>
                            <a:pt x="3242" y="902"/>
                            <a:pt x="2977" y="754"/>
                          </a:cubicBezTo>
                          <a:cubicBezTo>
                            <a:pt x="2551" y="518"/>
                            <a:pt x="2117" y="277"/>
                            <a:pt x="1658" y="121"/>
                          </a:cubicBezTo>
                          <a:cubicBezTo>
                            <a:pt x="1425" y="41"/>
                            <a:pt x="1187"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1" name="Google Shape;11851;p59"/>
                    <p:cNvSpPr/>
                    <p:nvPr/>
                  </p:nvSpPr>
                  <p:spPr>
                    <a:xfrm>
                      <a:off x="4575451" y="1513404"/>
                      <a:ext cx="224818" cy="130419"/>
                    </a:xfrm>
                    <a:custGeom>
                      <a:avLst/>
                      <a:gdLst/>
                      <a:ahLst/>
                      <a:cxnLst/>
                      <a:rect l="l" t="t" r="r" b="b"/>
                      <a:pathLst>
                        <a:path w="5580" h="3237" extrusionOk="0">
                          <a:moveTo>
                            <a:pt x="1" y="1"/>
                          </a:moveTo>
                          <a:lnTo>
                            <a:pt x="1" y="1"/>
                          </a:lnTo>
                          <a:cubicBezTo>
                            <a:pt x="312" y="599"/>
                            <a:pt x="586" y="1153"/>
                            <a:pt x="884" y="1692"/>
                          </a:cubicBezTo>
                          <a:cubicBezTo>
                            <a:pt x="1101" y="2084"/>
                            <a:pt x="1422" y="2407"/>
                            <a:pt x="1850" y="2532"/>
                          </a:cubicBezTo>
                          <a:cubicBezTo>
                            <a:pt x="2314" y="2668"/>
                            <a:pt x="2803" y="2762"/>
                            <a:pt x="3285" y="2774"/>
                          </a:cubicBezTo>
                          <a:cubicBezTo>
                            <a:pt x="4048" y="2795"/>
                            <a:pt x="4784" y="2876"/>
                            <a:pt x="5470" y="3231"/>
                          </a:cubicBezTo>
                          <a:cubicBezTo>
                            <a:pt x="5479" y="3235"/>
                            <a:pt x="5489" y="3236"/>
                            <a:pt x="5500" y="3236"/>
                          </a:cubicBezTo>
                          <a:cubicBezTo>
                            <a:pt x="5521" y="3236"/>
                            <a:pt x="5547" y="3232"/>
                            <a:pt x="5580" y="3232"/>
                          </a:cubicBezTo>
                          <a:cubicBezTo>
                            <a:pt x="5246" y="2758"/>
                            <a:pt x="4833" y="2421"/>
                            <a:pt x="4286" y="2268"/>
                          </a:cubicBezTo>
                          <a:cubicBezTo>
                            <a:pt x="3668" y="2097"/>
                            <a:pt x="3155" y="1777"/>
                            <a:pt x="2744" y="1279"/>
                          </a:cubicBezTo>
                          <a:cubicBezTo>
                            <a:pt x="2573" y="1069"/>
                            <a:pt x="2369" y="884"/>
                            <a:pt x="2164" y="706"/>
                          </a:cubicBezTo>
                          <a:cubicBezTo>
                            <a:pt x="1554" y="177"/>
                            <a:pt x="812" y="5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2" name="Google Shape;11852;p59"/>
                    <p:cNvSpPr/>
                    <p:nvPr/>
                  </p:nvSpPr>
                  <p:spPr>
                    <a:xfrm>
                      <a:off x="4447487" y="1644833"/>
                      <a:ext cx="153465" cy="98590"/>
                    </a:xfrm>
                    <a:custGeom>
                      <a:avLst/>
                      <a:gdLst/>
                      <a:ahLst/>
                      <a:cxnLst/>
                      <a:rect l="l" t="t" r="r" b="b"/>
                      <a:pathLst>
                        <a:path w="3809" h="2447" extrusionOk="0">
                          <a:moveTo>
                            <a:pt x="238" y="1"/>
                          </a:moveTo>
                          <a:cubicBezTo>
                            <a:pt x="159" y="1"/>
                            <a:pt x="80" y="2"/>
                            <a:pt x="1" y="5"/>
                          </a:cubicBezTo>
                          <a:cubicBezTo>
                            <a:pt x="1024" y="1450"/>
                            <a:pt x="2459" y="2447"/>
                            <a:pt x="3424" y="2447"/>
                          </a:cubicBezTo>
                          <a:cubicBezTo>
                            <a:pt x="3562" y="2447"/>
                            <a:pt x="3691" y="2426"/>
                            <a:pt x="3808" y="2383"/>
                          </a:cubicBezTo>
                          <a:cubicBezTo>
                            <a:pt x="3005" y="2004"/>
                            <a:pt x="2424" y="1398"/>
                            <a:pt x="1916" y="702"/>
                          </a:cubicBezTo>
                          <a:cubicBezTo>
                            <a:pt x="1495" y="126"/>
                            <a:pt x="90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3" name="Google Shape;11853;p59"/>
                    <p:cNvSpPr/>
                    <p:nvPr/>
                  </p:nvSpPr>
                  <p:spPr>
                    <a:xfrm>
                      <a:off x="4431653" y="1535443"/>
                      <a:ext cx="78525" cy="111603"/>
                    </a:xfrm>
                    <a:custGeom>
                      <a:avLst/>
                      <a:gdLst/>
                      <a:ahLst/>
                      <a:cxnLst/>
                      <a:rect l="l" t="t" r="r" b="b"/>
                      <a:pathLst>
                        <a:path w="1949" h="2770" extrusionOk="0">
                          <a:moveTo>
                            <a:pt x="77" y="0"/>
                          </a:moveTo>
                          <a:lnTo>
                            <a:pt x="0" y="97"/>
                          </a:lnTo>
                          <a:cubicBezTo>
                            <a:pt x="219" y="675"/>
                            <a:pt x="417" y="1261"/>
                            <a:pt x="666" y="1824"/>
                          </a:cubicBezTo>
                          <a:cubicBezTo>
                            <a:pt x="890" y="2330"/>
                            <a:pt x="1247" y="2716"/>
                            <a:pt x="1948" y="2770"/>
                          </a:cubicBezTo>
                          <a:cubicBezTo>
                            <a:pt x="1566" y="2150"/>
                            <a:pt x="1215" y="1577"/>
                            <a:pt x="859" y="1003"/>
                          </a:cubicBezTo>
                          <a:cubicBezTo>
                            <a:pt x="648" y="663"/>
                            <a:pt x="708" y="494"/>
                            <a:pt x="1092" y="382"/>
                          </a:cubicBezTo>
                          <a:cubicBezTo>
                            <a:pt x="1228" y="341"/>
                            <a:pt x="1365" y="313"/>
                            <a:pt x="1502" y="279"/>
                          </a:cubicBezTo>
                          <a:cubicBezTo>
                            <a:pt x="1500" y="243"/>
                            <a:pt x="1500" y="208"/>
                            <a:pt x="1499" y="172"/>
                          </a:cubicBezTo>
                          <a:cubicBezTo>
                            <a:pt x="1025" y="115"/>
                            <a:pt x="552" y="57"/>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4" name="Google Shape;11854;p59"/>
                    <p:cNvSpPr/>
                    <p:nvPr/>
                  </p:nvSpPr>
                  <p:spPr>
                    <a:xfrm>
                      <a:off x="4496118" y="1518924"/>
                      <a:ext cx="105318" cy="62732"/>
                    </a:xfrm>
                    <a:custGeom>
                      <a:avLst/>
                      <a:gdLst/>
                      <a:ahLst/>
                      <a:cxnLst/>
                      <a:rect l="l" t="t" r="r" b="b"/>
                      <a:pathLst>
                        <a:path w="2614" h="1557" extrusionOk="0">
                          <a:moveTo>
                            <a:pt x="210" y="0"/>
                          </a:moveTo>
                          <a:cubicBezTo>
                            <a:pt x="141" y="0"/>
                            <a:pt x="71" y="2"/>
                            <a:pt x="0" y="5"/>
                          </a:cubicBezTo>
                          <a:cubicBezTo>
                            <a:pt x="121" y="182"/>
                            <a:pt x="236" y="286"/>
                            <a:pt x="274" y="411"/>
                          </a:cubicBezTo>
                          <a:cubicBezTo>
                            <a:pt x="349" y="669"/>
                            <a:pt x="540" y="679"/>
                            <a:pt x="750" y="749"/>
                          </a:cubicBezTo>
                          <a:cubicBezTo>
                            <a:pt x="1272" y="925"/>
                            <a:pt x="1775" y="1155"/>
                            <a:pt x="2284" y="1370"/>
                          </a:cubicBezTo>
                          <a:cubicBezTo>
                            <a:pt x="2377" y="1410"/>
                            <a:pt x="2460" y="1469"/>
                            <a:pt x="2613" y="1557"/>
                          </a:cubicBezTo>
                          <a:cubicBezTo>
                            <a:pt x="2472" y="1256"/>
                            <a:pt x="2373" y="1028"/>
                            <a:pt x="2259" y="807"/>
                          </a:cubicBezTo>
                          <a:cubicBezTo>
                            <a:pt x="2191" y="675"/>
                            <a:pt x="2131" y="496"/>
                            <a:pt x="2016" y="437"/>
                          </a:cubicBezTo>
                          <a:cubicBezTo>
                            <a:pt x="1465" y="158"/>
                            <a:pt x="881" y="0"/>
                            <a:pt x="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855" name="Google Shape;11855;p59"/>
                  <p:cNvGrpSpPr/>
                  <p:nvPr/>
                </p:nvGrpSpPr>
                <p:grpSpPr>
                  <a:xfrm>
                    <a:off x="5986874" y="1954086"/>
                    <a:ext cx="411735" cy="349103"/>
                    <a:chOff x="4717959" y="1445393"/>
                    <a:chExt cx="547229" cy="463986"/>
                  </a:xfrm>
                </p:grpSpPr>
                <p:sp>
                  <p:nvSpPr>
                    <p:cNvPr id="11856" name="Google Shape;11856;p59"/>
                    <p:cNvSpPr/>
                    <p:nvPr/>
                  </p:nvSpPr>
                  <p:spPr>
                    <a:xfrm>
                      <a:off x="4826905" y="1506877"/>
                      <a:ext cx="141821" cy="213577"/>
                    </a:xfrm>
                    <a:custGeom>
                      <a:avLst/>
                      <a:gdLst/>
                      <a:ahLst/>
                      <a:cxnLst/>
                      <a:rect l="l" t="t" r="r" b="b"/>
                      <a:pathLst>
                        <a:path w="3520" h="5301" extrusionOk="0">
                          <a:moveTo>
                            <a:pt x="1408" y="1"/>
                          </a:moveTo>
                          <a:cubicBezTo>
                            <a:pt x="914" y="1"/>
                            <a:pt x="500" y="276"/>
                            <a:pt x="260" y="801"/>
                          </a:cubicBezTo>
                          <a:cubicBezTo>
                            <a:pt x="163" y="1013"/>
                            <a:pt x="117" y="1260"/>
                            <a:pt x="95" y="1494"/>
                          </a:cubicBezTo>
                          <a:cubicBezTo>
                            <a:pt x="0" y="2491"/>
                            <a:pt x="147" y="3468"/>
                            <a:pt x="509" y="4388"/>
                          </a:cubicBezTo>
                          <a:cubicBezTo>
                            <a:pt x="784" y="5085"/>
                            <a:pt x="824" y="5212"/>
                            <a:pt x="1278" y="5301"/>
                          </a:cubicBezTo>
                          <a:cubicBezTo>
                            <a:pt x="1071" y="4861"/>
                            <a:pt x="833" y="4421"/>
                            <a:pt x="656" y="3956"/>
                          </a:cubicBezTo>
                          <a:cubicBezTo>
                            <a:pt x="403" y="3293"/>
                            <a:pt x="294" y="2606"/>
                            <a:pt x="525" y="1906"/>
                          </a:cubicBezTo>
                          <a:cubicBezTo>
                            <a:pt x="711" y="1336"/>
                            <a:pt x="1074" y="1019"/>
                            <a:pt x="1536" y="1019"/>
                          </a:cubicBezTo>
                          <a:cubicBezTo>
                            <a:pt x="1545" y="1019"/>
                            <a:pt x="1554" y="1019"/>
                            <a:pt x="1563" y="1019"/>
                          </a:cubicBezTo>
                          <a:cubicBezTo>
                            <a:pt x="2096" y="1035"/>
                            <a:pt x="2606" y="1453"/>
                            <a:pt x="2748" y="1993"/>
                          </a:cubicBezTo>
                          <a:cubicBezTo>
                            <a:pt x="2846" y="2368"/>
                            <a:pt x="2698" y="2756"/>
                            <a:pt x="2401" y="2897"/>
                          </a:cubicBezTo>
                          <a:cubicBezTo>
                            <a:pt x="2330" y="2930"/>
                            <a:pt x="2263" y="2947"/>
                            <a:pt x="2198" y="2947"/>
                          </a:cubicBezTo>
                          <a:cubicBezTo>
                            <a:pt x="2018" y="2947"/>
                            <a:pt x="1846" y="2817"/>
                            <a:pt x="1629" y="2520"/>
                          </a:cubicBezTo>
                          <a:lnTo>
                            <a:pt x="1629" y="2520"/>
                          </a:lnTo>
                          <a:cubicBezTo>
                            <a:pt x="1493" y="2787"/>
                            <a:pt x="1560" y="2970"/>
                            <a:pt x="1753" y="3131"/>
                          </a:cubicBezTo>
                          <a:cubicBezTo>
                            <a:pt x="1955" y="3302"/>
                            <a:pt x="2177" y="3382"/>
                            <a:pt x="2387" y="3382"/>
                          </a:cubicBezTo>
                          <a:cubicBezTo>
                            <a:pt x="2781" y="3382"/>
                            <a:pt x="3139" y="3101"/>
                            <a:pt x="3268" y="2606"/>
                          </a:cubicBezTo>
                          <a:cubicBezTo>
                            <a:pt x="3519" y="1645"/>
                            <a:pt x="2903" y="459"/>
                            <a:pt x="1972" y="110"/>
                          </a:cubicBezTo>
                          <a:cubicBezTo>
                            <a:pt x="1777" y="37"/>
                            <a:pt x="1587"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7" name="Google Shape;11857;p59"/>
                    <p:cNvSpPr/>
                    <p:nvPr/>
                  </p:nvSpPr>
                  <p:spPr>
                    <a:xfrm>
                      <a:off x="4717959" y="1741611"/>
                      <a:ext cx="146656" cy="167768"/>
                    </a:xfrm>
                    <a:custGeom>
                      <a:avLst/>
                      <a:gdLst/>
                      <a:ahLst/>
                      <a:cxnLst/>
                      <a:rect l="l" t="t" r="r" b="b"/>
                      <a:pathLst>
                        <a:path w="3640" h="4164" extrusionOk="0">
                          <a:moveTo>
                            <a:pt x="2808" y="1"/>
                          </a:moveTo>
                          <a:cubicBezTo>
                            <a:pt x="2804" y="1"/>
                            <a:pt x="2801" y="1"/>
                            <a:pt x="2797" y="1"/>
                          </a:cubicBezTo>
                          <a:cubicBezTo>
                            <a:pt x="1474" y="18"/>
                            <a:pt x="308" y="1074"/>
                            <a:pt x="119" y="2388"/>
                          </a:cubicBezTo>
                          <a:cubicBezTo>
                            <a:pt x="1" y="3207"/>
                            <a:pt x="477" y="3984"/>
                            <a:pt x="1195" y="4143"/>
                          </a:cubicBezTo>
                          <a:cubicBezTo>
                            <a:pt x="1257" y="4157"/>
                            <a:pt x="1315" y="4163"/>
                            <a:pt x="1368" y="4163"/>
                          </a:cubicBezTo>
                          <a:cubicBezTo>
                            <a:pt x="1636" y="4163"/>
                            <a:pt x="1792" y="3993"/>
                            <a:pt x="1804" y="3674"/>
                          </a:cubicBezTo>
                          <a:cubicBezTo>
                            <a:pt x="1820" y="3261"/>
                            <a:pt x="1619" y="3019"/>
                            <a:pt x="1210" y="2893"/>
                          </a:cubicBezTo>
                          <a:cubicBezTo>
                            <a:pt x="1106" y="2861"/>
                            <a:pt x="960" y="2729"/>
                            <a:pt x="957" y="2640"/>
                          </a:cubicBezTo>
                          <a:cubicBezTo>
                            <a:pt x="940" y="1860"/>
                            <a:pt x="1193" y="1168"/>
                            <a:pt x="1902" y="792"/>
                          </a:cubicBezTo>
                          <a:cubicBezTo>
                            <a:pt x="2420" y="519"/>
                            <a:pt x="3014" y="389"/>
                            <a:pt x="3640" y="172"/>
                          </a:cubicBezTo>
                          <a:cubicBezTo>
                            <a:pt x="3354" y="111"/>
                            <a:pt x="3079" y="1"/>
                            <a:pt x="2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8" name="Google Shape;11858;p59"/>
                    <p:cNvSpPr/>
                    <p:nvPr/>
                  </p:nvSpPr>
                  <p:spPr>
                    <a:xfrm>
                      <a:off x="4849710" y="1778759"/>
                      <a:ext cx="82635" cy="75101"/>
                    </a:xfrm>
                    <a:custGeom>
                      <a:avLst/>
                      <a:gdLst/>
                      <a:ahLst/>
                      <a:cxnLst/>
                      <a:rect l="l" t="t" r="r" b="b"/>
                      <a:pathLst>
                        <a:path w="2051" h="1864" extrusionOk="0">
                          <a:moveTo>
                            <a:pt x="1525" y="1"/>
                          </a:moveTo>
                          <a:cubicBezTo>
                            <a:pt x="920" y="1"/>
                            <a:pt x="402" y="312"/>
                            <a:pt x="182" y="825"/>
                          </a:cubicBezTo>
                          <a:cubicBezTo>
                            <a:pt x="0" y="1252"/>
                            <a:pt x="142" y="1720"/>
                            <a:pt x="527" y="1843"/>
                          </a:cubicBezTo>
                          <a:cubicBezTo>
                            <a:pt x="569" y="1856"/>
                            <a:pt x="621" y="1863"/>
                            <a:pt x="675" y="1863"/>
                          </a:cubicBezTo>
                          <a:cubicBezTo>
                            <a:pt x="798" y="1863"/>
                            <a:pt x="932" y="1829"/>
                            <a:pt x="980" y="1764"/>
                          </a:cubicBezTo>
                          <a:cubicBezTo>
                            <a:pt x="1053" y="1668"/>
                            <a:pt x="1027" y="1422"/>
                            <a:pt x="949" y="1302"/>
                          </a:cubicBezTo>
                          <a:cubicBezTo>
                            <a:pt x="712" y="935"/>
                            <a:pt x="705" y="823"/>
                            <a:pt x="1085" y="588"/>
                          </a:cubicBezTo>
                          <a:cubicBezTo>
                            <a:pt x="1378" y="407"/>
                            <a:pt x="1694" y="263"/>
                            <a:pt x="2050" y="77"/>
                          </a:cubicBezTo>
                          <a:cubicBezTo>
                            <a:pt x="1872" y="25"/>
                            <a:pt x="169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9" name="Google Shape;11859;p59"/>
                    <p:cNvSpPr/>
                    <p:nvPr/>
                  </p:nvSpPr>
                  <p:spPr>
                    <a:xfrm>
                      <a:off x="5024330" y="1780855"/>
                      <a:ext cx="68654" cy="62288"/>
                    </a:xfrm>
                    <a:custGeom>
                      <a:avLst/>
                      <a:gdLst/>
                      <a:ahLst/>
                      <a:cxnLst/>
                      <a:rect l="l" t="t" r="r" b="b"/>
                      <a:pathLst>
                        <a:path w="1704" h="1546" extrusionOk="0">
                          <a:moveTo>
                            <a:pt x="336" y="1"/>
                          </a:moveTo>
                          <a:cubicBezTo>
                            <a:pt x="263" y="1"/>
                            <a:pt x="194" y="36"/>
                            <a:pt x="155" y="164"/>
                          </a:cubicBezTo>
                          <a:cubicBezTo>
                            <a:pt x="0" y="680"/>
                            <a:pt x="406" y="1377"/>
                            <a:pt x="916" y="1518"/>
                          </a:cubicBezTo>
                          <a:cubicBezTo>
                            <a:pt x="983" y="1537"/>
                            <a:pt x="1052" y="1546"/>
                            <a:pt x="1120" y="1546"/>
                          </a:cubicBezTo>
                          <a:cubicBezTo>
                            <a:pt x="1365" y="1546"/>
                            <a:pt x="1596" y="1429"/>
                            <a:pt x="1658" y="1217"/>
                          </a:cubicBezTo>
                          <a:cubicBezTo>
                            <a:pt x="1704" y="1063"/>
                            <a:pt x="1653" y="816"/>
                            <a:pt x="1548" y="701"/>
                          </a:cubicBezTo>
                          <a:cubicBezTo>
                            <a:pt x="1500" y="649"/>
                            <a:pt x="1450" y="628"/>
                            <a:pt x="1401" y="628"/>
                          </a:cubicBezTo>
                          <a:cubicBezTo>
                            <a:pt x="1296" y="628"/>
                            <a:pt x="1197" y="728"/>
                            <a:pt x="1137" y="845"/>
                          </a:cubicBezTo>
                          <a:cubicBezTo>
                            <a:pt x="1087" y="940"/>
                            <a:pt x="1027" y="978"/>
                            <a:pt x="973" y="978"/>
                          </a:cubicBezTo>
                          <a:cubicBezTo>
                            <a:pt x="908" y="978"/>
                            <a:pt x="850" y="925"/>
                            <a:pt x="821" y="854"/>
                          </a:cubicBezTo>
                          <a:cubicBezTo>
                            <a:pt x="718" y="603"/>
                            <a:pt x="680" y="328"/>
                            <a:pt x="611" y="48"/>
                          </a:cubicBezTo>
                          <a:cubicBezTo>
                            <a:pt x="603" y="52"/>
                            <a:pt x="594" y="53"/>
                            <a:pt x="584" y="53"/>
                          </a:cubicBezTo>
                          <a:cubicBezTo>
                            <a:pt x="524" y="53"/>
                            <a:pt x="426" y="1"/>
                            <a:pt x="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0" name="Google Shape;11860;p59"/>
                    <p:cNvSpPr/>
                    <p:nvPr/>
                  </p:nvSpPr>
                  <p:spPr>
                    <a:xfrm>
                      <a:off x="5101407" y="1534396"/>
                      <a:ext cx="80097" cy="56769"/>
                    </a:xfrm>
                    <a:custGeom>
                      <a:avLst/>
                      <a:gdLst/>
                      <a:ahLst/>
                      <a:cxnLst/>
                      <a:rect l="l" t="t" r="r" b="b"/>
                      <a:pathLst>
                        <a:path w="1988" h="1409" extrusionOk="0">
                          <a:moveTo>
                            <a:pt x="543" y="1"/>
                          </a:moveTo>
                          <a:cubicBezTo>
                            <a:pt x="467" y="1"/>
                            <a:pt x="387" y="21"/>
                            <a:pt x="316" y="63"/>
                          </a:cubicBezTo>
                          <a:cubicBezTo>
                            <a:pt x="67" y="209"/>
                            <a:pt x="0" y="439"/>
                            <a:pt x="60" y="709"/>
                          </a:cubicBezTo>
                          <a:cubicBezTo>
                            <a:pt x="143" y="1088"/>
                            <a:pt x="405" y="1327"/>
                            <a:pt x="803" y="1390"/>
                          </a:cubicBezTo>
                          <a:cubicBezTo>
                            <a:pt x="881" y="1403"/>
                            <a:pt x="957" y="1409"/>
                            <a:pt x="1031" y="1409"/>
                          </a:cubicBezTo>
                          <a:cubicBezTo>
                            <a:pt x="1440" y="1409"/>
                            <a:pt x="1776" y="1216"/>
                            <a:pt x="1988" y="851"/>
                          </a:cubicBezTo>
                          <a:lnTo>
                            <a:pt x="1988" y="851"/>
                          </a:lnTo>
                          <a:cubicBezTo>
                            <a:pt x="1697" y="889"/>
                            <a:pt x="1398" y="998"/>
                            <a:pt x="1107" y="998"/>
                          </a:cubicBezTo>
                          <a:cubicBezTo>
                            <a:pt x="852" y="998"/>
                            <a:pt x="603" y="914"/>
                            <a:pt x="371" y="624"/>
                          </a:cubicBezTo>
                          <a:cubicBezTo>
                            <a:pt x="475" y="572"/>
                            <a:pt x="520" y="542"/>
                            <a:pt x="569" y="523"/>
                          </a:cubicBezTo>
                          <a:cubicBezTo>
                            <a:pt x="732" y="466"/>
                            <a:pt x="939" y="441"/>
                            <a:pt x="853" y="187"/>
                          </a:cubicBezTo>
                          <a:cubicBezTo>
                            <a:pt x="813" y="68"/>
                            <a:pt x="684" y="1"/>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1" name="Google Shape;11861;p59"/>
                    <p:cNvSpPr/>
                    <p:nvPr/>
                  </p:nvSpPr>
                  <p:spPr>
                    <a:xfrm>
                      <a:off x="5203423" y="1445393"/>
                      <a:ext cx="61765" cy="65995"/>
                    </a:xfrm>
                    <a:custGeom>
                      <a:avLst/>
                      <a:gdLst/>
                      <a:ahLst/>
                      <a:cxnLst/>
                      <a:rect l="l" t="t" r="r" b="b"/>
                      <a:pathLst>
                        <a:path w="1533" h="1638" extrusionOk="0">
                          <a:moveTo>
                            <a:pt x="424" y="1"/>
                          </a:moveTo>
                          <a:cubicBezTo>
                            <a:pt x="236" y="1"/>
                            <a:pt x="104" y="156"/>
                            <a:pt x="68" y="364"/>
                          </a:cubicBezTo>
                          <a:cubicBezTo>
                            <a:pt x="0" y="763"/>
                            <a:pt x="192" y="1066"/>
                            <a:pt x="491" y="1296"/>
                          </a:cubicBezTo>
                          <a:cubicBezTo>
                            <a:pt x="722" y="1476"/>
                            <a:pt x="966" y="1637"/>
                            <a:pt x="1237" y="1637"/>
                          </a:cubicBezTo>
                          <a:cubicBezTo>
                            <a:pt x="1332" y="1637"/>
                            <a:pt x="1430" y="1618"/>
                            <a:pt x="1532" y="1572"/>
                          </a:cubicBezTo>
                          <a:cubicBezTo>
                            <a:pt x="1217" y="1362"/>
                            <a:pt x="909" y="1169"/>
                            <a:pt x="620" y="948"/>
                          </a:cubicBezTo>
                          <a:cubicBezTo>
                            <a:pt x="554" y="898"/>
                            <a:pt x="558" y="758"/>
                            <a:pt x="529" y="660"/>
                          </a:cubicBezTo>
                          <a:cubicBezTo>
                            <a:pt x="611" y="650"/>
                            <a:pt x="695" y="629"/>
                            <a:pt x="777" y="629"/>
                          </a:cubicBezTo>
                          <a:cubicBezTo>
                            <a:pt x="784" y="629"/>
                            <a:pt x="791" y="629"/>
                            <a:pt x="798" y="629"/>
                          </a:cubicBezTo>
                          <a:cubicBezTo>
                            <a:pt x="804" y="629"/>
                            <a:pt x="811" y="630"/>
                            <a:pt x="818" y="630"/>
                          </a:cubicBezTo>
                          <a:cubicBezTo>
                            <a:pt x="1046" y="630"/>
                            <a:pt x="1226" y="446"/>
                            <a:pt x="1101" y="318"/>
                          </a:cubicBezTo>
                          <a:cubicBezTo>
                            <a:pt x="950" y="163"/>
                            <a:pt x="715" y="52"/>
                            <a:pt x="499" y="8"/>
                          </a:cubicBezTo>
                          <a:cubicBezTo>
                            <a:pt x="473" y="3"/>
                            <a:pt x="448"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862" name="Google Shape;11862;p59"/>
                  <p:cNvSpPr/>
                  <p:nvPr/>
                </p:nvSpPr>
                <p:spPr>
                  <a:xfrm>
                    <a:off x="5765455" y="1947993"/>
                    <a:ext cx="858369" cy="361658"/>
                  </a:xfrm>
                  <a:custGeom>
                    <a:avLst/>
                    <a:gdLst/>
                    <a:ahLst/>
                    <a:cxnLst/>
                    <a:rect l="l" t="t" r="r" b="b"/>
                    <a:pathLst>
                      <a:path w="28315" h="11930" extrusionOk="0">
                        <a:moveTo>
                          <a:pt x="19779" y="203"/>
                        </a:moveTo>
                        <a:cubicBezTo>
                          <a:pt x="19803" y="203"/>
                          <a:pt x="19828" y="205"/>
                          <a:pt x="19854" y="210"/>
                        </a:cubicBezTo>
                        <a:cubicBezTo>
                          <a:pt x="20071" y="255"/>
                          <a:pt x="20306" y="365"/>
                          <a:pt x="20455" y="520"/>
                        </a:cubicBezTo>
                        <a:cubicBezTo>
                          <a:pt x="20579" y="648"/>
                          <a:pt x="20400" y="832"/>
                          <a:pt x="20174" y="832"/>
                        </a:cubicBezTo>
                        <a:cubicBezTo>
                          <a:pt x="20166" y="832"/>
                          <a:pt x="20159" y="832"/>
                          <a:pt x="20152" y="831"/>
                        </a:cubicBezTo>
                        <a:cubicBezTo>
                          <a:pt x="20143" y="831"/>
                          <a:pt x="20135" y="830"/>
                          <a:pt x="20127" y="830"/>
                        </a:cubicBezTo>
                        <a:cubicBezTo>
                          <a:pt x="20046" y="830"/>
                          <a:pt x="19965" y="852"/>
                          <a:pt x="19883" y="862"/>
                        </a:cubicBezTo>
                        <a:cubicBezTo>
                          <a:pt x="19912" y="960"/>
                          <a:pt x="19908" y="1102"/>
                          <a:pt x="19974" y="1150"/>
                        </a:cubicBezTo>
                        <a:cubicBezTo>
                          <a:pt x="20262" y="1368"/>
                          <a:pt x="20570" y="1563"/>
                          <a:pt x="20885" y="1773"/>
                        </a:cubicBezTo>
                        <a:cubicBezTo>
                          <a:pt x="20783" y="1819"/>
                          <a:pt x="20685" y="1838"/>
                          <a:pt x="20590" y="1838"/>
                        </a:cubicBezTo>
                        <a:cubicBezTo>
                          <a:pt x="20319" y="1838"/>
                          <a:pt x="20075" y="1678"/>
                          <a:pt x="19845" y="1500"/>
                        </a:cubicBezTo>
                        <a:cubicBezTo>
                          <a:pt x="19546" y="1268"/>
                          <a:pt x="19354" y="968"/>
                          <a:pt x="19422" y="566"/>
                        </a:cubicBezTo>
                        <a:cubicBezTo>
                          <a:pt x="19458" y="357"/>
                          <a:pt x="19590" y="203"/>
                          <a:pt x="19779" y="203"/>
                        </a:cubicBezTo>
                        <a:close/>
                        <a:moveTo>
                          <a:pt x="2008" y="2026"/>
                        </a:moveTo>
                        <a:cubicBezTo>
                          <a:pt x="2679" y="2026"/>
                          <a:pt x="3263" y="2184"/>
                          <a:pt x="3814" y="2466"/>
                        </a:cubicBezTo>
                        <a:cubicBezTo>
                          <a:pt x="3929" y="2524"/>
                          <a:pt x="3989" y="2704"/>
                          <a:pt x="4057" y="2835"/>
                        </a:cubicBezTo>
                        <a:cubicBezTo>
                          <a:pt x="4171" y="3056"/>
                          <a:pt x="4270" y="3283"/>
                          <a:pt x="4411" y="3586"/>
                        </a:cubicBezTo>
                        <a:cubicBezTo>
                          <a:pt x="4259" y="3498"/>
                          <a:pt x="4175" y="3437"/>
                          <a:pt x="4082" y="3398"/>
                        </a:cubicBezTo>
                        <a:cubicBezTo>
                          <a:pt x="3573" y="3185"/>
                          <a:pt x="3070" y="2953"/>
                          <a:pt x="2548" y="2777"/>
                        </a:cubicBezTo>
                        <a:cubicBezTo>
                          <a:pt x="2338" y="2706"/>
                          <a:pt x="2146" y="2696"/>
                          <a:pt x="2072" y="2441"/>
                        </a:cubicBezTo>
                        <a:cubicBezTo>
                          <a:pt x="2034" y="2312"/>
                          <a:pt x="1919" y="2208"/>
                          <a:pt x="1798" y="2031"/>
                        </a:cubicBezTo>
                        <a:cubicBezTo>
                          <a:pt x="1869" y="2028"/>
                          <a:pt x="1939" y="2026"/>
                          <a:pt x="2008" y="2026"/>
                        </a:cubicBezTo>
                        <a:close/>
                        <a:moveTo>
                          <a:pt x="17364" y="2411"/>
                        </a:moveTo>
                        <a:cubicBezTo>
                          <a:pt x="17505" y="2411"/>
                          <a:pt x="17634" y="2478"/>
                          <a:pt x="17675" y="2597"/>
                        </a:cubicBezTo>
                        <a:cubicBezTo>
                          <a:pt x="17760" y="2851"/>
                          <a:pt x="17553" y="2876"/>
                          <a:pt x="17391" y="2933"/>
                        </a:cubicBezTo>
                        <a:cubicBezTo>
                          <a:pt x="17341" y="2952"/>
                          <a:pt x="17298" y="2980"/>
                          <a:pt x="17192" y="3034"/>
                        </a:cubicBezTo>
                        <a:cubicBezTo>
                          <a:pt x="17424" y="3324"/>
                          <a:pt x="17673" y="3408"/>
                          <a:pt x="17928" y="3408"/>
                        </a:cubicBezTo>
                        <a:cubicBezTo>
                          <a:pt x="18219" y="3408"/>
                          <a:pt x="18518" y="3299"/>
                          <a:pt x="18809" y="3261"/>
                        </a:cubicBezTo>
                        <a:lnTo>
                          <a:pt x="18809" y="3261"/>
                        </a:lnTo>
                        <a:cubicBezTo>
                          <a:pt x="18597" y="3626"/>
                          <a:pt x="18261" y="3819"/>
                          <a:pt x="17852" y="3819"/>
                        </a:cubicBezTo>
                        <a:cubicBezTo>
                          <a:pt x="17778" y="3819"/>
                          <a:pt x="17702" y="3813"/>
                          <a:pt x="17624" y="3800"/>
                        </a:cubicBezTo>
                        <a:cubicBezTo>
                          <a:pt x="17225" y="3737"/>
                          <a:pt x="16964" y="3498"/>
                          <a:pt x="16881" y="3119"/>
                        </a:cubicBezTo>
                        <a:cubicBezTo>
                          <a:pt x="16822" y="2849"/>
                          <a:pt x="16888" y="2620"/>
                          <a:pt x="17137" y="2473"/>
                        </a:cubicBezTo>
                        <a:cubicBezTo>
                          <a:pt x="17208" y="2431"/>
                          <a:pt x="17288" y="2411"/>
                          <a:pt x="17364" y="2411"/>
                        </a:cubicBezTo>
                        <a:close/>
                        <a:moveTo>
                          <a:pt x="3768" y="1890"/>
                        </a:moveTo>
                        <a:lnTo>
                          <a:pt x="3768" y="1890"/>
                        </a:lnTo>
                        <a:cubicBezTo>
                          <a:pt x="4579" y="1936"/>
                          <a:pt x="5321" y="2066"/>
                          <a:pt x="5932" y="2597"/>
                        </a:cubicBezTo>
                        <a:cubicBezTo>
                          <a:pt x="6138" y="2774"/>
                          <a:pt x="6341" y="2959"/>
                          <a:pt x="6512" y="3169"/>
                        </a:cubicBezTo>
                        <a:cubicBezTo>
                          <a:pt x="6923" y="3667"/>
                          <a:pt x="7436" y="3987"/>
                          <a:pt x="8054" y="4158"/>
                        </a:cubicBezTo>
                        <a:cubicBezTo>
                          <a:pt x="8601" y="4311"/>
                          <a:pt x="9014" y="4648"/>
                          <a:pt x="9349" y="5122"/>
                        </a:cubicBezTo>
                        <a:cubicBezTo>
                          <a:pt x="9316" y="5122"/>
                          <a:pt x="9289" y="5126"/>
                          <a:pt x="9268" y="5126"/>
                        </a:cubicBezTo>
                        <a:cubicBezTo>
                          <a:pt x="9257" y="5126"/>
                          <a:pt x="9247" y="5125"/>
                          <a:pt x="9238" y="5121"/>
                        </a:cubicBezTo>
                        <a:cubicBezTo>
                          <a:pt x="8552" y="4766"/>
                          <a:pt x="7816" y="4686"/>
                          <a:pt x="7053" y="4666"/>
                        </a:cubicBezTo>
                        <a:cubicBezTo>
                          <a:pt x="6571" y="4652"/>
                          <a:pt x="6082" y="4558"/>
                          <a:pt x="5618" y="4423"/>
                        </a:cubicBezTo>
                        <a:cubicBezTo>
                          <a:pt x="5191" y="4297"/>
                          <a:pt x="4869" y="3972"/>
                          <a:pt x="4652" y="3582"/>
                        </a:cubicBezTo>
                        <a:cubicBezTo>
                          <a:pt x="4353" y="3042"/>
                          <a:pt x="4079" y="2488"/>
                          <a:pt x="3768" y="1890"/>
                        </a:cubicBezTo>
                        <a:close/>
                        <a:moveTo>
                          <a:pt x="275" y="2436"/>
                        </a:moveTo>
                        <a:cubicBezTo>
                          <a:pt x="750" y="2493"/>
                          <a:pt x="1223" y="2551"/>
                          <a:pt x="1697" y="2608"/>
                        </a:cubicBezTo>
                        <a:cubicBezTo>
                          <a:pt x="1698" y="2644"/>
                          <a:pt x="1698" y="2679"/>
                          <a:pt x="1700" y="2715"/>
                        </a:cubicBezTo>
                        <a:cubicBezTo>
                          <a:pt x="1563" y="2749"/>
                          <a:pt x="1424" y="2778"/>
                          <a:pt x="1290" y="2818"/>
                        </a:cubicBezTo>
                        <a:cubicBezTo>
                          <a:pt x="906" y="2928"/>
                          <a:pt x="846" y="3099"/>
                          <a:pt x="1057" y="3439"/>
                        </a:cubicBezTo>
                        <a:cubicBezTo>
                          <a:pt x="1413" y="4012"/>
                          <a:pt x="1764" y="4586"/>
                          <a:pt x="2146" y="5206"/>
                        </a:cubicBezTo>
                        <a:cubicBezTo>
                          <a:pt x="1445" y="5152"/>
                          <a:pt x="1088" y="4766"/>
                          <a:pt x="864" y="4260"/>
                        </a:cubicBezTo>
                        <a:cubicBezTo>
                          <a:pt x="615" y="3696"/>
                          <a:pt x="417" y="3109"/>
                          <a:pt x="198" y="2533"/>
                        </a:cubicBezTo>
                        <a:lnTo>
                          <a:pt x="275" y="2436"/>
                        </a:lnTo>
                        <a:close/>
                        <a:moveTo>
                          <a:pt x="14918" y="5608"/>
                        </a:moveTo>
                        <a:cubicBezTo>
                          <a:pt x="15352" y="5653"/>
                          <a:pt x="15514" y="5893"/>
                          <a:pt x="15614" y="6184"/>
                        </a:cubicBezTo>
                        <a:cubicBezTo>
                          <a:pt x="15714" y="6480"/>
                          <a:pt x="15660" y="6763"/>
                          <a:pt x="15392" y="6938"/>
                        </a:cubicBezTo>
                        <a:cubicBezTo>
                          <a:pt x="15346" y="6967"/>
                          <a:pt x="15281" y="6980"/>
                          <a:pt x="15211" y="6980"/>
                        </a:cubicBezTo>
                        <a:cubicBezTo>
                          <a:pt x="15128" y="6980"/>
                          <a:pt x="15039" y="6961"/>
                          <a:pt x="14974" y="6931"/>
                        </a:cubicBezTo>
                        <a:cubicBezTo>
                          <a:pt x="14661" y="6781"/>
                          <a:pt x="14460" y="6176"/>
                          <a:pt x="14622" y="5867"/>
                        </a:cubicBezTo>
                        <a:cubicBezTo>
                          <a:pt x="14686" y="5742"/>
                          <a:pt x="14846" y="5667"/>
                          <a:pt x="14918" y="5608"/>
                        </a:cubicBezTo>
                        <a:close/>
                        <a:moveTo>
                          <a:pt x="11412" y="1726"/>
                        </a:moveTo>
                        <a:cubicBezTo>
                          <a:pt x="11591" y="1726"/>
                          <a:pt x="11780" y="1762"/>
                          <a:pt x="11976" y="1835"/>
                        </a:cubicBezTo>
                        <a:cubicBezTo>
                          <a:pt x="12908" y="2183"/>
                          <a:pt x="13523" y="3370"/>
                          <a:pt x="13272" y="4331"/>
                        </a:cubicBezTo>
                        <a:cubicBezTo>
                          <a:pt x="13144" y="4826"/>
                          <a:pt x="12786" y="5106"/>
                          <a:pt x="12392" y="5106"/>
                        </a:cubicBezTo>
                        <a:cubicBezTo>
                          <a:pt x="12181" y="5106"/>
                          <a:pt x="11959" y="5026"/>
                          <a:pt x="11757" y="4855"/>
                        </a:cubicBezTo>
                        <a:cubicBezTo>
                          <a:pt x="11568" y="4695"/>
                          <a:pt x="11501" y="4513"/>
                          <a:pt x="11637" y="4247"/>
                        </a:cubicBezTo>
                        <a:lnTo>
                          <a:pt x="11637" y="4247"/>
                        </a:lnTo>
                        <a:cubicBezTo>
                          <a:pt x="11853" y="4542"/>
                          <a:pt x="12024" y="4674"/>
                          <a:pt x="12201" y="4674"/>
                        </a:cubicBezTo>
                        <a:cubicBezTo>
                          <a:pt x="12267" y="4674"/>
                          <a:pt x="12334" y="4656"/>
                          <a:pt x="12404" y="4621"/>
                        </a:cubicBezTo>
                        <a:cubicBezTo>
                          <a:pt x="12702" y="4482"/>
                          <a:pt x="12852" y="4093"/>
                          <a:pt x="12753" y="3717"/>
                        </a:cubicBezTo>
                        <a:cubicBezTo>
                          <a:pt x="12610" y="3178"/>
                          <a:pt x="12100" y="2758"/>
                          <a:pt x="11567" y="2744"/>
                        </a:cubicBezTo>
                        <a:cubicBezTo>
                          <a:pt x="11557" y="2744"/>
                          <a:pt x="11548" y="2744"/>
                          <a:pt x="11538" y="2744"/>
                        </a:cubicBezTo>
                        <a:cubicBezTo>
                          <a:pt x="11077" y="2744"/>
                          <a:pt x="10715" y="3062"/>
                          <a:pt x="10529" y="3629"/>
                        </a:cubicBezTo>
                        <a:cubicBezTo>
                          <a:pt x="10300" y="4331"/>
                          <a:pt x="10409" y="5017"/>
                          <a:pt x="10661" y="5680"/>
                        </a:cubicBezTo>
                        <a:cubicBezTo>
                          <a:pt x="10837" y="6145"/>
                          <a:pt x="11076" y="6585"/>
                          <a:pt x="11282" y="7026"/>
                        </a:cubicBezTo>
                        <a:cubicBezTo>
                          <a:pt x="10829" y="6936"/>
                          <a:pt x="10788" y="6810"/>
                          <a:pt x="10513" y="6113"/>
                        </a:cubicBezTo>
                        <a:cubicBezTo>
                          <a:pt x="10151" y="5193"/>
                          <a:pt x="10005" y="4214"/>
                          <a:pt x="10099" y="3219"/>
                        </a:cubicBezTo>
                        <a:cubicBezTo>
                          <a:pt x="10121" y="2984"/>
                          <a:pt x="10167" y="2739"/>
                          <a:pt x="10264" y="2525"/>
                        </a:cubicBezTo>
                        <a:cubicBezTo>
                          <a:pt x="10504" y="2001"/>
                          <a:pt x="10918" y="1726"/>
                          <a:pt x="11412" y="1726"/>
                        </a:cubicBezTo>
                        <a:close/>
                        <a:moveTo>
                          <a:pt x="828" y="5152"/>
                        </a:moveTo>
                        <a:cubicBezTo>
                          <a:pt x="1492" y="5152"/>
                          <a:pt x="2086" y="5277"/>
                          <a:pt x="2507" y="5854"/>
                        </a:cubicBezTo>
                        <a:cubicBezTo>
                          <a:pt x="3015" y="6551"/>
                          <a:pt x="3597" y="7156"/>
                          <a:pt x="4399" y="7535"/>
                        </a:cubicBezTo>
                        <a:cubicBezTo>
                          <a:pt x="4283" y="7578"/>
                          <a:pt x="4154" y="7598"/>
                          <a:pt x="4016" y="7598"/>
                        </a:cubicBezTo>
                        <a:cubicBezTo>
                          <a:pt x="3052" y="7598"/>
                          <a:pt x="1615" y="6602"/>
                          <a:pt x="592" y="5156"/>
                        </a:cubicBezTo>
                        <a:cubicBezTo>
                          <a:pt x="671" y="5153"/>
                          <a:pt x="750" y="5152"/>
                          <a:pt x="828" y="5152"/>
                        </a:cubicBezTo>
                        <a:close/>
                        <a:moveTo>
                          <a:pt x="2091" y="2917"/>
                        </a:moveTo>
                        <a:cubicBezTo>
                          <a:pt x="2332" y="2917"/>
                          <a:pt x="2569" y="2957"/>
                          <a:pt x="2801" y="3037"/>
                        </a:cubicBezTo>
                        <a:cubicBezTo>
                          <a:pt x="3259" y="3194"/>
                          <a:pt x="3693" y="3434"/>
                          <a:pt x="4119" y="3671"/>
                        </a:cubicBezTo>
                        <a:cubicBezTo>
                          <a:pt x="4384" y="3817"/>
                          <a:pt x="4620" y="4020"/>
                          <a:pt x="4860" y="4208"/>
                        </a:cubicBezTo>
                        <a:cubicBezTo>
                          <a:pt x="5426" y="4653"/>
                          <a:pt x="6064" y="4864"/>
                          <a:pt x="6775" y="4864"/>
                        </a:cubicBezTo>
                        <a:cubicBezTo>
                          <a:pt x="6807" y="4864"/>
                          <a:pt x="6839" y="4864"/>
                          <a:pt x="6871" y="4863"/>
                        </a:cubicBezTo>
                        <a:cubicBezTo>
                          <a:pt x="6953" y="4861"/>
                          <a:pt x="7036" y="4859"/>
                          <a:pt x="7118" y="4859"/>
                        </a:cubicBezTo>
                        <a:cubicBezTo>
                          <a:pt x="7768" y="4859"/>
                          <a:pt x="8405" y="4936"/>
                          <a:pt x="9014" y="5216"/>
                        </a:cubicBezTo>
                        <a:cubicBezTo>
                          <a:pt x="9630" y="5500"/>
                          <a:pt x="10096" y="5931"/>
                          <a:pt x="10471" y="6626"/>
                        </a:cubicBezTo>
                        <a:cubicBezTo>
                          <a:pt x="9556" y="6156"/>
                          <a:pt x="8652" y="5920"/>
                          <a:pt x="7734" y="5920"/>
                        </a:cubicBezTo>
                        <a:cubicBezTo>
                          <a:pt x="7166" y="5920"/>
                          <a:pt x="6593" y="6010"/>
                          <a:pt x="6008" y="6190"/>
                        </a:cubicBezTo>
                        <a:cubicBezTo>
                          <a:pt x="5979" y="6132"/>
                          <a:pt x="5947" y="6056"/>
                          <a:pt x="5909" y="5983"/>
                        </a:cubicBezTo>
                        <a:cubicBezTo>
                          <a:pt x="5784" y="5748"/>
                          <a:pt x="5546" y="5613"/>
                          <a:pt x="5302" y="5613"/>
                        </a:cubicBezTo>
                        <a:cubicBezTo>
                          <a:pt x="5215" y="5613"/>
                          <a:pt x="5127" y="5630"/>
                          <a:pt x="5044" y="5665"/>
                        </a:cubicBezTo>
                        <a:cubicBezTo>
                          <a:pt x="4703" y="5812"/>
                          <a:pt x="4508" y="6206"/>
                          <a:pt x="4692" y="6530"/>
                        </a:cubicBezTo>
                        <a:cubicBezTo>
                          <a:pt x="4816" y="6747"/>
                          <a:pt x="5042" y="6950"/>
                          <a:pt x="5270" y="7052"/>
                        </a:cubicBezTo>
                        <a:cubicBezTo>
                          <a:pt x="5435" y="7124"/>
                          <a:pt x="5603" y="7154"/>
                          <a:pt x="5770" y="7154"/>
                        </a:cubicBezTo>
                        <a:cubicBezTo>
                          <a:pt x="6050" y="7154"/>
                          <a:pt x="6330" y="7071"/>
                          <a:pt x="6606" y="6967"/>
                        </a:cubicBezTo>
                        <a:cubicBezTo>
                          <a:pt x="7043" y="6802"/>
                          <a:pt x="7486" y="6722"/>
                          <a:pt x="7932" y="6722"/>
                        </a:cubicBezTo>
                        <a:cubicBezTo>
                          <a:pt x="8271" y="6722"/>
                          <a:pt x="8611" y="6768"/>
                          <a:pt x="8953" y="6857"/>
                        </a:cubicBezTo>
                        <a:cubicBezTo>
                          <a:pt x="9044" y="6882"/>
                          <a:pt x="9132" y="6918"/>
                          <a:pt x="9303" y="6976"/>
                        </a:cubicBezTo>
                        <a:cubicBezTo>
                          <a:pt x="8484" y="7199"/>
                          <a:pt x="7761" y="7461"/>
                          <a:pt x="7016" y="7587"/>
                        </a:cubicBezTo>
                        <a:cubicBezTo>
                          <a:pt x="6702" y="7640"/>
                          <a:pt x="6398" y="7667"/>
                          <a:pt x="6105" y="7667"/>
                        </a:cubicBezTo>
                        <a:cubicBezTo>
                          <a:pt x="4677" y="7667"/>
                          <a:pt x="3506" y="7026"/>
                          <a:pt x="2663" y="5690"/>
                        </a:cubicBezTo>
                        <a:cubicBezTo>
                          <a:pt x="2140" y="4863"/>
                          <a:pt x="1667" y="4004"/>
                          <a:pt x="1145" y="3114"/>
                        </a:cubicBezTo>
                        <a:cubicBezTo>
                          <a:pt x="1465" y="2983"/>
                          <a:pt x="1781" y="2917"/>
                          <a:pt x="2091" y="2917"/>
                        </a:cubicBezTo>
                        <a:close/>
                        <a:moveTo>
                          <a:pt x="24077" y="1211"/>
                        </a:moveTo>
                        <a:cubicBezTo>
                          <a:pt x="25412" y="1211"/>
                          <a:pt x="26628" y="1592"/>
                          <a:pt x="27675" y="2463"/>
                        </a:cubicBezTo>
                        <a:cubicBezTo>
                          <a:pt x="27754" y="2530"/>
                          <a:pt x="27830" y="2605"/>
                          <a:pt x="27907" y="2674"/>
                        </a:cubicBezTo>
                        <a:cubicBezTo>
                          <a:pt x="26885" y="2159"/>
                          <a:pt x="25789" y="1909"/>
                          <a:pt x="24705" y="1909"/>
                        </a:cubicBezTo>
                        <a:cubicBezTo>
                          <a:pt x="22724" y="1909"/>
                          <a:pt x="20786" y="2746"/>
                          <a:pt x="19429" y="4332"/>
                        </a:cubicBezTo>
                        <a:cubicBezTo>
                          <a:pt x="19076" y="4743"/>
                          <a:pt x="18817" y="5234"/>
                          <a:pt x="18520" y="5690"/>
                        </a:cubicBezTo>
                        <a:cubicBezTo>
                          <a:pt x="18181" y="6211"/>
                          <a:pt x="17855" y="6740"/>
                          <a:pt x="17509" y="7256"/>
                        </a:cubicBezTo>
                        <a:cubicBezTo>
                          <a:pt x="16989" y="8034"/>
                          <a:pt x="16226" y="8311"/>
                          <a:pt x="15362" y="8311"/>
                        </a:cubicBezTo>
                        <a:cubicBezTo>
                          <a:pt x="15300" y="8311"/>
                          <a:pt x="15238" y="8309"/>
                          <a:pt x="15175" y="8307"/>
                        </a:cubicBezTo>
                        <a:cubicBezTo>
                          <a:pt x="14410" y="8273"/>
                          <a:pt x="13636" y="7533"/>
                          <a:pt x="13416" y="6704"/>
                        </a:cubicBezTo>
                        <a:cubicBezTo>
                          <a:pt x="13225" y="5985"/>
                          <a:pt x="13533" y="5175"/>
                          <a:pt x="14175" y="4713"/>
                        </a:cubicBezTo>
                        <a:cubicBezTo>
                          <a:pt x="14406" y="4546"/>
                          <a:pt x="14680" y="4467"/>
                          <a:pt x="14959" y="4467"/>
                        </a:cubicBezTo>
                        <a:cubicBezTo>
                          <a:pt x="15457" y="4467"/>
                          <a:pt x="15974" y="4719"/>
                          <a:pt x="16311" y="5179"/>
                        </a:cubicBezTo>
                        <a:cubicBezTo>
                          <a:pt x="16375" y="5267"/>
                          <a:pt x="16432" y="5361"/>
                          <a:pt x="16484" y="5457"/>
                        </a:cubicBezTo>
                        <a:cubicBezTo>
                          <a:pt x="16862" y="6158"/>
                          <a:pt x="16631" y="6651"/>
                          <a:pt x="15795" y="6862"/>
                        </a:cubicBezTo>
                        <a:cubicBezTo>
                          <a:pt x="15970" y="6431"/>
                          <a:pt x="15879" y="6060"/>
                          <a:pt x="15596" y="5731"/>
                        </a:cubicBezTo>
                        <a:cubicBezTo>
                          <a:pt x="15431" y="5537"/>
                          <a:pt x="15217" y="5431"/>
                          <a:pt x="15007" y="5431"/>
                        </a:cubicBezTo>
                        <a:cubicBezTo>
                          <a:pt x="14918" y="5431"/>
                          <a:pt x="14830" y="5450"/>
                          <a:pt x="14747" y="5489"/>
                        </a:cubicBezTo>
                        <a:cubicBezTo>
                          <a:pt x="14423" y="5639"/>
                          <a:pt x="14379" y="5922"/>
                          <a:pt x="14412" y="6234"/>
                        </a:cubicBezTo>
                        <a:cubicBezTo>
                          <a:pt x="14475" y="6855"/>
                          <a:pt x="14827" y="7205"/>
                          <a:pt x="15344" y="7205"/>
                        </a:cubicBezTo>
                        <a:cubicBezTo>
                          <a:pt x="15474" y="7205"/>
                          <a:pt x="15615" y="7183"/>
                          <a:pt x="15764" y="7137"/>
                        </a:cubicBezTo>
                        <a:cubicBezTo>
                          <a:pt x="16255" y="6990"/>
                          <a:pt x="16631" y="6669"/>
                          <a:pt x="16936" y="6282"/>
                        </a:cubicBezTo>
                        <a:cubicBezTo>
                          <a:pt x="17325" y="5786"/>
                          <a:pt x="17695" y="5270"/>
                          <a:pt x="18029" y="4735"/>
                        </a:cubicBezTo>
                        <a:cubicBezTo>
                          <a:pt x="18615" y="3800"/>
                          <a:pt x="19263" y="2913"/>
                          <a:pt x="20221" y="2347"/>
                        </a:cubicBezTo>
                        <a:cubicBezTo>
                          <a:pt x="21357" y="1672"/>
                          <a:pt x="22597" y="1239"/>
                          <a:pt x="23940" y="1212"/>
                        </a:cubicBezTo>
                        <a:cubicBezTo>
                          <a:pt x="23985" y="1211"/>
                          <a:pt x="24031" y="1211"/>
                          <a:pt x="24077" y="1211"/>
                        </a:cubicBezTo>
                        <a:close/>
                        <a:moveTo>
                          <a:pt x="5346" y="5860"/>
                        </a:moveTo>
                        <a:cubicBezTo>
                          <a:pt x="5401" y="5860"/>
                          <a:pt x="5450" y="5869"/>
                          <a:pt x="5487" y="5888"/>
                        </a:cubicBezTo>
                        <a:cubicBezTo>
                          <a:pt x="5621" y="5957"/>
                          <a:pt x="5679" y="6181"/>
                          <a:pt x="5755" y="6344"/>
                        </a:cubicBezTo>
                        <a:cubicBezTo>
                          <a:pt x="5777" y="6393"/>
                          <a:pt x="5747" y="6466"/>
                          <a:pt x="5740" y="6559"/>
                        </a:cubicBezTo>
                        <a:cubicBezTo>
                          <a:pt x="5761" y="6558"/>
                          <a:pt x="5779" y="6557"/>
                          <a:pt x="5794" y="6557"/>
                        </a:cubicBezTo>
                        <a:cubicBezTo>
                          <a:pt x="5810" y="6557"/>
                          <a:pt x="5823" y="6558"/>
                          <a:pt x="5834" y="6558"/>
                        </a:cubicBezTo>
                        <a:cubicBezTo>
                          <a:pt x="5854" y="6558"/>
                          <a:pt x="5868" y="6556"/>
                          <a:pt x="5879" y="6551"/>
                        </a:cubicBezTo>
                        <a:cubicBezTo>
                          <a:pt x="6474" y="6207"/>
                          <a:pt x="7084" y="6066"/>
                          <a:pt x="7695" y="6066"/>
                        </a:cubicBezTo>
                        <a:cubicBezTo>
                          <a:pt x="8293" y="6066"/>
                          <a:pt x="8893" y="6201"/>
                          <a:pt x="9481" y="6413"/>
                        </a:cubicBezTo>
                        <a:cubicBezTo>
                          <a:pt x="10271" y="6697"/>
                          <a:pt x="11000" y="7168"/>
                          <a:pt x="11728" y="7602"/>
                        </a:cubicBezTo>
                        <a:cubicBezTo>
                          <a:pt x="12214" y="7891"/>
                          <a:pt x="12703" y="8053"/>
                          <a:pt x="13236" y="8053"/>
                        </a:cubicBezTo>
                        <a:cubicBezTo>
                          <a:pt x="13406" y="8053"/>
                          <a:pt x="13580" y="8037"/>
                          <a:pt x="13760" y="8003"/>
                        </a:cubicBezTo>
                        <a:cubicBezTo>
                          <a:pt x="13777" y="8000"/>
                          <a:pt x="13795" y="7998"/>
                          <a:pt x="13813" y="7998"/>
                        </a:cubicBezTo>
                        <a:cubicBezTo>
                          <a:pt x="14004" y="7998"/>
                          <a:pt x="14228" y="8176"/>
                          <a:pt x="14434" y="8261"/>
                        </a:cubicBezTo>
                        <a:lnTo>
                          <a:pt x="14416" y="8370"/>
                        </a:lnTo>
                        <a:cubicBezTo>
                          <a:pt x="14273" y="8393"/>
                          <a:pt x="14133" y="8432"/>
                          <a:pt x="13990" y="8442"/>
                        </a:cubicBezTo>
                        <a:cubicBezTo>
                          <a:pt x="13881" y="8450"/>
                          <a:pt x="13773" y="8454"/>
                          <a:pt x="13667" y="8454"/>
                        </a:cubicBezTo>
                        <a:cubicBezTo>
                          <a:pt x="12625" y="8454"/>
                          <a:pt x="11694" y="8073"/>
                          <a:pt x="10829" y="7489"/>
                        </a:cubicBezTo>
                        <a:cubicBezTo>
                          <a:pt x="10170" y="7042"/>
                          <a:pt x="9453" y="6736"/>
                          <a:pt x="8672" y="6589"/>
                        </a:cubicBezTo>
                        <a:cubicBezTo>
                          <a:pt x="8405" y="6538"/>
                          <a:pt x="8140" y="6512"/>
                          <a:pt x="7876" y="6512"/>
                        </a:cubicBezTo>
                        <a:cubicBezTo>
                          <a:pt x="7416" y="6512"/>
                          <a:pt x="6961" y="6592"/>
                          <a:pt x="6515" y="6764"/>
                        </a:cubicBezTo>
                        <a:cubicBezTo>
                          <a:pt x="6272" y="6859"/>
                          <a:pt x="6026" y="6929"/>
                          <a:pt x="5778" y="6929"/>
                        </a:cubicBezTo>
                        <a:cubicBezTo>
                          <a:pt x="5632" y="6929"/>
                          <a:pt x="5484" y="6905"/>
                          <a:pt x="5337" y="6845"/>
                        </a:cubicBezTo>
                        <a:cubicBezTo>
                          <a:pt x="5178" y="6780"/>
                          <a:pt x="4987" y="6652"/>
                          <a:pt x="4931" y="6507"/>
                        </a:cubicBezTo>
                        <a:cubicBezTo>
                          <a:pt x="4873" y="6356"/>
                          <a:pt x="4902" y="6101"/>
                          <a:pt x="5001" y="5983"/>
                        </a:cubicBezTo>
                        <a:cubicBezTo>
                          <a:pt x="5062" y="5908"/>
                          <a:pt x="5217" y="5860"/>
                          <a:pt x="5346" y="5860"/>
                        </a:cubicBezTo>
                        <a:close/>
                        <a:moveTo>
                          <a:pt x="15245" y="8528"/>
                        </a:moveTo>
                        <a:cubicBezTo>
                          <a:pt x="15335" y="8528"/>
                          <a:pt x="15432" y="8580"/>
                          <a:pt x="15492" y="8580"/>
                        </a:cubicBezTo>
                        <a:cubicBezTo>
                          <a:pt x="15502" y="8580"/>
                          <a:pt x="15511" y="8579"/>
                          <a:pt x="15519" y="8575"/>
                        </a:cubicBezTo>
                        <a:cubicBezTo>
                          <a:pt x="15588" y="8855"/>
                          <a:pt x="15626" y="9131"/>
                          <a:pt x="15729" y="9382"/>
                        </a:cubicBezTo>
                        <a:cubicBezTo>
                          <a:pt x="15758" y="9454"/>
                          <a:pt x="15816" y="9506"/>
                          <a:pt x="15880" y="9506"/>
                        </a:cubicBezTo>
                        <a:cubicBezTo>
                          <a:pt x="15935" y="9506"/>
                          <a:pt x="15995" y="9468"/>
                          <a:pt x="16045" y="9373"/>
                        </a:cubicBezTo>
                        <a:cubicBezTo>
                          <a:pt x="16105" y="9256"/>
                          <a:pt x="16205" y="9156"/>
                          <a:pt x="16310" y="9156"/>
                        </a:cubicBezTo>
                        <a:cubicBezTo>
                          <a:pt x="16358" y="9156"/>
                          <a:pt x="16408" y="9178"/>
                          <a:pt x="16456" y="9229"/>
                        </a:cubicBezTo>
                        <a:cubicBezTo>
                          <a:pt x="16561" y="9345"/>
                          <a:pt x="16612" y="9591"/>
                          <a:pt x="16566" y="9745"/>
                        </a:cubicBezTo>
                        <a:cubicBezTo>
                          <a:pt x="16504" y="9958"/>
                          <a:pt x="16272" y="10075"/>
                          <a:pt x="16027" y="10075"/>
                        </a:cubicBezTo>
                        <a:cubicBezTo>
                          <a:pt x="15959" y="10075"/>
                          <a:pt x="15890" y="10066"/>
                          <a:pt x="15824" y="10047"/>
                        </a:cubicBezTo>
                        <a:cubicBezTo>
                          <a:pt x="15312" y="9905"/>
                          <a:pt x="14908" y="9208"/>
                          <a:pt x="15063" y="8692"/>
                        </a:cubicBezTo>
                        <a:cubicBezTo>
                          <a:pt x="15102" y="8563"/>
                          <a:pt x="15171" y="8528"/>
                          <a:pt x="15245" y="8528"/>
                        </a:cubicBezTo>
                        <a:close/>
                        <a:moveTo>
                          <a:pt x="12099" y="8476"/>
                        </a:moveTo>
                        <a:cubicBezTo>
                          <a:pt x="12269" y="8476"/>
                          <a:pt x="12446" y="8500"/>
                          <a:pt x="12624" y="8552"/>
                        </a:cubicBezTo>
                        <a:cubicBezTo>
                          <a:pt x="12268" y="8738"/>
                          <a:pt x="11951" y="8882"/>
                          <a:pt x="11659" y="9064"/>
                        </a:cubicBezTo>
                        <a:cubicBezTo>
                          <a:pt x="11279" y="9299"/>
                          <a:pt x="11286" y="9412"/>
                          <a:pt x="11523" y="9779"/>
                        </a:cubicBezTo>
                        <a:cubicBezTo>
                          <a:pt x="11601" y="9897"/>
                          <a:pt x="11627" y="10143"/>
                          <a:pt x="11554" y="10240"/>
                        </a:cubicBezTo>
                        <a:cubicBezTo>
                          <a:pt x="11505" y="10304"/>
                          <a:pt x="11371" y="10339"/>
                          <a:pt x="11247" y="10339"/>
                        </a:cubicBezTo>
                        <a:cubicBezTo>
                          <a:pt x="11194" y="10339"/>
                          <a:pt x="11142" y="10332"/>
                          <a:pt x="11101" y="10319"/>
                        </a:cubicBezTo>
                        <a:cubicBezTo>
                          <a:pt x="10716" y="10197"/>
                          <a:pt x="10574" y="9728"/>
                          <a:pt x="10756" y="9301"/>
                        </a:cubicBezTo>
                        <a:cubicBezTo>
                          <a:pt x="10976" y="8787"/>
                          <a:pt x="11494" y="8476"/>
                          <a:pt x="12099" y="8476"/>
                        </a:cubicBezTo>
                        <a:close/>
                        <a:moveTo>
                          <a:pt x="10116" y="7555"/>
                        </a:moveTo>
                        <a:cubicBezTo>
                          <a:pt x="10386" y="7555"/>
                          <a:pt x="10659" y="7664"/>
                          <a:pt x="10944" y="7725"/>
                        </a:cubicBezTo>
                        <a:cubicBezTo>
                          <a:pt x="10318" y="7942"/>
                          <a:pt x="9726" y="8071"/>
                          <a:pt x="9206" y="8346"/>
                        </a:cubicBezTo>
                        <a:cubicBezTo>
                          <a:pt x="8496" y="8721"/>
                          <a:pt x="8243" y="9413"/>
                          <a:pt x="8261" y="10194"/>
                        </a:cubicBezTo>
                        <a:cubicBezTo>
                          <a:pt x="8262" y="10283"/>
                          <a:pt x="8410" y="10415"/>
                          <a:pt x="8514" y="10447"/>
                        </a:cubicBezTo>
                        <a:cubicBezTo>
                          <a:pt x="8924" y="10574"/>
                          <a:pt x="9124" y="10815"/>
                          <a:pt x="9108" y="11228"/>
                        </a:cubicBezTo>
                        <a:cubicBezTo>
                          <a:pt x="9096" y="11546"/>
                          <a:pt x="8940" y="11717"/>
                          <a:pt x="8672" y="11717"/>
                        </a:cubicBezTo>
                        <a:cubicBezTo>
                          <a:pt x="8618" y="11717"/>
                          <a:pt x="8561" y="11711"/>
                          <a:pt x="8499" y="11697"/>
                        </a:cubicBezTo>
                        <a:cubicBezTo>
                          <a:pt x="7781" y="11540"/>
                          <a:pt x="7305" y="10761"/>
                          <a:pt x="7421" y="9942"/>
                        </a:cubicBezTo>
                        <a:cubicBezTo>
                          <a:pt x="7612" y="8627"/>
                          <a:pt x="8778" y="7573"/>
                          <a:pt x="10101" y="7555"/>
                        </a:cubicBezTo>
                        <a:cubicBezTo>
                          <a:pt x="10106" y="7555"/>
                          <a:pt x="10111" y="7555"/>
                          <a:pt x="10116" y="7555"/>
                        </a:cubicBezTo>
                        <a:close/>
                        <a:moveTo>
                          <a:pt x="19870" y="0"/>
                        </a:moveTo>
                        <a:cubicBezTo>
                          <a:pt x="19792" y="0"/>
                          <a:pt x="19717" y="11"/>
                          <a:pt x="19649" y="34"/>
                        </a:cubicBezTo>
                        <a:cubicBezTo>
                          <a:pt x="19318" y="142"/>
                          <a:pt x="19141" y="467"/>
                          <a:pt x="19210" y="849"/>
                        </a:cubicBezTo>
                        <a:cubicBezTo>
                          <a:pt x="19296" y="1329"/>
                          <a:pt x="19606" y="1636"/>
                          <a:pt x="20011" y="1867"/>
                        </a:cubicBezTo>
                        <a:cubicBezTo>
                          <a:pt x="20102" y="1919"/>
                          <a:pt x="20195" y="1965"/>
                          <a:pt x="20299" y="2021"/>
                        </a:cubicBezTo>
                        <a:cubicBezTo>
                          <a:pt x="19570" y="2526"/>
                          <a:pt x="18940" y="3210"/>
                          <a:pt x="17986" y="3210"/>
                        </a:cubicBezTo>
                        <a:cubicBezTo>
                          <a:pt x="17845" y="3210"/>
                          <a:pt x="17697" y="3195"/>
                          <a:pt x="17540" y="3163"/>
                        </a:cubicBezTo>
                        <a:cubicBezTo>
                          <a:pt x="17624" y="3092"/>
                          <a:pt x="17662" y="3061"/>
                          <a:pt x="17700" y="3030"/>
                        </a:cubicBezTo>
                        <a:cubicBezTo>
                          <a:pt x="17998" y="2782"/>
                          <a:pt x="17974" y="2417"/>
                          <a:pt x="17611" y="2288"/>
                        </a:cubicBezTo>
                        <a:cubicBezTo>
                          <a:pt x="17542" y="2264"/>
                          <a:pt x="17462" y="2253"/>
                          <a:pt x="17380" y="2253"/>
                        </a:cubicBezTo>
                        <a:cubicBezTo>
                          <a:pt x="17239" y="2253"/>
                          <a:pt x="17091" y="2285"/>
                          <a:pt x="16973" y="2338"/>
                        </a:cubicBezTo>
                        <a:cubicBezTo>
                          <a:pt x="16719" y="2456"/>
                          <a:pt x="16634" y="2727"/>
                          <a:pt x="16658" y="3009"/>
                        </a:cubicBezTo>
                        <a:cubicBezTo>
                          <a:pt x="16701" y="3531"/>
                          <a:pt x="17071" y="3929"/>
                          <a:pt x="17593" y="3995"/>
                        </a:cubicBezTo>
                        <a:cubicBezTo>
                          <a:pt x="17669" y="4004"/>
                          <a:pt x="17745" y="4007"/>
                          <a:pt x="17825" y="4007"/>
                        </a:cubicBezTo>
                        <a:cubicBezTo>
                          <a:pt x="17958" y="4007"/>
                          <a:pt x="18101" y="3999"/>
                          <a:pt x="18267" y="3999"/>
                        </a:cubicBezTo>
                        <a:cubicBezTo>
                          <a:pt x="17824" y="4678"/>
                          <a:pt x="17409" y="5314"/>
                          <a:pt x="16962" y="6001"/>
                        </a:cubicBezTo>
                        <a:cubicBezTo>
                          <a:pt x="16488" y="4892"/>
                          <a:pt x="15705" y="4254"/>
                          <a:pt x="14934" y="4254"/>
                        </a:cubicBezTo>
                        <a:cubicBezTo>
                          <a:pt x="14748" y="4254"/>
                          <a:pt x="14562" y="4291"/>
                          <a:pt x="14382" y="4368"/>
                        </a:cubicBezTo>
                        <a:cubicBezTo>
                          <a:pt x="13853" y="4593"/>
                          <a:pt x="13496" y="5008"/>
                          <a:pt x="13281" y="5528"/>
                        </a:cubicBezTo>
                        <a:cubicBezTo>
                          <a:pt x="12935" y="6362"/>
                          <a:pt x="13224" y="7095"/>
                          <a:pt x="13741" y="7772"/>
                        </a:cubicBezTo>
                        <a:cubicBezTo>
                          <a:pt x="13534" y="7843"/>
                          <a:pt x="13320" y="7878"/>
                          <a:pt x="13108" y="7878"/>
                        </a:cubicBezTo>
                        <a:cubicBezTo>
                          <a:pt x="12549" y="7878"/>
                          <a:pt x="12009" y="7637"/>
                          <a:pt x="11666" y="7198"/>
                        </a:cubicBezTo>
                        <a:cubicBezTo>
                          <a:pt x="11084" y="6454"/>
                          <a:pt x="10693" y="5608"/>
                          <a:pt x="10628" y="4658"/>
                        </a:cubicBezTo>
                        <a:cubicBezTo>
                          <a:pt x="10601" y="4260"/>
                          <a:pt x="10692" y="3832"/>
                          <a:pt x="10824" y="3452"/>
                        </a:cubicBezTo>
                        <a:cubicBezTo>
                          <a:pt x="10944" y="3111"/>
                          <a:pt x="11214" y="2942"/>
                          <a:pt x="11518" y="2942"/>
                        </a:cubicBezTo>
                        <a:cubicBezTo>
                          <a:pt x="11603" y="2942"/>
                          <a:pt x="11691" y="2955"/>
                          <a:pt x="11779" y="2982"/>
                        </a:cubicBezTo>
                        <a:cubicBezTo>
                          <a:pt x="12243" y="3121"/>
                          <a:pt x="12639" y="3627"/>
                          <a:pt x="12546" y="4031"/>
                        </a:cubicBezTo>
                        <a:cubicBezTo>
                          <a:pt x="12511" y="4183"/>
                          <a:pt x="12337" y="4305"/>
                          <a:pt x="12228" y="4439"/>
                        </a:cubicBezTo>
                        <a:cubicBezTo>
                          <a:pt x="12117" y="4341"/>
                          <a:pt x="11958" y="4264"/>
                          <a:pt x="11903" y="4141"/>
                        </a:cubicBezTo>
                        <a:cubicBezTo>
                          <a:pt x="11855" y="4029"/>
                          <a:pt x="11802" y="3988"/>
                          <a:pt x="11742" y="3988"/>
                        </a:cubicBezTo>
                        <a:cubicBezTo>
                          <a:pt x="11691" y="3988"/>
                          <a:pt x="11636" y="4018"/>
                          <a:pt x="11575" y="4057"/>
                        </a:cubicBezTo>
                        <a:cubicBezTo>
                          <a:pt x="11302" y="4233"/>
                          <a:pt x="11282" y="4697"/>
                          <a:pt x="11556" y="4946"/>
                        </a:cubicBezTo>
                        <a:cubicBezTo>
                          <a:pt x="11793" y="5163"/>
                          <a:pt x="12057" y="5337"/>
                          <a:pt x="12369" y="5337"/>
                        </a:cubicBezTo>
                        <a:cubicBezTo>
                          <a:pt x="12451" y="5337"/>
                          <a:pt x="12536" y="5325"/>
                          <a:pt x="12624" y="5299"/>
                        </a:cubicBezTo>
                        <a:cubicBezTo>
                          <a:pt x="13094" y="5161"/>
                          <a:pt x="13399" y="4837"/>
                          <a:pt x="13477" y="4356"/>
                        </a:cubicBezTo>
                        <a:cubicBezTo>
                          <a:pt x="13631" y="3410"/>
                          <a:pt x="13344" y="2601"/>
                          <a:pt x="12605" y="1986"/>
                        </a:cubicBezTo>
                        <a:cubicBezTo>
                          <a:pt x="12259" y="1699"/>
                          <a:pt x="11875" y="1521"/>
                          <a:pt x="11462" y="1521"/>
                        </a:cubicBezTo>
                        <a:cubicBezTo>
                          <a:pt x="11268" y="1521"/>
                          <a:pt x="11069" y="1560"/>
                          <a:pt x="10864" y="1645"/>
                        </a:cubicBezTo>
                        <a:cubicBezTo>
                          <a:pt x="10221" y="1913"/>
                          <a:pt x="9920" y="2458"/>
                          <a:pt x="9899" y="3122"/>
                        </a:cubicBezTo>
                        <a:cubicBezTo>
                          <a:pt x="9878" y="3729"/>
                          <a:pt x="9936" y="4341"/>
                          <a:pt x="9983" y="4948"/>
                        </a:cubicBezTo>
                        <a:cubicBezTo>
                          <a:pt x="10007" y="5226"/>
                          <a:pt x="10090" y="5502"/>
                          <a:pt x="10145" y="5778"/>
                        </a:cubicBezTo>
                        <a:cubicBezTo>
                          <a:pt x="9904" y="5639"/>
                          <a:pt x="9675" y="5488"/>
                          <a:pt x="9570" y="5276"/>
                        </a:cubicBezTo>
                        <a:cubicBezTo>
                          <a:pt x="9263" y="4652"/>
                          <a:pt x="8799" y="4213"/>
                          <a:pt x="8149" y="4012"/>
                        </a:cubicBezTo>
                        <a:cubicBezTo>
                          <a:pt x="7522" y="3818"/>
                          <a:pt x="7005" y="3494"/>
                          <a:pt x="6592" y="2985"/>
                        </a:cubicBezTo>
                        <a:cubicBezTo>
                          <a:pt x="5925" y="2162"/>
                          <a:pt x="5037" y="1775"/>
                          <a:pt x="3993" y="1729"/>
                        </a:cubicBezTo>
                        <a:cubicBezTo>
                          <a:pt x="3974" y="1728"/>
                          <a:pt x="3954" y="1727"/>
                          <a:pt x="3934" y="1727"/>
                        </a:cubicBezTo>
                        <a:cubicBezTo>
                          <a:pt x="3814" y="1727"/>
                          <a:pt x="3683" y="1745"/>
                          <a:pt x="3599" y="1807"/>
                        </a:cubicBezTo>
                        <a:cubicBezTo>
                          <a:pt x="3542" y="1851"/>
                          <a:pt x="3588" y="2029"/>
                          <a:pt x="3588" y="2161"/>
                        </a:cubicBezTo>
                        <a:cubicBezTo>
                          <a:pt x="3542" y="2145"/>
                          <a:pt x="3484" y="2115"/>
                          <a:pt x="3422" y="2105"/>
                        </a:cubicBezTo>
                        <a:cubicBezTo>
                          <a:pt x="2920" y="2014"/>
                          <a:pt x="2419" y="1903"/>
                          <a:pt x="1913" y="1851"/>
                        </a:cubicBezTo>
                        <a:cubicBezTo>
                          <a:pt x="1884" y="1848"/>
                          <a:pt x="1858" y="1846"/>
                          <a:pt x="1833" y="1846"/>
                        </a:cubicBezTo>
                        <a:cubicBezTo>
                          <a:pt x="1595" y="1846"/>
                          <a:pt x="1557" y="1990"/>
                          <a:pt x="1702" y="2229"/>
                        </a:cubicBezTo>
                        <a:cubicBezTo>
                          <a:pt x="1757" y="2317"/>
                          <a:pt x="1808" y="2406"/>
                          <a:pt x="1853" y="2482"/>
                        </a:cubicBezTo>
                        <a:cubicBezTo>
                          <a:pt x="1389" y="2421"/>
                          <a:pt x="942" y="2354"/>
                          <a:pt x="491" y="2305"/>
                        </a:cubicBezTo>
                        <a:cubicBezTo>
                          <a:pt x="432" y="2299"/>
                          <a:pt x="379" y="2295"/>
                          <a:pt x="333" y="2295"/>
                        </a:cubicBezTo>
                        <a:cubicBezTo>
                          <a:pt x="54" y="2295"/>
                          <a:pt x="1" y="2420"/>
                          <a:pt x="105" y="2762"/>
                        </a:cubicBezTo>
                        <a:cubicBezTo>
                          <a:pt x="333" y="3514"/>
                          <a:pt x="549" y="4271"/>
                          <a:pt x="1085" y="4953"/>
                        </a:cubicBezTo>
                        <a:cubicBezTo>
                          <a:pt x="887" y="4965"/>
                          <a:pt x="745" y="4960"/>
                          <a:pt x="606" y="4983"/>
                        </a:cubicBezTo>
                        <a:cubicBezTo>
                          <a:pt x="516" y="4999"/>
                          <a:pt x="394" y="5044"/>
                          <a:pt x="366" y="5110"/>
                        </a:cubicBezTo>
                        <a:cubicBezTo>
                          <a:pt x="344" y="5167"/>
                          <a:pt x="416" y="5285"/>
                          <a:pt x="474" y="5350"/>
                        </a:cubicBezTo>
                        <a:cubicBezTo>
                          <a:pt x="792" y="5711"/>
                          <a:pt x="1119" y="6062"/>
                          <a:pt x="1441" y="6417"/>
                        </a:cubicBezTo>
                        <a:cubicBezTo>
                          <a:pt x="2245" y="7305"/>
                          <a:pt x="3239" y="7776"/>
                          <a:pt x="4443" y="7797"/>
                        </a:cubicBezTo>
                        <a:cubicBezTo>
                          <a:pt x="4956" y="7808"/>
                          <a:pt x="5468" y="7834"/>
                          <a:pt x="5981" y="7858"/>
                        </a:cubicBezTo>
                        <a:cubicBezTo>
                          <a:pt x="6061" y="7862"/>
                          <a:pt x="6141" y="7864"/>
                          <a:pt x="6221" y="7864"/>
                        </a:cubicBezTo>
                        <a:cubicBezTo>
                          <a:pt x="7011" y="7864"/>
                          <a:pt x="7764" y="7679"/>
                          <a:pt x="8510" y="7411"/>
                        </a:cubicBezTo>
                        <a:cubicBezTo>
                          <a:pt x="8842" y="7292"/>
                          <a:pt x="9206" y="7251"/>
                          <a:pt x="9559" y="7205"/>
                        </a:cubicBezTo>
                        <a:cubicBezTo>
                          <a:pt x="9572" y="7203"/>
                          <a:pt x="9585" y="7202"/>
                          <a:pt x="9599" y="7202"/>
                        </a:cubicBezTo>
                        <a:cubicBezTo>
                          <a:pt x="9716" y="7202"/>
                          <a:pt x="9841" y="7261"/>
                          <a:pt x="9962" y="7287"/>
                        </a:cubicBezTo>
                        <a:cubicBezTo>
                          <a:pt x="9884" y="7363"/>
                          <a:pt x="9821" y="7375"/>
                          <a:pt x="9758" y="7385"/>
                        </a:cubicBezTo>
                        <a:cubicBezTo>
                          <a:pt x="8443" y="7595"/>
                          <a:pt x="7498" y="8494"/>
                          <a:pt x="7225" y="9794"/>
                        </a:cubicBezTo>
                        <a:cubicBezTo>
                          <a:pt x="7029" y="10731"/>
                          <a:pt x="7525" y="11635"/>
                          <a:pt x="8374" y="11884"/>
                        </a:cubicBezTo>
                        <a:cubicBezTo>
                          <a:pt x="8480" y="11915"/>
                          <a:pt x="8580" y="11930"/>
                          <a:pt x="8673" y="11930"/>
                        </a:cubicBezTo>
                        <a:cubicBezTo>
                          <a:pt x="9099" y="11930"/>
                          <a:pt x="9367" y="11614"/>
                          <a:pt x="9324" y="11107"/>
                        </a:cubicBezTo>
                        <a:cubicBezTo>
                          <a:pt x="9279" y="10569"/>
                          <a:pt x="8959" y="10291"/>
                          <a:pt x="8453" y="10208"/>
                        </a:cubicBezTo>
                        <a:cubicBezTo>
                          <a:pt x="8375" y="9449"/>
                          <a:pt x="8732" y="8751"/>
                          <a:pt x="9419" y="8416"/>
                        </a:cubicBezTo>
                        <a:cubicBezTo>
                          <a:pt x="9868" y="8197"/>
                          <a:pt x="10329" y="8066"/>
                          <a:pt x="10800" y="8066"/>
                        </a:cubicBezTo>
                        <a:cubicBezTo>
                          <a:pt x="11103" y="8066"/>
                          <a:pt x="11411" y="8120"/>
                          <a:pt x="11722" y="8240"/>
                        </a:cubicBezTo>
                        <a:cubicBezTo>
                          <a:pt x="11165" y="8448"/>
                          <a:pt x="10720" y="8754"/>
                          <a:pt x="10522" y="9334"/>
                        </a:cubicBezTo>
                        <a:cubicBezTo>
                          <a:pt x="10342" y="9863"/>
                          <a:pt x="10592" y="10386"/>
                          <a:pt x="11094" y="10553"/>
                        </a:cubicBezTo>
                        <a:cubicBezTo>
                          <a:pt x="11178" y="10581"/>
                          <a:pt x="11259" y="10597"/>
                          <a:pt x="11335" y="10597"/>
                        </a:cubicBezTo>
                        <a:cubicBezTo>
                          <a:pt x="11491" y="10597"/>
                          <a:pt x="11628" y="10533"/>
                          <a:pt x="11739" y="10385"/>
                        </a:cubicBezTo>
                        <a:cubicBezTo>
                          <a:pt x="11901" y="10169"/>
                          <a:pt x="11886" y="9935"/>
                          <a:pt x="11751" y="9709"/>
                        </a:cubicBezTo>
                        <a:cubicBezTo>
                          <a:pt x="11696" y="9620"/>
                          <a:pt x="11625" y="9539"/>
                          <a:pt x="11535" y="9418"/>
                        </a:cubicBezTo>
                        <a:cubicBezTo>
                          <a:pt x="12038" y="9028"/>
                          <a:pt x="12571" y="8746"/>
                          <a:pt x="13190" y="8673"/>
                        </a:cubicBezTo>
                        <a:cubicBezTo>
                          <a:pt x="13735" y="8609"/>
                          <a:pt x="14287" y="8597"/>
                          <a:pt x="14847" y="8561"/>
                        </a:cubicBezTo>
                        <a:lnTo>
                          <a:pt x="14847" y="8561"/>
                        </a:lnTo>
                        <a:cubicBezTo>
                          <a:pt x="14845" y="8607"/>
                          <a:pt x="14836" y="8713"/>
                          <a:pt x="14834" y="8820"/>
                        </a:cubicBezTo>
                        <a:cubicBezTo>
                          <a:pt x="14820" y="9521"/>
                          <a:pt x="15178" y="10068"/>
                          <a:pt x="15766" y="10243"/>
                        </a:cubicBezTo>
                        <a:cubicBezTo>
                          <a:pt x="15850" y="10269"/>
                          <a:pt x="15935" y="10281"/>
                          <a:pt x="16019" y="10281"/>
                        </a:cubicBezTo>
                        <a:cubicBezTo>
                          <a:pt x="16333" y="10281"/>
                          <a:pt x="16629" y="10113"/>
                          <a:pt x="16772" y="9831"/>
                        </a:cubicBezTo>
                        <a:cubicBezTo>
                          <a:pt x="16902" y="9574"/>
                          <a:pt x="16830" y="9236"/>
                          <a:pt x="16600" y="9063"/>
                        </a:cubicBezTo>
                        <a:cubicBezTo>
                          <a:pt x="16508" y="8993"/>
                          <a:pt x="16421" y="8964"/>
                          <a:pt x="16337" y="8964"/>
                        </a:cubicBezTo>
                        <a:cubicBezTo>
                          <a:pt x="16202" y="8964"/>
                          <a:pt x="16078" y="9041"/>
                          <a:pt x="15958" y="9155"/>
                        </a:cubicBezTo>
                        <a:cubicBezTo>
                          <a:pt x="15922" y="9188"/>
                          <a:pt x="15878" y="9212"/>
                          <a:pt x="15836" y="9242"/>
                        </a:cubicBezTo>
                        <a:cubicBezTo>
                          <a:pt x="15599" y="8834"/>
                          <a:pt x="15708" y="8542"/>
                          <a:pt x="16141" y="8443"/>
                        </a:cubicBezTo>
                        <a:cubicBezTo>
                          <a:pt x="16839" y="8283"/>
                          <a:pt x="17373" y="7902"/>
                          <a:pt x="17753" y="7302"/>
                        </a:cubicBezTo>
                        <a:cubicBezTo>
                          <a:pt x="18085" y="6776"/>
                          <a:pt x="18403" y="6243"/>
                          <a:pt x="18733" y="5716"/>
                        </a:cubicBezTo>
                        <a:cubicBezTo>
                          <a:pt x="18994" y="5301"/>
                          <a:pt x="19234" y="4867"/>
                          <a:pt x="19534" y="4481"/>
                        </a:cubicBezTo>
                        <a:cubicBezTo>
                          <a:pt x="20573" y="3143"/>
                          <a:pt x="22685" y="2035"/>
                          <a:pt x="24839" y="2035"/>
                        </a:cubicBezTo>
                        <a:cubicBezTo>
                          <a:pt x="25922" y="2035"/>
                          <a:pt x="27016" y="2315"/>
                          <a:pt x="27990" y="2987"/>
                        </a:cubicBezTo>
                        <a:cubicBezTo>
                          <a:pt x="28072" y="3044"/>
                          <a:pt x="28206" y="3026"/>
                          <a:pt x="28314" y="3044"/>
                        </a:cubicBezTo>
                        <a:cubicBezTo>
                          <a:pt x="28274" y="2933"/>
                          <a:pt x="28263" y="2792"/>
                          <a:pt x="28187" y="2716"/>
                        </a:cubicBezTo>
                        <a:cubicBezTo>
                          <a:pt x="27025" y="1578"/>
                          <a:pt x="25673" y="1018"/>
                          <a:pt x="24147" y="1018"/>
                        </a:cubicBezTo>
                        <a:cubicBezTo>
                          <a:pt x="23813" y="1018"/>
                          <a:pt x="23470" y="1045"/>
                          <a:pt x="23119" y="1099"/>
                        </a:cubicBezTo>
                        <a:cubicBezTo>
                          <a:pt x="22646" y="1171"/>
                          <a:pt x="22185" y="1314"/>
                          <a:pt x="21722" y="1440"/>
                        </a:cubicBezTo>
                        <a:cubicBezTo>
                          <a:pt x="21537" y="1491"/>
                          <a:pt x="21358" y="1518"/>
                          <a:pt x="21185" y="1518"/>
                        </a:cubicBezTo>
                        <a:cubicBezTo>
                          <a:pt x="20810" y="1518"/>
                          <a:pt x="20462" y="1389"/>
                          <a:pt x="20135" y="1086"/>
                        </a:cubicBezTo>
                        <a:cubicBezTo>
                          <a:pt x="20603" y="964"/>
                          <a:pt x="20782" y="691"/>
                          <a:pt x="20626" y="391"/>
                        </a:cubicBezTo>
                        <a:cubicBezTo>
                          <a:pt x="20505" y="161"/>
                          <a:pt x="20170" y="0"/>
                          <a:pt x="198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1863" name="Google Shape;11863;p59"/>
              <p:cNvGrpSpPr/>
              <p:nvPr/>
            </p:nvGrpSpPr>
            <p:grpSpPr>
              <a:xfrm rot="10800000" flipH="1">
                <a:off x="3572044" y="3468106"/>
                <a:ext cx="559665" cy="363071"/>
                <a:chOff x="4515285" y="1708730"/>
                <a:chExt cx="805621" cy="522631"/>
              </a:xfrm>
            </p:grpSpPr>
            <p:sp>
              <p:nvSpPr>
                <p:cNvPr id="11864" name="Google Shape;11864;p59"/>
                <p:cNvSpPr/>
                <p:nvPr/>
              </p:nvSpPr>
              <p:spPr>
                <a:xfrm>
                  <a:off x="4865179" y="1915780"/>
                  <a:ext cx="151939" cy="128384"/>
                </a:xfrm>
                <a:custGeom>
                  <a:avLst/>
                  <a:gdLst/>
                  <a:ahLst/>
                  <a:cxnLst/>
                  <a:rect l="l" t="t" r="r" b="b"/>
                  <a:pathLst>
                    <a:path w="5012" h="4235" extrusionOk="0">
                      <a:moveTo>
                        <a:pt x="2203" y="0"/>
                      </a:moveTo>
                      <a:cubicBezTo>
                        <a:pt x="2100" y="0"/>
                        <a:pt x="1992" y="65"/>
                        <a:pt x="1877" y="196"/>
                      </a:cubicBezTo>
                      <a:cubicBezTo>
                        <a:pt x="1815" y="267"/>
                        <a:pt x="1762" y="345"/>
                        <a:pt x="1696" y="413"/>
                      </a:cubicBezTo>
                      <a:cubicBezTo>
                        <a:pt x="1570" y="543"/>
                        <a:pt x="1441" y="607"/>
                        <a:pt x="1301" y="607"/>
                      </a:cubicBezTo>
                      <a:cubicBezTo>
                        <a:pt x="1206" y="607"/>
                        <a:pt x="1106" y="578"/>
                        <a:pt x="999" y="521"/>
                      </a:cubicBezTo>
                      <a:cubicBezTo>
                        <a:pt x="899" y="469"/>
                        <a:pt x="798" y="444"/>
                        <a:pt x="704" y="444"/>
                      </a:cubicBezTo>
                      <a:cubicBezTo>
                        <a:pt x="432" y="444"/>
                        <a:pt x="214" y="649"/>
                        <a:pt x="227" y="976"/>
                      </a:cubicBezTo>
                      <a:cubicBezTo>
                        <a:pt x="233" y="1165"/>
                        <a:pt x="347" y="1357"/>
                        <a:pt x="441" y="1531"/>
                      </a:cubicBezTo>
                      <a:cubicBezTo>
                        <a:pt x="533" y="1700"/>
                        <a:pt x="597" y="1864"/>
                        <a:pt x="485" y="2034"/>
                      </a:cubicBezTo>
                      <a:cubicBezTo>
                        <a:pt x="416" y="2139"/>
                        <a:pt x="313" y="2223"/>
                        <a:pt x="218" y="2308"/>
                      </a:cubicBezTo>
                      <a:cubicBezTo>
                        <a:pt x="3" y="2500"/>
                        <a:pt x="1" y="2685"/>
                        <a:pt x="255" y="2813"/>
                      </a:cubicBezTo>
                      <a:cubicBezTo>
                        <a:pt x="449" y="2910"/>
                        <a:pt x="672" y="2960"/>
                        <a:pt x="889" y="2995"/>
                      </a:cubicBezTo>
                      <a:cubicBezTo>
                        <a:pt x="1343" y="3067"/>
                        <a:pt x="1354" y="3071"/>
                        <a:pt x="1337" y="3532"/>
                      </a:cubicBezTo>
                      <a:cubicBezTo>
                        <a:pt x="1329" y="3765"/>
                        <a:pt x="1468" y="3897"/>
                        <a:pt x="1663" y="3975"/>
                      </a:cubicBezTo>
                      <a:cubicBezTo>
                        <a:pt x="1705" y="3992"/>
                        <a:pt x="1743" y="4000"/>
                        <a:pt x="1777" y="4000"/>
                      </a:cubicBezTo>
                      <a:cubicBezTo>
                        <a:pt x="1903" y="4000"/>
                        <a:pt x="1985" y="3900"/>
                        <a:pt x="2055" y="3781"/>
                      </a:cubicBezTo>
                      <a:cubicBezTo>
                        <a:pt x="2086" y="3729"/>
                        <a:pt x="2109" y="3665"/>
                        <a:pt x="2154" y="3634"/>
                      </a:cubicBezTo>
                      <a:cubicBezTo>
                        <a:pt x="2263" y="3559"/>
                        <a:pt x="2401" y="3425"/>
                        <a:pt x="2495" y="3425"/>
                      </a:cubicBezTo>
                      <a:cubicBezTo>
                        <a:pt x="2503" y="3425"/>
                        <a:pt x="2512" y="3426"/>
                        <a:pt x="2520" y="3429"/>
                      </a:cubicBezTo>
                      <a:cubicBezTo>
                        <a:pt x="2655" y="3470"/>
                        <a:pt x="2760" y="3639"/>
                        <a:pt x="2857" y="3769"/>
                      </a:cubicBezTo>
                      <a:cubicBezTo>
                        <a:pt x="2897" y="3822"/>
                        <a:pt x="2887" y="3917"/>
                        <a:pt x="2895" y="3993"/>
                      </a:cubicBezTo>
                      <a:cubicBezTo>
                        <a:pt x="2914" y="4152"/>
                        <a:pt x="2971" y="4234"/>
                        <a:pt x="3064" y="4234"/>
                      </a:cubicBezTo>
                      <a:cubicBezTo>
                        <a:pt x="3116" y="4234"/>
                        <a:pt x="3178" y="4210"/>
                        <a:pt x="3250" y="4160"/>
                      </a:cubicBezTo>
                      <a:cubicBezTo>
                        <a:pt x="3323" y="4111"/>
                        <a:pt x="3383" y="4024"/>
                        <a:pt x="3419" y="3943"/>
                      </a:cubicBezTo>
                      <a:cubicBezTo>
                        <a:pt x="3527" y="3697"/>
                        <a:pt x="3682" y="3550"/>
                        <a:pt x="3959" y="3550"/>
                      </a:cubicBezTo>
                      <a:cubicBezTo>
                        <a:pt x="3975" y="3550"/>
                        <a:pt x="3992" y="3551"/>
                        <a:pt x="4010" y="3552"/>
                      </a:cubicBezTo>
                      <a:cubicBezTo>
                        <a:pt x="4018" y="3552"/>
                        <a:pt x="4026" y="3552"/>
                        <a:pt x="4034" y="3552"/>
                      </a:cubicBezTo>
                      <a:cubicBezTo>
                        <a:pt x="4253" y="3552"/>
                        <a:pt x="4330" y="3386"/>
                        <a:pt x="4240" y="3172"/>
                      </a:cubicBezTo>
                      <a:cubicBezTo>
                        <a:pt x="4186" y="3039"/>
                        <a:pt x="4147" y="2900"/>
                        <a:pt x="4087" y="2722"/>
                      </a:cubicBezTo>
                      <a:lnTo>
                        <a:pt x="4087" y="2722"/>
                      </a:lnTo>
                      <a:cubicBezTo>
                        <a:pt x="4103" y="2723"/>
                        <a:pt x="4119" y="2723"/>
                        <a:pt x="4136" y="2723"/>
                      </a:cubicBezTo>
                      <a:cubicBezTo>
                        <a:pt x="4186" y="2723"/>
                        <a:pt x="4239" y="2722"/>
                        <a:pt x="4295" y="2722"/>
                      </a:cubicBezTo>
                      <a:cubicBezTo>
                        <a:pt x="4355" y="2722"/>
                        <a:pt x="4417" y="2723"/>
                        <a:pt x="4480" y="2727"/>
                      </a:cubicBezTo>
                      <a:cubicBezTo>
                        <a:pt x="4500" y="2729"/>
                        <a:pt x="4520" y="2730"/>
                        <a:pt x="4539" y="2730"/>
                      </a:cubicBezTo>
                      <a:cubicBezTo>
                        <a:pt x="4820" y="2730"/>
                        <a:pt x="4935" y="2566"/>
                        <a:pt x="4863" y="2278"/>
                      </a:cubicBezTo>
                      <a:cubicBezTo>
                        <a:pt x="4837" y="2177"/>
                        <a:pt x="4824" y="2051"/>
                        <a:pt x="4860" y="1958"/>
                      </a:cubicBezTo>
                      <a:cubicBezTo>
                        <a:pt x="5012" y="1575"/>
                        <a:pt x="4982" y="1476"/>
                        <a:pt x="4620" y="1299"/>
                      </a:cubicBezTo>
                      <a:cubicBezTo>
                        <a:pt x="4196" y="1090"/>
                        <a:pt x="4168" y="1027"/>
                        <a:pt x="4298" y="586"/>
                      </a:cubicBezTo>
                      <a:cubicBezTo>
                        <a:pt x="4366" y="354"/>
                        <a:pt x="4327" y="244"/>
                        <a:pt x="4113" y="244"/>
                      </a:cubicBezTo>
                      <a:cubicBezTo>
                        <a:pt x="4096" y="244"/>
                        <a:pt x="4078" y="245"/>
                        <a:pt x="4059" y="246"/>
                      </a:cubicBezTo>
                      <a:cubicBezTo>
                        <a:pt x="3768" y="267"/>
                        <a:pt x="3476" y="344"/>
                        <a:pt x="3199" y="439"/>
                      </a:cubicBezTo>
                      <a:cubicBezTo>
                        <a:pt x="3074" y="483"/>
                        <a:pt x="2977" y="508"/>
                        <a:pt x="2895" y="508"/>
                      </a:cubicBezTo>
                      <a:cubicBezTo>
                        <a:pt x="2750" y="508"/>
                        <a:pt x="2652" y="430"/>
                        <a:pt x="2528" y="240"/>
                      </a:cubicBezTo>
                      <a:cubicBezTo>
                        <a:pt x="2425" y="80"/>
                        <a:pt x="2317" y="0"/>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865" name="Google Shape;11865;p59"/>
                <p:cNvGrpSpPr/>
                <p:nvPr/>
              </p:nvGrpSpPr>
              <p:grpSpPr>
                <a:xfrm>
                  <a:off x="4522137" y="1713611"/>
                  <a:ext cx="795489" cy="294538"/>
                  <a:chOff x="5647347" y="521807"/>
                  <a:chExt cx="1057268" cy="391464"/>
                </a:xfrm>
              </p:grpSpPr>
              <p:sp>
                <p:nvSpPr>
                  <p:cNvPr id="11866" name="Google Shape;11866;p59"/>
                  <p:cNvSpPr/>
                  <p:nvPr/>
                </p:nvSpPr>
                <p:spPr>
                  <a:xfrm>
                    <a:off x="6222499" y="521807"/>
                    <a:ext cx="144359" cy="126994"/>
                  </a:xfrm>
                  <a:custGeom>
                    <a:avLst/>
                    <a:gdLst/>
                    <a:ahLst/>
                    <a:cxnLst/>
                    <a:rect l="l" t="t" r="r" b="b"/>
                    <a:pathLst>
                      <a:path w="3583" h="3152" extrusionOk="0">
                        <a:moveTo>
                          <a:pt x="2479" y="0"/>
                        </a:moveTo>
                        <a:cubicBezTo>
                          <a:pt x="1844" y="0"/>
                          <a:pt x="1242" y="130"/>
                          <a:pt x="681" y="455"/>
                        </a:cubicBezTo>
                        <a:cubicBezTo>
                          <a:pt x="27" y="832"/>
                          <a:pt x="0" y="786"/>
                          <a:pt x="198" y="1615"/>
                        </a:cubicBezTo>
                        <a:cubicBezTo>
                          <a:pt x="349" y="2252"/>
                          <a:pt x="816" y="2692"/>
                          <a:pt x="1122" y="3151"/>
                        </a:cubicBezTo>
                        <a:cubicBezTo>
                          <a:pt x="1569" y="2901"/>
                          <a:pt x="1996" y="2639"/>
                          <a:pt x="2444" y="2419"/>
                        </a:cubicBezTo>
                        <a:cubicBezTo>
                          <a:pt x="2743" y="2273"/>
                          <a:pt x="3069" y="2183"/>
                          <a:pt x="3386" y="2082"/>
                        </a:cubicBezTo>
                        <a:cubicBezTo>
                          <a:pt x="3559" y="2028"/>
                          <a:pt x="3582" y="1943"/>
                          <a:pt x="3500" y="1799"/>
                        </a:cubicBezTo>
                        <a:cubicBezTo>
                          <a:pt x="3445" y="1703"/>
                          <a:pt x="3383" y="1610"/>
                          <a:pt x="3337" y="1509"/>
                        </a:cubicBezTo>
                        <a:cubicBezTo>
                          <a:pt x="3122" y="1052"/>
                          <a:pt x="2953" y="588"/>
                          <a:pt x="3172" y="47"/>
                        </a:cubicBezTo>
                        <a:cubicBezTo>
                          <a:pt x="2937" y="17"/>
                          <a:pt x="2706"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7" name="Google Shape;11867;p59"/>
                  <p:cNvSpPr/>
                  <p:nvPr/>
                </p:nvSpPr>
                <p:spPr>
                  <a:xfrm>
                    <a:off x="6191152" y="563991"/>
                    <a:ext cx="77236" cy="172320"/>
                  </a:xfrm>
                  <a:custGeom>
                    <a:avLst/>
                    <a:gdLst/>
                    <a:ahLst/>
                    <a:cxnLst/>
                    <a:rect l="l" t="t" r="r" b="b"/>
                    <a:pathLst>
                      <a:path w="1917" h="4277" extrusionOk="0">
                        <a:moveTo>
                          <a:pt x="690" y="0"/>
                        </a:moveTo>
                        <a:cubicBezTo>
                          <a:pt x="320" y="436"/>
                          <a:pt x="60" y="884"/>
                          <a:pt x="29" y="1434"/>
                        </a:cubicBezTo>
                        <a:cubicBezTo>
                          <a:pt x="25" y="1509"/>
                          <a:pt x="74" y="1597"/>
                          <a:pt x="120" y="1663"/>
                        </a:cubicBezTo>
                        <a:cubicBezTo>
                          <a:pt x="349" y="1985"/>
                          <a:pt x="398" y="2337"/>
                          <a:pt x="305" y="2714"/>
                        </a:cubicBezTo>
                        <a:cubicBezTo>
                          <a:pt x="255" y="2921"/>
                          <a:pt x="196" y="3127"/>
                          <a:pt x="140" y="3332"/>
                        </a:cubicBezTo>
                        <a:cubicBezTo>
                          <a:pt x="0" y="3848"/>
                          <a:pt x="124" y="4075"/>
                          <a:pt x="701" y="4277"/>
                        </a:cubicBezTo>
                        <a:cubicBezTo>
                          <a:pt x="747" y="4078"/>
                          <a:pt x="825" y="3887"/>
                          <a:pt x="830" y="3695"/>
                        </a:cubicBezTo>
                        <a:cubicBezTo>
                          <a:pt x="845" y="3164"/>
                          <a:pt x="1083" y="2781"/>
                          <a:pt x="1535" y="2528"/>
                        </a:cubicBezTo>
                        <a:cubicBezTo>
                          <a:pt x="1910" y="2319"/>
                          <a:pt x="1916" y="2310"/>
                          <a:pt x="1649" y="1955"/>
                        </a:cubicBezTo>
                        <a:cubicBezTo>
                          <a:pt x="1320" y="1521"/>
                          <a:pt x="951" y="1108"/>
                          <a:pt x="819" y="556"/>
                        </a:cubicBezTo>
                        <a:cubicBezTo>
                          <a:pt x="778" y="384"/>
                          <a:pt x="739" y="212"/>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8" name="Google Shape;11868;p59"/>
                  <p:cNvSpPr/>
                  <p:nvPr/>
                </p:nvSpPr>
                <p:spPr>
                  <a:xfrm>
                    <a:off x="6350059" y="525514"/>
                    <a:ext cx="105117" cy="75181"/>
                  </a:xfrm>
                  <a:custGeom>
                    <a:avLst/>
                    <a:gdLst/>
                    <a:ahLst/>
                    <a:cxnLst/>
                    <a:rect l="l" t="t" r="r" b="b"/>
                    <a:pathLst>
                      <a:path w="2609" h="1866" extrusionOk="0">
                        <a:moveTo>
                          <a:pt x="297" y="0"/>
                        </a:moveTo>
                        <a:cubicBezTo>
                          <a:pt x="222" y="0"/>
                          <a:pt x="95" y="93"/>
                          <a:pt x="75" y="163"/>
                        </a:cubicBezTo>
                        <a:cubicBezTo>
                          <a:pt x="31" y="313"/>
                          <a:pt x="0" y="495"/>
                          <a:pt x="44" y="638"/>
                        </a:cubicBezTo>
                        <a:cubicBezTo>
                          <a:pt x="172" y="1054"/>
                          <a:pt x="338" y="1458"/>
                          <a:pt x="488" y="1865"/>
                        </a:cubicBezTo>
                        <a:cubicBezTo>
                          <a:pt x="1354" y="1565"/>
                          <a:pt x="2254" y="819"/>
                          <a:pt x="2608" y="130"/>
                        </a:cubicBezTo>
                        <a:lnTo>
                          <a:pt x="2608" y="130"/>
                        </a:lnTo>
                        <a:cubicBezTo>
                          <a:pt x="2279" y="146"/>
                          <a:pt x="1962" y="182"/>
                          <a:pt x="1650" y="182"/>
                        </a:cubicBezTo>
                        <a:cubicBezTo>
                          <a:pt x="1581" y="182"/>
                          <a:pt x="1513" y="180"/>
                          <a:pt x="1444" y="176"/>
                        </a:cubicBezTo>
                        <a:cubicBezTo>
                          <a:pt x="1064" y="152"/>
                          <a:pt x="688" y="46"/>
                          <a:pt x="307" y="1"/>
                        </a:cubicBezTo>
                        <a:cubicBezTo>
                          <a:pt x="304" y="0"/>
                          <a:pt x="300"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9" name="Google Shape;11869;p59"/>
                  <p:cNvSpPr/>
                  <p:nvPr/>
                </p:nvSpPr>
                <p:spPr>
                  <a:xfrm>
                    <a:off x="6272500" y="607707"/>
                    <a:ext cx="148106" cy="51853"/>
                  </a:xfrm>
                  <a:custGeom>
                    <a:avLst/>
                    <a:gdLst/>
                    <a:ahLst/>
                    <a:cxnLst/>
                    <a:rect l="l" t="t" r="r" b="b"/>
                    <a:pathLst>
                      <a:path w="3676" h="1287" extrusionOk="0">
                        <a:moveTo>
                          <a:pt x="2766" y="1"/>
                        </a:moveTo>
                        <a:cubicBezTo>
                          <a:pt x="2511" y="1"/>
                          <a:pt x="2256" y="50"/>
                          <a:pt x="2001" y="146"/>
                        </a:cubicBezTo>
                        <a:cubicBezTo>
                          <a:pt x="1522" y="328"/>
                          <a:pt x="1044" y="521"/>
                          <a:pt x="588" y="750"/>
                        </a:cubicBezTo>
                        <a:cubicBezTo>
                          <a:pt x="367" y="859"/>
                          <a:pt x="195" y="1062"/>
                          <a:pt x="1" y="1222"/>
                        </a:cubicBezTo>
                        <a:cubicBezTo>
                          <a:pt x="18" y="1244"/>
                          <a:pt x="34" y="1266"/>
                          <a:pt x="50" y="1287"/>
                        </a:cubicBezTo>
                        <a:cubicBezTo>
                          <a:pt x="140" y="1267"/>
                          <a:pt x="238" y="1262"/>
                          <a:pt x="321" y="1226"/>
                        </a:cubicBezTo>
                        <a:cubicBezTo>
                          <a:pt x="541" y="1131"/>
                          <a:pt x="757" y="1025"/>
                          <a:pt x="970" y="917"/>
                        </a:cubicBezTo>
                        <a:cubicBezTo>
                          <a:pt x="1289" y="755"/>
                          <a:pt x="1588" y="672"/>
                          <a:pt x="1873" y="672"/>
                        </a:cubicBezTo>
                        <a:cubicBezTo>
                          <a:pt x="2275" y="672"/>
                          <a:pt x="2652" y="836"/>
                          <a:pt x="3024" y="1178"/>
                        </a:cubicBezTo>
                        <a:cubicBezTo>
                          <a:pt x="3243" y="852"/>
                          <a:pt x="3458" y="534"/>
                          <a:pt x="3675" y="211"/>
                        </a:cubicBezTo>
                        <a:cubicBezTo>
                          <a:pt x="3373" y="70"/>
                          <a:pt x="3069" y="1"/>
                          <a:pt x="2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0" name="Google Shape;11870;p59"/>
                  <p:cNvSpPr/>
                  <p:nvPr/>
                </p:nvSpPr>
                <p:spPr>
                  <a:xfrm>
                    <a:off x="6384951" y="538930"/>
                    <a:ext cx="74174" cy="71918"/>
                  </a:xfrm>
                  <a:custGeom>
                    <a:avLst/>
                    <a:gdLst/>
                    <a:ahLst/>
                    <a:cxnLst/>
                    <a:rect l="l" t="t" r="r" b="b"/>
                    <a:pathLst>
                      <a:path w="1841" h="1785" extrusionOk="0">
                        <a:moveTo>
                          <a:pt x="1817" y="0"/>
                        </a:moveTo>
                        <a:cubicBezTo>
                          <a:pt x="1350" y="681"/>
                          <a:pt x="701" y="1147"/>
                          <a:pt x="1" y="1533"/>
                        </a:cubicBezTo>
                        <a:cubicBezTo>
                          <a:pt x="251" y="1603"/>
                          <a:pt x="478" y="1661"/>
                          <a:pt x="703" y="1733"/>
                        </a:cubicBezTo>
                        <a:cubicBezTo>
                          <a:pt x="811" y="1766"/>
                          <a:pt x="898" y="1785"/>
                          <a:pt x="973" y="1785"/>
                        </a:cubicBezTo>
                        <a:cubicBezTo>
                          <a:pt x="1125" y="1785"/>
                          <a:pt x="1232" y="1709"/>
                          <a:pt x="1367" y="1528"/>
                        </a:cubicBezTo>
                        <a:cubicBezTo>
                          <a:pt x="1703" y="1083"/>
                          <a:pt x="1841" y="573"/>
                          <a:pt x="18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871" name="Google Shape;11871;p59"/>
                  <p:cNvGrpSpPr/>
                  <p:nvPr/>
                </p:nvGrpSpPr>
                <p:grpSpPr>
                  <a:xfrm>
                    <a:off x="5647347" y="542275"/>
                    <a:ext cx="1057268" cy="370996"/>
                    <a:chOff x="5647347" y="542275"/>
                    <a:chExt cx="1057268" cy="370996"/>
                  </a:xfrm>
                </p:grpSpPr>
                <p:sp>
                  <p:nvSpPr>
                    <p:cNvPr id="11872" name="Google Shape;11872;p59"/>
                    <p:cNvSpPr/>
                    <p:nvPr/>
                  </p:nvSpPr>
                  <p:spPr>
                    <a:xfrm>
                      <a:off x="6439545" y="677007"/>
                      <a:ext cx="165511" cy="168130"/>
                    </a:xfrm>
                    <a:custGeom>
                      <a:avLst/>
                      <a:gdLst/>
                      <a:ahLst/>
                      <a:cxnLst/>
                      <a:rect l="l" t="t" r="r" b="b"/>
                      <a:pathLst>
                        <a:path w="4108" h="4173" extrusionOk="0">
                          <a:moveTo>
                            <a:pt x="1644" y="1"/>
                          </a:moveTo>
                          <a:cubicBezTo>
                            <a:pt x="1641" y="1"/>
                            <a:pt x="1639" y="1"/>
                            <a:pt x="1636" y="1"/>
                          </a:cubicBezTo>
                          <a:cubicBezTo>
                            <a:pt x="1374" y="1"/>
                            <a:pt x="1168" y="99"/>
                            <a:pt x="1029" y="317"/>
                          </a:cubicBezTo>
                          <a:cubicBezTo>
                            <a:pt x="956" y="431"/>
                            <a:pt x="877" y="552"/>
                            <a:pt x="846" y="681"/>
                          </a:cubicBezTo>
                          <a:cubicBezTo>
                            <a:pt x="761" y="1049"/>
                            <a:pt x="637" y="1421"/>
                            <a:pt x="643" y="1788"/>
                          </a:cubicBezTo>
                          <a:cubicBezTo>
                            <a:pt x="655" y="2636"/>
                            <a:pt x="557" y="3440"/>
                            <a:pt x="0" y="4173"/>
                          </a:cubicBezTo>
                          <a:cubicBezTo>
                            <a:pt x="90" y="4159"/>
                            <a:pt x="133" y="4158"/>
                            <a:pt x="172" y="4147"/>
                          </a:cubicBezTo>
                          <a:cubicBezTo>
                            <a:pt x="254" y="4123"/>
                            <a:pt x="340" y="4104"/>
                            <a:pt x="414" y="4065"/>
                          </a:cubicBezTo>
                          <a:cubicBezTo>
                            <a:pt x="1162" y="3689"/>
                            <a:pt x="1951" y="3493"/>
                            <a:pt x="2789" y="3488"/>
                          </a:cubicBezTo>
                          <a:cubicBezTo>
                            <a:pt x="2862" y="3488"/>
                            <a:pt x="2971" y="3417"/>
                            <a:pt x="3002" y="3349"/>
                          </a:cubicBezTo>
                          <a:cubicBezTo>
                            <a:pt x="3162" y="3011"/>
                            <a:pt x="3315" y="2667"/>
                            <a:pt x="3446" y="2314"/>
                          </a:cubicBezTo>
                          <a:cubicBezTo>
                            <a:pt x="3616" y="1857"/>
                            <a:pt x="3730" y="1377"/>
                            <a:pt x="4107" y="1003"/>
                          </a:cubicBezTo>
                          <a:cubicBezTo>
                            <a:pt x="3381" y="373"/>
                            <a:pt x="2588" y="1"/>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3" name="Google Shape;11873;p59"/>
                    <p:cNvSpPr/>
                    <p:nvPr/>
                  </p:nvSpPr>
                  <p:spPr>
                    <a:xfrm>
                      <a:off x="6564648" y="721649"/>
                      <a:ext cx="139967" cy="146454"/>
                    </a:xfrm>
                    <a:custGeom>
                      <a:avLst/>
                      <a:gdLst/>
                      <a:ahLst/>
                      <a:cxnLst/>
                      <a:rect l="l" t="t" r="r" b="b"/>
                      <a:pathLst>
                        <a:path w="3474" h="3635" extrusionOk="0">
                          <a:moveTo>
                            <a:pt x="1123" y="0"/>
                          </a:moveTo>
                          <a:cubicBezTo>
                            <a:pt x="1071" y="0"/>
                            <a:pt x="1029" y="35"/>
                            <a:pt x="993" y="96"/>
                          </a:cubicBezTo>
                          <a:cubicBezTo>
                            <a:pt x="875" y="293"/>
                            <a:pt x="748" y="489"/>
                            <a:pt x="662" y="700"/>
                          </a:cubicBezTo>
                          <a:cubicBezTo>
                            <a:pt x="496" y="1113"/>
                            <a:pt x="361" y="1538"/>
                            <a:pt x="204" y="1953"/>
                          </a:cubicBezTo>
                          <a:cubicBezTo>
                            <a:pt x="152" y="2091"/>
                            <a:pt x="79" y="2220"/>
                            <a:pt x="0" y="2380"/>
                          </a:cubicBezTo>
                          <a:cubicBezTo>
                            <a:pt x="214" y="2385"/>
                            <a:pt x="424" y="2392"/>
                            <a:pt x="629" y="2392"/>
                          </a:cubicBezTo>
                          <a:cubicBezTo>
                            <a:pt x="1049" y="2392"/>
                            <a:pt x="1452" y="2360"/>
                            <a:pt x="1844" y="2205"/>
                          </a:cubicBezTo>
                          <a:cubicBezTo>
                            <a:pt x="2410" y="1983"/>
                            <a:pt x="2903" y="1656"/>
                            <a:pt x="3320" y="1206"/>
                          </a:cubicBezTo>
                          <a:lnTo>
                            <a:pt x="3320" y="1206"/>
                          </a:lnTo>
                          <a:cubicBezTo>
                            <a:pt x="3249" y="1345"/>
                            <a:pt x="3165" y="1472"/>
                            <a:pt x="3057" y="1570"/>
                          </a:cubicBezTo>
                          <a:cubicBezTo>
                            <a:pt x="2345" y="2208"/>
                            <a:pt x="1522" y="2533"/>
                            <a:pt x="594" y="2533"/>
                          </a:cubicBezTo>
                          <a:cubicBezTo>
                            <a:pt x="465" y="2533"/>
                            <a:pt x="334" y="2527"/>
                            <a:pt x="201" y="2514"/>
                          </a:cubicBezTo>
                          <a:lnTo>
                            <a:pt x="201" y="2514"/>
                          </a:lnTo>
                          <a:cubicBezTo>
                            <a:pt x="460" y="2781"/>
                            <a:pt x="698" y="3010"/>
                            <a:pt x="919" y="3256"/>
                          </a:cubicBezTo>
                          <a:cubicBezTo>
                            <a:pt x="1147" y="3509"/>
                            <a:pt x="1316" y="3635"/>
                            <a:pt x="1493" y="3635"/>
                          </a:cubicBezTo>
                          <a:cubicBezTo>
                            <a:pt x="1655" y="3635"/>
                            <a:pt x="1823" y="3531"/>
                            <a:pt x="2048" y="3324"/>
                          </a:cubicBezTo>
                          <a:cubicBezTo>
                            <a:pt x="2604" y="2810"/>
                            <a:pt x="2979" y="2167"/>
                            <a:pt x="3307" y="1494"/>
                          </a:cubicBezTo>
                          <a:cubicBezTo>
                            <a:pt x="3474" y="1151"/>
                            <a:pt x="3444" y="1067"/>
                            <a:pt x="3082" y="947"/>
                          </a:cubicBezTo>
                          <a:cubicBezTo>
                            <a:pt x="2431" y="728"/>
                            <a:pt x="1790" y="487"/>
                            <a:pt x="1245" y="54"/>
                          </a:cubicBezTo>
                          <a:cubicBezTo>
                            <a:pt x="1199" y="17"/>
                            <a:pt x="1159"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4" name="Google Shape;11874;p59"/>
                    <p:cNvSpPr/>
                    <p:nvPr/>
                  </p:nvSpPr>
                  <p:spPr>
                    <a:xfrm>
                      <a:off x="5684858" y="727774"/>
                      <a:ext cx="136019" cy="119943"/>
                    </a:xfrm>
                    <a:custGeom>
                      <a:avLst/>
                      <a:gdLst/>
                      <a:ahLst/>
                      <a:cxnLst/>
                      <a:rect l="l" t="t" r="r" b="b"/>
                      <a:pathLst>
                        <a:path w="3376" h="2977" extrusionOk="0">
                          <a:moveTo>
                            <a:pt x="2316" y="1"/>
                          </a:moveTo>
                          <a:cubicBezTo>
                            <a:pt x="2204" y="1"/>
                            <a:pt x="2084" y="32"/>
                            <a:pt x="1962" y="93"/>
                          </a:cubicBezTo>
                          <a:cubicBezTo>
                            <a:pt x="1004" y="568"/>
                            <a:pt x="506" y="1444"/>
                            <a:pt x="0" y="2289"/>
                          </a:cubicBezTo>
                          <a:cubicBezTo>
                            <a:pt x="273" y="2408"/>
                            <a:pt x="532" y="2512"/>
                            <a:pt x="784" y="2632"/>
                          </a:cubicBezTo>
                          <a:cubicBezTo>
                            <a:pt x="985" y="2728"/>
                            <a:pt x="1173" y="2848"/>
                            <a:pt x="1373" y="2944"/>
                          </a:cubicBezTo>
                          <a:cubicBezTo>
                            <a:pt x="1413" y="2962"/>
                            <a:pt x="1468" y="2976"/>
                            <a:pt x="1517" y="2976"/>
                          </a:cubicBezTo>
                          <a:cubicBezTo>
                            <a:pt x="1544" y="2976"/>
                            <a:pt x="1570" y="2972"/>
                            <a:pt x="1590" y="2962"/>
                          </a:cubicBezTo>
                          <a:cubicBezTo>
                            <a:pt x="1935" y="2800"/>
                            <a:pt x="2285" y="2712"/>
                            <a:pt x="2638" y="2712"/>
                          </a:cubicBezTo>
                          <a:cubicBezTo>
                            <a:pt x="2882" y="2712"/>
                            <a:pt x="3127" y="2754"/>
                            <a:pt x="3375" y="2842"/>
                          </a:cubicBezTo>
                          <a:cubicBezTo>
                            <a:pt x="3288" y="2291"/>
                            <a:pt x="3224" y="1774"/>
                            <a:pt x="3122" y="1265"/>
                          </a:cubicBezTo>
                          <a:cubicBezTo>
                            <a:pt x="3058" y="950"/>
                            <a:pt x="2972" y="628"/>
                            <a:pt x="2829" y="344"/>
                          </a:cubicBezTo>
                          <a:cubicBezTo>
                            <a:pt x="2712" y="112"/>
                            <a:pt x="2528" y="1"/>
                            <a:pt x="2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5" name="Google Shape;11875;p59"/>
                    <p:cNvSpPr/>
                    <p:nvPr/>
                  </p:nvSpPr>
                  <p:spPr>
                    <a:xfrm>
                      <a:off x="5865039" y="549567"/>
                      <a:ext cx="140330" cy="109226"/>
                    </a:xfrm>
                    <a:custGeom>
                      <a:avLst/>
                      <a:gdLst/>
                      <a:ahLst/>
                      <a:cxnLst/>
                      <a:rect l="l" t="t" r="r" b="b"/>
                      <a:pathLst>
                        <a:path w="3483" h="2711" extrusionOk="0">
                          <a:moveTo>
                            <a:pt x="1942" y="0"/>
                          </a:moveTo>
                          <a:cubicBezTo>
                            <a:pt x="1463" y="0"/>
                            <a:pt x="996" y="60"/>
                            <a:pt x="557" y="122"/>
                          </a:cubicBezTo>
                          <a:cubicBezTo>
                            <a:pt x="430" y="508"/>
                            <a:pt x="344" y="833"/>
                            <a:pt x="217" y="1143"/>
                          </a:cubicBezTo>
                          <a:cubicBezTo>
                            <a:pt x="0" y="1671"/>
                            <a:pt x="20" y="1734"/>
                            <a:pt x="561" y="1884"/>
                          </a:cubicBezTo>
                          <a:cubicBezTo>
                            <a:pt x="1194" y="2059"/>
                            <a:pt x="1832" y="2229"/>
                            <a:pt x="2286" y="2710"/>
                          </a:cubicBezTo>
                          <a:cubicBezTo>
                            <a:pt x="2443" y="2437"/>
                            <a:pt x="2603" y="2179"/>
                            <a:pt x="2746" y="1911"/>
                          </a:cubicBezTo>
                          <a:cubicBezTo>
                            <a:pt x="2949" y="1527"/>
                            <a:pt x="3167" y="1146"/>
                            <a:pt x="3326" y="745"/>
                          </a:cubicBezTo>
                          <a:cubicBezTo>
                            <a:pt x="3482" y="351"/>
                            <a:pt x="3379" y="208"/>
                            <a:pt x="2970" y="111"/>
                          </a:cubicBezTo>
                          <a:cubicBezTo>
                            <a:pt x="2625" y="30"/>
                            <a:pt x="2281" y="0"/>
                            <a:pt x="1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6" name="Google Shape;11876;p59"/>
                    <p:cNvSpPr/>
                    <p:nvPr/>
                  </p:nvSpPr>
                  <p:spPr>
                    <a:xfrm>
                      <a:off x="5805126" y="622897"/>
                      <a:ext cx="149677" cy="99557"/>
                    </a:xfrm>
                    <a:custGeom>
                      <a:avLst/>
                      <a:gdLst/>
                      <a:ahLst/>
                      <a:cxnLst/>
                      <a:rect l="l" t="t" r="r" b="b"/>
                      <a:pathLst>
                        <a:path w="3715" h="2471" extrusionOk="0">
                          <a:moveTo>
                            <a:pt x="1340" y="0"/>
                          </a:moveTo>
                          <a:cubicBezTo>
                            <a:pt x="1236" y="0"/>
                            <a:pt x="1135" y="23"/>
                            <a:pt x="1026" y="64"/>
                          </a:cubicBezTo>
                          <a:cubicBezTo>
                            <a:pt x="701" y="187"/>
                            <a:pt x="369" y="292"/>
                            <a:pt x="1" y="419"/>
                          </a:cubicBezTo>
                          <a:cubicBezTo>
                            <a:pt x="205" y="1333"/>
                            <a:pt x="682" y="2070"/>
                            <a:pt x="1605" y="2456"/>
                          </a:cubicBezTo>
                          <a:cubicBezTo>
                            <a:pt x="1628" y="2466"/>
                            <a:pt x="1656" y="2470"/>
                            <a:pt x="1687" y="2470"/>
                          </a:cubicBezTo>
                          <a:cubicBezTo>
                            <a:pt x="1777" y="2470"/>
                            <a:pt x="1888" y="2433"/>
                            <a:pt x="1948" y="2382"/>
                          </a:cubicBezTo>
                          <a:cubicBezTo>
                            <a:pt x="2166" y="2193"/>
                            <a:pt x="2372" y="1984"/>
                            <a:pt x="2552" y="1759"/>
                          </a:cubicBezTo>
                          <a:cubicBezTo>
                            <a:pt x="2848" y="1391"/>
                            <a:pt x="3155" y="1056"/>
                            <a:pt x="3714" y="1036"/>
                          </a:cubicBezTo>
                          <a:cubicBezTo>
                            <a:pt x="3430" y="695"/>
                            <a:pt x="3086" y="549"/>
                            <a:pt x="2733" y="426"/>
                          </a:cubicBezTo>
                          <a:cubicBezTo>
                            <a:pt x="2370" y="300"/>
                            <a:pt x="1993" y="209"/>
                            <a:pt x="1640" y="64"/>
                          </a:cubicBezTo>
                          <a:cubicBezTo>
                            <a:pt x="1534" y="20"/>
                            <a:pt x="1436" y="0"/>
                            <a:pt x="1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7" name="Google Shape;11877;p59"/>
                    <p:cNvSpPr/>
                    <p:nvPr/>
                  </p:nvSpPr>
                  <p:spPr>
                    <a:xfrm>
                      <a:off x="5791508" y="721206"/>
                      <a:ext cx="130580" cy="126672"/>
                    </a:xfrm>
                    <a:custGeom>
                      <a:avLst/>
                      <a:gdLst/>
                      <a:ahLst/>
                      <a:cxnLst/>
                      <a:rect l="l" t="t" r="r" b="b"/>
                      <a:pathLst>
                        <a:path w="3241" h="3144" extrusionOk="0">
                          <a:moveTo>
                            <a:pt x="1" y="1"/>
                          </a:moveTo>
                          <a:lnTo>
                            <a:pt x="1" y="1"/>
                          </a:lnTo>
                          <a:cubicBezTo>
                            <a:pt x="179" y="287"/>
                            <a:pt x="369" y="505"/>
                            <a:pt x="461" y="758"/>
                          </a:cubicBezTo>
                          <a:cubicBezTo>
                            <a:pt x="573" y="1068"/>
                            <a:pt x="601" y="1407"/>
                            <a:pt x="664" y="1734"/>
                          </a:cubicBezTo>
                          <a:cubicBezTo>
                            <a:pt x="738" y="2118"/>
                            <a:pt x="813" y="2505"/>
                            <a:pt x="880" y="2891"/>
                          </a:cubicBezTo>
                          <a:cubicBezTo>
                            <a:pt x="920" y="3120"/>
                            <a:pt x="1096" y="3114"/>
                            <a:pt x="1265" y="3140"/>
                          </a:cubicBezTo>
                          <a:cubicBezTo>
                            <a:pt x="1284" y="3143"/>
                            <a:pt x="1302" y="3144"/>
                            <a:pt x="1319" y="3144"/>
                          </a:cubicBezTo>
                          <a:cubicBezTo>
                            <a:pt x="1464" y="3144"/>
                            <a:pt x="1532" y="3044"/>
                            <a:pt x="1593" y="2919"/>
                          </a:cubicBezTo>
                          <a:cubicBezTo>
                            <a:pt x="1678" y="2742"/>
                            <a:pt x="1759" y="2561"/>
                            <a:pt x="1856" y="2391"/>
                          </a:cubicBezTo>
                          <a:cubicBezTo>
                            <a:pt x="2165" y="1848"/>
                            <a:pt x="2486" y="1317"/>
                            <a:pt x="3215" y="1292"/>
                          </a:cubicBezTo>
                          <a:cubicBezTo>
                            <a:pt x="3227" y="1292"/>
                            <a:pt x="3237" y="1269"/>
                            <a:pt x="3240" y="1265"/>
                          </a:cubicBezTo>
                          <a:cubicBezTo>
                            <a:pt x="3098" y="1142"/>
                            <a:pt x="2940" y="1037"/>
                            <a:pt x="2819" y="897"/>
                          </a:cubicBezTo>
                          <a:cubicBezTo>
                            <a:pt x="2345" y="340"/>
                            <a:pt x="1773" y="8"/>
                            <a:pt x="1033" y="8"/>
                          </a:cubicBezTo>
                          <a:cubicBezTo>
                            <a:pt x="1013" y="8"/>
                            <a:pt x="993" y="8"/>
                            <a:pt x="973" y="9"/>
                          </a:cubicBezTo>
                          <a:cubicBezTo>
                            <a:pt x="897" y="11"/>
                            <a:pt x="820" y="11"/>
                            <a:pt x="744" y="11"/>
                          </a:cubicBezTo>
                          <a:cubicBezTo>
                            <a:pt x="492" y="11"/>
                            <a:pt x="241" y="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8" name="Google Shape;11878;p59"/>
                    <p:cNvSpPr/>
                    <p:nvPr/>
                  </p:nvSpPr>
                  <p:spPr>
                    <a:xfrm>
                      <a:off x="5881840" y="670238"/>
                      <a:ext cx="120588" cy="99798"/>
                    </a:xfrm>
                    <a:custGeom>
                      <a:avLst/>
                      <a:gdLst/>
                      <a:ahLst/>
                      <a:cxnLst/>
                      <a:rect l="l" t="t" r="r" b="b"/>
                      <a:pathLst>
                        <a:path w="2993" h="2477" extrusionOk="0">
                          <a:moveTo>
                            <a:pt x="1719" y="0"/>
                          </a:moveTo>
                          <a:cubicBezTo>
                            <a:pt x="1705" y="0"/>
                            <a:pt x="1690" y="1"/>
                            <a:pt x="1675" y="2"/>
                          </a:cubicBezTo>
                          <a:cubicBezTo>
                            <a:pt x="1356" y="33"/>
                            <a:pt x="1123" y="211"/>
                            <a:pt x="916" y="438"/>
                          </a:cubicBezTo>
                          <a:cubicBezTo>
                            <a:pt x="611" y="772"/>
                            <a:pt x="300" y="1095"/>
                            <a:pt x="0" y="1414"/>
                          </a:cubicBezTo>
                          <a:cubicBezTo>
                            <a:pt x="238" y="1646"/>
                            <a:pt x="492" y="1884"/>
                            <a:pt x="739" y="2131"/>
                          </a:cubicBezTo>
                          <a:cubicBezTo>
                            <a:pt x="932" y="2326"/>
                            <a:pt x="1157" y="2476"/>
                            <a:pt x="1418" y="2476"/>
                          </a:cubicBezTo>
                          <a:cubicBezTo>
                            <a:pt x="1457" y="2476"/>
                            <a:pt x="1496" y="2473"/>
                            <a:pt x="1536" y="2466"/>
                          </a:cubicBezTo>
                          <a:cubicBezTo>
                            <a:pt x="2031" y="2380"/>
                            <a:pt x="2516" y="2242"/>
                            <a:pt x="2993" y="2128"/>
                          </a:cubicBezTo>
                          <a:cubicBezTo>
                            <a:pt x="2908" y="1706"/>
                            <a:pt x="2654" y="1438"/>
                            <a:pt x="2358" y="1195"/>
                          </a:cubicBezTo>
                          <a:cubicBezTo>
                            <a:pt x="2104" y="986"/>
                            <a:pt x="1969" y="727"/>
                            <a:pt x="2045" y="381"/>
                          </a:cubicBezTo>
                          <a:cubicBezTo>
                            <a:pt x="2091" y="164"/>
                            <a:pt x="1937" y="0"/>
                            <a:pt x="17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9" name="Google Shape;11879;p59"/>
                    <p:cNvSpPr/>
                    <p:nvPr/>
                  </p:nvSpPr>
                  <p:spPr>
                    <a:xfrm>
                      <a:off x="6452398" y="823827"/>
                      <a:ext cx="164061" cy="67204"/>
                    </a:xfrm>
                    <a:custGeom>
                      <a:avLst/>
                      <a:gdLst/>
                      <a:ahLst/>
                      <a:cxnLst/>
                      <a:rect l="l" t="t" r="r" b="b"/>
                      <a:pathLst>
                        <a:path w="4072" h="1668" extrusionOk="0">
                          <a:moveTo>
                            <a:pt x="2292" y="0"/>
                          </a:moveTo>
                          <a:cubicBezTo>
                            <a:pt x="2257" y="0"/>
                            <a:pt x="2221" y="1"/>
                            <a:pt x="2185" y="4"/>
                          </a:cubicBezTo>
                          <a:cubicBezTo>
                            <a:pt x="1398" y="60"/>
                            <a:pt x="680" y="308"/>
                            <a:pt x="0" y="648"/>
                          </a:cubicBezTo>
                          <a:cubicBezTo>
                            <a:pt x="275" y="919"/>
                            <a:pt x="543" y="1192"/>
                            <a:pt x="818" y="1453"/>
                          </a:cubicBezTo>
                          <a:cubicBezTo>
                            <a:pt x="944" y="1571"/>
                            <a:pt x="1076" y="1668"/>
                            <a:pt x="1248" y="1668"/>
                          </a:cubicBezTo>
                          <a:cubicBezTo>
                            <a:pt x="1299" y="1668"/>
                            <a:pt x="1353" y="1659"/>
                            <a:pt x="1412" y="1640"/>
                          </a:cubicBezTo>
                          <a:cubicBezTo>
                            <a:pt x="1742" y="1535"/>
                            <a:pt x="2080" y="1440"/>
                            <a:pt x="2420" y="1391"/>
                          </a:cubicBezTo>
                          <a:cubicBezTo>
                            <a:pt x="2801" y="1337"/>
                            <a:pt x="3189" y="1346"/>
                            <a:pt x="3572" y="1316"/>
                          </a:cubicBezTo>
                          <a:cubicBezTo>
                            <a:pt x="3745" y="1301"/>
                            <a:pt x="3915" y="1259"/>
                            <a:pt x="4071" y="1232"/>
                          </a:cubicBezTo>
                          <a:cubicBezTo>
                            <a:pt x="3808" y="965"/>
                            <a:pt x="3566" y="717"/>
                            <a:pt x="3322" y="472"/>
                          </a:cubicBezTo>
                          <a:cubicBezTo>
                            <a:pt x="3032" y="182"/>
                            <a:pt x="2713" y="0"/>
                            <a:pt x="2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0" name="Google Shape;11880;p59"/>
                    <p:cNvSpPr/>
                    <p:nvPr/>
                  </p:nvSpPr>
                  <p:spPr>
                    <a:xfrm>
                      <a:off x="6305175" y="843207"/>
                      <a:ext cx="193473" cy="70064"/>
                    </a:xfrm>
                    <a:custGeom>
                      <a:avLst/>
                      <a:gdLst/>
                      <a:ahLst/>
                      <a:cxnLst/>
                      <a:rect l="l" t="t" r="r" b="b"/>
                      <a:pathLst>
                        <a:path w="4802" h="1739" extrusionOk="0">
                          <a:moveTo>
                            <a:pt x="1300" y="1"/>
                          </a:moveTo>
                          <a:cubicBezTo>
                            <a:pt x="1204" y="1"/>
                            <a:pt x="1106" y="17"/>
                            <a:pt x="1003" y="60"/>
                          </a:cubicBezTo>
                          <a:cubicBezTo>
                            <a:pt x="800" y="146"/>
                            <a:pt x="551" y="111"/>
                            <a:pt x="325" y="148"/>
                          </a:cubicBezTo>
                          <a:cubicBezTo>
                            <a:pt x="259" y="158"/>
                            <a:pt x="166" y="215"/>
                            <a:pt x="148" y="272"/>
                          </a:cubicBezTo>
                          <a:cubicBezTo>
                            <a:pt x="88" y="452"/>
                            <a:pt x="60" y="642"/>
                            <a:pt x="1" y="902"/>
                          </a:cubicBezTo>
                          <a:cubicBezTo>
                            <a:pt x="548" y="768"/>
                            <a:pt x="1068" y="659"/>
                            <a:pt x="1575" y="510"/>
                          </a:cubicBezTo>
                          <a:cubicBezTo>
                            <a:pt x="1793" y="447"/>
                            <a:pt x="1994" y="414"/>
                            <a:pt x="2182" y="414"/>
                          </a:cubicBezTo>
                          <a:cubicBezTo>
                            <a:pt x="2652" y="414"/>
                            <a:pt x="3038" y="620"/>
                            <a:pt x="3398" y="1063"/>
                          </a:cubicBezTo>
                          <a:cubicBezTo>
                            <a:pt x="3537" y="1237"/>
                            <a:pt x="3678" y="1408"/>
                            <a:pt x="3823" y="1578"/>
                          </a:cubicBezTo>
                          <a:cubicBezTo>
                            <a:pt x="3907" y="1677"/>
                            <a:pt x="4008" y="1739"/>
                            <a:pt x="4119" y="1739"/>
                          </a:cubicBezTo>
                          <a:cubicBezTo>
                            <a:pt x="4171" y="1739"/>
                            <a:pt x="4225" y="1725"/>
                            <a:pt x="4280" y="1695"/>
                          </a:cubicBezTo>
                          <a:cubicBezTo>
                            <a:pt x="4477" y="1588"/>
                            <a:pt x="4658" y="1449"/>
                            <a:pt x="4802" y="1354"/>
                          </a:cubicBezTo>
                          <a:cubicBezTo>
                            <a:pt x="4526" y="1107"/>
                            <a:pt x="4265" y="896"/>
                            <a:pt x="4031" y="655"/>
                          </a:cubicBezTo>
                          <a:cubicBezTo>
                            <a:pt x="3749" y="365"/>
                            <a:pt x="3423" y="246"/>
                            <a:pt x="3022" y="242"/>
                          </a:cubicBezTo>
                          <a:cubicBezTo>
                            <a:pt x="2675" y="239"/>
                            <a:pt x="2325" y="190"/>
                            <a:pt x="1981" y="136"/>
                          </a:cubicBezTo>
                          <a:cubicBezTo>
                            <a:pt x="1751" y="97"/>
                            <a:pt x="1534" y="1"/>
                            <a:pt x="1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1" name="Google Shape;11881;p59"/>
                    <p:cNvSpPr/>
                    <p:nvPr/>
                  </p:nvSpPr>
                  <p:spPr>
                    <a:xfrm>
                      <a:off x="5717735" y="843005"/>
                      <a:ext cx="99275" cy="61160"/>
                    </a:xfrm>
                    <a:custGeom>
                      <a:avLst/>
                      <a:gdLst/>
                      <a:ahLst/>
                      <a:cxnLst/>
                      <a:rect l="l" t="t" r="r" b="b"/>
                      <a:pathLst>
                        <a:path w="2464" h="1518" extrusionOk="0">
                          <a:moveTo>
                            <a:pt x="1689" y="0"/>
                          </a:moveTo>
                          <a:cubicBezTo>
                            <a:pt x="924" y="0"/>
                            <a:pt x="352" y="454"/>
                            <a:pt x="0" y="1517"/>
                          </a:cubicBezTo>
                          <a:cubicBezTo>
                            <a:pt x="154" y="1507"/>
                            <a:pt x="302" y="1517"/>
                            <a:pt x="437" y="1483"/>
                          </a:cubicBezTo>
                          <a:cubicBezTo>
                            <a:pt x="702" y="1415"/>
                            <a:pt x="965" y="1369"/>
                            <a:pt x="1233" y="1369"/>
                          </a:cubicBezTo>
                          <a:cubicBezTo>
                            <a:pt x="1362" y="1369"/>
                            <a:pt x="1493" y="1380"/>
                            <a:pt x="1625" y="1404"/>
                          </a:cubicBezTo>
                          <a:cubicBezTo>
                            <a:pt x="1632" y="1405"/>
                            <a:pt x="1639" y="1406"/>
                            <a:pt x="1646" y="1406"/>
                          </a:cubicBezTo>
                          <a:cubicBezTo>
                            <a:pt x="1742" y="1406"/>
                            <a:pt x="1891" y="1309"/>
                            <a:pt x="1937" y="1223"/>
                          </a:cubicBezTo>
                          <a:cubicBezTo>
                            <a:pt x="2130" y="872"/>
                            <a:pt x="2287" y="503"/>
                            <a:pt x="2463" y="128"/>
                          </a:cubicBezTo>
                          <a:cubicBezTo>
                            <a:pt x="2187" y="44"/>
                            <a:pt x="1929" y="0"/>
                            <a:pt x="1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2" name="Google Shape;11882;p59"/>
                    <p:cNvSpPr/>
                    <p:nvPr/>
                  </p:nvSpPr>
                  <p:spPr>
                    <a:xfrm>
                      <a:off x="5963348" y="564475"/>
                      <a:ext cx="77236" cy="108219"/>
                    </a:xfrm>
                    <a:custGeom>
                      <a:avLst/>
                      <a:gdLst/>
                      <a:ahLst/>
                      <a:cxnLst/>
                      <a:rect l="l" t="t" r="r" b="b"/>
                      <a:pathLst>
                        <a:path w="1917" h="2686" extrusionOk="0">
                          <a:moveTo>
                            <a:pt x="1159" y="0"/>
                          </a:moveTo>
                          <a:cubicBezTo>
                            <a:pt x="1048" y="309"/>
                            <a:pt x="973" y="606"/>
                            <a:pt x="841" y="874"/>
                          </a:cubicBezTo>
                          <a:cubicBezTo>
                            <a:pt x="678" y="1203"/>
                            <a:pt x="457" y="1499"/>
                            <a:pt x="283" y="1824"/>
                          </a:cubicBezTo>
                          <a:cubicBezTo>
                            <a:pt x="172" y="2030"/>
                            <a:pt x="94" y="2258"/>
                            <a:pt x="23" y="2483"/>
                          </a:cubicBezTo>
                          <a:cubicBezTo>
                            <a:pt x="1" y="2551"/>
                            <a:pt x="53" y="2643"/>
                            <a:pt x="61" y="2685"/>
                          </a:cubicBezTo>
                          <a:cubicBezTo>
                            <a:pt x="386" y="2452"/>
                            <a:pt x="655" y="2211"/>
                            <a:pt x="964" y="2050"/>
                          </a:cubicBezTo>
                          <a:cubicBezTo>
                            <a:pt x="1247" y="1902"/>
                            <a:pt x="1449" y="1705"/>
                            <a:pt x="1660" y="1472"/>
                          </a:cubicBezTo>
                          <a:cubicBezTo>
                            <a:pt x="1916" y="1187"/>
                            <a:pt x="1894" y="946"/>
                            <a:pt x="1744" y="640"/>
                          </a:cubicBezTo>
                          <a:cubicBezTo>
                            <a:pt x="1599" y="347"/>
                            <a:pt x="1399" y="13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3" name="Google Shape;11883;p59"/>
                    <p:cNvSpPr/>
                    <p:nvPr/>
                  </p:nvSpPr>
                  <p:spPr>
                    <a:xfrm>
                      <a:off x="5805771" y="542275"/>
                      <a:ext cx="74053" cy="71192"/>
                    </a:xfrm>
                    <a:custGeom>
                      <a:avLst/>
                      <a:gdLst/>
                      <a:ahLst/>
                      <a:cxnLst/>
                      <a:rect l="l" t="t" r="r" b="b"/>
                      <a:pathLst>
                        <a:path w="1838" h="1767" extrusionOk="0">
                          <a:moveTo>
                            <a:pt x="98" y="1"/>
                          </a:moveTo>
                          <a:lnTo>
                            <a:pt x="98" y="1"/>
                          </a:lnTo>
                          <a:cubicBezTo>
                            <a:pt x="0" y="584"/>
                            <a:pt x="825" y="1642"/>
                            <a:pt x="1426" y="1766"/>
                          </a:cubicBezTo>
                          <a:cubicBezTo>
                            <a:pt x="1563" y="1307"/>
                            <a:pt x="1701" y="849"/>
                            <a:pt x="1838" y="388"/>
                          </a:cubicBezTo>
                          <a:cubicBezTo>
                            <a:pt x="1809" y="368"/>
                            <a:pt x="1780" y="347"/>
                            <a:pt x="1751" y="327"/>
                          </a:cubicBezTo>
                          <a:cubicBezTo>
                            <a:pt x="1629" y="341"/>
                            <a:pt x="1508" y="348"/>
                            <a:pt x="1388" y="348"/>
                          </a:cubicBezTo>
                          <a:cubicBezTo>
                            <a:pt x="938" y="348"/>
                            <a:pt x="505" y="247"/>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4" name="Google Shape;11884;p59"/>
                    <p:cNvSpPr/>
                    <p:nvPr/>
                  </p:nvSpPr>
                  <p:spPr>
                    <a:xfrm>
                      <a:off x="5647347" y="827131"/>
                      <a:ext cx="89242" cy="38477"/>
                    </a:xfrm>
                    <a:custGeom>
                      <a:avLst/>
                      <a:gdLst/>
                      <a:ahLst/>
                      <a:cxnLst/>
                      <a:rect l="l" t="t" r="r" b="b"/>
                      <a:pathLst>
                        <a:path w="2215" h="955" extrusionOk="0">
                          <a:moveTo>
                            <a:pt x="880" y="0"/>
                          </a:moveTo>
                          <a:cubicBezTo>
                            <a:pt x="834" y="0"/>
                            <a:pt x="793" y="9"/>
                            <a:pt x="770" y="29"/>
                          </a:cubicBezTo>
                          <a:cubicBezTo>
                            <a:pt x="511" y="265"/>
                            <a:pt x="272" y="525"/>
                            <a:pt x="1" y="800"/>
                          </a:cubicBezTo>
                          <a:cubicBezTo>
                            <a:pt x="302" y="908"/>
                            <a:pt x="590" y="955"/>
                            <a:pt x="870" y="955"/>
                          </a:cubicBezTo>
                          <a:cubicBezTo>
                            <a:pt x="1329" y="955"/>
                            <a:pt x="1764" y="829"/>
                            <a:pt x="2194" y="639"/>
                          </a:cubicBezTo>
                          <a:cubicBezTo>
                            <a:pt x="2200" y="610"/>
                            <a:pt x="2206" y="582"/>
                            <a:pt x="2214" y="552"/>
                          </a:cubicBezTo>
                          <a:cubicBezTo>
                            <a:pt x="1823" y="376"/>
                            <a:pt x="1432" y="196"/>
                            <a:pt x="1038" y="29"/>
                          </a:cubicBezTo>
                          <a:cubicBezTo>
                            <a:pt x="995" y="12"/>
                            <a:pt x="935" y="0"/>
                            <a:pt x="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5" name="Google Shape;11885;p59"/>
                    <p:cNvSpPr/>
                    <p:nvPr/>
                  </p:nvSpPr>
                  <p:spPr>
                    <a:xfrm>
                      <a:off x="6365894" y="754647"/>
                      <a:ext cx="94923" cy="92667"/>
                    </a:xfrm>
                    <a:custGeom>
                      <a:avLst/>
                      <a:gdLst/>
                      <a:ahLst/>
                      <a:cxnLst/>
                      <a:rect l="l" t="t" r="r" b="b"/>
                      <a:pathLst>
                        <a:path w="2356" h="2300" extrusionOk="0">
                          <a:moveTo>
                            <a:pt x="2269" y="0"/>
                          </a:moveTo>
                          <a:cubicBezTo>
                            <a:pt x="2166" y="223"/>
                            <a:pt x="2057" y="462"/>
                            <a:pt x="2081" y="687"/>
                          </a:cubicBezTo>
                          <a:cubicBezTo>
                            <a:pt x="2124" y="1118"/>
                            <a:pt x="1939" y="1395"/>
                            <a:pt x="1606" y="1603"/>
                          </a:cubicBezTo>
                          <a:cubicBezTo>
                            <a:pt x="1296" y="1798"/>
                            <a:pt x="949" y="1855"/>
                            <a:pt x="585" y="1855"/>
                          </a:cubicBezTo>
                          <a:cubicBezTo>
                            <a:pt x="582" y="1855"/>
                            <a:pt x="578" y="1855"/>
                            <a:pt x="575" y="1855"/>
                          </a:cubicBezTo>
                          <a:cubicBezTo>
                            <a:pt x="573" y="1855"/>
                            <a:pt x="572" y="1855"/>
                            <a:pt x="570" y="1855"/>
                          </a:cubicBezTo>
                          <a:cubicBezTo>
                            <a:pt x="381" y="1855"/>
                            <a:pt x="191" y="1913"/>
                            <a:pt x="1" y="1944"/>
                          </a:cubicBezTo>
                          <a:cubicBezTo>
                            <a:pt x="3" y="1990"/>
                            <a:pt x="6" y="2035"/>
                            <a:pt x="7" y="2080"/>
                          </a:cubicBezTo>
                          <a:cubicBezTo>
                            <a:pt x="237" y="2129"/>
                            <a:pt x="466" y="2190"/>
                            <a:pt x="698" y="2222"/>
                          </a:cubicBezTo>
                          <a:cubicBezTo>
                            <a:pt x="992" y="2263"/>
                            <a:pt x="1200" y="2299"/>
                            <a:pt x="1360" y="2299"/>
                          </a:cubicBezTo>
                          <a:cubicBezTo>
                            <a:pt x="1724" y="2299"/>
                            <a:pt x="1838" y="2112"/>
                            <a:pt x="2155" y="1370"/>
                          </a:cubicBezTo>
                          <a:cubicBezTo>
                            <a:pt x="2339" y="942"/>
                            <a:pt x="2356" y="472"/>
                            <a:pt x="22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6" name="Google Shape;11886;p59"/>
                    <p:cNvSpPr/>
                    <p:nvPr/>
                  </p:nvSpPr>
                  <p:spPr>
                    <a:xfrm>
                      <a:off x="5801299" y="561131"/>
                      <a:ext cx="54956" cy="72401"/>
                    </a:xfrm>
                    <a:custGeom>
                      <a:avLst/>
                      <a:gdLst/>
                      <a:ahLst/>
                      <a:cxnLst/>
                      <a:rect l="l" t="t" r="r" b="b"/>
                      <a:pathLst>
                        <a:path w="1364" h="1797" extrusionOk="0">
                          <a:moveTo>
                            <a:pt x="94" y="1"/>
                          </a:moveTo>
                          <a:cubicBezTo>
                            <a:pt x="63" y="6"/>
                            <a:pt x="32" y="11"/>
                            <a:pt x="1" y="17"/>
                          </a:cubicBezTo>
                          <a:cubicBezTo>
                            <a:pt x="11" y="542"/>
                            <a:pt x="22" y="1066"/>
                            <a:pt x="32" y="1592"/>
                          </a:cubicBezTo>
                          <a:cubicBezTo>
                            <a:pt x="35" y="1726"/>
                            <a:pt x="92" y="1797"/>
                            <a:pt x="191" y="1797"/>
                          </a:cubicBezTo>
                          <a:cubicBezTo>
                            <a:pt x="218" y="1797"/>
                            <a:pt x="247" y="1792"/>
                            <a:pt x="280" y="1782"/>
                          </a:cubicBezTo>
                          <a:cubicBezTo>
                            <a:pt x="621" y="1672"/>
                            <a:pt x="958" y="1548"/>
                            <a:pt x="1363" y="1406"/>
                          </a:cubicBezTo>
                          <a:cubicBezTo>
                            <a:pt x="739" y="1047"/>
                            <a:pt x="388" y="548"/>
                            <a:pt x="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7" name="Google Shape;11887;p59"/>
                    <p:cNvSpPr/>
                    <p:nvPr/>
                  </p:nvSpPr>
                  <p:spPr>
                    <a:xfrm>
                      <a:off x="5651054" y="859605"/>
                      <a:ext cx="83320" cy="41902"/>
                    </a:xfrm>
                    <a:custGeom>
                      <a:avLst/>
                      <a:gdLst/>
                      <a:ahLst/>
                      <a:cxnLst/>
                      <a:rect l="l" t="t" r="r" b="b"/>
                      <a:pathLst>
                        <a:path w="2068" h="1040" extrusionOk="0">
                          <a:moveTo>
                            <a:pt x="2068" y="0"/>
                          </a:moveTo>
                          <a:lnTo>
                            <a:pt x="2068" y="0"/>
                          </a:lnTo>
                          <a:cubicBezTo>
                            <a:pt x="1610" y="166"/>
                            <a:pt x="1168" y="266"/>
                            <a:pt x="722" y="266"/>
                          </a:cubicBezTo>
                          <a:cubicBezTo>
                            <a:pt x="483" y="266"/>
                            <a:pt x="244" y="237"/>
                            <a:pt x="1" y="175"/>
                          </a:cubicBezTo>
                          <a:lnTo>
                            <a:pt x="1" y="175"/>
                          </a:lnTo>
                          <a:cubicBezTo>
                            <a:pt x="399" y="548"/>
                            <a:pt x="813" y="899"/>
                            <a:pt x="1356" y="1037"/>
                          </a:cubicBezTo>
                          <a:cubicBezTo>
                            <a:pt x="1362" y="1039"/>
                            <a:pt x="1370" y="1040"/>
                            <a:pt x="1377" y="1040"/>
                          </a:cubicBezTo>
                          <a:cubicBezTo>
                            <a:pt x="1448" y="1040"/>
                            <a:pt x="1559" y="975"/>
                            <a:pt x="1593" y="913"/>
                          </a:cubicBezTo>
                          <a:cubicBezTo>
                            <a:pt x="1756" y="634"/>
                            <a:pt x="1893" y="341"/>
                            <a:pt x="2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8" name="Google Shape;11888;p59"/>
                    <p:cNvSpPr/>
                    <p:nvPr/>
                  </p:nvSpPr>
                  <p:spPr>
                    <a:xfrm>
                      <a:off x="5797592" y="850580"/>
                      <a:ext cx="43715" cy="49839"/>
                    </a:xfrm>
                    <a:custGeom>
                      <a:avLst/>
                      <a:gdLst/>
                      <a:ahLst/>
                      <a:cxnLst/>
                      <a:rect l="l" t="t" r="r" b="b"/>
                      <a:pathLst>
                        <a:path w="1085" h="1237" extrusionOk="0">
                          <a:moveTo>
                            <a:pt x="751" y="0"/>
                          </a:moveTo>
                          <a:cubicBezTo>
                            <a:pt x="606" y="0"/>
                            <a:pt x="520" y="119"/>
                            <a:pt x="450" y="273"/>
                          </a:cubicBezTo>
                          <a:cubicBezTo>
                            <a:pt x="309" y="581"/>
                            <a:pt x="164" y="889"/>
                            <a:pt x="1" y="1236"/>
                          </a:cubicBezTo>
                          <a:cubicBezTo>
                            <a:pt x="172" y="1206"/>
                            <a:pt x="319" y="1194"/>
                            <a:pt x="451" y="1151"/>
                          </a:cubicBezTo>
                          <a:cubicBezTo>
                            <a:pt x="549" y="1118"/>
                            <a:pt x="677" y="1064"/>
                            <a:pt x="717" y="982"/>
                          </a:cubicBezTo>
                          <a:cubicBezTo>
                            <a:pt x="856" y="692"/>
                            <a:pt x="961" y="386"/>
                            <a:pt x="1084" y="78"/>
                          </a:cubicBezTo>
                          <a:cubicBezTo>
                            <a:pt x="1066" y="73"/>
                            <a:pt x="986" y="73"/>
                            <a:pt x="920" y="43"/>
                          </a:cubicBezTo>
                          <a:cubicBezTo>
                            <a:pt x="856" y="14"/>
                            <a:pt x="800" y="0"/>
                            <a:pt x="7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9" name="Google Shape;11889;p59"/>
                    <p:cNvSpPr/>
                    <p:nvPr/>
                  </p:nvSpPr>
                  <p:spPr>
                    <a:xfrm>
                      <a:off x="6436644" y="679102"/>
                      <a:ext cx="41620" cy="53666"/>
                    </a:xfrm>
                    <a:custGeom>
                      <a:avLst/>
                      <a:gdLst/>
                      <a:ahLst/>
                      <a:cxnLst/>
                      <a:rect l="l" t="t" r="r" b="b"/>
                      <a:pathLst>
                        <a:path w="1033" h="1332" extrusionOk="0">
                          <a:moveTo>
                            <a:pt x="1033" y="0"/>
                          </a:moveTo>
                          <a:lnTo>
                            <a:pt x="1033" y="0"/>
                          </a:lnTo>
                          <a:cubicBezTo>
                            <a:pt x="662" y="186"/>
                            <a:pt x="331" y="352"/>
                            <a:pt x="1" y="518"/>
                          </a:cubicBezTo>
                          <a:cubicBezTo>
                            <a:pt x="219" y="836"/>
                            <a:pt x="393" y="1090"/>
                            <a:pt x="559" y="1332"/>
                          </a:cubicBezTo>
                          <a:cubicBezTo>
                            <a:pt x="706" y="919"/>
                            <a:pt x="856" y="497"/>
                            <a:pt x="1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1890" name="Google Shape;11890;p59"/>
                <p:cNvGrpSpPr/>
                <p:nvPr/>
              </p:nvGrpSpPr>
              <p:grpSpPr>
                <a:xfrm>
                  <a:off x="4661312" y="1773058"/>
                  <a:ext cx="515440" cy="454172"/>
                  <a:chOff x="5832322" y="600817"/>
                  <a:chExt cx="685061" cy="603632"/>
                </a:xfrm>
              </p:grpSpPr>
              <p:sp>
                <p:nvSpPr>
                  <p:cNvPr id="11891" name="Google Shape;11891;p59"/>
                  <p:cNvSpPr/>
                  <p:nvPr/>
                </p:nvSpPr>
                <p:spPr>
                  <a:xfrm>
                    <a:off x="6047596" y="920283"/>
                    <a:ext cx="124013" cy="271152"/>
                  </a:xfrm>
                  <a:custGeom>
                    <a:avLst/>
                    <a:gdLst/>
                    <a:ahLst/>
                    <a:cxnLst/>
                    <a:rect l="l" t="t" r="r" b="b"/>
                    <a:pathLst>
                      <a:path w="3078" h="6730" extrusionOk="0">
                        <a:moveTo>
                          <a:pt x="2505" y="0"/>
                        </a:moveTo>
                        <a:cubicBezTo>
                          <a:pt x="2388" y="2"/>
                          <a:pt x="2230" y="4"/>
                          <a:pt x="2162" y="77"/>
                        </a:cubicBezTo>
                        <a:cubicBezTo>
                          <a:pt x="2030" y="216"/>
                          <a:pt x="1930" y="394"/>
                          <a:pt x="1857" y="574"/>
                        </a:cubicBezTo>
                        <a:cubicBezTo>
                          <a:pt x="1654" y="1070"/>
                          <a:pt x="1396" y="1521"/>
                          <a:pt x="981" y="1880"/>
                        </a:cubicBezTo>
                        <a:cubicBezTo>
                          <a:pt x="804" y="2034"/>
                          <a:pt x="667" y="2241"/>
                          <a:pt x="538" y="2440"/>
                        </a:cubicBezTo>
                        <a:cubicBezTo>
                          <a:pt x="1" y="3270"/>
                          <a:pt x="103" y="4211"/>
                          <a:pt x="87" y="5130"/>
                        </a:cubicBezTo>
                        <a:cubicBezTo>
                          <a:pt x="87" y="5161"/>
                          <a:pt x="113" y="5192"/>
                          <a:pt x="124" y="5224"/>
                        </a:cubicBezTo>
                        <a:cubicBezTo>
                          <a:pt x="219" y="5506"/>
                          <a:pt x="313" y="5786"/>
                          <a:pt x="407" y="6067"/>
                        </a:cubicBezTo>
                        <a:cubicBezTo>
                          <a:pt x="480" y="6288"/>
                          <a:pt x="552" y="6509"/>
                          <a:pt x="626" y="6730"/>
                        </a:cubicBezTo>
                        <a:cubicBezTo>
                          <a:pt x="657" y="6723"/>
                          <a:pt x="687" y="6717"/>
                          <a:pt x="718" y="6710"/>
                        </a:cubicBezTo>
                        <a:cubicBezTo>
                          <a:pt x="804" y="6067"/>
                          <a:pt x="1170" y="5574"/>
                          <a:pt x="1581" y="5113"/>
                        </a:cubicBezTo>
                        <a:cubicBezTo>
                          <a:pt x="1929" y="4723"/>
                          <a:pt x="2214" y="4298"/>
                          <a:pt x="2355" y="3796"/>
                        </a:cubicBezTo>
                        <a:cubicBezTo>
                          <a:pt x="2597" y="2933"/>
                          <a:pt x="2814" y="2061"/>
                          <a:pt x="3041" y="1193"/>
                        </a:cubicBezTo>
                        <a:cubicBezTo>
                          <a:pt x="3078" y="1048"/>
                          <a:pt x="3057" y="940"/>
                          <a:pt x="2899" y="859"/>
                        </a:cubicBezTo>
                        <a:cubicBezTo>
                          <a:pt x="2663" y="738"/>
                          <a:pt x="2529" y="539"/>
                          <a:pt x="2561" y="252"/>
                        </a:cubicBezTo>
                        <a:cubicBezTo>
                          <a:pt x="2571" y="167"/>
                          <a:pt x="2524" y="0"/>
                          <a:pt x="2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2" name="Google Shape;11892;p59"/>
                  <p:cNvSpPr/>
                  <p:nvPr/>
                </p:nvSpPr>
                <p:spPr>
                  <a:xfrm>
                    <a:off x="6079869" y="934385"/>
                    <a:ext cx="155439" cy="270064"/>
                  </a:xfrm>
                  <a:custGeom>
                    <a:avLst/>
                    <a:gdLst/>
                    <a:ahLst/>
                    <a:cxnLst/>
                    <a:rect l="l" t="t" r="r" b="b"/>
                    <a:pathLst>
                      <a:path w="3858" h="6703" extrusionOk="0">
                        <a:moveTo>
                          <a:pt x="3104" y="0"/>
                        </a:moveTo>
                        <a:cubicBezTo>
                          <a:pt x="3014" y="64"/>
                          <a:pt x="2912" y="119"/>
                          <a:pt x="2836" y="198"/>
                        </a:cubicBezTo>
                        <a:cubicBezTo>
                          <a:pt x="2698" y="339"/>
                          <a:pt x="2575" y="497"/>
                          <a:pt x="2447" y="648"/>
                        </a:cubicBezTo>
                        <a:cubicBezTo>
                          <a:pt x="2400" y="735"/>
                          <a:pt x="2395" y="855"/>
                          <a:pt x="2366" y="969"/>
                        </a:cubicBezTo>
                        <a:cubicBezTo>
                          <a:pt x="2205" y="1635"/>
                          <a:pt x="2035" y="2298"/>
                          <a:pt x="1874" y="2963"/>
                        </a:cubicBezTo>
                        <a:cubicBezTo>
                          <a:pt x="1694" y="3702"/>
                          <a:pt x="1371" y="4358"/>
                          <a:pt x="832" y="4906"/>
                        </a:cubicBezTo>
                        <a:cubicBezTo>
                          <a:pt x="654" y="5089"/>
                          <a:pt x="490" y="5292"/>
                          <a:pt x="359" y="5510"/>
                        </a:cubicBezTo>
                        <a:cubicBezTo>
                          <a:pt x="222" y="5734"/>
                          <a:pt x="118" y="5982"/>
                          <a:pt x="30" y="6228"/>
                        </a:cubicBezTo>
                        <a:cubicBezTo>
                          <a:pt x="0" y="6313"/>
                          <a:pt x="30" y="6484"/>
                          <a:pt x="91" y="6523"/>
                        </a:cubicBezTo>
                        <a:cubicBezTo>
                          <a:pt x="302" y="6658"/>
                          <a:pt x="530" y="6703"/>
                          <a:pt x="765" y="6703"/>
                        </a:cubicBezTo>
                        <a:cubicBezTo>
                          <a:pt x="904" y="6703"/>
                          <a:pt x="1045" y="6687"/>
                          <a:pt x="1185" y="6665"/>
                        </a:cubicBezTo>
                        <a:cubicBezTo>
                          <a:pt x="1430" y="6626"/>
                          <a:pt x="1496" y="6402"/>
                          <a:pt x="1558" y="6216"/>
                        </a:cubicBezTo>
                        <a:cubicBezTo>
                          <a:pt x="1820" y="5436"/>
                          <a:pt x="2290" y="4816"/>
                          <a:pt x="2966" y="4346"/>
                        </a:cubicBezTo>
                        <a:cubicBezTo>
                          <a:pt x="3035" y="4299"/>
                          <a:pt x="3095" y="4233"/>
                          <a:pt x="3155" y="4174"/>
                        </a:cubicBezTo>
                        <a:cubicBezTo>
                          <a:pt x="3651" y="3676"/>
                          <a:pt x="3857" y="3075"/>
                          <a:pt x="3709" y="2390"/>
                        </a:cubicBezTo>
                        <a:cubicBezTo>
                          <a:pt x="3597" y="1873"/>
                          <a:pt x="3481" y="1370"/>
                          <a:pt x="3708" y="820"/>
                        </a:cubicBezTo>
                        <a:lnTo>
                          <a:pt x="3708" y="820"/>
                        </a:lnTo>
                        <a:cubicBezTo>
                          <a:pt x="3701" y="820"/>
                          <a:pt x="3695" y="820"/>
                          <a:pt x="3688" y="820"/>
                        </a:cubicBezTo>
                        <a:cubicBezTo>
                          <a:pt x="3409" y="820"/>
                          <a:pt x="3339" y="665"/>
                          <a:pt x="3328" y="457"/>
                        </a:cubicBezTo>
                        <a:cubicBezTo>
                          <a:pt x="3325" y="405"/>
                          <a:pt x="3336" y="345"/>
                          <a:pt x="3313" y="305"/>
                        </a:cubicBezTo>
                        <a:cubicBezTo>
                          <a:pt x="3252" y="199"/>
                          <a:pt x="3176" y="101"/>
                          <a:pt x="3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3" name="Google Shape;11893;p59"/>
                  <p:cNvSpPr/>
                  <p:nvPr/>
                </p:nvSpPr>
                <p:spPr>
                  <a:xfrm>
                    <a:off x="5832322" y="803963"/>
                    <a:ext cx="275342" cy="131789"/>
                  </a:xfrm>
                  <a:custGeom>
                    <a:avLst/>
                    <a:gdLst/>
                    <a:ahLst/>
                    <a:cxnLst/>
                    <a:rect l="l" t="t" r="r" b="b"/>
                    <a:pathLst>
                      <a:path w="6834" h="3271" extrusionOk="0">
                        <a:moveTo>
                          <a:pt x="4233" y="1"/>
                        </a:moveTo>
                        <a:cubicBezTo>
                          <a:pt x="3723" y="1"/>
                          <a:pt x="3211" y="128"/>
                          <a:pt x="2696" y="393"/>
                        </a:cubicBezTo>
                        <a:cubicBezTo>
                          <a:pt x="2343" y="573"/>
                          <a:pt x="1983" y="678"/>
                          <a:pt x="1584" y="678"/>
                        </a:cubicBezTo>
                        <a:cubicBezTo>
                          <a:pt x="1536" y="678"/>
                          <a:pt x="1487" y="677"/>
                          <a:pt x="1438" y="674"/>
                        </a:cubicBezTo>
                        <a:cubicBezTo>
                          <a:pt x="1423" y="673"/>
                          <a:pt x="1408" y="672"/>
                          <a:pt x="1393" y="672"/>
                        </a:cubicBezTo>
                        <a:cubicBezTo>
                          <a:pt x="1186" y="672"/>
                          <a:pt x="939" y="750"/>
                          <a:pt x="789" y="880"/>
                        </a:cubicBezTo>
                        <a:cubicBezTo>
                          <a:pt x="563" y="1075"/>
                          <a:pt x="412" y="1358"/>
                          <a:pt x="243" y="1613"/>
                        </a:cubicBezTo>
                        <a:cubicBezTo>
                          <a:pt x="164" y="1731"/>
                          <a:pt x="87" y="1869"/>
                          <a:pt x="68" y="2004"/>
                        </a:cubicBezTo>
                        <a:cubicBezTo>
                          <a:pt x="15" y="2411"/>
                          <a:pt x="0" y="2861"/>
                          <a:pt x="348" y="3120"/>
                        </a:cubicBezTo>
                        <a:cubicBezTo>
                          <a:pt x="490" y="3226"/>
                          <a:pt x="646" y="3270"/>
                          <a:pt x="805" y="3270"/>
                        </a:cubicBezTo>
                        <a:cubicBezTo>
                          <a:pt x="1037" y="3270"/>
                          <a:pt x="1276" y="3175"/>
                          <a:pt x="1486" y="3043"/>
                        </a:cubicBezTo>
                        <a:cubicBezTo>
                          <a:pt x="1823" y="2831"/>
                          <a:pt x="2136" y="2576"/>
                          <a:pt x="2437" y="2313"/>
                        </a:cubicBezTo>
                        <a:cubicBezTo>
                          <a:pt x="3016" y="1802"/>
                          <a:pt x="3631" y="1373"/>
                          <a:pt x="4423" y="1267"/>
                        </a:cubicBezTo>
                        <a:cubicBezTo>
                          <a:pt x="4686" y="1231"/>
                          <a:pt x="4944" y="1168"/>
                          <a:pt x="5200" y="1100"/>
                        </a:cubicBezTo>
                        <a:cubicBezTo>
                          <a:pt x="5475" y="1027"/>
                          <a:pt x="5750" y="977"/>
                          <a:pt x="6027" y="977"/>
                        </a:cubicBezTo>
                        <a:cubicBezTo>
                          <a:pt x="6206" y="977"/>
                          <a:pt x="6386" y="998"/>
                          <a:pt x="6567" y="1048"/>
                        </a:cubicBezTo>
                        <a:cubicBezTo>
                          <a:pt x="6646" y="1069"/>
                          <a:pt x="6732" y="1068"/>
                          <a:pt x="6833" y="1079"/>
                        </a:cubicBezTo>
                        <a:cubicBezTo>
                          <a:pt x="6802" y="929"/>
                          <a:pt x="6775" y="805"/>
                          <a:pt x="6763" y="750"/>
                        </a:cubicBezTo>
                        <a:cubicBezTo>
                          <a:pt x="6431" y="632"/>
                          <a:pt x="6146" y="565"/>
                          <a:pt x="5893" y="435"/>
                        </a:cubicBezTo>
                        <a:cubicBezTo>
                          <a:pt x="5340" y="150"/>
                          <a:pt x="4788" y="1"/>
                          <a:pt x="4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4" name="Google Shape;11894;p59"/>
                  <p:cNvSpPr/>
                  <p:nvPr/>
                </p:nvSpPr>
                <p:spPr>
                  <a:xfrm>
                    <a:off x="5850332" y="849976"/>
                    <a:ext cx="268009" cy="156970"/>
                  </a:xfrm>
                  <a:custGeom>
                    <a:avLst/>
                    <a:gdLst/>
                    <a:ahLst/>
                    <a:cxnLst/>
                    <a:rect l="l" t="t" r="r" b="b"/>
                    <a:pathLst>
                      <a:path w="6652" h="3896" extrusionOk="0">
                        <a:moveTo>
                          <a:pt x="5488" y="1"/>
                        </a:moveTo>
                        <a:cubicBezTo>
                          <a:pt x="5212" y="1"/>
                          <a:pt x="4936" y="37"/>
                          <a:pt x="4661" y="144"/>
                        </a:cubicBezTo>
                        <a:cubicBezTo>
                          <a:pt x="4480" y="215"/>
                          <a:pt x="4280" y="250"/>
                          <a:pt x="4086" y="269"/>
                        </a:cubicBezTo>
                        <a:cubicBezTo>
                          <a:pt x="3363" y="341"/>
                          <a:pt x="2772" y="689"/>
                          <a:pt x="2239" y="1145"/>
                        </a:cubicBezTo>
                        <a:cubicBezTo>
                          <a:pt x="1660" y="1640"/>
                          <a:pt x="1102" y="2166"/>
                          <a:pt x="273" y="2166"/>
                        </a:cubicBezTo>
                        <a:cubicBezTo>
                          <a:pt x="185" y="2166"/>
                          <a:pt x="95" y="2161"/>
                          <a:pt x="0" y="2148"/>
                        </a:cubicBezTo>
                        <a:lnTo>
                          <a:pt x="0" y="2148"/>
                        </a:lnTo>
                        <a:cubicBezTo>
                          <a:pt x="65" y="2226"/>
                          <a:pt x="91" y="2269"/>
                          <a:pt x="129" y="2302"/>
                        </a:cubicBezTo>
                        <a:cubicBezTo>
                          <a:pt x="500" y="2629"/>
                          <a:pt x="811" y="2984"/>
                          <a:pt x="842" y="3523"/>
                        </a:cubicBezTo>
                        <a:cubicBezTo>
                          <a:pt x="857" y="3777"/>
                          <a:pt x="1061" y="3893"/>
                          <a:pt x="1316" y="3896"/>
                        </a:cubicBezTo>
                        <a:cubicBezTo>
                          <a:pt x="1323" y="3896"/>
                          <a:pt x="1330" y="3896"/>
                          <a:pt x="1337" y="3896"/>
                        </a:cubicBezTo>
                        <a:cubicBezTo>
                          <a:pt x="1784" y="3896"/>
                          <a:pt x="2166" y="3730"/>
                          <a:pt x="2442" y="3384"/>
                        </a:cubicBezTo>
                        <a:cubicBezTo>
                          <a:pt x="2633" y="3146"/>
                          <a:pt x="2803" y="2882"/>
                          <a:pt x="2934" y="2607"/>
                        </a:cubicBezTo>
                        <a:cubicBezTo>
                          <a:pt x="3268" y="1906"/>
                          <a:pt x="3686" y="1302"/>
                          <a:pt x="4465" y="1041"/>
                        </a:cubicBezTo>
                        <a:cubicBezTo>
                          <a:pt x="4504" y="1028"/>
                          <a:pt x="4542" y="1004"/>
                          <a:pt x="4575" y="978"/>
                        </a:cubicBezTo>
                        <a:cubicBezTo>
                          <a:pt x="4897" y="729"/>
                          <a:pt x="5249" y="628"/>
                          <a:pt x="5623" y="628"/>
                        </a:cubicBezTo>
                        <a:cubicBezTo>
                          <a:pt x="5757" y="628"/>
                          <a:pt x="5894" y="641"/>
                          <a:pt x="6033" y="665"/>
                        </a:cubicBezTo>
                        <a:cubicBezTo>
                          <a:pt x="6096" y="675"/>
                          <a:pt x="6167" y="685"/>
                          <a:pt x="6234" y="685"/>
                        </a:cubicBezTo>
                        <a:cubicBezTo>
                          <a:pt x="6299" y="685"/>
                          <a:pt x="6360" y="676"/>
                          <a:pt x="6408" y="649"/>
                        </a:cubicBezTo>
                        <a:cubicBezTo>
                          <a:pt x="6513" y="588"/>
                          <a:pt x="6604" y="449"/>
                          <a:pt x="6636" y="326"/>
                        </a:cubicBezTo>
                        <a:cubicBezTo>
                          <a:pt x="6652" y="265"/>
                          <a:pt x="6529" y="105"/>
                          <a:pt x="6455" y="95"/>
                        </a:cubicBezTo>
                        <a:cubicBezTo>
                          <a:pt x="6133" y="50"/>
                          <a:pt x="5810"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5" name="Google Shape;11895;p59"/>
                  <p:cNvSpPr/>
                  <p:nvPr/>
                </p:nvSpPr>
                <p:spPr>
                  <a:xfrm>
                    <a:off x="6307311" y="880959"/>
                    <a:ext cx="199113" cy="215108"/>
                  </a:xfrm>
                  <a:custGeom>
                    <a:avLst/>
                    <a:gdLst/>
                    <a:ahLst/>
                    <a:cxnLst/>
                    <a:rect l="l" t="t" r="r" b="b"/>
                    <a:pathLst>
                      <a:path w="4942" h="5339" extrusionOk="0">
                        <a:moveTo>
                          <a:pt x="237" y="1"/>
                        </a:moveTo>
                        <a:cubicBezTo>
                          <a:pt x="136" y="1"/>
                          <a:pt x="39" y="35"/>
                          <a:pt x="23" y="193"/>
                        </a:cubicBezTo>
                        <a:cubicBezTo>
                          <a:pt x="0" y="409"/>
                          <a:pt x="154" y="432"/>
                          <a:pt x="297" y="452"/>
                        </a:cubicBezTo>
                        <a:cubicBezTo>
                          <a:pt x="674" y="501"/>
                          <a:pt x="953" y="693"/>
                          <a:pt x="1139" y="1017"/>
                        </a:cubicBezTo>
                        <a:cubicBezTo>
                          <a:pt x="1371" y="1419"/>
                          <a:pt x="1703" y="1703"/>
                          <a:pt x="2084" y="1968"/>
                        </a:cubicBezTo>
                        <a:cubicBezTo>
                          <a:pt x="2760" y="2438"/>
                          <a:pt x="3091" y="3085"/>
                          <a:pt x="2921" y="3941"/>
                        </a:cubicBezTo>
                        <a:cubicBezTo>
                          <a:pt x="2862" y="4231"/>
                          <a:pt x="2857" y="4535"/>
                          <a:pt x="2850" y="4833"/>
                        </a:cubicBezTo>
                        <a:cubicBezTo>
                          <a:pt x="2846" y="5042"/>
                          <a:pt x="2897" y="5295"/>
                          <a:pt x="3116" y="5336"/>
                        </a:cubicBezTo>
                        <a:cubicBezTo>
                          <a:pt x="3123" y="5338"/>
                          <a:pt x="3130" y="5338"/>
                          <a:pt x="3138" y="5338"/>
                        </a:cubicBezTo>
                        <a:cubicBezTo>
                          <a:pt x="3258" y="5338"/>
                          <a:pt x="3427" y="5178"/>
                          <a:pt x="3536" y="5062"/>
                        </a:cubicBezTo>
                        <a:cubicBezTo>
                          <a:pt x="3826" y="4752"/>
                          <a:pt x="4089" y="4416"/>
                          <a:pt x="4372" y="4098"/>
                        </a:cubicBezTo>
                        <a:cubicBezTo>
                          <a:pt x="4842" y="3568"/>
                          <a:pt x="4942" y="3032"/>
                          <a:pt x="4593" y="2537"/>
                        </a:cubicBezTo>
                        <a:cubicBezTo>
                          <a:pt x="4440" y="2324"/>
                          <a:pt x="4208" y="2142"/>
                          <a:pt x="3975" y="2019"/>
                        </a:cubicBezTo>
                        <a:cubicBezTo>
                          <a:pt x="3589" y="1812"/>
                          <a:pt x="3267" y="1555"/>
                          <a:pt x="2990" y="1215"/>
                        </a:cubicBezTo>
                        <a:cubicBezTo>
                          <a:pt x="2832" y="1020"/>
                          <a:pt x="2632" y="838"/>
                          <a:pt x="2414" y="718"/>
                        </a:cubicBezTo>
                        <a:cubicBezTo>
                          <a:pt x="2012" y="498"/>
                          <a:pt x="1581" y="331"/>
                          <a:pt x="1235" y="173"/>
                        </a:cubicBezTo>
                        <a:cubicBezTo>
                          <a:pt x="875" y="104"/>
                          <a:pt x="603" y="41"/>
                          <a:pt x="326" y="7"/>
                        </a:cubicBezTo>
                        <a:cubicBezTo>
                          <a:pt x="297" y="4"/>
                          <a:pt x="267"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6" name="Google Shape;11896;p59"/>
                  <p:cNvSpPr/>
                  <p:nvPr/>
                </p:nvSpPr>
                <p:spPr>
                  <a:xfrm>
                    <a:off x="6278704" y="900379"/>
                    <a:ext cx="147179" cy="201450"/>
                  </a:xfrm>
                  <a:custGeom>
                    <a:avLst/>
                    <a:gdLst/>
                    <a:ahLst/>
                    <a:cxnLst/>
                    <a:rect l="l" t="t" r="r" b="b"/>
                    <a:pathLst>
                      <a:path w="3653" h="5000" extrusionOk="0">
                        <a:moveTo>
                          <a:pt x="674" y="1"/>
                        </a:moveTo>
                        <a:cubicBezTo>
                          <a:pt x="651" y="1"/>
                          <a:pt x="619" y="25"/>
                          <a:pt x="593" y="34"/>
                        </a:cubicBezTo>
                        <a:cubicBezTo>
                          <a:pt x="398" y="99"/>
                          <a:pt x="206" y="165"/>
                          <a:pt x="1" y="235"/>
                        </a:cubicBezTo>
                        <a:cubicBezTo>
                          <a:pt x="69" y="356"/>
                          <a:pt x="69" y="356"/>
                          <a:pt x="392" y="424"/>
                        </a:cubicBezTo>
                        <a:cubicBezTo>
                          <a:pt x="934" y="540"/>
                          <a:pt x="1220" y="820"/>
                          <a:pt x="1306" y="1361"/>
                        </a:cubicBezTo>
                        <a:cubicBezTo>
                          <a:pt x="1354" y="1663"/>
                          <a:pt x="1359" y="1971"/>
                          <a:pt x="1393" y="2277"/>
                        </a:cubicBezTo>
                        <a:cubicBezTo>
                          <a:pt x="1414" y="2471"/>
                          <a:pt x="1389" y="2709"/>
                          <a:pt x="1491" y="2849"/>
                        </a:cubicBezTo>
                        <a:cubicBezTo>
                          <a:pt x="1802" y="3280"/>
                          <a:pt x="1855" y="3743"/>
                          <a:pt x="1824" y="4250"/>
                        </a:cubicBezTo>
                        <a:cubicBezTo>
                          <a:pt x="1806" y="4532"/>
                          <a:pt x="2068" y="4865"/>
                          <a:pt x="2289" y="4896"/>
                        </a:cubicBezTo>
                        <a:cubicBezTo>
                          <a:pt x="2660" y="4948"/>
                          <a:pt x="3036" y="4972"/>
                          <a:pt x="3409" y="4999"/>
                        </a:cubicBezTo>
                        <a:cubicBezTo>
                          <a:pt x="3417" y="5000"/>
                          <a:pt x="3424" y="5000"/>
                          <a:pt x="3431" y="5000"/>
                        </a:cubicBezTo>
                        <a:cubicBezTo>
                          <a:pt x="3507" y="5000"/>
                          <a:pt x="3581" y="4972"/>
                          <a:pt x="3601" y="4968"/>
                        </a:cubicBezTo>
                        <a:cubicBezTo>
                          <a:pt x="3543" y="4687"/>
                          <a:pt x="3465" y="4444"/>
                          <a:pt x="3451" y="4198"/>
                        </a:cubicBezTo>
                        <a:cubicBezTo>
                          <a:pt x="3436" y="3952"/>
                          <a:pt x="3470" y="3702"/>
                          <a:pt x="3513" y="3459"/>
                        </a:cubicBezTo>
                        <a:cubicBezTo>
                          <a:pt x="3652" y="2680"/>
                          <a:pt x="3371" y="2060"/>
                          <a:pt x="2744" y="1636"/>
                        </a:cubicBezTo>
                        <a:cubicBezTo>
                          <a:pt x="2300" y="1335"/>
                          <a:pt x="1928" y="992"/>
                          <a:pt x="1670" y="529"/>
                        </a:cubicBezTo>
                        <a:cubicBezTo>
                          <a:pt x="1452" y="138"/>
                          <a:pt x="1035" y="135"/>
                          <a:pt x="683" y="3"/>
                        </a:cubicBezTo>
                        <a:cubicBezTo>
                          <a:pt x="680" y="1"/>
                          <a:pt x="677"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7" name="Google Shape;11897;p59"/>
                  <p:cNvSpPr/>
                  <p:nvPr/>
                </p:nvSpPr>
                <p:spPr>
                  <a:xfrm>
                    <a:off x="6056057" y="600817"/>
                    <a:ext cx="87470" cy="200725"/>
                  </a:xfrm>
                  <a:custGeom>
                    <a:avLst/>
                    <a:gdLst/>
                    <a:ahLst/>
                    <a:cxnLst/>
                    <a:rect l="l" t="t" r="r" b="b"/>
                    <a:pathLst>
                      <a:path w="2171" h="4982" extrusionOk="0">
                        <a:moveTo>
                          <a:pt x="513" y="0"/>
                        </a:moveTo>
                        <a:cubicBezTo>
                          <a:pt x="165" y="0"/>
                          <a:pt x="0" y="160"/>
                          <a:pt x="71" y="489"/>
                        </a:cubicBezTo>
                        <a:cubicBezTo>
                          <a:pt x="119" y="716"/>
                          <a:pt x="201" y="959"/>
                          <a:pt x="336" y="1144"/>
                        </a:cubicBezTo>
                        <a:cubicBezTo>
                          <a:pt x="726" y="1676"/>
                          <a:pt x="862" y="2237"/>
                          <a:pt x="692" y="2883"/>
                        </a:cubicBezTo>
                        <a:cubicBezTo>
                          <a:pt x="578" y="3321"/>
                          <a:pt x="723" y="3709"/>
                          <a:pt x="1032" y="4036"/>
                        </a:cubicBezTo>
                        <a:cubicBezTo>
                          <a:pt x="1189" y="4204"/>
                          <a:pt x="1406" y="4354"/>
                          <a:pt x="1482" y="4556"/>
                        </a:cubicBezTo>
                        <a:cubicBezTo>
                          <a:pt x="1596" y="4860"/>
                          <a:pt x="1775" y="4982"/>
                          <a:pt x="2069" y="4982"/>
                        </a:cubicBezTo>
                        <a:cubicBezTo>
                          <a:pt x="2095" y="4982"/>
                          <a:pt x="2121" y="4981"/>
                          <a:pt x="2149" y="4979"/>
                        </a:cubicBezTo>
                        <a:cubicBezTo>
                          <a:pt x="2143" y="4776"/>
                          <a:pt x="2118" y="4589"/>
                          <a:pt x="2132" y="4404"/>
                        </a:cubicBezTo>
                        <a:cubicBezTo>
                          <a:pt x="2171" y="3902"/>
                          <a:pt x="2083" y="3440"/>
                          <a:pt x="1802" y="3012"/>
                        </a:cubicBezTo>
                        <a:cubicBezTo>
                          <a:pt x="1566" y="2655"/>
                          <a:pt x="1520" y="2259"/>
                          <a:pt x="1592" y="1832"/>
                        </a:cubicBezTo>
                        <a:cubicBezTo>
                          <a:pt x="1642" y="1535"/>
                          <a:pt x="1653" y="1215"/>
                          <a:pt x="1600" y="921"/>
                        </a:cubicBezTo>
                        <a:cubicBezTo>
                          <a:pt x="1503" y="386"/>
                          <a:pt x="1012"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8" name="Google Shape;11898;p59"/>
                  <p:cNvSpPr/>
                  <p:nvPr/>
                </p:nvSpPr>
                <p:spPr>
                  <a:xfrm>
                    <a:off x="6139540" y="944095"/>
                    <a:ext cx="136623" cy="256083"/>
                  </a:xfrm>
                  <a:custGeom>
                    <a:avLst/>
                    <a:gdLst/>
                    <a:ahLst/>
                    <a:cxnLst/>
                    <a:rect l="l" t="t" r="r" b="b"/>
                    <a:pathLst>
                      <a:path w="3391" h="6356" extrusionOk="0">
                        <a:moveTo>
                          <a:pt x="2776" y="0"/>
                        </a:moveTo>
                        <a:cubicBezTo>
                          <a:pt x="2604" y="276"/>
                          <a:pt x="2432" y="488"/>
                          <a:pt x="2330" y="730"/>
                        </a:cubicBezTo>
                        <a:cubicBezTo>
                          <a:pt x="2169" y="1114"/>
                          <a:pt x="2213" y="1511"/>
                          <a:pt x="2322" y="1911"/>
                        </a:cubicBezTo>
                        <a:cubicBezTo>
                          <a:pt x="2555" y="2774"/>
                          <a:pt x="2345" y="3516"/>
                          <a:pt x="1669" y="4115"/>
                        </a:cubicBezTo>
                        <a:cubicBezTo>
                          <a:pt x="1548" y="4223"/>
                          <a:pt x="1429" y="4336"/>
                          <a:pt x="1296" y="4428"/>
                        </a:cubicBezTo>
                        <a:cubicBezTo>
                          <a:pt x="622" y="4896"/>
                          <a:pt x="328" y="5616"/>
                          <a:pt x="0" y="6356"/>
                        </a:cubicBezTo>
                        <a:cubicBezTo>
                          <a:pt x="97" y="6332"/>
                          <a:pt x="170" y="6320"/>
                          <a:pt x="240" y="6298"/>
                        </a:cubicBezTo>
                        <a:cubicBezTo>
                          <a:pt x="696" y="6149"/>
                          <a:pt x="966" y="5798"/>
                          <a:pt x="1186" y="5402"/>
                        </a:cubicBezTo>
                        <a:cubicBezTo>
                          <a:pt x="1434" y="4956"/>
                          <a:pt x="1761" y="4614"/>
                          <a:pt x="2223" y="4375"/>
                        </a:cubicBezTo>
                        <a:cubicBezTo>
                          <a:pt x="2731" y="4111"/>
                          <a:pt x="3050" y="3655"/>
                          <a:pt x="3232" y="3125"/>
                        </a:cubicBezTo>
                        <a:cubicBezTo>
                          <a:pt x="3377" y="2699"/>
                          <a:pt x="3391" y="2261"/>
                          <a:pt x="3163" y="1832"/>
                        </a:cubicBezTo>
                        <a:cubicBezTo>
                          <a:pt x="3081" y="1673"/>
                          <a:pt x="3067" y="1450"/>
                          <a:pt x="3096" y="1270"/>
                        </a:cubicBezTo>
                        <a:cubicBezTo>
                          <a:pt x="3170" y="809"/>
                          <a:pt x="3034" y="418"/>
                          <a:pt x="2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9" name="Google Shape;11899;p59"/>
                  <p:cNvSpPr/>
                  <p:nvPr/>
                </p:nvSpPr>
                <p:spPr>
                  <a:xfrm>
                    <a:off x="5870760" y="760772"/>
                    <a:ext cx="237147" cy="66962"/>
                  </a:xfrm>
                  <a:custGeom>
                    <a:avLst/>
                    <a:gdLst/>
                    <a:ahLst/>
                    <a:cxnLst/>
                    <a:rect l="l" t="t" r="r" b="b"/>
                    <a:pathLst>
                      <a:path w="5886" h="1662" extrusionOk="0">
                        <a:moveTo>
                          <a:pt x="3876" y="0"/>
                        </a:moveTo>
                        <a:cubicBezTo>
                          <a:pt x="3792" y="0"/>
                          <a:pt x="3703" y="8"/>
                          <a:pt x="3611" y="25"/>
                        </a:cubicBezTo>
                        <a:cubicBezTo>
                          <a:pt x="3349" y="71"/>
                          <a:pt x="3090" y="124"/>
                          <a:pt x="2831" y="178"/>
                        </a:cubicBezTo>
                        <a:cubicBezTo>
                          <a:pt x="2310" y="283"/>
                          <a:pt x="1794" y="406"/>
                          <a:pt x="1272" y="495"/>
                        </a:cubicBezTo>
                        <a:cubicBezTo>
                          <a:pt x="665" y="598"/>
                          <a:pt x="167" y="1037"/>
                          <a:pt x="1" y="1662"/>
                        </a:cubicBezTo>
                        <a:cubicBezTo>
                          <a:pt x="133" y="1639"/>
                          <a:pt x="267" y="1586"/>
                          <a:pt x="394" y="1586"/>
                        </a:cubicBezTo>
                        <a:cubicBezTo>
                          <a:pt x="413" y="1586"/>
                          <a:pt x="432" y="1587"/>
                          <a:pt x="451" y="1590"/>
                        </a:cubicBezTo>
                        <a:cubicBezTo>
                          <a:pt x="523" y="1599"/>
                          <a:pt x="594" y="1604"/>
                          <a:pt x="664" y="1604"/>
                        </a:cubicBezTo>
                        <a:cubicBezTo>
                          <a:pt x="1081" y="1604"/>
                          <a:pt x="1452" y="1441"/>
                          <a:pt x="1827" y="1264"/>
                        </a:cubicBezTo>
                        <a:cubicBezTo>
                          <a:pt x="2309" y="1037"/>
                          <a:pt x="2790" y="928"/>
                          <a:pt x="3268" y="928"/>
                        </a:cubicBezTo>
                        <a:cubicBezTo>
                          <a:pt x="3813" y="928"/>
                          <a:pt x="4355" y="1069"/>
                          <a:pt x="4895" y="1337"/>
                        </a:cubicBezTo>
                        <a:cubicBezTo>
                          <a:pt x="5099" y="1438"/>
                          <a:pt x="5326" y="1501"/>
                          <a:pt x="5543" y="1569"/>
                        </a:cubicBezTo>
                        <a:cubicBezTo>
                          <a:pt x="5600" y="1587"/>
                          <a:pt x="5650" y="1595"/>
                          <a:pt x="5694" y="1595"/>
                        </a:cubicBezTo>
                        <a:cubicBezTo>
                          <a:pt x="5818" y="1595"/>
                          <a:pt x="5886" y="1528"/>
                          <a:pt x="5884" y="1425"/>
                        </a:cubicBezTo>
                        <a:cubicBezTo>
                          <a:pt x="5613" y="1154"/>
                          <a:pt x="5392" y="949"/>
                          <a:pt x="5191" y="727"/>
                        </a:cubicBezTo>
                        <a:cubicBezTo>
                          <a:pt x="4822" y="322"/>
                          <a:pt x="4421" y="0"/>
                          <a:pt x="3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0" name="Google Shape;11900;p59"/>
                  <p:cNvSpPr/>
                  <p:nvPr/>
                </p:nvSpPr>
                <p:spPr>
                  <a:xfrm>
                    <a:off x="6006298" y="609117"/>
                    <a:ext cx="111160" cy="197622"/>
                  </a:xfrm>
                  <a:custGeom>
                    <a:avLst/>
                    <a:gdLst/>
                    <a:ahLst/>
                    <a:cxnLst/>
                    <a:rect l="l" t="t" r="r" b="b"/>
                    <a:pathLst>
                      <a:path w="2759" h="4905" extrusionOk="0">
                        <a:moveTo>
                          <a:pt x="1132" y="1"/>
                        </a:moveTo>
                        <a:cubicBezTo>
                          <a:pt x="991" y="168"/>
                          <a:pt x="847" y="333"/>
                          <a:pt x="709" y="503"/>
                        </a:cubicBezTo>
                        <a:cubicBezTo>
                          <a:pt x="626" y="602"/>
                          <a:pt x="564" y="717"/>
                          <a:pt x="475" y="809"/>
                        </a:cubicBezTo>
                        <a:cubicBezTo>
                          <a:pt x="32" y="1263"/>
                          <a:pt x="1" y="1607"/>
                          <a:pt x="417" y="2079"/>
                        </a:cubicBezTo>
                        <a:cubicBezTo>
                          <a:pt x="632" y="2325"/>
                          <a:pt x="701" y="2581"/>
                          <a:pt x="686" y="2900"/>
                        </a:cubicBezTo>
                        <a:cubicBezTo>
                          <a:pt x="676" y="3103"/>
                          <a:pt x="753" y="3314"/>
                          <a:pt x="811" y="3514"/>
                        </a:cubicBezTo>
                        <a:cubicBezTo>
                          <a:pt x="828" y="3575"/>
                          <a:pt x="905" y="3635"/>
                          <a:pt x="970" y="3664"/>
                        </a:cubicBezTo>
                        <a:cubicBezTo>
                          <a:pt x="1411" y="3854"/>
                          <a:pt x="1770" y="4139"/>
                          <a:pt x="2067" y="4521"/>
                        </a:cubicBezTo>
                        <a:cubicBezTo>
                          <a:pt x="2186" y="4675"/>
                          <a:pt x="2377" y="4775"/>
                          <a:pt x="2545" y="4885"/>
                        </a:cubicBezTo>
                        <a:cubicBezTo>
                          <a:pt x="2565" y="4898"/>
                          <a:pt x="2597" y="4905"/>
                          <a:pt x="2630" y="4905"/>
                        </a:cubicBezTo>
                        <a:cubicBezTo>
                          <a:pt x="2668" y="4905"/>
                          <a:pt x="2706" y="4896"/>
                          <a:pt x="2728" y="4880"/>
                        </a:cubicBezTo>
                        <a:cubicBezTo>
                          <a:pt x="2758" y="4858"/>
                          <a:pt x="2759" y="4750"/>
                          <a:pt x="2732" y="4707"/>
                        </a:cubicBezTo>
                        <a:cubicBezTo>
                          <a:pt x="2614" y="4512"/>
                          <a:pt x="2511" y="4296"/>
                          <a:pt x="2351" y="4143"/>
                        </a:cubicBezTo>
                        <a:cubicBezTo>
                          <a:pt x="1840" y="3654"/>
                          <a:pt x="1637" y="3096"/>
                          <a:pt x="1836" y="2400"/>
                        </a:cubicBezTo>
                        <a:cubicBezTo>
                          <a:pt x="1948" y="2008"/>
                          <a:pt x="1858" y="1638"/>
                          <a:pt x="1639" y="1297"/>
                        </a:cubicBezTo>
                        <a:cubicBezTo>
                          <a:pt x="1390" y="908"/>
                          <a:pt x="1111" y="531"/>
                          <a:pt x="1199" y="16"/>
                        </a:cubicBezTo>
                        <a:cubicBezTo>
                          <a:pt x="1178" y="11"/>
                          <a:pt x="1154" y="6"/>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1" name="Google Shape;11901;p59"/>
                  <p:cNvSpPr/>
                  <p:nvPr/>
                </p:nvSpPr>
                <p:spPr>
                  <a:xfrm>
                    <a:off x="6251186" y="641833"/>
                    <a:ext cx="144561" cy="152619"/>
                  </a:xfrm>
                  <a:custGeom>
                    <a:avLst/>
                    <a:gdLst/>
                    <a:ahLst/>
                    <a:cxnLst/>
                    <a:rect l="l" t="t" r="r" b="b"/>
                    <a:pathLst>
                      <a:path w="3588" h="3788" extrusionOk="0">
                        <a:moveTo>
                          <a:pt x="2522" y="0"/>
                        </a:moveTo>
                        <a:cubicBezTo>
                          <a:pt x="2400" y="0"/>
                          <a:pt x="2269" y="17"/>
                          <a:pt x="2131" y="51"/>
                        </a:cubicBezTo>
                        <a:cubicBezTo>
                          <a:pt x="2129" y="470"/>
                          <a:pt x="1979" y="847"/>
                          <a:pt x="1703" y="1167"/>
                        </a:cubicBezTo>
                        <a:cubicBezTo>
                          <a:pt x="1542" y="1354"/>
                          <a:pt x="1360" y="1524"/>
                          <a:pt x="1190" y="1704"/>
                        </a:cubicBezTo>
                        <a:cubicBezTo>
                          <a:pt x="941" y="1965"/>
                          <a:pt x="705" y="2242"/>
                          <a:pt x="643" y="2613"/>
                        </a:cubicBezTo>
                        <a:cubicBezTo>
                          <a:pt x="592" y="2921"/>
                          <a:pt x="453" y="3174"/>
                          <a:pt x="234" y="3393"/>
                        </a:cubicBezTo>
                        <a:cubicBezTo>
                          <a:pt x="146" y="3482"/>
                          <a:pt x="78" y="3591"/>
                          <a:pt x="1" y="3693"/>
                        </a:cubicBezTo>
                        <a:cubicBezTo>
                          <a:pt x="24" y="3725"/>
                          <a:pt x="47" y="3756"/>
                          <a:pt x="71" y="3788"/>
                        </a:cubicBezTo>
                        <a:cubicBezTo>
                          <a:pt x="246" y="3708"/>
                          <a:pt x="418" y="3627"/>
                          <a:pt x="591" y="3548"/>
                        </a:cubicBezTo>
                        <a:cubicBezTo>
                          <a:pt x="660" y="3515"/>
                          <a:pt x="729" y="3474"/>
                          <a:pt x="801" y="3456"/>
                        </a:cubicBezTo>
                        <a:cubicBezTo>
                          <a:pt x="1134" y="3370"/>
                          <a:pt x="1386" y="3171"/>
                          <a:pt x="1567" y="2890"/>
                        </a:cubicBezTo>
                        <a:cubicBezTo>
                          <a:pt x="1881" y="2403"/>
                          <a:pt x="2309" y="2057"/>
                          <a:pt x="2800" y="1758"/>
                        </a:cubicBezTo>
                        <a:cubicBezTo>
                          <a:pt x="3070" y="1594"/>
                          <a:pt x="3295" y="1345"/>
                          <a:pt x="3510" y="1108"/>
                        </a:cubicBezTo>
                        <a:cubicBezTo>
                          <a:pt x="3576" y="1036"/>
                          <a:pt x="3587" y="857"/>
                          <a:pt x="3549" y="755"/>
                        </a:cubicBezTo>
                        <a:cubicBezTo>
                          <a:pt x="3359" y="258"/>
                          <a:pt x="3002" y="0"/>
                          <a:pt x="2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2" name="Google Shape;11902;p59"/>
                  <p:cNvSpPr/>
                  <p:nvPr/>
                </p:nvSpPr>
                <p:spPr>
                  <a:xfrm>
                    <a:off x="6276368" y="687483"/>
                    <a:ext cx="170950" cy="120669"/>
                  </a:xfrm>
                  <a:custGeom>
                    <a:avLst/>
                    <a:gdLst/>
                    <a:ahLst/>
                    <a:cxnLst/>
                    <a:rect l="l" t="t" r="r" b="b"/>
                    <a:pathLst>
                      <a:path w="4243" h="2995" extrusionOk="0">
                        <a:moveTo>
                          <a:pt x="3091" y="1"/>
                        </a:moveTo>
                        <a:cubicBezTo>
                          <a:pt x="2795" y="252"/>
                          <a:pt x="2495" y="556"/>
                          <a:pt x="2145" y="784"/>
                        </a:cubicBezTo>
                        <a:cubicBezTo>
                          <a:pt x="1723" y="1059"/>
                          <a:pt x="1355" y="1374"/>
                          <a:pt x="1077" y="1796"/>
                        </a:cubicBezTo>
                        <a:cubicBezTo>
                          <a:pt x="874" y="2105"/>
                          <a:pt x="602" y="2329"/>
                          <a:pt x="235" y="2431"/>
                        </a:cubicBezTo>
                        <a:cubicBezTo>
                          <a:pt x="140" y="2458"/>
                          <a:pt x="57" y="2526"/>
                          <a:pt x="1" y="2557"/>
                        </a:cubicBezTo>
                        <a:cubicBezTo>
                          <a:pt x="114" y="2733"/>
                          <a:pt x="207" y="2876"/>
                          <a:pt x="284" y="2994"/>
                        </a:cubicBezTo>
                        <a:cubicBezTo>
                          <a:pt x="585" y="2893"/>
                          <a:pt x="901" y="2794"/>
                          <a:pt x="1211" y="2680"/>
                        </a:cubicBezTo>
                        <a:cubicBezTo>
                          <a:pt x="1348" y="2632"/>
                          <a:pt x="1473" y="2556"/>
                          <a:pt x="1601" y="2489"/>
                        </a:cubicBezTo>
                        <a:cubicBezTo>
                          <a:pt x="2001" y="2282"/>
                          <a:pt x="2402" y="2075"/>
                          <a:pt x="2800" y="1863"/>
                        </a:cubicBezTo>
                        <a:cubicBezTo>
                          <a:pt x="3144" y="1678"/>
                          <a:pt x="3517" y="1529"/>
                          <a:pt x="3819" y="1289"/>
                        </a:cubicBezTo>
                        <a:cubicBezTo>
                          <a:pt x="4242" y="954"/>
                          <a:pt x="4186" y="691"/>
                          <a:pt x="3721" y="418"/>
                        </a:cubicBezTo>
                        <a:cubicBezTo>
                          <a:pt x="3489" y="283"/>
                          <a:pt x="3273" y="123"/>
                          <a:pt x="3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3" name="Google Shape;11903;p59"/>
                  <p:cNvSpPr/>
                  <p:nvPr/>
                </p:nvSpPr>
                <p:spPr>
                  <a:xfrm>
                    <a:off x="6025638" y="912346"/>
                    <a:ext cx="103263" cy="206929"/>
                  </a:xfrm>
                  <a:custGeom>
                    <a:avLst/>
                    <a:gdLst/>
                    <a:ahLst/>
                    <a:cxnLst/>
                    <a:rect l="l" t="t" r="r" b="b"/>
                    <a:pathLst>
                      <a:path w="2563" h="5136" extrusionOk="0">
                        <a:moveTo>
                          <a:pt x="2111" y="1"/>
                        </a:moveTo>
                        <a:cubicBezTo>
                          <a:pt x="2074" y="1"/>
                          <a:pt x="2039" y="5"/>
                          <a:pt x="2006" y="16"/>
                        </a:cubicBezTo>
                        <a:cubicBezTo>
                          <a:pt x="1721" y="112"/>
                          <a:pt x="1450" y="280"/>
                          <a:pt x="1205" y="461"/>
                        </a:cubicBezTo>
                        <a:cubicBezTo>
                          <a:pt x="1005" y="606"/>
                          <a:pt x="780" y="787"/>
                          <a:pt x="694" y="1003"/>
                        </a:cubicBezTo>
                        <a:cubicBezTo>
                          <a:pt x="452" y="1622"/>
                          <a:pt x="231" y="2257"/>
                          <a:pt x="89" y="2904"/>
                        </a:cubicBezTo>
                        <a:cubicBezTo>
                          <a:pt x="0" y="3309"/>
                          <a:pt x="23" y="3757"/>
                          <a:pt x="81" y="4173"/>
                        </a:cubicBezTo>
                        <a:cubicBezTo>
                          <a:pt x="126" y="4504"/>
                          <a:pt x="302" y="4816"/>
                          <a:pt x="420" y="5136"/>
                        </a:cubicBezTo>
                        <a:cubicBezTo>
                          <a:pt x="452" y="5127"/>
                          <a:pt x="484" y="5118"/>
                          <a:pt x="517" y="5108"/>
                        </a:cubicBezTo>
                        <a:cubicBezTo>
                          <a:pt x="515" y="4863"/>
                          <a:pt x="515" y="4619"/>
                          <a:pt x="512" y="4375"/>
                        </a:cubicBezTo>
                        <a:cubicBezTo>
                          <a:pt x="496" y="3375"/>
                          <a:pt x="838" y="2528"/>
                          <a:pt x="1562" y="1823"/>
                        </a:cubicBezTo>
                        <a:cubicBezTo>
                          <a:pt x="1772" y="1619"/>
                          <a:pt x="1933" y="1356"/>
                          <a:pt x="2079" y="1100"/>
                        </a:cubicBezTo>
                        <a:cubicBezTo>
                          <a:pt x="2254" y="790"/>
                          <a:pt x="2391" y="458"/>
                          <a:pt x="2562" y="94"/>
                        </a:cubicBezTo>
                        <a:cubicBezTo>
                          <a:pt x="2417" y="70"/>
                          <a:pt x="2252" y="1"/>
                          <a:pt x="2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4" name="Google Shape;11904;p59"/>
                  <p:cNvSpPr/>
                  <p:nvPr/>
                </p:nvSpPr>
                <p:spPr>
                  <a:xfrm>
                    <a:off x="6221894" y="645258"/>
                    <a:ext cx="109951" cy="158299"/>
                  </a:xfrm>
                  <a:custGeom>
                    <a:avLst/>
                    <a:gdLst/>
                    <a:ahLst/>
                    <a:cxnLst/>
                    <a:rect l="l" t="t" r="r" b="b"/>
                    <a:pathLst>
                      <a:path w="2729" h="3929" extrusionOk="0">
                        <a:moveTo>
                          <a:pt x="2649" y="1"/>
                        </a:moveTo>
                        <a:cubicBezTo>
                          <a:pt x="2643" y="1"/>
                          <a:pt x="2637" y="1"/>
                          <a:pt x="2631" y="3"/>
                        </a:cubicBezTo>
                        <a:cubicBezTo>
                          <a:pt x="2582" y="15"/>
                          <a:pt x="2530" y="28"/>
                          <a:pt x="2486" y="52"/>
                        </a:cubicBezTo>
                        <a:cubicBezTo>
                          <a:pt x="2020" y="313"/>
                          <a:pt x="1529" y="489"/>
                          <a:pt x="1006" y="608"/>
                        </a:cubicBezTo>
                        <a:cubicBezTo>
                          <a:pt x="455" y="733"/>
                          <a:pt x="152" y="1311"/>
                          <a:pt x="272" y="1877"/>
                        </a:cubicBezTo>
                        <a:cubicBezTo>
                          <a:pt x="310" y="2053"/>
                          <a:pt x="371" y="2222"/>
                          <a:pt x="414" y="2397"/>
                        </a:cubicBezTo>
                        <a:cubicBezTo>
                          <a:pt x="513" y="2790"/>
                          <a:pt x="489" y="3156"/>
                          <a:pt x="205" y="3482"/>
                        </a:cubicBezTo>
                        <a:cubicBezTo>
                          <a:pt x="112" y="3589"/>
                          <a:pt x="68" y="3739"/>
                          <a:pt x="1" y="3869"/>
                        </a:cubicBezTo>
                        <a:cubicBezTo>
                          <a:pt x="22" y="3889"/>
                          <a:pt x="43" y="3909"/>
                          <a:pt x="66" y="3929"/>
                        </a:cubicBezTo>
                        <a:cubicBezTo>
                          <a:pt x="231" y="3835"/>
                          <a:pt x="418" y="3766"/>
                          <a:pt x="553" y="3641"/>
                        </a:cubicBezTo>
                        <a:cubicBezTo>
                          <a:pt x="712" y="3492"/>
                          <a:pt x="833" y="3300"/>
                          <a:pt x="954" y="3115"/>
                        </a:cubicBezTo>
                        <a:cubicBezTo>
                          <a:pt x="1053" y="2960"/>
                          <a:pt x="1164" y="2796"/>
                          <a:pt x="1204" y="2621"/>
                        </a:cubicBezTo>
                        <a:cubicBezTo>
                          <a:pt x="1299" y="2194"/>
                          <a:pt x="1513" y="1847"/>
                          <a:pt x="1818" y="1545"/>
                        </a:cubicBezTo>
                        <a:cubicBezTo>
                          <a:pt x="1999" y="1364"/>
                          <a:pt x="2185" y="1186"/>
                          <a:pt x="2350" y="990"/>
                        </a:cubicBezTo>
                        <a:cubicBezTo>
                          <a:pt x="2583" y="710"/>
                          <a:pt x="2729" y="388"/>
                          <a:pt x="2726" y="8"/>
                        </a:cubicBezTo>
                        <a:cubicBezTo>
                          <a:pt x="2692" y="5"/>
                          <a:pt x="2669" y="1"/>
                          <a:pt x="2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5" name="Google Shape;11905;p59"/>
                  <p:cNvSpPr/>
                  <p:nvPr/>
                </p:nvSpPr>
                <p:spPr>
                  <a:xfrm>
                    <a:off x="5898722" y="881402"/>
                    <a:ext cx="201651" cy="143674"/>
                  </a:xfrm>
                  <a:custGeom>
                    <a:avLst/>
                    <a:gdLst/>
                    <a:ahLst/>
                    <a:cxnLst/>
                    <a:rect l="l" t="t" r="r" b="b"/>
                    <a:pathLst>
                      <a:path w="5005" h="3566" extrusionOk="0">
                        <a:moveTo>
                          <a:pt x="4423" y="0"/>
                        </a:moveTo>
                        <a:cubicBezTo>
                          <a:pt x="4098" y="0"/>
                          <a:pt x="3789" y="78"/>
                          <a:pt x="3497" y="295"/>
                        </a:cubicBezTo>
                        <a:cubicBezTo>
                          <a:pt x="3356" y="401"/>
                          <a:pt x="3186" y="476"/>
                          <a:pt x="3023" y="549"/>
                        </a:cubicBezTo>
                        <a:cubicBezTo>
                          <a:pt x="2667" y="708"/>
                          <a:pt x="2392" y="950"/>
                          <a:pt x="2202" y="1295"/>
                        </a:cubicBezTo>
                        <a:cubicBezTo>
                          <a:pt x="2013" y="1639"/>
                          <a:pt x="1820" y="1983"/>
                          <a:pt x="1619" y="2320"/>
                        </a:cubicBezTo>
                        <a:cubicBezTo>
                          <a:pt x="1310" y="2842"/>
                          <a:pt x="841" y="3123"/>
                          <a:pt x="240" y="3188"/>
                        </a:cubicBezTo>
                        <a:cubicBezTo>
                          <a:pt x="161" y="3197"/>
                          <a:pt x="81" y="3201"/>
                          <a:pt x="1" y="3206"/>
                        </a:cubicBezTo>
                        <a:cubicBezTo>
                          <a:pt x="114" y="3321"/>
                          <a:pt x="234" y="3402"/>
                          <a:pt x="366" y="3452"/>
                        </a:cubicBezTo>
                        <a:cubicBezTo>
                          <a:pt x="578" y="3533"/>
                          <a:pt x="789" y="3566"/>
                          <a:pt x="999" y="3566"/>
                        </a:cubicBezTo>
                        <a:cubicBezTo>
                          <a:pt x="1336" y="3566"/>
                          <a:pt x="1670" y="3480"/>
                          <a:pt x="1996" y="3371"/>
                        </a:cubicBezTo>
                        <a:cubicBezTo>
                          <a:pt x="2303" y="3269"/>
                          <a:pt x="2461" y="3002"/>
                          <a:pt x="2509" y="2684"/>
                        </a:cubicBezTo>
                        <a:cubicBezTo>
                          <a:pt x="2526" y="2557"/>
                          <a:pt x="2523" y="2428"/>
                          <a:pt x="2536" y="2300"/>
                        </a:cubicBezTo>
                        <a:cubicBezTo>
                          <a:pt x="2595" y="1673"/>
                          <a:pt x="2799" y="1146"/>
                          <a:pt x="3477" y="949"/>
                        </a:cubicBezTo>
                        <a:cubicBezTo>
                          <a:pt x="3526" y="934"/>
                          <a:pt x="3572" y="909"/>
                          <a:pt x="3615" y="882"/>
                        </a:cubicBezTo>
                        <a:cubicBezTo>
                          <a:pt x="3973" y="643"/>
                          <a:pt x="4347" y="458"/>
                          <a:pt x="4780" y="458"/>
                        </a:cubicBezTo>
                        <a:cubicBezTo>
                          <a:pt x="4838" y="458"/>
                          <a:pt x="4898" y="461"/>
                          <a:pt x="4959" y="468"/>
                        </a:cubicBezTo>
                        <a:cubicBezTo>
                          <a:pt x="4974" y="326"/>
                          <a:pt x="4989" y="210"/>
                          <a:pt x="5004" y="67"/>
                        </a:cubicBezTo>
                        <a:cubicBezTo>
                          <a:pt x="4806" y="26"/>
                          <a:pt x="4612" y="0"/>
                          <a:pt x="4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6" name="Google Shape;11906;p59"/>
                  <p:cNvSpPr/>
                  <p:nvPr/>
                </p:nvSpPr>
                <p:spPr>
                  <a:xfrm>
                    <a:off x="6117581" y="616249"/>
                    <a:ext cx="59428" cy="190813"/>
                  </a:xfrm>
                  <a:custGeom>
                    <a:avLst/>
                    <a:gdLst/>
                    <a:ahLst/>
                    <a:cxnLst/>
                    <a:rect l="l" t="t" r="r" b="b"/>
                    <a:pathLst>
                      <a:path w="1475" h="4736" extrusionOk="0">
                        <a:moveTo>
                          <a:pt x="283" y="1"/>
                        </a:moveTo>
                        <a:cubicBezTo>
                          <a:pt x="194" y="1"/>
                          <a:pt x="100" y="8"/>
                          <a:pt x="0" y="23"/>
                        </a:cubicBezTo>
                        <a:cubicBezTo>
                          <a:pt x="263" y="451"/>
                          <a:pt x="322" y="900"/>
                          <a:pt x="215" y="1354"/>
                        </a:cubicBezTo>
                        <a:cubicBezTo>
                          <a:pt x="96" y="1856"/>
                          <a:pt x="191" y="2300"/>
                          <a:pt x="462" y="2723"/>
                        </a:cubicBezTo>
                        <a:cubicBezTo>
                          <a:pt x="663" y="3037"/>
                          <a:pt x="728" y="3382"/>
                          <a:pt x="714" y="3752"/>
                        </a:cubicBezTo>
                        <a:cubicBezTo>
                          <a:pt x="704" y="4016"/>
                          <a:pt x="719" y="4282"/>
                          <a:pt x="744" y="4544"/>
                        </a:cubicBezTo>
                        <a:cubicBezTo>
                          <a:pt x="750" y="4613"/>
                          <a:pt x="830" y="4736"/>
                          <a:pt x="868" y="4736"/>
                        </a:cubicBezTo>
                        <a:cubicBezTo>
                          <a:pt x="868" y="4736"/>
                          <a:pt x="869" y="4736"/>
                          <a:pt x="870" y="4736"/>
                        </a:cubicBezTo>
                        <a:cubicBezTo>
                          <a:pt x="988" y="4720"/>
                          <a:pt x="1132" y="4687"/>
                          <a:pt x="1206" y="4606"/>
                        </a:cubicBezTo>
                        <a:cubicBezTo>
                          <a:pt x="1317" y="4486"/>
                          <a:pt x="1422" y="4328"/>
                          <a:pt x="1446" y="4173"/>
                        </a:cubicBezTo>
                        <a:cubicBezTo>
                          <a:pt x="1474" y="3982"/>
                          <a:pt x="1422" y="3776"/>
                          <a:pt x="1390" y="3579"/>
                        </a:cubicBezTo>
                        <a:cubicBezTo>
                          <a:pt x="1364" y="3406"/>
                          <a:pt x="1353" y="3218"/>
                          <a:pt x="1271" y="3074"/>
                        </a:cubicBezTo>
                        <a:cubicBezTo>
                          <a:pt x="1045" y="2680"/>
                          <a:pt x="971" y="2279"/>
                          <a:pt x="1095" y="1841"/>
                        </a:cubicBezTo>
                        <a:cubicBezTo>
                          <a:pt x="1150" y="1644"/>
                          <a:pt x="1201" y="1445"/>
                          <a:pt x="1238" y="1244"/>
                        </a:cubicBezTo>
                        <a:cubicBezTo>
                          <a:pt x="1374" y="478"/>
                          <a:pt x="1001"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7" name="Google Shape;11907;p59"/>
                  <p:cNvSpPr/>
                  <p:nvPr/>
                </p:nvSpPr>
                <p:spPr>
                  <a:xfrm>
                    <a:off x="6280115" y="922217"/>
                    <a:ext cx="83561" cy="178928"/>
                  </a:xfrm>
                  <a:custGeom>
                    <a:avLst/>
                    <a:gdLst/>
                    <a:ahLst/>
                    <a:cxnLst/>
                    <a:rect l="l" t="t" r="r" b="b"/>
                    <a:pathLst>
                      <a:path w="2074" h="4441" extrusionOk="0">
                        <a:moveTo>
                          <a:pt x="78" y="1"/>
                        </a:moveTo>
                        <a:cubicBezTo>
                          <a:pt x="73" y="1"/>
                          <a:pt x="68" y="1"/>
                          <a:pt x="63" y="1"/>
                        </a:cubicBezTo>
                        <a:cubicBezTo>
                          <a:pt x="42" y="92"/>
                          <a:pt x="20" y="181"/>
                          <a:pt x="1" y="268"/>
                        </a:cubicBezTo>
                        <a:cubicBezTo>
                          <a:pt x="554" y="609"/>
                          <a:pt x="620" y="790"/>
                          <a:pt x="483" y="1415"/>
                        </a:cubicBezTo>
                        <a:cubicBezTo>
                          <a:pt x="450" y="1569"/>
                          <a:pt x="466" y="1772"/>
                          <a:pt x="544" y="1901"/>
                        </a:cubicBezTo>
                        <a:cubicBezTo>
                          <a:pt x="770" y="2272"/>
                          <a:pt x="811" y="2650"/>
                          <a:pt x="720" y="3061"/>
                        </a:cubicBezTo>
                        <a:cubicBezTo>
                          <a:pt x="694" y="3177"/>
                          <a:pt x="690" y="3300"/>
                          <a:pt x="690" y="3419"/>
                        </a:cubicBezTo>
                        <a:cubicBezTo>
                          <a:pt x="692" y="4020"/>
                          <a:pt x="1129" y="4441"/>
                          <a:pt x="1711" y="4441"/>
                        </a:cubicBezTo>
                        <a:cubicBezTo>
                          <a:pt x="1827" y="4441"/>
                          <a:pt x="1949" y="4424"/>
                          <a:pt x="2074" y="4389"/>
                        </a:cubicBezTo>
                        <a:cubicBezTo>
                          <a:pt x="1689" y="4045"/>
                          <a:pt x="1617" y="3636"/>
                          <a:pt x="1657" y="3175"/>
                        </a:cubicBezTo>
                        <a:cubicBezTo>
                          <a:pt x="1670" y="3022"/>
                          <a:pt x="1593" y="2839"/>
                          <a:pt x="1502" y="2706"/>
                        </a:cubicBezTo>
                        <a:cubicBezTo>
                          <a:pt x="1302" y="2410"/>
                          <a:pt x="1220" y="2093"/>
                          <a:pt x="1214" y="1739"/>
                        </a:cubicBezTo>
                        <a:cubicBezTo>
                          <a:pt x="1208" y="1450"/>
                          <a:pt x="1184" y="1158"/>
                          <a:pt x="1137" y="872"/>
                        </a:cubicBezTo>
                        <a:cubicBezTo>
                          <a:pt x="1046" y="298"/>
                          <a:pt x="674"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8" name="Google Shape;11908;p59"/>
                  <p:cNvSpPr/>
                  <p:nvPr/>
                </p:nvSpPr>
                <p:spPr>
                  <a:xfrm>
                    <a:off x="6348045" y="866817"/>
                    <a:ext cx="169339" cy="137147"/>
                  </a:xfrm>
                  <a:custGeom>
                    <a:avLst/>
                    <a:gdLst/>
                    <a:ahLst/>
                    <a:cxnLst/>
                    <a:rect l="l" t="t" r="r" b="b"/>
                    <a:pathLst>
                      <a:path w="4203" h="3404" extrusionOk="0">
                        <a:moveTo>
                          <a:pt x="1126" y="0"/>
                        </a:moveTo>
                        <a:cubicBezTo>
                          <a:pt x="1022" y="0"/>
                          <a:pt x="915" y="13"/>
                          <a:pt x="803" y="38"/>
                        </a:cubicBezTo>
                        <a:cubicBezTo>
                          <a:pt x="531" y="100"/>
                          <a:pt x="268" y="200"/>
                          <a:pt x="1" y="284"/>
                        </a:cubicBezTo>
                        <a:cubicBezTo>
                          <a:pt x="3" y="305"/>
                          <a:pt x="4" y="324"/>
                          <a:pt x="4" y="345"/>
                        </a:cubicBezTo>
                        <a:cubicBezTo>
                          <a:pt x="200" y="403"/>
                          <a:pt x="398" y="454"/>
                          <a:pt x="592" y="522"/>
                        </a:cubicBezTo>
                        <a:cubicBezTo>
                          <a:pt x="1230" y="741"/>
                          <a:pt x="1819" y="1029"/>
                          <a:pt x="2234" y="1602"/>
                        </a:cubicBezTo>
                        <a:cubicBezTo>
                          <a:pt x="2374" y="1797"/>
                          <a:pt x="2576" y="1973"/>
                          <a:pt x="2788" y="2088"/>
                        </a:cubicBezTo>
                        <a:cubicBezTo>
                          <a:pt x="3325" y="2377"/>
                          <a:pt x="3795" y="2705"/>
                          <a:pt x="3885" y="3403"/>
                        </a:cubicBezTo>
                        <a:cubicBezTo>
                          <a:pt x="4203" y="2781"/>
                          <a:pt x="3928" y="1866"/>
                          <a:pt x="3339" y="1590"/>
                        </a:cubicBezTo>
                        <a:cubicBezTo>
                          <a:pt x="2887" y="1375"/>
                          <a:pt x="2534" y="1075"/>
                          <a:pt x="2256" y="672"/>
                        </a:cubicBezTo>
                        <a:cubicBezTo>
                          <a:pt x="2211" y="609"/>
                          <a:pt x="2159" y="551"/>
                          <a:pt x="2111" y="493"/>
                        </a:cubicBezTo>
                        <a:cubicBezTo>
                          <a:pt x="1839" y="171"/>
                          <a:pt x="1509" y="0"/>
                          <a:pt x="1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9" name="Google Shape;11909;p59"/>
                  <p:cNvSpPr/>
                  <p:nvPr/>
                </p:nvSpPr>
                <p:spPr>
                  <a:xfrm>
                    <a:off x="6279027" y="725074"/>
                    <a:ext cx="176188" cy="109266"/>
                  </a:xfrm>
                  <a:custGeom>
                    <a:avLst/>
                    <a:gdLst/>
                    <a:ahLst/>
                    <a:cxnLst/>
                    <a:rect l="l" t="t" r="r" b="b"/>
                    <a:pathLst>
                      <a:path w="4373" h="2712" extrusionOk="0">
                        <a:moveTo>
                          <a:pt x="4129" y="1"/>
                        </a:moveTo>
                        <a:cubicBezTo>
                          <a:pt x="3785" y="633"/>
                          <a:pt x="3204" y="875"/>
                          <a:pt x="2612" y="1116"/>
                        </a:cubicBezTo>
                        <a:cubicBezTo>
                          <a:pt x="2291" y="1247"/>
                          <a:pt x="1997" y="1444"/>
                          <a:pt x="1688" y="1607"/>
                        </a:cubicBezTo>
                        <a:cubicBezTo>
                          <a:pt x="1501" y="1706"/>
                          <a:pt x="1314" y="1808"/>
                          <a:pt x="1120" y="1893"/>
                        </a:cubicBezTo>
                        <a:cubicBezTo>
                          <a:pt x="840" y="2015"/>
                          <a:pt x="552" y="2122"/>
                          <a:pt x="267" y="2234"/>
                        </a:cubicBezTo>
                        <a:cubicBezTo>
                          <a:pt x="100" y="2301"/>
                          <a:pt x="1" y="2425"/>
                          <a:pt x="96" y="2590"/>
                        </a:cubicBezTo>
                        <a:cubicBezTo>
                          <a:pt x="146" y="2677"/>
                          <a:pt x="208" y="2712"/>
                          <a:pt x="283" y="2712"/>
                        </a:cubicBezTo>
                        <a:cubicBezTo>
                          <a:pt x="347" y="2712"/>
                          <a:pt x="422" y="2686"/>
                          <a:pt x="507" y="2647"/>
                        </a:cubicBezTo>
                        <a:cubicBezTo>
                          <a:pt x="1119" y="2370"/>
                          <a:pt x="1748" y="2131"/>
                          <a:pt x="2375" y="1890"/>
                        </a:cubicBezTo>
                        <a:cubicBezTo>
                          <a:pt x="2482" y="1847"/>
                          <a:pt x="2612" y="1870"/>
                          <a:pt x="2731" y="1857"/>
                        </a:cubicBezTo>
                        <a:cubicBezTo>
                          <a:pt x="2969" y="1833"/>
                          <a:pt x="3211" y="1828"/>
                          <a:pt x="3442" y="1771"/>
                        </a:cubicBezTo>
                        <a:cubicBezTo>
                          <a:pt x="3726" y="1700"/>
                          <a:pt x="3940" y="1518"/>
                          <a:pt x="4045" y="1230"/>
                        </a:cubicBezTo>
                        <a:cubicBezTo>
                          <a:pt x="4099" y="1079"/>
                          <a:pt x="4136" y="916"/>
                          <a:pt x="4216" y="780"/>
                        </a:cubicBezTo>
                        <a:cubicBezTo>
                          <a:pt x="4372" y="512"/>
                          <a:pt x="4329" y="276"/>
                          <a:pt x="4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0" name="Google Shape;11910;p59"/>
                  <p:cNvSpPr/>
                  <p:nvPr/>
                </p:nvSpPr>
                <p:spPr>
                  <a:xfrm>
                    <a:off x="6150056" y="612340"/>
                    <a:ext cx="53022" cy="171837"/>
                  </a:xfrm>
                  <a:custGeom>
                    <a:avLst/>
                    <a:gdLst/>
                    <a:ahLst/>
                    <a:cxnLst/>
                    <a:rect l="l" t="t" r="r" b="b"/>
                    <a:pathLst>
                      <a:path w="1316" h="4265" extrusionOk="0">
                        <a:moveTo>
                          <a:pt x="1" y="0"/>
                        </a:moveTo>
                        <a:lnTo>
                          <a:pt x="1" y="0"/>
                        </a:lnTo>
                        <a:cubicBezTo>
                          <a:pt x="63" y="62"/>
                          <a:pt x="81" y="91"/>
                          <a:pt x="107" y="109"/>
                        </a:cubicBezTo>
                        <a:cubicBezTo>
                          <a:pt x="554" y="428"/>
                          <a:pt x="663" y="867"/>
                          <a:pt x="556" y="1379"/>
                        </a:cubicBezTo>
                        <a:cubicBezTo>
                          <a:pt x="520" y="1548"/>
                          <a:pt x="482" y="1714"/>
                          <a:pt x="433" y="1878"/>
                        </a:cubicBezTo>
                        <a:cubicBezTo>
                          <a:pt x="300" y="2329"/>
                          <a:pt x="343" y="2747"/>
                          <a:pt x="587" y="3161"/>
                        </a:cubicBezTo>
                        <a:cubicBezTo>
                          <a:pt x="677" y="3315"/>
                          <a:pt x="667" y="3532"/>
                          <a:pt x="690" y="3722"/>
                        </a:cubicBezTo>
                        <a:cubicBezTo>
                          <a:pt x="706" y="3863"/>
                          <a:pt x="693" y="4008"/>
                          <a:pt x="716" y="4148"/>
                        </a:cubicBezTo>
                        <a:cubicBezTo>
                          <a:pt x="724" y="4195"/>
                          <a:pt x="804" y="4264"/>
                          <a:pt x="849" y="4264"/>
                        </a:cubicBezTo>
                        <a:cubicBezTo>
                          <a:pt x="850" y="4264"/>
                          <a:pt x="850" y="4264"/>
                          <a:pt x="851" y="4264"/>
                        </a:cubicBezTo>
                        <a:cubicBezTo>
                          <a:pt x="916" y="4261"/>
                          <a:pt x="1003" y="4216"/>
                          <a:pt x="1037" y="4162"/>
                        </a:cubicBezTo>
                        <a:cubicBezTo>
                          <a:pt x="1118" y="4034"/>
                          <a:pt x="1179" y="3891"/>
                          <a:pt x="1241" y="3751"/>
                        </a:cubicBezTo>
                        <a:cubicBezTo>
                          <a:pt x="1316" y="3580"/>
                          <a:pt x="1309" y="3412"/>
                          <a:pt x="1166" y="3278"/>
                        </a:cubicBezTo>
                        <a:cubicBezTo>
                          <a:pt x="899" y="3026"/>
                          <a:pt x="856" y="2720"/>
                          <a:pt x="934" y="2381"/>
                        </a:cubicBezTo>
                        <a:cubicBezTo>
                          <a:pt x="982" y="2174"/>
                          <a:pt x="1023" y="1962"/>
                          <a:pt x="1087" y="1760"/>
                        </a:cubicBezTo>
                        <a:cubicBezTo>
                          <a:pt x="1242" y="1266"/>
                          <a:pt x="1253" y="807"/>
                          <a:pt x="848" y="414"/>
                        </a:cubicBezTo>
                        <a:cubicBezTo>
                          <a:pt x="622" y="195"/>
                          <a:pt x="371" y="3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1" name="Google Shape;11911;p59"/>
                  <p:cNvSpPr/>
                  <p:nvPr/>
                </p:nvSpPr>
                <p:spPr>
                  <a:xfrm>
                    <a:off x="5966612" y="651503"/>
                    <a:ext cx="63255" cy="103183"/>
                  </a:xfrm>
                  <a:custGeom>
                    <a:avLst/>
                    <a:gdLst/>
                    <a:ahLst/>
                    <a:cxnLst/>
                    <a:rect l="l" t="t" r="r" b="b"/>
                    <a:pathLst>
                      <a:path w="1570" h="2561" extrusionOk="0">
                        <a:moveTo>
                          <a:pt x="1116" y="0"/>
                        </a:moveTo>
                        <a:lnTo>
                          <a:pt x="1116" y="0"/>
                        </a:lnTo>
                        <a:cubicBezTo>
                          <a:pt x="716" y="124"/>
                          <a:pt x="437" y="314"/>
                          <a:pt x="259" y="618"/>
                        </a:cubicBezTo>
                        <a:cubicBezTo>
                          <a:pt x="1" y="1056"/>
                          <a:pt x="46" y="1239"/>
                          <a:pt x="436" y="1583"/>
                        </a:cubicBezTo>
                        <a:cubicBezTo>
                          <a:pt x="507" y="1645"/>
                          <a:pt x="584" y="1702"/>
                          <a:pt x="644" y="1774"/>
                        </a:cubicBezTo>
                        <a:cubicBezTo>
                          <a:pt x="741" y="1891"/>
                          <a:pt x="851" y="2007"/>
                          <a:pt x="910" y="2144"/>
                        </a:cubicBezTo>
                        <a:cubicBezTo>
                          <a:pt x="1049" y="2464"/>
                          <a:pt x="1095" y="2560"/>
                          <a:pt x="1281" y="2560"/>
                        </a:cubicBezTo>
                        <a:cubicBezTo>
                          <a:pt x="1352" y="2560"/>
                          <a:pt x="1444" y="2546"/>
                          <a:pt x="1570" y="2525"/>
                        </a:cubicBezTo>
                        <a:cubicBezTo>
                          <a:pt x="1554" y="2242"/>
                          <a:pt x="1553" y="1965"/>
                          <a:pt x="1519" y="1689"/>
                        </a:cubicBezTo>
                        <a:cubicBezTo>
                          <a:pt x="1501" y="1536"/>
                          <a:pt x="1469" y="1356"/>
                          <a:pt x="1374" y="1245"/>
                        </a:cubicBezTo>
                        <a:cubicBezTo>
                          <a:pt x="1069" y="888"/>
                          <a:pt x="848" y="526"/>
                          <a:pt x="1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2" name="Google Shape;11912;p59"/>
                  <p:cNvSpPr/>
                  <p:nvPr/>
                </p:nvSpPr>
                <p:spPr>
                  <a:xfrm>
                    <a:off x="6298528" y="785309"/>
                    <a:ext cx="145326" cy="59790"/>
                  </a:xfrm>
                  <a:custGeom>
                    <a:avLst/>
                    <a:gdLst/>
                    <a:ahLst/>
                    <a:cxnLst/>
                    <a:rect l="l" t="t" r="r" b="b"/>
                    <a:pathLst>
                      <a:path w="3607" h="1484" extrusionOk="0">
                        <a:moveTo>
                          <a:pt x="3528" y="0"/>
                        </a:moveTo>
                        <a:cubicBezTo>
                          <a:pt x="3224" y="406"/>
                          <a:pt x="2787" y="430"/>
                          <a:pt x="2345" y="459"/>
                        </a:cubicBezTo>
                        <a:cubicBezTo>
                          <a:pt x="2109" y="474"/>
                          <a:pt x="1864" y="491"/>
                          <a:pt x="1641" y="563"/>
                        </a:cubicBezTo>
                        <a:cubicBezTo>
                          <a:pt x="1235" y="695"/>
                          <a:pt x="840" y="860"/>
                          <a:pt x="445" y="1022"/>
                        </a:cubicBezTo>
                        <a:cubicBezTo>
                          <a:pt x="290" y="1085"/>
                          <a:pt x="149" y="1181"/>
                          <a:pt x="0" y="1263"/>
                        </a:cubicBezTo>
                        <a:cubicBezTo>
                          <a:pt x="89" y="1414"/>
                          <a:pt x="180" y="1483"/>
                          <a:pt x="296" y="1483"/>
                        </a:cubicBezTo>
                        <a:cubicBezTo>
                          <a:pt x="356" y="1483"/>
                          <a:pt x="422" y="1465"/>
                          <a:pt x="498" y="1431"/>
                        </a:cubicBezTo>
                        <a:cubicBezTo>
                          <a:pt x="654" y="1362"/>
                          <a:pt x="851" y="1389"/>
                          <a:pt x="1026" y="1359"/>
                        </a:cubicBezTo>
                        <a:cubicBezTo>
                          <a:pt x="1156" y="1337"/>
                          <a:pt x="1323" y="1332"/>
                          <a:pt x="1405" y="1250"/>
                        </a:cubicBezTo>
                        <a:cubicBezTo>
                          <a:pt x="1665" y="994"/>
                          <a:pt x="1962" y="925"/>
                          <a:pt x="2300" y="925"/>
                        </a:cubicBezTo>
                        <a:cubicBezTo>
                          <a:pt x="2330" y="925"/>
                          <a:pt x="2361" y="926"/>
                          <a:pt x="2393" y="927"/>
                        </a:cubicBezTo>
                        <a:cubicBezTo>
                          <a:pt x="2410" y="927"/>
                          <a:pt x="2428" y="928"/>
                          <a:pt x="2445" y="928"/>
                        </a:cubicBezTo>
                        <a:cubicBezTo>
                          <a:pt x="2853" y="928"/>
                          <a:pt x="3218" y="776"/>
                          <a:pt x="3471" y="436"/>
                        </a:cubicBezTo>
                        <a:cubicBezTo>
                          <a:pt x="3551" y="331"/>
                          <a:pt x="3563" y="179"/>
                          <a:pt x="3606" y="49"/>
                        </a:cubicBezTo>
                        <a:cubicBezTo>
                          <a:pt x="3581" y="33"/>
                          <a:pt x="3554" y="16"/>
                          <a:pt x="3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3" name="Google Shape;11913;p59"/>
                  <p:cNvSpPr/>
                  <p:nvPr/>
                </p:nvSpPr>
                <p:spPr>
                  <a:xfrm>
                    <a:off x="6212104" y="729023"/>
                    <a:ext cx="26712" cy="69863"/>
                  </a:xfrm>
                  <a:custGeom>
                    <a:avLst/>
                    <a:gdLst/>
                    <a:ahLst/>
                    <a:cxnLst/>
                    <a:rect l="l" t="t" r="r" b="b"/>
                    <a:pathLst>
                      <a:path w="663" h="1734" extrusionOk="0">
                        <a:moveTo>
                          <a:pt x="387" y="1"/>
                        </a:moveTo>
                        <a:lnTo>
                          <a:pt x="387" y="1"/>
                        </a:lnTo>
                        <a:cubicBezTo>
                          <a:pt x="1" y="576"/>
                          <a:pt x="214" y="1189"/>
                          <a:pt x="45" y="1733"/>
                        </a:cubicBezTo>
                        <a:cubicBezTo>
                          <a:pt x="149" y="1598"/>
                          <a:pt x="205" y="1441"/>
                          <a:pt x="307" y="1322"/>
                        </a:cubicBezTo>
                        <a:cubicBezTo>
                          <a:pt x="662" y="915"/>
                          <a:pt x="542" y="49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4" name="Google Shape;11914;p59"/>
                  <p:cNvSpPr/>
                  <p:nvPr/>
                </p:nvSpPr>
                <p:spPr>
                  <a:xfrm>
                    <a:off x="6195705" y="731480"/>
                    <a:ext cx="18735" cy="57051"/>
                  </a:xfrm>
                  <a:custGeom>
                    <a:avLst/>
                    <a:gdLst/>
                    <a:ahLst/>
                    <a:cxnLst/>
                    <a:rect l="l" t="t" r="r" b="b"/>
                    <a:pathLst>
                      <a:path w="465" h="1416" extrusionOk="0">
                        <a:moveTo>
                          <a:pt x="35" y="1"/>
                        </a:moveTo>
                        <a:cubicBezTo>
                          <a:pt x="24" y="7"/>
                          <a:pt x="11" y="13"/>
                          <a:pt x="1" y="21"/>
                        </a:cubicBezTo>
                        <a:cubicBezTo>
                          <a:pt x="35" y="68"/>
                          <a:pt x="66" y="115"/>
                          <a:pt x="102" y="159"/>
                        </a:cubicBezTo>
                        <a:cubicBezTo>
                          <a:pt x="355" y="473"/>
                          <a:pt x="369" y="648"/>
                          <a:pt x="161" y="988"/>
                        </a:cubicBezTo>
                        <a:cubicBezTo>
                          <a:pt x="3" y="1251"/>
                          <a:pt x="16" y="1288"/>
                          <a:pt x="352" y="1416"/>
                        </a:cubicBezTo>
                        <a:cubicBezTo>
                          <a:pt x="390" y="1025"/>
                          <a:pt x="428" y="642"/>
                          <a:pt x="465" y="249"/>
                        </a:cubicBezTo>
                        <a:cubicBezTo>
                          <a:pt x="326" y="168"/>
                          <a:pt x="181" y="84"/>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915" name="Google Shape;11915;p59"/>
                <p:cNvSpPr/>
                <p:nvPr/>
              </p:nvSpPr>
              <p:spPr>
                <a:xfrm>
                  <a:off x="4515285" y="1708730"/>
                  <a:ext cx="805621" cy="522631"/>
                </a:xfrm>
                <a:custGeom>
                  <a:avLst/>
                  <a:gdLst/>
                  <a:ahLst/>
                  <a:cxnLst/>
                  <a:rect l="l" t="t" r="r" b="b"/>
                  <a:pathLst>
                    <a:path w="26575" h="17240" extrusionOk="0">
                      <a:moveTo>
                        <a:pt x="17965" y="253"/>
                      </a:moveTo>
                      <a:cubicBezTo>
                        <a:pt x="17968" y="253"/>
                        <a:pt x="17971" y="253"/>
                        <a:pt x="17974" y="254"/>
                      </a:cubicBezTo>
                      <a:cubicBezTo>
                        <a:pt x="18355" y="299"/>
                        <a:pt x="18731" y="405"/>
                        <a:pt x="19112" y="429"/>
                      </a:cubicBezTo>
                      <a:cubicBezTo>
                        <a:pt x="19180" y="433"/>
                        <a:pt x="19249" y="435"/>
                        <a:pt x="19317" y="435"/>
                      </a:cubicBezTo>
                      <a:cubicBezTo>
                        <a:pt x="19629" y="435"/>
                        <a:pt x="19946" y="399"/>
                        <a:pt x="20275" y="383"/>
                      </a:cubicBezTo>
                      <a:lnTo>
                        <a:pt x="20275" y="383"/>
                      </a:lnTo>
                      <a:cubicBezTo>
                        <a:pt x="19921" y="1071"/>
                        <a:pt x="19021" y="1818"/>
                        <a:pt x="18155" y="2118"/>
                      </a:cubicBezTo>
                      <a:cubicBezTo>
                        <a:pt x="18004" y="1711"/>
                        <a:pt x="17838" y="1307"/>
                        <a:pt x="17711" y="891"/>
                      </a:cubicBezTo>
                      <a:cubicBezTo>
                        <a:pt x="17667" y="746"/>
                        <a:pt x="17698" y="566"/>
                        <a:pt x="17742" y="416"/>
                      </a:cubicBezTo>
                      <a:cubicBezTo>
                        <a:pt x="17763" y="345"/>
                        <a:pt x="17890" y="253"/>
                        <a:pt x="17965" y="253"/>
                      </a:cubicBezTo>
                      <a:close/>
                      <a:moveTo>
                        <a:pt x="20352" y="588"/>
                      </a:moveTo>
                      <a:lnTo>
                        <a:pt x="20352" y="588"/>
                      </a:lnTo>
                      <a:cubicBezTo>
                        <a:pt x="20375" y="1159"/>
                        <a:pt x="20238" y="1669"/>
                        <a:pt x="19902" y="2115"/>
                      </a:cubicBezTo>
                      <a:cubicBezTo>
                        <a:pt x="19766" y="2296"/>
                        <a:pt x="19660" y="2371"/>
                        <a:pt x="19508" y="2371"/>
                      </a:cubicBezTo>
                      <a:cubicBezTo>
                        <a:pt x="19432" y="2371"/>
                        <a:pt x="19345" y="2353"/>
                        <a:pt x="19237" y="2320"/>
                      </a:cubicBezTo>
                      <a:cubicBezTo>
                        <a:pt x="19012" y="2248"/>
                        <a:pt x="18784" y="2190"/>
                        <a:pt x="18535" y="2120"/>
                      </a:cubicBezTo>
                      <a:cubicBezTo>
                        <a:pt x="19236" y="1733"/>
                        <a:pt x="19884" y="1267"/>
                        <a:pt x="20352" y="588"/>
                      </a:cubicBezTo>
                      <a:close/>
                      <a:moveTo>
                        <a:pt x="4256" y="671"/>
                      </a:moveTo>
                      <a:lnTo>
                        <a:pt x="4256" y="671"/>
                      </a:lnTo>
                      <a:cubicBezTo>
                        <a:pt x="4663" y="916"/>
                        <a:pt x="5095" y="1017"/>
                        <a:pt x="5545" y="1017"/>
                      </a:cubicBezTo>
                      <a:cubicBezTo>
                        <a:pt x="5665" y="1017"/>
                        <a:pt x="5787" y="1010"/>
                        <a:pt x="5909" y="996"/>
                      </a:cubicBezTo>
                      <a:cubicBezTo>
                        <a:pt x="5938" y="1017"/>
                        <a:pt x="5967" y="1038"/>
                        <a:pt x="5996" y="1058"/>
                      </a:cubicBezTo>
                      <a:cubicBezTo>
                        <a:pt x="5858" y="1516"/>
                        <a:pt x="5721" y="1976"/>
                        <a:pt x="5584" y="2435"/>
                      </a:cubicBezTo>
                      <a:cubicBezTo>
                        <a:pt x="4983" y="2311"/>
                        <a:pt x="4158" y="1253"/>
                        <a:pt x="4256" y="671"/>
                      </a:cubicBezTo>
                      <a:close/>
                      <a:moveTo>
                        <a:pt x="4141" y="1139"/>
                      </a:moveTo>
                      <a:cubicBezTo>
                        <a:pt x="4435" y="1686"/>
                        <a:pt x="4786" y="2185"/>
                        <a:pt x="5410" y="2544"/>
                      </a:cubicBezTo>
                      <a:cubicBezTo>
                        <a:pt x="5004" y="2686"/>
                        <a:pt x="4667" y="2810"/>
                        <a:pt x="4327" y="2920"/>
                      </a:cubicBezTo>
                      <a:cubicBezTo>
                        <a:pt x="4294" y="2930"/>
                        <a:pt x="4264" y="2935"/>
                        <a:pt x="4237" y="2935"/>
                      </a:cubicBezTo>
                      <a:cubicBezTo>
                        <a:pt x="4138" y="2935"/>
                        <a:pt x="4082" y="2864"/>
                        <a:pt x="4080" y="2730"/>
                      </a:cubicBezTo>
                      <a:cubicBezTo>
                        <a:pt x="4069" y="2205"/>
                        <a:pt x="4059" y="1680"/>
                        <a:pt x="4048" y="1156"/>
                      </a:cubicBezTo>
                      <a:cubicBezTo>
                        <a:pt x="4079" y="1151"/>
                        <a:pt x="4110" y="1146"/>
                        <a:pt x="4141" y="1139"/>
                      </a:cubicBezTo>
                      <a:close/>
                      <a:moveTo>
                        <a:pt x="16982" y="163"/>
                      </a:moveTo>
                      <a:cubicBezTo>
                        <a:pt x="17209" y="163"/>
                        <a:pt x="17439" y="179"/>
                        <a:pt x="17673" y="209"/>
                      </a:cubicBezTo>
                      <a:cubicBezTo>
                        <a:pt x="17454" y="750"/>
                        <a:pt x="17623" y="1214"/>
                        <a:pt x="17838" y="1671"/>
                      </a:cubicBezTo>
                      <a:cubicBezTo>
                        <a:pt x="17885" y="1772"/>
                        <a:pt x="17946" y="1866"/>
                        <a:pt x="18001" y="1962"/>
                      </a:cubicBezTo>
                      <a:cubicBezTo>
                        <a:pt x="18083" y="2105"/>
                        <a:pt x="18060" y="2190"/>
                        <a:pt x="17887" y="2244"/>
                      </a:cubicBezTo>
                      <a:cubicBezTo>
                        <a:pt x="17569" y="2345"/>
                        <a:pt x="17244" y="2435"/>
                        <a:pt x="16945" y="2582"/>
                      </a:cubicBezTo>
                      <a:cubicBezTo>
                        <a:pt x="16497" y="2800"/>
                        <a:pt x="16071" y="3063"/>
                        <a:pt x="15623" y="3313"/>
                      </a:cubicBezTo>
                      <a:cubicBezTo>
                        <a:pt x="15317" y="2854"/>
                        <a:pt x="14850" y="2414"/>
                        <a:pt x="14698" y="1778"/>
                      </a:cubicBezTo>
                      <a:cubicBezTo>
                        <a:pt x="14501" y="947"/>
                        <a:pt x="14528" y="994"/>
                        <a:pt x="15182" y="617"/>
                      </a:cubicBezTo>
                      <a:cubicBezTo>
                        <a:pt x="15744" y="293"/>
                        <a:pt x="16346" y="163"/>
                        <a:pt x="16982" y="163"/>
                      </a:cubicBezTo>
                      <a:close/>
                      <a:moveTo>
                        <a:pt x="7570" y="850"/>
                      </a:moveTo>
                      <a:cubicBezTo>
                        <a:pt x="7909" y="850"/>
                        <a:pt x="8254" y="880"/>
                        <a:pt x="8599" y="961"/>
                      </a:cubicBezTo>
                      <a:cubicBezTo>
                        <a:pt x="9010" y="1056"/>
                        <a:pt x="9111" y="1201"/>
                        <a:pt x="8955" y="1595"/>
                      </a:cubicBezTo>
                      <a:cubicBezTo>
                        <a:pt x="8796" y="1998"/>
                        <a:pt x="8577" y="2377"/>
                        <a:pt x="8375" y="2761"/>
                      </a:cubicBezTo>
                      <a:cubicBezTo>
                        <a:pt x="8232" y="3029"/>
                        <a:pt x="8072" y="3290"/>
                        <a:pt x="7915" y="3560"/>
                      </a:cubicBezTo>
                      <a:cubicBezTo>
                        <a:pt x="7461" y="3079"/>
                        <a:pt x="6823" y="2908"/>
                        <a:pt x="6189" y="2734"/>
                      </a:cubicBezTo>
                      <a:cubicBezTo>
                        <a:pt x="5649" y="2584"/>
                        <a:pt x="5628" y="2521"/>
                        <a:pt x="5846" y="1991"/>
                      </a:cubicBezTo>
                      <a:cubicBezTo>
                        <a:pt x="5972" y="1683"/>
                        <a:pt x="6059" y="1356"/>
                        <a:pt x="6186" y="971"/>
                      </a:cubicBezTo>
                      <a:cubicBezTo>
                        <a:pt x="6625" y="910"/>
                        <a:pt x="7092" y="850"/>
                        <a:pt x="7570" y="850"/>
                      </a:cubicBezTo>
                      <a:close/>
                      <a:moveTo>
                        <a:pt x="18507" y="2293"/>
                      </a:moveTo>
                      <a:cubicBezTo>
                        <a:pt x="18810" y="2293"/>
                        <a:pt x="19112" y="2363"/>
                        <a:pt x="19414" y="2503"/>
                      </a:cubicBezTo>
                      <a:cubicBezTo>
                        <a:pt x="19198" y="2827"/>
                        <a:pt x="18984" y="3145"/>
                        <a:pt x="18764" y="3471"/>
                      </a:cubicBezTo>
                      <a:cubicBezTo>
                        <a:pt x="18393" y="3129"/>
                        <a:pt x="18017" y="2965"/>
                        <a:pt x="17614" y="2965"/>
                      </a:cubicBezTo>
                      <a:cubicBezTo>
                        <a:pt x="17329" y="2965"/>
                        <a:pt x="17030" y="3048"/>
                        <a:pt x="16710" y="3210"/>
                      </a:cubicBezTo>
                      <a:cubicBezTo>
                        <a:pt x="16497" y="3318"/>
                        <a:pt x="16282" y="3424"/>
                        <a:pt x="16062" y="3519"/>
                      </a:cubicBezTo>
                      <a:cubicBezTo>
                        <a:pt x="15978" y="3555"/>
                        <a:pt x="15881" y="3560"/>
                        <a:pt x="15791" y="3580"/>
                      </a:cubicBezTo>
                      <a:cubicBezTo>
                        <a:pt x="15774" y="3558"/>
                        <a:pt x="15758" y="3535"/>
                        <a:pt x="15742" y="3515"/>
                      </a:cubicBezTo>
                      <a:cubicBezTo>
                        <a:pt x="15935" y="3355"/>
                        <a:pt x="16108" y="3152"/>
                        <a:pt x="16327" y="3043"/>
                      </a:cubicBezTo>
                      <a:cubicBezTo>
                        <a:pt x="16786" y="2813"/>
                        <a:pt x="17262" y="2621"/>
                        <a:pt x="17742" y="2439"/>
                      </a:cubicBezTo>
                      <a:cubicBezTo>
                        <a:pt x="17997" y="2343"/>
                        <a:pt x="18252" y="2293"/>
                        <a:pt x="18507" y="2293"/>
                      </a:cubicBezTo>
                      <a:close/>
                      <a:moveTo>
                        <a:pt x="9227" y="1220"/>
                      </a:moveTo>
                      <a:cubicBezTo>
                        <a:pt x="9467" y="1349"/>
                        <a:pt x="9668" y="1565"/>
                        <a:pt x="9813" y="1860"/>
                      </a:cubicBezTo>
                      <a:cubicBezTo>
                        <a:pt x="9962" y="2166"/>
                        <a:pt x="9985" y="2407"/>
                        <a:pt x="9729" y="2692"/>
                      </a:cubicBezTo>
                      <a:cubicBezTo>
                        <a:pt x="9519" y="2925"/>
                        <a:pt x="9316" y="3122"/>
                        <a:pt x="9033" y="3270"/>
                      </a:cubicBezTo>
                      <a:cubicBezTo>
                        <a:pt x="8724" y="3431"/>
                        <a:pt x="8455" y="3672"/>
                        <a:pt x="8130" y="3905"/>
                      </a:cubicBezTo>
                      <a:cubicBezTo>
                        <a:pt x="8122" y="3863"/>
                        <a:pt x="8070" y="3771"/>
                        <a:pt x="8092" y="3703"/>
                      </a:cubicBezTo>
                      <a:cubicBezTo>
                        <a:pt x="8163" y="3478"/>
                        <a:pt x="8241" y="3251"/>
                        <a:pt x="8352" y="3044"/>
                      </a:cubicBezTo>
                      <a:cubicBezTo>
                        <a:pt x="8526" y="2721"/>
                        <a:pt x="8748" y="2423"/>
                        <a:pt x="8909" y="2094"/>
                      </a:cubicBezTo>
                      <a:cubicBezTo>
                        <a:pt x="9042" y="1826"/>
                        <a:pt x="9118" y="1529"/>
                        <a:pt x="9227" y="1220"/>
                      </a:cubicBezTo>
                      <a:close/>
                      <a:moveTo>
                        <a:pt x="5481" y="2670"/>
                      </a:moveTo>
                      <a:cubicBezTo>
                        <a:pt x="5577" y="2670"/>
                        <a:pt x="5676" y="2690"/>
                        <a:pt x="5782" y="2733"/>
                      </a:cubicBezTo>
                      <a:cubicBezTo>
                        <a:pt x="6135" y="2878"/>
                        <a:pt x="6512" y="2967"/>
                        <a:pt x="6875" y="3095"/>
                      </a:cubicBezTo>
                      <a:cubicBezTo>
                        <a:pt x="7229" y="3219"/>
                        <a:pt x="7572" y="3365"/>
                        <a:pt x="7856" y="3705"/>
                      </a:cubicBezTo>
                      <a:cubicBezTo>
                        <a:pt x="7296" y="3725"/>
                        <a:pt x="6990" y="4059"/>
                        <a:pt x="6694" y="4428"/>
                      </a:cubicBezTo>
                      <a:cubicBezTo>
                        <a:pt x="6513" y="4653"/>
                        <a:pt x="6309" y="4862"/>
                        <a:pt x="6090" y="5051"/>
                      </a:cubicBezTo>
                      <a:cubicBezTo>
                        <a:pt x="6031" y="5102"/>
                        <a:pt x="5919" y="5139"/>
                        <a:pt x="5829" y="5139"/>
                      </a:cubicBezTo>
                      <a:cubicBezTo>
                        <a:pt x="5798" y="5139"/>
                        <a:pt x="5769" y="5135"/>
                        <a:pt x="5746" y="5125"/>
                      </a:cubicBezTo>
                      <a:cubicBezTo>
                        <a:pt x="4824" y="4741"/>
                        <a:pt x="4346" y="4003"/>
                        <a:pt x="4143" y="3088"/>
                      </a:cubicBezTo>
                      <a:cubicBezTo>
                        <a:pt x="4511" y="2961"/>
                        <a:pt x="4843" y="2856"/>
                        <a:pt x="5168" y="2733"/>
                      </a:cubicBezTo>
                      <a:cubicBezTo>
                        <a:pt x="5276" y="2692"/>
                        <a:pt x="5377" y="2670"/>
                        <a:pt x="5481" y="2670"/>
                      </a:cubicBezTo>
                      <a:close/>
                      <a:moveTo>
                        <a:pt x="20849" y="4065"/>
                      </a:moveTo>
                      <a:lnTo>
                        <a:pt x="20849" y="4065"/>
                      </a:lnTo>
                      <a:cubicBezTo>
                        <a:pt x="20672" y="4562"/>
                        <a:pt x="20523" y="4984"/>
                        <a:pt x="20376" y="5397"/>
                      </a:cubicBezTo>
                      <a:cubicBezTo>
                        <a:pt x="20210" y="5155"/>
                        <a:pt x="20035" y="4901"/>
                        <a:pt x="19818" y="4583"/>
                      </a:cubicBezTo>
                      <a:cubicBezTo>
                        <a:pt x="20146" y="4417"/>
                        <a:pt x="20478" y="4251"/>
                        <a:pt x="20849" y="4065"/>
                      </a:cubicBezTo>
                      <a:close/>
                      <a:moveTo>
                        <a:pt x="14413" y="1209"/>
                      </a:moveTo>
                      <a:cubicBezTo>
                        <a:pt x="14462" y="1421"/>
                        <a:pt x="14501" y="1592"/>
                        <a:pt x="14542" y="1766"/>
                      </a:cubicBezTo>
                      <a:cubicBezTo>
                        <a:pt x="14676" y="2316"/>
                        <a:pt x="15045" y="2729"/>
                        <a:pt x="15373" y="3166"/>
                      </a:cubicBezTo>
                      <a:cubicBezTo>
                        <a:pt x="15639" y="3519"/>
                        <a:pt x="15632" y="3528"/>
                        <a:pt x="15259" y="3737"/>
                      </a:cubicBezTo>
                      <a:cubicBezTo>
                        <a:pt x="14806" y="3990"/>
                        <a:pt x="14568" y="4373"/>
                        <a:pt x="14553" y="4904"/>
                      </a:cubicBezTo>
                      <a:cubicBezTo>
                        <a:pt x="14548" y="5098"/>
                        <a:pt x="14469" y="5289"/>
                        <a:pt x="14424" y="5486"/>
                      </a:cubicBezTo>
                      <a:cubicBezTo>
                        <a:pt x="13847" y="5284"/>
                        <a:pt x="13723" y="5057"/>
                        <a:pt x="13863" y="4541"/>
                      </a:cubicBezTo>
                      <a:cubicBezTo>
                        <a:pt x="13919" y="4335"/>
                        <a:pt x="13978" y="4129"/>
                        <a:pt x="14028" y="3923"/>
                      </a:cubicBezTo>
                      <a:cubicBezTo>
                        <a:pt x="14121" y="3547"/>
                        <a:pt x="14072" y="3194"/>
                        <a:pt x="13842" y="2873"/>
                      </a:cubicBezTo>
                      <a:cubicBezTo>
                        <a:pt x="13796" y="2807"/>
                        <a:pt x="13747" y="2719"/>
                        <a:pt x="13751" y="2645"/>
                      </a:cubicBezTo>
                      <a:cubicBezTo>
                        <a:pt x="13783" y="2093"/>
                        <a:pt x="14043" y="1645"/>
                        <a:pt x="14413" y="1209"/>
                      </a:cubicBezTo>
                      <a:close/>
                      <a:moveTo>
                        <a:pt x="9265" y="3380"/>
                      </a:moveTo>
                      <a:lnTo>
                        <a:pt x="9265" y="3380"/>
                      </a:lnTo>
                      <a:cubicBezTo>
                        <a:pt x="8997" y="3905"/>
                        <a:pt x="9219" y="4268"/>
                        <a:pt x="9523" y="4625"/>
                      </a:cubicBezTo>
                      <a:cubicBezTo>
                        <a:pt x="9617" y="4736"/>
                        <a:pt x="9649" y="4916"/>
                        <a:pt x="9668" y="5069"/>
                      </a:cubicBezTo>
                      <a:cubicBezTo>
                        <a:pt x="9701" y="5343"/>
                        <a:pt x="9703" y="5622"/>
                        <a:pt x="9719" y="5905"/>
                      </a:cubicBezTo>
                      <a:cubicBezTo>
                        <a:pt x="9593" y="5926"/>
                        <a:pt x="9502" y="5940"/>
                        <a:pt x="9430" y="5940"/>
                      </a:cubicBezTo>
                      <a:cubicBezTo>
                        <a:pt x="9244" y="5940"/>
                        <a:pt x="9198" y="5844"/>
                        <a:pt x="9059" y="5524"/>
                      </a:cubicBezTo>
                      <a:cubicBezTo>
                        <a:pt x="8999" y="5387"/>
                        <a:pt x="8889" y="5271"/>
                        <a:pt x="8792" y="5154"/>
                      </a:cubicBezTo>
                      <a:cubicBezTo>
                        <a:pt x="8733" y="5082"/>
                        <a:pt x="8656" y="5025"/>
                        <a:pt x="8584" y="4963"/>
                      </a:cubicBezTo>
                      <a:cubicBezTo>
                        <a:pt x="8196" y="4619"/>
                        <a:pt x="8151" y="4436"/>
                        <a:pt x="8408" y="3998"/>
                      </a:cubicBezTo>
                      <a:cubicBezTo>
                        <a:pt x="8586" y="3694"/>
                        <a:pt x="8864" y="3504"/>
                        <a:pt x="9265" y="3380"/>
                      </a:cubicBezTo>
                      <a:close/>
                      <a:moveTo>
                        <a:pt x="7765" y="3845"/>
                      </a:moveTo>
                      <a:cubicBezTo>
                        <a:pt x="7981" y="3845"/>
                        <a:pt x="8137" y="4009"/>
                        <a:pt x="8091" y="4226"/>
                      </a:cubicBezTo>
                      <a:cubicBezTo>
                        <a:pt x="8015" y="4573"/>
                        <a:pt x="8151" y="4831"/>
                        <a:pt x="8404" y="5040"/>
                      </a:cubicBezTo>
                      <a:cubicBezTo>
                        <a:pt x="8698" y="5284"/>
                        <a:pt x="8953" y="5552"/>
                        <a:pt x="9039" y="5973"/>
                      </a:cubicBezTo>
                      <a:cubicBezTo>
                        <a:pt x="8562" y="6087"/>
                        <a:pt x="8076" y="6225"/>
                        <a:pt x="7582" y="6311"/>
                      </a:cubicBezTo>
                      <a:cubicBezTo>
                        <a:pt x="7542" y="6318"/>
                        <a:pt x="7503" y="6321"/>
                        <a:pt x="7465" y="6321"/>
                      </a:cubicBezTo>
                      <a:cubicBezTo>
                        <a:pt x="7204" y="6321"/>
                        <a:pt x="6979" y="6170"/>
                        <a:pt x="6785" y="5976"/>
                      </a:cubicBezTo>
                      <a:cubicBezTo>
                        <a:pt x="6539" y="5729"/>
                        <a:pt x="6285" y="5491"/>
                        <a:pt x="6046" y="5259"/>
                      </a:cubicBezTo>
                      <a:cubicBezTo>
                        <a:pt x="6346" y="4940"/>
                        <a:pt x="6658" y="4615"/>
                        <a:pt x="6962" y="4283"/>
                      </a:cubicBezTo>
                      <a:cubicBezTo>
                        <a:pt x="7169" y="4056"/>
                        <a:pt x="7402" y="3878"/>
                        <a:pt x="7721" y="3847"/>
                      </a:cubicBezTo>
                      <a:cubicBezTo>
                        <a:pt x="7736" y="3846"/>
                        <a:pt x="7750" y="3845"/>
                        <a:pt x="7765" y="3845"/>
                      </a:cubicBezTo>
                      <a:close/>
                      <a:moveTo>
                        <a:pt x="12705" y="2403"/>
                      </a:moveTo>
                      <a:cubicBezTo>
                        <a:pt x="13076" y="2445"/>
                        <a:pt x="13326" y="2599"/>
                        <a:pt x="13552" y="2820"/>
                      </a:cubicBezTo>
                      <a:cubicBezTo>
                        <a:pt x="13958" y="3213"/>
                        <a:pt x="13948" y="3672"/>
                        <a:pt x="13793" y="4164"/>
                      </a:cubicBezTo>
                      <a:cubicBezTo>
                        <a:pt x="13727" y="4369"/>
                        <a:pt x="13686" y="4579"/>
                        <a:pt x="13639" y="4787"/>
                      </a:cubicBezTo>
                      <a:cubicBezTo>
                        <a:pt x="13561" y="5125"/>
                        <a:pt x="13602" y="5431"/>
                        <a:pt x="13871" y="5683"/>
                      </a:cubicBezTo>
                      <a:cubicBezTo>
                        <a:pt x="14013" y="5817"/>
                        <a:pt x="14021" y="5986"/>
                        <a:pt x="13945" y="6157"/>
                      </a:cubicBezTo>
                      <a:cubicBezTo>
                        <a:pt x="13883" y="6297"/>
                        <a:pt x="13824" y="6440"/>
                        <a:pt x="13742" y="6567"/>
                      </a:cubicBezTo>
                      <a:cubicBezTo>
                        <a:pt x="13707" y="6622"/>
                        <a:pt x="13620" y="6667"/>
                        <a:pt x="13556" y="6669"/>
                      </a:cubicBezTo>
                      <a:cubicBezTo>
                        <a:pt x="13555" y="6669"/>
                        <a:pt x="13554" y="6669"/>
                        <a:pt x="13553" y="6669"/>
                      </a:cubicBezTo>
                      <a:cubicBezTo>
                        <a:pt x="13507" y="6669"/>
                        <a:pt x="13428" y="6600"/>
                        <a:pt x="13421" y="6554"/>
                      </a:cubicBezTo>
                      <a:cubicBezTo>
                        <a:pt x="13397" y="6414"/>
                        <a:pt x="13411" y="6268"/>
                        <a:pt x="13395" y="6127"/>
                      </a:cubicBezTo>
                      <a:cubicBezTo>
                        <a:pt x="13371" y="5937"/>
                        <a:pt x="13381" y="5722"/>
                        <a:pt x="13292" y="5567"/>
                      </a:cubicBezTo>
                      <a:cubicBezTo>
                        <a:pt x="13049" y="5152"/>
                        <a:pt x="13004" y="4734"/>
                        <a:pt x="13138" y="4283"/>
                      </a:cubicBezTo>
                      <a:cubicBezTo>
                        <a:pt x="13186" y="4119"/>
                        <a:pt x="13224" y="3953"/>
                        <a:pt x="13261" y="3785"/>
                      </a:cubicBezTo>
                      <a:cubicBezTo>
                        <a:pt x="13367" y="3272"/>
                        <a:pt x="13259" y="2833"/>
                        <a:pt x="12812" y="2515"/>
                      </a:cubicBezTo>
                      <a:cubicBezTo>
                        <a:pt x="12786" y="2496"/>
                        <a:pt x="12767" y="2468"/>
                        <a:pt x="12705" y="2403"/>
                      </a:cubicBezTo>
                      <a:close/>
                      <a:moveTo>
                        <a:pt x="13871" y="5366"/>
                      </a:moveTo>
                      <a:cubicBezTo>
                        <a:pt x="14017" y="5449"/>
                        <a:pt x="14162" y="5533"/>
                        <a:pt x="14301" y="5614"/>
                      </a:cubicBezTo>
                      <a:cubicBezTo>
                        <a:pt x="14264" y="6007"/>
                        <a:pt x="14226" y="6390"/>
                        <a:pt x="14188" y="6781"/>
                      </a:cubicBezTo>
                      <a:cubicBezTo>
                        <a:pt x="13852" y="6653"/>
                        <a:pt x="13839" y="6616"/>
                        <a:pt x="13997" y="6353"/>
                      </a:cubicBezTo>
                      <a:cubicBezTo>
                        <a:pt x="14205" y="6013"/>
                        <a:pt x="14191" y="5838"/>
                        <a:pt x="13938" y="5524"/>
                      </a:cubicBezTo>
                      <a:cubicBezTo>
                        <a:pt x="13902" y="5480"/>
                        <a:pt x="13871" y="5433"/>
                        <a:pt x="13837" y="5386"/>
                      </a:cubicBezTo>
                      <a:cubicBezTo>
                        <a:pt x="13848" y="5379"/>
                        <a:pt x="13861" y="5372"/>
                        <a:pt x="13871" y="5366"/>
                      </a:cubicBezTo>
                      <a:close/>
                      <a:moveTo>
                        <a:pt x="17738" y="3140"/>
                      </a:moveTo>
                      <a:cubicBezTo>
                        <a:pt x="18217" y="3140"/>
                        <a:pt x="18574" y="3398"/>
                        <a:pt x="18764" y="3895"/>
                      </a:cubicBezTo>
                      <a:cubicBezTo>
                        <a:pt x="18803" y="3997"/>
                        <a:pt x="18792" y="4175"/>
                        <a:pt x="18726" y="4248"/>
                      </a:cubicBezTo>
                      <a:cubicBezTo>
                        <a:pt x="18510" y="4486"/>
                        <a:pt x="18286" y="4736"/>
                        <a:pt x="18015" y="4898"/>
                      </a:cubicBezTo>
                      <a:cubicBezTo>
                        <a:pt x="17524" y="5196"/>
                        <a:pt x="17096" y="5542"/>
                        <a:pt x="16783" y="6030"/>
                      </a:cubicBezTo>
                      <a:cubicBezTo>
                        <a:pt x="16602" y="6311"/>
                        <a:pt x="16349" y="6510"/>
                        <a:pt x="16017" y="6596"/>
                      </a:cubicBezTo>
                      <a:cubicBezTo>
                        <a:pt x="15943" y="6616"/>
                        <a:pt x="15876" y="6655"/>
                        <a:pt x="15807" y="6688"/>
                      </a:cubicBezTo>
                      <a:cubicBezTo>
                        <a:pt x="15633" y="6767"/>
                        <a:pt x="15462" y="6848"/>
                        <a:pt x="15288" y="6928"/>
                      </a:cubicBezTo>
                      <a:cubicBezTo>
                        <a:pt x="15266" y="6896"/>
                        <a:pt x="15242" y="6865"/>
                        <a:pt x="15218" y="6833"/>
                      </a:cubicBezTo>
                      <a:cubicBezTo>
                        <a:pt x="15293" y="6731"/>
                        <a:pt x="15361" y="6622"/>
                        <a:pt x="15450" y="6533"/>
                      </a:cubicBezTo>
                      <a:cubicBezTo>
                        <a:pt x="15669" y="6314"/>
                        <a:pt x="15808" y="6061"/>
                        <a:pt x="15860" y="5753"/>
                      </a:cubicBezTo>
                      <a:cubicBezTo>
                        <a:pt x="15921" y="5381"/>
                        <a:pt x="16156" y="5105"/>
                        <a:pt x="16406" y="4844"/>
                      </a:cubicBezTo>
                      <a:cubicBezTo>
                        <a:pt x="16576" y="4664"/>
                        <a:pt x="16758" y="4494"/>
                        <a:pt x="16919" y="4307"/>
                      </a:cubicBezTo>
                      <a:cubicBezTo>
                        <a:pt x="17196" y="3987"/>
                        <a:pt x="17344" y="3610"/>
                        <a:pt x="17347" y="3191"/>
                      </a:cubicBezTo>
                      <a:cubicBezTo>
                        <a:pt x="17485" y="3157"/>
                        <a:pt x="17616" y="3140"/>
                        <a:pt x="17738" y="3140"/>
                      </a:cubicBezTo>
                      <a:close/>
                      <a:moveTo>
                        <a:pt x="14630" y="5305"/>
                      </a:moveTo>
                      <a:lnTo>
                        <a:pt x="14630" y="5305"/>
                      </a:lnTo>
                      <a:cubicBezTo>
                        <a:pt x="14786" y="5794"/>
                        <a:pt x="14905" y="6219"/>
                        <a:pt x="14550" y="6627"/>
                      </a:cubicBezTo>
                      <a:cubicBezTo>
                        <a:pt x="14446" y="6745"/>
                        <a:pt x="14390" y="6903"/>
                        <a:pt x="14288" y="7039"/>
                      </a:cubicBezTo>
                      <a:cubicBezTo>
                        <a:pt x="14457" y="6493"/>
                        <a:pt x="14244" y="5880"/>
                        <a:pt x="14630" y="5305"/>
                      </a:cubicBezTo>
                      <a:close/>
                      <a:moveTo>
                        <a:pt x="10885" y="2120"/>
                      </a:moveTo>
                      <a:cubicBezTo>
                        <a:pt x="11383" y="2120"/>
                        <a:pt x="11874" y="2507"/>
                        <a:pt x="11971" y="3042"/>
                      </a:cubicBezTo>
                      <a:cubicBezTo>
                        <a:pt x="12024" y="3335"/>
                        <a:pt x="12013" y="3656"/>
                        <a:pt x="11963" y="3953"/>
                      </a:cubicBezTo>
                      <a:cubicBezTo>
                        <a:pt x="11893" y="4381"/>
                        <a:pt x="11939" y="4775"/>
                        <a:pt x="12173" y="5133"/>
                      </a:cubicBezTo>
                      <a:cubicBezTo>
                        <a:pt x="12453" y="5562"/>
                        <a:pt x="12542" y="6024"/>
                        <a:pt x="12503" y="6525"/>
                      </a:cubicBezTo>
                      <a:cubicBezTo>
                        <a:pt x="12489" y="6710"/>
                        <a:pt x="12513" y="6898"/>
                        <a:pt x="12520" y="7099"/>
                      </a:cubicBezTo>
                      <a:cubicBezTo>
                        <a:pt x="12491" y="7101"/>
                        <a:pt x="12464" y="7102"/>
                        <a:pt x="12437" y="7102"/>
                      </a:cubicBezTo>
                      <a:cubicBezTo>
                        <a:pt x="12145" y="7102"/>
                        <a:pt x="11966" y="6980"/>
                        <a:pt x="11853" y="6676"/>
                      </a:cubicBezTo>
                      <a:cubicBezTo>
                        <a:pt x="11777" y="6474"/>
                        <a:pt x="11560" y="6324"/>
                        <a:pt x="11403" y="6157"/>
                      </a:cubicBezTo>
                      <a:cubicBezTo>
                        <a:pt x="11096" y="5829"/>
                        <a:pt x="10949" y="5441"/>
                        <a:pt x="11063" y="5004"/>
                      </a:cubicBezTo>
                      <a:cubicBezTo>
                        <a:pt x="11233" y="4357"/>
                        <a:pt x="11098" y="3798"/>
                        <a:pt x="10707" y="3265"/>
                      </a:cubicBezTo>
                      <a:cubicBezTo>
                        <a:pt x="10572" y="3079"/>
                        <a:pt x="10490" y="2837"/>
                        <a:pt x="10442" y="2609"/>
                      </a:cubicBezTo>
                      <a:cubicBezTo>
                        <a:pt x="10371" y="2280"/>
                        <a:pt x="10536" y="2120"/>
                        <a:pt x="10885" y="2120"/>
                      </a:cubicBezTo>
                      <a:close/>
                      <a:moveTo>
                        <a:pt x="17138" y="3225"/>
                      </a:moveTo>
                      <a:cubicBezTo>
                        <a:pt x="17157" y="3225"/>
                        <a:pt x="17179" y="3230"/>
                        <a:pt x="17212" y="3233"/>
                      </a:cubicBezTo>
                      <a:cubicBezTo>
                        <a:pt x="17215" y="3613"/>
                        <a:pt x="17069" y="3933"/>
                        <a:pt x="16836" y="4215"/>
                      </a:cubicBezTo>
                      <a:cubicBezTo>
                        <a:pt x="16671" y="4411"/>
                        <a:pt x="16485" y="4589"/>
                        <a:pt x="16304" y="4770"/>
                      </a:cubicBezTo>
                      <a:cubicBezTo>
                        <a:pt x="15998" y="5072"/>
                        <a:pt x="15785" y="5419"/>
                        <a:pt x="15690" y="5846"/>
                      </a:cubicBezTo>
                      <a:cubicBezTo>
                        <a:pt x="15650" y="6022"/>
                        <a:pt x="15540" y="6185"/>
                        <a:pt x="15440" y="6340"/>
                      </a:cubicBezTo>
                      <a:cubicBezTo>
                        <a:pt x="15321" y="6525"/>
                        <a:pt x="15198" y="6717"/>
                        <a:pt x="15039" y="6866"/>
                      </a:cubicBezTo>
                      <a:cubicBezTo>
                        <a:pt x="14905" y="6993"/>
                        <a:pt x="14717" y="7061"/>
                        <a:pt x="14552" y="7155"/>
                      </a:cubicBezTo>
                      <a:cubicBezTo>
                        <a:pt x="14529" y="7135"/>
                        <a:pt x="14508" y="7115"/>
                        <a:pt x="14487" y="7096"/>
                      </a:cubicBezTo>
                      <a:cubicBezTo>
                        <a:pt x="14554" y="6964"/>
                        <a:pt x="14598" y="6814"/>
                        <a:pt x="14691" y="6707"/>
                      </a:cubicBezTo>
                      <a:cubicBezTo>
                        <a:pt x="14975" y="6380"/>
                        <a:pt x="14998" y="6014"/>
                        <a:pt x="14900" y="5622"/>
                      </a:cubicBezTo>
                      <a:cubicBezTo>
                        <a:pt x="14857" y="5448"/>
                        <a:pt x="14796" y="5278"/>
                        <a:pt x="14758" y="5102"/>
                      </a:cubicBezTo>
                      <a:cubicBezTo>
                        <a:pt x="14638" y="4537"/>
                        <a:pt x="14941" y="3959"/>
                        <a:pt x="15492" y="3833"/>
                      </a:cubicBezTo>
                      <a:cubicBezTo>
                        <a:pt x="16015" y="3713"/>
                        <a:pt x="16506" y="3537"/>
                        <a:pt x="16972" y="3277"/>
                      </a:cubicBezTo>
                      <a:cubicBezTo>
                        <a:pt x="17016" y="3253"/>
                        <a:pt x="17068" y="3240"/>
                        <a:pt x="17117" y="3228"/>
                      </a:cubicBezTo>
                      <a:cubicBezTo>
                        <a:pt x="17123" y="3225"/>
                        <a:pt x="17130" y="3225"/>
                        <a:pt x="17138" y="3225"/>
                      </a:cubicBezTo>
                      <a:close/>
                      <a:moveTo>
                        <a:pt x="10266" y="2329"/>
                      </a:moveTo>
                      <a:cubicBezTo>
                        <a:pt x="10288" y="2334"/>
                        <a:pt x="10311" y="2339"/>
                        <a:pt x="10333" y="2344"/>
                      </a:cubicBezTo>
                      <a:cubicBezTo>
                        <a:pt x="10245" y="2859"/>
                        <a:pt x="10524" y="3236"/>
                        <a:pt x="10773" y="3625"/>
                      </a:cubicBezTo>
                      <a:cubicBezTo>
                        <a:pt x="10991" y="3966"/>
                        <a:pt x="11082" y="4336"/>
                        <a:pt x="10969" y="4728"/>
                      </a:cubicBezTo>
                      <a:cubicBezTo>
                        <a:pt x="10771" y="5424"/>
                        <a:pt x="10973" y="5982"/>
                        <a:pt x="11485" y="6471"/>
                      </a:cubicBezTo>
                      <a:cubicBezTo>
                        <a:pt x="11646" y="6624"/>
                        <a:pt x="11749" y="6840"/>
                        <a:pt x="11866" y="7035"/>
                      </a:cubicBezTo>
                      <a:cubicBezTo>
                        <a:pt x="11893" y="7078"/>
                        <a:pt x="11892" y="7186"/>
                        <a:pt x="11862" y="7208"/>
                      </a:cubicBezTo>
                      <a:cubicBezTo>
                        <a:pt x="11840" y="7224"/>
                        <a:pt x="11802" y="7233"/>
                        <a:pt x="11764" y="7233"/>
                      </a:cubicBezTo>
                      <a:cubicBezTo>
                        <a:pt x="11732" y="7233"/>
                        <a:pt x="11699" y="7226"/>
                        <a:pt x="11678" y="7213"/>
                      </a:cubicBezTo>
                      <a:cubicBezTo>
                        <a:pt x="11511" y="7103"/>
                        <a:pt x="11320" y="7003"/>
                        <a:pt x="11201" y="6849"/>
                      </a:cubicBezTo>
                      <a:cubicBezTo>
                        <a:pt x="10903" y="6467"/>
                        <a:pt x="10545" y="6183"/>
                        <a:pt x="10103" y="5992"/>
                      </a:cubicBezTo>
                      <a:cubicBezTo>
                        <a:pt x="10039" y="5965"/>
                        <a:pt x="9962" y="5904"/>
                        <a:pt x="9944" y="5842"/>
                      </a:cubicBezTo>
                      <a:cubicBezTo>
                        <a:pt x="9886" y="5641"/>
                        <a:pt x="9808" y="5431"/>
                        <a:pt x="9819" y="5228"/>
                      </a:cubicBezTo>
                      <a:cubicBezTo>
                        <a:pt x="9834" y="4909"/>
                        <a:pt x="9766" y="4653"/>
                        <a:pt x="9550" y="4407"/>
                      </a:cubicBezTo>
                      <a:cubicBezTo>
                        <a:pt x="9136" y="3935"/>
                        <a:pt x="9166" y="3591"/>
                        <a:pt x="9608" y="3137"/>
                      </a:cubicBezTo>
                      <a:cubicBezTo>
                        <a:pt x="9698" y="3047"/>
                        <a:pt x="9761" y="2930"/>
                        <a:pt x="9840" y="2831"/>
                      </a:cubicBezTo>
                      <a:cubicBezTo>
                        <a:pt x="9982" y="2661"/>
                        <a:pt x="10125" y="2496"/>
                        <a:pt x="10266" y="2329"/>
                      </a:cubicBezTo>
                      <a:close/>
                      <a:moveTo>
                        <a:pt x="12178" y="2504"/>
                      </a:moveTo>
                      <a:cubicBezTo>
                        <a:pt x="12898" y="2504"/>
                        <a:pt x="13272" y="2981"/>
                        <a:pt x="13135" y="3747"/>
                      </a:cubicBezTo>
                      <a:cubicBezTo>
                        <a:pt x="13098" y="3949"/>
                        <a:pt x="13047" y="4149"/>
                        <a:pt x="12991" y="4345"/>
                      </a:cubicBezTo>
                      <a:cubicBezTo>
                        <a:pt x="12867" y="4783"/>
                        <a:pt x="12942" y="5183"/>
                        <a:pt x="13168" y="5576"/>
                      </a:cubicBezTo>
                      <a:cubicBezTo>
                        <a:pt x="13249" y="5722"/>
                        <a:pt x="13261" y="5910"/>
                        <a:pt x="13287" y="6082"/>
                      </a:cubicBezTo>
                      <a:cubicBezTo>
                        <a:pt x="13318" y="6279"/>
                        <a:pt x="13371" y="6484"/>
                        <a:pt x="13343" y="6676"/>
                      </a:cubicBezTo>
                      <a:cubicBezTo>
                        <a:pt x="13319" y="6830"/>
                        <a:pt x="13214" y="6991"/>
                        <a:pt x="13103" y="7109"/>
                      </a:cubicBezTo>
                      <a:cubicBezTo>
                        <a:pt x="13028" y="7191"/>
                        <a:pt x="12885" y="7223"/>
                        <a:pt x="12767" y="7239"/>
                      </a:cubicBezTo>
                      <a:cubicBezTo>
                        <a:pt x="12766" y="7239"/>
                        <a:pt x="12766" y="7239"/>
                        <a:pt x="12765" y="7239"/>
                      </a:cubicBezTo>
                      <a:cubicBezTo>
                        <a:pt x="12729" y="7239"/>
                        <a:pt x="12647" y="7118"/>
                        <a:pt x="12641" y="7047"/>
                      </a:cubicBezTo>
                      <a:cubicBezTo>
                        <a:pt x="12617" y="6784"/>
                        <a:pt x="12602" y="6520"/>
                        <a:pt x="12611" y="6256"/>
                      </a:cubicBezTo>
                      <a:cubicBezTo>
                        <a:pt x="12625" y="5885"/>
                        <a:pt x="12559" y="5541"/>
                        <a:pt x="12359" y="5227"/>
                      </a:cubicBezTo>
                      <a:cubicBezTo>
                        <a:pt x="12087" y="4804"/>
                        <a:pt x="11993" y="4360"/>
                        <a:pt x="12112" y="3858"/>
                      </a:cubicBezTo>
                      <a:cubicBezTo>
                        <a:pt x="12219" y="3404"/>
                        <a:pt x="12159" y="2955"/>
                        <a:pt x="11896" y="2526"/>
                      </a:cubicBezTo>
                      <a:cubicBezTo>
                        <a:pt x="11995" y="2511"/>
                        <a:pt x="12089" y="2504"/>
                        <a:pt x="12178" y="2504"/>
                      </a:cubicBezTo>
                      <a:close/>
                      <a:moveTo>
                        <a:pt x="18930" y="4273"/>
                      </a:moveTo>
                      <a:cubicBezTo>
                        <a:pt x="19113" y="4395"/>
                        <a:pt x="19329" y="4556"/>
                        <a:pt x="19560" y="4690"/>
                      </a:cubicBezTo>
                      <a:cubicBezTo>
                        <a:pt x="20024" y="4963"/>
                        <a:pt x="20080" y="5226"/>
                        <a:pt x="19658" y="5560"/>
                      </a:cubicBezTo>
                      <a:cubicBezTo>
                        <a:pt x="19356" y="5800"/>
                        <a:pt x="18982" y="5950"/>
                        <a:pt x="18639" y="6135"/>
                      </a:cubicBezTo>
                      <a:cubicBezTo>
                        <a:pt x="18242" y="6348"/>
                        <a:pt x="17840" y="6554"/>
                        <a:pt x="17440" y="6761"/>
                      </a:cubicBezTo>
                      <a:cubicBezTo>
                        <a:pt x="17312" y="6828"/>
                        <a:pt x="17186" y="6903"/>
                        <a:pt x="17052" y="6952"/>
                      </a:cubicBezTo>
                      <a:cubicBezTo>
                        <a:pt x="16740" y="7066"/>
                        <a:pt x="16423" y="7165"/>
                        <a:pt x="16123" y="7265"/>
                      </a:cubicBezTo>
                      <a:cubicBezTo>
                        <a:pt x="16046" y="7147"/>
                        <a:pt x="15954" y="7005"/>
                        <a:pt x="15840" y="6829"/>
                      </a:cubicBezTo>
                      <a:cubicBezTo>
                        <a:pt x="15896" y="6798"/>
                        <a:pt x="15979" y="6730"/>
                        <a:pt x="16075" y="6703"/>
                      </a:cubicBezTo>
                      <a:cubicBezTo>
                        <a:pt x="16440" y="6601"/>
                        <a:pt x="16713" y="6376"/>
                        <a:pt x="16917" y="6067"/>
                      </a:cubicBezTo>
                      <a:cubicBezTo>
                        <a:pt x="17196" y="5646"/>
                        <a:pt x="17564" y="5332"/>
                        <a:pt x="17986" y="5054"/>
                      </a:cubicBezTo>
                      <a:cubicBezTo>
                        <a:pt x="18334" y="4827"/>
                        <a:pt x="18634" y="4524"/>
                        <a:pt x="18930" y="4273"/>
                      </a:cubicBezTo>
                      <a:close/>
                      <a:moveTo>
                        <a:pt x="9647" y="6092"/>
                      </a:moveTo>
                      <a:cubicBezTo>
                        <a:pt x="10192" y="6092"/>
                        <a:pt x="10594" y="6414"/>
                        <a:pt x="10961" y="6819"/>
                      </a:cubicBezTo>
                      <a:cubicBezTo>
                        <a:pt x="11163" y="7041"/>
                        <a:pt x="11384" y="7246"/>
                        <a:pt x="11655" y="7517"/>
                      </a:cubicBezTo>
                      <a:cubicBezTo>
                        <a:pt x="11657" y="7619"/>
                        <a:pt x="11588" y="7686"/>
                        <a:pt x="11464" y="7686"/>
                      </a:cubicBezTo>
                      <a:cubicBezTo>
                        <a:pt x="11420" y="7686"/>
                        <a:pt x="11370" y="7678"/>
                        <a:pt x="11314" y="7661"/>
                      </a:cubicBezTo>
                      <a:cubicBezTo>
                        <a:pt x="11094" y="7593"/>
                        <a:pt x="10870" y="7530"/>
                        <a:pt x="10666" y="7429"/>
                      </a:cubicBezTo>
                      <a:cubicBezTo>
                        <a:pt x="10126" y="7161"/>
                        <a:pt x="9584" y="7021"/>
                        <a:pt x="9040" y="7021"/>
                      </a:cubicBezTo>
                      <a:cubicBezTo>
                        <a:pt x="8561" y="7021"/>
                        <a:pt x="8081" y="7129"/>
                        <a:pt x="7598" y="7356"/>
                      </a:cubicBezTo>
                      <a:cubicBezTo>
                        <a:pt x="7224" y="7533"/>
                        <a:pt x="6854" y="7697"/>
                        <a:pt x="6438" y="7697"/>
                      </a:cubicBezTo>
                      <a:cubicBezTo>
                        <a:pt x="6368" y="7697"/>
                        <a:pt x="6296" y="7692"/>
                        <a:pt x="6222" y="7682"/>
                      </a:cubicBezTo>
                      <a:cubicBezTo>
                        <a:pt x="6204" y="7679"/>
                        <a:pt x="6185" y="7678"/>
                        <a:pt x="6166" y="7678"/>
                      </a:cubicBezTo>
                      <a:cubicBezTo>
                        <a:pt x="6039" y="7678"/>
                        <a:pt x="5904" y="7731"/>
                        <a:pt x="5771" y="7754"/>
                      </a:cubicBezTo>
                      <a:cubicBezTo>
                        <a:pt x="5938" y="7129"/>
                        <a:pt x="6436" y="6690"/>
                        <a:pt x="7043" y="6587"/>
                      </a:cubicBezTo>
                      <a:cubicBezTo>
                        <a:pt x="7566" y="6498"/>
                        <a:pt x="8082" y="6375"/>
                        <a:pt x="8601" y="6270"/>
                      </a:cubicBezTo>
                      <a:cubicBezTo>
                        <a:pt x="8861" y="6216"/>
                        <a:pt x="9120" y="6164"/>
                        <a:pt x="9381" y="6117"/>
                      </a:cubicBezTo>
                      <a:cubicBezTo>
                        <a:pt x="9473" y="6100"/>
                        <a:pt x="9562" y="6092"/>
                        <a:pt x="9647" y="6092"/>
                      </a:cubicBezTo>
                      <a:close/>
                      <a:moveTo>
                        <a:pt x="20032" y="5207"/>
                      </a:moveTo>
                      <a:cubicBezTo>
                        <a:pt x="20233" y="5482"/>
                        <a:pt x="20275" y="5717"/>
                        <a:pt x="20119" y="5986"/>
                      </a:cubicBezTo>
                      <a:cubicBezTo>
                        <a:pt x="20039" y="6122"/>
                        <a:pt x="20002" y="6285"/>
                        <a:pt x="19947" y="6436"/>
                      </a:cubicBezTo>
                      <a:cubicBezTo>
                        <a:pt x="19843" y="6723"/>
                        <a:pt x="19630" y="6906"/>
                        <a:pt x="19345" y="6976"/>
                      </a:cubicBezTo>
                      <a:cubicBezTo>
                        <a:pt x="19114" y="7035"/>
                        <a:pt x="18872" y="7038"/>
                        <a:pt x="18634" y="7063"/>
                      </a:cubicBezTo>
                      <a:cubicBezTo>
                        <a:pt x="18594" y="7067"/>
                        <a:pt x="18554" y="7068"/>
                        <a:pt x="18513" y="7068"/>
                      </a:cubicBezTo>
                      <a:cubicBezTo>
                        <a:pt x="18505" y="7068"/>
                        <a:pt x="18498" y="7068"/>
                        <a:pt x="18490" y="7068"/>
                      </a:cubicBezTo>
                      <a:cubicBezTo>
                        <a:pt x="18416" y="7068"/>
                        <a:pt x="18343" y="7069"/>
                        <a:pt x="18278" y="7094"/>
                      </a:cubicBezTo>
                      <a:cubicBezTo>
                        <a:pt x="17651" y="7336"/>
                        <a:pt x="17021" y="7574"/>
                        <a:pt x="16409" y="7852"/>
                      </a:cubicBezTo>
                      <a:cubicBezTo>
                        <a:pt x="16324" y="7892"/>
                        <a:pt x="16250" y="7918"/>
                        <a:pt x="16186" y="7918"/>
                      </a:cubicBezTo>
                      <a:cubicBezTo>
                        <a:pt x="16111" y="7918"/>
                        <a:pt x="16049" y="7883"/>
                        <a:pt x="15999" y="7796"/>
                      </a:cubicBezTo>
                      <a:cubicBezTo>
                        <a:pt x="15903" y="7631"/>
                        <a:pt x="16003" y="7507"/>
                        <a:pt x="16170" y="7440"/>
                      </a:cubicBezTo>
                      <a:cubicBezTo>
                        <a:pt x="16454" y="7328"/>
                        <a:pt x="16743" y="7221"/>
                        <a:pt x="17023" y="7099"/>
                      </a:cubicBezTo>
                      <a:cubicBezTo>
                        <a:pt x="17217" y="7015"/>
                        <a:pt x="17404" y="6912"/>
                        <a:pt x="17591" y="6813"/>
                      </a:cubicBezTo>
                      <a:cubicBezTo>
                        <a:pt x="17900" y="6649"/>
                        <a:pt x="18194" y="6452"/>
                        <a:pt x="18515" y="6322"/>
                      </a:cubicBezTo>
                      <a:cubicBezTo>
                        <a:pt x="19107" y="6081"/>
                        <a:pt x="19688" y="5839"/>
                        <a:pt x="20032" y="5207"/>
                      </a:cubicBezTo>
                      <a:close/>
                      <a:moveTo>
                        <a:pt x="19916" y="6703"/>
                      </a:moveTo>
                      <a:cubicBezTo>
                        <a:pt x="19942" y="6719"/>
                        <a:pt x="19970" y="6735"/>
                        <a:pt x="19995" y="6751"/>
                      </a:cubicBezTo>
                      <a:cubicBezTo>
                        <a:pt x="19951" y="6881"/>
                        <a:pt x="19939" y="7034"/>
                        <a:pt x="19859" y="7138"/>
                      </a:cubicBezTo>
                      <a:cubicBezTo>
                        <a:pt x="19604" y="7480"/>
                        <a:pt x="19240" y="7630"/>
                        <a:pt x="18831" y="7630"/>
                      </a:cubicBezTo>
                      <a:cubicBezTo>
                        <a:pt x="18815" y="7630"/>
                        <a:pt x="18798" y="7629"/>
                        <a:pt x="18782" y="7629"/>
                      </a:cubicBezTo>
                      <a:cubicBezTo>
                        <a:pt x="18752" y="7628"/>
                        <a:pt x="18723" y="7628"/>
                        <a:pt x="18694" y="7628"/>
                      </a:cubicBezTo>
                      <a:cubicBezTo>
                        <a:pt x="18353" y="7628"/>
                        <a:pt x="18054" y="7694"/>
                        <a:pt x="17793" y="7953"/>
                      </a:cubicBezTo>
                      <a:cubicBezTo>
                        <a:pt x="17711" y="8034"/>
                        <a:pt x="17544" y="8039"/>
                        <a:pt x="17414" y="8062"/>
                      </a:cubicBezTo>
                      <a:cubicBezTo>
                        <a:pt x="17239" y="8091"/>
                        <a:pt x="17042" y="8065"/>
                        <a:pt x="16886" y="8134"/>
                      </a:cubicBezTo>
                      <a:cubicBezTo>
                        <a:pt x="16811" y="8167"/>
                        <a:pt x="16745" y="8185"/>
                        <a:pt x="16685" y="8185"/>
                      </a:cubicBezTo>
                      <a:cubicBezTo>
                        <a:pt x="16568" y="8185"/>
                        <a:pt x="16477" y="8116"/>
                        <a:pt x="16387" y="7965"/>
                      </a:cubicBezTo>
                      <a:cubicBezTo>
                        <a:pt x="16536" y="7883"/>
                        <a:pt x="16678" y="7789"/>
                        <a:pt x="16833" y="7724"/>
                      </a:cubicBezTo>
                      <a:cubicBezTo>
                        <a:pt x="17228" y="7562"/>
                        <a:pt x="17622" y="7397"/>
                        <a:pt x="18029" y="7266"/>
                      </a:cubicBezTo>
                      <a:cubicBezTo>
                        <a:pt x="18252" y="7194"/>
                        <a:pt x="18498" y="7177"/>
                        <a:pt x="18733" y="7161"/>
                      </a:cubicBezTo>
                      <a:cubicBezTo>
                        <a:pt x="19175" y="7132"/>
                        <a:pt x="19613" y="7108"/>
                        <a:pt x="19916" y="6703"/>
                      </a:cubicBezTo>
                      <a:close/>
                      <a:moveTo>
                        <a:pt x="21529" y="4016"/>
                      </a:moveTo>
                      <a:cubicBezTo>
                        <a:pt x="22475" y="4016"/>
                        <a:pt x="23268" y="4387"/>
                        <a:pt x="23996" y="5018"/>
                      </a:cubicBezTo>
                      <a:cubicBezTo>
                        <a:pt x="23619" y="5392"/>
                        <a:pt x="23505" y="5873"/>
                        <a:pt x="23335" y="6330"/>
                      </a:cubicBezTo>
                      <a:cubicBezTo>
                        <a:pt x="23205" y="6681"/>
                        <a:pt x="23051" y="7026"/>
                        <a:pt x="22891" y="7366"/>
                      </a:cubicBezTo>
                      <a:cubicBezTo>
                        <a:pt x="22860" y="7433"/>
                        <a:pt x="22751" y="7502"/>
                        <a:pt x="22678" y="7504"/>
                      </a:cubicBezTo>
                      <a:cubicBezTo>
                        <a:pt x="21840" y="7509"/>
                        <a:pt x="21051" y="7703"/>
                        <a:pt x="20303" y="8080"/>
                      </a:cubicBezTo>
                      <a:cubicBezTo>
                        <a:pt x="20228" y="8119"/>
                        <a:pt x="20142" y="8137"/>
                        <a:pt x="20061" y="8162"/>
                      </a:cubicBezTo>
                      <a:cubicBezTo>
                        <a:pt x="20022" y="8173"/>
                        <a:pt x="19980" y="8175"/>
                        <a:pt x="19889" y="8188"/>
                      </a:cubicBezTo>
                      <a:cubicBezTo>
                        <a:pt x="20445" y="7457"/>
                        <a:pt x="20544" y="6653"/>
                        <a:pt x="20533" y="5803"/>
                      </a:cubicBezTo>
                      <a:cubicBezTo>
                        <a:pt x="20527" y="5436"/>
                        <a:pt x="20651" y="5064"/>
                        <a:pt x="20736" y="4701"/>
                      </a:cubicBezTo>
                      <a:cubicBezTo>
                        <a:pt x="20766" y="4571"/>
                        <a:pt x="20846" y="4450"/>
                        <a:pt x="20920" y="4336"/>
                      </a:cubicBezTo>
                      <a:cubicBezTo>
                        <a:pt x="21057" y="4114"/>
                        <a:pt x="21262" y="4016"/>
                        <a:pt x="21525" y="4016"/>
                      </a:cubicBezTo>
                      <a:cubicBezTo>
                        <a:pt x="21527" y="4016"/>
                        <a:pt x="21528" y="4016"/>
                        <a:pt x="21529" y="4016"/>
                      </a:cubicBezTo>
                      <a:close/>
                      <a:moveTo>
                        <a:pt x="20328" y="5940"/>
                      </a:moveTo>
                      <a:cubicBezTo>
                        <a:pt x="20415" y="6412"/>
                        <a:pt x="20399" y="6882"/>
                        <a:pt x="20214" y="7310"/>
                      </a:cubicBezTo>
                      <a:cubicBezTo>
                        <a:pt x="19896" y="8052"/>
                        <a:pt x="19782" y="8239"/>
                        <a:pt x="19419" y="8239"/>
                      </a:cubicBezTo>
                      <a:cubicBezTo>
                        <a:pt x="19259" y="8239"/>
                        <a:pt x="19051" y="8203"/>
                        <a:pt x="18757" y="8162"/>
                      </a:cubicBezTo>
                      <a:cubicBezTo>
                        <a:pt x="18525" y="8130"/>
                        <a:pt x="18296" y="8068"/>
                        <a:pt x="18065" y="8020"/>
                      </a:cubicBezTo>
                      <a:cubicBezTo>
                        <a:pt x="18062" y="7975"/>
                        <a:pt x="18060" y="7930"/>
                        <a:pt x="18059" y="7884"/>
                      </a:cubicBezTo>
                      <a:cubicBezTo>
                        <a:pt x="18252" y="7853"/>
                        <a:pt x="18443" y="7795"/>
                        <a:pt x="18634" y="7795"/>
                      </a:cubicBezTo>
                      <a:cubicBezTo>
                        <a:pt x="18637" y="7795"/>
                        <a:pt x="18641" y="7795"/>
                        <a:pt x="18644" y="7795"/>
                      </a:cubicBezTo>
                      <a:cubicBezTo>
                        <a:pt x="19008" y="7795"/>
                        <a:pt x="19355" y="7738"/>
                        <a:pt x="19665" y="7543"/>
                      </a:cubicBezTo>
                      <a:cubicBezTo>
                        <a:pt x="19998" y="7335"/>
                        <a:pt x="20183" y="7058"/>
                        <a:pt x="20140" y="6627"/>
                      </a:cubicBezTo>
                      <a:cubicBezTo>
                        <a:pt x="20116" y="6401"/>
                        <a:pt x="20225" y="6162"/>
                        <a:pt x="20328" y="5940"/>
                      </a:cubicBezTo>
                      <a:close/>
                      <a:moveTo>
                        <a:pt x="3471" y="5275"/>
                      </a:moveTo>
                      <a:cubicBezTo>
                        <a:pt x="3683" y="5275"/>
                        <a:pt x="3868" y="5385"/>
                        <a:pt x="3985" y="5617"/>
                      </a:cubicBezTo>
                      <a:cubicBezTo>
                        <a:pt x="4127" y="5903"/>
                        <a:pt x="4214" y="6223"/>
                        <a:pt x="4277" y="6538"/>
                      </a:cubicBezTo>
                      <a:cubicBezTo>
                        <a:pt x="4380" y="7046"/>
                        <a:pt x="4443" y="7564"/>
                        <a:pt x="4530" y="8115"/>
                      </a:cubicBezTo>
                      <a:cubicBezTo>
                        <a:pt x="4283" y="8026"/>
                        <a:pt x="4037" y="7984"/>
                        <a:pt x="3793" y="7984"/>
                      </a:cubicBezTo>
                      <a:cubicBezTo>
                        <a:pt x="3440" y="7984"/>
                        <a:pt x="3090" y="8073"/>
                        <a:pt x="2746" y="8235"/>
                      </a:cubicBezTo>
                      <a:cubicBezTo>
                        <a:pt x="2725" y="8245"/>
                        <a:pt x="2700" y="8249"/>
                        <a:pt x="2673" y="8249"/>
                      </a:cubicBezTo>
                      <a:cubicBezTo>
                        <a:pt x="2624" y="8249"/>
                        <a:pt x="2569" y="8235"/>
                        <a:pt x="2529" y="8217"/>
                      </a:cubicBezTo>
                      <a:cubicBezTo>
                        <a:pt x="2329" y="8121"/>
                        <a:pt x="2140" y="8000"/>
                        <a:pt x="1940" y="7905"/>
                      </a:cubicBezTo>
                      <a:cubicBezTo>
                        <a:pt x="1688" y="7785"/>
                        <a:pt x="1429" y="7681"/>
                        <a:pt x="1156" y="7562"/>
                      </a:cubicBezTo>
                      <a:cubicBezTo>
                        <a:pt x="1662" y="6717"/>
                        <a:pt x="2161" y="5841"/>
                        <a:pt x="3118" y="5366"/>
                      </a:cubicBezTo>
                      <a:cubicBezTo>
                        <a:pt x="3240" y="5305"/>
                        <a:pt x="3359" y="5275"/>
                        <a:pt x="3471" y="5275"/>
                      </a:cubicBezTo>
                      <a:close/>
                      <a:moveTo>
                        <a:pt x="3807" y="5110"/>
                      </a:moveTo>
                      <a:lnTo>
                        <a:pt x="3807" y="5110"/>
                      </a:lnTo>
                      <a:cubicBezTo>
                        <a:pt x="4047" y="5113"/>
                        <a:pt x="4298" y="5120"/>
                        <a:pt x="4550" y="5120"/>
                      </a:cubicBezTo>
                      <a:cubicBezTo>
                        <a:pt x="4626" y="5120"/>
                        <a:pt x="4702" y="5120"/>
                        <a:pt x="4778" y="5118"/>
                      </a:cubicBezTo>
                      <a:cubicBezTo>
                        <a:pt x="4798" y="5117"/>
                        <a:pt x="4818" y="5117"/>
                        <a:pt x="4839" y="5117"/>
                      </a:cubicBezTo>
                      <a:cubicBezTo>
                        <a:pt x="5579" y="5117"/>
                        <a:pt x="6152" y="5449"/>
                        <a:pt x="6625" y="6006"/>
                      </a:cubicBezTo>
                      <a:cubicBezTo>
                        <a:pt x="6744" y="6147"/>
                        <a:pt x="6904" y="6252"/>
                        <a:pt x="7045" y="6374"/>
                      </a:cubicBezTo>
                      <a:cubicBezTo>
                        <a:pt x="7042" y="6377"/>
                        <a:pt x="7032" y="6401"/>
                        <a:pt x="7022" y="6401"/>
                      </a:cubicBezTo>
                      <a:cubicBezTo>
                        <a:pt x="6291" y="6427"/>
                        <a:pt x="5970" y="6958"/>
                        <a:pt x="5661" y="7500"/>
                      </a:cubicBezTo>
                      <a:cubicBezTo>
                        <a:pt x="5565" y="7670"/>
                        <a:pt x="5483" y="7851"/>
                        <a:pt x="5398" y="8028"/>
                      </a:cubicBezTo>
                      <a:cubicBezTo>
                        <a:pt x="5338" y="8152"/>
                        <a:pt x="5269" y="8253"/>
                        <a:pt x="5125" y="8253"/>
                      </a:cubicBezTo>
                      <a:cubicBezTo>
                        <a:pt x="5108" y="8253"/>
                        <a:pt x="5090" y="8252"/>
                        <a:pt x="5070" y="8249"/>
                      </a:cubicBezTo>
                      <a:cubicBezTo>
                        <a:pt x="4901" y="8223"/>
                        <a:pt x="4725" y="8229"/>
                        <a:pt x="4685" y="8000"/>
                      </a:cubicBezTo>
                      <a:cubicBezTo>
                        <a:pt x="4618" y="7613"/>
                        <a:pt x="4543" y="7227"/>
                        <a:pt x="4470" y="6843"/>
                      </a:cubicBezTo>
                      <a:cubicBezTo>
                        <a:pt x="4408" y="6515"/>
                        <a:pt x="4378" y="6177"/>
                        <a:pt x="4267" y="5867"/>
                      </a:cubicBezTo>
                      <a:cubicBezTo>
                        <a:pt x="4176" y="5612"/>
                        <a:pt x="3986" y="5394"/>
                        <a:pt x="3807" y="5110"/>
                      </a:cubicBezTo>
                      <a:close/>
                      <a:moveTo>
                        <a:pt x="1108" y="7741"/>
                      </a:moveTo>
                      <a:cubicBezTo>
                        <a:pt x="1161" y="7741"/>
                        <a:pt x="1220" y="7753"/>
                        <a:pt x="1262" y="7770"/>
                      </a:cubicBezTo>
                      <a:cubicBezTo>
                        <a:pt x="1657" y="7936"/>
                        <a:pt x="2048" y="8119"/>
                        <a:pt x="2438" y="8294"/>
                      </a:cubicBezTo>
                      <a:cubicBezTo>
                        <a:pt x="2432" y="8322"/>
                        <a:pt x="2426" y="8351"/>
                        <a:pt x="2418" y="8380"/>
                      </a:cubicBezTo>
                      <a:cubicBezTo>
                        <a:pt x="1988" y="8569"/>
                        <a:pt x="1553" y="8695"/>
                        <a:pt x="1093" y="8695"/>
                      </a:cubicBezTo>
                      <a:cubicBezTo>
                        <a:pt x="814" y="8695"/>
                        <a:pt x="526" y="8649"/>
                        <a:pt x="226" y="8542"/>
                      </a:cubicBezTo>
                      <a:cubicBezTo>
                        <a:pt x="496" y="8265"/>
                        <a:pt x="736" y="8007"/>
                        <a:pt x="995" y="7770"/>
                      </a:cubicBezTo>
                      <a:cubicBezTo>
                        <a:pt x="1019" y="7750"/>
                        <a:pt x="1061" y="7741"/>
                        <a:pt x="1108" y="7741"/>
                      </a:cubicBezTo>
                      <a:close/>
                      <a:moveTo>
                        <a:pt x="24116" y="5120"/>
                      </a:moveTo>
                      <a:cubicBezTo>
                        <a:pt x="24152" y="5120"/>
                        <a:pt x="24192" y="5137"/>
                        <a:pt x="24238" y="5173"/>
                      </a:cubicBezTo>
                      <a:cubicBezTo>
                        <a:pt x="24783" y="5608"/>
                        <a:pt x="25424" y="5848"/>
                        <a:pt x="26075" y="6066"/>
                      </a:cubicBezTo>
                      <a:cubicBezTo>
                        <a:pt x="26437" y="6188"/>
                        <a:pt x="26467" y="6272"/>
                        <a:pt x="26300" y="6614"/>
                      </a:cubicBezTo>
                      <a:cubicBezTo>
                        <a:pt x="25972" y="7287"/>
                        <a:pt x="25599" y="7930"/>
                        <a:pt x="25041" y="8444"/>
                      </a:cubicBezTo>
                      <a:cubicBezTo>
                        <a:pt x="24817" y="8651"/>
                        <a:pt x="24648" y="8755"/>
                        <a:pt x="24487" y="8755"/>
                      </a:cubicBezTo>
                      <a:cubicBezTo>
                        <a:pt x="24309" y="8755"/>
                        <a:pt x="24140" y="8628"/>
                        <a:pt x="23912" y="8375"/>
                      </a:cubicBezTo>
                      <a:cubicBezTo>
                        <a:pt x="23691" y="8130"/>
                        <a:pt x="23453" y="7900"/>
                        <a:pt x="23194" y="7634"/>
                      </a:cubicBezTo>
                      <a:lnTo>
                        <a:pt x="23194" y="7634"/>
                      </a:lnTo>
                      <a:cubicBezTo>
                        <a:pt x="23328" y="7647"/>
                        <a:pt x="23460" y="7653"/>
                        <a:pt x="23590" y="7653"/>
                      </a:cubicBezTo>
                      <a:cubicBezTo>
                        <a:pt x="24517" y="7653"/>
                        <a:pt x="25338" y="7328"/>
                        <a:pt x="26050" y="6690"/>
                      </a:cubicBezTo>
                      <a:cubicBezTo>
                        <a:pt x="26159" y="6592"/>
                        <a:pt x="26242" y="6464"/>
                        <a:pt x="26313" y="6326"/>
                      </a:cubicBezTo>
                      <a:lnTo>
                        <a:pt x="26313" y="6326"/>
                      </a:lnTo>
                      <a:cubicBezTo>
                        <a:pt x="25896" y="6776"/>
                        <a:pt x="25403" y="7104"/>
                        <a:pt x="24837" y="7325"/>
                      </a:cubicBezTo>
                      <a:cubicBezTo>
                        <a:pt x="24442" y="7480"/>
                        <a:pt x="24035" y="7512"/>
                        <a:pt x="23611" y="7512"/>
                      </a:cubicBezTo>
                      <a:cubicBezTo>
                        <a:pt x="23409" y="7512"/>
                        <a:pt x="23204" y="7505"/>
                        <a:pt x="22993" y="7500"/>
                      </a:cubicBezTo>
                      <a:cubicBezTo>
                        <a:pt x="23071" y="7340"/>
                        <a:pt x="23146" y="7211"/>
                        <a:pt x="23198" y="7073"/>
                      </a:cubicBezTo>
                      <a:cubicBezTo>
                        <a:pt x="23354" y="6657"/>
                        <a:pt x="23489" y="6231"/>
                        <a:pt x="23655" y="5820"/>
                      </a:cubicBezTo>
                      <a:cubicBezTo>
                        <a:pt x="23741" y="5608"/>
                        <a:pt x="23869" y="5413"/>
                        <a:pt x="23986" y="5216"/>
                      </a:cubicBezTo>
                      <a:cubicBezTo>
                        <a:pt x="24022" y="5155"/>
                        <a:pt x="24064" y="5120"/>
                        <a:pt x="24116" y="5120"/>
                      </a:cubicBezTo>
                      <a:close/>
                      <a:moveTo>
                        <a:pt x="22499" y="7657"/>
                      </a:moveTo>
                      <a:cubicBezTo>
                        <a:pt x="22921" y="7657"/>
                        <a:pt x="23240" y="7839"/>
                        <a:pt x="23530" y="8130"/>
                      </a:cubicBezTo>
                      <a:cubicBezTo>
                        <a:pt x="23774" y="8375"/>
                        <a:pt x="24016" y="8622"/>
                        <a:pt x="24279" y="8890"/>
                      </a:cubicBezTo>
                      <a:cubicBezTo>
                        <a:pt x="24122" y="8916"/>
                        <a:pt x="23953" y="8960"/>
                        <a:pt x="23779" y="8973"/>
                      </a:cubicBezTo>
                      <a:cubicBezTo>
                        <a:pt x="23396" y="9004"/>
                        <a:pt x="23008" y="8994"/>
                        <a:pt x="22627" y="9048"/>
                      </a:cubicBezTo>
                      <a:cubicBezTo>
                        <a:pt x="22286" y="9097"/>
                        <a:pt x="21949" y="9193"/>
                        <a:pt x="21619" y="9297"/>
                      </a:cubicBezTo>
                      <a:cubicBezTo>
                        <a:pt x="21561" y="9315"/>
                        <a:pt x="21507" y="9324"/>
                        <a:pt x="21456" y="9324"/>
                      </a:cubicBezTo>
                      <a:cubicBezTo>
                        <a:pt x="21284" y="9324"/>
                        <a:pt x="21151" y="9228"/>
                        <a:pt x="21025" y="9110"/>
                      </a:cubicBezTo>
                      <a:cubicBezTo>
                        <a:pt x="20747" y="8849"/>
                        <a:pt x="20482" y="8575"/>
                        <a:pt x="20207" y="8305"/>
                      </a:cubicBezTo>
                      <a:cubicBezTo>
                        <a:pt x="20889" y="7964"/>
                        <a:pt x="21607" y="7716"/>
                        <a:pt x="22392" y="7661"/>
                      </a:cubicBezTo>
                      <a:cubicBezTo>
                        <a:pt x="22428" y="7658"/>
                        <a:pt x="22464" y="7657"/>
                        <a:pt x="22499" y="7657"/>
                      </a:cubicBezTo>
                      <a:close/>
                      <a:moveTo>
                        <a:pt x="4706" y="8321"/>
                      </a:moveTo>
                      <a:cubicBezTo>
                        <a:pt x="4755" y="8321"/>
                        <a:pt x="4811" y="8334"/>
                        <a:pt x="4875" y="8364"/>
                      </a:cubicBezTo>
                      <a:cubicBezTo>
                        <a:pt x="4941" y="8395"/>
                        <a:pt x="5021" y="8395"/>
                        <a:pt x="5039" y="8399"/>
                      </a:cubicBezTo>
                      <a:cubicBezTo>
                        <a:pt x="4916" y="8707"/>
                        <a:pt x="4810" y="9013"/>
                        <a:pt x="4671" y="9303"/>
                      </a:cubicBezTo>
                      <a:cubicBezTo>
                        <a:pt x="4633" y="9385"/>
                        <a:pt x="4504" y="9439"/>
                        <a:pt x="4406" y="9472"/>
                      </a:cubicBezTo>
                      <a:cubicBezTo>
                        <a:pt x="4272" y="9515"/>
                        <a:pt x="4127" y="9527"/>
                        <a:pt x="3956" y="9557"/>
                      </a:cubicBezTo>
                      <a:cubicBezTo>
                        <a:pt x="4117" y="9210"/>
                        <a:pt x="4264" y="8902"/>
                        <a:pt x="4405" y="8594"/>
                      </a:cubicBezTo>
                      <a:cubicBezTo>
                        <a:pt x="4475" y="8440"/>
                        <a:pt x="4561" y="8321"/>
                        <a:pt x="4706" y="8321"/>
                      </a:cubicBezTo>
                      <a:close/>
                      <a:moveTo>
                        <a:pt x="2386" y="8547"/>
                      </a:moveTo>
                      <a:cubicBezTo>
                        <a:pt x="2211" y="8888"/>
                        <a:pt x="2075" y="9180"/>
                        <a:pt x="1911" y="9459"/>
                      </a:cubicBezTo>
                      <a:cubicBezTo>
                        <a:pt x="1877" y="9519"/>
                        <a:pt x="1768" y="9585"/>
                        <a:pt x="1697" y="9585"/>
                      </a:cubicBezTo>
                      <a:cubicBezTo>
                        <a:pt x="1689" y="9585"/>
                        <a:pt x="1681" y="9584"/>
                        <a:pt x="1674" y="9582"/>
                      </a:cubicBezTo>
                      <a:cubicBezTo>
                        <a:pt x="1131" y="9444"/>
                        <a:pt x="718" y="9093"/>
                        <a:pt x="319" y="8720"/>
                      </a:cubicBezTo>
                      <a:lnTo>
                        <a:pt x="319" y="8720"/>
                      </a:lnTo>
                      <a:cubicBezTo>
                        <a:pt x="561" y="8781"/>
                        <a:pt x="800" y="8809"/>
                        <a:pt x="1038" y="8809"/>
                      </a:cubicBezTo>
                      <a:cubicBezTo>
                        <a:pt x="1484" y="8809"/>
                        <a:pt x="1927" y="8711"/>
                        <a:pt x="2386" y="8547"/>
                      </a:cubicBezTo>
                      <a:close/>
                      <a:moveTo>
                        <a:pt x="3667" y="8132"/>
                      </a:moveTo>
                      <a:cubicBezTo>
                        <a:pt x="3905" y="8132"/>
                        <a:pt x="4163" y="8176"/>
                        <a:pt x="4439" y="8259"/>
                      </a:cubicBezTo>
                      <a:cubicBezTo>
                        <a:pt x="4261" y="8635"/>
                        <a:pt x="4104" y="9004"/>
                        <a:pt x="3913" y="9354"/>
                      </a:cubicBezTo>
                      <a:cubicBezTo>
                        <a:pt x="3865" y="9442"/>
                        <a:pt x="3717" y="9539"/>
                        <a:pt x="3621" y="9539"/>
                      </a:cubicBezTo>
                      <a:cubicBezTo>
                        <a:pt x="3614" y="9539"/>
                        <a:pt x="3606" y="9538"/>
                        <a:pt x="3599" y="9537"/>
                      </a:cubicBezTo>
                      <a:cubicBezTo>
                        <a:pt x="3467" y="9513"/>
                        <a:pt x="3336" y="9502"/>
                        <a:pt x="3207" y="9502"/>
                      </a:cubicBezTo>
                      <a:cubicBezTo>
                        <a:pt x="2939" y="9502"/>
                        <a:pt x="2676" y="9548"/>
                        <a:pt x="2411" y="9616"/>
                      </a:cubicBezTo>
                      <a:cubicBezTo>
                        <a:pt x="2276" y="9650"/>
                        <a:pt x="2128" y="9640"/>
                        <a:pt x="1976" y="9650"/>
                      </a:cubicBezTo>
                      <a:cubicBezTo>
                        <a:pt x="2327" y="8585"/>
                        <a:pt x="2899" y="8132"/>
                        <a:pt x="3667" y="8132"/>
                      </a:cubicBezTo>
                      <a:close/>
                      <a:moveTo>
                        <a:pt x="17854" y="8138"/>
                      </a:moveTo>
                      <a:cubicBezTo>
                        <a:pt x="18087" y="8138"/>
                        <a:pt x="18305" y="8234"/>
                        <a:pt x="18534" y="8271"/>
                      </a:cubicBezTo>
                      <a:cubicBezTo>
                        <a:pt x="18878" y="8327"/>
                        <a:pt x="19228" y="8377"/>
                        <a:pt x="19575" y="8379"/>
                      </a:cubicBezTo>
                      <a:cubicBezTo>
                        <a:pt x="19976" y="8383"/>
                        <a:pt x="20302" y="8501"/>
                        <a:pt x="20584" y="8791"/>
                      </a:cubicBezTo>
                      <a:cubicBezTo>
                        <a:pt x="20817" y="9031"/>
                        <a:pt x="21078" y="9241"/>
                        <a:pt x="21355" y="9489"/>
                      </a:cubicBezTo>
                      <a:cubicBezTo>
                        <a:pt x="21210" y="9586"/>
                        <a:pt x="21030" y="9725"/>
                        <a:pt x="20833" y="9831"/>
                      </a:cubicBezTo>
                      <a:cubicBezTo>
                        <a:pt x="20778" y="9861"/>
                        <a:pt x="20725" y="9874"/>
                        <a:pt x="20673" y="9874"/>
                      </a:cubicBezTo>
                      <a:cubicBezTo>
                        <a:pt x="20562" y="9874"/>
                        <a:pt x="20460" y="9813"/>
                        <a:pt x="20376" y="9715"/>
                      </a:cubicBezTo>
                      <a:cubicBezTo>
                        <a:pt x="20233" y="9545"/>
                        <a:pt x="20092" y="9374"/>
                        <a:pt x="19951" y="9200"/>
                      </a:cubicBezTo>
                      <a:cubicBezTo>
                        <a:pt x="19592" y="8757"/>
                        <a:pt x="19206" y="8551"/>
                        <a:pt x="18735" y="8551"/>
                      </a:cubicBezTo>
                      <a:cubicBezTo>
                        <a:pt x="18548" y="8551"/>
                        <a:pt x="18346" y="8584"/>
                        <a:pt x="18128" y="8647"/>
                      </a:cubicBezTo>
                      <a:cubicBezTo>
                        <a:pt x="17621" y="8796"/>
                        <a:pt x="17100" y="8905"/>
                        <a:pt x="16554" y="9039"/>
                      </a:cubicBezTo>
                      <a:cubicBezTo>
                        <a:pt x="16613" y="8778"/>
                        <a:pt x="16641" y="8590"/>
                        <a:pt x="16701" y="8409"/>
                      </a:cubicBezTo>
                      <a:cubicBezTo>
                        <a:pt x="16719" y="8353"/>
                        <a:pt x="16812" y="8296"/>
                        <a:pt x="16878" y="8285"/>
                      </a:cubicBezTo>
                      <a:cubicBezTo>
                        <a:pt x="17104" y="8249"/>
                        <a:pt x="17353" y="8282"/>
                        <a:pt x="17556" y="8197"/>
                      </a:cubicBezTo>
                      <a:cubicBezTo>
                        <a:pt x="17659" y="8154"/>
                        <a:pt x="17758" y="8138"/>
                        <a:pt x="17854" y="8138"/>
                      </a:cubicBezTo>
                      <a:close/>
                      <a:moveTo>
                        <a:pt x="9051" y="7166"/>
                      </a:moveTo>
                      <a:cubicBezTo>
                        <a:pt x="9605" y="7166"/>
                        <a:pt x="10157" y="7315"/>
                        <a:pt x="10710" y="7600"/>
                      </a:cubicBezTo>
                      <a:cubicBezTo>
                        <a:pt x="10963" y="7731"/>
                        <a:pt x="11248" y="7797"/>
                        <a:pt x="11580" y="7915"/>
                      </a:cubicBezTo>
                      <a:cubicBezTo>
                        <a:pt x="11592" y="7970"/>
                        <a:pt x="11618" y="8094"/>
                        <a:pt x="11650" y="8244"/>
                      </a:cubicBezTo>
                      <a:cubicBezTo>
                        <a:pt x="11549" y="8232"/>
                        <a:pt x="11464" y="8234"/>
                        <a:pt x="11384" y="8213"/>
                      </a:cubicBezTo>
                      <a:cubicBezTo>
                        <a:pt x="11203" y="8163"/>
                        <a:pt x="11023" y="8142"/>
                        <a:pt x="10844" y="8142"/>
                      </a:cubicBezTo>
                      <a:cubicBezTo>
                        <a:pt x="10567" y="8142"/>
                        <a:pt x="10292" y="8192"/>
                        <a:pt x="10017" y="8265"/>
                      </a:cubicBezTo>
                      <a:cubicBezTo>
                        <a:pt x="9761" y="8333"/>
                        <a:pt x="9503" y="8397"/>
                        <a:pt x="9240" y="8432"/>
                      </a:cubicBezTo>
                      <a:cubicBezTo>
                        <a:pt x="8448" y="8538"/>
                        <a:pt x="7833" y="8967"/>
                        <a:pt x="7254" y="9478"/>
                      </a:cubicBezTo>
                      <a:cubicBezTo>
                        <a:pt x="6954" y="9741"/>
                        <a:pt x="6640" y="9997"/>
                        <a:pt x="6303" y="10208"/>
                      </a:cubicBezTo>
                      <a:cubicBezTo>
                        <a:pt x="6093" y="10340"/>
                        <a:pt x="5854" y="10435"/>
                        <a:pt x="5621" y="10435"/>
                      </a:cubicBezTo>
                      <a:cubicBezTo>
                        <a:pt x="5463" y="10435"/>
                        <a:pt x="5307" y="10391"/>
                        <a:pt x="5165" y="10286"/>
                      </a:cubicBezTo>
                      <a:cubicBezTo>
                        <a:pt x="4817" y="10025"/>
                        <a:pt x="4830" y="9575"/>
                        <a:pt x="4885" y="9169"/>
                      </a:cubicBezTo>
                      <a:cubicBezTo>
                        <a:pt x="4904" y="9033"/>
                        <a:pt x="4981" y="8895"/>
                        <a:pt x="5060" y="8778"/>
                      </a:cubicBezTo>
                      <a:cubicBezTo>
                        <a:pt x="5229" y="8524"/>
                        <a:pt x="5380" y="8239"/>
                        <a:pt x="5606" y="8046"/>
                      </a:cubicBezTo>
                      <a:cubicBezTo>
                        <a:pt x="5755" y="7918"/>
                        <a:pt x="6002" y="7838"/>
                        <a:pt x="6208" y="7838"/>
                      </a:cubicBezTo>
                      <a:cubicBezTo>
                        <a:pt x="6224" y="7838"/>
                        <a:pt x="6240" y="7839"/>
                        <a:pt x="6255" y="7840"/>
                      </a:cubicBezTo>
                      <a:cubicBezTo>
                        <a:pt x="6303" y="7843"/>
                        <a:pt x="6350" y="7844"/>
                        <a:pt x="6397" y="7844"/>
                      </a:cubicBezTo>
                      <a:cubicBezTo>
                        <a:pt x="6798" y="7844"/>
                        <a:pt x="7161" y="7739"/>
                        <a:pt x="7513" y="7558"/>
                      </a:cubicBezTo>
                      <a:cubicBezTo>
                        <a:pt x="8028" y="7293"/>
                        <a:pt x="8540" y="7166"/>
                        <a:pt x="9051" y="7166"/>
                      </a:cubicBezTo>
                      <a:close/>
                      <a:moveTo>
                        <a:pt x="13747" y="6830"/>
                      </a:moveTo>
                      <a:cubicBezTo>
                        <a:pt x="13862" y="6830"/>
                        <a:pt x="13970" y="6910"/>
                        <a:pt x="14074" y="7070"/>
                      </a:cubicBezTo>
                      <a:cubicBezTo>
                        <a:pt x="14196" y="7260"/>
                        <a:pt x="14294" y="7338"/>
                        <a:pt x="14440" y="7338"/>
                      </a:cubicBezTo>
                      <a:cubicBezTo>
                        <a:pt x="14522" y="7338"/>
                        <a:pt x="14619" y="7313"/>
                        <a:pt x="14744" y="7269"/>
                      </a:cubicBezTo>
                      <a:cubicBezTo>
                        <a:pt x="15020" y="7174"/>
                        <a:pt x="15313" y="7097"/>
                        <a:pt x="15603" y="7076"/>
                      </a:cubicBezTo>
                      <a:cubicBezTo>
                        <a:pt x="15623" y="7075"/>
                        <a:pt x="15642" y="7074"/>
                        <a:pt x="15660" y="7074"/>
                      </a:cubicBezTo>
                      <a:cubicBezTo>
                        <a:pt x="15873" y="7074"/>
                        <a:pt x="15911" y="7184"/>
                        <a:pt x="15843" y="7415"/>
                      </a:cubicBezTo>
                      <a:cubicBezTo>
                        <a:pt x="15712" y="7858"/>
                        <a:pt x="15741" y="7922"/>
                        <a:pt x="16165" y="8129"/>
                      </a:cubicBezTo>
                      <a:cubicBezTo>
                        <a:pt x="16527" y="8306"/>
                        <a:pt x="16555" y="8405"/>
                        <a:pt x="16404" y="8788"/>
                      </a:cubicBezTo>
                      <a:cubicBezTo>
                        <a:pt x="16368" y="8881"/>
                        <a:pt x="16382" y="9007"/>
                        <a:pt x="16408" y="9108"/>
                      </a:cubicBezTo>
                      <a:cubicBezTo>
                        <a:pt x="16480" y="9396"/>
                        <a:pt x="16363" y="9560"/>
                        <a:pt x="16085" y="9560"/>
                      </a:cubicBezTo>
                      <a:cubicBezTo>
                        <a:pt x="16066" y="9560"/>
                        <a:pt x="16046" y="9559"/>
                        <a:pt x="16025" y="9557"/>
                      </a:cubicBezTo>
                      <a:cubicBezTo>
                        <a:pt x="15959" y="9553"/>
                        <a:pt x="15893" y="9551"/>
                        <a:pt x="15829" y="9551"/>
                      </a:cubicBezTo>
                      <a:cubicBezTo>
                        <a:pt x="15770" y="9551"/>
                        <a:pt x="15713" y="9552"/>
                        <a:pt x="15661" y="9552"/>
                      </a:cubicBezTo>
                      <a:cubicBezTo>
                        <a:pt x="15651" y="9552"/>
                        <a:pt x="15642" y="9552"/>
                        <a:pt x="15632" y="9552"/>
                      </a:cubicBezTo>
                      <a:lnTo>
                        <a:pt x="15632" y="9552"/>
                      </a:lnTo>
                      <a:cubicBezTo>
                        <a:pt x="15693" y="9730"/>
                        <a:pt x="15731" y="9868"/>
                        <a:pt x="15787" y="10002"/>
                      </a:cubicBezTo>
                      <a:cubicBezTo>
                        <a:pt x="15874" y="10217"/>
                        <a:pt x="15799" y="10383"/>
                        <a:pt x="15582" y="10383"/>
                      </a:cubicBezTo>
                      <a:cubicBezTo>
                        <a:pt x="15573" y="10383"/>
                        <a:pt x="15564" y="10382"/>
                        <a:pt x="15555" y="10382"/>
                      </a:cubicBezTo>
                      <a:cubicBezTo>
                        <a:pt x="15539" y="10381"/>
                        <a:pt x="15524" y="10381"/>
                        <a:pt x="15508" y="10381"/>
                      </a:cubicBezTo>
                      <a:cubicBezTo>
                        <a:pt x="15228" y="10381"/>
                        <a:pt x="15073" y="10525"/>
                        <a:pt x="14963" y="10773"/>
                      </a:cubicBezTo>
                      <a:cubicBezTo>
                        <a:pt x="14927" y="10854"/>
                        <a:pt x="14868" y="10941"/>
                        <a:pt x="14796" y="10990"/>
                      </a:cubicBezTo>
                      <a:cubicBezTo>
                        <a:pt x="14723" y="11040"/>
                        <a:pt x="14661" y="11064"/>
                        <a:pt x="14609" y="11064"/>
                      </a:cubicBezTo>
                      <a:cubicBezTo>
                        <a:pt x="14515" y="11064"/>
                        <a:pt x="14458" y="10982"/>
                        <a:pt x="14440" y="10823"/>
                      </a:cubicBezTo>
                      <a:cubicBezTo>
                        <a:pt x="14431" y="10747"/>
                        <a:pt x="14441" y="10652"/>
                        <a:pt x="14401" y="10599"/>
                      </a:cubicBezTo>
                      <a:cubicBezTo>
                        <a:pt x="14305" y="10470"/>
                        <a:pt x="14200" y="10301"/>
                        <a:pt x="14064" y="10259"/>
                      </a:cubicBezTo>
                      <a:cubicBezTo>
                        <a:pt x="14057" y="10257"/>
                        <a:pt x="14048" y="10255"/>
                        <a:pt x="14040" y="10255"/>
                      </a:cubicBezTo>
                      <a:cubicBezTo>
                        <a:pt x="13946" y="10255"/>
                        <a:pt x="13807" y="10389"/>
                        <a:pt x="13699" y="10464"/>
                      </a:cubicBezTo>
                      <a:cubicBezTo>
                        <a:pt x="13654" y="10496"/>
                        <a:pt x="13629" y="10559"/>
                        <a:pt x="13599" y="10611"/>
                      </a:cubicBezTo>
                      <a:cubicBezTo>
                        <a:pt x="13530" y="10730"/>
                        <a:pt x="13447" y="10830"/>
                        <a:pt x="13321" y="10830"/>
                      </a:cubicBezTo>
                      <a:cubicBezTo>
                        <a:pt x="13287" y="10830"/>
                        <a:pt x="13249" y="10822"/>
                        <a:pt x="13207" y="10805"/>
                      </a:cubicBezTo>
                      <a:cubicBezTo>
                        <a:pt x="13012" y="10727"/>
                        <a:pt x="12874" y="10595"/>
                        <a:pt x="12881" y="10362"/>
                      </a:cubicBezTo>
                      <a:cubicBezTo>
                        <a:pt x="12899" y="9900"/>
                        <a:pt x="12886" y="9897"/>
                        <a:pt x="12434" y="9825"/>
                      </a:cubicBezTo>
                      <a:cubicBezTo>
                        <a:pt x="12216" y="9790"/>
                        <a:pt x="11993" y="9740"/>
                        <a:pt x="11800" y="9643"/>
                      </a:cubicBezTo>
                      <a:cubicBezTo>
                        <a:pt x="11545" y="9515"/>
                        <a:pt x="11548" y="9330"/>
                        <a:pt x="11763" y="9138"/>
                      </a:cubicBezTo>
                      <a:cubicBezTo>
                        <a:pt x="11857" y="9053"/>
                        <a:pt x="11960" y="8969"/>
                        <a:pt x="12029" y="8864"/>
                      </a:cubicBezTo>
                      <a:cubicBezTo>
                        <a:pt x="12142" y="8694"/>
                        <a:pt x="12077" y="8530"/>
                        <a:pt x="11986" y="8361"/>
                      </a:cubicBezTo>
                      <a:cubicBezTo>
                        <a:pt x="11892" y="8187"/>
                        <a:pt x="11779" y="7995"/>
                        <a:pt x="11771" y="7806"/>
                      </a:cubicBezTo>
                      <a:cubicBezTo>
                        <a:pt x="11759" y="7479"/>
                        <a:pt x="11977" y="7274"/>
                        <a:pt x="12249" y="7274"/>
                      </a:cubicBezTo>
                      <a:cubicBezTo>
                        <a:pt x="12344" y="7274"/>
                        <a:pt x="12444" y="7298"/>
                        <a:pt x="12544" y="7351"/>
                      </a:cubicBezTo>
                      <a:cubicBezTo>
                        <a:pt x="12651" y="7407"/>
                        <a:pt x="12750" y="7436"/>
                        <a:pt x="12845" y="7436"/>
                      </a:cubicBezTo>
                      <a:cubicBezTo>
                        <a:pt x="12985" y="7436"/>
                        <a:pt x="13115" y="7372"/>
                        <a:pt x="13241" y="7243"/>
                      </a:cubicBezTo>
                      <a:cubicBezTo>
                        <a:pt x="13305" y="7175"/>
                        <a:pt x="13360" y="7097"/>
                        <a:pt x="13422" y="7026"/>
                      </a:cubicBezTo>
                      <a:cubicBezTo>
                        <a:pt x="13536" y="6895"/>
                        <a:pt x="13644" y="6830"/>
                        <a:pt x="13747" y="6830"/>
                      </a:cubicBezTo>
                      <a:close/>
                      <a:moveTo>
                        <a:pt x="18741" y="8723"/>
                      </a:moveTo>
                      <a:cubicBezTo>
                        <a:pt x="19125" y="8723"/>
                        <a:pt x="19454" y="8894"/>
                        <a:pt x="19727" y="9216"/>
                      </a:cubicBezTo>
                      <a:cubicBezTo>
                        <a:pt x="19776" y="9273"/>
                        <a:pt x="19827" y="9331"/>
                        <a:pt x="19872" y="9395"/>
                      </a:cubicBezTo>
                      <a:cubicBezTo>
                        <a:pt x="20151" y="9799"/>
                        <a:pt x="20504" y="10099"/>
                        <a:pt x="20954" y="10312"/>
                      </a:cubicBezTo>
                      <a:cubicBezTo>
                        <a:pt x="21543" y="10589"/>
                        <a:pt x="21819" y="11505"/>
                        <a:pt x="21500" y="12126"/>
                      </a:cubicBezTo>
                      <a:cubicBezTo>
                        <a:pt x="21411" y="11426"/>
                        <a:pt x="20939" y="11100"/>
                        <a:pt x="20403" y="10810"/>
                      </a:cubicBezTo>
                      <a:cubicBezTo>
                        <a:pt x="20192" y="10697"/>
                        <a:pt x="19990" y="10520"/>
                        <a:pt x="19849" y="10325"/>
                      </a:cubicBezTo>
                      <a:cubicBezTo>
                        <a:pt x="19435" y="9752"/>
                        <a:pt x="18847" y="9463"/>
                        <a:pt x="18208" y="9243"/>
                      </a:cubicBezTo>
                      <a:cubicBezTo>
                        <a:pt x="18014" y="9176"/>
                        <a:pt x="17816" y="9127"/>
                        <a:pt x="17620" y="9067"/>
                      </a:cubicBezTo>
                      <a:cubicBezTo>
                        <a:pt x="17618" y="9046"/>
                        <a:pt x="17617" y="9027"/>
                        <a:pt x="17617" y="9006"/>
                      </a:cubicBezTo>
                      <a:cubicBezTo>
                        <a:pt x="17884" y="8923"/>
                        <a:pt x="18148" y="8823"/>
                        <a:pt x="18418" y="8761"/>
                      </a:cubicBezTo>
                      <a:cubicBezTo>
                        <a:pt x="18530" y="8736"/>
                        <a:pt x="18637" y="8723"/>
                        <a:pt x="18741" y="8723"/>
                      </a:cubicBezTo>
                      <a:close/>
                      <a:moveTo>
                        <a:pt x="10748" y="8309"/>
                      </a:moveTo>
                      <a:cubicBezTo>
                        <a:pt x="11072" y="8309"/>
                        <a:pt x="11395" y="8359"/>
                        <a:pt x="11718" y="8404"/>
                      </a:cubicBezTo>
                      <a:cubicBezTo>
                        <a:pt x="11794" y="8414"/>
                        <a:pt x="11915" y="8574"/>
                        <a:pt x="11899" y="8635"/>
                      </a:cubicBezTo>
                      <a:cubicBezTo>
                        <a:pt x="11867" y="8757"/>
                        <a:pt x="11776" y="8896"/>
                        <a:pt x="11670" y="8958"/>
                      </a:cubicBezTo>
                      <a:cubicBezTo>
                        <a:pt x="11623" y="8984"/>
                        <a:pt x="11563" y="8994"/>
                        <a:pt x="11499" y="8994"/>
                      </a:cubicBezTo>
                      <a:cubicBezTo>
                        <a:pt x="11431" y="8994"/>
                        <a:pt x="11360" y="8983"/>
                        <a:pt x="11296" y="8973"/>
                      </a:cubicBezTo>
                      <a:cubicBezTo>
                        <a:pt x="11157" y="8949"/>
                        <a:pt x="11020" y="8937"/>
                        <a:pt x="10886" y="8937"/>
                      </a:cubicBezTo>
                      <a:cubicBezTo>
                        <a:pt x="10511" y="8937"/>
                        <a:pt x="10159" y="9037"/>
                        <a:pt x="9838" y="9287"/>
                      </a:cubicBezTo>
                      <a:cubicBezTo>
                        <a:pt x="9805" y="9313"/>
                        <a:pt x="9767" y="9337"/>
                        <a:pt x="9728" y="9350"/>
                      </a:cubicBezTo>
                      <a:cubicBezTo>
                        <a:pt x="8949" y="9611"/>
                        <a:pt x="8532" y="10215"/>
                        <a:pt x="8197" y="10915"/>
                      </a:cubicBezTo>
                      <a:cubicBezTo>
                        <a:pt x="8066" y="11190"/>
                        <a:pt x="7896" y="11455"/>
                        <a:pt x="7705" y="11693"/>
                      </a:cubicBezTo>
                      <a:cubicBezTo>
                        <a:pt x="7427" y="12039"/>
                        <a:pt x="7047" y="12205"/>
                        <a:pt x="6600" y="12205"/>
                      </a:cubicBezTo>
                      <a:cubicBezTo>
                        <a:pt x="6593" y="12205"/>
                        <a:pt x="6586" y="12205"/>
                        <a:pt x="6579" y="12205"/>
                      </a:cubicBezTo>
                      <a:cubicBezTo>
                        <a:pt x="6324" y="12202"/>
                        <a:pt x="6120" y="12086"/>
                        <a:pt x="6105" y="11832"/>
                      </a:cubicBezTo>
                      <a:cubicBezTo>
                        <a:pt x="6076" y="11292"/>
                        <a:pt x="5763" y="10940"/>
                        <a:pt x="5392" y="10610"/>
                      </a:cubicBezTo>
                      <a:cubicBezTo>
                        <a:pt x="5354" y="10578"/>
                        <a:pt x="5327" y="10534"/>
                        <a:pt x="5263" y="10456"/>
                      </a:cubicBezTo>
                      <a:lnTo>
                        <a:pt x="5263" y="10456"/>
                      </a:lnTo>
                      <a:cubicBezTo>
                        <a:pt x="5357" y="10468"/>
                        <a:pt x="5447" y="10474"/>
                        <a:pt x="5535" y="10474"/>
                      </a:cubicBezTo>
                      <a:cubicBezTo>
                        <a:pt x="6364" y="10474"/>
                        <a:pt x="6922" y="9949"/>
                        <a:pt x="7502" y="9453"/>
                      </a:cubicBezTo>
                      <a:cubicBezTo>
                        <a:pt x="8035" y="8998"/>
                        <a:pt x="8628" y="8648"/>
                        <a:pt x="9349" y="8578"/>
                      </a:cubicBezTo>
                      <a:cubicBezTo>
                        <a:pt x="9543" y="8559"/>
                        <a:pt x="9743" y="8522"/>
                        <a:pt x="9924" y="8452"/>
                      </a:cubicBezTo>
                      <a:cubicBezTo>
                        <a:pt x="10198" y="8345"/>
                        <a:pt x="10473" y="8309"/>
                        <a:pt x="10748" y="8309"/>
                      </a:cubicBezTo>
                      <a:close/>
                      <a:moveTo>
                        <a:pt x="10889" y="9087"/>
                      </a:moveTo>
                      <a:cubicBezTo>
                        <a:pt x="11077" y="9087"/>
                        <a:pt x="11271" y="9113"/>
                        <a:pt x="11469" y="9154"/>
                      </a:cubicBezTo>
                      <a:cubicBezTo>
                        <a:pt x="11453" y="9297"/>
                        <a:pt x="11439" y="9413"/>
                        <a:pt x="11424" y="9555"/>
                      </a:cubicBezTo>
                      <a:cubicBezTo>
                        <a:pt x="11363" y="9548"/>
                        <a:pt x="11304" y="9545"/>
                        <a:pt x="11245" y="9545"/>
                      </a:cubicBezTo>
                      <a:cubicBezTo>
                        <a:pt x="10812" y="9545"/>
                        <a:pt x="10438" y="9731"/>
                        <a:pt x="10080" y="9969"/>
                      </a:cubicBezTo>
                      <a:cubicBezTo>
                        <a:pt x="10037" y="9997"/>
                        <a:pt x="9991" y="10021"/>
                        <a:pt x="9942" y="10036"/>
                      </a:cubicBezTo>
                      <a:cubicBezTo>
                        <a:pt x="9264" y="10233"/>
                        <a:pt x="9059" y="10760"/>
                        <a:pt x="9001" y="11388"/>
                      </a:cubicBezTo>
                      <a:cubicBezTo>
                        <a:pt x="8989" y="11515"/>
                        <a:pt x="8991" y="11644"/>
                        <a:pt x="8974" y="11771"/>
                      </a:cubicBezTo>
                      <a:cubicBezTo>
                        <a:pt x="8926" y="12090"/>
                        <a:pt x="8768" y="12356"/>
                        <a:pt x="8461" y="12458"/>
                      </a:cubicBezTo>
                      <a:cubicBezTo>
                        <a:pt x="8134" y="12567"/>
                        <a:pt x="7800" y="12652"/>
                        <a:pt x="7462" y="12652"/>
                      </a:cubicBezTo>
                      <a:cubicBezTo>
                        <a:pt x="7253" y="12652"/>
                        <a:pt x="7043" y="12620"/>
                        <a:pt x="6831" y="12540"/>
                      </a:cubicBezTo>
                      <a:cubicBezTo>
                        <a:pt x="6699" y="12489"/>
                        <a:pt x="6579" y="12411"/>
                        <a:pt x="6466" y="12293"/>
                      </a:cubicBezTo>
                      <a:cubicBezTo>
                        <a:pt x="6545" y="12288"/>
                        <a:pt x="6626" y="12285"/>
                        <a:pt x="6705" y="12276"/>
                      </a:cubicBezTo>
                      <a:cubicBezTo>
                        <a:pt x="7305" y="12209"/>
                        <a:pt x="7775" y="11930"/>
                        <a:pt x="8084" y="11409"/>
                      </a:cubicBezTo>
                      <a:cubicBezTo>
                        <a:pt x="8287" y="11070"/>
                        <a:pt x="8479" y="10727"/>
                        <a:pt x="8667" y="10382"/>
                      </a:cubicBezTo>
                      <a:cubicBezTo>
                        <a:pt x="8856" y="10038"/>
                        <a:pt x="9131" y="9795"/>
                        <a:pt x="9488" y="9637"/>
                      </a:cubicBezTo>
                      <a:cubicBezTo>
                        <a:pt x="9652" y="9565"/>
                        <a:pt x="9821" y="9488"/>
                        <a:pt x="9962" y="9382"/>
                      </a:cubicBezTo>
                      <a:cubicBezTo>
                        <a:pt x="10254" y="9165"/>
                        <a:pt x="10564" y="9087"/>
                        <a:pt x="10889" y="9087"/>
                      </a:cubicBezTo>
                      <a:close/>
                      <a:moveTo>
                        <a:pt x="16842" y="9075"/>
                      </a:moveTo>
                      <a:cubicBezTo>
                        <a:pt x="16872" y="9075"/>
                        <a:pt x="16902" y="9078"/>
                        <a:pt x="16931" y="9081"/>
                      </a:cubicBezTo>
                      <a:cubicBezTo>
                        <a:pt x="17208" y="9116"/>
                        <a:pt x="17480" y="9179"/>
                        <a:pt x="17840" y="9247"/>
                      </a:cubicBezTo>
                      <a:cubicBezTo>
                        <a:pt x="18186" y="9404"/>
                        <a:pt x="18616" y="9572"/>
                        <a:pt x="19019" y="9791"/>
                      </a:cubicBezTo>
                      <a:cubicBezTo>
                        <a:pt x="19237" y="9911"/>
                        <a:pt x="19438" y="10094"/>
                        <a:pt x="19595" y="10289"/>
                      </a:cubicBezTo>
                      <a:cubicBezTo>
                        <a:pt x="19872" y="10628"/>
                        <a:pt x="20195" y="10885"/>
                        <a:pt x="20580" y="11091"/>
                      </a:cubicBezTo>
                      <a:cubicBezTo>
                        <a:pt x="20814" y="11217"/>
                        <a:pt x="21045" y="11398"/>
                        <a:pt x="21196" y="11611"/>
                      </a:cubicBezTo>
                      <a:cubicBezTo>
                        <a:pt x="21547" y="12106"/>
                        <a:pt x="21447" y="12641"/>
                        <a:pt x="20977" y="13172"/>
                      </a:cubicBezTo>
                      <a:cubicBezTo>
                        <a:pt x="20695" y="13490"/>
                        <a:pt x="20431" y="13826"/>
                        <a:pt x="20141" y="14136"/>
                      </a:cubicBezTo>
                      <a:cubicBezTo>
                        <a:pt x="20033" y="14250"/>
                        <a:pt x="19862" y="14412"/>
                        <a:pt x="19741" y="14412"/>
                      </a:cubicBezTo>
                      <a:cubicBezTo>
                        <a:pt x="19734" y="14412"/>
                        <a:pt x="19727" y="14412"/>
                        <a:pt x="19720" y="14410"/>
                      </a:cubicBezTo>
                      <a:cubicBezTo>
                        <a:pt x="19503" y="14369"/>
                        <a:pt x="19451" y="14117"/>
                        <a:pt x="19455" y="13906"/>
                      </a:cubicBezTo>
                      <a:cubicBezTo>
                        <a:pt x="19461" y="13608"/>
                        <a:pt x="19467" y="13305"/>
                        <a:pt x="19525" y="13014"/>
                      </a:cubicBezTo>
                      <a:cubicBezTo>
                        <a:pt x="19697" y="12158"/>
                        <a:pt x="19365" y="11512"/>
                        <a:pt x="18688" y="11042"/>
                      </a:cubicBezTo>
                      <a:cubicBezTo>
                        <a:pt x="18308" y="10776"/>
                        <a:pt x="17975" y="10492"/>
                        <a:pt x="17743" y="10089"/>
                      </a:cubicBezTo>
                      <a:cubicBezTo>
                        <a:pt x="17558" y="9767"/>
                        <a:pt x="17277" y="9576"/>
                        <a:pt x="16902" y="9525"/>
                      </a:cubicBezTo>
                      <a:cubicBezTo>
                        <a:pt x="16759" y="9506"/>
                        <a:pt x="16605" y="9483"/>
                        <a:pt x="16628" y="9267"/>
                      </a:cubicBezTo>
                      <a:cubicBezTo>
                        <a:pt x="16644" y="9109"/>
                        <a:pt x="16741" y="9075"/>
                        <a:pt x="16842" y="9075"/>
                      </a:cubicBezTo>
                      <a:close/>
                      <a:moveTo>
                        <a:pt x="16009" y="10102"/>
                      </a:moveTo>
                      <a:cubicBezTo>
                        <a:pt x="16605" y="10102"/>
                        <a:pt x="16976" y="10398"/>
                        <a:pt x="17068" y="10972"/>
                      </a:cubicBezTo>
                      <a:cubicBezTo>
                        <a:pt x="17114" y="11259"/>
                        <a:pt x="17139" y="11549"/>
                        <a:pt x="17145" y="11839"/>
                      </a:cubicBezTo>
                      <a:cubicBezTo>
                        <a:pt x="17151" y="12194"/>
                        <a:pt x="17233" y="12510"/>
                        <a:pt x="17433" y="12806"/>
                      </a:cubicBezTo>
                      <a:cubicBezTo>
                        <a:pt x="17524" y="12939"/>
                        <a:pt x="17601" y="13123"/>
                        <a:pt x="17588" y="13275"/>
                      </a:cubicBezTo>
                      <a:cubicBezTo>
                        <a:pt x="17548" y="13736"/>
                        <a:pt x="17619" y="14146"/>
                        <a:pt x="18005" y="14490"/>
                      </a:cubicBezTo>
                      <a:cubicBezTo>
                        <a:pt x="17880" y="14525"/>
                        <a:pt x="17759" y="14542"/>
                        <a:pt x="17643" y="14542"/>
                      </a:cubicBezTo>
                      <a:cubicBezTo>
                        <a:pt x="17061" y="14542"/>
                        <a:pt x="16623" y="14120"/>
                        <a:pt x="16621" y="13519"/>
                      </a:cubicBezTo>
                      <a:cubicBezTo>
                        <a:pt x="16621" y="13400"/>
                        <a:pt x="16625" y="13278"/>
                        <a:pt x="16651" y="13161"/>
                      </a:cubicBezTo>
                      <a:cubicBezTo>
                        <a:pt x="16742" y="12751"/>
                        <a:pt x="16701" y="12372"/>
                        <a:pt x="16475" y="12003"/>
                      </a:cubicBezTo>
                      <a:cubicBezTo>
                        <a:pt x="16397" y="11873"/>
                        <a:pt x="16382" y="11669"/>
                        <a:pt x="16414" y="11515"/>
                      </a:cubicBezTo>
                      <a:cubicBezTo>
                        <a:pt x="16551" y="10890"/>
                        <a:pt x="16487" y="10709"/>
                        <a:pt x="15932" y="10368"/>
                      </a:cubicBezTo>
                      <a:cubicBezTo>
                        <a:pt x="15952" y="10283"/>
                        <a:pt x="15973" y="10192"/>
                        <a:pt x="15994" y="10102"/>
                      </a:cubicBezTo>
                      <a:cubicBezTo>
                        <a:pt x="15999" y="10102"/>
                        <a:pt x="16004" y="10102"/>
                        <a:pt x="16009" y="10102"/>
                      </a:cubicBezTo>
                      <a:close/>
                      <a:moveTo>
                        <a:pt x="16569" y="9556"/>
                      </a:moveTo>
                      <a:cubicBezTo>
                        <a:pt x="16572" y="9556"/>
                        <a:pt x="16576" y="9556"/>
                        <a:pt x="16578" y="9557"/>
                      </a:cubicBezTo>
                      <a:cubicBezTo>
                        <a:pt x="16930" y="9691"/>
                        <a:pt x="17347" y="9694"/>
                        <a:pt x="17565" y="10084"/>
                      </a:cubicBezTo>
                      <a:cubicBezTo>
                        <a:pt x="17823" y="10548"/>
                        <a:pt x="18195" y="10890"/>
                        <a:pt x="18639" y="11192"/>
                      </a:cubicBezTo>
                      <a:cubicBezTo>
                        <a:pt x="19267" y="11617"/>
                        <a:pt x="19548" y="12236"/>
                        <a:pt x="19408" y="13015"/>
                      </a:cubicBezTo>
                      <a:cubicBezTo>
                        <a:pt x="19363" y="13258"/>
                        <a:pt x="19331" y="13508"/>
                        <a:pt x="19345" y="13753"/>
                      </a:cubicBezTo>
                      <a:cubicBezTo>
                        <a:pt x="19358" y="13998"/>
                        <a:pt x="19436" y="14241"/>
                        <a:pt x="19494" y="14523"/>
                      </a:cubicBezTo>
                      <a:cubicBezTo>
                        <a:pt x="19477" y="14528"/>
                        <a:pt x="19402" y="14556"/>
                        <a:pt x="19326" y="14556"/>
                      </a:cubicBezTo>
                      <a:cubicBezTo>
                        <a:pt x="19319" y="14556"/>
                        <a:pt x="19312" y="14555"/>
                        <a:pt x="19304" y="14555"/>
                      </a:cubicBezTo>
                      <a:cubicBezTo>
                        <a:pt x="18929" y="14528"/>
                        <a:pt x="18556" y="14504"/>
                        <a:pt x="18184" y="14452"/>
                      </a:cubicBezTo>
                      <a:cubicBezTo>
                        <a:pt x="17963" y="14421"/>
                        <a:pt x="17702" y="14087"/>
                        <a:pt x="17719" y="13806"/>
                      </a:cubicBezTo>
                      <a:cubicBezTo>
                        <a:pt x="17750" y="13297"/>
                        <a:pt x="17698" y="12836"/>
                        <a:pt x="17385" y="12405"/>
                      </a:cubicBezTo>
                      <a:cubicBezTo>
                        <a:pt x="17284" y="12264"/>
                        <a:pt x="17308" y="12026"/>
                        <a:pt x="17287" y="11833"/>
                      </a:cubicBezTo>
                      <a:cubicBezTo>
                        <a:pt x="17255" y="11528"/>
                        <a:pt x="17250" y="11218"/>
                        <a:pt x="17200" y="10916"/>
                      </a:cubicBezTo>
                      <a:cubicBezTo>
                        <a:pt x="17115" y="10376"/>
                        <a:pt x="16828" y="10097"/>
                        <a:pt x="16286" y="9980"/>
                      </a:cubicBezTo>
                      <a:cubicBezTo>
                        <a:pt x="15964" y="9912"/>
                        <a:pt x="15964" y="9912"/>
                        <a:pt x="15896" y="9790"/>
                      </a:cubicBezTo>
                      <a:cubicBezTo>
                        <a:pt x="16100" y="9721"/>
                        <a:pt x="16294" y="9655"/>
                        <a:pt x="16487" y="9588"/>
                      </a:cubicBezTo>
                      <a:cubicBezTo>
                        <a:pt x="16514" y="9579"/>
                        <a:pt x="16546" y="9556"/>
                        <a:pt x="16569" y="9556"/>
                      </a:cubicBezTo>
                      <a:close/>
                      <a:moveTo>
                        <a:pt x="11726" y="9856"/>
                      </a:moveTo>
                      <a:cubicBezTo>
                        <a:pt x="11869" y="9856"/>
                        <a:pt x="12033" y="9925"/>
                        <a:pt x="12177" y="9949"/>
                      </a:cubicBezTo>
                      <a:cubicBezTo>
                        <a:pt x="12006" y="10312"/>
                        <a:pt x="11869" y="10645"/>
                        <a:pt x="11694" y="10955"/>
                      </a:cubicBezTo>
                      <a:cubicBezTo>
                        <a:pt x="11548" y="11212"/>
                        <a:pt x="11387" y="11476"/>
                        <a:pt x="11177" y="11678"/>
                      </a:cubicBezTo>
                      <a:cubicBezTo>
                        <a:pt x="10453" y="12382"/>
                        <a:pt x="10112" y="13230"/>
                        <a:pt x="10128" y="14232"/>
                      </a:cubicBezTo>
                      <a:cubicBezTo>
                        <a:pt x="10132" y="14476"/>
                        <a:pt x="10132" y="14720"/>
                        <a:pt x="10133" y="14965"/>
                      </a:cubicBezTo>
                      <a:cubicBezTo>
                        <a:pt x="10099" y="14973"/>
                        <a:pt x="10067" y="14983"/>
                        <a:pt x="10035" y="14991"/>
                      </a:cubicBezTo>
                      <a:cubicBezTo>
                        <a:pt x="9917" y="14671"/>
                        <a:pt x="9741" y="14359"/>
                        <a:pt x="9697" y="14028"/>
                      </a:cubicBezTo>
                      <a:cubicBezTo>
                        <a:pt x="9638" y="13611"/>
                        <a:pt x="9615" y="13165"/>
                        <a:pt x="9704" y="12759"/>
                      </a:cubicBezTo>
                      <a:cubicBezTo>
                        <a:pt x="9847" y="12111"/>
                        <a:pt x="10067" y="11477"/>
                        <a:pt x="10309" y="10858"/>
                      </a:cubicBezTo>
                      <a:cubicBezTo>
                        <a:pt x="10395" y="10642"/>
                        <a:pt x="10621" y="10461"/>
                        <a:pt x="10820" y="10316"/>
                      </a:cubicBezTo>
                      <a:cubicBezTo>
                        <a:pt x="11066" y="10135"/>
                        <a:pt x="11336" y="9968"/>
                        <a:pt x="11621" y="9872"/>
                      </a:cubicBezTo>
                      <a:cubicBezTo>
                        <a:pt x="11654" y="9861"/>
                        <a:pt x="11689" y="9856"/>
                        <a:pt x="11726" y="9856"/>
                      </a:cubicBezTo>
                      <a:close/>
                      <a:moveTo>
                        <a:pt x="12667" y="10051"/>
                      </a:moveTo>
                      <a:cubicBezTo>
                        <a:pt x="12684" y="10051"/>
                        <a:pt x="12732" y="10218"/>
                        <a:pt x="12723" y="10303"/>
                      </a:cubicBezTo>
                      <a:cubicBezTo>
                        <a:pt x="12690" y="10593"/>
                        <a:pt x="12824" y="10789"/>
                        <a:pt x="13060" y="10910"/>
                      </a:cubicBezTo>
                      <a:cubicBezTo>
                        <a:pt x="13219" y="10991"/>
                        <a:pt x="13241" y="11099"/>
                        <a:pt x="13202" y="11244"/>
                      </a:cubicBezTo>
                      <a:cubicBezTo>
                        <a:pt x="12977" y="12113"/>
                        <a:pt x="12758" y="12984"/>
                        <a:pt x="12517" y="13847"/>
                      </a:cubicBezTo>
                      <a:cubicBezTo>
                        <a:pt x="12375" y="14349"/>
                        <a:pt x="12090" y="14774"/>
                        <a:pt x="11744" y="15163"/>
                      </a:cubicBezTo>
                      <a:cubicBezTo>
                        <a:pt x="11332" y="15625"/>
                        <a:pt x="10967" y="16119"/>
                        <a:pt x="10881" y="16760"/>
                      </a:cubicBezTo>
                      <a:cubicBezTo>
                        <a:pt x="10848" y="16768"/>
                        <a:pt x="10818" y="16775"/>
                        <a:pt x="10788" y="16781"/>
                      </a:cubicBezTo>
                      <a:cubicBezTo>
                        <a:pt x="10714" y="16560"/>
                        <a:pt x="10641" y="16339"/>
                        <a:pt x="10568" y="16119"/>
                      </a:cubicBezTo>
                      <a:cubicBezTo>
                        <a:pt x="10474" y="15837"/>
                        <a:pt x="10380" y="15557"/>
                        <a:pt x="10286" y="15275"/>
                      </a:cubicBezTo>
                      <a:cubicBezTo>
                        <a:pt x="10275" y="15243"/>
                        <a:pt x="10247" y="15212"/>
                        <a:pt x="10250" y="15181"/>
                      </a:cubicBezTo>
                      <a:cubicBezTo>
                        <a:pt x="10265" y="14262"/>
                        <a:pt x="10162" y="13322"/>
                        <a:pt x="10700" y="12491"/>
                      </a:cubicBezTo>
                      <a:cubicBezTo>
                        <a:pt x="10829" y="12293"/>
                        <a:pt x="10965" y="12085"/>
                        <a:pt x="11143" y="11931"/>
                      </a:cubicBezTo>
                      <a:cubicBezTo>
                        <a:pt x="11557" y="11571"/>
                        <a:pt x="11814" y="11121"/>
                        <a:pt x="12018" y="10625"/>
                      </a:cubicBezTo>
                      <a:cubicBezTo>
                        <a:pt x="12091" y="10446"/>
                        <a:pt x="12193" y="10267"/>
                        <a:pt x="12323" y="10128"/>
                      </a:cubicBezTo>
                      <a:cubicBezTo>
                        <a:pt x="12390" y="10055"/>
                        <a:pt x="12549" y="10053"/>
                        <a:pt x="12667" y="10051"/>
                      </a:cubicBezTo>
                      <a:close/>
                      <a:moveTo>
                        <a:pt x="15216" y="10641"/>
                      </a:moveTo>
                      <a:cubicBezTo>
                        <a:pt x="15474" y="11059"/>
                        <a:pt x="15612" y="11451"/>
                        <a:pt x="15536" y="11912"/>
                      </a:cubicBezTo>
                      <a:cubicBezTo>
                        <a:pt x="15507" y="12092"/>
                        <a:pt x="15521" y="12315"/>
                        <a:pt x="15603" y="12474"/>
                      </a:cubicBezTo>
                      <a:cubicBezTo>
                        <a:pt x="15831" y="12903"/>
                        <a:pt x="15818" y="13341"/>
                        <a:pt x="15673" y="13767"/>
                      </a:cubicBezTo>
                      <a:cubicBezTo>
                        <a:pt x="15492" y="14297"/>
                        <a:pt x="15173" y="14753"/>
                        <a:pt x="14663" y="15017"/>
                      </a:cubicBezTo>
                      <a:cubicBezTo>
                        <a:pt x="14203" y="15256"/>
                        <a:pt x="13874" y="15599"/>
                        <a:pt x="13626" y="16044"/>
                      </a:cubicBezTo>
                      <a:cubicBezTo>
                        <a:pt x="13408" y="16439"/>
                        <a:pt x="13138" y="16791"/>
                        <a:pt x="12680" y="16940"/>
                      </a:cubicBezTo>
                      <a:cubicBezTo>
                        <a:pt x="12611" y="16963"/>
                        <a:pt x="12536" y="16974"/>
                        <a:pt x="12441" y="16998"/>
                      </a:cubicBezTo>
                      <a:cubicBezTo>
                        <a:pt x="12767" y="16258"/>
                        <a:pt x="13061" y="15537"/>
                        <a:pt x="13737" y="15070"/>
                      </a:cubicBezTo>
                      <a:cubicBezTo>
                        <a:pt x="13869" y="14978"/>
                        <a:pt x="13988" y="14865"/>
                        <a:pt x="14110" y="14757"/>
                      </a:cubicBezTo>
                      <a:cubicBezTo>
                        <a:pt x="14787" y="14159"/>
                        <a:pt x="14995" y="13416"/>
                        <a:pt x="14761" y="12553"/>
                      </a:cubicBezTo>
                      <a:cubicBezTo>
                        <a:pt x="14653" y="12153"/>
                        <a:pt x="14610" y="11756"/>
                        <a:pt x="14771" y="11372"/>
                      </a:cubicBezTo>
                      <a:cubicBezTo>
                        <a:pt x="14873" y="11130"/>
                        <a:pt x="15045" y="10918"/>
                        <a:pt x="15216" y="10641"/>
                      </a:cubicBezTo>
                      <a:close/>
                      <a:moveTo>
                        <a:pt x="14064" y="10403"/>
                      </a:moveTo>
                      <a:cubicBezTo>
                        <a:pt x="14134" y="10505"/>
                        <a:pt x="14211" y="10601"/>
                        <a:pt x="14273" y="10708"/>
                      </a:cubicBezTo>
                      <a:cubicBezTo>
                        <a:pt x="14296" y="10748"/>
                        <a:pt x="14285" y="10809"/>
                        <a:pt x="14288" y="10861"/>
                      </a:cubicBezTo>
                      <a:cubicBezTo>
                        <a:pt x="14299" y="11070"/>
                        <a:pt x="14369" y="11224"/>
                        <a:pt x="14651" y="11224"/>
                      </a:cubicBezTo>
                      <a:cubicBezTo>
                        <a:pt x="14656" y="11224"/>
                        <a:pt x="14662" y="11224"/>
                        <a:pt x="14667" y="11224"/>
                      </a:cubicBezTo>
                      <a:lnTo>
                        <a:pt x="14667" y="11224"/>
                      </a:lnTo>
                      <a:cubicBezTo>
                        <a:pt x="14441" y="11773"/>
                        <a:pt x="14558" y="12277"/>
                        <a:pt x="14669" y="12794"/>
                      </a:cubicBezTo>
                      <a:cubicBezTo>
                        <a:pt x="14817" y="13478"/>
                        <a:pt x="14611" y="14080"/>
                        <a:pt x="14115" y="14577"/>
                      </a:cubicBezTo>
                      <a:cubicBezTo>
                        <a:pt x="14054" y="14638"/>
                        <a:pt x="13995" y="14701"/>
                        <a:pt x="13925" y="14750"/>
                      </a:cubicBezTo>
                      <a:cubicBezTo>
                        <a:pt x="13250" y="15220"/>
                        <a:pt x="12780" y="15840"/>
                        <a:pt x="12517" y="16623"/>
                      </a:cubicBezTo>
                      <a:cubicBezTo>
                        <a:pt x="12456" y="16806"/>
                        <a:pt x="12390" y="17030"/>
                        <a:pt x="12145" y="17069"/>
                      </a:cubicBezTo>
                      <a:cubicBezTo>
                        <a:pt x="12004" y="17091"/>
                        <a:pt x="11863" y="17106"/>
                        <a:pt x="11724" y="17106"/>
                      </a:cubicBezTo>
                      <a:cubicBezTo>
                        <a:pt x="11490" y="17106"/>
                        <a:pt x="11262" y="17062"/>
                        <a:pt x="11051" y="16927"/>
                      </a:cubicBezTo>
                      <a:cubicBezTo>
                        <a:pt x="10989" y="16886"/>
                        <a:pt x="10960" y="16716"/>
                        <a:pt x="10990" y="16632"/>
                      </a:cubicBezTo>
                      <a:cubicBezTo>
                        <a:pt x="11078" y="16384"/>
                        <a:pt x="11181" y="16137"/>
                        <a:pt x="11319" y="15914"/>
                      </a:cubicBezTo>
                      <a:cubicBezTo>
                        <a:pt x="11450" y="15697"/>
                        <a:pt x="11614" y="15492"/>
                        <a:pt x="11792" y="15310"/>
                      </a:cubicBezTo>
                      <a:cubicBezTo>
                        <a:pt x="12331" y="14762"/>
                        <a:pt x="12654" y="14106"/>
                        <a:pt x="12834" y="13367"/>
                      </a:cubicBezTo>
                      <a:cubicBezTo>
                        <a:pt x="12995" y="12702"/>
                        <a:pt x="13165" y="12039"/>
                        <a:pt x="13326" y="11373"/>
                      </a:cubicBezTo>
                      <a:cubicBezTo>
                        <a:pt x="13355" y="11259"/>
                        <a:pt x="13360" y="11138"/>
                        <a:pt x="13407" y="11052"/>
                      </a:cubicBezTo>
                      <a:cubicBezTo>
                        <a:pt x="13536" y="10900"/>
                        <a:pt x="13659" y="10743"/>
                        <a:pt x="13796" y="10601"/>
                      </a:cubicBezTo>
                      <a:cubicBezTo>
                        <a:pt x="13872" y="10522"/>
                        <a:pt x="13974" y="10469"/>
                        <a:pt x="14064" y="10403"/>
                      </a:cubicBezTo>
                      <a:close/>
                      <a:moveTo>
                        <a:pt x="17010" y="1"/>
                      </a:moveTo>
                      <a:cubicBezTo>
                        <a:pt x="16396" y="1"/>
                        <a:pt x="15795" y="121"/>
                        <a:pt x="15220" y="421"/>
                      </a:cubicBezTo>
                      <a:cubicBezTo>
                        <a:pt x="14972" y="550"/>
                        <a:pt x="14703" y="674"/>
                        <a:pt x="14513" y="869"/>
                      </a:cubicBezTo>
                      <a:cubicBezTo>
                        <a:pt x="14065" y="1325"/>
                        <a:pt x="13700" y="1841"/>
                        <a:pt x="13604" y="2501"/>
                      </a:cubicBezTo>
                      <a:cubicBezTo>
                        <a:pt x="13601" y="2520"/>
                        <a:pt x="13573" y="2535"/>
                        <a:pt x="13548" y="2561"/>
                      </a:cubicBezTo>
                      <a:cubicBezTo>
                        <a:pt x="13274" y="2338"/>
                        <a:pt x="12981" y="2238"/>
                        <a:pt x="12660" y="2238"/>
                      </a:cubicBezTo>
                      <a:cubicBezTo>
                        <a:pt x="12534" y="2238"/>
                        <a:pt x="12403" y="2254"/>
                        <a:pt x="12267" y="2283"/>
                      </a:cubicBezTo>
                      <a:cubicBezTo>
                        <a:pt x="12219" y="2294"/>
                        <a:pt x="12168" y="2299"/>
                        <a:pt x="12114" y="2299"/>
                      </a:cubicBezTo>
                      <a:cubicBezTo>
                        <a:pt x="11958" y="2299"/>
                        <a:pt x="11787" y="2256"/>
                        <a:pt x="11662" y="2184"/>
                      </a:cubicBezTo>
                      <a:cubicBezTo>
                        <a:pt x="11397" y="2031"/>
                        <a:pt x="11138" y="1942"/>
                        <a:pt x="10881" y="1942"/>
                      </a:cubicBezTo>
                      <a:cubicBezTo>
                        <a:pt x="10644" y="1942"/>
                        <a:pt x="10408" y="2017"/>
                        <a:pt x="10170" y="2184"/>
                      </a:cubicBezTo>
                      <a:cubicBezTo>
                        <a:pt x="10167" y="2186"/>
                        <a:pt x="10164" y="2186"/>
                        <a:pt x="10161" y="2186"/>
                      </a:cubicBezTo>
                      <a:cubicBezTo>
                        <a:pt x="10150" y="2186"/>
                        <a:pt x="10135" y="2181"/>
                        <a:pt x="10122" y="2179"/>
                      </a:cubicBezTo>
                      <a:cubicBezTo>
                        <a:pt x="10111" y="2166"/>
                        <a:pt x="10097" y="2155"/>
                        <a:pt x="10089" y="2141"/>
                      </a:cubicBezTo>
                      <a:cubicBezTo>
                        <a:pt x="10072" y="2112"/>
                        <a:pt x="10054" y="2082"/>
                        <a:pt x="10045" y="2050"/>
                      </a:cubicBezTo>
                      <a:cubicBezTo>
                        <a:pt x="9814" y="1229"/>
                        <a:pt x="9197" y="893"/>
                        <a:pt x="8422" y="754"/>
                      </a:cubicBezTo>
                      <a:cubicBezTo>
                        <a:pt x="8139" y="703"/>
                        <a:pt x="7857" y="683"/>
                        <a:pt x="7575" y="683"/>
                      </a:cubicBezTo>
                      <a:cubicBezTo>
                        <a:pt x="7114" y="683"/>
                        <a:pt x="6655" y="737"/>
                        <a:pt x="6197" y="802"/>
                      </a:cubicBezTo>
                      <a:cubicBezTo>
                        <a:pt x="5975" y="834"/>
                        <a:pt x="5755" y="855"/>
                        <a:pt x="5538" y="855"/>
                      </a:cubicBezTo>
                      <a:cubicBezTo>
                        <a:pt x="5078" y="855"/>
                        <a:pt x="4635" y="760"/>
                        <a:pt x="4222" y="473"/>
                      </a:cubicBezTo>
                      <a:cubicBezTo>
                        <a:pt x="4175" y="440"/>
                        <a:pt x="4133" y="424"/>
                        <a:pt x="4099" y="424"/>
                      </a:cubicBezTo>
                      <a:cubicBezTo>
                        <a:pt x="4032" y="424"/>
                        <a:pt x="3992" y="483"/>
                        <a:pt x="3986" y="595"/>
                      </a:cubicBezTo>
                      <a:cubicBezTo>
                        <a:pt x="3952" y="1133"/>
                        <a:pt x="3888" y="1671"/>
                        <a:pt x="3897" y="2208"/>
                      </a:cubicBezTo>
                      <a:cubicBezTo>
                        <a:pt x="3914" y="3277"/>
                        <a:pt x="4234" y="4231"/>
                        <a:pt x="5092" y="4939"/>
                      </a:cubicBezTo>
                      <a:cubicBezTo>
                        <a:pt x="5098" y="4944"/>
                        <a:pt x="5091" y="4965"/>
                        <a:pt x="5091" y="4978"/>
                      </a:cubicBezTo>
                      <a:cubicBezTo>
                        <a:pt x="5074" y="4982"/>
                        <a:pt x="5059" y="4992"/>
                        <a:pt x="5044" y="4992"/>
                      </a:cubicBezTo>
                      <a:cubicBezTo>
                        <a:pt x="5043" y="4992"/>
                        <a:pt x="5042" y="4992"/>
                        <a:pt x="5040" y="4992"/>
                      </a:cubicBezTo>
                      <a:cubicBezTo>
                        <a:pt x="4981" y="4989"/>
                        <a:pt x="4920" y="4983"/>
                        <a:pt x="4861" y="4975"/>
                      </a:cubicBezTo>
                      <a:cubicBezTo>
                        <a:pt x="4690" y="4953"/>
                        <a:pt x="4525" y="4942"/>
                        <a:pt x="4364" y="4942"/>
                      </a:cubicBezTo>
                      <a:cubicBezTo>
                        <a:pt x="3226" y="4942"/>
                        <a:pt x="2343" y="5501"/>
                        <a:pt x="1677" y="6474"/>
                      </a:cubicBezTo>
                      <a:cubicBezTo>
                        <a:pt x="1227" y="7132"/>
                        <a:pt x="814" y="7811"/>
                        <a:pt x="210" y="8348"/>
                      </a:cubicBezTo>
                      <a:cubicBezTo>
                        <a:pt x="1" y="8533"/>
                        <a:pt x="19" y="8679"/>
                        <a:pt x="237" y="8865"/>
                      </a:cubicBezTo>
                      <a:cubicBezTo>
                        <a:pt x="464" y="9060"/>
                        <a:pt x="707" y="9237"/>
                        <a:pt x="951" y="9411"/>
                      </a:cubicBezTo>
                      <a:cubicBezTo>
                        <a:pt x="1314" y="9667"/>
                        <a:pt x="1699" y="9797"/>
                        <a:pt x="2108" y="9797"/>
                      </a:cubicBezTo>
                      <a:cubicBezTo>
                        <a:pt x="2295" y="9797"/>
                        <a:pt x="2487" y="9770"/>
                        <a:pt x="2684" y="9715"/>
                      </a:cubicBezTo>
                      <a:cubicBezTo>
                        <a:pt x="2804" y="9681"/>
                        <a:pt x="2932" y="9636"/>
                        <a:pt x="3053" y="9636"/>
                      </a:cubicBezTo>
                      <a:cubicBezTo>
                        <a:pt x="3073" y="9636"/>
                        <a:pt x="3092" y="9638"/>
                        <a:pt x="3112" y="9640"/>
                      </a:cubicBezTo>
                      <a:cubicBezTo>
                        <a:pt x="3340" y="9672"/>
                        <a:pt x="3567" y="9696"/>
                        <a:pt x="3793" y="9696"/>
                      </a:cubicBezTo>
                      <a:cubicBezTo>
                        <a:pt x="4089" y="9696"/>
                        <a:pt x="4382" y="9655"/>
                        <a:pt x="4672" y="9541"/>
                      </a:cubicBezTo>
                      <a:cubicBezTo>
                        <a:pt x="4824" y="10221"/>
                        <a:pt x="4916" y="10382"/>
                        <a:pt x="5407" y="10866"/>
                      </a:cubicBezTo>
                      <a:cubicBezTo>
                        <a:pt x="5499" y="10956"/>
                        <a:pt x="5606" y="11037"/>
                        <a:pt x="5677" y="11140"/>
                      </a:cubicBezTo>
                      <a:cubicBezTo>
                        <a:pt x="5761" y="11262"/>
                        <a:pt x="5847" y="11400"/>
                        <a:pt x="5875" y="11543"/>
                      </a:cubicBezTo>
                      <a:cubicBezTo>
                        <a:pt x="6005" y="12230"/>
                        <a:pt x="6418" y="12690"/>
                        <a:pt x="7114" y="12748"/>
                      </a:cubicBezTo>
                      <a:cubicBezTo>
                        <a:pt x="7197" y="12755"/>
                        <a:pt x="7280" y="12758"/>
                        <a:pt x="7364" y="12758"/>
                      </a:cubicBezTo>
                      <a:cubicBezTo>
                        <a:pt x="7720" y="12758"/>
                        <a:pt x="8084" y="12700"/>
                        <a:pt x="8427" y="12615"/>
                      </a:cubicBezTo>
                      <a:cubicBezTo>
                        <a:pt x="8852" y="12511"/>
                        <a:pt x="9084" y="12171"/>
                        <a:pt x="9127" y="11726"/>
                      </a:cubicBezTo>
                      <a:cubicBezTo>
                        <a:pt x="9144" y="11555"/>
                        <a:pt x="9136" y="11381"/>
                        <a:pt x="9167" y="11214"/>
                      </a:cubicBezTo>
                      <a:cubicBezTo>
                        <a:pt x="9240" y="10821"/>
                        <a:pt x="9359" y="10446"/>
                        <a:pt x="9754" y="10241"/>
                      </a:cubicBezTo>
                      <a:cubicBezTo>
                        <a:pt x="9996" y="10114"/>
                        <a:pt x="10236" y="9983"/>
                        <a:pt x="10477" y="9852"/>
                      </a:cubicBezTo>
                      <a:cubicBezTo>
                        <a:pt x="10696" y="9734"/>
                        <a:pt x="10922" y="9661"/>
                        <a:pt x="11163" y="9661"/>
                      </a:cubicBezTo>
                      <a:cubicBezTo>
                        <a:pt x="11278" y="9661"/>
                        <a:pt x="11396" y="9678"/>
                        <a:pt x="11518" y="9715"/>
                      </a:cubicBezTo>
                      <a:cubicBezTo>
                        <a:pt x="11304" y="9869"/>
                        <a:pt x="11082" y="10004"/>
                        <a:pt x="10847" y="10113"/>
                      </a:cubicBezTo>
                      <a:cubicBezTo>
                        <a:pt x="10514" y="10269"/>
                        <a:pt x="10256" y="10492"/>
                        <a:pt x="10129" y="10844"/>
                      </a:cubicBezTo>
                      <a:cubicBezTo>
                        <a:pt x="9938" y="11376"/>
                        <a:pt x="9724" y="11901"/>
                        <a:pt x="9576" y="12447"/>
                      </a:cubicBezTo>
                      <a:cubicBezTo>
                        <a:pt x="9349" y="13280"/>
                        <a:pt x="9344" y="14127"/>
                        <a:pt x="9818" y="14881"/>
                      </a:cubicBezTo>
                      <a:cubicBezTo>
                        <a:pt x="10118" y="15361"/>
                        <a:pt x="10357" y="15840"/>
                        <a:pt x="10464" y="16399"/>
                      </a:cubicBezTo>
                      <a:cubicBezTo>
                        <a:pt x="10552" y="16853"/>
                        <a:pt x="10870" y="17118"/>
                        <a:pt x="11331" y="17200"/>
                      </a:cubicBezTo>
                      <a:cubicBezTo>
                        <a:pt x="11470" y="17225"/>
                        <a:pt x="11623" y="17239"/>
                        <a:pt x="11782" y="17239"/>
                      </a:cubicBezTo>
                      <a:cubicBezTo>
                        <a:pt x="12465" y="17239"/>
                        <a:pt x="13269" y="16980"/>
                        <a:pt x="13677" y="16212"/>
                      </a:cubicBezTo>
                      <a:cubicBezTo>
                        <a:pt x="13938" y="15722"/>
                        <a:pt x="14307" y="15361"/>
                        <a:pt x="14805" y="15092"/>
                      </a:cubicBezTo>
                      <a:cubicBezTo>
                        <a:pt x="15318" y="14815"/>
                        <a:pt x="15650" y="14338"/>
                        <a:pt x="15839" y="13792"/>
                      </a:cubicBezTo>
                      <a:cubicBezTo>
                        <a:pt x="15998" y="13330"/>
                        <a:pt x="16011" y="12855"/>
                        <a:pt x="15753" y="12398"/>
                      </a:cubicBezTo>
                      <a:cubicBezTo>
                        <a:pt x="15688" y="12282"/>
                        <a:pt x="15658" y="12113"/>
                        <a:pt x="15685" y="11984"/>
                      </a:cubicBezTo>
                      <a:cubicBezTo>
                        <a:pt x="15777" y="11546"/>
                        <a:pt x="15676" y="11152"/>
                        <a:pt x="15476" y="10770"/>
                      </a:cubicBezTo>
                      <a:cubicBezTo>
                        <a:pt x="15438" y="10699"/>
                        <a:pt x="15402" y="10626"/>
                        <a:pt x="15364" y="10548"/>
                      </a:cubicBezTo>
                      <a:cubicBezTo>
                        <a:pt x="15475" y="10531"/>
                        <a:pt x="15576" y="10523"/>
                        <a:pt x="15668" y="10523"/>
                      </a:cubicBezTo>
                      <a:cubicBezTo>
                        <a:pt x="16233" y="10523"/>
                        <a:pt x="16427" y="10845"/>
                        <a:pt x="16259" y="11489"/>
                      </a:cubicBezTo>
                      <a:cubicBezTo>
                        <a:pt x="16196" y="11732"/>
                        <a:pt x="16236" y="11952"/>
                        <a:pt x="16366" y="12152"/>
                      </a:cubicBezTo>
                      <a:cubicBezTo>
                        <a:pt x="16541" y="12420"/>
                        <a:pt x="16572" y="12707"/>
                        <a:pt x="16512" y="13013"/>
                      </a:cubicBezTo>
                      <a:cubicBezTo>
                        <a:pt x="16489" y="13139"/>
                        <a:pt x="16474" y="13268"/>
                        <a:pt x="16467" y="13395"/>
                      </a:cubicBezTo>
                      <a:cubicBezTo>
                        <a:pt x="16427" y="14162"/>
                        <a:pt x="16972" y="14713"/>
                        <a:pt x="17699" y="14713"/>
                      </a:cubicBezTo>
                      <a:cubicBezTo>
                        <a:pt x="17778" y="14713"/>
                        <a:pt x="17859" y="14707"/>
                        <a:pt x="17942" y="14693"/>
                      </a:cubicBezTo>
                      <a:cubicBezTo>
                        <a:pt x="18039" y="14677"/>
                        <a:pt x="18138" y="14672"/>
                        <a:pt x="18237" y="14672"/>
                      </a:cubicBezTo>
                      <a:cubicBezTo>
                        <a:pt x="18342" y="14672"/>
                        <a:pt x="18448" y="14678"/>
                        <a:pt x="18551" y="14681"/>
                      </a:cubicBezTo>
                      <a:cubicBezTo>
                        <a:pt x="18764" y="14689"/>
                        <a:pt x="18977" y="14724"/>
                        <a:pt x="19191" y="14726"/>
                      </a:cubicBezTo>
                      <a:cubicBezTo>
                        <a:pt x="19197" y="14726"/>
                        <a:pt x="19203" y="14727"/>
                        <a:pt x="19210" y="14727"/>
                      </a:cubicBezTo>
                      <a:cubicBezTo>
                        <a:pt x="19728" y="14727"/>
                        <a:pt x="20132" y="14514"/>
                        <a:pt x="20413" y="14063"/>
                      </a:cubicBezTo>
                      <a:cubicBezTo>
                        <a:pt x="20525" y="13884"/>
                        <a:pt x="20653" y="13700"/>
                        <a:pt x="20814" y="13568"/>
                      </a:cubicBezTo>
                      <a:cubicBezTo>
                        <a:pt x="21284" y="13182"/>
                        <a:pt x="21548" y="12674"/>
                        <a:pt x="21740" y="12117"/>
                      </a:cubicBezTo>
                      <a:cubicBezTo>
                        <a:pt x="22001" y="11363"/>
                        <a:pt x="21627" y="10325"/>
                        <a:pt x="20962" y="10092"/>
                      </a:cubicBezTo>
                      <a:cubicBezTo>
                        <a:pt x="20922" y="10077"/>
                        <a:pt x="20890" y="10040"/>
                        <a:pt x="20854" y="10014"/>
                      </a:cubicBezTo>
                      <a:cubicBezTo>
                        <a:pt x="21035" y="9891"/>
                        <a:pt x="21207" y="9793"/>
                        <a:pt x="21356" y="9668"/>
                      </a:cubicBezTo>
                      <a:cubicBezTo>
                        <a:pt x="21733" y="9350"/>
                        <a:pt x="22166" y="9205"/>
                        <a:pt x="22654" y="9190"/>
                      </a:cubicBezTo>
                      <a:cubicBezTo>
                        <a:pt x="23023" y="9178"/>
                        <a:pt x="23397" y="9178"/>
                        <a:pt x="23754" y="9105"/>
                      </a:cubicBezTo>
                      <a:cubicBezTo>
                        <a:pt x="24123" y="9029"/>
                        <a:pt x="24516" y="8930"/>
                        <a:pt x="24821" y="8726"/>
                      </a:cubicBezTo>
                      <a:cubicBezTo>
                        <a:pt x="25161" y="8501"/>
                        <a:pt x="25445" y="8168"/>
                        <a:pt x="25698" y="7841"/>
                      </a:cubicBezTo>
                      <a:cubicBezTo>
                        <a:pt x="25989" y="7464"/>
                        <a:pt x="26217" y="7040"/>
                        <a:pt x="26471" y="6637"/>
                      </a:cubicBezTo>
                      <a:cubicBezTo>
                        <a:pt x="26506" y="6540"/>
                        <a:pt x="26540" y="6443"/>
                        <a:pt x="26574" y="6347"/>
                      </a:cubicBezTo>
                      <a:cubicBezTo>
                        <a:pt x="26555" y="6123"/>
                        <a:pt x="26413" y="5997"/>
                        <a:pt x="26211" y="5939"/>
                      </a:cubicBezTo>
                      <a:cubicBezTo>
                        <a:pt x="25270" y="5676"/>
                        <a:pt x="24464" y="5167"/>
                        <a:pt x="23701" y="4573"/>
                      </a:cubicBezTo>
                      <a:cubicBezTo>
                        <a:pt x="23257" y="4229"/>
                        <a:pt x="22749" y="3999"/>
                        <a:pt x="22186" y="3907"/>
                      </a:cubicBezTo>
                      <a:cubicBezTo>
                        <a:pt x="21972" y="3873"/>
                        <a:pt x="21761" y="3854"/>
                        <a:pt x="21554" y="3854"/>
                      </a:cubicBezTo>
                      <a:cubicBezTo>
                        <a:pt x="20910" y="3854"/>
                        <a:pt x="20309" y="4035"/>
                        <a:pt x="19766" y="4474"/>
                      </a:cubicBezTo>
                      <a:cubicBezTo>
                        <a:pt x="19739" y="4497"/>
                        <a:pt x="19692" y="4507"/>
                        <a:pt x="19645" y="4507"/>
                      </a:cubicBezTo>
                      <a:cubicBezTo>
                        <a:pt x="19609" y="4507"/>
                        <a:pt x="19574" y="4501"/>
                        <a:pt x="19546" y="4491"/>
                      </a:cubicBezTo>
                      <a:cubicBezTo>
                        <a:pt x="19107" y="4336"/>
                        <a:pt x="19001" y="3910"/>
                        <a:pt x="18815" y="3611"/>
                      </a:cubicBezTo>
                      <a:cubicBezTo>
                        <a:pt x="18982" y="3369"/>
                        <a:pt x="19123" y="3157"/>
                        <a:pt x="19271" y="2953"/>
                      </a:cubicBezTo>
                      <a:cubicBezTo>
                        <a:pt x="19373" y="2816"/>
                        <a:pt x="19467" y="2664"/>
                        <a:pt x="19599" y="2564"/>
                      </a:cubicBezTo>
                      <a:cubicBezTo>
                        <a:pt x="20293" y="2049"/>
                        <a:pt x="20494" y="1323"/>
                        <a:pt x="20513" y="512"/>
                      </a:cubicBezTo>
                      <a:cubicBezTo>
                        <a:pt x="20517" y="323"/>
                        <a:pt x="20431" y="214"/>
                        <a:pt x="20271" y="214"/>
                      </a:cubicBezTo>
                      <a:cubicBezTo>
                        <a:pt x="20246" y="214"/>
                        <a:pt x="20219" y="217"/>
                        <a:pt x="20190" y="223"/>
                      </a:cubicBezTo>
                      <a:cubicBezTo>
                        <a:pt x="19971" y="267"/>
                        <a:pt x="19755" y="284"/>
                        <a:pt x="19540" y="284"/>
                      </a:cubicBezTo>
                      <a:cubicBezTo>
                        <a:pt x="19015" y="284"/>
                        <a:pt x="18497" y="179"/>
                        <a:pt x="17975" y="89"/>
                      </a:cubicBezTo>
                      <a:cubicBezTo>
                        <a:pt x="17651" y="33"/>
                        <a:pt x="17329" y="1"/>
                        <a:pt x="17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sp>
        <p:nvSpPr>
          <p:cNvPr id="2" name="标题 1"/>
          <p:cNvSpPr/>
          <p:nvPr>
            <p:ph type="title"/>
          </p:nvPr>
        </p:nvSpPr>
        <p:spPr>
          <a:xfrm>
            <a:off x="2812415" y="1913890"/>
            <a:ext cx="4190365" cy="1511300"/>
          </a:xfrm>
        </p:spPr>
        <p:txBody>
          <a:bodyPr/>
          <a:p>
            <a:r>
              <a:rPr lang="en-US" altLang="zh-CN"/>
              <a:t>Thanks</a:t>
            </a:r>
            <a:r>
              <a:rPr lang="zh-CN" altLang="en-US">
                <a:ea typeface="宋体" panose="02010600030101010101" pitchFamily="2" charset="-122"/>
              </a:rPr>
              <a:t>！</a:t>
            </a:r>
            <a:endParaRPr lang="zh-CN" altLang="en-US">
              <a:ea typeface="宋体" panose="02010600030101010101" pitchFamily="2" charset="-122"/>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9571" name="Shape 9571"/>
        <p:cNvGrpSpPr/>
        <p:nvPr/>
      </p:nvGrpSpPr>
      <p:grpSpPr>
        <a:xfrm>
          <a:off x="0" y="0"/>
          <a:ext cx="0" cy="0"/>
          <a:chOff x="0" y="0"/>
          <a:chExt cx="0" cy="0"/>
        </a:xfrm>
      </p:grpSpPr>
      <p:sp>
        <p:nvSpPr>
          <p:cNvPr id="9572" name="Google Shape;9572;p46"/>
          <p:cNvSpPr txBox="1"/>
          <p:nvPr>
            <p:ph type="title"/>
          </p:nvPr>
        </p:nvSpPr>
        <p:spPr>
          <a:xfrm>
            <a:off x="2212800" y="2295450"/>
            <a:ext cx="4718400" cy="718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Cai Wenji 蔡文姬</a:t>
            </a:r>
            <a:endParaRPr lang="en-GB"/>
          </a:p>
        </p:txBody>
      </p:sp>
      <p:sp>
        <p:nvSpPr>
          <p:cNvPr id="9573" name="Google Shape;9573;p46"/>
          <p:cNvSpPr txBox="1"/>
          <p:nvPr>
            <p:ph type="title" idx="2"/>
          </p:nvPr>
        </p:nvSpPr>
        <p:spPr>
          <a:xfrm>
            <a:off x="3991325" y="1556225"/>
            <a:ext cx="1040700" cy="756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01</a:t>
            </a:r>
            <a:endParaRPr lang="en-GB"/>
          </a:p>
        </p:txBody>
      </p:sp>
      <p:grpSp>
        <p:nvGrpSpPr>
          <p:cNvPr id="9575" name="Google Shape;9575;p46"/>
          <p:cNvGrpSpPr/>
          <p:nvPr/>
        </p:nvGrpSpPr>
        <p:grpSpPr>
          <a:xfrm rot="10800000" flipH="1">
            <a:off x="2877328" y="3125748"/>
            <a:ext cx="3389344" cy="356572"/>
            <a:chOff x="508750" y="1634551"/>
            <a:chExt cx="1353896" cy="142435"/>
          </a:xfrm>
        </p:grpSpPr>
        <p:sp>
          <p:nvSpPr>
            <p:cNvPr id="9576" name="Google Shape;9576;p46"/>
            <p:cNvSpPr/>
            <p:nvPr/>
          </p:nvSpPr>
          <p:spPr>
            <a:xfrm>
              <a:off x="1116175" y="1634551"/>
              <a:ext cx="138970" cy="142410"/>
            </a:xfrm>
            <a:custGeom>
              <a:avLst/>
              <a:gdLst/>
              <a:ahLst/>
              <a:cxnLst/>
              <a:rect l="l" t="t" r="r" b="b"/>
              <a:pathLst>
                <a:path w="10949" h="11220" extrusionOk="0">
                  <a:moveTo>
                    <a:pt x="5474" y="989"/>
                  </a:moveTo>
                  <a:cubicBezTo>
                    <a:pt x="7966" y="989"/>
                    <a:pt x="9985" y="3058"/>
                    <a:pt x="9985" y="5611"/>
                  </a:cubicBezTo>
                  <a:cubicBezTo>
                    <a:pt x="9985" y="8165"/>
                    <a:pt x="7965" y="10234"/>
                    <a:pt x="5474" y="10234"/>
                  </a:cubicBezTo>
                  <a:cubicBezTo>
                    <a:pt x="2983" y="10234"/>
                    <a:pt x="963" y="8165"/>
                    <a:pt x="963" y="5611"/>
                  </a:cubicBezTo>
                  <a:cubicBezTo>
                    <a:pt x="963" y="3057"/>
                    <a:pt x="2983" y="989"/>
                    <a:pt x="5474" y="989"/>
                  </a:cubicBezTo>
                  <a:close/>
                  <a:moveTo>
                    <a:pt x="5474" y="0"/>
                  </a:moveTo>
                  <a:cubicBezTo>
                    <a:pt x="2451" y="0"/>
                    <a:pt x="0" y="2513"/>
                    <a:pt x="0" y="5610"/>
                  </a:cubicBezTo>
                  <a:cubicBezTo>
                    <a:pt x="0" y="8709"/>
                    <a:pt x="2451" y="11219"/>
                    <a:pt x="5474" y="11219"/>
                  </a:cubicBezTo>
                  <a:cubicBezTo>
                    <a:pt x="8497" y="11219"/>
                    <a:pt x="10948" y="8707"/>
                    <a:pt x="10948" y="5610"/>
                  </a:cubicBezTo>
                  <a:cubicBezTo>
                    <a:pt x="10946" y="2513"/>
                    <a:pt x="8497" y="0"/>
                    <a:pt x="5474" y="0"/>
                  </a:cubicBez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7" name="Google Shape;9577;p46"/>
            <p:cNvSpPr/>
            <p:nvPr/>
          </p:nvSpPr>
          <p:spPr>
            <a:xfrm>
              <a:off x="1128398" y="1647078"/>
              <a:ext cx="114524" cy="117380"/>
            </a:xfrm>
            <a:custGeom>
              <a:avLst/>
              <a:gdLst/>
              <a:ahLst/>
              <a:cxnLst/>
              <a:rect l="l" t="t" r="r" b="b"/>
              <a:pathLst>
                <a:path w="9023" h="9248" fill="none" extrusionOk="0">
                  <a:moveTo>
                    <a:pt x="9022" y="4624"/>
                  </a:moveTo>
                  <a:cubicBezTo>
                    <a:pt x="9022" y="7178"/>
                    <a:pt x="7002" y="9247"/>
                    <a:pt x="4511" y="9247"/>
                  </a:cubicBezTo>
                  <a:cubicBezTo>
                    <a:pt x="2020" y="9247"/>
                    <a:pt x="0" y="7178"/>
                    <a:pt x="0" y="4624"/>
                  </a:cubicBezTo>
                  <a:cubicBezTo>
                    <a:pt x="0" y="2071"/>
                    <a:pt x="2020" y="0"/>
                    <a:pt x="4511" y="0"/>
                  </a:cubicBezTo>
                  <a:cubicBezTo>
                    <a:pt x="7002" y="0"/>
                    <a:pt x="9022" y="2071"/>
                    <a:pt x="9022" y="4624"/>
                  </a:cubicBezTo>
                  <a:close/>
                </a:path>
              </a:pathLst>
            </a:custGeom>
            <a:no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8" name="Google Shape;9578;p46"/>
            <p:cNvSpPr/>
            <p:nvPr/>
          </p:nvSpPr>
          <p:spPr>
            <a:xfrm>
              <a:off x="508750" y="1720707"/>
              <a:ext cx="561554" cy="13289"/>
            </a:xfrm>
            <a:custGeom>
              <a:avLst/>
              <a:gdLst/>
              <a:ahLst/>
              <a:cxnLst/>
              <a:rect l="l" t="t" r="r" b="b"/>
              <a:pathLst>
                <a:path w="44243" h="1047" extrusionOk="0">
                  <a:moveTo>
                    <a:pt x="0" y="0"/>
                  </a:moveTo>
                  <a:lnTo>
                    <a:pt x="0" y="1047"/>
                  </a:lnTo>
                  <a:lnTo>
                    <a:pt x="44242" y="1047"/>
                  </a:lnTo>
                  <a:lnTo>
                    <a:pt x="44242" y="0"/>
                  </a:ln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9" name="Google Shape;9579;p46"/>
            <p:cNvSpPr/>
            <p:nvPr/>
          </p:nvSpPr>
          <p:spPr>
            <a:xfrm>
              <a:off x="1070063" y="1677731"/>
              <a:ext cx="96856" cy="99255"/>
            </a:xfrm>
            <a:custGeom>
              <a:avLst/>
              <a:gdLst/>
              <a:ahLst/>
              <a:cxnLst/>
              <a:rect l="l" t="t" r="r" b="b"/>
              <a:pathLst>
                <a:path w="7631" h="7820" extrusionOk="0">
                  <a:moveTo>
                    <a:pt x="3815" y="855"/>
                  </a:moveTo>
                  <a:cubicBezTo>
                    <a:pt x="5461" y="855"/>
                    <a:pt x="6796" y="2222"/>
                    <a:pt x="6796" y="3911"/>
                  </a:cubicBezTo>
                  <a:cubicBezTo>
                    <a:pt x="6796" y="5597"/>
                    <a:pt x="5461" y="6964"/>
                    <a:pt x="3815" y="6964"/>
                  </a:cubicBezTo>
                  <a:cubicBezTo>
                    <a:pt x="2169" y="6964"/>
                    <a:pt x="834" y="5597"/>
                    <a:pt x="834" y="3911"/>
                  </a:cubicBezTo>
                  <a:cubicBezTo>
                    <a:pt x="834" y="2222"/>
                    <a:pt x="2169" y="855"/>
                    <a:pt x="3815" y="855"/>
                  </a:cubicBezTo>
                  <a:close/>
                  <a:moveTo>
                    <a:pt x="3815" y="1"/>
                  </a:moveTo>
                  <a:cubicBezTo>
                    <a:pt x="1708" y="1"/>
                    <a:pt x="1" y="1751"/>
                    <a:pt x="1" y="3911"/>
                  </a:cubicBezTo>
                  <a:cubicBezTo>
                    <a:pt x="1" y="6069"/>
                    <a:pt x="1708" y="7820"/>
                    <a:pt x="3815" y="7820"/>
                  </a:cubicBezTo>
                  <a:cubicBezTo>
                    <a:pt x="5922" y="7820"/>
                    <a:pt x="7628" y="6068"/>
                    <a:pt x="7628" y="3911"/>
                  </a:cubicBezTo>
                  <a:cubicBezTo>
                    <a:pt x="7630" y="1750"/>
                    <a:pt x="5922" y="1"/>
                    <a:pt x="3815" y="1"/>
                  </a:cubicBez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0" name="Google Shape;9580;p46"/>
            <p:cNvSpPr/>
            <p:nvPr/>
          </p:nvSpPr>
          <p:spPr>
            <a:xfrm>
              <a:off x="1080636" y="1688570"/>
              <a:ext cx="75685" cy="77564"/>
            </a:xfrm>
            <a:custGeom>
              <a:avLst/>
              <a:gdLst/>
              <a:ahLst/>
              <a:cxnLst/>
              <a:rect l="l" t="t" r="r" b="b"/>
              <a:pathLst>
                <a:path w="5963" h="6111" fill="none" extrusionOk="0">
                  <a:moveTo>
                    <a:pt x="5963" y="3057"/>
                  </a:moveTo>
                  <a:cubicBezTo>
                    <a:pt x="5963" y="4743"/>
                    <a:pt x="4628" y="6110"/>
                    <a:pt x="2982" y="6110"/>
                  </a:cubicBezTo>
                  <a:cubicBezTo>
                    <a:pt x="1336" y="6110"/>
                    <a:pt x="1" y="4743"/>
                    <a:pt x="1" y="3057"/>
                  </a:cubicBezTo>
                  <a:cubicBezTo>
                    <a:pt x="1" y="1368"/>
                    <a:pt x="1336" y="1"/>
                    <a:pt x="2982" y="1"/>
                  </a:cubicBezTo>
                  <a:cubicBezTo>
                    <a:pt x="4628" y="1"/>
                    <a:pt x="5963" y="1368"/>
                    <a:pt x="5963" y="3057"/>
                  </a:cubicBezTo>
                  <a:close/>
                </a:path>
              </a:pathLst>
            </a:custGeom>
            <a:no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1" name="Google Shape;9581;p46"/>
            <p:cNvSpPr/>
            <p:nvPr/>
          </p:nvSpPr>
          <p:spPr>
            <a:xfrm>
              <a:off x="1204274" y="1677731"/>
              <a:ext cx="96844" cy="99255"/>
            </a:xfrm>
            <a:custGeom>
              <a:avLst/>
              <a:gdLst/>
              <a:ahLst/>
              <a:cxnLst/>
              <a:rect l="l" t="t" r="r" b="b"/>
              <a:pathLst>
                <a:path w="7630" h="7820" extrusionOk="0">
                  <a:moveTo>
                    <a:pt x="3815" y="855"/>
                  </a:moveTo>
                  <a:cubicBezTo>
                    <a:pt x="5460" y="855"/>
                    <a:pt x="6795" y="2222"/>
                    <a:pt x="6795" y="3911"/>
                  </a:cubicBezTo>
                  <a:cubicBezTo>
                    <a:pt x="6795" y="5597"/>
                    <a:pt x="5460" y="6964"/>
                    <a:pt x="3815" y="6964"/>
                  </a:cubicBezTo>
                  <a:cubicBezTo>
                    <a:pt x="2168" y="6964"/>
                    <a:pt x="833" y="5597"/>
                    <a:pt x="833" y="3911"/>
                  </a:cubicBezTo>
                  <a:cubicBezTo>
                    <a:pt x="833" y="2222"/>
                    <a:pt x="2168" y="855"/>
                    <a:pt x="3815" y="855"/>
                  </a:cubicBezTo>
                  <a:close/>
                  <a:moveTo>
                    <a:pt x="3816" y="1"/>
                  </a:moveTo>
                  <a:cubicBezTo>
                    <a:pt x="1709" y="1"/>
                    <a:pt x="1" y="1751"/>
                    <a:pt x="1" y="3911"/>
                  </a:cubicBezTo>
                  <a:cubicBezTo>
                    <a:pt x="1" y="6069"/>
                    <a:pt x="1709" y="7820"/>
                    <a:pt x="3816" y="7820"/>
                  </a:cubicBezTo>
                  <a:cubicBezTo>
                    <a:pt x="5923" y="7820"/>
                    <a:pt x="7629" y="6068"/>
                    <a:pt x="7629" y="3911"/>
                  </a:cubicBezTo>
                  <a:cubicBezTo>
                    <a:pt x="7629" y="1750"/>
                    <a:pt x="5921" y="1"/>
                    <a:pt x="3816" y="1"/>
                  </a:cubicBez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2" name="Google Shape;9582;p46"/>
            <p:cNvSpPr/>
            <p:nvPr/>
          </p:nvSpPr>
          <p:spPr>
            <a:xfrm>
              <a:off x="1214847" y="1688570"/>
              <a:ext cx="75685" cy="77564"/>
            </a:xfrm>
            <a:custGeom>
              <a:avLst/>
              <a:gdLst/>
              <a:ahLst/>
              <a:cxnLst/>
              <a:rect l="l" t="t" r="r" b="b"/>
              <a:pathLst>
                <a:path w="5963" h="6111" fill="none" extrusionOk="0">
                  <a:moveTo>
                    <a:pt x="5962" y="3057"/>
                  </a:moveTo>
                  <a:cubicBezTo>
                    <a:pt x="5962" y="4743"/>
                    <a:pt x="4627" y="6110"/>
                    <a:pt x="2982" y="6110"/>
                  </a:cubicBezTo>
                  <a:cubicBezTo>
                    <a:pt x="1335" y="6110"/>
                    <a:pt x="0" y="4743"/>
                    <a:pt x="0" y="3057"/>
                  </a:cubicBezTo>
                  <a:cubicBezTo>
                    <a:pt x="0" y="1368"/>
                    <a:pt x="1335" y="1"/>
                    <a:pt x="2982" y="1"/>
                  </a:cubicBezTo>
                  <a:cubicBezTo>
                    <a:pt x="4627" y="1"/>
                    <a:pt x="5962" y="1368"/>
                    <a:pt x="5962" y="3057"/>
                  </a:cubicBezTo>
                  <a:close/>
                </a:path>
              </a:pathLst>
            </a:custGeom>
            <a:no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3" name="Google Shape;9583;p46"/>
            <p:cNvSpPr/>
            <p:nvPr/>
          </p:nvSpPr>
          <p:spPr>
            <a:xfrm>
              <a:off x="1301092" y="1720707"/>
              <a:ext cx="561554" cy="13289"/>
            </a:xfrm>
            <a:custGeom>
              <a:avLst/>
              <a:gdLst/>
              <a:ahLst/>
              <a:cxnLst/>
              <a:rect l="l" t="t" r="r" b="b"/>
              <a:pathLst>
                <a:path w="44243" h="1047" extrusionOk="0">
                  <a:moveTo>
                    <a:pt x="0" y="0"/>
                  </a:moveTo>
                  <a:lnTo>
                    <a:pt x="0" y="1047"/>
                  </a:lnTo>
                  <a:lnTo>
                    <a:pt x="44243" y="1047"/>
                  </a:lnTo>
                  <a:lnTo>
                    <a:pt x="44243" y="0"/>
                  </a:ln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84" name="Google Shape;9584;p46"/>
          <p:cNvGrpSpPr/>
          <p:nvPr/>
        </p:nvGrpSpPr>
        <p:grpSpPr>
          <a:xfrm>
            <a:off x="2921501" y="559600"/>
            <a:ext cx="3300929" cy="810258"/>
            <a:chOff x="4475300" y="2517300"/>
            <a:chExt cx="3427044" cy="841215"/>
          </a:xfrm>
        </p:grpSpPr>
        <p:sp>
          <p:nvSpPr>
            <p:cNvPr id="9585" name="Google Shape;9585;p46"/>
            <p:cNvSpPr/>
            <p:nvPr/>
          </p:nvSpPr>
          <p:spPr>
            <a:xfrm>
              <a:off x="4939175" y="2751269"/>
              <a:ext cx="714360" cy="362320"/>
            </a:xfrm>
            <a:custGeom>
              <a:avLst/>
              <a:gdLst/>
              <a:ahLst/>
              <a:cxnLst/>
              <a:rect l="l" t="t" r="r" b="b"/>
              <a:pathLst>
                <a:path w="17581" h="8917" extrusionOk="0">
                  <a:moveTo>
                    <a:pt x="877" y="1"/>
                  </a:moveTo>
                  <a:cubicBezTo>
                    <a:pt x="584" y="1"/>
                    <a:pt x="289" y="52"/>
                    <a:pt x="0" y="360"/>
                  </a:cubicBezTo>
                  <a:cubicBezTo>
                    <a:pt x="160" y="360"/>
                    <a:pt x="281" y="364"/>
                    <a:pt x="389" y="364"/>
                  </a:cubicBezTo>
                  <a:cubicBezTo>
                    <a:pt x="448" y="364"/>
                    <a:pt x="504" y="363"/>
                    <a:pt x="559" y="359"/>
                  </a:cubicBezTo>
                  <a:cubicBezTo>
                    <a:pt x="629" y="354"/>
                    <a:pt x="699" y="352"/>
                    <a:pt x="768" y="352"/>
                  </a:cubicBezTo>
                  <a:cubicBezTo>
                    <a:pt x="1341" y="352"/>
                    <a:pt x="1871" y="517"/>
                    <a:pt x="2383" y="787"/>
                  </a:cubicBezTo>
                  <a:cubicBezTo>
                    <a:pt x="3026" y="1123"/>
                    <a:pt x="3587" y="1567"/>
                    <a:pt x="4029" y="2131"/>
                  </a:cubicBezTo>
                  <a:cubicBezTo>
                    <a:pt x="4565" y="2814"/>
                    <a:pt x="5046" y="3542"/>
                    <a:pt x="5560" y="4244"/>
                  </a:cubicBezTo>
                  <a:cubicBezTo>
                    <a:pt x="5992" y="4837"/>
                    <a:pt x="6375" y="5485"/>
                    <a:pt x="6892" y="5994"/>
                  </a:cubicBezTo>
                  <a:cubicBezTo>
                    <a:pt x="8123" y="7202"/>
                    <a:pt x="9644" y="7850"/>
                    <a:pt x="11369" y="7940"/>
                  </a:cubicBezTo>
                  <a:cubicBezTo>
                    <a:pt x="12633" y="8004"/>
                    <a:pt x="13903" y="8005"/>
                    <a:pt x="15169" y="8020"/>
                  </a:cubicBezTo>
                  <a:cubicBezTo>
                    <a:pt x="15861" y="8030"/>
                    <a:pt x="16488" y="8184"/>
                    <a:pt x="17010" y="8670"/>
                  </a:cubicBezTo>
                  <a:cubicBezTo>
                    <a:pt x="17117" y="8771"/>
                    <a:pt x="17263" y="8828"/>
                    <a:pt x="17412" y="8916"/>
                  </a:cubicBezTo>
                  <a:cubicBezTo>
                    <a:pt x="17580" y="8520"/>
                    <a:pt x="17413" y="8265"/>
                    <a:pt x="17206" y="8036"/>
                  </a:cubicBezTo>
                  <a:cubicBezTo>
                    <a:pt x="16673" y="7447"/>
                    <a:pt x="15967" y="7202"/>
                    <a:pt x="15206" y="7150"/>
                  </a:cubicBezTo>
                  <a:cubicBezTo>
                    <a:pt x="14136" y="7074"/>
                    <a:pt x="13061" y="7047"/>
                    <a:pt x="11987" y="7019"/>
                  </a:cubicBezTo>
                  <a:cubicBezTo>
                    <a:pt x="10340" y="6976"/>
                    <a:pt x="8807" y="6600"/>
                    <a:pt x="7485" y="5559"/>
                  </a:cubicBezTo>
                  <a:cubicBezTo>
                    <a:pt x="6762" y="4988"/>
                    <a:pt x="6264" y="4230"/>
                    <a:pt x="5717" y="3511"/>
                  </a:cubicBezTo>
                  <a:cubicBezTo>
                    <a:pt x="5169" y="2792"/>
                    <a:pt x="4643" y="2045"/>
                    <a:pt x="4017" y="1399"/>
                  </a:cubicBezTo>
                  <a:cubicBezTo>
                    <a:pt x="3210" y="567"/>
                    <a:pt x="2206" y="49"/>
                    <a:pt x="1012" y="4"/>
                  </a:cubicBezTo>
                  <a:cubicBezTo>
                    <a:pt x="967" y="2"/>
                    <a:pt x="922" y="1"/>
                    <a:pt x="8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6" name="Google Shape;9586;p46"/>
            <p:cNvSpPr/>
            <p:nvPr/>
          </p:nvSpPr>
          <p:spPr>
            <a:xfrm>
              <a:off x="4880865" y="2803687"/>
              <a:ext cx="593641" cy="308157"/>
            </a:xfrm>
            <a:custGeom>
              <a:avLst/>
              <a:gdLst/>
              <a:ahLst/>
              <a:cxnLst/>
              <a:rect l="l" t="t" r="r" b="b"/>
              <a:pathLst>
                <a:path w="14610" h="7584" extrusionOk="0">
                  <a:moveTo>
                    <a:pt x="759" y="1"/>
                  </a:moveTo>
                  <a:cubicBezTo>
                    <a:pt x="719" y="1"/>
                    <a:pt x="679" y="1"/>
                    <a:pt x="639" y="3"/>
                  </a:cubicBezTo>
                  <a:cubicBezTo>
                    <a:pt x="398" y="11"/>
                    <a:pt x="143" y="37"/>
                    <a:pt x="0" y="356"/>
                  </a:cubicBezTo>
                  <a:cubicBezTo>
                    <a:pt x="160" y="380"/>
                    <a:pt x="293" y="420"/>
                    <a:pt x="422" y="420"/>
                  </a:cubicBezTo>
                  <a:cubicBezTo>
                    <a:pt x="432" y="420"/>
                    <a:pt x="443" y="420"/>
                    <a:pt x="453" y="419"/>
                  </a:cubicBezTo>
                  <a:cubicBezTo>
                    <a:pt x="516" y="416"/>
                    <a:pt x="578" y="414"/>
                    <a:pt x="640" y="414"/>
                  </a:cubicBezTo>
                  <a:cubicBezTo>
                    <a:pt x="1756" y="414"/>
                    <a:pt x="2633" y="924"/>
                    <a:pt x="3357" y="1766"/>
                  </a:cubicBezTo>
                  <a:cubicBezTo>
                    <a:pt x="4145" y="2684"/>
                    <a:pt x="4954" y="3585"/>
                    <a:pt x="5705" y="4532"/>
                  </a:cubicBezTo>
                  <a:cubicBezTo>
                    <a:pt x="7306" y="6548"/>
                    <a:pt x="9313" y="7584"/>
                    <a:pt x="11765" y="7584"/>
                  </a:cubicBezTo>
                  <a:cubicBezTo>
                    <a:pt x="12078" y="7584"/>
                    <a:pt x="12399" y="7567"/>
                    <a:pt x="12727" y="7533"/>
                  </a:cubicBezTo>
                  <a:cubicBezTo>
                    <a:pt x="13386" y="7466"/>
                    <a:pt x="14018" y="7288"/>
                    <a:pt x="14610" y="6967"/>
                  </a:cubicBezTo>
                  <a:cubicBezTo>
                    <a:pt x="13774" y="6927"/>
                    <a:pt x="12945" y="6937"/>
                    <a:pt x="12116" y="6925"/>
                  </a:cubicBezTo>
                  <a:cubicBezTo>
                    <a:pt x="10085" y="6891"/>
                    <a:pt x="8218" y="6359"/>
                    <a:pt x="6710" y="4940"/>
                  </a:cubicBezTo>
                  <a:cubicBezTo>
                    <a:pt x="6096" y="4363"/>
                    <a:pt x="5594" y="3667"/>
                    <a:pt x="5063" y="3007"/>
                  </a:cubicBezTo>
                  <a:cubicBezTo>
                    <a:pt x="4318" y="2080"/>
                    <a:pt x="3579" y="1149"/>
                    <a:pt x="2542" y="520"/>
                  </a:cubicBezTo>
                  <a:cubicBezTo>
                    <a:pt x="1992" y="186"/>
                    <a:pt x="1399" y="1"/>
                    <a:pt x="7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7" name="Google Shape;9587;p46"/>
            <p:cNvSpPr/>
            <p:nvPr/>
          </p:nvSpPr>
          <p:spPr>
            <a:xfrm>
              <a:off x="6713122" y="2751879"/>
              <a:ext cx="711353" cy="361060"/>
            </a:xfrm>
            <a:custGeom>
              <a:avLst/>
              <a:gdLst/>
              <a:ahLst/>
              <a:cxnLst/>
              <a:rect l="l" t="t" r="r" b="b"/>
              <a:pathLst>
                <a:path w="17507" h="8886" extrusionOk="0">
                  <a:moveTo>
                    <a:pt x="16816" y="0"/>
                  </a:moveTo>
                  <a:cubicBezTo>
                    <a:pt x="16796" y="0"/>
                    <a:pt x="16777" y="1"/>
                    <a:pt x="16758" y="3"/>
                  </a:cubicBezTo>
                  <a:cubicBezTo>
                    <a:pt x="16213" y="60"/>
                    <a:pt x="15652" y="132"/>
                    <a:pt x="15144" y="323"/>
                  </a:cubicBezTo>
                  <a:cubicBezTo>
                    <a:pt x="14015" y="749"/>
                    <a:pt x="13217" y="1604"/>
                    <a:pt x="12518" y="2557"/>
                  </a:cubicBezTo>
                  <a:cubicBezTo>
                    <a:pt x="12030" y="3223"/>
                    <a:pt x="11558" y="3901"/>
                    <a:pt x="11053" y="4554"/>
                  </a:cubicBezTo>
                  <a:cubicBezTo>
                    <a:pt x="10244" y="5599"/>
                    <a:pt x="9196" y="6330"/>
                    <a:pt x="7918" y="6641"/>
                  </a:cubicBezTo>
                  <a:cubicBezTo>
                    <a:pt x="7080" y="6844"/>
                    <a:pt x="6204" y="6921"/>
                    <a:pt x="5341" y="6995"/>
                  </a:cubicBezTo>
                  <a:cubicBezTo>
                    <a:pt x="4226" y="7089"/>
                    <a:pt x="3103" y="7086"/>
                    <a:pt x="1990" y="7197"/>
                  </a:cubicBezTo>
                  <a:cubicBezTo>
                    <a:pt x="1313" y="7264"/>
                    <a:pt x="707" y="7565"/>
                    <a:pt x="274" y="8128"/>
                  </a:cubicBezTo>
                  <a:cubicBezTo>
                    <a:pt x="113" y="8338"/>
                    <a:pt x="0" y="8567"/>
                    <a:pt x="157" y="8886"/>
                  </a:cubicBezTo>
                  <a:cubicBezTo>
                    <a:pt x="283" y="8818"/>
                    <a:pt x="417" y="8779"/>
                    <a:pt x="507" y="8697"/>
                  </a:cubicBezTo>
                  <a:cubicBezTo>
                    <a:pt x="1080" y="8150"/>
                    <a:pt x="1775" y="8008"/>
                    <a:pt x="2538" y="8004"/>
                  </a:cubicBezTo>
                  <a:cubicBezTo>
                    <a:pt x="3760" y="7999"/>
                    <a:pt x="4982" y="7989"/>
                    <a:pt x="6203" y="7926"/>
                  </a:cubicBezTo>
                  <a:cubicBezTo>
                    <a:pt x="7903" y="7837"/>
                    <a:pt x="9416" y="7213"/>
                    <a:pt x="10626" y="6021"/>
                  </a:cubicBezTo>
                  <a:cubicBezTo>
                    <a:pt x="11223" y="5433"/>
                    <a:pt x="11655" y="4681"/>
                    <a:pt x="12160" y="4001"/>
                  </a:cubicBezTo>
                  <a:cubicBezTo>
                    <a:pt x="12657" y="3329"/>
                    <a:pt x="13106" y="2613"/>
                    <a:pt x="13658" y="1990"/>
                  </a:cubicBezTo>
                  <a:cubicBezTo>
                    <a:pt x="14527" y="1008"/>
                    <a:pt x="15566" y="331"/>
                    <a:pt x="16904" y="331"/>
                  </a:cubicBezTo>
                  <a:cubicBezTo>
                    <a:pt x="17018" y="331"/>
                    <a:pt x="17133" y="336"/>
                    <a:pt x="17251" y="346"/>
                  </a:cubicBezTo>
                  <a:cubicBezTo>
                    <a:pt x="17259" y="347"/>
                    <a:pt x="17267" y="347"/>
                    <a:pt x="17276" y="347"/>
                  </a:cubicBezTo>
                  <a:cubicBezTo>
                    <a:pt x="17346" y="347"/>
                    <a:pt x="17417" y="323"/>
                    <a:pt x="17489" y="313"/>
                  </a:cubicBezTo>
                  <a:cubicBezTo>
                    <a:pt x="17495" y="273"/>
                    <a:pt x="17501" y="231"/>
                    <a:pt x="17507" y="191"/>
                  </a:cubicBezTo>
                  <a:cubicBezTo>
                    <a:pt x="17277" y="128"/>
                    <a:pt x="17040" y="0"/>
                    <a:pt x="168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8" name="Google Shape;9588;p46"/>
            <p:cNvSpPr/>
            <p:nvPr/>
          </p:nvSpPr>
          <p:spPr>
            <a:xfrm>
              <a:off x="6888010" y="2803646"/>
              <a:ext cx="597704" cy="308076"/>
            </a:xfrm>
            <a:custGeom>
              <a:avLst/>
              <a:gdLst/>
              <a:ahLst/>
              <a:cxnLst/>
              <a:rect l="l" t="t" r="r" b="b"/>
              <a:pathLst>
                <a:path w="14710" h="7582" extrusionOk="0">
                  <a:moveTo>
                    <a:pt x="13974" y="1"/>
                  </a:moveTo>
                  <a:cubicBezTo>
                    <a:pt x="13179" y="2"/>
                    <a:pt x="12470" y="270"/>
                    <a:pt x="11830" y="735"/>
                  </a:cubicBezTo>
                  <a:cubicBezTo>
                    <a:pt x="10846" y="1451"/>
                    <a:pt x="10077" y="2370"/>
                    <a:pt x="9393" y="3358"/>
                  </a:cubicBezTo>
                  <a:cubicBezTo>
                    <a:pt x="8135" y="5172"/>
                    <a:pt x="6461" y="6351"/>
                    <a:pt x="4280" y="6756"/>
                  </a:cubicBezTo>
                  <a:cubicBezTo>
                    <a:pt x="3707" y="6863"/>
                    <a:pt x="3117" y="6899"/>
                    <a:pt x="2531" y="6917"/>
                  </a:cubicBezTo>
                  <a:cubicBezTo>
                    <a:pt x="2200" y="6928"/>
                    <a:pt x="1868" y="6931"/>
                    <a:pt x="1529" y="6931"/>
                  </a:cubicBezTo>
                  <a:cubicBezTo>
                    <a:pt x="1041" y="6931"/>
                    <a:pt x="538" y="6925"/>
                    <a:pt x="0" y="6925"/>
                  </a:cubicBezTo>
                  <a:cubicBezTo>
                    <a:pt x="140" y="7012"/>
                    <a:pt x="194" y="7065"/>
                    <a:pt x="257" y="7085"/>
                  </a:cubicBezTo>
                  <a:cubicBezTo>
                    <a:pt x="711" y="7221"/>
                    <a:pt x="1157" y="7406"/>
                    <a:pt x="1622" y="7475"/>
                  </a:cubicBezTo>
                  <a:cubicBezTo>
                    <a:pt x="2094" y="7546"/>
                    <a:pt x="2551" y="7581"/>
                    <a:pt x="2995" y="7581"/>
                  </a:cubicBezTo>
                  <a:cubicBezTo>
                    <a:pt x="5388" y="7581"/>
                    <a:pt x="7377" y="6553"/>
                    <a:pt x="8982" y="4545"/>
                  </a:cubicBezTo>
                  <a:cubicBezTo>
                    <a:pt x="9772" y="3557"/>
                    <a:pt x="10617" y="2612"/>
                    <a:pt x="11449" y="1658"/>
                  </a:cubicBezTo>
                  <a:cubicBezTo>
                    <a:pt x="12138" y="866"/>
                    <a:pt x="12989" y="420"/>
                    <a:pt x="14041" y="420"/>
                  </a:cubicBezTo>
                  <a:cubicBezTo>
                    <a:pt x="14092" y="420"/>
                    <a:pt x="14144" y="421"/>
                    <a:pt x="14195" y="423"/>
                  </a:cubicBezTo>
                  <a:cubicBezTo>
                    <a:pt x="14205" y="424"/>
                    <a:pt x="14215" y="424"/>
                    <a:pt x="14225" y="424"/>
                  </a:cubicBezTo>
                  <a:cubicBezTo>
                    <a:pt x="14373" y="424"/>
                    <a:pt x="14525" y="382"/>
                    <a:pt x="14710" y="358"/>
                  </a:cubicBezTo>
                  <a:cubicBezTo>
                    <a:pt x="14518" y="14"/>
                    <a:pt x="14238" y="1"/>
                    <a:pt x="139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9" name="Google Shape;9589;p46"/>
            <p:cNvSpPr/>
            <p:nvPr/>
          </p:nvSpPr>
          <p:spPr>
            <a:xfrm>
              <a:off x="5180133" y="2744727"/>
              <a:ext cx="425747" cy="113974"/>
            </a:xfrm>
            <a:custGeom>
              <a:avLst/>
              <a:gdLst/>
              <a:ahLst/>
              <a:cxnLst/>
              <a:rect l="l" t="t" r="r" b="b"/>
              <a:pathLst>
                <a:path w="10478" h="2805" extrusionOk="0">
                  <a:moveTo>
                    <a:pt x="2671" y="0"/>
                  </a:moveTo>
                  <a:cubicBezTo>
                    <a:pt x="2153" y="0"/>
                    <a:pt x="1829" y="186"/>
                    <a:pt x="1565" y="631"/>
                  </a:cubicBezTo>
                  <a:cubicBezTo>
                    <a:pt x="1159" y="1317"/>
                    <a:pt x="777" y="2033"/>
                    <a:pt x="104" y="2520"/>
                  </a:cubicBezTo>
                  <a:cubicBezTo>
                    <a:pt x="51" y="2559"/>
                    <a:pt x="35" y="2645"/>
                    <a:pt x="0" y="2710"/>
                  </a:cubicBezTo>
                  <a:cubicBezTo>
                    <a:pt x="17" y="2742"/>
                    <a:pt x="32" y="2773"/>
                    <a:pt x="50" y="2805"/>
                  </a:cubicBezTo>
                  <a:cubicBezTo>
                    <a:pt x="342" y="2714"/>
                    <a:pt x="672" y="2678"/>
                    <a:pt x="924" y="2520"/>
                  </a:cubicBezTo>
                  <a:cubicBezTo>
                    <a:pt x="1514" y="2149"/>
                    <a:pt x="2085" y="1743"/>
                    <a:pt x="2633" y="1311"/>
                  </a:cubicBezTo>
                  <a:cubicBezTo>
                    <a:pt x="3139" y="915"/>
                    <a:pt x="3654" y="715"/>
                    <a:pt x="4193" y="715"/>
                  </a:cubicBezTo>
                  <a:cubicBezTo>
                    <a:pt x="4576" y="715"/>
                    <a:pt x="4972" y="816"/>
                    <a:pt x="5385" y="1018"/>
                  </a:cubicBezTo>
                  <a:cubicBezTo>
                    <a:pt x="6054" y="1345"/>
                    <a:pt x="6756" y="1604"/>
                    <a:pt x="7449" y="1878"/>
                  </a:cubicBezTo>
                  <a:cubicBezTo>
                    <a:pt x="7615" y="1944"/>
                    <a:pt x="7802" y="1951"/>
                    <a:pt x="7980" y="1984"/>
                  </a:cubicBezTo>
                  <a:cubicBezTo>
                    <a:pt x="7991" y="1948"/>
                    <a:pt x="8003" y="1914"/>
                    <a:pt x="8014" y="1878"/>
                  </a:cubicBezTo>
                  <a:cubicBezTo>
                    <a:pt x="7418" y="1528"/>
                    <a:pt x="6824" y="1177"/>
                    <a:pt x="6230" y="827"/>
                  </a:cubicBezTo>
                  <a:cubicBezTo>
                    <a:pt x="6254" y="783"/>
                    <a:pt x="6278" y="741"/>
                    <a:pt x="6300" y="697"/>
                  </a:cubicBezTo>
                  <a:cubicBezTo>
                    <a:pt x="6434" y="738"/>
                    <a:pt x="6568" y="777"/>
                    <a:pt x="6700" y="821"/>
                  </a:cubicBezTo>
                  <a:cubicBezTo>
                    <a:pt x="7578" y="1113"/>
                    <a:pt x="8450" y="1424"/>
                    <a:pt x="9337" y="1687"/>
                  </a:cubicBezTo>
                  <a:cubicBezTo>
                    <a:pt x="9420" y="1712"/>
                    <a:pt x="9508" y="1720"/>
                    <a:pt x="9598" y="1720"/>
                  </a:cubicBezTo>
                  <a:cubicBezTo>
                    <a:pt x="9774" y="1720"/>
                    <a:pt x="9960" y="1688"/>
                    <a:pt x="10137" y="1686"/>
                  </a:cubicBezTo>
                  <a:cubicBezTo>
                    <a:pt x="10148" y="1615"/>
                    <a:pt x="10159" y="1544"/>
                    <a:pt x="10171" y="1471"/>
                  </a:cubicBezTo>
                  <a:cubicBezTo>
                    <a:pt x="9457" y="1207"/>
                    <a:pt x="8744" y="940"/>
                    <a:pt x="8031" y="676"/>
                  </a:cubicBezTo>
                  <a:cubicBezTo>
                    <a:pt x="8035" y="640"/>
                    <a:pt x="8040" y="604"/>
                    <a:pt x="8043" y="568"/>
                  </a:cubicBezTo>
                  <a:cubicBezTo>
                    <a:pt x="8863" y="447"/>
                    <a:pt x="9746" y="596"/>
                    <a:pt x="10478" y="62"/>
                  </a:cubicBezTo>
                  <a:cubicBezTo>
                    <a:pt x="10369" y="23"/>
                    <a:pt x="10263" y="13"/>
                    <a:pt x="10158" y="13"/>
                  </a:cubicBezTo>
                  <a:cubicBezTo>
                    <a:pt x="9967" y="13"/>
                    <a:pt x="9776" y="13"/>
                    <a:pt x="9585" y="13"/>
                  </a:cubicBezTo>
                  <a:cubicBezTo>
                    <a:pt x="8503" y="13"/>
                    <a:pt x="7421" y="15"/>
                    <a:pt x="6338" y="15"/>
                  </a:cubicBezTo>
                  <a:cubicBezTo>
                    <a:pt x="5123" y="15"/>
                    <a:pt x="3908" y="12"/>
                    <a:pt x="2692" y="0"/>
                  </a:cubicBezTo>
                  <a:cubicBezTo>
                    <a:pt x="2685" y="0"/>
                    <a:pt x="2678" y="0"/>
                    <a:pt x="2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0" name="Google Shape;9590;p46"/>
            <p:cNvSpPr/>
            <p:nvPr/>
          </p:nvSpPr>
          <p:spPr>
            <a:xfrm>
              <a:off x="6760420" y="2745052"/>
              <a:ext cx="426194" cy="112999"/>
            </a:xfrm>
            <a:custGeom>
              <a:avLst/>
              <a:gdLst/>
              <a:ahLst/>
              <a:cxnLst/>
              <a:rect l="l" t="t" r="r" b="b"/>
              <a:pathLst>
                <a:path w="10489" h="2781" extrusionOk="0">
                  <a:moveTo>
                    <a:pt x="7929" y="1"/>
                  </a:moveTo>
                  <a:cubicBezTo>
                    <a:pt x="7926" y="1"/>
                    <a:pt x="7922" y="1"/>
                    <a:pt x="7918" y="1"/>
                  </a:cubicBezTo>
                  <a:cubicBezTo>
                    <a:pt x="6646" y="6"/>
                    <a:pt x="5374" y="8"/>
                    <a:pt x="4102" y="8"/>
                  </a:cubicBezTo>
                  <a:cubicBezTo>
                    <a:pt x="3042" y="8"/>
                    <a:pt x="1982" y="7"/>
                    <a:pt x="921" y="7"/>
                  </a:cubicBezTo>
                  <a:cubicBezTo>
                    <a:pt x="709" y="7"/>
                    <a:pt x="497" y="7"/>
                    <a:pt x="285" y="7"/>
                  </a:cubicBezTo>
                  <a:cubicBezTo>
                    <a:pt x="191" y="7"/>
                    <a:pt x="96" y="18"/>
                    <a:pt x="0" y="26"/>
                  </a:cubicBezTo>
                  <a:cubicBezTo>
                    <a:pt x="727" y="591"/>
                    <a:pt x="1610" y="441"/>
                    <a:pt x="2438" y="614"/>
                  </a:cubicBezTo>
                  <a:cubicBezTo>
                    <a:pt x="1752" y="991"/>
                    <a:pt x="966" y="1115"/>
                    <a:pt x="315" y="1567"/>
                  </a:cubicBezTo>
                  <a:cubicBezTo>
                    <a:pt x="440" y="1650"/>
                    <a:pt x="560" y="1713"/>
                    <a:pt x="675" y="1713"/>
                  </a:cubicBezTo>
                  <a:cubicBezTo>
                    <a:pt x="681" y="1713"/>
                    <a:pt x="686" y="1713"/>
                    <a:pt x="691" y="1712"/>
                  </a:cubicBezTo>
                  <a:cubicBezTo>
                    <a:pt x="971" y="1697"/>
                    <a:pt x="1264" y="1689"/>
                    <a:pt x="1527" y="1603"/>
                  </a:cubicBezTo>
                  <a:cubicBezTo>
                    <a:pt x="2288" y="1355"/>
                    <a:pt x="3038" y="1070"/>
                    <a:pt x="3795" y="803"/>
                  </a:cubicBezTo>
                  <a:cubicBezTo>
                    <a:pt x="3919" y="760"/>
                    <a:pt x="4052" y="736"/>
                    <a:pt x="4179" y="703"/>
                  </a:cubicBezTo>
                  <a:cubicBezTo>
                    <a:pt x="4196" y="743"/>
                    <a:pt x="4213" y="782"/>
                    <a:pt x="4229" y="822"/>
                  </a:cubicBezTo>
                  <a:cubicBezTo>
                    <a:pt x="3640" y="1173"/>
                    <a:pt x="3051" y="1525"/>
                    <a:pt x="2461" y="1878"/>
                  </a:cubicBezTo>
                  <a:cubicBezTo>
                    <a:pt x="2477" y="1914"/>
                    <a:pt x="2493" y="1950"/>
                    <a:pt x="2509" y="1986"/>
                  </a:cubicBezTo>
                  <a:cubicBezTo>
                    <a:pt x="2714" y="1940"/>
                    <a:pt x="2928" y="1918"/>
                    <a:pt x="3119" y="1840"/>
                  </a:cubicBezTo>
                  <a:cubicBezTo>
                    <a:pt x="3821" y="1556"/>
                    <a:pt x="4522" y="1268"/>
                    <a:pt x="5211" y="956"/>
                  </a:cubicBezTo>
                  <a:cubicBezTo>
                    <a:pt x="5582" y="788"/>
                    <a:pt x="5946" y="698"/>
                    <a:pt x="6301" y="698"/>
                  </a:cubicBezTo>
                  <a:cubicBezTo>
                    <a:pt x="6741" y="698"/>
                    <a:pt x="7170" y="835"/>
                    <a:pt x="7586" y="1131"/>
                  </a:cubicBezTo>
                  <a:cubicBezTo>
                    <a:pt x="7845" y="1313"/>
                    <a:pt x="8071" y="1540"/>
                    <a:pt x="8331" y="1718"/>
                  </a:cubicBezTo>
                  <a:cubicBezTo>
                    <a:pt x="8778" y="2022"/>
                    <a:pt x="9228" y="2326"/>
                    <a:pt x="9700" y="2587"/>
                  </a:cubicBezTo>
                  <a:cubicBezTo>
                    <a:pt x="9915" y="2704"/>
                    <a:pt x="10187" y="2718"/>
                    <a:pt x="10432" y="2780"/>
                  </a:cubicBezTo>
                  <a:cubicBezTo>
                    <a:pt x="10452" y="2737"/>
                    <a:pt x="10472" y="2694"/>
                    <a:pt x="10489" y="2655"/>
                  </a:cubicBezTo>
                  <a:cubicBezTo>
                    <a:pt x="10290" y="2466"/>
                    <a:pt x="10059" y="2303"/>
                    <a:pt x="9899" y="2086"/>
                  </a:cubicBezTo>
                  <a:cubicBezTo>
                    <a:pt x="9524" y="1577"/>
                    <a:pt x="9169" y="1051"/>
                    <a:pt x="8833" y="516"/>
                  </a:cubicBezTo>
                  <a:cubicBezTo>
                    <a:pt x="8616" y="169"/>
                    <a:pt x="8346" y="1"/>
                    <a:pt x="7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1" name="Google Shape;9591;p46"/>
            <p:cNvSpPr/>
            <p:nvPr/>
          </p:nvSpPr>
          <p:spPr>
            <a:xfrm>
              <a:off x="4944051" y="3007140"/>
              <a:ext cx="158792" cy="179392"/>
            </a:xfrm>
            <a:custGeom>
              <a:avLst/>
              <a:gdLst/>
              <a:ahLst/>
              <a:cxnLst/>
              <a:rect l="l" t="t" r="r" b="b"/>
              <a:pathLst>
                <a:path w="3908" h="4415" extrusionOk="0">
                  <a:moveTo>
                    <a:pt x="2431" y="0"/>
                  </a:moveTo>
                  <a:cubicBezTo>
                    <a:pt x="1677" y="0"/>
                    <a:pt x="1017" y="262"/>
                    <a:pt x="423" y="732"/>
                  </a:cubicBezTo>
                  <a:cubicBezTo>
                    <a:pt x="84" y="998"/>
                    <a:pt x="0" y="1337"/>
                    <a:pt x="65" y="1727"/>
                  </a:cubicBezTo>
                  <a:cubicBezTo>
                    <a:pt x="281" y="3035"/>
                    <a:pt x="1438" y="4202"/>
                    <a:pt x="2752" y="4401"/>
                  </a:cubicBezTo>
                  <a:cubicBezTo>
                    <a:pt x="2816" y="4410"/>
                    <a:pt x="2881" y="4415"/>
                    <a:pt x="2947" y="4415"/>
                  </a:cubicBezTo>
                  <a:cubicBezTo>
                    <a:pt x="3179" y="4415"/>
                    <a:pt x="3420" y="4362"/>
                    <a:pt x="3643" y="4299"/>
                  </a:cubicBezTo>
                  <a:cubicBezTo>
                    <a:pt x="3761" y="4265"/>
                    <a:pt x="3908" y="4051"/>
                    <a:pt x="3899" y="3927"/>
                  </a:cubicBezTo>
                  <a:cubicBezTo>
                    <a:pt x="3892" y="3799"/>
                    <a:pt x="3733" y="3638"/>
                    <a:pt x="3600" y="3575"/>
                  </a:cubicBezTo>
                  <a:cubicBezTo>
                    <a:pt x="3446" y="3502"/>
                    <a:pt x="3245" y="3538"/>
                    <a:pt x="3072" y="3494"/>
                  </a:cubicBezTo>
                  <a:cubicBezTo>
                    <a:pt x="2586" y="3370"/>
                    <a:pt x="2061" y="3307"/>
                    <a:pt x="1629" y="3075"/>
                  </a:cubicBezTo>
                  <a:cubicBezTo>
                    <a:pt x="1010" y="2743"/>
                    <a:pt x="695" y="2140"/>
                    <a:pt x="772" y="1426"/>
                  </a:cubicBezTo>
                  <a:cubicBezTo>
                    <a:pt x="844" y="745"/>
                    <a:pt x="1355" y="417"/>
                    <a:pt x="1949" y="204"/>
                  </a:cubicBezTo>
                  <a:cubicBezTo>
                    <a:pt x="2157" y="130"/>
                    <a:pt x="2370" y="70"/>
                    <a:pt x="2581" y="4"/>
                  </a:cubicBezTo>
                  <a:cubicBezTo>
                    <a:pt x="2531" y="1"/>
                    <a:pt x="2480" y="0"/>
                    <a:pt x="24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2" name="Google Shape;9592;p46"/>
            <p:cNvSpPr/>
            <p:nvPr/>
          </p:nvSpPr>
          <p:spPr>
            <a:xfrm>
              <a:off x="7261312" y="3007505"/>
              <a:ext cx="158873" cy="179758"/>
            </a:xfrm>
            <a:custGeom>
              <a:avLst/>
              <a:gdLst/>
              <a:ahLst/>
              <a:cxnLst/>
              <a:rect l="l" t="t" r="r" b="b"/>
              <a:pathLst>
                <a:path w="3910" h="4424" extrusionOk="0">
                  <a:moveTo>
                    <a:pt x="1494" y="1"/>
                  </a:moveTo>
                  <a:cubicBezTo>
                    <a:pt x="1460" y="1"/>
                    <a:pt x="1426" y="1"/>
                    <a:pt x="1391" y="2"/>
                  </a:cubicBezTo>
                  <a:cubicBezTo>
                    <a:pt x="1649" y="82"/>
                    <a:pt x="1912" y="152"/>
                    <a:pt x="2163" y="248"/>
                  </a:cubicBezTo>
                  <a:cubicBezTo>
                    <a:pt x="3186" y="644"/>
                    <a:pt x="3492" y="1578"/>
                    <a:pt x="2904" y="2504"/>
                  </a:cubicBezTo>
                  <a:cubicBezTo>
                    <a:pt x="2453" y="3216"/>
                    <a:pt x="1737" y="3421"/>
                    <a:pt x="957" y="3489"/>
                  </a:cubicBezTo>
                  <a:cubicBezTo>
                    <a:pt x="790" y="3503"/>
                    <a:pt x="616" y="3493"/>
                    <a:pt x="453" y="3525"/>
                  </a:cubicBezTo>
                  <a:cubicBezTo>
                    <a:pt x="229" y="3571"/>
                    <a:pt x="1" y="3695"/>
                    <a:pt x="52" y="3941"/>
                  </a:cubicBezTo>
                  <a:cubicBezTo>
                    <a:pt x="86" y="4100"/>
                    <a:pt x="274" y="4265"/>
                    <a:pt x="434" y="4345"/>
                  </a:cubicBezTo>
                  <a:cubicBezTo>
                    <a:pt x="561" y="4408"/>
                    <a:pt x="720" y="4424"/>
                    <a:pt x="873" y="4424"/>
                  </a:cubicBezTo>
                  <a:cubicBezTo>
                    <a:pt x="915" y="4424"/>
                    <a:pt x="957" y="4423"/>
                    <a:pt x="997" y="4421"/>
                  </a:cubicBezTo>
                  <a:cubicBezTo>
                    <a:pt x="2350" y="4366"/>
                    <a:pt x="3801" y="2974"/>
                    <a:pt x="3894" y="1622"/>
                  </a:cubicBezTo>
                  <a:cubicBezTo>
                    <a:pt x="3909" y="1391"/>
                    <a:pt x="3863" y="1084"/>
                    <a:pt x="3719" y="927"/>
                  </a:cubicBezTo>
                  <a:cubicBezTo>
                    <a:pt x="3126" y="276"/>
                    <a:pt x="2354" y="1"/>
                    <a:pt x="14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3" name="Google Shape;9593;p46"/>
            <p:cNvSpPr/>
            <p:nvPr/>
          </p:nvSpPr>
          <p:spPr>
            <a:xfrm>
              <a:off x="4716746" y="3021605"/>
              <a:ext cx="162408" cy="135144"/>
            </a:xfrm>
            <a:custGeom>
              <a:avLst/>
              <a:gdLst/>
              <a:ahLst/>
              <a:cxnLst/>
              <a:rect l="l" t="t" r="r" b="b"/>
              <a:pathLst>
                <a:path w="3997" h="3326" extrusionOk="0">
                  <a:moveTo>
                    <a:pt x="2611" y="1"/>
                  </a:moveTo>
                  <a:cubicBezTo>
                    <a:pt x="2443" y="71"/>
                    <a:pt x="2106" y="157"/>
                    <a:pt x="1837" y="343"/>
                  </a:cubicBezTo>
                  <a:cubicBezTo>
                    <a:pt x="1407" y="640"/>
                    <a:pt x="993" y="922"/>
                    <a:pt x="450" y="922"/>
                  </a:cubicBezTo>
                  <a:cubicBezTo>
                    <a:pt x="409" y="922"/>
                    <a:pt x="368" y="920"/>
                    <a:pt x="325" y="917"/>
                  </a:cubicBezTo>
                  <a:cubicBezTo>
                    <a:pt x="323" y="917"/>
                    <a:pt x="321" y="917"/>
                    <a:pt x="319" y="917"/>
                  </a:cubicBezTo>
                  <a:cubicBezTo>
                    <a:pt x="220" y="917"/>
                    <a:pt x="107" y="1094"/>
                    <a:pt x="1" y="1186"/>
                  </a:cubicBezTo>
                  <a:cubicBezTo>
                    <a:pt x="97" y="1279"/>
                    <a:pt x="176" y="1422"/>
                    <a:pt x="290" y="1458"/>
                  </a:cubicBezTo>
                  <a:cubicBezTo>
                    <a:pt x="808" y="1623"/>
                    <a:pt x="810" y="1612"/>
                    <a:pt x="675" y="2135"/>
                  </a:cubicBezTo>
                  <a:cubicBezTo>
                    <a:pt x="616" y="2362"/>
                    <a:pt x="657" y="2560"/>
                    <a:pt x="911" y="2560"/>
                  </a:cubicBezTo>
                  <a:cubicBezTo>
                    <a:pt x="920" y="2560"/>
                    <a:pt x="929" y="2560"/>
                    <a:pt x="939" y="2560"/>
                  </a:cubicBezTo>
                  <a:cubicBezTo>
                    <a:pt x="957" y="2559"/>
                    <a:pt x="975" y="2558"/>
                    <a:pt x="991" y="2558"/>
                  </a:cubicBezTo>
                  <a:cubicBezTo>
                    <a:pt x="1237" y="2558"/>
                    <a:pt x="1302" y="2666"/>
                    <a:pt x="1327" y="2920"/>
                  </a:cubicBezTo>
                  <a:cubicBezTo>
                    <a:pt x="1342" y="3069"/>
                    <a:pt x="1482" y="3282"/>
                    <a:pt x="1610" y="3320"/>
                  </a:cubicBezTo>
                  <a:cubicBezTo>
                    <a:pt x="1622" y="3323"/>
                    <a:pt x="1635" y="3325"/>
                    <a:pt x="1648" y="3325"/>
                  </a:cubicBezTo>
                  <a:cubicBezTo>
                    <a:pt x="1764" y="3325"/>
                    <a:pt x="1926" y="3199"/>
                    <a:pt x="2046" y="3112"/>
                  </a:cubicBezTo>
                  <a:cubicBezTo>
                    <a:pt x="2245" y="2969"/>
                    <a:pt x="2425" y="2800"/>
                    <a:pt x="2611" y="2641"/>
                  </a:cubicBezTo>
                  <a:cubicBezTo>
                    <a:pt x="2967" y="2335"/>
                    <a:pt x="3356" y="2059"/>
                    <a:pt x="3672" y="1716"/>
                  </a:cubicBezTo>
                  <a:cubicBezTo>
                    <a:pt x="3996" y="1362"/>
                    <a:pt x="3970" y="918"/>
                    <a:pt x="3755" y="509"/>
                  </a:cubicBezTo>
                  <a:cubicBezTo>
                    <a:pt x="3554" y="126"/>
                    <a:pt x="3179" y="32"/>
                    <a:pt x="2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4" name="Google Shape;9594;p46"/>
            <p:cNvSpPr/>
            <p:nvPr/>
          </p:nvSpPr>
          <p:spPr>
            <a:xfrm>
              <a:off x="7487154" y="3021484"/>
              <a:ext cx="162083" cy="135347"/>
            </a:xfrm>
            <a:custGeom>
              <a:avLst/>
              <a:gdLst/>
              <a:ahLst/>
              <a:cxnLst/>
              <a:rect l="l" t="t" r="r" b="b"/>
              <a:pathLst>
                <a:path w="3989" h="3331" extrusionOk="0">
                  <a:moveTo>
                    <a:pt x="1408" y="1"/>
                  </a:moveTo>
                  <a:cubicBezTo>
                    <a:pt x="821" y="33"/>
                    <a:pt x="443" y="124"/>
                    <a:pt x="242" y="506"/>
                  </a:cubicBezTo>
                  <a:cubicBezTo>
                    <a:pt x="16" y="926"/>
                    <a:pt x="1" y="1380"/>
                    <a:pt x="336" y="1740"/>
                  </a:cubicBezTo>
                  <a:cubicBezTo>
                    <a:pt x="646" y="2074"/>
                    <a:pt x="1026" y="2345"/>
                    <a:pt x="1377" y="2640"/>
                  </a:cubicBezTo>
                  <a:cubicBezTo>
                    <a:pt x="1555" y="2791"/>
                    <a:pt x="1731" y="2946"/>
                    <a:pt x="1921" y="3081"/>
                  </a:cubicBezTo>
                  <a:cubicBezTo>
                    <a:pt x="2050" y="3174"/>
                    <a:pt x="2236" y="3331"/>
                    <a:pt x="2338" y="3331"/>
                  </a:cubicBezTo>
                  <a:cubicBezTo>
                    <a:pt x="2350" y="3331"/>
                    <a:pt x="2361" y="3328"/>
                    <a:pt x="2371" y="3324"/>
                  </a:cubicBezTo>
                  <a:cubicBezTo>
                    <a:pt x="2515" y="3255"/>
                    <a:pt x="2630" y="3037"/>
                    <a:pt x="2670" y="2861"/>
                  </a:cubicBezTo>
                  <a:cubicBezTo>
                    <a:pt x="2714" y="2669"/>
                    <a:pt x="2748" y="2561"/>
                    <a:pt x="2969" y="2561"/>
                  </a:cubicBezTo>
                  <a:cubicBezTo>
                    <a:pt x="2973" y="2561"/>
                    <a:pt x="2976" y="2561"/>
                    <a:pt x="2979" y="2561"/>
                  </a:cubicBezTo>
                  <a:cubicBezTo>
                    <a:pt x="2981" y="2562"/>
                    <a:pt x="2984" y="2562"/>
                    <a:pt x="2986" y="2562"/>
                  </a:cubicBezTo>
                  <a:cubicBezTo>
                    <a:pt x="3311" y="2562"/>
                    <a:pt x="3399" y="2421"/>
                    <a:pt x="3310" y="2112"/>
                  </a:cubicBezTo>
                  <a:cubicBezTo>
                    <a:pt x="3162" y="1602"/>
                    <a:pt x="3169" y="1613"/>
                    <a:pt x="3662" y="1469"/>
                  </a:cubicBezTo>
                  <a:cubicBezTo>
                    <a:pt x="3790" y="1431"/>
                    <a:pt x="3880" y="1267"/>
                    <a:pt x="3988" y="1162"/>
                  </a:cubicBezTo>
                  <a:cubicBezTo>
                    <a:pt x="3864" y="1078"/>
                    <a:pt x="3735" y="918"/>
                    <a:pt x="3614" y="918"/>
                  </a:cubicBezTo>
                  <a:cubicBezTo>
                    <a:pt x="3611" y="918"/>
                    <a:pt x="3609" y="918"/>
                    <a:pt x="3606" y="918"/>
                  </a:cubicBezTo>
                  <a:cubicBezTo>
                    <a:pt x="3579" y="919"/>
                    <a:pt x="3552" y="920"/>
                    <a:pt x="3525" y="920"/>
                  </a:cubicBezTo>
                  <a:cubicBezTo>
                    <a:pt x="3040" y="920"/>
                    <a:pt x="2660" y="694"/>
                    <a:pt x="2271" y="427"/>
                  </a:cubicBezTo>
                  <a:cubicBezTo>
                    <a:pt x="1966" y="218"/>
                    <a:pt x="1600" y="93"/>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5" name="Google Shape;9595;p46"/>
            <p:cNvSpPr/>
            <p:nvPr/>
          </p:nvSpPr>
          <p:spPr>
            <a:xfrm>
              <a:off x="4873104" y="2744321"/>
              <a:ext cx="785061" cy="376745"/>
            </a:xfrm>
            <a:custGeom>
              <a:avLst/>
              <a:gdLst/>
              <a:ahLst/>
              <a:cxnLst/>
              <a:rect l="l" t="t" r="r" b="b"/>
              <a:pathLst>
                <a:path w="19321" h="9272" extrusionOk="0">
                  <a:moveTo>
                    <a:pt x="949" y="1460"/>
                  </a:moveTo>
                  <a:cubicBezTo>
                    <a:pt x="1588" y="1460"/>
                    <a:pt x="2182" y="1647"/>
                    <a:pt x="2733" y="1979"/>
                  </a:cubicBezTo>
                  <a:cubicBezTo>
                    <a:pt x="3771" y="2608"/>
                    <a:pt x="4509" y="3540"/>
                    <a:pt x="5254" y="4467"/>
                  </a:cubicBezTo>
                  <a:cubicBezTo>
                    <a:pt x="5785" y="5127"/>
                    <a:pt x="6287" y="5824"/>
                    <a:pt x="6901" y="6399"/>
                  </a:cubicBezTo>
                  <a:cubicBezTo>
                    <a:pt x="8409" y="7818"/>
                    <a:pt x="10276" y="8351"/>
                    <a:pt x="12307" y="8385"/>
                  </a:cubicBezTo>
                  <a:cubicBezTo>
                    <a:pt x="13135" y="8398"/>
                    <a:pt x="13965" y="8387"/>
                    <a:pt x="14801" y="8427"/>
                  </a:cubicBezTo>
                  <a:cubicBezTo>
                    <a:pt x="14210" y="8748"/>
                    <a:pt x="13578" y="8924"/>
                    <a:pt x="12918" y="8992"/>
                  </a:cubicBezTo>
                  <a:cubicBezTo>
                    <a:pt x="12589" y="9026"/>
                    <a:pt x="12268" y="9043"/>
                    <a:pt x="11954" y="9043"/>
                  </a:cubicBezTo>
                  <a:cubicBezTo>
                    <a:pt x="9503" y="9043"/>
                    <a:pt x="7496" y="8009"/>
                    <a:pt x="5896" y="5991"/>
                  </a:cubicBezTo>
                  <a:cubicBezTo>
                    <a:pt x="5145" y="5044"/>
                    <a:pt x="4335" y="4143"/>
                    <a:pt x="3548" y="3226"/>
                  </a:cubicBezTo>
                  <a:cubicBezTo>
                    <a:pt x="2826" y="2385"/>
                    <a:pt x="1948" y="1874"/>
                    <a:pt x="833" y="1874"/>
                  </a:cubicBezTo>
                  <a:cubicBezTo>
                    <a:pt x="771" y="1874"/>
                    <a:pt x="708" y="1876"/>
                    <a:pt x="644" y="1879"/>
                  </a:cubicBezTo>
                  <a:cubicBezTo>
                    <a:pt x="633" y="1880"/>
                    <a:pt x="621" y="1880"/>
                    <a:pt x="610" y="1880"/>
                  </a:cubicBezTo>
                  <a:cubicBezTo>
                    <a:pt x="481" y="1880"/>
                    <a:pt x="348" y="1840"/>
                    <a:pt x="191" y="1817"/>
                  </a:cubicBezTo>
                  <a:cubicBezTo>
                    <a:pt x="334" y="1498"/>
                    <a:pt x="589" y="1472"/>
                    <a:pt x="830" y="1462"/>
                  </a:cubicBezTo>
                  <a:cubicBezTo>
                    <a:pt x="870" y="1460"/>
                    <a:pt x="909" y="1460"/>
                    <a:pt x="949" y="1460"/>
                  </a:cubicBezTo>
                  <a:close/>
                  <a:moveTo>
                    <a:pt x="2503" y="172"/>
                  </a:moveTo>
                  <a:cubicBezTo>
                    <a:pt x="2547" y="172"/>
                    <a:pt x="2592" y="173"/>
                    <a:pt x="2636" y="175"/>
                  </a:cubicBezTo>
                  <a:cubicBezTo>
                    <a:pt x="3831" y="220"/>
                    <a:pt x="4835" y="738"/>
                    <a:pt x="5642" y="1570"/>
                  </a:cubicBezTo>
                  <a:cubicBezTo>
                    <a:pt x="6268" y="2218"/>
                    <a:pt x="6794" y="2963"/>
                    <a:pt x="7342" y="3682"/>
                  </a:cubicBezTo>
                  <a:cubicBezTo>
                    <a:pt x="7889" y="4403"/>
                    <a:pt x="8387" y="5159"/>
                    <a:pt x="9110" y="5730"/>
                  </a:cubicBezTo>
                  <a:cubicBezTo>
                    <a:pt x="10432" y="6771"/>
                    <a:pt x="11965" y="7147"/>
                    <a:pt x="13612" y="7190"/>
                  </a:cubicBezTo>
                  <a:cubicBezTo>
                    <a:pt x="14684" y="7217"/>
                    <a:pt x="15760" y="7245"/>
                    <a:pt x="16831" y="7321"/>
                  </a:cubicBezTo>
                  <a:cubicBezTo>
                    <a:pt x="17592" y="7373"/>
                    <a:pt x="18298" y="7618"/>
                    <a:pt x="18831" y="8207"/>
                  </a:cubicBezTo>
                  <a:cubicBezTo>
                    <a:pt x="19038" y="8436"/>
                    <a:pt x="19205" y="8691"/>
                    <a:pt x="19037" y="9087"/>
                  </a:cubicBezTo>
                  <a:cubicBezTo>
                    <a:pt x="18888" y="8997"/>
                    <a:pt x="18742" y="8940"/>
                    <a:pt x="18635" y="8841"/>
                  </a:cubicBezTo>
                  <a:cubicBezTo>
                    <a:pt x="18113" y="8355"/>
                    <a:pt x="17486" y="8200"/>
                    <a:pt x="16794" y="8191"/>
                  </a:cubicBezTo>
                  <a:cubicBezTo>
                    <a:pt x="15528" y="8176"/>
                    <a:pt x="14259" y="8175"/>
                    <a:pt x="12994" y="8111"/>
                  </a:cubicBezTo>
                  <a:cubicBezTo>
                    <a:pt x="11269" y="8021"/>
                    <a:pt x="9748" y="7373"/>
                    <a:pt x="8517" y="6165"/>
                  </a:cubicBezTo>
                  <a:cubicBezTo>
                    <a:pt x="8000" y="5656"/>
                    <a:pt x="7618" y="5008"/>
                    <a:pt x="7185" y="4415"/>
                  </a:cubicBezTo>
                  <a:cubicBezTo>
                    <a:pt x="6671" y="3713"/>
                    <a:pt x="6190" y="2985"/>
                    <a:pt x="5654" y="2302"/>
                  </a:cubicBezTo>
                  <a:cubicBezTo>
                    <a:pt x="5211" y="1738"/>
                    <a:pt x="4651" y="1294"/>
                    <a:pt x="4008" y="958"/>
                  </a:cubicBezTo>
                  <a:cubicBezTo>
                    <a:pt x="3497" y="688"/>
                    <a:pt x="2966" y="523"/>
                    <a:pt x="2393" y="523"/>
                  </a:cubicBezTo>
                  <a:cubicBezTo>
                    <a:pt x="2324" y="523"/>
                    <a:pt x="2254" y="525"/>
                    <a:pt x="2184" y="530"/>
                  </a:cubicBezTo>
                  <a:cubicBezTo>
                    <a:pt x="2129" y="534"/>
                    <a:pt x="2074" y="535"/>
                    <a:pt x="2014" y="535"/>
                  </a:cubicBezTo>
                  <a:cubicBezTo>
                    <a:pt x="1907" y="535"/>
                    <a:pt x="1786" y="531"/>
                    <a:pt x="1626" y="531"/>
                  </a:cubicBezTo>
                  <a:cubicBezTo>
                    <a:pt x="1915" y="223"/>
                    <a:pt x="2210" y="172"/>
                    <a:pt x="2503" y="172"/>
                  </a:cubicBezTo>
                  <a:close/>
                  <a:moveTo>
                    <a:pt x="2641" y="0"/>
                  </a:moveTo>
                  <a:cubicBezTo>
                    <a:pt x="2392" y="0"/>
                    <a:pt x="2138" y="39"/>
                    <a:pt x="1904" y="103"/>
                  </a:cubicBezTo>
                  <a:cubicBezTo>
                    <a:pt x="1726" y="153"/>
                    <a:pt x="1472" y="396"/>
                    <a:pt x="1478" y="541"/>
                  </a:cubicBezTo>
                  <a:cubicBezTo>
                    <a:pt x="1485" y="721"/>
                    <a:pt x="1610" y="757"/>
                    <a:pt x="1750" y="757"/>
                  </a:cubicBezTo>
                  <a:cubicBezTo>
                    <a:pt x="1836" y="757"/>
                    <a:pt x="1928" y="744"/>
                    <a:pt x="2002" y="741"/>
                  </a:cubicBezTo>
                  <a:cubicBezTo>
                    <a:pt x="2071" y="738"/>
                    <a:pt x="2139" y="737"/>
                    <a:pt x="2206" y="737"/>
                  </a:cubicBezTo>
                  <a:cubicBezTo>
                    <a:pt x="2777" y="737"/>
                    <a:pt x="3319" y="838"/>
                    <a:pt x="3841" y="1110"/>
                  </a:cubicBezTo>
                  <a:cubicBezTo>
                    <a:pt x="4497" y="1450"/>
                    <a:pt x="5069" y="1893"/>
                    <a:pt x="5513" y="2471"/>
                  </a:cubicBezTo>
                  <a:cubicBezTo>
                    <a:pt x="6098" y="3232"/>
                    <a:pt x="6635" y="4031"/>
                    <a:pt x="7185" y="4817"/>
                  </a:cubicBezTo>
                  <a:cubicBezTo>
                    <a:pt x="7769" y="5654"/>
                    <a:pt x="8370" y="6470"/>
                    <a:pt x="9258" y="7029"/>
                  </a:cubicBezTo>
                  <a:cubicBezTo>
                    <a:pt x="10033" y="7520"/>
                    <a:pt x="10836" y="7943"/>
                    <a:pt x="11729" y="8205"/>
                  </a:cubicBezTo>
                  <a:cubicBezTo>
                    <a:pt x="11609" y="8199"/>
                    <a:pt x="11487" y="8204"/>
                    <a:pt x="11366" y="8181"/>
                  </a:cubicBezTo>
                  <a:cubicBezTo>
                    <a:pt x="9317" y="7844"/>
                    <a:pt x="7494" y="7086"/>
                    <a:pt x="6192" y="5375"/>
                  </a:cubicBezTo>
                  <a:cubicBezTo>
                    <a:pt x="5939" y="5041"/>
                    <a:pt x="5686" y="4708"/>
                    <a:pt x="5428" y="4379"/>
                  </a:cubicBezTo>
                  <a:cubicBezTo>
                    <a:pt x="4701" y="3450"/>
                    <a:pt x="3952" y="2543"/>
                    <a:pt x="2948" y="1893"/>
                  </a:cubicBezTo>
                  <a:cubicBezTo>
                    <a:pt x="2341" y="1499"/>
                    <a:pt x="1678" y="1266"/>
                    <a:pt x="960" y="1266"/>
                  </a:cubicBezTo>
                  <a:cubicBezTo>
                    <a:pt x="929" y="1266"/>
                    <a:pt x="899" y="1267"/>
                    <a:pt x="868" y="1268"/>
                  </a:cubicBezTo>
                  <a:cubicBezTo>
                    <a:pt x="624" y="1274"/>
                    <a:pt x="372" y="1394"/>
                    <a:pt x="146" y="1505"/>
                  </a:cubicBezTo>
                  <a:cubicBezTo>
                    <a:pt x="66" y="1544"/>
                    <a:pt x="0" y="1728"/>
                    <a:pt x="24" y="1822"/>
                  </a:cubicBezTo>
                  <a:cubicBezTo>
                    <a:pt x="45" y="1911"/>
                    <a:pt x="181" y="2011"/>
                    <a:pt x="283" y="2037"/>
                  </a:cubicBezTo>
                  <a:cubicBezTo>
                    <a:pt x="444" y="2076"/>
                    <a:pt x="617" y="2087"/>
                    <a:pt x="786" y="2087"/>
                  </a:cubicBezTo>
                  <a:cubicBezTo>
                    <a:pt x="810" y="2087"/>
                    <a:pt x="833" y="2087"/>
                    <a:pt x="856" y="2087"/>
                  </a:cubicBezTo>
                  <a:cubicBezTo>
                    <a:pt x="871" y="2087"/>
                    <a:pt x="887" y="2086"/>
                    <a:pt x="903" y="2086"/>
                  </a:cubicBezTo>
                  <a:cubicBezTo>
                    <a:pt x="1733" y="2086"/>
                    <a:pt x="2445" y="2382"/>
                    <a:pt x="3015" y="2987"/>
                  </a:cubicBezTo>
                  <a:cubicBezTo>
                    <a:pt x="3642" y="3655"/>
                    <a:pt x="4254" y="4336"/>
                    <a:pt x="4856" y="5025"/>
                  </a:cubicBezTo>
                  <a:cubicBezTo>
                    <a:pt x="5453" y="5705"/>
                    <a:pt x="5993" y="6439"/>
                    <a:pt x="6622" y="7085"/>
                  </a:cubicBezTo>
                  <a:cubicBezTo>
                    <a:pt x="8003" y="8505"/>
                    <a:pt x="9996" y="9272"/>
                    <a:pt x="11977" y="9272"/>
                  </a:cubicBezTo>
                  <a:cubicBezTo>
                    <a:pt x="12919" y="9272"/>
                    <a:pt x="13857" y="9099"/>
                    <a:pt x="14726" y="8741"/>
                  </a:cubicBezTo>
                  <a:cubicBezTo>
                    <a:pt x="14946" y="8650"/>
                    <a:pt x="15155" y="8486"/>
                    <a:pt x="15379" y="8467"/>
                  </a:cubicBezTo>
                  <a:cubicBezTo>
                    <a:pt x="15798" y="8430"/>
                    <a:pt x="16221" y="8380"/>
                    <a:pt x="16634" y="8380"/>
                  </a:cubicBezTo>
                  <a:cubicBezTo>
                    <a:pt x="17330" y="8380"/>
                    <a:pt x="18000" y="8520"/>
                    <a:pt x="18582" y="9094"/>
                  </a:cubicBezTo>
                  <a:cubicBezTo>
                    <a:pt x="18630" y="9141"/>
                    <a:pt x="18691" y="9197"/>
                    <a:pt x="18750" y="9204"/>
                  </a:cubicBezTo>
                  <a:cubicBezTo>
                    <a:pt x="18839" y="9216"/>
                    <a:pt x="18942" y="9237"/>
                    <a:pt x="19032" y="9237"/>
                  </a:cubicBezTo>
                  <a:cubicBezTo>
                    <a:pt x="19090" y="9237"/>
                    <a:pt x="19144" y="9229"/>
                    <a:pt x="19185" y="9203"/>
                  </a:cubicBezTo>
                  <a:cubicBezTo>
                    <a:pt x="19274" y="9149"/>
                    <a:pt x="19321" y="8948"/>
                    <a:pt x="19308" y="8820"/>
                  </a:cubicBezTo>
                  <a:cubicBezTo>
                    <a:pt x="19260" y="8334"/>
                    <a:pt x="18964" y="7993"/>
                    <a:pt x="18583" y="7722"/>
                  </a:cubicBezTo>
                  <a:cubicBezTo>
                    <a:pt x="18043" y="7336"/>
                    <a:pt x="17426" y="7142"/>
                    <a:pt x="16775" y="7104"/>
                  </a:cubicBezTo>
                  <a:cubicBezTo>
                    <a:pt x="15702" y="7040"/>
                    <a:pt x="14629" y="6996"/>
                    <a:pt x="13554" y="6976"/>
                  </a:cubicBezTo>
                  <a:cubicBezTo>
                    <a:pt x="11114" y="6930"/>
                    <a:pt x="9158" y="6002"/>
                    <a:pt x="7774" y="3934"/>
                  </a:cubicBezTo>
                  <a:cubicBezTo>
                    <a:pt x="7261" y="3165"/>
                    <a:pt x="6692" y="2426"/>
                    <a:pt x="6090" y="1723"/>
                  </a:cubicBezTo>
                  <a:cubicBezTo>
                    <a:pt x="5266" y="761"/>
                    <a:pt x="4193" y="191"/>
                    <a:pt x="2936" y="20"/>
                  </a:cubicBezTo>
                  <a:cubicBezTo>
                    <a:pt x="2840" y="7"/>
                    <a:pt x="2741" y="0"/>
                    <a:pt x="26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6" name="Google Shape;9596;p46"/>
            <p:cNvSpPr/>
            <p:nvPr/>
          </p:nvSpPr>
          <p:spPr>
            <a:xfrm>
              <a:off x="6708124" y="2743224"/>
              <a:ext cx="784289" cy="377517"/>
            </a:xfrm>
            <a:custGeom>
              <a:avLst/>
              <a:gdLst/>
              <a:ahLst/>
              <a:cxnLst/>
              <a:rect l="l" t="t" r="r" b="b"/>
              <a:pathLst>
                <a:path w="19302" h="9291" extrusionOk="0">
                  <a:moveTo>
                    <a:pt x="18401" y="1488"/>
                  </a:moveTo>
                  <a:cubicBezTo>
                    <a:pt x="18665" y="1488"/>
                    <a:pt x="18945" y="1500"/>
                    <a:pt x="19137" y="1845"/>
                  </a:cubicBezTo>
                  <a:cubicBezTo>
                    <a:pt x="18951" y="1869"/>
                    <a:pt x="18799" y="1911"/>
                    <a:pt x="18652" y="1911"/>
                  </a:cubicBezTo>
                  <a:cubicBezTo>
                    <a:pt x="18642" y="1911"/>
                    <a:pt x="18632" y="1911"/>
                    <a:pt x="18622" y="1910"/>
                  </a:cubicBezTo>
                  <a:cubicBezTo>
                    <a:pt x="18570" y="1908"/>
                    <a:pt x="18517" y="1907"/>
                    <a:pt x="18466" y="1907"/>
                  </a:cubicBezTo>
                  <a:cubicBezTo>
                    <a:pt x="17414" y="1907"/>
                    <a:pt x="16565" y="2354"/>
                    <a:pt x="15876" y="3145"/>
                  </a:cubicBezTo>
                  <a:cubicBezTo>
                    <a:pt x="15044" y="4098"/>
                    <a:pt x="14199" y="5043"/>
                    <a:pt x="13409" y="6032"/>
                  </a:cubicBezTo>
                  <a:cubicBezTo>
                    <a:pt x="11804" y="8040"/>
                    <a:pt x="9815" y="9068"/>
                    <a:pt x="7422" y="9068"/>
                  </a:cubicBezTo>
                  <a:cubicBezTo>
                    <a:pt x="6978" y="9068"/>
                    <a:pt x="6521" y="9033"/>
                    <a:pt x="6049" y="8962"/>
                  </a:cubicBezTo>
                  <a:cubicBezTo>
                    <a:pt x="5584" y="8893"/>
                    <a:pt x="5137" y="8708"/>
                    <a:pt x="4684" y="8572"/>
                  </a:cubicBezTo>
                  <a:cubicBezTo>
                    <a:pt x="4621" y="8552"/>
                    <a:pt x="4567" y="8500"/>
                    <a:pt x="4427" y="8412"/>
                  </a:cubicBezTo>
                  <a:cubicBezTo>
                    <a:pt x="4965" y="8412"/>
                    <a:pt x="5468" y="8418"/>
                    <a:pt x="5956" y="8418"/>
                  </a:cubicBezTo>
                  <a:cubicBezTo>
                    <a:pt x="6295" y="8418"/>
                    <a:pt x="6627" y="8415"/>
                    <a:pt x="6958" y="8404"/>
                  </a:cubicBezTo>
                  <a:cubicBezTo>
                    <a:pt x="7542" y="8385"/>
                    <a:pt x="8134" y="8351"/>
                    <a:pt x="8707" y="8243"/>
                  </a:cubicBezTo>
                  <a:cubicBezTo>
                    <a:pt x="10889" y="7839"/>
                    <a:pt x="12562" y="6659"/>
                    <a:pt x="13820" y="4845"/>
                  </a:cubicBezTo>
                  <a:cubicBezTo>
                    <a:pt x="14504" y="3857"/>
                    <a:pt x="15273" y="2936"/>
                    <a:pt x="16256" y="2222"/>
                  </a:cubicBezTo>
                  <a:cubicBezTo>
                    <a:pt x="16895" y="1757"/>
                    <a:pt x="17606" y="1489"/>
                    <a:pt x="18401" y="1488"/>
                  </a:cubicBezTo>
                  <a:close/>
                  <a:moveTo>
                    <a:pt x="16934" y="211"/>
                  </a:moveTo>
                  <a:cubicBezTo>
                    <a:pt x="17159" y="211"/>
                    <a:pt x="17397" y="340"/>
                    <a:pt x="17629" y="403"/>
                  </a:cubicBezTo>
                  <a:cubicBezTo>
                    <a:pt x="17622" y="443"/>
                    <a:pt x="17617" y="485"/>
                    <a:pt x="17611" y="524"/>
                  </a:cubicBezTo>
                  <a:cubicBezTo>
                    <a:pt x="17538" y="535"/>
                    <a:pt x="17467" y="559"/>
                    <a:pt x="17395" y="559"/>
                  </a:cubicBezTo>
                  <a:cubicBezTo>
                    <a:pt x="17387" y="559"/>
                    <a:pt x="17379" y="559"/>
                    <a:pt x="17371" y="558"/>
                  </a:cubicBezTo>
                  <a:cubicBezTo>
                    <a:pt x="17253" y="548"/>
                    <a:pt x="17137" y="543"/>
                    <a:pt x="17023" y="543"/>
                  </a:cubicBezTo>
                  <a:cubicBezTo>
                    <a:pt x="15687" y="543"/>
                    <a:pt x="14648" y="1220"/>
                    <a:pt x="13780" y="2202"/>
                  </a:cubicBezTo>
                  <a:cubicBezTo>
                    <a:pt x="13228" y="2825"/>
                    <a:pt x="12780" y="3541"/>
                    <a:pt x="12282" y="4213"/>
                  </a:cubicBezTo>
                  <a:cubicBezTo>
                    <a:pt x="11778" y="4892"/>
                    <a:pt x="11345" y="5645"/>
                    <a:pt x="10748" y="6233"/>
                  </a:cubicBezTo>
                  <a:cubicBezTo>
                    <a:pt x="9536" y="7424"/>
                    <a:pt x="8025" y="8050"/>
                    <a:pt x="6324" y="8138"/>
                  </a:cubicBezTo>
                  <a:cubicBezTo>
                    <a:pt x="5104" y="8202"/>
                    <a:pt x="3882" y="8212"/>
                    <a:pt x="2660" y="8216"/>
                  </a:cubicBezTo>
                  <a:cubicBezTo>
                    <a:pt x="1897" y="8221"/>
                    <a:pt x="1203" y="8362"/>
                    <a:pt x="629" y="8909"/>
                  </a:cubicBezTo>
                  <a:cubicBezTo>
                    <a:pt x="540" y="8992"/>
                    <a:pt x="407" y="9031"/>
                    <a:pt x="280" y="9099"/>
                  </a:cubicBezTo>
                  <a:cubicBezTo>
                    <a:pt x="123" y="8780"/>
                    <a:pt x="236" y="8551"/>
                    <a:pt x="396" y="8340"/>
                  </a:cubicBezTo>
                  <a:cubicBezTo>
                    <a:pt x="828" y="7777"/>
                    <a:pt x="1436" y="7474"/>
                    <a:pt x="2112" y="7408"/>
                  </a:cubicBezTo>
                  <a:cubicBezTo>
                    <a:pt x="3224" y="7298"/>
                    <a:pt x="4348" y="7300"/>
                    <a:pt x="5461" y="7206"/>
                  </a:cubicBezTo>
                  <a:cubicBezTo>
                    <a:pt x="6326" y="7133"/>
                    <a:pt x="7201" y="7056"/>
                    <a:pt x="8040" y="6853"/>
                  </a:cubicBezTo>
                  <a:cubicBezTo>
                    <a:pt x="9316" y="6541"/>
                    <a:pt x="10366" y="5811"/>
                    <a:pt x="11174" y="4766"/>
                  </a:cubicBezTo>
                  <a:cubicBezTo>
                    <a:pt x="11679" y="4114"/>
                    <a:pt x="12152" y="3435"/>
                    <a:pt x="12639" y="2769"/>
                  </a:cubicBezTo>
                  <a:cubicBezTo>
                    <a:pt x="13338" y="1814"/>
                    <a:pt x="14136" y="961"/>
                    <a:pt x="15266" y="534"/>
                  </a:cubicBezTo>
                  <a:cubicBezTo>
                    <a:pt x="15773" y="343"/>
                    <a:pt x="16335" y="271"/>
                    <a:pt x="16880" y="214"/>
                  </a:cubicBezTo>
                  <a:cubicBezTo>
                    <a:pt x="16898" y="212"/>
                    <a:pt x="16916" y="211"/>
                    <a:pt x="16934" y="211"/>
                  </a:cubicBezTo>
                  <a:close/>
                  <a:moveTo>
                    <a:pt x="16825" y="0"/>
                  </a:moveTo>
                  <a:cubicBezTo>
                    <a:pt x="16693" y="0"/>
                    <a:pt x="16559" y="13"/>
                    <a:pt x="16425" y="32"/>
                  </a:cubicBezTo>
                  <a:cubicBezTo>
                    <a:pt x="15157" y="217"/>
                    <a:pt x="14064" y="769"/>
                    <a:pt x="13236" y="1744"/>
                  </a:cubicBezTo>
                  <a:cubicBezTo>
                    <a:pt x="12561" y="2534"/>
                    <a:pt x="11961" y="3387"/>
                    <a:pt x="11341" y="4223"/>
                  </a:cubicBezTo>
                  <a:cubicBezTo>
                    <a:pt x="10851" y="4882"/>
                    <a:pt x="10304" y="5476"/>
                    <a:pt x="9610" y="5927"/>
                  </a:cubicBezTo>
                  <a:cubicBezTo>
                    <a:pt x="8399" y="6713"/>
                    <a:pt x="7054" y="6978"/>
                    <a:pt x="5636" y="7008"/>
                  </a:cubicBezTo>
                  <a:cubicBezTo>
                    <a:pt x="4607" y="7029"/>
                    <a:pt x="3578" y="7069"/>
                    <a:pt x="2552" y="7132"/>
                  </a:cubicBezTo>
                  <a:cubicBezTo>
                    <a:pt x="1888" y="7173"/>
                    <a:pt x="1260" y="7366"/>
                    <a:pt x="713" y="7764"/>
                  </a:cubicBezTo>
                  <a:cubicBezTo>
                    <a:pt x="356" y="8024"/>
                    <a:pt x="66" y="8346"/>
                    <a:pt x="16" y="8802"/>
                  </a:cubicBezTo>
                  <a:cubicBezTo>
                    <a:pt x="0" y="8949"/>
                    <a:pt x="50" y="9174"/>
                    <a:pt x="150" y="9240"/>
                  </a:cubicBezTo>
                  <a:cubicBezTo>
                    <a:pt x="184" y="9262"/>
                    <a:pt x="229" y="9271"/>
                    <a:pt x="280" y="9271"/>
                  </a:cubicBezTo>
                  <a:cubicBezTo>
                    <a:pt x="384" y="9271"/>
                    <a:pt x="513" y="9234"/>
                    <a:pt x="613" y="9202"/>
                  </a:cubicBezTo>
                  <a:cubicBezTo>
                    <a:pt x="724" y="9166"/>
                    <a:pt x="812" y="9057"/>
                    <a:pt x="910" y="8981"/>
                  </a:cubicBezTo>
                  <a:cubicBezTo>
                    <a:pt x="1491" y="8531"/>
                    <a:pt x="2119" y="8358"/>
                    <a:pt x="2755" y="8358"/>
                  </a:cubicBezTo>
                  <a:cubicBezTo>
                    <a:pt x="3239" y="8358"/>
                    <a:pt x="3728" y="8458"/>
                    <a:pt x="4203" y="8614"/>
                  </a:cubicBezTo>
                  <a:cubicBezTo>
                    <a:pt x="5109" y="8913"/>
                    <a:pt x="5990" y="9260"/>
                    <a:pt x="6951" y="9287"/>
                  </a:cubicBezTo>
                  <a:cubicBezTo>
                    <a:pt x="7042" y="9289"/>
                    <a:pt x="7133" y="9290"/>
                    <a:pt x="7224" y="9290"/>
                  </a:cubicBezTo>
                  <a:cubicBezTo>
                    <a:pt x="9890" y="9290"/>
                    <a:pt x="12008" y="8170"/>
                    <a:pt x="13669" y="6043"/>
                  </a:cubicBezTo>
                  <a:cubicBezTo>
                    <a:pt x="14508" y="4967"/>
                    <a:pt x="15444" y="3963"/>
                    <a:pt x="16368" y="2955"/>
                  </a:cubicBezTo>
                  <a:cubicBezTo>
                    <a:pt x="16903" y="2371"/>
                    <a:pt x="17611" y="2116"/>
                    <a:pt x="18404" y="2116"/>
                  </a:cubicBezTo>
                  <a:cubicBezTo>
                    <a:pt x="18407" y="2116"/>
                    <a:pt x="18411" y="2116"/>
                    <a:pt x="18414" y="2116"/>
                  </a:cubicBezTo>
                  <a:cubicBezTo>
                    <a:pt x="18423" y="2116"/>
                    <a:pt x="18432" y="2116"/>
                    <a:pt x="18440" y="2116"/>
                  </a:cubicBezTo>
                  <a:cubicBezTo>
                    <a:pt x="18623" y="2116"/>
                    <a:pt x="18812" y="2115"/>
                    <a:pt x="18987" y="2074"/>
                  </a:cubicBezTo>
                  <a:cubicBezTo>
                    <a:pt x="19104" y="2047"/>
                    <a:pt x="19274" y="1947"/>
                    <a:pt x="19286" y="1863"/>
                  </a:cubicBezTo>
                  <a:cubicBezTo>
                    <a:pt x="19301" y="1746"/>
                    <a:pt x="19221" y="1545"/>
                    <a:pt x="19125" y="1498"/>
                  </a:cubicBezTo>
                  <a:cubicBezTo>
                    <a:pt x="18898" y="1389"/>
                    <a:pt x="18638" y="1295"/>
                    <a:pt x="18391" y="1293"/>
                  </a:cubicBezTo>
                  <a:cubicBezTo>
                    <a:pt x="18388" y="1293"/>
                    <a:pt x="18384" y="1293"/>
                    <a:pt x="18381" y="1293"/>
                  </a:cubicBezTo>
                  <a:cubicBezTo>
                    <a:pt x="17643" y="1293"/>
                    <a:pt x="16964" y="1524"/>
                    <a:pt x="16348" y="1932"/>
                  </a:cubicBezTo>
                  <a:cubicBezTo>
                    <a:pt x="15253" y="2659"/>
                    <a:pt x="14436" y="3653"/>
                    <a:pt x="13677" y="4701"/>
                  </a:cubicBezTo>
                  <a:cubicBezTo>
                    <a:pt x="12600" y="6188"/>
                    <a:pt x="11309" y="7381"/>
                    <a:pt x="9477" y="7851"/>
                  </a:cubicBezTo>
                  <a:cubicBezTo>
                    <a:pt x="8858" y="8010"/>
                    <a:pt x="8234" y="8149"/>
                    <a:pt x="7612" y="8296"/>
                  </a:cubicBezTo>
                  <a:cubicBezTo>
                    <a:pt x="7604" y="8253"/>
                    <a:pt x="7598" y="8210"/>
                    <a:pt x="7592" y="8166"/>
                  </a:cubicBezTo>
                  <a:cubicBezTo>
                    <a:pt x="7689" y="8139"/>
                    <a:pt x="7785" y="8115"/>
                    <a:pt x="7881" y="8086"/>
                  </a:cubicBezTo>
                  <a:cubicBezTo>
                    <a:pt x="9420" y="7603"/>
                    <a:pt x="10751" y="6814"/>
                    <a:pt x="11686" y="5457"/>
                  </a:cubicBezTo>
                  <a:cubicBezTo>
                    <a:pt x="12128" y="4815"/>
                    <a:pt x="12552" y="4158"/>
                    <a:pt x="13003" y="3522"/>
                  </a:cubicBezTo>
                  <a:cubicBezTo>
                    <a:pt x="14053" y="2039"/>
                    <a:pt x="15224" y="748"/>
                    <a:pt x="17180" y="748"/>
                  </a:cubicBezTo>
                  <a:cubicBezTo>
                    <a:pt x="17298" y="748"/>
                    <a:pt x="17418" y="753"/>
                    <a:pt x="17541" y="763"/>
                  </a:cubicBezTo>
                  <a:cubicBezTo>
                    <a:pt x="17544" y="763"/>
                    <a:pt x="17548" y="763"/>
                    <a:pt x="17552" y="763"/>
                  </a:cubicBezTo>
                  <a:cubicBezTo>
                    <a:pt x="17654" y="763"/>
                    <a:pt x="17833" y="670"/>
                    <a:pt x="17837" y="614"/>
                  </a:cubicBezTo>
                  <a:cubicBezTo>
                    <a:pt x="17844" y="504"/>
                    <a:pt x="17775" y="350"/>
                    <a:pt x="17685" y="278"/>
                  </a:cubicBezTo>
                  <a:cubicBezTo>
                    <a:pt x="17427" y="68"/>
                    <a:pt x="17132" y="0"/>
                    <a:pt x="1682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7" name="Google Shape;9597;p46"/>
            <p:cNvSpPr/>
            <p:nvPr/>
          </p:nvSpPr>
          <p:spPr>
            <a:xfrm>
              <a:off x="5169243" y="2736844"/>
              <a:ext cx="448827" cy="128968"/>
            </a:xfrm>
            <a:custGeom>
              <a:avLst/>
              <a:gdLst/>
              <a:ahLst/>
              <a:cxnLst/>
              <a:rect l="l" t="t" r="r" b="b"/>
              <a:pathLst>
                <a:path w="11046" h="3174" extrusionOk="0">
                  <a:moveTo>
                    <a:pt x="2937" y="196"/>
                  </a:moveTo>
                  <a:cubicBezTo>
                    <a:pt x="2944" y="196"/>
                    <a:pt x="2951" y="196"/>
                    <a:pt x="2958" y="197"/>
                  </a:cubicBezTo>
                  <a:cubicBezTo>
                    <a:pt x="4174" y="208"/>
                    <a:pt x="5389" y="210"/>
                    <a:pt x="6604" y="210"/>
                  </a:cubicBezTo>
                  <a:cubicBezTo>
                    <a:pt x="7774" y="210"/>
                    <a:pt x="8943" y="208"/>
                    <a:pt x="10112" y="208"/>
                  </a:cubicBezTo>
                  <a:cubicBezTo>
                    <a:pt x="10216" y="208"/>
                    <a:pt x="10319" y="208"/>
                    <a:pt x="10422" y="208"/>
                  </a:cubicBezTo>
                  <a:cubicBezTo>
                    <a:pt x="10529" y="208"/>
                    <a:pt x="10634" y="216"/>
                    <a:pt x="10743" y="259"/>
                  </a:cubicBezTo>
                  <a:cubicBezTo>
                    <a:pt x="10012" y="790"/>
                    <a:pt x="9129" y="641"/>
                    <a:pt x="8309" y="763"/>
                  </a:cubicBezTo>
                  <a:cubicBezTo>
                    <a:pt x="8305" y="799"/>
                    <a:pt x="8300" y="835"/>
                    <a:pt x="8297" y="871"/>
                  </a:cubicBezTo>
                  <a:cubicBezTo>
                    <a:pt x="9010" y="1137"/>
                    <a:pt x="9723" y="1402"/>
                    <a:pt x="10437" y="1666"/>
                  </a:cubicBezTo>
                  <a:cubicBezTo>
                    <a:pt x="10427" y="1738"/>
                    <a:pt x="10415" y="1809"/>
                    <a:pt x="10405" y="1880"/>
                  </a:cubicBezTo>
                  <a:cubicBezTo>
                    <a:pt x="10228" y="1884"/>
                    <a:pt x="10043" y="1915"/>
                    <a:pt x="9866" y="1915"/>
                  </a:cubicBezTo>
                  <a:cubicBezTo>
                    <a:pt x="9776" y="1915"/>
                    <a:pt x="9687" y="1906"/>
                    <a:pt x="9603" y="1882"/>
                  </a:cubicBezTo>
                  <a:cubicBezTo>
                    <a:pt x="8716" y="1619"/>
                    <a:pt x="7844" y="1308"/>
                    <a:pt x="6966" y="1016"/>
                  </a:cubicBezTo>
                  <a:cubicBezTo>
                    <a:pt x="6834" y="972"/>
                    <a:pt x="6699" y="933"/>
                    <a:pt x="6566" y="892"/>
                  </a:cubicBezTo>
                  <a:cubicBezTo>
                    <a:pt x="6543" y="936"/>
                    <a:pt x="6520" y="978"/>
                    <a:pt x="6496" y="1022"/>
                  </a:cubicBezTo>
                  <a:cubicBezTo>
                    <a:pt x="7091" y="1372"/>
                    <a:pt x="7685" y="1723"/>
                    <a:pt x="8279" y="2073"/>
                  </a:cubicBezTo>
                  <a:cubicBezTo>
                    <a:pt x="8268" y="2110"/>
                    <a:pt x="8257" y="2145"/>
                    <a:pt x="8246" y="2179"/>
                  </a:cubicBezTo>
                  <a:cubicBezTo>
                    <a:pt x="8069" y="2146"/>
                    <a:pt x="7880" y="2140"/>
                    <a:pt x="7715" y="2073"/>
                  </a:cubicBezTo>
                  <a:cubicBezTo>
                    <a:pt x="7022" y="1800"/>
                    <a:pt x="6320" y="1540"/>
                    <a:pt x="5650" y="1213"/>
                  </a:cubicBezTo>
                  <a:cubicBezTo>
                    <a:pt x="5237" y="1011"/>
                    <a:pt x="4842" y="910"/>
                    <a:pt x="4459" y="910"/>
                  </a:cubicBezTo>
                  <a:cubicBezTo>
                    <a:pt x="3920" y="910"/>
                    <a:pt x="3405" y="1110"/>
                    <a:pt x="2899" y="1506"/>
                  </a:cubicBezTo>
                  <a:cubicBezTo>
                    <a:pt x="2352" y="1938"/>
                    <a:pt x="1781" y="2344"/>
                    <a:pt x="1190" y="2715"/>
                  </a:cubicBezTo>
                  <a:cubicBezTo>
                    <a:pt x="938" y="2873"/>
                    <a:pt x="609" y="2909"/>
                    <a:pt x="315" y="3001"/>
                  </a:cubicBezTo>
                  <a:cubicBezTo>
                    <a:pt x="298" y="2968"/>
                    <a:pt x="283" y="2937"/>
                    <a:pt x="266" y="2905"/>
                  </a:cubicBezTo>
                  <a:cubicBezTo>
                    <a:pt x="299" y="2841"/>
                    <a:pt x="317" y="2752"/>
                    <a:pt x="370" y="2715"/>
                  </a:cubicBezTo>
                  <a:cubicBezTo>
                    <a:pt x="1042" y="2228"/>
                    <a:pt x="1424" y="1514"/>
                    <a:pt x="1831" y="827"/>
                  </a:cubicBezTo>
                  <a:cubicBezTo>
                    <a:pt x="2095" y="383"/>
                    <a:pt x="2418" y="196"/>
                    <a:pt x="2937" y="196"/>
                  </a:cubicBezTo>
                  <a:close/>
                  <a:moveTo>
                    <a:pt x="2866" y="0"/>
                  </a:moveTo>
                  <a:cubicBezTo>
                    <a:pt x="2246" y="0"/>
                    <a:pt x="1868" y="233"/>
                    <a:pt x="1614" y="768"/>
                  </a:cubicBezTo>
                  <a:cubicBezTo>
                    <a:pt x="1552" y="901"/>
                    <a:pt x="1484" y="1033"/>
                    <a:pt x="1402" y="1154"/>
                  </a:cubicBezTo>
                  <a:cubicBezTo>
                    <a:pt x="1166" y="1500"/>
                    <a:pt x="942" y="1855"/>
                    <a:pt x="676" y="2177"/>
                  </a:cubicBezTo>
                  <a:cubicBezTo>
                    <a:pt x="525" y="2362"/>
                    <a:pt x="284" y="2470"/>
                    <a:pt x="119" y="2647"/>
                  </a:cubicBezTo>
                  <a:cubicBezTo>
                    <a:pt x="45" y="2727"/>
                    <a:pt x="1" y="2918"/>
                    <a:pt x="46" y="3006"/>
                  </a:cubicBezTo>
                  <a:cubicBezTo>
                    <a:pt x="89" y="3090"/>
                    <a:pt x="246" y="3173"/>
                    <a:pt x="352" y="3173"/>
                  </a:cubicBezTo>
                  <a:cubicBezTo>
                    <a:pt x="361" y="3173"/>
                    <a:pt x="369" y="3173"/>
                    <a:pt x="377" y="3171"/>
                  </a:cubicBezTo>
                  <a:cubicBezTo>
                    <a:pt x="675" y="3126"/>
                    <a:pt x="1002" y="3087"/>
                    <a:pt x="1249" y="2935"/>
                  </a:cubicBezTo>
                  <a:cubicBezTo>
                    <a:pt x="1852" y="2563"/>
                    <a:pt x="2438" y="2156"/>
                    <a:pt x="2991" y="1715"/>
                  </a:cubicBezTo>
                  <a:cubicBezTo>
                    <a:pt x="3473" y="1331"/>
                    <a:pt x="3960" y="1139"/>
                    <a:pt x="4474" y="1139"/>
                  </a:cubicBezTo>
                  <a:cubicBezTo>
                    <a:pt x="4828" y="1139"/>
                    <a:pt x="5194" y="1230"/>
                    <a:pt x="5581" y="1412"/>
                  </a:cubicBezTo>
                  <a:cubicBezTo>
                    <a:pt x="6335" y="1768"/>
                    <a:pt x="7126" y="2049"/>
                    <a:pt x="7914" y="2326"/>
                  </a:cubicBezTo>
                  <a:cubicBezTo>
                    <a:pt x="7959" y="2342"/>
                    <a:pt x="8015" y="2350"/>
                    <a:pt x="8074" y="2350"/>
                  </a:cubicBezTo>
                  <a:cubicBezTo>
                    <a:pt x="8222" y="2350"/>
                    <a:pt x="8393" y="2302"/>
                    <a:pt x="8458" y="2221"/>
                  </a:cubicBezTo>
                  <a:cubicBezTo>
                    <a:pt x="8624" y="2010"/>
                    <a:pt x="8339" y="1913"/>
                    <a:pt x="8219" y="1782"/>
                  </a:cubicBezTo>
                  <a:cubicBezTo>
                    <a:pt x="8212" y="1774"/>
                    <a:pt x="8221" y="1751"/>
                    <a:pt x="8224" y="1732"/>
                  </a:cubicBezTo>
                  <a:cubicBezTo>
                    <a:pt x="8586" y="1834"/>
                    <a:pt x="8938" y="1961"/>
                    <a:pt x="9302" y="2026"/>
                  </a:cubicBezTo>
                  <a:cubicBezTo>
                    <a:pt x="9513" y="2063"/>
                    <a:pt x="9730" y="2080"/>
                    <a:pt x="9947" y="2080"/>
                  </a:cubicBezTo>
                  <a:cubicBezTo>
                    <a:pt x="10056" y="2080"/>
                    <a:pt x="10166" y="2076"/>
                    <a:pt x="10274" y="2067"/>
                  </a:cubicBezTo>
                  <a:cubicBezTo>
                    <a:pt x="10394" y="2057"/>
                    <a:pt x="10576" y="1898"/>
                    <a:pt x="10592" y="1788"/>
                  </a:cubicBezTo>
                  <a:cubicBezTo>
                    <a:pt x="10606" y="1685"/>
                    <a:pt x="10454" y="1532"/>
                    <a:pt x="10344" y="1444"/>
                  </a:cubicBezTo>
                  <a:cubicBezTo>
                    <a:pt x="10243" y="1365"/>
                    <a:pt x="10097" y="1338"/>
                    <a:pt x="9969" y="1294"/>
                  </a:cubicBezTo>
                  <a:cubicBezTo>
                    <a:pt x="9637" y="1179"/>
                    <a:pt x="9303" y="1067"/>
                    <a:pt x="8970" y="956"/>
                  </a:cubicBezTo>
                  <a:cubicBezTo>
                    <a:pt x="9115" y="890"/>
                    <a:pt x="9250" y="887"/>
                    <a:pt x="9382" y="863"/>
                  </a:cubicBezTo>
                  <a:cubicBezTo>
                    <a:pt x="9802" y="785"/>
                    <a:pt x="10226" y="723"/>
                    <a:pt x="10637" y="610"/>
                  </a:cubicBezTo>
                  <a:cubicBezTo>
                    <a:pt x="10868" y="545"/>
                    <a:pt x="11045" y="372"/>
                    <a:pt x="11032" y="16"/>
                  </a:cubicBezTo>
                  <a:cubicBezTo>
                    <a:pt x="10827" y="16"/>
                    <a:pt x="10648" y="16"/>
                    <a:pt x="10469" y="14"/>
                  </a:cubicBezTo>
                  <a:cubicBezTo>
                    <a:pt x="9065" y="14"/>
                    <a:pt x="7660" y="21"/>
                    <a:pt x="6255" y="21"/>
                  </a:cubicBezTo>
                  <a:cubicBezTo>
                    <a:pt x="5137" y="21"/>
                    <a:pt x="4020" y="16"/>
                    <a:pt x="2902" y="0"/>
                  </a:cubicBezTo>
                  <a:cubicBezTo>
                    <a:pt x="2890" y="0"/>
                    <a:pt x="2878" y="0"/>
                    <a:pt x="286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8" name="Google Shape;9598;p46"/>
            <p:cNvSpPr/>
            <p:nvPr/>
          </p:nvSpPr>
          <p:spPr>
            <a:xfrm>
              <a:off x="6744573" y="2737250"/>
              <a:ext cx="455490" cy="128114"/>
            </a:xfrm>
            <a:custGeom>
              <a:avLst/>
              <a:gdLst/>
              <a:ahLst/>
              <a:cxnLst/>
              <a:rect l="l" t="t" r="r" b="b"/>
              <a:pathLst>
                <a:path w="11210" h="3153" extrusionOk="0">
                  <a:moveTo>
                    <a:pt x="8315" y="190"/>
                  </a:moveTo>
                  <a:cubicBezTo>
                    <a:pt x="8736" y="190"/>
                    <a:pt x="9008" y="356"/>
                    <a:pt x="9226" y="705"/>
                  </a:cubicBezTo>
                  <a:cubicBezTo>
                    <a:pt x="9562" y="1241"/>
                    <a:pt x="9917" y="1767"/>
                    <a:pt x="10291" y="2275"/>
                  </a:cubicBezTo>
                  <a:cubicBezTo>
                    <a:pt x="10451" y="2492"/>
                    <a:pt x="10683" y="2656"/>
                    <a:pt x="10882" y="2844"/>
                  </a:cubicBezTo>
                  <a:cubicBezTo>
                    <a:pt x="10862" y="2888"/>
                    <a:pt x="10842" y="2930"/>
                    <a:pt x="10822" y="2972"/>
                  </a:cubicBezTo>
                  <a:cubicBezTo>
                    <a:pt x="10577" y="2910"/>
                    <a:pt x="10305" y="2896"/>
                    <a:pt x="10093" y="2776"/>
                  </a:cubicBezTo>
                  <a:cubicBezTo>
                    <a:pt x="9620" y="2516"/>
                    <a:pt x="9170" y="2212"/>
                    <a:pt x="8724" y="1907"/>
                  </a:cubicBezTo>
                  <a:cubicBezTo>
                    <a:pt x="8463" y="1729"/>
                    <a:pt x="8236" y="1504"/>
                    <a:pt x="7979" y="1320"/>
                  </a:cubicBezTo>
                  <a:cubicBezTo>
                    <a:pt x="7563" y="1025"/>
                    <a:pt x="7134" y="888"/>
                    <a:pt x="6694" y="888"/>
                  </a:cubicBezTo>
                  <a:cubicBezTo>
                    <a:pt x="6338" y="888"/>
                    <a:pt x="5975" y="977"/>
                    <a:pt x="5604" y="1145"/>
                  </a:cubicBezTo>
                  <a:cubicBezTo>
                    <a:pt x="4914" y="1458"/>
                    <a:pt x="4212" y="1746"/>
                    <a:pt x="3512" y="2030"/>
                  </a:cubicBezTo>
                  <a:cubicBezTo>
                    <a:pt x="3321" y="2108"/>
                    <a:pt x="3106" y="2127"/>
                    <a:pt x="2902" y="2176"/>
                  </a:cubicBezTo>
                  <a:cubicBezTo>
                    <a:pt x="2885" y="2140"/>
                    <a:pt x="2869" y="2104"/>
                    <a:pt x="2853" y="2068"/>
                  </a:cubicBezTo>
                  <a:cubicBezTo>
                    <a:pt x="3442" y="1716"/>
                    <a:pt x="4031" y="1364"/>
                    <a:pt x="4622" y="1011"/>
                  </a:cubicBezTo>
                  <a:cubicBezTo>
                    <a:pt x="4605" y="972"/>
                    <a:pt x="4588" y="932"/>
                    <a:pt x="4572" y="892"/>
                  </a:cubicBezTo>
                  <a:cubicBezTo>
                    <a:pt x="4444" y="926"/>
                    <a:pt x="4312" y="949"/>
                    <a:pt x="4188" y="993"/>
                  </a:cubicBezTo>
                  <a:cubicBezTo>
                    <a:pt x="3431" y="1260"/>
                    <a:pt x="2681" y="1544"/>
                    <a:pt x="1919" y="1792"/>
                  </a:cubicBezTo>
                  <a:cubicBezTo>
                    <a:pt x="1656" y="1877"/>
                    <a:pt x="1364" y="1887"/>
                    <a:pt x="1084" y="1902"/>
                  </a:cubicBezTo>
                  <a:cubicBezTo>
                    <a:pt x="1079" y="1903"/>
                    <a:pt x="1074" y="1903"/>
                    <a:pt x="1069" y="1903"/>
                  </a:cubicBezTo>
                  <a:cubicBezTo>
                    <a:pt x="952" y="1903"/>
                    <a:pt x="833" y="1839"/>
                    <a:pt x="708" y="1756"/>
                  </a:cubicBezTo>
                  <a:cubicBezTo>
                    <a:pt x="1359" y="1304"/>
                    <a:pt x="2145" y="1180"/>
                    <a:pt x="2831" y="803"/>
                  </a:cubicBezTo>
                  <a:cubicBezTo>
                    <a:pt x="2004" y="631"/>
                    <a:pt x="1121" y="779"/>
                    <a:pt x="393" y="214"/>
                  </a:cubicBezTo>
                  <a:cubicBezTo>
                    <a:pt x="487" y="208"/>
                    <a:pt x="583" y="197"/>
                    <a:pt x="678" y="197"/>
                  </a:cubicBezTo>
                  <a:cubicBezTo>
                    <a:pt x="1042" y="197"/>
                    <a:pt x="1405" y="196"/>
                    <a:pt x="1769" y="196"/>
                  </a:cubicBezTo>
                  <a:cubicBezTo>
                    <a:pt x="2677" y="196"/>
                    <a:pt x="3586" y="197"/>
                    <a:pt x="4495" y="197"/>
                  </a:cubicBezTo>
                  <a:cubicBezTo>
                    <a:pt x="5767" y="197"/>
                    <a:pt x="7039" y="196"/>
                    <a:pt x="8311" y="190"/>
                  </a:cubicBezTo>
                  <a:cubicBezTo>
                    <a:pt x="8312" y="190"/>
                    <a:pt x="8314" y="190"/>
                    <a:pt x="8315" y="190"/>
                  </a:cubicBezTo>
                  <a:close/>
                  <a:moveTo>
                    <a:pt x="8558" y="1"/>
                  </a:moveTo>
                  <a:cubicBezTo>
                    <a:pt x="8557" y="1"/>
                    <a:pt x="8555" y="1"/>
                    <a:pt x="8553" y="1"/>
                  </a:cubicBezTo>
                  <a:cubicBezTo>
                    <a:pt x="5860" y="8"/>
                    <a:pt x="3168" y="6"/>
                    <a:pt x="476" y="8"/>
                  </a:cubicBezTo>
                  <a:cubicBezTo>
                    <a:pt x="348" y="8"/>
                    <a:pt x="220" y="32"/>
                    <a:pt x="1" y="52"/>
                  </a:cubicBezTo>
                  <a:cubicBezTo>
                    <a:pt x="529" y="993"/>
                    <a:pt x="1436" y="725"/>
                    <a:pt x="2213" y="928"/>
                  </a:cubicBezTo>
                  <a:cubicBezTo>
                    <a:pt x="2017" y="995"/>
                    <a:pt x="1872" y="1045"/>
                    <a:pt x="1726" y="1097"/>
                  </a:cubicBezTo>
                  <a:cubicBezTo>
                    <a:pt x="1427" y="1200"/>
                    <a:pt x="1117" y="1283"/>
                    <a:pt x="833" y="1417"/>
                  </a:cubicBezTo>
                  <a:cubicBezTo>
                    <a:pt x="701" y="1479"/>
                    <a:pt x="619" y="1645"/>
                    <a:pt x="514" y="1764"/>
                  </a:cubicBezTo>
                  <a:cubicBezTo>
                    <a:pt x="644" y="1870"/>
                    <a:pt x="760" y="2028"/>
                    <a:pt x="908" y="2070"/>
                  </a:cubicBezTo>
                  <a:cubicBezTo>
                    <a:pt x="999" y="2096"/>
                    <a:pt x="1097" y="2107"/>
                    <a:pt x="1196" y="2107"/>
                  </a:cubicBezTo>
                  <a:cubicBezTo>
                    <a:pt x="1303" y="2107"/>
                    <a:pt x="1410" y="2094"/>
                    <a:pt x="1511" y="2074"/>
                  </a:cubicBezTo>
                  <a:cubicBezTo>
                    <a:pt x="1910" y="1994"/>
                    <a:pt x="2300" y="1876"/>
                    <a:pt x="2694" y="1775"/>
                  </a:cubicBezTo>
                  <a:cubicBezTo>
                    <a:pt x="2768" y="1758"/>
                    <a:pt x="2843" y="1739"/>
                    <a:pt x="2916" y="1722"/>
                  </a:cubicBezTo>
                  <a:lnTo>
                    <a:pt x="2916" y="1722"/>
                  </a:lnTo>
                  <a:cubicBezTo>
                    <a:pt x="2883" y="1800"/>
                    <a:pt x="2826" y="1826"/>
                    <a:pt x="2797" y="1870"/>
                  </a:cubicBezTo>
                  <a:cubicBezTo>
                    <a:pt x="2735" y="1966"/>
                    <a:pt x="2619" y="2119"/>
                    <a:pt x="2650" y="2168"/>
                  </a:cubicBezTo>
                  <a:cubicBezTo>
                    <a:pt x="2708" y="2259"/>
                    <a:pt x="2854" y="2348"/>
                    <a:pt x="2962" y="2348"/>
                  </a:cubicBezTo>
                  <a:cubicBezTo>
                    <a:pt x="2965" y="2348"/>
                    <a:pt x="2967" y="2348"/>
                    <a:pt x="2970" y="2347"/>
                  </a:cubicBezTo>
                  <a:cubicBezTo>
                    <a:pt x="3179" y="2340"/>
                    <a:pt x="3396" y="2291"/>
                    <a:pt x="3595" y="2214"/>
                  </a:cubicBezTo>
                  <a:cubicBezTo>
                    <a:pt x="4216" y="1975"/>
                    <a:pt x="4853" y="1758"/>
                    <a:pt x="5444" y="1452"/>
                  </a:cubicBezTo>
                  <a:cubicBezTo>
                    <a:pt x="5868" y="1231"/>
                    <a:pt x="6272" y="1123"/>
                    <a:pt x="6658" y="1123"/>
                  </a:cubicBezTo>
                  <a:cubicBezTo>
                    <a:pt x="7243" y="1123"/>
                    <a:pt x="7788" y="1370"/>
                    <a:pt x="8308" y="1848"/>
                  </a:cubicBezTo>
                  <a:cubicBezTo>
                    <a:pt x="8416" y="1948"/>
                    <a:pt x="8519" y="2057"/>
                    <a:pt x="8642" y="2136"/>
                  </a:cubicBezTo>
                  <a:cubicBezTo>
                    <a:pt x="9116" y="2438"/>
                    <a:pt x="9584" y="2756"/>
                    <a:pt x="10083" y="3015"/>
                  </a:cubicBezTo>
                  <a:cubicBezTo>
                    <a:pt x="10292" y="3124"/>
                    <a:pt x="10563" y="3152"/>
                    <a:pt x="10809" y="3152"/>
                  </a:cubicBezTo>
                  <a:cubicBezTo>
                    <a:pt x="10818" y="3152"/>
                    <a:pt x="10828" y="3152"/>
                    <a:pt x="10837" y="3152"/>
                  </a:cubicBezTo>
                  <a:cubicBezTo>
                    <a:pt x="11110" y="3149"/>
                    <a:pt x="11209" y="2929"/>
                    <a:pt x="11064" y="2700"/>
                  </a:cubicBezTo>
                  <a:cubicBezTo>
                    <a:pt x="10987" y="2581"/>
                    <a:pt x="10870" y="2486"/>
                    <a:pt x="10761" y="2389"/>
                  </a:cubicBezTo>
                  <a:cubicBezTo>
                    <a:pt x="10630" y="2271"/>
                    <a:pt x="10453" y="2187"/>
                    <a:pt x="10357" y="2048"/>
                  </a:cubicBezTo>
                  <a:cubicBezTo>
                    <a:pt x="10014" y="1545"/>
                    <a:pt x="9696" y="1024"/>
                    <a:pt x="9369" y="510"/>
                  </a:cubicBezTo>
                  <a:cubicBezTo>
                    <a:pt x="9179" y="212"/>
                    <a:pt x="8949" y="1"/>
                    <a:pt x="855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9" name="Google Shape;9599;p46"/>
            <p:cNvSpPr/>
            <p:nvPr/>
          </p:nvSpPr>
          <p:spPr>
            <a:xfrm>
              <a:off x="4891268" y="2980281"/>
              <a:ext cx="223072" cy="214540"/>
            </a:xfrm>
            <a:custGeom>
              <a:avLst/>
              <a:gdLst/>
              <a:ahLst/>
              <a:cxnLst/>
              <a:rect l="l" t="t" r="r" b="b"/>
              <a:pathLst>
                <a:path w="5490" h="5280" extrusionOk="0">
                  <a:moveTo>
                    <a:pt x="3234" y="147"/>
                  </a:moveTo>
                  <a:cubicBezTo>
                    <a:pt x="3704" y="147"/>
                    <a:pt x="4109" y="226"/>
                    <a:pt x="4377" y="398"/>
                  </a:cubicBezTo>
                  <a:cubicBezTo>
                    <a:pt x="4239" y="385"/>
                    <a:pt x="4102" y="378"/>
                    <a:pt x="3968" y="378"/>
                  </a:cubicBezTo>
                  <a:cubicBezTo>
                    <a:pt x="3080" y="378"/>
                    <a:pt x="2284" y="668"/>
                    <a:pt x="1567" y="1245"/>
                  </a:cubicBezTo>
                  <a:cubicBezTo>
                    <a:pt x="449" y="2142"/>
                    <a:pt x="573" y="3911"/>
                    <a:pt x="1559" y="4509"/>
                  </a:cubicBezTo>
                  <a:cubicBezTo>
                    <a:pt x="1654" y="4567"/>
                    <a:pt x="1718" y="4678"/>
                    <a:pt x="1798" y="4764"/>
                  </a:cubicBezTo>
                  <a:cubicBezTo>
                    <a:pt x="1772" y="4805"/>
                    <a:pt x="1747" y="4843"/>
                    <a:pt x="1723" y="4883"/>
                  </a:cubicBezTo>
                  <a:cubicBezTo>
                    <a:pt x="1551" y="4795"/>
                    <a:pt x="1353" y="4738"/>
                    <a:pt x="1210" y="4615"/>
                  </a:cubicBezTo>
                  <a:cubicBezTo>
                    <a:pt x="749" y="4213"/>
                    <a:pt x="488" y="3688"/>
                    <a:pt x="429" y="3082"/>
                  </a:cubicBezTo>
                  <a:cubicBezTo>
                    <a:pt x="296" y="1723"/>
                    <a:pt x="1045" y="386"/>
                    <a:pt x="2600" y="189"/>
                  </a:cubicBezTo>
                  <a:cubicBezTo>
                    <a:pt x="2819" y="162"/>
                    <a:pt x="3032" y="147"/>
                    <a:pt x="3234" y="147"/>
                  </a:cubicBezTo>
                  <a:close/>
                  <a:moveTo>
                    <a:pt x="3729" y="661"/>
                  </a:moveTo>
                  <a:cubicBezTo>
                    <a:pt x="3779" y="661"/>
                    <a:pt x="3830" y="662"/>
                    <a:pt x="3880" y="665"/>
                  </a:cubicBezTo>
                  <a:cubicBezTo>
                    <a:pt x="3670" y="731"/>
                    <a:pt x="3456" y="791"/>
                    <a:pt x="3248" y="864"/>
                  </a:cubicBezTo>
                  <a:cubicBezTo>
                    <a:pt x="2654" y="1077"/>
                    <a:pt x="2143" y="1404"/>
                    <a:pt x="2071" y="2085"/>
                  </a:cubicBezTo>
                  <a:cubicBezTo>
                    <a:pt x="1994" y="2800"/>
                    <a:pt x="2309" y="3402"/>
                    <a:pt x="2928" y="3735"/>
                  </a:cubicBezTo>
                  <a:cubicBezTo>
                    <a:pt x="3360" y="3967"/>
                    <a:pt x="3885" y="4029"/>
                    <a:pt x="4371" y="4154"/>
                  </a:cubicBezTo>
                  <a:cubicBezTo>
                    <a:pt x="4544" y="4197"/>
                    <a:pt x="4745" y="4160"/>
                    <a:pt x="4899" y="4233"/>
                  </a:cubicBezTo>
                  <a:cubicBezTo>
                    <a:pt x="5032" y="4298"/>
                    <a:pt x="5191" y="4459"/>
                    <a:pt x="5198" y="4587"/>
                  </a:cubicBezTo>
                  <a:cubicBezTo>
                    <a:pt x="5207" y="4709"/>
                    <a:pt x="5061" y="4925"/>
                    <a:pt x="4942" y="4959"/>
                  </a:cubicBezTo>
                  <a:cubicBezTo>
                    <a:pt x="4721" y="5022"/>
                    <a:pt x="4482" y="5075"/>
                    <a:pt x="4252" y="5075"/>
                  </a:cubicBezTo>
                  <a:cubicBezTo>
                    <a:pt x="4184" y="5075"/>
                    <a:pt x="4117" y="5070"/>
                    <a:pt x="4051" y="5060"/>
                  </a:cubicBezTo>
                  <a:cubicBezTo>
                    <a:pt x="2736" y="4862"/>
                    <a:pt x="1581" y="3695"/>
                    <a:pt x="1364" y="2386"/>
                  </a:cubicBezTo>
                  <a:cubicBezTo>
                    <a:pt x="1299" y="1997"/>
                    <a:pt x="1383" y="1659"/>
                    <a:pt x="1722" y="1392"/>
                  </a:cubicBezTo>
                  <a:cubicBezTo>
                    <a:pt x="2316" y="923"/>
                    <a:pt x="2975" y="661"/>
                    <a:pt x="3729" y="661"/>
                  </a:cubicBezTo>
                  <a:close/>
                  <a:moveTo>
                    <a:pt x="3006" y="0"/>
                  </a:moveTo>
                  <a:cubicBezTo>
                    <a:pt x="2842" y="0"/>
                    <a:pt x="2677" y="8"/>
                    <a:pt x="2515" y="24"/>
                  </a:cubicBezTo>
                  <a:cubicBezTo>
                    <a:pt x="1451" y="135"/>
                    <a:pt x="724" y="749"/>
                    <a:pt x="376" y="1760"/>
                  </a:cubicBezTo>
                  <a:cubicBezTo>
                    <a:pt x="1" y="2854"/>
                    <a:pt x="169" y="3862"/>
                    <a:pt x="992" y="4712"/>
                  </a:cubicBezTo>
                  <a:cubicBezTo>
                    <a:pt x="1136" y="4858"/>
                    <a:pt x="1336" y="4979"/>
                    <a:pt x="1534" y="5038"/>
                  </a:cubicBezTo>
                  <a:cubicBezTo>
                    <a:pt x="1556" y="5045"/>
                    <a:pt x="1582" y="5048"/>
                    <a:pt x="1610" y="5048"/>
                  </a:cubicBezTo>
                  <a:cubicBezTo>
                    <a:pt x="1730" y="5048"/>
                    <a:pt x="1885" y="4990"/>
                    <a:pt x="1937" y="4914"/>
                  </a:cubicBezTo>
                  <a:cubicBezTo>
                    <a:pt x="1993" y="4833"/>
                    <a:pt x="1929" y="4621"/>
                    <a:pt x="1856" y="4509"/>
                  </a:cubicBezTo>
                  <a:cubicBezTo>
                    <a:pt x="1766" y="4372"/>
                    <a:pt x="1607" y="4282"/>
                    <a:pt x="1484" y="4165"/>
                  </a:cubicBezTo>
                  <a:cubicBezTo>
                    <a:pt x="1012" y="3719"/>
                    <a:pt x="860" y="2960"/>
                    <a:pt x="1116" y="2332"/>
                  </a:cubicBezTo>
                  <a:lnTo>
                    <a:pt x="1116" y="2332"/>
                  </a:lnTo>
                  <a:cubicBezTo>
                    <a:pt x="1129" y="2348"/>
                    <a:pt x="1150" y="2366"/>
                    <a:pt x="1153" y="2387"/>
                  </a:cubicBezTo>
                  <a:cubicBezTo>
                    <a:pt x="1251" y="3502"/>
                    <a:pt x="2434" y="5052"/>
                    <a:pt x="4108" y="5270"/>
                  </a:cubicBezTo>
                  <a:cubicBezTo>
                    <a:pt x="4162" y="5277"/>
                    <a:pt x="4217" y="5280"/>
                    <a:pt x="4273" y="5280"/>
                  </a:cubicBezTo>
                  <a:cubicBezTo>
                    <a:pt x="4535" y="5280"/>
                    <a:pt x="4811" y="5209"/>
                    <a:pt x="5062" y="5131"/>
                  </a:cubicBezTo>
                  <a:cubicBezTo>
                    <a:pt x="5294" y="5059"/>
                    <a:pt x="5490" y="4835"/>
                    <a:pt x="5407" y="4579"/>
                  </a:cubicBezTo>
                  <a:cubicBezTo>
                    <a:pt x="5342" y="4378"/>
                    <a:pt x="5166" y="4179"/>
                    <a:pt x="4986" y="4066"/>
                  </a:cubicBezTo>
                  <a:cubicBezTo>
                    <a:pt x="4829" y="3968"/>
                    <a:pt x="4589" y="4015"/>
                    <a:pt x="4396" y="3963"/>
                  </a:cubicBezTo>
                  <a:cubicBezTo>
                    <a:pt x="3922" y="3838"/>
                    <a:pt x="3410" y="3769"/>
                    <a:pt x="2991" y="3538"/>
                  </a:cubicBezTo>
                  <a:cubicBezTo>
                    <a:pt x="2466" y="3251"/>
                    <a:pt x="2205" y="2715"/>
                    <a:pt x="2272" y="2103"/>
                  </a:cubicBezTo>
                  <a:cubicBezTo>
                    <a:pt x="2335" y="1524"/>
                    <a:pt x="2784" y="1257"/>
                    <a:pt x="3277" y="1064"/>
                  </a:cubicBezTo>
                  <a:cubicBezTo>
                    <a:pt x="3425" y="1008"/>
                    <a:pt x="3577" y="957"/>
                    <a:pt x="3732" y="926"/>
                  </a:cubicBezTo>
                  <a:cubicBezTo>
                    <a:pt x="4083" y="855"/>
                    <a:pt x="4436" y="797"/>
                    <a:pt x="4785" y="735"/>
                  </a:cubicBezTo>
                  <a:cubicBezTo>
                    <a:pt x="4738" y="349"/>
                    <a:pt x="4622" y="153"/>
                    <a:pt x="4228" y="100"/>
                  </a:cubicBezTo>
                  <a:cubicBezTo>
                    <a:pt x="3825" y="44"/>
                    <a:pt x="3414" y="0"/>
                    <a:pt x="3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0" name="Google Shape;9600;p46"/>
            <p:cNvSpPr/>
            <p:nvPr/>
          </p:nvSpPr>
          <p:spPr>
            <a:xfrm>
              <a:off x="7254445" y="2977640"/>
              <a:ext cx="223276" cy="215799"/>
            </a:xfrm>
            <a:custGeom>
              <a:avLst/>
              <a:gdLst/>
              <a:ahLst/>
              <a:cxnLst/>
              <a:rect l="l" t="t" r="r" b="b"/>
              <a:pathLst>
                <a:path w="5495" h="5311" extrusionOk="0">
                  <a:moveTo>
                    <a:pt x="2267" y="213"/>
                  </a:moveTo>
                  <a:cubicBezTo>
                    <a:pt x="3149" y="213"/>
                    <a:pt x="3951" y="442"/>
                    <a:pt x="4540" y="1262"/>
                  </a:cubicBezTo>
                  <a:cubicBezTo>
                    <a:pt x="5252" y="2253"/>
                    <a:pt x="5157" y="3730"/>
                    <a:pt x="4325" y="4582"/>
                  </a:cubicBezTo>
                  <a:cubicBezTo>
                    <a:pt x="4120" y="4791"/>
                    <a:pt x="3980" y="4873"/>
                    <a:pt x="3763" y="4873"/>
                  </a:cubicBezTo>
                  <a:cubicBezTo>
                    <a:pt x="3714" y="4873"/>
                    <a:pt x="3661" y="4869"/>
                    <a:pt x="3603" y="4861"/>
                  </a:cubicBezTo>
                  <a:cubicBezTo>
                    <a:pt x="3711" y="4745"/>
                    <a:pt x="3779" y="4626"/>
                    <a:pt x="3882" y="4560"/>
                  </a:cubicBezTo>
                  <a:cubicBezTo>
                    <a:pt x="4853" y="3942"/>
                    <a:pt x="4947" y="2235"/>
                    <a:pt x="3917" y="1363"/>
                  </a:cubicBezTo>
                  <a:cubicBezTo>
                    <a:pt x="3221" y="774"/>
                    <a:pt x="2436" y="457"/>
                    <a:pt x="1541" y="457"/>
                  </a:cubicBezTo>
                  <a:cubicBezTo>
                    <a:pt x="1460" y="457"/>
                    <a:pt x="1377" y="460"/>
                    <a:pt x="1294" y="465"/>
                  </a:cubicBezTo>
                  <a:cubicBezTo>
                    <a:pt x="1216" y="470"/>
                    <a:pt x="1139" y="471"/>
                    <a:pt x="1059" y="473"/>
                  </a:cubicBezTo>
                  <a:cubicBezTo>
                    <a:pt x="1056" y="473"/>
                    <a:pt x="1051" y="459"/>
                    <a:pt x="1007" y="396"/>
                  </a:cubicBezTo>
                  <a:cubicBezTo>
                    <a:pt x="1250" y="340"/>
                    <a:pt x="1471" y="263"/>
                    <a:pt x="1696" y="240"/>
                  </a:cubicBezTo>
                  <a:cubicBezTo>
                    <a:pt x="1889" y="223"/>
                    <a:pt x="2080" y="213"/>
                    <a:pt x="2267" y="213"/>
                  </a:cubicBezTo>
                  <a:close/>
                  <a:moveTo>
                    <a:pt x="1663" y="736"/>
                  </a:moveTo>
                  <a:cubicBezTo>
                    <a:pt x="2523" y="736"/>
                    <a:pt x="3296" y="1011"/>
                    <a:pt x="3888" y="1662"/>
                  </a:cubicBezTo>
                  <a:cubicBezTo>
                    <a:pt x="4032" y="1819"/>
                    <a:pt x="4078" y="2127"/>
                    <a:pt x="4063" y="2357"/>
                  </a:cubicBezTo>
                  <a:cubicBezTo>
                    <a:pt x="3970" y="3708"/>
                    <a:pt x="2519" y="5101"/>
                    <a:pt x="1166" y="5156"/>
                  </a:cubicBezTo>
                  <a:cubicBezTo>
                    <a:pt x="1126" y="5158"/>
                    <a:pt x="1084" y="5159"/>
                    <a:pt x="1042" y="5159"/>
                  </a:cubicBezTo>
                  <a:cubicBezTo>
                    <a:pt x="889" y="5159"/>
                    <a:pt x="730" y="5143"/>
                    <a:pt x="603" y="5080"/>
                  </a:cubicBezTo>
                  <a:cubicBezTo>
                    <a:pt x="443" y="5000"/>
                    <a:pt x="255" y="4834"/>
                    <a:pt x="221" y="4676"/>
                  </a:cubicBezTo>
                  <a:cubicBezTo>
                    <a:pt x="170" y="4428"/>
                    <a:pt x="398" y="4304"/>
                    <a:pt x="622" y="4260"/>
                  </a:cubicBezTo>
                  <a:cubicBezTo>
                    <a:pt x="785" y="4228"/>
                    <a:pt x="959" y="4239"/>
                    <a:pt x="1126" y="4224"/>
                  </a:cubicBezTo>
                  <a:cubicBezTo>
                    <a:pt x="1906" y="4156"/>
                    <a:pt x="2621" y="3951"/>
                    <a:pt x="3073" y="3239"/>
                  </a:cubicBezTo>
                  <a:cubicBezTo>
                    <a:pt x="3660" y="2313"/>
                    <a:pt x="3354" y="1379"/>
                    <a:pt x="2332" y="983"/>
                  </a:cubicBezTo>
                  <a:cubicBezTo>
                    <a:pt x="2081" y="885"/>
                    <a:pt x="1817" y="817"/>
                    <a:pt x="1560" y="737"/>
                  </a:cubicBezTo>
                  <a:cubicBezTo>
                    <a:pt x="1595" y="736"/>
                    <a:pt x="1629" y="736"/>
                    <a:pt x="1663" y="736"/>
                  </a:cubicBezTo>
                  <a:close/>
                  <a:moveTo>
                    <a:pt x="2116" y="0"/>
                  </a:moveTo>
                  <a:cubicBezTo>
                    <a:pt x="1700" y="0"/>
                    <a:pt x="1308" y="72"/>
                    <a:pt x="1000" y="227"/>
                  </a:cubicBezTo>
                  <a:cubicBezTo>
                    <a:pt x="770" y="342"/>
                    <a:pt x="632" y="515"/>
                    <a:pt x="634" y="816"/>
                  </a:cubicBezTo>
                  <a:cubicBezTo>
                    <a:pt x="770" y="835"/>
                    <a:pt x="904" y="840"/>
                    <a:pt x="1032" y="870"/>
                  </a:cubicBezTo>
                  <a:cubicBezTo>
                    <a:pt x="1480" y="982"/>
                    <a:pt x="1949" y="1050"/>
                    <a:pt x="2369" y="1230"/>
                  </a:cubicBezTo>
                  <a:cubicBezTo>
                    <a:pt x="3163" y="1570"/>
                    <a:pt x="3377" y="2284"/>
                    <a:pt x="2974" y="3019"/>
                  </a:cubicBezTo>
                  <a:cubicBezTo>
                    <a:pt x="2751" y="3426"/>
                    <a:pt x="2431" y="3731"/>
                    <a:pt x="1983" y="3842"/>
                  </a:cubicBezTo>
                  <a:cubicBezTo>
                    <a:pt x="1550" y="3948"/>
                    <a:pt x="1097" y="3978"/>
                    <a:pt x="654" y="4055"/>
                  </a:cubicBezTo>
                  <a:cubicBezTo>
                    <a:pt x="245" y="4124"/>
                    <a:pt x="2" y="4365"/>
                    <a:pt x="2" y="4676"/>
                  </a:cubicBezTo>
                  <a:cubicBezTo>
                    <a:pt x="0" y="4964"/>
                    <a:pt x="236" y="5259"/>
                    <a:pt x="619" y="5290"/>
                  </a:cubicBezTo>
                  <a:cubicBezTo>
                    <a:pt x="762" y="5302"/>
                    <a:pt x="910" y="5310"/>
                    <a:pt x="1058" y="5310"/>
                  </a:cubicBezTo>
                  <a:cubicBezTo>
                    <a:pt x="1329" y="5310"/>
                    <a:pt x="1601" y="5283"/>
                    <a:pt x="1847" y="5201"/>
                  </a:cubicBezTo>
                  <a:cubicBezTo>
                    <a:pt x="3194" y="4751"/>
                    <a:pt x="3996" y="3778"/>
                    <a:pt x="4317" y="2378"/>
                  </a:cubicBezTo>
                  <a:cubicBezTo>
                    <a:pt x="4339" y="2422"/>
                    <a:pt x="4358" y="2447"/>
                    <a:pt x="4364" y="2475"/>
                  </a:cubicBezTo>
                  <a:cubicBezTo>
                    <a:pt x="4539" y="3275"/>
                    <a:pt x="4369" y="3951"/>
                    <a:pt x="3682" y="4461"/>
                  </a:cubicBezTo>
                  <a:cubicBezTo>
                    <a:pt x="3514" y="4586"/>
                    <a:pt x="3306" y="4748"/>
                    <a:pt x="3479" y="4993"/>
                  </a:cubicBezTo>
                  <a:cubicBezTo>
                    <a:pt x="3561" y="5107"/>
                    <a:pt x="3665" y="5154"/>
                    <a:pt x="3772" y="5154"/>
                  </a:cubicBezTo>
                  <a:cubicBezTo>
                    <a:pt x="3881" y="5154"/>
                    <a:pt x="3993" y="5105"/>
                    <a:pt x="4085" y="5030"/>
                  </a:cubicBezTo>
                  <a:cubicBezTo>
                    <a:pt x="4352" y="4813"/>
                    <a:pt x="4629" y="4576"/>
                    <a:pt x="4813" y="4291"/>
                  </a:cubicBezTo>
                  <a:cubicBezTo>
                    <a:pt x="5494" y="3234"/>
                    <a:pt x="5340" y="1802"/>
                    <a:pt x="4480" y="863"/>
                  </a:cubicBezTo>
                  <a:cubicBezTo>
                    <a:pt x="3987" y="325"/>
                    <a:pt x="3000" y="0"/>
                    <a:pt x="211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1" name="Google Shape;9601;p46"/>
            <p:cNvSpPr/>
            <p:nvPr/>
          </p:nvSpPr>
          <p:spPr>
            <a:xfrm>
              <a:off x="4706628" y="3013519"/>
              <a:ext cx="188494" cy="153957"/>
            </a:xfrm>
            <a:custGeom>
              <a:avLst/>
              <a:gdLst/>
              <a:ahLst/>
              <a:cxnLst/>
              <a:rect l="l" t="t" r="r" b="b"/>
              <a:pathLst>
                <a:path w="4639" h="3789" extrusionOk="0">
                  <a:moveTo>
                    <a:pt x="2860" y="200"/>
                  </a:moveTo>
                  <a:cubicBezTo>
                    <a:pt x="3428" y="229"/>
                    <a:pt x="3803" y="325"/>
                    <a:pt x="4006" y="707"/>
                  </a:cubicBezTo>
                  <a:cubicBezTo>
                    <a:pt x="4220" y="1116"/>
                    <a:pt x="4246" y="1560"/>
                    <a:pt x="3922" y="1913"/>
                  </a:cubicBezTo>
                  <a:cubicBezTo>
                    <a:pt x="3606" y="2257"/>
                    <a:pt x="3218" y="2533"/>
                    <a:pt x="2861" y="2838"/>
                  </a:cubicBezTo>
                  <a:cubicBezTo>
                    <a:pt x="2673" y="2998"/>
                    <a:pt x="2494" y="3167"/>
                    <a:pt x="2296" y="3310"/>
                  </a:cubicBezTo>
                  <a:cubicBezTo>
                    <a:pt x="2175" y="3395"/>
                    <a:pt x="2013" y="3523"/>
                    <a:pt x="1898" y="3523"/>
                  </a:cubicBezTo>
                  <a:cubicBezTo>
                    <a:pt x="1884" y="3523"/>
                    <a:pt x="1872" y="3521"/>
                    <a:pt x="1860" y="3518"/>
                  </a:cubicBezTo>
                  <a:cubicBezTo>
                    <a:pt x="1732" y="3479"/>
                    <a:pt x="1591" y="3266"/>
                    <a:pt x="1577" y="3117"/>
                  </a:cubicBezTo>
                  <a:cubicBezTo>
                    <a:pt x="1553" y="2863"/>
                    <a:pt x="1487" y="2756"/>
                    <a:pt x="1242" y="2756"/>
                  </a:cubicBezTo>
                  <a:cubicBezTo>
                    <a:pt x="1225" y="2756"/>
                    <a:pt x="1207" y="2757"/>
                    <a:pt x="1189" y="2757"/>
                  </a:cubicBezTo>
                  <a:cubicBezTo>
                    <a:pt x="1179" y="2758"/>
                    <a:pt x="1170" y="2758"/>
                    <a:pt x="1161" y="2758"/>
                  </a:cubicBezTo>
                  <a:cubicBezTo>
                    <a:pt x="907" y="2758"/>
                    <a:pt x="866" y="2559"/>
                    <a:pt x="925" y="2333"/>
                  </a:cubicBezTo>
                  <a:cubicBezTo>
                    <a:pt x="1060" y="1809"/>
                    <a:pt x="1058" y="1822"/>
                    <a:pt x="541" y="1656"/>
                  </a:cubicBezTo>
                  <a:cubicBezTo>
                    <a:pt x="427" y="1619"/>
                    <a:pt x="347" y="1478"/>
                    <a:pt x="252" y="1384"/>
                  </a:cubicBezTo>
                  <a:cubicBezTo>
                    <a:pt x="358" y="1292"/>
                    <a:pt x="470" y="1115"/>
                    <a:pt x="568" y="1115"/>
                  </a:cubicBezTo>
                  <a:cubicBezTo>
                    <a:pt x="571" y="1115"/>
                    <a:pt x="573" y="1115"/>
                    <a:pt x="575" y="1115"/>
                  </a:cubicBezTo>
                  <a:cubicBezTo>
                    <a:pt x="618" y="1119"/>
                    <a:pt x="661" y="1120"/>
                    <a:pt x="703" y="1120"/>
                  </a:cubicBezTo>
                  <a:cubicBezTo>
                    <a:pt x="1243" y="1120"/>
                    <a:pt x="1657" y="839"/>
                    <a:pt x="2087" y="541"/>
                  </a:cubicBezTo>
                  <a:cubicBezTo>
                    <a:pt x="2355" y="356"/>
                    <a:pt x="2692" y="270"/>
                    <a:pt x="2860" y="200"/>
                  </a:cubicBezTo>
                  <a:close/>
                  <a:moveTo>
                    <a:pt x="2978" y="0"/>
                  </a:moveTo>
                  <a:cubicBezTo>
                    <a:pt x="2635" y="0"/>
                    <a:pt x="2315" y="114"/>
                    <a:pt x="2029" y="326"/>
                  </a:cubicBezTo>
                  <a:cubicBezTo>
                    <a:pt x="1602" y="644"/>
                    <a:pt x="1183" y="919"/>
                    <a:pt x="634" y="919"/>
                  </a:cubicBezTo>
                  <a:cubicBezTo>
                    <a:pt x="588" y="919"/>
                    <a:pt x="540" y="917"/>
                    <a:pt x="491" y="913"/>
                  </a:cubicBezTo>
                  <a:cubicBezTo>
                    <a:pt x="479" y="911"/>
                    <a:pt x="466" y="911"/>
                    <a:pt x="454" y="911"/>
                  </a:cubicBezTo>
                  <a:cubicBezTo>
                    <a:pt x="231" y="911"/>
                    <a:pt x="74" y="1102"/>
                    <a:pt x="40" y="1339"/>
                  </a:cubicBezTo>
                  <a:cubicBezTo>
                    <a:pt x="1" y="1606"/>
                    <a:pt x="155" y="1765"/>
                    <a:pt x="393" y="1847"/>
                  </a:cubicBezTo>
                  <a:cubicBezTo>
                    <a:pt x="518" y="1891"/>
                    <a:pt x="645" y="1926"/>
                    <a:pt x="768" y="1963"/>
                  </a:cubicBezTo>
                  <a:cubicBezTo>
                    <a:pt x="637" y="2821"/>
                    <a:pt x="680" y="2904"/>
                    <a:pt x="1307" y="3030"/>
                  </a:cubicBezTo>
                  <a:cubicBezTo>
                    <a:pt x="1349" y="3382"/>
                    <a:pt x="1471" y="3674"/>
                    <a:pt x="1825" y="3769"/>
                  </a:cubicBezTo>
                  <a:cubicBezTo>
                    <a:pt x="1875" y="3782"/>
                    <a:pt x="1921" y="3788"/>
                    <a:pt x="1965" y="3788"/>
                  </a:cubicBezTo>
                  <a:cubicBezTo>
                    <a:pt x="2225" y="3788"/>
                    <a:pt x="2375" y="3568"/>
                    <a:pt x="2545" y="3374"/>
                  </a:cubicBezTo>
                  <a:cubicBezTo>
                    <a:pt x="2667" y="3235"/>
                    <a:pt x="2834" y="3124"/>
                    <a:pt x="2997" y="3031"/>
                  </a:cubicBezTo>
                  <a:cubicBezTo>
                    <a:pt x="3480" y="2760"/>
                    <a:pt x="3900" y="2422"/>
                    <a:pt x="4184" y="1944"/>
                  </a:cubicBezTo>
                  <a:cubicBezTo>
                    <a:pt x="4639" y="1182"/>
                    <a:pt x="4241" y="264"/>
                    <a:pt x="3382" y="51"/>
                  </a:cubicBezTo>
                  <a:cubicBezTo>
                    <a:pt x="3244" y="17"/>
                    <a:pt x="3110" y="0"/>
                    <a:pt x="29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2" name="Google Shape;9602;p46"/>
            <p:cNvSpPr/>
            <p:nvPr/>
          </p:nvSpPr>
          <p:spPr>
            <a:xfrm>
              <a:off x="7477240" y="3013275"/>
              <a:ext cx="181830" cy="153916"/>
            </a:xfrm>
            <a:custGeom>
              <a:avLst/>
              <a:gdLst/>
              <a:ahLst/>
              <a:cxnLst/>
              <a:rect l="l" t="t" r="r" b="b"/>
              <a:pathLst>
                <a:path w="4475" h="3788" extrusionOk="0">
                  <a:moveTo>
                    <a:pt x="1652" y="203"/>
                  </a:moveTo>
                  <a:cubicBezTo>
                    <a:pt x="1844" y="295"/>
                    <a:pt x="2210" y="419"/>
                    <a:pt x="2514" y="629"/>
                  </a:cubicBezTo>
                  <a:cubicBezTo>
                    <a:pt x="2902" y="896"/>
                    <a:pt x="3280" y="1122"/>
                    <a:pt x="3765" y="1122"/>
                  </a:cubicBezTo>
                  <a:cubicBezTo>
                    <a:pt x="3793" y="1122"/>
                    <a:pt x="3821" y="1122"/>
                    <a:pt x="3849" y="1120"/>
                  </a:cubicBezTo>
                  <a:cubicBezTo>
                    <a:pt x="3852" y="1120"/>
                    <a:pt x="3854" y="1120"/>
                    <a:pt x="3857" y="1120"/>
                  </a:cubicBezTo>
                  <a:cubicBezTo>
                    <a:pt x="3977" y="1120"/>
                    <a:pt x="4106" y="1279"/>
                    <a:pt x="4231" y="1364"/>
                  </a:cubicBezTo>
                  <a:cubicBezTo>
                    <a:pt x="4124" y="1469"/>
                    <a:pt x="4033" y="1633"/>
                    <a:pt x="3905" y="1671"/>
                  </a:cubicBezTo>
                  <a:cubicBezTo>
                    <a:pt x="3410" y="1815"/>
                    <a:pt x="3404" y="1804"/>
                    <a:pt x="3552" y="2314"/>
                  </a:cubicBezTo>
                  <a:cubicBezTo>
                    <a:pt x="3642" y="2623"/>
                    <a:pt x="3554" y="2764"/>
                    <a:pt x="3229" y="2764"/>
                  </a:cubicBezTo>
                  <a:cubicBezTo>
                    <a:pt x="3227" y="2764"/>
                    <a:pt x="3224" y="2764"/>
                    <a:pt x="3222" y="2763"/>
                  </a:cubicBezTo>
                  <a:cubicBezTo>
                    <a:pt x="3219" y="2763"/>
                    <a:pt x="3216" y="2763"/>
                    <a:pt x="3212" y="2763"/>
                  </a:cubicBezTo>
                  <a:cubicBezTo>
                    <a:pt x="2992" y="2763"/>
                    <a:pt x="2958" y="2871"/>
                    <a:pt x="2913" y="3063"/>
                  </a:cubicBezTo>
                  <a:cubicBezTo>
                    <a:pt x="2873" y="3239"/>
                    <a:pt x="2758" y="3457"/>
                    <a:pt x="2614" y="3527"/>
                  </a:cubicBezTo>
                  <a:cubicBezTo>
                    <a:pt x="2604" y="3531"/>
                    <a:pt x="2593" y="3533"/>
                    <a:pt x="2582" y="3533"/>
                  </a:cubicBezTo>
                  <a:cubicBezTo>
                    <a:pt x="2479" y="3533"/>
                    <a:pt x="2293" y="3377"/>
                    <a:pt x="2164" y="3284"/>
                  </a:cubicBezTo>
                  <a:cubicBezTo>
                    <a:pt x="1974" y="3148"/>
                    <a:pt x="1799" y="2993"/>
                    <a:pt x="1619" y="2842"/>
                  </a:cubicBezTo>
                  <a:cubicBezTo>
                    <a:pt x="1268" y="2547"/>
                    <a:pt x="888" y="2277"/>
                    <a:pt x="579" y="1942"/>
                  </a:cubicBezTo>
                  <a:cubicBezTo>
                    <a:pt x="244" y="1581"/>
                    <a:pt x="260" y="1128"/>
                    <a:pt x="485" y="708"/>
                  </a:cubicBezTo>
                  <a:cubicBezTo>
                    <a:pt x="687" y="326"/>
                    <a:pt x="1065" y="235"/>
                    <a:pt x="1652" y="203"/>
                  </a:cubicBezTo>
                  <a:close/>
                  <a:moveTo>
                    <a:pt x="1410" y="1"/>
                  </a:moveTo>
                  <a:cubicBezTo>
                    <a:pt x="960" y="1"/>
                    <a:pt x="551" y="246"/>
                    <a:pt x="314" y="628"/>
                  </a:cubicBezTo>
                  <a:cubicBezTo>
                    <a:pt x="0" y="1138"/>
                    <a:pt x="21" y="1676"/>
                    <a:pt x="454" y="2160"/>
                  </a:cubicBezTo>
                  <a:cubicBezTo>
                    <a:pt x="735" y="2475"/>
                    <a:pt x="1095" y="2721"/>
                    <a:pt x="1421" y="2996"/>
                  </a:cubicBezTo>
                  <a:cubicBezTo>
                    <a:pt x="1634" y="3176"/>
                    <a:pt x="1871" y="3332"/>
                    <a:pt x="2058" y="3534"/>
                  </a:cubicBezTo>
                  <a:cubicBezTo>
                    <a:pt x="2215" y="3704"/>
                    <a:pt x="2395" y="3788"/>
                    <a:pt x="2565" y="3788"/>
                  </a:cubicBezTo>
                  <a:cubicBezTo>
                    <a:pt x="2787" y="3788"/>
                    <a:pt x="2992" y="3643"/>
                    <a:pt x="3104" y="3358"/>
                  </a:cubicBezTo>
                  <a:cubicBezTo>
                    <a:pt x="3144" y="3255"/>
                    <a:pt x="3162" y="3143"/>
                    <a:pt x="3189" y="3038"/>
                  </a:cubicBezTo>
                  <a:cubicBezTo>
                    <a:pt x="3819" y="2897"/>
                    <a:pt x="3868" y="2801"/>
                    <a:pt x="3709" y="1965"/>
                  </a:cubicBezTo>
                  <a:cubicBezTo>
                    <a:pt x="3801" y="1939"/>
                    <a:pt x="3876" y="1916"/>
                    <a:pt x="3953" y="1897"/>
                  </a:cubicBezTo>
                  <a:cubicBezTo>
                    <a:pt x="4235" y="1824"/>
                    <a:pt x="4475" y="1703"/>
                    <a:pt x="4451" y="1357"/>
                  </a:cubicBezTo>
                  <a:cubicBezTo>
                    <a:pt x="4432" y="1085"/>
                    <a:pt x="4209" y="905"/>
                    <a:pt x="3862" y="905"/>
                  </a:cubicBezTo>
                  <a:cubicBezTo>
                    <a:pt x="3843" y="905"/>
                    <a:pt x="3823" y="905"/>
                    <a:pt x="3802" y="906"/>
                  </a:cubicBezTo>
                  <a:cubicBezTo>
                    <a:pt x="3776" y="908"/>
                    <a:pt x="3750" y="909"/>
                    <a:pt x="3724" y="909"/>
                  </a:cubicBezTo>
                  <a:cubicBezTo>
                    <a:pt x="3348" y="909"/>
                    <a:pt x="3048" y="744"/>
                    <a:pt x="2739" y="541"/>
                  </a:cubicBezTo>
                  <a:cubicBezTo>
                    <a:pt x="2432" y="339"/>
                    <a:pt x="2099" y="145"/>
                    <a:pt x="1751" y="48"/>
                  </a:cubicBezTo>
                  <a:cubicBezTo>
                    <a:pt x="1636" y="16"/>
                    <a:pt x="1522" y="1"/>
                    <a:pt x="141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3" name="Google Shape;9603;p46"/>
            <p:cNvSpPr/>
            <p:nvPr/>
          </p:nvSpPr>
          <p:spPr>
            <a:xfrm>
              <a:off x="5694190" y="2633553"/>
              <a:ext cx="494335" cy="608025"/>
            </a:xfrm>
            <a:custGeom>
              <a:avLst/>
              <a:gdLst/>
              <a:ahLst/>
              <a:cxnLst/>
              <a:rect l="l" t="t" r="r" b="b"/>
              <a:pathLst>
                <a:path w="12166" h="14964" extrusionOk="0">
                  <a:moveTo>
                    <a:pt x="9696" y="1"/>
                  </a:moveTo>
                  <a:cubicBezTo>
                    <a:pt x="9494" y="1"/>
                    <a:pt x="9302" y="34"/>
                    <a:pt x="9137" y="104"/>
                  </a:cubicBezTo>
                  <a:cubicBezTo>
                    <a:pt x="8417" y="412"/>
                    <a:pt x="7918" y="1205"/>
                    <a:pt x="7938" y="2003"/>
                  </a:cubicBezTo>
                  <a:cubicBezTo>
                    <a:pt x="7962" y="2920"/>
                    <a:pt x="8445" y="3426"/>
                    <a:pt x="9359" y="3494"/>
                  </a:cubicBezTo>
                  <a:cubicBezTo>
                    <a:pt x="9393" y="3496"/>
                    <a:pt x="9427" y="3497"/>
                    <a:pt x="9461" y="3497"/>
                  </a:cubicBezTo>
                  <a:cubicBezTo>
                    <a:pt x="10215" y="3497"/>
                    <a:pt x="10765" y="2875"/>
                    <a:pt x="10667" y="2104"/>
                  </a:cubicBezTo>
                  <a:cubicBezTo>
                    <a:pt x="10660" y="2047"/>
                    <a:pt x="10678" y="1987"/>
                    <a:pt x="10684" y="1928"/>
                  </a:cubicBezTo>
                  <a:cubicBezTo>
                    <a:pt x="10724" y="1920"/>
                    <a:pt x="10763" y="1914"/>
                    <a:pt x="10802" y="1908"/>
                  </a:cubicBezTo>
                  <a:cubicBezTo>
                    <a:pt x="10834" y="2078"/>
                    <a:pt x="10937" y="2275"/>
                    <a:pt x="10884" y="2411"/>
                  </a:cubicBezTo>
                  <a:cubicBezTo>
                    <a:pt x="10759" y="2740"/>
                    <a:pt x="10558" y="3038"/>
                    <a:pt x="10394" y="3351"/>
                  </a:cubicBezTo>
                  <a:cubicBezTo>
                    <a:pt x="10316" y="3500"/>
                    <a:pt x="10207" y="3654"/>
                    <a:pt x="10193" y="3811"/>
                  </a:cubicBezTo>
                  <a:cubicBezTo>
                    <a:pt x="10102" y="4901"/>
                    <a:pt x="9708" y="5794"/>
                    <a:pt x="8630" y="6231"/>
                  </a:cubicBezTo>
                  <a:cubicBezTo>
                    <a:pt x="8013" y="6480"/>
                    <a:pt x="7387" y="6727"/>
                    <a:pt x="6742" y="6878"/>
                  </a:cubicBezTo>
                  <a:cubicBezTo>
                    <a:pt x="6584" y="6915"/>
                    <a:pt x="6419" y="6926"/>
                    <a:pt x="6249" y="6926"/>
                  </a:cubicBezTo>
                  <a:cubicBezTo>
                    <a:pt x="5975" y="6926"/>
                    <a:pt x="5688" y="6896"/>
                    <a:pt x="5394" y="6896"/>
                  </a:cubicBezTo>
                  <a:cubicBezTo>
                    <a:pt x="5457" y="6815"/>
                    <a:pt x="5488" y="6754"/>
                    <a:pt x="5538" y="6715"/>
                  </a:cubicBezTo>
                  <a:cubicBezTo>
                    <a:pt x="6391" y="6029"/>
                    <a:pt x="6416" y="5230"/>
                    <a:pt x="6103" y="4296"/>
                  </a:cubicBezTo>
                  <a:cubicBezTo>
                    <a:pt x="5950" y="3840"/>
                    <a:pt x="5602" y="3547"/>
                    <a:pt x="5111" y="3468"/>
                  </a:cubicBezTo>
                  <a:cubicBezTo>
                    <a:pt x="5076" y="3462"/>
                    <a:pt x="5040" y="3459"/>
                    <a:pt x="5003" y="3459"/>
                  </a:cubicBezTo>
                  <a:cubicBezTo>
                    <a:pt x="4707" y="3459"/>
                    <a:pt x="4396" y="3645"/>
                    <a:pt x="4266" y="3916"/>
                  </a:cubicBezTo>
                  <a:cubicBezTo>
                    <a:pt x="4134" y="4190"/>
                    <a:pt x="4066" y="4477"/>
                    <a:pt x="4293" y="4744"/>
                  </a:cubicBezTo>
                  <a:cubicBezTo>
                    <a:pt x="4434" y="4909"/>
                    <a:pt x="4650" y="4995"/>
                    <a:pt x="4882" y="4995"/>
                  </a:cubicBezTo>
                  <a:cubicBezTo>
                    <a:pt x="4996" y="4995"/>
                    <a:pt x="5114" y="4974"/>
                    <a:pt x="5229" y="4932"/>
                  </a:cubicBezTo>
                  <a:cubicBezTo>
                    <a:pt x="5317" y="4898"/>
                    <a:pt x="5410" y="4875"/>
                    <a:pt x="5533" y="4836"/>
                  </a:cubicBezTo>
                  <a:lnTo>
                    <a:pt x="5533" y="4836"/>
                  </a:lnTo>
                  <a:cubicBezTo>
                    <a:pt x="5571" y="5695"/>
                    <a:pt x="5194" y="6272"/>
                    <a:pt x="4535" y="6680"/>
                  </a:cubicBezTo>
                  <a:cubicBezTo>
                    <a:pt x="4253" y="6854"/>
                    <a:pt x="3959" y="6993"/>
                    <a:pt x="3629" y="6993"/>
                  </a:cubicBezTo>
                  <a:cubicBezTo>
                    <a:pt x="3475" y="6993"/>
                    <a:pt x="3313" y="6963"/>
                    <a:pt x="3140" y="6891"/>
                  </a:cubicBezTo>
                  <a:cubicBezTo>
                    <a:pt x="3345" y="6712"/>
                    <a:pt x="3569" y="6609"/>
                    <a:pt x="3643" y="6441"/>
                  </a:cubicBezTo>
                  <a:cubicBezTo>
                    <a:pt x="3841" y="5964"/>
                    <a:pt x="3798" y="5482"/>
                    <a:pt x="3473" y="5061"/>
                  </a:cubicBezTo>
                  <a:cubicBezTo>
                    <a:pt x="3279" y="4810"/>
                    <a:pt x="3024" y="4639"/>
                    <a:pt x="2700" y="4639"/>
                  </a:cubicBezTo>
                  <a:cubicBezTo>
                    <a:pt x="2676" y="4639"/>
                    <a:pt x="2652" y="4640"/>
                    <a:pt x="2627" y="4642"/>
                  </a:cubicBezTo>
                  <a:cubicBezTo>
                    <a:pt x="2319" y="4667"/>
                    <a:pt x="2135" y="4855"/>
                    <a:pt x="2081" y="5159"/>
                  </a:cubicBezTo>
                  <a:cubicBezTo>
                    <a:pt x="2030" y="5446"/>
                    <a:pt x="2119" y="5688"/>
                    <a:pt x="2391" y="5807"/>
                  </a:cubicBezTo>
                  <a:cubicBezTo>
                    <a:pt x="2476" y="5845"/>
                    <a:pt x="2558" y="5863"/>
                    <a:pt x="2635" y="5863"/>
                  </a:cubicBezTo>
                  <a:cubicBezTo>
                    <a:pt x="2803" y="5863"/>
                    <a:pt x="2953" y="5777"/>
                    <a:pt x="3074" y="5607"/>
                  </a:cubicBezTo>
                  <a:cubicBezTo>
                    <a:pt x="3109" y="5557"/>
                    <a:pt x="3169" y="5529"/>
                    <a:pt x="3266" y="5451"/>
                  </a:cubicBezTo>
                  <a:cubicBezTo>
                    <a:pt x="3272" y="5575"/>
                    <a:pt x="3308" y="5669"/>
                    <a:pt x="3276" y="5710"/>
                  </a:cubicBezTo>
                  <a:cubicBezTo>
                    <a:pt x="3017" y="6042"/>
                    <a:pt x="2805" y="6459"/>
                    <a:pt x="2465" y="6665"/>
                  </a:cubicBezTo>
                  <a:cubicBezTo>
                    <a:pt x="2088" y="6892"/>
                    <a:pt x="1594" y="6934"/>
                    <a:pt x="1148" y="7036"/>
                  </a:cubicBezTo>
                  <a:cubicBezTo>
                    <a:pt x="896" y="7090"/>
                    <a:pt x="622" y="7068"/>
                    <a:pt x="379" y="7145"/>
                  </a:cubicBezTo>
                  <a:cubicBezTo>
                    <a:pt x="233" y="7192"/>
                    <a:pt x="125" y="7363"/>
                    <a:pt x="0" y="7480"/>
                  </a:cubicBezTo>
                  <a:cubicBezTo>
                    <a:pt x="121" y="7597"/>
                    <a:pt x="224" y="7777"/>
                    <a:pt x="369" y="7819"/>
                  </a:cubicBezTo>
                  <a:cubicBezTo>
                    <a:pt x="647" y="7899"/>
                    <a:pt x="947" y="7927"/>
                    <a:pt x="1240" y="7930"/>
                  </a:cubicBezTo>
                  <a:cubicBezTo>
                    <a:pt x="2171" y="7936"/>
                    <a:pt x="2805" y="8405"/>
                    <a:pt x="3242" y="9185"/>
                  </a:cubicBezTo>
                  <a:cubicBezTo>
                    <a:pt x="3283" y="9260"/>
                    <a:pt x="3262" y="9370"/>
                    <a:pt x="3271" y="9464"/>
                  </a:cubicBezTo>
                  <a:cubicBezTo>
                    <a:pt x="3145" y="9427"/>
                    <a:pt x="3104" y="9343"/>
                    <a:pt x="3040" y="9321"/>
                  </a:cubicBezTo>
                  <a:cubicBezTo>
                    <a:pt x="2875" y="9259"/>
                    <a:pt x="2680" y="9149"/>
                    <a:pt x="2525" y="9149"/>
                  </a:cubicBezTo>
                  <a:cubicBezTo>
                    <a:pt x="2496" y="9149"/>
                    <a:pt x="2467" y="9153"/>
                    <a:pt x="2441" y="9163"/>
                  </a:cubicBezTo>
                  <a:cubicBezTo>
                    <a:pt x="2278" y="9221"/>
                    <a:pt x="2107" y="9474"/>
                    <a:pt x="2079" y="9662"/>
                  </a:cubicBezTo>
                  <a:cubicBezTo>
                    <a:pt x="2024" y="10046"/>
                    <a:pt x="2319" y="10331"/>
                    <a:pt x="2682" y="10331"/>
                  </a:cubicBezTo>
                  <a:cubicBezTo>
                    <a:pt x="2757" y="10331"/>
                    <a:pt x="2835" y="10319"/>
                    <a:pt x="2914" y="10293"/>
                  </a:cubicBezTo>
                  <a:cubicBezTo>
                    <a:pt x="3417" y="10126"/>
                    <a:pt x="3690" y="9752"/>
                    <a:pt x="3737" y="9234"/>
                  </a:cubicBezTo>
                  <a:cubicBezTo>
                    <a:pt x="3779" y="8780"/>
                    <a:pt x="3752" y="8340"/>
                    <a:pt x="3207" y="8169"/>
                  </a:cubicBezTo>
                  <a:cubicBezTo>
                    <a:pt x="3197" y="8165"/>
                    <a:pt x="3197" y="8127"/>
                    <a:pt x="3180" y="8059"/>
                  </a:cubicBezTo>
                  <a:cubicBezTo>
                    <a:pt x="3334" y="7996"/>
                    <a:pt x="3482" y="7969"/>
                    <a:pt x="3625" y="7969"/>
                  </a:cubicBezTo>
                  <a:cubicBezTo>
                    <a:pt x="3957" y="7969"/>
                    <a:pt x="4264" y="8115"/>
                    <a:pt x="4557" y="8298"/>
                  </a:cubicBezTo>
                  <a:cubicBezTo>
                    <a:pt x="5273" y="8741"/>
                    <a:pt x="5632" y="9440"/>
                    <a:pt x="5493" y="10126"/>
                  </a:cubicBezTo>
                  <a:cubicBezTo>
                    <a:pt x="5398" y="10092"/>
                    <a:pt x="5305" y="10063"/>
                    <a:pt x="5214" y="10029"/>
                  </a:cubicBezTo>
                  <a:cubicBezTo>
                    <a:pt x="5113" y="9992"/>
                    <a:pt x="5007" y="9975"/>
                    <a:pt x="4903" y="9975"/>
                  </a:cubicBezTo>
                  <a:cubicBezTo>
                    <a:pt x="4619" y="9975"/>
                    <a:pt x="4347" y="10104"/>
                    <a:pt x="4225" y="10323"/>
                  </a:cubicBezTo>
                  <a:cubicBezTo>
                    <a:pt x="4063" y="10612"/>
                    <a:pt x="4194" y="11085"/>
                    <a:pt x="4502" y="11322"/>
                  </a:cubicBezTo>
                  <a:cubicBezTo>
                    <a:pt x="4661" y="11445"/>
                    <a:pt x="4850" y="11504"/>
                    <a:pt x="5042" y="11504"/>
                  </a:cubicBezTo>
                  <a:cubicBezTo>
                    <a:pt x="5436" y="11504"/>
                    <a:pt x="5845" y="11256"/>
                    <a:pt x="6044" y="10806"/>
                  </a:cubicBezTo>
                  <a:cubicBezTo>
                    <a:pt x="6433" y="9925"/>
                    <a:pt x="6433" y="9000"/>
                    <a:pt x="5605" y="8303"/>
                  </a:cubicBezTo>
                  <a:cubicBezTo>
                    <a:pt x="5534" y="8245"/>
                    <a:pt x="5476" y="8173"/>
                    <a:pt x="5368" y="8063"/>
                  </a:cubicBezTo>
                  <a:cubicBezTo>
                    <a:pt x="5676" y="8063"/>
                    <a:pt x="5959" y="8037"/>
                    <a:pt x="6225" y="8037"/>
                  </a:cubicBezTo>
                  <a:cubicBezTo>
                    <a:pt x="6389" y="8037"/>
                    <a:pt x="6547" y="8047"/>
                    <a:pt x="6700" y="8080"/>
                  </a:cubicBezTo>
                  <a:cubicBezTo>
                    <a:pt x="7291" y="8207"/>
                    <a:pt x="7867" y="8430"/>
                    <a:pt x="8437" y="8642"/>
                  </a:cubicBezTo>
                  <a:cubicBezTo>
                    <a:pt x="9640" y="9087"/>
                    <a:pt x="10142" y="10014"/>
                    <a:pt x="10195" y="11246"/>
                  </a:cubicBezTo>
                  <a:cubicBezTo>
                    <a:pt x="10201" y="11361"/>
                    <a:pt x="10275" y="11501"/>
                    <a:pt x="10363" y="11582"/>
                  </a:cubicBezTo>
                  <a:cubicBezTo>
                    <a:pt x="10658" y="11854"/>
                    <a:pt x="10869" y="12170"/>
                    <a:pt x="10896" y="12572"/>
                  </a:cubicBezTo>
                  <a:cubicBezTo>
                    <a:pt x="10908" y="12732"/>
                    <a:pt x="10829" y="12899"/>
                    <a:pt x="10790" y="13063"/>
                  </a:cubicBezTo>
                  <a:cubicBezTo>
                    <a:pt x="10751" y="13054"/>
                    <a:pt x="10714" y="13045"/>
                    <a:pt x="10676" y="13037"/>
                  </a:cubicBezTo>
                  <a:cubicBezTo>
                    <a:pt x="10672" y="12983"/>
                    <a:pt x="10660" y="12929"/>
                    <a:pt x="10666" y="12877"/>
                  </a:cubicBezTo>
                  <a:cubicBezTo>
                    <a:pt x="10735" y="12279"/>
                    <a:pt x="10435" y="11746"/>
                    <a:pt x="9911" y="11539"/>
                  </a:cubicBezTo>
                  <a:cubicBezTo>
                    <a:pt x="9782" y="11488"/>
                    <a:pt x="9629" y="11464"/>
                    <a:pt x="9467" y="11464"/>
                  </a:cubicBezTo>
                  <a:cubicBezTo>
                    <a:pt x="8981" y="11464"/>
                    <a:pt x="8421" y="11679"/>
                    <a:pt x="8218" y="12016"/>
                  </a:cubicBezTo>
                  <a:cubicBezTo>
                    <a:pt x="7797" y="12713"/>
                    <a:pt x="7848" y="13430"/>
                    <a:pt x="8272" y="14103"/>
                  </a:cubicBezTo>
                  <a:cubicBezTo>
                    <a:pt x="8613" y="14647"/>
                    <a:pt x="9080" y="14964"/>
                    <a:pt x="9705" y="14964"/>
                  </a:cubicBezTo>
                  <a:cubicBezTo>
                    <a:pt x="9797" y="14964"/>
                    <a:pt x="9891" y="14957"/>
                    <a:pt x="9990" y="14943"/>
                  </a:cubicBezTo>
                  <a:cubicBezTo>
                    <a:pt x="10905" y="14814"/>
                    <a:pt x="11493" y="14283"/>
                    <a:pt x="11796" y="13446"/>
                  </a:cubicBezTo>
                  <a:cubicBezTo>
                    <a:pt x="12165" y="12430"/>
                    <a:pt x="12099" y="11392"/>
                    <a:pt x="11627" y="10440"/>
                  </a:cubicBezTo>
                  <a:cubicBezTo>
                    <a:pt x="10988" y="9155"/>
                    <a:pt x="9877" y="8369"/>
                    <a:pt x="8513" y="8012"/>
                  </a:cubicBezTo>
                  <a:cubicBezTo>
                    <a:pt x="7686" y="7796"/>
                    <a:pt x="6818" y="7749"/>
                    <a:pt x="5969" y="7619"/>
                  </a:cubicBezTo>
                  <a:cubicBezTo>
                    <a:pt x="5872" y="7604"/>
                    <a:pt x="5785" y="7535"/>
                    <a:pt x="5692" y="7491"/>
                  </a:cubicBezTo>
                  <a:cubicBezTo>
                    <a:pt x="5777" y="7442"/>
                    <a:pt x="5861" y="7362"/>
                    <a:pt x="5953" y="7349"/>
                  </a:cubicBezTo>
                  <a:cubicBezTo>
                    <a:pt x="6492" y="7276"/>
                    <a:pt x="7030" y="7218"/>
                    <a:pt x="7570" y="7160"/>
                  </a:cubicBezTo>
                  <a:cubicBezTo>
                    <a:pt x="8731" y="7032"/>
                    <a:pt x="9733" y="6564"/>
                    <a:pt x="10626" y="5813"/>
                  </a:cubicBezTo>
                  <a:cubicBezTo>
                    <a:pt x="11701" y="4909"/>
                    <a:pt x="12076" y="3738"/>
                    <a:pt x="11991" y="2392"/>
                  </a:cubicBezTo>
                  <a:cubicBezTo>
                    <a:pt x="11947" y="1712"/>
                    <a:pt x="11716" y="1092"/>
                    <a:pt x="11208" y="597"/>
                  </a:cubicBezTo>
                  <a:cubicBezTo>
                    <a:pt x="10824" y="226"/>
                    <a:pt x="10224" y="1"/>
                    <a:pt x="96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4" name="Google Shape;9604;p46"/>
            <p:cNvSpPr/>
            <p:nvPr/>
          </p:nvSpPr>
          <p:spPr>
            <a:xfrm>
              <a:off x="6189800" y="2634041"/>
              <a:ext cx="494091" cy="608147"/>
            </a:xfrm>
            <a:custGeom>
              <a:avLst/>
              <a:gdLst/>
              <a:ahLst/>
              <a:cxnLst/>
              <a:rect l="l" t="t" r="r" b="b"/>
              <a:pathLst>
                <a:path w="12160" h="14967" extrusionOk="0">
                  <a:moveTo>
                    <a:pt x="2435" y="1"/>
                  </a:moveTo>
                  <a:cubicBezTo>
                    <a:pt x="2374" y="1"/>
                    <a:pt x="2312" y="4"/>
                    <a:pt x="2249" y="11"/>
                  </a:cubicBezTo>
                  <a:cubicBezTo>
                    <a:pt x="1274" y="115"/>
                    <a:pt x="655" y="668"/>
                    <a:pt x="345" y="1568"/>
                  </a:cubicBezTo>
                  <a:cubicBezTo>
                    <a:pt x="0" y="2567"/>
                    <a:pt x="67" y="3581"/>
                    <a:pt x="526" y="4510"/>
                  </a:cubicBezTo>
                  <a:cubicBezTo>
                    <a:pt x="1161" y="5798"/>
                    <a:pt x="2271" y="6587"/>
                    <a:pt x="3634" y="6947"/>
                  </a:cubicBezTo>
                  <a:cubicBezTo>
                    <a:pt x="4470" y="7167"/>
                    <a:pt x="5350" y="7212"/>
                    <a:pt x="6210" y="7345"/>
                  </a:cubicBezTo>
                  <a:cubicBezTo>
                    <a:pt x="6300" y="7357"/>
                    <a:pt x="6381" y="7441"/>
                    <a:pt x="6466" y="7492"/>
                  </a:cubicBezTo>
                  <a:cubicBezTo>
                    <a:pt x="6383" y="7533"/>
                    <a:pt x="6303" y="7600"/>
                    <a:pt x="6217" y="7611"/>
                  </a:cubicBezTo>
                  <a:cubicBezTo>
                    <a:pt x="5690" y="7681"/>
                    <a:pt x="5162" y="7739"/>
                    <a:pt x="4633" y="7795"/>
                  </a:cubicBezTo>
                  <a:cubicBezTo>
                    <a:pt x="3422" y="7923"/>
                    <a:pt x="2383" y="8410"/>
                    <a:pt x="1464" y="9207"/>
                  </a:cubicBezTo>
                  <a:cubicBezTo>
                    <a:pt x="422" y="10113"/>
                    <a:pt x="80" y="11272"/>
                    <a:pt x="168" y="12589"/>
                  </a:cubicBezTo>
                  <a:cubicBezTo>
                    <a:pt x="212" y="13270"/>
                    <a:pt x="442" y="13897"/>
                    <a:pt x="965" y="14375"/>
                  </a:cubicBezTo>
                  <a:cubicBezTo>
                    <a:pt x="1380" y="14754"/>
                    <a:pt x="1847" y="14966"/>
                    <a:pt x="2351" y="14966"/>
                  </a:cubicBezTo>
                  <a:cubicBezTo>
                    <a:pt x="2562" y="14966"/>
                    <a:pt x="2780" y="14929"/>
                    <a:pt x="3004" y="14851"/>
                  </a:cubicBezTo>
                  <a:cubicBezTo>
                    <a:pt x="3726" y="14601"/>
                    <a:pt x="4218" y="13792"/>
                    <a:pt x="4217" y="13003"/>
                  </a:cubicBezTo>
                  <a:cubicBezTo>
                    <a:pt x="4214" y="12031"/>
                    <a:pt x="3646" y="11463"/>
                    <a:pt x="2674" y="11463"/>
                  </a:cubicBezTo>
                  <a:cubicBezTo>
                    <a:pt x="2673" y="11463"/>
                    <a:pt x="2672" y="11463"/>
                    <a:pt x="2671" y="11463"/>
                  </a:cubicBezTo>
                  <a:cubicBezTo>
                    <a:pt x="2052" y="11464"/>
                    <a:pt x="1492" y="11990"/>
                    <a:pt x="1462" y="12610"/>
                  </a:cubicBezTo>
                  <a:cubicBezTo>
                    <a:pt x="1456" y="12749"/>
                    <a:pt x="1479" y="12890"/>
                    <a:pt x="1489" y="13031"/>
                  </a:cubicBezTo>
                  <a:cubicBezTo>
                    <a:pt x="1447" y="13040"/>
                    <a:pt x="1405" y="13049"/>
                    <a:pt x="1364" y="13058"/>
                  </a:cubicBezTo>
                  <a:cubicBezTo>
                    <a:pt x="1328" y="12892"/>
                    <a:pt x="1219" y="12699"/>
                    <a:pt x="1269" y="12566"/>
                  </a:cubicBezTo>
                  <a:cubicBezTo>
                    <a:pt x="1390" y="12237"/>
                    <a:pt x="1589" y="11936"/>
                    <a:pt x="1750" y="11621"/>
                  </a:cubicBezTo>
                  <a:cubicBezTo>
                    <a:pt x="1832" y="11462"/>
                    <a:pt x="1946" y="11299"/>
                    <a:pt x="1962" y="11132"/>
                  </a:cubicBezTo>
                  <a:cubicBezTo>
                    <a:pt x="2061" y="10057"/>
                    <a:pt x="2448" y="9169"/>
                    <a:pt x="3512" y="8737"/>
                  </a:cubicBezTo>
                  <a:cubicBezTo>
                    <a:pt x="4140" y="8483"/>
                    <a:pt x="4778" y="8236"/>
                    <a:pt x="5433" y="8080"/>
                  </a:cubicBezTo>
                  <a:cubicBezTo>
                    <a:pt x="5586" y="8044"/>
                    <a:pt x="5746" y="8032"/>
                    <a:pt x="5911" y="8032"/>
                  </a:cubicBezTo>
                  <a:cubicBezTo>
                    <a:pt x="6181" y="8032"/>
                    <a:pt x="6466" y="8063"/>
                    <a:pt x="6761" y="8063"/>
                  </a:cubicBezTo>
                  <a:cubicBezTo>
                    <a:pt x="6695" y="8146"/>
                    <a:pt x="6659" y="8214"/>
                    <a:pt x="6605" y="8257"/>
                  </a:cubicBezTo>
                  <a:cubicBezTo>
                    <a:pt x="5764" y="8946"/>
                    <a:pt x="5738" y="9741"/>
                    <a:pt x="6059" y="10682"/>
                  </a:cubicBezTo>
                  <a:cubicBezTo>
                    <a:pt x="6204" y="11111"/>
                    <a:pt x="6537" y="11392"/>
                    <a:pt x="6994" y="11485"/>
                  </a:cubicBezTo>
                  <a:cubicBezTo>
                    <a:pt x="7045" y="11495"/>
                    <a:pt x="7096" y="11500"/>
                    <a:pt x="7147" y="11500"/>
                  </a:cubicBezTo>
                  <a:cubicBezTo>
                    <a:pt x="7446" y="11500"/>
                    <a:pt x="7748" y="11330"/>
                    <a:pt x="7882" y="11060"/>
                  </a:cubicBezTo>
                  <a:cubicBezTo>
                    <a:pt x="8019" y="10790"/>
                    <a:pt x="8092" y="10503"/>
                    <a:pt x="7872" y="10232"/>
                  </a:cubicBezTo>
                  <a:cubicBezTo>
                    <a:pt x="7733" y="10060"/>
                    <a:pt x="7514" y="9969"/>
                    <a:pt x="7275" y="9969"/>
                  </a:cubicBezTo>
                  <a:cubicBezTo>
                    <a:pt x="7156" y="9969"/>
                    <a:pt x="7032" y="9992"/>
                    <a:pt x="6910" y="10038"/>
                  </a:cubicBezTo>
                  <a:cubicBezTo>
                    <a:pt x="6829" y="10068"/>
                    <a:pt x="6746" y="10089"/>
                    <a:pt x="6662" y="10115"/>
                  </a:cubicBezTo>
                  <a:cubicBezTo>
                    <a:pt x="6534" y="9403"/>
                    <a:pt x="6924" y="8693"/>
                    <a:pt x="7664" y="8252"/>
                  </a:cubicBezTo>
                  <a:cubicBezTo>
                    <a:pt x="7980" y="8063"/>
                    <a:pt x="8276" y="7967"/>
                    <a:pt x="8525" y="7967"/>
                  </a:cubicBezTo>
                  <a:cubicBezTo>
                    <a:pt x="8702" y="7967"/>
                    <a:pt x="8856" y="8016"/>
                    <a:pt x="8977" y="8114"/>
                  </a:cubicBezTo>
                  <a:cubicBezTo>
                    <a:pt x="8825" y="8233"/>
                    <a:pt x="8623" y="8321"/>
                    <a:pt x="8531" y="8474"/>
                  </a:cubicBezTo>
                  <a:cubicBezTo>
                    <a:pt x="8249" y="8948"/>
                    <a:pt x="8412" y="9752"/>
                    <a:pt x="8872" y="10073"/>
                  </a:cubicBezTo>
                  <a:cubicBezTo>
                    <a:pt x="9069" y="10209"/>
                    <a:pt x="9348" y="10290"/>
                    <a:pt x="9591" y="10290"/>
                  </a:cubicBezTo>
                  <a:cubicBezTo>
                    <a:pt x="9600" y="10290"/>
                    <a:pt x="9609" y="10290"/>
                    <a:pt x="9618" y="10290"/>
                  </a:cubicBezTo>
                  <a:cubicBezTo>
                    <a:pt x="9927" y="10282"/>
                    <a:pt x="10071" y="10013"/>
                    <a:pt x="10091" y="9717"/>
                  </a:cubicBezTo>
                  <a:cubicBezTo>
                    <a:pt x="10109" y="9457"/>
                    <a:pt x="10003" y="9241"/>
                    <a:pt x="9752" y="9144"/>
                  </a:cubicBezTo>
                  <a:cubicBezTo>
                    <a:pt x="9674" y="9114"/>
                    <a:pt x="9599" y="9099"/>
                    <a:pt x="9527" y="9099"/>
                  </a:cubicBezTo>
                  <a:cubicBezTo>
                    <a:pt x="9362" y="9099"/>
                    <a:pt x="9215" y="9179"/>
                    <a:pt x="9094" y="9341"/>
                  </a:cubicBezTo>
                  <a:cubicBezTo>
                    <a:pt x="9054" y="9395"/>
                    <a:pt x="8987" y="9429"/>
                    <a:pt x="8933" y="9474"/>
                  </a:cubicBezTo>
                  <a:cubicBezTo>
                    <a:pt x="8902" y="9453"/>
                    <a:pt x="8869" y="9434"/>
                    <a:pt x="8838" y="9414"/>
                  </a:cubicBezTo>
                  <a:cubicBezTo>
                    <a:pt x="8893" y="9297"/>
                    <a:pt x="8938" y="9174"/>
                    <a:pt x="9002" y="9065"/>
                  </a:cubicBezTo>
                  <a:cubicBezTo>
                    <a:pt x="9053" y="8980"/>
                    <a:pt x="9153" y="8921"/>
                    <a:pt x="9188" y="8833"/>
                  </a:cubicBezTo>
                  <a:cubicBezTo>
                    <a:pt x="9360" y="8401"/>
                    <a:pt x="9715" y="8188"/>
                    <a:pt x="10127" y="8071"/>
                  </a:cubicBezTo>
                  <a:cubicBezTo>
                    <a:pt x="10429" y="7986"/>
                    <a:pt x="10749" y="7963"/>
                    <a:pt x="11062" y="7919"/>
                  </a:cubicBezTo>
                  <a:cubicBezTo>
                    <a:pt x="11274" y="7889"/>
                    <a:pt x="11505" y="7914"/>
                    <a:pt x="11697" y="7837"/>
                  </a:cubicBezTo>
                  <a:cubicBezTo>
                    <a:pt x="11873" y="7766"/>
                    <a:pt x="12007" y="7593"/>
                    <a:pt x="12159" y="7465"/>
                  </a:cubicBezTo>
                  <a:cubicBezTo>
                    <a:pt x="12011" y="7345"/>
                    <a:pt x="11879" y="7172"/>
                    <a:pt x="11710" y="7118"/>
                  </a:cubicBezTo>
                  <a:cubicBezTo>
                    <a:pt x="11481" y="7041"/>
                    <a:pt x="11221" y="7035"/>
                    <a:pt x="10973" y="7032"/>
                  </a:cubicBezTo>
                  <a:cubicBezTo>
                    <a:pt x="10042" y="7023"/>
                    <a:pt x="9360" y="6609"/>
                    <a:pt x="8926" y="5790"/>
                  </a:cubicBezTo>
                  <a:cubicBezTo>
                    <a:pt x="8883" y="5709"/>
                    <a:pt x="8892" y="5601"/>
                    <a:pt x="8862" y="5418"/>
                  </a:cubicBezTo>
                  <a:lnTo>
                    <a:pt x="8862" y="5418"/>
                  </a:lnTo>
                  <a:cubicBezTo>
                    <a:pt x="8989" y="5511"/>
                    <a:pt x="9043" y="5534"/>
                    <a:pt x="9070" y="5574"/>
                  </a:cubicBezTo>
                  <a:cubicBezTo>
                    <a:pt x="9196" y="5757"/>
                    <a:pt x="9351" y="5855"/>
                    <a:pt x="9526" y="5855"/>
                  </a:cubicBezTo>
                  <a:cubicBezTo>
                    <a:pt x="9614" y="5855"/>
                    <a:pt x="9707" y="5831"/>
                    <a:pt x="9804" y="5780"/>
                  </a:cubicBezTo>
                  <a:cubicBezTo>
                    <a:pt x="10083" y="5633"/>
                    <a:pt x="10143" y="5372"/>
                    <a:pt x="10064" y="5079"/>
                  </a:cubicBezTo>
                  <a:cubicBezTo>
                    <a:pt x="9988" y="4798"/>
                    <a:pt x="9758" y="4627"/>
                    <a:pt x="9470" y="4627"/>
                  </a:cubicBezTo>
                  <a:cubicBezTo>
                    <a:pt x="9456" y="4627"/>
                    <a:pt x="9442" y="4627"/>
                    <a:pt x="9428" y="4628"/>
                  </a:cubicBezTo>
                  <a:cubicBezTo>
                    <a:pt x="8984" y="4651"/>
                    <a:pt x="8550" y="5067"/>
                    <a:pt x="8443" y="5574"/>
                  </a:cubicBezTo>
                  <a:cubicBezTo>
                    <a:pt x="8320" y="6154"/>
                    <a:pt x="8467" y="6515"/>
                    <a:pt x="8920" y="6756"/>
                  </a:cubicBezTo>
                  <a:cubicBezTo>
                    <a:pt x="8951" y="6773"/>
                    <a:pt x="8963" y="6825"/>
                    <a:pt x="9001" y="6892"/>
                  </a:cubicBezTo>
                  <a:cubicBezTo>
                    <a:pt x="8837" y="6956"/>
                    <a:pt x="8681" y="6983"/>
                    <a:pt x="8533" y="6983"/>
                  </a:cubicBezTo>
                  <a:cubicBezTo>
                    <a:pt x="8177" y="6983"/>
                    <a:pt x="7862" y="6826"/>
                    <a:pt x="7559" y="6629"/>
                  </a:cubicBezTo>
                  <a:cubicBezTo>
                    <a:pt x="6930" y="6219"/>
                    <a:pt x="6585" y="5648"/>
                    <a:pt x="6625" y="4821"/>
                  </a:cubicBezTo>
                  <a:lnTo>
                    <a:pt x="6625" y="4821"/>
                  </a:lnTo>
                  <a:cubicBezTo>
                    <a:pt x="6752" y="4863"/>
                    <a:pt x="6846" y="4890"/>
                    <a:pt x="6934" y="4924"/>
                  </a:cubicBezTo>
                  <a:cubicBezTo>
                    <a:pt x="7040" y="4963"/>
                    <a:pt x="7151" y="4981"/>
                    <a:pt x="7259" y="4981"/>
                  </a:cubicBezTo>
                  <a:cubicBezTo>
                    <a:pt x="7553" y="4981"/>
                    <a:pt x="7830" y="4845"/>
                    <a:pt x="7947" y="4616"/>
                  </a:cubicBezTo>
                  <a:cubicBezTo>
                    <a:pt x="8102" y="4311"/>
                    <a:pt x="7944" y="3828"/>
                    <a:pt x="7614" y="3602"/>
                  </a:cubicBezTo>
                  <a:cubicBezTo>
                    <a:pt x="7467" y="3502"/>
                    <a:pt x="7296" y="3454"/>
                    <a:pt x="7122" y="3454"/>
                  </a:cubicBezTo>
                  <a:cubicBezTo>
                    <a:pt x="6730" y="3454"/>
                    <a:pt x="6322" y="3699"/>
                    <a:pt x="6122" y="4141"/>
                  </a:cubicBezTo>
                  <a:cubicBezTo>
                    <a:pt x="5736" y="4993"/>
                    <a:pt x="5712" y="5945"/>
                    <a:pt x="6549" y="6642"/>
                  </a:cubicBezTo>
                  <a:cubicBezTo>
                    <a:pt x="6626" y="6704"/>
                    <a:pt x="6735" y="6726"/>
                    <a:pt x="6828" y="6766"/>
                  </a:cubicBezTo>
                  <a:cubicBezTo>
                    <a:pt x="6792" y="6824"/>
                    <a:pt x="6757" y="6883"/>
                    <a:pt x="6722" y="6943"/>
                  </a:cubicBezTo>
                  <a:cubicBezTo>
                    <a:pt x="6607" y="6938"/>
                    <a:pt x="6491" y="6937"/>
                    <a:pt x="6375" y="6937"/>
                  </a:cubicBezTo>
                  <a:cubicBezTo>
                    <a:pt x="6333" y="6937"/>
                    <a:pt x="6291" y="6937"/>
                    <a:pt x="6249" y="6937"/>
                  </a:cubicBezTo>
                  <a:cubicBezTo>
                    <a:pt x="5963" y="6937"/>
                    <a:pt x="5678" y="6933"/>
                    <a:pt x="5408" y="6869"/>
                  </a:cubicBezTo>
                  <a:cubicBezTo>
                    <a:pt x="4786" y="6717"/>
                    <a:pt x="4180" y="6484"/>
                    <a:pt x="3583" y="6249"/>
                  </a:cubicBezTo>
                  <a:cubicBezTo>
                    <a:pt x="2462" y="5806"/>
                    <a:pt x="2040" y="4896"/>
                    <a:pt x="1965" y="3759"/>
                  </a:cubicBezTo>
                  <a:cubicBezTo>
                    <a:pt x="1955" y="3621"/>
                    <a:pt x="1878" y="3460"/>
                    <a:pt x="1780" y="3363"/>
                  </a:cubicBezTo>
                  <a:cubicBezTo>
                    <a:pt x="1502" y="3090"/>
                    <a:pt x="1294" y="2786"/>
                    <a:pt x="1265" y="2397"/>
                  </a:cubicBezTo>
                  <a:cubicBezTo>
                    <a:pt x="1253" y="2233"/>
                    <a:pt x="1326" y="2062"/>
                    <a:pt x="1361" y="1895"/>
                  </a:cubicBezTo>
                  <a:cubicBezTo>
                    <a:pt x="1402" y="1907"/>
                    <a:pt x="1443" y="1922"/>
                    <a:pt x="1486" y="1940"/>
                  </a:cubicBezTo>
                  <a:cubicBezTo>
                    <a:pt x="1491" y="1974"/>
                    <a:pt x="1503" y="2007"/>
                    <a:pt x="1500" y="2038"/>
                  </a:cubicBezTo>
                  <a:cubicBezTo>
                    <a:pt x="1429" y="2679"/>
                    <a:pt x="1707" y="3199"/>
                    <a:pt x="2239" y="3416"/>
                  </a:cubicBezTo>
                  <a:cubicBezTo>
                    <a:pt x="2370" y="3469"/>
                    <a:pt x="2529" y="3494"/>
                    <a:pt x="2696" y="3494"/>
                  </a:cubicBezTo>
                  <a:cubicBezTo>
                    <a:pt x="3165" y="3494"/>
                    <a:pt x="3706" y="3298"/>
                    <a:pt x="3914" y="2982"/>
                  </a:cubicBezTo>
                  <a:cubicBezTo>
                    <a:pt x="4353" y="2310"/>
                    <a:pt x="4308" y="1610"/>
                    <a:pt x="3931" y="923"/>
                  </a:cubicBezTo>
                  <a:cubicBezTo>
                    <a:pt x="3608" y="334"/>
                    <a:pt x="3051" y="1"/>
                    <a:pt x="2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5" name="Google Shape;9605;p46"/>
            <p:cNvSpPr/>
            <p:nvPr/>
          </p:nvSpPr>
          <p:spPr>
            <a:xfrm>
              <a:off x="5768916" y="2524289"/>
              <a:ext cx="153469" cy="131324"/>
            </a:xfrm>
            <a:custGeom>
              <a:avLst/>
              <a:gdLst/>
              <a:ahLst/>
              <a:cxnLst/>
              <a:rect l="l" t="t" r="r" b="b"/>
              <a:pathLst>
                <a:path w="3777" h="3232" extrusionOk="0">
                  <a:moveTo>
                    <a:pt x="1222" y="0"/>
                  </a:moveTo>
                  <a:cubicBezTo>
                    <a:pt x="1215" y="0"/>
                    <a:pt x="1209" y="0"/>
                    <a:pt x="1202" y="0"/>
                  </a:cubicBezTo>
                  <a:cubicBezTo>
                    <a:pt x="731" y="11"/>
                    <a:pt x="291" y="388"/>
                    <a:pt x="174" y="880"/>
                  </a:cubicBezTo>
                  <a:cubicBezTo>
                    <a:pt x="1" y="1615"/>
                    <a:pt x="217" y="2177"/>
                    <a:pt x="880" y="2586"/>
                  </a:cubicBezTo>
                  <a:cubicBezTo>
                    <a:pt x="1652" y="3063"/>
                    <a:pt x="2500" y="3232"/>
                    <a:pt x="3424" y="3232"/>
                  </a:cubicBezTo>
                  <a:cubicBezTo>
                    <a:pt x="3540" y="3232"/>
                    <a:pt x="3657" y="3229"/>
                    <a:pt x="3776" y="3224"/>
                  </a:cubicBezTo>
                  <a:cubicBezTo>
                    <a:pt x="3657" y="3116"/>
                    <a:pt x="3560" y="3054"/>
                    <a:pt x="3500" y="2967"/>
                  </a:cubicBezTo>
                  <a:cubicBezTo>
                    <a:pt x="3308" y="2687"/>
                    <a:pt x="3054" y="2590"/>
                    <a:pt x="2716" y="2553"/>
                  </a:cubicBezTo>
                  <a:cubicBezTo>
                    <a:pt x="2157" y="2491"/>
                    <a:pt x="1695" y="2193"/>
                    <a:pt x="1364" y="1734"/>
                  </a:cubicBezTo>
                  <a:cubicBezTo>
                    <a:pt x="1188" y="1489"/>
                    <a:pt x="1085" y="1194"/>
                    <a:pt x="1276" y="915"/>
                  </a:cubicBezTo>
                  <a:cubicBezTo>
                    <a:pt x="1333" y="832"/>
                    <a:pt x="1493" y="748"/>
                    <a:pt x="1589" y="748"/>
                  </a:cubicBezTo>
                  <a:cubicBezTo>
                    <a:pt x="1605" y="748"/>
                    <a:pt x="1620" y="750"/>
                    <a:pt x="1632" y="755"/>
                  </a:cubicBezTo>
                  <a:cubicBezTo>
                    <a:pt x="1774" y="821"/>
                    <a:pt x="1908" y="972"/>
                    <a:pt x="1976" y="1120"/>
                  </a:cubicBezTo>
                  <a:cubicBezTo>
                    <a:pt x="2014" y="1201"/>
                    <a:pt x="1909" y="1347"/>
                    <a:pt x="1869" y="1464"/>
                  </a:cubicBezTo>
                  <a:cubicBezTo>
                    <a:pt x="1826" y="1449"/>
                    <a:pt x="1783" y="1433"/>
                    <a:pt x="1742" y="1416"/>
                  </a:cubicBezTo>
                  <a:cubicBezTo>
                    <a:pt x="1745" y="1350"/>
                    <a:pt x="1769" y="1278"/>
                    <a:pt x="1746" y="1224"/>
                  </a:cubicBezTo>
                  <a:cubicBezTo>
                    <a:pt x="1706" y="1131"/>
                    <a:pt x="1638" y="1050"/>
                    <a:pt x="1582" y="963"/>
                  </a:cubicBezTo>
                  <a:cubicBezTo>
                    <a:pt x="1510" y="1050"/>
                    <a:pt x="1366" y="1148"/>
                    <a:pt x="1380" y="1219"/>
                  </a:cubicBezTo>
                  <a:cubicBezTo>
                    <a:pt x="1411" y="1395"/>
                    <a:pt x="1471" y="1640"/>
                    <a:pt x="1597" y="1703"/>
                  </a:cubicBezTo>
                  <a:cubicBezTo>
                    <a:pt x="1619" y="1714"/>
                    <a:pt x="1648" y="1719"/>
                    <a:pt x="1682" y="1719"/>
                  </a:cubicBezTo>
                  <a:cubicBezTo>
                    <a:pt x="1817" y="1719"/>
                    <a:pt x="2017" y="1636"/>
                    <a:pt x="2077" y="1541"/>
                  </a:cubicBezTo>
                  <a:cubicBezTo>
                    <a:pt x="2196" y="1350"/>
                    <a:pt x="2273" y="1076"/>
                    <a:pt x="2237" y="858"/>
                  </a:cubicBezTo>
                  <a:cubicBezTo>
                    <a:pt x="2156" y="361"/>
                    <a:pt x="1683" y="0"/>
                    <a:pt x="1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6" name="Google Shape;9606;p46"/>
            <p:cNvSpPr/>
            <p:nvPr/>
          </p:nvSpPr>
          <p:spPr>
            <a:xfrm>
              <a:off x="6458145" y="2524167"/>
              <a:ext cx="155622" cy="132340"/>
            </a:xfrm>
            <a:custGeom>
              <a:avLst/>
              <a:gdLst/>
              <a:ahLst/>
              <a:cxnLst/>
              <a:rect l="l" t="t" r="r" b="b"/>
              <a:pathLst>
                <a:path w="3830" h="3257" extrusionOk="0">
                  <a:moveTo>
                    <a:pt x="2493" y="0"/>
                  </a:moveTo>
                  <a:cubicBezTo>
                    <a:pt x="2195" y="0"/>
                    <a:pt x="1898" y="148"/>
                    <a:pt x="1680" y="423"/>
                  </a:cubicBezTo>
                  <a:cubicBezTo>
                    <a:pt x="1382" y="796"/>
                    <a:pt x="1339" y="1250"/>
                    <a:pt x="1618" y="1534"/>
                  </a:cubicBezTo>
                  <a:cubicBezTo>
                    <a:pt x="1716" y="1635"/>
                    <a:pt x="1894" y="1724"/>
                    <a:pt x="2030" y="1724"/>
                  </a:cubicBezTo>
                  <a:cubicBezTo>
                    <a:pt x="2047" y="1724"/>
                    <a:pt x="2063" y="1723"/>
                    <a:pt x="2078" y="1720"/>
                  </a:cubicBezTo>
                  <a:cubicBezTo>
                    <a:pt x="2187" y="1699"/>
                    <a:pt x="2308" y="1482"/>
                    <a:pt x="2326" y="1338"/>
                  </a:cubicBezTo>
                  <a:cubicBezTo>
                    <a:pt x="2342" y="1224"/>
                    <a:pt x="2211" y="1092"/>
                    <a:pt x="2145" y="968"/>
                  </a:cubicBezTo>
                  <a:cubicBezTo>
                    <a:pt x="2091" y="1083"/>
                    <a:pt x="2032" y="1196"/>
                    <a:pt x="1979" y="1312"/>
                  </a:cubicBezTo>
                  <a:cubicBezTo>
                    <a:pt x="1963" y="1350"/>
                    <a:pt x="1962" y="1394"/>
                    <a:pt x="1953" y="1434"/>
                  </a:cubicBezTo>
                  <a:cubicBezTo>
                    <a:pt x="1920" y="1445"/>
                    <a:pt x="1887" y="1457"/>
                    <a:pt x="1855" y="1467"/>
                  </a:cubicBezTo>
                  <a:cubicBezTo>
                    <a:pt x="1810" y="1356"/>
                    <a:pt x="1701" y="1214"/>
                    <a:pt x="1735" y="1135"/>
                  </a:cubicBezTo>
                  <a:cubicBezTo>
                    <a:pt x="1799" y="986"/>
                    <a:pt x="1926" y="820"/>
                    <a:pt x="2068" y="763"/>
                  </a:cubicBezTo>
                  <a:cubicBezTo>
                    <a:pt x="2081" y="757"/>
                    <a:pt x="2096" y="755"/>
                    <a:pt x="2112" y="755"/>
                  </a:cubicBezTo>
                  <a:cubicBezTo>
                    <a:pt x="2214" y="755"/>
                    <a:pt x="2378" y="846"/>
                    <a:pt x="2446" y="934"/>
                  </a:cubicBezTo>
                  <a:cubicBezTo>
                    <a:pt x="2617" y="1150"/>
                    <a:pt x="2536" y="1544"/>
                    <a:pt x="2280" y="1836"/>
                  </a:cubicBezTo>
                  <a:cubicBezTo>
                    <a:pt x="1944" y="2221"/>
                    <a:pt x="1524" y="2539"/>
                    <a:pt x="1013" y="2545"/>
                  </a:cubicBezTo>
                  <a:cubicBezTo>
                    <a:pt x="483" y="2552"/>
                    <a:pt x="295" y="2937"/>
                    <a:pt x="1" y="3256"/>
                  </a:cubicBezTo>
                  <a:cubicBezTo>
                    <a:pt x="654" y="3208"/>
                    <a:pt x="1304" y="3148"/>
                    <a:pt x="1928" y="2991"/>
                  </a:cubicBezTo>
                  <a:cubicBezTo>
                    <a:pt x="2522" y="2841"/>
                    <a:pt x="3076" y="2566"/>
                    <a:pt x="3417" y="2006"/>
                  </a:cubicBezTo>
                  <a:cubicBezTo>
                    <a:pt x="3829" y="1328"/>
                    <a:pt x="3575" y="419"/>
                    <a:pt x="2885" y="90"/>
                  </a:cubicBezTo>
                  <a:cubicBezTo>
                    <a:pt x="2759" y="30"/>
                    <a:pt x="2626" y="0"/>
                    <a:pt x="2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7" name="Google Shape;9607;p46"/>
            <p:cNvSpPr/>
            <p:nvPr/>
          </p:nvSpPr>
          <p:spPr>
            <a:xfrm>
              <a:off x="5767209" y="3219573"/>
              <a:ext cx="153103" cy="131487"/>
            </a:xfrm>
            <a:custGeom>
              <a:avLst/>
              <a:gdLst/>
              <a:ahLst/>
              <a:cxnLst/>
              <a:rect l="l" t="t" r="r" b="b"/>
              <a:pathLst>
                <a:path w="3768" h="3236" extrusionOk="0">
                  <a:moveTo>
                    <a:pt x="3307" y="1"/>
                  </a:moveTo>
                  <a:cubicBezTo>
                    <a:pt x="2466" y="1"/>
                    <a:pt x="1479" y="281"/>
                    <a:pt x="918" y="646"/>
                  </a:cubicBezTo>
                  <a:cubicBezTo>
                    <a:pt x="228" y="1096"/>
                    <a:pt x="0" y="1725"/>
                    <a:pt x="246" y="2487"/>
                  </a:cubicBezTo>
                  <a:cubicBezTo>
                    <a:pt x="383" y="2912"/>
                    <a:pt x="850" y="3236"/>
                    <a:pt x="1290" y="3236"/>
                  </a:cubicBezTo>
                  <a:cubicBezTo>
                    <a:pt x="1331" y="3236"/>
                    <a:pt x="1372" y="3233"/>
                    <a:pt x="1412" y="3227"/>
                  </a:cubicBezTo>
                  <a:cubicBezTo>
                    <a:pt x="1860" y="3162"/>
                    <a:pt x="2301" y="2668"/>
                    <a:pt x="2323" y="2213"/>
                  </a:cubicBezTo>
                  <a:cubicBezTo>
                    <a:pt x="2339" y="1884"/>
                    <a:pt x="2096" y="1528"/>
                    <a:pt x="1826" y="1490"/>
                  </a:cubicBezTo>
                  <a:cubicBezTo>
                    <a:pt x="1800" y="1486"/>
                    <a:pt x="1777" y="1485"/>
                    <a:pt x="1754" y="1485"/>
                  </a:cubicBezTo>
                  <a:cubicBezTo>
                    <a:pt x="1495" y="1485"/>
                    <a:pt x="1437" y="1707"/>
                    <a:pt x="1422" y="1912"/>
                  </a:cubicBezTo>
                  <a:cubicBezTo>
                    <a:pt x="1413" y="2026"/>
                    <a:pt x="1531" y="2251"/>
                    <a:pt x="1589" y="2251"/>
                  </a:cubicBezTo>
                  <a:cubicBezTo>
                    <a:pt x="1589" y="2251"/>
                    <a:pt x="1589" y="2251"/>
                    <a:pt x="1589" y="2251"/>
                  </a:cubicBezTo>
                  <a:cubicBezTo>
                    <a:pt x="1870" y="2247"/>
                    <a:pt x="1765" y="2006"/>
                    <a:pt x="1785" y="1844"/>
                  </a:cubicBezTo>
                  <a:cubicBezTo>
                    <a:pt x="1787" y="1834"/>
                    <a:pt x="1798" y="1825"/>
                    <a:pt x="1804" y="1815"/>
                  </a:cubicBezTo>
                  <a:cubicBezTo>
                    <a:pt x="1840" y="1802"/>
                    <a:pt x="1876" y="1786"/>
                    <a:pt x="1913" y="1773"/>
                  </a:cubicBezTo>
                  <a:cubicBezTo>
                    <a:pt x="1954" y="1891"/>
                    <a:pt x="2059" y="2044"/>
                    <a:pt x="2019" y="2118"/>
                  </a:cubicBezTo>
                  <a:cubicBezTo>
                    <a:pt x="1937" y="2269"/>
                    <a:pt x="1794" y="2418"/>
                    <a:pt x="1640" y="2488"/>
                  </a:cubicBezTo>
                  <a:cubicBezTo>
                    <a:pt x="1632" y="2491"/>
                    <a:pt x="1622" y="2493"/>
                    <a:pt x="1612" y="2493"/>
                  </a:cubicBezTo>
                  <a:cubicBezTo>
                    <a:pt x="1526" y="2493"/>
                    <a:pt x="1363" y="2382"/>
                    <a:pt x="1300" y="2291"/>
                  </a:cubicBezTo>
                  <a:cubicBezTo>
                    <a:pt x="1138" y="2058"/>
                    <a:pt x="1233" y="1659"/>
                    <a:pt x="1509" y="1365"/>
                  </a:cubicBezTo>
                  <a:cubicBezTo>
                    <a:pt x="1908" y="936"/>
                    <a:pt x="2398" y="679"/>
                    <a:pt x="2993" y="643"/>
                  </a:cubicBezTo>
                  <a:cubicBezTo>
                    <a:pt x="3087" y="638"/>
                    <a:pt x="3206" y="625"/>
                    <a:pt x="3270" y="567"/>
                  </a:cubicBezTo>
                  <a:cubicBezTo>
                    <a:pt x="3447" y="403"/>
                    <a:pt x="3601" y="214"/>
                    <a:pt x="3768" y="32"/>
                  </a:cubicBezTo>
                  <a:cubicBezTo>
                    <a:pt x="3622" y="11"/>
                    <a:pt x="3467" y="1"/>
                    <a:pt x="3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8" name="Google Shape;9608;p46"/>
            <p:cNvSpPr/>
            <p:nvPr/>
          </p:nvSpPr>
          <p:spPr>
            <a:xfrm>
              <a:off x="6455220" y="3219614"/>
              <a:ext cx="153997" cy="131406"/>
            </a:xfrm>
            <a:custGeom>
              <a:avLst/>
              <a:gdLst/>
              <a:ahLst/>
              <a:cxnLst/>
              <a:rect l="l" t="t" r="r" b="b"/>
              <a:pathLst>
                <a:path w="3790" h="3234" extrusionOk="0">
                  <a:moveTo>
                    <a:pt x="371" y="1"/>
                  </a:moveTo>
                  <a:cubicBezTo>
                    <a:pt x="249" y="1"/>
                    <a:pt x="125" y="4"/>
                    <a:pt x="1" y="10"/>
                  </a:cubicBezTo>
                  <a:cubicBezTo>
                    <a:pt x="140" y="135"/>
                    <a:pt x="242" y="197"/>
                    <a:pt x="304" y="284"/>
                  </a:cubicBezTo>
                  <a:cubicBezTo>
                    <a:pt x="491" y="553"/>
                    <a:pt x="738" y="639"/>
                    <a:pt x="1063" y="678"/>
                  </a:cubicBezTo>
                  <a:cubicBezTo>
                    <a:pt x="1644" y="749"/>
                    <a:pt x="2124" y="1052"/>
                    <a:pt x="2452" y="1551"/>
                  </a:cubicBezTo>
                  <a:cubicBezTo>
                    <a:pt x="2612" y="1797"/>
                    <a:pt x="2693" y="2085"/>
                    <a:pt x="2491" y="2341"/>
                  </a:cubicBezTo>
                  <a:cubicBezTo>
                    <a:pt x="2434" y="2414"/>
                    <a:pt x="2279" y="2483"/>
                    <a:pt x="2184" y="2483"/>
                  </a:cubicBezTo>
                  <a:cubicBezTo>
                    <a:pt x="2161" y="2483"/>
                    <a:pt x="2141" y="2479"/>
                    <a:pt x="2128" y="2470"/>
                  </a:cubicBezTo>
                  <a:cubicBezTo>
                    <a:pt x="1983" y="2381"/>
                    <a:pt x="1870" y="2212"/>
                    <a:pt x="1798" y="2052"/>
                  </a:cubicBezTo>
                  <a:cubicBezTo>
                    <a:pt x="1771" y="1992"/>
                    <a:pt x="1892" y="1864"/>
                    <a:pt x="1947" y="1767"/>
                  </a:cubicBezTo>
                  <a:cubicBezTo>
                    <a:pt x="1977" y="1781"/>
                    <a:pt x="2005" y="1796"/>
                    <a:pt x="2035" y="1809"/>
                  </a:cubicBezTo>
                  <a:cubicBezTo>
                    <a:pt x="2035" y="1874"/>
                    <a:pt x="2014" y="1949"/>
                    <a:pt x="2040" y="2000"/>
                  </a:cubicBezTo>
                  <a:cubicBezTo>
                    <a:pt x="2088" y="2097"/>
                    <a:pt x="2166" y="2179"/>
                    <a:pt x="2231" y="2267"/>
                  </a:cubicBezTo>
                  <a:cubicBezTo>
                    <a:pt x="2293" y="2184"/>
                    <a:pt x="2418" y="2088"/>
                    <a:pt x="2405" y="2019"/>
                  </a:cubicBezTo>
                  <a:cubicBezTo>
                    <a:pt x="2371" y="1842"/>
                    <a:pt x="2318" y="1596"/>
                    <a:pt x="2192" y="1530"/>
                  </a:cubicBezTo>
                  <a:cubicBezTo>
                    <a:pt x="2169" y="1518"/>
                    <a:pt x="2139" y="1513"/>
                    <a:pt x="2105" y="1513"/>
                  </a:cubicBezTo>
                  <a:cubicBezTo>
                    <a:pt x="1972" y="1513"/>
                    <a:pt x="1775" y="1594"/>
                    <a:pt x="1710" y="1688"/>
                  </a:cubicBezTo>
                  <a:cubicBezTo>
                    <a:pt x="1587" y="1865"/>
                    <a:pt x="1509" y="2128"/>
                    <a:pt x="1536" y="2339"/>
                  </a:cubicBezTo>
                  <a:cubicBezTo>
                    <a:pt x="1598" y="2834"/>
                    <a:pt x="2083" y="3228"/>
                    <a:pt x="2543" y="3234"/>
                  </a:cubicBezTo>
                  <a:cubicBezTo>
                    <a:pt x="2547" y="3234"/>
                    <a:pt x="2551" y="3234"/>
                    <a:pt x="2555" y="3234"/>
                  </a:cubicBezTo>
                  <a:cubicBezTo>
                    <a:pt x="3038" y="3234"/>
                    <a:pt x="3492" y="2858"/>
                    <a:pt x="3610" y="2359"/>
                  </a:cubicBezTo>
                  <a:cubicBezTo>
                    <a:pt x="3790" y="1601"/>
                    <a:pt x="3549" y="1018"/>
                    <a:pt x="2853" y="613"/>
                  </a:cubicBezTo>
                  <a:cubicBezTo>
                    <a:pt x="2095" y="170"/>
                    <a:pt x="1273"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9" name="Google Shape;9609;p46"/>
            <p:cNvSpPr/>
            <p:nvPr/>
          </p:nvSpPr>
          <p:spPr>
            <a:xfrm>
              <a:off x="5881675" y="3195802"/>
              <a:ext cx="146440" cy="144977"/>
            </a:xfrm>
            <a:custGeom>
              <a:avLst/>
              <a:gdLst/>
              <a:ahLst/>
              <a:cxnLst/>
              <a:rect l="l" t="t" r="r" b="b"/>
              <a:pathLst>
                <a:path w="3604" h="3568" extrusionOk="0">
                  <a:moveTo>
                    <a:pt x="3270" y="1"/>
                  </a:moveTo>
                  <a:cubicBezTo>
                    <a:pt x="2989" y="106"/>
                    <a:pt x="2728" y="220"/>
                    <a:pt x="2462" y="297"/>
                  </a:cubicBezTo>
                  <a:cubicBezTo>
                    <a:pt x="2181" y="381"/>
                    <a:pt x="1884" y="415"/>
                    <a:pt x="1606" y="503"/>
                  </a:cubicBezTo>
                  <a:cubicBezTo>
                    <a:pt x="871" y="734"/>
                    <a:pt x="0" y="1742"/>
                    <a:pt x="197" y="2650"/>
                  </a:cubicBezTo>
                  <a:cubicBezTo>
                    <a:pt x="315" y="3196"/>
                    <a:pt x="680" y="3567"/>
                    <a:pt x="1125" y="3567"/>
                  </a:cubicBezTo>
                  <a:cubicBezTo>
                    <a:pt x="1171" y="3567"/>
                    <a:pt x="1218" y="3563"/>
                    <a:pt x="1266" y="3555"/>
                  </a:cubicBezTo>
                  <a:cubicBezTo>
                    <a:pt x="1850" y="3456"/>
                    <a:pt x="2322" y="2818"/>
                    <a:pt x="2176" y="2255"/>
                  </a:cubicBezTo>
                  <a:cubicBezTo>
                    <a:pt x="2127" y="2063"/>
                    <a:pt x="1951" y="1878"/>
                    <a:pt x="1785" y="1752"/>
                  </a:cubicBezTo>
                  <a:cubicBezTo>
                    <a:pt x="1722" y="1703"/>
                    <a:pt x="1656" y="1680"/>
                    <a:pt x="1594" y="1680"/>
                  </a:cubicBezTo>
                  <a:cubicBezTo>
                    <a:pt x="1476" y="1680"/>
                    <a:pt x="1374" y="1766"/>
                    <a:pt x="1342" y="1920"/>
                  </a:cubicBezTo>
                  <a:cubicBezTo>
                    <a:pt x="1307" y="2084"/>
                    <a:pt x="1367" y="2269"/>
                    <a:pt x="1384" y="2445"/>
                  </a:cubicBezTo>
                  <a:cubicBezTo>
                    <a:pt x="1508" y="2359"/>
                    <a:pt x="1632" y="2273"/>
                    <a:pt x="1756" y="2187"/>
                  </a:cubicBezTo>
                  <a:cubicBezTo>
                    <a:pt x="1766" y="2181"/>
                    <a:pt x="1777" y="2181"/>
                    <a:pt x="1828" y="2166"/>
                  </a:cubicBezTo>
                  <a:cubicBezTo>
                    <a:pt x="1840" y="2238"/>
                    <a:pt x="1885" y="2338"/>
                    <a:pt x="1859" y="2364"/>
                  </a:cubicBezTo>
                  <a:cubicBezTo>
                    <a:pt x="1740" y="2476"/>
                    <a:pt x="1589" y="2654"/>
                    <a:pt x="1473" y="2654"/>
                  </a:cubicBezTo>
                  <a:cubicBezTo>
                    <a:pt x="1467" y="2654"/>
                    <a:pt x="1462" y="2654"/>
                    <a:pt x="1457" y="2653"/>
                  </a:cubicBezTo>
                  <a:cubicBezTo>
                    <a:pt x="1317" y="2635"/>
                    <a:pt x="1125" y="2444"/>
                    <a:pt x="1094" y="2297"/>
                  </a:cubicBezTo>
                  <a:cubicBezTo>
                    <a:pt x="1012" y="1915"/>
                    <a:pt x="1209" y="1597"/>
                    <a:pt x="1532" y="1416"/>
                  </a:cubicBezTo>
                  <a:cubicBezTo>
                    <a:pt x="1842" y="1241"/>
                    <a:pt x="2196" y="1145"/>
                    <a:pt x="2530" y="1013"/>
                  </a:cubicBezTo>
                  <a:cubicBezTo>
                    <a:pt x="2878" y="875"/>
                    <a:pt x="3226" y="732"/>
                    <a:pt x="3603" y="580"/>
                  </a:cubicBezTo>
                  <a:cubicBezTo>
                    <a:pt x="3460" y="331"/>
                    <a:pt x="3366" y="168"/>
                    <a:pt x="3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0" name="Google Shape;9610;p46"/>
            <p:cNvSpPr/>
            <p:nvPr/>
          </p:nvSpPr>
          <p:spPr>
            <a:xfrm>
              <a:off x="5880984" y="2534569"/>
              <a:ext cx="145708" cy="143108"/>
            </a:xfrm>
            <a:custGeom>
              <a:avLst/>
              <a:gdLst/>
              <a:ahLst/>
              <a:cxnLst/>
              <a:rect l="l" t="t" r="r" b="b"/>
              <a:pathLst>
                <a:path w="3586" h="3522" extrusionOk="0">
                  <a:moveTo>
                    <a:pt x="1141" y="0"/>
                  </a:moveTo>
                  <a:cubicBezTo>
                    <a:pt x="701" y="0"/>
                    <a:pt x="338" y="351"/>
                    <a:pt x="217" y="883"/>
                  </a:cubicBezTo>
                  <a:cubicBezTo>
                    <a:pt x="1" y="1818"/>
                    <a:pt x="873" y="2830"/>
                    <a:pt x="1619" y="3063"/>
                  </a:cubicBezTo>
                  <a:cubicBezTo>
                    <a:pt x="2166" y="3234"/>
                    <a:pt x="2725" y="3364"/>
                    <a:pt x="3311" y="3522"/>
                  </a:cubicBezTo>
                  <a:cubicBezTo>
                    <a:pt x="3381" y="3399"/>
                    <a:pt x="3476" y="3236"/>
                    <a:pt x="3585" y="3045"/>
                  </a:cubicBezTo>
                  <a:cubicBezTo>
                    <a:pt x="3461" y="2961"/>
                    <a:pt x="3362" y="2864"/>
                    <a:pt x="3241" y="2817"/>
                  </a:cubicBezTo>
                  <a:cubicBezTo>
                    <a:pt x="2926" y="2695"/>
                    <a:pt x="2593" y="2619"/>
                    <a:pt x="2286" y="2481"/>
                  </a:cubicBezTo>
                  <a:cubicBezTo>
                    <a:pt x="1953" y="2331"/>
                    <a:pt x="1608" y="2172"/>
                    <a:pt x="1327" y="1944"/>
                  </a:cubicBezTo>
                  <a:cubicBezTo>
                    <a:pt x="1051" y="1724"/>
                    <a:pt x="1018" y="1311"/>
                    <a:pt x="1168" y="1079"/>
                  </a:cubicBezTo>
                  <a:cubicBezTo>
                    <a:pt x="1249" y="954"/>
                    <a:pt x="1351" y="885"/>
                    <a:pt x="1466" y="885"/>
                  </a:cubicBezTo>
                  <a:cubicBezTo>
                    <a:pt x="1528" y="885"/>
                    <a:pt x="1594" y="905"/>
                    <a:pt x="1663" y="948"/>
                  </a:cubicBezTo>
                  <a:cubicBezTo>
                    <a:pt x="1816" y="1044"/>
                    <a:pt x="1980" y="1172"/>
                    <a:pt x="1803" y="1426"/>
                  </a:cubicBezTo>
                  <a:cubicBezTo>
                    <a:pt x="1758" y="1358"/>
                    <a:pt x="1737" y="1302"/>
                    <a:pt x="1697" y="1275"/>
                  </a:cubicBezTo>
                  <a:cubicBezTo>
                    <a:pt x="1613" y="1213"/>
                    <a:pt x="1520" y="1164"/>
                    <a:pt x="1429" y="1110"/>
                  </a:cubicBezTo>
                  <a:cubicBezTo>
                    <a:pt x="1382" y="1213"/>
                    <a:pt x="1279" y="1329"/>
                    <a:pt x="1297" y="1420"/>
                  </a:cubicBezTo>
                  <a:cubicBezTo>
                    <a:pt x="1328" y="1575"/>
                    <a:pt x="1408" y="1803"/>
                    <a:pt x="1519" y="1838"/>
                  </a:cubicBezTo>
                  <a:cubicBezTo>
                    <a:pt x="1542" y="1845"/>
                    <a:pt x="1567" y="1849"/>
                    <a:pt x="1594" y="1849"/>
                  </a:cubicBezTo>
                  <a:cubicBezTo>
                    <a:pt x="1723" y="1849"/>
                    <a:pt x="1886" y="1771"/>
                    <a:pt x="2002" y="1693"/>
                  </a:cubicBezTo>
                  <a:cubicBezTo>
                    <a:pt x="2100" y="1627"/>
                    <a:pt x="2160" y="1473"/>
                    <a:pt x="2192" y="1347"/>
                  </a:cubicBezTo>
                  <a:cubicBezTo>
                    <a:pt x="2332" y="787"/>
                    <a:pt x="1896" y="137"/>
                    <a:pt x="1314" y="18"/>
                  </a:cubicBezTo>
                  <a:cubicBezTo>
                    <a:pt x="1255" y="6"/>
                    <a:pt x="1198" y="0"/>
                    <a:pt x="1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1" name="Google Shape;9611;p46"/>
            <p:cNvSpPr/>
            <p:nvPr/>
          </p:nvSpPr>
          <p:spPr>
            <a:xfrm>
              <a:off x="6349857" y="2534610"/>
              <a:ext cx="146805" cy="144936"/>
            </a:xfrm>
            <a:custGeom>
              <a:avLst/>
              <a:gdLst/>
              <a:ahLst/>
              <a:cxnLst/>
              <a:rect l="l" t="t" r="r" b="b"/>
              <a:pathLst>
                <a:path w="3613" h="3567" extrusionOk="0">
                  <a:moveTo>
                    <a:pt x="2478" y="0"/>
                  </a:moveTo>
                  <a:cubicBezTo>
                    <a:pt x="2425" y="0"/>
                    <a:pt x="2370" y="5"/>
                    <a:pt x="2315" y="16"/>
                  </a:cubicBezTo>
                  <a:cubicBezTo>
                    <a:pt x="1732" y="128"/>
                    <a:pt x="1296" y="774"/>
                    <a:pt x="1420" y="1338"/>
                  </a:cubicBezTo>
                  <a:cubicBezTo>
                    <a:pt x="1482" y="1620"/>
                    <a:pt x="1644" y="1812"/>
                    <a:pt x="1934" y="1853"/>
                  </a:cubicBezTo>
                  <a:cubicBezTo>
                    <a:pt x="1940" y="1853"/>
                    <a:pt x="1948" y="1854"/>
                    <a:pt x="1955" y="1854"/>
                  </a:cubicBezTo>
                  <a:cubicBezTo>
                    <a:pt x="2047" y="1854"/>
                    <a:pt x="2192" y="1794"/>
                    <a:pt x="2205" y="1741"/>
                  </a:cubicBezTo>
                  <a:cubicBezTo>
                    <a:pt x="2252" y="1550"/>
                    <a:pt x="2242" y="1345"/>
                    <a:pt x="2256" y="1146"/>
                  </a:cubicBezTo>
                  <a:lnTo>
                    <a:pt x="2256" y="1146"/>
                  </a:lnTo>
                  <a:cubicBezTo>
                    <a:pt x="2103" y="1202"/>
                    <a:pt x="1951" y="1257"/>
                    <a:pt x="1751" y="1329"/>
                  </a:cubicBezTo>
                  <a:cubicBezTo>
                    <a:pt x="1677" y="1117"/>
                    <a:pt x="1832" y="981"/>
                    <a:pt x="2042" y="915"/>
                  </a:cubicBezTo>
                  <a:cubicBezTo>
                    <a:pt x="2091" y="899"/>
                    <a:pt x="2135" y="891"/>
                    <a:pt x="2177" y="891"/>
                  </a:cubicBezTo>
                  <a:cubicBezTo>
                    <a:pt x="2361" y="891"/>
                    <a:pt x="2471" y="1038"/>
                    <a:pt x="2510" y="1227"/>
                  </a:cubicBezTo>
                  <a:cubicBezTo>
                    <a:pt x="2593" y="1628"/>
                    <a:pt x="2409" y="1956"/>
                    <a:pt x="2077" y="2146"/>
                  </a:cubicBezTo>
                  <a:cubicBezTo>
                    <a:pt x="1768" y="2324"/>
                    <a:pt x="1414" y="2419"/>
                    <a:pt x="1080" y="2552"/>
                  </a:cubicBezTo>
                  <a:cubicBezTo>
                    <a:pt x="732" y="2690"/>
                    <a:pt x="383" y="2831"/>
                    <a:pt x="1" y="2983"/>
                  </a:cubicBezTo>
                  <a:cubicBezTo>
                    <a:pt x="140" y="3230"/>
                    <a:pt x="233" y="3394"/>
                    <a:pt x="331" y="3566"/>
                  </a:cubicBezTo>
                  <a:cubicBezTo>
                    <a:pt x="619" y="3460"/>
                    <a:pt x="887" y="3342"/>
                    <a:pt x="1166" y="3259"/>
                  </a:cubicBezTo>
                  <a:cubicBezTo>
                    <a:pt x="1446" y="3176"/>
                    <a:pt x="1746" y="3151"/>
                    <a:pt x="2021" y="3056"/>
                  </a:cubicBezTo>
                  <a:cubicBezTo>
                    <a:pt x="2773" y="2796"/>
                    <a:pt x="3612" y="1799"/>
                    <a:pt x="3404" y="892"/>
                  </a:cubicBezTo>
                  <a:cubicBezTo>
                    <a:pt x="3281" y="356"/>
                    <a:pt x="2920" y="0"/>
                    <a:pt x="2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2" name="Google Shape;9612;p46"/>
            <p:cNvSpPr/>
            <p:nvPr/>
          </p:nvSpPr>
          <p:spPr>
            <a:xfrm>
              <a:off x="6350019" y="3197550"/>
              <a:ext cx="146196" cy="143270"/>
            </a:xfrm>
            <a:custGeom>
              <a:avLst/>
              <a:gdLst/>
              <a:ahLst/>
              <a:cxnLst/>
              <a:rect l="l" t="t" r="r" b="b"/>
              <a:pathLst>
                <a:path w="3598" h="3526" extrusionOk="0">
                  <a:moveTo>
                    <a:pt x="302" y="0"/>
                  </a:moveTo>
                  <a:cubicBezTo>
                    <a:pt x="284" y="32"/>
                    <a:pt x="251" y="90"/>
                    <a:pt x="218" y="149"/>
                  </a:cubicBezTo>
                  <a:cubicBezTo>
                    <a:pt x="6" y="521"/>
                    <a:pt x="0" y="542"/>
                    <a:pt x="389" y="715"/>
                  </a:cubicBezTo>
                  <a:cubicBezTo>
                    <a:pt x="698" y="851"/>
                    <a:pt x="1040" y="910"/>
                    <a:pt x="1346" y="1048"/>
                  </a:cubicBezTo>
                  <a:cubicBezTo>
                    <a:pt x="1680" y="1199"/>
                    <a:pt x="2023" y="1362"/>
                    <a:pt x="2299" y="1595"/>
                  </a:cubicBezTo>
                  <a:cubicBezTo>
                    <a:pt x="2537" y="1794"/>
                    <a:pt x="2617" y="2118"/>
                    <a:pt x="2451" y="2432"/>
                  </a:cubicBezTo>
                  <a:cubicBezTo>
                    <a:pt x="2381" y="2566"/>
                    <a:pt x="2276" y="2638"/>
                    <a:pt x="2156" y="2638"/>
                  </a:cubicBezTo>
                  <a:cubicBezTo>
                    <a:pt x="2095" y="2638"/>
                    <a:pt x="2031" y="2620"/>
                    <a:pt x="1965" y="2582"/>
                  </a:cubicBezTo>
                  <a:cubicBezTo>
                    <a:pt x="1803" y="2490"/>
                    <a:pt x="1655" y="2362"/>
                    <a:pt x="1754" y="2173"/>
                  </a:cubicBezTo>
                  <a:lnTo>
                    <a:pt x="1754" y="2173"/>
                  </a:lnTo>
                  <a:cubicBezTo>
                    <a:pt x="1948" y="2262"/>
                    <a:pt x="2090" y="2326"/>
                    <a:pt x="2231" y="2392"/>
                  </a:cubicBezTo>
                  <a:cubicBezTo>
                    <a:pt x="2234" y="2205"/>
                    <a:pt x="2275" y="2006"/>
                    <a:pt x="2226" y="1834"/>
                  </a:cubicBezTo>
                  <a:cubicBezTo>
                    <a:pt x="2204" y="1761"/>
                    <a:pt x="2028" y="1683"/>
                    <a:pt x="1913" y="1683"/>
                  </a:cubicBezTo>
                  <a:cubicBezTo>
                    <a:pt x="1903" y="1683"/>
                    <a:pt x="1894" y="1684"/>
                    <a:pt x="1885" y="1685"/>
                  </a:cubicBezTo>
                  <a:cubicBezTo>
                    <a:pt x="1609" y="1722"/>
                    <a:pt x="1468" y="1931"/>
                    <a:pt x="1412" y="2196"/>
                  </a:cubicBezTo>
                  <a:cubicBezTo>
                    <a:pt x="1294" y="2764"/>
                    <a:pt x="1735" y="3404"/>
                    <a:pt x="2319" y="3511"/>
                  </a:cubicBezTo>
                  <a:cubicBezTo>
                    <a:pt x="2371" y="3521"/>
                    <a:pt x="2422" y="3525"/>
                    <a:pt x="2473" y="3525"/>
                  </a:cubicBezTo>
                  <a:cubicBezTo>
                    <a:pt x="2916" y="3525"/>
                    <a:pt x="3279" y="3164"/>
                    <a:pt x="3400" y="2624"/>
                  </a:cubicBezTo>
                  <a:cubicBezTo>
                    <a:pt x="3598" y="1734"/>
                    <a:pt x="2791" y="739"/>
                    <a:pt x="2038" y="480"/>
                  </a:cubicBezTo>
                  <a:cubicBezTo>
                    <a:pt x="1478" y="288"/>
                    <a:pt x="895" y="161"/>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3" name="Google Shape;9613;p46"/>
            <p:cNvSpPr/>
            <p:nvPr/>
          </p:nvSpPr>
          <p:spPr>
            <a:xfrm>
              <a:off x="5068675" y="2857811"/>
              <a:ext cx="180611" cy="160823"/>
            </a:xfrm>
            <a:custGeom>
              <a:avLst/>
              <a:gdLst/>
              <a:ahLst/>
              <a:cxnLst/>
              <a:rect l="l" t="t" r="r" b="b"/>
              <a:pathLst>
                <a:path w="4445" h="3958" extrusionOk="0">
                  <a:moveTo>
                    <a:pt x="3354" y="0"/>
                  </a:moveTo>
                  <a:cubicBezTo>
                    <a:pt x="3300" y="0"/>
                    <a:pt x="3246" y="2"/>
                    <a:pt x="3193" y="4"/>
                  </a:cubicBezTo>
                  <a:cubicBezTo>
                    <a:pt x="1792" y="78"/>
                    <a:pt x="1010" y="1158"/>
                    <a:pt x="1" y="1972"/>
                  </a:cubicBezTo>
                  <a:cubicBezTo>
                    <a:pt x="620" y="2495"/>
                    <a:pt x="1163" y="3056"/>
                    <a:pt x="1801" y="3467"/>
                  </a:cubicBezTo>
                  <a:cubicBezTo>
                    <a:pt x="2297" y="3788"/>
                    <a:pt x="2838" y="3957"/>
                    <a:pt x="3415" y="3957"/>
                  </a:cubicBezTo>
                  <a:cubicBezTo>
                    <a:pt x="3746" y="3957"/>
                    <a:pt x="4090" y="3901"/>
                    <a:pt x="4445" y="3786"/>
                  </a:cubicBezTo>
                  <a:cubicBezTo>
                    <a:pt x="4073" y="3472"/>
                    <a:pt x="3729" y="3293"/>
                    <a:pt x="3273" y="3291"/>
                  </a:cubicBezTo>
                  <a:cubicBezTo>
                    <a:pt x="2304" y="3286"/>
                    <a:pt x="1511" y="2877"/>
                    <a:pt x="882" y="2134"/>
                  </a:cubicBezTo>
                  <a:cubicBezTo>
                    <a:pt x="747" y="1974"/>
                    <a:pt x="804" y="1900"/>
                    <a:pt x="912" y="1770"/>
                  </a:cubicBezTo>
                  <a:cubicBezTo>
                    <a:pt x="1564" y="989"/>
                    <a:pt x="2408" y="630"/>
                    <a:pt x="3406" y="630"/>
                  </a:cubicBezTo>
                  <a:cubicBezTo>
                    <a:pt x="3409" y="630"/>
                    <a:pt x="3412" y="630"/>
                    <a:pt x="3415" y="630"/>
                  </a:cubicBezTo>
                  <a:cubicBezTo>
                    <a:pt x="3837" y="630"/>
                    <a:pt x="4115" y="406"/>
                    <a:pt x="4396" y="114"/>
                  </a:cubicBezTo>
                  <a:cubicBezTo>
                    <a:pt x="4047" y="54"/>
                    <a:pt x="3699" y="0"/>
                    <a:pt x="33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4" name="Google Shape;9614;p46"/>
            <p:cNvSpPr/>
            <p:nvPr/>
          </p:nvSpPr>
          <p:spPr>
            <a:xfrm>
              <a:off x="7128927" y="2856998"/>
              <a:ext cx="180246" cy="161108"/>
            </a:xfrm>
            <a:custGeom>
              <a:avLst/>
              <a:gdLst/>
              <a:ahLst/>
              <a:cxnLst/>
              <a:rect l="l" t="t" r="r" b="b"/>
              <a:pathLst>
                <a:path w="4436" h="3965" extrusionOk="0">
                  <a:moveTo>
                    <a:pt x="957" y="1"/>
                  </a:moveTo>
                  <a:cubicBezTo>
                    <a:pt x="644" y="1"/>
                    <a:pt x="326" y="53"/>
                    <a:pt x="1" y="171"/>
                  </a:cubicBezTo>
                  <a:cubicBezTo>
                    <a:pt x="354" y="460"/>
                    <a:pt x="674" y="656"/>
                    <a:pt x="1120" y="659"/>
                  </a:cubicBezTo>
                  <a:cubicBezTo>
                    <a:pt x="2071" y="662"/>
                    <a:pt x="2872" y="1027"/>
                    <a:pt x="3501" y="1762"/>
                  </a:cubicBezTo>
                  <a:cubicBezTo>
                    <a:pt x="3650" y="1935"/>
                    <a:pt x="3667" y="2019"/>
                    <a:pt x="3510" y="2203"/>
                  </a:cubicBezTo>
                  <a:cubicBezTo>
                    <a:pt x="2854" y="2965"/>
                    <a:pt x="2022" y="3320"/>
                    <a:pt x="1037" y="3320"/>
                  </a:cubicBezTo>
                  <a:cubicBezTo>
                    <a:pt x="1034" y="3320"/>
                    <a:pt x="1031" y="3320"/>
                    <a:pt x="1028" y="3320"/>
                  </a:cubicBezTo>
                  <a:cubicBezTo>
                    <a:pt x="604" y="3320"/>
                    <a:pt x="329" y="3549"/>
                    <a:pt x="16" y="3791"/>
                  </a:cubicBezTo>
                  <a:cubicBezTo>
                    <a:pt x="308" y="3909"/>
                    <a:pt x="626" y="3964"/>
                    <a:pt x="955" y="3964"/>
                  </a:cubicBezTo>
                  <a:cubicBezTo>
                    <a:pt x="1308" y="3964"/>
                    <a:pt x="1672" y="3900"/>
                    <a:pt x="2027" y="3781"/>
                  </a:cubicBezTo>
                  <a:cubicBezTo>
                    <a:pt x="3017" y="3450"/>
                    <a:pt x="3597" y="2593"/>
                    <a:pt x="4435" y="2001"/>
                  </a:cubicBezTo>
                  <a:cubicBezTo>
                    <a:pt x="3983" y="1602"/>
                    <a:pt x="3561" y="1248"/>
                    <a:pt x="3159" y="871"/>
                  </a:cubicBezTo>
                  <a:cubicBezTo>
                    <a:pt x="2779" y="511"/>
                    <a:pt x="2335" y="277"/>
                    <a:pt x="1842" y="134"/>
                  </a:cubicBezTo>
                  <a:cubicBezTo>
                    <a:pt x="1549" y="48"/>
                    <a:pt x="1255" y="1"/>
                    <a:pt x="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615" name="Google Shape;9615;p46"/>
            <p:cNvGrpSpPr/>
            <p:nvPr/>
          </p:nvGrpSpPr>
          <p:grpSpPr>
            <a:xfrm>
              <a:off x="4866644" y="2663256"/>
              <a:ext cx="2646267" cy="548864"/>
              <a:chOff x="4866644" y="2663256"/>
              <a:chExt cx="2646267" cy="548864"/>
            </a:xfrm>
          </p:grpSpPr>
          <p:sp>
            <p:nvSpPr>
              <p:cNvPr id="9616" name="Google Shape;9616;p46"/>
              <p:cNvSpPr/>
              <p:nvPr/>
            </p:nvSpPr>
            <p:spPr>
              <a:xfrm>
                <a:off x="4903295" y="2986254"/>
                <a:ext cx="165862" cy="192476"/>
              </a:xfrm>
              <a:custGeom>
                <a:avLst/>
                <a:gdLst/>
                <a:ahLst/>
                <a:cxnLst/>
                <a:rect l="l" t="t" r="r" b="b"/>
                <a:pathLst>
                  <a:path w="4082" h="4737" extrusionOk="0">
                    <a:moveTo>
                      <a:pt x="2938" y="0"/>
                    </a:moveTo>
                    <a:cubicBezTo>
                      <a:pt x="2736" y="0"/>
                      <a:pt x="2523" y="15"/>
                      <a:pt x="2304" y="42"/>
                    </a:cubicBezTo>
                    <a:cubicBezTo>
                      <a:pt x="749" y="239"/>
                      <a:pt x="0" y="1575"/>
                      <a:pt x="133" y="2935"/>
                    </a:cubicBezTo>
                    <a:cubicBezTo>
                      <a:pt x="192" y="3541"/>
                      <a:pt x="453" y="4066"/>
                      <a:pt x="914" y="4468"/>
                    </a:cubicBezTo>
                    <a:cubicBezTo>
                      <a:pt x="1055" y="4591"/>
                      <a:pt x="1254" y="4648"/>
                      <a:pt x="1427" y="4736"/>
                    </a:cubicBezTo>
                    <a:cubicBezTo>
                      <a:pt x="1452" y="4696"/>
                      <a:pt x="1477" y="4658"/>
                      <a:pt x="1502" y="4617"/>
                    </a:cubicBezTo>
                    <a:cubicBezTo>
                      <a:pt x="1422" y="4531"/>
                      <a:pt x="1358" y="4420"/>
                      <a:pt x="1263" y="4362"/>
                    </a:cubicBezTo>
                    <a:cubicBezTo>
                      <a:pt x="277" y="3763"/>
                      <a:pt x="154" y="1995"/>
                      <a:pt x="1271" y="1098"/>
                    </a:cubicBezTo>
                    <a:cubicBezTo>
                      <a:pt x="1988" y="522"/>
                      <a:pt x="2784" y="231"/>
                      <a:pt x="3673" y="231"/>
                    </a:cubicBezTo>
                    <a:cubicBezTo>
                      <a:pt x="3807" y="231"/>
                      <a:pt x="3943" y="238"/>
                      <a:pt x="4081" y="251"/>
                    </a:cubicBezTo>
                    <a:cubicBezTo>
                      <a:pt x="3814" y="79"/>
                      <a:pt x="3408" y="0"/>
                      <a:pt x="29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7" name="Google Shape;9617;p46"/>
              <p:cNvSpPr/>
              <p:nvPr/>
            </p:nvSpPr>
            <p:spPr>
              <a:xfrm>
                <a:off x="7295363" y="2986335"/>
                <a:ext cx="172485" cy="189429"/>
              </a:xfrm>
              <a:custGeom>
                <a:avLst/>
                <a:gdLst/>
                <a:ahLst/>
                <a:cxnLst/>
                <a:rect l="l" t="t" r="r" b="b"/>
                <a:pathLst>
                  <a:path w="4245" h="4662" extrusionOk="0">
                    <a:moveTo>
                      <a:pt x="1261" y="1"/>
                    </a:moveTo>
                    <a:cubicBezTo>
                      <a:pt x="1074" y="1"/>
                      <a:pt x="883" y="11"/>
                      <a:pt x="689" y="28"/>
                    </a:cubicBezTo>
                    <a:cubicBezTo>
                      <a:pt x="464" y="49"/>
                      <a:pt x="243" y="126"/>
                      <a:pt x="0" y="182"/>
                    </a:cubicBezTo>
                    <a:cubicBezTo>
                      <a:pt x="44" y="245"/>
                      <a:pt x="49" y="259"/>
                      <a:pt x="52" y="260"/>
                    </a:cubicBezTo>
                    <a:cubicBezTo>
                      <a:pt x="130" y="259"/>
                      <a:pt x="208" y="257"/>
                      <a:pt x="287" y="252"/>
                    </a:cubicBezTo>
                    <a:cubicBezTo>
                      <a:pt x="370" y="247"/>
                      <a:pt x="452" y="244"/>
                      <a:pt x="533" y="244"/>
                    </a:cubicBezTo>
                    <a:cubicBezTo>
                      <a:pt x="1428" y="244"/>
                      <a:pt x="2215" y="562"/>
                      <a:pt x="2910" y="1150"/>
                    </a:cubicBezTo>
                    <a:cubicBezTo>
                      <a:pt x="3940" y="2022"/>
                      <a:pt x="3846" y="3728"/>
                      <a:pt x="2875" y="4347"/>
                    </a:cubicBezTo>
                    <a:cubicBezTo>
                      <a:pt x="2772" y="4412"/>
                      <a:pt x="2702" y="4532"/>
                      <a:pt x="2596" y="4650"/>
                    </a:cubicBezTo>
                    <a:cubicBezTo>
                      <a:pt x="2654" y="4657"/>
                      <a:pt x="2707" y="4661"/>
                      <a:pt x="2755" y="4661"/>
                    </a:cubicBezTo>
                    <a:cubicBezTo>
                      <a:pt x="2973" y="4661"/>
                      <a:pt x="3113" y="4579"/>
                      <a:pt x="3317" y="4369"/>
                    </a:cubicBezTo>
                    <a:cubicBezTo>
                      <a:pt x="4150" y="3518"/>
                      <a:pt x="4245" y="2041"/>
                      <a:pt x="3533" y="1050"/>
                    </a:cubicBezTo>
                    <a:cubicBezTo>
                      <a:pt x="2945" y="229"/>
                      <a:pt x="2143" y="1"/>
                      <a:pt x="1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8" name="Google Shape;9618;p46"/>
              <p:cNvSpPr/>
              <p:nvPr/>
            </p:nvSpPr>
            <p:spPr>
              <a:xfrm>
                <a:off x="6367492" y="2663297"/>
                <a:ext cx="841093" cy="374103"/>
              </a:xfrm>
              <a:custGeom>
                <a:avLst/>
                <a:gdLst/>
                <a:ahLst/>
                <a:cxnLst/>
                <a:rect l="l" t="t" r="r" b="b"/>
                <a:pathLst>
                  <a:path w="20700" h="9207" extrusionOk="0">
                    <a:moveTo>
                      <a:pt x="2787" y="0"/>
                    </a:moveTo>
                    <a:cubicBezTo>
                      <a:pt x="2006" y="0"/>
                      <a:pt x="1241" y="127"/>
                      <a:pt x="537" y="357"/>
                    </a:cubicBezTo>
                    <a:cubicBezTo>
                      <a:pt x="1" y="533"/>
                      <a:pt x="6" y="542"/>
                      <a:pt x="47" y="1087"/>
                    </a:cubicBezTo>
                    <a:cubicBezTo>
                      <a:pt x="57" y="1209"/>
                      <a:pt x="48" y="1333"/>
                      <a:pt x="48" y="1480"/>
                    </a:cubicBezTo>
                    <a:cubicBezTo>
                      <a:pt x="461" y="1299"/>
                      <a:pt x="821" y="1101"/>
                      <a:pt x="1202" y="981"/>
                    </a:cubicBezTo>
                    <a:cubicBezTo>
                      <a:pt x="1853" y="775"/>
                      <a:pt x="2486" y="668"/>
                      <a:pt x="3091" y="668"/>
                    </a:cubicBezTo>
                    <a:cubicBezTo>
                      <a:pt x="4522" y="668"/>
                      <a:pt x="5802" y="1268"/>
                      <a:pt x="6822" y="2585"/>
                    </a:cubicBezTo>
                    <a:cubicBezTo>
                      <a:pt x="7196" y="3067"/>
                      <a:pt x="7542" y="3571"/>
                      <a:pt x="7925" y="4048"/>
                    </a:cubicBezTo>
                    <a:cubicBezTo>
                      <a:pt x="8363" y="4592"/>
                      <a:pt x="8820" y="5124"/>
                      <a:pt x="9282" y="5650"/>
                    </a:cubicBezTo>
                    <a:cubicBezTo>
                      <a:pt x="9709" y="6131"/>
                      <a:pt x="10186" y="6570"/>
                      <a:pt x="10581" y="7075"/>
                    </a:cubicBezTo>
                    <a:cubicBezTo>
                      <a:pt x="11597" y="8375"/>
                      <a:pt x="12962" y="8970"/>
                      <a:pt x="14553" y="9158"/>
                    </a:cubicBezTo>
                    <a:cubicBezTo>
                      <a:pt x="14832" y="9191"/>
                      <a:pt x="15103" y="9207"/>
                      <a:pt x="15369" y="9207"/>
                    </a:cubicBezTo>
                    <a:cubicBezTo>
                      <a:pt x="17459" y="9207"/>
                      <a:pt x="19161" y="8216"/>
                      <a:pt x="20699" y="6704"/>
                    </a:cubicBezTo>
                    <a:cubicBezTo>
                      <a:pt x="20041" y="6216"/>
                      <a:pt x="19419" y="5660"/>
                      <a:pt x="18714" y="5243"/>
                    </a:cubicBezTo>
                    <a:cubicBezTo>
                      <a:pt x="17612" y="4591"/>
                      <a:pt x="16492" y="4286"/>
                      <a:pt x="15363" y="4286"/>
                    </a:cubicBezTo>
                    <a:cubicBezTo>
                      <a:pt x="14291" y="4286"/>
                      <a:pt x="13210" y="4562"/>
                      <a:pt x="12129" y="5080"/>
                    </a:cubicBezTo>
                    <a:cubicBezTo>
                      <a:pt x="11658" y="5305"/>
                      <a:pt x="11258" y="5638"/>
                      <a:pt x="10945" y="6109"/>
                    </a:cubicBezTo>
                    <a:cubicBezTo>
                      <a:pt x="11099" y="6265"/>
                      <a:pt x="11248" y="6417"/>
                      <a:pt x="11379" y="6549"/>
                    </a:cubicBezTo>
                    <a:cubicBezTo>
                      <a:pt x="11434" y="6537"/>
                      <a:pt x="11446" y="6538"/>
                      <a:pt x="11454" y="6532"/>
                    </a:cubicBezTo>
                    <a:cubicBezTo>
                      <a:pt x="11595" y="6418"/>
                      <a:pt x="11730" y="6298"/>
                      <a:pt x="11875" y="6191"/>
                    </a:cubicBezTo>
                    <a:cubicBezTo>
                      <a:pt x="12852" y="5466"/>
                      <a:pt x="13909" y="5058"/>
                      <a:pt x="15024" y="5058"/>
                    </a:cubicBezTo>
                    <a:cubicBezTo>
                      <a:pt x="15511" y="5058"/>
                      <a:pt x="16009" y="5136"/>
                      <a:pt x="16516" y="5300"/>
                    </a:cubicBezTo>
                    <a:cubicBezTo>
                      <a:pt x="17425" y="5594"/>
                      <a:pt x="18247" y="6160"/>
                      <a:pt x="19104" y="6611"/>
                    </a:cubicBezTo>
                    <a:cubicBezTo>
                      <a:pt x="19286" y="6708"/>
                      <a:pt x="19228" y="6831"/>
                      <a:pt x="19078" y="6915"/>
                    </a:cubicBezTo>
                    <a:cubicBezTo>
                      <a:pt x="18408" y="7291"/>
                      <a:pt x="17764" y="7726"/>
                      <a:pt x="17061" y="8025"/>
                    </a:cubicBezTo>
                    <a:cubicBezTo>
                      <a:pt x="16382" y="8312"/>
                      <a:pt x="15715" y="8450"/>
                      <a:pt x="15063" y="8450"/>
                    </a:cubicBezTo>
                    <a:cubicBezTo>
                      <a:pt x="13992" y="8450"/>
                      <a:pt x="12962" y="8078"/>
                      <a:pt x="11991" y="7389"/>
                    </a:cubicBezTo>
                    <a:cubicBezTo>
                      <a:pt x="11436" y="6996"/>
                      <a:pt x="10972" y="6465"/>
                      <a:pt x="10496" y="5969"/>
                    </a:cubicBezTo>
                    <a:cubicBezTo>
                      <a:pt x="9669" y="5106"/>
                      <a:pt x="9053" y="4089"/>
                      <a:pt x="8414" y="3086"/>
                    </a:cubicBezTo>
                    <a:cubicBezTo>
                      <a:pt x="7016" y="885"/>
                      <a:pt x="4850" y="0"/>
                      <a:pt x="2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9" name="Google Shape;9619;p46"/>
              <p:cNvSpPr/>
              <p:nvPr/>
            </p:nvSpPr>
            <p:spPr>
              <a:xfrm>
                <a:off x="5554045" y="2663256"/>
                <a:ext cx="460691" cy="548864"/>
              </a:xfrm>
              <a:custGeom>
                <a:avLst/>
                <a:gdLst/>
                <a:ahLst/>
                <a:cxnLst/>
                <a:rect l="l" t="t" r="r" b="b"/>
                <a:pathLst>
                  <a:path w="11338" h="13508" extrusionOk="0">
                    <a:moveTo>
                      <a:pt x="8454" y="0"/>
                    </a:moveTo>
                    <a:cubicBezTo>
                      <a:pt x="6394" y="0"/>
                      <a:pt x="4203" y="881"/>
                      <a:pt x="2795" y="3120"/>
                    </a:cubicBezTo>
                    <a:cubicBezTo>
                      <a:pt x="2155" y="4136"/>
                      <a:pt x="1509" y="5144"/>
                      <a:pt x="691" y="6029"/>
                    </a:cubicBezTo>
                    <a:cubicBezTo>
                      <a:pt x="470" y="6268"/>
                      <a:pt x="247" y="6506"/>
                      <a:pt x="0" y="6771"/>
                    </a:cubicBezTo>
                    <a:cubicBezTo>
                      <a:pt x="1249" y="7924"/>
                      <a:pt x="2109" y="9348"/>
                      <a:pt x="3038" y="10729"/>
                    </a:cubicBezTo>
                    <a:cubicBezTo>
                      <a:pt x="3980" y="12131"/>
                      <a:pt x="5326" y="12990"/>
                      <a:pt x="6984" y="13344"/>
                    </a:cubicBezTo>
                    <a:cubicBezTo>
                      <a:pt x="7492" y="13453"/>
                      <a:pt x="7996" y="13508"/>
                      <a:pt x="8496" y="13508"/>
                    </a:cubicBezTo>
                    <a:cubicBezTo>
                      <a:pt x="9338" y="13508"/>
                      <a:pt x="10168" y="13352"/>
                      <a:pt x="10983" y="13034"/>
                    </a:cubicBezTo>
                    <a:cubicBezTo>
                      <a:pt x="11087" y="12993"/>
                      <a:pt x="11228" y="12869"/>
                      <a:pt x="11230" y="12781"/>
                    </a:cubicBezTo>
                    <a:cubicBezTo>
                      <a:pt x="11238" y="12530"/>
                      <a:pt x="11180" y="12280"/>
                      <a:pt x="11144" y="12003"/>
                    </a:cubicBezTo>
                    <a:cubicBezTo>
                      <a:pt x="11054" y="12056"/>
                      <a:pt x="10987" y="12095"/>
                      <a:pt x="10920" y="12134"/>
                    </a:cubicBezTo>
                    <a:cubicBezTo>
                      <a:pt x="10080" y="12623"/>
                      <a:pt x="9183" y="12861"/>
                      <a:pt x="8305" y="12861"/>
                    </a:cubicBezTo>
                    <a:cubicBezTo>
                      <a:pt x="6853" y="12861"/>
                      <a:pt x="5452" y="12210"/>
                      <a:pt x="4447" y="10965"/>
                    </a:cubicBezTo>
                    <a:cubicBezTo>
                      <a:pt x="4013" y="10429"/>
                      <a:pt x="3606" y="9871"/>
                      <a:pt x="3204" y="9311"/>
                    </a:cubicBezTo>
                    <a:cubicBezTo>
                      <a:pt x="2567" y="8419"/>
                      <a:pt x="1820" y="7640"/>
                      <a:pt x="915" y="7015"/>
                    </a:cubicBezTo>
                    <a:cubicBezTo>
                      <a:pt x="628" y="6818"/>
                      <a:pt x="631" y="6690"/>
                      <a:pt x="926" y="6486"/>
                    </a:cubicBezTo>
                    <a:cubicBezTo>
                      <a:pt x="1810" y="5873"/>
                      <a:pt x="2542" y="5113"/>
                      <a:pt x="3172" y="4244"/>
                    </a:cubicBezTo>
                    <a:cubicBezTo>
                      <a:pt x="3657" y="3576"/>
                      <a:pt x="4139" y="2902"/>
                      <a:pt x="4675" y="2276"/>
                    </a:cubicBezTo>
                    <a:cubicBezTo>
                      <a:pt x="5576" y="1225"/>
                      <a:pt x="6728" y="675"/>
                      <a:pt x="8109" y="675"/>
                    </a:cubicBezTo>
                    <a:cubicBezTo>
                      <a:pt x="8150" y="675"/>
                      <a:pt x="8192" y="675"/>
                      <a:pt x="8234" y="676"/>
                    </a:cubicBezTo>
                    <a:cubicBezTo>
                      <a:pt x="9221" y="699"/>
                      <a:pt x="10163" y="914"/>
                      <a:pt x="11019" y="1432"/>
                    </a:cubicBezTo>
                    <a:cubicBezTo>
                      <a:pt x="11060" y="1457"/>
                      <a:pt x="11113" y="1462"/>
                      <a:pt x="11187" y="1486"/>
                    </a:cubicBezTo>
                    <a:cubicBezTo>
                      <a:pt x="11187" y="1321"/>
                      <a:pt x="11151" y="1172"/>
                      <a:pt x="11193" y="1052"/>
                    </a:cubicBezTo>
                    <a:cubicBezTo>
                      <a:pt x="11338" y="646"/>
                      <a:pt x="11137" y="507"/>
                      <a:pt x="10788" y="387"/>
                    </a:cubicBezTo>
                    <a:cubicBezTo>
                      <a:pt x="10069" y="139"/>
                      <a:pt x="9272" y="0"/>
                      <a:pt x="84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0" name="Google Shape;9620;p46"/>
              <p:cNvSpPr/>
              <p:nvPr/>
            </p:nvSpPr>
            <p:spPr>
              <a:xfrm>
                <a:off x="5169731" y="2837656"/>
                <a:ext cx="396086" cy="200278"/>
              </a:xfrm>
              <a:custGeom>
                <a:avLst/>
                <a:gdLst/>
                <a:ahLst/>
                <a:cxnLst/>
                <a:rect l="l" t="t" r="r" b="b"/>
                <a:pathLst>
                  <a:path w="9748" h="4929" extrusionOk="0">
                    <a:moveTo>
                      <a:pt x="5325" y="1"/>
                    </a:moveTo>
                    <a:cubicBezTo>
                      <a:pt x="3312" y="1"/>
                      <a:pt x="1541" y="960"/>
                      <a:pt x="0" y="2504"/>
                    </a:cubicBezTo>
                    <a:cubicBezTo>
                      <a:pt x="515" y="2896"/>
                      <a:pt x="1016" y="3301"/>
                      <a:pt x="1541" y="3672"/>
                    </a:cubicBezTo>
                    <a:cubicBezTo>
                      <a:pt x="2761" y="4533"/>
                      <a:pt x="4013" y="4928"/>
                      <a:pt x="5290" y="4928"/>
                    </a:cubicBezTo>
                    <a:cubicBezTo>
                      <a:pt x="6377" y="4928"/>
                      <a:pt x="7483" y="4641"/>
                      <a:pt x="8601" y="4111"/>
                    </a:cubicBezTo>
                    <a:cubicBezTo>
                      <a:pt x="9059" y="3893"/>
                      <a:pt x="9448" y="3564"/>
                      <a:pt x="9707" y="3147"/>
                    </a:cubicBezTo>
                    <a:cubicBezTo>
                      <a:pt x="9551" y="2965"/>
                      <a:pt x="9414" y="2805"/>
                      <a:pt x="9272" y="2640"/>
                    </a:cubicBezTo>
                    <a:cubicBezTo>
                      <a:pt x="9125" y="2763"/>
                      <a:pt x="9019" y="2862"/>
                      <a:pt x="8902" y="2951"/>
                    </a:cubicBezTo>
                    <a:cubicBezTo>
                      <a:pt x="7886" y="3731"/>
                      <a:pt x="6797" y="4149"/>
                      <a:pt x="5644" y="4149"/>
                    </a:cubicBezTo>
                    <a:cubicBezTo>
                      <a:pt x="5066" y="4149"/>
                      <a:pt x="4471" y="4044"/>
                      <a:pt x="3861" y="3827"/>
                    </a:cubicBezTo>
                    <a:cubicBezTo>
                      <a:pt x="3211" y="3594"/>
                      <a:pt x="2629" y="3170"/>
                      <a:pt x="2017" y="2831"/>
                    </a:cubicBezTo>
                    <a:cubicBezTo>
                      <a:pt x="1826" y="2725"/>
                      <a:pt x="1638" y="2615"/>
                      <a:pt x="1423" y="2493"/>
                    </a:cubicBezTo>
                    <a:cubicBezTo>
                      <a:pt x="1508" y="2401"/>
                      <a:pt x="1545" y="2340"/>
                      <a:pt x="1595" y="2309"/>
                    </a:cubicBezTo>
                    <a:cubicBezTo>
                      <a:pt x="1983" y="2077"/>
                      <a:pt x="2384" y="1866"/>
                      <a:pt x="2760" y="1618"/>
                    </a:cubicBezTo>
                    <a:cubicBezTo>
                      <a:pt x="3642" y="1037"/>
                      <a:pt x="4619" y="789"/>
                      <a:pt x="5562" y="789"/>
                    </a:cubicBezTo>
                    <a:cubicBezTo>
                      <a:pt x="6971" y="789"/>
                      <a:pt x="8305" y="1343"/>
                      <a:pt x="9136" y="2173"/>
                    </a:cubicBezTo>
                    <a:cubicBezTo>
                      <a:pt x="9172" y="2209"/>
                      <a:pt x="9224" y="2232"/>
                      <a:pt x="9242" y="2243"/>
                    </a:cubicBezTo>
                    <a:cubicBezTo>
                      <a:pt x="9426" y="2091"/>
                      <a:pt x="9588" y="1957"/>
                      <a:pt x="9747" y="1824"/>
                    </a:cubicBezTo>
                    <a:cubicBezTo>
                      <a:pt x="9403" y="1315"/>
                      <a:pt x="8979" y="975"/>
                      <a:pt x="8482" y="745"/>
                    </a:cubicBezTo>
                    <a:cubicBezTo>
                      <a:pt x="7370" y="234"/>
                      <a:pt x="6318" y="1"/>
                      <a:pt x="5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1" name="Google Shape;9621;p46"/>
              <p:cNvSpPr/>
              <p:nvPr/>
            </p:nvSpPr>
            <p:spPr>
              <a:xfrm>
                <a:off x="6367248" y="2950781"/>
                <a:ext cx="431111" cy="261267"/>
              </a:xfrm>
              <a:custGeom>
                <a:avLst/>
                <a:gdLst/>
                <a:ahLst/>
                <a:cxnLst/>
                <a:rect l="l" t="t" r="r" b="b"/>
                <a:pathLst>
                  <a:path w="10610" h="6430" extrusionOk="0">
                    <a:moveTo>
                      <a:pt x="10291" y="0"/>
                    </a:moveTo>
                    <a:cubicBezTo>
                      <a:pt x="9716" y="313"/>
                      <a:pt x="8895" y="1081"/>
                      <a:pt x="8313" y="1858"/>
                    </a:cubicBezTo>
                    <a:cubicBezTo>
                      <a:pt x="7838" y="2490"/>
                      <a:pt x="7371" y="3129"/>
                      <a:pt x="6897" y="3763"/>
                    </a:cubicBezTo>
                    <a:cubicBezTo>
                      <a:pt x="5809" y="5220"/>
                      <a:pt x="4433" y="5767"/>
                      <a:pt x="3073" y="5767"/>
                    </a:cubicBezTo>
                    <a:cubicBezTo>
                      <a:pt x="2223" y="5767"/>
                      <a:pt x="1378" y="5553"/>
                      <a:pt x="615" y="5215"/>
                    </a:cubicBezTo>
                    <a:cubicBezTo>
                      <a:pt x="434" y="5134"/>
                      <a:pt x="264" y="5032"/>
                      <a:pt x="52" y="4921"/>
                    </a:cubicBezTo>
                    <a:lnTo>
                      <a:pt x="52" y="4921"/>
                    </a:lnTo>
                    <a:cubicBezTo>
                      <a:pt x="52" y="5103"/>
                      <a:pt x="64" y="5238"/>
                      <a:pt x="51" y="5372"/>
                    </a:cubicBezTo>
                    <a:cubicBezTo>
                      <a:pt x="5" y="5876"/>
                      <a:pt x="1" y="5882"/>
                      <a:pt x="476" y="6046"/>
                    </a:cubicBezTo>
                    <a:cubicBezTo>
                      <a:pt x="1190" y="6292"/>
                      <a:pt x="1981" y="6430"/>
                      <a:pt x="2793" y="6430"/>
                    </a:cubicBezTo>
                    <a:cubicBezTo>
                      <a:pt x="4867" y="6430"/>
                      <a:pt x="7079" y="5531"/>
                      <a:pt x="8491" y="3237"/>
                    </a:cubicBezTo>
                    <a:cubicBezTo>
                      <a:pt x="9098" y="2252"/>
                      <a:pt x="9732" y="1292"/>
                      <a:pt x="10515" y="437"/>
                    </a:cubicBezTo>
                    <a:cubicBezTo>
                      <a:pt x="10543" y="404"/>
                      <a:pt x="10562" y="363"/>
                      <a:pt x="10609" y="287"/>
                    </a:cubicBezTo>
                    <a:cubicBezTo>
                      <a:pt x="10501" y="189"/>
                      <a:pt x="10393" y="93"/>
                      <a:pt x="10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2" name="Google Shape;9622;p46"/>
              <p:cNvSpPr/>
              <p:nvPr/>
            </p:nvSpPr>
            <p:spPr>
              <a:xfrm>
                <a:off x="4866644" y="2902264"/>
                <a:ext cx="189388" cy="71635"/>
              </a:xfrm>
              <a:custGeom>
                <a:avLst/>
                <a:gdLst/>
                <a:ahLst/>
                <a:cxnLst/>
                <a:rect l="l" t="t" r="r" b="b"/>
                <a:pathLst>
                  <a:path w="4661" h="1763" extrusionOk="0">
                    <a:moveTo>
                      <a:pt x="2777" y="1"/>
                    </a:moveTo>
                    <a:cubicBezTo>
                      <a:pt x="2461" y="1"/>
                      <a:pt x="2139" y="61"/>
                      <a:pt x="1820" y="183"/>
                    </a:cubicBezTo>
                    <a:cubicBezTo>
                      <a:pt x="1171" y="431"/>
                      <a:pt x="520" y="674"/>
                      <a:pt x="0" y="870"/>
                    </a:cubicBezTo>
                    <a:cubicBezTo>
                      <a:pt x="576" y="1087"/>
                      <a:pt x="1277" y="1363"/>
                      <a:pt x="1986" y="1617"/>
                    </a:cubicBezTo>
                    <a:cubicBezTo>
                      <a:pt x="2264" y="1716"/>
                      <a:pt x="2530" y="1762"/>
                      <a:pt x="2786" y="1762"/>
                    </a:cubicBezTo>
                    <a:cubicBezTo>
                      <a:pt x="3456" y="1762"/>
                      <a:pt x="4051" y="1447"/>
                      <a:pt x="4602" y="970"/>
                    </a:cubicBezTo>
                    <a:cubicBezTo>
                      <a:pt x="4637" y="940"/>
                      <a:pt x="4644" y="878"/>
                      <a:pt x="4661" y="841"/>
                    </a:cubicBezTo>
                    <a:cubicBezTo>
                      <a:pt x="4124" y="286"/>
                      <a:pt x="3465" y="1"/>
                      <a:pt x="27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3" name="Google Shape;9623;p46"/>
              <p:cNvSpPr/>
              <p:nvPr/>
            </p:nvSpPr>
            <p:spPr>
              <a:xfrm>
                <a:off x="7321816" y="2901898"/>
                <a:ext cx="191095" cy="71229"/>
              </a:xfrm>
              <a:custGeom>
                <a:avLst/>
                <a:gdLst/>
                <a:ahLst/>
                <a:cxnLst/>
                <a:rect l="l" t="t" r="r" b="b"/>
                <a:pathLst>
                  <a:path w="4703" h="1753" extrusionOk="0">
                    <a:moveTo>
                      <a:pt x="1931" y="1"/>
                    </a:moveTo>
                    <a:cubicBezTo>
                      <a:pt x="1204" y="1"/>
                      <a:pt x="400" y="351"/>
                      <a:pt x="0" y="882"/>
                    </a:cubicBezTo>
                    <a:cubicBezTo>
                      <a:pt x="411" y="1422"/>
                      <a:pt x="1184" y="1753"/>
                      <a:pt x="1926" y="1753"/>
                    </a:cubicBezTo>
                    <a:cubicBezTo>
                      <a:pt x="2180" y="1753"/>
                      <a:pt x="2432" y="1714"/>
                      <a:pt x="2663" y="1631"/>
                    </a:cubicBezTo>
                    <a:cubicBezTo>
                      <a:pt x="3373" y="1377"/>
                      <a:pt x="4074" y="1101"/>
                      <a:pt x="4702" y="863"/>
                    </a:cubicBezTo>
                    <a:cubicBezTo>
                      <a:pt x="4363" y="755"/>
                      <a:pt x="3933" y="629"/>
                      <a:pt x="3506" y="480"/>
                    </a:cubicBezTo>
                    <a:cubicBezTo>
                      <a:pt x="3166" y="360"/>
                      <a:pt x="2843" y="190"/>
                      <a:pt x="2499" y="83"/>
                    </a:cubicBezTo>
                    <a:cubicBezTo>
                      <a:pt x="2322" y="27"/>
                      <a:pt x="2129" y="1"/>
                      <a:pt x="19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4" name="Google Shape;9624;p46"/>
              <p:cNvSpPr/>
              <p:nvPr/>
            </p:nvSpPr>
            <p:spPr>
              <a:xfrm>
                <a:off x="6273262" y="2782191"/>
                <a:ext cx="128074" cy="119297"/>
              </a:xfrm>
              <a:custGeom>
                <a:avLst/>
                <a:gdLst/>
                <a:ahLst/>
                <a:cxnLst/>
                <a:rect l="l" t="t" r="r" b="b"/>
                <a:pathLst>
                  <a:path w="3152" h="2936" extrusionOk="0">
                    <a:moveTo>
                      <a:pt x="145" y="1"/>
                    </a:moveTo>
                    <a:lnTo>
                      <a:pt x="145" y="1"/>
                    </a:lnTo>
                    <a:cubicBezTo>
                      <a:pt x="0" y="1497"/>
                      <a:pt x="1455" y="2936"/>
                      <a:pt x="3041" y="2936"/>
                    </a:cubicBezTo>
                    <a:cubicBezTo>
                      <a:pt x="3077" y="2936"/>
                      <a:pt x="3114" y="2935"/>
                      <a:pt x="3151" y="2933"/>
                    </a:cubicBezTo>
                    <a:cubicBezTo>
                      <a:pt x="1951" y="2332"/>
                      <a:pt x="699" y="1766"/>
                      <a:pt x="929" y="42"/>
                    </a:cubicBezTo>
                    <a:cubicBezTo>
                      <a:pt x="673" y="29"/>
                      <a:pt x="418" y="15"/>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5" name="Google Shape;9625;p46"/>
              <p:cNvSpPr/>
              <p:nvPr/>
            </p:nvSpPr>
            <p:spPr>
              <a:xfrm>
                <a:off x="5980293" y="2782151"/>
                <a:ext cx="119703" cy="120313"/>
              </a:xfrm>
              <a:custGeom>
                <a:avLst/>
                <a:gdLst/>
                <a:ahLst/>
                <a:cxnLst/>
                <a:rect l="l" t="t" r="r" b="b"/>
                <a:pathLst>
                  <a:path w="2946" h="2961" extrusionOk="0">
                    <a:moveTo>
                      <a:pt x="2946" y="1"/>
                    </a:moveTo>
                    <a:lnTo>
                      <a:pt x="2946" y="1"/>
                    </a:lnTo>
                    <a:cubicBezTo>
                      <a:pt x="2644" y="16"/>
                      <a:pt x="2390" y="30"/>
                      <a:pt x="2107" y="44"/>
                    </a:cubicBezTo>
                    <a:cubicBezTo>
                      <a:pt x="2283" y="761"/>
                      <a:pt x="2104" y="1402"/>
                      <a:pt x="1570" y="1863"/>
                    </a:cubicBezTo>
                    <a:cubicBezTo>
                      <a:pt x="1069" y="2296"/>
                      <a:pt x="481" y="2630"/>
                      <a:pt x="1" y="2960"/>
                    </a:cubicBezTo>
                    <a:cubicBezTo>
                      <a:pt x="630" y="2790"/>
                      <a:pt x="1378" y="2632"/>
                      <a:pt x="1994" y="2175"/>
                    </a:cubicBezTo>
                    <a:cubicBezTo>
                      <a:pt x="2716" y="1640"/>
                      <a:pt x="2902" y="853"/>
                      <a:pt x="29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6" name="Google Shape;9626;p46"/>
              <p:cNvSpPr/>
              <p:nvPr/>
            </p:nvSpPr>
            <p:spPr>
              <a:xfrm>
                <a:off x="5977570" y="2969391"/>
                <a:ext cx="122791" cy="123604"/>
              </a:xfrm>
              <a:custGeom>
                <a:avLst/>
                <a:gdLst/>
                <a:ahLst/>
                <a:cxnLst/>
                <a:rect l="l" t="t" r="r" b="b"/>
                <a:pathLst>
                  <a:path w="3022" h="3042" extrusionOk="0">
                    <a:moveTo>
                      <a:pt x="12" y="1"/>
                    </a:moveTo>
                    <a:cubicBezTo>
                      <a:pt x="9" y="15"/>
                      <a:pt x="5" y="28"/>
                      <a:pt x="1" y="39"/>
                    </a:cubicBezTo>
                    <a:cubicBezTo>
                      <a:pt x="547" y="413"/>
                      <a:pt x="1130" y="745"/>
                      <a:pt x="1629" y="1172"/>
                    </a:cubicBezTo>
                    <a:cubicBezTo>
                      <a:pt x="2176" y="1640"/>
                      <a:pt x="2341" y="2295"/>
                      <a:pt x="2183" y="3002"/>
                    </a:cubicBezTo>
                    <a:cubicBezTo>
                      <a:pt x="2479" y="3016"/>
                      <a:pt x="2732" y="3027"/>
                      <a:pt x="3022" y="3042"/>
                    </a:cubicBezTo>
                    <a:cubicBezTo>
                      <a:pt x="2948" y="2131"/>
                      <a:pt x="2770" y="1276"/>
                      <a:pt x="1937" y="802"/>
                    </a:cubicBezTo>
                    <a:cubicBezTo>
                      <a:pt x="1337" y="463"/>
                      <a:pt x="657" y="26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7" name="Google Shape;9627;p46"/>
              <p:cNvSpPr/>
              <p:nvPr/>
            </p:nvSpPr>
            <p:spPr>
              <a:xfrm>
                <a:off x="6272977" y="2972886"/>
                <a:ext cx="124742" cy="120150"/>
              </a:xfrm>
              <a:custGeom>
                <a:avLst/>
                <a:gdLst/>
                <a:ahLst/>
                <a:cxnLst/>
                <a:rect l="l" t="t" r="r" b="b"/>
                <a:pathLst>
                  <a:path w="3070" h="2957" extrusionOk="0">
                    <a:moveTo>
                      <a:pt x="3069" y="1"/>
                    </a:moveTo>
                    <a:cubicBezTo>
                      <a:pt x="2441" y="162"/>
                      <a:pt x="1718" y="346"/>
                      <a:pt x="1089" y="765"/>
                    </a:cubicBezTo>
                    <a:cubicBezTo>
                      <a:pt x="467" y="1181"/>
                      <a:pt x="1" y="2340"/>
                      <a:pt x="181" y="2957"/>
                    </a:cubicBezTo>
                    <a:cubicBezTo>
                      <a:pt x="429" y="2942"/>
                      <a:pt x="675" y="2930"/>
                      <a:pt x="963" y="2915"/>
                    </a:cubicBezTo>
                    <a:cubicBezTo>
                      <a:pt x="781" y="2176"/>
                      <a:pt x="978" y="1539"/>
                      <a:pt x="1516" y="1075"/>
                    </a:cubicBezTo>
                    <a:cubicBezTo>
                      <a:pt x="2012" y="650"/>
                      <a:pt x="2592" y="325"/>
                      <a:pt x="3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628" name="Google Shape;9628;p46"/>
            <p:cNvSpPr/>
            <p:nvPr/>
          </p:nvSpPr>
          <p:spPr>
            <a:xfrm>
              <a:off x="7002719" y="2899420"/>
              <a:ext cx="79843" cy="76795"/>
            </a:xfrm>
            <a:custGeom>
              <a:avLst/>
              <a:gdLst/>
              <a:ahLst/>
              <a:cxnLst/>
              <a:rect l="l" t="t" r="r" b="b"/>
              <a:pathLst>
                <a:path w="1965" h="1890" extrusionOk="0">
                  <a:moveTo>
                    <a:pt x="1531" y="0"/>
                  </a:moveTo>
                  <a:cubicBezTo>
                    <a:pt x="1501" y="0"/>
                    <a:pt x="1474" y="6"/>
                    <a:pt x="1451" y="19"/>
                  </a:cubicBezTo>
                  <a:cubicBezTo>
                    <a:pt x="963" y="288"/>
                    <a:pt x="507" y="608"/>
                    <a:pt x="1" y="934"/>
                  </a:cubicBezTo>
                  <a:cubicBezTo>
                    <a:pt x="452" y="1238"/>
                    <a:pt x="850" y="1497"/>
                    <a:pt x="1237" y="1769"/>
                  </a:cubicBezTo>
                  <a:cubicBezTo>
                    <a:pt x="1347" y="1847"/>
                    <a:pt x="1451" y="1889"/>
                    <a:pt x="1554" y="1889"/>
                  </a:cubicBezTo>
                  <a:cubicBezTo>
                    <a:pt x="1688" y="1889"/>
                    <a:pt x="1820" y="1818"/>
                    <a:pt x="1964" y="1661"/>
                  </a:cubicBezTo>
                  <a:cubicBezTo>
                    <a:pt x="1726" y="1492"/>
                    <a:pt x="1510" y="1329"/>
                    <a:pt x="1287" y="1182"/>
                  </a:cubicBezTo>
                  <a:cubicBezTo>
                    <a:pt x="1008" y="999"/>
                    <a:pt x="1010" y="882"/>
                    <a:pt x="1294" y="695"/>
                  </a:cubicBezTo>
                  <a:cubicBezTo>
                    <a:pt x="1521" y="545"/>
                    <a:pt x="1737" y="376"/>
                    <a:pt x="1958" y="215"/>
                  </a:cubicBezTo>
                  <a:cubicBezTo>
                    <a:pt x="1950" y="178"/>
                    <a:pt x="1941" y="140"/>
                    <a:pt x="1932" y="103"/>
                  </a:cubicBezTo>
                  <a:cubicBezTo>
                    <a:pt x="1802" y="77"/>
                    <a:pt x="1645" y="0"/>
                    <a:pt x="15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9" name="Google Shape;9629;p46"/>
            <p:cNvSpPr/>
            <p:nvPr/>
          </p:nvSpPr>
          <p:spPr>
            <a:xfrm>
              <a:off x="5295330" y="2898932"/>
              <a:ext cx="79558" cy="77324"/>
            </a:xfrm>
            <a:custGeom>
              <a:avLst/>
              <a:gdLst/>
              <a:ahLst/>
              <a:cxnLst/>
              <a:rect l="l" t="t" r="r" b="b"/>
              <a:pathLst>
                <a:path w="1958" h="1903" extrusionOk="0">
                  <a:moveTo>
                    <a:pt x="415" y="1"/>
                  </a:moveTo>
                  <a:cubicBezTo>
                    <a:pt x="274" y="1"/>
                    <a:pt x="143" y="83"/>
                    <a:pt x="1" y="231"/>
                  </a:cubicBezTo>
                  <a:cubicBezTo>
                    <a:pt x="236" y="398"/>
                    <a:pt x="449" y="561"/>
                    <a:pt x="674" y="708"/>
                  </a:cubicBezTo>
                  <a:cubicBezTo>
                    <a:pt x="958" y="894"/>
                    <a:pt x="958" y="1011"/>
                    <a:pt x="680" y="1195"/>
                  </a:cubicBezTo>
                  <a:cubicBezTo>
                    <a:pt x="450" y="1347"/>
                    <a:pt x="233" y="1514"/>
                    <a:pt x="6" y="1678"/>
                  </a:cubicBezTo>
                  <a:cubicBezTo>
                    <a:pt x="147" y="1833"/>
                    <a:pt x="279" y="1902"/>
                    <a:pt x="411" y="1902"/>
                  </a:cubicBezTo>
                  <a:cubicBezTo>
                    <a:pt x="515" y="1902"/>
                    <a:pt x="620" y="1859"/>
                    <a:pt x="731" y="1781"/>
                  </a:cubicBezTo>
                  <a:cubicBezTo>
                    <a:pt x="1119" y="1509"/>
                    <a:pt x="1514" y="1250"/>
                    <a:pt x="1957" y="952"/>
                  </a:cubicBezTo>
                  <a:cubicBezTo>
                    <a:pt x="1508" y="651"/>
                    <a:pt x="1099" y="391"/>
                    <a:pt x="705" y="109"/>
                  </a:cubicBezTo>
                  <a:cubicBezTo>
                    <a:pt x="601" y="35"/>
                    <a:pt x="506" y="1"/>
                    <a:pt x="4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0" name="Google Shape;9630;p46"/>
            <p:cNvSpPr/>
            <p:nvPr/>
          </p:nvSpPr>
          <p:spPr>
            <a:xfrm>
              <a:off x="4595738" y="2766222"/>
              <a:ext cx="304378" cy="133600"/>
            </a:xfrm>
            <a:custGeom>
              <a:avLst/>
              <a:gdLst/>
              <a:ahLst/>
              <a:cxnLst/>
              <a:rect l="l" t="t" r="r" b="b"/>
              <a:pathLst>
                <a:path w="7491" h="3288" extrusionOk="0">
                  <a:moveTo>
                    <a:pt x="2075" y="0"/>
                  </a:moveTo>
                  <a:cubicBezTo>
                    <a:pt x="1645" y="0"/>
                    <a:pt x="1231" y="117"/>
                    <a:pt x="883" y="347"/>
                  </a:cubicBezTo>
                  <a:cubicBezTo>
                    <a:pt x="42" y="907"/>
                    <a:pt x="1" y="2087"/>
                    <a:pt x="853" y="2611"/>
                  </a:cubicBezTo>
                  <a:cubicBezTo>
                    <a:pt x="484" y="1856"/>
                    <a:pt x="599" y="1235"/>
                    <a:pt x="1158" y="761"/>
                  </a:cubicBezTo>
                  <a:cubicBezTo>
                    <a:pt x="1384" y="568"/>
                    <a:pt x="1675" y="470"/>
                    <a:pt x="1980" y="470"/>
                  </a:cubicBezTo>
                  <a:cubicBezTo>
                    <a:pt x="2296" y="470"/>
                    <a:pt x="2628" y="575"/>
                    <a:pt x="2920" y="787"/>
                  </a:cubicBezTo>
                  <a:cubicBezTo>
                    <a:pt x="3138" y="947"/>
                    <a:pt x="3330" y="1142"/>
                    <a:pt x="3519" y="1336"/>
                  </a:cubicBezTo>
                  <a:cubicBezTo>
                    <a:pt x="3888" y="1717"/>
                    <a:pt x="4212" y="2154"/>
                    <a:pt x="4620" y="2487"/>
                  </a:cubicBezTo>
                  <a:cubicBezTo>
                    <a:pt x="4979" y="2780"/>
                    <a:pt x="5406" y="3019"/>
                    <a:pt x="5840" y="3183"/>
                  </a:cubicBezTo>
                  <a:cubicBezTo>
                    <a:pt x="6035" y="3256"/>
                    <a:pt x="6231" y="3288"/>
                    <a:pt x="6429" y="3288"/>
                  </a:cubicBezTo>
                  <a:cubicBezTo>
                    <a:pt x="6781" y="3288"/>
                    <a:pt x="7136" y="3187"/>
                    <a:pt x="7491" y="3038"/>
                  </a:cubicBezTo>
                  <a:cubicBezTo>
                    <a:pt x="7438" y="2994"/>
                    <a:pt x="7423" y="2972"/>
                    <a:pt x="7407" y="2970"/>
                  </a:cubicBezTo>
                  <a:cubicBezTo>
                    <a:pt x="7348" y="2962"/>
                    <a:pt x="7288" y="2951"/>
                    <a:pt x="7229" y="2951"/>
                  </a:cubicBezTo>
                  <a:cubicBezTo>
                    <a:pt x="7221" y="2951"/>
                    <a:pt x="7212" y="2951"/>
                    <a:pt x="7203" y="2952"/>
                  </a:cubicBezTo>
                  <a:cubicBezTo>
                    <a:pt x="7154" y="2954"/>
                    <a:pt x="7106" y="2956"/>
                    <a:pt x="7058" y="2956"/>
                  </a:cubicBezTo>
                  <a:cubicBezTo>
                    <a:pt x="6372" y="2956"/>
                    <a:pt x="5802" y="2656"/>
                    <a:pt x="5303" y="2195"/>
                  </a:cubicBezTo>
                  <a:cubicBezTo>
                    <a:pt x="4996" y="1912"/>
                    <a:pt x="4723" y="1593"/>
                    <a:pt x="4427" y="1299"/>
                  </a:cubicBezTo>
                  <a:cubicBezTo>
                    <a:pt x="4148" y="1021"/>
                    <a:pt x="3885" y="715"/>
                    <a:pt x="3565" y="489"/>
                  </a:cubicBezTo>
                  <a:cubicBezTo>
                    <a:pt x="3105" y="162"/>
                    <a:pt x="2580" y="0"/>
                    <a:pt x="20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1" name="Google Shape;9631;p46"/>
            <p:cNvSpPr/>
            <p:nvPr/>
          </p:nvSpPr>
          <p:spPr>
            <a:xfrm>
              <a:off x="7476590" y="2766507"/>
              <a:ext cx="299055" cy="132543"/>
            </a:xfrm>
            <a:custGeom>
              <a:avLst/>
              <a:gdLst/>
              <a:ahLst/>
              <a:cxnLst/>
              <a:rect l="l" t="t" r="r" b="b"/>
              <a:pathLst>
                <a:path w="7360" h="3262" extrusionOk="0">
                  <a:moveTo>
                    <a:pt x="5426" y="0"/>
                  </a:moveTo>
                  <a:cubicBezTo>
                    <a:pt x="4767" y="0"/>
                    <a:pt x="4180" y="251"/>
                    <a:pt x="3664" y="706"/>
                  </a:cubicBezTo>
                  <a:cubicBezTo>
                    <a:pt x="3375" y="959"/>
                    <a:pt x="3137" y="1266"/>
                    <a:pt x="2877" y="1549"/>
                  </a:cubicBezTo>
                  <a:cubicBezTo>
                    <a:pt x="2188" y="2299"/>
                    <a:pt x="1454" y="2961"/>
                    <a:pt x="372" y="2961"/>
                  </a:cubicBezTo>
                  <a:cubicBezTo>
                    <a:pt x="311" y="2961"/>
                    <a:pt x="248" y="2959"/>
                    <a:pt x="185" y="2955"/>
                  </a:cubicBezTo>
                  <a:cubicBezTo>
                    <a:pt x="183" y="2955"/>
                    <a:pt x="181" y="2955"/>
                    <a:pt x="179" y="2955"/>
                  </a:cubicBezTo>
                  <a:cubicBezTo>
                    <a:pt x="142" y="2955"/>
                    <a:pt x="100" y="2973"/>
                    <a:pt x="1" y="2997"/>
                  </a:cubicBezTo>
                  <a:cubicBezTo>
                    <a:pt x="358" y="3175"/>
                    <a:pt x="734" y="3261"/>
                    <a:pt x="1107" y="3261"/>
                  </a:cubicBezTo>
                  <a:cubicBezTo>
                    <a:pt x="1738" y="3261"/>
                    <a:pt x="2358" y="3014"/>
                    <a:pt x="2857" y="2540"/>
                  </a:cubicBezTo>
                  <a:cubicBezTo>
                    <a:pt x="3273" y="2142"/>
                    <a:pt x="3642" y="1694"/>
                    <a:pt x="4048" y="1285"/>
                  </a:cubicBezTo>
                  <a:cubicBezTo>
                    <a:pt x="4270" y="1062"/>
                    <a:pt x="4504" y="833"/>
                    <a:pt x="4773" y="677"/>
                  </a:cubicBezTo>
                  <a:cubicBezTo>
                    <a:pt x="5023" y="531"/>
                    <a:pt x="5286" y="463"/>
                    <a:pt x="5539" y="463"/>
                  </a:cubicBezTo>
                  <a:cubicBezTo>
                    <a:pt x="6155" y="463"/>
                    <a:pt x="6708" y="870"/>
                    <a:pt x="6847" y="1546"/>
                  </a:cubicBezTo>
                  <a:cubicBezTo>
                    <a:pt x="6915" y="1873"/>
                    <a:pt x="6813" y="2233"/>
                    <a:pt x="6791" y="2529"/>
                  </a:cubicBezTo>
                  <a:cubicBezTo>
                    <a:pt x="7155" y="2318"/>
                    <a:pt x="7359" y="1906"/>
                    <a:pt x="7285" y="1424"/>
                  </a:cubicBezTo>
                  <a:cubicBezTo>
                    <a:pt x="7175" y="697"/>
                    <a:pt x="6649" y="170"/>
                    <a:pt x="5894" y="41"/>
                  </a:cubicBezTo>
                  <a:cubicBezTo>
                    <a:pt x="5734" y="14"/>
                    <a:pt x="5578" y="0"/>
                    <a:pt x="5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632" name="Google Shape;9632;p46"/>
            <p:cNvGrpSpPr/>
            <p:nvPr/>
          </p:nvGrpSpPr>
          <p:grpSpPr>
            <a:xfrm>
              <a:off x="7574598" y="2646231"/>
              <a:ext cx="315313" cy="383173"/>
              <a:chOff x="7574598" y="2646231"/>
              <a:chExt cx="315313" cy="383173"/>
            </a:xfrm>
          </p:grpSpPr>
          <p:sp>
            <p:nvSpPr>
              <p:cNvPr id="9633" name="Google Shape;9633;p46"/>
              <p:cNvSpPr/>
              <p:nvPr/>
            </p:nvSpPr>
            <p:spPr>
              <a:xfrm>
                <a:off x="7574598" y="2926197"/>
                <a:ext cx="168991" cy="103207"/>
              </a:xfrm>
              <a:custGeom>
                <a:avLst/>
                <a:gdLst/>
                <a:ahLst/>
                <a:cxnLst/>
                <a:rect l="l" t="t" r="r" b="b"/>
                <a:pathLst>
                  <a:path w="4159" h="2540" extrusionOk="0">
                    <a:moveTo>
                      <a:pt x="67" y="1"/>
                    </a:moveTo>
                    <a:cubicBezTo>
                      <a:pt x="1" y="740"/>
                      <a:pt x="340" y="1278"/>
                      <a:pt x="972" y="1533"/>
                    </a:cubicBezTo>
                    <a:cubicBezTo>
                      <a:pt x="1175" y="1615"/>
                      <a:pt x="1392" y="1721"/>
                      <a:pt x="1541" y="1876"/>
                    </a:cubicBezTo>
                    <a:cubicBezTo>
                      <a:pt x="2011" y="2365"/>
                      <a:pt x="2536" y="2539"/>
                      <a:pt x="3110" y="2539"/>
                    </a:cubicBezTo>
                    <a:cubicBezTo>
                      <a:pt x="3443" y="2539"/>
                      <a:pt x="3793" y="2481"/>
                      <a:pt x="4158" y="2391"/>
                    </a:cubicBezTo>
                    <a:cubicBezTo>
                      <a:pt x="4073" y="2328"/>
                      <a:pt x="4056" y="2309"/>
                      <a:pt x="4036" y="2304"/>
                    </a:cubicBezTo>
                    <a:cubicBezTo>
                      <a:pt x="3982" y="2290"/>
                      <a:pt x="3926" y="2279"/>
                      <a:pt x="3870" y="2273"/>
                    </a:cubicBezTo>
                    <a:cubicBezTo>
                      <a:pt x="3109" y="2203"/>
                      <a:pt x="2504" y="1849"/>
                      <a:pt x="2012" y="1274"/>
                    </a:cubicBezTo>
                    <a:cubicBezTo>
                      <a:pt x="1763" y="983"/>
                      <a:pt x="1508" y="694"/>
                      <a:pt x="1231" y="431"/>
                    </a:cubicBezTo>
                    <a:cubicBezTo>
                      <a:pt x="910" y="124"/>
                      <a:pt x="501" y="28"/>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4" name="Google Shape;9634;p46"/>
              <p:cNvSpPr/>
              <p:nvPr/>
            </p:nvSpPr>
            <p:spPr>
              <a:xfrm>
                <a:off x="7595321" y="2918396"/>
                <a:ext cx="157898" cy="94877"/>
              </a:xfrm>
              <a:custGeom>
                <a:avLst/>
                <a:gdLst/>
                <a:ahLst/>
                <a:cxnLst/>
                <a:rect l="l" t="t" r="r" b="b"/>
                <a:pathLst>
                  <a:path w="3886" h="2335" extrusionOk="0">
                    <a:moveTo>
                      <a:pt x="319" y="1"/>
                    </a:moveTo>
                    <a:cubicBezTo>
                      <a:pt x="216" y="1"/>
                      <a:pt x="110" y="8"/>
                      <a:pt x="1" y="23"/>
                    </a:cubicBezTo>
                    <a:cubicBezTo>
                      <a:pt x="742" y="189"/>
                      <a:pt x="1155" y="733"/>
                      <a:pt x="1536" y="1315"/>
                    </a:cubicBezTo>
                    <a:cubicBezTo>
                      <a:pt x="1584" y="1390"/>
                      <a:pt x="1656" y="1449"/>
                      <a:pt x="1718" y="1515"/>
                    </a:cubicBezTo>
                    <a:cubicBezTo>
                      <a:pt x="2285" y="2108"/>
                      <a:pt x="3010" y="2303"/>
                      <a:pt x="3800" y="2334"/>
                    </a:cubicBezTo>
                    <a:cubicBezTo>
                      <a:pt x="3829" y="2304"/>
                      <a:pt x="3857" y="2274"/>
                      <a:pt x="3886" y="2247"/>
                    </a:cubicBezTo>
                    <a:cubicBezTo>
                      <a:pt x="3654" y="2048"/>
                      <a:pt x="3453" y="1789"/>
                      <a:pt x="3189" y="1668"/>
                    </a:cubicBezTo>
                    <a:cubicBezTo>
                      <a:pt x="2719" y="1452"/>
                      <a:pt x="2332" y="1177"/>
                      <a:pt x="1981" y="786"/>
                    </a:cubicBezTo>
                    <a:cubicBezTo>
                      <a:pt x="1541" y="295"/>
                      <a:pt x="985" y="1"/>
                      <a:pt x="3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5" name="Google Shape;9635;p46"/>
              <p:cNvSpPr/>
              <p:nvPr/>
            </p:nvSpPr>
            <p:spPr>
              <a:xfrm>
                <a:off x="7799181" y="2646231"/>
                <a:ext cx="80818" cy="177320"/>
              </a:xfrm>
              <a:custGeom>
                <a:avLst/>
                <a:gdLst/>
                <a:ahLst/>
                <a:cxnLst/>
                <a:rect l="l" t="t" r="r" b="b"/>
                <a:pathLst>
                  <a:path w="1989" h="4364" extrusionOk="0">
                    <a:moveTo>
                      <a:pt x="182" y="0"/>
                    </a:moveTo>
                    <a:cubicBezTo>
                      <a:pt x="124" y="0"/>
                      <a:pt x="64" y="3"/>
                      <a:pt x="1" y="9"/>
                    </a:cubicBezTo>
                    <a:cubicBezTo>
                      <a:pt x="741" y="594"/>
                      <a:pt x="861" y="1342"/>
                      <a:pt x="765" y="2113"/>
                    </a:cubicBezTo>
                    <a:cubicBezTo>
                      <a:pt x="704" y="2617"/>
                      <a:pt x="459" y="3097"/>
                      <a:pt x="347" y="3601"/>
                    </a:cubicBezTo>
                    <a:cubicBezTo>
                      <a:pt x="296" y="3831"/>
                      <a:pt x="279" y="4215"/>
                      <a:pt x="407" y="4308"/>
                    </a:cubicBezTo>
                    <a:cubicBezTo>
                      <a:pt x="461" y="4347"/>
                      <a:pt x="514" y="4363"/>
                      <a:pt x="566" y="4363"/>
                    </a:cubicBezTo>
                    <a:cubicBezTo>
                      <a:pt x="748" y="4363"/>
                      <a:pt x="913" y="4157"/>
                      <a:pt x="1047" y="4014"/>
                    </a:cubicBezTo>
                    <a:cubicBezTo>
                      <a:pt x="1896" y="3110"/>
                      <a:pt x="1988" y="1568"/>
                      <a:pt x="1259" y="561"/>
                    </a:cubicBezTo>
                    <a:cubicBezTo>
                      <a:pt x="1001" y="204"/>
                      <a:pt x="666"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6" name="Google Shape;9636;p46"/>
              <p:cNvSpPr/>
              <p:nvPr/>
            </p:nvSpPr>
            <p:spPr>
              <a:xfrm>
                <a:off x="7781383" y="2647491"/>
                <a:ext cx="46605" cy="161148"/>
              </a:xfrm>
              <a:custGeom>
                <a:avLst/>
                <a:gdLst/>
                <a:ahLst/>
                <a:cxnLst/>
                <a:rect l="l" t="t" r="r" b="b"/>
                <a:pathLst>
                  <a:path w="1147" h="3966" extrusionOk="0">
                    <a:moveTo>
                      <a:pt x="133" y="0"/>
                    </a:moveTo>
                    <a:lnTo>
                      <a:pt x="133" y="0"/>
                    </a:lnTo>
                    <a:cubicBezTo>
                      <a:pt x="217" y="187"/>
                      <a:pt x="262" y="297"/>
                      <a:pt x="314" y="403"/>
                    </a:cubicBezTo>
                    <a:cubicBezTo>
                      <a:pt x="517" y="823"/>
                      <a:pt x="597" y="1264"/>
                      <a:pt x="480" y="1720"/>
                    </a:cubicBezTo>
                    <a:cubicBezTo>
                      <a:pt x="408" y="2003"/>
                      <a:pt x="293" y="2275"/>
                      <a:pt x="191" y="2550"/>
                    </a:cubicBezTo>
                    <a:cubicBezTo>
                      <a:pt x="1" y="3058"/>
                      <a:pt x="96" y="3512"/>
                      <a:pt x="411" y="3966"/>
                    </a:cubicBezTo>
                    <a:cubicBezTo>
                      <a:pt x="559" y="3594"/>
                      <a:pt x="687" y="3281"/>
                      <a:pt x="810" y="2966"/>
                    </a:cubicBezTo>
                    <a:cubicBezTo>
                      <a:pt x="1095" y="2236"/>
                      <a:pt x="1147" y="1494"/>
                      <a:pt x="892" y="746"/>
                    </a:cubicBezTo>
                    <a:cubicBezTo>
                      <a:pt x="779" y="412"/>
                      <a:pt x="572" y="14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7" name="Google Shape;9637;p46"/>
              <p:cNvSpPr/>
              <p:nvPr/>
            </p:nvSpPr>
            <p:spPr>
              <a:xfrm>
                <a:off x="7729860" y="2860940"/>
                <a:ext cx="160051" cy="98209"/>
              </a:xfrm>
              <a:custGeom>
                <a:avLst/>
                <a:gdLst/>
                <a:ahLst/>
                <a:cxnLst/>
                <a:rect l="l" t="t" r="r" b="b"/>
                <a:pathLst>
                  <a:path w="3939" h="2417" extrusionOk="0">
                    <a:moveTo>
                      <a:pt x="3938" y="1"/>
                    </a:moveTo>
                    <a:cubicBezTo>
                      <a:pt x="3368" y="105"/>
                      <a:pt x="3169" y="515"/>
                      <a:pt x="2958" y="918"/>
                    </a:cubicBezTo>
                    <a:cubicBezTo>
                      <a:pt x="2673" y="1463"/>
                      <a:pt x="2307" y="1718"/>
                      <a:pt x="1784" y="1718"/>
                    </a:cubicBezTo>
                    <a:cubicBezTo>
                      <a:pt x="1655" y="1718"/>
                      <a:pt x="1516" y="1703"/>
                      <a:pt x="1366" y="1672"/>
                    </a:cubicBezTo>
                    <a:cubicBezTo>
                      <a:pt x="1135" y="1624"/>
                      <a:pt x="911" y="1536"/>
                      <a:pt x="678" y="1493"/>
                    </a:cubicBezTo>
                    <a:cubicBezTo>
                      <a:pt x="473" y="1456"/>
                      <a:pt x="262" y="1455"/>
                      <a:pt x="1" y="1432"/>
                    </a:cubicBezTo>
                    <a:lnTo>
                      <a:pt x="1" y="1432"/>
                    </a:lnTo>
                    <a:cubicBezTo>
                      <a:pt x="93" y="1856"/>
                      <a:pt x="292" y="2083"/>
                      <a:pt x="587" y="2237"/>
                    </a:cubicBezTo>
                    <a:cubicBezTo>
                      <a:pt x="820" y="2359"/>
                      <a:pt x="1121" y="2416"/>
                      <a:pt x="1437" y="2416"/>
                    </a:cubicBezTo>
                    <a:cubicBezTo>
                      <a:pt x="2012" y="2416"/>
                      <a:pt x="2634" y="2227"/>
                      <a:pt x="2974" y="1894"/>
                    </a:cubicBezTo>
                    <a:cubicBezTo>
                      <a:pt x="3500" y="1380"/>
                      <a:pt x="3657" y="682"/>
                      <a:pt x="39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8" name="Google Shape;9638;p46"/>
              <p:cNvSpPr/>
              <p:nvPr/>
            </p:nvSpPr>
            <p:spPr>
              <a:xfrm>
                <a:off x="7740587" y="2853869"/>
                <a:ext cx="140304" cy="70091"/>
              </a:xfrm>
              <a:custGeom>
                <a:avLst/>
                <a:gdLst/>
                <a:ahLst/>
                <a:cxnLst/>
                <a:rect l="l" t="t" r="r" b="b"/>
                <a:pathLst>
                  <a:path w="3453" h="1725" extrusionOk="0">
                    <a:moveTo>
                      <a:pt x="3224" y="0"/>
                    </a:moveTo>
                    <a:cubicBezTo>
                      <a:pt x="2760" y="0"/>
                      <a:pt x="2390" y="227"/>
                      <a:pt x="2117" y="601"/>
                    </a:cubicBezTo>
                    <a:cubicBezTo>
                      <a:pt x="1777" y="1070"/>
                      <a:pt x="1337" y="1235"/>
                      <a:pt x="792" y="1235"/>
                    </a:cubicBezTo>
                    <a:cubicBezTo>
                      <a:pt x="775" y="1235"/>
                      <a:pt x="759" y="1235"/>
                      <a:pt x="742" y="1235"/>
                    </a:cubicBezTo>
                    <a:cubicBezTo>
                      <a:pt x="736" y="1234"/>
                      <a:pt x="730" y="1234"/>
                      <a:pt x="724" y="1234"/>
                    </a:cubicBezTo>
                    <a:cubicBezTo>
                      <a:pt x="484" y="1234"/>
                      <a:pt x="242" y="1294"/>
                      <a:pt x="1" y="1325"/>
                    </a:cubicBezTo>
                    <a:cubicBezTo>
                      <a:pt x="3" y="1355"/>
                      <a:pt x="5" y="1386"/>
                      <a:pt x="7" y="1415"/>
                    </a:cubicBezTo>
                    <a:cubicBezTo>
                      <a:pt x="454" y="1517"/>
                      <a:pt x="897" y="1647"/>
                      <a:pt x="1350" y="1710"/>
                    </a:cubicBezTo>
                    <a:cubicBezTo>
                      <a:pt x="1419" y="1719"/>
                      <a:pt x="1487" y="1724"/>
                      <a:pt x="1552" y="1724"/>
                    </a:cubicBezTo>
                    <a:cubicBezTo>
                      <a:pt x="1972" y="1724"/>
                      <a:pt x="2308" y="1524"/>
                      <a:pt x="2517" y="1097"/>
                    </a:cubicBezTo>
                    <a:cubicBezTo>
                      <a:pt x="2732" y="659"/>
                      <a:pt x="2988" y="252"/>
                      <a:pt x="3452" y="18"/>
                    </a:cubicBezTo>
                    <a:cubicBezTo>
                      <a:pt x="3374" y="6"/>
                      <a:pt x="3298" y="0"/>
                      <a:pt x="32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39" name="Google Shape;9639;p46"/>
            <p:cNvGrpSpPr/>
            <p:nvPr/>
          </p:nvGrpSpPr>
          <p:grpSpPr>
            <a:xfrm>
              <a:off x="4488465" y="2646556"/>
              <a:ext cx="315597" cy="382767"/>
              <a:chOff x="4488465" y="2646556"/>
              <a:chExt cx="315597" cy="382767"/>
            </a:xfrm>
          </p:grpSpPr>
          <p:sp>
            <p:nvSpPr>
              <p:cNvPr id="9640" name="Google Shape;9640;p46"/>
              <p:cNvSpPr/>
              <p:nvPr/>
            </p:nvSpPr>
            <p:spPr>
              <a:xfrm>
                <a:off x="4634056" y="2926157"/>
                <a:ext cx="170006" cy="103166"/>
              </a:xfrm>
              <a:custGeom>
                <a:avLst/>
                <a:gdLst/>
                <a:ahLst/>
                <a:cxnLst/>
                <a:rect l="l" t="t" r="r" b="b"/>
                <a:pathLst>
                  <a:path w="4184" h="2539" extrusionOk="0">
                    <a:moveTo>
                      <a:pt x="4088" y="1"/>
                    </a:moveTo>
                    <a:cubicBezTo>
                      <a:pt x="3654" y="33"/>
                      <a:pt x="3244" y="132"/>
                      <a:pt x="2921" y="442"/>
                    </a:cubicBezTo>
                    <a:cubicBezTo>
                      <a:pt x="2676" y="677"/>
                      <a:pt x="2446" y="925"/>
                      <a:pt x="2231" y="1186"/>
                    </a:cubicBezTo>
                    <a:cubicBezTo>
                      <a:pt x="1721" y="1808"/>
                      <a:pt x="1095" y="2207"/>
                      <a:pt x="279" y="2279"/>
                    </a:cubicBezTo>
                    <a:cubicBezTo>
                      <a:pt x="205" y="2285"/>
                      <a:pt x="133" y="2322"/>
                      <a:pt x="1" y="2363"/>
                    </a:cubicBezTo>
                    <a:cubicBezTo>
                      <a:pt x="362" y="2482"/>
                      <a:pt x="708" y="2539"/>
                      <a:pt x="1029" y="2539"/>
                    </a:cubicBezTo>
                    <a:cubicBezTo>
                      <a:pt x="1611" y="2539"/>
                      <a:pt x="2114" y="2353"/>
                      <a:pt x="2494" y="2010"/>
                    </a:cubicBezTo>
                    <a:cubicBezTo>
                      <a:pt x="2723" y="1804"/>
                      <a:pt x="2994" y="1632"/>
                      <a:pt x="3274" y="1505"/>
                    </a:cubicBezTo>
                    <a:cubicBezTo>
                      <a:pt x="3842" y="1247"/>
                      <a:pt x="4183" y="668"/>
                      <a:pt x="40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1" name="Google Shape;9641;p46"/>
              <p:cNvSpPr/>
              <p:nvPr/>
            </p:nvSpPr>
            <p:spPr>
              <a:xfrm>
                <a:off x="4627067" y="2918396"/>
                <a:ext cx="155541" cy="95527"/>
              </a:xfrm>
              <a:custGeom>
                <a:avLst/>
                <a:gdLst/>
                <a:ahLst/>
                <a:cxnLst/>
                <a:rect l="l" t="t" r="r" b="b"/>
                <a:pathLst>
                  <a:path w="3828" h="2351" extrusionOk="0">
                    <a:moveTo>
                      <a:pt x="3511" y="0"/>
                    </a:moveTo>
                    <a:cubicBezTo>
                      <a:pt x="2843" y="0"/>
                      <a:pt x="2285" y="293"/>
                      <a:pt x="1845" y="784"/>
                    </a:cubicBezTo>
                    <a:cubicBezTo>
                      <a:pt x="1495" y="1174"/>
                      <a:pt x="1119" y="1472"/>
                      <a:pt x="633" y="1658"/>
                    </a:cubicBezTo>
                    <a:cubicBezTo>
                      <a:pt x="326" y="1774"/>
                      <a:pt x="96" y="1997"/>
                      <a:pt x="0" y="2351"/>
                    </a:cubicBezTo>
                    <a:cubicBezTo>
                      <a:pt x="183" y="2326"/>
                      <a:pt x="338" y="2298"/>
                      <a:pt x="493" y="2285"/>
                    </a:cubicBezTo>
                    <a:cubicBezTo>
                      <a:pt x="1234" y="2221"/>
                      <a:pt x="1845" y="1892"/>
                      <a:pt x="2283" y="1310"/>
                    </a:cubicBezTo>
                    <a:cubicBezTo>
                      <a:pt x="2700" y="755"/>
                      <a:pt x="3084" y="191"/>
                      <a:pt x="3827" y="22"/>
                    </a:cubicBezTo>
                    <a:cubicBezTo>
                      <a:pt x="3719" y="7"/>
                      <a:pt x="3614" y="0"/>
                      <a:pt x="3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2" name="Google Shape;9642;p46"/>
              <p:cNvSpPr/>
              <p:nvPr/>
            </p:nvSpPr>
            <p:spPr>
              <a:xfrm>
                <a:off x="4503662" y="2646556"/>
                <a:ext cx="72732" cy="176142"/>
              </a:xfrm>
              <a:custGeom>
                <a:avLst/>
                <a:gdLst/>
                <a:ahLst/>
                <a:cxnLst/>
                <a:rect l="l" t="t" r="r" b="b"/>
                <a:pathLst>
                  <a:path w="1790" h="4335" extrusionOk="0">
                    <a:moveTo>
                      <a:pt x="1625" y="0"/>
                    </a:moveTo>
                    <a:cubicBezTo>
                      <a:pt x="1142" y="0"/>
                      <a:pt x="762" y="204"/>
                      <a:pt x="533" y="655"/>
                    </a:cubicBezTo>
                    <a:cubicBezTo>
                      <a:pt x="343" y="1032"/>
                      <a:pt x="181" y="1449"/>
                      <a:pt x="124" y="1863"/>
                    </a:cubicBezTo>
                    <a:cubicBezTo>
                      <a:pt x="0" y="2770"/>
                      <a:pt x="291" y="3562"/>
                      <a:pt x="988" y="4172"/>
                    </a:cubicBezTo>
                    <a:cubicBezTo>
                      <a:pt x="1100" y="4273"/>
                      <a:pt x="1288" y="4283"/>
                      <a:pt x="1442" y="4335"/>
                    </a:cubicBezTo>
                    <a:cubicBezTo>
                      <a:pt x="1487" y="4168"/>
                      <a:pt x="1590" y="3993"/>
                      <a:pt x="1561" y="3841"/>
                    </a:cubicBezTo>
                    <a:cubicBezTo>
                      <a:pt x="1510" y="3567"/>
                      <a:pt x="1378" y="3310"/>
                      <a:pt x="1288" y="3043"/>
                    </a:cubicBezTo>
                    <a:cubicBezTo>
                      <a:pt x="925" y="1957"/>
                      <a:pt x="882" y="921"/>
                      <a:pt x="1789" y="8"/>
                    </a:cubicBezTo>
                    <a:cubicBezTo>
                      <a:pt x="1733" y="3"/>
                      <a:pt x="1679" y="0"/>
                      <a:pt x="16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3" name="Google Shape;9643;p46"/>
              <p:cNvSpPr/>
              <p:nvPr/>
            </p:nvSpPr>
            <p:spPr>
              <a:xfrm>
                <a:off x="4553439" y="2649644"/>
                <a:ext cx="44127" cy="160539"/>
              </a:xfrm>
              <a:custGeom>
                <a:avLst/>
                <a:gdLst/>
                <a:ahLst/>
                <a:cxnLst/>
                <a:rect l="l" t="t" r="r" b="b"/>
                <a:pathLst>
                  <a:path w="1086" h="3951" extrusionOk="0">
                    <a:moveTo>
                      <a:pt x="885" y="1"/>
                    </a:moveTo>
                    <a:cubicBezTo>
                      <a:pt x="511" y="106"/>
                      <a:pt x="254" y="331"/>
                      <a:pt x="193" y="660"/>
                    </a:cubicBezTo>
                    <a:cubicBezTo>
                      <a:pt x="100" y="1151"/>
                      <a:pt x="0" y="1671"/>
                      <a:pt x="70" y="2155"/>
                    </a:cubicBezTo>
                    <a:cubicBezTo>
                      <a:pt x="155" y="2743"/>
                      <a:pt x="413" y="3308"/>
                      <a:pt x="617" y="3951"/>
                    </a:cubicBezTo>
                    <a:cubicBezTo>
                      <a:pt x="938" y="3511"/>
                      <a:pt x="1086" y="3077"/>
                      <a:pt x="904" y="2639"/>
                    </a:cubicBezTo>
                    <a:cubicBezTo>
                      <a:pt x="538" y="1760"/>
                      <a:pt x="313" y="904"/>
                      <a:pt x="8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4" name="Google Shape;9644;p46"/>
              <p:cNvSpPr/>
              <p:nvPr/>
            </p:nvSpPr>
            <p:spPr>
              <a:xfrm>
                <a:off x="4488465" y="2859802"/>
                <a:ext cx="159483" cy="99103"/>
              </a:xfrm>
              <a:custGeom>
                <a:avLst/>
                <a:gdLst/>
                <a:ahLst/>
                <a:cxnLst/>
                <a:rect l="l" t="t" r="r" b="b"/>
                <a:pathLst>
                  <a:path w="3925" h="2439" extrusionOk="0">
                    <a:moveTo>
                      <a:pt x="59" y="1"/>
                    </a:moveTo>
                    <a:cubicBezTo>
                      <a:pt x="40" y="28"/>
                      <a:pt x="20" y="54"/>
                      <a:pt x="0" y="79"/>
                    </a:cubicBezTo>
                    <a:cubicBezTo>
                      <a:pt x="148" y="443"/>
                      <a:pt x="288" y="810"/>
                      <a:pt x="443" y="1170"/>
                    </a:cubicBezTo>
                    <a:cubicBezTo>
                      <a:pt x="818" y="2035"/>
                      <a:pt x="1469" y="2439"/>
                      <a:pt x="2356" y="2439"/>
                    </a:cubicBezTo>
                    <a:cubicBezTo>
                      <a:pt x="2585" y="2439"/>
                      <a:pt x="2829" y="2412"/>
                      <a:pt x="3089" y="2359"/>
                    </a:cubicBezTo>
                    <a:cubicBezTo>
                      <a:pt x="3513" y="2273"/>
                      <a:pt x="3800" y="1991"/>
                      <a:pt x="3925" y="1490"/>
                    </a:cubicBezTo>
                    <a:cubicBezTo>
                      <a:pt x="3785" y="1490"/>
                      <a:pt x="3662" y="1481"/>
                      <a:pt x="3547" y="1481"/>
                    </a:cubicBezTo>
                    <a:cubicBezTo>
                      <a:pt x="3478" y="1481"/>
                      <a:pt x="3411" y="1484"/>
                      <a:pt x="3346" y="1496"/>
                    </a:cubicBezTo>
                    <a:cubicBezTo>
                      <a:pt x="3082" y="1543"/>
                      <a:pt x="2824" y="1644"/>
                      <a:pt x="2560" y="1698"/>
                    </a:cubicBezTo>
                    <a:cubicBezTo>
                      <a:pt x="2409" y="1729"/>
                      <a:pt x="2270" y="1745"/>
                      <a:pt x="2140" y="1745"/>
                    </a:cubicBezTo>
                    <a:cubicBezTo>
                      <a:pt x="1619" y="1745"/>
                      <a:pt x="1258" y="1489"/>
                      <a:pt x="966" y="947"/>
                    </a:cubicBezTo>
                    <a:cubicBezTo>
                      <a:pt x="855" y="740"/>
                      <a:pt x="745" y="520"/>
                      <a:pt x="586" y="352"/>
                    </a:cubicBezTo>
                    <a:cubicBezTo>
                      <a:pt x="445" y="202"/>
                      <a:pt x="237" y="115"/>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5" name="Google Shape;9645;p46"/>
              <p:cNvSpPr/>
              <p:nvPr/>
            </p:nvSpPr>
            <p:spPr>
              <a:xfrm>
                <a:off x="4495739" y="2853016"/>
                <a:ext cx="141157" cy="70985"/>
              </a:xfrm>
              <a:custGeom>
                <a:avLst/>
                <a:gdLst/>
                <a:ahLst/>
                <a:cxnLst/>
                <a:rect l="l" t="t" r="r" b="b"/>
                <a:pathLst>
                  <a:path w="3474" h="1747" extrusionOk="0">
                    <a:moveTo>
                      <a:pt x="191" y="1"/>
                    </a:moveTo>
                    <a:cubicBezTo>
                      <a:pt x="129" y="1"/>
                      <a:pt x="65" y="4"/>
                      <a:pt x="0" y="11"/>
                    </a:cubicBezTo>
                    <a:cubicBezTo>
                      <a:pt x="623" y="485"/>
                      <a:pt x="623" y="485"/>
                      <a:pt x="951" y="1083"/>
                    </a:cubicBezTo>
                    <a:cubicBezTo>
                      <a:pt x="1201" y="1536"/>
                      <a:pt x="1483" y="1747"/>
                      <a:pt x="1929" y="1747"/>
                    </a:cubicBezTo>
                    <a:cubicBezTo>
                      <a:pt x="2012" y="1747"/>
                      <a:pt x="2102" y="1739"/>
                      <a:pt x="2198" y="1725"/>
                    </a:cubicBezTo>
                    <a:cubicBezTo>
                      <a:pt x="2628" y="1658"/>
                      <a:pt x="3048" y="1532"/>
                      <a:pt x="3474" y="1433"/>
                    </a:cubicBezTo>
                    <a:cubicBezTo>
                      <a:pt x="3294" y="1331"/>
                      <a:pt x="3104" y="1257"/>
                      <a:pt x="2917" y="1257"/>
                    </a:cubicBezTo>
                    <a:cubicBezTo>
                      <a:pt x="2905" y="1257"/>
                      <a:pt x="2893" y="1257"/>
                      <a:pt x="2881" y="1258"/>
                    </a:cubicBezTo>
                    <a:cubicBezTo>
                      <a:pt x="2831" y="1260"/>
                      <a:pt x="2781" y="1261"/>
                      <a:pt x="2733" y="1261"/>
                    </a:cubicBezTo>
                    <a:cubicBezTo>
                      <a:pt x="2147" y="1261"/>
                      <a:pt x="1672" y="1072"/>
                      <a:pt x="1300" y="551"/>
                    </a:cubicBezTo>
                    <a:cubicBezTo>
                      <a:pt x="1042" y="191"/>
                      <a:pt x="664" y="1"/>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646" name="Google Shape;9646;p46"/>
            <p:cNvSpPr/>
            <p:nvPr/>
          </p:nvSpPr>
          <p:spPr>
            <a:xfrm>
              <a:off x="4841044" y="2517300"/>
              <a:ext cx="2695885" cy="841215"/>
            </a:xfrm>
            <a:custGeom>
              <a:avLst/>
              <a:gdLst/>
              <a:ahLst/>
              <a:cxnLst/>
              <a:rect l="l" t="t" r="r" b="b"/>
              <a:pathLst>
                <a:path w="66348" h="20703" extrusionOk="0">
                  <a:moveTo>
                    <a:pt x="24055" y="174"/>
                  </a:moveTo>
                  <a:cubicBezTo>
                    <a:pt x="24515" y="174"/>
                    <a:pt x="24990" y="536"/>
                    <a:pt x="25070" y="1032"/>
                  </a:cubicBezTo>
                  <a:cubicBezTo>
                    <a:pt x="25107" y="1249"/>
                    <a:pt x="25030" y="1525"/>
                    <a:pt x="24911" y="1716"/>
                  </a:cubicBezTo>
                  <a:cubicBezTo>
                    <a:pt x="24851" y="1811"/>
                    <a:pt x="24650" y="1894"/>
                    <a:pt x="24515" y="1894"/>
                  </a:cubicBezTo>
                  <a:cubicBezTo>
                    <a:pt x="24481" y="1894"/>
                    <a:pt x="24452" y="1889"/>
                    <a:pt x="24430" y="1878"/>
                  </a:cubicBezTo>
                  <a:cubicBezTo>
                    <a:pt x="24304" y="1815"/>
                    <a:pt x="24244" y="1569"/>
                    <a:pt x="24214" y="1393"/>
                  </a:cubicBezTo>
                  <a:cubicBezTo>
                    <a:pt x="24201" y="1321"/>
                    <a:pt x="24344" y="1223"/>
                    <a:pt x="24416" y="1138"/>
                  </a:cubicBezTo>
                  <a:cubicBezTo>
                    <a:pt x="24473" y="1225"/>
                    <a:pt x="24540" y="1306"/>
                    <a:pt x="24580" y="1398"/>
                  </a:cubicBezTo>
                  <a:cubicBezTo>
                    <a:pt x="24603" y="1452"/>
                    <a:pt x="24578" y="1526"/>
                    <a:pt x="24576" y="1590"/>
                  </a:cubicBezTo>
                  <a:lnTo>
                    <a:pt x="24704" y="1636"/>
                  </a:lnTo>
                  <a:cubicBezTo>
                    <a:pt x="24744" y="1519"/>
                    <a:pt x="24849" y="1372"/>
                    <a:pt x="24810" y="1294"/>
                  </a:cubicBezTo>
                  <a:cubicBezTo>
                    <a:pt x="24743" y="1147"/>
                    <a:pt x="24609" y="995"/>
                    <a:pt x="24465" y="931"/>
                  </a:cubicBezTo>
                  <a:cubicBezTo>
                    <a:pt x="24452" y="925"/>
                    <a:pt x="24437" y="922"/>
                    <a:pt x="24420" y="922"/>
                  </a:cubicBezTo>
                  <a:cubicBezTo>
                    <a:pt x="24323" y="922"/>
                    <a:pt x="24166" y="1007"/>
                    <a:pt x="24110" y="1089"/>
                  </a:cubicBezTo>
                  <a:cubicBezTo>
                    <a:pt x="23918" y="1370"/>
                    <a:pt x="24021" y="1664"/>
                    <a:pt x="24197" y="1909"/>
                  </a:cubicBezTo>
                  <a:cubicBezTo>
                    <a:pt x="24528" y="2368"/>
                    <a:pt x="24991" y="2666"/>
                    <a:pt x="25549" y="2728"/>
                  </a:cubicBezTo>
                  <a:cubicBezTo>
                    <a:pt x="25888" y="2765"/>
                    <a:pt x="26143" y="2862"/>
                    <a:pt x="26334" y="3142"/>
                  </a:cubicBezTo>
                  <a:cubicBezTo>
                    <a:pt x="26394" y="3229"/>
                    <a:pt x="26490" y="3291"/>
                    <a:pt x="26609" y="3399"/>
                  </a:cubicBezTo>
                  <a:cubicBezTo>
                    <a:pt x="26492" y="3404"/>
                    <a:pt x="26376" y="3407"/>
                    <a:pt x="26261" y="3407"/>
                  </a:cubicBezTo>
                  <a:cubicBezTo>
                    <a:pt x="25336" y="3407"/>
                    <a:pt x="24488" y="3239"/>
                    <a:pt x="23714" y="2761"/>
                  </a:cubicBezTo>
                  <a:cubicBezTo>
                    <a:pt x="23050" y="2352"/>
                    <a:pt x="22834" y="1791"/>
                    <a:pt x="23008" y="1056"/>
                  </a:cubicBezTo>
                  <a:cubicBezTo>
                    <a:pt x="23125" y="562"/>
                    <a:pt x="23564" y="185"/>
                    <a:pt x="24036" y="174"/>
                  </a:cubicBezTo>
                  <a:cubicBezTo>
                    <a:pt x="24043" y="174"/>
                    <a:pt x="24049" y="174"/>
                    <a:pt x="24055" y="174"/>
                  </a:cubicBezTo>
                  <a:close/>
                  <a:moveTo>
                    <a:pt x="42290" y="171"/>
                  </a:moveTo>
                  <a:cubicBezTo>
                    <a:pt x="42422" y="171"/>
                    <a:pt x="42555" y="200"/>
                    <a:pt x="42681" y="260"/>
                  </a:cubicBezTo>
                  <a:cubicBezTo>
                    <a:pt x="43371" y="588"/>
                    <a:pt x="43625" y="1499"/>
                    <a:pt x="43213" y="2176"/>
                  </a:cubicBezTo>
                  <a:cubicBezTo>
                    <a:pt x="42872" y="2736"/>
                    <a:pt x="42319" y="3013"/>
                    <a:pt x="41724" y="3162"/>
                  </a:cubicBezTo>
                  <a:cubicBezTo>
                    <a:pt x="41099" y="3318"/>
                    <a:pt x="40450" y="3378"/>
                    <a:pt x="39797" y="3426"/>
                  </a:cubicBezTo>
                  <a:cubicBezTo>
                    <a:pt x="40091" y="3107"/>
                    <a:pt x="40279" y="2723"/>
                    <a:pt x="40809" y="2716"/>
                  </a:cubicBezTo>
                  <a:cubicBezTo>
                    <a:pt x="41317" y="2709"/>
                    <a:pt x="41739" y="2391"/>
                    <a:pt x="42076" y="2006"/>
                  </a:cubicBezTo>
                  <a:cubicBezTo>
                    <a:pt x="42330" y="1714"/>
                    <a:pt x="42412" y="1320"/>
                    <a:pt x="42242" y="1104"/>
                  </a:cubicBezTo>
                  <a:cubicBezTo>
                    <a:pt x="42173" y="1017"/>
                    <a:pt x="42011" y="925"/>
                    <a:pt x="41908" y="925"/>
                  </a:cubicBezTo>
                  <a:cubicBezTo>
                    <a:pt x="41892" y="925"/>
                    <a:pt x="41877" y="927"/>
                    <a:pt x="41864" y="933"/>
                  </a:cubicBezTo>
                  <a:cubicBezTo>
                    <a:pt x="41722" y="993"/>
                    <a:pt x="41596" y="1156"/>
                    <a:pt x="41531" y="1306"/>
                  </a:cubicBezTo>
                  <a:cubicBezTo>
                    <a:pt x="41496" y="1383"/>
                    <a:pt x="41606" y="1526"/>
                    <a:pt x="41651" y="1638"/>
                  </a:cubicBezTo>
                  <a:cubicBezTo>
                    <a:pt x="41684" y="1626"/>
                    <a:pt x="41717" y="1614"/>
                    <a:pt x="41750" y="1603"/>
                  </a:cubicBezTo>
                  <a:cubicBezTo>
                    <a:pt x="41759" y="1563"/>
                    <a:pt x="41760" y="1519"/>
                    <a:pt x="41775" y="1483"/>
                  </a:cubicBezTo>
                  <a:cubicBezTo>
                    <a:pt x="41827" y="1366"/>
                    <a:pt x="41886" y="1253"/>
                    <a:pt x="41941" y="1138"/>
                  </a:cubicBezTo>
                  <a:cubicBezTo>
                    <a:pt x="42007" y="1262"/>
                    <a:pt x="42138" y="1395"/>
                    <a:pt x="42122" y="1509"/>
                  </a:cubicBezTo>
                  <a:cubicBezTo>
                    <a:pt x="42102" y="1652"/>
                    <a:pt x="41983" y="1871"/>
                    <a:pt x="41874" y="1891"/>
                  </a:cubicBezTo>
                  <a:cubicBezTo>
                    <a:pt x="41859" y="1894"/>
                    <a:pt x="41843" y="1895"/>
                    <a:pt x="41827" y="1895"/>
                  </a:cubicBezTo>
                  <a:cubicBezTo>
                    <a:pt x="41690" y="1895"/>
                    <a:pt x="41512" y="1805"/>
                    <a:pt x="41414" y="1705"/>
                  </a:cubicBezTo>
                  <a:cubicBezTo>
                    <a:pt x="41135" y="1421"/>
                    <a:pt x="41178" y="967"/>
                    <a:pt x="41475" y="593"/>
                  </a:cubicBezTo>
                  <a:cubicBezTo>
                    <a:pt x="41694" y="319"/>
                    <a:pt x="41991" y="171"/>
                    <a:pt x="42290" y="171"/>
                  </a:cubicBezTo>
                  <a:close/>
                  <a:moveTo>
                    <a:pt x="26736" y="424"/>
                  </a:moveTo>
                  <a:cubicBezTo>
                    <a:pt x="26792" y="424"/>
                    <a:pt x="26849" y="430"/>
                    <a:pt x="26908" y="442"/>
                  </a:cubicBezTo>
                  <a:cubicBezTo>
                    <a:pt x="27490" y="561"/>
                    <a:pt x="27927" y="1210"/>
                    <a:pt x="27786" y="1770"/>
                  </a:cubicBezTo>
                  <a:cubicBezTo>
                    <a:pt x="27755" y="1897"/>
                    <a:pt x="27695" y="2051"/>
                    <a:pt x="27597" y="2116"/>
                  </a:cubicBezTo>
                  <a:cubicBezTo>
                    <a:pt x="27482" y="2193"/>
                    <a:pt x="27318" y="2272"/>
                    <a:pt x="27189" y="2272"/>
                  </a:cubicBezTo>
                  <a:cubicBezTo>
                    <a:pt x="27162" y="2272"/>
                    <a:pt x="27136" y="2268"/>
                    <a:pt x="27113" y="2261"/>
                  </a:cubicBezTo>
                  <a:cubicBezTo>
                    <a:pt x="27003" y="2227"/>
                    <a:pt x="26922" y="1998"/>
                    <a:pt x="26891" y="1843"/>
                  </a:cubicBezTo>
                  <a:cubicBezTo>
                    <a:pt x="26872" y="1753"/>
                    <a:pt x="26975" y="1638"/>
                    <a:pt x="27024" y="1533"/>
                  </a:cubicBezTo>
                  <a:cubicBezTo>
                    <a:pt x="27113" y="1588"/>
                    <a:pt x="27207" y="1636"/>
                    <a:pt x="27292" y="1698"/>
                  </a:cubicBezTo>
                  <a:cubicBezTo>
                    <a:pt x="27330" y="1727"/>
                    <a:pt x="27351" y="1783"/>
                    <a:pt x="27396" y="1851"/>
                  </a:cubicBezTo>
                  <a:cubicBezTo>
                    <a:pt x="27573" y="1597"/>
                    <a:pt x="27409" y="1469"/>
                    <a:pt x="27257" y="1372"/>
                  </a:cubicBezTo>
                  <a:cubicBezTo>
                    <a:pt x="27188" y="1329"/>
                    <a:pt x="27122" y="1309"/>
                    <a:pt x="27060" y="1309"/>
                  </a:cubicBezTo>
                  <a:cubicBezTo>
                    <a:pt x="26945" y="1309"/>
                    <a:pt x="26842" y="1377"/>
                    <a:pt x="26762" y="1502"/>
                  </a:cubicBezTo>
                  <a:cubicBezTo>
                    <a:pt x="26612" y="1734"/>
                    <a:pt x="26646" y="2146"/>
                    <a:pt x="26921" y="2368"/>
                  </a:cubicBezTo>
                  <a:cubicBezTo>
                    <a:pt x="27202" y="2596"/>
                    <a:pt x="27546" y="2755"/>
                    <a:pt x="27881" y="2905"/>
                  </a:cubicBezTo>
                  <a:cubicBezTo>
                    <a:pt x="28188" y="3043"/>
                    <a:pt x="28521" y="3120"/>
                    <a:pt x="28836" y="3241"/>
                  </a:cubicBezTo>
                  <a:cubicBezTo>
                    <a:pt x="28956" y="3288"/>
                    <a:pt x="29056" y="3385"/>
                    <a:pt x="29179" y="3469"/>
                  </a:cubicBezTo>
                  <a:cubicBezTo>
                    <a:pt x="29070" y="3660"/>
                    <a:pt x="28977" y="3823"/>
                    <a:pt x="28905" y="3945"/>
                  </a:cubicBezTo>
                  <a:cubicBezTo>
                    <a:pt x="28320" y="3789"/>
                    <a:pt x="27760" y="3658"/>
                    <a:pt x="27214" y="3487"/>
                  </a:cubicBezTo>
                  <a:cubicBezTo>
                    <a:pt x="26467" y="3253"/>
                    <a:pt x="25594" y="2242"/>
                    <a:pt x="25811" y="1306"/>
                  </a:cubicBezTo>
                  <a:cubicBezTo>
                    <a:pt x="25934" y="774"/>
                    <a:pt x="26297" y="424"/>
                    <a:pt x="26736" y="424"/>
                  </a:cubicBezTo>
                  <a:close/>
                  <a:moveTo>
                    <a:pt x="39610" y="425"/>
                  </a:moveTo>
                  <a:cubicBezTo>
                    <a:pt x="40050" y="425"/>
                    <a:pt x="40412" y="780"/>
                    <a:pt x="40536" y="1316"/>
                  </a:cubicBezTo>
                  <a:cubicBezTo>
                    <a:pt x="40743" y="2225"/>
                    <a:pt x="39904" y="3222"/>
                    <a:pt x="39153" y="3480"/>
                  </a:cubicBezTo>
                  <a:cubicBezTo>
                    <a:pt x="38878" y="3576"/>
                    <a:pt x="38578" y="3601"/>
                    <a:pt x="38298" y="3684"/>
                  </a:cubicBezTo>
                  <a:cubicBezTo>
                    <a:pt x="38019" y="3767"/>
                    <a:pt x="37751" y="3885"/>
                    <a:pt x="37463" y="3991"/>
                  </a:cubicBezTo>
                  <a:cubicBezTo>
                    <a:pt x="37365" y="3818"/>
                    <a:pt x="37272" y="3653"/>
                    <a:pt x="37133" y="3408"/>
                  </a:cubicBezTo>
                  <a:cubicBezTo>
                    <a:pt x="37515" y="3256"/>
                    <a:pt x="37864" y="3116"/>
                    <a:pt x="38212" y="2977"/>
                  </a:cubicBezTo>
                  <a:cubicBezTo>
                    <a:pt x="38547" y="2845"/>
                    <a:pt x="38902" y="2750"/>
                    <a:pt x="39209" y="2571"/>
                  </a:cubicBezTo>
                  <a:cubicBezTo>
                    <a:pt x="39541" y="2380"/>
                    <a:pt x="39725" y="2054"/>
                    <a:pt x="39642" y="1652"/>
                  </a:cubicBezTo>
                  <a:cubicBezTo>
                    <a:pt x="39603" y="1463"/>
                    <a:pt x="39493" y="1316"/>
                    <a:pt x="39309" y="1316"/>
                  </a:cubicBezTo>
                  <a:cubicBezTo>
                    <a:pt x="39268" y="1316"/>
                    <a:pt x="39223" y="1324"/>
                    <a:pt x="39174" y="1340"/>
                  </a:cubicBezTo>
                  <a:cubicBezTo>
                    <a:pt x="38963" y="1408"/>
                    <a:pt x="38808" y="1543"/>
                    <a:pt x="38883" y="1755"/>
                  </a:cubicBezTo>
                  <a:cubicBezTo>
                    <a:pt x="39081" y="1683"/>
                    <a:pt x="39234" y="1628"/>
                    <a:pt x="39388" y="1571"/>
                  </a:cubicBezTo>
                  <a:lnTo>
                    <a:pt x="39388" y="1571"/>
                  </a:lnTo>
                  <a:cubicBezTo>
                    <a:pt x="39374" y="1769"/>
                    <a:pt x="39383" y="1975"/>
                    <a:pt x="39337" y="2166"/>
                  </a:cubicBezTo>
                  <a:cubicBezTo>
                    <a:pt x="39325" y="2219"/>
                    <a:pt x="39181" y="2278"/>
                    <a:pt x="39089" y="2278"/>
                  </a:cubicBezTo>
                  <a:cubicBezTo>
                    <a:pt x="39081" y="2278"/>
                    <a:pt x="39073" y="2278"/>
                    <a:pt x="39066" y="2277"/>
                  </a:cubicBezTo>
                  <a:cubicBezTo>
                    <a:pt x="38776" y="2238"/>
                    <a:pt x="38614" y="2044"/>
                    <a:pt x="38552" y="1763"/>
                  </a:cubicBezTo>
                  <a:cubicBezTo>
                    <a:pt x="38428" y="1199"/>
                    <a:pt x="38866" y="554"/>
                    <a:pt x="39447" y="441"/>
                  </a:cubicBezTo>
                  <a:cubicBezTo>
                    <a:pt x="39502" y="430"/>
                    <a:pt x="39556" y="425"/>
                    <a:pt x="39610" y="425"/>
                  </a:cubicBezTo>
                  <a:close/>
                  <a:moveTo>
                    <a:pt x="35392" y="6520"/>
                  </a:moveTo>
                  <a:lnTo>
                    <a:pt x="35392" y="6520"/>
                  </a:lnTo>
                  <a:cubicBezTo>
                    <a:pt x="35665" y="6535"/>
                    <a:pt x="35920" y="6548"/>
                    <a:pt x="36176" y="6561"/>
                  </a:cubicBezTo>
                  <a:cubicBezTo>
                    <a:pt x="35946" y="8286"/>
                    <a:pt x="37198" y="8853"/>
                    <a:pt x="38398" y="9452"/>
                  </a:cubicBezTo>
                  <a:cubicBezTo>
                    <a:pt x="38362" y="9454"/>
                    <a:pt x="38325" y="9455"/>
                    <a:pt x="38289" y="9455"/>
                  </a:cubicBezTo>
                  <a:cubicBezTo>
                    <a:pt x="36703" y="9455"/>
                    <a:pt x="35247" y="8015"/>
                    <a:pt x="35392" y="6520"/>
                  </a:cubicBezTo>
                  <a:close/>
                  <a:moveTo>
                    <a:pt x="30983" y="6519"/>
                  </a:moveTo>
                  <a:cubicBezTo>
                    <a:pt x="30939" y="7371"/>
                    <a:pt x="30753" y="8158"/>
                    <a:pt x="30031" y="8693"/>
                  </a:cubicBezTo>
                  <a:cubicBezTo>
                    <a:pt x="29415" y="9149"/>
                    <a:pt x="28667" y="9306"/>
                    <a:pt x="28038" y="9478"/>
                  </a:cubicBezTo>
                  <a:cubicBezTo>
                    <a:pt x="28518" y="9149"/>
                    <a:pt x="29106" y="8815"/>
                    <a:pt x="29607" y="8381"/>
                  </a:cubicBezTo>
                  <a:cubicBezTo>
                    <a:pt x="30140" y="7919"/>
                    <a:pt x="30320" y="7278"/>
                    <a:pt x="30144" y="6562"/>
                  </a:cubicBezTo>
                  <a:cubicBezTo>
                    <a:pt x="30427" y="6547"/>
                    <a:pt x="30681" y="6534"/>
                    <a:pt x="30983" y="6519"/>
                  </a:cubicBezTo>
                  <a:close/>
                  <a:moveTo>
                    <a:pt x="55352" y="9740"/>
                  </a:moveTo>
                  <a:cubicBezTo>
                    <a:pt x="55413" y="9740"/>
                    <a:pt x="55479" y="9754"/>
                    <a:pt x="55522" y="9779"/>
                  </a:cubicBezTo>
                  <a:cubicBezTo>
                    <a:pt x="55814" y="9945"/>
                    <a:pt x="56092" y="10136"/>
                    <a:pt x="56413" y="10343"/>
                  </a:cubicBezTo>
                  <a:cubicBezTo>
                    <a:pt x="56087" y="10553"/>
                    <a:pt x="55787" y="10756"/>
                    <a:pt x="55473" y="10937"/>
                  </a:cubicBezTo>
                  <a:cubicBezTo>
                    <a:pt x="55451" y="10950"/>
                    <a:pt x="55419" y="10956"/>
                    <a:pt x="55385" y="10956"/>
                  </a:cubicBezTo>
                  <a:cubicBezTo>
                    <a:pt x="55322" y="10956"/>
                    <a:pt x="55251" y="10937"/>
                    <a:pt x="55209" y="10907"/>
                  </a:cubicBezTo>
                  <a:cubicBezTo>
                    <a:pt x="54961" y="10734"/>
                    <a:pt x="54728" y="10539"/>
                    <a:pt x="54481" y="10346"/>
                  </a:cubicBezTo>
                  <a:cubicBezTo>
                    <a:pt x="54732" y="10150"/>
                    <a:pt x="54970" y="9945"/>
                    <a:pt x="55226" y="9770"/>
                  </a:cubicBezTo>
                  <a:cubicBezTo>
                    <a:pt x="55256" y="9749"/>
                    <a:pt x="55303" y="9740"/>
                    <a:pt x="55352" y="9740"/>
                  </a:cubicBezTo>
                  <a:close/>
                  <a:moveTo>
                    <a:pt x="10961" y="9751"/>
                  </a:moveTo>
                  <a:cubicBezTo>
                    <a:pt x="11032" y="9751"/>
                    <a:pt x="11108" y="9769"/>
                    <a:pt x="11155" y="9801"/>
                  </a:cubicBezTo>
                  <a:cubicBezTo>
                    <a:pt x="11397" y="9961"/>
                    <a:pt x="11618" y="10153"/>
                    <a:pt x="11863" y="10346"/>
                  </a:cubicBezTo>
                  <a:cubicBezTo>
                    <a:pt x="11617" y="10539"/>
                    <a:pt x="11380" y="10740"/>
                    <a:pt x="11127" y="10916"/>
                  </a:cubicBezTo>
                  <a:cubicBezTo>
                    <a:pt x="11090" y="10942"/>
                    <a:pt x="11029" y="10957"/>
                    <a:pt x="10971" y="10957"/>
                  </a:cubicBezTo>
                  <a:cubicBezTo>
                    <a:pt x="10929" y="10957"/>
                    <a:pt x="10889" y="10949"/>
                    <a:pt x="10861" y="10933"/>
                  </a:cubicBezTo>
                  <a:cubicBezTo>
                    <a:pt x="10551" y="10754"/>
                    <a:pt x="10254" y="10553"/>
                    <a:pt x="9931" y="10346"/>
                  </a:cubicBezTo>
                  <a:cubicBezTo>
                    <a:pt x="10245" y="10142"/>
                    <a:pt x="10530" y="9943"/>
                    <a:pt x="10835" y="9778"/>
                  </a:cubicBezTo>
                  <a:cubicBezTo>
                    <a:pt x="10868" y="9759"/>
                    <a:pt x="10913" y="9751"/>
                    <a:pt x="10961" y="9751"/>
                  </a:cubicBezTo>
                  <a:close/>
                  <a:moveTo>
                    <a:pt x="62985" y="9465"/>
                  </a:moveTo>
                  <a:cubicBezTo>
                    <a:pt x="63183" y="9465"/>
                    <a:pt x="63375" y="9491"/>
                    <a:pt x="63552" y="9546"/>
                  </a:cubicBezTo>
                  <a:cubicBezTo>
                    <a:pt x="63896" y="9654"/>
                    <a:pt x="64218" y="9824"/>
                    <a:pt x="64559" y="9944"/>
                  </a:cubicBezTo>
                  <a:cubicBezTo>
                    <a:pt x="64985" y="10094"/>
                    <a:pt x="65415" y="10220"/>
                    <a:pt x="65754" y="10328"/>
                  </a:cubicBezTo>
                  <a:cubicBezTo>
                    <a:pt x="65126" y="10565"/>
                    <a:pt x="64425" y="10840"/>
                    <a:pt x="63716" y="11095"/>
                  </a:cubicBezTo>
                  <a:cubicBezTo>
                    <a:pt x="63485" y="11178"/>
                    <a:pt x="63233" y="11217"/>
                    <a:pt x="62978" y="11217"/>
                  </a:cubicBezTo>
                  <a:cubicBezTo>
                    <a:pt x="62237" y="11217"/>
                    <a:pt x="61464" y="10886"/>
                    <a:pt x="61054" y="10346"/>
                  </a:cubicBezTo>
                  <a:cubicBezTo>
                    <a:pt x="61453" y="9815"/>
                    <a:pt x="62257" y="9465"/>
                    <a:pt x="62985" y="9465"/>
                  </a:cubicBezTo>
                  <a:close/>
                  <a:moveTo>
                    <a:pt x="3408" y="9475"/>
                  </a:moveTo>
                  <a:cubicBezTo>
                    <a:pt x="4096" y="9475"/>
                    <a:pt x="4755" y="9760"/>
                    <a:pt x="5291" y="10315"/>
                  </a:cubicBezTo>
                  <a:cubicBezTo>
                    <a:pt x="5274" y="10352"/>
                    <a:pt x="5267" y="10414"/>
                    <a:pt x="5233" y="10444"/>
                  </a:cubicBezTo>
                  <a:cubicBezTo>
                    <a:pt x="4681" y="10921"/>
                    <a:pt x="4086" y="11236"/>
                    <a:pt x="3416" y="11236"/>
                  </a:cubicBezTo>
                  <a:cubicBezTo>
                    <a:pt x="3160" y="11236"/>
                    <a:pt x="2894" y="11190"/>
                    <a:pt x="2616" y="11091"/>
                  </a:cubicBezTo>
                  <a:cubicBezTo>
                    <a:pt x="1906" y="10837"/>
                    <a:pt x="1206" y="10561"/>
                    <a:pt x="630" y="10344"/>
                  </a:cubicBezTo>
                  <a:cubicBezTo>
                    <a:pt x="1150" y="10148"/>
                    <a:pt x="1801" y="9905"/>
                    <a:pt x="2450" y="9657"/>
                  </a:cubicBezTo>
                  <a:cubicBezTo>
                    <a:pt x="2770" y="9535"/>
                    <a:pt x="3092" y="9475"/>
                    <a:pt x="3408" y="9475"/>
                  </a:cubicBezTo>
                  <a:close/>
                  <a:moveTo>
                    <a:pt x="54728" y="9405"/>
                  </a:moveTo>
                  <a:cubicBezTo>
                    <a:pt x="54843" y="9405"/>
                    <a:pt x="55001" y="9481"/>
                    <a:pt x="55130" y="9507"/>
                  </a:cubicBezTo>
                  <a:cubicBezTo>
                    <a:pt x="55137" y="9544"/>
                    <a:pt x="55147" y="9581"/>
                    <a:pt x="55156" y="9619"/>
                  </a:cubicBezTo>
                  <a:cubicBezTo>
                    <a:pt x="54935" y="9780"/>
                    <a:pt x="54719" y="9949"/>
                    <a:pt x="54492" y="10099"/>
                  </a:cubicBezTo>
                  <a:cubicBezTo>
                    <a:pt x="54208" y="10286"/>
                    <a:pt x="54204" y="10402"/>
                    <a:pt x="54485" y="10586"/>
                  </a:cubicBezTo>
                  <a:cubicBezTo>
                    <a:pt x="54709" y="10732"/>
                    <a:pt x="54925" y="10896"/>
                    <a:pt x="55163" y="11065"/>
                  </a:cubicBezTo>
                  <a:cubicBezTo>
                    <a:pt x="55020" y="11222"/>
                    <a:pt x="54887" y="11293"/>
                    <a:pt x="54753" y="11293"/>
                  </a:cubicBezTo>
                  <a:cubicBezTo>
                    <a:pt x="54650" y="11293"/>
                    <a:pt x="54545" y="11251"/>
                    <a:pt x="54435" y="11173"/>
                  </a:cubicBezTo>
                  <a:cubicBezTo>
                    <a:pt x="54048" y="10900"/>
                    <a:pt x="53650" y="10641"/>
                    <a:pt x="53199" y="10338"/>
                  </a:cubicBezTo>
                  <a:cubicBezTo>
                    <a:pt x="53705" y="10012"/>
                    <a:pt x="54162" y="9692"/>
                    <a:pt x="54648" y="9423"/>
                  </a:cubicBezTo>
                  <a:cubicBezTo>
                    <a:pt x="54671" y="9410"/>
                    <a:pt x="54698" y="9405"/>
                    <a:pt x="54728" y="9405"/>
                  </a:cubicBezTo>
                  <a:close/>
                  <a:moveTo>
                    <a:pt x="11593" y="9394"/>
                  </a:moveTo>
                  <a:cubicBezTo>
                    <a:pt x="11684" y="9394"/>
                    <a:pt x="11779" y="9428"/>
                    <a:pt x="11883" y="9502"/>
                  </a:cubicBezTo>
                  <a:cubicBezTo>
                    <a:pt x="12279" y="9783"/>
                    <a:pt x="12688" y="10044"/>
                    <a:pt x="13137" y="10344"/>
                  </a:cubicBezTo>
                  <a:cubicBezTo>
                    <a:pt x="12694" y="10641"/>
                    <a:pt x="12299" y="10901"/>
                    <a:pt x="11909" y="11174"/>
                  </a:cubicBezTo>
                  <a:cubicBezTo>
                    <a:pt x="11799" y="11252"/>
                    <a:pt x="11694" y="11295"/>
                    <a:pt x="11590" y="11295"/>
                  </a:cubicBezTo>
                  <a:cubicBezTo>
                    <a:pt x="11458" y="11295"/>
                    <a:pt x="11327" y="11226"/>
                    <a:pt x="11185" y="11071"/>
                  </a:cubicBezTo>
                  <a:cubicBezTo>
                    <a:pt x="11412" y="10907"/>
                    <a:pt x="11629" y="10740"/>
                    <a:pt x="11858" y="10589"/>
                  </a:cubicBezTo>
                  <a:cubicBezTo>
                    <a:pt x="12136" y="10404"/>
                    <a:pt x="12135" y="10286"/>
                    <a:pt x="11852" y="10101"/>
                  </a:cubicBezTo>
                  <a:cubicBezTo>
                    <a:pt x="11628" y="9954"/>
                    <a:pt x="11415" y="9791"/>
                    <a:pt x="11180" y="9624"/>
                  </a:cubicBezTo>
                  <a:cubicBezTo>
                    <a:pt x="11322" y="9476"/>
                    <a:pt x="11453" y="9394"/>
                    <a:pt x="11593" y="9394"/>
                  </a:cubicBezTo>
                  <a:close/>
                  <a:moveTo>
                    <a:pt x="57636" y="9220"/>
                  </a:moveTo>
                  <a:cubicBezTo>
                    <a:pt x="58261" y="9220"/>
                    <a:pt x="59167" y="9700"/>
                    <a:pt x="59660" y="10351"/>
                  </a:cubicBezTo>
                  <a:cubicBezTo>
                    <a:pt x="59114" y="11087"/>
                    <a:pt x="58391" y="11421"/>
                    <a:pt x="57499" y="11421"/>
                  </a:cubicBezTo>
                  <a:cubicBezTo>
                    <a:pt x="57443" y="11421"/>
                    <a:pt x="57386" y="11420"/>
                    <a:pt x="57328" y="11417"/>
                  </a:cubicBezTo>
                  <a:cubicBezTo>
                    <a:pt x="57759" y="11068"/>
                    <a:pt x="58189" y="10720"/>
                    <a:pt x="58649" y="10345"/>
                  </a:cubicBezTo>
                  <a:cubicBezTo>
                    <a:pt x="58195" y="9976"/>
                    <a:pt x="57762" y="9625"/>
                    <a:pt x="57325" y="9270"/>
                  </a:cubicBezTo>
                  <a:cubicBezTo>
                    <a:pt x="57416" y="9236"/>
                    <a:pt x="57521" y="9220"/>
                    <a:pt x="57636" y="9220"/>
                  </a:cubicBezTo>
                  <a:close/>
                  <a:moveTo>
                    <a:pt x="8889" y="9267"/>
                  </a:moveTo>
                  <a:cubicBezTo>
                    <a:pt x="8932" y="9267"/>
                    <a:pt x="8977" y="9268"/>
                    <a:pt x="9021" y="9270"/>
                  </a:cubicBezTo>
                  <a:cubicBezTo>
                    <a:pt x="8588" y="9620"/>
                    <a:pt x="8156" y="9971"/>
                    <a:pt x="7695" y="10347"/>
                  </a:cubicBezTo>
                  <a:cubicBezTo>
                    <a:pt x="8152" y="10718"/>
                    <a:pt x="8586" y="11069"/>
                    <a:pt x="9023" y="11423"/>
                  </a:cubicBezTo>
                  <a:cubicBezTo>
                    <a:pt x="8930" y="11456"/>
                    <a:pt x="8824" y="11471"/>
                    <a:pt x="8710" y="11471"/>
                  </a:cubicBezTo>
                  <a:cubicBezTo>
                    <a:pt x="8075" y="11471"/>
                    <a:pt x="7179" y="10995"/>
                    <a:pt x="6688" y="10344"/>
                  </a:cubicBezTo>
                  <a:cubicBezTo>
                    <a:pt x="7227" y="9589"/>
                    <a:pt x="7977" y="9267"/>
                    <a:pt x="8889" y="9267"/>
                  </a:cubicBezTo>
                  <a:close/>
                  <a:moveTo>
                    <a:pt x="52834" y="8886"/>
                  </a:moveTo>
                  <a:cubicBezTo>
                    <a:pt x="53419" y="8886"/>
                    <a:pt x="53980" y="8994"/>
                    <a:pt x="54440" y="9239"/>
                  </a:cubicBezTo>
                  <a:cubicBezTo>
                    <a:pt x="54178" y="9434"/>
                    <a:pt x="53935" y="9618"/>
                    <a:pt x="53690" y="9797"/>
                  </a:cubicBezTo>
                  <a:cubicBezTo>
                    <a:pt x="53446" y="9975"/>
                    <a:pt x="53201" y="10151"/>
                    <a:pt x="52933" y="10343"/>
                  </a:cubicBezTo>
                  <a:cubicBezTo>
                    <a:pt x="53442" y="10716"/>
                    <a:pt x="53935" y="11078"/>
                    <a:pt x="54431" y="11443"/>
                  </a:cubicBezTo>
                  <a:cubicBezTo>
                    <a:pt x="54010" y="11694"/>
                    <a:pt x="53452" y="11809"/>
                    <a:pt x="52850" y="11809"/>
                  </a:cubicBezTo>
                  <a:cubicBezTo>
                    <a:pt x="51533" y="11809"/>
                    <a:pt x="50003" y="11256"/>
                    <a:pt x="49228" y="10354"/>
                  </a:cubicBezTo>
                  <a:cubicBezTo>
                    <a:pt x="49877" y="9511"/>
                    <a:pt x="51427" y="8886"/>
                    <a:pt x="52834" y="8886"/>
                  </a:cubicBezTo>
                  <a:close/>
                  <a:moveTo>
                    <a:pt x="13463" y="8875"/>
                  </a:moveTo>
                  <a:cubicBezTo>
                    <a:pt x="14764" y="8875"/>
                    <a:pt x="16315" y="9432"/>
                    <a:pt x="17128" y="10346"/>
                  </a:cubicBezTo>
                  <a:cubicBezTo>
                    <a:pt x="16314" y="11258"/>
                    <a:pt x="14765" y="11815"/>
                    <a:pt x="13463" y="11815"/>
                  </a:cubicBezTo>
                  <a:cubicBezTo>
                    <a:pt x="12862" y="11815"/>
                    <a:pt x="12314" y="11696"/>
                    <a:pt x="11915" y="11439"/>
                  </a:cubicBezTo>
                  <a:cubicBezTo>
                    <a:pt x="12405" y="11080"/>
                    <a:pt x="12894" y="10723"/>
                    <a:pt x="13407" y="10347"/>
                  </a:cubicBezTo>
                  <a:cubicBezTo>
                    <a:pt x="12904" y="9977"/>
                    <a:pt x="12410" y="9615"/>
                    <a:pt x="11917" y="9252"/>
                  </a:cubicBezTo>
                  <a:cubicBezTo>
                    <a:pt x="12314" y="8994"/>
                    <a:pt x="12862" y="8875"/>
                    <a:pt x="13463" y="8875"/>
                  </a:cubicBezTo>
                  <a:close/>
                  <a:moveTo>
                    <a:pt x="57263" y="8360"/>
                  </a:moveTo>
                  <a:cubicBezTo>
                    <a:pt x="57560" y="8360"/>
                    <a:pt x="57855" y="8407"/>
                    <a:pt x="58148" y="8493"/>
                  </a:cubicBezTo>
                  <a:cubicBezTo>
                    <a:pt x="58642" y="8637"/>
                    <a:pt x="59086" y="8871"/>
                    <a:pt x="59465" y="9230"/>
                  </a:cubicBezTo>
                  <a:cubicBezTo>
                    <a:pt x="59864" y="9608"/>
                    <a:pt x="60288" y="9962"/>
                    <a:pt x="60740" y="10361"/>
                  </a:cubicBezTo>
                  <a:cubicBezTo>
                    <a:pt x="59902" y="10953"/>
                    <a:pt x="59322" y="11810"/>
                    <a:pt x="58333" y="12140"/>
                  </a:cubicBezTo>
                  <a:cubicBezTo>
                    <a:pt x="57979" y="12258"/>
                    <a:pt x="57614" y="12322"/>
                    <a:pt x="57262" y="12322"/>
                  </a:cubicBezTo>
                  <a:cubicBezTo>
                    <a:pt x="56933" y="12322"/>
                    <a:pt x="56615" y="12267"/>
                    <a:pt x="56323" y="12150"/>
                  </a:cubicBezTo>
                  <a:cubicBezTo>
                    <a:pt x="56633" y="11908"/>
                    <a:pt x="56907" y="11678"/>
                    <a:pt x="57330" y="11678"/>
                  </a:cubicBezTo>
                  <a:cubicBezTo>
                    <a:pt x="57332" y="11678"/>
                    <a:pt x="57334" y="11678"/>
                    <a:pt x="57336" y="11678"/>
                  </a:cubicBezTo>
                  <a:cubicBezTo>
                    <a:pt x="57338" y="11679"/>
                    <a:pt x="57341" y="11679"/>
                    <a:pt x="57344" y="11679"/>
                  </a:cubicBezTo>
                  <a:cubicBezTo>
                    <a:pt x="58328" y="11679"/>
                    <a:pt x="59162" y="11324"/>
                    <a:pt x="59816" y="10561"/>
                  </a:cubicBezTo>
                  <a:cubicBezTo>
                    <a:pt x="59973" y="10378"/>
                    <a:pt x="59956" y="10293"/>
                    <a:pt x="59807" y="10121"/>
                  </a:cubicBezTo>
                  <a:cubicBezTo>
                    <a:pt x="59177" y="9386"/>
                    <a:pt x="58377" y="9021"/>
                    <a:pt x="57426" y="9017"/>
                  </a:cubicBezTo>
                  <a:cubicBezTo>
                    <a:pt x="56981" y="9014"/>
                    <a:pt x="56660" y="8819"/>
                    <a:pt x="56308" y="8530"/>
                  </a:cubicBezTo>
                  <a:cubicBezTo>
                    <a:pt x="56632" y="8412"/>
                    <a:pt x="56950" y="8360"/>
                    <a:pt x="57263" y="8360"/>
                  </a:cubicBezTo>
                  <a:close/>
                  <a:moveTo>
                    <a:pt x="8960" y="8380"/>
                  </a:moveTo>
                  <a:cubicBezTo>
                    <a:pt x="9303" y="8380"/>
                    <a:pt x="9650" y="8432"/>
                    <a:pt x="9998" y="8494"/>
                  </a:cubicBezTo>
                  <a:cubicBezTo>
                    <a:pt x="9718" y="8786"/>
                    <a:pt x="9441" y="9010"/>
                    <a:pt x="9020" y="9010"/>
                  </a:cubicBezTo>
                  <a:cubicBezTo>
                    <a:pt x="9019" y="9010"/>
                    <a:pt x="9018" y="9010"/>
                    <a:pt x="9017" y="9010"/>
                  </a:cubicBezTo>
                  <a:cubicBezTo>
                    <a:pt x="9014" y="9010"/>
                    <a:pt x="9011" y="9010"/>
                    <a:pt x="9008" y="9010"/>
                  </a:cubicBezTo>
                  <a:cubicBezTo>
                    <a:pt x="8009" y="9010"/>
                    <a:pt x="7165" y="9369"/>
                    <a:pt x="6513" y="10150"/>
                  </a:cubicBezTo>
                  <a:cubicBezTo>
                    <a:pt x="6405" y="10280"/>
                    <a:pt x="6350" y="10356"/>
                    <a:pt x="6484" y="10514"/>
                  </a:cubicBezTo>
                  <a:cubicBezTo>
                    <a:pt x="7112" y="11257"/>
                    <a:pt x="7906" y="11666"/>
                    <a:pt x="8875" y="11671"/>
                  </a:cubicBezTo>
                  <a:cubicBezTo>
                    <a:pt x="9331" y="11674"/>
                    <a:pt x="9673" y="11852"/>
                    <a:pt x="10047" y="12166"/>
                  </a:cubicBezTo>
                  <a:cubicBezTo>
                    <a:pt x="9693" y="12281"/>
                    <a:pt x="9350" y="12337"/>
                    <a:pt x="9019" y="12337"/>
                  </a:cubicBezTo>
                  <a:cubicBezTo>
                    <a:pt x="8442" y="12337"/>
                    <a:pt x="7900" y="12167"/>
                    <a:pt x="7403" y="11847"/>
                  </a:cubicBezTo>
                  <a:cubicBezTo>
                    <a:pt x="6765" y="11436"/>
                    <a:pt x="6222" y="10875"/>
                    <a:pt x="5603" y="10352"/>
                  </a:cubicBezTo>
                  <a:cubicBezTo>
                    <a:pt x="6611" y="9538"/>
                    <a:pt x="7394" y="8458"/>
                    <a:pt x="8795" y="8384"/>
                  </a:cubicBezTo>
                  <a:cubicBezTo>
                    <a:pt x="8850" y="8382"/>
                    <a:pt x="8905" y="8380"/>
                    <a:pt x="8960" y="8380"/>
                  </a:cubicBezTo>
                  <a:close/>
                  <a:moveTo>
                    <a:pt x="40354" y="3593"/>
                  </a:moveTo>
                  <a:cubicBezTo>
                    <a:pt x="42417" y="3593"/>
                    <a:pt x="44583" y="4478"/>
                    <a:pt x="45981" y="6678"/>
                  </a:cubicBezTo>
                  <a:cubicBezTo>
                    <a:pt x="46620" y="7683"/>
                    <a:pt x="47235" y="8699"/>
                    <a:pt x="48063" y="9562"/>
                  </a:cubicBezTo>
                  <a:cubicBezTo>
                    <a:pt x="48539" y="10058"/>
                    <a:pt x="49003" y="10588"/>
                    <a:pt x="49558" y="10982"/>
                  </a:cubicBezTo>
                  <a:cubicBezTo>
                    <a:pt x="50529" y="11671"/>
                    <a:pt x="51559" y="12043"/>
                    <a:pt x="52630" y="12043"/>
                  </a:cubicBezTo>
                  <a:cubicBezTo>
                    <a:pt x="53282" y="12043"/>
                    <a:pt x="53949" y="11905"/>
                    <a:pt x="54628" y="11618"/>
                  </a:cubicBezTo>
                  <a:cubicBezTo>
                    <a:pt x="55332" y="11319"/>
                    <a:pt x="55977" y="10884"/>
                    <a:pt x="56646" y="10508"/>
                  </a:cubicBezTo>
                  <a:cubicBezTo>
                    <a:pt x="56795" y="10424"/>
                    <a:pt x="56853" y="10301"/>
                    <a:pt x="56671" y="10204"/>
                  </a:cubicBezTo>
                  <a:cubicBezTo>
                    <a:pt x="55815" y="9751"/>
                    <a:pt x="54993" y="9186"/>
                    <a:pt x="54083" y="8893"/>
                  </a:cubicBezTo>
                  <a:cubicBezTo>
                    <a:pt x="53576" y="8729"/>
                    <a:pt x="53078" y="8651"/>
                    <a:pt x="52591" y="8651"/>
                  </a:cubicBezTo>
                  <a:cubicBezTo>
                    <a:pt x="51477" y="8651"/>
                    <a:pt x="50419" y="9059"/>
                    <a:pt x="49442" y="9784"/>
                  </a:cubicBezTo>
                  <a:cubicBezTo>
                    <a:pt x="49296" y="9890"/>
                    <a:pt x="49162" y="10011"/>
                    <a:pt x="49021" y="10125"/>
                  </a:cubicBezTo>
                  <a:cubicBezTo>
                    <a:pt x="49013" y="10131"/>
                    <a:pt x="49001" y="10130"/>
                    <a:pt x="48946" y="10142"/>
                  </a:cubicBezTo>
                  <a:cubicBezTo>
                    <a:pt x="48815" y="10008"/>
                    <a:pt x="48666" y="9858"/>
                    <a:pt x="48512" y="9702"/>
                  </a:cubicBezTo>
                  <a:cubicBezTo>
                    <a:pt x="48825" y="9231"/>
                    <a:pt x="49225" y="8898"/>
                    <a:pt x="49697" y="8672"/>
                  </a:cubicBezTo>
                  <a:cubicBezTo>
                    <a:pt x="50777" y="8153"/>
                    <a:pt x="51857" y="7877"/>
                    <a:pt x="52929" y="7877"/>
                  </a:cubicBezTo>
                  <a:cubicBezTo>
                    <a:pt x="54058" y="7877"/>
                    <a:pt x="55178" y="8184"/>
                    <a:pt x="56282" y="8836"/>
                  </a:cubicBezTo>
                  <a:cubicBezTo>
                    <a:pt x="56985" y="9252"/>
                    <a:pt x="57607" y="9807"/>
                    <a:pt x="58266" y="10297"/>
                  </a:cubicBezTo>
                  <a:cubicBezTo>
                    <a:pt x="56728" y="11809"/>
                    <a:pt x="55026" y="12800"/>
                    <a:pt x="52936" y="12800"/>
                  </a:cubicBezTo>
                  <a:cubicBezTo>
                    <a:pt x="52670" y="12800"/>
                    <a:pt x="52399" y="12784"/>
                    <a:pt x="52120" y="12751"/>
                  </a:cubicBezTo>
                  <a:cubicBezTo>
                    <a:pt x="50529" y="12563"/>
                    <a:pt x="49165" y="11968"/>
                    <a:pt x="48148" y="10668"/>
                  </a:cubicBezTo>
                  <a:cubicBezTo>
                    <a:pt x="47753" y="10163"/>
                    <a:pt x="47275" y="9726"/>
                    <a:pt x="46849" y="9243"/>
                  </a:cubicBezTo>
                  <a:cubicBezTo>
                    <a:pt x="46387" y="8719"/>
                    <a:pt x="45930" y="8187"/>
                    <a:pt x="45493" y="7641"/>
                  </a:cubicBezTo>
                  <a:cubicBezTo>
                    <a:pt x="45109" y="7164"/>
                    <a:pt x="44764" y="6660"/>
                    <a:pt x="44389" y="6178"/>
                  </a:cubicBezTo>
                  <a:cubicBezTo>
                    <a:pt x="43369" y="4861"/>
                    <a:pt x="42089" y="4261"/>
                    <a:pt x="40658" y="4261"/>
                  </a:cubicBezTo>
                  <a:cubicBezTo>
                    <a:pt x="40053" y="4261"/>
                    <a:pt x="39420" y="4368"/>
                    <a:pt x="38769" y="4574"/>
                  </a:cubicBezTo>
                  <a:cubicBezTo>
                    <a:pt x="38387" y="4696"/>
                    <a:pt x="38027" y="4892"/>
                    <a:pt x="37614" y="5073"/>
                  </a:cubicBezTo>
                  <a:cubicBezTo>
                    <a:pt x="37614" y="4926"/>
                    <a:pt x="37623" y="4802"/>
                    <a:pt x="37614" y="4680"/>
                  </a:cubicBezTo>
                  <a:cubicBezTo>
                    <a:pt x="37572" y="4134"/>
                    <a:pt x="37568" y="4126"/>
                    <a:pt x="38104" y="3950"/>
                  </a:cubicBezTo>
                  <a:cubicBezTo>
                    <a:pt x="38808" y="3720"/>
                    <a:pt x="39574" y="3593"/>
                    <a:pt x="40354" y="3593"/>
                  </a:cubicBezTo>
                  <a:close/>
                  <a:moveTo>
                    <a:pt x="13415" y="7883"/>
                  </a:moveTo>
                  <a:cubicBezTo>
                    <a:pt x="14408" y="7883"/>
                    <a:pt x="15460" y="8117"/>
                    <a:pt x="16572" y="8628"/>
                  </a:cubicBezTo>
                  <a:cubicBezTo>
                    <a:pt x="17069" y="8856"/>
                    <a:pt x="17494" y="9197"/>
                    <a:pt x="17837" y="9707"/>
                  </a:cubicBezTo>
                  <a:cubicBezTo>
                    <a:pt x="17677" y="9840"/>
                    <a:pt x="17515" y="9974"/>
                    <a:pt x="17332" y="10126"/>
                  </a:cubicBezTo>
                  <a:cubicBezTo>
                    <a:pt x="17315" y="10115"/>
                    <a:pt x="17264" y="10091"/>
                    <a:pt x="17227" y="10055"/>
                  </a:cubicBezTo>
                  <a:cubicBezTo>
                    <a:pt x="16395" y="9226"/>
                    <a:pt x="15061" y="8671"/>
                    <a:pt x="13652" y="8671"/>
                  </a:cubicBezTo>
                  <a:cubicBezTo>
                    <a:pt x="12709" y="8671"/>
                    <a:pt x="11732" y="8919"/>
                    <a:pt x="10850" y="9501"/>
                  </a:cubicBezTo>
                  <a:cubicBezTo>
                    <a:pt x="10475" y="9749"/>
                    <a:pt x="10074" y="9960"/>
                    <a:pt x="9686" y="10192"/>
                  </a:cubicBezTo>
                  <a:cubicBezTo>
                    <a:pt x="9634" y="10224"/>
                    <a:pt x="9597" y="10285"/>
                    <a:pt x="9512" y="10377"/>
                  </a:cubicBezTo>
                  <a:cubicBezTo>
                    <a:pt x="9728" y="10498"/>
                    <a:pt x="9915" y="10609"/>
                    <a:pt x="10107" y="10714"/>
                  </a:cubicBezTo>
                  <a:cubicBezTo>
                    <a:pt x="10719" y="11051"/>
                    <a:pt x="11302" y="11477"/>
                    <a:pt x="11953" y="11709"/>
                  </a:cubicBezTo>
                  <a:cubicBezTo>
                    <a:pt x="12562" y="11927"/>
                    <a:pt x="13156" y="12032"/>
                    <a:pt x="13734" y="12032"/>
                  </a:cubicBezTo>
                  <a:cubicBezTo>
                    <a:pt x="14887" y="12032"/>
                    <a:pt x="15976" y="11614"/>
                    <a:pt x="16993" y="10834"/>
                  </a:cubicBezTo>
                  <a:cubicBezTo>
                    <a:pt x="17109" y="10745"/>
                    <a:pt x="17218" y="10646"/>
                    <a:pt x="17362" y="10523"/>
                  </a:cubicBezTo>
                  <a:cubicBezTo>
                    <a:pt x="17505" y="10688"/>
                    <a:pt x="17641" y="10848"/>
                    <a:pt x="17797" y="11030"/>
                  </a:cubicBezTo>
                  <a:cubicBezTo>
                    <a:pt x="17539" y="11447"/>
                    <a:pt x="17149" y="11775"/>
                    <a:pt x="16691" y="11994"/>
                  </a:cubicBezTo>
                  <a:cubicBezTo>
                    <a:pt x="15573" y="12524"/>
                    <a:pt x="14469" y="12811"/>
                    <a:pt x="13382" y="12811"/>
                  </a:cubicBezTo>
                  <a:cubicBezTo>
                    <a:pt x="12105" y="12811"/>
                    <a:pt x="10852" y="12415"/>
                    <a:pt x="9631" y="11555"/>
                  </a:cubicBezTo>
                  <a:cubicBezTo>
                    <a:pt x="9108" y="11184"/>
                    <a:pt x="8607" y="10780"/>
                    <a:pt x="8090" y="10387"/>
                  </a:cubicBezTo>
                  <a:cubicBezTo>
                    <a:pt x="9631" y="8843"/>
                    <a:pt x="11402" y="7883"/>
                    <a:pt x="13415" y="7883"/>
                  </a:cubicBezTo>
                  <a:close/>
                  <a:moveTo>
                    <a:pt x="33209" y="6459"/>
                  </a:moveTo>
                  <a:cubicBezTo>
                    <a:pt x="33408" y="7755"/>
                    <a:pt x="34219" y="8556"/>
                    <a:pt x="35190" y="9262"/>
                  </a:cubicBezTo>
                  <a:cubicBezTo>
                    <a:pt x="36175" y="9981"/>
                    <a:pt x="37322" y="10152"/>
                    <a:pt x="38479" y="10370"/>
                  </a:cubicBezTo>
                  <a:cubicBezTo>
                    <a:pt x="38074" y="10436"/>
                    <a:pt x="37669" y="10502"/>
                    <a:pt x="37265" y="10570"/>
                  </a:cubicBezTo>
                  <a:cubicBezTo>
                    <a:pt x="35891" y="10802"/>
                    <a:pt x="34794" y="11526"/>
                    <a:pt x="33939" y="12578"/>
                  </a:cubicBezTo>
                  <a:cubicBezTo>
                    <a:pt x="33573" y="13028"/>
                    <a:pt x="33383" y="13621"/>
                    <a:pt x="33126" y="14124"/>
                  </a:cubicBezTo>
                  <a:cubicBezTo>
                    <a:pt x="32938" y="12939"/>
                    <a:pt x="32124" y="12130"/>
                    <a:pt x="31145" y="11418"/>
                  </a:cubicBezTo>
                  <a:cubicBezTo>
                    <a:pt x="30160" y="10704"/>
                    <a:pt x="29014" y="10540"/>
                    <a:pt x="27852" y="10344"/>
                  </a:cubicBezTo>
                  <a:cubicBezTo>
                    <a:pt x="30345" y="10057"/>
                    <a:pt x="32351" y="9118"/>
                    <a:pt x="33209" y="6459"/>
                  </a:cubicBezTo>
                  <a:close/>
                  <a:moveTo>
                    <a:pt x="27982" y="11127"/>
                  </a:moveTo>
                  <a:cubicBezTo>
                    <a:pt x="28627" y="11390"/>
                    <a:pt x="29307" y="11589"/>
                    <a:pt x="29907" y="11928"/>
                  </a:cubicBezTo>
                  <a:cubicBezTo>
                    <a:pt x="30740" y="12402"/>
                    <a:pt x="30918" y="13256"/>
                    <a:pt x="30992" y="14168"/>
                  </a:cubicBezTo>
                  <a:cubicBezTo>
                    <a:pt x="30702" y="14153"/>
                    <a:pt x="30449" y="14142"/>
                    <a:pt x="30153" y="14128"/>
                  </a:cubicBezTo>
                  <a:cubicBezTo>
                    <a:pt x="30311" y="13421"/>
                    <a:pt x="30148" y="12766"/>
                    <a:pt x="29599" y="12298"/>
                  </a:cubicBezTo>
                  <a:cubicBezTo>
                    <a:pt x="29100" y="11871"/>
                    <a:pt x="28517" y="11539"/>
                    <a:pt x="27971" y="11165"/>
                  </a:cubicBezTo>
                  <a:lnTo>
                    <a:pt x="27982" y="11127"/>
                  </a:lnTo>
                  <a:close/>
                  <a:moveTo>
                    <a:pt x="38309" y="11214"/>
                  </a:moveTo>
                  <a:lnTo>
                    <a:pt x="38309" y="11214"/>
                  </a:lnTo>
                  <a:cubicBezTo>
                    <a:pt x="37832" y="11536"/>
                    <a:pt x="37252" y="11861"/>
                    <a:pt x="36756" y="12288"/>
                  </a:cubicBezTo>
                  <a:cubicBezTo>
                    <a:pt x="36218" y="12751"/>
                    <a:pt x="36019" y="13388"/>
                    <a:pt x="36203" y="14127"/>
                  </a:cubicBezTo>
                  <a:cubicBezTo>
                    <a:pt x="35915" y="14142"/>
                    <a:pt x="35669" y="14154"/>
                    <a:pt x="35421" y="14169"/>
                  </a:cubicBezTo>
                  <a:cubicBezTo>
                    <a:pt x="35241" y="13553"/>
                    <a:pt x="35707" y="12393"/>
                    <a:pt x="36329" y="11978"/>
                  </a:cubicBezTo>
                  <a:cubicBezTo>
                    <a:pt x="36959" y="11558"/>
                    <a:pt x="37681" y="11375"/>
                    <a:pt x="38309" y="11214"/>
                  </a:cubicBezTo>
                  <a:close/>
                  <a:moveTo>
                    <a:pt x="25662" y="4450"/>
                  </a:moveTo>
                  <a:cubicBezTo>
                    <a:pt x="26224" y="4450"/>
                    <a:pt x="26804" y="4545"/>
                    <a:pt x="27397" y="4714"/>
                  </a:cubicBezTo>
                  <a:cubicBezTo>
                    <a:pt x="27732" y="4810"/>
                    <a:pt x="28065" y="4945"/>
                    <a:pt x="28362" y="5122"/>
                  </a:cubicBezTo>
                  <a:cubicBezTo>
                    <a:pt x="28571" y="5249"/>
                    <a:pt x="28761" y="5456"/>
                    <a:pt x="28884" y="5670"/>
                  </a:cubicBezTo>
                  <a:cubicBezTo>
                    <a:pt x="29066" y="5989"/>
                    <a:pt x="29281" y="6251"/>
                    <a:pt x="29629" y="6373"/>
                  </a:cubicBezTo>
                  <a:cubicBezTo>
                    <a:pt x="29895" y="6468"/>
                    <a:pt x="30012" y="6661"/>
                    <a:pt x="30003" y="6916"/>
                  </a:cubicBezTo>
                  <a:cubicBezTo>
                    <a:pt x="29994" y="7161"/>
                    <a:pt x="29964" y="7417"/>
                    <a:pt x="29881" y="7644"/>
                  </a:cubicBezTo>
                  <a:cubicBezTo>
                    <a:pt x="29568" y="8488"/>
                    <a:pt x="28095" y="9371"/>
                    <a:pt x="26969" y="9491"/>
                  </a:cubicBezTo>
                  <a:cubicBezTo>
                    <a:pt x="27635" y="8775"/>
                    <a:pt x="27571" y="7968"/>
                    <a:pt x="27295" y="7155"/>
                  </a:cubicBezTo>
                  <a:cubicBezTo>
                    <a:pt x="27104" y="6592"/>
                    <a:pt x="26700" y="6218"/>
                    <a:pt x="26089" y="6144"/>
                  </a:cubicBezTo>
                  <a:cubicBezTo>
                    <a:pt x="26049" y="6139"/>
                    <a:pt x="26010" y="6137"/>
                    <a:pt x="25971" y="6137"/>
                  </a:cubicBezTo>
                  <a:cubicBezTo>
                    <a:pt x="25440" y="6137"/>
                    <a:pt x="24997" y="6585"/>
                    <a:pt x="24961" y="7159"/>
                  </a:cubicBezTo>
                  <a:cubicBezTo>
                    <a:pt x="24930" y="7655"/>
                    <a:pt x="25337" y="8070"/>
                    <a:pt x="25877" y="8085"/>
                  </a:cubicBezTo>
                  <a:cubicBezTo>
                    <a:pt x="25887" y="8085"/>
                    <a:pt x="25897" y="8085"/>
                    <a:pt x="25908" y="8085"/>
                  </a:cubicBezTo>
                  <a:cubicBezTo>
                    <a:pt x="26029" y="8085"/>
                    <a:pt x="26152" y="8064"/>
                    <a:pt x="26272" y="8055"/>
                  </a:cubicBezTo>
                  <a:lnTo>
                    <a:pt x="26272" y="8055"/>
                  </a:lnTo>
                  <a:cubicBezTo>
                    <a:pt x="26345" y="8688"/>
                    <a:pt x="25470" y="9545"/>
                    <a:pt x="24826" y="9599"/>
                  </a:cubicBezTo>
                  <a:cubicBezTo>
                    <a:pt x="24875" y="9393"/>
                    <a:pt x="24942" y="9191"/>
                    <a:pt x="24964" y="8985"/>
                  </a:cubicBezTo>
                  <a:cubicBezTo>
                    <a:pt x="25032" y="8343"/>
                    <a:pt x="24798" y="7832"/>
                    <a:pt x="24252" y="7477"/>
                  </a:cubicBezTo>
                  <a:cubicBezTo>
                    <a:pt x="24065" y="7357"/>
                    <a:pt x="23868" y="7297"/>
                    <a:pt x="23681" y="7297"/>
                  </a:cubicBezTo>
                  <a:cubicBezTo>
                    <a:pt x="23497" y="7297"/>
                    <a:pt x="23321" y="7355"/>
                    <a:pt x="23171" y="7469"/>
                  </a:cubicBezTo>
                  <a:cubicBezTo>
                    <a:pt x="22917" y="7661"/>
                    <a:pt x="22799" y="8057"/>
                    <a:pt x="22894" y="8390"/>
                  </a:cubicBezTo>
                  <a:cubicBezTo>
                    <a:pt x="22998" y="8753"/>
                    <a:pt x="23228" y="8917"/>
                    <a:pt x="23803" y="8985"/>
                  </a:cubicBezTo>
                  <a:cubicBezTo>
                    <a:pt x="23637" y="9145"/>
                    <a:pt x="23532" y="9321"/>
                    <a:pt x="23380" y="9378"/>
                  </a:cubicBezTo>
                  <a:cubicBezTo>
                    <a:pt x="23026" y="9511"/>
                    <a:pt x="22652" y="9601"/>
                    <a:pt x="22280" y="9682"/>
                  </a:cubicBezTo>
                  <a:cubicBezTo>
                    <a:pt x="22061" y="9729"/>
                    <a:pt x="21829" y="9713"/>
                    <a:pt x="21604" y="9743"/>
                  </a:cubicBezTo>
                  <a:cubicBezTo>
                    <a:pt x="21135" y="9804"/>
                    <a:pt x="20752" y="10073"/>
                    <a:pt x="20746" y="10337"/>
                  </a:cubicBezTo>
                  <a:cubicBezTo>
                    <a:pt x="20740" y="10605"/>
                    <a:pt x="21137" y="10888"/>
                    <a:pt x="21623" y="10950"/>
                  </a:cubicBezTo>
                  <a:cubicBezTo>
                    <a:pt x="21825" y="10976"/>
                    <a:pt x="22030" y="10972"/>
                    <a:pt x="22232" y="11002"/>
                  </a:cubicBezTo>
                  <a:cubicBezTo>
                    <a:pt x="22522" y="11044"/>
                    <a:pt x="22822" y="11067"/>
                    <a:pt x="23093" y="11170"/>
                  </a:cubicBezTo>
                  <a:cubicBezTo>
                    <a:pt x="23341" y="11265"/>
                    <a:pt x="23553" y="11454"/>
                    <a:pt x="23780" y="11603"/>
                  </a:cubicBezTo>
                  <a:cubicBezTo>
                    <a:pt x="23764" y="11643"/>
                    <a:pt x="23750" y="11682"/>
                    <a:pt x="23734" y="11722"/>
                  </a:cubicBezTo>
                  <a:cubicBezTo>
                    <a:pt x="23732" y="11722"/>
                    <a:pt x="23730" y="11722"/>
                    <a:pt x="23727" y="11722"/>
                  </a:cubicBezTo>
                  <a:cubicBezTo>
                    <a:pt x="23303" y="11722"/>
                    <a:pt x="23001" y="11900"/>
                    <a:pt x="22893" y="12318"/>
                  </a:cubicBezTo>
                  <a:cubicBezTo>
                    <a:pt x="22807" y="12647"/>
                    <a:pt x="22875" y="12956"/>
                    <a:pt x="23135" y="13188"/>
                  </a:cubicBezTo>
                  <a:cubicBezTo>
                    <a:pt x="23296" y="13330"/>
                    <a:pt x="23476" y="13395"/>
                    <a:pt x="23666" y="13395"/>
                  </a:cubicBezTo>
                  <a:cubicBezTo>
                    <a:pt x="23783" y="13395"/>
                    <a:pt x="23904" y="13371"/>
                    <a:pt x="24026" y="13325"/>
                  </a:cubicBezTo>
                  <a:cubicBezTo>
                    <a:pt x="24776" y="13045"/>
                    <a:pt x="25156" y="12189"/>
                    <a:pt x="24900" y="11354"/>
                  </a:cubicBezTo>
                  <a:cubicBezTo>
                    <a:pt x="24874" y="11272"/>
                    <a:pt x="24840" y="11191"/>
                    <a:pt x="24806" y="11099"/>
                  </a:cubicBezTo>
                  <a:lnTo>
                    <a:pt x="24806" y="11099"/>
                  </a:lnTo>
                  <a:cubicBezTo>
                    <a:pt x="25543" y="11182"/>
                    <a:pt x="26232" y="11896"/>
                    <a:pt x="26289" y="12635"/>
                  </a:cubicBezTo>
                  <a:cubicBezTo>
                    <a:pt x="26210" y="12626"/>
                    <a:pt x="26137" y="12617"/>
                    <a:pt x="26062" y="12610"/>
                  </a:cubicBezTo>
                  <a:cubicBezTo>
                    <a:pt x="26010" y="12605"/>
                    <a:pt x="25959" y="12602"/>
                    <a:pt x="25910" y="12602"/>
                  </a:cubicBezTo>
                  <a:cubicBezTo>
                    <a:pt x="25559" y="12602"/>
                    <a:pt x="25265" y="12743"/>
                    <a:pt x="25069" y="13059"/>
                  </a:cubicBezTo>
                  <a:cubicBezTo>
                    <a:pt x="24862" y="13391"/>
                    <a:pt x="24936" y="13743"/>
                    <a:pt x="25130" y="14055"/>
                  </a:cubicBezTo>
                  <a:cubicBezTo>
                    <a:pt x="25321" y="14360"/>
                    <a:pt x="25601" y="14551"/>
                    <a:pt x="25955" y="14551"/>
                  </a:cubicBezTo>
                  <a:cubicBezTo>
                    <a:pt x="25993" y="14551"/>
                    <a:pt x="26032" y="14548"/>
                    <a:pt x="26072" y="14544"/>
                  </a:cubicBezTo>
                  <a:cubicBezTo>
                    <a:pt x="26700" y="14474"/>
                    <a:pt x="27094" y="14088"/>
                    <a:pt x="27305" y="13518"/>
                  </a:cubicBezTo>
                  <a:cubicBezTo>
                    <a:pt x="27618" y="12678"/>
                    <a:pt x="27548" y="12193"/>
                    <a:pt x="26983" y="11137"/>
                  </a:cubicBezTo>
                  <a:lnTo>
                    <a:pt x="26983" y="11137"/>
                  </a:lnTo>
                  <a:cubicBezTo>
                    <a:pt x="28100" y="11464"/>
                    <a:pt x="29130" y="11847"/>
                    <a:pt x="29773" y="12847"/>
                  </a:cubicBezTo>
                  <a:cubicBezTo>
                    <a:pt x="29918" y="13071"/>
                    <a:pt x="29969" y="13374"/>
                    <a:pt x="30005" y="13647"/>
                  </a:cubicBezTo>
                  <a:cubicBezTo>
                    <a:pt x="30044" y="13960"/>
                    <a:pt x="29909" y="14175"/>
                    <a:pt x="29593" y="14341"/>
                  </a:cubicBezTo>
                  <a:cubicBezTo>
                    <a:pt x="29324" y="14484"/>
                    <a:pt x="29124" y="14769"/>
                    <a:pt x="28905" y="15003"/>
                  </a:cubicBezTo>
                  <a:cubicBezTo>
                    <a:pt x="28761" y="15156"/>
                    <a:pt x="28665" y="15368"/>
                    <a:pt x="28501" y="15487"/>
                  </a:cubicBezTo>
                  <a:cubicBezTo>
                    <a:pt x="27806" y="15984"/>
                    <a:pt x="26837" y="16237"/>
                    <a:pt x="25870" y="16237"/>
                  </a:cubicBezTo>
                  <a:cubicBezTo>
                    <a:pt x="24884" y="16237"/>
                    <a:pt x="23900" y="15974"/>
                    <a:pt x="23209" y="15437"/>
                  </a:cubicBezTo>
                  <a:cubicBezTo>
                    <a:pt x="22629" y="14988"/>
                    <a:pt x="22156" y="14389"/>
                    <a:pt x="21679" y="13821"/>
                  </a:cubicBezTo>
                  <a:cubicBezTo>
                    <a:pt x="21010" y="13025"/>
                    <a:pt x="20408" y="12175"/>
                    <a:pt x="19728" y="11391"/>
                  </a:cubicBezTo>
                  <a:cubicBezTo>
                    <a:pt x="19377" y="10988"/>
                    <a:pt x="18918" y="10681"/>
                    <a:pt x="18487" y="10313"/>
                  </a:cubicBezTo>
                  <a:cubicBezTo>
                    <a:pt x="19802" y="9490"/>
                    <a:pt x="20684" y="8256"/>
                    <a:pt x="21563" y="7017"/>
                  </a:cubicBezTo>
                  <a:cubicBezTo>
                    <a:pt x="21903" y="6537"/>
                    <a:pt x="22268" y="6066"/>
                    <a:pt x="22688" y="5660"/>
                  </a:cubicBezTo>
                  <a:cubicBezTo>
                    <a:pt x="23580" y="4801"/>
                    <a:pt x="24587" y="4450"/>
                    <a:pt x="25662" y="4450"/>
                  </a:cubicBezTo>
                  <a:close/>
                  <a:moveTo>
                    <a:pt x="40475" y="4452"/>
                  </a:moveTo>
                  <a:cubicBezTo>
                    <a:pt x="41464" y="4452"/>
                    <a:pt x="42452" y="4718"/>
                    <a:pt x="43155" y="5256"/>
                  </a:cubicBezTo>
                  <a:cubicBezTo>
                    <a:pt x="43651" y="5636"/>
                    <a:pt x="44104" y="6107"/>
                    <a:pt x="44467" y="6614"/>
                  </a:cubicBezTo>
                  <a:cubicBezTo>
                    <a:pt x="45389" y="7906"/>
                    <a:pt x="46389" y="9127"/>
                    <a:pt x="47505" y="10255"/>
                  </a:cubicBezTo>
                  <a:cubicBezTo>
                    <a:pt x="47566" y="10317"/>
                    <a:pt x="47610" y="10398"/>
                    <a:pt x="47665" y="10473"/>
                  </a:cubicBezTo>
                  <a:cubicBezTo>
                    <a:pt x="47365" y="10724"/>
                    <a:pt x="47049" y="10933"/>
                    <a:pt x="46807" y="11208"/>
                  </a:cubicBezTo>
                  <a:cubicBezTo>
                    <a:pt x="46268" y="11800"/>
                    <a:pt x="45756" y="12418"/>
                    <a:pt x="45251" y="13042"/>
                  </a:cubicBezTo>
                  <a:cubicBezTo>
                    <a:pt x="44909" y="13462"/>
                    <a:pt x="44612" y="13920"/>
                    <a:pt x="44275" y="14346"/>
                  </a:cubicBezTo>
                  <a:cubicBezTo>
                    <a:pt x="43272" y="15613"/>
                    <a:pt x="42048" y="16253"/>
                    <a:pt x="40638" y="16253"/>
                  </a:cubicBezTo>
                  <a:cubicBezTo>
                    <a:pt x="40093" y="16253"/>
                    <a:pt x="39519" y="16157"/>
                    <a:pt x="38920" y="15965"/>
                  </a:cubicBezTo>
                  <a:cubicBezTo>
                    <a:pt x="38599" y="15862"/>
                    <a:pt x="38273" y="15740"/>
                    <a:pt x="37987" y="15566"/>
                  </a:cubicBezTo>
                  <a:cubicBezTo>
                    <a:pt x="37779" y="15438"/>
                    <a:pt x="37588" y="15233"/>
                    <a:pt x="37466" y="15018"/>
                  </a:cubicBezTo>
                  <a:cubicBezTo>
                    <a:pt x="37284" y="14698"/>
                    <a:pt x="37068" y="14438"/>
                    <a:pt x="36721" y="14315"/>
                  </a:cubicBezTo>
                  <a:cubicBezTo>
                    <a:pt x="36455" y="14221"/>
                    <a:pt x="36337" y="14026"/>
                    <a:pt x="36347" y="13772"/>
                  </a:cubicBezTo>
                  <a:cubicBezTo>
                    <a:pt x="36355" y="13527"/>
                    <a:pt x="36385" y="13271"/>
                    <a:pt x="36469" y="13044"/>
                  </a:cubicBezTo>
                  <a:cubicBezTo>
                    <a:pt x="36782" y="12202"/>
                    <a:pt x="38249" y="11320"/>
                    <a:pt x="39382" y="11198"/>
                  </a:cubicBezTo>
                  <a:lnTo>
                    <a:pt x="39382" y="11198"/>
                  </a:lnTo>
                  <a:cubicBezTo>
                    <a:pt x="38715" y="11912"/>
                    <a:pt x="38778" y="12720"/>
                    <a:pt x="39053" y="13534"/>
                  </a:cubicBezTo>
                  <a:cubicBezTo>
                    <a:pt x="39244" y="14097"/>
                    <a:pt x="39648" y="14470"/>
                    <a:pt x="40260" y="14545"/>
                  </a:cubicBezTo>
                  <a:cubicBezTo>
                    <a:pt x="40299" y="14550"/>
                    <a:pt x="40338" y="14552"/>
                    <a:pt x="40376" y="14552"/>
                  </a:cubicBezTo>
                  <a:cubicBezTo>
                    <a:pt x="40909" y="14552"/>
                    <a:pt x="41351" y="14107"/>
                    <a:pt x="41388" y="13530"/>
                  </a:cubicBezTo>
                  <a:cubicBezTo>
                    <a:pt x="41419" y="13033"/>
                    <a:pt x="41013" y="12617"/>
                    <a:pt x="40471" y="12604"/>
                  </a:cubicBezTo>
                  <a:cubicBezTo>
                    <a:pt x="40463" y="12604"/>
                    <a:pt x="40454" y="12604"/>
                    <a:pt x="40446" y="12604"/>
                  </a:cubicBezTo>
                  <a:cubicBezTo>
                    <a:pt x="40323" y="12604"/>
                    <a:pt x="40198" y="12623"/>
                    <a:pt x="40076" y="12633"/>
                  </a:cubicBezTo>
                  <a:cubicBezTo>
                    <a:pt x="40007" y="11987"/>
                    <a:pt x="40895" y="11135"/>
                    <a:pt x="41522" y="11092"/>
                  </a:cubicBezTo>
                  <a:lnTo>
                    <a:pt x="41522" y="11092"/>
                  </a:lnTo>
                  <a:cubicBezTo>
                    <a:pt x="41473" y="11298"/>
                    <a:pt x="41406" y="11500"/>
                    <a:pt x="41385" y="11706"/>
                  </a:cubicBezTo>
                  <a:cubicBezTo>
                    <a:pt x="41316" y="12348"/>
                    <a:pt x="41551" y="12861"/>
                    <a:pt x="42097" y="13213"/>
                  </a:cubicBezTo>
                  <a:cubicBezTo>
                    <a:pt x="42285" y="13334"/>
                    <a:pt x="42483" y="13395"/>
                    <a:pt x="42671" y="13395"/>
                  </a:cubicBezTo>
                  <a:cubicBezTo>
                    <a:pt x="42856" y="13395"/>
                    <a:pt x="43031" y="13336"/>
                    <a:pt x="43177" y="13219"/>
                  </a:cubicBezTo>
                  <a:cubicBezTo>
                    <a:pt x="43461" y="12989"/>
                    <a:pt x="43536" y="12677"/>
                    <a:pt x="43460" y="12332"/>
                  </a:cubicBezTo>
                  <a:cubicBezTo>
                    <a:pt x="43376" y="11948"/>
                    <a:pt x="43133" y="11775"/>
                    <a:pt x="42584" y="11709"/>
                  </a:cubicBezTo>
                  <a:cubicBezTo>
                    <a:pt x="42744" y="11391"/>
                    <a:pt x="43001" y="11216"/>
                    <a:pt x="43305" y="11149"/>
                  </a:cubicBezTo>
                  <a:cubicBezTo>
                    <a:pt x="43699" y="11061"/>
                    <a:pt x="44113" y="11057"/>
                    <a:pt x="44508" y="10968"/>
                  </a:cubicBezTo>
                  <a:cubicBezTo>
                    <a:pt x="44827" y="10896"/>
                    <a:pt x="45152" y="10788"/>
                    <a:pt x="45434" y="10627"/>
                  </a:cubicBezTo>
                  <a:cubicBezTo>
                    <a:pt x="45671" y="10492"/>
                    <a:pt x="45674" y="10230"/>
                    <a:pt x="45442" y="10065"/>
                  </a:cubicBezTo>
                  <a:cubicBezTo>
                    <a:pt x="45248" y="9928"/>
                    <a:pt x="45019" y="9804"/>
                    <a:pt x="44787" y="9757"/>
                  </a:cubicBezTo>
                  <a:cubicBezTo>
                    <a:pt x="44389" y="9677"/>
                    <a:pt x="43976" y="9681"/>
                    <a:pt x="43577" y="9614"/>
                  </a:cubicBezTo>
                  <a:cubicBezTo>
                    <a:pt x="43181" y="9546"/>
                    <a:pt x="42816" y="9402"/>
                    <a:pt x="42586" y="8985"/>
                  </a:cubicBezTo>
                  <a:cubicBezTo>
                    <a:pt x="42649" y="8972"/>
                    <a:pt x="42686" y="8959"/>
                    <a:pt x="42724" y="8958"/>
                  </a:cubicBezTo>
                  <a:cubicBezTo>
                    <a:pt x="43086" y="8947"/>
                    <a:pt x="43323" y="8763"/>
                    <a:pt x="43437" y="8431"/>
                  </a:cubicBezTo>
                  <a:cubicBezTo>
                    <a:pt x="43548" y="8105"/>
                    <a:pt x="43494" y="7794"/>
                    <a:pt x="43257" y="7545"/>
                  </a:cubicBezTo>
                  <a:cubicBezTo>
                    <a:pt x="43092" y="7370"/>
                    <a:pt x="42897" y="7293"/>
                    <a:pt x="42686" y="7293"/>
                  </a:cubicBezTo>
                  <a:cubicBezTo>
                    <a:pt x="42577" y="7293"/>
                    <a:pt x="42464" y="7314"/>
                    <a:pt x="42348" y="7352"/>
                  </a:cubicBezTo>
                  <a:cubicBezTo>
                    <a:pt x="41722" y="7565"/>
                    <a:pt x="41304" y="8244"/>
                    <a:pt x="41378" y="8939"/>
                  </a:cubicBezTo>
                  <a:cubicBezTo>
                    <a:pt x="41402" y="9151"/>
                    <a:pt x="41465" y="9357"/>
                    <a:pt x="41511" y="9564"/>
                  </a:cubicBezTo>
                  <a:cubicBezTo>
                    <a:pt x="41498" y="9565"/>
                    <a:pt x="41485" y="9565"/>
                    <a:pt x="41472" y="9565"/>
                  </a:cubicBezTo>
                  <a:cubicBezTo>
                    <a:pt x="40859" y="9565"/>
                    <a:pt x="40093" y="8769"/>
                    <a:pt x="40066" y="8045"/>
                  </a:cubicBezTo>
                  <a:lnTo>
                    <a:pt x="40066" y="8045"/>
                  </a:lnTo>
                  <a:cubicBezTo>
                    <a:pt x="40144" y="8056"/>
                    <a:pt x="40217" y="8070"/>
                    <a:pt x="40293" y="8078"/>
                  </a:cubicBezTo>
                  <a:cubicBezTo>
                    <a:pt x="40342" y="8083"/>
                    <a:pt x="40389" y="8085"/>
                    <a:pt x="40436" y="8085"/>
                  </a:cubicBezTo>
                  <a:cubicBezTo>
                    <a:pt x="40778" y="8085"/>
                    <a:pt x="41068" y="7951"/>
                    <a:pt x="41265" y="7651"/>
                  </a:cubicBezTo>
                  <a:cubicBezTo>
                    <a:pt x="41490" y="7310"/>
                    <a:pt x="41416" y="6945"/>
                    <a:pt x="41213" y="6625"/>
                  </a:cubicBezTo>
                  <a:cubicBezTo>
                    <a:pt x="41022" y="6324"/>
                    <a:pt x="40744" y="6137"/>
                    <a:pt x="40390" y="6137"/>
                  </a:cubicBezTo>
                  <a:cubicBezTo>
                    <a:pt x="40350" y="6137"/>
                    <a:pt x="40309" y="6139"/>
                    <a:pt x="40267" y="6144"/>
                  </a:cubicBezTo>
                  <a:cubicBezTo>
                    <a:pt x="39653" y="6216"/>
                    <a:pt x="39265" y="6592"/>
                    <a:pt x="39050" y="7147"/>
                  </a:cubicBezTo>
                  <a:cubicBezTo>
                    <a:pt x="38712" y="8024"/>
                    <a:pt x="38800" y="8658"/>
                    <a:pt x="39391" y="9556"/>
                  </a:cubicBezTo>
                  <a:cubicBezTo>
                    <a:pt x="39143" y="9480"/>
                    <a:pt x="38946" y="9450"/>
                    <a:pt x="38775" y="9366"/>
                  </a:cubicBezTo>
                  <a:cubicBezTo>
                    <a:pt x="38223" y="9087"/>
                    <a:pt x="37650" y="8831"/>
                    <a:pt x="37143" y="8484"/>
                  </a:cubicBezTo>
                  <a:cubicBezTo>
                    <a:pt x="36643" y="8143"/>
                    <a:pt x="36325" y="7641"/>
                    <a:pt x="36335" y="6992"/>
                  </a:cubicBezTo>
                  <a:cubicBezTo>
                    <a:pt x="36339" y="6698"/>
                    <a:pt x="36457" y="6514"/>
                    <a:pt x="36736" y="6354"/>
                  </a:cubicBezTo>
                  <a:cubicBezTo>
                    <a:pt x="37014" y="6195"/>
                    <a:pt x="37222" y="5909"/>
                    <a:pt x="37449" y="5670"/>
                  </a:cubicBezTo>
                  <a:cubicBezTo>
                    <a:pt x="37594" y="5518"/>
                    <a:pt x="37694" y="5307"/>
                    <a:pt x="37860" y="5192"/>
                  </a:cubicBezTo>
                  <a:cubicBezTo>
                    <a:pt x="38563" y="4700"/>
                    <a:pt x="39520" y="4452"/>
                    <a:pt x="40475" y="4452"/>
                  </a:cubicBezTo>
                  <a:close/>
                  <a:moveTo>
                    <a:pt x="26002" y="3591"/>
                  </a:moveTo>
                  <a:cubicBezTo>
                    <a:pt x="26820" y="3591"/>
                    <a:pt x="27617" y="3730"/>
                    <a:pt x="28335" y="3977"/>
                  </a:cubicBezTo>
                  <a:cubicBezTo>
                    <a:pt x="28684" y="4098"/>
                    <a:pt x="28885" y="4237"/>
                    <a:pt x="28740" y="4642"/>
                  </a:cubicBezTo>
                  <a:cubicBezTo>
                    <a:pt x="28698" y="4763"/>
                    <a:pt x="28734" y="4911"/>
                    <a:pt x="28734" y="5076"/>
                  </a:cubicBezTo>
                  <a:cubicBezTo>
                    <a:pt x="28660" y="5054"/>
                    <a:pt x="28607" y="5048"/>
                    <a:pt x="28566" y="5023"/>
                  </a:cubicBezTo>
                  <a:cubicBezTo>
                    <a:pt x="27709" y="4504"/>
                    <a:pt x="26767" y="4290"/>
                    <a:pt x="25781" y="4266"/>
                  </a:cubicBezTo>
                  <a:cubicBezTo>
                    <a:pt x="25740" y="4265"/>
                    <a:pt x="25699" y="4265"/>
                    <a:pt x="25659" y="4265"/>
                  </a:cubicBezTo>
                  <a:cubicBezTo>
                    <a:pt x="24276" y="4265"/>
                    <a:pt x="23122" y="4813"/>
                    <a:pt x="22222" y="5866"/>
                  </a:cubicBezTo>
                  <a:cubicBezTo>
                    <a:pt x="21686" y="6492"/>
                    <a:pt x="21204" y="7167"/>
                    <a:pt x="20719" y="7834"/>
                  </a:cubicBezTo>
                  <a:cubicBezTo>
                    <a:pt x="20089" y="8703"/>
                    <a:pt x="19357" y="9464"/>
                    <a:pt x="18473" y="10076"/>
                  </a:cubicBezTo>
                  <a:cubicBezTo>
                    <a:pt x="18178" y="10281"/>
                    <a:pt x="18174" y="10407"/>
                    <a:pt x="18462" y="10606"/>
                  </a:cubicBezTo>
                  <a:cubicBezTo>
                    <a:pt x="19367" y="11230"/>
                    <a:pt x="20114" y="12008"/>
                    <a:pt x="20751" y="12900"/>
                  </a:cubicBezTo>
                  <a:cubicBezTo>
                    <a:pt x="21153" y="13461"/>
                    <a:pt x="21560" y="14020"/>
                    <a:pt x="21994" y="14556"/>
                  </a:cubicBezTo>
                  <a:cubicBezTo>
                    <a:pt x="22999" y="15801"/>
                    <a:pt x="24399" y="16452"/>
                    <a:pt x="25851" y="16452"/>
                  </a:cubicBezTo>
                  <a:cubicBezTo>
                    <a:pt x="26729" y="16452"/>
                    <a:pt x="27627" y="16214"/>
                    <a:pt x="28467" y="15725"/>
                  </a:cubicBezTo>
                  <a:cubicBezTo>
                    <a:pt x="28535" y="15686"/>
                    <a:pt x="28601" y="15647"/>
                    <a:pt x="28691" y="15594"/>
                  </a:cubicBezTo>
                  <a:cubicBezTo>
                    <a:pt x="28726" y="15871"/>
                    <a:pt x="28785" y="16122"/>
                    <a:pt x="28777" y="16371"/>
                  </a:cubicBezTo>
                  <a:cubicBezTo>
                    <a:pt x="28776" y="16461"/>
                    <a:pt x="28634" y="16585"/>
                    <a:pt x="28530" y="16624"/>
                  </a:cubicBezTo>
                  <a:cubicBezTo>
                    <a:pt x="27715" y="16942"/>
                    <a:pt x="26885" y="17098"/>
                    <a:pt x="26043" y="17098"/>
                  </a:cubicBezTo>
                  <a:cubicBezTo>
                    <a:pt x="25543" y="17098"/>
                    <a:pt x="25039" y="17043"/>
                    <a:pt x="24531" y="16934"/>
                  </a:cubicBezTo>
                  <a:cubicBezTo>
                    <a:pt x="22873" y="16581"/>
                    <a:pt x="21527" y="15723"/>
                    <a:pt x="20585" y="14320"/>
                  </a:cubicBezTo>
                  <a:cubicBezTo>
                    <a:pt x="19656" y="12940"/>
                    <a:pt x="18796" y="11516"/>
                    <a:pt x="17547" y="10363"/>
                  </a:cubicBezTo>
                  <a:cubicBezTo>
                    <a:pt x="17794" y="10098"/>
                    <a:pt x="18017" y="9860"/>
                    <a:pt x="18238" y="9620"/>
                  </a:cubicBezTo>
                  <a:cubicBezTo>
                    <a:pt x="19056" y="8736"/>
                    <a:pt x="19703" y="7728"/>
                    <a:pt x="20342" y="6711"/>
                  </a:cubicBezTo>
                  <a:cubicBezTo>
                    <a:pt x="21750" y="4471"/>
                    <a:pt x="23942" y="3591"/>
                    <a:pt x="26002" y="3591"/>
                  </a:cubicBezTo>
                  <a:close/>
                  <a:moveTo>
                    <a:pt x="47851" y="10668"/>
                  </a:moveTo>
                  <a:cubicBezTo>
                    <a:pt x="47953" y="10761"/>
                    <a:pt x="48061" y="10857"/>
                    <a:pt x="48170" y="10955"/>
                  </a:cubicBezTo>
                  <a:cubicBezTo>
                    <a:pt x="48123" y="11031"/>
                    <a:pt x="48104" y="11074"/>
                    <a:pt x="48076" y="11105"/>
                  </a:cubicBezTo>
                  <a:cubicBezTo>
                    <a:pt x="47293" y="11959"/>
                    <a:pt x="46658" y="12919"/>
                    <a:pt x="46053" y="13905"/>
                  </a:cubicBezTo>
                  <a:cubicBezTo>
                    <a:pt x="44642" y="16199"/>
                    <a:pt x="42430" y="17098"/>
                    <a:pt x="40355" y="17098"/>
                  </a:cubicBezTo>
                  <a:cubicBezTo>
                    <a:pt x="39543" y="17098"/>
                    <a:pt x="38751" y="16960"/>
                    <a:pt x="38037" y="16714"/>
                  </a:cubicBezTo>
                  <a:cubicBezTo>
                    <a:pt x="37561" y="16550"/>
                    <a:pt x="37566" y="16545"/>
                    <a:pt x="37612" y="16040"/>
                  </a:cubicBezTo>
                  <a:cubicBezTo>
                    <a:pt x="37624" y="15906"/>
                    <a:pt x="37613" y="15771"/>
                    <a:pt x="37613" y="15589"/>
                  </a:cubicBezTo>
                  <a:lnTo>
                    <a:pt x="37613" y="15589"/>
                  </a:lnTo>
                  <a:cubicBezTo>
                    <a:pt x="37825" y="15700"/>
                    <a:pt x="37995" y="15802"/>
                    <a:pt x="38176" y="15883"/>
                  </a:cubicBezTo>
                  <a:cubicBezTo>
                    <a:pt x="38940" y="16221"/>
                    <a:pt x="39784" y="16434"/>
                    <a:pt x="40634" y="16434"/>
                  </a:cubicBezTo>
                  <a:cubicBezTo>
                    <a:pt x="41994" y="16434"/>
                    <a:pt x="43370" y="15888"/>
                    <a:pt x="44458" y="14431"/>
                  </a:cubicBezTo>
                  <a:cubicBezTo>
                    <a:pt x="44932" y="13797"/>
                    <a:pt x="45400" y="13158"/>
                    <a:pt x="45875" y="12526"/>
                  </a:cubicBezTo>
                  <a:cubicBezTo>
                    <a:pt x="46455" y="11749"/>
                    <a:pt x="47276" y="10981"/>
                    <a:pt x="47851" y="10668"/>
                  </a:cubicBezTo>
                  <a:close/>
                  <a:moveTo>
                    <a:pt x="30689" y="2861"/>
                  </a:moveTo>
                  <a:cubicBezTo>
                    <a:pt x="31217" y="2861"/>
                    <a:pt x="31816" y="3086"/>
                    <a:pt x="32199" y="3458"/>
                  </a:cubicBezTo>
                  <a:cubicBezTo>
                    <a:pt x="32707" y="3953"/>
                    <a:pt x="32939" y="4573"/>
                    <a:pt x="32981" y="5253"/>
                  </a:cubicBezTo>
                  <a:cubicBezTo>
                    <a:pt x="33067" y="6599"/>
                    <a:pt x="32692" y="7770"/>
                    <a:pt x="31617" y="8674"/>
                  </a:cubicBezTo>
                  <a:cubicBezTo>
                    <a:pt x="30723" y="9425"/>
                    <a:pt x="29721" y="9893"/>
                    <a:pt x="28560" y="10021"/>
                  </a:cubicBezTo>
                  <a:cubicBezTo>
                    <a:pt x="28021" y="10079"/>
                    <a:pt x="27481" y="10137"/>
                    <a:pt x="26944" y="10210"/>
                  </a:cubicBezTo>
                  <a:cubicBezTo>
                    <a:pt x="26853" y="10223"/>
                    <a:pt x="26770" y="10303"/>
                    <a:pt x="26683" y="10352"/>
                  </a:cubicBezTo>
                  <a:cubicBezTo>
                    <a:pt x="26773" y="10396"/>
                    <a:pt x="26863" y="10465"/>
                    <a:pt x="26959" y="10480"/>
                  </a:cubicBezTo>
                  <a:cubicBezTo>
                    <a:pt x="27808" y="10610"/>
                    <a:pt x="28678" y="10657"/>
                    <a:pt x="29504" y="10873"/>
                  </a:cubicBezTo>
                  <a:cubicBezTo>
                    <a:pt x="30868" y="11229"/>
                    <a:pt x="31978" y="12016"/>
                    <a:pt x="32618" y="13301"/>
                  </a:cubicBezTo>
                  <a:cubicBezTo>
                    <a:pt x="33090" y="14253"/>
                    <a:pt x="33155" y="15291"/>
                    <a:pt x="32787" y="16307"/>
                  </a:cubicBezTo>
                  <a:cubicBezTo>
                    <a:pt x="32484" y="17144"/>
                    <a:pt x="31896" y="17675"/>
                    <a:pt x="30981" y="17804"/>
                  </a:cubicBezTo>
                  <a:cubicBezTo>
                    <a:pt x="30884" y="17817"/>
                    <a:pt x="30790" y="17824"/>
                    <a:pt x="30700" y="17824"/>
                  </a:cubicBezTo>
                  <a:cubicBezTo>
                    <a:pt x="30074" y="17824"/>
                    <a:pt x="29605" y="17508"/>
                    <a:pt x="29263" y="16964"/>
                  </a:cubicBezTo>
                  <a:cubicBezTo>
                    <a:pt x="28839" y="16291"/>
                    <a:pt x="28788" y="15574"/>
                    <a:pt x="29209" y="14877"/>
                  </a:cubicBezTo>
                  <a:cubicBezTo>
                    <a:pt x="29412" y="14540"/>
                    <a:pt x="29973" y="14325"/>
                    <a:pt x="30458" y="14325"/>
                  </a:cubicBezTo>
                  <a:cubicBezTo>
                    <a:pt x="30620" y="14325"/>
                    <a:pt x="30773" y="14349"/>
                    <a:pt x="30902" y="14400"/>
                  </a:cubicBezTo>
                  <a:cubicBezTo>
                    <a:pt x="31426" y="14608"/>
                    <a:pt x="31725" y="15140"/>
                    <a:pt x="31657" y="15738"/>
                  </a:cubicBezTo>
                  <a:cubicBezTo>
                    <a:pt x="31652" y="15791"/>
                    <a:pt x="31662" y="15844"/>
                    <a:pt x="31667" y="15898"/>
                  </a:cubicBezTo>
                  <a:cubicBezTo>
                    <a:pt x="31705" y="15906"/>
                    <a:pt x="31742" y="15915"/>
                    <a:pt x="31781" y="15924"/>
                  </a:cubicBezTo>
                  <a:cubicBezTo>
                    <a:pt x="31818" y="15760"/>
                    <a:pt x="31899" y="15593"/>
                    <a:pt x="31887" y="15433"/>
                  </a:cubicBezTo>
                  <a:cubicBezTo>
                    <a:pt x="31859" y="15031"/>
                    <a:pt x="31648" y="14715"/>
                    <a:pt x="31354" y="14443"/>
                  </a:cubicBezTo>
                  <a:cubicBezTo>
                    <a:pt x="31266" y="14362"/>
                    <a:pt x="31191" y="14223"/>
                    <a:pt x="31186" y="14107"/>
                  </a:cubicBezTo>
                  <a:cubicBezTo>
                    <a:pt x="31135" y="12875"/>
                    <a:pt x="30630" y="11948"/>
                    <a:pt x="29428" y="11503"/>
                  </a:cubicBezTo>
                  <a:cubicBezTo>
                    <a:pt x="28858" y="11291"/>
                    <a:pt x="28284" y="11069"/>
                    <a:pt x="27691" y="10941"/>
                  </a:cubicBezTo>
                  <a:cubicBezTo>
                    <a:pt x="27538" y="10908"/>
                    <a:pt x="27380" y="10898"/>
                    <a:pt x="27215" y="10898"/>
                  </a:cubicBezTo>
                  <a:cubicBezTo>
                    <a:pt x="26949" y="10898"/>
                    <a:pt x="26666" y="10924"/>
                    <a:pt x="26359" y="10924"/>
                  </a:cubicBezTo>
                  <a:cubicBezTo>
                    <a:pt x="26467" y="11034"/>
                    <a:pt x="26526" y="11106"/>
                    <a:pt x="26596" y="11164"/>
                  </a:cubicBezTo>
                  <a:cubicBezTo>
                    <a:pt x="27424" y="11861"/>
                    <a:pt x="27424" y="12786"/>
                    <a:pt x="27035" y="13667"/>
                  </a:cubicBezTo>
                  <a:cubicBezTo>
                    <a:pt x="26836" y="14117"/>
                    <a:pt x="26428" y="14365"/>
                    <a:pt x="26033" y="14365"/>
                  </a:cubicBezTo>
                  <a:cubicBezTo>
                    <a:pt x="25841" y="14365"/>
                    <a:pt x="25652" y="14306"/>
                    <a:pt x="25493" y="14183"/>
                  </a:cubicBezTo>
                  <a:cubicBezTo>
                    <a:pt x="25185" y="13947"/>
                    <a:pt x="25053" y="13473"/>
                    <a:pt x="25216" y="13184"/>
                  </a:cubicBezTo>
                  <a:cubicBezTo>
                    <a:pt x="25338" y="12965"/>
                    <a:pt x="25610" y="12836"/>
                    <a:pt x="25894" y="12836"/>
                  </a:cubicBezTo>
                  <a:cubicBezTo>
                    <a:pt x="25998" y="12836"/>
                    <a:pt x="26104" y="12853"/>
                    <a:pt x="26205" y="12890"/>
                  </a:cubicBezTo>
                  <a:cubicBezTo>
                    <a:pt x="26296" y="12924"/>
                    <a:pt x="26389" y="12954"/>
                    <a:pt x="26484" y="12987"/>
                  </a:cubicBezTo>
                  <a:cubicBezTo>
                    <a:pt x="26623" y="12301"/>
                    <a:pt x="26264" y="11602"/>
                    <a:pt x="25548" y="11159"/>
                  </a:cubicBezTo>
                  <a:cubicBezTo>
                    <a:pt x="25254" y="10977"/>
                    <a:pt x="24949" y="10830"/>
                    <a:pt x="24616" y="10830"/>
                  </a:cubicBezTo>
                  <a:cubicBezTo>
                    <a:pt x="24473" y="10830"/>
                    <a:pt x="24325" y="10857"/>
                    <a:pt x="24170" y="10920"/>
                  </a:cubicBezTo>
                  <a:cubicBezTo>
                    <a:pt x="24188" y="10990"/>
                    <a:pt x="24188" y="11026"/>
                    <a:pt x="24198" y="11030"/>
                  </a:cubicBezTo>
                  <a:cubicBezTo>
                    <a:pt x="24743" y="11201"/>
                    <a:pt x="24772" y="11642"/>
                    <a:pt x="24728" y="12095"/>
                  </a:cubicBezTo>
                  <a:cubicBezTo>
                    <a:pt x="24680" y="12613"/>
                    <a:pt x="24407" y="12986"/>
                    <a:pt x="23905" y="13154"/>
                  </a:cubicBezTo>
                  <a:cubicBezTo>
                    <a:pt x="23826" y="13180"/>
                    <a:pt x="23748" y="13192"/>
                    <a:pt x="23673" y="13192"/>
                  </a:cubicBezTo>
                  <a:cubicBezTo>
                    <a:pt x="23310" y="13192"/>
                    <a:pt x="23015" y="12907"/>
                    <a:pt x="23070" y="12523"/>
                  </a:cubicBezTo>
                  <a:cubicBezTo>
                    <a:pt x="23098" y="12335"/>
                    <a:pt x="23269" y="12082"/>
                    <a:pt x="23432" y="12025"/>
                  </a:cubicBezTo>
                  <a:cubicBezTo>
                    <a:pt x="23458" y="12015"/>
                    <a:pt x="23487" y="12011"/>
                    <a:pt x="23517" y="12011"/>
                  </a:cubicBezTo>
                  <a:cubicBezTo>
                    <a:pt x="23671" y="12011"/>
                    <a:pt x="23865" y="12120"/>
                    <a:pt x="24031" y="12182"/>
                  </a:cubicBezTo>
                  <a:cubicBezTo>
                    <a:pt x="24093" y="12205"/>
                    <a:pt x="24134" y="12289"/>
                    <a:pt x="24262" y="12325"/>
                  </a:cubicBezTo>
                  <a:cubicBezTo>
                    <a:pt x="24255" y="12232"/>
                    <a:pt x="24276" y="12121"/>
                    <a:pt x="24232" y="12046"/>
                  </a:cubicBezTo>
                  <a:cubicBezTo>
                    <a:pt x="23795" y="11266"/>
                    <a:pt x="23162" y="10797"/>
                    <a:pt x="22230" y="10791"/>
                  </a:cubicBezTo>
                  <a:cubicBezTo>
                    <a:pt x="21938" y="10790"/>
                    <a:pt x="21638" y="10760"/>
                    <a:pt x="21360" y="10680"/>
                  </a:cubicBezTo>
                  <a:cubicBezTo>
                    <a:pt x="21216" y="10638"/>
                    <a:pt x="21112" y="10458"/>
                    <a:pt x="20991" y="10341"/>
                  </a:cubicBezTo>
                  <a:cubicBezTo>
                    <a:pt x="21116" y="10224"/>
                    <a:pt x="21223" y="10053"/>
                    <a:pt x="21370" y="10006"/>
                  </a:cubicBezTo>
                  <a:cubicBezTo>
                    <a:pt x="21613" y="9929"/>
                    <a:pt x="21886" y="9953"/>
                    <a:pt x="22139" y="9897"/>
                  </a:cubicBezTo>
                  <a:cubicBezTo>
                    <a:pt x="22587" y="9795"/>
                    <a:pt x="23079" y="9753"/>
                    <a:pt x="23456" y="9526"/>
                  </a:cubicBezTo>
                  <a:cubicBezTo>
                    <a:pt x="23795" y="9320"/>
                    <a:pt x="24008" y="8903"/>
                    <a:pt x="24266" y="8571"/>
                  </a:cubicBezTo>
                  <a:cubicBezTo>
                    <a:pt x="24298" y="8530"/>
                    <a:pt x="24263" y="8436"/>
                    <a:pt x="24257" y="8312"/>
                  </a:cubicBezTo>
                  <a:cubicBezTo>
                    <a:pt x="24159" y="8390"/>
                    <a:pt x="24100" y="8420"/>
                    <a:pt x="24065" y="8468"/>
                  </a:cubicBezTo>
                  <a:cubicBezTo>
                    <a:pt x="23944" y="8638"/>
                    <a:pt x="23794" y="8724"/>
                    <a:pt x="23626" y="8724"/>
                  </a:cubicBezTo>
                  <a:cubicBezTo>
                    <a:pt x="23548" y="8724"/>
                    <a:pt x="23467" y="8706"/>
                    <a:pt x="23382" y="8668"/>
                  </a:cubicBezTo>
                  <a:cubicBezTo>
                    <a:pt x="23110" y="8549"/>
                    <a:pt x="23021" y="8308"/>
                    <a:pt x="23072" y="8020"/>
                  </a:cubicBezTo>
                  <a:cubicBezTo>
                    <a:pt x="23126" y="7717"/>
                    <a:pt x="23310" y="7528"/>
                    <a:pt x="23618" y="7503"/>
                  </a:cubicBezTo>
                  <a:cubicBezTo>
                    <a:pt x="23643" y="7501"/>
                    <a:pt x="23669" y="7500"/>
                    <a:pt x="23694" y="7500"/>
                  </a:cubicBezTo>
                  <a:cubicBezTo>
                    <a:pt x="24016" y="7500"/>
                    <a:pt x="24270" y="7670"/>
                    <a:pt x="24464" y="7922"/>
                  </a:cubicBezTo>
                  <a:cubicBezTo>
                    <a:pt x="24789" y="8343"/>
                    <a:pt x="24831" y="8828"/>
                    <a:pt x="24634" y="9303"/>
                  </a:cubicBezTo>
                  <a:cubicBezTo>
                    <a:pt x="24565" y="9470"/>
                    <a:pt x="24341" y="9573"/>
                    <a:pt x="24136" y="9752"/>
                  </a:cubicBezTo>
                  <a:cubicBezTo>
                    <a:pt x="24308" y="9824"/>
                    <a:pt x="24470" y="9854"/>
                    <a:pt x="24625" y="9854"/>
                  </a:cubicBezTo>
                  <a:cubicBezTo>
                    <a:pt x="24954" y="9854"/>
                    <a:pt x="25248" y="9715"/>
                    <a:pt x="25526" y="9541"/>
                  </a:cubicBezTo>
                  <a:cubicBezTo>
                    <a:pt x="26185" y="9133"/>
                    <a:pt x="26562" y="8556"/>
                    <a:pt x="26523" y="7697"/>
                  </a:cubicBezTo>
                  <a:lnTo>
                    <a:pt x="26523" y="7697"/>
                  </a:lnTo>
                  <a:cubicBezTo>
                    <a:pt x="26401" y="7736"/>
                    <a:pt x="26309" y="7760"/>
                    <a:pt x="26220" y="7793"/>
                  </a:cubicBezTo>
                  <a:cubicBezTo>
                    <a:pt x="26105" y="7835"/>
                    <a:pt x="25988" y="7855"/>
                    <a:pt x="25875" y="7855"/>
                  </a:cubicBezTo>
                  <a:cubicBezTo>
                    <a:pt x="25642" y="7855"/>
                    <a:pt x="25425" y="7769"/>
                    <a:pt x="25284" y="7605"/>
                  </a:cubicBezTo>
                  <a:cubicBezTo>
                    <a:pt x="25057" y="7338"/>
                    <a:pt x="25125" y="7051"/>
                    <a:pt x="25257" y="6777"/>
                  </a:cubicBezTo>
                  <a:cubicBezTo>
                    <a:pt x="25387" y="6506"/>
                    <a:pt x="25699" y="6320"/>
                    <a:pt x="25995" y="6320"/>
                  </a:cubicBezTo>
                  <a:cubicBezTo>
                    <a:pt x="26031" y="6320"/>
                    <a:pt x="26067" y="6323"/>
                    <a:pt x="26102" y="6329"/>
                  </a:cubicBezTo>
                  <a:cubicBezTo>
                    <a:pt x="26593" y="6408"/>
                    <a:pt x="26941" y="6701"/>
                    <a:pt x="27094" y="7157"/>
                  </a:cubicBezTo>
                  <a:cubicBezTo>
                    <a:pt x="27408" y="8091"/>
                    <a:pt x="27382" y="8891"/>
                    <a:pt x="26529" y="9576"/>
                  </a:cubicBezTo>
                  <a:cubicBezTo>
                    <a:pt x="26479" y="9615"/>
                    <a:pt x="26448" y="9676"/>
                    <a:pt x="26385" y="9757"/>
                  </a:cubicBezTo>
                  <a:cubicBezTo>
                    <a:pt x="26679" y="9757"/>
                    <a:pt x="26966" y="9787"/>
                    <a:pt x="27241" y="9787"/>
                  </a:cubicBezTo>
                  <a:cubicBezTo>
                    <a:pt x="27410" y="9787"/>
                    <a:pt x="27575" y="9776"/>
                    <a:pt x="27733" y="9739"/>
                  </a:cubicBezTo>
                  <a:cubicBezTo>
                    <a:pt x="28378" y="9588"/>
                    <a:pt x="29005" y="9341"/>
                    <a:pt x="29621" y="9092"/>
                  </a:cubicBezTo>
                  <a:cubicBezTo>
                    <a:pt x="30699" y="8655"/>
                    <a:pt x="31093" y="7762"/>
                    <a:pt x="31184" y="6672"/>
                  </a:cubicBezTo>
                  <a:cubicBezTo>
                    <a:pt x="31198" y="6515"/>
                    <a:pt x="31307" y="6361"/>
                    <a:pt x="31385" y="6212"/>
                  </a:cubicBezTo>
                  <a:cubicBezTo>
                    <a:pt x="31549" y="5899"/>
                    <a:pt x="31750" y="5601"/>
                    <a:pt x="31875" y="5272"/>
                  </a:cubicBezTo>
                  <a:cubicBezTo>
                    <a:pt x="31928" y="5135"/>
                    <a:pt x="31825" y="4938"/>
                    <a:pt x="31793" y="4769"/>
                  </a:cubicBezTo>
                  <a:cubicBezTo>
                    <a:pt x="31752" y="4775"/>
                    <a:pt x="31714" y="4781"/>
                    <a:pt x="31675" y="4789"/>
                  </a:cubicBezTo>
                  <a:cubicBezTo>
                    <a:pt x="31669" y="4848"/>
                    <a:pt x="31651" y="4908"/>
                    <a:pt x="31658" y="4965"/>
                  </a:cubicBezTo>
                  <a:cubicBezTo>
                    <a:pt x="31756" y="5736"/>
                    <a:pt x="31206" y="6358"/>
                    <a:pt x="30451" y="6358"/>
                  </a:cubicBezTo>
                  <a:cubicBezTo>
                    <a:pt x="30418" y="6358"/>
                    <a:pt x="30384" y="6357"/>
                    <a:pt x="30350" y="6355"/>
                  </a:cubicBezTo>
                  <a:cubicBezTo>
                    <a:pt x="29433" y="6286"/>
                    <a:pt x="28953" y="5781"/>
                    <a:pt x="28929" y="4864"/>
                  </a:cubicBezTo>
                  <a:cubicBezTo>
                    <a:pt x="28909" y="4064"/>
                    <a:pt x="29407" y="3272"/>
                    <a:pt x="30127" y="2965"/>
                  </a:cubicBezTo>
                  <a:cubicBezTo>
                    <a:pt x="30293" y="2894"/>
                    <a:pt x="30486" y="2861"/>
                    <a:pt x="30689" y="2861"/>
                  </a:cubicBezTo>
                  <a:close/>
                  <a:moveTo>
                    <a:pt x="35628" y="2867"/>
                  </a:moveTo>
                  <a:cubicBezTo>
                    <a:pt x="36244" y="2867"/>
                    <a:pt x="36800" y="3202"/>
                    <a:pt x="37123" y="3790"/>
                  </a:cubicBezTo>
                  <a:cubicBezTo>
                    <a:pt x="37500" y="4476"/>
                    <a:pt x="37546" y="5177"/>
                    <a:pt x="37106" y="5848"/>
                  </a:cubicBezTo>
                  <a:cubicBezTo>
                    <a:pt x="36898" y="6165"/>
                    <a:pt x="36358" y="6361"/>
                    <a:pt x="35888" y="6361"/>
                  </a:cubicBezTo>
                  <a:cubicBezTo>
                    <a:pt x="35720" y="6361"/>
                    <a:pt x="35561" y="6336"/>
                    <a:pt x="35430" y="6282"/>
                  </a:cubicBezTo>
                  <a:cubicBezTo>
                    <a:pt x="34898" y="6065"/>
                    <a:pt x="34621" y="5546"/>
                    <a:pt x="34691" y="4904"/>
                  </a:cubicBezTo>
                  <a:cubicBezTo>
                    <a:pt x="34695" y="4872"/>
                    <a:pt x="34683" y="4840"/>
                    <a:pt x="34678" y="4807"/>
                  </a:cubicBezTo>
                  <a:cubicBezTo>
                    <a:pt x="34636" y="4795"/>
                    <a:pt x="34595" y="4780"/>
                    <a:pt x="34554" y="4768"/>
                  </a:cubicBezTo>
                  <a:cubicBezTo>
                    <a:pt x="34519" y="4935"/>
                    <a:pt x="34446" y="5106"/>
                    <a:pt x="34457" y="5264"/>
                  </a:cubicBezTo>
                  <a:cubicBezTo>
                    <a:pt x="34484" y="5653"/>
                    <a:pt x="34695" y="5957"/>
                    <a:pt x="34972" y="6230"/>
                  </a:cubicBezTo>
                  <a:cubicBezTo>
                    <a:pt x="35071" y="6326"/>
                    <a:pt x="35148" y="6489"/>
                    <a:pt x="35156" y="6625"/>
                  </a:cubicBezTo>
                  <a:cubicBezTo>
                    <a:pt x="35232" y="7762"/>
                    <a:pt x="35654" y="8673"/>
                    <a:pt x="36775" y="9115"/>
                  </a:cubicBezTo>
                  <a:cubicBezTo>
                    <a:pt x="37372" y="9351"/>
                    <a:pt x="37978" y="9585"/>
                    <a:pt x="38600" y="9734"/>
                  </a:cubicBezTo>
                  <a:cubicBezTo>
                    <a:pt x="38873" y="9800"/>
                    <a:pt x="39160" y="9804"/>
                    <a:pt x="39449" y="9804"/>
                  </a:cubicBezTo>
                  <a:cubicBezTo>
                    <a:pt x="39486" y="9804"/>
                    <a:pt x="39524" y="9804"/>
                    <a:pt x="39561" y="9804"/>
                  </a:cubicBezTo>
                  <a:cubicBezTo>
                    <a:pt x="39679" y="9804"/>
                    <a:pt x="39796" y="9805"/>
                    <a:pt x="39913" y="9810"/>
                  </a:cubicBezTo>
                  <a:cubicBezTo>
                    <a:pt x="39949" y="9752"/>
                    <a:pt x="39984" y="9692"/>
                    <a:pt x="40020" y="9633"/>
                  </a:cubicBezTo>
                  <a:cubicBezTo>
                    <a:pt x="39926" y="9593"/>
                    <a:pt x="39816" y="9571"/>
                    <a:pt x="39741" y="9509"/>
                  </a:cubicBezTo>
                  <a:cubicBezTo>
                    <a:pt x="38903" y="8812"/>
                    <a:pt x="38928" y="7860"/>
                    <a:pt x="39314" y="7007"/>
                  </a:cubicBezTo>
                  <a:cubicBezTo>
                    <a:pt x="39515" y="6565"/>
                    <a:pt x="39924" y="6320"/>
                    <a:pt x="40315" y="6320"/>
                  </a:cubicBezTo>
                  <a:cubicBezTo>
                    <a:pt x="40489" y="6320"/>
                    <a:pt x="40659" y="6369"/>
                    <a:pt x="40806" y="6469"/>
                  </a:cubicBezTo>
                  <a:cubicBezTo>
                    <a:pt x="41136" y="6694"/>
                    <a:pt x="41294" y="7178"/>
                    <a:pt x="41139" y="7483"/>
                  </a:cubicBezTo>
                  <a:cubicBezTo>
                    <a:pt x="41022" y="7712"/>
                    <a:pt x="40745" y="7848"/>
                    <a:pt x="40451" y="7848"/>
                  </a:cubicBezTo>
                  <a:cubicBezTo>
                    <a:pt x="40343" y="7848"/>
                    <a:pt x="40232" y="7830"/>
                    <a:pt x="40126" y="7790"/>
                  </a:cubicBezTo>
                  <a:cubicBezTo>
                    <a:pt x="40036" y="7756"/>
                    <a:pt x="39944" y="7729"/>
                    <a:pt x="39817" y="7688"/>
                  </a:cubicBezTo>
                  <a:lnTo>
                    <a:pt x="39817" y="7688"/>
                  </a:lnTo>
                  <a:cubicBezTo>
                    <a:pt x="39777" y="8515"/>
                    <a:pt x="40122" y="9086"/>
                    <a:pt x="40751" y="9496"/>
                  </a:cubicBezTo>
                  <a:cubicBezTo>
                    <a:pt x="41054" y="9693"/>
                    <a:pt x="41370" y="9850"/>
                    <a:pt x="41725" y="9850"/>
                  </a:cubicBezTo>
                  <a:cubicBezTo>
                    <a:pt x="41874" y="9850"/>
                    <a:pt x="42029" y="9823"/>
                    <a:pt x="42193" y="9759"/>
                  </a:cubicBezTo>
                  <a:cubicBezTo>
                    <a:pt x="42154" y="9692"/>
                    <a:pt x="42143" y="9639"/>
                    <a:pt x="42112" y="9623"/>
                  </a:cubicBezTo>
                  <a:cubicBezTo>
                    <a:pt x="41658" y="9382"/>
                    <a:pt x="41512" y="9021"/>
                    <a:pt x="41635" y="8441"/>
                  </a:cubicBezTo>
                  <a:cubicBezTo>
                    <a:pt x="41741" y="7935"/>
                    <a:pt x="42174" y="7519"/>
                    <a:pt x="42619" y="7495"/>
                  </a:cubicBezTo>
                  <a:cubicBezTo>
                    <a:pt x="42633" y="7494"/>
                    <a:pt x="42647" y="7494"/>
                    <a:pt x="42661" y="7494"/>
                  </a:cubicBezTo>
                  <a:cubicBezTo>
                    <a:pt x="42950" y="7494"/>
                    <a:pt x="43179" y="7665"/>
                    <a:pt x="43256" y="7945"/>
                  </a:cubicBezTo>
                  <a:cubicBezTo>
                    <a:pt x="43335" y="8239"/>
                    <a:pt x="43275" y="8500"/>
                    <a:pt x="42996" y="8647"/>
                  </a:cubicBezTo>
                  <a:cubicBezTo>
                    <a:pt x="42899" y="8698"/>
                    <a:pt x="42806" y="8722"/>
                    <a:pt x="42718" y="8722"/>
                  </a:cubicBezTo>
                  <a:cubicBezTo>
                    <a:pt x="42542" y="8722"/>
                    <a:pt x="42387" y="8625"/>
                    <a:pt x="42262" y="8441"/>
                  </a:cubicBezTo>
                  <a:cubicBezTo>
                    <a:pt x="42234" y="8401"/>
                    <a:pt x="42180" y="8378"/>
                    <a:pt x="42054" y="8285"/>
                  </a:cubicBezTo>
                  <a:lnTo>
                    <a:pt x="42054" y="8285"/>
                  </a:lnTo>
                  <a:cubicBezTo>
                    <a:pt x="42084" y="8468"/>
                    <a:pt x="42076" y="8575"/>
                    <a:pt x="42118" y="8657"/>
                  </a:cubicBezTo>
                  <a:cubicBezTo>
                    <a:pt x="42552" y="9476"/>
                    <a:pt x="43233" y="9889"/>
                    <a:pt x="44165" y="9899"/>
                  </a:cubicBezTo>
                  <a:cubicBezTo>
                    <a:pt x="44411" y="9900"/>
                    <a:pt x="44671" y="9908"/>
                    <a:pt x="44902" y="9984"/>
                  </a:cubicBezTo>
                  <a:cubicBezTo>
                    <a:pt x="45071" y="10039"/>
                    <a:pt x="45203" y="10212"/>
                    <a:pt x="45351" y="10332"/>
                  </a:cubicBezTo>
                  <a:cubicBezTo>
                    <a:pt x="45199" y="10460"/>
                    <a:pt x="45065" y="10632"/>
                    <a:pt x="44889" y="10703"/>
                  </a:cubicBezTo>
                  <a:cubicBezTo>
                    <a:pt x="44698" y="10781"/>
                    <a:pt x="44467" y="10756"/>
                    <a:pt x="44254" y="10786"/>
                  </a:cubicBezTo>
                  <a:cubicBezTo>
                    <a:pt x="43941" y="10829"/>
                    <a:pt x="43621" y="10853"/>
                    <a:pt x="43319" y="10938"/>
                  </a:cubicBezTo>
                  <a:cubicBezTo>
                    <a:pt x="42907" y="11053"/>
                    <a:pt x="42552" y="11267"/>
                    <a:pt x="42380" y="11700"/>
                  </a:cubicBezTo>
                  <a:cubicBezTo>
                    <a:pt x="42345" y="11788"/>
                    <a:pt x="42245" y="11847"/>
                    <a:pt x="42194" y="11931"/>
                  </a:cubicBezTo>
                  <a:cubicBezTo>
                    <a:pt x="42128" y="12042"/>
                    <a:pt x="42085" y="12163"/>
                    <a:pt x="42030" y="12281"/>
                  </a:cubicBezTo>
                  <a:cubicBezTo>
                    <a:pt x="42061" y="12301"/>
                    <a:pt x="42093" y="12321"/>
                    <a:pt x="42124" y="12341"/>
                  </a:cubicBezTo>
                  <a:cubicBezTo>
                    <a:pt x="42179" y="12296"/>
                    <a:pt x="42246" y="12262"/>
                    <a:pt x="42286" y="12207"/>
                  </a:cubicBezTo>
                  <a:cubicBezTo>
                    <a:pt x="42407" y="12046"/>
                    <a:pt x="42554" y="11966"/>
                    <a:pt x="42719" y="11966"/>
                  </a:cubicBezTo>
                  <a:cubicBezTo>
                    <a:pt x="42791" y="11966"/>
                    <a:pt x="42866" y="11981"/>
                    <a:pt x="42944" y="12011"/>
                  </a:cubicBezTo>
                  <a:cubicBezTo>
                    <a:pt x="43195" y="12108"/>
                    <a:pt x="43301" y="12325"/>
                    <a:pt x="43283" y="12583"/>
                  </a:cubicBezTo>
                  <a:cubicBezTo>
                    <a:pt x="43263" y="12880"/>
                    <a:pt x="43120" y="13148"/>
                    <a:pt x="42810" y="13157"/>
                  </a:cubicBezTo>
                  <a:cubicBezTo>
                    <a:pt x="42801" y="13157"/>
                    <a:pt x="42792" y="13157"/>
                    <a:pt x="42783" y="13157"/>
                  </a:cubicBezTo>
                  <a:cubicBezTo>
                    <a:pt x="42540" y="13157"/>
                    <a:pt x="42261" y="13076"/>
                    <a:pt x="42064" y="12940"/>
                  </a:cubicBezTo>
                  <a:cubicBezTo>
                    <a:pt x="41604" y="12617"/>
                    <a:pt x="41441" y="11815"/>
                    <a:pt x="41723" y="11341"/>
                  </a:cubicBezTo>
                  <a:cubicBezTo>
                    <a:pt x="41815" y="11189"/>
                    <a:pt x="42017" y="11100"/>
                    <a:pt x="42169" y="10981"/>
                  </a:cubicBezTo>
                  <a:cubicBezTo>
                    <a:pt x="42048" y="10883"/>
                    <a:pt x="41894" y="10834"/>
                    <a:pt x="41717" y="10834"/>
                  </a:cubicBezTo>
                  <a:cubicBezTo>
                    <a:pt x="41468" y="10834"/>
                    <a:pt x="41172" y="10931"/>
                    <a:pt x="40856" y="11119"/>
                  </a:cubicBezTo>
                  <a:cubicBezTo>
                    <a:pt x="40115" y="11559"/>
                    <a:pt x="39726" y="12268"/>
                    <a:pt x="39854" y="12982"/>
                  </a:cubicBezTo>
                  <a:cubicBezTo>
                    <a:pt x="39938" y="12956"/>
                    <a:pt x="40021" y="12935"/>
                    <a:pt x="40102" y="12905"/>
                  </a:cubicBezTo>
                  <a:cubicBezTo>
                    <a:pt x="40224" y="12859"/>
                    <a:pt x="40348" y="12836"/>
                    <a:pt x="40468" y="12836"/>
                  </a:cubicBezTo>
                  <a:cubicBezTo>
                    <a:pt x="40707" y="12836"/>
                    <a:pt x="40925" y="12927"/>
                    <a:pt x="41064" y="13099"/>
                  </a:cubicBezTo>
                  <a:cubicBezTo>
                    <a:pt x="41283" y="13368"/>
                    <a:pt x="41209" y="13657"/>
                    <a:pt x="41074" y="13927"/>
                  </a:cubicBezTo>
                  <a:cubicBezTo>
                    <a:pt x="40940" y="14197"/>
                    <a:pt x="40638" y="14367"/>
                    <a:pt x="40339" y="14367"/>
                  </a:cubicBezTo>
                  <a:cubicBezTo>
                    <a:pt x="40288" y="14367"/>
                    <a:pt x="40237" y="14362"/>
                    <a:pt x="40186" y="14352"/>
                  </a:cubicBezTo>
                  <a:cubicBezTo>
                    <a:pt x="39727" y="14259"/>
                    <a:pt x="39396" y="13979"/>
                    <a:pt x="39251" y="13549"/>
                  </a:cubicBezTo>
                  <a:cubicBezTo>
                    <a:pt x="38930" y="12608"/>
                    <a:pt x="38956" y="11811"/>
                    <a:pt x="39797" y="11124"/>
                  </a:cubicBezTo>
                  <a:cubicBezTo>
                    <a:pt x="39851" y="11080"/>
                    <a:pt x="39886" y="11013"/>
                    <a:pt x="39953" y="10930"/>
                  </a:cubicBezTo>
                  <a:cubicBezTo>
                    <a:pt x="39658" y="10930"/>
                    <a:pt x="39373" y="10899"/>
                    <a:pt x="39103" y="10899"/>
                  </a:cubicBezTo>
                  <a:cubicBezTo>
                    <a:pt x="38938" y="10899"/>
                    <a:pt x="38778" y="10910"/>
                    <a:pt x="38625" y="10947"/>
                  </a:cubicBezTo>
                  <a:cubicBezTo>
                    <a:pt x="37969" y="11103"/>
                    <a:pt x="37330" y="11350"/>
                    <a:pt x="36704" y="11604"/>
                  </a:cubicBezTo>
                  <a:cubicBezTo>
                    <a:pt x="35640" y="12036"/>
                    <a:pt x="35253" y="12924"/>
                    <a:pt x="35154" y="13999"/>
                  </a:cubicBezTo>
                  <a:cubicBezTo>
                    <a:pt x="35138" y="14167"/>
                    <a:pt x="35023" y="14329"/>
                    <a:pt x="34942" y="14487"/>
                  </a:cubicBezTo>
                  <a:cubicBezTo>
                    <a:pt x="34782" y="14803"/>
                    <a:pt x="34583" y="15104"/>
                    <a:pt x="34461" y="15432"/>
                  </a:cubicBezTo>
                  <a:cubicBezTo>
                    <a:pt x="34410" y="15567"/>
                    <a:pt x="34520" y="15760"/>
                    <a:pt x="34556" y="15925"/>
                  </a:cubicBezTo>
                  <a:cubicBezTo>
                    <a:pt x="34597" y="15916"/>
                    <a:pt x="34639" y="15906"/>
                    <a:pt x="34681" y="15897"/>
                  </a:cubicBezTo>
                  <a:cubicBezTo>
                    <a:pt x="34670" y="15757"/>
                    <a:pt x="34648" y="15616"/>
                    <a:pt x="34654" y="15477"/>
                  </a:cubicBezTo>
                  <a:cubicBezTo>
                    <a:pt x="34684" y="14857"/>
                    <a:pt x="35244" y="14330"/>
                    <a:pt x="35863" y="14330"/>
                  </a:cubicBezTo>
                  <a:cubicBezTo>
                    <a:pt x="35864" y="14330"/>
                    <a:pt x="35865" y="14330"/>
                    <a:pt x="35866" y="14330"/>
                  </a:cubicBezTo>
                  <a:cubicBezTo>
                    <a:pt x="36838" y="14330"/>
                    <a:pt x="37406" y="14898"/>
                    <a:pt x="37408" y="15870"/>
                  </a:cubicBezTo>
                  <a:cubicBezTo>
                    <a:pt x="37411" y="16656"/>
                    <a:pt x="36917" y="17468"/>
                    <a:pt x="36196" y="17718"/>
                  </a:cubicBezTo>
                  <a:cubicBezTo>
                    <a:pt x="35973" y="17796"/>
                    <a:pt x="35755" y="17833"/>
                    <a:pt x="35544" y="17833"/>
                  </a:cubicBezTo>
                  <a:cubicBezTo>
                    <a:pt x="35039" y="17833"/>
                    <a:pt x="34572" y="17621"/>
                    <a:pt x="34157" y="17242"/>
                  </a:cubicBezTo>
                  <a:cubicBezTo>
                    <a:pt x="33634" y="16764"/>
                    <a:pt x="33404" y="16137"/>
                    <a:pt x="33359" y="15456"/>
                  </a:cubicBezTo>
                  <a:cubicBezTo>
                    <a:pt x="33271" y="14139"/>
                    <a:pt x="33614" y="12980"/>
                    <a:pt x="34655" y="12074"/>
                  </a:cubicBezTo>
                  <a:cubicBezTo>
                    <a:pt x="35574" y="11277"/>
                    <a:pt x="36615" y="10790"/>
                    <a:pt x="37825" y="10662"/>
                  </a:cubicBezTo>
                  <a:cubicBezTo>
                    <a:pt x="38353" y="10606"/>
                    <a:pt x="38882" y="10547"/>
                    <a:pt x="39409" y="10478"/>
                  </a:cubicBezTo>
                  <a:cubicBezTo>
                    <a:pt x="39496" y="10467"/>
                    <a:pt x="39575" y="10400"/>
                    <a:pt x="39657" y="10358"/>
                  </a:cubicBezTo>
                  <a:cubicBezTo>
                    <a:pt x="39572" y="10308"/>
                    <a:pt x="39492" y="10225"/>
                    <a:pt x="39401" y="10212"/>
                  </a:cubicBezTo>
                  <a:cubicBezTo>
                    <a:pt x="38543" y="10078"/>
                    <a:pt x="37661" y="10034"/>
                    <a:pt x="36826" y="9814"/>
                  </a:cubicBezTo>
                  <a:cubicBezTo>
                    <a:pt x="35463" y="9455"/>
                    <a:pt x="34353" y="8665"/>
                    <a:pt x="33718" y="7377"/>
                  </a:cubicBezTo>
                  <a:cubicBezTo>
                    <a:pt x="33259" y="6448"/>
                    <a:pt x="33193" y="5434"/>
                    <a:pt x="33537" y="4434"/>
                  </a:cubicBezTo>
                  <a:cubicBezTo>
                    <a:pt x="33847" y="3535"/>
                    <a:pt x="34467" y="2982"/>
                    <a:pt x="35440" y="2878"/>
                  </a:cubicBezTo>
                  <a:cubicBezTo>
                    <a:pt x="35503" y="2871"/>
                    <a:pt x="35566" y="2867"/>
                    <a:pt x="35628" y="2867"/>
                  </a:cubicBezTo>
                  <a:close/>
                  <a:moveTo>
                    <a:pt x="37439" y="16740"/>
                  </a:moveTo>
                  <a:cubicBezTo>
                    <a:pt x="38032" y="16901"/>
                    <a:pt x="38615" y="17027"/>
                    <a:pt x="39176" y="17220"/>
                  </a:cubicBezTo>
                  <a:cubicBezTo>
                    <a:pt x="39928" y="17479"/>
                    <a:pt x="40736" y="18473"/>
                    <a:pt x="40537" y="19364"/>
                  </a:cubicBezTo>
                  <a:cubicBezTo>
                    <a:pt x="40416" y="19903"/>
                    <a:pt x="40054" y="20265"/>
                    <a:pt x="39611" y="20265"/>
                  </a:cubicBezTo>
                  <a:cubicBezTo>
                    <a:pt x="39560" y="20265"/>
                    <a:pt x="39509" y="20260"/>
                    <a:pt x="39456" y="20250"/>
                  </a:cubicBezTo>
                  <a:cubicBezTo>
                    <a:pt x="38872" y="20144"/>
                    <a:pt x="38432" y="19504"/>
                    <a:pt x="38549" y="18936"/>
                  </a:cubicBezTo>
                  <a:cubicBezTo>
                    <a:pt x="38604" y="18670"/>
                    <a:pt x="38745" y="18462"/>
                    <a:pt x="39022" y="18425"/>
                  </a:cubicBezTo>
                  <a:cubicBezTo>
                    <a:pt x="39031" y="18424"/>
                    <a:pt x="39040" y="18423"/>
                    <a:pt x="39049" y="18423"/>
                  </a:cubicBezTo>
                  <a:cubicBezTo>
                    <a:pt x="39163" y="18423"/>
                    <a:pt x="39341" y="18500"/>
                    <a:pt x="39363" y="18573"/>
                  </a:cubicBezTo>
                  <a:cubicBezTo>
                    <a:pt x="39414" y="18746"/>
                    <a:pt x="39372" y="18943"/>
                    <a:pt x="39368" y="19132"/>
                  </a:cubicBezTo>
                  <a:cubicBezTo>
                    <a:pt x="39226" y="19067"/>
                    <a:pt x="39084" y="19003"/>
                    <a:pt x="38890" y="18914"/>
                  </a:cubicBezTo>
                  <a:lnTo>
                    <a:pt x="38890" y="18914"/>
                  </a:lnTo>
                  <a:cubicBezTo>
                    <a:pt x="38791" y="19103"/>
                    <a:pt x="38939" y="19231"/>
                    <a:pt x="39102" y="19321"/>
                  </a:cubicBezTo>
                  <a:cubicBezTo>
                    <a:pt x="39168" y="19359"/>
                    <a:pt x="39233" y="19378"/>
                    <a:pt x="39293" y="19378"/>
                  </a:cubicBezTo>
                  <a:cubicBezTo>
                    <a:pt x="39414" y="19378"/>
                    <a:pt x="39518" y="19305"/>
                    <a:pt x="39589" y="19171"/>
                  </a:cubicBezTo>
                  <a:cubicBezTo>
                    <a:pt x="39755" y="18859"/>
                    <a:pt x="39675" y="18535"/>
                    <a:pt x="39436" y="18334"/>
                  </a:cubicBezTo>
                  <a:cubicBezTo>
                    <a:pt x="39161" y="18101"/>
                    <a:pt x="38817" y="17939"/>
                    <a:pt x="38484" y="17787"/>
                  </a:cubicBezTo>
                  <a:cubicBezTo>
                    <a:pt x="38177" y="17650"/>
                    <a:pt x="37835" y="17590"/>
                    <a:pt x="37526" y="17455"/>
                  </a:cubicBezTo>
                  <a:cubicBezTo>
                    <a:pt x="37136" y="17282"/>
                    <a:pt x="37143" y="17260"/>
                    <a:pt x="37355" y="16888"/>
                  </a:cubicBezTo>
                  <a:cubicBezTo>
                    <a:pt x="37387" y="16830"/>
                    <a:pt x="37421" y="16772"/>
                    <a:pt x="37439" y="16740"/>
                  </a:cubicBezTo>
                  <a:close/>
                  <a:moveTo>
                    <a:pt x="28880" y="16699"/>
                  </a:moveTo>
                  <a:cubicBezTo>
                    <a:pt x="28977" y="16866"/>
                    <a:pt x="29070" y="17029"/>
                    <a:pt x="29211" y="17279"/>
                  </a:cubicBezTo>
                  <a:cubicBezTo>
                    <a:pt x="28834" y="17431"/>
                    <a:pt x="28487" y="17574"/>
                    <a:pt x="28138" y="17712"/>
                  </a:cubicBezTo>
                  <a:cubicBezTo>
                    <a:pt x="27804" y="17845"/>
                    <a:pt x="27450" y="17940"/>
                    <a:pt x="27140" y="18115"/>
                  </a:cubicBezTo>
                  <a:cubicBezTo>
                    <a:pt x="26818" y="18297"/>
                    <a:pt x="26622" y="18616"/>
                    <a:pt x="26702" y="18996"/>
                  </a:cubicBezTo>
                  <a:cubicBezTo>
                    <a:pt x="26733" y="19143"/>
                    <a:pt x="26925" y="19332"/>
                    <a:pt x="27066" y="19353"/>
                  </a:cubicBezTo>
                  <a:cubicBezTo>
                    <a:pt x="27071" y="19354"/>
                    <a:pt x="27076" y="19354"/>
                    <a:pt x="27081" y="19354"/>
                  </a:cubicBezTo>
                  <a:cubicBezTo>
                    <a:pt x="27198" y="19354"/>
                    <a:pt x="27348" y="19175"/>
                    <a:pt x="27468" y="19064"/>
                  </a:cubicBezTo>
                  <a:cubicBezTo>
                    <a:pt x="27494" y="19038"/>
                    <a:pt x="27449" y="18936"/>
                    <a:pt x="27437" y="18865"/>
                  </a:cubicBezTo>
                  <a:cubicBezTo>
                    <a:pt x="27387" y="18880"/>
                    <a:pt x="27375" y="18880"/>
                    <a:pt x="27365" y="18886"/>
                  </a:cubicBezTo>
                  <a:cubicBezTo>
                    <a:pt x="27241" y="18972"/>
                    <a:pt x="27117" y="19057"/>
                    <a:pt x="26993" y="19144"/>
                  </a:cubicBezTo>
                  <a:cubicBezTo>
                    <a:pt x="26975" y="18968"/>
                    <a:pt x="26916" y="18783"/>
                    <a:pt x="26951" y="18620"/>
                  </a:cubicBezTo>
                  <a:cubicBezTo>
                    <a:pt x="26984" y="18465"/>
                    <a:pt x="27085" y="18380"/>
                    <a:pt x="27203" y="18380"/>
                  </a:cubicBezTo>
                  <a:cubicBezTo>
                    <a:pt x="27265" y="18380"/>
                    <a:pt x="27330" y="18403"/>
                    <a:pt x="27393" y="18451"/>
                  </a:cubicBezTo>
                  <a:cubicBezTo>
                    <a:pt x="27558" y="18577"/>
                    <a:pt x="27736" y="18763"/>
                    <a:pt x="27785" y="18954"/>
                  </a:cubicBezTo>
                  <a:cubicBezTo>
                    <a:pt x="27929" y="19517"/>
                    <a:pt x="27458" y="20155"/>
                    <a:pt x="26875" y="20254"/>
                  </a:cubicBezTo>
                  <a:cubicBezTo>
                    <a:pt x="26827" y="20262"/>
                    <a:pt x="26780" y="20266"/>
                    <a:pt x="26734" y="20266"/>
                  </a:cubicBezTo>
                  <a:cubicBezTo>
                    <a:pt x="26287" y="20266"/>
                    <a:pt x="25923" y="19896"/>
                    <a:pt x="25806" y="19349"/>
                  </a:cubicBezTo>
                  <a:cubicBezTo>
                    <a:pt x="25608" y="18441"/>
                    <a:pt x="26479" y="17433"/>
                    <a:pt x="27214" y="17202"/>
                  </a:cubicBezTo>
                  <a:cubicBezTo>
                    <a:pt x="27493" y="17113"/>
                    <a:pt x="27789" y="17081"/>
                    <a:pt x="28070" y="16996"/>
                  </a:cubicBezTo>
                  <a:cubicBezTo>
                    <a:pt x="28338" y="16918"/>
                    <a:pt x="28597" y="16804"/>
                    <a:pt x="28880" y="16699"/>
                  </a:cubicBezTo>
                  <a:close/>
                  <a:moveTo>
                    <a:pt x="26098" y="17282"/>
                  </a:moveTo>
                  <a:cubicBezTo>
                    <a:pt x="26259" y="17282"/>
                    <a:pt x="26414" y="17293"/>
                    <a:pt x="26560" y="17314"/>
                  </a:cubicBezTo>
                  <a:cubicBezTo>
                    <a:pt x="26393" y="17496"/>
                    <a:pt x="26239" y="17685"/>
                    <a:pt x="26061" y="17848"/>
                  </a:cubicBezTo>
                  <a:cubicBezTo>
                    <a:pt x="25999" y="17907"/>
                    <a:pt x="25880" y="17919"/>
                    <a:pt x="25785" y="17925"/>
                  </a:cubicBezTo>
                  <a:cubicBezTo>
                    <a:pt x="25190" y="17961"/>
                    <a:pt x="24700" y="18218"/>
                    <a:pt x="24299" y="18647"/>
                  </a:cubicBezTo>
                  <a:cubicBezTo>
                    <a:pt x="24026" y="18941"/>
                    <a:pt x="23930" y="19340"/>
                    <a:pt x="24092" y="19573"/>
                  </a:cubicBezTo>
                  <a:cubicBezTo>
                    <a:pt x="24155" y="19664"/>
                    <a:pt x="24318" y="19775"/>
                    <a:pt x="24404" y="19775"/>
                  </a:cubicBezTo>
                  <a:cubicBezTo>
                    <a:pt x="24414" y="19775"/>
                    <a:pt x="24424" y="19773"/>
                    <a:pt x="24432" y="19770"/>
                  </a:cubicBezTo>
                  <a:cubicBezTo>
                    <a:pt x="24587" y="19700"/>
                    <a:pt x="24728" y="19552"/>
                    <a:pt x="24811" y="19400"/>
                  </a:cubicBezTo>
                  <a:cubicBezTo>
                    <a:pt x="24851" y="19325"/>
                    <a:pt x="24746" y="19173"/>
                    <a:pt x="24705" y="19055"/>
                  </a:cubicBezTo>
                  <a:cubicBezTo>
                    <a:pt x="24669" y="19069"/>
                    <a:pt x="24633" y="19085"/>
                    <a:pt x="24597" y="19098"/>
                  </a:cubicBezTo>
                  <a:cubicBezTo>
                    <a:pt x="24591" y="19108"/>
                    <a:pt x="24580" y="19117"/>
                    <a:pt x="24577" y="19126"/>
                  </a:cubicBezTo>
                  <a:cubicBezTo>
                    <a:pt x="24557" y="19288"/>
                    <a:pt x="24661" y="19529"/>
                    <a:pt x="24381" y="19532"/>
                  </a:cubicBezTo>
                  <a:cubicBezTo>
                    <a:pt x="24381" y="19532"/>
                    <a:pt x="24381" y="19532"/>
                    <a:pt x="24380" y="19532"/>
                  </a:cubicBezTo>
                  <a:cubicBezTo>
                    <a:pt x="24322" y="19532"/>
                    <a:pt x="24204" y="19307"/>
                    <a:pt x="24214" y="19194"/>
                  </a:cubicBezTo>
                  <a:cubicBezTo>
                    <a:pt x="24229" y="18989"/>
                    <a:pt x="24287" y="18767"/>
                    <a:pt x="24546" y="18767"/>
                  </a:cubicBezTo>
                  <a:cubicBezTo>
                    <a:pt x="24569" y="18767"/>
                    <a:pt x="24592" y="18768"/>
                    <a:pt x="24618" y="18772"/>
                  </a:cubicBezTo>
                  <a:cubicBezTo>
                    <a:pt x="24888" y="18809"/>
                    <a:pt x="25130" y="19165"/>
                    <a:pt x="25114" y="19495"/>
                  </a:cubicBezTo>
                  <a:cubicBezTo>
                    <a:pt x="25093" y="19950"/>
                    <a:pt x="24651" y="20444"/>
                    <a:pt x="24204" y="20508"/>
                  </a:cubicBezTo>
                  <a:cubicBezTo>
                    <a:pt x="24164" y="20514"/>
                    <a:pt x="24122" y="20517"/>
                    <a:pt x="24081" y="20517"/>
                  </a:cubicBezTo>
                  <a:cubicBezTo>
                    <a:pt x="23640" y="20517"/>
                    <a:pt x="23175" y="20193"/>
                    <a:pt x="23038" y="19769"/>
                  </a:cubicBezTo>
                  <a:cubicBezTo>
                    <a:pt x="22791" y="19007"/>
                    <a:pt x="23019" y="18378"/>
                    <a:pt x="23710" y="17928"/>
                  </a:cubicBezTo>
                  <a:cubicBezTo>
                    <a:pt x="24269" y="17562"/>
                    <a:pt x="25257" y="17282"/>
                    <a:pt x="26098" y="17282"/>
                  </a:cubicBezTo>
                  <a:close/>
                  <a:moveTo>
                    <a:pt x="40095" y="17285"/>
                  </a:moveTo>
                  <a:cubicBezTo>
                    <a:pt x="40998" y="17285"/>
                    <a:pt x="41821" y="17454"/>
                    <a:pt x="42580" y="17898"/>
                  </a:cubicBezTo>
                  <a:cubicBezTo>
                    <a:pt x="43274" y="18303"/>
                    <a:pt x="43515" y="18886"/>
                    <a:pt x="43336" y="19644"/>
                  </a:cubicBezTo>
                  <a:cubicBezTo>
                    <a:pt x="43218" y="20142"/>
                    <a:pt x="42765" y="20519"/>
                    <a:pt x="42284" y="20519"/>
                  </a:cubicBezTo>
                  <a:cubicBezTo>
                    <a:pt x="42279" y="20519"/>
                    <a:pt x="42274" y="20519"/>
                    <a:pt x="42270" y="20519"/>
                  </a:cubicBezTo>
                  <a:cubicBezTo>
                    <a:pt x="41811" y="20512"/>
                    <a:pt x="41326" y="20119"/>
                    <a:pt x="41263" y="19624"/>
                  </a:cubicBezTo>
                  <a:cubicBezTo>
                    <a:pt x="41235" y="19413"/>
                    <a:pt x="41314" y="19149"/>
                    <a:pt x="41436" y="18973"/>
                  </a:cubicBezTo>
                  <a:cubicBezTo>
                    <a:pt x="41501" y="18880"/>
                    <a:pt x="41697" y="18799"/>
                    <a:pt x="41831" y="18799"/>
                  </a:cubicBezTo>
                  <a:cubicBezTo>
                    <a:pt x="41865" y="18799"/>
                    <a:pt x="41896" y="18804"/>
                    <a:pt x="41919" y="18816"/>
                  </a:cubicBezTo>
                  <a:cubicBezTo>
                    <a:pt x="42044" y="18883"/>
                    <a:pt x="42097" y="19127"/>
                    <a:pt x="42131" y="19304"/>
                  </a:cubicBezTo>
                  <a:cubicBezTo>
                    <a:pt x="42144" y="19372"/>
                    <a:pt x="42019" y="19468"/>
                    <a:pt x="41957" y="19552"/>
                  </a:cubicBezTo>
                  <a:cubicBezTo>
                    <a:pt x="41891" y="19464"/>
                    <a:pt x="41815" y="19381"/>
                    <a:pt x="41766" y="19286"/>
                  </a:cubicBezTo>
                  <a:cubicBezTo>
                    <a:pt x="41739" y="19235"/>
                    <a:pt x="41761" y="19159"/>
                    <a:pt x="41761" y="19095"/>
                  </a:cubicBezTo>
                  <a:cubicBezTo>
                    <a:pt x="41731" y="19081"/>
                    <a:pt x="41703" y="19066"/>
                    <a:pt x="41673" y="19052"/>
                  </a:cubicBezTo>
                  <a:cubicBezTo>
                    <a:pt x="41619" y="19149"/>
                    <a:pt x="41497" y="19277"/>
                    <a:pt x="41524" y="19338"/>
                  </a:cubicBezTo>
                  <a:cubicBezTo>
                    <a:pt x="41596" y="19498"/>
                    <a:pt x="41710" y="19665"/>
                    <a:pt x="41854" y="19756"/>
                  </a:cubicBezTo>
                  <a:cubicBezTo>
                    <a:pt x="41867" y="19765"/>
                    <a:pt x="41886" y="19769"/>
                    <a:pt x="41909" y="19769"/>
                  </a:cubicBezTo>
                  <a:cubicBezTo>
                    <a:pt x="42004" y="19769"/>
                    <a:pt x="42161" y="19700"/>
                    <a:pt x="42218" y="19627"/>
                  </a:cubicBezTo>
                  <a:cubicBezTo>
                    <a:pt x="42420" y="19370"/>
                    <a:pt x="42338" y="19082"/>
                    <a:pt x="42178" y="18837"/>
                  </a:cubicBezTo>
                  <a:cubicBezTo>
                    <a:pt x="41853" y="18337"/>
                    <a:pt x="41371" y="18034"/>
                    <a:pt x="40789" y="17964"/>
                  </a:cubicBezTo>
                  <a:cubicBezTo>
                    <a:pt x="40464" y="17924"/>
                    <a:pt x="40217" y="17838"/>
                    <a:pt x="40030" y="17569"/>
                  </a:cubicBezTo>
                  <a:cubicBezTo>
                    <a:pt x="39967" y="17481"/>
                    <a:pt x="39865" y="17418"/>
                    <a:pt x="39726" y="17294"/>
                  </a:cubicBezTo>
                  <a:cubicBezTo>
                    <a:pt x="39850" y="17288"/>
                    <a:pt x="39974" y="17285"/>
                    <a:pt x="40095" y="17285"/>
                  </a:cubicBezTo>
                  <a:close/>
                  <a:moveTo>
                    <a:pt x="42294" y="1"/>
                  </a:moveTo>
                  <a:cubicBezTo>
                    <a:pt x="41800" y="1"/>
                    <a:pt x="41284" y="383"/>
                    <a:pt x="41104" y="892"/>
                  </a:cubicBezTo>
                  <a:cubicBezTo>
                    <a:pt x="40924" y="1402"/>
                    <a:pt x="41079" y="1764"/>
                    <a:pt x="41742" y="2227"/>
                  </a:cubicBezTo>
                  <a:cubicBezTo>
                    <a:pt x="41290" y="2399"/>
                    <a:pt x="40898" y="2548"/>
                    <a:pt x="40507" y="2697"/>
                  </a:cubicBezTo>
                  <a:cubicBezTo>
                    <a:pt x="40491" y="2664"/>
                    <a:pt x="40475" y="2631"/>
                    <a:pt x="40458" y="2597"/>
                  </a:cubicBezTo>
                  <a:cubicBezTo>
                    <a:pt x="40528" y="2419"/>
                    <a:pt x="40618" y="2248"/>
                    <a:pt x="40665" y="2064"/>
                  </a:cubicBezTo>
                  <a:cubicBezTo>
                    <a:pt x="40712" y="1879"/>
                    <a:pt x="40739" y="1685"/>
                    <a:pt x="40738" y="1495"/>
                  </a:cubicBezTo>
                  <a:cubicBezTo>
                    <a:pt x="40737" y="975"/>
                    <a:pt x="40381" y="435"/>
                    <a:pt x="39938" y="293"/>
                  </a:cubicBezTo>
                  <a:cubicBezTo>
                    <a:pt x="39813" y="253"/>
                    <a:pt x="39692" y="234"/>
                    <a:pt x="39575" y="234"/>
                  </a:cubicBezTo>
                  <a:cubicBezTo>
                    <a:pt x="39259" y="234"/>
                    <a:pt x="38977" y="376"/>
                    <a:pt x="38734" y="629"/>
                  </a:cubicBezTo>
                  <a:cubicBezTo>
                    <a:pt x="38464" y="911"/>
                    <a:pt x="38322" y="1254"/>
                    <a:pt x="38335" y="1645"/>
                  </a:cubicBezTo>
                  <a:cubicBezTo>
                    <a:pt x="38348" y="2048"/>
                    <a:pt x="38574" y="2325"/>
                    <a:pt x="38973" y="2501"/>
                  </a:cubicBezTo>
                  <a:cubicBezTo>
                    <a:pt x="38291" y="2760"/>
                    <a:pt x="37665" y="2998"/>
                    <a:pt x="36973" y="3261"/>
                  </a:cubicBezTo>
                  <a:cubicBezTo>
                    <a:pt x="36610" y="2852"/>
                    <a:pt x="36163" y="2675"/>
                    <a:pt x="35675" y="2675"/>
                  </a:cubicBezTo>
                  <a:cubicBezTo>
                    <a:pt x="35358" y="2675"/>
                    <a:pt x="35023" y="2750"/>
                    <a:pt x="34684" y="2884"/>
                  </a:cubicBezTo>
                  <a:cubicBezTo>
                    <a:pt x="33806" y="3231"/>
                    <a:pt x="33405" y="3990"/>
                    <a:pt x="33173" y="4869"/>
                  </a:cubicBezTo>
                  <a:cubicBezTo>
                    <a:pt x="32948" y="3975"/>
                    <a:pt x="32538" y="3229"/>
                    <a:pt x="31660" y="2880"/>
                  </a:cubicBezTo>
                  <a:cubicBezTo>
                    <a:pt x="31327" y="2748"/>
                    <a:pt x="30999" y="2676"/>
                    <a:pt x="30687" y="2676"/>
                  </a:cubicBezTo>
                  <a:cubicBezTo>
                    <a:pt x="30193" y="2676"/>
                    <a:pt x="29740" y="2856"/>
                    <a:pt x="29370" y="3260"/>
                  </a:cubicBezTo>
                  <a:cubicBezTo>
                    <a:pt x="28673" y="2993"/>
                    <a:pt x="28043" y="2754"/>
                    <a:pt x="27353" y="2490"/>
                  </a:cubicBezTo>
                  <a:cubicBezTo>
                    <a:pt x="27821" y="2317"/>
                    <a:pt x="28009" y="2012"/>
                    <a:pt x="28017" y="1604"/>
                  </a:cubicBezTo>
                  <a:cubicBezTo>
                    <a:pt x="28029" y="938"/>
                    <a:pt x="27502" y="322"/>
                    <a:pt x="26872" y="246"/>
                  </a:cubicBezTo>
                  <a:cubicBezTo>
                    <a:pt x="26827" y="240"/>
                    <a:pt x="26783" y="238"/>
                    <a:pt x="26740" y="238"/>
                  </a:cubicBezTo>
                  <a:cubicBezTo>
                    <a:pt x="26204" y="238"/>
                    <a:pt x="25766" y="644"/>
                    <a:pt x="25635" y="1300"/>
                  </a:cubicBezTo>
                  <a:cubicBezTo>
                    <a:pt x="25599" y="1484"/>
                    <a:pt x="25609" y="1688"/>
                    <a:pt x="25647" y="1872"/>
                  </a:cubicBezTo>
                  <a:cubicBezTo>
                    <a:pt x="25699" y="2122"/>
                    <a:pt x="25798" y="2362"/>
                    <a:pt x="25916" y="2729"/>
                  </a:cubicBezTo>
                  <a:cubicBezTo>
                    <a:pt x="25449" y="2548"/>
                    <a:pt x="25058" y="2397"/>
                    <a:pt x="24599" y="2220"/>
                  </a:cubicBezTo>
                  <a:cubicBezTo>
                    <a:pt x="25232" y="1809"/>
                    <a:pt x="25405" y="1452"/>
                    <a:pt x="25274" y="984"/>
                  </a:cubicBezTo>
                  <a:cubicBezTo>
                    <a:pt x="25115" y="427"/>
                    <a:pt x="24582" y="2"/>
                    <a:pt x="24056" y="2"/>
                  </a:cubicBezTo>
                  <a:cubicBezTo>
                    <a:pt x="24037" y="2"/>
                    <a:pt x="24017" y="3"/>
                    <a:pt x="23998" y="4"/>
                  </a:cubicBezTo>
                  <a:cubicBezTo>
                    <a:pt x="23439" y="38"/>
                    <a:pt x="22944" y="519"/>
                    <a:pt x="22829" y="1109"/>
                  </a:cubicBezTo>
                  <a:cubicBezTo>
                    <a:pt x="22676" y="1899"/>
                    <a:pt x="22986" y="2491"/>
                    <a:pt x="23624" y="2911"/>
                  </a:cubicBezTo>
                  <a:cubicBezTo>
                    <a:pt x="23976" y="3142"/>
                    <a:pt x="24377" y="3299"/>
                    <a:pt x="24769" y="3497"/>
                  </a:cubicBezTo>
                  <a:cubicBezTo>
                    <a:pt x="24633" y="3529"/>
                    <a:pt x="24502" y="3560"/>
                    <a:pt x="24373" y="3591"/>
                  </a:cubicBezTo>
                  <a:cubicBezTo>
                    <a:pt x="22920" y="3940"/>
                    <a:pt x="21664" y="4621"/>
                    <a:pt x="20740" y="5817"/>
                  </a:cubicBezTo>
                  <a:cubicBezTo>
                    <a:pt x="20256" y="6442"/>
                    <a:pt x="19854" y="7128"/>
                    <a:pt x="19389" y="7769"/>
                  </a:cubicBezTo>
                  <a:cubicBezTo>
                    <a:pt x="18953" y="8369"/>
                    <a:pt x="18483" y="8946"/>
                    <a:pt x="18035" y="9526"/>
                  </a:cubicBezTo>
                  <a:cubicBezTo>
                    <a:pt x="17698" y="9230"/>
                    <a:pt x="17441" y="8929"/>
                    <a:pt x="17119" y="8736"/>
                  </a:cubicBezTo>
                  <a:cubicBezTo>
                    <a:pt x="15935" y="8024"/>
                    <a:pt x="14723" y="7681"/>
                    <a:pt x="13486" y="7681"/>
                  </a:cubicBezTo>
                  <a:cubicBezTo>
                    <a:pt x="12530" y="7681"/>
                    <a:pt x="11560" y="7885"/>
                    <a:pt x="10578" y="8282"/>
                  </a:cubicBezTo>
                  <a:cubicBezTo>
                    <a:pt x="10473" y="8324"/>
                    <a:pt x="10344" y="8359"/>
                    <a:pt x="10227" y="8359"/>
                  </a:cubicBezTo>
                  <a:cubicBezTo>
                    <a:pt x="10184" y="8359"/>
                    <a:pt x="10142" y="8354"/>
                    <a:pt x="10104" y="8343"/>
                  </a:cubicBezTo>
                  <a:cubicBezTo>
                    <a:pt x="9743" y="8242"/>
                    <a:pt x="9395" y="8192"/>
                    <a:pt x="9060" y="8192"/>
                  </a:cubicBezTo>
                  <a:cubicBezTo>
                    <a:pt x="8196" y="8192"/>
                    <a:pt x="7413" y="8522"/>
                    <a:pt x="6698" y="9149"/>
                  </a:cubicBezTo>
                  <a:cubicBezTo>
                    <a:pt x="6299" y="9497"/>
                    <a:pt x="5896" y="9841"/>
                    <a:pt x="5488" y="10193"/>
                  </a:cubicBezTo>
                  <a:cubicBezTo>
                    <a:pt x="5408" y="10127"/>
                    <a:pt x="5349" y="10078"/>
                    <a:pt x="5289" y="10028"/>
                  </a:cubicBezTo>
                  <a:cubicBezTo>
                    <a:pt x="4697" y="9532"/>
                    <a:pt x="4068" y="9239"/>
                    <a:pt x="3392" y="9239"/>
                  </a:cubicBezTo>
                  <a:cubicBezTo>
                    <a:pt x="3023" y="9239"/>
                    <a:pt x="2640" y="9326"/>
                    <a:pt x="2242" y="9514"/>
                  </a:cubicBezTo>
                  <a:cubicBezTo>
                    <a:pt x="1593" y="9820"/>
                    <a:pt x="937" y="10085"/>
                    <a:pt x="212" y="10148"/>
                  </a:cubicBezTo>
                  <a:cubicBezTo>
                    <a:pt x="137" y="10155"/>
                    <a:pt x="70" y="10276"/>
                    <a:pt x="0" y="10344"/>
                  </a:cubicBezTo>
                  <a:cubicBezTo>
                    <a:pt x="69" y="10414"/>
                    <a:pt x="134" y="10538"/>
                    <a:pt x="209" y="10543"/>
                  </a:cubicBezTo>
                  <a:cubicBezTo>
                    <a:pt x="984" y="10602"/>
                    <a:pt x="1670" y="10917"/>
                    <a:pt x="2364" y="11229"/>
                  </a:cubicBezTo>
                  <a:cubicBezTo>
                    <a:pt x="2691" y="11377"/>
                    <a:pt x="3030" y="11470"/>
                    <a:pt x="3371" y="11470"/>
                  </a:cubicBezTo>
                  <a:cubicBezTo>
                    <a:pt x="3606" y="11470"/>
                    <a:pt x="3842" y="11426"/>
                    <a:pt x="4077" y="11324"/>
                  </a:cubicBezTo>
                  <a:cubicBezTo>
                    <a:pt x="4567" y="11111"/>
                    <a:pt x="5033" y="10844"/>
                    <a:pt x="5571" y="10570"/>
                  </a:cubicBezTo>
                  <a:cubicBezTo>
                    <a:pt x="5901" y="10855"/>
                    <a:pt x="6311" y="11210"/>
                    <a:pt x="6721" y="11563"/>
                  </a:cubicBezTo>
                  <a:cubicBezTo>
                    <a:pt x="7429" y="12176"/>
                    <a:pt x="8203" y="12499"/>
                    <a:pt x="9055" y="12499"/>
                  </a:cubicBezTo>
                  <a:cubicBezTo>
                    <a:pt x="9391" y="12499"/>
                    <a:pt x="9738" y="12449"/>
                    <a:pt x="10098" y="12347"/>
                  </a:cubicBezTo>
                  <a:cubicBezTo>
                    <a:pt x="10145" y="12333"/>
                    <a:pt x="10196" y="12327"/>
                    <a:pt x="10249" y="12327"/>
                  </a:cubicBezTo>
                  <a:cubicBezTo>
                    <a:pt x="10340" y="12327"/>
                    <a:pt x="10434" y="12345"/>
                    <a:pt x="10513" y="12377"/>
                  </a:cubicBezTo>
                  <a:cubicBezTo>
                    <a:pt x="11560" y="12790"/>
                    <a:pt x="12577" y="13009"/>
                    <a:pt x="13561" y="13009"/>
                  </a:cubicBezTo>
                  <a:cubicBezTo>
                    <a:pt x="15132" y="13009"/>
                    <a:pt x="16623" y="12450"/>
                    <a:pt x="18031" y="11224"/>
                  </a:cubicBezTo>
                  <a:cubicBezTo>
                    <a:pt x="18073" y="11267"/>
                    <a:pt x="18167" y="11350"/>
                    <a:pt x="18238" y="11448"/>
                  </a:cubicBezTo>
                  <a:cubicBezTo>
                    <a:pt x="18829" y="12262"/>
                    <a:pt x="19453" y="13054"/>
                    <a:pt x="19996" y="13899"/>
                  </a:cubicBezTo>
                  <a:cubicBezTo>
                    <a:pt x="21077" y="15578"/>
                    <a:pt x="22522" y="16716"/>
                    <a:pt x="24500" y="17128"/>
                  </a:cubicBezTo>
                  <a:cubicBezTo>
                    <a:pt x="24589" y="17148"/>
                    <a:pt x="24675" y="17176"/>
                    <a:pt x="24752" y="17197"/>
                  </a:cubicBezTo>
                  <a:cubicBezTo>
                    <a:pt x="24354" y="17399"/>
                    <a:pt x="23951" y="17559"/>
                    <a:pt x="23599" y="17796"/>
                  </a:cubicBezTo>
                  <a:cubicBezTo>
                    <a:pt x="22988" y="18205"/>
                    <a:pt x="22696" y="18775"/>
                    <a:pt x="22816" y="19541"/>
                  </a:cubicBezTo>
                  <a:cubicBezTo>
                    <a:pt x="22913" y="20162"/>
                    <a:pt x="23326" y="20464"/>
                    <a:pt x="23835" y="20702"/>
                  </a:cubicBezTo>
                  <a:cubicBezTo>
                    <a:pt x="23971" y="20702"/>
                    <a:pt x="24106" y="20702"/>
                    <a:pt x="24247" y="20698"/>
                  </a:cubicBezTo>
                  <a:cubicBezTo>
                    <a:pt x="24620" y="20549"/>
                    <a:pt x="24964" y="20361"/>
                    <a:pt x="25163" y="19987"/>
                  </a:cubicBezTo>
                  <a:cubicBezTo>
                    <a:pt x="25472" y="19408"/>
                    <a:pt x="25323" y="18935"/>
                    <a:pt x="24602" y="18466"/>
                  </a:cubicBezTo>
                  <a:cubicBezTo>
                    <a:pt x="25060" y="18289"/>
                    <a:pt x="25451" y="18138"/>
                    <a:pt x="25919" y="17957"/>
                  </a:cubicBezTo>
                  <a:lnTo>
                    <a:pt x="25919" y="17957"/>
                  </a:lnTo>
                  <a:cubicBezTo>
                    <a:pt x="25801" y="18324"/>
                    <a:pt x="25705" y="18564"/>
                    <a:pt x="25651" y="18814"/>
                  </a:cubicBezTo>
                  <a:cubicBezTo>
                    <a:pt x="25611" y="18988"/>
                    <a:pt x="25599" y="19179"/>
                    <a:pt x="25628" y="19351"/>
                  </a:cubicBezTo>
                  <a:cubicBezTo>
                    <a:pt x="25742" y="20014"/>
                    <a:pt x="26200" y="20446"/>
                    <a:pt x="26746" y="20446"/>
                  </a:cubicBezTo>
                  <a:cubicBezTo>
                    <a:pt x="26789" y="20446"/>
                    <a:pt x="26832" y="20443"/>
                    <a:pt x="26876" y="20438"/>
                  </a:cubicBezTo>
                  <a:cubicBezTo>
                    <a:pt x="27517" y="20357"/>
                    <a:pt x="28055" y="19711"/>
                    <a:pt x="28019" y="19043"/>
                  </a:cubicBezTo>
                  <a:cubicBezTo>
                    <a:pt x="27997" y="18649"/>
                    <a:pt x="27806" y="18360"/>
                    <a:pt x="27361" y="18193"/>
                  </a:cubicBezTo>
                  <a:cubicBezTo>
                    <a:pt x="28048" y="17931"/>
                    <a:pt x="28679" y="17690"/>
                    <a:pt x="29361" y="17429"/>
                  </a:cubicBezTo>
                  <a:cubicBezTo>
                    <a:pt x="29934" y="17814"/>
                    <a:pt x="30462" y="18009"/>
                    <a:pt x="30942" y="18009"/>
                  </a:cubicBezTo>
                  <a:cubicBezTo>
                    <a:pt x="31875" y="18009"/>
                    <a:pt x="32629" y="17274"/>
                    <a:pt x="33188" y="15770"/>
                  </a:cubicBezTo>
                  <a:cubicBezTo>
                    <a:pt x="33404" y="16681"/>
                    <a:pt x="33793" y="17438"/>
                    <a:pt x="34658" y="17791"/>
                  </a:cubicBezTo>
                  <a:cubicBezTo>
                    <a:pt x="35001" y="17931"/>
                    <a:pt x="35339" y="18009"/>
                    <a:pt x="35662" y="18009"/>
                  </a:cubicBezTo>
                  <a:cubicBezTo>
                    <a:pt x="36147" y="18009"/>
                    <a:pt x="36596" y="17832"/>
                    <a:pt x="36975" y="17422"/>
                  </a:cubicBezTo>
                  <a:cubicBezTo>
                    <a:pt x="37654" y="17681"/>
                    <a:pt x="38287" y="17925"/>
                    <a:pt x="38972" y="18187"/>
                  </a:cubicBezTo>
                  <a:cubicBezTo>
                    <a:pt x="38569" y="18363"/>
                    <a:pt x="38346" y="18642"/>
                    <a:pt x="38335" y="19046"/>
                  </a:cubicBezTo>
                  <a:cubicBezTo>
                    <a:pt x="38325" y="19448"/>
                    <a:pt x="38480" y="19798"/>
                    <a:pt x="38762" y="20085"/>
                  </a:cubicBezTo>
                  <a:cubicBezTo>
                    <a:pt x="38992" y="20319"/>
                    <a:pt x="39309" y="20452"/>
                    <a:pt x="39609" y="20452"/>
                  </a:cubicBezTo>
                  <a:cubicBezTo>
                    <a:pt x="39738" y="20452"/>
                    <a:pt x="39863" y="20428"/>
                    <a:pt x="39978" y="20377"/>
                  </a:cubicBezTo>
                  <a:cubicBezTo>
                    <a:pt x="40489" y="20150"/>
                    <a:pt x="40730" y="19711"/>
                    <a:pt x="40729" y="19185"/>
                  </a:cubicBezTo>
                  <a:cubicBezTo>
                    <a:pt x="40728" y="18814"/>
                    <a:pt x="40588" y="18444"/>
                    <a:pt x="40492" y="17983"/>
                  </a:cubicBezTo>
                  <a:lnTo>
                    <a:pt x="40492" y="17983"/>
                  </a:lnTo>
                  <a:cubicBezTo>
                    <a:pt x="40898" y="18136"/>
                    <a:pt x="41285" y="18281"/>
                    <a:pt x="41661" y="18422"/>
                  </a:cubicBezTo>
                  <a:cubicBezTo>
                    <a:pt x="41643" y="18523"/>
                    <a:pt x="41646" y="18556"/>
                    <a:pt x="41634" y="18561"/>
                  </a:cubicBezTo>
                  <a:cubicBezTo>
                    <a:pt x="40768" y="18978"/>
                    <a:pt x="40915" y="19997"/>
                    <a:pt x="41653" y="20476"/>
                  </a:cubicBezTo>
                  <a:cubicBezTo>
                    <a:pt x="41795" y="20567"/>
                    <a:pt x="41956" y="20626"/>
                    <a:pt x="42108" y="20699"/>
                  </a:cubicBezTo>
                  <a:lnTo>
                    <a:pt x="42516" y="20699"/>
                  </a:lnTo>
                  <a:cubicBezTo>
                    <a:pt x="42544" y="20681"/>
                    <a:pt x="42566" y="20651"/>
                    <a:pt x="42596" y="20641"/>
                  </a:cubicBezTo>
                  <a:cubicBezTo>
                    <a:pt x="43721" y="20289"/>
                    <a:pt x="43846" y="18782"/>
                    <a:pt x="43107" y="18107"/>
                  </a:cubicBezTo>
                  <a:cubicBezTo>
                    <a:pt x="42810" y="17838"/>
                    <a:pt x="42445" y="17644"/>
                    <a:pt x="42099" y="17435"/>
                  </a:cubicBezTo>
                  <a:cubicBezTo>
                    <a:pt x="41941" y="17341"/>
                    <a:pt x="41754" y="17298"/>
                    <a:pt x="41558" y="17221"/>
                  </a:cubicBezTo>
                  <a:cubicBezTo>
                    <a:pt x="41602" y="17196"/>
                    <a:pt x="41611" y="17186"/>
                    <a:pt x="41621" y="17184"/>
                  </a:cubicBezTo>
                  <a:cubicBezTo>
                    <a:pt x="41741" y="17155"/>
                    <a:pt x="41863" y="17128"/>
                    <a:pt x="41984" y="17098"/>
                  </a:cubicBezTo>
                  <a:cubicBezTo>
                    <a:pt x="43423" y="16751"/>
                    <a:pt x="44675" y="16081"/>
                    <a:pt x="45593" y="14896"/>
                  </a:cubicBezTo>
                  <a:cubicBezTo>
                    <a:pt x="46090" y="14254"/>
                    <a:pt x="46507" y="13550"/>
                    <a:pt x="46985" y="12892"/>
                  </a:cubicBezTo>
                  <a:cubicBezTo>
                    <a:pt x="47406" y="12311"/>
                    <a:pt x="47861" y="11754"/>
                    <a:pt x="48273" y="11224"/>
                  </a:cubicBezTo>
                  <a:cubicBezTo>
                    <a:pt x="48770" y="11583"/>
                    <a:pt x="49175" y="11968"/>
                    <a:pt x="49650" y="12206"/>
                  </a:cubicBezTo>
                  <a:cubicBezTo>
                    <a:pt x="50720" y="12744"/>
                    <a:pt x="51804" y="13012"/>
                    <a:pt x="52898" y="13012"/>
                  </a:cubicBezTo>
                  <a:cubicBezTo>
                    <a:pt x="53843" y="13012"/>
                    <a:pt x="54795" y="12813"/>
                    <a:pt x="55752" y="12417"/>
                  </a:cubicBezTo>
                  <a:cubicBezTo>
                    <a:pt x="55860" y="12372"/>
                    <a:pt x="55993" y="12323"/>
                    <a:pt x="56107" y="12323"/>
                  </a:cubicBezTo>
                  <a:cubicBezTo>
                    <a:pt x="56138" y="12323"/>
                    <a:pt x="56167" y="12326"/>
                    <a:pt x="56194" y="12334"/>
                  </a:cubicBezTo>
                  <a:cubicBezTo>
                    <a:pt x="56574" y="12446"/>
                    <a:pt x="56938" y="12500"/>
                    <a:pt x="57287" y="12500"/>
                  </a:cubicBezTo>
                  <a:cubicBezTo>
                    <a:pt x="58224" y="12500"/>
                    <a:pt x="59057" y="12112"/>
                    <a:pt x="59815" y="11401"/>
                  </a:cubicBezTo>
                  <a:cubicBezTo>
                    <a:pt x="60150" y="11086"/>
                    <a:pt x="60513" y="10800"/>
                    <a:pt x="60866" y="10499"/>
                  </a:cubicBezTo>
                  <a:cubicBezTo>
                    <a:pt x="60933" y="10555"/>
                    <a:pt x="60978" y="10590"/>
                    <a:pt x="61020" y="10626"/>
                  </a:cubicBezTo>
                  <a:cubicBezTo>
                    <a:pt x="61623" y="11153"/>
                    <a:pt x="62264" y="11452"/>
                    <a:pt x="62953" y="11452"/>
                  </a:cubicBezTo>
                  <a:cubicBezTo>
                    <a:pt x="63346" y="11452"/>
                    <a:pt x="63755" y="11355"/>
                    <a:pt x="64181" y="11147"/>
                  </a:cubicBezTo>
                  <a:cubicBezTo>
                    <a:pt x="64796" y="10845"/>
                    <a:pt x="65427" y="10611"/>
                    <a:pt x="66115" y="10545"/>
                  </a:cubicBezTo>
                  <a:cubicBezTo>
                    <a:pt x="66197" y="10537"/>
                    <a:pt x="66270" y="10408"/>
                    <a:pt x="66347" y="10334"/>
                  </a:cubicBezTo>
                  <a:cubicBezTo>
                    <a:pt x="66274" y="10269"/>
                    <a:pt x="66206" y="10152"/>
                    <a:pt x="66127" y="10146"/>
                  </a:cubicBezTo>
                  <a:cubicBezTo>
                    <a:pt x="65376" y="10088"/>
                    <a:pt x="64704" y="9794"/>
                    <a:pt x="64035" y="9483"/>
                  </a:cubicBezTo>
                  <a:cubicBezTo>
                    <a:pt x="63685" y="9320"/>
                    <a:pt x="63329" y="9227"/>
                    <a:pt x="62971" y="9227"/>
                  </a:cubicBezTo>
                  <a:cubicBezTo>
                    <a:pt x="62679" y="9227"/>
                    <a:pt x="62387" y="9289"/>
                    <a:pt x="62096" y="9424"/>
                  </a:cubicBezTo>
                  <a:cubicBezTo>
                    <a:pt x="61665" y="9625"/>
                    <a:pt x="61257" y="9882"/>
                    <a:pt x="60794" y="10137"/>
                  </a:cubicBezTo>
                  <a:cubicBezTo>
                    <a:pt x="60420" y="9812"/>
                    <a:pt x="59998" y="9438"/>
                    <a:pt x="59566" y="9075"/>
                  </a:cubicBezTo>
                  <a:cubicBezTo>
                    <a:pt x="58873" y="8494"/>
                    <a:pt x="58117" y="8190"/>
                    <a:pt x="57291" y="8190"/>
                  </a:cubicBezTo>
                  <a:cubicBezTo>
                    <a:pt x="56962" y="8190"/>
                    <a:pt x="56621" y="8239"/>
                    <a:pt x="56270" y="8337"/>
                  </a:cubicBezTo>
                  <a:cubicBezTo>
                    <a:pt x="56216" y="8352"/>
                    <a:pt x="56155" y="8359"/>
                    <a:pt x="56094" y="8359"/>
                  </a:cubicBezTo>
                  <a:cubicBezTo>
                    <a:pt x="55999" y="8359"/>
                    <a:pt x="55902" y="8342"/>
                    <a:pt x="55824" y="8306"/>
                  </a:cubicBezTo>
                  <a:cubicBezTo>
                    <a:pt x="54907" y="7882"/>
                    <a:pt x="53960" y="7689"/>
                    <a:pt x="52991" y="7689"/>
                  </a:cubicBezTo>
                  <a:cubicBezTo>
                    <a:pt x="52589" y="7689"/>
                    <a:pt x="52184" y="7722"/>
                    <a:pt x="51775" y="7786"/>
                  </a:cubicBezTo>
                  <a:cubicBezTo>
                    <a:pt x="50467" y="7992"/>
                    <a:pt x="49257" y="8431"/>
                    <a:pt x="48372" y="9526"/>
                  </a:cubicBezTo>
                  <a:cubicBezTo>
                    <a:pt x="48267" y="9412"/>
                    <a:pt x="48172" y="9330"/>
                    <a:pt x="48102" y="9231"/>
                  </a:cubicBezTo>
                  <a:cubicBezTo>
                    <a:pt x="47499" y="8397"/>
                    <a:pt x="46883" y="7574"/>
                    <a:pt x="46306" y="6723"/>
                  </a:cubicBezTo>
                  <a:cubicBezTo>
                    <a:pt x="45445" y="5460"/>
                    <a:pt x="44419" y="4406"/>
                    <a:pt x="42938" y="3892"/>
                  </a:cubicBezTo>
                  <a:cubicBezTo>
                    <a:pt x="42495" y="3738"/>
                    <a:pt x="42042" y="3612"/>
                    <a:pt x="41612" y="3479"/>
                  </a:cubicBezTo>
                  <a:cubicBezTo>
                    <a:pt x="41979" y="3294"/>
                    <a:pt x="42377" y="3133"/>
                    <a:pt x="42733" y="2905"/>
                  </a:cubicBezTo>
                  <a:cubicBezTo>
                    <a:pt x="43431" y="2455"/>
                    <a:pt x="43681" y="1786"/>
                    <a:pt x="43496" y="1001"/>
                  </a:cubicBezTo>
                  <a:cubicBezTo>
                    <a:pt x="43371" y="469"/>
                    <a:pt x="42866" y="30"/>
                    <a:pt x="42344" y="2"/>
                  </a:cubicBezTo>
                  <a:cubicBezTo>
                    <a:pt x="42328" y="1"/>
                    <a:pt x="42311" y="1"/>
                    <a:pt x="42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7" name="Google Shape;9647;p46"/>
            <p:cNvSpPr/>
            <p:nvPr/>
          </p:nvSpPr>
          <p:spPr>
            <a:xfrm>
              <a:off x="4595251" y="2757608"/>
              <a:ext cx="318193" cy="150422"/>
            </a:xfrm>
            <a:custGeom>
              <a:avLst/>
              <a:gdLst/>
              <a:ahLst/>
              <a:cxnLst/>
              <a:rect l="l" t="t" r="r" b="b"/>
              <a:pathLst>
                <a:path w="7831" h="3702" extrusionOk="0">
                  <a:moveTo>
                    <a:pt x="2086" y="213"/>
                  </a:moveTo>
                  <a:cubicBezTo>
                    <a:pt x="2591" y="213"/>
                    <a:pt x="3117" y="374"/>
                    <a:pt x="3577" y="701"/>
                  </a:cubicBezTo>
                  <a:cubicBezTo>
                    <a:pt x="3894" y="927"/>
                    <a:pt x="4158" y="1233"/>
                    <a:pt x="4438" y="1511"/>
                  </a:cubicBezTo>
                  <a:cubicBezTo>
                    <a:pt x="4735" y="1805"/>
                    <a:pt x="5009" y="2124"/>
                    <a:pt x="5315" y="2407"/>
                  </a:cubicBezTo>
                  <a:cubicBezTo>
                    <a:pt x="5814" y="2868"/>
                    <a:pt x="6386" y="3168"/>
                    <a:pt x="7073" y="3168"/>
                  </a:cubicBezTo>
                  <a:cubicBezTo>
                    <a:pt x="7120" y="3168"/>
                    <a:pt x="7167" y="3166"/>
                    <a:pt x="7215" y="3164"/>
                  </a:cubicBezTo>
                  <a:cubicBezTo>
                    <a:pt x="7224" y="3163"/>
                    <a:pt x="7234" y="3163"/>
                    <a:pt x="7243" y="3163"/>
                  </a:cubicBezTo>
                  <a:cubicBezTo>
                    <a:pt x="7301" y="3163"/>
                    <a:pt x="7360" y="3173"/>
                    <a:pt x="7418" y="3182"/>
                  </a:cubicBezTo>
                  <a:cubicBezTo>
                    <a:pt x="7435" y="3184"/>
                    <a:pt x="7449" y="3206"/>
                    <a:pt x="7503" y="3250"/>
                  </a:cubicBezTo>
                  <a:cubicBezTo>
                    <a:pt x="7147" y="3399"/>
                    <a:pt x="6792" y="3500"/>
                    <a:pt x="6441" y="3500"/>
                  </a:cubicBezTo>
                  <a:cubicBezTo>
                    <a:pt x="6243" y="3500"/>
                    <a:pt x="6047" y="3468"/>
                    <a:pt x="5852" y="3395"/>
                  </a:cubicBezTo>
                  <a:cubicBezTo>
                    <a:pt x="5418" y="3231"/>
                    <a:pt x="4990" y="2992"/>
                    <a:pt x="4632" y="2699"/>
                  </a:cubicBezTo>
                  <a:cubicBezTo>
                    <a:pt x="4224" y="2366"/>
                    <a:pt x="3900" y="1930"/>
                    <a:pt x="3531" y="1548"/>
                  </a:cubicBezTo>
                  <a:cubicBezTo>
                    <a:pt x="3342" y="1355"/>
                    <a:pt x="3149" y="1159"/>
                    <a:pt x="2932" y="999"/>
                  </a:cubicBezTo>
                  <a:cubicBezTo>
                    <a:pt x="2640" y="787"/>
                    <a:pt x="2308" y="682"/>
                    <a:pt x="1992" y="682"/>
                  </a:cubicBezTo>
                  <a:cubicBezTo>
                    <a:pt x="1687" y="682"/>
                    <a:pt x="1396" y="780"/>
                    <a:pt x="1170" y="973"/>
                  </a:cubicBezTo>
                  <a:cubicBezTo>
                    <a:pt x="613" y="1447"/>
                    <a:pt x="498" y="2068"/>
                    <a:pt x="865" y="2823"/>
                  </a:cubicBezTo>
                  <a:cubicBezTo>
                    <a:pt x="13" y="2300"/>
                    <a:pt x="52" y="1119"/>
                    <a:pt x="895" y="559"/>
                  </a:cubicBezTo>
                  <a:cubicBezTo>
                    <a:pt x="1242" y="329"/>
                    <a:pt x="1657" y="213"/>
                    <a:pt x="2086" y="213"/>
                  </a:cubicBezTo>
                  <a:close/>
                  <a:moveTo>
                    <a:pt x="2101" y="1"/>
                  </a:moveTo>
                  <a:cubicBezTo>
                    <a:pt x="1725" y="1"/>
                    <a:pt x="1339" y="91"/>
                    <a:pt x="944" y="285"/>
                  </a:cubicBezTo>
                  <a:cubicBezTo>
                    <a:pt x="293" y="606"/>
                    <a:pt x="0" y="1196"/>
                    <a:pt x="22" y="1901"/>
                  </a:cubicBezTo>
                  <a:cubicBezTo>
                    <a:pt x="45" y="2614"/>
                    <a:pt x="538" y="3009"/>
                    <a:pt x="1146" y="3254"/>
                  </a:cubicBezTo>
                  <a:cubicBezTo>
                    <a:pt x="1379" y="3349"/>
                    <a:pt x="1618" y="3393"/>
                    <a:pt x="1848" y="3393"/>
                  </a:cubicBezTo>
                  <a:cubicBezTo>
                    <a:pt x="2335" y="3393"/>
                    <a:pt x="2778" y="3192"/>
                    <a:pt x="3032" y="2841"/>
                  </a:cubicBezTo>
                  <a:cubicBezTo>
                    <a:pt x="3226" y="2573"/>
                    <a:pt x="3236" y="2299"/>
                    <a:pt x="3076" y="2015"/>
                  </a:cubicBezTo>
                  <a:cubicBezTo>
                    <a:pt x="2912" y="1724"/>
                    <a:pt x="2675" y="1543"/>
                    <a:pt x="2334" y="1543"/>
                  </a:cubicBezTo>
                  <a:cubicBezTo>
                    <a:pt x="2326" y="1543"/>
                    <a:pt x="2319" y="1543"/>
                    <a:pt x="2311" y="1543"/>
                  </a:cubicBezTo>
                  <a:cubicBezTo>
                    <a:pt x="2010" y="1551"/>
                    <a:pt x="1751" y="1801"/>
                    <a:pt x="1755" y="2079"/>
                  </a:cubicBezTo>
                  <a:cubicBezTo>
                    <a:pt x="1757" y="2264"/>
                    <a:pt x="1813" y="2421"/>
                    <a:pt x="2063" y="2421"/>
                  </a:cubicBezTo>
                  <a:cubicBezTo>
                    <a:pt x="2070" y="2421"/>
                    <a:pt x="2076" y="2421"/>
                    <a:pt x="2083" y="2421"/>
                  </a:cubicBezTo>
                  <a:cubicBezTo>
                    <a:pt x="2070" y="2356"/>
                    <a:pt x="2053" y="2314"/>
                    <a:pt x="2056" y="2274"/>
                  </a:cubicBezTo>
                  <a:cubicBezTo>
                    <a:pt x="2064" y="2141"/>
                    <a:pt x="2031" y="1934"/>
                    <a:pt x="2100" y="1891"/>
                  </a:cubicBezTo>
                  <a:cubicBezTo>
                    <a:pt x="2183" y="1838"/>
                    <a:pt x="2305" y="1805"/>
                    <a:pt x="2417" y="1805"/>
                  </a:cubicBezTo>
                  <a:cubicBezTo>
                    <a:pt x="2469" y="1805"/>
                    <a:pt x="2518" y="1812"/>
                    <a:pt x="2560" y="1827"/>
                  </a:cubicBezTo>
                  <a:cubicBezTo>
                    <a:pt x="2970" y="1974"/>
                    <a:pt x="3068" y="2470"/>
                    <a:pt x="2777" y="2798"/>
                  </a:cubicBezTo>
                  <a:cubicBezTo>
                    <a:pt x="2575" y="3024"/>
                    <a:pt x="2299" y="3142"/>
                    <a:pt x="2007" y="3142"/>
                  </a:cubicBezTo>
                  <a:cubicBezTo>
                    <a:pt x="1830" y="3142"/>
                    <a:pt x="1647" y="3099"/>
                    <a:pt x="1471" y="3010"/>
                  </a:cubicBezTo>
                  <a:cubicBezTo>
                    <a:pt x="1003" y="2774"/>
                    <a:pt x="763" y="2369"/>
                    <a:pt x="840" y="1955"/>
                  </a:cubicBezTo>
                  <a:cubicBezTo>
                    <a:pt x="945" y="1393"/>
                    <a:pt x="1379" y="953"/>
                    <a:pt x="1858" y="918"/>
                  </a:cubicBezTo>
                  <a:cubicBezTo>
                    <a:pt x="1896" y="915"/>
                    <a:pt x="1933" y="914"/>
                    <a:pt x="1970" y="914"/>
                  </a:cubicBezTo>
                  <a:cubicBezTo>
                    <a:pt x="2487" y="914"/>
                    <a:pt x="2877" y="1182"/>
                    <a:pt x="3223" y="1551"/>
                  </a:cubicBezTo>
                  <a:cubicBezTo>
                    <a:pt x="3665" y="2021"/>
                    <a:pt x="4080" y="2519"/>
                    <a:pt x="4556" y="2952"/>
                  </a:cubicBezTo>
                  <a:cubicBezTo>
                    <a:pt x="5104" y="3451"/>
                    <a:pt x="5712" y="3702"/>
                    <a:pt x="6367" y="3702"/>
                  </a:cubicBezTo>
                  <a:cubicBezTo>
                    <a:pt x="6708" y="3702"/>
                    <a:pt x="7061" y="3634"/>
                    <a:pt x="7425" y="3499"/>
                  </a:cubicBezTo>
                  <a:cubicBezTo>
                    <a:pt x="7565" y="3448"/>
                    <a:pt x="7686" y="3350"/>
                    <a:pt x="7830" y="3267"/>
                  </a:cubicBezTo>
                  <a:cubicBezTo>
                    <a:pt x="7669" y="3003"/>
                    <a:pt x="7450" y="2978"/>
                    <a:pt x="7239" y="2978"/>
                  </a:cubicBezTo>
                  <a:cubicBezTo>
                    <a:pt x="7206" y="2978"/>
                    <a:pt x="7174" y="2978"/>
                    <a:pt x="7142" y="2979"/>
                  </a:cubicBezTo>
                  <a:cubicBezTo>
                    <a:pt x="7128" y="2979"/>
                    <a:pt x="7113" y="2979"/>
                    <a:pt x="7099" y="2979"/>
                  </a:cubicBezTo>
                  <a:cubicBezTo>
                    <a:pt x="6558" y="2979"/>
                    <a:pt x="6078" y="2807"/>
                    <a:pt x="5674" y="2454"/>
                  </a:cubicBezTo>
                  <a:cubicBezTo>
                    <a:pt x="5318" y="2141"/>
                    <a:pt x="4992" y="1794"/>
                    <a:pt x="4657" y="1459"/>
                  </a:cubicBezTo>
                  <a:cubicBezTo>
                    <a:pt x="4384" y="1188"/>
                    <a:pt x="4145" y="874"/>
                    <a:pt x="3842" y="647"/>
                  </a:cubicBezTo>
                  <a:cubicBezTo>
                    <a:pt x="3293" y="237"/>
                    <a:pt x="2710" y="1"/>
                    <a:pt x="2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8" name="Google Shape;9648;p46"/>
            <p:cNvSpPr/>
            <p:nvPr/>
          </p:nvSpPr>
          <p:spPr>
            <a:xfrm>
              <a:off x="7465172" y="2758339"/>
              <a:ext cx="332536" cy="149731"/>
            </a:xfrm>
            <a:custGeom>
              <a:avLst/>
              <a:gdLst/>
              <a:ahLst/>
              <a:cxnLst/>
              <a:rect l="l" t="t" r="r" b="b"/>
              <a:pathLst>
                <a:path w="8184" h="3685" extrusionOk="0">
                  <a:moveTo>
                    <a:pt x="5707" y="201"/>
                  </a:moveTo>
                  <a:cubicBezTo>
                    <a:pt x="5859" y="201"/>
                    <a:pt x="6015" y="215"/>
                    <a:pt x="6175" y="242"/>
                  </a:cubicBezTo>
                  <a:cubicBezTo>
                    <a:pt x="6930" y="372"/>
                    <a:pt x="7456" y="898"/>
                    <a:pt x="7566" y="1624"/>
                  </a:cubicBezTo>
                  <a:cubicBezTo>
                    <a:pt x="7640" y="2107"/>
                    <a:pt x="7436" y="2519"/>
                    <a:pt x="7072" y="2730"/>
                  </a:cubicBezTo>
                  <a:cubicBezTo>
                    <a:pt x="7094" y="2434"/>
                    <a:pt x="7196" y="2073"/>
                    <a:pt x="7129" y="1747"/>
                  </a:cubicBezTo>
                  <a:cubicBezTo>
                    <a:pt x="6990" y="1069"/>
                    <a:pt x="6438" y="664"/>
                    <a:pt x="5822" y="664"/>
                  </a:cubicBezTo>
                  <a:cubicBezTo>
                    <a:pt x="5569" y="664"/>
                    <a:pt x="5305" y="732"/>
                    <a:pt x="5054" y="878"/>
                  </a:cubicBezTo>
                  <a:cubicBezTo>
                    <a:pt x="4785" y="1034"/>
                    <a:pt x="4552" y="1261"/>
                    <a:pt x="4330" y="1486"/>
                  </a:cubicBezTo>
                  <a:cubicBezTo>
                    <a:pt x="3923" y="1895"/>
                    <a:pt x="3555" y="2343"/>
                    <a:pt x="3138" y="2741"/>
                  </a:cubicBezTo>
                  <a:cubicBezTo>
                    <a:pt x="2639" y="3215"/>
                    <a:pt x="2019" y="3462"/>
                    <a:pt x="1388" y="3462"/>
                  </a:cubicBezTo>
                  <a:cubicBezTo>
                    <a:pt x="1015" y="3462"/>
                    <a:pt x="639" y="3376"/>
                    <a:pt x="282" y="3198"/>
                  </a:cubicBezTo>
                  <a:cubicBezTo>
                    <a:pt x="381" y="3174"/>
                    <a:pt x="423" y="3156"/>
                    <a:pt x="461" y="3156"/>
                  </a:cubicBezTo>
                  <a:cubicBezTo>
                    <a:pt x="463" y="3156"/>
                    <a:pt x="465" y="3156"/>
                    <a:pt x="467" y="3156"/>
                  </a:cubicBezTo>
                  <a:cubicBezTo>
                    <a:pt x="530" y="3160"/>
                    <a:pt x="593" y="3162"/>
                    <a:pt x="655" y="3162"/>
                  </a:cubicBezTo>
                  <a:cubicBezTo>
                    <a:pt x="1735" y="3162"/>
                    <a:pt x="2470" y="2501"/>
                    <a:pt x="3158" y="1750"/>
                  </a:cubicBezTo>
                  <a:cubicBezTo>
                    <a:pt x="3419" y="1466"/>
                    <a:pt x="3658" y="1159"/>
                    <a:pt x="3945" y="906"/>
                  </a:cubicBezTo>
                  <a:cubicBezTo>
                    <a:pt x="4461" y="452"/>
                    <a:pt x="5048" y="201"/>
                    <a:pt x="5707" y="201"/>
                  </a:cubicBezTo>
                  <a:close/>
                  <a:moveTo>
                    <a:pt x="5727" y="1"/>
                  </a:moveTo>
                  <a:cubicBezTo>
                    <a:pt x="4885" y="1"/>
                    <a:pt x="4169" y="362"/>
                    <a:pt x="3560" y="992"/>
                  </a:cubicBezTo>
                  <a:cubicBezTo>
                    <a:pt x="3237" y="1325"/>
                    <a:pt x="2949" y="1692"/>
                    <a:pt x="2625" y="2023"/>
                  </a:cubicBezTo>
                  <a:cubicBezTo>
                    <a:pt x="2080" y="2577"/>
                    <a:pt x="1460" y="2976"/>
                    <a:pt x="653" y="2976"/>
                  </a:cubicBezTo>
                  <a:cubicBezTo>
                    <a:pt x="612" y="2976"/>
                    <a:pt x="572" y="2975"/>
                    <a:pt x="531" y="2973"/>
                  </a:cubicBezTo>
                  <a:cubicBezTo>
                    <a:pt x="523" y="2973"/>
                    <a:pt x="516" y="2972"/>
                    <a:pt x="508" y="2972"/>
                  </a:cubicBezTo>
                  <a:cubicBezTo>
                    <a:pt x="344" y="2972"/>
                    <a:pt x="175" y="3066"/>
                    <a:pt x="8" y="3115"/>
                  </a:cubicBezTo>
                  <a:cubicBezTo>
                    <a:pt x="5" y="3164"/>
                    <a:pt x="3" y="3214"/>
                    <a:pt x="1" y="3263"/>
                  </a:cubicBezTo>
                  <a:cubicBezTo>
                    <a:pt x="133" y="3338"/>
                    <a:pt x="257" y="3434"/>
                    <a:pt x="396" y="3485"/>
                  </a:cubicBezTo>
                  <a:cubicBezTo>
                    <a:pt x="757" y="3618"/>
                    <a:pt x="1107" y="3685"/>
                    <a:pt x="1444" y="3685"/>
                  </a:cubicBezTo>
                  <a:cubicBezTo>
                    <a:pt x="2103" y="3685"/>
                    <a:pt x="2713" y="3432"/>
                    <a:pt x="3264" y="2932"/>
                  </a:cubicBezTo>
                  <a:cubicBezTo>
                    <a:pt x="3707" y="2530"/>
                    <a:pt x="4085" y="2060"/>
                    <a:pt x="4506" y="1632"/>
                  </a:cubicBezTo>
                  <a:cubicBezTo>
                    <a:pt x="4703" y="1432"/>
                    <a:pt x="4910" y="1228"/>
                    <a:pt x="5148" y="1085"/>
                  </a:cubicBezTo>
                  <a:cubicBezTo>
                    <a:pt x="5367" y="953"/>
                    <a:pt x="5594" y="892"/>
                    <a:pt x="5812" y="892"/>
                  </a:cubicBezTo>
                  <a:cubicBezTo>
                    <a:pt x="6305" y="892"/>
                    <a:pt x="6748" y="1207"/>
                    <a:pt x="6925" y="1747"/>
                  </a:cubicBezTo>
                  <a:cubicBezTo>
                    <a:pt x="7099" y="2281"/>
                    <a:pt x="6869" y="2752"/>
                    <a:pt x="6308" y="3011"/>
                  </a:cubicBezTo>
                  <a:cubicBezTo>
                    <a:pt x="6145" y="3087"/>
                    <a:pt x="5971" y="3124"/>
                    <a:pt x="5803" y="3124"/>
                  </a:cubicBezTo>
                  <a:cubicBezTo>
                    <a:pt x="5453" y="3124"/>
                    <a:pt x="5127" y="2964"/>
                    <a:pt x="4965" y="2663"/>
                  </a:cubicBezTo>
                  <a:cubicBezTo>
                    <a:pt x="4884" y="2511"/>
                    <a:pt x="4878" y="2247"/>
                    <a:pt x="4961" y="2105"/>
                  </a:cubicBezTo>
                  <a:cubicBezTo>
                    <a:pt x="5053" y="1945"/>
                    <a:pt x="5270" y="1808"/>
                    <a:pt x="5457" y="1765"/>
                  </a:cubicBezTo>
                  <a:cubicBezTo>
                    <a:pt x="5482" y="1760"/>
                    <a:pt x="5506" y="1757"/>
                    <a:pt x="5529" y="1757"/>
                  </a:cubicBezTo>
                  <a:cubicBezTo>
                    <a:pt x="5735" y="1757"/>
                    <a:pt x="5854" y="1974"/>
                    <a:pt x="5787" y="2200"/>
                  </a:cubicBezTo>
                  <a:cubicBezTo>
                    <a:pt x="5769" y="2260"/>
                    <a:pt x="5753" y="2319"/>
                    <a:pt x="5729" y="2407"/>
                  </a:cubicBezTo>
                  <a:cubicBezTo>
                    <a:pt x="6022" y="2392"/>
                    <a:pt x="6072" y="2222"/>
                    <a:pt x="6056" y="2019"/>
                  </a:cubicBezTo>
                  <a:cubicBezTo>
                    <a:pt x="6035" y="1746"/>
                    <a:pt x="5773" y="1524"/>
                    <a:pt x="5481" y="1524"/>
                  </a:cubicBezTo>
                  <a:cubicBezTo>
                    <a:pt x="5474" y="1524"/>
                    <a:pt x="5468" y="1525"/>
                    <a:pt x="5461" y="1525"/>
                  </a:cubicBezTo>
                  <a:cubicBezTo>
                    <a:pt x="5108" y="1537"/>
                    <a:pt x="4873" y="1733"/>
                    <a:pt x="4717" y="2035"/>
                  </a:cubicBezTo>
                  <a:cubicBezTo>
                    <a:pt x="4564" y="2329"/>
                    <a:pt x="4605" y="2601"/>
                    <a:pt x="4807" y="2857"/>
                  </a:cubicBezTo>
                  <a:cubicBezTo>
                    <a:pt x="5108" y="3239"/>
                    <a:pt x="5490" y="3356"/>
                    <a:pt x="5904" y="3356"/>
                  </a:cubicBezTo>
                  <a:cubicBezTo>
                    <a:pt x="6049" y="3356"/>
                    <a:pt x="6198" y="3341"/>
                    <a:pt x="6349" y="3319"/>
                  </a:cubicBezTo>
                  <a:cubicBezTo>
                    <a:pt x="7631" y="3128"/>
                    <a:pt x="8184" y="1905"/>
                    <a:pt x="7487" y="819"/>
                  </a:cubicBezTo>
                  <a:cubicBezTo>
                    <a:pt x="7176" y="334"/>
                    <a:pt x="6704" y="108"/>
                    <a:pt x="6159" y="31"/>
                  </a:cubicBezTo>
                  <a:cubicBezTo>
                    <a:pt x="6012" y="11"/>
                    <a:pt x="5868" y="1"/>
                    <a:pt x="5727"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9" name="Google Shape;9649;p46"/>
            <p:cNvSpPr/>
            <p:nvPr/>
          </p:nvSpPr>
          <p:spPr>
            <a:xfrm>
              <a:off x="4611301" y="2907993"/>
              <a:ext cx="202512" cy="132746"/>
            </a:xfrm>
            <a:custGeom>
              <a:avLst/>
              <a:gdLst/>
              <a:ahLst/>
              <a:cxnLst/>
              <a:rect l="l" t="t" r="r" b="b"/>
              <a:pathLst>
                <a:path w="4984" h="3267" extrusionOk="0">
                  <a:moveTo>
                    <a:pt x="3899" y="256"/>
                  </a:moveTo>
                  <a:cubicBezTo>
                    <a:pt x="4002" y="256"/>
                    <a:pt x="4107" y="263"/>
                    <a:pt x="4215" y="278"/>
                  </a:cubicBezTo>
                  <a:cubicBezTo>
                    <a:pt x="3473" y="445"/>
                    <a:pt x="3088" y="1011"/>
                    <a:pt x="2672" y="1566"/>
                  </a:cubicBezTo>
                  <a:cubicBezTo>
                    <a:pt x="2234" y="2148"/>
                    <a:pt x="1623" y="2477"/>
                    <a:pt x="883" y="2541"/>
                  </a:cubicBezTo>
                  <a:cubicBezTo>
                    <a:pt x="728" y="2555"/>
                    <a:pt x="573" y="2582"/>
                    <a:pt x="389" y="2607"/>
                  </a:cubicBezTo>
                  <a:cubicBezTo>
                    <a:pt x="486" y="2253"/>
                    <a:pt x="715" y="2033"/>
                    <a:pt x="1023" y="1914"/>
                  </a:cubicBezTo>
                  <a:cubicBezTo>
                    <a:pt x="1509" y="1729"/>
                    <a:pt x="1885" y="1431"/>
                    <a:pt x="2234" y="1041"/>
                  </a:cubicBezTo>
                  <a:cubicBezTo>
                    <a:pt x="2673" y="549"/>
                    <a:pt x="3231" y="256"/>
                    <a:pt x="3899" y="256"/>
                  </a:cubicBezTo>
                  <a:close/>
                  <a:moveTo>
                    <a:pt x="4648" y="448"/>
                  </a:moveTo>
                  <a:lnTo>
                    <a:pt x="4648" y="448"/>
                  </a:lnTo>
                  <a:cubicBezTo>
                    <a:pt x="4743" y="1115"/>
                    <a:pt x="4402" y="1694"/>
                    <a:pt x="3834" y="1951"/>
                  </a:cubicBezTo>
                  <a:cubicBezTo>
                    <a:pt x="3555" y="2077"/>
                    <a:pt x="3283" y="2250"/>
                    <a:pt x="3054" y="2456"/>
                  </a:cubicBezTo>
                  <a:cubicBezTo>
                    <a:pt x="2673" y="2799"/>
                    <a:pt x="2171" y="2985"/>
                    <a:pt x="1590" y="2985"/>
                  </a:cubicBezTo>
                  <a:cubicBezTo>
                    <a:pt x="1268" y="2985"/>
                    <a:pt x="923" y="2928"/>
                    <a:pt x="561" y="2809"/>
                  </a:cubicBezTo>
                  <a:cubicBezTo>
                    <a:pt x="693" y="2768"/>
                    <a:pt x="765" y="2731"/>
                    <a:pt x="839" y="2725"/>
                  </a:cubicBezTo>
                  <a:cubicBezTo>
                    <a:pt x="1655" y="2653"/>
                    <a:pt x="2280" y="2251"/>
                    <a:pt x="2791" y="1632"/>
                  </a:cubicBezTo>
                  <a:cubicBezTo>
                    <a:pt x="3006" y="1371"/>
                    <a:pt x="3236" y="1121"/>
                    <a:pt x="3481" y="888"/>
                  </a:cubicBezTo>
                  <a:cubicBezTo>
                    <a:pt x="3804" y="579"/>
                    <a:pt x="4214" y="480"/>
                    <a:pt x="4648" y="448"/>
                  </a:cubicBezTo>
                  <a:close/>
                  <a:moveTo>
                    <a:pt x="3946" y="0"/>
                  </a:moveTo>
                  <a:cubicBezTo>
                    <a:pt x="3118" y="0"/>
                    <a:pt x="2454" y="393"/>
                    <a:pt x="1916" y="1018"/>
                  </a:cubicBezTo>
                  <a:cubicBezTo>
                    <a:pt x="1686" y="1285"/>
                    <a:pt x="1447" y="1492"/>
                    <a:pt x="1115" y="1606"/>
                  </a:cubicBezTo>
                  <a:cubicBezTo>
                    <a:pt x="614" y="1777"/>
                    <a:pt x="290" y="2138"/>
                    <a:pt x="83" y="2617"/>
                  </a:cubicBezTo>
                  <a:cubicBezTo>
                    <a:pt x="1" y="2808"/>
                    <a:pt x="12" y="2955"/>
                    <a:pt x="239" y="3005"/>
                  </a:cubicBezTo>
                  <a:cubicBezTo>
                    <a:pt x="678" y="3099"/>
                    <a:pt x="1122" y="3180"/>
                    <a:pt x="1563" y="3267"/>
                  </a:cubicBezTo>
                  <a:cubicBezTo>
                    <a:pt x="2284" y="3229"/>
                    <a:pt x="2899" y="3017"/>
                    <a:pt x="3380" y="2461"/>
                  </a:cubicBezTo>
                  <a:cubicBezTo>
                    <a:pt x="3483" y="2340"/>
                    <a:pt x="3653" y="2260"/>
                    <a:pt x="3808" y="2208"/>
                  </a:cubicBezTo>
                  <a:cubicBezTo>
                    <a:pt x="4433" y="1997"/>
                    <a:pt x="4759" y="1548"/>
                    <a:pt x="4871" y="923"/>
                  </a:cubicBezTo>
                  <a:cubicBezTo>
                    <a:pt x="4984" y="299"/>
                    <a:pt x="4805" y="63"/>
                    <a:pt x="4174" y="10"/>
                  </a:cubicBezTo>
                  <a:cubicBezTo>
                    <a:pt x="4097" y="3"/>
                    <a:pt x="4021" y="0"/>
                    <a:pt x="3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0" name="Google Shape;9650;p46"/>
            <p:cNvSpPr/>
            <p:nvPr/>
          </p:nvSpPr>
          <p:spPr>
            <a:xfrm>
              <a:off x="7566797" y="2910878"/>
              <a:ext cx="198408" cy="129902"/>
            </a:xfrm>
            <a:custGeom>
              <a:avLst/>
              <a:gdLst/>
              <a:ahLst/>
              <a:cxnLst/>
              <a:rect l="l" t="t" r="r" b="b"/>
              <a:pathLst>
                <a:path w="4883" h="3197" extrusionOk="0">
                  <a:moveTo>
                    <a:pt x="1018" y="185"/>
                  </a:moveTo>
                  <a:cubicBezTo>
                    <a:pt x="1684" y="185"/>
                    <a:pt x="2241" y="479"/>
                    <a:pt x="2682" y="970"/>
                  </a:cubicBezTo>
                  <a:cubicBezTo>
                    <a:pt x="3033" y="1360"/>
                    <a:pt x="3420" y="1636"/>
                    <a:pt x="3890" y="1851"/>
                  </a:cubicBezTo>
                  <a:cubicBezTo>
                    <a:pt x="4155" y="1973"/>
                    <a:pt x="4356" y="2232"/>
                    <a:pt x="4587" y="2429"/>
                  </a:cubicBezTo>
                  <a:cubicBezTo>
                    <a:pt x="4559" y="2459"/>
                    <a:pt x="4531" y="2489"/>
                    <a:pt x="4502" y="2519"/>
                  </a:cubicBezTo>
                  <a:cubicBezTo>
                    <a:pt x="3712" y="2488"/>
                    <a:pt x="2987" y="2293"/>
                    <a:pt x="2419" y="1699"/>
                  </a:cubicBezTo>
                  <a:cubicBezTo>
                    <a:pt x="2357" y="1633"/>
                    <a:pt x="2285" y="1574"/>
                    <a:pt x="2237" y="1499"/>
                  </a:cubicBezTo>
                  <a:cubicBezTo>
                    <a:pt x="1856" y="916"/>
                    <a:pt x="1444" y="373"/>
                    <a:pt x="701" y="207"/>
                  </a:cubicBezTo>
                  <a:cubicBezTo>
                    <a:pt x="809" y="192"/>
                    <a:pt x="915" y="185"/>
                    <a:pt x="1018" y="185"/>
                  </a:cubicBezTo>
                  <a:close/>
                  <a:moveTo>
                    <a:pt x="259" y="377"/>
                  </a:moveTo>
                  <a:lnTo>
                    <a:pt x="259" y="377"/>
                  </a:lnTo>
                  <a:cubicBezTo>
                    <a:pt x="693" y="404"/>
                    <a:pt x="1101" y="500"/>
                    <a:pt x="1423" y="807"/>
                  </a:cubicBezTo>
                  <a:cubicBezTo>
                    <a:pt x="1700" y="1070"/>
                    <a:pt x="1955" y="1359"/>
                    <a:pt x="2204" y="1650"/>
                  </a:cubicBezTo>
                  <a:cubicBezTo>
                    <a:pt x="2696" y="2225"/>
                    <a:pt x="3301" y="2579"/>
                    <a:pt x="4062" y="2649"/>
                  </a:cubicBezTo>
                  <a:cubicBezTo>
                    <a:pt x="4119" y="2655"/>
                    <a:pt x="4175" y="2666"/>
                    <a:pt x="4228" y="2680"/>
                  </a:cubicBezTo>
                  <a:cubicBezTo>
                    <a:pt x="4248" y="2686"/>
                    <a:pt x="4265" y="2705"/>
                    <a:pt x="4350" y="2768"/>
                  </a:cubicBezTo>
                  <a:cubicBezTo>
                    <a:pt x="3985" y="2858"/>
                    <a:pt x="3636" y="2917"/>
                    <a:pt x="3303" y="2917"/>
                  </a:cubicBezTo>
                  <a:cubicBezTo>
                    <a:pt x="2728" y="2917"/>
                    <a:pt x="2203" y="2742"/>
                    <a:pt x="1733" y="2252"/>
                  </a:cubicBezTo>
                  <a:cubicBezTo>
                    <a:pt x="1584" y="2097"/>
                    <a:pt x="1367" y="1990"/>
                    <a:pt x="1164" y="1908"/>
                  </a:cubicBezTo>
                  <a:cubicBezTo>
                    <a:pt x="532" y="1654"/>
                    <a:pt x="193" y="1116"/>
                    <a:pt x="259" y="377"/>
                  </a:cubicBezTo>
                  <a:close/>
                  <a:moveTo>
                    <a:pt x="790" y="0"/>
                  </a:moveTo>
                  <a:cubicBezTo>
                    <a:pt x="669" y="0"/>
                    <a:pt x="548" y="4"/>
                    <a:pt x="427" y="10"/>
                  </a:cubicBezTo>
                  <a:cubicBezTo>
                    <a:pt x="133" y="26"/>
                    <a:pt x="0" y="259"/>
                    <a:pt x="13" y="567"/>
                  </a:cubicBezTo>
                  <a:cubicBezTo>
                    <a:pt x="45" y="1342"/>
                    <a:pt x="415" y="1860"/>
                    <a:pt x="1127" y="2140"/>
                  </a:cubicBezTo>
                  <a:cubicBezTo>
                    <a:pt x="1279" y="2200"/>
                    <a:pt x="1447" y="2282"/>
                    <a:pt x="1551" y="2402"/>
                  </a:cubicBezTo>
                  <a:cubicBezTo>
                    <a:pt x="2025" y="2948"/>
                    <a:pt x="2630" y="3156"/>
                    <a:pt x="3339" y="3197"/>
                  </a:cubicBezTo>
                  <a:cubicBezTo>
                    <a:pt x="3791" y="3108"/>
                    <a:pt x="4247" y="3032"/>
                    <a:pt x="4693" y="2919"/>
                  </a:cubicBezTo>
                  <a:cubicBezTo>
                    <a:pt x="4771" y="2898"/>
                    <a:pt x="4882" y="2686"/>
                    <a:pt x="4852" y="2630"/>
                  </a:cubicBezTo>
                  <a:cubicBezTo>
                    <a:pt x="4697" y="2347"/>
                    <a:pt x="4561" y="1967"/>
                    <a:pt x="4308" y="1843"/>
                  </a:cubicBezTo>
                  <a:cubicBezTo>
                    <a:pt x="3596" y="1493"/>
                    <a:pt x="3035" y="980"/>
                    <a:pt x="2465" y="456"/>
                  </a:cubicBezTo>
                  <a:cubicBezTo>
                    <a:pt x="2271" y="279"/>
                    <a:pt x="2008" y="125"/>
                    <a:pt x="1754" y="79"/>
                  </a:cubicBezTo>
                  <a:cubicBezTo>
                    <a:pt x="1439" y="25"/>
                    <a:pt x="1114" y="0"/>
                    <a:pt x="790"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1" name="Google Shape;9651;p46"/>
            <p:cNvSpPr/>
            <p:nvPr/>
          </p:nvSpPr>
          <p:spPr>
            <a:xfrm>
              <a:off x="4493788" y="2637860"/>
              <a:ext cx="113608" cy="194386"/>
            </a:xfrm>
            <a:custGeom>
              <a:avLst/>
              <a:gdLst/>
              <a:ahLst/>
              <a:cxnLst/>
              <a:rect l="l" t="t" r="r" b="b"/>
              <a:pathLst>
                <a:path w="2796" h="4784" extrusionOk="0">
                  <a:moveTo>
                    <a:pt x="2353" y="291"/>
                  </a:moveTo>
                  <a:cubicBezTo>
                    <a:pt x="1781" y="1193"/>
                    <a:pt x="2006" y="2050"/>
                    <a:pt x="2372" y="2928"/>
                  </a:cubicBezTo>
                  <a:cubicBezTo>
                    <a:pt x="2554" y="3366"/>
                    <a:pt x="2405" y="3800"/>
                    <a:pt x="2085" y="4240"/>
                  </a:cubicBezTo>
                  <a:cubicBezTo>
                    <a:pt x="1882" y="3596"/>
                    <a:pt x="1623" y="3032"/>
                    <a:pt x="1538" y="2444"/>
                  </a:cubicBezTo>
                  <a:cubicBezTo>
                    <a:pt x="1468" y="1961"/>
                    <a:pt x="1569" y="1441"/>
                    <a:pt x="1661" y="949"/>
                  </a:cubicBezTo>
                  <a:cubicBezTo>
                    <a:pt x="1721" y="623"/>
                    <a:pt x="1979" y="396"/>
                    <a:pt x="2353" y="291"/>
                  </a:cubicBezTo>
                  <a:close/>
                  <a:moveTo>
                    <a:pt x="1868" y="214"/>
                  </a:moveTo>
                  <a:cubicBezTo>
                    <a:pt x="1922" y="214"/>
                    <a:pt x="1976" y="217"/>
                    <a:pt x="2032" y="222"/>
                  </a:cubicBezTo>
                  <a:cubicBezTo>
                    <a:pt x="1125" y="1135"/>
                    <a:pt x="1168" y="2171"/>
                    <a:pt x="1534" y="3257"/>
                  </a:cubicBezTo>
                  <a:cubicBezTo>
                    <a:pt x="1623" y="3524"/>
                    <a:pt x="1757" y="3781"/>
                    <a:pt x="1807" y="4055"/>
                  </a:cubicBezTo>
                  <a:cubicBezTo>
                    <a:pt x="1834" y="4208"/>
                    <a:pt x="1732" y="4383"/>
                    <a:pt x="1687" y="4549"/>
                  </a:cubicBezTo>
                  <a:cubicBezTo>
                    <a:pt x="1534" y="4497"/>
                    <a:pt x="1345" y="4485"/>
                    <a:pt x="1234" y="4386"/>
                  </a:cubicBezTo>
                  <a:cubicBezTo>
                    <a:pt x="537" y="3775"/>
                    <a:pt x="245" y="2982"/>
                    <a:pt x="369" y="2077"/>
                  </a:cubicBezTo>
                  <a:cubicBezTo>
                    <a:pt x="426" y="1663"/>
                    <a:pt x="589" y="1246"/>
                    <a:pt x="779" y="869"/>
                  </a:cubicBezTo>
                  <a:cubicBezTo>
                    <a:pt x="1007" y="418"/>
                    <a:pt x="1386" y="214"/>
                    <a:pt x="1868" y="214"/>
                  </a:cubicBezTo>
                  <a:close/>
                  <a:moveTo>
                    <a:pt x="1991" y="1"/>
                  </a:moveTo>
                  <a:cubicBezTo>
                    <a:pt x="1404" y="1"/>
                    <a:pt x="929" y="230"/>
                    <a:pt x="640" y="743"/>
                  </a:cubicBezTo>
                  <a:cubicBezTo>
                    <a:pt x="460" y="1065"/>
                    <a:pt x="301" y="1416"/>
                    <a:pt x="227" y="1773"/>
                  </a:cubicBezTo>
                  <a:cubicBezTo>
                    <a:pt x="1" y="2847"/>
                    <a:pt x="272" y="3793"/>
                    <a:pt x="1097" y="4540"/>
                  </a:cubicBezTo>
                  <a:cubicBezTo>
                    <a:pt x="1277" y="4704"/>
                    <a:pt x="1451" y="4783"/>
                    <a:pt x="1619" y="4783"/>
                  </a:cubicBezTo>
                  <a:cubicBezTo>
                    <a:pt x="1824" y="4783"/>
                    <a:pt x="2019" y="4666"/>
                    <a:pt x="2204" y="4440"/>
                  </a:cubicBezTo>
                  <a:cubicBezTo>
                    <a:pt x="2677" y="3862"/>
                    <a:pt x="2796" y="3238"/>
                    <a:pt x="2465" y="2548"/>
                  </a:cubicBezTo>
                  <a:cubicBezTo>
                    <a:pt x="2167" y="1927"/>
                    <a:pt x="2086" y="1303"/>
                    <a:pt x="2422" y="662"/>
                  </a:cubicBezTo>
                  <a:cubicBezTo>
                    <a:pt x="2661" y="200"/>
                    <a:pt x="2526" y="4"/>
                    <a:pt x="1995" y="1"/>
                  </a:cubicBezTo>
                  <a:cubicBezTo>
                    <a:pt x="1994" y="1"/>
                    <a:pt x="1993"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2" name="Google Shape;9652;p46"/>
            <p:cNvSpPr/>
            <p:nvPr/>
          </p:nvSpPr>
          <p:spPr>
            <a:xfrm>
              <a:off x="7770615" y="2637901"/>
              <a:ext cx="109423" cy="194264"/>
            </a:xfrm>
            <a:custGeom>
              <a:avLst/>
              <a:gdLst/>
              <a:ahLst/>
              <a:cxnLst/>
              <a:rect l="l" t="t" r="r" b="b"/>
              <a:pathLst>
                <a:path w="2693" h="4781" extrusionOk="0">
                  <a:moveTo>
                    <a:pt x="398" y="237"/>
                  </a:moveTo>
                  <a:lnTo>
                    <a:pt x="398" y="237"/>
                  </a:lnTo>
                  <a:cubicBezTo>
                    <a:pt x="837" y="386"/>
                    <a:pt x="1044" y="649"/>
                    <a:pt x="1157" y="984"/>
                  </a:cubicBezTo>
                  <a:cubicBezTo>
                    <a:pt x="1412" y="1730"/>
                    <a:pt x="1360" y="2473"/>
                    <a:pt x="1075" y="3203"/>
                  </a:cubicBezTo>
                  <a:cubicBezTo>
                    <a:pt x="952" y="3517"/>
                    <a:pt x="824" y="3830"/>
                    <a:pt x="676" y="4202"/>
                  </a:cubicBezTo>
                  <a:cubicBezTo>
                    <a:pt x="361" y="3748"/>
                    <a:pt x="266" y="3294"/>
                    <a:pt x="456" y="2788"/>
                  </a:cubicBezTo>
                  <a:cubicBezTo>
                    <a:pt x="558" y="2513"/>
                    <a:pt x="673" y="2240"/>
                    <a:pt x="745" y="1957"/>
                  </a:cubicBezTo>
                  <a:cubicBezTo>
                    <a:pt x="862" y="1503"/>
                    <a:pt x="782" y="1061"/>
                    <a:pt x="579" y="640"/>
                  </a:cubicBezTo>
                  <a:cubicBezTo>
                    <a:pt x="527" y="535"/>
                    <a:pt x="482" y="424"/>
                    <a:pt x="398" y="237"/>
                  </a:cubicBezTo>
                  <a:close/>
                  <a:moveTo>
                    <a:pt x="885" y="205"/>
                  </a:moveTo>
                  <a:cubicBezTo>
                    <a:pt x="1369" y="205"/>
                    <a:pt x="1702" y="410"/>
                    <a:pt x="1963" y="765"/>
                  </a:cubicBezTo>
                  <a:cubicBezTo>
                    <a:pt x="2692" y="1772"/>
                    <a:pt x="2600" y="3315"/>
                    <a:pt x="1751" y="4218"/>
                  </a:cubicBezTo>
                  <a:cubicBezTo>
                    <a:pt x="1616" y="4361"/>
                    <a:pt x="1452" y="4567"/>
                    <a:pt x="1270" y="4567"/>
                  </a:cubicBezTo>
                  <a:cubicBezTo>
                    <a:pt x="1218" y="4567"/>
                    <a:pt x="1165" y="4550"/>
                    <a:pt x="1111" y="4510"/>
                  </a:cubicBezTo>
                  <a:cubicBezTo>
                    <a:pt x="983" y="4420"/>
                    <a:pt x="999" y="4034"/>
                    <a:pt x="1051" y="3805"/>
                  </a:cubicBezTo>
                  <a:cubicBezTo>
                    <a:pt x="1163" y="3302"/>
                    <a:pt x="1407" y="2823"/>
                    <a:pt x="1469" y="2315"/>
                  </a:cubicBezTo>
                  <a:cubicBezTo>
                    <a:pt x="1564" y="1547"/>
                    <a:pt x="1446" y="799"/>
                    <a:pt x="704" y="214"/>
                  </a:cubicBezTo>
                  <a:cubicBezTo>
                    <a:pt x="766" y="208"/>
                    <a:pt x="827" y="205"/>
                    <a:pt x="885" y="205"/>
                  </a:cubicBezTo>
                  <a:close/>
                  <a:moveTo>
                    <a:pt x="837" y="0"/>
                  </a:moveTo>
                  <a:cubicBezTo>
                    <a:pt x="762" y="0"/>
                    <a:pt x="685" y="5"/>
                    <a:pt x="607" y="13"/>
                  </a:cubicBezTo>
                  <a:cubicBezTo>
                    <a:pt x="280" y="47"/>
                    <a:pt x="152" y="254"/>
                    <a:pt x="309" y="527"/>
                  </a:cubicBezTo>
                  <a:cubicBezTo>
                    <a:pt x="700" y="1212"/>
                    <a:pt x="653" y="1884"/>
                    <a:pt x="322" y="2567"/>
                  </a:cubicBezTo>
                  <a:cubicBezTo>
                    <a:pt x="1" y="3231"/>
                    <a:pt x="115" y="3838"/>
                    <a:pt x="560" y="4403"/>
                  </a:cubicBezTo>
                  <a:cubicBezTo>
                    <a:pt x="758" y="4652"/>
                    <a:pt x="961" y="4780"/>
                    <a:pt x="1174" y="4780"/>
                  </a:cubicBezTo>
                  <a:cubicBezTo>
                    <a:pt x="1355" y="4780"/>
                    <a:pt x="1542" y="4689"/>
                    <a:pt x="1740" y="4503"/>
                  </a:cubicBezTo>
                  <a:cubicBezTo>
                    <a:pt x="2315" y="3962"/>
                    <a:pt x="2629" y="3291"/>
                    <a:pt x="2639" y="2386"/>
                  </a:cubicBezTo>
                  <a:cubicBezTo>
                    <a:pt x="2659" y="1836"/>
                    <a:pt x="2484" y="1235"/>
                    <a:pt x="2129" y="692"/>
                  </a:cubicBezTo>
                  <a:cubicBezTo>
                    <a:pt x="1816" y="213"/>
                    <a:pt x="1370" y="0"/>
                    <a:pt x="837"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3" name="Google Shape;9653;p46"/>
            <p:cNvSpPr/>
            <p:nvPr/>
          </p:nvSpPr>
          <p:spPr>
            <a:xfrm>
              <a:off x="7720717" y="2844849"/>
              <a:ext cx="181627" cy="125433"/>
            </a:xfrm>
            <a:custGeom>
              <a:avLst/>
              <a:gdLst/>
              <a:ahLst/>
              <a:cxnLst/>
              <a:rect l="l" t="t" r="r" b="b"/>
              <a:pathLst>
                <a:path w="4470" h="3087" extrusionOk="0">
                  <a:moveTo>
                    <a:pt x="3713" y="222"/>
                  </a:moveTo>
                  <a:cubicBezTo>
                    <a:pt x="3787" y="222"/>
                    <a:pt x="3863" y="228"/>
                    <a:pt x="3941" y="240"/>
                  </a:cubicBezTo>
                  <a:cubicBezTo>
                    <a:pt x="3477" y="474"/>
                    <a:pt x="3221" y="881"/>
                    <a:pt x="3006" y="1319"/>
                  </a:cubicBezTo>
                  <a:cubicBezTo>
                    <a:pt x="2797" y="1746"/>
                    <a:pt x="2463" y="1946"/>
                    <a:pt x="2043" y="1946"/>
                  </a:cubicBezTo>
                  <a:cubicBezTo>
                    <a:pt x="1977" y="1946"/>
                    <a:pt x="1909" y="1942"/>
                    <a:pt x="1839" y="1932"/>
                  </a:cubicBezTo>
                  <a:cubicBezTo>
                    <a:pt x="1388" y="1869"/>
                    <a:pt x="944" y="1739"/>
                    <a:pt x="496" y="1637"/>
                  </a:cubicBezTo>
                  <a:cubicBezTo>
                    <a:pt x="494" y="1608"/>
                    <a:pt x="492" y="1577"/>
                    <a:pt x="490" y="1547"/>
                  </a:cubicBezTo>
                  <a:cubicBezTo>
                    <a:pt x="727" y="1517"/>
                    <a:pt x="966" y="1456"/>
                    <a:pt x="1202" y="1456"/>
                  </a:cubicBezTo>
                  <a:cubicBezTo>
                    <a:pt x="1212" y="1456"/>
                    <a:pt x="1221" y="1456"/>
                    <a:pt x="1231" y="1457"/>
                  </a:cubicBezTo>
                  <a:cubicBezTo>
                    <a:pt x="1248" y="1457"/>
                    <a:pt x="1264" y="1457"/>
                    <a:pt x="1281" y="1457"/>
                  </a:cubicBezTo>
                  <a:cubicBezTo>
                    <a:pt x="1826" y="1457"/>
                    <a:pt x="2266" y="1292"/>
                    <a:pt x="2606" y="823"/>
                  </a:cubicBezTo>
                  <a:cubicBezTo>
                    <a:pt x="2879" y="449"/>
                    <a:pt x="3249" y="222"/>
                    <a:pt x="3713" y="222"/>
                  </a:cubicBezTo>
                  <a:close/>
                  <a:moveTo>
                    <a:pt x="4162" y="398"/>
                  </a:moveTo>
                  <a:cubicBezTo>
                    <a:pt x="3880" y="1080"/>
                    <a:pt x="3724" y="1776"/>
                    <a:pt x="3198" y="2291"/>
                  </a:cubicBezTo>
                  <a:cubicBezTo>
                    <a:pt x="2859" y="2624"/>
                    <a:pt x="2236" y="2814"/>
                    <a:pt x="1662" y="2814"/>
                  </a:cubicBezTo>
                  <a:cubicBezTo>
                    <a:pt x="1345" y="2814"/>
                    <a:pt x="1044" y="2757"/>
                    <a:pt x="811" y="2634"/>
                  </a:cubicBezTo>
                  <a:cubicBezTo>
                    <a:pt x="517" y="2479"/>
                    <a:pt x="318" y="2252"/>
                    <a:pt x="226" y="1828"/>
                  </a:cubicBezTo>
                  <a:lnTo>
                    <a:pt x="226" y="1828"/>
                  </a:lnTo>
                  <a:cubicBezTo>
                    <a:pt x="486" y="1851"/>
                    <a:pt x="698" y="1852"/>
                    <a:pt x="902" y="1890"/>
                  </a:cubicBezTo>
                  <a:cubicBezTo>
                    <a:pt x="1135" y="1933"/>
                    <a:pt x="1358" y="2021"/>
                    <a:pt x="1590" y="2069"/>
                  </a:cubicBezTo>
                  <a:cubicBezTo>
                    <a:pt x="1740" y="2100"/>
                    <a:pt x="1879" y="2116"/>
                    <a:pt x="2009" y="2116"/>
                  </a:cubicBezTo>
                  <a:cubicBezTo>
                    <a:pt x="2531" y="2116"/>
                    <a:pt x="2897" y="1861"/>
                    <a:pt x="3182" y="1315"/>
                  </a:cubicBezTo>
                  <a:cubicBezTo>
                    <a:pt x="3393" y="912"/>
                    <a:pt x="3591" y="501"/>
                    <a:pt x="4162" y="398"/>
                  </a:cubicBezTo>
                  <a:close/>
                  <a:moveTo>
                    <a:pt x="3722" y="0"/>
                  </a:moveTo>
                  <a:cubicBezTo>
                    <a:pt x="3230" y="0"/>
                    <a:pt x="2813" y="238"/>
                    <a:pt x="2492" y="644"/>
                  </a:cubicBezTo>
                  <a:cubicBezTo>
                    <a:pt x="2128" y="1104"/>
                    <a:pt x="1701" y="1243"/>
                    <a:pt x="1146" y="1262"/>
                  </a:cubicBezTo>
                  <a:cubicBezTo>
                    <a:pt x="812" y="1274"/>
                    <a:pt x="482" y="1436"/>
                    <a:pt x="161" y="1560"/>
                  </a:cubicBezTo>
                  <a:cubicBezTo>
                    <a:pt x="87" y="1589"/>
                    <a:pt x="0" y="1745"/>
                    <a:pt x="15" y="1823"/>
                  </a:cubicBezTo>
                  <a:cubicBezTo>
                    <a:pt x="93" y="2250"/>
                    <a:pt x="273" y="2636"/>
                    <a:pt x="699" y="2807"/>
                  </a:cubicBezTo>
                  <a:cubicBezTo>
                    <a:pt x="1017" y="2934"/>
                    <a:pt x="1362" y="2996"/>
                    <a:pt x="1694" y="3087"/>
                  </a:cubicBezTo>
                  <a:cubicBezTo>
                    <a:pt x="2777" y="3058"/>
                    <a:pt x="3497" y="2556"/>
                    <a:pt x="3917" y="1598"/>
                  </a:cubicBezTo>
                  <a:cubicBezTo>
                    <a:pt x="4082" y="1226"/>
                    <a:pt x="4221" y="844"/>
                    <a:pt x="4379" y="469"/>
                  </a:cubicBezTo>
                  <a:cubicBezTo>
                    <a:pt x="4470" y="252"/>
                    <a:pt x="4406" y="127"/>
                    <a:pt x="4181" y="65"/>
                  </a:cubicBezTo>
                  <a:cubicBezTo>
                    <a:pt x="4022" y="21"/>
                    <a:pt x="3869" y="0"/>
                    <a:pt x="3722"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4" name="Google Shape;9654;p46"/>
            <p:cNvSpPr/>
            <p:nvPr/>
          </p:nvSpPr>
          <p:spPr>
            <a:xfrm>
              <a:off x="4475300" y="2844889"/>
              <a:ext cx="187072" cy="122995"/>
            </a:xfrm>
            <a:custGeom>
              <a:avLst/>
              <a:gdLst/>
              <a:ahLst/>
              <a:cxnLst/>
              <a:rect l="l" t="t" r="r" b="b"/>
              <a:pathLst>
                <a:path w="4604" h="3027" extrusionOk="0">
                  <a:moveTo>
                    <a:pt x="693" y="201"/>
                  </a:moveTo>
                  <a:cubicBezTo>
                    <a:pt x="1167" y="201"/>
                    <a:pt x="1545" y="392"/>
                    <a:pt x="1803" y="751"/>
                  </a:cubicBezTo>
                  <a:cubicBezTo>
                    <a:pt x="2176" y="1273"/>
                    <a:pt x="2651" y="1461"/>
                    <a:pt x="3239" y="1461"/>
                  </a:cubicBezTo>
                  <a:cubicBezTo>
                    <a:pt x="3286" y="1461"/>
                    <a:pt x="3335" y="1460"/>
                    <a:pt x="3384" y="1458"/>
                  </a:cubicBezTo>
                  <a:cubicBezTo>
                    <a:pt x="3396" y="1457"/>
                    <a:pt x="3408" y="1457"/>
                    <a:pt x="3420" y="1457"/>
                  </a:cubicBezTo>
                  <a:cubicBezTo>
                    <a:pt x="3607" y="1457"/>
                    <a:pt x="3797" y="1531"/>
                    <a:pt x="3976" y="1633"/>
                  </a:cubicBezTo>
                  <a:cubicBezTo>
                    <a:pt x="3551" y="1732"/>
                    <a:pt x="3131" y="1858"/>
                    <a:pt x="2701" y="1925"/>
                  </a:cubicBezTo>
                  <a:cubicBezTo>
                    <a:pt x="2605" y="1939"/>
                    <a:pt x="2515" y="1947"/>
                    <a:pt x="2432" y="1947"/>
                  </a:cubicBezTo>
                  <a:cubicBezTo>
                    <a:pt x="1986" y="1947"/>
                    <a:pt x="1704" y="1736"/>
                    <a:pt x="1454" y="1283"/>
                  </a:cubicBezTo>
                  <a:cubicBezTo>
                    <a:pt x="1126" y="685"/>
                    <a:pt x="1126" y="685"/>
                    <a:pt x="503" y="211"/>
                  </a:cubicBezTo>
                  <a:cubicBezTo>
                    <a:pt x="568" y="204"/>
                    <a:pt x="632" y="201"/>
                    <a:pt x="693" y="201"/>
                  </a:cubicBezTo>
                  <a:close/>
                  <a:moveTo>
                    <a:pt x="384" y="369"/>
                  </a:moveTo>
                  <a:cubicBezTo>
                    <a:pt x="563" y="484"/>
                    <a:pt x="771" y="570"/>
                    <a:pt x="911" y="720"/>
                  </a:cubicBezTo>
                  <a:cubicBezTo>
                    <a:pt x="1070" y="887"/>
                    <a:pt x="1180" y="1107"/>
                    <a:pt x="1292" y="1315"/>
                  </a:cubicBezTo>
                  <a:cubicBezTo>
                    <a:pt x="1584" y="1857"/>
                    <a:pt x="1946" y="2114"/>
                    <a:pt x="2467" y="2114"/>
                  </a:cubicBezTo>
                  <a:cubicBezTo>
                    <a:pt x="2596" y="2114"/>
                    <a:pt x="2735" y="2098"/>
                    <a:pt x="2885" y="2067"/>
                  </a:cubicBezTo>
                  <a:cubicBezTo>
                    <a:pt x="3149" y="2012"/>
                    <a:pt x="3406" y="1912"/>
                    <a:pt x="3671" y="1864"/>
                  </a:cubicBezTo>
                  <a:cubicBezTo>
                    <a:pt x="3737" y="1851"/>
                    <a:pt x="3805" y="1848"/>
                    <a:pt x="3875" y="1848"/>
                  </a:cubicBezTo>
                  <a:cubicBezTo>
                    <a:pt x="3989" y="1848"/>
                    <a:pt x="4111" y="1857"/>
                    <a:pt x="4249" y="1857"/>
                  </a:cubicBezTo>
                  <a:cubicBezTo>
                    <a:pt x="4124" y="2359"/>
                    <a:pt x="3837" y="2641"/>
                    <a:pt x="3415" y="2728"/>
                  </a:cubicBezTo>
                  <a:cubicBezTo>
                    <a:pt x="3156" y="2781"/>
                    <a:pt x="2912" y="2807"/>
                    <a:pt x="2684" y="2807"/>
                  </a:cubicBezTo>
                  <a:cubicBezTo>
                    <a:pt x="1796" y="2807"/>
                    <a:pt x="1144" y="2403"/>
                    <a:pt x="770" y="1538"/>
                  </a:cubicBezTo>
                  <a:cubicBezTo>
                    <a:pt x="613" y="1179"/>
                    <a:pt x="473" y="812"/>
                    <a:pt x="326" y="447"/>
                  </a:cubicBezTo>
                  <a:cubicBezTo>
                    <a:pt x="346" y="421"/>
                    <a:pt x="365" y="395"/>
                    <a:pt x="384" y="369"/>
                  </a:cubicBezTo>
                  <a:close/>
                  <a:moveTo>
                    <a:pt x="753" y="1"/>
                  </a:moveTo>
                  <a:cubicBezTo>
                    <a:pt x="614" y="1"/>
                    <a:pt x="469" y="19"/>
                    <a:pt x="318" y="58"/>
                  </a:cubicBezTo>
                  <a:cubicBezTo>
                    <a:pt x="84" y="118"/>
                    <a:pt x="0" y="239"/>
                    <a:pt x="101" y="477"/>
                  </a:cubicBezTo>
                  <a:cubicBezTo>
                    <a:pt x="256" y="840"/>
                    <a:pt x="390" y="1213"/>
                    <a:pt x="549" y="1574"/>
                  </a:cubicBezTo>
                  <a:cubicBezTo>
                    <a:pt x="956" y="2510"/>
                    <a:pt x="1641" y="3027"/>
                    <a:pt x="2440" y="3027"/>
                  </a:cubicBezTo>
                  <a:cubicBezTo>
                    <a:pt x="2469" y="3027"/>
                    <a:pt x="2498" y="3026"/>
                    <a:pt x="2528" y="3025"/>
                  </a:cubicBezTo>
                  <a:cubicBezTo>
                    <a:pt x="3389" y="3024"/>
                    <a:pt x="3948" y="2894"/>
                    <a:pt x="4294" y="2322"/>
                  </a:cubicBezTo>
                  <a:cubicBezTo>
                    <a:pt x="4604" y="1811"/>
                    <a:pt x="4534" y="1588"/>
                    <a:pt x="3981" y="1375"/>
                  </a:cubicBezTo>
                  <a:cubicBezTo>
                    <a:pt x="3798" y="1303"/>
                    <a:pt x="3592" y="1252"/>
                    <a:pt x="3395" y="1252"/>
                  </a:cubicBezTo>
                  <a:cubicBezTo>
                    <a:pt x="3382" y="1252"/>
                    <a:pt x="3369" y="1253"/>
                    <a:pt x="3356" y="1253"/>
                  </a:cubicBezTo>
                  <a:cubicBezTo>
                    <a:pt x="3325" y="1254"/>
                    <a:pt x="3293" y="1255"/>
                    <a:pt x="3263" y="1255"/>
                  </a:cubicBezTo>
                  <a:cubicBezTo>
                    <a:pt x="2739" y="1255"/>
                    <a:pt x="2328" y="1085"/>
                    <a:pt x="1978" y="636"/>
                  </a:cubicBezTo>
                  <a:cubicBezTo>
                    <a:pt x="1662" y="234"/>
                    <a:pt x="1246"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ageCurlDouble"/>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9467" name="Shape 9467"/>
        <p:cNvGrpSpPr/>
        <p:nvPr/>
      </p:nvGrpSpPr>
      <p:grpSpPr>
        <a:xfrm>
          <a:off x="0" y="0"/>
          <a:ext cx="0" cy="0"/>
          <a:chOff x="0" y="0"/>
          <a:chExt cx="0" cy="0"/>
        </a:xfrm>
      </p:grpSpPr>
      <p:pic>
        <p:nvPicPr>
          <p:cNvPr id="3" name="图片 2"/>
          <p:cNvPicPr/>
          <p:nvPr/>
        </p:nvPicPr>
        <p:blipFill>
          <a:blip r:embed="rId1"/>
          <a:stretch>
            <a:fillRect/>
          </a:stretch>
        </p:blipFill>
        <p:spPr>
          <a:xfrm>
            <a:off x="4427855" y="771525"/>
            <a:ext cx="2971165" cy="2035810"/>
          </a:xfrm>
          <a:prstGeom prst="rect">
            <a:avLst/>
          </a:prstGeom>
          <a:noFill/>
          <a:ln w="9525">
            <a:noFill/>
          </a:ln>
        </p:spPr>
      </p:pic>
      <p:pic>
        <p:nvPicPr>
          <p:cNvPr id="101" name="图片 100"/>
          <p:cNvPicPr/>
          <p:nvPr>
            <p:custDataLst>
              <p:tags r:id="rId2"/>
            </p:custDataLst>
          </p:nvPr>
        </p:nvPicPr>
        <p:blipFill>
          <a:blip r:embed="rId3"/>
          <a:srcRect l="3266" t="2884" r="29415" b="3600"/>
          <a:stretch>
            <a:fillRect/>
          </a:stretch>
        </p:blipFill>
        <p:spPr>
          <a:xfrm>
            <a:off x="1087120" y="742315"/>
            <a:ext cx="2381885" cy="3727450"/>
          </a:xfrm>
          <a:prstGeom prst="rect">
            <a:avLst/>
          </a:prstGeom>
          <a:noFill/>
          <a:ln w="9525">
            <a:noFill/>
          </a:ln>
        </p:spPr>
      </p:pic>
      <p:sp>
        <p:nvSpPr>
          <p:cNvPr id="2" name="矩形 1"/>
          <p:cNvSpPr/>
          <p:nvPr/>
        </p:nvSpPr>
        <p:spPr>
          <a:xfrm>
            <a:off x="4211955" y="3147695"/>
            <a:ext cx="3303905" cy="972185"/>
          </a:xfrm>
          <a:prstGeom prst="rect">
            <a:avLst/>
          </a:prstGeom>
          <a:noFill/>
          <a:ln>
            <a:noFill/>
          </a:ln>
        </p:spPr>
        <p:txBody>
          <a:bodyPr wrap="none" rtlCol="0" anchor="t">
            <a:noAutofit/>
          </a:bodyPr>
          <a:p>
            <a:pPr algn="ctr"/>
            <a:r>
              <a:rPr lang="zh-CN" altLang="en-US" sz="7200" b="1">
                <a:ln w="6600">
                  <a:solidFill>
                    <a:schemeClr val="accent2"/>
                  </a:solidFill>
                  <a:prstDash val="solid"/>
                </a:ln>
                <a:solidFill>
                  <a:srgbClr val="FFFFFF"/>
                </a:solidFill>
                <a:effectLst>
                  <a:outerShdw dist="38100" dir="2700000" algn="tl" rotWithShape="0">
                    <a:schemeClr val="accent2"/>
                  </a:outerShdw>
                </a:effectLst>
              </a:rPr>
              <a:t>蔡文姬？</a:t>
            </a:r>
            <a:endParaRPr lang="zh-CN" altLang="en-US" sz="7200" b="1">
              <a:ln w="6600">
                <a:solidFill>
                  <a:schemeClr val="accent2"/>
                </a:solidFill>
                <a:prstDash val="solid"/>
              </a:ln>
              <a:solidFill>
                <a:srgbClr val="FFFFFF"/>
              </a:solidFill>
              <a:effectLst>
                <a:outerShdw dist="38100" dir="2700000" algn="tl" rotWithShape="0">
                  <a:schemeClr val="accent2"/>
                </a:outerShdw>
              </a:effectLst>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100" name="图片 99"/>
          <p:cNvPicPr/>
          <p:nvPr>
            <p:custDataLst>
              <p:tags r:id="rId1"/>
            </p:custDataLst>
          </p:nvPr>
        </p:nvPicPr>
        <p:blipFill>
          <a:blip r:embed="rId2"/>
          <a:stretch>
            <a:fillRect/>
          </a:stretch>
        </p:blipFill>
        <p:spPr>
          <a:xfrm>
            <a:off x="5796280" y="555625"/>
            <a:ext cx="2850515" cy="3856990"/>
          </a:xfrm>
          <a:prstGeom prst="rect">
            <a:avLst/>
          </a:prstGeom>
          <a:noFill/>
          <a:ln w="9525">
            <a:noFill/>
          </a:ln>
        </p:spPr>
      </p:pic>
      <p:sp>
        <p:nvSpPr>
          <p:cNvPr id="4" name="矩形 3"/>
          <p:cNvSpPr/>
          <p:nvPr/>
        </p:nvSpPr>
        <p:spPr>
          <a:xfrm>
            <a:off x="755650" y="1131570"/>
            <a:ext cx="4846955" cy="2584450"/>
          </a:xfrm>
          <a:prstGeom prst="rect">
            <a:avLst/>
          </a:prstGeom>
          <a:noFill/>
          <a:ln>
            <a:noFill/>
          </a:ln>
        </p:spPr>
        <p:txBody>
          <a:bodyPr wrap="square" rtlCol="0" anchor="t">
            <a:spAutoFit/>
            <a:scene3d>
              <a:camera prst="orthographicFront"/>
              <a:lightRig rig="soft" dir="t">
                <a:rot lat="0" lon="0" rev="15600000"/>
              </a:lightRig>
            </a:scene3d>
            <a:sp3d extrusionH="57150" prstMaterial="softEdge">
              <a:bevelT w="25400" h="38100"/>
            </a:sp3d>
          </a:bodyPr>
          <a:p>
            <a:pPr algn="just"/>
            <a:r>
              <a:rPr lang="zh-CN" altLang="en-US" sz="1800" b="1">
                <a:solidFill>
                  <a:schemeClr val="accent4"/>
                </a:solidFill>
                <a:effectLst/>
              </a:rPr>
              <a:t>Cai Wenji, also known as Cai Yan蔡琰, was a female writer in the Eastern Han Dynasty. As the daughter of the great writer Cai Yong蔡邕, Cai Wenji had received good education since childhood and got high attainments in terms of calligraphy, music and literature. Although her works are not in plenty, she is recognized as </a:t>
            </a:r>
            <a:r>
              <a:rPr lang="zh-CN" altLang="en-US" sz="1800" b="1">
                <a:solidFill>
                  <a:schemeClr val="bg2">
                    <a:lumMod val="50000"/>
                  </a:schemeClr>
                </a:solidFill>
                <a:effectLst/>
              </a:rPr>
              <a:t>a talented woman in the late Eastern Han Dynasty</a:t>
            </a:r>
            <a:r>
              <a:rPr lang="zh-CN" altLang="en-US" sz="1800" b="1">
                <a:solidFill>
                  <a:schemeClr val="accent4"/>
                </a:solidFill>
                <a:effectLst/>
              </a:rPr>
              <a:t>. </a:t>
            </a:r>
            <a:endParaRPr lang="zh-CN" altLang="en-US" sz="1800" b="1">
              <a:solidFill>
                <a:schemeClr val="accent4"/>
              </a:solidFill>
              <a:effectLst/>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矩形 3"/>
          <p:cNvSpPr/>
          <p:nvPr/>
        </p:nvSpPr>
        <p:spPr>
          <a:xfrm>
            <a:off x="539750" y="861060"/>
            <a:ext cx="7979410" cy="2584450"/>
          </a:xfrm>
          <a:prstGeom prst="rect">
            <a:avLst/>
          </a:prstGeom>
          <a:noFill/>
          <a:ln>
            <a:noFill/>
          </a:ln>
        </p:spPr>
        <p:txBody>
          <a:bodyPr wrap="square" rtlCol="0" anchor="t">
            <a:spAutoFit/>
            <a:scene3d>
              <a:camera prst="orthographicFront"/>
              <a:lightRig rig="soft" dir="t">
                <a:rot lat="0" lon="0" rev="15600000"/>
              </a:lightRig>
            </a:scene3d>
            <a:sp3d extrusionH="57150" prstMaterial="softEdge">
              <a:bevelT w="25400" h="38100"/>
            </a:sp3d>
          </a:bodyPr>
          <a:p>
            <a:pPr algn="just"/>
            <a:r>
              <a:rPr lang="zh-CN" altLang="en-US" sz="1800" b="1">
                <a:solidFill>
                  <a:schemeClr val="accent4"/>
                </a:solidFill>
                <a:effectLst/>
              </a:rPr>
              <a:t>Fan Ye described her in </a:t>
            </a:r>
            <a:r>
              <a:rPr lang="zh-CN" altLang="en-US" sz="1800" b="1" i="1">
                <a:solidFill>
                  <a:schemeClr val="accent4"/>
                </a:solidFill>
                <a:effectLst/>
              </a:rPr>
              <a:t>The History of the Later Han Dynasty</a:t>
            </a:r>
            <a:r>
              <a:rPr lang="zh-CN" altLang="en-US" sz="1800" b="1">
                <a:solidFill>
                  <a:schemeClr val="accent4"/>
                </a:solidFill>
                <a:effectLst/>
              </a:rPr>
              <a:t>《后汉书》 as "</a:t>
            </a:r>
            <a:r>
              <a:rPr lang="zh-CN" altLang="en-US" sz="1800" b="1">
                <a:solidFill>
                  <a:schemeClr val="bg2">
                    <a:lumMod val="50000"/>
                  </a:schemeClr>
                </a:solidFill>
                <a:effectLst/>
              </a:rPr>
              <a:t>knowledgeable, talented , and excellent in melody.</a:t>
            </a:r>
            <a:r>
              <a:rPr lang="zh-CN" altLang="en-US" sz="1800" b="1">
                <a:solidFill>
                  <a:schemeClr val="accent4"/>
                </a:solidFill>
                <a:effectLst/>
              </a:rPr>
              <a:t> "</a:t>
            </a:r>
            <a:endParaRPr lang="zh-CN" altLang="en-US" sz="1800" b="1">
              <a:solidFill>
                <a:schemeClr val="accent4"/>
              </a:solidFill>
              <a:effectLst/>
            </a:endParaRPr>
          </a:p>
          <a:p>
            <a:pPr algn="just"/>
            <a:r>
              <a:rPr lang="zh-CN" altLang="en-US" sz="1800" b="1" i="1">
                <a:solidFill>
                  <a:schemeClr val="accent4"/>
                </a:solidFill>
                <a:effectLst/>
              </a:rPr>
              <a:t>The Three Character Classic</a:t>
            </a:r>
            <a:r>
              <a:rPr lang="zh-CN" altLang="en-US" sz="1800" b="1">
                <a:solidFill>
                  <a:schemeClr val="accent4"/>
                </a:solidFill>
                <a:effectLst/>
              </a:rPr>
              <a:t>《三字经》directly</a:t>
            </a:r>
            <a:r>
              <a:rPr lang="en-US" altLang="zh-CN" sz="1800" b="1">
                <a:solidFill>
                  <a:schemeClr val="accent4"/>
                </a:solidFill>
                <a:effectLst/>
              </a:rPr>
              <a:t> </a:t>
            </a:r>
            <a:r>
              <a:rPr lang="zh-CN" altLang="en-US" sz="1800" b="1">
                <a:solidFill>
                  <a:schemeClr val="accent4"/>
                </a:solidFill>
                <a:effectLst/>
              </a:rPr>
              <a:t>mentioned：</a:t>
            </a:r>
            <a:r>
              <a:rPr lang="en-US" altLang="zh-CN" sz="1800" b="1">
                <a:solidFill>
                  <a:schemeClr val="accent4"/>
                </a:solidFill>
                <a:effectLst/>
              </a:rPr>
              <a:t>“</a:t>
            </a:r>
            <a:r>
              <a:rPr lang="zh-CN" altLang="en-US" sz="1800" b="1">
                <a:solidFill>
                  <a:schemeClr val="accent4"/>
                </a:solidFill>
                <a:effectLst/>
              </a:rPr>
              <a:t>Cai Wenji is adept in distinguishing the sound of different qin. "</a:t>
            </a:r>
            <a:endParaRPr lang="zh-CN" altLang="en-US" sz="1800" b="1">
              <a:solidFill>
                <a:schemeClr val="accent4"/>
              </a:solidFill>
              <a:effectLst/>
            </a:endParaRPr>
          </a:p>
          <a:p>
            <a:pPr algn="just"/>
            <a:r>
              <a:rPr lang="zh-CN" altLang="en-US" sz="1800" b="1" i="1">
                <a:solidFill>
                  <a:schemeClr val="accent4"/>
                </a:solidFill>
                <a:effectLst/>
              </a:rPr>
              <a:t>Eighteen Songs of a Nomad Flute Song</a:t>
            </a:r>
            <a:r>
              <a:rPr lang="zh-CN" altLang="en-US" sz="1800" b="1">
                <a:solidFill>
                  <a:schemeClr val="accent4"/>
                </a:solidFill>
                <a:effectLst/>
              </a:rPr>
              <a:t>《胡笳十八拍》 tells the story of Cai Wenji's sufferings in her whole life in a touching tone. It reflects the </a:t>
            </a:r>
            <a:endParaRPr lang="zh-CN" altLang="en-US" sz="1800" b="1">
              <a:solidFill>
                <a:schemeClr val="accent4"/>
              </a:solidFill>
              <a:effectLst/>
            </a:endParaRPr>
          </a:p>
          <a:p>
            <a:pPr algn="just"/>
            <a:r>
              <a:rPr lang="zh-CN" altLang="en-US" sz="1800" b="1">
                <a:solidFill>
                  <a:schemeClr val="accent4"/>
                </a:solidFill>
                <a:effectLst/>
              </a:rPr>
              <a:t>deep disaster brought by the war, and expresses the </a:t>
            </a:r>
            <a:r>
              <a:rPr lang="zh-CN" altLang="en-US" sz="1800" b="1">
                <a:solidFill>
                  <a:schemeClr val="bg2">
                    <a:lumMod val="50000"/>
                  </a:schemeClr>
                </a:solidFill>
                <a:effectLst/>
              </a:rPr>
              <a:t>strong feeling of </a:t>
            </a:r>
            <a:endParaRPr lang="zh-CN" altLang="en-US" sz="1800" b="1">
              <a:solidFill>
                <a:schemeClr val="bg2">
                  <a:lumMod val="50000"/>
                </a:schemeClr>
              </a:solidFill>
              <a:effectLst/>
            </a:endParaRPr>
          </a:p>
          <a:p>
            <a:pPr algn="just"/>
            <a:r>
              <a:rPr lang="zh-CN" altLang="en-US" sz="1800" b="1">
                <a:solidFill>
                  <a:schemeClr val="bg2">
                    <a:lumMod val="50000"/>
                  </a:schemeClr>
                </a:solidFill>
                <a:effectLst/>
              </a:rPr>
              <a:t>missing the motherland</a:t>
            </a:r>
            <a:r>
              <a:rPr lang="zh-CN" altLang="en-US" sz="1800" b="1">
                <a:solidFill>
                  <a:schemeClr val="accent4"/>
                </a:solidFill>
                <a:effectLst/>
              </a:rPr>
              <a:t> and the countryside and of </a:t>
            </a:r>
            <a:r>
              <a:rPr lang="zh-CN" altLang="en-US" sz="1800" b="1">
                <a:solidFill>
                  <a:schemeClr val="bg2">
                    <a:lumMod val="50000"/>
                  </a:schemeClr>
                </a:solidFill>
                <a:effectLst/>
              </a:rPr>
              <a:t>the unbearable </a:t>
            </a:r>
            <a:endParaRPr lang="zh-CN" altLang="en-US" sz="1800" b="1">
              <a:solidFill>
                <a:schemeClr val="bg2">
                  <a:lumMod val="50000"/>
                </a:schemeClr>
              </a:solidFill>
              <a:effectLst/>
            </a:endParaRPr>
          </a:p>
          <a:p>
            <a:pPr algn="just"/>
            <a:r>
              <a:rPr lang="zh-CN" altLang="en-US" sz="1800" b="1">
                <a:solidFill>
                  <a:schemeClr val="bg2">
                    <a:lumMod val="50000"/>
                  </a:schemeClr>
                </a:solidFill>
                <a:effectLst/>
              </a:rPr>
              <a:t>family separation</a:t>
            </a:r>
            <a:r>
              <a:rPr lang="zh-CN" altLang="en-US" sz="1800" b="1">
                <a:solidFill>
                  <a:schemeClr val="accent4"/>
                </a:solidFill>
                <a:effectLst/>
              </a:rPr>
              <a:t>.</a:t>
            </a:r>
            <a:endParaRPr lang="zh-CN" altLang="en-US" sz="1800" b="1">
              <a:solidFill>
                <a:schemeClr val="accent4"/>
              </a:solidFill>
              <a:effectLst/>
            </a:endParaRPr>
          </a:p>
        </p:txBody>
      </p:sp>
      <p:sp>
        <p:nvSpPr>
          <p:cNvPr id="2" name="文本框 1"/>
          <p:cNvSpPr txBox="1"/>
          <p:nvPr/>
        </p:nvSpPr>
        <p:spPr>
          <a:xfrm>
            <a:off x="1115695" y="339090"/>
            <a:ext cx="4572000" cy="521970"/>
          </a:xfrm>
          <a:prstGeom prst="rect">
            <a:avLst/>
          </a:prstGeom>
          <a:noFill/>
        </p:spPr>
        <p:txBody>
          <a:bodyPr wrap="square" rtlCol="0" anchor="t">
            <a:spAutoFit/>
          </a:bodyPr>
          <a:p>
            <a:r>
              <a:rPr lang="zh-CN" altLang="en-US" sz="2800" b="1">
                <a:solidFill>
                  <a:schemeClr val="accent4"/>
                </a:solidFill>
                <a:sym typeface="+mn-ea"/>
              </a:rPr>
              <a:t>Wenji’s </a:t>
            </a:r>
            <a:r>
              <a:rPr lang="en-US" sz="2800" b="1">
                <a:solidFill>
                  <a:schemeClr val="accent4"/>
                </a:solidFill>
                <a:sym typeface="+mn-ea"/>
              </a:rPr>
              <a:t>Talent </a:t>
            </a:r>
            <a:r>
              <a:rPr lang="zh-CN" altLang="en-US" sz="2800" b="1">
                <a:solidFill>
                  <a:schemeClr val="accent4"/>
                </a:solidFill>
                <a:sym typeface="+mn-ea"/>
              </a:rPr>
              <a:t>in </a:t>
            </a:r>
            <a:r>
              <a:rPr lang="en-US" altLang="zh-CN" sz="2800" b="1">
                <a:solidFill>
                  <a:schemeClr val="accent4"/>
                </a:solidFill>
                <a:sym typeface="+mn-ea"/>
              </a:rPr>
              <a:t>Music</a:t>
            </a:r>
            <a:endParaRPr lang="en-US" altLang="zh-CN" sz="2800" b="1">
              <a:solidFill>
                <a:schemeClr val="accent4"/>
              </a:solidFill>
              <a:sym typeface="+mn-ea"/>
            </a:endParaRPr>
          </a:p>
        </p:txBody>
      </p:sp>
      <p:pic>
        <p:nvPicPr>
          <p:cNvPr id="101" name="图片 100"/>
          <p:cNvPicPr/>
          <p:nvPr>
            <p:custDataLst>
              <p:tags r:id="rId1"/>
            </p:custDataLst>
          </p:nvPr>
        </p:nvPicPr>
        <p:blipFill>
          <a:blip r:embed="rId2"/>
          <a:stretch>
            <a:fillRect/>
          </a:stretch>
        </p:blipFill>
        <p:spPr>
          <a:xfrm>
            <a:off x="3347720" y="3147695"/>
            <a:ext cx="4559935" cy="1594485"/>
          </a:xfrm>
          <a:prstGeom prst="rect">
            <a:avLst/>
          </a:prstGeom>
          <a:noFill/>
          <a:ln w="9525">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文本框 1"/>
          <p:cNvSpPr txBox="1"/>
          <p:nvPr/>
        </p:nvSpPr>
        <p:spPr>
          <a:xfrm>
            <a:off x="2286000" y="2249170"/>
            <a:ext cx="4572000" cy="645160"/>
          </a:xfrm>
          <a:prstGeom prst="rect">
            <a:avLst/>
          </a:prstGeom>
          <a:noFill/>
        </p:spPr>
        <p:txBody>
          <a:bodyPr wrap="square" rtlCol="0" anchor="t">
            <a:spAutoFit/>
          </a:bodyPr>
          <a:p>
            <a:pPr algn="ctr"/>
            <a:r>
              <a:rPr lang="zh-CN" altLang="en-US" sz="1800" b="1" i="1">
                <a:solidFill>
                  <a:schemeClr val="accent4"/>
                </a:solidFill>
                <a:effectLst/>
                <a:sym typeface="+mn-ea"/>
                <a:hlinkClick r:id="rId1" action="ppaction://hlinkfile"/>
              </a:rPr>
              <a:t>Eighteen Songs of a Nomad Flute Song</a:t>
            </a:r>
            <a:r>
              <a:rPr lang="zh-CN" altLang="en-US" sz="1800" b="1">
                <a:solidFill>
                  <a:schemeClr val="accent4"/>
                </a:solidFill>
                <a:effectLst/>
                <a:sym typeface="+mn-ea"/>
                <a:hlinkClick r:id="rId1" action="ppaction://hlinkfile"/>
              </a:rPr>
              <a:t>《胡笳十八拍》</a:t>
            </a:r>
            <a:endParaRPr lang="zh-CN" altLang="en-US" sz="1800" b="1">
              <a:solidFill>
                <a:schemeClr val="accent4"/>
              </a:solidFill>
              <a:effectLst/>
              <a:sym typeface="+mn-ea"/>
            </a:endParaRPr>
          </a:p>
        </p:txBody>
      </p:sp>
      <p:sp>
        <p:nvSpPr>
          <p:cNvPr id="3" name="矩形 2"/>
          <p:cNvSpPr/>
          <p:nvPr/>
        </p:nvSpPr>
        <p:spPr>
          <a:xfrm>
            <a:off x="1331278" y="627380"/>
            <a:ext cx="1886585" cy="645160"/>
          </a:xfrm>
          <a:prstGeom prst="rect">
            <a:avLst/>
          </a:prstGeom>
          <a:noFill/>
          <a:ln>
            <a:noFill/>
          </a:ln>
        </p:spPr>
        <p:txBody>
          <a:bodyPr wrap="none" rtlCol="0" anchor="t">
            <a:spAutoFit/>
          </a:bodyPr>
          <a:p>
            <a:pPr algn="ctr"/>
            <a:r>
              <a:rPr lang="en-US" altLang="zh-CN" sz="3600" b="1">
                <a:solidFill>
                  <a:schemeClr val="accent1"/>
                </a:solidFill>
                <a:effectLst>
                  <a:outerShdw blurRad="38100" dist="25400" dir="5400000" algn="ctr" rotWithShape="0">
                    <a:srgbClr val="6E747A">
                      <a:alpha val="43000"/>
                    </a:srgbClr>
                  </a:outerShdw>
                </a:effectLst>
              </a:rPr>
              <a:t>Video</a:t>
            </a:r>
            <a:r>
              <a:rPr lang="zh-CN" altLang="en-US" sz="3600" b="1">
                <a:solidFill>
                  <a:schemeClr val="accent1"/>
                </a:solidFill>
                <a:effectLst>
                  <a:outerShdw blurRad="38100" dist="25400" dir="5400000" algn="ctr" rotWithShape="0">
                    <a:srgbClr val="6E747A">
                      <a:alpha val="43000"/>
                    </a:srgbClr>
                  </a:outerShdw>
                </a:effectLst>
                <a:ea typeface="宋体" panose="02010600030101010101" pitchFamily="2" charset="-122"/>
              </a:rPr>
              <a:t>：</a:t>
            </a:r>
            <a:endParaRPr lang="zh-CN" altLang="en-US" sz="3600" b="1">
              <a:solidFill>
                <a:schemeClr val="accent1"/>
              </a:solidFill>
              <a:effectLst>
                <a:outerShdw blurRad="38100" dist="25400" dir="5400000" algn="ctr" rotWithShape="0">
                  <a:srgbClr val="6E747A">
                    <a:alpha val="43000"/>
                  </a:srgbClr>
                </a:outerShdw>
              </a:effectLst>
              <a:ea typeface="宋体" panose="02010600030101010101" pitchFamily="2" charset="-122"/>
            </a:endParaRP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9571" name="Shape 9571"/>
        <p:cNvGrpSpPr/>
        <p:nvPr/>
      </p:nvGrpSpPr>
      <p:grpSpPr>
        <a:xfrm>
          <a:off x="0" y="0"/>
          <a:ext cx="0" cy="0"/>
          <a:chOff x="0" y="0"/>
          <a:chExt cx="0" cy="0"/>
        </a:xfrm>
      </p:grpSpPr>
      <p:sp>
        <p:nvSpPr>
          <p:cNvPr id="9572" name="Google Shape;9572;p46"/>
          <p:cNvSpPr txBox="1"/>
          <p:nvPr>
            <p:ph type="title"/>
          </p:nvPr>
        </p:nvSpPr>
        <p:spPr>
          <a:xfrm>
            <a:off x="2212975" y="2295525"/>
            <a:ext cx="5424805" cy="718185"/>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Zhuo Wenjun 卓文君</a:t>
            </a:r>
            <a:endParaRPr lang="en-GB"/>
          </a:p>
        </p:txBody>
      </p:sp>
      <p:sp>
        <p:nvSpPr>
          <p:cNvPr id="9573" name="Google Shape;9573;p46"/>
          <p:cNvSpPr txBox="1"/>
          <p:nvPr>
            <p:ph type="title" idx="2"/>
          </p:nvPr>
        </p:nvSpPr>
        <p:spPr>
          <a:xfrm>
            <a:off x="3991325" y="1556225"/>
            <a:ext cx="1040700" cy="756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0</a:t>
            </a:r>
            <a:r>
              <a:rPr lang="en-US" altLang="en-GB"/>
              <a:t>2</a:t>
            </a:r>
            <a:endParaRPr lang="en-US" altLang="en-GB"/>
          </a:p>
        </p:txBody>
      </p:sp>
      <p:grpSp>
        <p:nvGrpSpPr>
          <p:cNvPr id="9575" name="Google Shape;9575;p46"/>
          <p:cNvGrpSpPr/>
          <p:nvPr/>
        </p:nvGrpSpPr>
        <p:grpSpPr>
          <a:xfrm rot="10800000" flipH="1">
            <a:off x="2877328" y="3125748"/>
            <a:ext cx="3389344" cy="356572"/>
            <a:chOff x="508750" y="1634551"/>
            <a:chExt cx="1353896" cy="142435"/>
          </a:xfrm>
        </p:grpSpPr>
        <p:sp>
          <p:nvSpPr>
            <p:cNvPr id="9576" name="Google Shape;9576;p46"/>
            <p:cNvSpPr/>
            <p:nvPr/>
          </p:nvSpPr>
          <p:spPr>
            <a:xfrm>
              <a:off x="1116175" y="1634551"/>
              <a:ext cx="138970" cy="142410"/>
            </a:xfrm>
            <a:custGeom>
              <a:avLst/>
              <a:gdLst/>
              <a:ahLst/>
              <a:cxnLst/>
              <a:rect l="l" t="t" r="r" b="b"/>
              <a:pathLst>
                <a:path w="10949" h="11220" extrusionOk="0">
                  <a:moveTo>
                    <a:pt x="5474" y="989"/>
                  </a:moveTo>
                  <a:cubicBezTo>
                    <a:pt x="7966" y="989"/>
                    <a:pt x="9985" y="3058"/>
                    <a:pt x="9985" y="5611"/>
                  </a:cubicBezTo>
                  <a:cubicBezTo>
                    <a:pt x="9985" y="8165"/>
                    <a:pt x="7965" y="10234"/>
                    <a:pt x="5474" y="10234"/>
                  </a:cubicBezTo>
                  <a:cubicBezTo>
                    <a:pt x="2983" y="10234"/>
                    <a:pt x="963" y="8165"/>
                    <a:pt x="963" y="5611"/>
                  </a:cubicBezTo>
                  <a:cubicBezTo>
                    <a:pt x="963" y="3057"/>
                    <a:pt x="2983" y="989"/>
                    <a:pt x="5474" y="989"/>
                  </a:cubicBezTo>
                  <a:close/>
                  <a:moveTo>
                    <a:pt x="5474" y="0"/>
                  </a:moveTo>
                  <a:cubicBezTo>
                    <a:pt x="2451" y="0"/>
                    <a:pt x="0" y="2513"/>
                    <a:pt x="0" y="5610"/>
                  </a:cubicBezTo>
                  <a:cubicBezTo>
                    <a:pt x="0" y="8709"/>
                    <a:pt x="2451" y="11219"/>
                    <a:pt x="5474" y="11219"/>
                  </a:cubicBezTo>
                  <a:cubicBezTo>
                    <a:pt x="8497" y="11219"/>
                    <a:pt x="10948" y="8707"/>
                    <a:pt x="10948" y="5610"/>
                  </a:cubicBezTo>
                  <a:cubicBezTo>
                    <a:pt x="10946" y="2513"/>
                    <a:pt x="8497" y="0"/>
                    <a:pt x="5474" y="0"/>
                  </a:cubicBez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7" name="Google Shape;9577;p46"/>
            <p:cNvSpPr/>
            <p:nvPr/>
          </p:nvSpPr>
          <p:spPr>
            <a:xfrm>
              <a:off x="1128398" y="1647078"/>
              <a:ext cx="114524" cy="117380"/>
            </a:xfrm>
            <a:custGeom>
              <a:avLst/>
              <a:gdLst/>
              <a:ahLst/>
              <a:cxnLst/>
              <a:rect l="l" t="t" r="r" b="b"/>
              <a:pathLst>
                <a:path w="9023" h="9248" fill="none" extrusionOk="0">
                  <a:moveTo>
                    <a:pt x="9022" y="4624"/>
                  </a:moveTo>
                  <a:cubicBezTo>
                    <a:pt x="9022" y="7178"/>
                    <a:pt x="7002" y="9247"/>
                    <a:pt x="4511" y="9247"/>
                  </a:cubicBezTo>
                  <a:cubicBezTo>
                    <a:pt x="2020" y="9247"/>
                    <a:pt x="0" y="7178"/>
                    <a:pt x="0" y="4624"/>
                  </a:cubicBezTo>
                  <a:cubicBezTo>
                    <a:pt x="0" y="2071"/>
                    <a:pt x="2020" y="0"/>
                    <a:pt x="4511" y="0"/>
                  </a:cubicBezTo>
                  <a:cubicBezTo>
                    <a:pt x="7002" y="0"/>
                    <a:pt x="9022" y="2071"/>
                    <a:pt x="9022" y="4624"/>
                  </a:cubicBezTo>
                  <a:close/>
                </a:path>
              </a:pathLst>
            </a:custGeom>
            <a:no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8" name="Google Shape;9578;p46"/>
            <p:cNvSpPr/>
            <p:nvPr/>
          </p:nvSpPr>
          <p:spPr>
            <a:xfrm>
              <a:off x="508750" y="1720707"/>
              <a:ext cx="561554" cy="13289"/>
            </a:xfrm>
            <a:custGeom>
              <a:avLst/>
              <a:gdLst/>
              <a:ahLst/>
              <a:cxnLst/>
              <a:rect l="l" t="t" r="r" b="b"/>
              <a:pathLst>
                <a:path w="44243" h="1047" extrusionOk="0">
                  <a:moveTo>
                    <a:pt x="0" y="0"/>
                  </a:moveTo>
                  <a:lnTo>
                    <a:pt x="0" y="1047"/>
                  </a:lnTo>
                  <a:lnTo>
                    <a:pt x="44242" y="1047"/>
                  </a:lnTo>
                  <a:lnTo>
                    <a:pt x="44242" y="0"/>
                  </a:ln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9" name="Google Shape;9579;p46"/>
            <p:cNvSpPr/>
            <p:nvPr/>
          </p:nvSpPr>
          <p:spPr>
            <a:xfrm>
              <a:off x="1070063" y="1677731"/>
              <a:ext cx="96856" cy="99255"/>
            </a:xfrm>
            <a:custGeom>
              <a:avLst/>
              <a:gdLst/>
              <a:ahLst/>
              <a:cxnLst/>
              <a:rect l="l" t="t" r="r" b="b"/>
              <a:pathLst>
                <a:path w="7631" h="7820" extrusionOk="0">
                  <a:moveTo>
                    <a:pt x="3815" y="855"/>
                  </a:moveTo>
                  <a:cubicBezTo>
                    <a:pt x="5461" y="855"/>
                    <a:pt x="6796" y="2222"/>
                    <a:pt x="6796" y="3911"/>
                  </a:cubicBezTo>
                  <a:cubicBezTo>
                    <a:pt x="6796" y="5597"/>
                    <a:pt x="5461" y="6964"/>
                    <a:pt x="3815" y="6964"/>
                  </a:cubicBezTo>
                  <a:cubicBezTo>
                    <a:pt x="2169" y="6964"/>
                    <a:pt x="834" y="5597"/>
                    <a:pt x="834" y="3911"/>
                  </a:cubicBezTo>
                  <a:cubicBezTo>
                    <a:pt x="834" y="2222"/>
                    <a:pt x="2169" y="855"/>
                    <a:pt x="3815" y="855"/>
                  </a:cubicBezTo>
                  <a:close/>
                  <a:moveTo>
                    <a:pt x="3815" y="1"/>
                  </a:moveTo>
                  <a:cubicBezTo>
                    <a:pt x="1708" y="1"/>
                    <a:pt x="1" y="1751"/>
                    <a:pt x="1" y="3911"/>
                  </a:cubicBezTo>
                  <a:cubicBezTo>
                    <a:pt x="1" y="6069"/>
                    <a:pt x="1708" y="7820"/>
                    <a:pt x="3815" y="7820"/>
                  </a:cubicBezTo>
                  <a:cubicBezTo>
                    <a:pt x="5922" y="7820"/>
                    <a:pt x="7628" y="6068"/>
                    <a:pt x="7628" y="3911"/>
                  </a:cubicBezTo>
                  <a:cubicBezTo>
                    <a:pt x="7630" y="1750"/>
                    <a:pt x="5922" y="1"/>
                    <a:pt x="3815" y="1"/>
                  </a:cubicBez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0" name="Google Shape;9580;p46"/>
            <p:cNvSpPr/>
            <p:nvPr/>
          </p:nvSpPr>
          <p:spPr>
            <a:xfrm>
              <a:off x="1080636" y="1688570"/>
              <a:ext cx="75685" cy="77564"/>
            </a:xfrm>
            <a:custGeom>
              <a:avLst/>
              <a:gdLst/>
              <a:ahLst/>
              <a:cxnLst/>
              <a:rect l="l" t="t" r="r" b="b"/>
              <a:pathLst>
                <a:path w="5963" h="6111" fill="none" extrusionOk="0">
                  <a:moveTo>
                    <a:pt x="5963" y="3057"/>
                  </a:moveTo>
                  <a:cubicBezTo>
                    <a:pt x="5963" y="4743"/>
                    <a:pt x="4628" y="6110"/>
                    <a:pt x="2982" y="6110"/>
                  </a:cubicBezTo>
                  <a:cubicBezTo>
                    <a:pt x="1336" y="6110"/>
                    <a:pt x="1" y="4743"/>
                    <a:pt x="1" y="3057"/>
                  </a:cubicBezTo>
                  <a:cubicBezTo>
                    <a:pt x="1" y="1368"/>
                    <a:pt x="1336" y="1"/>
                    <a:pt x="2982" y="1"/>
                  </a:cubicBezTo>
                  <a:cubicBezTo>
                    <a:pt x="4628" y="1"/>
                    <a:pt x="5963" y="1368"/>
                    <a:pt x="5963" y="3057"/>
                  </a:cubicBezTo>
                  <a:close/>
                </a:path>
              </a:pathLst>
            </a:custGeom>
            <a:no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1" name="Google Shape;9581;p46"/>
            <p:cNvSpPr/>
            <p:nvPr/>
          </p:nvSpPr>
          <p:spPr>
            <a:xfrm>
              <a:off x="1204274" y="1677731"/>
              <a:ext cx="96844" cy="99255"/>
            </a:xfrm>
            <a:custGeom>
              <a:avLst/>
              <a:gdLst/>
              <a:ahLst/>
              <a:cxnLst/>
              <a:rect l="l" t="t" r="r" b="b"/>
              <a:pathLst>
                <a:path w="7630" h="7820" extrusionOk="0">
                  <a:moveTo>
                    <a:pt x="3815" y="855"/>
                  </a:moveTo>
                  <a:cubicBezTo>
                    <a:pt x="5460" y="855"/>
                    <a:pt x="6795" y="2222"/>
                    <a:pt x="6795" y="3911"/>
                  </a:cubicBezTo>
                  <a:cubicBezTo>
                    <a:pt x="6795" y="5597"/>
                    <a:pt x="5460" y="6964"/>
                    <a:pt x="3815" y="6964"/>
                  </a:cubicBezTo>
                  <a:cubicBezTo>
                    <a:pt x="2168" y="6964"/>
                    <a:pt x="833" y="5597"/>
                    <a:pt x="833" y="3911"/>
                  </a:cubicBezTo>
                  <a:cubicBezTo>
                    <a:pt x="833" y="2222"/>
                    <a:pt x="2168" y="855"/>
                    <a:pt x="3815" y="855"/>
                  </a:cubicBezTo>
                  <a:close/>
                  <a:moveTo>
                    <a:pt x="3816" y="1"/>
                  </a:moveTo>
                  <a:cubicBezTo>
                    <a:pt x="1709" y="1"/>
                    <a:pt x="1" y="1751"/>
                    <a:pt x="1" y="3911"/>
                  </a:cubicBezTo>
                  <a:cubicBezTo>
                    <a:pt x="1" y="6069"/>
                    <a:pt x="1709" y="7820"/>
                    <a:pt x="3816" y="7820"/>
                  </a:cubicBezTo>
                  <a:cubicBezTo>
                    <a:pt x="5923" y="7820"/>
                    <a:pt x="7629" y="6068"/>
                    <a:pt x="7629" y="3911"/>
                  </a:cubicBezTo>
                  <a:cubicBezTo>
                    <a:pt x="7629" y="1750"/>
                    <a:pt x="5921" y="1"/>
                    <a:pt x="3816" y="1"/>
                  </a:cubicBez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2" name="Google Shape;9582;p46"/>
            <p:cNvSpPr/>
            <p:nvPr/>
          </p:nvSpPr>
          <p:spPr>
            <a:xfrm>
              <a:off x="1214847" y="1688570"/>
              <a:ext cx="75685" cy="77564"/>
            </a:xfrm>
            <a:custGeom>
              <a:avLst/>
              <a:gdLst/>
              <a:ahLst/>
              <a:cxnLst/>
              <a:rect l="l" t="t" r="r" b="b"/>
              <a:pathLst>
                <a:path w="5963" h="6111" fill="none" extrusionOk="0">
                  <a:moveTo>
                    <a:pt x="5962" y="3057"/>
                  </a:moveTo>
                  <a:cubicBezTo>
                    <a:pt x="5962" y="4743"/>
                    <a:pt x="4627" y="6110"/>
                    <a:pt x="2982" y="6110"/>
                  </a:cubicBezTo>
                  <a:cubicBezTo>
                    <a:pt x="1335" y="6110"/>
                    <a:pt x="0" y="4743"/>
                    <a:pt x="0" y="3057"/>
                  </a:cubicBezTo>
                  <a:cubicBezTo>
                    <a:pt x="0" y="1368"/>
                    <a:pt x="1335" y="1"/>
                    <a:pt x="2982" y="1"/>
                  </a:cubicBezTo>
                  <a:cubicBezTo>
                    <a:pt x="4627" y="1"/>
                    <a:pt x="5962" y="1368"/>
                    <a:pt x="5962" y="3057"/>
                  </a:cubicBezTo>
                  <a:close/>
                </a:path>
              </a:pathLst>
            </a:custGeom>
            <a:no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3" name="Google Shape;9583;p46"/>
            <p:cNvSpPr/>
            <p:nvPr/>
          </p:nvSpPr>
          <p:spPr>
            <a:xfrm>
              <a:off x="1301092" y="1720707"/>
              <a:ext cx="561554" cy="13289"/>
            </a:xfrm>
            <a:custGeom>
              <a:avLst/>
              <a:gdLst/>
              <a:ahLst/>
              <a:cxnLst/>
              <a:rect l="l" t="t" r="r" b="b"/>
              <a:pathLst>
                <a:path w="44243" h="1047" extrusionOk="0">
                  <a:moveTo>
                    <a:pt x="0" y="0"/>
                  </a:moveTo>
                  <a:lnTo>
                    <a:pt x="0" y="1047"/>
                  </a:lnTo>
                  <a:lnTo>
                    <a:pt x="44243" y="1047"/>
                  </a:lnTo>
                  <a:lnTo>
                    <a:pt x="44243" y="0"/>
                  </a:lnTo>
                  <a:close/>
                </a:path>
              </a:pathLst>
            </a:custGeom>
            <a:solidFill>
              <a:schemeClr val="accent2"/>
            </a:solidFill>
            <a:ln w="5225" cap="flat" cmpd="sng">
              <a:solidFill>
                <a:schemeClr val="accent4"/>
              </a:solidFill>
              <a:prstDash val="solid"/>
              <a:miter lim="104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584" name="Google Shape;9584;p46"/>
          <p:cNvGrpSpPr/>
          <p:nvPr/>
        </p:nvGrpSpPr>
        <p:grpSpPr>
          <a:xfrm>
            <a:off x="2921501" y="559600"/>
            <a:ext cx="3300929" cy="810258"/>
            <a:chOff x="4475300" y="2517300"/>
            <a:chExt cx="3427044" cy="841215"/>
          </a:xfrm>
        </p:grpSpPr>
        <p:sp>
          <p:nvSpPr>
            <p:cNvPr id="9585" name="Google Shape;9585;p46"/>
            <p:cNvSpPr/>
            <p:nvPr/>
          </p:nvSpPr>
          <p:spPr>
            <a:xfrm>
              <a:off x="4939175" y="2751269"/>
              <a:ext cx="714360" cy="362320"/>
            </a:xfrm>
            <a:custGeom>
              <a:avLst/>
              <a:gdLst/>
              <a:ahLst/>
              <a:cxnLst/>
              <a:rect l="l" t="t" r="r" b="b"/>
              <a:pathLst>
                <a:path w="17581" h="8917" extrusionOk="0">
                  <a:moveTo>
                    <a:pt x="877" y="1"/>
                  </a:moveTo>
                  <a:cubicBezTo>
                    <a:pt x="584" y="1"/>
                    <a:pt x="289" y="52"/>
                    <a:pt x="0" y="360"/>
                  </a:cubicBezTo>
                  <a:cubicBezTo>
                    <a:pt x="160" y="360"/>
                    <a:pt x="281" y="364"/>
                    <a:pt x="389" y="364"/>
                  </a:cubicBezTo>
                  <a:cubicBezTo>
                    <a:pt x="448" y="364"/>
                    <a:pt x="504" y="363"/>
                    <a:pt x="559" y="359"/>
                  </a:cubicBezTo>
                  <a:cubicBezTo>
                    <a:pt x="629" y="354"/>
                    <a:pt x="699" y="352"/>
                    <a:pt x="768" y="352"/>
                  </a:cubicBezTo>
                  <a:cubicBezTo>
                    <a:pt x="1341" y="352"/>
                    <a:pt x="1871" y="517"/>
                    <a:pt x="2383" y="787"/>
                  </a:cubicBezTo>
                  <a:cubicBezTo>
                    <a:pt x="3026" y="1123"/>
                    <a:pt x="3587" y="1567"/>
                    <a:pt x="4029" y="2131"/>
                  </a:cubicBezTo>
                  <a:cubicBezTo>
                    <a:pt x="4565" y="2814"/>
                    <a:pt x="5046" y="3542"/>
                    <a:pt x="5560" y="4244"/>
                  </a:cubicBezTo>
                  <a:cubicBezTo>
                    <a:pt x="5992" y="4837"/>
                    <a:pt x="6375" y="5485"/>
                    <a:pt x="6892" y="5994"/>
                  </a:cubicBezTo>
                  <a:cubicBezTo>
                    <a:pt x="8123" y="7202"/>
                    <a:pt x="9644" y="7850"/>
                    <a:pt x="11369" y="7940"/>
                  </a:cubicBezTo>
                  <a:cubicBezTo>
                    <a:pt x="12633" y="8004"/>
                    <a:pt x="13903" y="8005"/>
                    <a:pt x="15169" y="8020"/>
                  </a:cubicBezTo>
                  <a:cubicBezTo>
                    <a:pt x="15861" y="8030"/>
                    <a:pt x="16488" y="8184"/>
                    <a:pt x="17010" y="8670"/>
                  </a:cubicBezTo>
                  <a:cubicBezTo>
                    <a:pt x="17117" y="8771"/>
                    <a:pt x="17263" y="8828"/>
                    <a:pt x="17412" y="8916"/>
                  </a:cubicBezTo>
                  <a:cubicBezTo>
                    <a:pt x="17580" y="8520"/>
                    <a:pt x="17413" y="8265"/>
                    <a:pt x="17206" y="8036"/>
                  </a:cubicBezTo>
                  <a:cubicBezTo>
                    <a:pt x="16673" y="7447"/>
                    <a:pt x="15967" y="7202"/>
                    <a:pt x="15206" y="7150"/>
                  </a:cubicBezTo>
                  <a:cubicBezTo>
                    <a:pt x="14136" y="7074"/>
                    <a:pt x="13061" y="7047"/>
                    <a:pt x="11987" y="7019"/>
                  </a:cubicBezTo>
                  <a:cubicBezTo>
                    <a:pt x="10340" y="6976"/>
                    <a:pt x="8807" y="6600"/>
                    <a:pt x="7485" y="5559"/>
                  </a:cubicBezTo>
                  <a:cubicBezTo>
                    <a:pt x="6762" y="4988"/>
                    <a:pt x="6264" y="4230"/>
                    <a:pt x="5717" y="3511"/>
                  </a:cubicBezTo>
                  <a:cubicBezTo>
                    <a:pt x="5169" y="2792"/>
                    <a:pt x="4643" y="2045"/>
                    <a:pt x="4017" y="1399"/>
                  </a:cubicBezTo>
                  <a:cubicBezTo>
                    <a:pt x="3210" y="567"/>
                    <a:pt x="2206" y="49"/>
                    <a:pt x="1012" y="4"/>
                  </a:cubicBezTo>
                  <a:cubicBezTo>
                    <a:pt x="967" y="2"/>
                    <a:pt x="922" y="1"/>
                    <a:pt x="8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6" name="Google Shape;9586;p46"/>
            <p:cNvSpPr/>
            <p:nvPr/>
          </p:nvSpPr>
          <p:spPr>
            <a:xfrm>
              <a:off x="4880865" y="2803687"/>
              <a:ext cx="593641" cy="308157"/>
            </a:xfrm>
            <a:custGeom>
              <a:avLst/>
              <a:gdLst/>
              <a:ahLst/>
              <a:cxnLst/>
              <a:rect l="l" t="t" r="r" b="b"/>
              <a:pathLst>
                <a:path w="14610" h="7584" extrusionOk="0">
                  <a:moveTo>
                    <a:pt x="759" y="1"/>
                  </a:moveTo>
                  <a:cubicBezTo>
                    <a:pt x="719" y="1"/>
                    <a:pt x="679" y="1"/>
                    <a:pt x="639" y="3"/>
                  </a:cubicBezTo>
                  <a:cubicBezTo>
                    <a:pt x="398" y="11"/>
                    <a:pt x="143" y="37"/>
                    <a:pt x="0" y="356"/>
                  </a:cubicBezTo>
                  <a:cubicBezTo>
                    <a:pt x="160" y="380"/>
                    <a:pt x="293" y="420"/>
                    <a:pt x="422" y="420"/>
                  </a:cubicBezTo>
                  <a:cubicBezTo>
                    <a:pt x="432" y="420"/>
                    <a:pt x="443" y="420"/>
                    <a:pt x="453" y="419"/>
                  </a:cubicBezTo>
                  <a:cubicBezTo>
                    <a:pt x="516" y="416"/>
                    <a:pt x="578" y="414"/>
                    <a:pt x="640" y="414"/>
                  </a:cubicBezTo>
                  <a:cubicBezTo>
                    <a:pt x="1756" y="414"/>
                    <a:pt x="2633" y="924"/>
                    <a:pt x="3357" y="1766"/>
                  </a:cubicBezTo>
                  <a:cubicBezTo>
                    <a:pt x="4145" y="2684"/>
                    <a:pt x="4954" y="3585"/>
                    <a:pt x="5705" y="4532"/>
                  </a:cubicBezTo>
                  <a:cubicBezTo>
                    <a:pt x="7306" y="6548"/>
                    <a:pt x="9313" y="7584"/>
                    <a:pt x="11765" y="7584"/>
                  </a:cubicBezTo>
                  <a:cubicBezTo>
                    <a:pt x="12078" y="7584"/>
                    <a:pt x="12399" y="7567"/>
                    <a:pt x="12727" y="7533"/>
                  </a:cubicBezTo>
                  <a:cubicBezTo>
                    <a:pt x="13386" y="7466"/>
                    <a:pt x="14018" y="7288"/>
                    <a:pt x="14610" y="6967"/>
                  </a:cubicBezTo>
                  <a:cubicBezTo>
                    <a:pt x="13774" y="6927"/>
                    <a:pt x="12945" y="6937"/>
                    <a:pt x="12116" y="6925"/>
                  </a:cubicBezTo>
                  <a:cubicBezTo>
                    <a:pt x="10085" y="6891"/>
                    <a:pt x="8218" y="6359"/>
                    <a:pt x="6710" y="4940"/>
                  </a:cubicBezTo>
                  <a:cubicBezTo>
                    <a:pt x="6096" y="4363"/>
                    <a:pt x="5594" y="3667"/>
                    <a:pt x="5063" y="3007"/>
                  </a:cubicBezTo>
                  <a:cubicBezTo>
                    <a:pt x="4318" y="2080"/>
                    <a:pt x="3579" y="1149"/>
                    <a:pt x="2542" y="520"/>
                  </a:cubicBezTo>
                  <a:cubicBezTo>
                    <a:pt x="1992" y="186"/>
                    <a:pt x="1399" y="1"/>
                    <a:pt x="7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7" name="Google Shape;9587;p46"/>
            <p:cNvSpPr/>
            <p:nvPr/>
          </p:nvSpPr>
          <p:spPr>
            <a:xfrm>
              <a:off x="6713122" y="2751879"/>
              <a:ext cx="711353" cy="361060"/>
            </a:xfrm>
            <a:custGeom>
              <a:avLst/>
              <a:gdLst/>
              <a:ahLst/>
              <a:cxnLst/>
              <a:rect l="l" t="t" r="r" b="b"/>
              <a:pathLst>
                <a:path w="17507" h="8886" extrusionOk="0">
                  <a:moveTo>
                    <a:pt x="16816" y="0"/>
                  </a:moveTo>
                  <a:cubicBezTo>
                    <a:pt x="16796" y="0"/>
                    <a:pt x="16777" y="1"/>
                    <a:pt x="16758" y="3"/>
                  </a:cubicBezTo>
                  <a:cubicBezTo>
                    <a:pt x="16213" y="60"/>
                    <a:pt x="15652" y="132"/>
                    <a:pt x="15144" y="323"/>
                  </a:cubicBezTo>
                  <a:cubicBezTo>
                    <a:pt x="14015" y="749"/>
                    <a:pt x="13217" y="1604"/>
                    <a:pt x="12518" y="2557"/>
                  </a:cubicBezTo>
                  <a:cubicBezTo>
                    <a:pt x="12030" y="3223"/>
                    <a:pt x="11558" y="3901"/>
                    <a:pt x="11053" y="4554"/>
                  </a:cubicBezTo>
                  <a:cubicBezTo>
                    <a:pt x="10244" y="5599"/>
                    <a:pt x="9196" y="6330"/>
                    <a:pt x="7918" y="6641"/>
                  </a:cubicBezTo>
                  <a:cubicBezTo>
                    <a:pt x="7080" y="6844"/>
                    <a:pt x="6204" y="6921"/>
                    <a:pt x="5341" y="6995"/>
                  </a:cubicBezTo>
                  <a:cubicBezTo>
                    <a:pt x="4226" y="7089"/>
                    <a:pt x="3103" y="7086"/>
                    <a:pt x="1990" y="7197"/>
                  </a:cubicBezTo>
                  <a:cubicBezTo>
                    <a:pt x="1313" y="7264"/>
                    <a:pt x="707" y="7565"/>
                    <a:pt x="274" y="8128"/>
                  </a:cubicBezTo>
                  <a:cubicBezTo>
                    <a:pt x="113" y="8338"/>
                    <a:pt x="0" y="8567"/>
                    <a:pt x="157" y="8886"/>
                  </a:cubicBezTo>
                  <a:cubicBezTo>
                    <a:pt x="283" y="8818"/>
                    <a:pt x="417" y="8779"/>
                    <a:pt x="507" y="8697"/>
                  </a:cubicBezTo>
                  <a:cubicBezTo>
                    <a:pt x="1080" y="8150"/>
                    <a:pt x="1775" y="8008"/>
                    <a:pt x="2538" y="8004"/>
                  </a:cubicBezTo>
                  <a:cubicBezTo>
                    <a:pt x="3760" y="7999"/>
                    <a:pt x="4982" y="7989"/>
                    <a:pt x="6203" y="7926"/>
                  </a:cubicBezTo>
                  <a:cubicBezTo>
                    <a:pt x="7903" y="7837"/>
                    <a:pt x="9416" y="7213"/>
                    <a:pt x="10626" y="6021"/>
                  </a:cubicBezTo>
                  <a:cubicBezTo>
                    <a:pt x="11223" y="5433"/>
                    <a:pt x="11655" y="4681"/>
                    <a:pt x="12160" y="4001"/>
                  </a:cubicBezTo>
                  <a:cubicBezTo>
                    <a:pt x="12657" y="3329"/>
                    <a:pt x="13106" y="2613"/>
                    <a:pt x="13658" y="1990"/>
                  </a:cubicBezTo>
                  <a:cubicBezTo>
                    <a:pt x="14527" y="1008"/>
                    <a:pt x="15566" y="331"/>
                    <a:pt x="16904" y="331"/>
                  </a:cubicBezTo>
                  <a:cubicBezTo>
                    <a:pt x="17018" y="331"/>
                    <a:pt x="17133" y="336"/>
                    <a:pt x="17251" y="346"/>
                  </a:cubicBezTo>
                  <a:cubicBezTo>
                    <a:pt x="17259" y="347"/>
                    <a:pt x="17267" y="347"/>
                    <a:pt x="17276" y="347"/>
                  </a:cubicBezTo>
                  <a:cubicBezTo>
                    <a:pt x="17346" y="347"/>
                    <a:pt x="17417" y="323"/>
                    <a:pt x="17489" y="313"/>
                  </a:cubicBezTo>
                  <a:cubicBezTo>
                    <a:pt x="17495" y="273"/>
                    <a:pt x="17501" y="231"/>
                    <a:pt x="17507" y="191"/>
                  </a:cubicBezTo>
                  <a:cubicBezTo>
                    <a:pt x="17277" y="128"/>
                    <a:pt x="17040" y="0"/>
                    <a:pt x="168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8" name="Google Shape;9588;p46"/>
            <p:cNvSpPr/>
            <p:nvPr/>
          </p:nvSpPr>
          <p:spPr>
            <a:xfrm>
              <a:off x="6888010" y="2803646"/>
              <a:ext cx="597704" cy="308076"/>
            </a:xfrm>
            <a:custGeom>
              <a:avLst/>
              <a:gdLst/>
              <a:ahLst/>
              <a:cxnLst/>
              <a:rect l="l" t="t" r="r" b="b"/>
              <a:pathLst>
                <a:path w="14710" h="7582" extrusionOk="0">
                  <a:moveTo>
                    <a:pt x="13974" y="1"/>
                  </a:moveTo>
                  <a:cubicBezTo>
                    <a:pt x="13179" y="2"/>
                    <a:pt x="12470" y="270"/>
                    <a:pt x="11830" y="735"/>
                  </a:cubicBezTo>
                  <a:cubicBezTo>
                    <a:pt x="10846" y="1451"/>
                    <a:pt x="10077" y="2370"/>
                    <a:pt x="9393" y="3358"/>
                  </a:cubicBezTo>
                  <a:cubicBezTo>
                    <a:pt x="8135" y="5172"/>
                    <a:pt x="6461" y="6351"/>
                    <a:pt x="4280" y="6756"/>
                  </a:cubicBezTo>
                  <a:cubicBezTo>
                    <a:pt x="3707" y="6863"/>
                    <a:pt x="3117" y="6899"/>
                    <a:pt x="2531" y="6917"/>
                  </a:cubicBezTo>
                  <a:cubicBezTo>
                    <a:pt x="2200" y="6928"/>
                    <a:pt x="1868" y="6931"/>
                    <a:pt x="1529" y="6931"/>
                  </a:cubicBezTo>
                  <a:cubicBezTo>
                    <a:pt x="1041" y="6931"/>
                    <a:pt x="538" y="6925"/>
                    <a:pt x="0" y="6925"/>
                  </a:cubicBezTo>
                  <a:cubicBezTo>
                    <a:pt x="140" y="7012"/>
                    <a:pt x="194" y="7065"/>
                    <a:pt x="257" y="7085"/>
                  </a:cubicBezTo>
                  <a:cubicBezTo>
                    <a:pt x="711" y="7221"/>
                    <a:pt x="1157" y="7406"/>
                    <a:pt x="1622" y="7475"/>
                  </a:cubicBezTo>
                  <a:cubicBezTo>
                    <a:pt x="2094" y="7546"/>
                    <a:pt x="2551" y="7581"/>
                    <a:pt x="2995" y="7581"/>
                  </a:cubicBezTo>
                  <a:cubicBezTo>
                    <a:pt x="5388" y="7581"/>
                    <a:pt x="7377" y="6553"/>
                    <a:pt x="8982" y="4545"/>
                  </a:cubicBezTo>
                  <a:cubicBezTo>
                    <a:pt x="9772" y="3557"/>
                    <a:pt x="10617" y="2612"/>
                    <a:pt x="11449" y="1658"/>
                  </a:cubicBezTo>
                  <a:cubicBezTo>
                    <a:pt x="12138" y="866"/>
                    <a:pt x="12989" y="420"/>
                    <a:pt x="14041" y="420"/>
                  </a:cubicBezTo>
                  <a:cubicBezTo>
                    <a:pt x="14092" y="420"/>
                    <a:pt x="14144" y="421"/>
                    <a:pt x="14195" y="423"/>
                  </a:cubicBezTo>
                  <a:cubicBezTo>
                    <a:pt x="14205" y="424"/>
                    <a:pt x="14215" y="424"/>
                    <a:pt x="14225" y="424"/>
                  </a:cubicBezTo>
                  <a:cubicBezTo>
                    <a:pt x="14373" y="424"/>
                    <a:pt x="14525" y="382"/>
                    <a:pt x="14710" y="358"/>
                  </a:cubicBezTo>
                  <a:cubicBezTo>
                    <a:pt x="14518" y="14"/>
                    <a:pt x="14238" y="1"/>
                    <a:pt x="139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9" name="Google Shape;9589;p46"/>
            <p:cNvSpPr/>
            <p:nvPr/>
          </p:nvSpPr>
          <p:spPr>
            <a:xfrm>
              <a:off x="5180133" y="2744727"/>
              <a:ext cx="425747" cy="113974"/>
            </a:xfrm>
            <a:custGeom>
              <a:avLst/>
              <a:gdLst/>
              <a:ahLst/>
              <a:cxnLst/>
              <a:rect l="l" t="t" r="r" b="b"/>
              <a:pathLst>
                <a:path w="10478" h="2805" extrusionOk="0">
                  <a:moveTo>
                    <a:pt x="2671" y="0"/>
                  </a:moveTo>
                  <a:cubicBezTo>
                    <a:pt x="2153" y="0"/>
                    <a:pt x="1829" y="186"/>
                    <a:pt x="1565" y="631"/>
                  </a:cubicBezTo>
                  <a:cubicBezTo>
                    <a:pt x="1159" y="1317"/>
                    <a:pt x="777" y="2033"/>
                    <a:pt x="104" y="2520"/>
                  </a:cubicBezTo>
                  <a:cubicBezTo>
                    <a:pt x="51" y="2559"/>
                    <a:pt x="35" y="2645"/>
                    <a:pt x="0" y="2710"/>
                  </a:cubicBezTo>
                  <a:cubicBezTo>
                    <a:pt x="17" y="2742"/>
                    <a:pt x="32" y="2773"/>
                    <a:pt x="50" y="2805"/>
                  </a:cubicBezTo>
                  <a:cubicBezTo>
                    <a:pt x="342" y="2714"/>
                    <a:pt x="672" y="2678"/>
                    <a:pt x="924" y="2520"/>
                  </a:cubicBezTo>
                  <a:cubicBezTo>
                    <a:pt x="1514" y="2149"/>
                    <a:pt x="2085" y="1743"/>
                    <a:pt x="2633" y="1311"/>
                  </a:cubicBezTo>
                  <a:cubicBezTo>
                    <a:pt x="3139" y="915"/>
                    <a:pt x="3654" y="715"/>
                    <a:pt x="4193" y="715"/>
                  </a:cubicBezTo>
                  <a:cubicBezTo>
                    <a:pt x="4576" y="715"/>
                    <a:pt x="4972" y="816"/>
                    <a:pt x="5385" y="1018"/>
                  </a:cubicBezTo>
                  <a:cubicBezTo>
                    <a:pt x="6054" y="1345"/>
                    <a:pt x="6756" y="1604"/>
                    <a:pt x="7449" y="1878"/>
                  </a:cubicBezTo>
                  <a:cubicBezTo>
                    <a:pt x="7615" y="1944"/>
                    <a:pt x="7802" y="1951"/>
                    <a:pt x="7980" y="1984"/>
                  </a:cubicBezTo>
                  <a:cubicBezTo>
                    <a:pt x="7991" y="1948"/>
                    <a:pt x="8003" y="1914"/>
                    <a:pt x="8014" y="1878"/>
                  </a:cubicBezTo>
                  <a:cubicBezTo>
                    <a:pt x="7418" y="1528"/>
                    <a:pt x="6824" y="1177"/>
                    <a:pt x="6230" y="827"/>
                  </a:cubicBezTo>
                  <a:cubicBezTo>
                    <a:pt x="6254" y="783"/>
                    <a:pt x="6278" y="741"/>
                    <a:pt x="6300" y="697"/>
                  </a:cubicBezTo>
                  <a:cubicBezTo>
                    <a:pt x="6434" y="738"/>
                    <a:pt x="6568" y="777"/>
                    <a:pt x="6700" y="821"/>
                  </a:cubicBezTo>
                  <a:cubicBezTo>
                    <a:pt x="7578" y="1113"/>
                    <a:pt x="8450" y="1424"/>
                    <a:pt x="9337" y="1687"/>
                  </a:cubicBezTo>
                  <a:cubicBezTo>
                    <a:pt x="9420" y="1712"/>
                    <a:pt x="9508" y="1720"/>
                    <a:pt x="9598" y="1720"/>
                  </a:cubicBezTo>
                  <a:cubicBezTo>
                    <a:pt x="9774" y="1720"/>
                    <a:pt x="9960" y="1688"/>
                    <a:pt x="10137" y="1686"/>
                  </a:cubicBezTo>
                  <a:cubicBezTo>
                    <a:pt x="10148" y="1615"/>
                    <a:pt x="10159" y="1544"/>
                    <a:pt x="10171" y="1471"/>
                  </a:cubicBezTo>
                  <a:cubicBezTo>
                    <a:pt x="9457" y="1207"/>
                    <a:pt x="8744" y="940"/>
                    <a:pt x="8031" y="676"/>
                  </a:cubicBezTo>
                  <a:cubicBezTo>
                    <a:pt x="8035" y="640"/>
                    <a:pt x="8040" y="604"/>
                    <a:pt x="8043" y="568"/>
                  </a:cubicBezTo>
                  <a:cubicBezTo>
                    <a:pt x="8863" y="447"/>
                    <a:pt x="9746" y="596"/>
                    <a:pt x="10478" y="62"/>
                  </a:cubicBezTo>
                  <a:cubicBezTo>
                    <a:pt x="10369" y="23"/>
                    <a:pt x="10263" y="13"/>
                    <a:pt x="10158" y="13"/>
                  </a:cubicBezTo>
                  <a:cubicBezTo>
                    <a:pt x="9967" y="13"/>
                    <a:pt x="9776" y="13"/>
                    <a:pt x="9585" y="13"/>
                  </a:cubicBezTo>
                  <a:cubicBezTo>
                    <a:pt x="8503" y="13"/>
                    <a:pt x="7421" y="15"/>
                    <a:pt x="6338" y="15"/>
                  </a:cubicBezTo>
                  <a:cubicBezTo>
                    <a:pt x="5123" y="15"/>
                    <a:pt x="3908" y="12"/>
                    <a:pt x="2692" y="0"/>
                  </a:cubicBezTo>
                  <a:cubicBezTo>
                    <a:pt x="2685" y="0"/>
                    <a:pt x="2678" y="0"/>
                    <a:pt x="2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0" name="Google Shape;9590;p46"/>
            <p:cNvSpPr/>
            <p:nvPr/>
          </p:nvSpPr>
          <p:spPr>
            <a:xfrm>
              <a:off x="6760420" y="2745052"/>
              <a:ext cx="426194" cy="112999"/>
            </a:xfrm>
            <a:custGeom>
              <a:avLst/>
              <a:gdLst/>
              <a:ahLst/>
              <a:cxnLst/>
              <a:rect l="l" t="t" r="r" b="b"/>
              <a:pathLst>
                <a:path w="10489" h="2781" extrusionOk="0">
                  <a:moveTo>
                    <a:pt x="7929" y="1"/>
                  </a:moveTo>
                  <a:cubicBezTo>
                    <a:pt x="7926" y="1"/>
                    <a:pt x="7922" y="1"/>
                    <a:pt x="7918" y="1"/>
                  </a:cubicBezTo>
                  <a:cubicBezTo>
                    <a:pt x="6646" y="6"/>
                    <a:pt x="5374" y="8"/>
                    <a:pt x="4102" y="8"/>
                  </a:cubicBezTo>
                  <a:cubicBezTo>
                    <a:pt x="3042" y="8"/>
                    <a:pt x="1982" y="7"/>
                    <a:pt x="921" y="7"/>
                  </a:cubicBezTo>
                  <a:cubicBezTo>
                    <a:pt x="709" y="7"/>
                    <a:pt x="497" y="7"/>
                    <a:pt x="285" y="7"/>
                  </a:cubicBezTo>
                  <a:cubicBezTo>
                    <a:pt x="191" y="7"/>
                    <a:pt x="96" y="18"/>
                    <a:pt x="0" y="26"/>
                  </a:cubicBezTo>
                  <a:cubicBezTo>
                    <a:pt x="727" y="591"/>
                    <a:pt x="1610" y="441"/>
                    <a:pt x="2438" y="614"/>
                  </a:cubicBezTo>
                  <a:cubicBezTo>
                    <a:pt x="1752" y="991"/>
                    <a:pt x="966" y="1115"/>
                    <a:pt x="315" y="1567"/>
                  </a:cubicBezTo>
                  <a:cubicBezTo>
                    <a:pt x="440" y="1650"/>
                    <a:pt x="560" y="1713"/>
                    <a:pt x="675" y="1713"/>
                  </a:cubicBezTo>
                  <a:cubicBezTo>
                    <a:pt x="681" y="1713"/>
                    <a:pt x="686" y="1713"/>
                    <a:pt x="691" y="1712"/>
                  </a:cubicBezTo>
                  <a:cubicBezTo>
                    <a:pt x="971" y="1697"/>
                    <a:pt x="1264" y="1689"/>
                    <a:pt x="1527" y="1603"/>
                  </a:cubicBezTo>
                  <a:cubicBezTo>
                    <a:pt x="2288" y="1355"/>
                    <a:pt x="3038" y="1070"/>
                    <a:pt x="3795" y="803"/>
                  </a:cubicBezTo>
                  <a:cubicBezTo>
                    <a:pt x="3919" y="760"/>
                    <a:pt x="4052" y="736"/>
                    <a:pt x="4179" y="703"/>
                  </a:cubicBezTo>
                  <a:cubicBezTo>
                    <a:pt x="4196" y="743"/>
                    <a:pt x="4213" y="782"/>
                    <a:pt x="4229" y="822"/>
                  </a:cubicBezTo>
                  <a:cubicBezTo>
                    <a:pt x="3640" y="1173"/>
                    <a:pt x="3051" y="1525"/>
                    <a:pt x="2461" y="1878"/>
                  </a:cubicBezTo>
                  <a:cubicBezTo>
                    <a:pt x="2477" y="1914"/>
                    <a:pt x="2493" y="1950"/>
                    <a:pt x="2509" y="1986"/>
                  </a:cubicBezTo>
                  <a:cubicBezTo>
                    <a:pt x="2714" y="1940"/>
                    <a:pt x="2928" y="1918"/>
                    <a:pt x="3119" y="1840"/>
                  </a:cubicBezTo>
                  <a:cubicBezTo>
                    <a:pt x="3821" y="1556"/>
                    <a:pt x="4522" y="1268"/>
                    <a:pt x="5211" y="956"/>
                  </a:cubicBezTo>
                  <a:cubicBezTo>
                    <a:pt x="5582" y="788"/>
                    <a:pt x="5946" y="698"/>
                    <a:pt x="6301" y="698"/>
                  </a:cubicBezTo>
                  <a:cubicBezTo>
                    <a:pt x="6741" y="698"/>
                    <a:pt x="7170" y="835"/>
                    <a:pt x="7586" y="1131"/>
                  </a:cubicBezTo>
                  <a:cubicBezTo>
                    <a:pt x="7845" y="1313"/>
                    <a:pt x="8071" y="1540"/>
                    <a:pt x="8331" y="1718"/>
                  </a:cubicBezTo>
                  <a:cubicBezTo>
                    <a:pt x="8778" y="2022"/>
                    <a:pt x="9228" y="2326"/>
                    <a:pt x="9700" y="2587"/>
                  </a:cubicBezTo>
                  <a:cubicBezTo>
                    <a:pt x="9915" y="2704"/>
                    <a:pt x="10187" y="2718"/>
                    <a:pt x="10432" y="2780"/>
                  </a:cubicBezTo>
                  <a:cubicBezTo>
                    <a:pt x="10452" y="2737"/>
                    <a:pt x="10472" y="2694"/>
                    <a:pt x="10489" y="2655"/>
                  </a:cubicBezTo>
                  <a:cubicBezTo>
                    <a:pt x="10290" y="2466"/>
                    <a:pt x="10059" y="2303"/>
                    <a:pt x="9899" y="2086"/>
                  </a:cubicBezTo>
                  <a:cubicBezTo>
                    <a:pt x="9524" y="1577"/>
                    <a:pt x="9169" y="1051"/>
                    <a:pt x="8833" y="516"/>
                  </a:cubicBezTo>
                  <a:cubicBezTo>
                    <a:pt x="8616" y="169"/>
                    <a:pt x="8346" y="1"/>
                    <a:pt x="7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1" name="Google Shape;9591;p46"/>
            <p:cNvSpPr/>
            <p:nvPr/>
          </p:nvSpPr>
          <p:spPr>
            <a:xfrm>
              <a:off x="4944051" y="3007140"/>
              <a:ext cx="158792" cy="179392"/>
            </a:xfrm>
            <a:custGeom>
              <a:avLst/>
              <a:gdLst/>
              <a:ahLst/>
              <a:cxnLst/>
              <a:rect l="l" t="t" r="r" b="b"/>
              <a:pathLst>
                <a:path w="3908" h="4415" extrusionOk="0">
                  <a:moveTo>
                    <a:pt x="2431" y="0"/>
                  </a:moveTo>
                  <a:cubicBezTo>
                    <a:pt x="1677" y="0"/>
                    <a:pt x="1017" y="262"/>
                    <a:pt x="423" y="732"/>
                  </a:cubicBezTo>
                  <a:cubicBezTo>
                    <a:pt x="84" y="998"/>
                    <a:pt x="0" y="1337"/>
                    <a:pt x="65" y="1727"/>
                  </a:cubicBezTo>
                  <a:cubicBezTo>
                    <a:pt x="281" y="3035"/>
                    <a:pt x="1438" y="4202"/>
                    <a:pt x="2752" y="4401"/>
                  </a:cubicBezTo>
                  <a:cubicBezTo>
                    <a:pt x="2816" y="4410"/>
                    <a:pt x="2881" y="4415"/>
                    <a:pt x="2947" y="4415"/>
                  </a:cubicBezTo>
                  <a:cubicBezTo>
                    <a:pt x="3179" y="4415"/>
                    <a:pt x="3420" y="4362"/>
                    <a:pt x="3643" y="4299"/>
                  </a:cubicBezTo>
                  <a:cubicBezTo>
                    <a:pt x="3761" y="4265"/>
                    <a:pt x="3908" y="4051"/>
                    <a:pt x="3899" y="3927"/>
                  </a:cubicBezTo>
                  <a:cubicBezTo>
                    <a:pt x="3892" y="3799"/>
                    <a:pt x="3733" y="3638"/>
                    <a:pt x="3600" y="3575"/>
                  </a:cubicBezTo>
                  <a:cubicBezTo>
                    <a:pt x="3446" y="3502"/>
                    <a:pt x="3245" y="3538"/>
                    <a:pt x="3072" y="3494"/>
                  </a:cubicBezTo>
                  <a:cubicBezTo>
                    <a:pt x="2586" y="3370"/>
                    <a:pt x="2061" y="3307"/>
                    <a:pt x="1629" y="3075"/>
                  </a:cubicBezTo>
                  <a:cubicBezTo>
                    <a:pt x="1010" y="2743"/>
                    <a:pt x="695" y="2140"/>
                    <a:pt x="772" y="1426"/>
                  </a:cubicBezTo>
                  <a:cubicBezTo>
                    <a:pt x="844" y="745"/>
                    <a:pt x="1355" y="417"/>
                    <a:pt x="1949" y="204"/>
                  </a:cubicBezTo>
                  <a:cubicBezTo>
                    <a:pt x="2157" y="130"/>
                    <a:pt x="2370" y="70"/>
                    <a:pt x="2581" y="4"/>
                  </a:cubicBezTo>
                  <a:cubicBezTo>
                    <a:pt x="2531" y="1"/>
                    <a:pt x="2480" y="0"/>
                    <a:pt x="2431" y="0"/>
                  </a:cubicBezTo>
                  <a:close/>
                </a:path>
              </a:pathLst>
            </a:custGeom>
            <a:solidFill>
              <a:srgbClr val="AC5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2" name="Google Shape;9592;p46"/>
            <p:cNvSpPr/>
            <p:nvPr/>
          </p:nvSpPr>
          <p:spPr>
            <a:xfrm>
              <a:off x="7261312" y="3007505"/>
              <a:ext cx="158873" cy="179758"/>
            </a:xfrm>
            <a:custGeom>
              <a:avLst/>
              <a:gdLst/>
              <a:ahLst/>
              <a:cxnLst/>
              <a:rect l="l" t="t" r="r" b="b"/>
              <a:pathLst>
                <a:path w="3910" h="4424" extrusionOk="0">
                  <a:moveTo>
                    <a:pt x="1494" y="1"/>
                  </a:moveTo>
                  <a:cubicBezTo>
                    <a:pt x="1460" y="1"/>
                    <a:pt x="1426" y="1"/>
                    <a:pt x="1391" y="2"/>
                  </a:cubicBezTo>
                  <a:cubicBezTo>
                    <a:pt x="1649" y="82"/>
                    <a:pt x="1912" y="152"/>
                    <a:pt x="2163" y="248"/>
                  </a:cubicBezTo>
                  <a:cubicBezTo>
                    <a:pt x="3186" y="644"/>
                    <a:pt x="3492" y="1578"/>
                    <a:pt x="2904" y="2504"/>
                  </a:cubicBezTo>
                  <a:cubicBezTo>
                    <a:pt x="2453" y="3216"/>
                    <a:pt x="1737" y="3421"/>
                    <a:pt x="957" y="3489"/>
                  </a:cubicBezTo>
                  <a:cubicBezTo>
                    <a:pt x="790" y="3503"/>
                    <a:pt x="616" y="3493"/>
                    <a:pt x="453" y="3525"/>
                  </a:cubicBezTo>
                  <a:cubicBezTo>
                    <a:pt x="229" y="3571"/>
                    <a:pt x="1" y="3695"/>
                    <a:pt x="52" y="3941"/>
                  </a:cubicBezTo>
                  <a:cubicBezTo>
                    <a:pt x="86" y="4100"/>
                    <a:pt x="274" y="4265"/>
                    <a:pt x="434" y="4345"/>
                  </a:cubicBezTo>
                  <a:cubicBezTo>
                    <a:pt x="561" y="4408"/>
                    <a:pt x="720" y="4424"/>
                    <a:pt x="873" y="4424"/>
                  </a:cubicBezTo>
                  <a:cubicBezTo>
                    <a:pt x="915" y="4424"/>
                    <a:pt x="957" y="4423"/>
                    <a:pt x="997" y="4421"/>
                  </a:cubicBezTo>
                  <a:cubicBezTo>
                    <a:pt x="2350" y="4366"/>
                    <a:pt x="3801" y="2974"/>
                    <a:pt x="3894" y="1622"/>
                  </a:cubicBezTo>
                  <a:cubicBezTo>
                    <a:pt x="3909" y="1391"/>
                    <a:pt x="3863" y="1084"/>
                    <a:pt x="3719" y="927"/>
                  </a:cubicBezTo>
                  <a:cubicBezTo>
                    <a:pt x="3126" y="276"/>
                    <a:pt x="2354" y="1"/>
                    <a:pt x="14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3" name="Google Shape;9593;p46"/>
            <p:cNvSpPr/>
            <p:nvPr/>
          </p:nvSpPr>
          <p:spPr>
            <a:xfrm>
              <a:off x="4716746" y="3021605"/>
              <a:ext cx="162408" cy="135144"/>
            </a:xfrm>
            <a:custGeom>
              <a:avLst/>
              <a:gdLst/>
              <a:ahLst/>
              <a:cxnLst/>
              <a:rect l="l" t="t" r="r" b="b"/>
              <a:pathLst>
                <a:path w="3997" h="3326" extrusionOk="0">
                  <a:moveTo>
                    <a:pt x="2611" y="1"/>
                  </a:moveTo>
                  <a:cubicBezTo>
                    <a:pt x="2443" y="71"/>
                    <a:pt x="2106" y="157"/>
                    <a:pt x="1837" y="343"/>
                  </a:cubicBezTo>
                  <a:cubicBezTo>
                    <a:pt x="1407" y="640"/>
                    <a:pt x="993" y="922"/>
                    <a:pt x="450" y="922"/>
                  </a:cubicBezTo>
                  <a:cubicBezTo>
                    <a:pt x="409" y="922"/>
                    <a:pt x="368" y="920"/>
                    <a:pt x="325" y="917"/>
                  </a:cubicBezTo>
                  <a:cubicBezTo>
                    <a:pt x="323" y="917"/>
                    <a:pt x="321" y="917"/>
                    <a:pt x="319" y="917"/>
                  </a:cubicBezTo>
                  <a:cubicBezTo>
                    <a:pt x="220" y="917"/>
                    <a:pt x="107" y="1094"/>
                    <a:pt x="1" y="1186"/>
                  </a:cubicBezTo>
                  <a:cubicBezTo>
                    <a:pt x="97" y="1279"/>
                    <a:pt x="176" y="1422"/>
                    <a:pt x="290" y="1458"/>
                  </a:cubicBezTo>
                  <a:cubicBezTo>
                    <a:pt x="808" y="1623"/>
                    <a:pt x="810" y="1612"/>
                    <a:pt x="675" y="2135"/>
                  </a:cubicBezTo>
                  <a:cubicBezTo>
                    <a:pt x="616" y="2362"/>
                    <a:pt x="657" y="2560"/>
                    <a:pt x="911" y="2560"/>
                  </a:cubicBezTo>
                  <a:cubicBezTo>
                    <a:pt x="920" y="2560"/>
                    <a:pt x="929" y="2560"/>
                    <a:pt x="939" y="2560"/>
                  </a:cubicBezTo>
                  <a:cubicBezTo>
                    <a:pt x="957" y="2559"/>
                    <a:pt x="975" y="2558"/>
                    <a:pt x="991" y="2558"/>
                  </a:cubicBezTo>
                  <a:cubicBezTo>
                    <a:pt x="1237" y="2558"/>
                    <a:pt x="1302" y="2666"/>
                    <a:pt x="1327" y="2920"/>
                  </a:cubicBezTo>
                  <a:cubicBezTo>
                    <a:pt x="1342" y="3069"/>
                    <a:pt x="1482" y="3282"/>
                    <a:pt x="1610" y="3320"/>
                  </a:cubicBezTo>
                  <a:cubicBezTo>
                    <a:pt x="1622" y="3323"/>
                    <a:pt x="1635" y="3325"/>
                    <a:pt x="1648" y="3325"/>
                  </a:cubicBezTo>
                  <a:cubicBezTo>
                    <a:pt x="1764" y="3325"/>
                    <a:pt x="1926" y="3199"/>
                    <a:pt x="2046" y="3112"/>
                  </a:cubicBezTo>
                  <a:cubicBezTo>
                    <a:pt x="2245" y="2969"/>
                    <a:pt x="2425" y="2800"/>
                    <a:pt x="2611" y="2641"/>
                  </a:cubicBezTo>
                  <a:cubicBezTo>
                    <a:pt x="2967" y="2335"/>
                    <a:pt x="3356" y="2059"/>
                    <a:pt x="3672" y="1716"/>
                  </a:cubicBezTo>
                  <a:cubicBezTo>
                    <a:pt x="3996" y="1362"/>
                    <a:pt x="3970" y="918"/>
                    <a:pt x="3755" y="509"/>
                  </a:cubicBezTo>
                  <a:cubicBezTo>
                    <a:pt x="3554" y="126"/>
                    <a:pt x="3179" y="32"/>
                    <a:pt x="2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4" name="Google Shape;9594;p46"/>
            <p:cNvSpPr/>
            <p:nvPr/>
          </p:nvSpPr>
          <p:spPr>
            <a:xfrm>
              <a:off x="7487154" y="3021484"/>
              <a:ext cx="162083" cy="135347"/>
            </a:xfrm>
            <a:custGeom>
              <a:avLst/>
              <a:gdLst/>
              <a:ahLst/>
              <a:cxnLst/>
              <a:rect l="l" t="t" r="r" b="b"/>
              <a:pathLst>
                <a:path w="3989" h="3331" extrusionOk="0">
                  <a:moveTo>
                    <a:pt x="1408" y="1"/>
                  </a:moveTo>
                  <a:cubicBezTo>
                    <a:pt x="821" y="33"/>
                    <a:pt x="443" y="124"/>
                    <a:pt x="242" y="506"/>
                  </a:cubicBezTo>
                  <a:cubicBezTo>
                    <a:pt x="16" y="926"/>
                    <a:pt x="1" y="1380"/>
                    <a:pt x="336" y="1740"/>
                  </a:cubicBezTo>
                  <a:cubicBezTo>
                    <a:pt x="646" y="2074"/>
                    <a:pt x="1026" y="2345"/>
                    <a:pt x="1377" y="2640"/>
                  </a:cubicBezTo>
                  <a:cubicBezTo>
                    <a:pt x="1555" y="2791"/>
                    <a:pt x="1731" y="2946"/>
                    <a:pt x="1921" y="3081"/>
                  </a:cubicBezTo>
                  <a:cubicBezTo>
                    <a:pt x="2050" y="3174"/>
                    <a:pt x="2236" y="3331"/>
                    <a:pt x="2338" y="3331"/>
                  </a:cubicBezTo>
                  <a:cubicBezTo>
                    <a:pt x="2350" y="3331"/>
                    <a:pt x="2361" y="3328"/>
                    <a:pt x="2371" y="3324"/>
                  </a:cubicBezTo>
                  <a:cubicBezTo>
                    <a:pt x="2515" y="3255"/>
                    <a:pt x="2630" y="3037"/>
                    <a:pt x="2670" y="2861"/>
                  </a:cubicBezTo>
                  <a:cubicBezTo>
                    <a:pt x="2714" y="2669"/>
                    <a:pt x="2748" y="2561"/>
                    <a:pt x="2969" y="2561"/>
                  </a:cubicBezTo>
                  <a:cubicBezTo>
                    <a:pt x="2973" y="2561"/>
                    <a:pt x="2976" y="2561"/>
                    <a:pt x="2979" y="2561"/>
                  </a:cubicBezTo>
                  <a:cubicBezTo>
                    <a:pt x="2981" y="2562"/>
                    <a:pt x="2984" y="2562"/>
                    <a:pt x="2986" y="2562"/>
                  </a:cubicBezTo>
                  <a:cubicBezTo>
                    <a:pt x="3311" y="2562"/>
                    <a:pt x="3399" y="2421"/>
                    <a:pt x="3310" y="2112"/>
                  </a:cubicBezTo>
                  <a:cubicBezTo>
                    <a:pt x="3162" y="1602"/>
                    <a:pt x="3169" y="1613"/>
                    <a:pt x="3662" y="1469"/>
                  </a:cubicBezTo>
                  <a:cubicBezTo>
                    <a:pt x="3790" y="1431"/>
                    <a:pt x="3880" y="1267"/>
                    <a:pt x="3988" y="1162"/>
                  </a:cubicBezTo>
                  <a:cubicBezTo>
                    <a:pt x="3864" y="1078"/>
                    <a:pt x="3735" y="918"/>
                    <a:pt x="3614" y="918"/>
                  </a:cubicBezTo>
                  <a:cubicBezTo>
                    <a:pt x="3611" y="918"/>
                    <a:pt x="3609" y="918"/>
                    <a:pt x="3606" y="918"/>
                  </a:cubicBezTo>
                  <a:cubicBezTo>
                    <a:pt x="3579" y="919"/>
                    <a:pt x="3552" y="920"/>
                    <a:pt x="3525" y="920"/>
                  </a:cubicBezTo>
                  <a:cubicBezTo>
                    <a:pt x="3040" y="920"/>
                    <a:pt x="2660" y="694"/>
                    <a:pt x="2271" y="427"/>
                  </a:cubicBezTo>
                  <a:cubicBezTo>
                    <a:pt x="1966" y="218"/>
                    <a:pt x="1600" y="93"/>
                    <a:pt x="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5" name="Google Shape;9595;p46"/>
            <p:cNvSpPr/>
            <p:nvPr/>
          </p:nvSpPr>
          <p:spPr>
            <a:xfrm>
              <a:off x="4873104" y="2744321"/>
              <a:ext cx="785061" cy="376745"/>
            </a:xfrm>
            <a:custGeom>
              <a:avLst/>
              <a:gdLst/>
              <a:ahLst/>
              <a:cxnLst/>
              <a:rect l="l" t="t" r="r" b="b"/>
              <a:pathLst>
                <a:path w="19321" h="9272" extrusionOk="0">
                  <a:moveTo>
                    <a:pt x="949" y="1460"/>
                  </a:moveTo>
                  <a:cubicBezTo>
                    <a:pt x="1588" y="1460"/>
                    <a:pt x="2182" y="1647"/>
                    <a:pt x="2733" y="1979"/>
                  </a:cubicBezTo>
                  <a:cubicBezTo>
                    <a:pt x="3771" y="2608"/>
                    <a:pt x="4509" y="3540"/>
                    <a:pt x="5254" y="4467"/>
                  </a:cubicBezTo>
                  <a:cubicBezTo>
                    <a:pt x="5785" y="5127"/>
                    <a:pt x="6287" y="5824"/>
                    <a:pt x="6901" y="6399"/>
                  </a:cubicBezTo>
                  <a:cubicBezTo>
                    <a:pt x="8409" y="7818"/>
                    <a:pt x="10276" y="8351"/>
                    <a:pt x="12307" y="8385"/>
                  </a:cubicBezTo>
                  <a:cubicBezTo>
                    <a:pt x="13135" y="8398"/>
                    <a:pt x="13965" y="8387"/>
                    <a:pt x="14801" y="8427"/>
                  </a:cubicBezTo>
                  <a:cubicBezTo>
                    <a:pt x="14210" y="8748"/>
                    <a:pt x="13578" y="8924"/>
                    <a:pt x="12918" y="8992"/>
                  </a:cubicBezTo>
                  <a:cubicBezTo>
                    <a:pt x="12589" y="9026"/>
                    <a:pt x="12268" y="9043"/>
                    <a:pt x="11954" y="9043"/>
                  </a:cubicBezTo>
                  <a:cubicBezTo>
                    <a:pt x="9503" y="9043"/>
                    <a:pt x="7496" y="8009"/>
                    <a:pt x="5896" y="5991"/>
                  </a:cubicBezTo>
                  <a:cubicBezTo>
                    <a:pt x="5145" y="5044"/>
                    <a:pt x="4335" y="4143"/>
                    <a:pt x="3548" y="3226"/>
                  </a:cubicBezTo>
                  <a:cubicBezTo>
                    <a:pt x="2826" y="2385"/>
                    <a:pt x="1948" y="1874"/>
                    <a:pt x="833" y="1874"/>
                  </a:cubicBezTo>
                  <a:cubicBezTo>
                    <a:pt x="771" y="1874"/>
                    <a:pt x="708" y="1876"/>
                    <a:pt x="644" y="1879"/>
                  </a:cubicBezTo>
                  <a:cubicBezTo>
                    <a:pt x="633" y="1880"/>
                    <a:pt x="621" y="1880"/>
                    <a:pt x="610" y="1880"/>
                  </a:cubicBezTo>
                  <a:cubicBezTo>
                    <a:pt x="481" y="1880"/>
                    <a:pt x="348" y="1840"/>
                    <a:pt x="191" y="1817"/>
                  </a:cubicBezTo>
                  <a:cubicBezTo>
                    <a:pt x="334" y="1498"/>
                    <a:pt x="589" y="1472"/>
                    <a:pt x="830" y="1462"/>
                  </a:cubicBezTo>
                  <a:cubicBezTo>
                    <a:pt x="870" y="1460"/>
                    <a:pt x="909" y="1460"/>
                    <a:pt x="949" y="1460"/>
                  </a:cubicBezTo>
                  <a:close/>
                  <a:moveTo>
                    <a:pt x="2503" y="172"/>
                  </a:moveTo>
                  <a:cubicBezTo>
                    <a:pt x="2547" y="172"/>
                    <a:pt x="2592" y="173"/>
                    <a:pt x="2636" y="175"/>
                  </a:cubicBezTo>
                  <a:cubicBezTo>
                    <a:pt x="3831" y="220"/>
                    <a:pt x="4835" y="738"/>
                    <a:pt x="5642" y="1570"/>
                  </a:cubicBezTo>
                  <a:cubicBezTo>
                    <a:pt x="6268" y="2218"/>
                    <a:pt x="6794" y="2963"/>
                    <a:pt x="7342" y="3682"/>
                  </a:cubicBezTo>
                  <a:cubicBezTo>
                    <a:pt x="7889" y="4403"/>
                    <a:pt x="8387" y="5159"/>
                    <a:pt x="9110" y="5730"/>
                  </a:cubicBezTo>
                  <a:cubicBezTo>
                    <a:pt x="10432" y="6771"/>
                    <a:pt x="11965" y="7147"/>
                    <a:pt x="13612" y="7190"/>
                  </a:cubicBezTo>
                  <a:cubicBezTo>
                    <a:pt x="14684" y="7217"/>
                    <a:pt x="15760" y="7245"/>
                    <a:pt x="16831" y="7321"/>
                  </a:cubicBezTo>
                  <a:cubicBezTo>
                    <a:pt x="17592" y="7373"/>
                    <a:pt x="18298" y="7618"/>
                    <a:pt x="18831" y="8207"/>
                  </a:cubicBezTo>
                  <a:cubicBezTo>
                    <a:pt x="19038" y="8436"/>
                    <a:pt x="19205" y="8691"/>
                    <a:pt x="19037" y="9087"/>
                  </a:cubicBezTo>
                  <a:cubicBezTo>
                    <a:pt x="18888" y="8997"/>
                    <a:pt x="18742" y="8940"/>
                    <a:pt x="18635" y="8841"/>
                  </a:cubicBezTo>
                  <a:cubicBezTo>
                    <a:pt x="18113" y="8355"/>
                    <a:pt x="17486" y="8200"/>
                    <a:pt x="16794" y="8191"/>
                  </a:cubicBezTo>
                  <a:cubicBezTo>
                    <a:pt x="15528" y="8176"/>
                    <a:pt x="14259" y="8175"/>
                    <a:pt x="12994" y="8111"/>
                  </a:cubicBezTo>
                  <a:cubicBezTo>
                    <a:pt x="11269" y="8021"/>
                    <a:pt x="9748" y="7373"/>
                    <a:pt x="8517" y="6165"/>
                  </a:cubicBezTo>
                  <a:cubicBezTo>
                    <a:pt x="8000" y="5656"/>
                    <a:pt x="7618" y="5008"/>
                    <a:pt x="7185" y="4415"/>
                  </a:cubicBezTo>
                  <a:cubicBezTo>
                    <a:pt x="6671" y="3713"/>
                    <a:pt x="6190" y="2985"/>
                    <a:pt x="5654" y="2302"/>
                  </a:cubicBezTo>
                  <a:cubicBezTo>
                    <a:pt x="5211" y="1738"/>
                    <a:pt x="4651" y="1294"/>
                    <a:pt x="4008" y="958"/>
                  </a:cubicBezTo>
                  <a:cubicBezTo>
                    <a:pt x="3497" y="688"/>
                    <a:pt x="2966" y="523"/>
                    <a:pt x="2393" y="523"/>
                  </a:cubicBezTo>
                  <a:cubicBezTo>
                    <a:pt x="2324" y="523"/>
                    <a:pt x="2254" y="525"/>
                    <a:pt x="2184" y="530"/>
                  </a:cubicBezTo>
                  <a:cubicBezTo>
                    <a:pt x="2129" y="534"/>
                    <a:pt x="2074" y="535"/>
                    <a:pt x="2014" y="535"/>
                  </a:cubicBezTo>
                  <a:cubicBezTo>
                    <a:pt x="1907" y="535"/>
                    <a:pt x="1786" y="531"/>
                    <a:pt x="1626" y="531"/>
                  </a:cubicBezTo>
                  <a:cubicBezTo>
                    <a:pt x="1915" y="223"/>
                    <a:pt x="2210" y="172"/>
                    <a:pt x="2503" y="172"/>
                  </a:cubicBezTo>
                  <a:close/>
                  <a:moveTo>
                    <a:pt x="2641" y="0"/>
                  </a:moveTo>
                  <a:cubicBezTo>
                    <a:pt x="2392" y="0"/>
                    <a:pt x="2138" y="39"/>
                    <a:pt x="1904" y="103"/>
                  </a:cubicBezTo>
                  <a:cubicBezTo>
                    <a:pt x="1726" y="153"/>
                    <a:pt x="1472" y="396"/>
                    <a:pt x="1478" y="541"/>
                  </a:cubicBezTo>
                  <a:cubicBezTo>
                    <a:pt x="1485" y="721"/>
                    <a:pt x="1610" y="757"/>
                    <a:pt x="1750" y="757"/>
                  </a:cubicBezTo>
                  <a:cubicBezTo>
                    <a:pt x="1836" y="757"/>
                    <a:pt x="1928" y="744"/>
                    <a:pt x="2002" y="741"/>
                  </a:cubicBezTo>
                  <a:cubicBezTo>
                    <a:pt x="2071" y="738"/>
                    <a:pt x="2139" y="737"/>
                    <a:pt x="2206" y="737"/>
                  </a:cubicBezTo>
                  <a:cubicBezTo>
                    <a:pt x="2777" y="737"/>
                    <a:pt x="3319" y="838"/>
                    <a:pt x="3841" y="1110"/>
                  </a:cubicBezTo>
                  <a:cubicBezTo>
                    <a:pt x="4497" y="1450"/>
                    <a:pt x="5069" y="1893"/>
                    <a:pt x="5513" y="2471"/>
                  </a:cubicBezTo>
                  <a:cubicBezTo>
                    <a:pt x="6098" y="3232"/>
                    <a:pt x="6635" y="4031"/>
                    <a:pt x="7185" y="4817"/>
                  </a:cubicBezTo>
                  <a:cubicBezTo>
                    <a:pt x="7769" y="5654"/>
                    <a:pt x="8370" y="6470"/>
                    <a:pt x="9258" y="7029"/>
                  </a:cubicBezTo>
                  <a:cubicBezTo>
                    <a:pt x="10033" y="7520"/>
                    <a:pt x="10836" y="7943"/>
                    <a:pt x="11729" y="8205"/>
                  </a:cubicBezTo>
                  <a:cubicBezTo>
                    <a:pt x="11609" y="8199"/>
                    <a:pt x="11487" y="8204"/>
                    <a:pt x="11366" y="8181"/>
                  </a:cubicBezTo>
                  <a:cubicBezTo>
                    <a:pt x="9317" y="7844"/>
                    <a:pt x="7494" y="7086"/>
                    <a:pt x="6192" y="5375"/>
                  </a:cubicBezTo>
                  <a:cubicBezTo>
                    <a:pt x="5939" y="5041"/>
                    <a:pt x="5686" y="4708"/>
                    <a:pt x="5428" y="4379"/>
                  </a:cubicBezTo>
                  <a:cubicBezTo>
                    <a:pt x="4701" y="3450"/>
                    <a:pt x="3952" y="2543"/>
                    <a:pt x="2948" y="1893"/>
                  </a:cubicBezTo>
                  <a:cubicBezTo>
                    <a:pt x="2341" y="1499"/>
                    <a:pt x="1678" y="1266"/>
                    <a:pt x="960" y="1266"/>
                  </a:cubicBezTo>
                  <a:cubicBezTo>
                    <a:pt x="929" y="1266"/>
                    <a:pt x="899" y="1267"/>
                    <a:pt x="868" y="1268"/>
                  </a:cubicBezTo>
                  <a:cubicBezTo>
                    <a:pt x="624" y="1274"/>
                    <a:pt x="372" y="1394"/>
                    <a:pt x="146" y="1505"/>
                  </a:cubicBezTo>
                  <a:cubicBezTo>
                    <a:pt x="66" y="1544"/>
                    <a:pt x="0" y="1728"/>
                    <a:pt x="24" y="1822"/>
                  </a:cubicBezTo>
                  <a:cubicBezTo>
                    <a:pt x="45" y="1911"/>
                    <a:pt x="181" y="2011"/>
                    <a:pt x="283" y="2037"/>
                  </a:cubicBezTo>
                  <a:cubicBezTo>
                    <a:pt x="444" y="2076"/>
                    <a:pt x="617" y="2087"/>
                    <a:pt x="786" y="2087"/>
                  </a:cubicBezTo>
                  <a:cubicBezTo>
                    <a:pt x="810" y="2087"/>
                    <a:pt x="833" y="2087"/>
                    <a:pt x="856" y="2087"/>
                  </a:cubicBezTo>
                  <a:cubicBezTo>
                    <a:pt x="871" y="2087"/>
                    <a:pt x="887" y="2086"/>
                    <a:pt x="903" y="2086"/>
                  </a:cubicBezTo>
                  <a:cubicBezTo>
                    <a:pt x="1733" y="2086"/>
                    <a:pt x="2445" y="2382"/>
                    <a:pt x="3015" y="2987"/>
                  </a:cubicBezTo>
                  <a:cubicBezTo>
                    <a:pt x="3642" y="3655"/>
                    <a:pt x="4254" y="4336"/>
                    <a:pt x="4856" y="5025"/>
                  </a:cubicBezTo>
                  <a:cubicBezTo>
                    <a:pt x="5453" y="5705"/>
                    <a:pt x="5993" y="6439"/>
                    <a:pt x="6622" y="7085"/>
                  </a:cubicBezTo>
                  <a:cubicBezTo>
                    <a:pt x="8003" y="8505"/>
                    <a:pt x="9996" y="9272"/>
                    <a:pt x="11977" y="9272"/>
                  </a:cubicBezTo>
                  <a:cubicBezTo>
                    <a:pt x="12919" y="9272"/>
                    <a:pt x="13857" y="9099"/>
                    <a:pt x="14726" y="8741"/>
                  </a:cubicBezTo>
                  <a:cubicBezTo>
                    <a:pt x="14946" y="8650"/>
                    <a:pt x="15155" y="8486"/>
                    <a:pt x="15379" y="8467"/>
                  </a:cubicBezTo>
                  <a:cubicBezTo>
                    <a:pt x="15798" y="8430"/>
                    <a:pt x="16221" y="8380"/>
                    <a:pt x="16634" y="8380"/>
                  </a:cubicBezTo>
                  <a:cubicBezTo>
                    <a:pt x="17330" y="8380"/>
                    <a:pt x="18000" y="8520"/>
                    <a:pt x="18582" y="9094"/>
                  </a:cubicBezTo>
                  <a:cubicBezTo>
                    <a:pt x="18630" y="9141"/>
                    <a:pt x="18691" y="9197"/>
                    <a:pt x="18750" y="9204"/>
                  </a:cubicBezTo>
                  <a:cubicBezTo>
                    <a:pt x="18839" y="9216"/>
                    <a:pt x="18942" y="9237"/>
                    <a:pt x="19032" y="9237"/>
                  </a:cubicBezTo>
                  <a:cubicBezTo>
                    <a:pt x="19090" y="9237"/>
                    <a:pt x="19144" y="9229"/>
                    <a:pt x="19185" y="9203"/>
                  </a:cubicBezTo>
                  <a:cubicBezTo>
                    <a:pt x="19274" y="9149"/>
                    <a:pt x="19321" y="8948"/>
                    <a:pt x="19308" y="8820"/>
                  </a:cubicBezTo>
                  <a:cubicBezTo>
                    <a:pt x="19260" y="8334"/>
                    <a:pt x="18964" y="7993"/>
                    <a:pt x="18583" y="7722"/>
                  </a:cubicBezTo>
                  <a:cubicBezTo>
                    <a:pt x="18043" y="7336"/>
                    <a:pt x="17426" y="7142"/>
                    <a:pt x="16775" y="7104"/>
                  </a:cubicBezTo>
                  <a:cubicBezTo>
                    <a:pt x="15702" y="7040"/>
                    <a:pt x="14629" y="6996"/>
                    <a:pt x="13554" y="6976"/>
                  </a:cubicBezTo>
                  <a:cubicBezTo>
                    <a:pt x="11114" y="6930"/>
                    <a:pt x="9158" y="6002"/>
                    <a:pt x="7774" y="3934"/>
                  </a:cubicBezTo>
                  <a:cubicBezTo>
                    <a:pt x="7261" y="3165"/>
                    <a:pt x="6692" y="2426"/>
                    <a:pt x="6090" y="1723"/>
                  </a:cubicBezTo>
                  <a:cubicBezTo>
                    <a:pt x="5266" y="761"/>
                    <a:pt x="4193" y="191"/>
                    <a:pt x="2936" y="20"/>
                  </a:cubicBezTo>
                  <a:cubicBezTo>
                    <a:pt x="2840" y="7"/>
                    <a:pt x="2741" y="0"/>
                    <a:pt x="26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6" name="Google Shape;9596;p46"/>
            <p:cNvSpPr/>
            <p:nvPr/>
          </p:nvSpPr>
          <p:spPr>
            <a:xfrm>
              <a:off x="6708124" y="2743224"/>
              <a:ext cx="784289" cy="377517"/>
            </a:xfrm>
            <a:custGeom>
              <a:avLst/>
              <a:gdLst/>
              <a:ahLst/>
              <a:cxnLst/>
              <a:rect l="l" t="t" r="r" b="b"/>
              <a:pathLst>
                <a:path w="19302" h="9291" extrusionOk="0">
                  <a:moveTo>
                    <a:pt x="18401" y="1488"/>
                  </a:moveTo>
                  <a:cubicBezTo>
                    <a:pt x="18665" y="1488"/>
                    <a:pt x="18945" y="1500"/>
                    <a:pt x="19137" y="1845"/>
                  </a:cubicBezTo>
                  <a:cubicBezTo>
                    <a:pt x="18951" y="1869"/>
                    <a:pt x="18799" y="1911"/>
                    <a:pt x="18652" y="1911"/>
                  </a:cubicBezTo>
                  <a:cubicBezTo>
                    <a:pt x="18642" y="1911"/>
                    <a:pt x="18632" y="1911"/>
                    <a:pt x="18622" y="1910"/>
                  </a:cubicBezTo>
                  <a:cubicBezTo>
                    <a:pt x="18570" y="1908"/>
                    <a:pt x="18517" y="1907"/>
                    <a:pt x="18466" y="1907"/>
                  </a:cubicBezTo>
                  <a:cubicBezTo>
                    <a:pt x="17414" y="1907"/>
                    <a:pt x="16565" y="2354"/>
                    <a:pt x="15876" y="3145"/>
                  </a:cubicBezTo>
                  <a:cubicBezTo>
                    <a:pt x="15044" y="4098"/>
                    <a:pt x="14199" y="5043"/>
                    <a:pt x="13409" y="6032"/>
                  </a:cubicBezTo>
                  <a:cubicBezTo>
                    <a:pt x="11804" y="8040"/>
                    <a:pt x="9815" y="9068"/>
                    <a:pt x="7422" y="9068"/>
                  </a:cubicBezTo>
                  <a:cubicBezTo>
                    <a:pt x="6978" y="9068"/>
                    <a:pt x="6521" y="9033"/>
                    <a:pt x="6049" y="8962"/>
                  </a:cubicBezTo>
                  <a:cubicBezTo>
                    <a:pt x="5584" y="8893"/>
                    <a:pt x="5137" y="8708"/>
                    <a:pt x="4684" y="8572"/>
                  </a:cubicBezTo>
                  <a:cubicBezTo>
                    <a:pt x="4621" y="8552"/>
                    <a:pt x="4567" y="8500"/>
                    <a:pt x="4427" y="8412"/>
                  </a:cubicBezTo>
                  <a:cubicBezTo>
                    <a:pt x="4965" y="8412"/>
                    <a:pt x="5468" y="8418"/>
                    <a:pt x="5956" y="8418"/>
                  </a:cubicBezTo>
                  <a:cubicBezTo>
                    <a:pt x="6295" y="8418"/>
                    <a:pt x="6627" y="8415"/>
                    <a:pt x="6958" y="8404"/>
                  </a:cubicBezTo>
                  <a:cubicBezTo>
                    <a:pt x="7542" y="8385"/>
                    <a:pt x="8134" y="8351"/>
                    <a:pt x="8707" y="8243"/>
                  </a:cubicBezTo>
                  <a:cubicBezTo>
                    <a:pt x="10889" y="7839"/>
                    <a:pt x="12562" y="6659"/>
                    <a:pt x="13820" y="4845"/>
                  </a:cubicBezTo>
                  <a:cubicBezTo>
                    <a:pt x="14504" y="3857"/>
                    <a:pt x="15273" y="2936"/>
                    <a:pt x="16256" y="2222"/>
                  </a:cubicBezTo>
                  <a:cubicBezTo>
                    <a:pt x="16895" y="1757"/>
                    <a:pt x="17606" y="1489"/>
                    <a:pt x="18401" y="1488"/>
                  </a:cubicBezTo>
                  <a:close/>
                  <a:moveTo>
                    <a:pt x="16934" y="211"/>
                  </a:moveTo>
                  <a:cubicBezTo>
                    <a:pt x="17159" y="211"/>
                    <a:pt x="17397" y="340"/>
                    <a:pt x="17629" y="403"/>
                  </a:cubicBezTo>
                  <a:cubicBezTo>
                    <a:pt x="17622" y="443"/>
                    <a:pt x="17617" y="485"/>
                    <a:pt x="17611" y="524"/>
                  </a:cubicBezTo>
                  <a:cubicBezTo>
                    <a:pt x="17538" y="535"/>
                    <a:pt x="17467" y="559"/>
                    <a:pt x="17395" y="559"/>
                  </a:cubicBezTo>
                  <a:cubicBezTo>
                    <a:pt x="17387" y="559"/>
                    <a:pt x="17379" y="559"/>
                    <a:pt x="17371" y="558"/>
                  </a:cubicBezTo>
                  <a:cubicBezTo>
                    <a:pt x="17253" y="548"/>
                    <a:pt x="17137" y="543"/>
                    <a:pt x="17023" y="543"/>
                  </a:cubicBezTo>
                  <a:cubicBezTo>
                    <a:pt x="15687" y="543"/>
                    <a:pt x="14648" y="1220"/>
                    <a:pt x="13780" y="2202"/>
                  </a:cubicBezTo>
                  <a:cubicBezTo>
                    <a:pt x="13228" y="2825"/>
                    <a:pt x="12780" y="3541"/>
                    <a:pt x="12282" y="4213"/>
                  </a:cubicBezTo>
                  <a:cubicBezTo>
                    <a:pt x="11778" y="4892"/>
                    <a:pt x="11345" y="5645"/>
                    <a:pt x="10748" y="6233"/>
                  </a:cubicBezTo>
                  <a:cubicBezTo>
                    <a:pt x="9536" y="7424"/>
                    <a:pt x="8025" y="8050"/>
                    <a:pt x="6324" y="8138"/>
                  </a:cubicBezTo>
                  <a:cubicBezTo>
                    <a:pt x="5104" y="8202"/>
                    <a:pt x="3882" y="8212"/>
                    <a:pt x="2660" y="8216"/>
                  </a:cubicBezTo>
                  <a:cubicBezTo>
                    <a:pt x="1897" y="8221"/>
                    <a:pt x="1203" y="8362"/>
                    <a:pt x="629" y="8909"/>
                  </a:cubicBezTo>
                  <a:cubicBezTo>
                    <a:pt x="540" y="8992"/>
                    <a:pt x="407" y="9031"/>
                    <a:pt x="280" y="9099"/>
                  </a:cubicBezTo>
                  <a:cubicBezTo>
                    <a:pt x="123" y="8780"/>
                    <a:pt x="236" y="8551"/>
                    <a:pt x="396" y="8340"/>
                  </a:cubicBezTo>
                  <a:cubicBezTo>
                    <a:pt x="828" y="7777"/>
                    <a:pt x="1436" y="7474"/>
                    <a:pt x="2112" y="7408"/>
                  </a:cubicBezTo>
                  <a:cubicBezTo>
                    <a:pt x="3224" y="7298"/>
                    <a:pt x="4348" y="7300"/>
                    <a:pt x="5461" y="7206"/>
                  </a:cubicBezTo>
                  <a:cubicBezTo>
                    <a:pt x="6326" y="7133"/>
                    <a:pt x="7201" y="7056"/>
                    <a:pt x="8040" y="6853"/>
                  </a:cubicBezTo>
                  <a:cubicBezTo>
                    <a:pt x="9316" y="6541"/>
                    <a:pt x="10366" y="5811"/>
                    <a:pt x="11174" y="4766"/>
                  </a:cubicBezTo>
                  <a:cubicBezTo>
                    <a:pt x="11679" y="4114"/>
                    <a:pt x="12152" y="3435"/>
                    <a:pt x="12639" y="2769"/>
                  </a:cubicBezTo>
                  <a:cubicBezTo>
                    <a:pt x="13338" y="1814"/>
                    <a:pt x="14136" y="961"/>
                    <a:pt x="15266" y="534"/>
                  </a:cubicBezTo>
                  <a:cubicBezTo>
                    <a:pt x="15773" y="343"/>
                    <a:pt x="16335" y="271"/>
                    <a:pt x="16880" y="214"/>
                  </a:cubicBezTo>
                  <a:cubicBezTo>
                    <a:pt x="16898" y="212"/>
                    <a:pt x="16916" y="211"/>
                    <a:pt x="16934" y="211"/>
                  </a:cubicBezTo>
                  <a:close/>
                  <a:moveTo>
                    <a:pt x="16825" y="0"/>
                  </a:moveTo>
                  <a:cubicBezTo>
                    <a:pt x="16693" y="0"/>
                    <a:pt x="16559" y="13"/>
                    <a:pt x="16425" y="32"/>
                  </a:cubicBezTo>
                  <a:cubicBezTo>
                    <a:pt x="15157" y="217"/>
                    <a:pt x="14064" y="769"/>
                    <a:pt x="13236" y="1744"/>
                  </a:cubicBezTo>
                  <a:cubicBezTo>
                    <a:pt x="12561" y="2534"/>
                    <a:pt x="11961" y="3387"/>
                    <a:pt x="11341" y="4223"/>
                  </a:cubicBezTo>
                  <a:cubicBezTo>
                    <a:pt x="10851" y="4882"/>
                    <a:pt x="10304" y="5476"/>
                    <a:pt x="9610" y="5927"/>
                  </a:cubicBezTo>
                  <a:cubicBezTo>
                    <a:pt x="8399" y="6713"/>
                    <a:pt x="7054" y="6978"/>
                    <a:pt x="5636" y="7008"/>
                  </a:cubicBezTo>
                  <a:cubicBezTo>
                    <a:pt x="4607" y="7029"/>
                    <a:pt x="3578" y="7069"/>
                    <a:pt x="2552" y="7132"/>
                  </a:cubicBezTo>
                  <a:cubicBezTo>
                    <a:pt x="1888" y="7173"/>
                    <a:pt x="1260" y="7366"/>
                    <a:pt x="713" y="7764"/>
                  </a:cubicBezTo>
                  <a:cubicBezTo>
                    <a:pt x="356" y="8024"/>
                    <a:pt x="66" y="8346"/>
                    <a:pt x="16" y="8802"/>
                  </a:cubicBezTo>
                  <a:cubicBezTo>
                    <a:pt x="0" y="8949"/>
                    <a:pt x="50" y="9174"/>
                    <a:pt x="150" y="9240"/>
                  </a:cubicBezTo>
                  <a:cubicBezTo>
                    <a:pt x="184" y="9262"/>
                    <a:pt x="229" y="9271"/>
                    <a:pt x="280" y="9271"/>
                  </a:cubicBezTo>
                  <a:cubicBezTo>
                    <a:pt x="384" y="9271"/>
                    <a:pt x="513" y="9234"/>
                    <a:pt x="613" y="9202"/>
                  </a:cubicBezTo>
                  <a:cubicBezTo>
                    <a:pt x="724" y="9166"/>
                    <a:pt x="812" y="9057"/>
                    <a:pt x="910" y="8981"/>
                  </a:cubicBezTo>
                  <a:cubicBezTo>
                    <a:pt x="1491" y="8531"/>
                    <a:pt x="2119" y="8358"/>
                    <a:pt x="2755" y="8358"/>
                  </a:cubicBezTo>
                  <a:cubicBezTo>
                    <a:pt x="3239" y="8358"/>
                    <a:pt x="3728" y="8458"/>
                    <a:pt x="4203" y="8614"/>
                  </a:cubicBezTo>
                  <a:cubicBezTo>
                    <a:pt x="5109" y="8913"/>
                    <a:pt x="5990" y="9260"/>
                    <a:pt x="6951" y="9287"/>
                  </a:cubicBezTo>
                  <a:cubicBezTo>
                    <a:pt x="7042" y="9289"/>
                    <a:pt x="7133" y="9290"/>
                    <a:pt x="7224" y="9290"/>
                  </a:cubicBezTo>
                  <a:cubicBezTo>
                    <a:pt x="9890" y="9290"/>
                    <a:pt x="12008" y="8170"/>
                    <a:pt x="13669" y="6043"/>
                  </a:cubicBezTo>
                  <a:cubicBezTo>
                    <a:pt x="14508" y="4967"/>
                    <a:pt x="15444" y="3963"/>
                    <a:pt x="16368" y="2955"/>
                  </a:cubicBezTo>
                  <a:cubicBezTo>
                    <a:pt x="16903" y="2371"/>
                    <a:pt x="17611" y="2116"/>
                    <a:pt x="18404" y="2116"/>
                  </a:cubicBezTo>
                  <a:cubicBezTo>
                    <a:pt x="18407" y="2116"/>
                    <a:pt x="18411" y="2116"/>
                    <a:pt x="18414" y="2116"/>
                  </a:cubicBezTo>
                  <a:cubicBezTo>
                    <a:pt x="18423" y="2116"/>
                    <a:pt x="18432" y="2116"/>
                    <a:pt x="18440" y="2116"/>
                  </a:cubicBezTo>
                  <a:cubicBezTo>
                    <a:pt x="18623" y="2116"/>
                    <a:pt x="18812" y="2115"/>
                    <a:pt x="18987" y="2074"/>
                  </a:cubicBezTo>
                  <a:cubicBezTo>
                    <a:pt x="19104" y="2047"/>
                    <a:pt x="19274" y="1947"/>
                    <a:pt x="19286" y="1863"/>
                  </a:cubicBezTo>
                  <a:cubicBezTo>
                    <a:pt x="19301" y="1746"/>
                    <a:pt x="19221" y="1545"/>
                    <a:pt x="19125" y="1498"/>
                  </a:cubicBezTo>
                  <a:cubicBezTo>
                    <a:pt x="18898" y="1389"/>
                    <a:pt x="18638" y="1295"/>
                    <a:pt x="18391" y="1293"/>
                  </a:cubicBezTo>
                  <a:cubicBezTo>
                    <a:pt x="18388" y="1293"/>
                    <a:pt x="18384" y="1293"/>
                    <a:pt x="18381" y="1293"/>
                  </a:cubicBezTo>
                  <a:cubicBezTo>
                    <a:pt x="17643" y="1293"/>
                    <a:pt x="16964" y="1524"/>
                    <a:pt x="16348" y="1932"/>
                  </a:cubicBezTo>
                  <a:cubicBezTo>
                    <a:pt x="15253" y="2659"/>
                    <a:pt x="14436" y="3653"/>
                    <a:pt x="13677" y="4701"/>
                  </a:cubicBezTo>
                  <a:cubicBezTo>
                    <a:pt x="12600" y="6188"/>
                    <a:pt x="11309" y="7381"/>
                    <a:pt x="9477" y="7851"/>
                  </a:cubicBezTo>
                  <a:cubicBezTo>
                    <a:pt x="8858" y="8010"/>
                    <a:pt x="8234" y="8149"/>
                    <a:pt x="7612" y="8296"/>
                  </a:cubicBezTo>
                  <a:cubicBezTo>
                    <a:pt x="7604" y="8253"/>
                    <a:pt x="7598" y="8210"/>
                    <a:pt x="7592" y="8166"/>
                  </a:cubicBezTo>
                  <a:cubicBezTo>
                    <a:pt x="7689" y="8139"/>
                    <a:pt x="7785" y="8115"/>
                    <a:pt x="7881" y="8086"/>
                  </a:cubicBezTo>
                  <a:cubicBezTo>
                    <a:pt x="9420" y="7603"/>
                    <a:pt x="10751" y="6814"/>
                    <a:pt x="11686" y="5457"/>
                  </a:cubicBezTo>
                  <a:cubicBezTo>
                    <a:pt x="12128" y="4815"/>
                    <a:pt x="12552" y="4158"/>
                    <a:pt x="13003" y="3522"/>
                  </a:cubicBezTo>
                  <a:cubicBezTo>
                    <a:pt x="14053" y="2039"/>
                    <a:pt x="15224" y="748"/>
                    <a:pt x="17180" y="748"/>
                  </a:cubicBezTo>
                  <a:cubicBezTo>
                    <a:pt x="17298" y="748"/>
                    <a:pt x="17418" y="753"/>
                    <a:pt x="17541" y="763"/>
                  </a:cubicBezTo>
                  <a:cubicBezTo>
                    <a:pt x="17544" y="763"/>
                    <a:pt x="17548" y="763"/>
                    <a:pt x="17552" y="763"/>
                  </a:cubicBezTo>
                  <a:cubicBezTo>
                    <a:pt x="17654" y="763"/>
                    <a:pt x="17833" y="670"/>
                    <a:pt x="17837" y="614"/>
                  </a:cubicBezTo>
                  <a:cubicBezTo>
                    <a:pt x="17844" y="504"/>
                    <a:pt x="17775" y="350"/>
                    <a:pt x="17685" y="278"/>
                  </a:cubicBezTo>
                  <a:cubicBezTo>
                    <a:pt x="17427" y="68"/>
                    <a:pt x="17132" y="0"/>
                    <a:pt x="16825"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7" name="Google Shape;9597;p46"/>
            <p:cNvSpPr/>
            <p:nvPr/>
          </p:nvSpPr>
          <p:spPr>
            <a:xfrm>
              <a:off x="5169243" y="2736844"/>
              <a:ext cx="448827" cy="128968"/>
            </a:xfrm>
            <a:custGeom>
              <a:avLst/>
              <a:gdLst/>
              <a:ahLst/>
              <a:cxnLst/>
              <a:rect l="l" t="t" r="r" b="b"/>
              <a:pathLst>
                <a:path w="11046" h="3174" extrusionOk="0">
                  <a:moveTo>
                    <a:pt x="2937" y="196"/>
                  </a:moveTo>
                  <a:cubicBezTo>
                    <a:pt x="2944" y="196"/>
                    <a:pt x="2951" y="196"/>
                    <a:pt x="2958" y="197"/>
                  </a:cubicBezTo>
                  <a:cubicBezTo>
                    <a:pt x="4174" y="208"/>
                    <a:pt x="5389" y="210"/>
                    <a:pt x="6604" y="210"/>
                  </a:cubicBezTo>
                  <a:cubicBezTo>
                    <a:pt x="7774" y="210"/>
                    <a:pt x="8943" y="208"/>
                    <a:pt x="10112" y="208"/>
                  </a:cubicBezTo>
                  <a:cubicBezTo>
                    <a:pt x="10216" y="208"/>
                    <a:pt x="10319" y="208"/>
                    <a:pt x="10422" y="208"/>
                  </a:cubicBezTo>
                  <a:cubicBezTo>
                    <a:pt x="10529" y="208"/>
                    <a:pt x="10634" y="216"/>
                    <a:pt x="10743" y="259"/>
                  </a:cubicBezTo>
                  <a:cubicBezTo>
                    <a:pt x="10012" y="790"/>
                    <a:pt x="9129" y="641"/>
                    <a:pt x="8309" y="763"/>
                  </a:cubicBezTo>
                  <a:cubicBezTo>
                    <a:pt x="8305" y="799"/>
                    <a:pt x="8300" y="835"/>
                    <a:pt x="8297" y="871"/>
                  </a:cubicBezTo>
                  <a:cubicBezTo>
                    <a:pt x="9010" y="1137"/>
                    <a:pt x="9723" y="1402"/>
                    <a:pt x="10437" y="1666"/>
                  </a:cubicBezTo>
                  <a:cubicBezTo>
                    <a:pt x="10427" y="1738"/>
                    <a:pt x="10415" y="1809"/>
                    <a:pt x="10405" y="1880"/>
                  </a:cubicBezTo>
                  <a:cubicBezTo>
                    <a:pt x="10228" y="1884"/>
                    <a:pt x="10043" y="1915"/>
                    <a:pt x="9866" y="1915"/>
                  </a:cubicBezTo>
                  <a:cubicBezTo>
                    <a:pt x="9776" y="1915"/>
                    <a:pt x="9687" y="1906"/>
                    <a:pt x="9603" y="1882"/>
                  </a:cubicBezTo>
                  <a:cubicBezTo>
                    <a:pt x="8716" y="1619"/>
                    <a:pt x="7844" y="1308"/>
                    <a:pt x="6966" y="1016"/>
                  </a:cubicBezTo>
                  <a:cubicBezTo>
                    <a:pt x="6834" y="972"/>
                    <a:pt x="6699" y="933"/>
                    <a:pt x="6566" y="892"/>
                  </a:cubicBezTo>
                  <a:cubicBezTo>
                    <a:pt x="6543" y="936"/>
                    <a:pt x="6520" y="978"/>
                    <a:pt x="6496" y="1022"/>
                  </a:cubicBezTo>
                  <a:cubicBezTo>
                    <a:pt x="7091" y="1372"/>
                    <a:pt x="7685" y="1723"/>
                    <a:pt x="8279" y="2073"/>
                  </a:cubicBezTo>
                  <a:cubicBezTo>
                    <a:pt x="8268" y="2110"/>
                    <a:pt x="8257" y="2145"/>
                    <a:pt x="8246" y="2179"/>
                  </a:cubicBezTo>
                  <a:cubicBezTo>
                    <a:pt x="8069" y="2146"/>
                    <a:pt x="7880" y="2140"/>
                    <a:pt x="7715" y="2073"/>
                  </a:cubicBezTo>
                  <a:cubicBezTo>
                    <a:pt x="7022" y="1800"/>
                    <a:pt x="6320" y="1540"/>
                    <a:pt x="5650" y="1213"/>
                  </a:cubicBezTo>
                  <a:cubicBezTo>
                    <a:pt x="5237" y="1011"/>
                    <a:pt x="4842" y="910"/>
                    <a:pt x="4459" y="910"/>
                  </a:cubicBezTo>
                  <a:cubicBezTo>
                    <a:pt x="3920" y="910"/>
                    <a:pt x="3405" y="1110"/>
                    <a:pt x="2899" y="1506"/>
                  </a:cubicBezTo>
                  <a:cubicBezTo>
                    <a:pt x="2352" y="1938"/>
                    <a:pt x="1781" y="2344"/>
                    <a:pt x="1190" y="2715"/>
                  </a:cubicBezTo>
                  <a:cubicBezTo>
                    <a:pt x="938" y="2873"/>
                    <a:pt x="609" y="2909"/>
                    <a:pt x="315" y="3001"/>
                  </a:cubicBezTo>
                  <a:cubicBezTo>
                    <a:pt x="298" y="2968"/>
                    <a:pt x="283" y="2937"/>
                    <a:pt x="266" y="2905"/>
                  </a:cubicBezTo>
                  <a:cubicBezTo>
                    <a:pt x="299" y="2841"/>
                    <a:pt x="317" y="2752"/>
                    <a:pt x="370" y="2715"/>
                  </a:cubicBezTo>
                  <a:cubicBezTo>
                    <a:pt x="1042" y="2228"/>
                    <a:pt x="1424" y="1514"/>
                    <a:pt x="1831" y="827"/>
                  </a:cubicBezTo>
                  <a:cubicBezTo>
                    <a:pt x="2095" y="383"/>
                    <a:pt x="2418" y="196"/>
                    <a:pt x="2937" y="196"/>
                  </a:cubicBezTo>
                  <a:close/>
                  <a:moveTo>
                    <a:pt x="2866" y="0"/>
                  </a:moveTo>
                  <a:cubicBezTo>
                    <a:pt x="2246" y="0"/>
                    <a:pt x="1868" y="233"/>
                    <a:pt x="1614" y="768"/>
                  </a:cubicBezTo>
                  <a:cubicBezTo>
                    <a:pt x="1552" y="901"/>
                    <a:pt x="1484" y="1033"/>
                    <a:pt x="1402" y="1154"/>
                  </a:cubicBezTo>
                  <a:cubicBezTo>
                    <a:pt x="1166" y="1500"/>
                    <a:pt x="942" y="1855"/>
                    <a:pt x="676" y="2177"/>
                  </a:cubicBezTo>
                  <a:cubicBezTo>
                    <a:pt x="525" y="2362"/>
                    <a:pt x="284" y="2470"/>
                    <a:pt x="119" y="2647"/>
                  </a:cubicBezTo>
                  <a:cubicBezTo>
                    <a:pt x="45" y="2727"/>
                    <a:pt x="1" y="2918"/>
                    <a:pt x="46" y="3006"/>
                  </a:cubicBezTo>
                  <a:cubicBezTo>
                    <a:pt x="89" y="3090"/>
                    <a:pt x="246" y="3173"/>
                    <a:pt x="352" y="3173"/>
                  </a:cubicBezTo>
                  <a:cubicBezTo>
                    <a:pt x="361" y="3173"/>
                    <a:pt x="369" y="3173"/>
                    <a:pt x="377" y="3171"/>
                  </a:cubicBezTo>
                  <a:cubicBezTo>
                    <a:pt x="675" y="3126"/>
                    <a:pt x="1002" y="3087"/>
                    <a:pt x="1249" y="2935"/>
                  </a:cubicBezTo>
                  <a:cubicBezTo>
                    <a:pt x="1852" y="2563"/>
                    <a:pt x="2438" y="2156"/>
                    <a:pt x="2991" y="1715"/>
                  </a:cubicBezTo>
                  <a:cubicBezTo>
                    <a:pt x="3473" y="1331"/>
                    <a:pt x="3960" y="1139"/>
                    <a:pt x="4474" y="1139"/>
                  </a:cubicBezTo>
                  <a:cubicBezTo>
                    <a:pt x="4828" y="1139"/>
                    <a:pt x="5194" y="1230"/>
                    <a:pt x="5581" y="1412"/>
                  </a:cubicBezTo>
                  <a:cubicBezTo>
                    <a:pt x="6335" y="1768"/>
                    <a:pt x="7126" y="2049"/>
                    <a:pt x="7914" y="2326"/>
                  </a:cubicBezTo>
                  <a:cubicBezTo>
                    <a:pt x="7959" y="2342"/>
                    <a:pt x="8015" y="2350"/>
                    <a:pt x="8074" y="2350"/>
                  </a:cubicBezTo>
                  <a:cubicBezTo>
                    <a:pt x="8222" y="2350"/>
                    <a:pt x="8393" y="2302"/>
                    <a:pt x="8458" y="2221"/>
                  </a:cubicBezTo>
                  <a:cubicBezTo>
                    <a:pt x="8624" y="2010"/>
                    <a:pt x="8339" y="1913"/>
                    <a:pt x="8219" y="1782"/>
                  </a:cubicBezTo>
                  <a:cubicBezTo>
                    <a:pt x="8212" y="1774"/>
                    <a:pt x="8221" y="1751"/>
                    <a:pt x="8224" y="1732"/>
                  </a:cubicBezTo>
                  <a:cubicBezTo>
                    <a:pt x="8586" y="1834"/>
                    <a:pt x="8938" y="1961"/>
                    <a:pt x="9302" y="2026"/>
                  </a:cubicBezTo>
                  <a:cubicBezTo>
                    <a:pt x="9513" y="2063"/>
                    <a:pt x="9730" y="2080"/>
                    <a:pt x="9947" y="2080"/>
                  </a:cubicBezTo>
                  <a:cubicBezTo>
                    <a:pt x="10056" y="2080"/>
                    <a:pt x="10166" y="2076"/>
                    <a:pt x="10274" y="2067"/>
                  </a:cubicBezTo>
                  <a:cubicBezTo>
                    <a:pt x="10394" y="2057"/>
                    <a:pt x="10576" y="1898"/>
                    <a:pt x="10592" y="1788"/>
                  </a:cubicBezTo>
                  <a:cubicBezTo>
                    <a:pt x="10606" y="1685"/>
                    <a:pt x="10454" y="1532"/>
                    <a:pt x="10344" y="1444"/>
                  </a:cubicBezTo>
                  <a:cubicBezTo>
                    <a:pt x="10243" y="1365"/>
                    <a:pt x="10097" y="1338"/>
                    <a:pt x="9969" y="1294"/>
                  </a:cubicBezTo>
                  <a:cubicBezTo>
                    <a:pt x="9637" y="1179"/>
                    <a:pt x="9303" y="1067"/>
                    <a:pt x="8970" y="956"/>
                  </a:cubicBezTo>
                  <a:cubicBezTo>
                    <a:pt x="9115" y="890"/>
                    <a:pt x="9250" y="887"/>
                    <a:pt x="9382" y="863"/>
                  </a:cubicBezTo>
                  <a:cubicBezTo>
                    <a:pt x="9802" y="785"/>
                    <a:pt x="10226" y="723"/>
                    <a:pt x="10637" y="610"/>
                  </a:cubicBezTo>
                  <a:cubicBezTo>
                    <a:pt x="10868" y="545"/>
                    <a:pt x="11045" y="372"/>
                    <a:pt x="11032" y="16"/>
                  </a:cubicBezTo>
                  <a:cubicBezTo>
                    <a:pt x="10827" y="16"/>
                    <a:pt x="10648" y="16"/>
                    <a:pt x="10469" y="14"/>
                  </a:cubicBezTo>
                  <a:cubicBezTo>
                    <a:pt x="9065" y="14"/>
                    <a:pt x="7660" y="21"/>
                    <a:pt x="6255" y="21"/>
                  </a:cubicBezTo>
                  <a:cubicBezTo>
                    <a:pt x="5137" y="21"/>
                    <a:pt x="4020" y="16"/>
                    <a:pt x="2902" y="0"/>
                  </a:cubicBezTo>
                  <a:cubicBezTo>
                    <a:pt x="2890" y="0"/>
                    <a:pt x="2878" y="0"/>
                    <a:pt x="286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8" name="Google Shape;9598;p46"/>
            <p:cNvSpPr/>
            <p:nvPr/>
          </p:nvSpPr>
          <p:spPr>
            <a:xfrm>
              <a:off x="6744573" y="2737250"/>
              <a:ext cx="455490" cy="128114"/>
            </a:xfrm>
            <a:custGeom>
              <a:avLst/>
              <a:gdLst/>
              <a:ahLst/>
              <a:cxnLst/>
              <a:rect l="l" t="t" r="r" b="b"/>
              <a:pathLst>
                <a:path w="11210" h="3153" extrusionOk="0">
                  <a:moveTo>
                    <a:pt x="8315" y="190"/>
                  </a:moveTo>
                  <a:cubicBezTo>
                    <a:pt x="8736" y="190"/>
                    <a:pt x="9008" y="356"/>
                    <a:pt x="9226" y="705"/>
                  </a:cubicBezTo>
                  <a:cubicBezTo>
                    <a:pt x="9562" y="1241"/>
                    <a:pt x="9917" y="1767"/>
                    <a:pt x="10291" y="2275"/>
                  </a:cubicBezTo>
                  <a:cubicBezTo>
                    <a:pt x="10451" y="2492"/>
                    <a:pt x="10683" y="2656"/>
                    <a:pt x="10882" y="2844"/>
                  </a:cubicBezTo>
                  <a:cubicBezTo>
                    <a:pt x="10862" y="2888"/>
                    <a:pt x="10842" y="2930"/>
                    <a:pt x="10822" y="2972"/>
                  </a:cubicBezTo>
                  <a:cubicBezTo>
                    <a:pt x="10577" y="2910"/>
                    <a:pt x="10305" y="2896"/>
                    <a:pt x="10093" y="2776"/>
                  </a:cubicBezTo>
                  <a:cubicBezTo>
                    <a:pt x="9620" y="2516"/>
                    <a:pt x="9170" y="2212"/>
                    <a:pt x="8724" y="1907"/>
                  </a:cubicBezTo>
                  <a:cubicBezTo>
                    <a:pt x="8463" y="1729"/>
                    <a:pt x="8236" y="1504"/>
                    <a:pt x="7979" y="1320"/>
                  </a:cubicBezTo>
                  <a:cubicBezTo>
                    <a:pt x="7563" y="1025"/>
                    <a:pt x="7134" y="888"/>
                    <a:pt x="6694" y="888"/>
                  </a:cubicBezTo>
                  <a:cubicBezTo>
                    <a:pt x="6338" y="888"/>
                    <a:pt x="5975" y="977"/>
                    <a:pt x="5604" y="1145"/>
                  </a:cubicBezTo>
                  <a:cubicBezTo>
                    <a:pt x="4914" y="1458"/>
                    <a:pt x="4212" y="1746"/>
                    <a:pt x="3512" y="2030"/>
                  </a:cubicBezTo>
                  <a:cubicBezTo>
                    <a:pt x="3321" y="2108"/>
                    <a:pt x="3106" y="2127"/>
                    <a:pt x="2902" y="2176"/>
                  </a:cubicBezTo>
                  <a:cubicBezTo>
                    <a:pt x="2885" y="2140"/>
                    <a:pt x="2869" y="2104"/>
                    <a:pt x="2853" y="2068"/>
                  </a:cubicBezTo>
                  <a:cubicBezTo>
                    <a:pt x="3442" y="1716"/>
                    <a:pt x="4031" y="1364"/>
                    <a:pt x="4622" y="1011"/>
                  </a:cubicBezTo>
                  <a:cubicBezTo>
                    <a:pt x="4605" y="972"/>
                    <a:pt x="4588" y="932"/>
                    <a:pt x="4572" y="892"/>
                  </a:cubicBezTo>
                  <a:cubicBezTo>
                    <a:pt x="4444" y="926"/>
                    <a:pt x="4312" y="949"/>
                    <a:pt x="4188" y="993"/>
                  </a:cubicBezTo>
                  <a:cubicBezTo>
                    <a:pt x="3431" y="1260"/>
                    <a:pt x="2681" y="1544"/>
                    <a:pt x="1919" y="1792"/>
                  </a:cubicBezTo>
                  <a:cubicBezTo>
                    <a:pt x="1656" y="1877"/>
                    <a:pt x="1364" y="1887"/>
                    <a:pt x="1084" y="1902"/>
                  </a:cubicBezTo>
                  <a:cubicBezTo>
                    <a:pt x="1079" y="1903"/>
                    <a:pt x="1074" y="1903"/>
                    <a:pt x="1069" y="1903"/>
                  </a:cubicBezTo>
                  <a:cubicBezTo>
                    <a:pt x="952" y="1903"/>
                    <a:pt x="833" y="1839"/>
                    <a:pt x="708" y="1756"/>
                  </a:cubicBezTo>
                  <a:cubicBezTo>
                    <a:pt x="1359" y="1304"/>
                    <a:pt x="2145" y="1180"/>
                    <a:pt x="2831" y="803"/>
                  </a:cubicBezTo>
                  <a:cubicBezTo>
                    <a:pt x="2004" y="631"/>
                    <a:pt x="1121" y="779"/>
                    <a:pt x="393" y="214"/>
                  </a:cubicBezTo>
                  <a:cubicBezTo>
                    <a:pt x="487" y="208"/>
                    <a:pt x="583" y="197"/>
                    <a:pt x="678" y="197"/>
                  </a:cubicBezTo>
                  <a:cubicBezTo>
                    <a:pt x="1042" y="197"/>
                    <a:pt x="1405" y="196"/>
                    <a:pt x="1769" y="196"/>
                  </a:cubicBezTo>
                  <a:cubicBezTo>
                    <a:pt x="2677" y="196"/>
                    <a:pt x="3586" y="197"/>
                    <a:pt x="4495" y="197"/>
                  </a:cubicBezTo>
                  <a:cubicBezTo>
                    <a:pt x="5767" y="197"/>
                    <a:pt x="7039" y="196"/>
                    <a:pt x="8311" y="190"/>
                  </a:cubicBezTo>
                  <a:cubicBezTo>
                    <a:pt x="8312" y="190"/>
                    <a:pt x="8314" y="190"/>
                    <a:pt x="8315" y="190"/>
                  </a:cubicBezTo>
                  <a:close/>
                  <a:moveTo>
                    <a:pt x="8558" y="1"/>
                  </a:moveTo>
                  <a:cubicBezTo>
                    <a:pt x="8557" y="1"/>
                    <a:pt x="8555" y="1"/>
                    <a:pt x="8553" y="1"/>
                  </a:cubicBezTo>
                  <a:cubicBezTo>
                    <a:pt x="5860" y="8"/>
                    <a:pt x="3168" y="6"/>
                    <a:pt x="476" y="8"/>
                  </a:cubicBezTo>
                  <a:cubicBezTo>
                    <a:pt x="348" y="8"/>
                    <a:pt x="220" y="32"/>
                    <a:pt x="1" y="52"/>
                  </a:cubicBezTo>
                  <a:cubicBezTo>
                    <a:pt x="529" y="993"/>
                    <a:pt x="1436" y="725"/>
                    <a:pt x="2213" y="928"/>
                  </a:cubicBezTo>
                  <a:cubicBezTo>
                    <a:pt x="2017" y="995"/>
                    <a:pt x="1872" y="1045"/>
                    <a:pt x="1726" y="1097"/>
                  </a:cubicBezTo>
                  <a:cubicBezTo>
                    <a:pt x="1427" y="1200"/>
                    <a:pt x="1117" y="1283"/>
                    <a:pt x="833" y="1417"/>
                  </a:cubicBezTo>
                  <a:cubicBezTo>
                    <a:pt x="701" y="1479"/>
                    <a:pt x="619" y="1645"/>
                    <a:pt x="514" y="1764"/>
                  </a:cubicBezTo>
                  <a:cubicBezTo>
                    <a:pt x="644" y="1870"/>
                    <a:pt x="760" y="2028"/>
                    <a:pt x="908" y="2070"/>
                  </a:cubicBezTo>
                  <a:cubicBezTo>
                    <a:pt x="999" y="2096"/>
                    <a:pt x="1097" y="2107"/>
                    <a:pt x="1196" y="2107"/>
                  </a:cubicBezTo>
                  <a:cubicBezTo>
                    <a:pt x="1303" y="2107"/>
                    <a:pt x="1410" y="2094"/>
                    <a:pt x="1511" y="2074"/>
                  </a:cubicBezTo>
                  <a:cubicBezTo>
                    <a:pt x="1910" y="1994"/>
                    <a:pt x="2300" y="1876"/>
                    <a:pt x="2694" y="1775"/>
                  </a:cubicBezTo>
                  <a:cubicBezTo>
                    <a:pt x="2768" y="1758"/>
                    <a:pt x="2843" y="1739"/>
                    <a:pt x="2916" y="1722"/>
                  </a:cubicBezTo>
                  <a:lnTo>
                    <a:pt x="2916" y="1722"/>
                  </a:lnTo>
                  <a:cubicBezTo>
                    <a:pt x="2883" y="1800"/>
                    <a:pt x="2826" y="1826"/>
                    <a:pt x="2797" y="1870"/>
                  </a:cubicBezTo>
                  <a:cubicBezTo>
                    <a:pt x="2735" y="1966"/>
                    <a:pt x="2619" y="2119"/>
                    <a:pt x="2650" y="2168"/>
                  </a:cubicBezTo>
                  <a:cubicBezTo>
                    <a:pt x="2708" y="2259"/>
                    <a:pt x="2854" y="2348"/>
                    <a:pt x="2962" y="2348"/>
                  </a:cubicBezTo>
                  <a:cubicBezTo>
                    <a:pt x="2965" y="2348"/>
                    <a:pt x="2967" y="2348"/>
                    <a:pt x="2970" y="2347"/>
                  </a:cubicBezTo>
                  <a:cubicBezTo>
                    <a:pt x="3179" y="2340"/>
                    <a:pt x="3396" y="2291"/>
                    <a:pt x="3595" y="2214"/>
                  </a:cubicBezTo>
                  <a:cubicBezTo>
                    <a:pt x="4216" y="1975"/>
                    <a:pt x="4853" y="1758"/>
                    <a:pt x="5444" y="1452"/>
                  </a:cubicBezTo>
                  <a:cubicBezTo>
                    <a:pt x="5868" y="1231"/>
                    <a:pt x="6272" y="1123"/>
                    <a:pt x="6658" y="1123"/>
                  </a:cubicBezTo>
                  <a:cubicBezTo>
                    <a:pt x="7243" y="1123"/>
                    <a:pt x="7788" y="1370"/>
                    <a:pt x="8308" y="1848"/>
                  </a:cubicBezTo>
                  <a:cubicBezTo>
                    <a:pt x="8416" y="1948"/>
                    <a:pt x="8519" y="2057"/>
                    <a:pt x="8642" y="2136"/>
                  </a:cubicBezTo>
                  <a:cubicBezTo>
                    <a:pt x="9116" y="2438"/>
                    <a:pt x="9584" y="2756"/>
                    <a:pt x="10083" y="3015"/>
                  </a:cubicBezTo>
                  <a:cubicBezTo>
                    <a:pt x="10292" y="3124"/>
                    <a:pt x="10563" y="3152"/>
                    <a:pt x="10809" y="3152"/>
                  </a:cubicBezTo>
                  <a:cubicBezTo>
                    <a:pt x="10818" y="3152"/>
                    <a:pt x="10828" y="3152"/>
                    <a:pt x="10837" y="3152"/>
                  </a:cubicBezTo>
                  <a:cubicBezTo>
                    <a:pt x="11110" y="3149"/>
                    <a:pt x="11209" y="2929"/>
                    <a:pt x="11064" y="2700"/>
                  </a:cubicBezTo>
                  <a:cubicBezTo>
                    <a:pt x="10987" y="2581"/>
                    <a:pt x="10870" y="2486"/>
                    <a:pt x="10761" y="2389"/>
                  </a:cubicBezTo>
                  <a:cubicBezTo>
                    <a:pt x="10630" y="2271"/>
                    <a:pt x="10453" y="2187"/>
                    <a:pt x="10357" y="2048"/>
                  </a:cubicBezTo>
                  <a:cubicBezTo>
                    <a:pt x="10014" y="1545"/>
                    <a:pt x="9696" y="1024"/>
                    <a:pt x="9369" y="510"/>
                  </a:cubicBezTo>
                  <a:cubicBezTo>
                    <a:pt x="9179" y="212"/>
                    <a:pt x="8949" y="1"/>
                    <a:pt x="8558"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9" name="Google Shape;9599;p46"/>
            <p:cNvSpPr/>
            <p:nvPr/>
          </p:nvSpPr>
          <p:spPr>
            <a:xfrm>
              <a:off x="4891268" y="2980281"/>
              <a:ext cx="223072" cy="214540"/>
            </a:xfrm>
            <a:custGeom>
              <a:avLst/>
              <a:gdLst/>
              <a:ahLst/>
              <a:cxnLst/>
              <a:rect l="l" t="t" r="r" b="b"/>
              <a:pathLst>
                <a:path w="5490" h="5280" extrusionOk="0">
                  <a:moveTo>
                    <a:pt x="3234" y="147"/>
                  </a:moveTo>
                  <a:cubicBezTo>
                    <a:pt x="3704" y="147"/>
                    <a:pt x="4109" y="226"/>
                    <a:pt x="4377" y="398"/>
                  </a:cubicBezTo>
                  <a:cubicBezTo>
                    <a:pt x="4239" y="385"/>
                    <a:pt x="4102" y="378"/>
                    <a:pt x="3968" y="378"/>
                  </a:cubicBezTo>
                  <a:cubicBezTo>
                    <a:pt x="3080" y="378"/>
                    <a:pt x="2284" y="668"/>
                    <a:pt x="1567" y="1245"/>
                  </a:cubicBezTo>
                  <a:cubicBezTo>
                    <a:pt x="449" y="2142"/>
                    <a:pt x="573" y="3911"/>
                    <a:pt x="1559" y="4509"/>
                  </a:cubicBezTo>
                  <a:cubicBezTo>
                    <a:pt x="1654" y="4567"/>
                    <a:pt x="1718" y="4678"/>
                    <a:pt x="1798" y="4764"/>
                  </a:cubicBezTo>
                  <a:cubicBezTo>
                    <a:pt x="1772" y="4805"/>
                    <a:pt x="1747" y="4843"/>
                    <a:pt x="1723" y="4883"/>
                  </a:cubicBezTo>
                  <a:cubicBezTo>
                    <a:pt x="1551" y="4795"/>
                    <a:pt x="1353" y="4738"/>
                    <a:pt x="1210" y="4615"/>
                  </a:cubicBezTo>
                  <a:cubicBezTo>
                    <a:pt x="749" y="4213"/>
                    <a:pt x="488" y="3688"/>
                    <a:pt x="429" y="3082"/>
                  </a:cubicBezTo>
                  <a:cubicBezTo>
                    <a:pt x="296" y="1723"/>
                    <a:pt x="1045" y="386"/>
                    <a:pt x="2600" y="189"/>
                  </a:cubicBezTo>
                  <a:cubicBezTo>
                    <a:pt x="2819" y="162"/>
                    <a:pt x="3032" y="147"/>
                    <a:pt x="3234" y="147"/>
                  </a:cubicBezTo>
                  <a:close/>
                  <a:moveTo>
                    <a:pt x="3729" y="661"/>
                  </a:moveTo>
                  <a:cubicBezTo>
                    <a:pt x="3779" y="661"/>
                    <a:pt x="3830" y="662"/>
                    <a:pt x="3880" y="665"/>
                  </a:cubicBezTo>
                  <a:cubicBezTo>
                    <a:pt x="3670" y="731"/>
                    <a:pt x="3456" y="791"/>
                    <a:pt x="3248" y="864"/>
                  </a:cubicBezTo>
                  <a:cubicBezTo>
                    <a:pt x="2654" y="1077"/>
                    <a:pt x="2143" y="1404"/>
                    <a:pt x="2071" y="2085"/>
                  </a:cubicBezTo>
                  <a:cubicBezTo>
                    <a:pt x="1994" y="2800"/>
                    <a:pt x="2309" y="3402"/>
                    <a:pt x="2928" y="3735"/>
                  </a:cubicBezTo>
                  <a:cubicBezTo>
                    <a:pt x="3360" y="3967"/>
                    <a:pt x="3885" y="4029"/>
                    <a:pt x="4371" y="4154"/>
                  </a:cubicBezTo>
                  <a:cubicBezTo>
                    <a:pt x="4544" y="4197"/>
                    <a:pt x="4745" y="4160"/>
                    <a:pt x="4899" y="4233"/>
                  </a:cubicBezTo>
                  <a:cubicBezTo>
                    <a:pt x="5032" y="4298"/>
                    <a:pt x="5191" y="4459"/>
                    <a:pt x="5198" y="4587"/>
                  </a:cubicBezTo>
                  <a:cubicBezTo>
                    <a:pt x="5207" y="4709"/>
                    <a:pt x="5061" y="4925"/>
                    <a:pt x="4942" y="4959"/>
                  </a:cubicBezTo>
                  <a:cubicBezTo>
                    <a:pt x="4721" y="5022"/>
                    <a:pt x="4482" y="5075"/>
                    <a:pt x="4252" y="5075"/>
                  </a:cubicBezTo>
                  <a:cubicBezTo>
                    <a:pt x="4184" y="5075"/>
                    <a:pt x="4117" y="5070"/>
                    <a:pt x="4051" y="5060"/>
                  </a:cubicBezTo>
                  <a:cubicBezTo>
                    <a:pt x="2736" y="4862"/>
                    <a:pt x="1581" y="3695"/>
                    <a:pt x="1364" y="2386"/>
                  </a:cubicBezTo>
                  <a:cubicBezTo>
                    <a:pt x="1299" y="1997"/>
                    <a:pt x="1383" y="1659"/>
                    <a:pt x="1722" y="1392"/>
                  </a:cubicBezTo>
                  <a:cubicBezTo>
                    <a:pt x="2316" y="923"/>
                    <a:pt x="2975" y="661"/>
                    <a:pt x="3729" y="661"/>
                  </a:cubicBezTo>
                  <a:close/>
                  <a:moveTo>
                    <a:pt x="3006" y="0"/>
                  </a:moveTo>
                  <a:cubicBezTo>
                    <a:pt x="2842" y="0"/>
                    <a:pt x="2677" y="8"/>
                    <a:pt x="2515" y="24"/>
                  </a:cubicBezTo>
                  <a:cubicBezTo>
                    <a:pt x="1451" y="135"/>
                    <a:pt x="724" y="749"/>
                    <a:pt x="376" y="1760"/>
                  </a:cubicBezTo>
                  <a:cubicBezTo>
                    <a:pt x="1" y="2854"/>
                    <a:pt x="169" y="3862"/>
                    <a:pt x="992" y="4712"/>
                  </a:cubicBezTo>
                  <a:cubicBezTo>
                    <a:pt x="1136" y="4858"/>
                    <a:pt x="1336" y="4979"/>
                    <a:pt x="1534" y="5038"/>
                  </a:cubicBezTo>
                  <a:cubicBezTo>
                    <a:pt x="1556" y="5045"/>
                    <a:pt x="1582" y="5048"/>
                    <a:pt x="1610" y="5048"/>
                  </a:cubicBezTo>
                  <a:cubicBezTo>
                    <a:pt x="1730" y="5048"/>
                    <a:pt x="1885" y="4990"/>
                    <a:pt x="1937" y="4914"/>
                  </a:cubicBezTo>
                  <a:cubicBezTo>
                    <a:pt x="1993" y="4833"/>
                    <a:pt x="1929" y="4621"/>
                    <a:pt x="1856" y="4509"/>
                  </a:cubicBezTo>
                  <a:cubicBezTo>
                    <a:pt x="1766" y="4372"/>
                    <a:pt x="1607" y="4282"/>
                    <a:pt x="1484" y="4165"/>
                  </a:cubicBezTo>
                  <a:cubicBezTo>
                    <a:pt x="1012" y="3719"/>
                    <a:pt x="860" y="2960"/>
                    <a:pt x="1116" y="2332"/>
                  </a:cubicBezTo>
                  <a:lnTo>
                    <a:pt x="1116" y="2332"/>
                  </a:lnTo>
                  <a:cubicBezTo>
                    <a:pt x="1129" y="2348"/>
                    <a:pt x="1150" y="2366"/>
                    <a:pt x="1153" y="2387"/>
                  </a:cubicBezTo>
                  <a:cubicBezTo>
                    <a:pt x="1251" y="3502"/>
                    <a:pt x="2434" y="5052"/>
                    <a:pt x="4108" y="5270"/>
                  </a:cubicBezTo>
                  <a:cubicBezTo>
                    <a:pt x="4162" y="5277"/>
                    <a:pt x="4217" y="5280"/>
                    <a:pt x="4273" y="5280"/>
                  </a:cubicBezTo>
                  <a:cubicBezTo>
                    <a:pt x="4535" y="5280"/>
                    <a:pt x="4811" y="5209"/>
                    <a:pt x="5062" y="5131"/>
                  </a:cubicBezTo>
                  <a:cubicBezTo>
                    <a:pt x="5294" y="5059"/>
                    <a:pt x="5490" y="4835"/>
                    <a:pt x="5407" y="4579"/>
                  </a:cubicBezTo>
                  <a:cubicBezTo>
                    <a:pt x="5342" y="4378"/>
                    <a:pt x="5166" y="4179"/>
                    <a:pt x="4986" y="4066"/>
                  </a:cubicBezTo>
                  <a:cubicBezTo>
                    <a:pt x="4829" y="3968"/>
                    <a:pt x="4589" y="4015"/>
                    <a:pt x="4396" y="3963"/>
                  </a:cubicBezTo>
                  <a:cubicBezTo>
                    <a:pt x="3922" y="3838"/>
                    <a:pt x="3410" y="3769"/>
                    <a:pt x="2991" y="3538"/>
                  </a:cubicBezTo>
                  <a:cubicBezTo>
                    <a:pt x="2466" y="3251"/>
                    <a:pt x="2205" y="2715"/>
                    <a:pt x="2272" y="2103"/>
                  </a:cubicBezTo>
                  <a:cubicBezTo>
                    <a:pt x="2335" y="1524"/>
                    <a:pt x="2784" y="1257"/>
                    <a:pt x="3277" y="1064"/>
                  </a:cubicBezTo>
                  <a:cubicBezTo>
                    <a:pt x="3425" y="1008"/>
                    <a:pt x="3577" y="957"/>
                    <a:pt x="3732" y="926"/>
                  </a:cubicBezTo>
                  <a:cubicBezTo>
                    <a:pt x="4083" y="855"/>
                    <a:pt x="4436" y="797"/>
                    <a:pt x="4785" y="735"/>
                  </a:cubicBezTo>
                  <a:cubicBezTo>
                    <a:pt x="4738" y="349"/>
                    <a:pt x="4622" y="153"/>
                    <a:pt x="4228" y="100"/>
                  </a:cubicBezTo>
                  <a:cubicBezTo>
                    <a:pt x="3825" y="44"/>
                    <a:pt x="3414" y="0"/>
                    <a:pt x="3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0" name="Google Shape;9600;p46"/>
            <p:cNvSpPr/>
            <p:nvPr/>
          </p:nvSpPr>
          <p:spPr>
            <a:xfrm>
              <a:off x="7254445" y="2977640"/>
              <a:ext cx="223276" cy="215799"/>
            </a:xfrm>
            <a:custGeom>
              <a:avLst/>
              <a:gdLst/>
              <a:ahLst/>
              <a:cxnLst/>
              <a:rect l="l" t="t" r="r" b="b"/>
              <a:pathLst>
                <a:path w="5495" h="5311" extrusionOk="0">
                  <a:moveTo>
                    <a:pt x="2267" y="213"/>
                  </a:moveTo>
                  <a:cubicBezTo>
                    <a:pt x="3149" y="213"/>
                    <a:pt x="3951" y="442"/>
                    <a:pt x="4540" y="1262"/>
                  </a:cubicBezTo>
                  <a:cubicBezTo>
                    <a:pt x="5252" y="2253"/>
                    <a:pt x="5157" y="3730"/>
                    <a:pt x="4325" y="4582"/>
                  </a:cubicBezTo>
                  <a:cubicBezTo>
                    <a:pt x="4120" y="4791"/>
                    <a:pt x="3980" y="4873"/>
                    <a:pt x="3763" y="4873"/>
                  </a:cubicBezTo>
                  <a:cubicBezTo>
                    <a:pt x="3714" y="4873"/>
                    <a:pt x="3661" y="4869"/>
                    <a:pt x="3603" y="4861"/>
                  </a:cubicBezTo>
                  <a:cubicBezTo>
                    <a:pt x="3711" y="4745"/>
                    <a:pt x="3779" y="4626"/>
                    <a:pt x="3882" y="4560"/>
                  </a:cubicBezTo>
                  <a:cubicBezTo>
                    <a:pt x="4853" y="3942"/>
                    <a:pt x="4947" y="2235"/>
                    <a:pt x="3917" y="1363"/>
                  </a:cubicBezTo>
                  <a:cubicBezTo>
                    <a:pt x="3221" y="774"/>
                    <a:pt x="2436" y="457"/>
                    <a:pt x="1541" y="457"/>
                  </a:cubicBezTo>
                  <a:cubicBezTo>
                    <a:pt x="1460" y="457"/>
                    <a:pt x="1377" y="460"/>
                    <a:pt x="1294" y="465"/>
                  </a:cubicBezTo>
                  <a:cubicBezTo>
                    <a:pt x="1216" y="470"/>
                    <a:pt x="1139" y="471"/>
                    <a:pt x="1059" y="473"/>
                  </a:cubicBezTo>
                  <a:cubicBezTo>
                    <a:pt x="1056" y="473"/>
                    <a:pt x="1051" y="459"/>
                    <a:pt x="1007" y="396"/>
                  </a:cubicBezTo>
                  <a:cubicBezTo>
                    <a:pt x="1250" y="340"/>
                    <a:pt x="1471" y="263"/>
                    <a:pt x="1696" y="240"/>
                  </a:cubicBezTo>
                  <a:cubicBezTo>
                    <a:pt x="1889" y="223"/>
                    <a:pt x="2080" y="213"/>
                    <a:pt x="2267" y="213"/>
                  </a:cubicBezTo>
                  <a:close/>
                  <a:moveTo>
                    <a:pt x="1663" y="736"/>
                  </a:moveTo>
                  <a:cubicBezTo>
                    <a:pt x="2523" y="736"/>
                    <a:pt x="3296" y="1011"/>
                    <a:pt x="3888" y="1662"/>
                  </a:cubicBezTo>
                  <a:cubicBezTo>
                    <a:pt x="4032" y="1819"/>
                    <a:pt x="4078" y="2127"/>
                    <a:pt x="4063" y="2357"/>
                  </a:cubicBezTo>
                  <a:cubicBezTo>
                    <a:pt x="3970" y="3708"/>
                    <a:pt x="2519" y="5101"/>
                    <a:pt x="1166" y="5156"/>
                  </a:cubicBezTo>
                  <a:cubicBezTo>
                    <a:pt x="1126" y="5158"/>
                    <a:pt x="1084" y="5159"/>
                    <a:pt x="1042" y="5159"/>
                  </a:cubicBezTo>
                  <a:cubicBezTo>
                    <a:pt x="889" y="5159"/>
                    <a:pt x="730" y="5143"/>
                    <a:pt x="603" y="5080"/>
                  </a:cubicBezTo>
                  <a:cubicBezTo>
                    <a:pt x="443" y="5000"/>
                    <a:pt x="255" y="4834"/>
                    <a:pt x="221" y="4676"/>
                  </a:cubicBezTo>
                  <a:cubicBezTo>
                    <a:pt x="170" y="4428"/>
                    <a:pt x="398" y="4304"/>
                    <a:pt x="622" y="4260"/>
                  </a:cubicBezTo>
                  <a:cubicBezTo>
                    <a:pt x="785" y="4228"/>
                    <a:pt x="959" y="4239"/>
                    <a:pt x="1126" y="4224"/>
                  </a:cubicBezTo>
                  <a:cubicBezTo>
                    <a:pt x="1906" y="4156"/>
                    <a:pt x="2621" y="3951"/>
                    <a:pt x="3073" y="3239"/>
                  </a:cubicBezTo>
                  <a:cubicBezTo>
                    <a:pt x="3660" y="2313"/>
                    <a:pt x="3354" y="1379"/>
                    <a:pt x="2332" y="983"/>
                  </a:cubicBezTo>
                  <a:cubicBezTo>
                    <a:pt x="2081" y="885"/>
                    <a:pt x="1817" y="817"/>
                    <a:pt x="1560" y="737"/>
                  </a:cubicBezTo>
                  <a:cubicBezTo>
                    <a:pt x="1595" y="736"/>
                    <a:pt x="1629" y="736"/>
                    <a:pt x="1663" y="736"/>
                  </a:cubicBezTo>
                  <a:close/>
                  <a:moveTo>
                    <a:pt x="2116" y="0"/>
                  </a:moveTo>
                  <a:cubicBezTo>
                    <a:pt x="1700" y="0"/>
                    <a:pt x="1308" y="72"/>
                    <a:pt x="1000" y="227"/>
                  </a:cubicBezTo>
                  <a:cubicBezTo>
                    <a:pt x="770" y="342"/>
                    <a:pt x="632" y="515"/>
                    <a:pt x="634" y="816"/>
                  </a:cubicBezTo>
                  <a:cubicBezTo>
                    <a:pt x="770" y="835"/>
                    <a:pt x="904" y="840"/>
                    <a:pt x="1032" y="870"/>
                  </a:cubicBezTo>
                  <a:cubicBezTo>
                    <a:pt x="1480" y="982"/>
                    <a:pt x="1949" y="1050"/>
                    <a:pt x="2369" y="1230"/>
                  </a:cubicBezTo>
                  <a:cubicBezTo>
                    <a:pt x="3163" y="1570"/>
                    <a:pt x="3377" y="2284"/>
                    <a:pt x="2974" y="3019"/>
                  </a:cubicBezTo>
                  <a:cubicBezTo>
                    <a:pt x="2751" y="3426"/>
                    <a:pt x="2431" y="3731"/>
                    <a:pt x="1983" y="3842"/>
                  </a:cubicBezTo>
                  <a:cubicBezTo>
                    <a:pt x="1550" y="3948"/>
                    <a:pt x="1097" y="3978"/>
                    <a:pt x="654" y="4055"/>
                  </a:cubicBezTo>
                  <a:cubicBezTo>
                    <a:pt x="245" y="4124"/>
                    <a:pt x="2" y="4365"/>
                    <a:pt x="2" y="4676"/>
                  </a:cubicBezTo>
                  <a:cubicBezTo>
                    <a:pt x="0" y="4964"/>
                    <a:pt x="236" y="5259"/>
                    <a:pt x="619" y="5290"/>
                  </a:cubicBezTo>
                  <a:cubicBezTo>
                    <a:pt x="762" y="5302"/>
                    <a:pt x="910" y="5310"/>
                    <a:pt x="1058" y="5310"/>
                  </a:cubicBezTo>
                  <a:cubicBezTo>
                    <a:pt x="1329" y="5310"/>
                    <a:pt x="1601" y="5283"/>
                    <a:pt x="1847" y="5201"/>
                  </a:cubicBezTo>
                  <a:cubicBezTo>
                    <a:pt x="3194" y="4751"/>
                    <a:pt x="3996" y="3778"/>
                    <a:pt x="4317" y="2378"/>
                  </a:cubicBezTo>
                  <a:cubicBezTo>
                    <a:pt x="4339" y="2422"/>
                    <a:pt x="4358" y="2447"/>
                    <a:pt x="4364" y="2475"/>
                  </a:cubicBezTo>
                  <a:cubicBezTo>
                    <a:pt x="4539" y="3275"/>
                    <a:pt x="4369" y="3951"/>
                    <a:pt x="3682" y="4461"/>
                  </a:cubicBezTo>
                  <a:cubicBezTo>
                    <a:pt x="3514" y="4586"/>
                    <a:pt x="3306" y="4748"/>
                    <a:pt x="3479" y="4993"/>
                  </a:cubicBezTo>
                  <a:cubicBezTo>
                    <a:pt x="3561" y="5107"/>
                    <a:pt x="3665" y="5154"/>
                    <a:pt x="3772" y="5154"/>
                  </a:cubicBezTo>
                  <a:cubicBezTo>
                    <a:pt x="3881" y="5154"/>
                    <a:pt x="3993" y="5105"/>
                    <a:pt x="4085" y="5030"/>
                  </a:cubicBezTo>
                  <a:cubicBezTo>
                    <a:pt x="4352" y="4813"/>
                    <a:pt x="4629" y="4576"/>
                    <a:pt x="4813" y="4291"/>
                  </a:cubicBezTo>
                  <a:cubicBezTo>
                    <a:pt x="5494" y="3234"/>
                    <a:pt x="5340" y="1802"/>
                    <a:pt x="4480" y="863"/>
                  </a:cubicBezTo>
                  <a:cubicBezTo>
                    <a:pt x="3987" y="325"/>
                    <a:pt x="3000" y="0"/>
                    <a:pt x="2116"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1" name="Google Shape;9601;p46"/>
            <p:cNvSpPr/>
            <p:nvPr/>
          </p:nvSpPr>
          <p:spPr>
            <a:xfrm>
              <a:off x="4706628" y="3013519"/>
              <a:ext cx="188494" cy="153957"/>
            </a:xfrm>
            <a:custGeom>
              <a:avLst/>
              <a:gdLst/>
              <a:ahLst/>
              <a:cxnLst/>
              <a:rect l="l" t="t" r="r" b="b"/>
              <a:pathLst>
                <a:path w="4639" h="3789" extrusionOk="0">
                  <a:moveTo>
                    <a:pt x="2860" y="200"/>
                  </a:moveTo>
                  <a:cubicBezTo>
                    <a:pt x="3428" y="229"/>
                    <a:pt x="3803" y="325"/>
                    <a:pt x="4006" y="707"/>
                  </a:cubicBezTo>
                  <a:cubicBezTo>
                    <a:pt x="4220" y="1116"/>
                    <a:pt x="4246" y="1560"/>
                    <a:pt x="3922" y="1913"/>
                  </a:cubicBezTo>
                  <a:cubicBezTo>
                    <a:pt x="3606" y="2257"/>
                    <a:pt x="3218" y="2533"/>
                    <a:pt x="2861" y="2838"/>
                  </a:cubicBezTo>
                  <a:cubicBezTo>
                    <a:pt x="2673" y="2998"/>
                    <a:pt x="2494" y="3167"/>
                    <a:pt x="2296" y="3310"/>
                  </a:cubicBezTo>
                  <a:cubicBezTo>
                    <a:pt x="2175" y="3395"/>
                    <a:pt x="2013" y="3523"/>
                    <a:pt x="1898" y="3523"/>
                  </a:cubicBezTo>
                  <a:cubicBezTo>
                    <a:pt x="1884" y="3523"/>
                    <a:pt x="1872" y="3521"/>
                    <a:pt x="1860" y="3518"/>
                  </a:cubicBezTo>
                  <a:cubicBezTo>
                    <a:pt x="1732" y="3479"/>
                    <a:pt x="1591" y="3266"/>
                    <a:pt x="1577" y="3117"/>
                  </a:cubicBezTo>
                  <a:cubicBezTo>
                    <a:pt x="1553" y="2863"/>
                    <a:pt x="1487" y="2756"/>
                    <a:pt x="1242" y="2756"/>
                  </a:cubicBezTo>
                  <a:cubicBezTo>
                    <a:pt x="1225" y="2756"/>
                    <a:pt x="1207" y="2757"/>
                    <a:pt x="1189" y="2757"/>
                  </a:cubicBezTo>
                  <a:cubicBezTo>
                    <a:pt x="1179" y="2758"/>
                    <a:pt x="1170" y="2758"/>
                    <a:pt x="1161" y="2758"/>
                  </a:cubicBezTo>
                  <a:cubicBezTo>
                    <a:pt x="907" y="2758"/>
                    <a:pt x="866" y="2559"/>
                    <a:pt x="925" y="2333"/>
                  </a:cubicBezTo>
                  <a:cubicBezTo>
                    <a:pt x="1060" y="1809"/>
                    <a:pt x="1058" y="1822"/>
                    <a:pt x="541" y="1656"/>
                  </a:cubicBezTo>
                  <a:cubicBezTo>
                    <a:pt x="427" y="1619"/>
                    <a:pt x="347" y="1478"/>
                    <a:pt x="252" y="1384"/>
                  </a:cubicBezTo>
                  <a:cubicBezTo>
                    <a:pt x="358" y="1292"/>
                    <a:pt x="470" y="1115"/>
                    <a:pt x="568" y="1115"/>
                  </a:cubicBezTo>
                  <a:cubicBezTo>
                    <a:pt x="571" y="1115"/>
                    <a:pt x="573" y="1115"/>
                    <a:pt x="575" y="1115"/>
                  </a:cubicBezTo>
                  <a:cubicBezTo>
                    <a:pt x="618" y="1119"/>
                    <a:pt x="661" y="1120"/>
                    <a:pt x="703" y="1120"/>
                  </a:cubicBezTo>
                  <a:cubicBezTo>
                    <a:pt x="1243" y="1120"/>
                    <a:pt x="1657" y="839"/>
                    <a:pt x="2087" y="541"/>
                  </a:cubicBezTo>
                  <a:cubicBezTo>
                    <a:pt x="2355" y="356"/>
                    <a:pt x="2692" y="270"/>
                    <a:pt x="2860" y="200"/>
                  </a:cubicBezTo>
                  <a:close/>
                  <a:moveTo>
                    <a:pt x="2978" y="0"/>
                  </a:moveTo>
                  <a:cubicBezTo>
                    <a:pt x="2635" y="0"/>
                    <a:pt x="2315" y="114"/>
                    <a:pt x="2029" y="326"/>
                  </a:cubicBezTo>
                  <a:cubicBezTo>
                    <a:pt x="1602" y="644"/>
                    <a:pt x="1183" y="919"/>
                    <a:pt x="634" y="919"/>
                  </a:cubicBezTo>
                  <a:cubicBezTo>
                    <a:pt x="588" y="919"/>
                    <a:pt x="540" y="917"/>
                    <a:pt x="491" y="913"/>
                  </a:cubicBezTo>
                  <a:cubicBezTo>
                    <a:pt x="479" y="911"/>
                    <a:pt x="466" y="911"/>
                    <a:pt x="454" y="911"/>
                  </a:cubicBezTo>
                  <a:cubicBezTo>
                    <a:pt x="231" y="911"/>
                    <a:pt x="74" y="1102"/>
                    <a:pt x="40" y="1339"/>
                  </a:cubicBezTo>
                  <a:cubicBezTo>
                    <a:pt x="1" y="1606"/>
                    <a:pt x="155" y="1765"/>
                    <a:pt x="393" y="1847"/>
                  </a:cubicBezTo>
                  <a:cubicBezTo>
                    <a:pt x="518" y="1891"/>
                    <a:pt x="645" y="1926"/>
                    <a:pt x="768" y="1963"/>
                  </a:cubicBezTo>
                  <a:cubicBezTo>
                    <a:pt x="637" y="2821"/>
                    <a:pt x="680" y="2904"/>
                    <a:pt x="1307" y="3030"/>
                  </a:cubicBezTo>
                  <a:cubicBezTo>
                    <a:pt x="1349" y="3382"/>
                    <a:pt x="1471" y="3674"/>
                    <a:pt x="1825" y="3769"/>
                  </a:cubicBezTo>
                  <a:cubicBezTo>
                    <a:pt x="1875" y="3782"/>
                    <a:pt x="1921" y="3788"/>
                    <a:pt x="1965" y="3788"/>
                  </a:cubicBezTo>
                  <a:cubicBezTo>
                    <a:pt x="2225" y="3788"/>
                    <a:pt x="2375" y="3568"/>
                    <a:pt x="2545" y="3374"/>
                  </a:cubicBezTo>
                  <a:cubicBezTo>
                    <a:pt x="2667" y="3235"/>
                    <a:pt x="2834" y="3124"/>
                    <a:pt x="2997" y="3031"/>
                  </a:cubicBezTo>
                  <a:cubicBezTo>
                    <a:pt x="3480" y="2760"/>
                    <a:pt x="3900" y="2422"/>
                    <a:pt x="4184" y="1944"/>
                  </a:cubicBezTo>
                  <a:cubicBezTo>
                    <a:pt x="4639" y="1182"/>
                    <a:pt x="4241" y="264"/>
                    <a:pt x="3382" y="51"/>
                  </a:cubicBezTo>
                  <a:cubicBezTo>
                    <a:pt x="3244" y="17"/>
                    <a:pt x="3110" y="0"/>
                    <a:pt x="29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2" name="Google Shape;9602;p46"/>
            <p:cNvSpPr/>
            <p:nvPr/>
          </p:nvSpPr>
          <p:spPr>
            <a:xfrm>
              <a:off x="7477240" y="3013275"/>
              <a:ext cx="181830" cy="153916"/>
            </a:xfrm>
            <a:custGeom>
              <a:avLst/>
              <a:gdLst/>
              <a:ahLst/>
              <a:cxnLst/>
              <a:rect l="l" t="t" r="r" b="b"/>
              <a:pathLst>
                <a:path w="4475" h="3788" extrusionOk="0">
                  <a:moveTo>
                    <a:pt x="1652" y="203"/>
                  </a:moveTo>
                  <a:cubicBezTo>
                    <a:pt x="1844" y="295"/>
                    <a:pt x="2210" y="419"/>
                    <a:pt x="2514" y="629"/>
                  </a:cubicBezTo>
                  <a:cubicBezTo>
                    <a:pt x="2902" y="896"/>
                    <a:pt x="3280" y="1122"/>
                    <a:pt x="3765" y="1122"/>
                  </a:cubicBezTo>
                  <a:cubicBezTo>
                    <a:pt x="3793" y="1122"/>
                    <a:pt x="3821" y="1122"/>
                    <a:pt x="3849" y="1120"/>
                  </a:cubicBezTo>
                  <a:cubicBezTo>
                    <a:pt x="3852" y="1120"/>
                    <a:pt x="3854" y="1120"/>
                    <a:pt x="3857" y="1120"/>
                  </a:cubicBezTo>
                  <a:cubicBezTo>
                    <a:pt x="3977" y="1120"/>
                    <a:pt x="4106" y="1279"/>
                    <a:pt x="4231" y="1364"/>
                  </a:cubicBezTo>
                  <a:cubicBezTo>
                    <a:pt x="4124" y="1469"/>
                    <a:pt x="4033" y="1633"/>
                    <a:pt x="3905" y="1671"/>
                  </a:cubicBezTo>
                  <a:cubicBezTo>
                    <a:pt x="3410" y="1815"/>
                    <a:pt x="3404" y="1804"/>
                    <a:pt x="3552" y="2314"/>
                  </a:cubicBezTo>
                  <a:cubicBezTo>
                    <a:pt x="3642" y="2623"/>
                    <a:pt x="3554" y="2764"/>
                    <a:pt x="3229" y="2764"/>
                  </a:cubicBezTo>
                  <a:cubicBezTo>
                    <a:pt x="3227" y="2764"/>
                    <a:pt x="3224" y="2764"/>
                    <a:pt x="3222" y="2763"/>
                  </a:cubicBezTo>
                  <a:cubicBezTo>
                    <a:pt x="3219" y="2763"/>
                    <a:pt x="3216" y="2763"/>
                    <a:pt x="3212" y="2763"/>
                  </a:cubicBezTo>
                  <a:cubicBezTo>
                    <a:pt x="2992" y="2763"/>
                    <a:pt x="2958" y="2871"/>
                    <a:pt x="2913" y="3063"/>
                  </a:cubicBezTo>
                  <a:cubicBezTo>
                    <a:pt x="2873" y="3239"/>
                    <a:pt x="2758" y="3457"/>
                    <a:pt x="2614" y="3527"/>
                  </a:cubicBezTo>
                  <a:cubicBezTo>
                    <a:pt x="2604" y="3531"/>
                    <a:pt x="2593" y="3533"/>
                    <a:pt x="2582" y="3533"/>
                  </a:cubicBezTo>
                  <a:cubicBezTo>
                    <a:pt x="2479" y="3533"/>
                    <a:pt x="2293" y="3377"/>
                    <a:pt x="2164" y="3284"/>
                  </a:cubicBezTo>
                  <a:cubicBezTo>
                    <a:pt x="1974" y="3148"/>
                    <a:pt x="1799" y="2993"/>
                    <a:pt x="1619" y="2842"/>
                  </a:cubicBezTo>
                  <a:cubicBezTo>
                    <a:pt x="1268" y="2547"/>
                    <a:pt x="888" y="2277"/>
                    <a:pt x="579" y="1942"/>
                  </a:cubicBezTo>
                  <a:cubicBezTo>
                    <a:pt x="244" y="1581"/>
                    <a:pt x="260" y="1128"/>
                    <a:pt x="485" y="708"/>
                  </a:cubicBezTo>
                  <a:cubicBezTo>
                    <a:pt x="687" y="326"/>
                    <a:pt x="1065" y="235"/>
                    <a:pt x="1652" y="203"/>
                  </a:cubicBezTo>
                  <a:close/>
                  <a:moveTo>
                    <a:pt x="1410" y="1"/>
                  </a:moveTo>
                  <a:cubicBezTo>
                    <a:pt x="960" y="1"/>
                    <a:pt x="551" y="246"/>
                    <a:pt x="314" y="628"/>
                  </a:cubicBezTo>
                  <a:cubicBezTo>
                    <a:pt x="0" y="1138"/>
                    <a:pt x="21" y="1676"/>
                    <a:pt x="454" y="2160"/>
                  </a:cubicBezTo>
                  <a:cubicBezTo>
                    <a:pt x="735" y="2475"/>
                    <a:pt x="1095" y="2721"/>
                    <a:pt x="1421" y="2996"/>
                  </a:cubicBezTo>
                  <a:cubicBezTo>
                    <a:pt x="1634" y="3176"/>
                    <a:pt x="1871" y="3332"/>
                    <a:pt x="2058" y="3534"/>
                  </a:cubicBezTo>
                  <a:cubicBezTo>
                    <a:pt x="2215" y="3704"/>
                    <a:pt x="2395" y="3788"/>
                    <a:pt x="2565" y="3788"/>
                  </a:cubicBezTo>
                  <a:cubicBezTo>
                    <a:pt x="2787" y="3788"/>
                    <a:pt x="2992" y="3643"/>
                    <a:pt x="3104" y="3358"/>
                  </a:cubicBezTo>
                  <a:cubicBezTo>
                    <a:pt x="3144" y="3255"/>
                    <a:pt x="3162" y="3143"/>
                    <a:pt x="3189" y="3038"/>
                  </a:cubicBezTo>
                  <a:cubicBezTo>
                    <a:pt x="3819" y="2897"/>
                    <a:pt x="3868" y="2801"/>
                    <a:pt x="3709" y="1965"/>
                  </a:cubicBezTo>
                  <a:cubicBezTo>
                    <a:pt x="3801" y="1939"/>
                    <a:pt x="3876" y="1916"/>
                    <a:pt x="3953" y="1897"/>
                  </a:cubicBezTo>
                  <a:cubicBezTo>
                    <a:pt x="4235" y="1824"/>
                    <a:pt x="4475" y="1703"/>
                    <a:pt x="4451" y="1357"/>
                  </a:cubicBezTo>
                  <a:cubicBezTo>
                    <a:pt x="4432" y="1085"/>
                    <a:pt x="4209" y="905"/>
                    <a:pt x="3862" y="905"/>
                  </a:cubicBezTo>
                  <a:cubicBezTo>
                    <a:pt x="3843" y="905"/>
                    <a:pt x="3823" y="905"/>
                    <a:pt x="3802" y="906"/>
                  </a:cubicBezTo>
                  <a:cubicBezTo>
                    <a:pt x="3776" y="908"/>
                    <a:pt x="3750" y="909"/>
                    <a:pt x="3724" y="909"/>
                  </a:cubicBezTo>
                  <a:cubicBezTo>
                    <a:pt x="3348" y="909"/>
                    <a:pt x="3048" y="744"/>
                    <a:pt x="2739" y="541"/>
                  </a:cubicBezTo>
                  <a:cubicBezTo>
                    <a:pt x="2432" y="339"/>
                    <a:pt x="2099" y="145"/>
                    <a:pt x="1751" y="48"/>
                  </a:cubicBezTo>
                  <a:cubicBezTo>
                    <a:pt x="1636" y="16"/>
                    <a:pt x="1522" y="1"/>
                    <a:pt x="1410"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3" name="Google Shape;9603;p46"/>
            <p:cNvSpPr/>
            <p:nvPr/>
          </p:nvSpPr>
          <p:spPr>
            <a:xfrm>
              <a:off x="5694190" y="2633553"/>
              <a:ext cx="494335" cy="608025"/>
            </a:xfrm>
            <a:custGeom>
              <a:avLst/>
              <a:gdLst/>
              <a:ahLst/>
              <a:cxnLst/>
              <a:rect l="l" t="t" r="r" b="b"/>
              <a:pathLst>
                <a:path w="12166" h="14964" extrusionOk="0">
                  <a:moveTo>
                    <a:pt x="9696" y="1"/>
                  </a:moveTo>
                  <a:cubicBezTo>
                    <a:pt x="9494" y="1"/>
                    <a:pt x="9302" y="34"/>
                    <a:pt x="9137" y="104"/>
                  </a:cubicBezTo>
                  <a:cubicBezTo>
                    <a:pt x="8417" y="412"/>
                    <a:pt x="7918" y="1205"/>
                    <a:pt x="7938" y="2003"/>
                  </a:cubicBezTo>
                  <a:cubicBezTo>
                    <a:pt x="7962" y="2920"/>
                    <a:pt x="8445" y="3426"/>
                    <a:pt x="9359" y="3494"/>
                  </a:cubicBezTo>
                  <a:cubicBezTo>
                    <a:pt x="9393" y="3496"/>
                    <a:pt x="9427" y="3497"/>
                    <a:pt x="9461" y="3497"/>
                  </a:cubicBezTo>
                  <a:cubicBezTo>
                    <a:pt x="10215" y="3497"/>
                    <a:pt x="10765" y="2875"/>
                    <a:pt x="10667" y="2104"/>
                  </a:cubicBezTo>
                  <a:cubicBezTo>
                    <a:pt x="10660" y="2047"/>
                    <a:pt x="10678" y="1987"/>
                    <a:pt x="10684" y="1928"/>
                  </a:cubicBezTo>
                  <a:cubicBezTo>
                    <a:pt x="10724" y="1920"/>
                    <a:pt x="10763" y="1914"/>
                    <a:pt x="10802" y="1908"/>
                  </a:cubicBezTo>
                  <a:cubicBezTo>
                    <a:pt x="10834" y="2078"/>
                    <a:pt x="10937" y="2275"/>
                    <a:pt x="10884" y="2411"/>
                  </a:cubicBezTo>
                  <a:cubicBezTo>
                    <a:pt x="10759" y="2740"/>
                    <a:pt x="10558" y="3038"/>
                    <a:pt x="10394" y="3351"/>
                  </a:cubicBezTo>
                  <a:cubicBezTo>
                    <a:pt x="10316" y="3500"/>
                    <a:pt x="10207" y="3654"/>
                    <a:pt x="10193" y="3811"/>
                  </a:cubicBezTo>
                  <a:cubicBezTo>
                    <a:pt x="10102" y="4901"/>
                    <a:pt x="9708" y="5794"/>
                    <a:pt x="8630" y="6231"/>
                  </a:cubicBezTo>
                  <a:cubicBezTo>
                    <a:pt x="8013" y="6480"/>
                    <a:pt x="7387" y="6727"/>
                    <a:pt x="6742" y="6878"/>
                  </a:cubicBezTo>
                  <a:cubicBezTo>
                    <a:pt x="6584" y="6915"/>
                    <a:pt x="6419" y="6926"/>
                    <a:pt x="6249" y="6926"/>
                  </a:cubicBezTo>
                  <a:cubicBezTo>
                    <a:pt x="5975" y="6926"/>
                    <a:pt x="5688" y="6896"/>
                    <a:pt x="5394" y="6896"/>
                  </a:cubicBezTo>
                  <a:cubicBezTo>
                    <a:pt x="5457" y="6815"/>
                    <a:pt x="5488" y="6754"/>
                    <a:pt x="5538" y="6715"/>
                  </a:cubicBezTo>
                  <a:cubicBezTo>
                    <a:pt x="6391" y="6029"/>
                    <a:pt x="6416" y="5230"/>
                    <a:pt x="6103" y="4296"/>
                  </a:cubicBezTo>
                  <a:cubicBezTo>
                    <a:pt x="5950" y="3840"/>
                    <a:pt x="5602" y="3547"/>
                    <a:pt x="5111" y="3468"/>
                  </a:cubicBezTo>
                  <a:cubicBezTo>
                    <a:pt x="5076" y="3462"/>
                    <a:pt x="5040" y="3459"/>
                    <a:pt x="5003" y="3459"/>
                  </a:cubicBezTo>
                  <a:cubicBezTo>
                    <a:pt x="4707" y="3459"/>
                    <a:pt x="4396" y="3645"/>
                    <a:pt x="4266" y="3916"/>
                  </a:cubicBezTo>
                  <a:cubicBezTo>
                    <a:pt x="4134" y="4190"/>
                    <a:pt x="4066" y="4477"/>
                    <a:pt x="4293" y="4744"/>
                  </a:cubicBezTo>
                  <a:cubicBezTo>
                    <a:pt x="4434" y="4909"/>
                    <a:pt x="4650" y="4995"/>
                    <a:pt x="4882" y="4995"/>
                  </a:cubicBezTo>
                  <a:cubicBezTo>
                    <a:pt x="4996" y="4995"/>
                    <a:pt x="5114" y="4974"/>
                    <a:pt x="5229" y="4932"/>
                  </a:cubicBezTo>
                  <a:cubicBezTo>
                    <a:pt x="5317" y="4898"/>
                    <a:pt x="5410" y="4875"/>
                    <a:pt x="5533" y="4836"/>
                  </a:cubicBezTo>
                  <a:lnTo>
                    <a:pt x="5533" y="4836"/>
                  </a:lnTo>
                  <a:cubicBezTo>
                    <a:pt x="5571" y="5695"/>
                    <a:pt x="5194" y="6272"/>
                    <a:pt x="4535" y="6680"/>
                  </a:cubicBezTo>
                  <a:cubicBezTo>
                    <a:pt x="4253" y="6854"/>
                    <a:pt x="3959" y="6993"/>
                    <a:pt x="3629" y="6993"/>
                  </a:cubicBezTo>
                  <a:cubicBezTo>
                    <a:pt x="3475" y="6993"/>
                    <a:pt x="3313" y="6963"/>
                    <a:pt x="3140" y="6891"/>
                  </a:cubicBezTo>
                  <a:cubicBezTo>
                    <a:pt x="3345" y="6712"/>
                    <a:pt x="3569" y="6609"/>
                    <a:pt x="3643" y="6441"/>
                  </a:cubicBezTo>
                  <a:cubicBezTo>
                    <a:pt x="3841" y="5964"/>
                    <a:pt x="3798" y="5482"/>
                    <a:pt x="3473" y="5061"/>
                  </a:cubicBezTo>
                  <a:cubicBezTo>
                    <a:pt x="3279" y="4810"/>
                    <a:pt x="3024" y="4639"/>
                    <a:pt x="2700" y="4639"/>
                  </a:cubicBezTo>
                  <a:cubicBezTo>
                    <a:pt x="2676" y="4639"/>
                    <a:pt x="2652" y="4640"/>
                    <a:pt x="2627" y="4642"/>
                  </a:cubicBezTo>
                  <a:cubicBezTo>
                    <a:pt x="2319" y="4667"/>
                    <a:pt x="2135" y="4855"/>
                    <a:pt x="2081" y="5159"/>
                  </a:cubicBezTo>
                  <a:cubicBezTo>
                    <a:pt x="2030" y="5446"/>
                    <a:pt x="2119" y="5688"/>
                    <a:pt x="2391" y="5807"/>
                  </a:cubicBezTo>
                  <a:cubicBezTo>
                    <a:pt x="2476" y="5845"/>
                    <a:pt x="2558" y="5863"/>
                    <a:pt x="2635" y="5863"/>
                  </a:cubicBezTo>
                  <a:cubicBezTo>
                    <a:pt x="2803" y="5863"/>
                    <a:pt x="2953" y="5777"/>
                    <a:pt x="3074" y="5607"/>
                  </a:cubicBezTo>
                  <a:cubicBezTo>
                    <a:pt x="3109" y="5557"/>
                    <a:pt x="3169" y="5529"/>
                    <a:pt x="3266" y="5451"/>
                  </a:cubicBezTo>
                  <a:cubicBezTo>
                    <a:pt x="3272" y="5575"/>
                    <a:pt x="3308" y="5669"/>
                    <a:pt x="3276" y="5710"/>
                  </a:cubicBezTo>
                  <a:cubicBezTo>
                    <a:pt x="3017" y="6042"/>
                    <a:pt x="2805" y="6459"/>
                    <a:pt x="2465" y="6665"/>
                  </a:cubicBezTo>
                  <a:cubicBezTo>
                    <a:pt x="2088" y="6892"/>
                    <a:pt x="1594" y="6934"/>
                    <a:pt x="1148" y="7036"/>
                  </a:cubicBezTo>
                  <a:cubicBezTo>
                    <a:pt x="896" y="7090"/>
                    <a:pt x="622" y="7068"/>
                    <a:pt x="379" y="7145"/>
                  </a:cubicBezTo>
                  <a:cubicBezTo>
                    <a:pt x="233" y="7192"/>
                    <a:pt x="125" y="7363"/>
                    <a:pt x="0" y="7480"/>
                  </a:cubicBezTo>
                  <a:cubicBezTo>
                    <a:pt x="121" y="7597"/>
                    <a:pt x="224" y="7777"/>
                    <a:pt x="369" y="7819"/>
                  </a:cubicBezTo>
                  <a:cubicBezTo>
                    <a:pt x="647" y="7899"/>
                    <a:pt x="947" y="7927"/>
                    <a:pt x="1240" y="7930"/>
                  </a:cubicBezTo>
                  <a:cubicBezTo>
                    <a:pt x="2171" y="7936"/>
                    <a:pt x="2805" y="8405"/>
                    <a:pt x="3242" y="9185"/>
                  </a:cubicBezTo>
                  <a:cubicBezTo>
                    <a:pt x="3283" y="9260"/>
                    <a:pt x="3262" y="9370"/>
                    <a:pt x="3271" y="9464"/>
                  </a:cubicBezTo>
                  <a:cubicBezTo>
                    <a:pt x="3145" y="9427"/>
                    <a:pt x="3104" y="9343"/>
                    <a:pt x="3040" y="9321"/>
                  </a:cubicBezTo>
                  <a:cubicBezTo>
                    <a:pt x="2875" y="9259"/>
                    <a:pt x="2680" y="9149"/>
                    <a:pt x="2525" y="9149"/>
                  </a:cubicBezTo>
                  <a:cubicBezTo>
                    <a:pt x="2496" y="9149"/>
                    <a:pt x="2467" y="9153"/>
                    <a:pt x="2441" y="9163"/>
                  </a:cubicBezTo>
                  <a:cubicBezTo>
                    <a:pt x="2278" y="9221"/>
                    <a:pt x="2107" y="9474"/>
                    <a:pt x="2079" y="9662"/>
                  </a:cubicBezTo>
                  <a:cubicBezTo>
                    <a:pt x="2024" y="10046"/>
                    <a:pt x="2319" y="10331"/>
                    <a:pt x="2682" y="10331"/>
                  </a:cubicBezTo>
                  <a:cubicBezTo>
                    <a:pt x="2757" y="10331"/>
                    <a:pt x="2835" y="10319"/>
                    <a:pt x="2914" y="10293"/>
                  </a:cubicBezTo>
                  <a:cubicBezTo>
                    <a:pt x="3417" y="10126"/>
                    <a:pt x="3690" y="9752"/>
                    <a:pt x="3737" y="9234"/>
                  </a:cubicBezTo>
                  <a:cubicBezTo>
                    <a:pt x="3779" y="8780"/>
                    <a:pt x="3752" y="8340"/>
                    <a:pt x="3207" y="8169"/>
                  </a:cubicBezTo>
                  <a:cubicBezTo>
                    <a:pt x="3197" y="8165"/>
                    <a:pt x="3197" y="8127"/>
                    <a:pt x="3180" y="8059"/>
                  </a:cubicBezTo>
                  <a:cubicBezTo>
                    <a:pt x="3334" y="7996"/>
                    <a:pt x="3482" y="7969"/>
                    <a:pt x="3625" y="7969"/>
                  </a:cubicBezTo>
                  <a:cubicBezTo>
                    <a:pt x="3957" y="7969"/>
                    <a:pt x="4264" y="8115"/>
                    <a:pt x="4557" y="8298"/>
                  </a:cubicBezTo>
                  <a:cubicBezTo>
                    <a:pt x="5273" y="8741"/>
                    <a:pt x="5632" y="9440"/>
                    <a:pt x="5493" y="10126"/>
                  </a:cubicBezTo>
                  <a:cubicBezTo>
                    <a:pt x="5398" y="10092"/>
                    <a:pt x="5305" y="10063"/>
                    <a:pt x="5214" y="10029"/>
                  </a:cubicBezTo>
                  <a:cubicBezTo>
                    <a:pt x="5113" y="9992"/>
                    <a:pt x="5007" y="9975"/>
                    <a:pt x="4903" y="9975"/>
                  </a:cubicBezTo>
                  <a:cubicBezTo>
                    <a:pt x="4619" y="9975"/>
                    <a:pt x="4347" y="10104"/>
                    <a:pt x="4225" y="10323"/>
                  </a:cubicBezTo>
                  <a:cubicBezTo>
                    <a:pt x="4063" y="10612"/>
                    <a:pt x="4194" y="11085"/>
                    <a:pt x="4502" y="11322"/>
                  </a:cubicBezTo>
                  <a:cubicBezTo>
                    <a:pt x="4661" y="11445"/>
                    <a:pt x="4850" y="11504"/>
                    <a:pt x="5042" y="11504"/>
                  </a:cubicBezTo>
                  <a:cubicBezTo>
                    <a:pt x="5436" y="11504"/>
                    <a:pt x="5845" y="11256"/>
                    <a:pt x="6044" y="10806"/>
                  </a:cubicBezTo>
                  <a:cubicBezTo>
                    <a:pt x="6433" y="9925"/>
                    <a:pt x="6433" y="9000"/>
                    <a:pt x="5605" y="8303"/>
                  </a:cubicBezTo>
                  <a:cubicBezTo>
                    <a:pt x="5534" y="8245"/>
                    <a:pt x="5476" y="8173"/>
                    <a:pt x="5368" y="8063"/>
                  </a:cubicBezTo>
                  <a:cubicBezTo>
                    <a:pt x="5676" y="8063"/>
                    <a:pt x="5959" y="8037"/>
                    <a:pt x="6225" y="8037"/>
                  </a:cubicBezTo>
                  <a:cubicBezTo>
                    <a:pt x="6389" y="8037"/>
                    <a:pt x="6547" y="8047"/>
                    <a:pt x="6700" y="8080"/>
                  </a:cubicBezTo>
                  <a:cubicBezTo>
                    <a:pt x="7291" y="8207"/>
                    <a:pt x="7867" y="8430"/>
                    <a:pt x="8437" y="8642"/>
                  </a:cubicBezTo>
                  <a:cubicBezTo>
                    <a:pt x="9640" y="9087"/>
                    <a:pt x="10142" y="10014"/>
                    <a:pt x="10195" y="11246"/>
                  </a:cubicBezTo>
                  <a:cubicBezTo>
                    <a:pt x="10201" y="11361"/>
                    <a:pt x="10275" y="11501"/>
                    <a:pt x="10363" y="11582"/>
                  </a:cubicBezTo>
                  <a:cubicBezTo>
                    <a:pt x="10658" y="11854"/>
                    <a:pt x="10869" y="12170"/>
                    <a:pt x="10896" y="12572"/>
                  </a:cubicBezTo>
                  <a:cubicBezTo>
                    <a:pt x="10908" y="12732"/>
                    <a:pt x="10829" y="12899"/>
                    <a:pt x="10790" y="13063"/>
                  </a:cubicBezTo>
                  <a:cubicBezTo>
                    <a:pt x="10751" y="13054"/>
                    <a:pt x="10714" y="13045"/>
                    <a:pt x="10676" y="13037"/>
                  </a:cubicBezTo>
                  <a:cubicBezTo>
                    <a:pt x="10672" y="12983"/>
                    <a:pt x="10660" y="12929"/>
                    <a:pt x="10666" y="12877"/>
                  </a:cubicBezTo>
                  <a:cubicBezTo>
                    <a:pt x="10735" y="12279"/>
                    <a:pt x="10435" y="11746"/>
                    <a:pt x="9911" y="11539"/>
                  </a:cubicBezTo>
                  <a:cubicBezTo>
                    <a:pt x="9782" y="11488"/>
                    <a:pt x="9629" y="11464"/>
                    <a:pt x="9467" y="11464"/>
                  </a:cubicBezTo>
                  <a:cubicBezTo>
                    <a:pt x="8981" y="11464"/>
                    <a:pt x="8421" y="11679"/>
                    <a:pt x="8218" y="12016"/>
                  </a:cubicBezTo>
                  <a:cubicBezTo>
                    <a:pt x="7797" y="12713"/>
                    <a:pt x="7848" y="13430"/>
                    <a:pt x="8272" y="14103"/>
                  </a:cubicBezTo>
                  <a:cubicBezTo>
                    <a:pt x="8613" y="14647"/>
                    <a:pt x="9080" y="14964"/>
                    <a:pt x="9705" y="14964"/>
                  </a:cubicBezTo>
                  <a:cubicBezTo>
                    <a:pt x="9797" y="14964"/>
                    <a:pt x="9891" y="14957"/>
                    <a:pt x="9990" y="14943"/>
                  </a:cubicBezTo>
                  <a:cubicBezTo>
                    <a:pt x="10905" y="14814"/>
                    <a:pt x="11493" y="14283"/>
                    <a:pt x="11796" y="13446"/>
                  </a:cubicBezTo>
                  <a:cubicBezTo>
                    <a:pt x="12165" y="12430"/>
                    <a:pt x="12099" y="11392"/>
                    <a:pt x="11627" y="10440"/>
                  </a:cubicBezTo>
                  <a:cubicBezTo>
                    <a:pt x="10988" y="9155"/>
                    <a:pt x="9877" y="8369"/>
                    <a:pt x="8513" y="8012"/>
                  </a:cubicBezTo>
                  <a:cubicBezTo>
                    <a:pt x="7686" y="7796"/>
                    <a:pt x="6818" y="7749"/>
                    <a:pt x="5969" y="7619"/>
                  </a:cubicBezTo>
                  <a:cubicBezTo>
                    <a:pt x="5872" y="7604"/>
                    <a:pt x="5785" y="7535"/>
                    <a:pt x="5692" y="7491"/>
                  </a:cubicBezTo>
                  <a:cubicBezTo>
                    <a:pt x="5777" y="7442"/>
                    <a:pt x="5861" y="7362"/>
                    <a:pt x="5953" y="7349"/>
                  </a:cubicBezTo>
                  <a:cubicBezTo>
                    <a:pt x="6492" y="7276"/>
                    <a:pt x="7030" y="7218"/>
                    <a:pt x="7570" y="7160"/>
                  </a:cubicBezTo>
                  <a:cubicBezTo>
                    <a:pt x="8731" y="7032"/>
                    <a:pt x="9733" y="6564"/>
                    <a:pt x="10626" y="5813"/>
                  </a:cubicBezTo>
                  <a:cubicBezTo>
                    <a:pt x="11701" y="4909"/>
                    <a:pt x="12076" y="3738"/>
                    <a:pt x="11991" y="2392"/>
                  </a:cubicBezTo>
                  <a:cubicBezTo>
                    <a:pt x="11947" y="1712"/>
                    <a:pt x="11716" y="1092"/>
                    <a:pt x="11208" y="597"/>
                  </a:cubicBezTo>
                  <a:cubicBezTo>
                    <a:pt x="10824" y="226"/>
                    <a:pt x="10224" y="1"/>
                    <a:pt x="96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4" name="Google Shape;9604;p46"/>
            <p:cNvSpPr/>
            <p:nvPr/>
          </p:nvSpPr>
          <p:spPr>
            <a:xfrm>
              <a:off x="6189800" y="2634041"/>
              <a:ext cx="494091" cy="608147"/>
            </a:xfrm>
            <a:custGeom>
              <a:avLst/>
              <a:gdLst/>
              <a:ahLst/>
              <a:cxnLst/>
              <a:rect l="l" t="t" r="r" b="b"/>
              <a:pathLst>
                <a:path w="12160" h="14967" extrusionOk="0">
                  <a:moveTo>
                    <a:pt x="2435" y="1"/>
                  </a:moveTo>
                  <a:cubicBezTo>
                    <a:pt x="2374" y="1"/>
                    <a:pt x="2312" y="4"/>
                    <a:pt x="2249" y="11"/>
                  </a:cubicBezTo>
                  <a:cubicBezTo>
                    <a:pt x="1274" y="115"/>
                    <a:pt x="655" y="668"/>
                    <a:pt x="345" y="1568"/>
                  </a:cubicBezTo>
                  <a:cubicBezTo>
                    <a:pt x="0" y="2567"/>
                    <a:pt x="67" y="3581"/>
                    <a:pt x="526" y="4510"/>
                  </a:cubicBezTo>
                  <a:cubicBezTo>
                    <a:pt x="1161" y="5798"/>
                    <a:pt x="2271" y="6587"/>
                    <a:pt x="3634" y="6947"/>
                  </a:cubicBezTo>
                  <a:cubicBezTo>
                    <a:pt x="4470" y="7167"/>
                    <a:pt x="5350" y="7212"/>
                    <a:pt x="6210" y="7345"/>
                  </a:cubicBezTo>
                  <a:cubicBezTo>
                    <a:pt x="6300" y="7357"/>
                    <a:pt x="6381" y="7441"/>
                    <a:pt x="6466" y="7492"/>
                  </a:cubicBezTo>
                  <a:cubicBezTo>
                    <a:pt x="6383" y="7533"/>
                    <a:pt x="6303" y="7600"/>
                    <a:pt x="6217" y="7611"/>
                  </a:cubicBezTo>
                  <a:cubicBezTo>
                    <a:pt x="5690" y="7681"/>
                    <a:pt x="5162" y="7739"/>
                    <a:pt x="4633" y="7795"/>
                  </a:cubicBezTo>
                  <a:cubicBezTo>
                    <a:pt x="3422" y="7923"/>
                    <a:pt x="2383" y="8410"/>
                    <a:pt x="1464" y="9207"/>
                  </a:cubicBezTo>
                  <a:cubicBezTo>
                    <a:pt x="422" y="10113"/>
                    <a:pt x="80" y="11272"/>
                    <a:pt x="168" y="12589"/>
                  </a:cubicBezTo>
                  <a:cubicBezTo>
                    <a:pt x="212" y="13270"/>
                    <a:pt x="442" y="13897"/>
                    <a:pt x="965" y="14375"/>
                  </a:cubicBezTo>
                  <a:cubicBezTo>
                    <a:pt x="1380" y="14754"/>
                    <a:pt x="1847" y="14966"/>
                    <a:pt x="2351" y="14966"/>
                  </a:cubicBezTo>
                  <a:cubicBezTo>
                    <a:pt x="2562" y="14966"/>
                    <a:pt x="2780" y="14929"/>
                    <a:pt x="3004" y="14851"/>
                  </a:cubicBezTo>
                  <a:cubicBezTo>
                    <a:pt x="3726" y="14601"/>
                    <a:pt x="4218" y="13792"/>
                    <a:pt x="4217" y="13003"/>
                  </a:cubicBezTo>
                  <a:cubicBezTo>
                    <a:pt x="4214" y="12031"/>
                    <a:pt x="3646" y="11463"/>
                    <a:pt x="2674" y="11463"/>
                  </a:cubicBezTo>
                  <a:cubicBezTo>
                    <a:pt x="2673" y="11463"/>
                    <a:pt x="2672" y="11463"/>
                    <a:pt x="2671" y="11463"/>
                  </a:cubicBezTo>
                  <a:cubicBezTo>
                    <a:pt x="2052" y="11464"/>
                    <a:pt x="1492" y="11990"/>
                    <a:pt x="1462" y="12610"/>
                  </a:cubicBezTo>
                  <a:cubicBezTo>
                    <a:pt x="1456" y="12749"/>
                    <a:pt x="1479" y="12890"/>
                    <a:pt x="1489" y="13031"/>
                  </a:cubicBezTo>
                  <a:cubicBezTo>
                    <a:pt x="1447" y="13040"/>
                    <a:pt x="1405" y="13049"/>
                    <a:pt x="1364" y="13058"/>
                  </a:cubicBezTo>
                  <a:cubicBezTo>
                    <a:pt x="1328" y="12892"/>
                    <a:pt x="1219" y="12699"/>
                    <a:pt x="1269" y="12566"/>
                  </a:cubicBezTo>
                  <a:cubicBezTo>
                    <a:pt x="1390" y="12237"/>
                    <a:pt x="1589" y="11936"/>
                    <a:pt x="1750" y="11621"/>
                  </a:cubicBezTo>
                  <a:cubicBezTo>
                    <a:pt x="1832" y="11462"/>
                    <a:pt x="1946" y="11299"/>
                    <a:pt x="1962" y="11132"/>
                  </a:cubicBezTo>
                  <a:cubicBezTo>
                    <a:pt x="2061" y="10057"/>
                    <a:pt x="2448" y="9169"/>
                    <a:pt x="3512" y="8737"/>
                  </a:cubicBezTo>
                  <a:cubicBezTo>
                    <a:pt x="4140" y="8483"/>
                    <a:pt x="4778" y="8236"/>
                    <a:pt x="5433" y="8080"/>
                  </a:cubicBezTo>
                  <a:cubicBezTo>
                    <a:pt x="5586" y="8044"/>
                    <a:pt x="5746" y="8032"/>
                    <a:pt x="5911" y="8032"/>
                  </a:cubicBezTo>
                  <a:cubicBezTo>
                    <a:pt x="6181" y="8032"/>
                    <a:pt x="6466" y="8063"/>
                    <a:pt x="6761" y="8063"/>
                  </a:cubicBezTo>
                  <a:cubicBezTo>
                    <a:pt x="6695" y="8146"/>
                    <a:pt x="6659" y="8214"/>
                    <a:pt x="6605" y="8257"/>
                  </a:cubicBezTo>
                  <a:cubicBezTo>
                    <a:pt x="5764" y="8946"/>
                    <a:pt x="5738" y="9741"/>
                    <a:pt x="6059" y="10682"/>
                  </a:cubicBezTo>
                  <a:cubicBezTo>
                    <a:pt x="6204" y="11111"/>
                    <a:pt x="6537" y="11392"/>
                    <a:pt x="6994" y="11485"/>
                  </a:cubicBezTo>
                  <a:cubicBezTo>
                    <a:pt x="7045" y="11495"/>
                    <a:pt x="7096" y="11500"/>
                    <a:pt x="7147" y="11500"/>
                  </a:cubicBezTo>
                  <a:cubicBezTo>
                    <a:pt x="7446" y="11500"/>
                    <a:pt x="7748" y="11330"/>
                    <a:pt x="7882" y="11060"/>
                  </a:cubicBezTo>
                  <a:cubicBezTo>
                    <a:pt x="8019" y="10790"/>
                    <a:pt x="8092" y="10503"/>
                    <a:pt x="7872" y="10232"/>
                  </a:cubicBezTo>
                  <a:cubicBezTo>
                    <a:pt x="7733" y="10060"/>
                    <a:pt x="7514" y="9969"/>
                    <a:pt x="7275" y="9969"/>
                  </a:cubicBezTo>
                  <a:cubicBezTo>
                    <a:pt x="7156" y="9969"/>
                    <a:pt x="7032" y="9992"/>
                    <a:pt x="6910" y="10038"/>
                  </a:cubicBezTo>
                  <a:cubicBezTo>
                    <a:pt x="6829" y="10068"/>
                    <a:pt x="6746" y="10089"/>
                    <a:pt x="6662" y="10115"/>
                  </a:cubicBezTo>
                  <a:cubicBezTo>
                    <a:pt x="6534" y="9403"/>
                    <a:pt x="6924" y="8693"/>
                    <a:pt x="7664" y="8252"/>
                  </a:cubicBezTo>
                  <a:cubicBezTo>
                    <a:pt x="7980" y="8063"/>
                    <a:pt x="8276" y="7967"/>
                    <a:pt x="8525" y="7967"/>
                  </a:cubicBezTo>
                  <a:cubicBezTo>
                    <a:pt x="8702" y="7967"/>
                    <a:pt x="8856" y="8016"/>
                    <a:pt x="8977" y="8114"/>
                  </a:cubicBezTo>
                  <a:cubicBezTo>
                    <a:pt x="8825" y="8233"/>
                    <a:pt x="8623" y="8321"/>
                    <a:pt x="8531" y="8474"/>
                  </a:cubicBezTo>
                  <a:cubicBezTo>
                    <a:pt x="8249" y="8948"/>
                    <a:pt x="8412" y="9752"/>
                    <a:pt x="8872" y="10073"/>
                  </a:cubicBezTo>
                  <a:cubicBezTo>
                    <a:pt x="9069" y="10209"/>
                    <a:pt x="9348" y="10290"/>
                    <a:pt x="9591" y="10290"/>
                  </a:cubicBezTo>
                  <a:cubicBezTo>
                    <a:pt x="9600" y="10290"/>
                    <a:pt x="9609" y="10290"/>
                    <a:pt x="9618" y="10290"/>
                  </a:cubicBezTo>
                  <a:cubicBezTo>
                    <a:pt x="9927" y="10282"/>
                    <a:pt x="10071" y="10013"/>
                    <a:pt x="10091" y="9717"/>
                  </a:cubicBezTo>
                  <a:cubicBezTo>
                    <a:pt x="10109" y="9457"/>
                    <a:pt x="10003" y="9241"/>
                    <a:pt x="9752" y="9144"/>
                  </a:cubicBezTo>
                  <a:cubicBezTo>
                    <a:pt x="9674" y="9114"/>
                    <a:pt x="9599" y="9099"/>
                    <a:pt x="9527" y="9099"/>
                  </a:cubicBezTo>
                  <a:cubicBezTo>
                    <a:pt x="9362" y="9099"/>
                    <a:pt x="9215" y="9179"/>
                    <a:pt x="9094" y="9341"/>
                  </a:cubicBezTo>
                  <a:cubicBezTo>
                    <a:pt x="9054" y="9395"/>
                    <a:pt x="8987" y="9429"/>
                    <a:pt x="8933" y="9474"/>
                  </a:cubicBezTo>
                  <a:cubicBezTo>
                    <a:pt x="8902" y="9453"/>
                    <a:pt x="8869" y="9434"/>
                    <a:pt x="8838" y="9414"/>
                  </a:cubicBezTo>
                  <a:cubicBezTo>
                    <a:pt x="8893" y="9297"/>
                    <a:pt x="8938" y="9174"/>
                    <a:pt x="9002" y="9065"/>
                  </a:cubicBezTo>
                  <a:cubicBezTo>
                    <a:pt x="9053" y="8980"/>
                    <a:pt x="9153" y="8921"/>
                    <a:pt x="9188" y="8833"/>
                  </a:cubicBezTo>
                  <a:cubicBezTo>
                    <a:pt x="9360" y="8401"/>
                    <a:pt x="9715" y="8188"/>
                    <a:pt x="10127" y="8071"/>
                  </a:cubicBezTo>
                  <a:cubicBezTo>
                    <a:pt x="10429" y="7986"/>
                    <a:pt x="10749" y="7963"/>
                    <a:pt x="11062" y="7919"/>
                  </a:cubicBezTo>
                  <a:cubicBezTo>
                    <a:pt x="11274" y="7889"/>
                    <a:pt x="11505" y="7914"/>
                    <a:pt x="11697" y="7837"/>
                  </a:cubicBezTo>
                  <a:cubicBezTo>
                    <a:pt x="11873" y="7766"/>
                    <a:pt x="12007" y="7593"/>
                    <a:pt x="12159" y="7465"/>
                  </a:cubicBezTo>
                  <a:cubicBezTo>
                    <a:pt x="12011" y="7345"/>
                    <a:pt x="11879" y="7172"/>
                    <a:pt x="11710" y="7118"/>
                  </a:cubicBezTo>
                  <a:cubicBezTo>
                    <a:pt x="11481" y="7041"/>
                    <a:pt x="11221" y="7035"/>
                    <a:pt x="10973" y="7032"/>
                  </a:cubicBezTo>
                  <a:cubicBezTo>
                    <a:pt x="10042" y="7023"/>
                    <a:pt x="9360" y="6609"/>
                    <a:pt x="8926" y="5790"/>
                  </a:cubicBezTo>
                  <a:cubicBezTo>
                    <a:pt x="8883" y="5709"/>
                    <a:pt x="8892" y="5601"/>
                    <a:pt x="8862" y="5418"/>
                  </a:cubicBezTo>
                  <a:lnTo>
                    <a:pt x="8862" y="5418"/>
                  </a:lnTo>
                  <a:cubicBezTo>
                    <a:pt x="8989" y="5511"/>
                    <a:pt x="9043" y="5534"/>
                    <a:pt x="9070" y="5574"/>
                  </a:cubicBezTo>
                  <a:cubicBezTo>
                    <a:pt x="9196" y="5757"/>
                    <a:pt x="9351" y="5855"/>
                    <a:pt x="9526" y="5855"/>
                  </a:cubicBezTo>
                  <a:cubicBezTo>
                    <a:pt x="9614" y="5855"/>
                    <a:pt x="9707" y="5831"/>
                    <a:pt x="9804" y="5780"/>
                  </a:cubicBezTo>
                  <a:cubicBezTo>
                    <a:pt x="10083" y="5633"/>
                    <a:pt x="10143" y="5372"/>
                    <a:pt x="10064" y="5079"/>
                  </a:cubicBezTo>
                  <a:cubicBezTo>
                    <a:pt x="9988" y="4798"/>
                    <a:pt x="9758" y="4627"/>
                    <a:pt x="9470" y="4627"/>
                  </a:cubicBezTo>
                  <a:cubicBezTo>
                    <a:pt x="9456" y="4627"/>
                    <a:pt x="9442" y="4627"/>
                    <a:pt x="9428" y="4628"/>
                  </a:cubicBezTo>
                  <a:cubicBezTo>
                    <a:pt x="8984" y="4651"/>
                    <a:pt x="8550" y="5067"/>
                    <a:pt x="8443" y="5574"/>
                  </a:cubicBezTo>
                  <a:cubicBezTo>
                    <a:pt x="8320" y="6154"/>
                    <a:pt x="8467" y="6515"/>
                    <a:pt x="8920" y="6756"/>
                  </a:cubicBezTo>
                  <a:cubicBezTo>
                    <a:pt x="8951" y="6773"/>
                    <a:pt x="8963" y="6825"/>
                    <a:pt x="9001" y="6892"/>
                  </a:cubicBezTo>
                  <a:cubicBezTo>
                    <a:pt x="8837" y="6956"/>
                    <a:pt x="8681" y="6983"/>
                    <a:pt x="8533" y="6983"/>
                  </a:cubicBezTo>
                  <a:cubicBezTo>
                    <a:pt x="8177" y="6983"/>
                    <a:pt x="7862" y="6826"/>
                    <a:pt x="7559" y="6629"/>
                  </a:cubicBezTo>
                  <a:cubicBezTo>
                    <a:pt x="6930" y="6219"/>
                    <a:pt x="6585" y="5648"/>
                    <a:pt x="6625" y="4821"/>
                  </a:cubicBezTo>
                  <a:lnTo>
                    <a:pt x="6625" y="4821"/>
                  </a:lnTo>
                  <a:cubicBezTo>
                    <a:pt x="6752" y="4863"/>
                    <a:pt x="6846" y="4890"/>
                    <a:pt x="6934" y="4924"/>
                  </a:cubicBezTo>
                  <a:cubicBezTo>
                    <a:pt x="7040" y="4963"/>
                    <a:pt x="7151" y="4981"/>
                    <a:pt x="7259" y="4981"/>
                  </a:cubicBezTo>
                  <a:cubicBezTo>
                    <a:pt x="7553" y="4981"/>
                    <a:pt x="7830" y="4845"/>
                    <a:pt x="7947" y="4616"/>
                  </a:cubicBezTo>
                  <a:cubicBezTo>
                    <a:pt x="8102" y="4311"/>
                    <a:pt x="7944" y="3828"/>
                    <a:pt x="7614" y="3602"/>
                  </a:cubicBezTo>
                  <a:cubicBezTo>
                    <a:pt x="7467" y="3502"/>
                    <a:pt x="7296" y="3454"/>
                    <a:pt x="7122" y="3454"/>
                  </a:cubicBezTo>
                  <a:cubicBezTo>
                    <a:pt x="6730" y="3454"/>
                    <a:pt x="6322" y="3699"/>
                    <a:pt x="6122" y="4141"/>
                  </a:cubicBezTo>
                  <a:cubicBezTo>
                    <a:pt x="5736" y="4993"/>
                    <a:pt x="5712" y="5945"/>
                    <a:pt x="6549" y="6642"/>
                  </a:cubicBezTo>
                  <a:cubicBezTo>
                    <a:pt x="6626" y="6704"/>
                    <a:pt x="6735" y="6726"/>
                    <a:pt x="6828" y="6766"/>
                  </a:cubicBezTo>
                  <a:cubicBezTo>
                    <a:pt x="6792" y="6824"/>
                    <a:pt x="6757" y="6883"/>
                    <a:pt x="6722" y="6943"/>
                  </a:cubicBezTo>
                  <a:cubicBezTo>
                    <a:pt x="6607" y="6938"/>
                    <a:pt x="6491" y="6937"/>
                    <a:pt x="6375" y="6937"/>
                  </a:cubicBezTo>
                  <a:cubicBezTo>
                    <a:pt x="6333" y="6937"/>
                    <a:pt x="6291" y="6937"/>
                    <a:pt x="6249" y="6937"/>
                  </a:cubicBezTo>
                  <a:cubicBezTo>
                    <a:pt x="5963" y="6937"/>
                    <a:pt x="5678" y="6933"/>
                    <a:pt x="5408" y="6869"/>
                  </a:cubicBezTo>
                  <a:cubicBezTo>
                    <a:pt x="4786" y="6717"/>
                    <a:pt x="4180" y="6484"/>
                    <a:pt x="3583" y="6249"/>
                  </a:cubicBezTo>
                  <a:cubicBezTo>
                    <a:pt x="2462" y="5806"/>
                    <a:pt x="2040" y="4896"/>
                    <a:pt x="1965" y="3759"/>
                  </a:cubicBezTo>
                  <a:cubicBezTo>
                    <a:pt x="1955" y="3621"/>
                    <a:pt x="1878" y="3460"/>
                    <a:pt x="1780" y="3363"/>
                  </a:cubicBezTo>
                  <a:cubicBezTo>
                    <a:pt x="1502" y="3090"/>
                    <a:pt x="1294" y="2786"/>
                    <a:pt x="1265" y="2397"/>
                  </a:cubicBezTo>
                  <a:cubicBezTo>
                    <a:pt x="1253" y="2233"/>
                    <a:pt x="1326" y="2062"/>
                    <a:pt x="1361" y="1895"/>
                  </a:cubicBezTo>
                  <a:cubicBezTo>
                    <a:pt x="1402" y="1907"/>
                    <a:pt x="1443" y="1922"/>
                    <a:pt x="1486" y="1940"/>
                  </a:cubicBezTo>
                  <a:cubicBezTo>
                    <a:pt x="1491" y="1974"/>
                    <a:pt x="1503" y="2007"/>
                    <a:pt x="1500" y="2038"/>
                  </a:cubicBezTo>
                  <a:cubicBezTo>
                    <a:pt x="1429" y="2679"/>
                    <a:pt x="1707" y="3199"/>
                    <a:pt x="2239" y="3416"/>
                  </a:cubicBezTo>
                  <a:cubicBezTo>
                    <a:pt x="2370" y="3469"/>
                    <a:pt x="2529" y="3494"/>
                    <a:pt x="2696" y="3494"/>
                  </a:cubicBezTo>
                  <a:cubicBezTo>
                    <a:pt x="3165" y="3494"/>
                    <a:pt x="3706" y="3298"/>
                    <a:pt x="3914" y="2982"/>
                  </a:cubicBezTo>
                  <a:cubicBezTo>
                    <a:pt x="4353" y="2310"/>
                    <a:pt x="4308" y="1610"/>
                    <a:pt x="3931" y="923"/>
                  </a:cubicBezTo>
                  <a:cubicBezTo>
                    <a:pt x="3608" y="334"/>
                    <a:pt x="3051" y="1"/>
                    <a:pt x="2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5" name="Google Shape;9605;p46"/>
            <p:cNvSpPr/>
            <p:nvPr/>
          </p:nvSpPr>
          <p:spPr>
            <a:xfrm>
              <a:off x="5768916" y="2524289"/>
              <a:ext cx="153469" cy="131324"/>
            </a:xfrm>
            <a:custGeom>
              <a:avLst/>
              <a:gdLst/>
              <a:ahLst/>
              <a:cxnLst/>
              <a:rect l="l" t="t" r="r" b="b"/>
              <a:pathLst>
                <a:path w="3777" h="3232" extrusionOk="0">
                  <a:moveTo>
                    <a:pt x="1222" y="0"/>
                  </a:moveTo>
                  <a:cubicBezTo>
                    <a:pt x="1215" y="0"/>
                    <a:pt x="1209" y="0"/>
                    <a:pt x="1202" y="0"/>
                  </a:cubicBezTo>
                  <a:cubicBezTo>
                    <a:pt x="731" y="11"/>
                    <a:pt x="291" y="388"/>
                    <a:pt x="174" y="880"/>
                  </a:cubicBezTo>
                  <a:cubicBezTo>
                    <a:pt x="1" y="1615"/>
                    <a:pt x="217" y="2177"/>
                    <a:pt x="880" y="2586"/>
                  </a:cubicBezTo>
                  <a:cubicBezTo>
                    <a:pt x="1652" y="3063"/>
                    <a:pt x="2500" y="3232"/>
                    <a:pt x="3424" y="3232"/>
                  </a:cubicBezTo>
                  <a:cubicBezTo>
                    <a:pt x="3540" y="3232"/>
                    <a:pt x="3657" y="3229"/>
                    <a:pt x="3776" y="3224"/>
                  </a:cubicBezTo>
                  <a:cubicBezTo>
                    <a:pt x="3657" y="3116"/>
                    <a:pt x="3560" y="3054"/>
                    <a:pt x="3500" y="2967"/>
                  </a:cubicBezTo>
                  <a:cubicBezTo>
                    <a:pt x="3308" y="2687"/>
                    <a:pt x="3054" y="2590"/>
                    <a:pt x="2716" y="2553"/>
                  </a:cubicBezTo>
                  <a:cubicBezTo>
                    <a:pt x="2157" y="2491"/>
                    <a:pt x="1695" y="2193"/>
                    <a:pt x="1364" y="1734"/>
                  </a:cubicBezTo>
                  <a:cubicBezTo>
                    <a:pt x="1188" y="1489"/>
                    <a:pt x="1085" y="1194"/>
                    <a:pt x="1276" y="915"/>
                  </a:cubicBezTo>
                  <a:cubicBezTo>
                    <a:pt x="1333" y="832"/>
                    <a:pt x="1493" y="748"/>
                    <a:pt x="1589" y="748"/>
                  </a:cubicBezTo>
                  <a:cubicBezTo>
                    <a:pt x="1605" y="748"/>
                    <a:pt x="1620" y="750"/>
                    <a:pt x="1632" y="755"/>
                  </a:cubicBezTo>
                  <a:cubicBezTo>
                    <a:pt x="1774" y="821"/>
                    <a:pt x="1908" y="972"/>
                    <a:pt x="1976" y="1120"/>
                  </a:cubicBezTo>
                  <a:cubicBezTo>
                    <a:pt x="2014" y="1201"/>
                    <a:pt x="1909" y="1347"/>
                    <a:pt x="1869" y="1464"/>
                  </a:cubicBezTo>
                  <a:cubicBezTo>
                    <a:pt x="1826" y="1449"/>
                    <a:pt x="1783" y="1433"/>
                    <a:pt x="1742" y="1416"/>
                  </a:cubicBezTo>
                  <a:cubicBezTo>
                    <a:pt x="1745" y="1350"/>
                    <a:pt x="1769" y="1278"/>
                    <a:pt x="1746" y="1224"/>
                  </a:cubicBezTo>
                  <a:cubicBezTo>
                    <a:pt x="1706" y="1131"/>
                    <a:pt x="1638" y="1050"/>
                    <a:pt x="1582" y="963"/>
                  </a:cubicBezTo>
                  <a:cubicBezTo>
                    <a:pt x="1510" y="1050"/>
                    <a:pt x="1366" y="1148"/>
                    <a:pt x="1380" y="1219"/>
                  </a:cubicBezTo>
                  <a:cubicBezTo>
                    <a:pt x="1411" y="1395"/>
                    <a:pt x="1471" y="1640"/>
                    <a:pt x="1597" y="1703"/>
                  </a:cubicBezTo>
                  <a:cubicBezTo>
                    <a:pt x="1619" y="1714"/>
                    <a:pt x="1648" y="1719"/>
                    <a:pt x="1682" y="1719"/>
                  </a:cubicBezTo>
                  <a:cubicBezTo>
                    <a:pt x="1817" y="1719"/>
                    <a:pt x="2017" y="1636"/>
                    <a:pt x="2077" y="1541"/>
                  </a:cubicBezTo>
                  <a:cubicBezTo>
                    <a:pt x="2196" y="1350"/>
                    <a:pt x="2273" y="1076"/>
                    <a:pt x="2237" y="858"/>
                  </a:cubicBezTo>
                  <a:cubicBezTo>
                    <a:pt x="2156" y="361"/>
                    <a:pt x="1683" y="0"/>
                    <a:pt x="1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6" name="Google Shape;9606;p46"/>
            <p:cNvSpPr/>
            <p:nvPr/>
          </p:nvSpPr>
          <p:spPr>
            <a:xfrm>
              <a:off x="6458145" y="2524167"/>
              <a:ext cx="155622" cy="132340"/>
            </a:xfrm>
            <a:custGeom>
              <a:avLst/>
              <a:gdLst/>
              <a:ahLst/>
              <a:cxnLst/>
              <a:rect l="l" t="t" r="r" b="b"/>
              <a:pathLst>
                <a:path w="3830" h="3257" extrusionOk="0">
                  <a:moveTo>
                    <a:pt x="2493" y="0"/>
                  </a:moveTo>
                  <a:cubicBezTo>
                    <a:pt x="2195" y="0"/>
                    <a:pt x="1898" y="148"/>
                    <a:pt x="1680" y="423"/>
                  </a:cubicBezTo>
                  <a:cubicBezTo>
                    <a:pt x="1382" y="796"/>
                    <a:pt x="1339" y="1250"/>
                    <a:pt x="1618" y="1534"/>
                  </a:cubicBezTo>
                  <a:cubicBezTo>
                    <a:pt x="1716" y="1635"/>
                    <a:pt x="1894" y="1724"/>
                    <a:pt x="2030" y="1724"/>
                  </a:cubicBezTo>
                  <a:cubicBezTo>
                    <a:pt x="2047" y="1724"/>
                    <a:pt x="2063" y="1723"/>
                    <a:pt x="2078" y="1720"/>
                  </a:cubicBezTo>
                  <a:cubicBezTo>
                    <a:pt x="2187" y="1699"/>
                    <a:pt x="2308" y="1482"/>
                    <a:pt x="2326" y="1338"/>
                  </a:cubicBezTo>
                  <a:cubicBezTo>
                    <a:pt x="2342" y="1224"/>
                    <a:pt x="2211" y="1092"/>
                    <a:pt x="2145" y="968"/>
                  </a:cubicBezTo>
                  <a:cubicBezTo>
                    <a:pt x="2091" y="1083"/>
                    <a:pt x="2032" y="1196"/>
                    <a:pt x="1979" y="1312"/>
                  </a:cubicBezTo>
                  <a:cubicBezTo>
                    <a:pt x="1963" y="1350"/>
                    <a:pt x="1962" y="1394"/>
                    <a:pt x="1953" y="1434"/>
                  </a:cubicBezTo>
                  <a:cubicBezTo>
                    <a:pt x="1920" y="1445"/>
                    <a:pt x="1887" y="1457"/>
                    <a:pt x="1855" y="1467"/>
                  </a:cubicBezTo>
                  <a:cubicBezTo>
                    <a:pt x="1810" y="1356"/>
                    <a:pt x="1701" y="1214"/>
                    <a:pt x="1735" y="1135"/>
                  </a:cubicBezTo>
                  <a:cubicBezTo>
                    <a:pt x="1799" y="986"/>
                    <a:pt x="1926" y="820"/>
                    <a:pt x="2068" y="763"/>
                  </a:cubicBezTo>
                  <a:cubicBezTo>
                    <a:pt x="2081" y="757"/>
                    <a:pt x="2096" y="755"/>
                    <a:pt x="2112" y="755"/>
                  </a:cubicBezTo>
                  <a:cubicBezTo>
                    <a:pt x="2214" y="755"/>
                    <a:pt x="2378" y="846"/>
                    <a:pt x="2446" y="934"/>
                  </a:cubicBezTo>
                  <a:cubicBezTo>
                    <a:pt x="2617" y="1150"/>
                    <a:pt x="2536" y="1544"/>
                    <a:pt x="2280" y="1836"/>
                  </a:cubicBezTo>
                  <a:cubicBezTo>
                    <a:pt x="1944" y="2221"/>
                    <a:pt x="1524" y="2539"/>
                    <a:pt x="1013" y="2545"/>
                  </a:cubicBezTo>
                  <a:cubicBezTo>
                    <a:pt x="483" y="2552"/>
                    <a:pt x="295" y="2937"/>
                    <a:pt x="1" y="3256"/>
                  </a:cubicBezTo>
                  <a:cubicBezTo>
                    <a:pt x="654" y="3208"/>
                    <a:pt x="1304" y="3148"/>
                    <a:pt x="1928" y="2991"/>
                  </a:cubicBezTo>
                  <a:cubicBezTo>
                    <a:pt x="2522" y="2841"/>
                    <a:pt x="3076" y="2566"/>
                    <a:pt x="3417" y="2006"/>
                  </a:cubicBezTo>
                  <a:cubicBezTo>
                    <a:pt x="3829" y="1328"/>
                    <a:pt x="3575" y="419"/>
                    <a:pt x="2885" y="90"/>
                  </a:cubicBezTo>
                  <a:cubicBezTo>
                    <a:pt x="2759" y="30"/>
                    <a:pt x="2626" y="0"/>
                    <a:pt x="2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7" name="Google Shape;9607;p46"/>
            <p:cNvSpPr/>
            <p:nvPr/>
          </p:nvSpPr>
          <p:spPr>
            <a:xfrm>
              <a:off x="5767209" y="3219573"/>
              <a:ext cx="153103" cy="131487"/>
            </a:xfrm>
            <a:custGeom>
              <a:avLst/>
              <a:gdLst/>
              <a:ahLst/>
              <a:cxnLst/>
              <a:rect l="l" t="t" r="r" b="b"/>
              <a:pathLst>
                <a:path w="3768" h="3236" extrusionOk="0">
                  <a:moveTo>
                    <a:pt x="3307" y="1"/>
                  </a:moveTo>
                  <a:cubicBezTo>
                    <a:pt x="2466" y="1"/>
                    <a:pt x="1479" y="281"/>
                    <a:pt x="918" y="646"/>
                  </a:cubicBezTo>
                  <a:cubicBezTo>
                    <a:pt x="228" y="1096"/>
                    <a:pt x="0" y="1725"/>
                    <a:pt x="246" y="2487"/>
                  </a:cubicBezTo>
                  <a:cubicBezTo>
                    <a:pt x="383" y="2912"/>
                    <a:pt x="850" y="3236"/>
                    <a:pt x="1290" y="3236"/>
                  </a:cubicBezTo>
                  <a:cubicBezTo>
                    <a:pt x="1331" y="3236"/>
                    <a:pt x="1372" y="3233"/>
                    <a:pt x="1412" y="3227"/>
                  </a:cubicBezTo>
                  <a:cubicBezTo>
                    <a:pt x="1860" y="3162"/>
                    <a:pt x="2301" y="2668"/>
                    <a:pt x="2323" y="2213"/>
                  </a:cubicBezTo>
                  <a:cubicBezTo>
                    <a:pt x="2339" y="1884"/>
                    <a:pt x="2096" y="1528"/>
                    <a:pt x="1826" y="1490"/>
                  </a:cubicBezTo>
                  <a:cubicBezTo>
                    <a:pt x="1800" y="1486"/>
                    <a:pt x="1777" y="1485"/>
                    <a:pt x="1754" y="1485"/>
                  </a:cubicBezTo>
                  <a:cubicBezTo>
                    <a:pt x="1495" y="1485"/>
                    <a:pt x="1437" y="1707"/>
                    <a:pt x="1422" y="1912"/>
                  </a:cubicBezTo>
                  <a:cubicBezTo>
                    <a:pt x="1413" y="2026"/>
                    <a:pt x="1531" y="2251"/>
                    <a:pt x="1589" y="2251"/>
                  </a:cubicBezTo>
                  <a:cubicBezTo>
                    <a:pt x="1589" y="2251"/>
                    <a:pt x="1589" y="2251"/>
                    <a:pt x="1589" y="2251"/>
                  </a:cubicBezTo>
                  <a:cubicBezTo>
                    <a:pt x="1870" y="2247"/>
                    <a:pt x="1765" y="2006"/>
                    <a:pt x="1785" y="1844"/>
                  </a:cubicBezTo>
                  <a:cubicBezTo>
                    <a:pt x="1787" y="1834"/>
                    <a:pt x="1798" y="1825"/>
                    <a:pt x="1804" y="1815"/>
                  </a:cubicBezTo>
                  <a:cubicBezTo>
                    <a:pt x="1840" y="1802"/>
                    <a:pt x="1876" y="1786"/>
                    <a:pt x="1913" y="1773"/>
                  </a:cubicBezTo>
                  <a:cubicBezTo>
                    <a:pt x="1954" y="1891"/>
                    <a:pt x="2059" y="2044"/>
                    <a:pt x="2019" y="2118"/>
                  </a:cubicBezTo>
                  <a:cubicBezTo>
                    <a:pt x="1937" y="2269"/>
                    <a:pt x="1794" y="2418"/>
                    <a:pt x="1640" y="2488"/>
                  </a:cubicBezTo>
                  <a:cubicBezTo>
                    <a:pt x="1632" y="2491"/>
                    <a:pt x="1622" y="2493"/>
                    <a:pt x="1612" y="2493"/>
                  </a:cubicBezTo>
                  <a:cubicBezTo>
                    <a:pt x="1526" y="2493"/>
                    <a:pt x="1363" y="2382"/>
                    <a:pt x="1300" y="2291"/>
                  </a:cubicBezTo>
                  <a:cubicBezTo>
                    <a:pt x="1138" y="2058"/>
                    <a:pt x="1233" y="1659"/>
                    <a:pt x="1509" y="1365"/>
                  </a:cubicBezTo>
                  <a:cubicBezTo>
                    <a:pt x="1908" y="936"/>
                    <a:pt x="2398" y="679"/>
                    <a:pt x="2993" y="643"/>
                  </a:cubicBezTo>
                  <a:cubicBezTo>
                    <a:pt x="3087" y="638"/>
                    <a:pt x="3206" y="625"/>
                    <a:pt x="3270" y="567"/>
                  </a:cubicBezTo>
                  <a:cubicBezTo>
                    <a:pt x="3447" y="403"/>
                    <a:pt x="3601" y="214"/>
                    <a:pt x="3768" y="32"/>
                  </a:cubicBezTo>
                  <a:cubicBezTo>
                    <a:pt x="3622" y="11"/>
                    <a:pt x="3467" y="1"/>
                    <a:pt x="3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8" name="Google Shape;9608;p46"/>
            <p:cNvSpPr/>
            <p:nvPr/>
          </p:nvSpPr>
          <p:spPr>
            <a:xfrm>
              <a:off x="6455220" y="3219614"/>
              <a:ext cx="153997" cy="131406"/>
            </a:xfrm>
            <a:custGeom>
              <a:avLst/>
              <a:gdLst/>
              <a:ahLst/>
              <a:cxnLst/>
              <a:rect l="l" t="t" r="r" b="b"/>
              <a:pathLst>
                <a:path w="3790" h="3234" extrusionOk="0">
                  <a:moveTo>
                    <a:pt x="371" y="1"/>
                  </a:moveTo>
                  <a:cubicBezTo>
                    <a:pt x="249" y="1"/>
                    <a:pt x="125" y="4"/>
                    <a:pt x="1" y="10"/>
                  </a:cubicBezTo>
                  <a:cubicBezTo>
                    <a:pt x="140" y="135"/>
                    <a:pt x="242" y="197"/>
                    <a:pt x="304" y="284"/>
                  </a:cubicBezTo>
                  <a:cubicBezTo>
                    <a:pt x="491" y="553"/>
                    <a:pt x="738" y="639"/>
                    <a:pt x="1063" y="678"/>
                  </a:cubicBezTo>
                  <a:cubicBezTo>
                    <a:pt x="1644" y="749"/>
                    <a:pt x="2124" y="1052"/>
                    <a:pt x="2452" y="1551"/>
                  </a:cubicBezTo>
                  <a:cubicBezTo>
                    <a:pt x="2612" y="1797"/>
                    <a:pt x="2693" y="2085"/>
                    <a:pt x="2491" y="2341"/>
                  </a:cubicBezTo>
                  <a:cubicBezTo>
                    <a:pt x="2434" y="2414"/>
                    <a:pt x="2279" y="2483"/>
                    <a:pt x="2184" y="2483"/>
                  </a:cubicBezTo>
                  <a:cubicBezTo>
                    <a:pt x="2161" y="2483"/>
                    <a:pt x="2141" y="2479"/>
                    <a:pt x="2128" y="2470"/>
                  </a:cubicBezTo>
                  <a:cubicBezTo>
                    <a:pt x="1983" y="2381"/>
                    <a:pt x="1870" y="2212"/>
                    <a:pt x="1798" y="2052"/>
                  </a:cubicBezTo>
                  <a:cubicBezTo>
                    <a:pt x="1771" y="1992"/>
                    <a:pt x="1892" y="1864"/>
                    <a:pt x="1947" y="1767"/>
                  </a:cubicBezTo>
                  <a:cubicBezTo>
                    <a:pt x="1977" y="1781"/>
                    <a:pt x="2005" y="1796"/>
                    <a:pt x="2035" y="1809"/>
                  </a:cubicBezTo>
                  <a:cubicBezTo>
                    <a:pt x="2035" y="1874"/>
                    <a:pt x="2014" y="1949"/>
                    <a:pt x="2040" y="2000"/>
                  </a:cubicBezTo>
                  <a:cubicBezTo>
                    <a:pt x="2088" y="2097"/>
                    <a:pt x="2166" y="2179"/>
                    <a:pt x="2231" y="2267"/>
                  </a:cubicBezTo>
                  <a:cubicBezTo>
                    <a:pt x="2293" y="2184"/>
                    <a:pt x="2418" y="2088"/>
                    <a:pt x="2405" y="2019"/>
                  </a:cubicBezTo>
                  <a:cubicBezTo>
                    <a:pt x="2371" y="1842"/>
                    <a:pt x="2318" y="1596"/>
                    <a:pt x="2192" y="1530"/>
                  </a:cubicBezTo>
                  <a:cubicBezTo>
                    <a:pt x="2169" y="1518"/>
                    <a:pt x="2139" y="1513"/>
                    <a:pt x="2105" y="1513"/>
                  </a:cubicBezTo>
                  <a:cubicBezTo>
                    <a:pt x="1972" y="1513"/>
                    <a:pt x="1775" y="1594"/>
                    <a:pt x="1710" y="1688"/>
                  </a:cubicBezTo>
                  <a:cubicBezTo>
                    <a:pt x="1587" y="1865"/>
                    <a:pt x="1509" y="2128"/>
                    <a:pt x="1536" y="2339"/>
                  </a:cubicBezTo>
                  <a:cubicBezTo>
                    <a:pt x="1598" y="2834"/>
                    <a:pt x="2083" y="3228"/>
                    <a:pt x="2543" y="3234"/>
                  </a:cubicBezTo>
                  <a:cubicBezTo>
                    <a:pt x="2547" y="3234"/>
                    <a:pt x="2551" y="3234"/>
                    <a:pt x="2555" y="3234"/>
                  </a:cubicBezTo>
                  <a:cubicBezTo>
                    <a:pt x="3038" y="3234"/>
                    <a:pt x="3492" y="2858"/>
                    <a:pt x="3610" y="2359"/>
                  </a:cubicBezTo>
                  <a:cubicBezTo>
                    <a:pt x="3790" y="1601"/>
                    <a:pt x="3549" y="1018"/>
                    <a:pt x="2853" y="613"/>
                  </a:cubicBezTo>
                  <a:cubicBezTo>
                    <a:pt x="2095" y="170"/>
                    <a:pt x="1273"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9" name="Google Shape;9609;p46"/>
            <p:cNvSpPr/>
            <p:nvPr/>
          </p:nvSpPr>
          <p:spPr>
            <a:xfrm>
              <a:off x="5881675" y="3195802"/>
              <a:ext cx="146440" cy="144977"/>
            </a:xfrm>
            <a:custGeom>
              <a:avLst/>
              <a:gdLst/>
              <a:ahLst/>
              <a:cxnLst/>
              <a:rect l="l" t="t" r="r" b="b"/>
              <a:pathLst>
                <a:path w="3604" h="3568" extrusionOk="0">
                  <a:moveTo>
                    <a:pt x="3270" y="1"/>
                  </a:moveTo>
                  <a:cubicBezTo>
                    <a:pt x="2989" y="106"/>
                    <a:pt x="2728" y="220"/>
                    <a:pt x="2462" y="297"/>
                  </a:cubicBezTo>
                  <a:cubicBezTo>
                    <a:pt x="2181" y="381"/>
                    <a:pt x="1884" y="415"/>
                    <a:pt x="1606" y="503"/>
                  </a:cubicBezTo>
                  <a:cubicBezTo>
                    <a:pt x="871" y="734"/>
                    <a:pt x="0" y="1742"/>
                    <a:pt x="197" y="2650"/>
                  </a:cubicBezTo>
                  <a:cubicBezTo>
                    <a:pt x="315" y="3196"/>
                    <a:pt x="680" y="3567"/>
                    <a:pt x="1125" y="3567"/>
                  </a:cubicBezTo>
                  <a:cubicBezTo>
                    <a:pt x="1171" y="3567"/>
                    <a:pt x="1218" y="3563"/>
                    <a:pt x="1266" y="3555"/>
                  </a:cubicBezTo>
                  <a:cubicBezTo>
                    <a:pt x="1850" y="3456"/>
                    <a:pt x="2322" y="2818"/>
                    <a:pt x="2176" y="2255"/>
                  </a:cubicBezTo>
                  <a:cubicBezTo>
                    <a:pt x="2127" y="2063"/>
                    <a:pt x="1951" y="1878"/>
                    <a:pt x="1785" y="1752"/>
                  </a:cubicBezTo>
                  <a:cubicBezTo>
                    <a:pt x="1722" y="1703"/>
                    <a:pt x="1656" y="1680"/>
                    <a:pt x="1594" y="1680"/>
                  </a:cubicBezTo>
                  <a:cubicBezTo>
                    <a:pt x="1476" y="1680"/>
                    <a:pt x="1374" y="1766"/>
                    <a:pt x="1342" y="1920"/>
                  </a:cubicBezTo>
                  <a:cubicBezTo>
                    <a:pt x="1307" y="2084"/>
                    <a:pt x="1367" y="2269"/>
                    <a:pt x="1384" y="2445"/>
                  </a:cubicBezTo>
                  <a:cubicBezTo>
                    <a:pt x="1508" y="2359"/>
                    <a:pt x="1632" y="2273"/>
                    <a:pt x="1756" y="2187"/>
                  </a:cubicBezTo>
                  <a:cubicBezTo>
                    <a:pt x="1766" y="2181"/>
                    <a:pt x="1777" y="2181"/>
                    <a:pt x="1828" y="2166"/>
                  </a:cubicBezTo>
                  <a:cubicBezTo>
                    <a:pt x="1840" y="2238"/>
                    <a:pt x="1885" y="2338"/>
                    <a:pt x="1859" y="2364"/>
                  </a:cubicBezTo>
                  <a:cubicBezTo>
                    <a:pt x="1740" y="2476"/>
                    <a:pt x="1589" y="2654"/>
                    <a:pt x="1473" y="2654"/>
                  </a:cubicBezTo>
                  <a:cubicBezTo>
                    <a:pt x="1467" y="2654"/>
                    <a:pt x="1462" y="2654"/>
                    <a:pt x="1457" y="2653"/>
                  </a:cubicBezTo>
                  <a:cubicBezTo>
                    <a:pt x="1317" y="2635"/>
                    <a:pt x="1125" y="2444"/>
                    <a:pt x="1094" y="2297"/>
                  </a:cubicBezTo>
                  <a:cubicBezTo>
                    <a:pt x="1012" y="1915"/>
                    <a:pt x="1209" y="1597"/>
                    <a:pt x="1532" y="1416"/>
                  </a:cubicBezTo>
                  <a:cubicBezTo>
                    <a:pt x="1842" y="1241"/>
                    <a:pt x="2196" y="1145"/>
                    <a:pt x="2530" y="1013"/>
                  </a:cubicBezTo>
                  <a:cubicBezTo>
                    <a:pt x="2878" y="875"/>
                    <a:pt x="3226" y="732"/>
                    <a:pt x="3603" y="580"/>
                  </a:cubicBezTo>
                  <a:cubicBezTo>
                    <a:pt x="3460" y="331"/>
                    <a:pt x="3366" y="168"/>
                    <a:pt x="3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0" name="Google Shape;9610;p46"/>
            <p:cNvSpPr/>
            <p:nvPr/>
          </p:nvSpPr>
          <p:spPr>
            <a:xfrm>
              <a:off x="5880984" y="2534569"/>
              <a:ext cx="145708" cy="143108"/>
            </a:xfrm>
            <a:custGeom>
              <a:avLst/>
              <a:gdLst/>
              <a:ahLst/>
              <a:cxnLst/>
              <a:rect l="l" t="t" r="r" b="b"/>
              <a:pathLst>
                <a:path w="3586" h="3522" extrusionOk="0">
                  <a:moveTo>
                    <a:pt x="1141" y="0"/>
                  </a:moveTo>
                  <a:cubicBezTo>
                    <a:pt x="701" y="0"/>
                    <a:pt x="338" y="351"/>
                    <a:pt x="217" y="883"/>
                  </a:cubicBezTo>
                  <a:cubicBezTo>
                    <a:pt x="1" y="1818"/>
                    <a:pt x="873" y="2830"/>
                    <a:pt x="1619" y="3063"/>
                  </a:cubicBezTo>
                  <a:cubicBezTo>
                    <a:pt x="2166" y="3234"/>
                    <a:pt x="2725" y="3364"/>
                    <a:pt x="3311" y="3522"/>
                  </a:cubicBezTo>
                  <a:cubicBezTo>
                    <a:pt x="3381" y="3399"/>
                    <a:pt x="3476" y="3236"/>
                    <a:pt x="3585" y="3045"/>
                  </a:cubicBezTo>
                  <a:cubicBezTo>
                    <a:pt x="3461" y="2961"/>
                    <a:pt x="3362" y="2864"/>
                    <a:pt x="3241" y="2817"/>
                  </a:cubicBezTo>
                  <a:cubicBezTo>
                    <a:pt x="2926" y="2695"/>
                    <a:pt x="2593" y="2619"/>
                    <a:pt x="2286" y="2481"/>
                  </a:cubicBezTo>
                  <a:cubicBezTo>
                    <a:pt x="1953" y="2331"/>
                    <a:pt x="1608" y="2172"/>
                    <a:pt x="1327" y="1944"/>
                  </a:cubicBezTo>
                  <a:cubicBezTo>
                    <a:pt x="1051" y="1724"/>
                    <a:pt x="1018" y="1311"/>
                    <a:pt x="1168" y="1079"/>
                  </a:cubicBezTo>
                  <a:cubicBezTo>
                    <a:pt x="1249" y="954"/>
                    <a:pt x="1351" y="885"/>
                    <a:pt x="1466" y="885"/>
                  </a:cubicBezTo>
                  <a:cubicBezTo>
                    <a:pt x="1528" y="885"/>
                    <a:pt x="1594" y="905"/>
                    <a:pt x="1663" y="948"/>
                  </a:cubicBezTo>
                  <a:cubicBezTo>
                    <a:pt x="1816" y="1044"/>
                    <a:pt x="1980" y="1172"/>
                    <a:pt x="1803" y="1426"/>
                  </a:cubicBezTo>
                  <a:cubicBezTo>
                    <a:pt x="1758" y="1358"/>
                    <a:pt x="1737" y="1302"/>
                    <a:pt x="1697" y="1275"/>
                  </a:cubicBezTo>
                  <a:cubicBezTo>
                    <a:pt x="1613" y="1213"/>
                    <a:pt x="1520" y="1164"/>
                    <a:pt x="1429" y="1110"/>
                  </a:cubicBezTo>
                  <a:cubicBezTo>
                    <a:pt x="1382" y="1213"/>
                    <a:pt x="1279" y="1329"/>
                    <a:pt x="1297" y="1420"/>
                  </a:cubicBezTo>
                  <a:cubicBezTo>
                    <a:pt x="1328" y="1575"/>
                    <a:pt x="1408" y="1803"/>
                    <a:pt x="1519" y="1838"/>
                  </a:cubicBezTo>
                  <a:cubicBezTo>
                    <a:pt x="1542" y="1845"/>
                    <a:pt x="1567" y="1849"/>
                    <a:pt x="1594" y="1849"/>
                  </a:cubicBezTo>
                  <a:cubicBezTo>
                    <a:pt x="1723" y="1849"/>
                    <a:pt x="1886" y="1771"/>
                    <a:pt x="2002" y="1693"/>
                  </a:cubicBezTo>
                  <a:cubicBezTo>
                    <a:pt x="2100" y="1627"/>
                    <a:pt x="2160" y="1473"/>
                    <a:pt x="2192" y="1347"/>
                  </a:cubicBezTo>
                  <a:cubicBezTo>
                    <a:pt x="2332" y="787"/>
                    <a:pt x="1896" y="137"/>
                    <a:pt x="1314" y="18"/>
                  </a:cubicBezTo>
                  <a:cubicBezTo>
                    <a:pt x="1255" y="6"/>
                    <a:pt x="1198" y="0"/>
                    <a:pt x="1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1" name="Google Shape;9611;p46"/>
            <p:cNvSpPr/>
            <p:nvPr/>
          </p:nvSpPr>
          <p:spPr>
            <a:xfrm>
              <a:off x="6349857" y="2534610"/>
              <a:ext cx="146805" cy="144936"/>
            </a:xfrm>
            <a:custGeom>
              <a:avLst/>
              <a:gdLst/>
              <a:ahLst/>
              <a:cxnLst/>
              <a:rect l="l" t="t" r="r" b="b"/>
              <a:pathLst>
                <a:path w="3613" h="3567" extrusionOk="0">
                  <a:moveTo>
                    <a:pt x="2478" y="0"/>
                  </a:moveTo>
                  <a:cubicBezTo>
                    <a:pt x="2425" y="0"/>
                    <a:pt x="2370" y="5"/>
                    <a:pt x="2315" y="16"/>
                  </a:cubicBezTo>
                  <a:cubicBezTo>
                    <a:pt x="1732" y="128"/>
                    <a:pt x="1296" y="774"/>
                    <a:pt x="1420" y="1338"/>
                  </a:cubicBezTo>
                  <a:cubicBezTo>
                    <a:pt x="1482" y="1620"/>
                    <a:pt x="1644" y="1812"/>
                    <a:pt x="1934" y="1853"/>
                  </a:cubicBezTo>
                  <a:cubicBezTo>
                    <a:pt x="1940" y="1853"/>
                    <a:pt x="1948" y="1854"/>
                    <a:pt x="1955" y="1854"/>
                  </a:cubicBezTo>
                  <a:cubicBezTo>
                    <a:pt x="2047" y="1854"/>
                    <a:pt x="2192" y="1794"/>
                    <a:pt x="2205" y="1741"/>
                  </a:cubicBezTo>
                  <a:cubicBezTo>
                    <a:pt x="2252" y="1550"/>
                    <a:pt x="2242" y="1345"/>
                    <a:pt x="2256" y="1146"/>
                  </a:cubicBezTo>
                  <a:lnTo>
                    <a:pt x="2256" y="1146"/>
                  </a:lnTo>
                  <a:cubicBezTo>
                    <a:pt x="2103" y="1202"/>
                    <a:pt x="1951" y="1257"/>
                    <a:pt x="1751" y="1329"/>
                  </a:cubicBezTo>
                  <a:cubicBezTo>
                    <a:pt x="1677" y="1117"/>
                    <a:pt x="1832" y="981"/>
                    <a:pt x="2042" y="915"/>
                  </a:cubicBezTo>
                  <a:cubicBezTo>
                    <a:pt x="2091" y="899"/>
                    <a:pt x="2135" y="891"/>
                    <a:pt x="2177" y="891"/>
                  </a:cubicBezTo>
                  <a:cubicBezTo>
                    <a:pt x="2361" y="891"/>
                    <a:pt x="2471" y="1038"/>
                    <a:pt x="2510" y="1227"/>
                  </a:cubicBezTo>
                  <a:cubicBezTo>
                    <a:pt x="2593" y="1628"/>
                    <a:pt x="2409" y="1956"/>
                    <a:pt x="2077" y="2146"/>
                  </a:cubicBezTo>
                  <a:cubicBezTo>
                    <a:pt x="1768" y="2324"/>
                    <a:pt x="1414" y="2419"/>
                    <a:pt x="1080" y="2552"/>
                  </a:cubicBezTo>
                  <a:cubicBezTo>
                    <a:pt x="732" y="2690"/>
                    <a:pt x="383" y="2831"/>
                    <a:pt x="1" y="2983"/>
                  </a:cubicBezTo>
                  <a:cubicBezTo>
                    <a:pt x="140" y="3230"/>
                    <a:pt x="233" y="3394"/>
                    <a:pt x="331" y="3566"/>
                  </a:cubicBezTo>
                  <a:cubicBezTo>
                    <a:pt x="619" y="3460"/>
                    <a:pt x="887" y="3342"/>
                    <a:pt x="1166" y="3259"/>
                  </a:cubicBezTo>
                  <a:cubicBezTo>
                    <a:pt x="1446" y="3176"/>
                    <a:pt x="1746" y="3151"/>
                    <a:pt x="2021" y="3056"/>
                  </a:cubicBezTo>
                  <a:cubicBezTo>
                    <a:pt x="2773" y="2796"/>
                    <a:pt x="3612" y="1799"/>
                    <a:pt x="3404" y="892"/>
                  </a:cubicBezTo>
                  <a:cubicBezTo>
                    <a:pt x="3281" y="356"/>
                    <a:pt x="2920" y="0"/>
                    <a:pt x="2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2" name="Google Shape;9612;p46"/>
            <p:cNvSpPr/>
            <p:nvPr/>
          </p:nvSpPr>
          <p:spPr>
            <a:xfrm>
              <a:off x="6350019" y="3197550"/>
              <a:ext cx="146196" cy="143270"/>
            </a:xfrm>
            <a:custGeom>
              <a:avLst/>
              <a:gdLst/>
              <a:ahLst/>
              <a:cxnLst/>
              <a:rect l="l" t="t" r="r" b="b"/>
              <a:pathLst>
                <a:path w="3598" h="3526" extrusionOk="0">
                  <a:moveTo>
                    <a:pt x="302" y="0"/>
                  </a:moveTo>
                  <a:cubicBezTo>
                    <a:pt x="284" y="32"/>
                    <a:pt x="251" y="90"/>
                    <a:pt x="218" y="149"/>
                  </a:cubicBezTo>
                  <a:cubicBezTo>
                    <a:pt x="6" y="521"/>
                    <a:pt x="0" y="542"/>
                    <a:pt x="389" y="715"/>
                  </a:cubicBezTo>
                  <a:cubicBezTo>
                    <a:pt x="698" y="851"/>
                    <a:pt x="1040" y="910"/>
                    <a:pt x="1346" y="1048"/>
                  </a:cubicBezTo>
                  <a:cubicBezTo>
                    <a:pt x="1680" y="1199"/>
                    <a:pt x="2023" y="1362"/>
                    <a:pt x="2299" y="1595"/>
                  </a:cubicBezTo>
                  <a:cubicBezTo>
                    <a:pt x="2537" y="1794"/>
                    <a:pt x="2617" y="2118"/>
                    <a:pt x="2451" y="2432"/>
                  </a:cubicBezTo>
                  <a:cubicBezTo>
                    <a:pt x="2381" y="2566"/>
                    <a:pt x="2276" y="2638"/>
                    <a:pt x="2156" y="2638"/>
                  </a:cubicBezTo>
                  <a:cubicBezTo>
                    <a:pt x="2095" y="2638"/>
                    <a:pt x="2031" y="2620"/>
                    <a:pt x="1965" y="2582"/>
                  </a:cubicBezTo>
                  <a:cubicBezTo>
                    <a:pt x="1803" y="2490"/>
                    <a:pt x="1655" y="2362"/>
                    <a:pt x="1754" y="2173"/>
                  </a:cubicBezTo>
                  <a:lnTo>
                    <a:pt x="1754" y="2173"/>
                  </a:lnTo>
                  <a:cubicBezTo>
                    <a:pt x="1948" y="2262"/>
                    <a:pt x="2090" y="2326"/>
                    <a:pt x="2231" y="2392"/>
                  </a:cubicBezTo>
                  <a:cubicBezTo>
                    <a:pt x="2234" y="2205"/>
                    <a:pt x="2275" y="2006"/>
                    <a:pt x="2226" y="1834"/>
                  </a:cubicBezTo>
                  <a:cubicBezTo>
                    <a:pt x="2204" y="1761"/>
                    <a:pt x="2028" y="1683"/>
                    <a:pt x="1913" y="1683"/>
                  </a:cubicBezTo>
                  <a:cubicBezTo>
                    <a:pt x="1903" y="1683"/>
                    <a:pt x="1894" y="1684"/>
                    <a:pt x="1885" y="1685"/>
                  </a:cubicBezTo>
                  <a:cubicBezTo>
                    <a:pt x="1609" y="1722"/>
                    <a:pt x="1468" y="1931"/>
                    <a:pt x="1412" y="2196"/>
                  </a:cubicBezTo>
                  <a:cubicBezTo>
                    <a:pt x="1294" y="2764"/>
                    <a:pt x="1735" y="3404"/>
                    <a:pt x="2319" y="3511"/>
                  </a:cubicBezTo>
                  <a:cubicBezTo>
                    <a:pt x="2371" y="3521"/>
                    <a:pt x="2422" y="3525"/>
                    <a:pt x="2473" y="3525"/>
                  </a:cubicBezTo>
                  <a:cubicBezTo>
                    <a:pt x="2916" y="3525"/>
                    <a:pt x="3279" y="3164"/>
                    <a:pt x="3400" y="2624"/>
                  </a:cubicBezTo>
                  <a:cubicBezTo>
                    <a:pt x="3598" y="1734"/>
                    <a:pt x="2791" y="739"/>
                    <a:pt x="2038" y="480"/>
                  </a:cubicBezTo>
                  <a:cubicBezTo>
                    <a:pt x="1478" y="288"/>
                    <a:pt x="895" y="161"/>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3" name="Google Shape;9613;p46"/>
            <p:cNvSpPr/>
            <p:nvPr/>
          </p:nvSpPr>
          <p:spPr>
            <a:xfrm>
              <a:off x="5068675" y="2857811"/>
              <a:ext cx="180611" cy="160823"/>
            </a:xfrm>
            <a:custGeom>
              <a:avLst/>
              <a:gdLst/>
              <a:ahLst/>
              <a:cxnLst/>
              <a:rect l="l" t="t" r="r" b="b"/>
              <a:pathLst>
                <a:path w="4445" h="3958" extrusionOk="0">
                  <a:moveTo>
                    <a:pt x="3354" y="0"/>
                  </a:moveTo>
                  <a:cubicBezTo>
                    <a:pt x="3300" y="0"/>
                    <a:pt x="3246" y="2"/>
                    <a:pt x="3193" y="4"/>
                  </a:cubicBezTo>
                  <a:cubicBezTo>
                    <a:pt x="1792" y="78"/>
                    <a:pt x="1010" y="1158"/>
                    <a:pt x="1" y="1972"/>
                  </a:cubicBezTo>
                  <a:cubicBezTo>
                    <a:pt x="620" y="2495"/>
                    <a:pt x="1163" y="3056"/>
                    <a:pt x="1801" y="3467"/>
                  </a:cubicBezTo>
                  <a:cubicBezTo>
                    <a:pt x="2297" y="3788"/>
                    <a:pt x="2838" y="3957"/>
                    <a:pt x="3415" y="3957"/>
                  </a:cubicBezTo>
                  <a:cubicBezTo>
                    <a:pt x="3746" y="3957"/>
                    <a:pt x="4090" y="3901"/>
                    <a:pt x="4445" y="3786"/>
                  </a:cubicBezTo>
                  <a:cubicBezTo>
                    <a:pt x="4073" y="3472"/>
                    <a:pt x="3729" y="3293"/>
                    <a:pt x="3273" y="3291"/>
                  </a:cubicBezTo>
                  <a:cubicBezTo>
                    <a:pt x="2304" y="3286"/>
                    <a:pt x="1511" y="2877"/>
                    <a:pt x="882" y="2134"/>
                  </a:cubicBezTo>
                  <a:cubicBezTo>
                    <a:pt x="747" y="1974"/>
                    <a:pt x="804" y="1900"/>
                    <a:pt x="912" y="1770"/>
                  </a:cubicBezTo>
                  <a:cubicBezTo>
                    <a:pt x="1564" y="989"/>
                    <a:pt x="2408" y="630"/>
                    <a:pt x="3406" y="630"/>
                  </a:cubicBezTo>
                  <a:cubicBezTo>
                    <a:pt x="3409" y="630"/>
                    <a:pt x="3412" y="630"/>
                    <a:pt x="3415" y="630"/>
                  </a:cubicBezTo>
                  <a:cubicBezTo>
                    <a:pt x="3837" y="630"/>
                    <a:pt x="4115" y="406"/>
                    <a:pt x="4396" y="114"/>
                  </a:cubicBezTo>
                  <a:cubicBezTo>
                    <a:pt x="4047" y="54"/>
                    <a:pt x="3699" y="0"/>
                    <a:pt x="33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4" name="Google Shape;9614;p46"/>
            <p:cNvSpPr/>
            <p:nvPr/>
          </p:nvSpPr>
          <p:spPr>
            <a:xfrm>
              <a:off x="7128927" y="2856998"/>
              <a:ext cx="180246" cy="161108"/>
            </a:xfrm>
            <a:custGeom>
              <a:avLst/>
              <a:gdLst/>
              <a:ahLst/>
              <a:cxnLst/>
              <a:rect l="l" t="t" r="r" b="b"/>
              <a:pathLst>
                <a:path w="4436" h="3965" extrusionOk="0">
                  <a:moveTo>
                    <a:pt x="957" y="1"/>
                  </a:moveTo>
                  <a:cubicBezTo>
                    <a:pt x="644" y="1"/>
                    <a:pt x="326" y="53"/>
                    <a:pt x="1" y="171"/>
                  </a:cubicBezTo>
                  <a:cubicBezTo>
                    <a:pt x="354" y="460"/>
                    <a:pt x="674" y="656"/>
                    <a:pt x="1120" y="659"/>
                  </a:cubicBezTo>
                  <a:cubicBezTo>
                    <a:pt x="2071" y="662"/>
                    <a:pt x="2872" y="1027"/>
                    <a:pt x="3501" y="1762"/>
                  </a:cubicBezTo>
                  <a:cubicBezTo>
                    <a:pt x="3650" y="1935"/>
                    <a:pt x="3667" y="2019"/>
                    <a:pt x="3510" y="2203"/>
                  </a:cubicBezTo>
                  <a:cubicBezTo>
                    <a:pt x="2854" y="2965"/>
                    <a:pt x="2022" y="3320"/>
                    <a:pt x="1037" y="3320"/>
                  </a:cubicBezTo>
                  <a:cubicBezTo>
                    <a:pt x="1034" y="3320"/>
                    <a:pt x="1031" y="3320"/>
                    <a:pt x="1028" y="3320"/>
                  </a:cubicBezTo>
                  <a:cubicBezTo>
                    <a:pt x="604" y="3320"/>
                    <a:pt x="329" y="3549"/>
                    <a:pt x="16" y="3791"/>
                  </a:cubicBezTo>
                  <a:cubicBezTo>
                    <a:pt x="308" y="3909"/>
                    <a:pt x="626" y="3964"/>
                    <a:pt x="955" y="3964"/>
                  </a:cubicBezTo>
                  <a:cubicBezTo>
                    <a:pt x="1308" y="3964"/>
                    <a:pt x="1672" y="3900"/>
                    <a:pt x="2027" y="3781"/>
                  </a:cubicBezTo>
                  <a:cubicBezTo>
                    <a:pt x="3017" y="3450"/>
                    <a:pt x="3597" y="2593"/>
                    <a:pt x="4435" y="2001"/>
                  </a:cubicBezTo>
                  <a:cubicBezTo>
                    <a:pt x="3983" y="1602"/>
                    <a:pt x="3561" y="1248"/>
                    <a:pt x="3159" y="871"/>
                  </a:cubicBezTo>
                  <a:cubicBezTo>
                    <a:pt x="2779" y="511"/>
                    <a:pt x="2335" y="277"/>
                    <a:pt x="1842" y="134"/>
                  </a:cubicBezTo>
                  <a:cubicBezTo>
                    <a:pt x="1549" y="48"/>
                    <a:pt x="1255" y="1"/>
                    <a:pt x="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615" name="Google Shape;9615;p46"/>
            <p:cNvGrpSpPr/>
            <p:nvPr/>
          </p:nvGrpSpPr>
          <p:grpSpPr>
            <a:xfrm>
              <a:off x="4866644" y="2663256"/>
              <a:ext cx="2646267" cy="548864"/>
              <a:chOff x="4866644" y="2663256"/>
              <a:chExt cx="2646267" cy="548864"/>
            </a:xfrm>
          </p:grpSpPr>
          <p:sp>
            <p:nvSpPr>
              <p:cNvPr id="9616" name="Google Shape;9616;p46"/>
              <p:cNvSpPr/>
              <p:nvPr/>
            </p:nvSpPr>
            <p:spPr>
              <a:xfrm>
                <a:off x="4903295" y="2986254"/>
                <a:ext cx="165862" cy="192476"/>
              </a:xfrm>
              <a:custGeom>
                <a:avLst/>
                <a:gdLst/>
                <a:ahLst/>
                <a:cxnLst/>
                <a:rect l="l" t="t" r="r" b="b"/>
                <a:pathLst>
                  <a:path w="4082" h="4737" extrusionOk="0">
                    <a:moveTo>
                      <a:pt x="2938" y="0"/>
                    </a:moveTo>
                    <a:cubicBezTo>
                      <a:pt x="2736" y="0"/>
                      <a:pt x="2523" y="15"/>
                      <a:pt x="2304" y="42"/>
                    </a:cubicBezTo>
                    <a:cubicBezTo>
                      <a:pt x="749" y="239"/>
                      <a:pt x="0" y="1575"/>
                      <a:pt x="133" y="2935"/>
                    </a:cubicBezTo>
                    <a:cubicBezTo>
                      <a:pt x="192" y="3541"/>
                      <a:pt x="453" y="4066"/>
                      <a:pt x="914" y="4468"/>
                    </a:cubicBezTo>
                    <a:cubicBezTo>
                      <a:pt x="1055" y="4591"/>
                      <a:pt x="1254" y="4648"/>
                      <a:pt x="1427" y="4736"/>
                    </a:cubicBezTo>
                    <a:cubicBezTo>
                      <a:pt x="1452" y="4696"/>
                      <a:pt x="1477" y="4658"/>
                      <a:pt x="1502" y="4617"/>
                    </a:cubicBezTo>
                    <a:cubicBezTo>
                      <a:pt x="1422" y="4531"/>
                      <a:pt x="1358" y="4420"/>
                      <a:pt x="1263" y="4362"/>
                    </a:cubicBezTo>
                    <a:cubicBezTo>
                      <a:pt x="277" y="3763"/>
                      <a:pt x="154" y="1995"/>
                      <a:pt x="1271" y="1098"/>
                    </a:cubicBezTo>
                    <a:cubicBezTo>
                      <a:pt x="1988" y="522"/>
                      <a:pt x="2784" y="231"/>
                      <a:pt x="3673" y="231"/>
                    </a:cubicBezTo>
                    <a:cubicBezTo>
                      <a:pt x="3807" y="231"/>
                      <a:pt x="3943" y="238"/>
                      <a:pt x="4081" y="251"/>
                    </a:cubicBezTo>
                    <a:cubicBezTo>
                      <a:pt x="3814" y="79"/>
                      <a:pt x="3408" y="0"/>
                      <a:pt x="29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7" name="Google Shape;9617;p46"/>
              <p:cNvSpPr/>
              <p:nvPr/>
            </p:nvSpPr>
            <p:spPr>
              <a:xfrm>
                <a:off x="7295363" y="2986335"/>
                <a:ext cx="172485" cy="189429"/>
              </a:xfrm>
              <a:custGeom>
                <a:avLst/>
                <a:gdLst/>
                <a:ahLst/>
                <a:cxnLst/>
                <a:rect l="l" t="t" r="r" b="b"/>
                <a:pathLst>
                  <a:path w="4245" h="4662" extrusionOk="0">
                    <a:moveTo>
                      <a:pt x="1261" y="1"/>
                    </a:moveTo>
                    <a:cubicBezTo>
                      <a:pt x="1074" y="1"/>
                      <a:pt x="883" y="11"/>
                      <a:pt x="689" y="28"/>
                    </a:cubicBezTo>
                    <a:cubicBezTo>
                      <a:pt x="464" y="49"/>
                      <a:pt x="243" y="126"/>
                      <a:pt x="0" y="182"/>
                    </a:cubicBezTo>
                    <a:cubicBezTo>
                      <a:pt x="44" y="245"/>
                      <a:pt x="49" y="259"/>
                      <a:pt x="52" y="260"/>
                    </a:cubicBezTo>
                    <a:cubicBezTo>
                      <a:pt x="130" y="259"/>
                      <a:pt x="208" y="257"/>
                      <a:pt x="287" y="252"/>
                    </a:cubicBezTo>
                    <a:cubicBezTo>
                      <a:pt x="370" y="247"/>
                      <a:pt x="452" y="244"/>
                      <a:pt x="533" y="244"/>
                    </a:cubicBezTo>
                    <a:cubicBezTo>
                      <a:pt x="1428" y="244"/>
                      <a:pt x="2215" y="562"/>
                      <a:pt x="2910" y="1150"/>
                    </a:cubicBezTo>
                    <a:cubicBezTo>
                      <a:pt x="3940" y="2022"/>
                      <a:pt x="3846" y="3728"/>
                      <a:pt x="2875" y="4347"/>
                    </a:cubicBezTo>
                    <a:cubicBezTo>
                      <a:pt x="2772" y="4412"/>
                      <a:pt x="2702" y="4532"/>
                      <a:pt x="2596" y="4650"/>
                    </a:cubicBezTo>
                    <a:cubicBezTo>
                      <a:pt x="2654" y="4657"/>
                      <a:pt x="2707" y="4661"/>
                      <a:pt x="2755" y="4661"/>
                    </a:cubicBezTo>
                    <a:cubicBezTo>
                      <a:pt x="2973" y="4661"/>
                      <a:pt x="3113" y="4579"/>
                      <a:pt x="3317" y="4369"/>
                    </a:cubicBezTo>
                    <a:cubicBezTo>
                      <a:pt x="4150" y="3518"/>
                      <a:pt x="4245" y="2041"/>
                      <a:pt x="3533" y="1050"/>
                    </a:cubicBezTo>
                    <a:cubicBezTo>
                      <a:pt x="2945" y="229"/>
                      <a:pt x="2143" y="1"/>
                      <a:pt x="1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8" name="Google Shape;9618;p46"/>
              <p:cNvSpPr/>
              <p:nvPr/>
            </p:nvSpPr>
            <p:spPr>
              <a:xfrm>
                <a:off x="6367492" y="2663297"/>
                <a:ext cx="841093" cy="374103"/>
              </a:xfrm>
              <a:custGeom>
                <a:avLst/>
                <a:gdLst/>
                <a:ahLst/>
                <a:cxnLst/>
                <a:rect l="l" t="t" r="r" b="b"/>
                <a:pathLst>
                  <a:path w="20700" h="9207" extrusionOk="0">
                    <a:moveTo>
                      <a:pt x="2787" y="0"/>
                    </a:moveTo>
                    <a:cubicBezTo>
                      <a:pt x="2006" y="0"/>
                      <a:pt x="1241" y="127"/>
                      <a:pt x="537" y="357"/>
                    </a:cubicBezTo>
                    <a:cubicBezTo>
                      <a:pt x="1" y="533"/>
                      <a:pt x="6" y="542"/>
                      <a:pt x="47" y="1087"/>
                    </a:cubicBezTo>
                    <a:cubicBezTo>
                      <a:pt x="57" y="1209"/>
                      <a:pt x="48" y="1333"/>
                      <a:pt x="48" y="1480"/>
                    </a:cubicBezTo>
                    <a:cubicBezTo>
                      <a:pt x="461" y="1299"/>
                      <a:pt x="821" y="1101"/>
                      <a:pt x="1202" y="981"/>
                    </a:cubicBezTo>
                    <a:cubicBezTo>
                      <a:pt x="1853" y="775"/>
                      <a:pt x="2486" y="668"/>
                      <a:pt x="3091" y="668"/>
                    </a:cubicBezTo>
                    <a:cubicBezTo>
                      <a:pt x="4522" y="668"/>
                      <a:pt x="5802" y="1268"/>
                      <a:pt x="6822" y="2585"/>
                    </a:cubicBezTo>
                    <a:cubicBezTo>
                      <a:pt x="7196" y="3067"/>
                      <a:pt x="7542" y="3571"/>
                      <a:pt x="7925" y="4048"/>
                    </a:cubicBezTo>
                    <a:cubicBezTo>
                      <a:pt x="8363" y="4592"/>
                      <a:pt x="8820" y="5124"/>
                      <a:pt x="9282" y="5650"/>
                    </a:cubicBezTo>
                    <a:cubicBezTo>
                      <a:pt x="9709" y="6131"/>
                      <a:pt x="10186" y="6570"/>
                      <a:pt x="10581" y="7075"/>
                    </a:cubicBezTo>
                    <a:cubicBezTo>
                      <a:pt x="11597" y="8375"/>
                      <a:pt x="12962" y="8970"/>
                      <a:pt x="14553" y="9158"/>
                    </a:cubicBezTo>
                    <a:cubicBezTo>
                      <a:pt x="14832" y="9191"/>
                      <a:pt x="15103" y="9207"/>
                      <a:pt x="15369" y="9207"/>
                    </a:cubicBezTo>
                    <a:cubicBezTo>
                      <a:pt x="17459" y="9207"/>
                      <a:pt x="19161" y="8216"/>
                      <a:pt x="20699" y="6704"/>
                    </a:cubicBezTo>
                    <a:cubicBezTo>
                      <a:pt x="20041" y="6216"/>
                      <a:pt x="19419" y="5660"/>
                      <a:pt x="18714" y="5243"/>
                    </a:cubicBezTo>
                    <a:cubicBezTo>
                      <a:pt x="17612" y="4591"/>
                      <a:pt x="16492" y="4286"/>
                      <a:pt x="15363" y="4286"/>
                    </a:cubicBezTo>
                    <a:cubicBezTo>
                      <a:pt x="14291" y="4286"/>
                      <a:pt x="13210" y="4562"/>
                      <a:pt x="12129" y="5080"/>
                    </a:cubicBezTo>
                    <a:cubicBezTo>
                      <a:pt x="11658" y="5305"/>
                      <a:pt x="11258" y="5638"/>
                      <a:pt x="10945" y="6109"/>
                    </a:cubicBezTo>
                    <a:cubicBezTo>
                      <a:pt x="11099" y="6265"/>
                      <a:pt x="11248" y="6417"/>
                      <a:pt x="11379" y="6549"/>
                    </a:cubicBezTo>
                    <a:cubicBezTo>
                      <a:pt x="11434" y="6537"/>
                      <a:pt x="11446" y="6538"/>
                      <a:pt x="11454" y="6532"/>
                    </a:cubicBezTo>
                    <a:cubicBezTo>
                      <a:pt x="11595" y="6418"/>
                      <a:pt x="11730" y="6298"/>
                      <a:pt x="11875" y="6191"/>
                    </a:cubicBezTo>
                    <a:cubicBezTo>
                      <a:pt x="12852" y="5466"/>
                      <a:pt x="13909" y="5058"/>
                      <a:pt x="15024" y="5058"/>
                    </a:cubicBezTo>
                    <a:cubicBezTo>
                      <a:pt x="15511" y="5058"/>
                      <a:pt x="16009" y="5136"/>
                      <a:pt x="16516" y="5300"/>
                    </a:cubicBezTo>
                    <a:cubicBezTo>
                      <a:pt x="17425" y="5594"/>
                      <a:pt x="18247" y="6160"/>
                      <a:pt x="19104" y="6611"/>
                    </a:cubicBezTo>
                    <a:cubicBezTo>
                      <a:pt x="19286" y="6708"/>
                      <a:pt x="19228" y="6831"/>
                      <a:pt x="19078" y="6915"/>
                    </a:cubicBezTo>
                    <a:cubicBezTo>
                      <a:pt x="18408" y="7291"/>
                      <a:pt x="17764" y="7726"/>
                      <a:pt x="17061" y="8025"/>
                    </a:cubicBezTo>
                    <a:cubicBezTo>
                      <a:pt x="16382" y="8312"/>
                      <a:pt x="15715" y="8450"/>
                      <a:pt x="15063" y="8450"/>
                    </a:cubicBezTo>
                    <a:cubicBezTo>
                      <a:pt x="13992" y="8450"/>
                      <a:pt x="12962" y="8078"/>
                      <a:pt x="11991" y="7389"/>
                    </a:cubicBezTo>
                    <a:cubicBezTo>
                      <a:pt x="11436" y="6996"/>
                      <a:pt x="10972" y="6465"/>
                      <a:pt x="10496" y="5969"/>
                    </a:cubicBezTo>
                    <a:cubicBezTo>
                      <a:pt x="9669" y="5106"/>
                      <a:pt x="9053" y="4089"/>
                      <a:pt x="8414" y="3086"/>
                    </a:cubicBezTo>
                    <a:cubicBezTo>
                      <a:pt x="7016" y="885"/>
                      <a:pt x="4850" y="0"/>
                      <a:pt x="2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9" name="Google Shape;9619;p46"/>
              <p:cNvSpPr/>
              <p:nvPr/>
            </p:nvSpPr>
            <p:spPr>
              <a:xfrm>
                <a:off x="5554045" y="2663256"/>
                <a:ext cx="460691" cy="548864"/>
              </a:xfrm>
              <a:custGeom>
                <a:avLst/>
                <a:gdLst/>
                <a:ahLst/>
                <a:cxnLst/>
                <a:rect l="l" t="t" r="r" b="b"/>
                <a:pathLst>
                  <a:path w="11338" h="13508" extrusionOk="0">
                    <a:moveTo>
                      <a:pt x="8454" y="0"/>
                    </a:moveTo>
                    <a:cubicBezTo>
                      <a:pt x="6394" y="0"/>
                      <a:pt x="4203" y="881"/>
                      <a:pt x="2795" y="3120"/>
                    </a:cubicBezTo>
                    <a:cubicBezTo>
                      <a:pt x="2155" y="4136"/>
                      <a:pt x="1509" y="5144"/>
                      <a:pt x="691" y="6029"/>
                    </a:cubicBezTo>
                    <a:cubicBezTo>
                      <a:pt x="470" y="6268"/>
                      <a:pt x="247" y="6506"/>
                      <a:pt x="0" y="6771"/>
                    </a:cubicBezTo>
                    <a:cubicBezTo>
                      <a:pt x="1249" y="7924"/>
                      <a:pt x="2109" y="9348"/>
                      <a:pt x="3038" y="10729"/>
                    </a:cubicBezTo>
                    <a:cubicBezTo>
                      <a:pt x="3980" y="12131"/>
                      <a:pt x="5326" y="12990"/>
                      <a:pt x="6984" y="13344"/>
                    </a:cubicBezTo>
                    <a:cubicBezTo>
                      <a:pt x="7492" y="13453"/>
                      <a:pt x="7996" y="13508"/>
                      <a:pt x="8496" y="13508"/>
                    </a:cubicBezTo>
                    <a:cubicBezTo>
                      <a:pt x="9338" y="13508"/>
                      <a:pt x="10168" y="13352"/>
                      <a:pt x="10983" y="13034"/>
                    </a:cubicBezTo>
                    <a:cubicBezTo>
                      <a:pt x="11087" y="12993"/>
                      <a:pt x="11228" y="12869"/>
                      <a:pt x="11230" y="12781"/>
                    </a:cubicBezTo>
                    <a:cubicBezTo>
                      <a:pt x="11238" y="12530"/>
                      <a:pt x="11180" y="12280"/>
                      <a:pt x="11144" y="12003"/>
                    </a:cubicBezTo>
                    <a:cubicBezTo>
                      <a:pt x="11054" y="12056"/>
                      <a:pt x="10987" y="12095"/>
                      <a:pt x="10920" y="12134"/>
                    </a:cubicBezTo>
                    <a:cubicBezTo>
                      <a:pt x="10080" y="12623"/>
                      <a:pt x="9183" y="12861"/>
                      <a:pt x="8305" y="12861"/>
                    </a:cubicBezTo>
                    <a:cubicBezTo>
                      <a:pt x="6853" y="12861"/>
                      <a:pt x="5452" y="12210"/>
                      <a:pt x="4447" y="10965"/>
                    </a:cubicBezTo>
                    <a:cubicBezTo>
                      <a:pt x="4013" y="10429"/>
                      <a:pt x="3606" y="9871"/>
                      <a:pt x="3204" y="9311"/>
                    </a:cubicBezTo>
                    <a:cubicBezTo>
                      <a:pt x="2567" y="8419"/>
                      <a:pt x="1820" y="7640"/>
                      <a:pt x="915" y="7015"/>
                    </a:cubicBezTo>
                    <a:cubicBezTo>
                      <a:pt x="628" y="6818"/>
                      <a:pt x="631" y="6690"/>
                      <a:pt x="926" y="6486"/>
                    </a:cubicBezTo>
                    <a:cubicBezTo>
                      <a:pt x="1810" y="5873"/>
                      <a:pt x="2542" y="5113"/>
                      <a:pt x="3172" y="4244"/>
                    </a:cubicBezTo>
                    <a:cubicBezTo>
                      <a:pt x="3657" y="3576"/>
                      <a:pt x="4139" y="2902"/>
                      <a:pt x="4675" y="2276"/>
                    </a:cubicBezTo>
                    <a:cubicBezTo>
                      <a:pt x="5576" y="1225"/>
                      <a:pt x="6728" y="675"/>
                      <a:pt x="8109" y="675"/>
                    </a:cubicBezTo>
                    <a:cubicBezTo>
                      <a:pt x="8150" y="675"/>
                      <a:pt x="8192" y="675"/>
                      <a:pt x="8234" y="676"/>
                    </a:cubicBezTo>
                    <a:cubicBezTo>
                      <a:pt x="9221" y="699"/>
                      <a:pt x="10163" y="914"/>
                      <a:pt x="11019" y="1432"/>
                    </a:cubicBezTo>
                    <a:cubicBezTo>
                      <a:pt x="11060" y="1457"/>
                      <a:pt x="11113" y="1462"/>
                      <a:pt x="11187" y="1486"/>
                    </a:cubicBezTo>
                    <a:cubicBezTo>
                      <a:pt x="11187" y="1321"/>
                      <a:pt x="11151" y="1172"/>
                      <a:pt x="11193" y="1052"/>
                    </a:cubicBezTo>
                    <a:cubicBezTo>
                      <a:pt x="11338" y="646"/>
                      <a:pt x="11137" y="507"/>
                      <a:pt x="10788" y="387"/>
                    </a:cubicBezTo>
                    <a:cubicBezTo>
                      <a:pt x="10069" y="139"/>
                      <a:pt x="9272" y="0"/>
                      <a:pt x="84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0" name="Google Shape;9620;p46"/>
              <p:cNvSpPr/>
              <p:nvPr/>
            </p:nvSpPr>
            <p:spPr>
              <a:xfrm>
                <a:off x="5169731" y="2837656"/>
                <a:ext cx="396086" cy="200278"/>
              </a:xfrm>
              <a:custGeom>
                <a:avLst/>
                <a:gdLst/>
                <a:ahLst/>
                <a:cxnLst/>
                <a:rect l="l" t="t" r="r" b="b"/>
                <a:pathLst>
                  <a:path w="9748" h="4929" extrusionOk="0">
                    <a:moveTo>
                      <a:pt x="5325" y="1"/>
                    </a:moveTo>
                    <a:cubicBezTo>
                      <a:pt x="3312" y="1"/>
                      <a:pt x="1541" y="960"/>
                      <a:pt x="0" y="2504"/>
                    </a:cubicBezTo>
                    <a:cubicBezTo>
                      <a:pt x="515" y="2896"/>
                      <a:pt x="1016" y="3301"/>
                      <a:pt x="1541" y="3672"/>
                    </a:cubicBezTo>
                    <a:cubicBezTo>
                      <a:pt x="2761" y="4533"/>
                      <a:pt x="4013" y="4928"/>
                      <a:pt x="5290" y="4928"/>
                    </a:cubicBezTo>
                    <a:cubicBezTo>
                      <a:pt x="6377" y="4928"/>
                      <a:pt x="7483" y="4641"/>
                      <a:pt x="8601" y="4111"/>
                    </a:cubicBezTo>
                    <a:cubicBezTo>
                      <a:pt x="9059" y="3893"/>
                      <a:pt x="9448" y="3564"/>
                      <a:pt x="9707" y="3147"/>
                    </a:cubicBezTo>
                    <a:cubicBezTo>
                      <a:pt x="9551" y="2965"/>
                      <a:pt x="9414" y="2805"/>
                      <a:pt x="9272" y="2640"/>
                    </a:cubicBezTo>
                    <a:cubicBezTo>
                      <a:pt x="9125" y="2763"/>
                      <a:pt x="9019" y="2862"/>
                      <a:pt x="8902" y="2951"/>
                    </a:cubicBezTo>
                    <a:cubicBezTo>
                      <a:pt x="7886" y="3731"/>
                      <a:pt x="6797" y="4149"/>
                      <a:pt x="5644" y="4149"/>
                    </a:cubicBezTo>
                    <a:cubicBezTo>
                      <a:pt x="5066" y="4149"/>
                      <a:pt x="4471" y="4044"/>
                      <a:pt x="3861" y="3827"/>
                    </a:cubicBezTo>
                    <a:cubicBezTo>
                      <a:pt x="3211" y="3594"/>
                      <a:pt x="2629" y="3170"/>
                      <a:pt x="2017" y="2831"/>
                    </a:cubicBezTo>
                    <a:cubicBezTo>
                      <a:pt x="1826" y="2725"/>
                      <a:pt x="1638" y="2615"/>
                      <a:pt x="1423" y="2493"/>
                    </a:cubicBezTo>
                    <a:cubicBezTo>
                      <a:pt x="1508" y="2401"/>
                      <a:pt x="1545" y="2340"/>
                      <a:pt x="1595" y="2309"/>
                    </a:cubicBezTo>
                    <a:cubicBezTo>
                      <a:pt x="1983" y="2077"/>
                      <a:pt x="2384" y="1866"/>
                      <a:pt x="2760" y="1618"/>
                    </a:cubicBezTo>
                    <a:cubicBezTo>
                      <a:pt x="3642" y="1037"/>
                      <a:pt x="4619" y="789"/>
                      <a:pt x="5562" y="789"/>
                    </a:cubicBezTo>
                    <a:cubicBezTo>
                      <a:pt x="6971" y="789"/>
                      <a:pt x="8305" y="1343"/>
                      <a:pt x="9136" y="2173"/>
                    </a:cubicBezTo>
                    <a:cubicBezTo>
                      <a:pt x="9172" y="2209"/>
                      <a:pt x="9224" y="2232"/>
                      <a:pt x="9242" y="2243"/>
                    </a:cubicBezTo>
                    <a:cubicBezTo>
                      <a:pt x="9426" y="2091"/>
                      <a:pt x="9588" y="1957"/>
                      <a:pt x="9747" y="1824"/>
                    </a:cubicBezTo>
                    <a:cubicBezTo>
                      <a:pt x="9403" y="1315"/>
                      <a:pt x="8979" y="975"/>
                      <a:pt x="8482" y="745"/>
                    </a:cubicBezTo>
                    <a:cubicBezTo>
                      <a:pt x="7370" y="234"/>
                      <a:pt x="6318" y="1"/>
                      <a:pt x="5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1" name="Google Shape;9621;p46"/>
              <p:cNvSpPr/>
              <p:nvPr/>
            </p:nvSpPr>
            <p:spPr>
              <a:xfrm>
                <a:off x="6367248" y="2950781"/>
                <a:ext cx="431111" cy="261267"/>
              </a:xfrm>
              <a:custGeom>
                <a:avLst/>
                <a:gdLst/>
                <a:ahLst/>
                <a:cxnLst/>
                <a:rect l="l" t="t" r="r" b="b"/>
                <a:pathLst>
                  <a:path w="10610" h="6430" extrusionOk="0">
                    <a:moveTo>
                      <a:pt x="10291" y="0"/>
                    </a:moveTo>
                    <a:cubicBezTo>
                      <a:pt x="9716" y="313"/>
                      <a:pt x="8895" y="1081"/>
                      <a:pt x="8313" y="1858"/>
                    </a:cubicBezTo>
                    <a:cubicBezTo>
                      <a:pt x="7838" y="2490"/>
                      <a:pt x="7371" y="3129"/>
                      <a:pt x="6897" y="3763"/>
                    </a:cubicBezTo>
                    <a:cubicBezTo>
                      <a:pt x="5809" y="5220"/>
                      <a:pt x="4433" y="5767"/>
                      <a:pt x="3073" y="5767"/>
                    </a:cubicBezTo>
                    <a:cubicBezTo>
                      <a:pt x="2223" y="5767"/>
                      <a:pt x="1378" y="5553"/>
                      <a:pt x="615" y="5215"/>
                    </a:cubicBezTo>
                    <a:cubicBezTo>
                      <a:pt x="434" y="5134"/>
                      <a:pt x="264" y="5032"/>
                      <a:pt x="52" y="4921"/>
                    </a:cubicBezTo>
                    <a:lnTo>
                      <a:pt x="52" y="4921"/>
                    </a:lnTo>
                    <a:cubicBezTo>
                      <a:pt x="52" y="5103"/>
                      <a:pt x="64" y="5238"/>
                      <a:pt x="51" y="5372"/>
                    </a:cubicBezTo>
                    <a:cubicBezTo>
                      <a:pt x="5" y="5876"/>
                      <a:pt x="1" y="5882"/>
                      <a:pt x="476" y="6046"/>
                    </a:cubicBezTo>
                    <a:cubicBezTo>
                      <a:pt x="1190" y="6292"/>
                      <a:pt x="1981" y="6430"/>
                      <a:pt x="2793" y="6430"/>
                    </a:cubicBezTo>
                    <a:cubicBezTo>
                      <a:pt x="4867" y="6430"/>
                      <a:pt x="7079" y="5531"/>
                      <a:pt x="8491" y="3237"/>
                    </a:cubicBezTo>
                    <a:cubicBezTo>
                      <a:pt x="9098" y="2252"/>
                      <a:pt x="9732" y="1292"/>
                      <a:pt x="10515" y="437"/>
                    </a:cubicBezTo>
                    <a:cubicBezTo>
                      <a:pt x="10543" y="404"/>
                      <a:pt x="10562" y="363"/>
                      <a:pt x="10609" y="287"/>
                    </a:cubicBezTo>
                    <a:cubicBezTo>
                      <a:pt x="10501" y="189"/>
                      <a:pt x="10393" y="93"/>
                      <a:pt x="10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2" name="Google Shape;9622;p46"/>
              <p:cNvSpPr/>
              <p:nvPr/>
            </p:nvSpPr>
            <p:spPr>
              <a:xfrm>
                <a:off x="4866644" y="2902264"/>
                <a:ext cx="189388" cy="71635"/>
              </a:xfrm>
              <a:custGeom>
                <a:avLst/>
                <a:gdLst/>
                <a:ahLst/>
                <a:cxnLst/>
                <a:rect l="l" t="t" r="r" b="b"/>
                <a:pathLst>
                  <a:path w="4661" h="1763" extrusionOk="0">
                    <a:moveTo>
                      <a:pt x="2777" y="1"/>
                    </a:moveTo>
                    <a:cubicBezTo>
                      <a:pt x="2461" y="1"/>
                      <a:pt x="2139" y="61"/>
                      <a:pt x="1820" y="183"/>
                    </a:cubicBezTo>
                    <a:cubicBezTo>
                      <a:pt x="1171" y="431"/>
                      <a:pt x="520" y="674"/>
                      <a:pt x="0" y="870"/>
                    </a:cubicBezTo>
                    <a:cubicBezTo>
                      <a:pt x="576" y="1087"/>
                      <a:pt x="1277" y="1363"/>
                      <a:pt x="1986" y="1617"/>
                    </a:cubicBezTo>
                    <a:cubicBezTo>
                      <a:pt x="2264" y="1716"/>
                      <a:pt x="2530" y="1762"/>
                      <a:pt x="2786" y="1762"/>
                    </a:cubicBezTo>
                    <a:cubicBezTo>
                      <a:pt x="3456" y="1762"/>
                      <a:pt x="4051" y="1447"/>
                      <a:pt x="4602" y="970"/>
                    </a:cubicBezTo>
                    <a:cubicBezTo>
                      <a:pt x="4637" y="940"/>
                      <a:pt x="4644" y="878"/>
                      <a:pt x="4661" y="841"/>
                    </a:cubicBezTo>
                    <a:cubicBezTo>
                      <a:pt x="4124" y="286"/>
                      <a:pt x="3465" y="1"/>
                      <a:pt x="27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3" name="Google Shape;9623;p46"/>
              <p:cNvSpPr/>
              <p:nvPr/>
            </p:nvSpPr>
            <p:spPr>
              <a:xfrm>
                <a:off x="7321816" y="2901898"/>
                <a:ext cx="191095" cy="71229"/>
              </a:xfrm>
              <a:custGeom>
                <a:avLst/>
                <a:gdLst/>
                <a:ahLst/>
                <a:cxnLst/>
                <a:rect l="l" t="t" r="r" b="b"/>
                <a:pathLst>
                  <a:path w="4703" h="1753" extrusionOk="0">
                    <a:moveTo>
                      <a:pt x="1931" y="1"/>
                    </a:moveTo>
                    <a:cubicBezTo>
                      <a:pt x="1204" y="1"/>
                      <a:pt x="400" y="351"/>
                      <a:pt x="0" y="882"/>
                    </a:cubicBezTo>
                    <a:cubicBezTo>
                      <a:pt x="411" y="1422"/>
                      <a:pt x="1184" y="1753"/>
                      <a:pt x="1926" y="1753"/>
                    </a:cubicBezTo>
                    <a:cubicBezTo>
                      <a:pt x="2180" y="1753"/>
                      <a:pt x="2432" y="1714"/>
                      <a:pt x="2663" y="1631"/>
                    </a:cubicBezTo>
                    <a:cubicBezTo>
                      <a:pt x="3373" y="1377"/>
                      <a:pt x="4074" y="1101"/>
                      <a:pt x="4702" y="863"/>
                    </a:cubicBezTo>
                    <a:cubicBezTo>
                      <a:pt x="4363" y="755"/>
                      <a:pt x="3933" y="629"/>
                      <a:pt x="3506" y="480"/>
                    </a:cubicBezTo>
                    <a:cubicBezTo>
                      <a:pt x="3166" y="360"/>
                      <a:pt x="2843" y="190"/>
                      <a:pt x="2499" y="83"/>
                    </a:cubicBezTo>
                    <a:cubicBezTo>
                      <a:pt x="2322" y="27"/>
                      <a:pt x="2129" y="1"/>
                      <a:pt x="19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4" name="Google Shape;9624;p46"/>
              <p:cNvSpPr/>
              <p:nvPr/>
            </p:nvSpPr>
            <p:spPr>
              <a:xfrm>
                <a:off x="6273262" y="2782191"/>
                <a:ext cx="128074" cy="119297"/>
              </a:xfrm>
              <a:custGeom>
                <a:avLst/>
                <a:gdLst/>
                <a:ahLst/>
                <a:cxnLst/>
                <a:rect l="l" t="t" r="r" b="b"/>
                <a:pathLst>
                  <a:path w="3152" h="2936" extrusionOk="0">
                    <a:moveTo>
                      <a:pt x="145" y="1"/>
                    </a:moveTo>
                    <a:lnTo>
                      <a:pt x="145" y="1"/>
                    </a:lnTo>
                    <a:cubicBezTo>
                      <a:pt x="0" y="1497"/>
                      <a:pt x="1455" y="2936"/>
                      <a:pt x="3041" y="2936"/>
                    </a:cubicBezTo>
                    <a:cubicBezTo>
                      <a:pt x="3077" y="2936"/>
                      <a:pt x="3114" y="2935"/>
                      <a:pt x="3151" y="2933"/>
                    </a:cubicBezTo>
                    <a:cubicBezTo>
                      <a:pt x="1951" y="2332"/>
                      <a:pt x="699" y="1766"/>
                      <a:pt x="929" y="42"/>
                    </a:cubicBezTo>
                    <a:cubicBezTo>
                      <a:pt x="673" y="29"/>
                      <a:pt x="418" y="15"/>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5" name="Google Shape;9625;p46"/>
              <p:cNvSpPr/>
              <p:nvPr/>
            </p:nvSpPr>
            <p:spPr>
              <a:xfrm>
                <a:off x="5980293" y="2782151"/>
                <a:ext cx="119703" cy="120313"/>
              </a:xfrm>
              <a:custGeom>
                <a:avLst/>
                <a:gdLst/>
                <a:ahLst/>
                <a:cxnLst/>
                <a:rect l="l" t="t" r="r" b="b"/>
                <a:pathLst>
                  <a:path w="2946" h="2961" extrusionOk="0">
                    <a:moveTo>
                      <a:pt x="2946" y="1"/>
                    </a:moveTo>
                    <a:lnTo>
                      <a:pt x="2946" y="1"/>
                    </a:lnTo>
                    <a:cubicBezTo>
                      <a:pt x="2644" y="16"/>
                      <a:pt x="2390" y="30"/>
                      <a:pt x="2107" y="44"/>
                    </a:cubicBezTo>
                    <a:cubicBezTo>
                      <a:pt x="2283" y="761"/>
                      <a:pt x="2104" y="1402"/>
                      <a:pt x="1570" y="1863"/>
                    </a:cubicBezTo>
                    <a:cubicBezTo>
                      <a:pt x="1069" y="2296"/>
                      <a:pt x="481" y="2630"/>
                      <a:pt x="1" y="2960"/>
                    </a:cubicBezTo>
                    <a:cubicBezTo>
                      <a:pt x="630" y="2790"/>
                      <a:pt x="1378" y="2632"/>
                      <a:pt x="1994" y="2175"/>
                    </a:cubicBezTo>
                    <a:cubicBezTo>
                      <a:pt x="2716" y="1640"/>
                      <a:pt x="2902" y="853"/>
                      <a:pt x="29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6" name="Google Shape;9626;p46"/>
              <p:cNvSpPr/>
              <p:nvPr/>
            </p:nvSpPr>
            <p:spPr>
              <a:xfrm>
                <a:off x="5977570" y="2969391"/>
                <a:ext cx="122791" cy="123604"/>
              </a:xfrm>
              <a:custGeom>
                <a:avLst/>
                <a:gdLst/>
                <a:ahLst/>
                <a:cxnLst/>
                <a:rect l="l" t="t" r="r" b="b"/>
                <a:pathLst>
                  <a:path w="3022" h="3042" extrusionOk="0">
                    <a:moveTo>
                      <a:pt x="12" y="1"/>
                    </a:moveTo>
                    <a:cubicBezTo>
                      <a:pt x="9" y="15"/>
                      <a:pt x="5" y="28"/>
                      <a:pt x="1" y="39"/>
                    </a:cubicBezTo>
                    <a:cubicBezTo>
                      <a:pt x="547" y="413"/>
                      <a:pt x="1130" y="745"/>
                      <a:pt x="1629" y="1172"/>
                    </a:cubicBezTo>
                    <a:cubicBezTo>
                      <a:pt x="2176" y="1640"/>
                      <a:pt x="2341" y="2295"/>
                      <a:pt x="2183" y="3002"/>
                    </a:cubicBezTo>
                    <a:cubicBezTo>
                      <a:pt x="2479" y="3016"/>
                      <a:pt x="2732" y="3027"/>
                      <a:pt x="3022" y="3042"/>
                    </a:cubicBezTo>
                    <a:cubicBezTo>
                      <a:pt x="2948" y="2131"/>
                      <a:pt x="2770" y="1276"/>
                      <a:pt x="1937" y="802"/>
                    </a:cubicBezTo>
                    <a:cubicBezTo>
                      <a:pt x="1337" y="463"/>
                      <a:pt x="657" y="26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7" name="Google Shape;9627;p46"/>
              <p:cNvSpPr/>
              <p:nvPr/>
            </p:nvSpPr>
            <p:spPr>
              <a:xfrm>
                <a:off x="6272977" y="2972886"/>
                <a:ext cx="124742" cy="120150"/>
              </a:xfrm>
              <a:custGeom>
                <a:avLst/>
                <a:gdLst/>
                <a:ahLst/>
                <a:cxnLst/>
                <a:rect l="l" t="t" r="r" b="b"/>
                <a:pathLst>
                  <a:path w="3070" h="2957" extrusionOk="0">
                    <a:moveTo>
                      <a:pt x="3069" y="1"/>
                    </a:moveTo>
                    <a:cubicBezTo>
                      <a:pt x="2441" y="162"/>
                      <a:pt x="1718" y="346"/>
                      <a:pt x="1089" y="765"/>
                    </a:cubicBezTo>
                    <a:cubicBezTo>
                      <a:pt x="467" y="1181"/>
                      <a:pt x="1" y="2340"/>
                      <a:pt x="181" y="2957"/>
                    </a:cubicBezTo>
                    <a:cubicBezTo>
                      <a:pt x="429" y="2942"/>
                      <a:pt x="675" y="2930"/>
                      <a:pt x="963" y="2915"/>
                    </a:cubicBezTo>
                    <a:cubicBezTo>
                      <a:pt x="781" y="2176"/>
                      <a:pt x="978" y="1539"/>
                      <a:pt x="1516" y="1075"/>
                    </a:cubicBezTo>
                    <a:cubicBezTo>
                      <a:pt x="2012" y="650"/>
                      <a:pt x="2592" y="325"/>
                      <a:pt x="3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628" name="Google Shape;9628;p46"/>
            <p:cNvSpPr/>
            <p:nvPr/>
          </p:nvSpPr>
          <p:spPr>
            <a:xfrm>
              <a:off x="7002719" y="2899420"/>
              <a:ext cx="79843" cy="76795"/>
            </a:xfrm>
            <a:custGeom>
              <a:avLst/>
              <a:gdLst/>
              <a:ahLst/>
              <a:cxnLst/>
              <a:rect l="l" t="t" r="r" b="b"/>
              <a:pathLst>
                <a:path w="1965" h="1890" extrusionOk="0">
                  <a:moveTo>
                    <a:pt x="1531" y="0"/>
                  </a:moveTo>
                  <a:cubicBezTo>
                    <a:pt x="1501" y="0"/>
                    <a:pt x="1474" y="6"/>
                    <a:pt x="1451" y="19"/>
                  </a:cubicBezTo>
                  <a:cubicBezTo>
                    <a:pt x="963" y="288"/>
                    <a:pt x="507" y="608"/>
                    <a:pt x="1" y="934"/>
                  </a:cubicBezTo>
                  <a:cubicBezTo>
                    <a:pt x="452" y="1238"/>
                    <a:pt x="850" y="1497"/>
                    <a:pt x="1237" y="1769"/>
                  </a:cubicBezTo>
                  <a:cubicBezTo>
                    <a:pt x="1347" y="1847"/>
                    <a:pt x="1451" y="1889"/>
                    <a:pt x="1554" y="1889"/>
                  </a:cubicBezTo>
                  <a:cubicBezTo>
                    <a:pt x="1688" y="1889"/>
                    <a:pt x="1820" y="1818"/>
                    <a:pt x="1964" y="1661"/>
                  </a:cubicBezTo>
                  <a:cubicBezTo>
                    <a:pt x="1726" y="1492"/>
                    <a:pt x="1510" y="1329"/>
                    <a:pt x="1287" y="1182"/>
                  </a:cubicBezTo>
                  <a:cubicBezTo>
                    <a:pt x="1008" y="999"/>
                    <a:pt x="1010" y="882"/>
                    <a:pt x="1294" y="695"/>
                  </a:cubicBezTo>
                  <a:cubicBezTo>
                    <a:pt x="1521" y="545"/>
                    <a:pt x="1737" y="376"/>
                    <a:pt x="1958" y="215"/>
                  </a:cubicBezTo>
                  <a:cubicBezTo>
                    <a:pt x="1950" y="178"/>
                    <a:pt x="1941" y="140"/>
                    <a:pt x="1932" y="103"/>
                  </a:cubicBezTo>
                  <a:cubicBezTo>
                    <a:pt x="1802" y="77"/>
                    <a:pt x="1645" y="0"/>
                    <a:pt x="15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9" name="Google Shape;9629;p46"/>
            <p:cNvSpPr/>
            <p:nvPr/>
          </p:nvSpPr>
          <p:spPr>
            <a:xfrm>
              <a:off x="5295330" y="2898932"/>
              <a:ext cx="79558" cy="77324"/>
            </a:xfrm>
            <a:custGeom>
              <a:avLst/>
              <a:gdLst/>
              <a:ahLst/>
              <a:cxnLst/>
              <a:rect l="l" t="t" r="r" b="b"/>
              <a:pathLst>
                <a:path w="1958" h="1903" extrusionOk="0">
                  <a:moveTo>
                    <a:pt x="415" y="1"/>
                  </a:moveTo>
                  <a:cubicBezTo>
                    <a:pt x="274" y="1"/>
                    <a:pt x="143" y="83"/>
                    <a:pt x="1" y="231"/>
                  </a:cubicBezTo>
                  <a:cubicBezTo>
                    <a:pt x="236" y="398"/>
                    <a:pt x="449" y="561"/>
                    <a:pt x="674" y="708"/>
                  </a:cubicBezTo>
                  <a:cubicBezTo>
                    <a:pt x="958" y="894"/>
                    <a:pt x="958" y="1011"/>
                    <a:pt x="680" y="1195"/>
                  </a:cubicBezTo>
                  <a:cubicBezTo>
                    <a:pt x="450" y="1347"/>
                    <a:pt x="233" y="1514"/>
                    <a:pt x="6" y="1678"/>
                  </a:cubicBezTo>
                  <a:cubicBezTo>
                    <a:pt x="147" y="1833"/>
                    <a:pt x="279" y="1902"/>
                    <a:pt x="411" y="1902"/>
                  </a:cubicBezTo>
                  <a:cubicBezTo>
                    <a:pt x="515" y="1902"/>
                    <a:pt x="620" y="1859"/>
                    <a:pt x="731" y="1781"/>
                  </a:cubicBezTo>
                  <a:cubicBezTo>
                    <a:pt x="1119" y="1509"/>
                    <a:pt x="1514" y="1250"/>
                    <a:pt x="1957" y="952"/>
                  </a:cubicBezTo>
                  <a:cubicBezTo>
                    <a:pt x="1508" y="651"/>
                    <a:pt x="1099" y="391"/>
                    <a:pt x="705" y="109"/>
                  </a:cubicBezTo>
                  <a:cubicBezTo>
                    <a:pt x="601" y="35"/>
                    <a:pt x="506" y="1"/>
                    <a:pt x="4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0" name="Google Shape;9630;p46"/>
            <p:cNvSpPr/>
            <p:nvPr/>
          </p:nvSpPr>
          <p:spPr>
            <a:xfrm>
              <a:off x="4595738" y="2766222"/>
              <a:ext cx="304378" cy="133600"/>
            </a:xfrm>
            <a:custGeom>
              <a:avLst/>
              <a:gdLst/>
              <a:ahLst/>
              <a:cxnLst/>
              <a:rect l="l" t="t" r="r" b="b"/>
              <a:pathLst>
                <a:path w="7491" h="3288" extrusionOk="0">
                  <a:moveTo>
                    <a:pt x="2075" y="0"/>
                  </a:moveTo>
                  <a:cubicBezTo>
                    <a:pt x="1645" y="0"/>
                    <a:pt x="1231" y="117"/>
                    <a:pt x="883" y="347"/>
                  </a:cubicBezTo>
                  <a:cubicBezTo>
                    <a:pt x="42" y="907"/>
                    <a:pt x="1" y="2087"/>
                    <a:pt x="853" y="2611"/>
                  </a:cubicBezTo>
                  <a:cubicBezTo>
                    <a:pt x="484" y="1856"/>
                    <a:pt x="599" y="1235"/>
                    <a:pt x="1158" y="761"/>
                  </a:cubicBezTo>
                  <a:cubicBezTo>
                    <a:pt x="1384" y="568"/>
                    <a:pt x="1675" y="470"/>
                    <a:pt x="1980" y="470"/>
                  </a:cubicBezTo>
                  <a:cubicBezTo>
                    <a:pt x="2296" y="470"/>
                    <a:pt x="2628" y="575"/>
                    <a:pt x="2920" y="787"/>
                  </a:cubicBezTo>
                  <a:cubicBezTo>
                    <a:pt x="3138" y="947"/>
                    <a:pt x="3330" y="1142"/>
                    <a:pt x="3519" y="1336"/>
                  </a:cubicBezTo>
                  <a:cubicBezTo>
                    <a:pt x="3888" y="1717"/>
                    <a:pt x="4212" y="2154"/>
                    <a:pt x="4620" y="2487"/>
                  </a:cubicBezTo>
                  <a:cubicBezTo>
                    <a:pt x="4979" y="2780"/>
                    <a:pt x="5406" y="3019"/>
                    <a:pt x="5840" y="3183"/>
                  </a:cubicBezTo>
                  <a:cubicBezTo>
                    <a:pt x="6035" y="3256"/>
                    <a:pt x="6231" y="3288"/>
                    <a:pt x="6429" y="3288"/>
                  </a:cubicBezTo>
                  <a:cubicBezTo>
                    <a:pt x="6781" y="3288"/>
                    <a:pt x="7136" y="3187"/>
                    <a:pt x="7491" y="3038"/>
                  </a:cubicBezTo>
                  <a:cubicBezTo>
                    <a:pt x="7438" y="2994"/>
                    <a:pt x="7423" y="2972"/>
                    <a:pt x="7407" y="2970"/>
                  </a:cubicBezTo>
                  <a:cubicBezTo>
                    <a:pt x="7348" y="2962"/>
                    <a:pt x="7288" y="2951"/>
                    <a:pt x="7229" y="2951"/>
                  </a:cubicBezTo>
                  <a:cubicBezTo>
                    <a:pt x="7221" y="2951"/>
                    <a:pt x="7212" y="2951"/>
                    <a:pt x="7203" y="2952"/>
                  </a:cubicBezTo>
                  <a:cubicBezTo>
                    <a:pt x="7154" y="2954"/>
                    <a:pt x="7106" y="2956"/>
                    <a:pt x="7058" y="2956"/>
                  </a:cubicBezTo>
                  <a:cubicBezTo>
                    <a:pt x="6372" y="2956"/>
                    <a:pt x="5802" y="2656"/>
                    <a:pt x="5303" y="2195"/>
                  </a:cubicBezTo>
                  <a:cubicBezTo>
                    <a:pt x="4996" y="1912"/>
                    <a:pt x="4723" y="1593"/>
                    <a:pt x="4427" y="1299"/>
                  </a:cubicBezTo>
                  <a:cubicBezTo>
                    <a:pt x="4148" y="1021"/>
                    <a:pt x="3885" y="715"/>
                    <a:pt x="3565" y="489"/>
                  </a:cubicBezTo>
                  <a:cubicBezTo>
                    <a:pt x="3105" y="162"/>
                    <a:pt x="2580" y="0"/>
                    <a:pt x="20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1" name="Google Shape;9631;p46"/>
            <p:cNvSpPr/>
            <p:nvPr/>
          </p:nvSpPr>
          <p:spPr>
            <a:xfrm>
              <a:off x="7476590" y="2766507"/>
              <a:ext cx="299055" cy="132543"/>
            </a:xfrm>
            <a:custGeom>
              <a:avLst/>
              <a:gdLst/>
              <a:ahLst/>
              <a:cxnLst/>
              <a:rect l="l" t="t" r="r" b="b"/>
              <a:pathLst>
                <a:path w="7360" h="3262" extrusionOk="0">
                  <a:moveTo>
                    <a:pt x="5426" y="0"/>
                  </a:moveTo>
                  <a:cubicBezTo>
                    <a:pt x="4767" y="0"/>
                    <a:pt x="4180" y="251"/>
                    <a:pt x="3664" y="706"/>
                  </a:cubicBezTo>
                  <a:cubicBezTo>
                    <a:pt x="3375" y="959"/>
                    <a:pt x="3137" y="1266"/>
                    <a:pt x="2877" y="1549"/>
                  </a:cubicBezTo>
                  <a:cubicBezTo>
                    <a:pt x="2188" y="2299"/>
                    <a:pt x="1454" y="2961"/>
                    <a:pt x="372" y="2961"/>
                  </a:cubicBezTo>
                  <a:cubicBezTo>
                    <a:pt x="311" y="2961"/>
                    <a:pt x="248" y="2959"/>
                    <a:pt x="185" y="2955"/>
                  </a:cubicBezTo>
                  <a:cubicBezTo>
                    <a:pt x="183" y="2955"/>
                    <a:pt x="181" y="2955"/>
                    <a:pt x="179" y="2955"/>
                  </a:cubicBezTo>
                  <a:cubicBezTo>
                    <a:pt x="142" y="2955"/>
                    <a:pt x="100" y="2973"/>
                    <a:pt x="1" y="2997"/>
                  </a:cubicBezTo>
                  <a:cubicBezTo>
                    <a:pt x="358" y="3175"/>
                    <a:pt x="734" y="3261"/>
                    <a:pt x="1107" y="3261"/>
                  </a:cubicBezTo>
                  <a:cubicBezTo>
                    <a:pt x="1738" y="3261"/>
                    <a:pt x="2358" y="3014"/>
                    <a:pt x="2857" y="2540"/>
                  </a:cubicBezTo>
                  <a:cubicBezTo>
                    <a:pt x="3273" y="2142"/>
                    <a:pt x="3642" y="1694"/>
                    <a:pt x="4048" y="1285"/>
                  </a:cubicBezTo>
                  <a:cubicBezTo>
                    <a:pt x="4270" y="1062"/>
                    <a:pt x="4504" y="833"/>
                    <a:pt x="4773" y="677"/>
                  </a:cubicBezTo>
                  <a:cubicBezTo>
                    <a:pt x="5023" y="531"/>
                    <a:pt x="5286" y="463"/>
                    <a:pt x="5539" y="463"/>
                  </a:cubicBezTo>
                  <a:cubicBezTo>
                    <a:pt x="6155" y="463"/>
                    <a:pt x="6708" y="870"/>
                    <a:pt x="6847" y="1546"/>
                  </a:cubicBezTo>
                  <a:cubicBezTo>
                    <a:pt x="6915" y="1873"/>
                    <a:pt x="6813" y="2233"/>
                    <a:pt x="6791" y="2529"/>
                  </a:cubicBezTo>
                  <a:cubicBezTo>
                    <a:pt x="7155" y="2318"/>
                    <a:pt x="7359" y="1906"/>
                    <a:pt x="7285" y="1424"/>
                  </a:cubicBezTo>
                  <a:cubicBezTo>
                    <a:pt x="7175" y="697"/>
                    <a:pt x="6649" y="170"/>
                    <a:pt x="5894" y="41"/>
                  </a:cubicBezTo>
                  <a:cubicBezTo>
                    <a:pt x="5734" y="14"/>
                    <a:pt x="5578" y="0"/>
                    <a:pt x="5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632" name="Google Shape;9632;p46"/>
            <p:cNvGrpSpPr/>
            <p:nvPr/>
          </p:nvGrpSpPr>
          <p:grpSpPr>
            <a:xfrm>
              <a:off x="7574598" y="2646231"/>
              <a:ext cx="315313" cy="383173"/>
              <a:chOff x="7574598" y="2646231"/>
              <a:chExt cx="315313" cy="383173"/>
            </a:xfrm>
          </p:grpSpPr>
          <p:sp>
            <p:nvSpPr>
              <p:cNvPr id="9633" name="Google Shape;9633;p46"/>
              <p:cNvSpPr/>
              <p:nvPr/>
            </p:nvSpPr>
            <p:spPr>
              <a:xfrm>
                <a:off x="7574598" y="2926197"/>
                <a:ext cx="168991" cy="103207"/>
              </a:xfrm>
              <a:custGeom>
                <a:avLst/>
                <a:gdLst/>
                <a:ahLst/>
                <a:cxnLst/>
                <a:rect l="l" t="t" r="r" b="b"/>
                <a:pathLst>
                  <a:path w="4159" h="2540" extrusionOk="0">
                    <a:moveTo>
                      <a:pt x="67" y="1"/>
                    </a:moveTo>
                    <a:cubicBezTo>
                      <a:pt x="1" y="740"/>
                      <a:pt x="340" y="1278"/>
                      <a:pt x="972" y="1533"/>
                    </a:cubicBezTo>
                    <a:cubicBezTo>
                      <a:pt x="1175" y="1615"/>
                      <a:pt x="1392" y="1721"/>
                      <a:pt x="1541" y="1876"/>
                    </a:cubicBezTo>
                    <a:cubicBezTo>
                      <a:pt x="2011" y="2365"/>
                      <a:pt x="2536" y="2539"/>
                      <a:pt x="3110" y="2539"/>
                    </a:cubicBezTo>
                    <a:cubicBezTo>
                      <a:pt x="3443" y="2539"/>
                      <a:pt x="3793" y="2481"/>
                      <a:pt x="4158" y="2391"/>
                    </a:cubicBezTo>
                    <a:cubicBezTo>
                      <a:pt x="4073" y="2328"/>
                      <a:pt x="4056" y="2309"/>
                      <a:pt x="4036" y="2304"/>
                    </a:cubicBezTo>
                    <a:cubicBezTo>
                      <a:pt x="3982" y="2290"/>
                      <a:pt x="3926" y="2279"/>
                      <a:pt x="3870" y="2273"/>
                    </a:cubicBezTo>
                    <a:cubicBezTo>
                      <a:pt x="3109" y="2203"/>
                      <a:pt x="2504" y="1849"/>
                      <a:pt x="2012" y="1274"/>
                    </a:cubicBezTo>
                    <a:cubicBezTo>
                      <a:pt x="1763" y="983"/>
                      <a:pt x="1508" y="694"/>
                      <a:pt x="1231" y="431"/>
                    </a:cubicBezTo>
                    <a:cubicBezTo>
                      <a:pt x="910" y="124"/>
                      <a:pt x="501" y="28"/>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4" name="Google Shape;9634;p46"/>
              <p:cNvSpPr/>
              <p:nvPr/>
            </p:nvSpPr>
            <p:spPr>
              <a:xfrm>
                <a:off x="7595321" y="2918396"/>
                <a:ext cx="157898" cy="94877"/>
              </a:xfrm>
              <a:custGeom>
                <a:avLst/>
                <a:gdLst/>
                <a:ahLst/>
                <a:cxnLst/>
                <a:rect l="l" t="t" r="r" b="b"/>
                <a:pathLst>
                  <a:path w="3886" h="2335" extrusionOk="0">
                    <a:moveTo>
                      <a:pt x="319" y="1"/>
                    </a:moveTo>
                    <a:cubicBezTo>
                      <a:pt x="216" y="1"/>
                      <a:pt x="110" y="8"/>
                      <a:pt x="1" y="23"/>
                    </a:cubicBezTo>
                    <a:cubicBezTo>
                      <a:pt x="742" y="189"/>
                      <a:pt x="1155" y="733"/>
                      <a:pt x="1536" y="1315"/>
                    </a:cubicBezTo>
                    <a:cubicBezTo>
                      <a:pt x="1584" y="1390"/>
                      <a:pt x="1656" y="1449"/>
                      <a:pt x="1718" y="1515"/>
                    </a:cubicBezTo>
                    <a:cubicBezTo>
                      <a:pt x="2285" y="2108"/>
                      <a:pt x="3010" y="2303"/>
                      <a:pt x="3800" y="2334"/>
                    </a:cubicBezTo>
                    <a:cubicBezTo>
                      <a:pt x="3829" y="2304"/>
                      <a:pt x="3857" y="2274"/>
                      <a:pt x="3886" y="2247"/>
                    </a:cubicBezTo>
                    <a:cubicBezTo>
                      <a:pt x="3654" y="2048"/>
                      <a:pt x="3453" y="1789"/>
                      <a:pt x="3189" y="1668"/>
                    </a:cubicBezTo>
                    <a:cubicBezTo>
                      <a:pt x="2719" y="1452"/>
                      <a:pt x="2332" y="1177"/>
                      <a:pt x="1981" y="786"/>
                    </a:cubicBezTo>
                    <a:cubicBezTo>
                      <a:pt x="1541" y="295"/>
                      <a:pt x="985" y="1"/>
                      <a:pt x="3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5" name="Google Shape;9635;p46"/>
              <p:cNvSpPr/>
              <p:nvPr/>
            </p:nvSpPr>
            <p:spPr>
              <a:xfrm>
                <a:off x="7799181" y="2646231"/>
                <a:ext cx="80818" cy="177320"/>
              </a:xfrm>
              <a:custGeom>
                <a:avLst/>
                <a:gdLst/>
                <a:ahLst/>
                <a:cxnLst/>
                <a:rect l="l" t="t" r="r" b="b"/>
                <a:pathLst>
                  <a:path w="1989" h="4364" extrusionOk="0">
                    <a:moveTo>
                      <a:pt x="182" y="0"/>
                    </a:moveTo>
                    <a:cubicBezTo>
                      <a:pt x="124" y="0"/>
                      <a:pt x="64" y="3"/>
                      <a:pt x="1" y="9"/>
                    </a:cubicBezTo>
                    <a:cubicBezTo>
                      <a:pt x="741" y="594"/>
                      <a:pt x="861" y="1342"/>
                      <a:pt x="765" y="2113"/>
                    </a:cubicBezTo>
                    <a:cubicBezTo>
                      <a:pt x="704" y="2617"/>
                      <a:pt x="459" y="3097"/>
                      <a:pt x="347" y="3601"/>
                    </a:cubicBezTo>
                    <a:cubicBezTo>
                      <a:pt x="296" y="3831"/>
                      <a:pt x="279" y="4215"/>
                      <a:pt x="407" y="4308"/>
                    </a:cubicBezTo>
                    <a:cubicBezTo>
                      <a:pt x="461" y="4347"/>
                      <a:pt x="514" y="4363"/>
                      <a:pt x="566" y="4363"/>
                    </a:cubicBezTo>
                    <a:cubicBezTo>
                      <a:pt x="748" y="4363"/>
                      <a:pt x="913" y="4157"/>
                      <a:pt x="1047" y="4014"/>
                    </a:cubicBezTo>
                    <a:cubicBezTo>
                      <a:pt x="1896" y="3110"/>
                      <a:pt x="1988" y="1568"/>
                      <a:pt x="1259" y="561"/>
                    </a:cubicBezTo>
                    <a:cubicBezTo>
                      <a:pt x="1001" y="204"/>
                      <a:pt x="666"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6" name="Google Shape;9636;p46"/>
              <p:cNvSpPr/>
              <p:nvPr/>
            </p:nvSpPr>
            <p:spPr>
              <a:xfrm>
                <a:off x="7781383" y="2647491"/>
                <a:ext cx="46605" cy="161148"/>
              </a:xfrm>
              <a:custGeom>
                <a:avLst/>
                <a:gdLst/>
                <a:ahLst/>
                <a:cxnLst/>
                <a:rect l="l" t="t" r="r" b="b"/>
                <a:pathLst>
                  <a:path w="1147" h="3966" extrusionOk="0">
                    <a:moveTo>
                      <a:pt x="133" y="0"/>
                    </a:moveTo>
                    <a:lnTo>
                      <a:pt x="133" y="0"/>
                    </a:lnTo>
                    <a:cubicBezTo>
                      <a:pt x="217" y="187"/>
                      <a:pt x="262" y="297"/>
                      <a:pt x="314" y="403"/>
                    </a:cubicBezTo>
                    <a:cubicBezTo>
                      <a:pt x="517" y="823"/>
                      <a:pt x="597" y="1264"/>
                      <a:pt x="480" y="1720"/>
                    </a:cubicBezTo>
                    <a:cubicBezTo>
                      <a:pt x="408" y="2003"/>
                      <a:pt x="293" y="2275"/>
                      <a:pt x="191" y="2550"/>
                    </a:cubicBezTo>
                    <a:cubicBezTo>
                      <a:pt x="1" y="3058"/>
                      <a:pt x="96" y="3512"/>
                      <a:pt x="411" y="3966"/>
                    </a:cubicBezTo>
                    <a:cubicBezTo>
                      <a:pt x="559" y="3594"/>
                      <a:pt x="687" y="3281"/>
                      <a:pt x="810" y="2966"/>
                    </a:cubicBezTo>
                    <a:cubicBezTo>
                      <a:pt x="1095" y="2236"/>
                      <a:pt x="1147" y="1494"/>
                      <a:pt x="892" y="746"/>
                    </a:cubicBezTo>
                    <a:cubicBezTo>
                      <a:pt x="779" y="412"/>
                      <a:pt x="572" y="14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7" name="Google Shape;9637;p46"/>
              <p:cNvSpPr/>
              <p:nvPr/>
            </p:nvSpPr>
            <p:spPr>
              <a:xfrm>
                <a:off x="7729860" y="2860940"/>
                <a:ext cx="160051" cy="98209"/>
              </a:xfrm>
              <a:custGeom>
                <a:avLst/>
                <a:gdLst/>
                <a:ahLst/>
                <a:cxnLst/>
                <a:rect l="l" t="t" r="r" b="b"/>
                <a:pathLst>
                  <a:path w="3939" h="2417" extrusionOk="0">
                    <a:moveTo>
                      <a:pt x="3938" y="1"/>
                    </a:moveTo>
                    <a:cubicBezTo>
                      <a:pt x="3368" y="105"/>
                      <a:pt x="3169" y="515"/>
                      <a:pt x="2958" y="918"/>
                    </a:cubicBezTo>
                    <a:cubicBezTo>
                      <a:pt x="2673" y="1463"/>
                      <a:pt x="2307" y="1718"/>
                      <a:pt x="1784" y="1718"/>
                    </a:cubicBezTo>
                    <a:cubicBezTo>
                      <a:pt x="1655" y="1718"/>
                      <a:pt x="1516" y="1703"/>
                      <a:pt x="1366" y="1672"/>
                    </a:cubicBezTo>
                    <a:cubicBezTo>
                      <a:pt x="1135" y="1624"/>
                      <a:pt x="911" y="1536"/>
                      <a:pt x="678" y="1493"/>
                    </a:cubicBezTo>
                    <a:cubicBezTo>
                      <a:pt x="473" y="1456"/>
                      <a:pt x="262" y="1455"/>
                      <a:pt x="1" y="1432"/>
                    </a:cubicBezTo>
                    <a:lnTo>
                      <a:pt x="1" y="1432"/>
                    </a:lnTo>
                    <a:cubicBezTo>
                      <a:pt x="93" y="1856"/>
                      <a:pt x="292" y="2083"/>
                      <a:pt x="587" y="2237"/>
                    </a:cubicBezTo>
                    <a:cubicBezTo>
                      <a:pt x="820" y="2359"/>
                      <a:pt x="1121" y="2416"/>
                      <a:pt x="1437" y="2416"/>
                    </a:cubicBezTo>
                    <a:cubicBezTo>
                      <a:pt x="2012" y="2416"/>
                      <a:pt x="2634" y="2227"/>
                      <a:pt x="2974" y="1894"/>
                    </a:cubicBezTo>
                    <a:cubicBezTo>
                      <a:pt x="3500" y="1380"/>
                      <a:pt x="3657" y="682"/>
                      <a:pt x="39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8" name="Google Shape;9638;p46"/>
              <p:cNvSpPr/>
              <p:nvPr/>
            </p:nvSpPr>
            <p:spPr>
              <a:xfrm>
                <a:off x="7740587" y="2853869"/>
                <a:ext cx="140304" cy="70091"/>
              </a:xfrm>
              <a:custGeom>
                <a:avLst/>
                <a:gdLst/>
                <a:ahLst/>
                <a:cxnLst/>
                <a:rect l="l" t="t" r="r" b="b"/>
                <a:pathLst>
                  <a:path w="3453" h="1725" extrusionOk="0">
                    <a:moveTo>
                      <a:pt x="3224" y="0"/>
                    </a:moveTo>
                    <a:cubicBezTo>
                      <a:pt x="2760" y="0"/>
                      <a:pt x="2390" y="227"/>
                      <a:pt x="2117" y="601"/>
                    </a:cubicBezTo>
                    <a:cubicBezTo>
                      <a:pt x="1777" y="1070"/>
                      <a:pt x="1337" y="1235"/>
                      <a:pt x="792" y="1235"/>
                    </a:cubicBezTo>
                    <a:cubicBezTo>
                      <a:pt x="775" y="1235"/>
                      <a:pt x="759" y="1235"/>
                      <a:pt x="742" y="1235"/>
                    </a:cubicBezTo>
                    <a:cubicBezTo>
                      <a:pt x="736" y="1234"/>
                      <a:pt x="730" y="1234"/>
                      <a:pt x="724" y="1234"/>
                    </a:cubicBezTo>
                    <a:cubicBezTo>
                      <a:pt x="484" y="1234"/>
                      <a:pt x="242" y="1294"/>
                      <a:pt x="1" y="1325"/>
                    </a:cubicBezTo>
                    <a:cubicBezTo>
                      <a:pt x="3" y="1355"/>
                      <a:pt x="5" y="1386"/>
                      <a:pt x="7" y="1415"/>
                    </a:cubicBezTo>
                    <a:cubicBezTo>
                      <a:pt x="454" y="1517"/>
                      <a:pt x="897" y="1647"/>
                      <a:pt x="1350" y="1710"/>
                    </a:cubicBezTo>
                    <a:cubicBezTo>
                      <a:pt x="1419" y="1719"/>
                      <a:pt x="1487" y="1724"/>
                      <a:pt x="1552" y="1724"/>
                    </a:cubicBezTo>
                    <a:cubicBezTo>
                      <a:pt x="1972" y="1724"/>
                      <a:pt x="2308" y="1524"/>
                      <a:pt x="2517" y="1097"/>
                    </a:cubicBezTo>
                    <a:cubicBezTo>
                      <a:pt x="2732" y="659"/>
                      <a:pt x="2988" y="252"/>
                      <a:pt x="3452" y="18"/>
                    </a:cubicBezTo>
                    <a:cubicBezTo>
                      <a:pt x="3374" y="6"/>
                      <a:pt x="3298" y="0"/>
                      <a:pt x="32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39" name="Google Shape;9639;p46"/>
            <p:cNvGrpSpPr/>
            <p:nvPr/>
          </p:nvGrpSpPr>
          <p:grpSpPr>
            <a:xfrm>
              <a:off x="4488465" y="2646556"/>
              <a:ext cx="315597" cy="382767"/>
              <a:chOff x="4488465" y="2646556"/>
              <a:chExt cx="315597" cy="382767"/>
            </a:xfrm>
          </p:grpSpPr>
          <p:sp>
            <p:nvSpPr>
              <p:cNvPr id="9640" name="Google Shape;9640;p46"/>
              <p:cNvSpPr/>
              <p:nvPr/>
            </p:nvSpPr>
            <p:spPr>
              <a:xfrm>
                <a:off x="4634056" y="2926157"/>
                <a:ext cx="170006" cy="103166"/>
              </a:xfrm>
              <a:custGeom>
                <a:avLst/>
                <a:gdLst/>
                <a:ahLst/>
                <a:cxnLst/>
                <a:rect l="l" t="t" r="r" b="b"/>
                <a:pathLst>
                  <a:path w="4184" h="2539" extrusionOk="0">
                    <a:moveTo>
                      <a:pt x="4088" y="1"/>
                    </a:moveTo>
                    <a:cubicBezTo>
                      <a:pt x="3654" y="33"/>
                      <a:pt x="3244" y="132"/>
                      <a:pt x="2921" y="442"/>
                    </a:cubicBezTo>
                    <a:cubicBezTo>
                      <a:pt x="2676" y="677"/>
                      <a:pt x="2446" y="925"/>
                      <a:pt x="2231" y="1186"/>
                    </a:cubicBezTo>
                    <a:cubicBezTo>
                      <a:pt x="1721" y="1808"/>
                      <a:pt x="1095" y="2207"/>
                      <a:pt x="279" y="2279"/>
                    </a:cubicBezTo>
                    <a:cubicBezTo>
                      <a:pt x="205" y="2285"/>
                      <a:pt x="133" y="2322"/>
                      <a:pt x="1" y="2363"/>
                    </a:cubicBezTo>
                    <a:cubicBezTo>
                      <a:pt x="362" y="2482"/>
                      <a:pt x="708" y="2539"/>
                      <a:pt x="1029" y="2539"/>
                    </a:cubicBezTo>
                    <a:cubicBezTo>
                      <a:pt x="1611" y="2539"/>
                      <a:pt x="2114" y="2353"/>
                      <a:pt x="2494" y="2010"/>
                    </a:cubicBezTo>
                    <a:cubicBezTo>
                      <a:pt x="2723" y="1804"/>
                      <a:pt x="2994" y="1632"/>
                      <a:pt x="3274" y="1505"/>
                    </a:cubicBezTo>
                    <a:cubicBezTo>
                      <a:pt x="3842" y="1247"/>
                      <a:pt x="4183" y="668"/>
                      <a:pt x="40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1" name="Google Shape;9641;p46"/>
              <p:cNvSpPr/>
              <p:nvPr/>
            </p:nvSpPr>
            <p:spPr>
              <a:xfrm>
                <a:off x="4627067" y="2918396"/>
                <a:ext cx="155541" cy="95527"/>
              </a:xfrm>
              <a:custGeom>
                <a:avLst/>
                <a:gdLst/>
                <a:ahLst/>
                <a:cxnLst/>
                <a:rect l="l" t="t" r="r" b="b"/>
                <a:pathLst>
                  <a:path w="3828" h="2351" extrusionOk="0">
                    <a:moveTo>
                      <a:pt x="3511" y="0"/>
                    </a:moveTo>
                    <a:cubicBezTo>
                      <a:pt x="2843" y="0"/>
                      <a:pt x="2285" y="293"/>
                      <a:pt x="1845" y="784"/>
                    </a:cubicBezTo>
                    <a:cubicBezTo>
                      <a:pt x="1495" y="1174"/>
                      <a:pt x="1119" y="1472"/>
                      <a:pt x="633" y="1658"/>
                    </a:cubicBezTo>
                    <a:cubicBezTo>
                      <a:pt x="326" y="1774"/>
                      <a:pt x="96" y="1997"/>
                      <a:pt x="0" y="2351"/>
                    </a:cubicBezTo>
                    <a:cubicBezTo>
                      <a:pt x="183" y="2326"/>
                      <a:pt x="338" y="2298"/>
                      <a:pt x="493" y="2285"/>
                    </a:cubicBezTo>
                    <a:cubicBezTo>
                      <a:pt x="1234" y="2221"/>
                      <a:pt x="1845" y="1892"/>
                      <a:pt x="2283" y="1310"/>
                    </a:cubicBezTo>
                    <a:cubicBezTo>
                      <a:pt x="2700" y="755"/>
                      <a:pt x="3084" y="191"/>
                      <a:pt x="3827" y="22"/>
                    </a:cubicBezTo>
                    <a:cubicBezTo>
                      <a:pt x="3719" y="7"/>
                      <a:pt x="3614" y="0"/>
                      <a:pt x="3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2" name="Google Shape;9642;p46"/>
              <p:cNvSpPr/>
              <p:nvPr/>
            </p:nvSpPr>
            <p:spPr>
              <a:xfrm>
                <a:off x="4503662" y="2646556"/>
                <a:ext cx="72732" cy="176142"/>
              </a:xfrm>
              <a:custGeom>
                <a:avLst/>
                <a:gdLst/>
                <a:ahLst/>
                <a:cxnLst/>
                <a:rect l="l" t="t" r="r" b="b"/>
                <a:pathLst>
                  <a:path w="1790" h="4335" extrusionOk="0">
                    <a:moveTo>
                      <a:pt x="1625" y="0"/>
                    </a:moveTo>
                    <a:cubicBezTo>
                      <a:pt x="1142" y="0"/>
                      <a:pt x="762" y="204"/>
                      <a:pt x="533" y="655"/>
                    </a:cubicBezTo>
                    <a:cubicBezTo>
                      <a:pt x="343" y="1032"/>
                      <a:pt x="181" y="1449"/>
                      <a:pt x="124" y="1863"/>
                    </a:cubicBezTo>
                    <a:cubicBezTo>
                      <a:pt x="0" y="2770"/>
                      <a:pt x="291" y="3562"/>
                      <a:pt x="988" y="4172"/>
                    </a:cubicBezTo>
                    <a:cubicBezTo>
                      <a:pt x="1100" y="4273"/>
                      <a:pt x="1288" y="4283"/>
                      <a:pt x="1442" y="4335"/>
                    </a:cubicBezTo>
                    <a:cubicBezTo>
                      <a:pt x="1487" y="4168"/>
                      <a:pt x="1590" y="3993"/>
                      <a:pt x="1561" y="3841"/>
                    </a:cubicBezTo>
                    <a:cubicBezTo>
                      <a:pt x="1510" y="3567"/>
                      <a:pt x="1378" y="3310"/>
                      <a:pt x="1288" y="3043"/>
                    </a:cubicBezTo>
                    <a:cubicBezTo>
                      <a:pt x="925" y="1957"/>
                      <a:pt x="882" y="921"/>
                      <a:pt x="1789" y="8"/>
                    </a:cubicBezTo>
                    <a:cubicBezTo>
                      <a:pt x="1733" y="3"/>
                      <a:pt x="1679" y="0"/>
                      <a:pt x="16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3" name="Google Shape;9643;p46"/>
              <p:cNvSpPr/>
              <p:nvPr/>
            </p:nvSpPr>
            <p:spPr>
              <a:xfrm>
                <a:off x="4553439" y="2649644"/>
                <a:ext cx="44127" cy="160539"/>
              </a:xfrm>
              <a:custGeom>
                <a:avLst/>
                <a:gdLst/>
                <a:ahLst/>
                <a:cxnLst/>
                <a:rect l="l" t="t" r="r" b="b"/>
                <a:pathLst>
                  <a:path w="1086" h="3951" extrusionOk="0">
                    <a:moveTo>
                      <a:pt x="885" y="1"/>
                    </a:moveTo>
                    <a:cubicBezTo>
                      <a:pt x="511" y="106"/>
                      <a:pt x="254" y="331"/>
                      <a:pt x="193" y="660"/>
                    </a:cubicBezTo>
                    <a:cubicBezTo>
                      <a:pt x="100" y="1151"/>
                      <a:pt x="0" y="1671"/>
                      <a:pt x="70" y="2155"/>
                    </a:cubicBezTo>
                    <a:cubicBezTo>
                      <a:pt x="155" y="2743"/>
                      <a:pt x="413" y="3308"/>
                      <a:pt x="617" y="3951"/>
                    </a:cubicBezTo>
                    <a:cubicBezTo>
                      <a:pt x="938" y="3511"/>
                      <a:pt x="1086" y="3077"/>
                      <a:pt x="904" y="2639"/>
                    </a:cubicBezTo>
                    <a:cubicBezTo>
                      <a:pt x="538" y="1760"/>
                      <a:pt x="313" y="904"/>
                      <a:pt x="8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4" name="Google Shape;9644;p46"/>
              <p:cNvSpPr/>
              <p:nvPr/>
            </p:nvSpPr>
            <p:spPr>
              <a:xfrm>
                <a:off x="4488465" y="2859802"/>
                <a:ext cx="159483" cy="99103"/>
              </a:xfrm>
              <a:custGeom>
                <a:avLst/>
                <a:gdLst/>
                <a:ahLst/>
                <a:cxnLst/>
                <a:rect l="l" t="t" r="r" b="b"/>
                <a:pathLst>
                  <a:path w="3925" h="2439" extrusionOk="0">
                    <a:moveTo>
                      <a:pt x="59" y="1"/>
                    </a:moveTo>
                    <a:cubicBezTo>
                      <a:pt x="40" y="28"/>
                      <a:pt x="20" y="54"/>
                      <a:pt x="0" y="79"/>
                    </a:cubicBezTo>
                    <a:cubicBezTo>
                      <a:pt x="148" y="443"/>
                      <a:pt x="288" y="810"/>
                      <a:pt x="443" y="1170"/>
                    </a:cubicBezTo>
                    <a:cubicBezTo>
                      <a:pt x="818" y="2035"/>
                      <a:pt x="1469" y="2439"/>
                      <a:pt x="2356" y="2439"/>
                    </a:cubicBezTo>
                    <a:cubicBezTo>
                      <a:pt x="2585" y="2439"/>
                      <a:pt x="2829" y="2412"/>
                      <a:pt x="3089" y="2359"/>
                    </a:cubicBezTo>
                    <a:cubicBezTo>
                      <a:pt x="3513" y="2273"/>
                      <a:pt x="3800" y="1991"/>
                      <a:pt x="3925" y="1490"/>
                    </a:cubicBezTo>
                    <a:cubicBezTo>
                      <a:pt x="3785" y="1490"/>
                      <a:pt x="3662" y="1481"/>
                      <a:pt x="3547" y="1481"/>
                    </a:cubicBezTo>
                    <a:cubicBezTo>
                      <a:pt x="3478" y="1481"/>
                      <a:pt x="3411" y="1484"/>
                      <a:pt x="3346" y="1496"/>
                    </a:cubicBezTo>
                    <a:cubicBezTo>
                      <a:pt x="3082" y="1543"/>
                      <a:pt x="2824" y="1644"/>
                      <a:pt x="2560" y="1698"/>
                    </a:cubicBezTo>
                    <a:cubicBezTo>
                      <a:pt x="2409" y="1729"/>
                      <a:pt x="2270" y="1745"/>
                      <a:pt x="2140" y="1745"/>
                    </a:cubicBezTo>
                    <a:cubicBezTo>
                      <a:pt x="1619" y="1745"/>
                      <a:pt x="1258" y="1489"/>
                      <a:pt x="966" y="947"/>
                    </a:cubicBezTo>
                    <a:cubicBezTo>
                      <a:pt x="855" y="740"/>
                      <a:pt x="745" y="520"/>
                      <a:pt x="586" y="352"/>
                    </a:cubicBezTo>
                    <a:cubicBezTo>
                      <a:pt x="445" y="202"/>
                      <a:pt x="237" y="115"/>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5" name="Google Shape;9645;p46"/>
              <p:cNvSpPr/>
              <p:nvPr/>
            </p:nvSpPr>
            <p:spPr>
              <a:xfrm>
                <a:off x="4495739" y="2853016"/>
                <a:ext cx="141157" cy="70985"/>
              </a:xfrm>
              <a:custGeom>
                <a:avLst/>
                <a:gdLst/>
                <a:ahLst/>
                <a:cxnLst/>
                <a:rect l="l" t="t" r="r" b="b"/>
                <a:pathLst>
                  <a:path w="3474" h="1747" extrusionOk="0">
                    <a:moveTo>
                      <a:pt x="191" y="1"/>
                    </a:moveTo>
                    <a:cubicBezTo>
                      <a:pt x="129" y="1"/>
                      <a:pt x="65" y="4"/>
                      <a:pt x="0" y="11"/>
                    </a:cubicBezTo>
                    <a:cubicBezTo>
                      <a:pt x="623" y="485"/>
                      <a:pt x="623" y="485"/>
                      <a:pt x="951" y="1083"/>
                    </a:cubicBezTo>
                    <a:cubicBezTo>
                      <a:pt x="1201" y="1536"/>
                      <a:pt x="1483" y="1747"/>
                      <a:pt x="1929" y="1747"/>
                    </a:cubicBezTo>
                    <a:cubicBezTo>
                      <a:pt x="2012" y="1747"/>
                      <a:pt x="2102" y="1739"/>
                      <a:pt x="2198" y="1725"/>
                    </a:cubicBezTo>
                    <a:cubicBezTo>
                      <a:pt x="2628" y="1658"/>
                      <a:pt x="3048" y="1532"/>
                      <a:pt x="3474" y="1433"/>
                    </a:cubicBezTo>
                    <a:cubicBezTo>
                      <a:pt x="3294" y="1331"/>
                      <a:pt x="3104" y="1257"/>
                      <a:pt x="2917" y="1257"/>
                    </a:cubicBezTo>
                    <a:cubicBezTo>
                      <a:pt x="2905" y="1257"/>
                      <a:pt x="2893" y="1257"/>
                      <a:pt x="2881" y="1258"/>
                    </a:cubicBezTo>
                    <a:cubicBezTo>
                      <a:pt x="2831" y="1260"/>
                      <a:pt x="2781" y="1261"/>
                      <a:pt x="2733" y="1261"/>
                    </a:cubicBezTo>
                    <a:cubicBezTo>
                      <a:pt x="2147" y="1261"/>
                      <a:pt x="1672" y="1072"/>
                      <a:pt x="1300" y="551"/>
                    </a:cubicBezTo>
                    <a:cubicBezTo>
                      <a:pt x="1042" y="191"/>
                      <a:pt x="664" y="1"/>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646" name="Google Shape;9646;p46"/>
            <p:cNvSpPr/>
            <p:nvPr/>
          </p:nvSpPr>
          <p:spPr>
            <a:xfrm>
              <a:off x="4841044" y="2517300"/>
              <a:ext cx="2695885" cy="841215"/>
            </a:xfrm>
            <a:custGeom>
              <a:avLst/>
              <a:gdLst/>
              <a:ahLst/>
              <a:cxnLst/>
              <a:rect l="l" t="t" r="r" b="b"/>
              <a:pathLst>
                <a:path w="66348" h="20703" extrusionOk="0">
                  <a:moveTo>
                    <a:pt x="24055" y="174"/>
                  </a:moveTo>
                  <a:cubicBezTo>
                    <a:pt x="24515" y="174"/>
                    <a:pt x="24990" y="536"/>
                    <a:pt x="25070" y="1032"/>
                  </a:cubicBezTo>
                  <a:cubicBezTo>
                    <a:pt x="25107" y="1249"/>
                    <a:pt x="25030" y="1525"/>
                    <a:pt x="24911" y="1716"/>
                  </a:cubicBezTo>
                  <a:cubicBezTo>
                    <a:pt x="24851" y="1811"/>
                    <a:pt x="24650" y="1894"/>
                    <a:pt x="24515" y="1894"/>
                  </a:cubicBezTo>
                  <a:cubicBezTo>
                    <a:pt x="24481" y="1894"/>
                    <a:pt x="24452" y="1889"/>
                    <a:pt x="24430" y="1878"/>
                  </a:cubicBezTo>
                  <a:cubicBezTo>
                    <a:pt x="24304" y="1815"/>
                    <a:pt x="24244" y="1569"/>
                    <a:pt x="24214" y="1393"/>
                  </a:cubicBezTo>
                  <a:cubicBezTo>
                    <a:pt x="24201" y="1321"/>
                    <a:pt x="24344" y="1223"/>
                    <a:pt x="24416" y="1138"/>
                  </a:cubicBezTo>
                  <a:cubicBezTo>
                    <a:pt x="24473" y="1225"/>
                    <a:pt x="24540" y="1306"/>
                    <a:pt x="24580" y="1398"/>
                  </a:cubicBezTo>
                  <a:cubicBezTo>
                    <a:pt x="24603" y="1452"/>
                    <a:pt x="24578" y="1526"/>
                    <a:pt x="24576" y="1590"/>
                  </a:cubicBezTo>
                  <a:lnTo>
                    <a:pt x="24704" y="1636"/>
                  </a:lnTo>
                  <a:cubicBezTo>
                    <a:pt x="24744" y="1519"/>
                    <a:pt x="24849" y="1372"/>
                    <a:pt x="24810" y="1294"/>
                  </a:cubicBezTo>
                  <a:cubicBezTo>
                    <a:pt x="24743" y="1147"/>
                    <a:pt x="24609" y="995"/>
                    <a:pt x="24465" y="931"/>
                  </a:cubicBezTo>
                  <a:cubicBezTo>
                    <a:pt x="24452" y="925"/>
                    <a:pt x="24437" y="922"/>
                    <a:pt x="24420" y="922"/>
                  </a:cubicBezTo>
                  <a:cubicBezTo>
                    <a:pt x="24323" y="922"/>
                    <a:pt x="24166" y="1007"/>
                    <a:pt x="24110" y="1089"/>
                  </a:cubicBezTo>
                  <a:cubicBezTo>
                    <a:pt x="23918" y="1370"/>
                    <a:pt x="24021" y="1664"/>
                    <a:pt x="24197" y="1909"/>
                  </a:cubicBezTo>
                  <a:cubicBezTo>
                    <a:pt x="24528" y="2368"/>
                    <a:pt x="24991" y="2666"/>
                    <a:pt x="25549" y="2728"/>
                  </a:cubicBezTo>
                  <a:cubicBezTo>
                    <a:pt x="25888" y="2765"/>
                    <a:pt x="26143" y="2862"/>
                    <a:pt x="26334" y="3142"/>
                  </a:cubicBezTo>
                  <a:cubicBezTo>
                    <a:pt x="26394" y="3229"/>
                    <a:pt x="26490" y="3291"/>
                    <a:pt x="26609" y="3399"/>
                  </a:cubicBezTo>
                  <a:cubicBezTo>
                    <a:pt x="26492" y="3404"/>
                    <a:pt x="26376" y="3407"/>
                    <a:pt x="26261" y="3407"/>
                  </a:cubicBezTo>
                  <a:cubicBezTo>
                    <a:pt x="25336" y="3407"/>
                    <a:pt x="24488" y="3239"/>
                    <a:pt x="23714" y="2761"/>
                  </a:cubicBezTo>
                  <a:cubicBezTo>
                    <a:pt x="23050" y="2352"/>
                    <a:pt x="22834" y="1791"/>
                    <a:pt x="23008" y="1056"/>
                  </a:cubicBezTo>
                  <a:cubicBezTo>
                    <a:pt x="23125" y="562"/>
                    <a:pt x="23564" y="185"/>
                    <a:pt x="24036" y="174"/>
                  </a:cubicBezTo>
                  <a:cubicBezTo>
                    <a:pt x="24043" y="174"/>
                    <a:pt x="24049" y="174"/>
                    <a:pt x="24055" y="174"/>
                  </a:cubicBezTo>
                  <a:close/>
                  <a:moveTo>
                    <a:pt x="42290" y="171"/>
                  </a:moveTo>
                  <a:cubicBezTo>
                    <a:pt x="42422" y="171"/>
                    <a:pt x="42555" y="200"/>
                    <a:pt x="42681" y="260"/>
                  </a:cubicBezTo>
                  <a:cubicBezTo>
                    <a:pt x="43371" y="588"/>
                    <a:pt x="43625" y="1499"/>
                    <a:pt x="43213" y="2176"/>
                  </a:cubicBezTo>
                  <a:cubicBezTo>
                    <a:pt x="42872" y="2736"/>
                    <a:pt x="42319" y="3013"/>
                    <a:pt x="41724" y="3162"/>
                  </a:cubicBezTo>
                  <a:cubicBezTo>
                    <a:pt x="41099" y="3318"/>
                    <a:pt x="40450" y="3378"/>
                    <a:pt x="39797" y="3426"/>
                  </a:cubicBezTo>
                  <a:cubicBezTo>
                    <a:pt x="40091" y="3107"/>
                    <a:pt x="40279" y="2723"/>
                    <a:pt x="40809" y="2716"/>
                  </a:cubicBezTo>
                  <a:cubicBezTo>
                    <a:pt x="41317" y="2709"/>
                    <a:pt x="41739" y="2391"/>
                    <a:pt x="42076" y="2006"/>
                  </a:cubicBezTo>
                  <a:cubicBezTo>
                    <a:pt x="42330" y="1714"/>
                    <a:pt x="42412" y="1320"/>
                    <a:pt x="42242" y="1104"/>
                  </a:cubicBezTo>
                  <a:cubicBezTo>
                    <a:pt x="42173" y="1017"/>
                    <a:pt x="42011" y="925"/>
                    <a:pt x="41908" y="925"/>
                  </a:cubicBezTo>
                  <a:cubicBezTo>
                    <a:pt x="41892" y="925"/>
                    <a:pt x="41877" y="927"/>
                    <a:pt x="41864" y="933"/>
                  </a:cubicBezTo>
                  <a:cubicBezTo>
                    <a:pt x="41722" y="993"/>
                    <a:pt x="41596" y="1156"/>
                    <a:pt x="41531" y="1306"/>
                  </a:cubicBezTo>
                  <a:cubicBezTo>
                    <a:pt x="41496" y="1383"/>
                    <a:pt x="41606" y="1526"/>
                    <a:pt x="41651" y="1638"/>
                  </a:cubicBezTo>
                  <a:cubicBezTo>
                    <a:pt x="41684" y="1626"/>
                    <a:pt x="41717" y="1614"/>
                    <a:pt x="41750" y="1603"/>
                  </a:cubicBezTo>
                  <a:cubicBezTo>
                    <a:pt x="41759" y="1563"/>
                    <a:pt x="41760" y="1519"/>
                    <a:pt x="41775" y="1483"/>
                  </a:cubicBezTo>
                  <a:cubicBezTo>
                    <a:pt x="41827" y="1366"/>
                    <a:pt x="41886" y="1253"/>
                    <a:pt x="41941" y="1138"/>
                  </a:cubicBezTo>
                  <a:cubicBezTo>
                    <a:pt x="42007" y="1262"/>
                    <a:pt x="42138" y="1395"/>
                    <a:pt x="42122" y="1509"/>
                  </a:cubicBezTo>
                  <a:cubicBezTo>
                    <a:pt x="42102" y="1652"/>
                    <a:pt x="41983" y="1871"/>
                    <a:pt x="41874" y="1891"/>
                  </a:cubicBezTo>
                  <a:cubicBezTo>
                    <a:pt x="41859" y="1894"/>
                    <a:pt x="41843" y="1895"/>
                    <a:pt x="41827" y="1895"/>
                  </a:cubicBezTo>
                  <a:cubicBezTo>
                    <a:pt x="41690" y="1895"/>
                    <a:pt x="41512" y="1805"/>
                    <a:pt x="41414" y="1705"/>
                  </a:cubicBezTo>
                  <a:cubicBezTo>
                    <a:pt x="41135" y="1421"/>
                    <a:pt x="41178" y="967"/>
                    <a:pt x="41475" y="593"/>
                  </a:cubicBezTo>
                  <a:cubicBezTo>
                    <a:pt x="41694" y="319"/>
                    <a:pt x="41991" y="171"/>
                    <a:pt x="42290" y="171"/>
                  </a:cubicBezTo>
                  <a:close/>
                  <a:moveTo>
                    <a:pt x="26736" y="424"/>
                  </a:moveTo>
                  <a:cubicBezTo>
                    <a:pt x="26792" y="424"/>
                    <a:pt x="26849" y="430"/>
                    <a:pt x="26908" y="442"/>
                  </a:cubicBezTo>
                  <a:cubicBezTo>
                    <a:pt x="27490" y="561"/>
                    <a:pt x="27927" y="1210"/>
                    <a:pt x="27786" y="1770"/>
                  </a:cubicBezTo>
                  <a:cubicBezTo>
                    <a:pt x="27755" y="1897"/>
                    <a:pt x="27695" y="2051"/>
                    <a:pt x="27597" y="2116"/>
                  </a:cubicBezTo>
                  <a:cubicBezTo>
                    <a:pt x="27482" y="2193"/>
                    <a:pt x="27318" y="2272"/>
                    <a:pt x="27189" y="2272"/>
                  </a:cubicBezTo>
                  <a:cubicBezTo>
                    <a:pt x="27162" y="2272"/>
                    <a:pt x="27136" y="2268"/>
                    <a:pt x="27113" y="2261"/>
                  </a:cubicBezTo>
                  <a:cubicBezTo>
                    <a:pt x="27003" y="2227"/>
                    <a:pt x="26922" y="1998"/>
                    <a:pt x="26891" y="1843"/>
                  </a:cubicBezTo>
                  <a:cubicBezTo>
                    <a:pt x="26872" y="1753"/>
                    <a:pt x="26975" y="1638"/>
                    <a:pt x="27024" y="1533"/>
                  </a:cubicBezTo>
                  <a:cubicBezTo>
                    <a:pt x="27113" y="1588"/>
                    <a:pt x="27207" y="1636"/>
                    <a:pt x="27292" y="1698"/>
                  </a:cubicBezTo>
                  <a:cubicBezTo>
                    <a:pt x="27330" y="1727"/>
                    <a:pt x="27351" y="1783"/>
                    <a:pt x="27396" y="1851"/>
                  </a:cubicBezTo>
                  <a:cubicBezTo>
                    <a:pt x="27573" y="1597"/>
                    <a:pt x="27409" y="1469"/>
                    <a:pt x="27257" y="1372"/>
                  </a:cubicBezTo>
                  <a:cubicBezTo>
                    <a:pt x="27188" y="1329"/>
                    <a:pt x="27122" y="1309"/>
                    <a:pt x="27060" y="1309"/>
                  </a:cubicBezTo>
                  <a:cubicBezTo>
                    <a:pt x="26945" y="1309"/>
                    <a:pt x="26842" y="1377"/>
                    <a:pt x="26762" y="1502"/>
                  </a:cubicBezTo>
                  <a:cubicBezTo>
                    <a:pt x="26612" y="1734"/>
                    <a:pt x="26646" y="2146"/>
                    <a:pt x="26921" y="2368"/>
                  </a:cubicBezTo>
                  <a:cubicBezTo>
                    <a:pt x="27202" y="2596"/>
                    <a:pt x="27546" y="2755"/>
                    <a:pt x="27881" y="2905"/>
                  </a:cubicBezTo>
                  <a:cubicBezTo>
                    <a:pt x="28188" y="3043"/>
                    <a:pt x="28521" y="3120"/>
                    <a:pt x="28836" y="3241"/>
                  </a:cubicBezTo>
                  <a:cubicBezTo>
                    <a:pt x="28956" y="3288"/>
                    <a:pt x="29056" y="3385"/>
                    <a:pt x="29179" y="3469"/>
                  </a:cubicBezTo>
                  <a:cubicBezTo>
                    <a:pt x="29070" y="3660"/>
                    <a:pt x="28977" y="3823"/>
                    <a:pt x="28905" y="3945"/>
                  </a:cubicBezTo>
                  <a:cubicBezTo>
                    <a:pt x="28320" y="3789"/>
                    <a:pt x="27760" y="3658"/>
                    <a:pt x="27214" y="3487"/>
                  </a:cubicBezTo>
                  <a:cubicBezTo>
                    <a:pt x="26467" y="3253"/>
                    <a:pt x="25594" y="2242"/>
                    <a:pt x="25811" y="1306"/>
                  </a:cubicBezTo>
                  <a:cubicBezTo>
                    <a:pt x="25934" y="774"/>
                    <a:pt x="26297" y="424"/>
                    <a:pt x="26736" y="424"/>
                  </a:cubicBezTo>
                  <a:close/>
                  <a:moveTo>
                    <a:pt x="39610" y="425"/>
                  </a:moveTo>
                  <a:cubicBezTo>
                    <a:pt x="40050" y="425"/>
                    <a:pt x="40412" y="780"/>
                    <a:pt x="40536" y="1316"/>
                  </a:cubicBezTo>
                  <a:cubicBezTo>
                    <a:pt x="40743" y="2225"/>
                    <a:pt x="39904" y="3222"/>
                    <a:pt x="39153" y="3480"/>
                  </a:cubicBezTo>
                  <a:cubicBezTo>
                    <a:pt x="38878" y="3576"/>
                    <a:pt x="38578" y="3601"/>
                    <a:pt x="38298" y="3684"/>
                  </a:cubicBezTo>
                  <a:cubicBezTo>
                    <a:pt x="38019" y="3767"/>
                    <a:pt x="37751" y="3885"/>
                    <a:pt x="37463" y="3991"/>
                  </a:cubicBezTo>
                  <a:cubicBezTo>
                    <a:pt x="37365" y="3818"/>
                    <a:pt x="37272" y="3653"/>
                    <a:pt x="37133" y="3408"/>
                  </a:cubicBezTo>
                  <a:cubicBezTo>
                    <a:pt x="37515" y="3256"/>
                    <a:pt x="37864" y="3116"/>
                    <a:pt x="38212" y="2977"/>
                  </a:cubicBezTo>
                  <a:cubicBezTo>
                    <a:pt x="38547" y="2845"/>
                    <a:pt x="38902" y="2750"/>
                    <a:pt x="39209" y="2571"/>
                  </a:cubicBezTo>
                  <a:cubicBezTo>
                    <a:pt x="39541" y="2380"/>
                    <a:pt x="39725" y="2054"/>
                    <a:pt x="39642" y="1652"/>
                  </a:cubicBezTo>
                  <a:cubicBezTo>
                    <a:pt x="39603" y="1463"/>
                    <a:pt x="39493" y="1316"/>
                    <a:pt x="39309" y="1316"/>
                  </a:cubicBezTo>
                  <a:cubicBezTo>
                    <a:pt x="39268" y="1316"/>
                    <a:pt x="39223" y="1324"/>
                    <a:pt x="39174" y="1340"/>
                  </a:cubicBezTo>
                  <a:cubicBezTo>
                    <a:pt x="38963" y="1408"/>
                    <a:pt x="38808" y="1543"/>
                    <a:pt x="38883" y="1755"/>
                  </a:cubicBezTo>
                  <a:cubicBezTo>
                    <a:pt x="39081" y="1683"/>
                    <a:pt x="39234" y="1628"/>
                    <a:pt x="39388" y="1571"/>
                  </a:cubicBezTo>
                  <a:lnTo>
                    <a:pt x="39388" y="1571"/>
                  </a:lnTo>
                  <a:cubicBezTo>
                    <a:pt x="39374" y="1769"/>
                    <a:pt x="39383" y="1975"/>
                    <a:pt x="39337" y="2166"/>
                  </a:cubicBezTo>
                  <a:cubicBezTo>
                    <a:pt x="39325" y="2219"/>
                    <a:pt x="39181" y="2278"/>
                    <a:pt x="39089" y="2278"/>
                  </a:cubicBezTo>
                  <a:cubicBezTo>
                    <a:pt x="39081" y="2278"/>
                    <a:pt x="39073" y="2278"/>
                    <a:pt x="39066" y="2277"/>
                  </a:cubicBezTo>
                  <a:cubicBezTo>
                    <a:pt x="38776" y="2238"/>
                    <a:pt x="38614" y="2044"/>
                    <a:pt x="38552" y="1763"/>
                  </a:cubicBezTo>
                  <a:cubicBezTo>
                    <a:pt x="38428" y="1199"/>
                    <a:pt x="38866" y="554"/>
                    <a:pt x="39447" y="441"/>
                  </a:cubicBezTo>
                  <a:cubicBezTo>
                    <a:pt x="39502" y="430"/>
                    <a:pt x="39556" y="425"/>
                    <a:pt x="39610" y="425"/>
                  </a:cubicBezTo>
                  <a:close/>
                  <a:moveTo>
                    <a:pt x="35392" y="6520"/>
                  </a:moveTo>
                  <a:lnTo>
                    <a:pt x="35392" y="6520"/>
                  </a:lnTo>
                  <a:cubicBezTo>
                    <a:pt x="35665" y="6535"/>
                    <a:pt x="35920" y="6548"/>
                    <a:pt x="36176" y="6561"/>
                  </a:cubicBezTo>
                  <a:cubicBezTo>
                    <a:pt x="35946" y="8286"/>
                    <a:pt x="37198" y="8853"/>
                    <a:pt x="38398" y="9452"/>
                  </a:cubicBezTo>
                  <a:cubicBezTo>
                    <a:pt x="38362" y="9454"/>
                    <a:pt x="38325" y="9455"/>
                    <a:pt x="38289" y="9455"/>
                  </a:cubicBezTo>
                  <a:cubicBezTo>
                    <a:pt x="36703" y="9455"/>
                    <a:pt x="35247" y="8015"/>
                    <a:pt x="35392" y="6520"/>
                  </a:cubicBezTo>
                  <a:close/>
                  <a:moveTo>
                    <a:pt x="30983" y="6519"/>
                  </a:moveTo>
                  <a:cubicBezTo>
                    <a:pt x="30939" y="7371"/>
                    <a:pt x="30753" y="8158"/>
                    <a:pt x="30031" y="8693"/>
                  </a:cubicBezTo>
                  <a:cubicBezTo>
                    <a:pt x="29415" y="9149"/>
                    <a:pt x="28667" y="9306"/>
                    <a:pt x="28038" y="9478"/>
                  </a:cubicBezTo>
                  <a:cubicBezTo>
                    <a:pt x="28518" y="9149"/>
                    <a:pt x="29106" y="8815"/>
                    <a:pt x="29607" y="8381"/>
                  </a:cubicBezTo>
                  <a:cubicBezTo>
                    <a:pt x="30140" y="7919"/>
                    <a:pt x="30320" y="7278"/>
                    <a:pt x="30144" y="6562"/>
                  </a:cubicBezTo>
                  <a:cubicBezTo>
                    <a:pt x="30427" y="6547"/>
                    <a:pt x="30681" y="6534"/>
                    <a:pt x="30983" y="6519"/>
                  </a:cubicBezTo>
                  <a:close/>
                  <a:moveTo>
                    <a:pt x="55352" y="9740"/>
                  </a:moveTo>
                  <a:cubicBezTo>
                    <a:pt x="55413" y="9740"/>
                    <a:pt x="55479" y="9754"/>
                    <a:pt x="55522" y="9779"/>
                  </a:cubicBezTo>
                  <a:cubicBezTo>
                    <a:pt x="55814" y="9945"/>
                    <a:pt x="56092" y="10136"/>
                    <a:pt x="56413" y="10343"/>
                  </a:cubicBezTo>
                  <a:cubicBezTo>
                    <a:pt x="56087" y="10553"/>
                    <a:pt x="55787" y="10756"/>
                    <a:pt x="55473" y="10937"/>
                  </a:cubicBezTo>
                  <a:cubicBezTo>
                    <a:pt x="55451" y="10950"/>
                    <a:pt x="55419" y="10956"/>
                    <a:pt x="55385" y="10956"/>
                  </a:cubicBezTo>
                  <a:cubicBezTo>
                    <a:pt x="55322" y="10956"/>
                    <a:pt x="55251" y="10937"/>
                    <a:pt x="55209" y="10907"/>
                  </a:cubicBezTo>
                  <a:cubicBezTo>
                    <a:pt x="54961" y="10734"/>
                    <a:pt x="54728" y="10539"/>
                    <a:pt x="54481" y="10346"/>
                  </a:cubicBezTo>
                  <a:cubicBezTo>
                    <a:pt x="54732" y="10150"/>
                    <a:pt x="54970" y="9945"/>
                    <a:pt x="55226" y="9770"/>
                  </a:cubicBezTo>
                  <a:cubicBezTo>
                    <a:pt x="55256" y="9749"/>
                    <a:pt x="55303" y="9740"/>
                    <a:pt x="55352" y="9740"/>
                  </a:cubicBezTo>
                  <a:close/>
                  <a:moveTo>
                    <a:pt x="10961" y="9751"/>
                  </a:moveTo>
                  <a:cubicBezTo>
                    <a:pt x="11032" y="9751"/>
                    <a:pt x="11108" y="9769"/>
                    <a:pt x="11155" y="9801"/>
                  </a:cubicBezTo>
                  <a:cubicBezTo>
                    <a:pt x="11397" y="9961"/>
                    <a:pt x="11618" y="10153"/>
                    <a:pt x="11863" y="10346"/>
                  </a:cubicBezTo>
                  <a:cubicBezTo>
                    <a:pt x="11617" y="10539"/>
                    <a:pt x="11380" y="10740"/>
                    <a:pt x="11127" y="10916"/>
                  </a:cubicBezTo>
                  <a:cubicBezTo>
                    <a:pt x="11090" y="10942"/>
                    <a:pt x="11029" y="10957"/>
                    <a:pt x="10971" y="10957"/>
                  </a:cubicBezTo>
                  <a:cubicBezTo>
                    <a:pt x="10929" y="10957"/>
                    <a:pt x="10889" y="10949"/>
                    <a:pt x="10861" y="10933"/>
                  </a:cubicBezTo>
                  <a:cubicBezTo>
                    <a:pt x="10551" y="10754"/>
                    <a:pt x="10254" y="10553"/>
                    <a:pt x="9931" y="10346"/>
                  </a:cubicBezTo>
                  <a:cubicBezTo>
                    <a:pt x="10245" y="10142"/>
                    <a:pt x="10530" y="9943"/>
                    <a:pt x="10835" y="9778"/>
                  </a:cubicBezTo>
                  <a:cubicBezTo>
                    <a:pt x="10868" y="9759"/>
                    <a:pt x="10913" y="9751"/>
                    <a:pt x="10961" y="9751"/>
                  </a:cubicBezTo>
                  <a:close/>
                  <a:moveTo>
                    <a:pt x="62985" y="9465"/>
                  </a:moveTo>
                  <a:cubicBezTo>
                    <a:pt x="63183" y="9465"/>
                    <a:pt x="63375" y="9491"/>
                    <a:pt x="63552" y="9546"/>
                  </a:cubicBezTo>
                  <a:cubicBezTo>
                    <a:pt x="63896" y="9654"/>
                    <a:pt x="64218" y="9824"/>
                    <a:pt x="64559" y="9944"/>
                  </a:cubicBezTo>
                  <a:cubicBezTo>
                    <a:pt x="64985" y="10094"/>
                    <a:pt x="65415" y="10220"/>
                    <a:pt x="65754" y="10328"/>
                  </a:cubicBezTo>
                  <a:cubicBezTo>
                    <a:pt x="65126" y="10565"/>
                    <a:pt x="64425" y="10840"/>
                    <a:pt x="63716" y="11095"/>
                  </a:cubicBezTo>
                  <a:cubicBezTo>
                    <a:pt x="63485" y="11178"/>
                    <a:pt x="63233" y="11217"/>
                    <a:pt x="62978" y="11217"/>
                  </a:cubicBezTo>
                  <a:cubicBezTo>
                    <a:pt x="62237" y="11217"/>
                    <a:pt x="61464" y="10886"/>
                    <a:pt x="61054" y="10346"/>
                  </a:cubicBezTo>
                  <a:cubicBezTo>
                    <a:pt x="61453" y="9815"/>
                    <a:pt x="62257" y="9465"/>
                    <a:pt x="62985" y="9465"/>
                  </a:cubicBezTo>
                  <a:close/>
                  <a:moveTo>
                    <a:pt x="3408" y="9475"/>
                  </a:moveTo>
                  <a:cubicBezTo>
                    <a:pt x="4096" y="9475"/>
                    <a:pt x="4755" y="9760"/>
                    <a:pt x="5291" y="10315"/>
                  </a:cubicBezTo>
                  <a:cubicBezTo>
                    <a:pt x="5274" y="10352"/>
                    <a:pt x="5267" y="10414"/>
                    <a:pt x="5233" y="10444"/>
                  </a:cubicBezTo>
                  <a:cubicBezTo>
                    <a:pt x="4681" y="10921"/>
                    <a:pt x="4086" y="11236"/>
                    <a:pt x="3416" y="11236"/>
                  </a:cubicBezTo>
                  <a:cubicBezTo>
                    <a:pt x="3160" y="11236"/>
                    <a:pt x="2894" y="11190"/>
                    <a:pt x="2616" y="11091"/>
                  </a:cubicBezTo>
                  <a:cubicBezTo>
                    <a:pt x="1906" y="10837"/>
                    <a:pt x="1206" y="10561"/>
                    <a:pt x="630" y="10344"/>
                  </a:cubicBezTo>
                  <a:cubicBezTo>
                    <a:pt x="1150" y="10148"/>
                    <a:pt x="1801" y="9905"/>
                    <a:pt x="2450" y="9657"/>
                  </a:cubicBezTo>
                  <a:cubicBezTo>
                    <a:pt x="2770" y="9535"/>
                    <a:pt x="3092" y="9475"/>
                    <a:pt x="3408" y="9475"/>
                  </a:cubicBezTo>
                  <a:close/>
                  <a:moveTo>
                    <a:pt x="54728" y="9405"/>
                  </a:moveTo>
                  <a:cubicBezTo>
                    <a:pt x="54843" y="9405"/>
                    <a:pt x="55001" y="9481"/>
                    <a:pt x="55130" y="9507"/>
                  </a:cubicBezTo>
                  <a:cubicBezTo>
                    <a:pt x="55137" y="9544"/>
                    <a:pt x="55147" y="9581"/>
                    <a:pt x="55156" y="9619"/>
                  </a:cubicBezTo>
                  <a:cubicBezTo>
                    <a:pt x="54935" y="9780"/>
                    <a:pt x="54719" y="9949"/>
                    <a:pt x="54492" y="10099"/>
                  </a:cubicBezTo>
                  <a:cubicBezTo>
                    <a:pt x="54208" y="10286"/>
                    <a:pt x="54204" y="10402"/>
                    <a:pt x="54485" y="10586"/>
                  </a:cubicBezTo>
                  <a:cubicBezTo>
                    <a:pt x="54709" y="10732"/>
                    <a:pt x="54925" y="10896"/>
                    <a:pt x="55163" y="11065"/>
                  </a:cubicBezTo>
                  <a:cubicBezTo>
                    <a:pt x="55020" y="11222"/>
                    <a:pt x="54887" y="11293"/>
                    <a:pt x="54753" y="11293"/>
                  </a:cubicBezTo>
                  <a:cubicBezTo>
                    <a:pt x="54650" y="11293"/>
                    <a:pt x="54545" y="11251"/>
                    <a:pt x="54435" y="11173"/>
                  </a:cubicBezTo>
                  <a:cubicBezTo>
                    <a:pt x="54048" y="10900"/>
                    <a:pt x="53650" y="10641"/>
                    <a:pt x="53199" y="10338"/>
                  </a:cubicBezTo>
                  <a:cubicBezTo>
                    <a:pt x="53705" y="10012"/>
                    <a:pt x="54162" y="9692"/>
                    <a:pt x="54648" y="9423"/>
                  </a:cubicBezTo>
                  <a:cubicBezTo>
                    <a:pt x="54671" y="9410"/>
                    <a:pt x="54698" y="9405"/>
                    <a:pt x="54728" y="9405"/>
                  </a:cubicBezTo>
                  <a:close/>
                  <a:moveTo>
                    <a:pt x="11593" y="9394"/>
                  </a:moveTo>
                  <a:cubicBezTo>
                    <a:pt x="11684" y="9394"/>
                    <a:pt x="11779" y="9428"/>
                    <a:pt x="11883" y="9502"/>
                  </a:cubicBezTo>
                  <a:cubicBezTo>
                    <a:pt x="12279" y="9783"/>
                    <a:pt x="12688" y="10044"/>
                    <a:pt x="13137" y="10344"/>
                  </a:cubicBezTo>
                  <a:cubicBezTo>
                    <a:pt x="12694" y="10641"/>
                    <a:pt x="12299" y="10901"/>
                    <a:pt x="11909" y="11174"/>
                  </a:cubicBezTo>
                  <a:cubicBezTo>
                    <a:pt x="11799" y="11252"/>
                    <a:pt x="11694" y="11295"/>
                    <a:pt x="11590" y="11295"/>
                  </a:cubicBezTo>
                  <a:cubicBezTo>
                    <a:pt x="11458" y="11295"/>
                    <a:pt x="11327" y="11226"/>
                    <a:pt x="11185" y="11071"/>
                  </a:cubicBezTo>
                  <a:cubicBezTo>
                    <a:pt x="11412" y="10907"/>
                    <a:pt x="11629" y="10740"/>
                    <a:pt x="11858" y="10589"/>
                  </a:cubicBezTo>
                  <a:cubicBezTo>
                    <a:pt x="12136" y="10404"/>
                    <a:pt x="12135" y="10286"/>
                    <a:pt x="11852" y="10101"/>
                  </a:cubicBezTo>
                  <a:cubicBezTo>
                    <a:pt x="11628" y="9954"/>
                    <a:pt x="11415" y="9791"/>
                    <a:pt x="11180" y="9624"/>
                  </a:cubicBezTo>
                  <a:cubicBezTo>
                    <a:pt x="11322" y="9476"/>
                    <a:pt x="11453" y="9394"/>
                    <a:pt x="11593" y="9394"/>
                  </a:cubicBezTo>
                  <a:close/>
                  <a:moveTo>
                    <a:pt x="57636" y="9220"/>
                  </a:moveTo>
                  <a:cubicBezTo>
                    <a:pt x="58261" y="9220"/>
                    <a:pt x="59167" y="9700"/>
                    <a:pt x="59660" y="10351"/>
                  </a:cubicBezTo>
                  <a:cubicBezTo>
                    <a:pt x="59114" y="11087"/>
                    <a:pt x="58391" y="11421"/>
                    <a:pt x="57499" y="11421"/>
                  </a:cubicBezTo>
                  <a:cubicBezTo>
                    <a:pt x="57443" y="11421"/>
                    <a:pt x="57386" y="11420"/>
                    <a:pt x="57328" y="11417"/>
                  </a:cubicBezTo>
                  <a:cubicBezTo>
                    <a:pt x="57759" y="11068"/>
                    <a:pt x="58189" y="10720"/>
                    <a:pt x="58649" y="10345"/>
                  </a:cubicBezTo>
                  <a:cubicBezTo>
                    <a:pt x="58195" y="9976"/>
                    <a:pt x="57762" y="9625"/>
                    <a:pt x="57325" y="9270"/>
                  </a:cubicBezTo>
                  <a:cubicBezTo>
                    <a:pt x="57416" y="9236"/>
                    <a:pt x="57521" y="9220"/>
                    <a:pt x="57636" y="9220"/>
                  </a:cubicBezTo>
                  <a:close/>
                  <a:moveTo>
                    <a:pt x="8889" y="9267"/>
                  </a:moveTo>
                  <a:cubicBezTo>
                    <a:pt x="8932" y="9267"/>
                    <a:pt x="8977" y="9268"/>
                    <a:pt x="9021" y="9270"/>
                  </a:cubicBezTo>
                  <a:cubicBezTo>
                    <a:pt x="8588" y="9620"/>
                    <a:pt x="8156" y="9971"/>
                    <a:pt x="7695" y="10347"/>
                  </a:cubicBezTo>
                  <a:cubicBezTo>
                    <a:pt x="8152" y="10718"/>
                    <a:pt x="8586" y="11069"/>
                    <a:pt x="9023" y="11423"/>
                  </a:cubicBezTo>
                  <a:cubicBezTo>
                    <a:pt x="8930" y="11456"/>
                    <a:pt x="8824" y="11471"/>
                    <a:pt x="8710" y="11471"/>
                  </a:cubicBezTo>
                  <a:cubicBezTo>
                    <a:pt x="8075" y="11471"/>
                    <a:pt x="7179" y="10995"/>
                    <a:pt x="6688" y="10344"/>
                  </a:cubicBezTo>
                  <a:cubicBezTo>
                    <a:pt x="7227" y="9589"/>
                    <a:pt x="7977" y="9267"/>
                    <a:pt x="8889" y="9267"/>
                  </a:cubicBezTo>
                  <a:close/>
                  <a:moveTo>
                    <a:pt x="52834" y="8886"/>
                  </a:moveTo>
                  <a:cubicBezTo>
                    <a:pt x="53419" y="8886"/>
                    <a:pt x="53980" y="8994"/>
                    <a:pt x="54440" y="9239"/>
                  </a:cubicBezTo>
                  <a:cubicBezTo>
                    <a:pt x="54178" y="9434"/>
                    <a:pt x="53935" y="9618"/>
                    <a:pt x="53690" y="9797"/>
                  </a:cubicBezTo>
                  <a:cubicBezTo>
                    <a:pt x="53446" y="9975"/>
                    <a:pt x="53201" y="10151"/>
                    <a:pt x="52933" y="10343"/>
                  </a:cubicBezTo>
                  <a:cubicBezTo>
                    <a:pt x="53442" y="10716"/>
                    <a:pt x="53935" y="11078"/>
                    <a:pt x="54431" y="11443"/>
                  </a:cubicBezTo>
                  <a:cubicBezTo>
                    <a:pt x="54010" y="11694"/>
                    <a:pt x="53452" y="11809"/>
                    <a:pt x="52850" y="11809"/>
                  </a:cubicBezTo>
                  <a:cubicBezTo>
                    <a:pt x="51533" y="11809"/>
                    <a:pt x="50003" y="11256"/>
                    <a:pt x="49228" y="10354"/>
                  </a:cubicBezTo>
                  <a:cubicBezTo>
                    <a:pt x="49877" y="9511"/>
                    <a:pt x="51427" y="8886"/>
                    <a:pt x="52834" y="8886"/>
                  </a:cubicBezTo>
                  <a:close/>
                  <a:moveTo>
                    <a:pt x="13463" y="8875"/>
                  </a:moveTo>
                  <a:cubicBezTo>
                    <a:pt x="14764" y="8875"/>
                    <a:pt x="16315" y="9432"/>
                    <a:pt x="17128" y="10346"/>
                  </a:cubicBezTo>
                  <a:cubicBezTo>
                    <a:pt x="16314" y="11258"/>
                    <a:pt x="14765" y="11815"/>
                    <a:pt x="13463" y="11815"/>
                  </a:cubicBezTo>
                  <a:cubicBezTo>
                    <a:pt x="12862" y="11815"/>
                    <a:pt x="12314" y="11696"/>
                    <a:pt x="11915" y="11439"/>
                  </a:cubicBezTo>
                  <a:cubicBezTo>
                    <a:pt x="12405" y="11080"/>
                    <a:pt x="12894" y="10723"/>
                    <a:pt x="13407" y="10347"/>
                  </a:cubicBezTo>
                  <a:cubicBezTo>
                    <a:pt x="12904" y="9977"/>
                    <a:pt x="12410" y="9615"/>
                    <a:pt x="11917" y="9252"/>
                  </a:cubicBezTo>
                  <a:cubicBezTo>
                    <a:pt x="12314" y="8994"/>
                    <a:pt x="12862" y="8875"/>
                    <a:pt x="13463" y="8875"/>
                  </a:cubicBezTo>
                  <a:close/>
                  <a:moveTo>
                    <a:pt x="57263" y="8360"/>
                  </a:moveTo>
                  <a:cubicBezTo>
                    <a:pt x="57560" y="8360"/>
                    <a:pt x="57855" y="8407"/>
                    <a:pt x="58148" y="8493"/>
                  </a:cubicBezTo>
                  <a:cubicBezTo>
                    <a:pt x="58642" y="8637"/>
                    <a:pt x="59086" y="8871"/>
                    <a:pt x="59465" y="9230"/>
                  </a:cubicBezTo>
                  <a:cubicBezTo>
                    <a:pt x="59864" y="9608"/>
                    <a:pt x="60288" y="9962"/>
                    <a:pt x="60740" y="10361"/>
                  </a:cubicBezTo>
                  <a:cubicBezTo>
                    <a:pt x="59902" y="10953"/>
                    <a:pt x="59322" y="11810"/>
                    <a:pt x="58333" y="12140"/>
                  </a:cubicBezTo>
                  <a:cubicBezTo>
                    <a:pt x="57979" y="12258"/>
                    <a:pt x="57614" y="12322"/>
                    <a:pt x="57262" y="12322"/>
                  </a:cubicBezTo>
                  <a:cubicBezTo>
                    <a:pt x="56933" y="12322"/>
                    <a:pt x="56615" y="12267"/>
                    <a:pt x="56323" y="12150"/>
                  </a:cubicBezTo>
                  <a:cubicBezTo>
                    <a:pt x="56633" y="11908"/>
                    <a:pt x="56907" y="11678"/>
                    <a:pt x="57330" y="11678"/>
                  </a:cubicBezTo>
                  <a:cubicBezTo>
                    <a:pt x="57332" y="11678"/>
                    <a:pt x="57334" y="11678"/>
                    <a:pt x="57336" y="11678"/>
                  </a:cubicBezTo>
                  <a:cubicBezTo>
                    <a:pt x="57338" y="11679"/>
                    <a:pt x="57341" y="11679"/>
                    <a:pt x="57344" y="11679"/>
                  </a:cubicBezTo>
                  <a:cubicBezTo>
                    <a:pt x="58328" y="11679"/>
                    <a:pt x="59162" y="11324"/>
                    <a:pt x="59816" y="10561"/>
                  </a:cubicBezTo>
                  <a:cubicBezTo>
                    <a:pt x="59973" y="10378"/>
                    <a:pt x="59956" y="10293"/>
                    <a:pt x="59807" y="10121"/>
                  </a:cubicBezTo>
                  <a:cubicBezTo>
                    <a:pt x="59177" y="9386"/>
                    <a:pt x="58377" y="9021"/>
                    <a:pt x="57426" y="9017"/>
                  </a:cubicBezTo>
                  <a:cubicBezTo>
                    <a:pt x="56981" y="9014"/>
                    <a:pt x="56660" y="8819"/>
                    <a:pt x="56308" y="8530"/>
                  </a:cubicBezTo>
                  <a:cubicBezTo>
                    <a:pt x="56632" y="8412"/>
                    <a:pt x="56950" y="8360"/>
                    <a:pt x="57263" y="8360"/>
                  </a:cubicBezTo>
                  <a:close/>
                  <a:moveTo>
                    <a:pt x="8960" y="8380"/>
                  </a:moveTo>
                  <a:cubicBezTo>
                    <a:pt x="9303" y="8380"/>
                    <a:pt x="9650" y="8432"/>
                    <a:pt x="9998" y="8494"/>
                  </a:cubicBezTo>
                  <a:cubicBezTo>
                    <a:pt x="9718" y="8786"/>
                    <a:pt x="9441" y="9010"/>
                    <a:pt x="9020" y="9010"/>
                  </a:cubicBezTo>
                  <a:cubicBezTo>
                    <a:pt x="9019" y="9010"/>
                    <a:pt x="9018" y="9010"/>
                    <a:pt x="9017" y="9010"/>
                  </a:cubicBezTo>
                  <a:cubicBezTo>
                    <a:pt x="9014" y="9010"/>
                    <a:pt x="9011" y="9010"/>
                    <a:pt x="9008" y="9010"/>
                  </a:cubicBezTo>
                  <a:cubicBezTo>
                    <a:pt x="8009" y="9010"/>
                    <a:pt x="7165" y="9369"/>
                    <a:pt x="6513" y="10150"/>
                  </a:cubicBezTo>
                  <a:cubicBezTo>
                    <a:pt x="6405" y="10280"/>
                    <a:pt x="6350" y="10356"/>
                    <a:pt x="6484" y="10514"/>
                  </a:cubicBezTo>
                  <a:cubicBezTo>
                    <a:pt x="7112" y="11257"/>
                    <a:pt x="7906" y="11666"/>
                    <a:pt x="8875" y="11671"/>
                  </a:cubicBezTo>
                  <a:cubicBezTo>
                    <a:pt x="9331" y="11674"/>
                    <a:pt x="9673" y="11852"/>
                    <a:pt x="10047" y="12166"/>
                  </a:cubicBezTo>
                  <a:cubicBezTo>
                    <a:pt x="9693" y="12281"/>
                    <a:pt x="9350" y="12337"/>
                    <a:pt x="9019" y="12337"/>
                  </a:cubicBezTo>
                  <a:cubicBezTo>
                    <a:pt x="8442" y="12337"/>
                    <a:pt x="7900" y="12167"/>
                    <a:pt x="7403" y="11847"/>
                  </a:cubicBezTo>
                  <a:cubicBezTo>
                    <a:pt x="6765" y="11436"/>
                    <a:pt x="6222" y="10875"/>
                    <a:pt x="5603" y="10352"/>
                  </a:cubicBezTo>
                  <a:cubicBezTo>
                    <a:pt x="6611" y="9538"/>
                    <a:pt x="7394" y="8458"/>
                    <a:pt x="8795" y="8384"/>
                  </a:cubicBezTo>
                  <a:cubicBezTo>
                    <a:pt x="8850" y="8382"/>
                    <a:pt x="8905" y="8380"/>
                    <a:pt x="8960" y="8380"/>
                  </a:cubicBezTo>
                  <a:close/>
                  <a:moveTo>
                    <a:pt x="40354" y="3593"/>
                  </a:moveTo>
                  <a:cubicBezTo>
                    <a:pt x="42417" y="3593"/>
                    <a:pt x="44583" y="4478"/>
                    <a:pt x="45981" y="6678"/>
                  </a:cubicBezTo>
                  <a:cubicBezTo>
                    <a:pt x="46620" y="7683"/>
                    <a:pt x="47235" y="8699"/>
                    <a:pt x="48063" y="9562"/>
                  </a:cubicBezTo>
                  <a:cubicBezTo>
                    <a:pt x="48539" y="10058"/>
                    <a:pt x="49003" y="10588"/>
                    <a:pt x="49558" y="10982"/>
                  </a:cubicBezTo>
                  <a:cubicBezTo>
                    <a:pt x="50529" y="11671"/>
                    <a:pt x="51559" y="12043"/>
                    <a:pt x="52630" y="12043"/>
                  </a:cubicBezTo>
                  <a:cubicBezTo>
                    <a:pt x="53282" y="12043"/>
                    <a:pt x="53949" y="11905"/>
                    <a:pt x="54628" y="11618"/>
                  </a:cubicBezTo>
                  <a:cubicBezTo>
                    <a:pt x="55332" y="11319"/>
                    <a:pt x="55977" y="10884"/>
                    <a:pt x="56646" y="10508"/>
                  </a:cubicBezTo>
                  <a:cubicBezTo>
                    <a:pt x="56795" y="10424"/>
                    <a:pt x="56853" y="10301"/>
                    <a:pt x="56671" y="10204"/>
                  </a:cubicBezTo>
                  <a:cubicBezTo>
                    <a:pt x="55815" y="9751"/>
                    <a:pt x="54993" y="9186"/>
                    <a:pt x="54083" y="8893"/>
                  </a:cubicBezTo>
                  <a:cubicBezTo>
                    <a:pt x="53576" y="8729"/>
                    <a:pt x="53078" y="8651"/>
                    <a:pt x="52591" y="8651"/>
                  </a:cubicBezTo>
                  <a:cubicBezTo>
                    <a:pt x="51477" y="8651"/>
                    <a:pt x="50419" y="9059"/>
                    <a:pt x="49442" y="9784"/>
                  </a:cubicBezTo>
                  <a:cubicBezTo>
                    <a:pt x="49296" y="9890"/>
                    <a:pt x="49162" y="10011"/>
                    <a:pt x="49021" y="10125"/>
                  </a:cubicBezTo>
                  <a:cubicBezTo>
                    <a:pt x="49013" y="10131"/>
                    <a:pt x="49001" y="10130"/>
                    <a:pt x="48946" y="10142"/>
                  </a:cubicBezTo>
                  <a:cubicBezTo>
                    <a:pt x="48815" y="10008"/>
                    <a:pt x="48666" y="9858"/>
                    <a:pt x="48512" y="9702"/>
                  </a:cubicBezTo>
                  <a:cubicBezTo>
                    <a:pt x="48825" y="9231"/>
                    <a:pt x="49225" y="8898"/>
                    <a:pt x="49697" y="8672"/>
                  </a:cubicBezTo>
                  <a:cubicBezTo>
                    <a:pt x="50777" y="8153"/>
                    <a:pt x="51857" y="7877"/>
                    <a:pt x="52929" y="7877"/>
                  </a:cubicBezTo>
                  <a:cubicBezTo>
                    <a:pt x="54058" y="7877"/>
                    <a:pt x="55178" y="8184"/>
                    <a:pt x="56282" y="8836"/>
                  </a:cubicBezTo>
                  <a:cubicBezTo>
                    <a:pt x="56985" y="9252"/>
                    <a:pt x="57607" y="9807"/>
                    <a:pt x="58266" y="10297"/>
                  </a:cubicBezTo>
                  <a:cubicBezTo>
                    <a:pt x="56728" y="11809"/>
                    <a:pt x="55026" y="12800"/>
                    <a:pt x="52936" y="12800"/>
                  </a:cubicBezTo>
                  <a:cubicBezTo>
                    <a:pt x="52670" y="12800"/>
                    <a:pt x="52399" y="12784"/>
                    <a:pt x="52120" y="12751"/>
                  </a:cubicBezTo>
                  <a:cubicBezTo>
                    <a:pt x="50529" y="12563"/>
                    <a:pt x="49165" y="11968"/>
                    <a:pt x="48148" y="10668"/>
                  </a:cubicBezTo>
                  <a:cubicBezTo>
                    <a:pt x="47753" y="10163"/>
                    <a:pt x="47275" y="9726"/>
                    <a:pt x="46849" y="9243"/>
                  </a:cubicBezTo>
                  <a:cubicBezTo>
                    <a:pt x="46387" y="8719"/>
                    <a:pt x="45930" y="8187"/>
                    <a:pt x="45493" y="7641"/>
                  </a:cubicBezTo>
                  <a:cubicBezTo>
                    <a:pt x="45109" y="7164"/>
                    <a:pt x="44764" y="6660"/>
                    <a:pt x="44389" y="6178"/>
                  </a:cubicBezTo>
                  <a:cubicBezTo>
                    <a:pt x="43369" y="4861"/>
                    <a:pt x="42089" y="4261"/>
                    <a:pt x="40658" y="4261"/>
                  </a:cubicBezTo>
                  <a:cubicBezTo>
                    <a:pt x="40053" y="4261"/>
                    <a:pt x="39420" y="4368"/>
                    <a:pt x="38769" y="4574"/>
                  </a:cubicBezTo>
                  <a:cubicBezTo>
                    <a:pt x="38387" y="4696"/>
                    <a:pt x="38027" y="4892"/>
                    <a:pt x="37614" y="5073"/>
                  </a:cubicBezTo>
                  <a:cubicBezTo>
                    <a:pt x="37614" y="4926"/>
                    <a:pt x="37623" y="4802"/>
                    <a:pt x="37614" y="4680"/>
                  </a:cubicBezTo>
                  <a:cubicBezTo>
                    <a:pt x="37572" y="4134"/>
                    <a:pt x="37568" y="4126"/>
                    <a:pt x="38104" y="3950"/>
                  </a:cubicBezTo>
                  <a:cubicBezTo>
                    <a:pt x="38808" y="3720"/>
                    <a:pt x="39574" y="3593"/>
                    <a:pt x="40354" y="3593"/>
                  </a:cubicBezTo>
                  <a:close/>
                  <a:moveTo>
                    <a:pt x="13415" y="7883"/>
                  </a:moveTo>
                  <a:cubicBezTo>
                    <a:pt x="14408" y="7883"/>
                    <a:pt x="15460" y="8117"/>
                    <a:pt x="16572" y="8628"/>
                  </a:cubicBezTo>
                  <a:cubicBezTo>
                    <a:pt x="17069" y="8856"/>
                    <a:pt x="17494" y="9197"/>
                    <a:pt x="17837" y="9707"/>
                  </a:cubicBezTo>
                  <a:cubicBezTo>
                    <a:pt x="17677" y="9840"/>
                    <a:pt x="17515" y="9974"/>
                    <a:pt x="17332" y="10126"/>
                  </a:cubicBezTo>
                  <a:cubicBezTo>
                    <a:pt x="17315" y="10115"/>
                    <a:pt x="17264" y="10091"/>
                    <a:pt x="17227" y="10055"/>
                  </a:cubicBezTo>
                  <a:cubicBezTo>
                    <a:pt x="16395" y="9226"/>
                    <a:pt x="15061" y="8671"/>
                    <a:pt x="13652" y="8671"/>
                  </a:cubicBezTo>
                  <a:cubicBezTo>
                    <a:pt x="12709" y="8671"/>
                    <a:pt x="11732" y="8919"/>
                    <a:pt x="10850" y="9501"/>
                  </a:cubicBezTo>
                  <a:cubicBezTo>
                    <a:pt x="10475" y="9749"/>
                    <a:pt x="10074" y="9960"/>
                    <a:pt x="9686" y="10192"/>
                  </a:cubicBezTo>
                  <a:cubicBezTo>
                    <a:pt x="9634" y="10224"/>
                    <a:pt x="9597" y="10285"/>
                    <a:pt x="9512" y="10377"/>
                  </a:cubicBezTo>
                  <a:cubicBezTo>
                    <a:pt x="9728" y="10498"/>
                    <a:pt x="9915" y="10609"/>
                    <a:pt x="10107" y="10714"/>
                  </a:cubicBezTo>
                  <a:cubicBezTo>
                    <a:pt x="10719" y="11051"/>
                    <a:pt x="11302" y="11477"/>
                    <a:pt x="11953" y="11709"/>
                  </a:cubicBezTo>
                  <a:cubicBezTo>
                    <a:pt x="12562" y="11927"/>
                    <a:pt x="13156" y="12032"/>
                    <a:pt x="13734" y="12032"/>
                  </a:cubicBezTo>
                  <a:cubicBezTo>
                    <a:pt x="14887" y="12032"/>
                    <a:pt x="15976" y="11614"/>
                    <a:pt x="16993" y="10834"/>
                  </a:cubicBezTo>
                  <a:cubicBezTo>
                    <a:pt x="17109" y="10745"/>
                    <a:pt x="17218" y="10646"/>
                    <a:pt x="17362" y="10523"/>
                  </a:cubicBezTo>
                  <a:cubicBezTo>
                    <a:pt x="17505" y="10688"/>
                    <a:pt x="17641" y="10848"/>
                    <a:pt x="17797" y="11030"/>
                  </a:cubicBezTo>
                  <a:cubicBezTo>
                    <a:pt x="17539" y="11447"/>
                    <a:pt x="17149" y="11775"/>
                    <a:pt x="16691" y="11994"/>
                  </a:cubicBezTo>
                  <a:cubicBezTo>
                    <a:pt x="15573" y="12524"/>
                    <a:pt x="14469" y="12811"/>
                    <a:pt x="13382" y="12811"/>
                  </a:cubicBezTo>
                  <a:cubicBezTo>
                    <a:pt x="12105" y="12811"/>
                    <a:pt x="10852" y="12415"/>
                    <a:pt x="9631" y="11555"/>
                  </a:cubicBezTo>
                  <a:cubicBezTo>
                    <a:pt x="9108" y="11184"/>
                    <a:pt x="8607" y="10780"/>
                    <a:pt x="8090" y="10387"/>
                  </a:cubicBezTo>
                  <a:cubicBezTo>
                    <a:pt x="9631" y="8843"/>
                    <a:pt x="11402" y="7883"/>
                    <a:pt x="13415" y="7883"/>
                  </a:cubicBezTo>
                  <a:close/>
                  <a:moveTo>
                    <a:pt x="33209" y="6459"/>
                  </a:moveTo>
                  <a:cubicBezTo>
                    <a:pt x="33408" y="7755"/>
                    <a:pt x="34219" y="8556"/>
                    <a:pt x="35190" y="9262"/>
                  </a:cubicBezTo>
                  <a:cubicBezTo>
                    <a:pt x="36175" y="9981"/>
                    <a:pt x="37322" y="10152"/>
                    <a:pt x="38479" y="10370"/>
                  </a:cubicBezTo>
                  <a:cubicBezTo>
                    <a:pt x="38074" y="10436"/>
                    <a:pt x="37669" y="10502"/>
                    <a:pt x="37265" y="10570"/>
                  </a:cubicBezTo>
                  <a:cubicBezTo>
                    <a:pt x="35891" y="10802"/>
                    <a:pt x="34794" y="11526"/>
                    <a:pt x="33939" y="12578"/>
                  </a:cubicBezTo>
                  <a:cubicBezTo>
                    <a:pt x="33573" y="13028"/>
                    <a:pt x="33383" y="13621"/>
                    <a:pt x="33126" y="14124"/>
                  </a:cubicBezTo>
                  <a:cubicBezTo>
                    <a:pt x="32938" y="12939"/>
                    <a:pt x="32124" y="12130"/>
                    <a:pt x="31145" y="11418"/>
                  </a:cubicBezTo>
                  <a:cubicBezTo>
                    <a:pt x="30160" y="10704"/>
                    <a:pt x="29014" y="10540"/>
                    <a:pt x="27852" y="10344"/>
                  </a:cubicBezTo>
                  <a:cubicBezTo>
                    <a:pt x="30345" y="10057"/>
                    <a:pt x="32351" y="9118"/>
                    <a:pt x="33209" y="6459"/>
                  </a:cubicBezTo>
                  <a:close/>
                  <a:moveTo>
                    <a:pt x="27982" y="11127"/>
                  </a:moveTo>
                  <a:cubicBezTo>
                    <a:pt x="28627" y="11390"/>
                    <a:pt x="29307" y="11589"/>
                    <a:pt x="29907" y="11928"/>
                  </a:cubicBezTo>
                  <a:cubicBezTo>
                    <a:pt x="30740" y="12402"/>
                    <a:pt x="30918" y="13256"/>
                    <a:pt x="30992" y="14168"/>
                  </a:cubicBezTo>
                  <a:cubicBezTo>
                    <a:pt x="30702" y="14153"/>
                    <a:pt x="30449" y="14142"/>
                    <a:pt x="30153" y="14128"/>
                  </a:cubicBezTo>
                  <a:cubicBezTo>
                    <a:pt x="30311" y="13421"/>
                    <a:pt x="30148" y="12766"/>
                    <a:pt x="29599" y="12298"/>
                  </a:cubicBezTo>
                  <a:cubicBezTo>
                    <a:pt x="29100" y="11871"/>
                    <a:pt x="28517" y="11539"/>
                    <a:pt x="27971" y="11165"/>
                  </a:cubicBezTo>
                  <a:lnTo>
                    <a:pt x="27982" y="11127"/>
                  </a:lnTo>
                  <a:close/>
                  <a:moveTo>
                    <a:pt x="38309" y="11214"/>
                  </a:moveTo>
                  <a:lnTo>
                    <a:pt x="38309" y="11214"/>
                  </a:lnTo>
                  <a:cubicBezTo>
                    <a:pt x="37832" y="11536"/>
                    <a:pt x="37252" y="11861"/>
                    <a:pt x="36756" y="12288"/>
                  </a:cubicBezTo>
                  <a:cubicBezTo>
                    <a:pt x="36218" y="12751"/>
                    <a:pt x="36019" y="13388"/>
                    <a:pt x="36203" y="14127"/>
                  </a:cubicBezTo>
                  <a:cubicBezTo>
                    <a:pt x="35915" y="14142"/>
                    <a:pt x="35669" y="14154"/>
                    <a:pt x="35421" y="14169"/>
                  </a:cubicBezTo>
                  <a:cubicBezTo>
                    <a:pt x="35241" y="13553"/>
                    <a:pt x="35707" y="12393"/>
                    <a:pt x="36329" y="11978"/>
                  </a:cubicBezTo>
                  <a:cubicBezTo>
                    <a:pt x="36959" y="11558"/>
                    <a:pt x="37681" y="11375"/>
                    <a:pt x="38309" y="11214"/>
                  </a:cubicBezTo>
                  <a:close/>
                  <a:moveTo>
                    <a:pt x="25662" y="4450"/>
                  </a:moveTo>
                  <a:cubicBezTo>
                    <a:pt x="26224" y="4450"/>
                    <a:pt x="26804" y="4545"/>
                    <a:pt x="27397" y="4714"/>
                  </a:cubicBezTo>
                  <a:cubicBezTo>
                    <a:pt x="27732" y="4810"/>
                    <a:pt x="28065" y="4945"/>
                    <a:pt x="28362" y="5122"/>
                  </a:cubicBezTo>
                  <a:cubicBezTo>
                    <a:pt x="28571" y="5249"/>
                    <a:pt x="28761" y="5456"/>
                    <a:pt x="28884" y="5670"/>
                  </a:cubicBezTo>
                  <a:cubicBezTo>
                    <a:pt x="29066" y="5989"/>
                    <a:pt x="29281" y="6251"/>
                    <a:pt x="29629" y="6373"/>
                  </a:cubicBezTo>
                  <a:cubicBezTo>
                    <a:pt x="29895" y="6468"/>
                    <a:pt x="30012" y="6661"/>
                    <a:pt x="30003" y="6916"/>
                  </a:cubicBezTo>
                  <a:cubicBezTo>
                    <a:pt x="29994" y="7161"/>
                    <a:pt x="29964" y="7417"/>
                    <a:pt x="29881" y="7644"/>
                  </a:cubicBezTo>
                  <a:cubicBezTo>
                    <a:pt x="29568" y="8488"/>
                    <a:pt x="28095" y="9371"/>
                    <a:pt x="26969" y="9491"/>
                  </a:cubicBezTo>
                  <a:cubicBezTo>
                    <a:pt x="27635" y="8775"/>
                    <a:pt x="27571" y="7968"/>
                    <a:pt x="27295" y="7155"/>
                  </a:cubicBezTo>
                  <a:cubicBezTo>
                    <a:pt x="27104" y="6592"/>
                    <a:pt x="26700" y="6218"/>
                    <a:pt x="26089" y="6144"/>
                  </a:cubicBezTo>
                  <a:cubicBezTo>
                    <a:pt x="26049" y="6139"/>
                    <a:pt x="26010" y="6137"/>
                    <a:pt x="25971" y="6137"/>
                  </a:cubicBezTo>
                  <a:cubicBezTo>
                    <a:pt x="25440" y="6137"/>
                    <a:pt x="24997" y="6585"/>
                    <a:pt x="24961" y="7159"/>
                  </a:cubicBezTo>
                  <a:cubicBezTo>
                    <a:pt x="24930" y="7655"/>
                    <a:pt x="25337" y="8070"/>
                    <a:pt x="25877" y="8085"/>
                  </a:cubicBezTo>
                  <a:cubicBezTo>
                    <a:pt x="25887" y="8085"/>
                    <a:pt x="25897" y="8085"/>
                    <a:pt x="25908" y="8085"/>
                  </a:cubicBezTo>
                  <a:cubicBezTo>
                    <a:pt x="26029" y="8085"/>
                    <a:pt x="26152" y="8064"/>
                    <a:pt x="26272" y="8055"/>
                  </a:cubicBezTo>
                  <a:lnTo>
                    <a:pt x="26272" y="8055"/>
                  </a:lnTo>
                  <a:cubicBezTo>
                    <a:pt x="26345" y="8688"/>
                    <a:pt x="25470" y="9545"/>
                    <a:pt x="24826" y="9599"/>
                  </a:cubicBezTo>
                  <a:cubicBezTo>
                    <a:pt x="24875" y="9393"/>
                    <a:pt x="24942" y="9191"/>
                    <a:pt x="24964" y="8985"/>
                  </a:cubicBezTo>
                  <a:cubicBezTo>
                    <a:pt x="25032" y="8343"/>
                    <a:pt x="24798" y="7832"/>
                    <a:pt x="24252" y="7477"/>
                  </a:cubicBezTo>
                  <a:cubicBezTo>
                    <a:pt x="24065" y="7357"/>
                    <a:pt x="23868" y="7297"/>
                    <a:pt x="23681" y="7297"/>
                  </a:cubicBezTo>
                  <a:cubicBezTo>
                    <a:pt x="23497" y="7297"/>
                    <a:pt x="23321" y="7355"/>
                    <a:pt x="23171" y="7469"/>
                  </a:cubicBezTo>
                  <a:cubicBezTo>
                    <a:pt x="22917" y="7661"/>
                    <a:pt x="22799" y="8057"/>
                    <a:pt x="22894" y="8390"/>
                  </a:cubicBezTo>
                  <a:cubicBezTo>
                    <a:pt x="22998" y="8753"/>
                    <a:pt x="23228" y="8917"/>
                    <a:pt x="23803" y="8985"/>
                  </a:cubicBezTo>
                  <a:cubicBezTo>
                    <a:pt x="23637" y="9145"/>
                    <a:pt x="23532" y="9321"/>
                    <a:pt x="23380" y="9378"/>
                  </a:cubicBezTo>
                  <a:cubicBezTo>
                    <a:pt x="23026" y="9511"/>
                    <a:pt x="22652" y="9601"/>
                    <a:pt x="22280" y="9682"/>
                  </a:cubicBezTo>
                  <a:cubicBezTo>
                    <a:pt x="22061" y="9729"/>
                    <a:pt x="21829" y="9713"/>
                    <a:pt x="21604" y="9743"/>
                  </a:cubicBezTo>
                  <a:cubicBezTo>
                    <a:pt x="21135" y="9804"/>
                    <a:pt x="20752" y="10073"/>
                    <a:pt x="20746" y="10337"/>
                  </a:cubicBezTo>
                  <a:cubicBezTo>
                    <a:pt x="20740" y="10605"/>
                    <a:pt x="21137" y="10888"/>
                    <a:pt x="21623" y="10950"/>
                  </a:cubicBezTo>
                  <a:cubicBezTo>
                    <a:pt x="21825" y="10976"/>
                    <a:pt x="22030" y="10972"/>
                    <a:pt x="22232" y="11002"/>
                  </a:cubicBezTo>
                  <a:cubicBezTo>
                    <a:pt x="22522" y="11044"/>
                    <a:pt x="22822" y="11067"/>
                    <a:pt x="23093" y="11170"/>
                  </a:cubicBezTo>
                  <a:cubicBezTo>
                    <a:pt x="23341" y="11265"/>
                    <a:pt x="23553" y="11454"/>
                    <a:pt x="23780" y="11603"/>
                  </a:cubicBezTo>
                  <a:cubicBezTo>
                    <a:pt x="23764" y="11643"/>
                    <a:pt x="23750" y="11682"/>
                    <a:pt x="23734" y="11722"/>
                  </a:cubicBezTo>
                  <a:cubicBezTo>
                    <a:pt x="23732" y="11722"/>
                    <a:pt x="23730" y="11722"/>
                    <a:pt x="23727" y="11722"/>
                  </a:cubicBezTo>
                  <a:cubicBezTo>
                    <a:pt x="23303" y="11722"/>
                    <a:pt x="23001" y="11900"/>
                    <a:pt x="22893" y="12318"/>
                  </a:cubicBezTo>
                  <a:cubicBezTo>
                    <a:pt x="22807" y="12647"/>
                    <a:pt x="22875" y="12956"/>
                    <a:pt x="23135" y="13188"/>
                  </a:cubicBezTo>
                  <a:cubicBezTo>
                    <a:pt x="23296" y="13330"/>
                    <a:pt x="23476" y="13395"/>
                    <a:pt x="23666" y="13395"/>
                  </a:cubicBezTo>
                  <a:cubicBezTo>
                    <a:pt x="23783" y="13395"/>
                    <a:pt x="23904" y="13371"/>
                    <a:pt x="24026" y="13325"/>
                  </a:cubicBezTo>
                  <a:cubicBezTo>
                    <a:pt x="24776" y="13045"/>
                    <a:pt x="25156" y="12189"/>
                    <a:pt x="24900" y="11354"/>
                  </a:cubicBezTo>
                  <a:cubicBezTo>
                    <a:pt x="24874" y="11272"/>
                    <a:pt x="24840" y="11191"/>
                    <a:pt x="24806" y="11099"/>
                  </a:cubicBezTo>
                  <a:lnTo>
                    <a:pt x="24806" y="11099"/>
                  </a:lnTo>
                  <a:cubicBezTo>
                    <a:pt x="25543" y="11182"/>
                    <a:pt x="26232" y="11896"/>
                    <a:pt x="26289" y="12635"/>
                  </a:cubicBezTo>
                  <a:cubicBezTo>
                    <a:pt x="26210" y="12626"/>
                    <a:pt x="26137" y="12617"/>
                    <a:pt x="26062" y="12610"/>
                  </a:cubicBezTo>
                  <a:cubicBezTo>
                    <a:pt x="26010" y="12605"/>
                    <a:pt x="25959" y="12602"/>
                    <a:pt x="25910" y="12602"/>
                  </a:cubicBezTo>
                  <a:cubicBezTo>
                    <a:pt x="25559" y="12602"/>
                    <a:pt x="25265" y="12743"/>
                    <a:pt x="25069" y="13059"/>
                  </a:cubicBezTo>
                  <a:cubicBezTo>
                    <a:pt x="24862" y="13391"/>
                    <a:pt x="24936" y="13743"/>
                    <a:pt x="25130" y="14055"/>
                  </a:cubicBezTo>
                  <a:cubicBezTo>
                    <a:pt x="25321" y="14360"/>
                    <a:pt x="25601" y="14551"/>
                    <a:pt x="25955" y="14551"/>
                  </a:cubicBezTo>
                  <a:cubicBezTo>
                    <a:pt x="25993" y="14551"/>
                    <a:pt x="26032" y="14548"/>
                    <a:pt x="26072" y="14544"/>
                  </a:cubicBezTo>
                  <a:cubicBezTo>
                    <a:pt x="26700" y="14474"/>
                    <a:pt x="27094" y="14088"/>
                    <a:pt x="27305" y="13518"/>
                  </a:cubicBezTo>
                  <a:cubicBezTo>
                    <a:pt x="27618" y="12678"/>
                    <a:pt x="27548" y="12193"/>
                    <a:pt x="26983" y="11137"/>
                  </a:cubicBezTo>
                  <a:lnTo>
                    <a:pt x="26983" y="11137"/>
                  </a:lnTo>
                  <a:cubicBezTo>
                    <a:pt x="28100" y="11464"/>
                    <a:pt x="29130" y="11847"/>
                    <a:pt x="29773" y="12847"/>
                  </a:cubicBezTo>
                  <a:cubicBezTo>
                    <a:pt x="29918" y="13071"/>
                    <a:pt x="29969" y="13374"/>
                    <a:pt x="30005" y="13647"/>
                  </a:cubicBezTo>
                  <a:cubicBezTo>
                    <a:pt x="30044" y="13960"/>
                    <a:pt x="29909" y="14175"/>
                    <a:pt x="29593" y="14341"/>
                  </a:cubicBezTo>
                  <a:cubicBezTo>
                    <a:pt x="29324" y="14484"/>
                    <a:pt x="29124" y="14769"/>
                    <a:pt x="28905" y="15003"/>
                  </a:cubicBezTo>
                  <a:cubicBezTo>
                    <a:pt x="28761" y="15156"/>
                    <a:pt x="28665" y="15368"/>
                    <a:pt x="28501" y="15487"/>
                  </a:cubicBezTo>
                  <a:cubicBezTo>
                    <a:pt x="27806" y="15984"/>
                    <a:pt x="26837" y="16237"/>
                    <a:pt x="25870" y="16237"/>
                  </a:cubicBezTo>
                  <a:cubicBezTo>
                    <a:pt x="24884" y="16237"/>
                    <a:pt x="23900" y="15974"/>
                    <a:pt x="23209" y="15437"/>
                  </a:cubicBezTo>
                  <a:cubicBezTo>
                    <a:pt x="22629" y="14988"/>
                    <a:pt x="22156" y="14389"/>
                    <a:pt x="21679" y="13821"/>
                  </a:cubicBezTo>
                  <a:cubicBezTo>
                    <a:pt x="21010" y="13025"/>
                    <a:pt x="20408" y="12175"/>
                    <a:pt x="19728" y="11391"/>
                  </a:cubicBezTo>
                  <a:cubicBezTo>
                    <a:pt x="19377" y="10988"/>
                    <a:pt x="18918" y="10681"/>
                    <a:pt x="18487" y="10313"/>
                  </a:cubicBezTo>
                  <a:cubicBezTo>
                    <a:pt x="19802" y="9490"/>
                    <a:pt x="20684" y="8256"/>
                    <a:pt x="21563" y="7017"/>
                  </a:cubicBezTo>
                  <a:cubicBezTo>
                    <a:pt x="21903" y="6537"/>
                    <a:pt x="22268" y="6066"/>
                    <a:pt x="22688" y="5660"/>
                  </a:cubicBezTo>
                  <a:cubicBezTo>
                    <a:pt x="23580" y="4801"/>
                    <a:pt x="24587" y="4450"/>
                    <a:pt x="25662" y="4450"/>
                  </a:cubicBezTo>
                  <a:close/>
                  <a:moveTo>
                    <a:pt x="40475" y="4452"/>
                  </a:moveTo>
                  <a:cubicBezTo>
                    <a:pt x="41464" y="4452"/>
                    <a:pt x="42452" y="4718"/>
                    <a:pt x="43155" y="5256"/>
                  </a:cubicBezTo>
                  <a:cubicBezTo>
                    <a:pt x="43651" y="5636"/>
                    <a:pt x="44104" y="6107"/>
                    <a:pt x="44467" y="6614"/>
                  </a:cubicBezTo>
                  <a:cubicBezTo>
                    <a:pt x="45389" y="7906"/>
                    <a:pt x="46389" y="9127"/>
                    <a:pt x="47505" y="10255"/>
                  </a:cubicBezTo>
                  <a:cubicBezTo>
                    <a:pt x="47566" y="10317"/>
                    <a:pt x="47610" y="10398"/>
                    <a:pt x="47665" y="10473"/>
                  </a:cubicBezTo>
                  <a:cubicBezTo>
                    <a:pt x="47365" y="10724"/>
                    <a:pt x="47049" y="10933"/>
                    <a:pt x="46807" y="11208"/>
                  </a:cubicBezTo>
                  <a:cubicBezTo>
                    <a:pt x="46268" y="11800"/>
                    <a:pt x="45756" y="12418"/>
                    <a:pt x="45251" y="13042"/>
                  </a:cubicBezTo>
                  <a:cubicBezTo>
                    <a:pt x="44909" y="13462"/>
                    <a:pt x="44612" y="13920"/>
                    <a:pt x="44275" y="14346"/>
                  </a:cubicBezTo>
                  <a:cubicBezTo>
                    <a:pt x="43272" y="15613"/>
                    <a:pt x="42048" y="16253"/>
                    <a:pt x="40638" y="16253"/>
                  </a:cubicBezTo>
                  <a:cubicBezTo>
                    <a:pt x="40093" y="16253"/>
                    <a:pt x="39519" y="16157"/>
                    <a:pt x="38920" y="15965"/>
                  </a:cubicBezTo>
                  <a:cubicBezTo>
                    <a:pt x="38599" y="15862"/>
                    <a:pt x="38273" y="15740"/>
                    <a:pt x="37987" y="15566"/>
                  </a:cubicBezTo>
                  <a:cubicBezTo>
                    <a:pt x="37779" y="15438"/>
                    <a:pt x="37588" y="15233"/>
                    <a:pt x="37466" y="15018"/>
                  </a:cubicBezTo>
                  <a:cubicBezTo>
                    <a:pt x="37284" y="14698"/>
                    <a:pt x="37068" y="14438"/>
                    <a:pt x="36721" y="14315"/>
                  </a:cubicBezTo>
                  <a:cubicBezTo>
                    <a:pt x="36455" y="14221"/>
                    <a:pt x="36337" y="14026"/>
                    <a:pt x="36347" y="13772"/>
                  </a:cubicBezTo>
                  <a:cubicBezTo>
                    <a:pt x="36355" y="13527"/>
                    <a:pt x="36385" y="13271"/>
                    <a:pt x="36469" y="13044"/>
                  </a:cubicBezTo>
                  <a:cubicBezTo>
                    <a:pt x="36782" y="12202"/>
                    <a:pt x="38249" y="11320"/>
                    <a:pt x="39382" y="11198"/>
                  </a:cubicBezTo>
                  <a:lnTo>
                    <a:pt x="39382" y="11198"/>
                  </a:lnTo>
                  <a:cubicBezTo>
                    <a:pt x="38715" y="11912"/>
                    <a:pt x="38778" y="12720"/>
                    <a:pt x="39053" y="13534"/>
                  </a:cubicBezTo>
                  <a:cubicBezTo>
                    <a:pt x="39244" y="14097"/>
                    <a:pt x="39648" y="14470"/>
                    <a:pt x="40260" y="14545"/>
                  </a:cubicBezTo>
                  <a:cubicBezTo>
                    <a:pt x="40299" y="14550"/>
                    <a:pt x="40338" y="14552"/>
                    <a:pt x="40376" y="14552"/>
                  </a:cubicBezTo>
                  <a:cubicBezTo>
                    <a:pt x="40909" y="14552"/>
                    <a:pt x="41351" y="14107"/>
                    <a:pt x="41388" y="13530"/>
                  </a:cubicBezTo>
                  <a:cubicBezTo>
                    <a:pt x="41419" y="13033"/>
                    <a:pt x="41013" y="12617"/>
                    <a:pt x="40471" y="12604"/>
                  </a:cubicBezTo>
                  <a:cubicBezTo>
                    <a:pt x="40463" y="12604"/>
                    <a:pt x="40454" y="12604"/>
                    <a:pt x="40446" y="12604"/>
                  </a:cubicBezTo>
                  <a:cubicBezTo>
                    <a:pt x="40323" y="12604"/>
                    <a:pt x="40198" y="12623"/>
                    <a:pt x="40076" y="12633"/>
                  </a:cubicBezTo>
                  <a:cubicBezTo>
                    <a:pt x="40007" y="11987"/>
                    <a:pt x="40895" y="11135"/>
                    <a:pt x="41522" y="11092"/>
                  </a:cubicBezTo>
                  <a:lnTo>
                    <a:pt x="41522" y="11092"/>
                  </a:lnTo>
                  <a:cubicBezTo>
                    <a:pt x="41473" y="11298"/>
                    <a:pt x="41406" y="11500"/>
                    <a:pt x="41385" y="11706"/>
                  </a:cubicBezTo>
                  <a:cubicBezTo>
                    <a:pt x="41316" y="12348"/>
                    <a:pt x="41551" y="12861"/>
                    <a:pt x="42097" y="13213"/>
                  </a:cubicBezTo>
                  <a:cubicBezTo>
                    <a:pt x="42285" y="13334"/>
                    <a:pt x="42483" y="13395"/>
                    <a:pt x="42671" y="13395"/>
                  </a:cubicBezTo>
                  <a:cubicBezTo>
                    <a:pt x="42856" y="13395"/>
                    <a:pt x="43031" y="13336"/>
                    <a:pt x="43177" y="13219"/>
                  </a:cubicBezTo>
                  <a:cubicBezTo>
                    <a:pt x="43461" y="12989"/>
                    <a:pt x="43536" y="12677"/>
                    <a:pt x="43460" y="12332"/>
                  </a:cubicBezTo>
                  <a:cubicBezTo>
                    <a:pt x="43376" y="11948"/>
                    <a:pt x="43133" y="11775"/>
                    <a:pt x="42584" y="11709"/>
                  </a:cubicBezTo>
                  <a:cubicBezTo>
                    <a:pt x="42744" y="11391"/>
                    <a:pt x="43001" y="11216"/>
                    <a:pt x="43305" y="11149"/>
                  </a:cubicBezTo>
                  <a:cubicBezTo>
                    <a:pt x="43699" y="11061"/>
                    <a:pt x="44113" y="11057"/>
                    <a:pt x="44508" y="10968"/>
                  </a:cubicBezTo>
                  <a:cubicBezTo>
                    <a:pt x="44827" y="10896"/>
                    <a:pt x="45152" y="10788"/>
                    <a:pt x="45434" y="10627"/>
                  </a:cubicBezTo>
                  <a:cubicBezTo>
                    <a:pt x="45671" y="10492"/>
                    <a:pt x="45674" y="10230"/>
                    <a:pt x="45442" y="10065"/>
                  </a:cubicBezTo>
                  <a:cubicBezTo>
                    <a:pt x="45248" y="9928"/>
                    <a:pt x="45019" y="9804"/>
                    <a:pt x="44787" y="9757"/>
                  </a:cubicBezTo>
                  <a:cubicBezTo>
                    <a:pt x="44389" y="9677"/>
                    <a:pt x="43976" y="9681"/>
                    <a:pt x="43577" y="9614"/>
                  </a:cubicBezTo>
                  <a:cubicBezTo>
                    <a:pt x="43181" y="9546"/>
                    <a:pt x="42816" y="9402"/>
                    <a:pt x="42586" y="8985"/>
                  </a:cubicBezTo>
                  <a:cubicBezTo>
                    <a:pt x="42649" y="8972"/>
                    <a:pt x="42686" y="8959"/>
                    <a:pt x="42724" y="8958"/>
                  </a:cubicBezTo>
                  <a:cubicBezTo>
                    <a:pt x="43086" y="8947"/>
                    <a:pt x="43323" y="8763"/>
                    <a:pt x="43437" y="8431"/>
                  </a:cubicBezTo>
                  <a:cubicBezTo>
                    <a:pt x="43548" y="8105"/>
                    <a:pt x="43494" y="7794"/>
                    <a:pt x="43257" y="7545"/>
                  </a:cubicBezTo>
                  <a:cubicBezTo>
                    <a:pt x="43092" y="7370"/>
                    <a:pt x="42897" y="7293"/>
                    <a:pt x="42686" y="7293"/>
                  </a:cubicBezTo>
                  <a:cubicBezTo>
                    <a:pt x="42577" y="7293"/>
                    <a:pt x="42464" y="7314"/>
                    <a:pt x="42348" y="7352"/>
                  </a:cubicBezTo>
                  <a:cubicBezTo>
                    <a:pt x="41722" y="7565"/>
                    <a:pt x="41304" y="8244"/>
                    <a:pt x="41378" y="8939"/>
                  </a:cubicBezTo>
                  <a:cubicBezTo>
                    <a:pt x="41402" y="9151"/>
                    <a:pt x="41465" y="9357"/>
                    <a:pt x="41511" y="9564"/>
                  </a:cubicBezTo>
                  <a:cubicBezTo>
                    <a:pt x="41498" y="9565"/>
                    <a:pt x="41485" y="9565"/>
                    <a:pt x="41472" y="9565"/>
                  </a:cubicBezTo>
                  <a:cubicBezTo>
                    <a:pt x="40859" y="9565"/>
                    <a:pt x="40093" y="8769"/>
                    <a:pt x="40066" y="8045"/>
                  </a:cubicBezTo>
                  <a:lnTo>
                    <a:pt x="40066" y="8045"/>
                  </a:lnTo>
                  <a:cubicBezTo>
                    <a:pt x="40144" y="8056"/>
                    <a:pt x="40217" y="8070"/>
                    <a:pt x="40293" y="8078"/>
                  </a:cubicBezTo>
                  <a:cubicBezTo>
                    <a:pt x="40342" y="8083"/>
                    <a:pt x="40389" y="8085"/>
                    <a:pt x="40436" y="8085"/>
                  </a:cubicBezTo>
                  <a:cubicBezTo>
                    <a:pt x="40778" y="8085"/>
                    <a:pt x="41068" y="7951"/>
                    <a:pt x="41265" y="7651"/>
                  </a:cubicBezTo>
                  <a:cubicBezTo>
                    <a:pt x="41490" y="7310"/>
                    <a:pt x="41416" y="6945"/>
                    <a:pt x="41213" y="6625"/>
                  </a:cubicBezTo>
                  <a:cubicBezTo>
                    <a:pt x="41022" y="6324"/>
                    <a:pt x="40744" y="6137"/>
                    <a:pt x="40390" y="6137"/>
                  </a:cubicBezTo>
                  <a:cubicBezTo>
                    <a:pt x="40350" y="6137"/>
                    <a:pt x="40309" y="6139"/>
                    <a:pt x="40267" y="6144"/>
                  </a:cubicBezTo>
                  <a:cubicBezTo>
                    <a:pt x="39653" y="6216"/>
                    <a:pt x="39265" y="6592"/>
                    <a:pt x="39050" y="7147"/>
                  </a:cubicBezTo>
                  <a:cubicBezTo>
                    <a:pt x="38712" y="8024"/>
                    <a:pt x="38800" y="8658"/>
                    <a:pt x="39391" y="9556"/>
                  </a:cubicBezTo>
                  <a:cubicBezTo>
                    <a:pt x="39143" y="9480"/>
                    <a:pt x="38946" y="9450"/>
                    <a:pt x="38775" y="9366"/>
                  </a:cubicBezTo>
                  <a:cubicBezTo>
                    <a:pt x="38223" y="9087"/>
                    <a:pt x="37650" y="8831"/>
                    <a:pt x="37143" y="8484"/>
                  </a:cubicBezTo>
                  <a:cubicBezTo>
                    <a:pt x="36643" y="8143"/>
                    <a:pt x="36325" y="7641"/>
                    <a:pt x="36335" y="6992"/>
                  </a:cubicBezTo>
                  <a:cubicBezTo>
                    <a:pt x="36339" y="6698"/>
                    <a:pt x="36457" y="6514"/>
                    <a:pt x="36736" y="6354"/>
                  </a:cubicBezTo>
                  <a:cubicBezTo>
                    <a:pt x="37014" y="6195"/>
                    <a:pt x="37222" y="5909"/>
                    <a:pt x="37449" y="5670"/>
                  </a:cubicBezTo>
                  <a:cubicBezTo>
                    <a:pt x="37594" y="5518"/>
                    <a:pt x="37694" y="5307"/>
                    <a:pt x="37860" y="5192"/>
                  </a:cubicBezTo>
                  <a:cubicBezTo>
                    <a:pt x="38563" y="4700"/>
                    <a:pt x="39520" y="4452"/>
                    <a:pt x="40475" y="4452"/>
                  </a:cubicBezTo>
                  <a:close/>
                  <a:moveTo>
                    <a:pt x="26002" y="3591"/>
                  </a:moveTo>
                  <a:cubicBezTo>
                    <a:pt x="26820" y="3591"/>
                    <a:pt x="27617" y="3730"/>
                    <a:pt x="28335" y="3977"/>
                  </a:cubicBezTo>
                  <a:cubicBezTo>
                    <a:pt x="28684" y="4098"/>
                    <a:pt x="28885" y="4237"/>
                    <a:pt x="28740" y="4642"/>
                  </a:cubicBezTo>
                  <a:cubicBezTo>
                    <a:pt x="28698" y="4763"/>
                    <a:pt x="28734" y="4911"/>
                    <a:pt x="28734" y="5076"/>
                  </a:cubicBezTo>
                  <a:cubicBezTo>
                    <a:pt x="28660" y="5054"/>
                    <a:pt x="28607" y="5048"/>
                    <a:pt x="28566" y="5023"/>
                  </a:cubicBezTo>
                  <a:cubicBezTo>
                    <a:pt x="27709" y="4504"/>
                    <a:pt x="26767" y="4290"/>
                    <a:pt x="25781" y="4266"/>
                  </a:cubicBezTo>
                  <a:cubicBezTo>
                    <a:pt x="25740" y="4265"/>
                    <a:pt x="25699" y="4265"/>
                    <a:pt x="25659" y="4265"/>
                  </a:cubicBezTo>
                  <a:cubicBezTo>
                    <a:pt x="24276" y="4265"/>
                    <a:pt x="23122" y="4813"/>
                    <a:pt x="22222" y="5866"/>
                  </a:cubicBezTo>
                  <a:cubicBezTo>
                    <a:pt x="21686" y="6492"/>
                    <a:pt x="21204" y="7167"/>
                    <a:pt x="20719" y="7834"/>
                  </a:cubicBezTo>
                  <a:cubicBezTo>
                    <a:pt x="20089" y="8703"/>
                    <a:pt x="19357" y="9464"/>
                    <a:pt x="18473" y="10076"/>
                  </a:cubicBezTo>
                  <a:cubicBezTo>
                    <a:pt x="18178" y="10281"/>
                    <a:pt x="18174" y="10407"/>
                    <a:pt x="18462" y="10606"/>
                  </a:cubicBezTo>
                  <a:cubicBezTo>
                    <a:pt x="19367" y="11230"/>
                    <a:pt x="20114" y="12008"/>
                    <a:pt x="20751" y="12900"/>
                  </a:cubicBezTo>
                  <a:cubicBezTo>
                    <a:pt x="21153" y="13461"/>
                    <a:pt x="21560" y="14020"/>
                    <a:pt x="21994" y="14556"/>
                  </a:cubicBezTo>
                  <a:cubicBezTo>
                    <a:pt x="22999" y="15801"/>
                    <a:pt x="24399" y="16452"/>
                    <a:pt x="25851" y="16452"/>
                  </a:cubicBezTo>
                  <a:cubicBezTo>
                    <a:pt x="26729" y="16452"/>
                    <a:pt x="27627" y="16214"/>
                    <a:pt x="28467" y="15725"/>
                  </a:cubicBezTo>
                  <a:cubicBezTo>
                    <a:pt x="28535" y="15686"/>
                    <a:pt x="28601" y="15647"/>
                    <a:pt x="28691" y="15594"/>
                  </a:cubicBezTo>
                  <a:cubicBezTo>
                    <a:pt x="28726" y="15871"/>
                    <a:pt x="28785" y="16122"/>
                    <a:pt x="28777" y="16371"/>
                  </a:cubicBezTo>
                  <a:cubicBezTo>
                    <a:pt x="28776" y="16461"/>
                    <a:pt x="28634" y="16585"/>
                    <a:pt x="28530" y="16624"/>
                  </a:cubicBezTo>
                  <a:cubicBezTo>
                    <a:pt x="27715" y="16942"/>
                    <a:pt x="26885" y="17098"/>
                    <a:pt x="26043" y="17098"/>
                  </a:cubicBezTo>
                  <a:cubicBezTo>
                    <a:pt x="25543" y="17098"/>
                    <a:pt x="25039" y="17043"/>
                    <a:pt x="24531" y="16934"/>
                  </a:cubicBezTo>
                  <a:cubicBezTo>
                    <a:pt x="22873" y="16581"/>
                    <a:pt x="21527" y="15723"/>
                    <a:pt x="20585" y="14320"/>
                  </a:cubicBezTo>
                  <a:cubicBezTo>
                    <a:pt x="19656" y="12940"/>
                    <a:pt x="18796" y="11516"/>
                    <a:pt x="17547" y="10363"/>
                  </a:cubicBezTo>
                  <a:cubicBezTo>
                    <a:pt x="17794" y="10098"/>
                    <a:pt x="18017" y="9860"/>
                    <a:pt x="18238" y="9620"/>
                  </a:cubicBezTo>
                  <a:cubicBezTo>
                    <a:pt x="19056" y="8736"/>
                    <a:pt x="19703" y="7728"/>
                    <a:pt x="20342" y="6711"/>
                  </a:cubicBezTo>
                  <a:cubicBezTo>
                    <a:pt x="21750" y="4471"/>
                    <a:pt x="23942" y="3591"/>
                    <a:pt x="26002" y="3591"/>
                  </a:cubicBezTo>
                  <a:close/>
                  <a:moveTo>
                    <a:pt x="47851" y="10668"/>
                  </a:moveTo>
                  <a:cubicBezTo>
                    <a:pt x="47953" y="10761"/>
                    <a:pt x="48061" y="10857"/>
                    <a:pt x="48170" y="10955"/>
                  </a:cubicBezTo>
                  <a:cubicBezTo>
                    <a:pt x="48123" y="11031"/>
                    <a:pt x="48104" y="11074"/>
                    <a:pt x="48076" y="11105"/>
                  </a:cubicBezTo>
                  <a:cubicBezTo>
                    <a:pt x="47293" y="11959"/>
                    <a:pt x="46658" y="12919"/>
                    <a:pt x="46053" y="13905"/>
                  </a:cubicBezTo>
                  <a:cubicBezTo>
                    <a:pt x="44642" y="16199"/>
                    <a:pt x="42430" y="17098"/>
                    <a:pt x="40355" y="17098"/>
                  </a:cubicBezTo>
                  <a:cubicBezTo>
                    <a:pt x="39543" y="17098"/>
                    <a:pt x="38751" y="16960"/>
                    <a:pt x="38037" y="16714"/>
                  </a:cubicBezTo>
                  <a:cubicBezTo>
                    <a:pt x="37561" y="16550"/>
                    <a:pt x="37566" y="16545"/>
                    <a:pt x="37612" y="16040"/>
                  </a:cubicBezTo>
                  <a:cubicBezTo>
                    <a:pt x="37624" y="15906"/>
                    <a:pt x="37613" y="15771"/>
                    <a:pt x="37613" y="15589"/>
                  </a:cubicBezTo>
                  <a:lnTo>
                    <a:pt x="37613" y="15589"/>
                  </a:lnTo>
                  <a:cubicBezTo>
                    <a:pt x="37825" y="15700"/>
                    <a:pt x="37995" y="15802"/>
                    <a:pt x="38176" y="15883"/>
                  </a:cubicBezTo>
                  <a:cubicBezTo>
                    <a:pt x="38940" y="16221"/>
                    <a:pt x="39784" y="16434"/>
                    <a:pt x="40634" y="16434"/>
                  </a:cubicBezTo>
                  <a:cubicBezTo>
                    <a:pt x="41994" y="16434"/>
                    <a:pt x="43370" y="15888"/>
                    <a:pt x="44458" y="14431"/>
                  </a:cubicBezTo>
                  <a:cubicBezTo>
                    <a:pt x="44932" y="13797"/>
                    <a:pt x="45400" y="13158"/>
                    <a:pt x="45875" y="12526"/>
                  </a:cubicBezTo>
                  <a:cubicBezTo>
                    <a:pt x="46455" y="11749"/>
                    <a:pt x="47276" y="10981"/>
                    <a:pt x="47851" y="10668"/>
                  </a:cubicBezTo>
                  <a:close/>
                  <a:moveTo>
                    <a:pt x="30689" y="2861"/>
                  </a:moveTo>
                  <a:cubicBezTo>
                    <a:pt x="31217" y="2861"/>
                    <a:pt x="31816" y="3086"/>
                    <a:pt x="32199" y="3458"/>
                  </a:cubicBezTo>
                  <a:cubicBezTo>
                    <a:pt x="32707" y="3953"/>
                    <a:pt x="32939" y="4573"/>
                    <a:pt x="32981" y="5253"/>
                  </a:cubicBezTo>
                  <a:cubicBezTo>
                    <a:pt x="33067" y="6599"/>
                    <a:pt x="32692" y="7770"/>
                    <a:pt x="31617" y="8674"/>
                  </a:cubicBezTo>
                  <a:cubicBezTo>
                    <a:pt x="30723" y="9425"/>
                    <a:pt x="29721" y="9893"/>
                    <a:pt x="28560" y="10021"/>
                  </a:cubicBezTo>
                  <a:cubicBezTo>
                    <a:pt x="28021" y="10079"/>
                    <a:pt x="27481" y="10137"/>
                    <a:pt x="26944" y="10210"/>
                  </a:cubicBezTo>
                  <a:cubicBezTo>
                    <a:pt x="26853" y="10223"/>
                    <a:pt x="26770" y="10303"/>
                    <a:pt x="26683" y="10352"/>
                  </a:cubicBezTo>
                  <a:cubicBezTo>
                    <a:pt x="26773" y="10396"/>
                    <a:pt x="26863" y="10465"/>
                    <a:pt x="26959" y="10480"/>
                  </a:cubicBezTo>
                  <a:cubicBezTo>
                    <a:pt x="27808" y="10610"/>
                    <a:pt x="28678" y="10657"/>
                    <a:pt x="29504" y="10873"/>
                  </a:cubicBezTo>
                  <a:cubicBezTo>
                    <a:pt x="30868" y="11229"/>
                    <a:pt x="31978" y="12016"/>
                    <a:pt x="32618" y="13301"/>
                  </a:cubicBezTo>
                  <a:cubicBezTo>
                    <a:pt x="33090" y="14253"/>
                    <a:pt x="33155" y="15291"/>
                    <a:pt x="32787" y="16307"/>
                  </a:cubicBezTo>
                  <a:cubicBezTo>
                    <a:pt x="32484" y="17144"/>
                    <a:pt x="31896" y="17675"/>
                    <a:pt x="30981" y="17804"/>
                  </a:cubicBezTo>
                  <a:cubicBezTo>
                    <a:pt x="30884" y="17817"/>
                    <a:pt x="30790" y="17824"/>
                    <a:pt x="30700" y="17824"/>
                  </a:cubicBezTo>
                  <a:cubicBezTo>
                    <a:pt x="30074" y="17824"/>
                    <a:pt x="29605" y="17508"/>
                    <a:pt x="29263" y="16964"/>
                  </a:cubicBezTo>
                  <a:cubicBezTo>
                    <a:pt x="28839" y="16291"/>
                    <a:pt x="28788" y="15574"/>
                    <a:pt x="29209" y="14877"/>
                  </a:cubicBezTo>
                  <a:cubicBezTo>
                    <a:pt x="29412" y="14540"/>
                    <a:pt x="29973" y="14325"/>
                    <a:pt x="30458" y="14325"/>
                  </a:cubicBezTo>
                  <a:cubicBezTo>
                    <a:pt x="30620" y="14325"/>
                    <a:pt x="30773" y="14349"/>
                    <a:pt x="30902" y="14400"/>
                  </a:cubicBezTo>
                  <a:cubicBezTo>
                    <a:pt x="31426" y="14608"/>
                    <a:pt x="31725" y="15140"/>
                    <a:pt x="31657" y="15738"/>
                  </a:cubicBezTo>
                  <a:cubicBezTo>
                    <a:pt x="31652" y="15791"/>
                    <a:pt x="31662" y="15844"/>
                    <a:pt x="31667" y="15898"/>
                  </a:cubicBezTo>
                  <a:cubicBezTo>
                    <a:pt x="31705" y="15906"/>
                    <a:pt x="31742" y="15915"/>
                    <a:pt x="31781" y="15924"/>
                  </a:cubicBezTo>
                  <a:cubicBezTo>
                    <a:pt x="31818" y="15760"/>
                    <a:pt x="31899" y="15593"/>
                    <a:pt x="31887" y="15433"/>
                  </a:cubicBezTo>
                  <a:cubicBezTo>
                    <a:pt x="31859" y="15031"/>
                    <a:pt x="31648" y="14715"/>
                    <a:pt x="31354" y="14443"/>
                  </a:cubicBezTo>
                  <a:cubicBezTo>
                    <a:pt x="31266" y="14362"/>
                    <a:pt x="31191" y="14223"/>
                    <a:pt x="31186" y="14107"/>
                  </a:cubicBezTo>
                  <a:cubicBezTo>
                    <a:pt x="31135" y="12875"/>
                    <a:pt x="30630" y="11948"/>
                    <a:pt x="29428" y="11503"/>
                  </a:cubicBezTo>
                  <a:cubicBezTo>
                    <a:pt x="28858" y="11291"/>
                    <a:pt x="28284" y="11069"/>
                    <a:pt x="27691" y="10941"/>
                  </a:cubicBezTo>
                  <a:cubicBezTo>
                    <a:pt x="27538" y="10908"/>
                    <a:pt x="27380" y="10898"/>
                    <a:pt x="27215" y="10898"/>
                  </a:cubicBezTo>
                  <a:cubicBezTo>
                    <a:pt x="26949" y="10898"/>
                    <a:pt x="26666" y="10924"/>
                    <a:pt x="26359" y="10924"/>
                  </a:cubicBezTo>
                  <a:cubicBezTo>
                    <a:pt x="26467" y="11034"/>
                    <a:pt x="26526" y="11106"/>
                    <a:pt x="26596" y="11164"/>
                  </a:cubicBezTo>
                  <a:cubicBezTo>
                    <a:pt x="27424" y="11861"/>
                    <a:pt x="27424" y="12786"/>
                    <a:pt x="27035" y="13667"/>
                  </a:cubicBezTo>
                  <a:cubicBezTo>
                    <a:pt x="26836" y="14117"/>
                    <a:pt x="26428" y="14365"/>
                    <a:pt x="26033" y="14365"/>
                  </a:cubicBezTo>
                  <a:cubicBezTo>
                    <a:pt x="25841" y="14365"/>
                    <a:pt x="25652" y="14306"/>
                    <a:pt x="25493" y="14183"/>
                  </a:cubicBezTo>
                  <a:cubicBezTo>
                    <a:pt x="25185" y="13947"/>
                    <a:pt x="25053" y="13473"/>
                    <a:pt x="25216" y="13184"/>
                  </a:cubicBezTo>
                  <a:cubicBezTo>
                    <a:pt x="25338" y="12965"/>
                    <a:pt x="25610" y="12836"/>
                    <a:pt x="25894" y="12836"/>
                  </a:cubicBezTo>
                  <a:cubicBezTo>
                    <a:pt x="25998" y="12836"/>
                    <a:pt x="26104" y="12853"/>
                    <a:pt x="26205" y="12890"/>
                  </a:cubicBezTo>
                  <a:cubicBezTo>
                    <a:pt x="26296" y="12924"/>
                    <a:pt x="26389" y="12954"/>
                    <a:pt x="26484" y="12987"/>
                  </a:cubicBezTo>
                  <a:cubicBezTo>
                    <a:pt x="26623" y="12301"/>
                    <a:pt x="26264" y="11602"/>
                    <a:pt x="25548" y="11159"/>
                  </a:cubicBezTo>
                  <a:cubicBezTo>
                    <a:pt x="25254" y="10977"/>
                    <a:pt x="24949" y="10830"/>
                    <a:pt x="24616" y="10830"/>
                  </a:cubicBezTo>
                  <a:cubicBezTo>
                    <a:pt x="24473" y="10830"/>
                    <a:pt x="24325" y="10857"/>
                    <a:pt x="24170" y="10920"/>
                  </a:cubicBezTo>
                  <a:cubicBezTo>
                    <a:pt x="24188" y="10990"/>
                    <a:pt x="24188" y="11026"/>
                    <a:pt x="24198" y="11030"/>
                  </a:cubicBezTo>
                  <a:cubicBezTo>
                    <a:pt x="24743" y="11201"/>
                    <a:pt x="24772" y="11642"/>
                    <a:pt x="24728" y="12095"/>
                  </a:cubicBezTo>
                  <a:cubicBezTo>
                    <a:pt x="24680" y="12613"/>
                    <a:pt x="24407" y="12986"/>
                    <a:pt x="23905" y="13154"/>
                  </a:cubicBezTo>
                  <a:cubicBezTo>
                    <a:pt x="23826" y="13180"/>
                    <a:pt x="23748" y="13192"/>
                    <a:pt x="23673" y="13192"/>
                  </a:cubicBezTo>
                  <a:cubicBezTo>
                    <a:pt x="23310" y="13192"/>
                    <a:pt x="23015" y="12907"/>
                    <a:pt x="23070" y="12523"/>
                  </a:cubicBezTo>
                  <a:cubicBezTo>
                    <a:pt x="23098" y="12335"/>
                    <a:pt x="23269" y="12082"/>
                    <a:pt x="23432" y="12025"/>
                  </a:cubicBezTo>
                  <a:cubicBezTo>
                    <a:pt x="23458" y="12015"/>
                    <a:pt x="23487" y="12011"/>
                    <a:pt x="23517" y="12011"/>
                  </a:cubicBezTo>
                  <a:cubicBezTo>
                    <a:pt x="23671" y="12011"/>
                    <a:pt x="23865" y="12120"/>
                    <a:pt x="24031" y="12182"/>
                  </a:cubicBezTo>
                  <a:cubicBezTo>
                    <a:pt x="24093" y="12205"/>
                    <a:pt x="24134" y="12289"/>
                    <a:pt x="24262" y="12325"/>
                  </a:cubicBezTo>
                  <a:cubicBezTo>
                    <a:pt x="24255" y="12232"/>
                    <a:pt x="24276" y="12121"/>
                    <a:pt x="24232" y="12046"/>
                  </a:cubicBezTo>
                  <a:cubicBezTo>
                    <a:pt x="23795" y="11266"/>
                    <a:pt x="23162" y="10797"/>
                    <a:pt x="22230" y="10791"/>
                  </a:cubicBezTo>
                  <a:cubicBezTo>
                    <a:pt x="21938" y="10790"/>
                    <a:pt x="21638" y="10760"/>
                    <a:pt x="21360" y="10680"/>
                  </a:cubicBezTo>
                  <a:cubicBezTo>
                    <a:pt x="21216" y="10638"/>
                    <a:pt x="21112" y="10458"/>
                    <a:pt x="20991" y="10341"/>
                  </a:cubicBezTo>
                  <a:cubicBezTo>
                    <a:pt x="21116" y="10224"/>
                    <a:pt x="21223" y="10053"/>
                    <a:pt x="21370" y="10006"/>
                  </a:cubicBezTo>
                  <a:cubicBezTo>
                    <a:pt x="21613" y="9929"/>
                    <a:pt x="21886" y="9953"/>
                    <a:pt x="22139" y="9897"/>
                  </a:cubicBezTo>
                  <a:cubicBezTo>
                    <a:pt x="22587" y="9795"/>
                    <a:pt x="23079" y="9753"/>
                    <a:pt x="23456" y="9526"/>
                  </a:cubicBezTo>
                  <a:cubicBezTo>
                    <a:pt x="23795" y="9320"/>
                    <a:pt x="24008" y="8903"/>
                    <a:pt x="24266" y="8571"/>
                  </a:cubicBezTo>
                  <a:cubicBezTo>
                    <a:pt x="24298" y="8530"/>
                    <a:pt x="24263" y="8436"/>
                    <a:pt x="24257" y="8312"/>
                  </a:cubicBezTo>
                  <a:cubicBezTo>
                    <a:pt x="24159" y="8390"/>
                    <a:pt x="24100" y="8420"/>
                    <a:pt x="24065" y="8468"/>
                  </a:cubicBezTo>
                  <a:cubicBezTo>
                    <a:pt x="23944" y="8638"/>
                    <a:pt x="23794" y="8724"/>
                    <a:pt x="23626" y="8724"/>
                  </a:cubicBezTo>
                  <a:cubicBezTo>
                    <a:pt x="23548" y="8724"/>
                    <a:pt x="23467" y="8706"/>
                    <a:pt x="23382" y="8668"/>
                  </a:cubicBezTo>
                  <a:cubicBezTo>
                    <a:pt x="23110" y="8549"/>
                    <a:pt x="23021" y="8308"/>
                    <a:pt x="23072" y="8020"/>
                  </a:cubicBezTo>
                  <a:cubicBezTo>
                    <a:pt x="23126" y="7717"/>
                    <a:pt x="23310" y="7528"/>
                    <a:pt x="23618" y="7503"/>
                  </a:cubicBezTo>
                  <a:cubicBezTo>
                    <a:pt x="23643" y="7501"/>
                    <a:pt x="23669" y="7500"/>
                    <a:pt x="23694" y="7500"/>
                  </a:cubicBezTo>
                  <a:cubicBezTo>
                    <a:pt x="24016" y="7500"/>
                    <a:pt x="24270" y="7670"/>
                    <a:pt x="24464" y="7922"/>
                  </a:cubicBezTo>
                  <a:cubicBezTo>
                    <a:pt x="24789" y="8343"/>
                    <a:pt x="24831" y="8828"/>
                    <a:pt x="24634" y="9303"/>
                  </a:cubicBezTo>
                  <a:cubicBezTo>
                    <a:pt x="24565" y="9470"/>
                    <a:pt x="24341" y="9573"/>
                    <a:pt x="24136" y="9752"/>
                  </a:cubicBezTo>
                  <a:cubicBezTo>
                    <a:pt x="24308" y="9824"/>
                    <a:pt x="24470" y="9854"/>
                    <a:pt x="24625" y="9854"/>
                  </a:cubicBezTo>
                  <a:cubicBezTo>
                    <a:pt x="24954" y="9854"/>
                    <a:pt x="25248" y="9715"/>
                    <a:pt x="25526" y="9541"/>
                  </a:cubicBezTo>
                  <a:cubicBezTo>
                    <a:pt x="26185" y="9133"/>
                    <a:pt x="26562" y="8556"/>
                    <a:pt x="26523" y="7697"/>
                  </a:cubicBezTo>
                  <a:lnTo>
                    <a:pt x="26523" y="7697"/>
                  </a:lnTo>
                  <a:cubicBezTo>
                    <a:pt x="26401" y="7736"/>
                    <a:pt x="26309" y="7760"/>
                    <a:pt x="26220" y="7793"/>
                  </a:cubicBezTo>
                  <a:cubicBezTo>
                    <a:pt x="26105" y="7835"/>
                    <a:pt x="25988" y="7855"/>
                    <a:pt x="25875" y="7855"/>
                  </a:cubicBezTo>
                  <a:cubicBezTo>
                    <a:pt x="25642" y="7855"/>
                    <a:pt x="25425" y="7769"/>
                    <a:pt x="25284" y="7605"/>
                  </a:cubicBezTo>
                  <a:cubicBezTo>
                    <a:pt x="25057" y="7338"/>
                    <a:pt x="25125" y="7051"/>
                    <a:pt x="25257" y="6777"/>
                  </a:cubicBezTo>
                  <a:cubicBezTo>
                    <a:pt x="25387" y="6506"/>
                    <a:pt x="25699" y="6320"/>
                    <a:pt x="25995" y="6320"/>
                  </a:cubicBezTo>
                  <a:cubicBezTo>
                    <a:pt x="26031" y="6320"/>
                    <a:pt x="26067" y="6323"/>
                    <a:pt x="26102" y="6329"/>
                  </a:cubicBezTo>
                  <a:cubicBezTo>
                    <a:pt x="26593" y="6408"/>
                    <a:pt x="26941" y="6701"/>
                    <a:pt x="27094" y="7157"/>
                  </a:cubicBezTo>
                  <a:cubicBezTo>
                    <a:pt x="27408" y="8091"/>
                    <a:pt x="27382" y="8891"/>
                    <a:pt x="26529" y="9576"/>
                  </a:cubicBezTo>
                  <a:cubicBezTo>
                    <a:pt x="26479" y="9615"/>
                    <a:pt x="26448" y="9676"/>
                    <a:pt x="26385" y="9757"/>
                  </a:cubicBezTo>
                  <a:cubicBezTo>
                    <a:pt x="26679" y="9757"/>
                    <a:pt x="26966" y="9787"/>
                    <a:pt x="27241" y="9787"/>
                  </a:cubicBezTo>
                  <a:cubicBezTo>
                    <a:pt x="27410" y="9787"/>
                    <a:pt x="27575" y="9776"/>
                    <a:pt x="27733" y="9739"/>
                  </a:cubicBezTo>
                  <a:cubicBezTo>
                    <a:pt x="28378" y="9588"/>
                    <a:pt x="29005" y="9341"/>
                    <a:pt x="29621" y="9092"/>
                  </a:cubicBezTo>
                  <a:cubicBezTo>
                    <a:pt x="30699" y="8655"/>
                    <a:pt x="31093" y="7762"/>
                    <a:pt x="31184" y="6672"/>
                  </a:cubicBezTo>
                  <a:cubicBezTo>
                    <a:pt x="31198" y="6515"/>
                    <a:pt x="31307" y="6361"/>
                    <a:pt x="31385" y="6212"/>
                  </a:cubicBezTo>
                  <a:cubicBezTo>
                    <a:pt x="31549" y="5899"/>
                    <a:pt x="31750" y="5601"/>
                    <a:pt x="31875" y="5272"/>
                  </a:cubicBezTo>
                  <a:cubicBezTo>
                    <a:pt x="31928" y="5135"/>
                    <a:pt x="31825" y="4938"/>
                    <a:pt x="31793" y="4769"/>
                  </a:cubicBezTo>
                  <a:cubicBezTo>
                    <a:pt x="31752" y="4775"/>
                    <a:pt x="31714" y="4781"/>
                    <a:pt x="31675" y="4789"/>
                  </a:cubicBezTo>
                  <a:cubicBezTo>
                    <a:pt x="31669" y="4848"/>
                    <a:pt x="31651" y="4908"/>
                    <a:pt x="31658" y="4965"/>
                  </a:cubicBezTo>
                  <a:cubicBezTo>
                    <a:pt x="31756" y="5736"/>
                    <a:pt x="31206" y="6358"/>
                    <a:pt x="30451" y="6358"/>
                  </a:cubicBezTo>
                  <a:cubicBezTo>
                    <a:pt x="30418" y="6358"/>
                    <a:pt x="30384" y="6357"/>
                    <a:pt x="30350" y="6355"/>
                  </a:cubicBezTo>
                  <a:cubicBezTo>
                    <a:pt x="29433" y="6286"/>
                    <a:pt x="28953" y="5781"/>
                    <a:pt x="28929" y="4864"/>
                  </a:cubicBezTo>
                  <a:cubicBezTo>
                    <a:pt x="28909" y="4064"/>
                    <a:pt x="29407" y="3272"/>
                    <a:pt x="30127" y="2965"/>
                  </a:cubicBezTo>
                  <a:cubicBezTo>
                    <a:pt x="30293" y="2894"/>
                    <a:pt x="30486" y="2861"/>
                    <a:pt x="30689" y="2861"/>
                  </a:cubicBezTo>
                  <a:close/>
                  <a:moveTo>
                    <a:pt x="35628" y="2867"/>
                  </a:moveTo>
                  <a:cubicBezTo>
                    <a:pt x="36244" y="2867"/>
                    <a:pt x="36800" y="3202"/>
                    <a:pt x="37123" y="3790"/>
                  </a:cubicBezTo>
                  <a:cubicBezTo>
                    <a:pt x="37500" y="4476"/>
                    <a:pt x="37546" y="5177"/>
                    <a:pt x="37106" y="5848"/>
                  </a:cubicBezTo>
                  <a:cubicBezTo>
                    <a:pt x="36898" y="6165"/>
                    <a:pt x="36358" y="6361"/>
                    <a:pt x="35888" y="6361"/>
                  </a:cubicBezTo>
                  <a:cubicBezTo>
                    <a:pt x="35720" y="6361"/>
                    <a:pt x="35561" y="6336"/>
                    <a:pt x="35430" y="6282"/>
                  </a:cubicBezTo>
                  <a:cubicBezTo>
                    <a:pt x="34898" y="6065"/>
                    <a:pt x="34621" y="5546"/>
                    <a:pt x="34691" y="4904"/>
                  </a:cubicBezTo>
                  <a:cubicBezTo>
                    <a:pt x="34695" y="4872"/>
                    <a:pt x="34683" y="4840"/>
                    <a:pt x="34678" y="4807"/>
                  </a:cubicBezTo>
                  <a:cubicBezTo>
                    <a:pt x="34636" y="4795"/>
                    <a:pt x="34595" y="4780"/>
                    <a:pt x="34554" y="4768"/>
                  </a:cubicBezTo>
                  <a:cubicBezTo>
                    <a:pt x="34519" y="4935"/>
                    <a:pt x="34446" y="5106"/>
                    <a:pt x="34457" y="5264"/>
                  </a:cubicBezTo>
                  <a:cubicBezTo>
                    <a:pt x="34484" y="5653"/>
                    <a:pt x="34695" y="5957"/>
                    <a:pt x="34972" y="6230"/>
                  </a:cubicBezTo>
                  <a:cubicBezTo>
                    <a:pt x="35071" y="6326"/>
                    <a:pt x="35148" y="6489"/>
                    <a:pt x="35156" y="6625"/>
                  </a:cubicBezTo>
                  <a:cubicBezTo>
                    <a:pt x="35232" y="7762"/>
                    <a:pt x="35654" y="8673"/>
                    <a:pt x="36775" y="9115"/>
                  </a:cubicBezTo>
                  <a:cubicBezTo>
                    <a:pt x="37372" y="9351"/>
                    <a:pt x="37978" y="9585"/>
                    <a:pt x="38600" y="9734"/>
                  </a:cubicBezTo>
                  <a:cubicBezTo>
                    <a:pt x="38873" y="9800"/>
                    <a:pt x="39160" y="9804"/>
                    <a:pt x="39449" y="9804"/>
                  </a:cubicBezTo>
                  <a:cubicBezTo>
                    <a:pt x="39486" y="9804"/>
                    <a:pt x="39524" y="9804"/>
                    <a:pt x="39561" y="9804"/>
                  </a:cubicBezTo>
                  <a:cubicBezTo>
                    <a:pt x="39679" y="9804"/>
                    <a:pt x="39796" y="9805"/>
                    <a:pt x="39913" y="9810"/>
                  </a:cubicBezTo>
                  <a:cubicBezTo>
                    <a:pt x="39949" y="9752"/>
                    <a:pt x="39984" y="9692"/>
                    <a:pt x="40020" y="9633"/>
                  </a:cubicBezTo>
                  <a:cubicBezTo>
                    <a:pt x="39926" y="9593"/>
                    <a:pt x="39816" y="9571"/>
                    <a:pt x="39741" y="9509"/>
                  </a:cubicBezTo>
                  <a:cubicBezTo>
                    <a:pt x="38903" y="8812"/>
                    <a:pt x="38928" y="7860"/>
                    <a:pt x="39314" y="7007"/>
                  </a:cubicBezTo>
                  <a:cubicBezTo>
                    <a:pt x="39515" y="6565"/>
                    <a:pt x="39924" y="6320"/>
                    <a:pt x="40315" y="6320"/>
                  </a:cubicBezTo>
                  <a:cubicBezTo>
                    <a:pt x="40489" y="6320"/>
                    <a:pt x="40659" y="6369"/>
                    <a:pt x="40806" y="6469"/>
                  </a:cubicBezTo>
                  <a:cubicBezTo>
                    <a:pt x="41136" y="6694"/>
                    <a:pt x="41294" y="7178"/>
                    <a:pt x="41139" y="7483"/>
                  </a:cubicBezTo>
                  <a:cubicBezTo>
                    <a:pt x="41022" y="7712"/>
                    <a:pt x="40745" y="7848"/>
                    <a:pt x="40451" y="7848"/>
                  </a:cubicBezTo>
                  <a:cubicBezTo>
                    <a:pt x="40343" y="7848"/>
                    <a:pt x="40232" y="7830"/>
                    <a:pt x="40126" y="7790"/>
                  </a:cubicBezTo>
                  <a:cubicBezTo>
                    <a:pt x="40036" y="7756"/>
                    <a:pt x="39944" y="7729"/>
                    <a:pt x="39817" y="7688"/>
                  </a:cubicBezTo>
                  <a:lnTo>
                    <a:pt x="39817" y="7688"/>
                  </a:lnTo>
                  <a:cubicBezTo>
                    <a:pt x="39777" y="8515"/>
                    <a:pt x="40122" y="9086"/>
                    <a:pt x="40751" y="9496"/>
                  </a:cubicBezTo>
                  <a:cubicBezTo>
                    <a:pt x="41054" y="9693"/>
                    <a:pt x="41370" y="9850"/>
                    <a:pt x="41725" y="9850"/>
                  </a:cubicBezTo>
                  <a:cubicBezTo>
                    <a:pt x="41874" y="9850"/>
                    <a:pt x="42029" y="9823"/>
                    <a:pt x="42193" y="9759"/>
                  </a:cubicBezTo>
                  <a:cubicBezTo>
                    <a:pt x="42154" y="9692"/>
                    <a:pt x="42143" y="9639"/>
                    <a:pt x="42112" y="9623"/>
                  </a:cubicBezTo>
                  <a:cubicBezTo>
                    <a:pt x="41658" y="9382"/>
                    <a:pt x="41512" y="9021"/>
                    <a:pt x="41635" y="8441"/>
                  </a:cubicBezTo>
                  <a:cubicBezTo>
                    <a:pt x="41741" y="7935"/>
                    <a:pt x="42174" y="7519"/>
                    <a:pt x="42619" y="7495"/>
                  </a:cubicBezTo>
                  <a:cubicBezTo>
                    <a:pt x="42633" y="7494"/>
                    <a:pt x="42647" y="7494"/>
                    <a:pt x="42661" y="7494"/>
                  </a:cubicBezTo>
                  <a:cubicBezTo>
                    <a:pt x="42950" y="7494"/>
                    <a:pt x="43179" y="7665"/>
                    <a:pt x="43256" y="7945"/>
                  </a:cubicBezTo>
                  <a:cubicBezTo>
                    <a:pt x="43335" y="8239"/>
                    <a:pt x="43275" y="8500"/>
                    <a:pt x="42996" y="8647"/>
                  </a:cubicBezTo>
                  <a:cubicBezTo>
                    <a:pt x="42899" y="8698"/>
                    <a:pt x="42806" y="8722"/>
                    <a:pt x="42718" y="8722"/>
                  </a:cubicBezTo>
                  <a:cubicBezTo>
                    <a:pt x="42542" y="8722"/>
                    <a:pt x="42387" y="8625"/>
                    <a:pt x="42262" y="8441"/>
                  </a:cubicBezTo>
                  <a:cubicBezTo>
                    <a:pt x="42234" y="8401"/>
                    <a:pt x="42180" y="8378"/>
                    <a:pt x="42054" y="8285"/>
                  </a:cubicBezTo>
                  <a:lnTo>
                    <a:pt x="42054" y="8285"/>
                  </a:lnTo>
                  <a:cubicBezTo>
                    <a:pt x="42084" y="8468"/>
                    <a:pt x="42076" y="8575"/>
                    <a:pt x="42118" y="8657"/>
                  </a:cubicBezTo>
                  <a:cubicBezTo>
                    <a:pt x="42552" y="9476"/>
                    <a:pt x="43233" y="9889"/>
                    <a:pt x="44165" y="9899"/>
                  </a:cubicBezTo>
                  <a:cubicBezTo>
                    <a:pt x="44411" y="9900"/>
                    <a:pt x="44671" y="9908"/>
                    <a:pt x="44902" y="9984"/>
                  </a:cubicBezTo>
                  <a:cubicBezTo>
                    <a:pt x="45071" y="10039"/>
                    <a:pt x="45203" y="10212"/>
                    <a:pt x="45351" y="10332"/>
                  </a:cubicBezTo>
                  <a:cubicBezTo>
                    <a:pt x="45199" y="10460"/>
                    <a:pt x="45065" y="10632"/>
                    <a:pt x="44889" y="10703"/>
                  </a:cubicBezTo>
                  <a:cubicBezTo>
                    <a:pt x="44698" y="10781"/>
                    <a:pt x="44467" y="10756"/>
                    <a:pt x="44254" y="10786"/>
                  </a:cubicBezTo>
                  <a:cubicBezTo>
                    <a:pt x="43941" y="10829"/>
                    <a:pt x="43621" y="10853"/>
                    <a:pt x="43319" y="10938"/>
                  </a:cubicBezTo>
                  <a:cubicBezTo>
                    <a:pt x="42907" y="11053"/>
                    <a:pt x="42552" y="11267"/>
                    <a:pt x="42380" y="11700"/>
                  </a:cubicBezTo>
                  <a:cubicBezTo>
                    <a:pt x="42345" y="11788"/>
                    <a:pt x="42245" y="11847"/>
                    <a:pt x="42194" y="11931"/>
                  </a:cubicBezTo>
                  <a:cubicBezTo>
                    <a:pt x="42128" y="12042"/>
                    <a:pt x="42085" y="12163"/>
                    <a:pt x="42030" y="12281"/>
                  </a:cubicBezTo>
                  <a:cubicBezTo>
                    <a:pt x="42061" y="12301"/>
                    <a:pt x="42093" y="12321"/>
                    <a:pt x="42124" y="12341"/>
                  </a:cubicBezTo>
                  <a:cubicBezTo>
                    <a:pt x="42179" y="12296"/>
                    <a:pt x="42246" y="12262"/>
                    <a:pt x="42286" y="12207"/>
                  </a:cubicBezTo>
                  <a:cubicBezTo>
                    <a:pt x="42407" y="12046"/>
                    <a:pt x="42554" y="11966"/>
                    <a:pt x="42719" y="11966"/>
                  </a:cubicBezTo>
                  <a:cubicBezTo>
                    <a:pt x="42791" y="11966"/>
                    <a:pt x="42866" y="11981"/>
                    <a:pt x="42944" y="12011"/>
                  </a:cubicBezTo>
                  <a:cubicBezTo>
                    <a:pt x="43195" y="12108"/>
                    <a:pt x="43301" y="12325"/>
                    <a:pt x="43283" y="12583"/>
                  </a:cubicBezTo>
                  <a:cubicBezTo>
                    <a:pt x="43263" y="12880"/>
                    <a:pt x="43120" y="13148"/>
                    <a:pt x="42810" y="13157"/>
                  </a:cubicBezTo>
                  <a:cubicBezTo>
                    <a:pt x="42801" y="13157"/>
                    <a:pt x="42792" y="13157"/>
                    <a:pt x="42783" y="13157"/>
                  </a:cubicBezTo>
                  <a:cubicBezTo>
                    <a:pt x="42540" y="13157"/>
                    <a:pt x="42261" y="13076"/>
                    <a:pt x="42064" y="12940"/>
                  </a:cubicBezTo>
                  <a:cubicBezTo>
                    <a:pt x="41604" y="12617"/>
                    <a:pt x="41441" y="11815"/>
                    <a:pt x="41723" y="11341"/>
                  </a:cubicBezTo>
                  <a:cubicBezTo>
                    <a:pt x="41815" y="11189"/>
                    <a:pt x="42017" y="11100"/>
                    <a:pt x="42169" y="10981"/>
                  </a:cubicBezTo>
                  <a:cubicBezTo>
                    <a:pt x="42048" y="10883"/>
                    <a:pt x="41894" y="10834"/>
                    <a:pt x="41717" y="10834"/>
                  </a:cubicBezTo>
                  <a:cubicBezTo>
                    <a:pt x="41468" y="10834"/>
                    <a:pt x="41172" y="10931"/>
                    <a:pt x="40856" y="11119"/>
                  </a:cubicBezTo>
                  <a:cubicBezTo>
                    <a:pt x="40115" y="11559"/>
                    <a:pt x="39726" y="12268"/>
                    <a:pt x="39854" y="12982"/>
                  </a:cubicBezTo>
                  <a:cubicBezTo>
                    <a:pt x="39938" y="12956"/>
                    <a:pt x="40021" y="12935"/>
                    <a:pt x="40102" y="12905"/>
                  </a:cubicBezTo>
                  <a:cubicBezTo>
                    <a:pt x="40224" y="12859"/>
                    <a:pt x="40348" y="12836"/>
                    <a:pt x="40468" y="12836"/>
                  </a:cubicBezTo>
                  <a:cubicBezTo>
                    <a:pt x="40707" y="12836"/>
                    <a:pt x="40925" y="12927"/>
                    <a:pt x="41064" y="13099"/>
                  </a:cubicBezTo>
                  <a:cubicBezTo>
                    <a:pt x="41283" y="13368"/>
                    <a:pt x="41209" y="13657"/>
                    <a:pt x="41074" y="13927"/>
                  </a:cubicBezTo>
                  <a:cubicBezTo>
                    <a:pt x="40940" y="14197"/>
                    <a:pt x="40638" y="14367"/>
                    <a:pt x="40339" y="14367"/>
                  </a:cubicBezTo>
                  <a:cubicBezTo>
                    <a:pt x="40288" y="14367"/>
                    <a:pt x="40237" y="14362"/>
                    <a:pt x="40186" y="14352"/>
                  </a:cubicBezTo>
                  <a:cubicBezTo>
                    <a:pt x="39727" y="14259"/>
                    <a:pt x="39396" y="13979"/>
                    <a:pt x="39251" y="13549"/>
                  </a:cubicBezTo>
                  <a:cubicBezTo>
                    <a:pt x="38930" y="12608"/>
                    <a:pt x="38956" y="11811"/>
                    <a:pt x="39797" y="11124"/>
                  </a:cubicBezTo>
                  <a:cubicBezTo>
                    <a:pt x="39851" y="11080"/>
                    <a:pt x="39886" y="11013"/>
                    <a:pt x="39953" y="10930"/>
                  </a:cubicBezTo>
                  <a:cubicBezTo>
                    <a:pt x="39658" y="10930"/>
                    <a:pt x="39373" y="10899"/>
                    <a:pt x="39103" y="10899"/>
                  </a:cubicBezTo>
                  <a:cubicBezTo>
                    <a:pt x="38938" y="10899"/>
                    <a:pt x="38778" y="10910"/>
                    <a:pt x="38625" y="10947"/>
                  </a:cubicBezTo>
                  <a:cubicBezTo>
                    <a:pt x="37969" y="11103"/>
                    <a:pt x="37330" y="11350"/>
                    <a:pt x="36704" y="11604"/>
                  </a:cubicBezTo>
                  <a:cubicBezTo>
                    <a:pt x="35640" y="12036"/>
                    <a:pt x="35253" y="12924"/>
                    <a:pt x="35154" y="13999"/>
                  </a:cubicBezTo>
                  <a:cubicBezTo>
                    <a:pt x="35138" y="14167"/>
                    <a:pt x="35023" y="14329"/>
                    <a:pt x="34942" y="14487"/>
                  </a:cubicBezTo>
                  <a:cubicBezTo>
                    <a:pt x="34782" y="14803"/>
                    <a:pt x="34583" y="15104"/>
                    <a:pt x="34461" y="15432"/>
                  </a:cubicBezTo>
                  <a:cubicBezTo>
                    <a:pt x="34410" y="15567"/>
                    <a:pt x="34520" y="15760"/>
                    <a:pt x="34556" y="15925"/>
                  </a:cubicBezTo>
                  <a:cubicBezTo>
                    <a:pt x="34597" y="15916"/>
                    <a:pt x="34639" y="15906"/>
                    <a:pt x="34681" y="15897"/>
                  </a:cubicBezTo>
                  <a:cubicBezTo>
                    <a:pt x="34670" y="15757"/>
                    <a:pt x="34648" y="15616"/>
                    <a:pt x="34654" y="15477"/>
                  </a:cubicBezTo>
                  <a:cubicBezTo>
                    <a:pt x="34684" y="14857"/>
                    <a:pt x="35244" y="14330"/>
                    <a:pt x="35863" y="14330"/>
                  </a:cubicBezTo>
                  <a:cubicBezTo>
                    <a:pt x="35864" y="14330"/>
                    <a:pt x="35865" y="14330"/>
                    <a:pt x="35866" y="14330"/>
                  </a:cubicBezTo>
                  <a:cubicBezTo>
                    <a:pt x="36838" y="14330"/>
                    <a:pt x="37406" y="14898"/>
                    <a:pt x="37408" y="15870"/>
                  </a:cubicBezTo>
                  <a:cubicBezTo>
                    <a:pt x="37411" y="16656"/>
                    <a:pt x="36917" y="17468"/>
                    <a:pt x="36196" y="17718"/>
                  </a:cubicBezTo>
                  <a:cubicBezTo>
                    <a:pt x="35973" y="17796"/>
                    <a:pt x="35755" y="17833"/>
                    <a:pt x="35544" y="17833"/>
                  </a:cubicBezTo>
                  <a:cubicBezTo>
                    <a:pt x="35039" y="17833"/>
                    <a:pt x="34572" y="17621"/>
                    <a:pt x="34157" y="17242"/>
                  </a:cubicBezTo>
                  <a:cubicBezTo>
                    <a:pt x="33634" y="16764"/>
                    <a:pt x="33404" y="16137"/>
                    <a:pt x="33359" y="15456"/>
                  </a:cubicBezTo>
                  <a:cubicBezTo>
                    <a:pt x="33271" y="14139"/>
                    <a:pt x="33614" y="12980"/>
                    <a:pt x="34655" y="12074"/>
                  </a:cubicBezTo>
                  <a:cubicBezTo>
                    <a:pt x="35574" y="11277"/>
                    <a:pt x="36615" y="10790"/>
                    <a:pt x="37825" y="10662"/>
                  </a:cubicBezTo>
                  <a:cubicBezTo>
                    <a:pt x="38353" y="10606"/>
                    <a:pt x="38882" y="10547"/>
                    <a:pt x="39409" y="10478"/>
                  </a:cubicBezTo>
                  <a:cubicBezTo>
                    <a:pt x="39496" y="10467"/>
                    <a:pt x="39575" y="10400"/>
                    <a:pt x="39657" y="10358"/>
                  </a:cubicBezTo>
                  <a:cubicBezTo>
                    <a:pt x="39572" y="10308"/>
                    <a:pt x="39492" y="10225"/>
                    <a:pt x="39401" y="10212"/>
                  </a:cubicBezTo>
                  <a:cubicBezTo>
                    <a:pt x="38543" y="10078"/>
                    <a:pt x="37661" y="10034"/>
                    <a:pt x="36826" y="9814"/>
                  </a:cubicBezTo>
                  <a:cubicBezTo>
                    <a:pt x="35463" y="9455"/>
                    <a:pt x="34353" y="8665"/>
                    <a:pt x="33718" y="7377"/>
                  </a:cubicBezTo>
                  <a:cubicBezTo>
                    <a:pt x="33259" y="6448"/>
                    <a:pt x="33193" y="5434"/>
                    <a:pt x="33537" y="4434"/>
                  </a:cubicBezTo>
                  <a:cubicBezTo>
                    <a:pt x="33847" y="3535"/>
                    <a:pt x="34467" y="2982"/>
                    <a:pt x="35440" y="2878"/>
                  </a:cubicBezTo>
                  <a:cubicBezTo>
                    <a:pt x="35503" y="2871"/>
                    <a:pt x="35566" y="2867"/>
                    <a:pt x="35628" y="2867"/>
                  </a:cubicBezTo>
                  <a:close/>
                  <a:moveTo>
                    <a:pt x="37439" y="16740"/>
                  </a:moveTo>
                  <a:cubicBezTo>
                    <a:pt x="38032" y="16901"/>
                    <a:pt x="38615" y="17027"/>
                    <a:pt x="39176" y="17220"/>
                  </a:cubicBezTo>
                  <a:cubicBezTo>
                    <a:pt x="39928" y="17479"/>
                    <a:pt x="40736" y="18473"/>
                    <a:pt x="40537" y="19364"/>
                  </a:cubicBezTo>
                  <a:cubicBezTo>
                    <a:pt x="40416" y="19903"/>
                    <a:pt x="40054" y="20265"/>
                    <a:pt x="39611" y="20265"/>
                  </a:cubicBezTo>
                  <a:cubicBezTo>
                    <a:pt x="39560" y="20265"/>
                    <a:pt x="39509" y="20260"/>
                    <a:pt x="39456" y="20250"/>
                  </a:cubicBezTo>
                  <a:cubicBezTo>
                    <a:pt x="38872" y="20144"/>
                    <a:pt x="38432" y="19504"/>
                    <a:pt x="38549" y="18936"/>
                  </a:cubicBezTo>
                  <a:cubicBezTo>
                    <a:pt x="38604" y="18670"/>
                    <a:pt x="38745" y="18462"/>
                    <a:pt x="39022" y="18425"/>
                  </a:cubicBezTo>
                  <a:cubicBezTo>
                    <a:pt x="39031" y="18424"/>
                    <a:pt x="39040" y="18423"/>
                    <a:pt x="39049" y="18423"/>
                  </a:cubicBezTo>
                  <a:cubicBezTo>
                    <a:pt x="39163" y="18423"/>
                    <a:pt x="39341" y="18500"/>
                    <a:pt x="39363" y="18573"/>
                  </a:cubicBezTo>
                  <a:cubicBezTo>
                    <a:pt x="39414" y="18746"/>
                    <a:pt x="39372" y="18943"/>
                    <a:pt x="39368" y="19132"/>
                  </a:cubicBezTo>
                  <a:cubicBezTo>
                    <a:pt x="39226" y="19067"/>
                    <a:pt x="39084" y="19003"/>
                    <a:pt x="38890" y="18914"/>
                  </a:cubicBezTo>
                  <a:lnTo>
                    <a:pt x="38890" y="18914"/>
                  </a:lnTo>
                  <a:cubicBezTo>
                    <a:pt x="38791" y="19103"/>
                    <a:pt x="38939" y="19231"/>
                    <a:pt x="39102" y="19321"/>
                  </a:cubicBezTo>
                  <a:cubicBezTo>
                    <a:pt x="39168" y="19359"/>
                    <a:pt x="39233" y="19378"/>
                    <a:pt x="39293" y="19378"/>
                  </a:cubicBezTo>
                  <a:cubicBezTo>
                    <a:pt x="39414" y="19378"/>
                    <a:pt x="39518" y="19305"/>
                    <a:pt x="39589" y="19171"/>
                  </a:cubicBezTo>
                  <a:cubicBezTo>
                    <a:pt x="39755" y="18859"/>
                    <a:pt x="39675" y="18535"/>
                    <a:pt x="39436" y="18334"/>
                  </a:cubicBezTo>
                  <a:cubicBezTo>
                    <a:pt x="39161" y="18101"/>
                    <a:pt x="38817" y="17939"/>
                    <a:pt x="38484" y="17787"/>
                  </a:cubicBezTo>
                  <a:cubicBezTo>
                    <a:pt x="38177" y="17650"/>
                    <a:pt x="37835" y="17590"/>
                    <a:pt x="37526" y="17455"/>
                  </a:cubicBezTo>
                  <a:cubicBezTo>
                    <a:pt x="37136" y="17282"/>
                    <a:pt x="37143" y="17260"/>
                    <a:pt x="37355" y="16888"/>
                  </a:cubicBezTo>
                  <a:cubicBezTo>
                    <a:pt x="37387" y="16830"/>
                    <a:pt x="37421" y="16772"/>
                    <a:pt x="37439" y="16740"/>
                  </a:cubicBezTo>
                  <a:close/>
                  <a:moveTo>
                    <a:pt x="28880" y="16699"/>
                  </a:moveTo>
                  <a:cubicBezTo>
                    <a:pt x="28977" y="16866"/>
                    <a:pt x="29070" y="17029"/>
                    <a:pt x="29211" y="17279"/>
                  </a:cubicBezTo>
                  <a:cubicBezTo>
                    <a:pt x="28834" y="17431"/>
                    <a:pt x="28487" y="17574"/>
                    <a:pt x="28138" y="17712"/>
                  </a:cubicBezTo>
                  <a:cubicBezTo>
                    <a:pt x="27804" y="17845"/>
                    <a:pt x="27450" y="17940"/>
                    <a:pt x="27140" y="18115"/>
                  </a:cubicBezTo>
                  <a:cubicBezTo>
                    <a:pt x="26818" y="18297"/>
                    <a:pt x="26622" y="18616"/>
                    <a:pt x="26702" y="18996"/>
                  </a:cubicBezTo>
                  <a:cubicBezTo>
                    <a:pt x="26733" y="19143"/>
                    <a:pt x="26925" y="19332"/>
                    <a:pt x="27066" y="19353"/>
                  </a:cubicBezTo>
                  <a:cubicBezTo>
                    <a:pt x="27071" y="19354"/>
                    <a:pt x="27076" y="19354"/>
                    <a:pt x="27081" y="19354"/>
                  </a:cubicBezTo>
                  <a:cubicBezTo>
                    <a:pt x="27198" y="19354"/>
                    <a:pt x="27348" y="19175"/>
                    <a:pt x="27468" y="19064"/>
                  </a:cubicBezTo>
                  <a:cubicBezTo>
                    <a:pt x="27494" y="19038"/>
                    <a:pt x="27449" y="18936"/>
                    <a:pt x="27437" y="18865"/>
                  </a:cubicBezTo>
                  <a:cubicBezTo>
                    <a:pt x="27387" y="18880"/>
                    <a:pt x="27375" y="18880"/>
                    <a:pt x="27365" y="18886"/>
                  </a:cubicBezTo>
                  <a:cubicBezTo>
                    <a:pt x="27241" y="18972"/>
                    <a:pt x="27117" y="19057"/>
                    <a:pt x="26993" y="19144"/>
                  </a:cubicBezTo>
                  <a:cubicBezTo>
                    <a:pt x="26975" y="18968"/>
                    <a:pt x="26916" y="18783"/>
                    <a:pt x="26951" y="18620"/>
                  </a:cubicBezTo>
                  <a:cubicBezTo>
                    <a:pt x="26984" y="18465"/>
                    <a:pt x="27085" y="18380"/>
                    <a:pt x="27203" y="18380"/>
                  </a:cubicBezTo>
                  <a:cubicBezTo>
                    <a:pt x="27265" y="18380"/>
                    <a:pt x="27330" y="18403"/>
                    <a:pt x="27393" y="18451"/>
                  </a:cubicBezTo>
                  <a:cubicBezTo>
                    <a:pt x="27558" y="18577"/>
                    <a:pt x="27736" y="18763"/>
                    <a:pt x="27785" y="18954"/>
                  </a:cubicBezTo>
                  <a:cubicBezTo>
                    <a:pt x="27929" y="19517"/>
                    <a:pt x="27458" y="20155"/>
                    <a:pt x="26875" y="20254"/>
                  </a:cubicBezTo>
                  <a:cubicBezTo>
                    <a:pt x="26827" y="20262"/>
                    <a:pt x="26780" y="20266"/>
                    <a:pt x="26734" y="20266"/>
                  </a:cubicBezTo>
                  <a:cubicBezTo>
                    <a:pt x="26287" y="20266"/>
                    <a:pt x="25923" y="19896"/>
                    <a:pt x="25806" y="19349"/>
                  </a:cubicBezTo>
                  <a:cubicBezTo>
                    <a:pt x="25608" y="18441"/>
                    <a:pt x="26479" y="17433"/>
                    <a:pt x="27214" y="17202"/>
                  </a:cubicBezTo>
                  <a:cubicBezTo>
                    <a:pt x="27493" y="17113"/>
                    <a:pt x="27789" y="17081"/>
                    <a:pt x="28070" y="16996"/>
                  </a:cubicBezTo>
                  <a:cubicBezTo>
                    <a:pt x="28338" y="16918"/>
                    <a:pt x="28597" y="16804"/>
                    <a:pt x="28880" y="16699"/>
                  </a:cubicBezTo>
                  <a:close/>
                  <a:moveTo>
                    <a:pt x="26098" y="17282"/>
                  </a:moveTo>
                  <a:cubicBezTo>
                    <a:pt x="26259" y="17282"/>
                    <a:pt x="26414" y="17293"/>
                    <a:pt x="26560" y="17314"/>
                  </a:cubicBezTo>
                  <a:cubicBezTo>
                    <a:pt x="26393" y="17496"/>
                    <a:pt x="26239" y="17685"/>
                    <a:pt x="26061" y="17848"/>
                  </a:cubicBezTo>
                  <a:cubicBezTo>
                    <a:pt x="25999" y="17907"/>
                    <a:pt x="25880" y="17919"/>
                    <a:pt x="25785" y="17925"/>
                  </a:cubicBezTo>
                  <a:cubicBezTo>
                    <a:pt x="25190" y="17961"/>
                    <a:pt x="24700" y="18218"/>
                    <a:pt x="24299" y="18647"/>
                  </a:cubicBezTo>
                  <a:cubicBezTo>
                    <a:pt x="24026" y="18941"/>
                    <a:pt x="23930" y="19340"/>
                    <a:pt x="24092" y="19573"/>
                  </a:cubicBezTo>
                  <a:cubicBezTo>
                    <a:pt x="24155" y="19664"/>
                    <a:pt x="24318" y="19775"/>
                    <a:pt x="24404" y="19775"/>
                  </a:cubicBezTo>
                  <a:cubicBezTo>
                    <a:pt x="24414" y="19775"/>
                    <a:pt x="24424" y="19773"/>
                    <a:pt x="24432" y="19770"/>
                  </a:cubicBezTo>
                  <a:cubicBezTo>
                    <a:pt x="24587" y="19700"/>
                    <a:pt x="24728" y="19552"/>
                    <a:pt x="24811" y="19400"/>
                  </a:cubicBezTo>
                  <a:cubicBezTo>
                    <a:pt x="24851" y="19325"/>
                    <a:pt x="24746" y="19173"/>
                    <a:pt x="24705" y="19055"/>
                  </a:cubicBezTo>
                  <a:cubicBezTo>
                    <a:pt x="24669" y="19069"/>
                    <a:pt x="24633" y="19085"/>
                    <a:pt x="24597" y="19098"/>
                  </a:cubicBezTo>
                  <a:cubicBezTo>
                    <a:pt x="24591" y="19108"/>
                    <a:pt x="24580" y="19117"/>
                    <a:pt x="24577" y="19126"/>
                  </a:cubicBezTo>
                  <a:cubicBezTo>
                    <a:pt x="24557" y="19288"/>
                    <a:pt x="24661" y="19529"/>
                    <a:pt x="24381" y="19532"/>
                  </a:cubicBezTo>
                  <a:cubicBezTo>
                    <a:pt x="24381" y="19532"/>
                    <a:pt x="24381" y="19532"/>
                    <a:pt x="24380" y="19532"/>
                  </a:cubicBezTo>
                  <a:cubicBezTo>
                    <a:pt x="24322" y="19532"/>
                    <a:pt x="24204" y="19307"/>
                    <a:pt x="24214" y="19194"/>
                  </a:cubicBezTo>
                  <a:cubicBezTo>
                    <a:pt x="24229" y="18989"/>
                    <a:pt x="24287" y="18767"/>
                    <a:pt x="24546" y="18767"/>
                  </a:cubicBezTo>
                  <a:cubicBezTo>
                    <a:pt x="24569" y="18767"/>
                    <a:pt x="24592" y="18768"/>
                    <a:pt x="24618" y="18772"/>
                  </a:cubicBezTo>
                  <a:cubicBezTo>
                    <a:pt x="24888" y="18809"/>
                    <a:pt x="25130" y="19165"/>
                    <a:pt x="25114" y="19495"/>
                  </a:cubicBezTo>
                  <a:cubicBezTo>
                    <a:pt x="25093" y="19950"/>
                    <a:pt x="24651" y="20444"/>
                    <a:pt x="24204" y="20508"/>
                  </a:cubicBezTo>
                  <a:cubicBezTo>
                    <a:pt x="24164" y="20514"/>
                    <a:pt x="24122" y="20517"/>
                    <a:pt x="24081" y="20517"/>
                  </a:cubicBezTo>
                  <a:cubicBezTo>
                    <a:pt x="23640" y="20517"/>
                    <a:pt x="23175" y="20193"/>
                    <a:pt x="23038" y="19769"/>
                  </a:cubicBezTo>
                  <a:cubicBezTo>
                    <a:pt x="22791" y="19007"/>
                    <a:pt x="23019" y="18378"/>
                    <a:pt x="23710" y="17928"/>
                  </a:cubicBezTo>
                  <a:cubicBezTo>
                    <a:pt x="24269" y="17562"/>
                    <a:pt x="25257" y="17282"/>
                    <a:pt x="26098" y="17282"/>
                  </a:cubicBezTo>
                  <a:close/>
                  <a:moveTo>
                    <a:pt x="40095" y="17285"/>
                  </a:moveTo>
                  <a:cubicBezTo>
                    <a:pt x="40998" y="17285"/>
                    <a:pt x="41821" y="17454"/>
                    <a:pt x="42580" y="17898"/>
                  </a:cubicBezTo>
                  <a:cubicBezTo>
                    <a:pt x="43274" y="18303"/>
                    <a:pt x="43515" y="18886"/>
                    <a:pt x="43336" y="19644"/>
                  </a:cubicBezTo>
                  <a:cubicBezTo>
                    <a:pt x="43218" y="20142"/>
                    <a:pt x="42765" y="20519"/>
                    <a:pt x="42284" y="20519"/>
                  </a:cubicBezTo>
                  <a:cubicBezTo>
                    <a:pt x="42279" y="20519"/>
                    <a:pt x="42274" y="20519"/>
                    <a:pt x="42270" y="20519"/>
                  </a:cubicBezTo>
                  <a:cubicBezTo>
                    <a:pt x="41811" y="20512"/>
                    <a:pt x="41326" y="20119"/>
                    <a:pt x="41263" y="19624"/>
                  </a:cubicBezTo>
                  <a:cubicBezTo>
                    <a:pt x="41235" y="19413"/>
                    <a:pt x="41314" y="19149"/>
                    <a:pt x="41436" y="18973"/>
                  </a:cubicBezTo>
                  <a:cubicBezTo>
                    <a:pt x="41501" y="18880"/>
                    <a:pt x="41697" y="18799"/>
                    <a:pt x="41831" y="18799"/>
                  </a:cubicBezTo>
                  <a:cubicBezTo>
                    <a:pt x="41865" y="18799"/>
                    <a:pt x="41896" y="18804"/>
                    <a:pt x="41919" y="18816"/>
                  </a:cubicBezTo>
                  <a:cubicBezTo>
                    <a:pt x="42044" y="18883"/>
                    <a:pt x="42097" y="19127"/>
                    <a:pt x="42131" y="19304"/>
                  </a:cubicBezTo>
                  <a:cubicBezTo>
                    <a:pt x="42144" y="19372"/>
                    <a:pt x="42019" y="19468"/>
                    <a:pt x="41957" y="19552"/>
                  </a:cubicBezTo>
                  <a:cubicBezTo>
                    <a:pt x="41891" y="19464"/>
                    <a:pt x="41815" y="19381"/>
                    <a:pt x="41766" y="19286"/>
                  </a:cubicBezTo>
                  <a:cubicBezTo>
                    <a:pt x="41739" y="19235"/>
                    <a:pt x="41761" y="19159"/>
                    <a:pt x="41761" y="19095"/>
                  </a:cubicBezTo>
                  <a:cubicBezTo>
                    <a:pt x="41731" y="19081"/>
                    <a:pt x="41703" y="19066"/>
                    <a:pt x="41673" y="19052"/>
                  </a:cubicBezTo>
                  <a:cubicBezTo>
                    <a:pt x="41619" y="19149"/>
                    <a:pt x="41497" y="19277"/>
                    <a:pt x="41524" y="19338"/>
                  </a:cubicBezTo>
                  <a:cubicBezTo>
                    <a:pt x="41596" y="19498"/>
                    <a:pt x="41710" y="19665"/>
                    <a:pt x="41854" y="19756"/>
                  </a:cubicBezTo>
                  <a:cubicBezTo>
                    <a:pt x="41867" y="19765"/>
                    <a:pt x="41886" y="19769"/>
                    <a:pt x="41909" y="19769"/>
                  </a:cubicBezTo>
                  <a:cubicBezTo>
                    <a:pt x="42004" y="19769"/>
                    <a:pt x="42161" y="19700"/>
                    <a:pt x="42218" y="19627"/>
                  </a:cubicBezTo>
                  <a:cubicBezTo>
                    <a:pt x="42420" y="19370"/>
                    <a:pt x="42338" y="19082"/>
                    <a:pt x="42178" y="18837"/>
                  </a:cubicBezTo>
                  <a:cubicBezTo>
                    <a:pt x="41853" y="18337"/>
                    <a:pt x="41371" y="18034"/>
                    <a:pt x="40789" y="17964"/>
                  </a:cubicBezTo>
                  <a:cubicBezTo>
                    <a:pt x="40464" y="17924"/>
                    <a:pt x="40217" y="17838"/>
                    <a:pt x="40030" y="17569"/>
                  </a:cubicBezTo>
                  <a:cubicBezTo>
                    <a:pt x="39967" y="17481"/>
                    <a:pt x="39865" y="17418"/>
                    <a:pt x="39726" y="17294"/>
                  </a:cubicBezTo>
                  <a:cubicBezTo>
                    <a:pt x="39850" y="17288"/>
                    <a:pt x="39974" y="17285"/>
                    <a:pt x="40095" y="17285"/>
                  </a:cubicBezTo>
                  <a:close/>
                  <a:moveTo>
                    <a:pt x="42294" y="1"/>
                  </a:moveTo>
                  <a:cubicBezTo>
                    <a:pt x="41800" y="1"/>
                    <a:pt x="41284" y="383"/>
                    <a:pt x="41104" y="892"/>
                  </a:cubicBezTo>
                  <a:cubicBezTo>
                    <a:pt x="40924" y="1402"/>
                    <a:pt x="41079" y="1764"/>
                    <a:pt x="41742" y="2227"/>
                  </a:cubicBezTo>
                  <a:cubicBezTo>
                    <a:pt x="41290" y="2399"/>
                    <a:pt x="40898" y="2548"/>
                    <a:pt x="40507" y="2697"/>
                  </a:cubicBezTo>
                  <a:cubicBezTo>
                    <a:pt x="40491" y="2664"/>
                    <a:pt x="40475" y="2631"/>
                    <a:pt x="40458" y="2597"/>
                  </a:cubicBezTo>
                  <a:cubicBezTo>
                    <a:pt x="40528" y="2419"/>
                    <a:pt x="40618" y="2248"/>
                    <a:pt x="40665" y="2064"/>
                  </a:cubicBezTo>
                  <a:cubicBezTo>
                    <a:pt x="40712" y="1879"/>
                    <a:pt x="40739" y="1685"/>
                    <a:pt x="40738" y="1495"/>
                  </a:cubicBezTo>
                  <a:cubicBezTo>
                    <a:pt x="40737" y="975"/>
                    <a:pt x="40381" y="435"/>
                    <a:pt x="39938" y="293"/>
                  </a:cubicBezTo>
                  <a:cubicBezTo>
                    <a:pt x="39813" y="253"/>
                    <a:pt x="39692" y="234"/>
                    <a:pt x="39575" y="234"/>
                  </a:cubicBezTo>
                  <a:cubicBezTo>
                    <a:pt x="39259" y="234"/>
                    <a:pt x="38977" y="376"/>
                    <a:pt x="38734" y="629"/>
                  </a:cubicBezTo>
                  <a:cubicBezTo>
                    <a:pt x="38464" y="911"/>
                    <a:pt x="38322" y="1254"/>
                    <a:pt x="38335" y="1645"/>
                  </a:cubicBezTo>
                  <a:cubicBezTo>
                    <a:pt x="38348" y="2048"/>
                    <a:pt x="38574" y="2325"/>
                    <a:pt x="38973" y="2501"/>
                  </a:cubicBezTo>
                  <a:cubicBezTo>
                    <a:pt x="38291" y="2760"/>
                    <a:pt x="37665" y="2998"/>
                    <a:pt x="36973" y="3261"/>
                  </a:cubicBezTo>
                  <a:cubicBezTo>
                    <a:pt x="36610" y="2852"/>
                    <a:pt x="36163" y="2675"/>
                    <a:pt x="35675" y="2675"/>
                  </a:cubicBezTo>
                  <a:cubicBezTo>
                    <a:pt x="35358" y="2675"/>
                    <a:pt x="35023" y="2750"/>
                    <a:pt x="34684" y="2884"/>
                  </a:cubicBezTo>
                  <a:cubicBezTo>
                    <a:pt x="33806" y="3231"/>
                    <a:pt x="33405" y="3990"/>
                    <a:pt x="33173" y="4869"/>
                  </a:cubicBezTo>
                  <a:cubicBezTo>
                    <a:pt x="32948" y="3975"/>
                    <a:pt x="32538" y="3229"/>
                    <a:pt x="31660" y="2880"/>
                  </a:cubicBezTo>
                  <a:cubicBezTo>
                    <a:pt x="31327" y="2748"/>
                    <a:pt x="30999" y="2676"/>
                    <a:pt x="30687" y="2676"/>
                  </a:cubicBezTo>
                  <a:cubicBezTo>
                    <a:pt x="30193" y="2676"/>
                    <a:pt x="29740" y="2856"/>
                    <a:pt x="29370" y="3260"/>
                  </a:cubicBezTo>
                  <a:cubicBezTo>
                    <a:pt x="28673" y="2993"/>
                    <a:pt x="28043" y="2754"/>
                    <a:pt x="27353" y="2490"/>
                  </a:cubicBezTo>
                  <a:cubicBezTo>
                    <a:pt x="27821" y="2317"/>
                    <a:pt x="28009" y="2012"/>
                    <a:pt x="28017" y="1604"/>
                  </a:cubicBezTo>
                  <a:cubicBezTo>
                    <a:pt x="28029" y="938"/>
                    <a:pt x="27502" y="322"/>
                    <a:pt x="26872" y="246"/>
                  </a:cubicBezTo>
                  <a:cubicBezTo>
                    <a:pt x="26827" y="240"/>
                    <a:pt x="26783" y="238"/>
                    <a:pt x="26740" y="238"/>
                  </a:cubicBezTo>
                  <a:cubicBezTo>
                    <a:pt x="26204" y="238"/>
                    <a:pt x="25766" y="644"/>
                    <a:pt x="25635" y="1300"/>
                  </a:cubicBezTo>
                  <a:cubicBezTo>
                    <a:pt x="25599" y="1484"/>
                    <a:pt x="25609" y="1688"/>
                    <a:pt x="25647" y="1872"/>
                  </a:cubicBezTo>
                  <a:cubicBezTo>
                    <a:pt x="25699" y="2122"/>
                    <a:pt x="25798" y="2362"/>
                    <a:pt x="25916" y="2729"/>
                  </a:cubicBezTo>
                  <a:cubicBezTo>
                    <a:pt x="25449" y="2548"/>
                    <a:pt x="25058" y="2397"/>
                    <a:pt x="24599" y="2220"/>
                  </a:cubicBezTo>
                  <a:cubicBezTo>
                    <a:pt x="25232" y="1809"/>
                    <a:pt x="25405" y="1452"/>
                    <a:pt x="25274" y="984"/>
                  </a:cubicBezTo>
                  <a:cubicBezTo>
                    <a:pt x="25115" y="427"/>
                    <a:pt x="24582" y="2"/>
                    <a:pt x="24056" y="2"/>
                  </a:cubicBezTo>
                  <a:cubicBezTo>
                    <a:pt x="24037" y="2"/>
                    <a:pt x="24017" y="3"/>
                    <a:pt x="23998" y="4"/>
                  </a:cubicBezTo>
                  <a:cubicBezTo>
                    <a:pt x="23439" y="38"/>
                    <a:pt x="22944" y="519"/>
                    <a:pt x="22829" y="1109"/>
                  </a:cubicBezTo>
                  <a:cubicBezTo>
                    <a:pt x="22676" y="1899"/>
                    <a:pt x="22986" y="2491"/>
                    <a:pt x="23624" y="2911"/>
                  </a:cubicBezTo>
                  <a:cubicBezTo>
                    <a:pt x="23976" y="3142"/>
                    <a:pt x="24377" y="3299"/>
                    <a:pt x="24769" y="3497"/>
                  </a:cubicBezTo>
                  <a:cubicBezTo>
                    <a:pt x="24633" y="3529"/>
                    <a:pt x="24502" y="3560"/>
                    <a:pt x="24373" y="3591"/>
                  </a:cubicBezTo>
                  <a:cubicBezTo>
                    <a:pt x="22920" y="3940"/>
                    <a:pt x="21664" y="4621"/>
                    <a:pt x="20740" y="5817"/>
                  </a:cubicBezTo>
                  <a:cubicBezTo>
                    <a:pt x="20256" y="6442"/>
                    <a:pt x="19854" y="7128"/>
                    <a:pt x="19389" y="7769"/>
                  </a:cubicBezTo>
                  <a:cubicBezTo>
                    <a:pt x="18953" y="8369"/>
                    <a:pt x="18483" y="8946"/>
                    <a:pt x="18035" y="9526"/>
                  </a:cubicBezTo>
                  <a:cubicBezTo>
                    <a:pt x="17698" y="9230"/>
                    <a:pt x="17441" y="8929"/>
                    <a:pt x="17119" y="8736"/>
                  </a:cubicBezTo>
                  <a:cubicBezTo>
                    <a:pt x="15935" y="8024"/>
                    <a:pt x="14723" y="7681"/>
                    <a:pt x="13486" y="7681"/>
                  </a:cubicBezTo>
                  <a:cubicBezTo>
                    <a:pt x="12530" y="7681"/>
                    <a:pt x="11560" y="7885"/>
                    <a:pt x="10578" y="8282"/>
                  </a:cubicBezTo>
                  <a:cubicBezTo>
                    <a:pt x="10473" y="8324"/>
                    <a:pt x="10344" y="8359"/>
                    <a:pt x="10227" y="8359"/>
                  </a:cubicBezTo>
                  <a:cubicBezTo>
                    <a:pt x="10184" y="8359"/>
                    <a:pt x="10142" y="8354"/>
                    <a:pt x="10104" y="8343"/>
                  </a:cubicBezTo>
                  <a:cubicBezTo>
                    <a:pt x="9743" y="8242"/>
                    <a:pt x="9395" y="8192"/>
                    <a:pt x="9060" y="8192"/>
                  </a:cubicBezTo>
                  <a:cubicBezTo>
                    <a:pt x="8196" y="8192"/>
                    <a:pt x="7413" y="8522"/>
                    <a:pt x="6698" y="9149"/>
                  </a:cubicBezTo>
                  <a:cubicBezTo>
                    <a:pt x="6299" y="9497"/>
                    <a:pt x="5896" y="9841"/>
                    <a:pt x="5488" y="10193"/>
                  </a:cubicBezTo>
                  <a:cubicBezTo>
                    <a:pt x="5408" y="10127"/>
                    <a:pt x="5349" y="10078"/>
                    <a:pt x="5289" y="10028"/>
                  </a:cubicBezTo>
                  <a:cubicBezTo>
                    <a:pt x="4697" y="9532"/>
                    <a:pt x="4068" y="9239"/>
                    <a:pt x="3392" y="9239"/>
                  </a:cubicBezTo>
                  <a:cubicBezTo>
                    <a:pt x="3023" y="9239"/>
                    <a:pt x="2640" y="9326"/>
                    <a:pt x="2242" y="9514"/>
                  </a:cubicBezTo>
                  <a:cubicBezTo>
                    <a:pt x="1593" y="9820"/>
                    <a:pt x="937" y="10085"/>
                    <a:pt x="212" y="10148"/>
                  </a:cubicBezTo>
                  <a:cubicBezTo>
                    <a:pt x="137" y="10155"/>
                    <a:pt x="70" y="10276"/>
                    <a:pt x="0" y="10344"/>
                  </a:cubicBezTo>
                  <a:cubicBezTo>
                    <a:pt x="69" y="10414"/>
                    <a:pt x="134" y="10538"/>
                    <a:pt x="209" y="10543"/>
                  </a:cubicBezTo>
                  <a:cubicBezTo>
                    <a:pt x="984" y="10602"/>
                    <a:pt x="1670" y="10917"/>
                    <a:pt x="2364" y="11229"/>
                  </a:cubicBezTo>
                  <a:cubicBezTo>
                    <a:pt x="2691" y="11377"/>
                    <a:pt x="3030" y="11470"/>
                    <a:pt x="3371" y="11470"/>
                  </a:cubicBezTo>
                  <a:cubicBezTo>
                    <a:pt x="3606" y="11470"/>
                    <a:pt x="3842" y="11426"/>
                    <a:pt x="4077" y="11324"/>
                  </a:cubicBezTo>
                  <a:cubicBezTo>
                    <a:pt x="4567" y="11111"/>
                    <a:pt x="5033" y="10844"/>
                    <a:pt x="5571" y="10570"/>
                  </a:cubicBezTo>
                  <a:cubicBezTo>
                    <a:pt x="5901" y="10855"/>
                    <a:pt x="6311" y="11210"/>
                    <a:pt x="6721" y="11563"/>
                  </a:cubicBezTo>
                  <a:cubicBezTo>
                    <a:pt x="7429" y="12176"/>
                    <a:pt x="8203" y="12499"/>
                    <a:pt x="9055" y="12499"/>
                  </a:cubicBezTo>
                  <a:cubicBezTo>
                    <a:pt x="9391" y="12499"/>
                    <a:pt x="9738" y="12449"/>
                    <a:pt x="10098" y="12347"/>
                  </a:cubicBezTo>
                  <a:cubicBezTo>
                    <a:pt x="10145" y="12333"/>
                    <a:pt x="10196" y="12327"/>
                    <a:pt x="10249" y="12327"/>
                  </a:cubicBezTo>
                  <a:cubicBezTo>
                    <a:pt x="10340" y="12327"/>
                    <a:pt x="10434" y="12345"/>
                    <a:pt x="10513" y="12377"/>
                  </a:cubicBezTo>
                  <a:cubicBezTo>
                    <a:pt x="11560" y="12790"/>
                    <a:pt x="12577" y="13009"/>
                    <a:pt x="13561" y="13009"/>
                  </a:cubicBezTo>
                  <a:cubicBezTo>
                    <a:pt x="15132" y="13009"/>
                    <a:pt x="16623" y="12450"/>
                    <a:pt x="18031" y="11224"/>
                  </a:cubicBezTo>
                  <a:cubicBezTo>
                    <a:pt x="18073" y="11267"/>
                    <a:pt x="18167" y="11350"/>
                    <a:pt x="18238" y="11448"/>
                  </a:cubicBezTo>
                  <a:cubicBezTo>
                    <a:pt x="18829" y="12262"/>
                    <a:pt x="19453" y="13054"/>
                    <a:pt x="19996" y="13899"/>
                  </a:cubicBezTo>
                  <a:cubicBezTo>
                    <a:pt x="21077" y="15578"/>
                    <a:pt x="22522" y="16716"/>
                    <a:pt x="24500" y="17128"/>
                  </a:cubicBezTo>
                  <a:cubicBezTo>
                    <a:pt x="24589" y="17148"/>
                    <a:pt x="24675" y="17176"/>
                    <a:pt x="24752" y="17197"/>
                  </a:cubicBezTo>
                  <a:cubicBezTo>
                    <a:pt x="24354" y="17399"/>
                    <a:pt x="23951" y="17559"/>
                    <a:pt x="23599" y="17796"/>
                  </a:cubicBezTo>
                  <a:cubicBezTo>
                    <a:pt x="22988" y="18205"/>
                    <a:pt x="22696" y="18775"/>
                    <a:pt x="22816" y="19541"/>
                  </a:cubicBezTo>
                  <a:cubicBezTo>
                    <a:pt x="22913" y="20162"/>
                    <a:pt x="23326" y="20464"/>
                    <a:pt x="23835" y="20702"/>
                  </a:cubicBezTo>
                  <a:cubicBezTo>
                    <a:pt x="23971" y="20702"/>
                    <a:pt x="24106" y="20702"/>
                    <a:pt x="24247" y="20698"/>
                  </a:cubicBezTo>
                  <a:cubicBezTo>
                    <a:pt x="24620" y="20549"/>
                    <a:pt x="24964" y="20361"/>
                    <a:pt x="25163" y="19987"/>
                  </a:cubicBezTo>
                  <a:cubicBezTo>
                    <a:pt x="25472" y="19408"/>
                    <a:pt x="25323" y="18935"/>
                    <a:pt x="24602" y="18466"/>
                  </a:cubicBezTo>
                  <a:cubicBezTo>
                    <a:pt x="25060" y="18289"/>
                    <a:pt x="25451" y="18138"/>
                    <a:pt x="25919" y="17957"/>
                  </a:cubicBezTo>
                  <a:lnTo>
                    <a:pt x="25919" y="17957"/>
                  </a:lnTo>
                  <a:cubicBezTo>
                    <a:pt x="25801" y="18324"/>
                    <a:pt x="25705" y="18564"/>
                    <a:pt x="25651" y="18814"/>
                  </a:cubicBezTo>
                  <a:cubicBezTo>
                    <a:pt x="25611" y="18988"/>
                    <a:pt x="25599" y="19179"/>
                    <a:pt x="25628" y="19351"/>
                  </a:cubicBezTo>
                  <a:cubicBezTo>
                    <a:pt x="25742" y="20014"/>
                    <a:pt x="26200" y="20446"/>
                    <a:pt x="26746" y="20446"/>
                  </a:cubicBezTo>
                  <a:cubicBezTo>
                    <a:pt x="26789" y="20446"/>
                    <a:pt x="26832" y="20443"/>
                    <a:pt x="26876" y="20438"/>
                  </a:cubicBezTo>
                  <a:cubicBezTo>
                    <a:pt x="27517" y="20357"/>
                    <a:pt x="28055" y="19711"/>
                    <a:pt x="28019" y="19043"/>
                  </a:cubicBezTo>
                  <a:cubicBezTo>
                    <a:pt x="27997" y="18649"/>
                    <a:pt x="27806" y="18360"/>
                    <a:pt x="27361" y="18193"/>
                  </a:cubicBezTo>
                  <a:cubicBezTo>
                    <a:pt x="28048" y="17931"/>
                    <a:pt x="28679" y="17690"/>
                    <a:pt x="29361" y="17429"/>
                  </a:cubicBezTo>
                  <a:cubicBezTo>
                    <a:pt x="29934" y="17814"/>
                    <a:pt x="30462" y="18009"/>
                    <a:pt x="30942" y="18009"/>
                  </a:cubicBezTo>
                  <a:cubicBezTo>
                    <a:pt x="31875" y="18009"/>
                    <a:pt x="32629" y="17274"/>
                    <a:pt x="33188" y="15770"/>
                  </a:cubicBezTo>
                  <a:cubicBezTo>
                    <a:pt x="33404" y="16681"/>
                    <a:pt x="33793" y="17438"/>
                    <a:pt x="34658" y="17791"/>
                  </a:cubicBezTo>
                  <a:cubicBezTo>
                    <a:pt x="35001" y="17931"/>
                    <a:pt x="35339" y="18009"/>
                    <a:pt x="35662" y="18009"/>
                  </a:cubicBezTo>
                  <a:cubicBezTo>
                    <a:pt x="36147" y="18009"/>
                    <a:pt x="36596" y="17832"/>
                    <a:pt x="36975" y="17422"/>
                  </a:cubicBezTo>
                  <a:cubicBezTo>
                    <a:pt x="37654" y="17681"/>
                    <a:pt x="38287" y="17925"/>
                    <a:pt x="38972" y="18187"/>
                  </a:cubicBezTo>
                  <a:cubicBezTo>
                    <a:pt x="38569" y="18363"/>
                    <a:pt x="38346" y="18642"/>
                    <a:pt x="38335" y="19046"/>
                  </a:cubicBezTo>
                  <a:cubicBezTo>
                    <a:pt x="38325" y="19448"/>
                    <a:pt x="38480" y="19798"/>
                    <a:pt x="38762" y="20085"/>
                  </a:cubicBezTo>
                  <a:cubicBezTo>
                    <a:pt x="38992" y="20319"/>
                    <a:pt x="39309" y="20452"/>
                    <a:pt x="39609" y="20452"/>
                  </a:cubicBezTo>
                  <a:cubicBezTo>
                    <a:pt x="39738" y="20452"/>
                    <a:pt x="39863" y="20428"/>
                    <a:pt x="39978" y="20377"/>
                  </a:cubicBezTo>
                  <a:cubicBezTo>
                    <a:pt x="40489" y="20150"/>
                    <a:pt x="40730" y="19711"/>
                    <a:pt x="40729" y="19185"/>
                  </a:cubicBezTo>
                  <a:cubicBezTo>
                    <a:pt x="40728" y="18814"/>
                    <a:pt x="40588" y="18444"/>
                    <a:pt x="40492" y="17983"/>
                  </a:cubicBezTo>
                  <a:lnTo>
                    <a:pt x="40492" y="17983"/>
                  </a:lnTo>
                  <a:cubicBezTo>
                    <a:pt x="40898" y="18136"/>
                    <a:pt x="41285" y="18281"/>
                    <a:pt x="41661" y="18422"/>
                  </a:cubicBezTo>
                  <a:cubicBezTo>
                    <a:pt x="41643" y="18523"/>
                    <a:pt x="41646" y="18556"/>
                    <a:pt x="41634" y="18561"/>
                  </a:cubicBezTo>
                  <a:cubicBezTo>
                    <a:pt x="40768" y="18978"/>
                    <a:pt x="40915" y="19997"/>
                    <a:pt x="41653" y="20476"/>
                  </a:cubicBezTo>
                  <a:cubicBezTo>
                    <a:pt x="41795" y="20567"/>
                    <a:pt x="41956" y="20626"/>
                    <a:pt x="42108" y="20699"/>
                  </a:cubicBezTo>
                  <a:lnTo>
                    <a:pt x="42516" y="20699"/>
                  </a:lnTo>
                  <a:cubicBezTo>
                    <a:pt x="42544" y="20681"/>
                    <a:pt x="42566" y="20651"/>
                    <a:pt x="42596" y="20641"/>
                  </a:cubicBezTo>
                  <a:cubicBezTo>
                    <a:pt x="43721" y="20289"/>
                    <a:pt x="43846" y="18782"/>
                    <a:pt x="43107" y="18107"/>
                  </a:cubicBezTo>
                  <a:cubicBezTo>
                    <a:pt x="42810" y="17838"/>
                    <a:pt x="42445" y="17644"/>
                    <a:pt x="42099" y="17435"/>
                  </a:cubicBezTo>
                  <a:cubicBezTo>
                    <a:pt x="41941" y="17341"/>
                    <a:pt x="41754" y="17298"/>
                    <a:pt x="41558" y="17221"/>
                  </a:cubicBezTo>
                  <a:cubicBezTo>
                    <a:pt x="41602" y="17196"/>
                    <a:pt x="41611" y="17186"/>
                    <a:pt x="41621" y="17184"/>
                  </a:cubicBezTo>
                  <a:cubicBezTo>
                    <a:pt x="41741" y="17155"/>
                    <a:pt x="41863" y="17128"/>
                    <a:pt x="41984" y="17098"/>
                  </a:cubicBezTo>
                  <a:cubicBezTo>
                    <a:pt x="43423" y="16751"/>
                    <a:pt x="44675" y="16081"/>
                    <a:pt x="45593" y="14896"/>
                  </a:cubicBezTo>
                  <a:cubicBezTo>
                    <a:pt x="46090" y="14254"/>
                    <a:pt x="46507" y="13550"/>
                    <a:pt x="46985" y="12892"/>
                  </a:cubicBezTo>
                  <a:cubicBezTo>
                    <a:pt x="47406" y="12311"/>
                    <a:pt x="47861" y="11754"/>
                    <a:pt x="48273" y="11224"/>
                  </a:cubicBezTo>
                  <a:cubicBezTo>
                    <a:pt x="48770" y="11583"/>
                    <a:pt x="49175" y="11968"/>
                    <a:pt x="49650" y="12206"/>
                  </a:cubicBezTo>
                  <a:cubicBezTo>
                    <a:pt x="50720" y="12744"/>
                    <a:pt x="51804" y="13012"/>
                    <a:pt x="52898" y="13012"/>
                  </a:cubicBezTo>
                  <a:cubicBezTo>
                    <a:pt x="53843" y="13012"/>
                    <a:pt x="54795" y="12813"/>
                    <a:pt x="55752" y="12417"/>
                  </a:cubicBezTo>
                  <a:cubicBezTo>
                    <a:pt x="55860" y="12372"/>
                    <a:pt x="55993" y="12323"/>
                    <a:pt x="56107" y="12323"/>
                  </a:cubicBezTo>
                  <a:cubicBezTo>
                    <a:pt x="56138" y="12323"/>
                    <a:pt x="56167" y="12326"/>
                    <a:pt x="56194" y="12334"/>
                  </a:cubicBezTo>
                  <a:cubicBezTo>
                    <a:pt x="56574" y="12446"/>
                    <a:pt x="56938" y="12500"/>
                    <a:pt x="57287" y="12500"/>
                  </a:cubicBezTo>
                  <a:cubicBezTo>
                    <a:pt x="58224" y="12500"/>
                    <a:pt x="59057" y="12112"/>
                    <a:pt x="59815" y="11401"/>
                  </a:cubicBezTo>
                  <a:cubicBezTo>
                    <a:pt x="60150" y="11086"/>
                    <a:pt x="60513" y="10800"/>
                    <a:pt x="60866" y="10499"/>
                  </a:cubicBezTo>
                  <a:cubicBezTo>
                    <a:pt x="60933" y="10555"/>
                    <a:pt x="60978" y="10590"/>
                    <a:pt x="61020" y="10626"/>
                  </a:cubicBezTo>
                  <a:cubicBezTo>
                    <a:pt x="61623" y="11153"/>
                    <a:pt x="62264" y="11452"/>
                    <a:pt x="62953" y="11452"/>
                  </a:cubicBezTo>
                  <a:cubicBezTo>
                    <a:pt x="63346" y="11452"/>
                    <a:pt x="63755" y="11355"/>
                    <a:pt x="64181" y="11147"/>
                  </a:cubicBezTo>
                  <a:cubicBezTo>
                    <a:pt x="64796" y="10845"/>
                    <a:pt x="65427" y="10611"/>
                    <a:pt x="66115" y="10545"/>
                  </a:cubicBezTo>
                  <a:cubicBezTo>
                    <a:pt x="66197" y="10537"/>
                    <a:pt x="66270" y="10408"/>
                    <a:pt x="66347" y="10334"/>
                  </a:cubicBezTo>
                  <a:cubicBezTo>
                    <a:pt x="66274" y="10269"/>
                    <a:pt x="66206" y="10152"/>
                    <a:pt x="66127" y="10146"/>
                  </a:cubicBezTo>
                  <a:cubicBezTo>
                    <a:pt x="65376" y="10088"/>
                    <a:pt x="64704" y="9794"/>
                    <a:pt x="64035" y="9483"/>
                  </a:cubicBezTo>
                  <a:cubicBezTo>
                    <a:pt x="63685" y="9320"/>
                    <a:pt x="63329" y="9227"/>
                    <a:pt x="62971" y="9227"/>
                  </a:cubicBezTo>
                  <a:cubicBezTo>
                    <a:pt x="62679" y="9227"/>
                    <a:pt x="62387" y="9289"/>
                    <a:pt x="62096" y="9424"/>
                  </a:cubicBezTo>
                  <a:cubicBezTo>
                    <a:pt x="61665" y="9625"/>
                    <a:pt x="61257" y="9882"/>
                    <a:pt x="60794" y="10137"/>
                  </a:cubicBezTo>
                  <a:cubicBezTo>
                    <a:pt x="60420" y="9812"/>
                    <a:pt x="59998" y="9438"/>
                    <a:pt x="59566" y="9075"/>
                  </a:cubicBezTo>
                  <a:cubicBezTo>
                    <a:pt x="58873" y="8494"/>
                    <a:pt x="58117" y="8190"/>
                    <a:pt x="57291" y="8190"/>
                  </a:cubicBezTo>
                  <a:cubicBezTo>
                    <a:pt x="56962" y="8190"/>
                    <a:pt x="56621" y="8239"/>
                    <a:pt x="56270" y="8337"/>
                  </a:cubicBezTo>
                  <a:cubicBezTo>
                    <a:pt x="56216" y="8352"/>
                    <a:pt x="56155" y="8359"/>
                    <a:pt x="56094" y="8359"/>
                  </a:cubicBezTo>
                  <a:cubicBezTo>
                    <a:pt x="55999" y="8359"/>
                    <a:pt x="55902" y="8342"/>
                    <a:pt x="55824" y="8306"/>
                  </a:cubicBezTo>
                  <a:cubicBezTo>
                    <a:pt x="54907" y="7882"/>
                    <a:pt x="53960" y="7689"/>
                    <a:pt x="52991" y="7689"/>
                  </a:cubicBezTo>
                  <a:cubicBezTo>
                    <a:pt x="52589" y="7689"/>
                    <a:pt x="52184" y="7722"/>
                    <a:pt x="51775" y="7786"/>
                  </a:cubicBezTo>
                  <a:cubicBezTo>
                    <a:pt x="50467" y="7992"/>
                    <a:pt x="49257" y="8431"/>
                    <a:pt x="48372" y="9526"/>
                  </a:cubicBezTo>
                  <a:cubicBezTo>
                    <a:pt x="48267" y="9412"/>
                    <a:pt x="48172" y="9330"/>
                    <a:pt x="48102" y="9231"/>
                  </a:cubicBezTo>
                  <a:cubicBezTo>
                    <a:pt x="47499" y="8397"/>
                    <a:pt x="46883" y="7574"/>
                    <a:pt x="46306" y="6723"/>
                  </a:cubicBezTo>
                  <a:cubicBezTo>
                    <a:pt x="45445" y="5460"/>
                    <a:pt x="44419" y="4406"/>
                    <a:pt x="42938" y="3892"/>
                  </a:cubicBezTo>
                  <a:cubicBezTo>
                    <a:pt x="42495" y="3738"/>
                    <a:pt x="42042" y="3612"/>
                    <a:pt x="41612" y="3479"/>
                  </a:cubicBezTo>
                  <a:cubicBezTo>
                    <a:pt x="41979" y="3294"/>
                    <a:pt x="42377" y="3133"/>
                    <a:pt x="42733" y="2905"/>
                  </a:cubicBezTo>
                  <a:cubicBezTo>
                    <a:pt x="43431" y="2455"/>
                    <a:pt x="43681" y="1786"/>
                    <a:pt x="43496" y="1001"/>
                  </a:cubicBezTo>
                  <a:cubicBezTo>
                    <a:pt x="43371" y="469"/>
                    <a:pt x="42866" y="30"/>
                    <a:pt x="42344" y="2"/>
                  </a:cubicBezTo>
                  <a:cubicBezTo>
                    <a:pt x="42328" y="1"/>
                    <a:pt x="42311" y="1"/>
                    <a:pt x="42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7" name="Google Shape;9647;p46"/>
            <p:cNvSpPr/>
            <p:nvPr/>
          </p:nvSpPr>
          <p:spPr>
            <a:xfrm>
              <a:off x="4595251" y="2757608"/>
              <a:ext cx="318193" cy="150422"/>
            </a:xfrm>
            <a:custGeom>
              <a:avLst/>
              <a:gdLst/>
              <a:ahLst/>
              <a:cxnLst/>
              <a:rect l="l" t="t" r="r" b="b"/>
              <a:pathLst>
                <a:path w="7831" h="3702" extrusionOk="0">
                  <a:moveTo>
                    <a:pt x="2086" y="213"/>
                  </a:moveTo>
                  <a:cubicBezTo>
                    <a:pt x="2591" y="213"/>
                    <a:pt x="3117" y="374"/>
                    <a:pt x="3577" y="701"/>
                  </a:cubicBezTo>
                  <a:cubicBezTo>
                    <a:pt x="3894" y="927"/>
                    <a:pt x="4158" y="1233"/>
                    <a:pt x="4438" y="1511"/>
                  </a:cubicBezTo>
                  <a:cubicBezTo>
                    <a:pt x="4735" y="1805"/>
                    <a:pt x="5009" y="2124"/>
                    <a:pt x="5315" y="2407"/>
                  </a:cubicBezTo>
                  <a:cubicBezTo>
                    <a:pt x="5814" y="2868"/>
                    <a:pt x="6386" y="3168"/>
                    <a:pt x="7073" y="3168"/>
                  </a:cubicBezTo>
                  <a:cubicBezTo>
                    <a:pt x="7120" y="3168"/>
                    <a:pt x="7167" y="3166"/>
                    <a:pt x="7215" y="3164"/>
                  </a:cubicBezTo>
                  <a:cubicBezTo>
                    <a:pt x="7224" y="3163"/>
                    <a:pt x="7234" y="3163"/>
                    <a:pt x="7243" y="3163"/>
                  </a:cubicBezTo>
                  <a:cubicBezTo>
                    <a:pt x="7301" y="3163"/>
                    <a:pt x="7360" y="3173"/>
                    <a:pt x="7418" y="3182"/>
                  </a:cubicBezTo>
                  <a:cubicBezTo>
                    <a:pt x="7435" y="3184"/>
                    <a:pt x="7449" y="3206"/>
                    <a:pt x="7503" y="3250"/>
                  </a:cubicBezTo>
                  <a:cubicBezTo>
                    <a:pt x="7147" y="3399"/>
                    <a:pt x="6792" y="3500"/>
                    <a:pt x="6441" y="3500"/>
                  </a:cubicBezTo>
                  <a:cubicBezTo>
                    <a:pt x="6243" y="3500"/>
                    <a:pt x="6047" y="3468"/>
                    <a:pt x="5852" y="3395"/>
                  </a:cubicBezTo>
                  <a:cubicBezTo>
                    <a:pt x="5418" y="3231"/>
                    <a:pt x="4990" y="2992"/>
                    <a:pt x="4632" y="2699"/>
                  </a:cubicBezTo>
                  <a:cubicBezTo>
                    <a:pt x="4224" y="2366"/>
                    <a:pt x="3900" y="1930"/>
                    <a:pt x="3531" y="1548"/>
                  </a:cubicBezTo>
                  <a:cubicBezTo>
                    <a:pt x="3342" y="1355"/>
                    <a:pt x="3149" y="1159"/>
                    <a:pt x="2932" y="999"/>
                  </a:cubicBezTo>
                  <a:cubicBezTo>
                    <a:pt x="2640" y="787"/>
                    <a:pt x="2308" y="682"/>
                    <a:pt x="1992" y="682"/>
                  </a:cubicBezTo>
                  <a:cubicBezTo>
                    <a:pt x="1687" y="682"/>
                    <a:pt x="1396" y="780"/>
                    <a:pt x="1170" y="973"/>
                  </a:cubicBezTo>
                  <a:cubicBezTo>
                    <a:pt x="613" y="1447"/>
                    <a:pt x="498" y="2068"/>
                    <a:pt x="865" y="2823"/>
                  </a:cubicBezTo>
                  <a:cubicBezTo>
                    <a:pt x="13" y="2300"/>
                    <a:pt x="52" y="1119"/>
                    <a:pt x="895" y="559"/>
                  </a:cubicBezTo>
                  <a:cubicBezTo>
                    <a:pt x="1242" y="329"/>
                    <a:pt x="1657" y="213"/>
                    <a:pt x="2086" y="213"/>
                  </a:cubicBezTo>
                  <a:close/>
                  <a:moveTo>
                    <a:pt x="2101" y="1"/>
                  </a:moveTo>
                  <a:cubicBezTo>
                    <a:pt x="1725" y="1"/>
                    <a:pt x="1339" y="91"/>
                    <a:pt x="944" y="285"/>
                  </a:cubicBezTo>
                  <a:cubicBezTo>
                    <a:pt x="293" y="606"/>
                    <a:pt x="0" y="1196"/>
                    <a:pt x="22" y="1901"/>
                  </a:cubicBezTo>
                  <a:cubicBezTo>
                    <a:pt x="45" y="2614"/>
                    <a:pt x="538" y="3009"/>
                    <a:pt x="1146" y="3254"/>
                  </a:cubicBezTo>
                  <a:cubicBezTo>
                    <a:pt x="1379" y="3349"/>
                    <a:pt x="1618" y="3393"/>
                    <a:pt x="1848" y="3393"/>
                  </a:cubicBezTo>
                  <a:cubicBezTo>
                    <a:pt x="2335" y="3393"/>
                    <a:pt x="2778" y="3192"/>
                    <a:pt x="3032" y="2841"/>
                  </a:cubicBezTo>
                  <a:cubicBezTo>
                    <a:pt x="3226" y="2573"/>
                    <a:pt x="3236" y="2299"/>
                    <a:pt x="3076" y="2015"/>
                  </a:cubicBezTo>
                  <a:cubicBezTo>
                    <a:pt x="2912" y="1724"/>
                    <a:pt x="2675" y="1543"/>
                    <a:pt x="2334" y="1543"/>
                  </a:cubicBezTo>
                  <a:cubicBezTo>
                    <a:pt x="2326" y="1543"/>
                    <a:pt x="2319" y="1543"/>
                    <a:pt x="2311" y="1543"/>
                  </a:cubicBezTo>
                  <a:cubicBezTo>
                    <a:pt x="2010" y="1551"/>
                    <a:pt x="1751" y="1801"/>
                    <a:pt x="1755" y="2079"/>
                  </a:cubicBezTo>
                  <a:cubicBezTo>
                    <a:pt x="1757" y="2264"/>
                    <a:pt x="1813" y="2421"/>
                    <a:pt x="2063" y="2421"/>
                  </a:cubicBezTo>
                  <a:cubicBezTo>
                    <a:pt x="2070" y="2421"/>
                    <a:pt x="2076" y="2421"/>
                    <a:pt x="2083" y="2421"/>
                  </a:cubicBezTo>
                  <a:cubicBezTo>
                    <a:pt x="2070" y="2356"/>
                    <a:pt x="2053" y="2314"/>
                    <a:pt x="2056" y="2274"/>
                  </a:cubicBezTo>
                  <a:cubicBezTo>
                    <a:pt x="2064" y="2141"/>
                    <a:pt x="2031" y="1934"/>
                    <a:pt x="2100" y="1891"/>
                  </a:cubicBezTo>
                  <a:cubicBezTo>
                    <a:pt x="2183" y="1838"/>
                    <a:pt x="2305" y="1805"/>
                    <a:pt x="2417" y="1805"/>
                  </a:cubicBezTo>
                  <a:cubicBezTo>
                    <a:pt x="2469" y="1805"/>
                    <a:pt x="2518" y="1812"/>
                    <a:pt x="2560" y="1827"/>
                  </a:cubicBezTo>
                  <a:cubicBezTo>
                    <a:pt x="2970" y="1974"/>
                    <a:pt x="3068" y="2470"/>
                    <a:pt x="2777" y="2798"/>
                  </a:cubicBezTo>
                  <a:cubicBezTo>
                    <a:pt x="2575" y="3024"/>
                    <a:pt x="2299" y="3142"/>
                    <a:pt x="2007" y="3142"/>
                  </a:cubicBezTo>
                  <a:cubicBezTo>
                    <a:pt x="1830" y="3142"/>
                    <a:pt x="1647" y="3099"/>
                    <a:pt x="1471" y="3010"/>
                  </a:cubicBezTo>
                  <a:cubicBezTo>
                    <a:pt x="1003" y="2774"/>
                    <a:pt x="763" y="2369"/>
                    <a:pt x="840" y="1955"/>
                  </a:cubicBezTo>
                  <a:cubicBezTo>
                    <a:pt x="945" y="1393"/>
                    <a:pt x="1379" y="953"/>
                    <a:pt x="1858" y="918"/>
                  </a:cubicBezTo>
                  <a:cubicBezTo>
                    <a:pt x="1896" y="915"/>
                    <a:pt x="1933" y="914"/>
                    <a:pt x="1970" y="914"/>
                  </a:cubicBezTo>
                  <a:cubicBezTo>
                    <a:pt x="2487" y="914"/>
                    <a:pt x="2877" y="1182"/>
                    <a:pt x="3223" y="1551"/>
                  </a:cubicBezTo>
                  <a:cubicBezTo>
                    <a:pt x="3665" y="2021"/>
                    <a:pt x="4080" y="2519"/>
                    <a:pt x="4556" y="2952"/>
                  </a:cubicBezTo>
                  <a:cubicBezTo>
                    <a:pt x="5104" y="3451"/>
                    <a:pt x="5712" y="3702"/>
                    <a:pt x="6367" y="3702"/>
                  </a:cubicBezTo>
                  <a:cubicBezTo>
                    <a:pt x="6708" y="3702"/>
                    <a:pt x="7061" y="3634"/>
                    <a:pt x="7425" y="3499"/>
                  </a:cubicBezTo>
                  <a:cubicBezTo>
                    <a:pt x="7565" y="3448"/>
                    <a:pt x="7686" y="3350"/>
                    <a:pt x="7830" y="3267"/>
                  </a:cubicBezTo>
                  <a:cubicBezTo>
                    <a:pt x="7669" y="3003"/>
                    <a:pt x="7450" y="2978"/>
                    <a:pt x="7239" y="2978"/>
                  </a:cubicBezTo>
                  <a:cubicBezTo>
                    <a:pt x="7206" y="2978"/>
                    <a:pt x="7174" y="2978"/>
                    <a:pt x="7142" y="2979"/>
                  </a:cubicBezTo>
                  <a:cubicBezTo>
                    <a:pt x="7128" y="2979"/>
                    <a:pt x="7113" y="2979"/>
                    <a:pt x="7099" y="2979"/>
                  </a:cubicBezTo>
                  <a:cubicBezTo>
                    <a:pt x="6558" y="2979"/>
                    <a:pt x="6078" y="2807"/>
                    <a:pt x="5674" y="2454"/>
                  </a:cubicBezTo>
                  <a:cubicBezTo>
                    <a:pt x="5318" y="2141"/>
                    <a:pt x="4992" y="1794"/>
                    <a:pt x="4657" y="1459"/>
                  </a:cubicBezTo>
                  <a:cubicBezTo>
                    <a:pt x="4384" y="1188"/>
                    <a:pt x="4145" y="874"/>
                    <a:pt x="3842" y="647"/>
                  </a:cubicBezTo>
                  <a:cubicBezTo>
                    <a:pt x="3293" y="237"/>
                    <a:pt x="2710" y="1"/>
                    <a:pt x="2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8" name="Google Shape;9648;p46"/>
            <p:cNvSpPr/>
            <p:nvPr/>
          </p:nvSpPr>
          <p:spPr>
            <a:xfrm>
              <a:off x="7465172" y="2758339"/>
              <a:ext cx="332536" cy="149731"/>
            </a:xfrm>
            <a:custGeom>
              <a:avLst/>
              <a:gdLst/>
              <a:ahLst/>
              <a:cxnLst/>
              <a:rect l="l" t="t" r="r" b="b"/>
              <a:pathLst>
                <a:path w="8184" h="3685" extrusionOk="0">
                  <a:moveTo>
                    <a:pt x="5707" y="201"/>
                  </a:moveTo>
                  <a:cubicBezTo>
                    <a:pt x="5859" y="201"/>
                    <a:pt x="6015" y="215"/>
                    <a:pt x="6175" y="242"/>
                  </a:cubicBezTo>
                  <a:cubicBezTo>
                    <a:pt x="6930" y="372"/>
                    <a:pt x="7456" y="898"/>
                    <a:pt x="7566" y="1624"/>
                  </a:cubicBezTo>
                  <a:cubicBezTo>
                    <a:pt x="7640" y="2107"/>
                    <a:pt x="7436" y="2519"/>
                    <a:pt x="7072" y="2730"/>
                  </a:cubicBezTo>
                  <a:cubicBezTo>
                    <a:pt x="7094" y="2434"/>
                    <a:pt x="7196" y="2073"/>
                    <a:pt x="7129" y="1747"/>
                  </a:cubicBezTo>
                  <a:cubicBezTo>
                    <a:pt x="6990" y="1069"/>
                    <a:pt x="6438" y="664"/>
                    <a:pt x="5822" y="664"/>
                  </a:cubicBezTo>
                  <a:cubicBezTo>
                    <a:pt x="5569" y="664"/>
                    <a:pt x="5305" y="732"/>
                    <a:pt x="5054" y="878"/>
                  </a:cubicBezTo>
                  <a:cubicBezTo>
                    <a:pt x="4785" y="1034"/>
                    <a:pt x="4552" y="1261"/>
                    <a:pt x="4330" y="1486"/>
                  </a:cubicBezTo>
                  <a:cubicBezTo>
                    <a:pt x="3923" y="1895"/>
                    <a:pt x="3555" y="2343"/>
                    <a:pt x="3138" y="2741"/>
                  </a:cubicBezTo>
                  <a:cubicBezTo>
                    <a:pt x="2639" y="3215"/>
                    <a:pt x="2019" y="3462"/>
                    <a:pt x="1388" y="3462"/>
                  </a:cubicBezTo>
                  <a:cubicBezTo>
                    <a:pt x="1015" y="3462"/>
                    <a:pt x="639" y="3376"/>
                    <a:pt x="282" y="3198"/>
                  </a:cubicBezTo>
                  <a:cubicBezTo>
                    <a:pt x="381" y="3174"/>
                    <a:pt x="423" y="3156"/>
                    <a:pt x="461" y="3156"/>
                  </a:cubicBezTo>
                  <a:cubicBezTo>
                    <a:pt x="463" y="3156"/>
                    <a:pt x="465" y="3156"/>
                    <a:pt x="467" y="3156"/>
                  </a:cubicBezTo>
                  <a:cubicBezTo>
                    <a:pt x="530" y="3160"/>
                    <a:pt x="593" y="3162"/>
                    <a:pt x="655" y="3162"/>
                  </a:cubicBezTo>
                  <a:cubicBezTo>
                    <a:pt x="1735" y="3162"/>
                    <a:pt x="2470" y="2501"/>
                    <a:pt x="3158" y="1750"/>
                  </a:cubicBezTo>
                  <a:cubicBezTo>
                    <a:pt x="3419" y="1466"/>
                    <a:pt x="3658" y="1159"/>
                    <a:pt x="3945" y="906"/>
                  </a:cubicBezTo>
                  <a:cubicBezTo>
                    <a:pt x="4461" y="452"/>
                    <a:pt x="5048" y="201"/>
                    <a:pt x="5707" y="201"/>
                  </a:cubicBezTo>
                  <a:close/>
                  <a:moveTo>
                    <a:pt x="5727" y="1"/>
                  </a:moveTo>
                  <a:cubicBezTo>
                    <a:pt x="4885" y="1"/>
                    <a:pt x="4169" y="362"/>
                    <a:pt x="3560" y="992"/>
                  </a:cubicBezTo>
                  <a:cubicBezTo>
                    <a:pt x="3237" y="1325"/>
                    <a:pt x="2949" y="1692"/>
                    <a:pt x="2625" y="2023"/>
                  </a:cubicBezTo>
                  <a:cubicBezTo>
                    <a:pt x="2080" y="2577"/>
                    <a:pt x="1460" y="2976"/>
                    <a:pt x="653" y="2976"/>
                  </a:cubicBezTo>
                  <a:cubicBezTo>
                    <a:pt x="612" y="2976"/>
                    <a:pt x="572" y="2975"/>
                    <a:pt x="531" y="2973"/>
                  </a:cubicBezTo>
                  <a:cubicBezTo>
                    <a:pt x="523" y="2973"/>
                    <a:pt x="516" y="2972"/>
                    <a:pt x="508" y="2972"/>
                  </a:cubicBezTo>
                  <a:cubicBezTo>
                    <a:pt x="344" y="2972"/>
                    <a:pt x="175" y="3066"/>
                    <a:pt x="8" y="3115"/>
                  </a:cubicBezTo>
                  <a:cubicBezTo>
                    <a:pt x="5" y="3164"/>
                    <a:pt x="3" y="3214"/>
                    <a:pt x="1" y="3263"/>
                  </a:cubicBezTo>
                  <a:cubicBezTo>
                    <a:pt x="133" y="3338"/>
                    <a:pt x="257" y="3434"/>
                    <a:pt x="396" y="3485"/>
                  </a:cubicBezTo>
                  <a:cubicBezTo>
                    <a:pt x="757" y="3618"/>
                    <a:pt x="1107" y="3685"/>
                    <a:pt x="1444" y="3685"/>
                  </a:cubicBezTo>
                  <a:cubicBezTo>
                    <a:pt x="2103" y="3685"/>
                    <a:pt x="2713" y="3432"/>
                    <a:pt x="3264" y="2932"/>
                  </a:cubicBezTo>
                  <a:cubicBezTo>
                    <a:pt x="3707" y="2530"/>
                    <a:pt x="4085" y="2060"/>
                    <a:pt x="4506" y="1632"/>
                  </a:cubicBezTo>
                  <a:cubicBezTo>
                    <a:pt x="4703" y="1432"/>
                    <a:pt x="4910" y="1228"/>
                    <a:pt x="5148" y="1085"/>
                  </a:cubicBezTo>
                  <a:cubicBezTo>
                    <a:pt x="5367" y="953"/>
                    <a:pt x="5594" y="892"/>
                    <a:pt x="5812" y="892"/>
                  </a:cubicBezTo>
                  <a:cubicBezTo>
                    <a:pt x="6305" y="892"/>
                    <a:pt x="6748" y="1207"/>
                    <a:pt x="6925" y="1747"/>
                  </a:cubicBezTo>
                  <a:cubicBezTo>
                    <a:pt x="7099" y="2281"/>
                    <a:pt x="6869" y="2752"/>
                    <a:pt x="6308" y="3011"/>
                  </a:cubicBezTo>
                  <a:cubicBezTo>
                    <a:pt x="6145" y="3087"/>
                    <a:pt x="5971" y="3124"/>
                    <a:pt x="5803" y="3124"/>
                  </a:cubicBezTo>
                  <a:cubicBezTo>
                    <a:pt x="5453" y="3124"/>
                    <a:pt x="5127" y="2964"/>
                    <a:pt x="4965" y="2663"/>
                  </a:cubicBezTo>
                  <a:cubicBezTo>
                    <a:pt x="4884" y="2511"/>
                    <a:pt x="4878" y="2247"/>
                    <a:pt x="4961" y="2105"/>
                  </a:cubicBezTo>
                  <a:cubicBezTo>
                    <a:pt x="5053" y="1945"/>
                    <a:pt x="5270" y="1808"/>
                    <a:pt x="5457" y="1765"/>
                  </a:cubicBezTo>
                  <a:cubicBezTo>
                    <a:pt x="5482" y="1760"/>
                    <a:pt x="5506" y="1757"/>
                    <a:pt x="5529" y="1757"/>
                  </a:cubicBezTo>
                  <a:cubicBezTo>
                    <a:pt x="5735" y="1757"/>
                    <a:pt x="5854" y="1974"/>
                    <a:pt x="5787" y="2200"/>
                  </a:cubicBezTo>
                  <a:cubicBezTo>
                    <a:pt x="5769" y="2260"/>
                    <a:pt x="5753" y="2319"/>
                    <a:pt x="5729" y="2407"/>
                  </a:cubicBezTo>
                  <a:cubicBezTo>
                    <a:pt x="6022" y="2392"/>
                    <a:pt x="6072" y="2222"/>
                    <a:pt x="6056" y="2019"/>
                  </a:cubicBezTo>
                  <a:cubicBezTo>
                    <a:pt x="6035" y="1746"/>
                    <a:pt x="5773" y="1524"/>
                    <a:pt x="5481" y="1524"/>
                  </a:cubicBezTo>
                  <a:cubicBezTo>
                    <a:pt x="5474" y="1524"/>
                    <a:pt x="5468" y="1525"/>
                    <a:pt x="5461" y="1525"/>
                  </a:cubicBezTo>
                  <a:cubicBezTo>
                    <a:pt x="5108" y="1537"/>
                    <a:pt x="4873" y="1733"/>
                    <a:pt x="4717" y="2035"/>
                  </a:cubicBezTo>
                  <a:cubicBezTo>
                    <a:pt x="4564" y="2329"/>
                    <a:pt x="4605" y="2601"/>
                    <a:pt x="4807" y="2857"/>
                  </a:cubicBezTo>
                  <a:cubicBezTo>
                    <a:pt x="5108" y="3239"/>
                    <a:pt x="5490" y="3356"/>
                    <a:pt x="5904" y="3356"/>
                  </a:cubicBezTo>
                  <a:cubicBezTo>
                    <a:pt x="6049" y="3356"/>
                    <a:pt x="6198" y="3341"/>
                    <a:pt x="6349" y="3319"/>
                  </a:cubicBezTo>
                  <a:cubicBezTo>
                    <a:pt x="7631" y="3128"/>
                    <a:pt x="8184" y="1905"/>
                    <a:pt x="7487" y="819"/>
                  </a:cubicBezTo>
                  <a:cubicBezTo>
                    <a:pt x="7176" y="334"/>
                    <a:pt x="6704" y="108"/>
                    <a:pt x="6159" y="31"/>
                  </a:cubicBezTo>
                  <a:cubicBezTo>
                    <a:pt x="6012" y="11"/>
                    <a:pt x="5868" y="1"/>
                    <a:pt x="5727" y="1"/>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9" name="Google Shape;9649;p46"/>
            <p:cNvSpPr/>
            <p:nvPr/>
          </p:nvSpPr>
          <p:spPr>
            <a:xfrm>
              <a:off x="4611301" y="2907993"/>
              <a:ext cx="202512" cy="132746"/>
            </a:xfrm>
            <a:custGeom>
              <a:avLst/>
              <a:gdLst/>
              <a:ahLst/>
              <a:cxnLst/>
              <a:rect l="l" t="t" r="r" b="b"/>
              <a:pathLst>
                <a:path w="4984" h="3267" extrusionOk="0">
                  <a:moveTo>
                    <a:pt x="3899" y="256"/>
                  </a:moveTo>
                  <a:cubicBezTo>
                    <a:pt x="4002" y="256"/>
                    <a:pt x="4107" y="263"/>
                    <a:pt x="4215" y="278"/>
                  </a:cubicBezTo>
                  <a:cubicBezTo>
                    <a:pt x="3473" y="445"/>
                    <a:pt x="3088" y="1011"/>
                    <a:pt x="2672" y="1566"/>
                  </a:cubicBezTo>
                  <a:cubicBezTo>
                    <a:pt x="2234" y="2148"/>
                    <a:pt x="1623" y="2477"/>
                    <a:pt x="883" y="2541"/>
                  </a:cubicBezTo>
                  <a:cubicBezTo>
                    <a:pt x="728" y="2555"/>
                    <a:pt x="573" y="2582"/>
                    <a:pt x="389" y="2607"/>
                  </a:cubicBezTo>
                  <a:cubicBezTo>
                    <a:pt x="486" y="2253"/>
                    <a:pt x="715" y="2033"/>
                    <a:pt x="1023" y="1914"/>
                  </a:cubicBezTo>
                  <a:cubicBezTo>
                    <a:pt x="1509" y="1729"/>
                    <a:pt x="1885" y="1431"/>
                    <a:pt x="2234" y="1041"/>
                  </a:cubicBezTo>
                  <a:cubicBezTo>
                    <a:pt x="2673" y="549"/>
                    <a:pt x="3231" y="256"/>
                    <a:pt x="3899" y="256"/>
                  </a:cubicBezTo>
                  <a:close/>
                  <a:moveTo>
                    <a:pt x="4648" y="448"/>
                  </a:moveTo>
                  <a:lnTo>
                    <a:pt x="4648" y="448"/>
                  </a:lnTo>
                  <a:cubicBezTo>
                    <a:pt x="4743" y="1115"/>
                    <a:pt x="4402" y="1694"/>
                    <a:pt x="3834" y="1951"/>
                  </a:cubicBezTo>
                  <a:cubicBezTo>
                    <a:pt x="3555" y="2077"/>
                    <a:pt x="3283" y="2250"/>
                    <a:pt x="3054" y="2456"/>
                  </a:cubicBezTo>
                  <a:cubicBezTo>
                    <a:pt x="2673" y="2799"/>
                    <a:pt x="2171" y="2985"/>
                    <a:pt x="1590" y="2985"/>
                  </a:cubicBezTo>
                  <a:cubicBezTo>
                    <a:pt x="1268" y="2985"/>
                    <a:pt x="923" y="2928"/>
                    <a:pt x="561" y="2809"/>
                  </a:cubicBezTo>
                  <a:cubicBezTo>
                    <a:pt x="693" y="2768"/>
                    <a:pt x="765" y="2731"/>
                    <a:pt x="839" y="2725"/>
                  </a:cubicBezTo>
                  <a:cubicBezTo>
                    <a:pt x="1655" y="2653"/>
                    <a:pt x="2280" y="2251"/>
                    <a:pt x="2791" y="1632"/>
                  </a:cubicBezTo>
                  <a:cubicBezTo>
                    <a:pt x="3006" y="1371"/>
                    <a:pt x="3236" y="1121"/>
                    <a:pt x="3481" y="888"/>
                  </a:cubicBezTo>
                  <a:cubicBezTo>
                    <a:pt x="3804" y="579"/>
                    <a:pt x="4214" y="480"/>
                    <a:pt x="4648" y="448"/>
                  </a:cubicBezTo>
                  <a:close/>
                  <a:moveTo>
                    <a:pt x="3946" y="0"/>
                  </a:moveTo>
                  <a:cubicBezTo>
                    <a:pt x="3118" y="0"/>
                    <a:pt x="2454" y="393"/>
                    <a:pt x="1916" y="1018"/>
                  </a:cubicBezTo>
                  <a:cubicBezTo>
                    <a:pt x="1686" y="1285"/>
                    <a:pt x="1447" y="1492"/>
                    <a:pt x="1115" y="1606"/>
                  </a:cubicBezTo>
                  <a:cubicBezTo>
                    <a:pt x="614" y="1777"/>
                    <a:pt x="290" y="2138"/>
                    <a:pt x="83" y="2617"/>
                  </a:cubicBezTo>
                  <a:cubicBezTo>
                    <a:pt x="1" y="2808"/>
                    <a:pt x="12" y="2955"/>
                    <a:pt x="239" y="3005"/>
                  </a:cubicBezTo>
                  <a:cubicBezTo>
                    <a:pt x="678" y="3099"/>
                    <a:pt x="1122" y="3180"/>
                    <a:pt x="1563" y="3267"/>
                  </a:cubicBezTo>
                  <a:cubicBezTo>
                    <a:pt x="2284" y="3229"/>
                    <a:pt x="2899" y="3017"/>
                    <a:pt x="3380" y="2461"/>
                  </a:cubicBezTo>
                  <a:cubicBezTo>
                    <a:pt x="3483" y="2340"/>
                    <a:pt x="3653" y="2260"/>
                    <a:pt x="3808" y="2208"/>
                  </a:cubicBezTo>
                  <a:cubicBezTo>
                    <a:pt x="4433" y="1997"/>
                    <a:pt x="4759" y="1548"/>
                    <a:pt x="4871" y="923"/>
                  </a:cubicBezTo>
                  <a:cubicBezTo>
                    <a:pt x="4984" y="299"/>
                    <a:pt x="4805" y="63"/>
                    <a:pt x="4174" y="10"/>
                  </a:cubicBezTo>
                  <a:cubicBezTo>
                    <a:pt x="4097" y="3"/>
                    <a:pt x="4021" y="0"/>
                    <a:pt x="3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0" name="Google Shape;9650;p46"/>
            <p:cNvSpPr/>
            <p:nvPr/>
          </p:nvSpPr>
          <p:spPr>
            <a:xfrm>
              <a:off x="7566797" y="2910878"/>
              <a:ext cx="198408" cy="129902"/>
            </a:xfrm>
            <a:custGeom>
              <a:avLst/>
              <a:gdLst/>
              <a:ahLst/>
              <a:cxnLst/>
              <a:rect l="l" t="t" r="r" b="b"/>
              <a:pathLst>
                <a:path w="4883" h="3197" extrusionOk="0">
                  <a:moveTo>
                    <a:pt x="1018" y="185"/>
                  </a:moveTo>
                  <a:cubicBezTo>
                    <a:pt x="1684" y="185"/>
                    <a:pt x="2241" y="479"/>
                    <a:pt x="2682" y="970"/>
                  </a:cubicBezTo>
                  <a:cubicBezTo>
                    <a:pt x="3033" y="1360"/>
                    <a:pt x="3420" y="1636"/>
                    <a:pt x="3890" y="1851"/>
                  </a:cubicBezTo>
                  <a:cubicBezTo>
                    <a:pt x="4155" y="1973"/>
                    <a:pt x="4356" y="2232"/>
                    <a:pt x="4587" y="2429"/>
                  </a:cubicBezTo>
                  <a:cubicBezTo>
                    <a:pt x="4559" y="2459"/>
                    <a:pt x="4531" y="2489"/>
                    <a:pt x="4502" y="2519"/>
                  </a:cubicBezTo>
                  <a:cubicBezTo>
                    <a:pt x="3712" y="2488"/>
                    <a:pt x="2987" y="2293"/>
                    <a:pt x="2419" y="1699"/>
                  </a:cubicBezTo>
                  <a:cubicBezTo>
                    <a:pt x="2357" y="1633"/>
                    <a:pt x="2285" y="1574"/>
                    <a:pt x="2237" y="1499"/>
                  </a:cubicBezTo>
                  <a:cubicBezTo>
                    <a:pt x="1856" y="916"/>
                    <a:pt x="1444" y="373"/>
                    <a:pt x="701" y="207"/>
                  </a:cubicBezTo>
                  <a:cubicBezTo>
                    <a:pt x="809" y="192"/>
                    <a:pt x="915" y="185"/>
                    <a:pt x="1018" y="185"/>
                  </a:cubicBezTo>
                  <a:close/>
                  <a:moveTo>
                    <a:pt x="259" y="377"/>
                  </a:moveTo>
                  <a:lnTo>
                    <a:pt x="259" y="377"/>
                  </a:lnTo>
                  <a:cubicBezTo>
                    <a:pt x="693" y="404"/>
                    <a:pt x="1101" y="500"/>
                    <a:pt x="1423" y="807"/>
                  </a:cubicBezTo>
                  <a:cubicBezTo>
                    <a:pt x="1700" y="1070"/>
                    <a:pt x="1955" y="1359"/>
                    <a:pt x="2204" y="1650"/>
                  </a:cubicBezTo>
                  <a:cubicBezTo>
                    <a:pt x="2696" y="2225"/>
                    <a:pt x="3301" y="2579"/>
                    <a:pt x="4062" y="2649"/>
                  </a:cubicBezTo>
                  <a:cubicBezTo>
                    <a:pt x="4119" y="2655"/>
                    <a:pt x="4175" y="2666"/>
                    <a:pt x="4228" y="2680"/>
                  </a:cubicBezTo>
                  <a:cubicBezTo>
                    <a:pt x="4248" y="2686"/>
                    <a:pt x="4265" y="2705"/>
                    <a:pt x="4350" y="2768"/>
                  </a:cubicBezTo>
                  <a:cubicBezTo>
                    <a:pt x="3985" y="2858"/>
                    <a:pt x="3636" y="2917"/>
                    <a:pt x="3303" y="2917"/>
                  </a:cubicBezTo>
                  <a:cubicBezTo>
                    <a:pt x="2728" y="2917"/>
                    <a:pt x="2203" y="2742"/>
                    <a:pt x="1733" y="2252"/>
                  </a:cubicBezTo>
                  <a:cubicBezTo>
                    <a:pt x="1584" y="2097"/>
                    <a:pt x="1367" y="1990"/>
                    <a:pt x="1164" y="1908"/>
                  </a:cubicBezTo>
                  <a:cubicBezTo>
                    <a:pt x="532" y="1654"/>
                    <a:pt x="193" y="1116"/>
                    <a:pt x="259" y="377"/>
                  </a:cubicBezTo>
                  <a:close/>
                  <a:moveTo>
                    <a:pt x="790" y="0"/>
                  </a:moveTo>
                  <a:cubicBezTo>
                    <a:pt x="669" y="0"/>
                    <a:pt x="548" y="4"/>
                    <a:pt x="427" y="10"/>
                  </a:cubicBezTo>
                  <a:cubicBezTo>
                    <a:pt x="133" y="26"/>
                    <a:pt x="0" y="259"/>
                    <a:pt x="13" y="567"/>
                  </a:cubicBezTo>
                  <a:cubicBezTo>
                    <a:pt x="45" y="1342"/>
                    <a:pt x="415" y="1860"/>
                    <a:pt x="1127" y="2140"/>
                  </a:cubicBezTo>
                  <a:cubicBezTo>
                    <a:pt x="1279" y="2200"/>
                    <a:pt x="1447" y="2282"/>
                    <a:pt x="1551" y="2402"/>
                  </a:cubicBezTo>
                  <a:cubicBezTo>
                    <a:pt x="2025" y="2948"/>
                    <a:pt x="2630" y="3156"/>
                    <a:pt x="3339" y="3197"/>
                  </a:cubicBezTo>
                  <a:cubicBezTo>
                    <a:pt x="3791" y="3108"/>
                    <a:pt x="4247" y="3032"/>
                    <a:pt x="4693" y="2919"/>
                  </a:cubicBezTo>
                  <a:cubicBezTo>
                    <a:pt x="4771" y="2898"/>
                    <a:pt x="4882" y="2686"/>
                    <a:pt x="4852" y="2630"/>
                  </a:cubicBezTo>
                  <a:cubicBezTo>
                    <a:pt x="4697" y="2347"/>
                    <a:pt x="4561" y="1967"/>
                    <a:pt x="4308" y="1843"/>
                  </a:cubicBezTo>
                  <a:cubicBezTo>
                    <a:pt x="3596" y="1493"/>
                    <a:pt x="3035" y="980"/>
                    <a:pt x="2465" y="456"/>
                  </a:cubicBezTo>
                  <a:cubicBezTo>
                    <a:pt x="2271" y="279"/>
                    <a:pt x="2008" y="125"/>
                    <a:pt x="1754" y="79"/>
                  </a:cubicBezTo>
                  <a:cubicBezTo>
                    <a:pt x="1439" y="25"/>
                    <a:pt x="1114" y="0"/>
                    <a:pt x="790"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1" name="Google Shape;9651;p46"/>
            <p:cNvSpPr/>
            <p:nvPr/>
          </p:nvSpPr>
          <p:spPr>
            <a:xfrm>
              <a:off x="4493788" y="2637860"/>
              <a:ext cx="113608" cy="194386"/>
            </a:xfrm>
            <a:custGeom>
              <a:avLst/>
              <a:gdLst/>
              <a:ahLst/>
              <a:cxnLst/>
              <a:rect l="l" t="t" r="r" b="b"/>
              <a:pathLst>
                <a:path w="2796" h="4784" extrusionOk="0">
                  <a:moveTo>
                    <a:pt x="2353" y="291"/>
                  </a:moveTo>
                  <a:cubicBezTo>
                    <a:pt x="1781" y="1193"/>
                    <a:pt x="2006" y="2050"/>
                    <a:pt x="2372" y="2928"/>
                  </a:cubicBezTo>
                  <a:cubicBezTo>
                    <a:pt x="2554" y="3366"/>
                    <a:pt x="2405" y="3800"/>
                    <a:pt x="2085" y="4240"/>
                  </a:cubicBezTo>
                  <a:cubicBezTo>
                    <a:pt x="1882" y="3596"/>
                    <a:pt x="1623" y="3032"/>
                    <a:pt x="1538" y="2444"/>
                  </a:cubicBezTo>
                  <a:cubicBezTo>
                    <a:pt x="1468" y="1961"/>
                    <a:pt x="1569" y="1441"/>
                    <a:pt x="1661" y="949"/>
                  </a:cubicBezTo>
                  <a:cubicBezTo>
                    <a:pt x="1721" y="623"/>
                    <a:pt x="1979" y="396"/>
                    <a:pt x="2353" y="291"/>
                  </a:cubicBezTo>
                  <a:close/>
                  <a:moveTo>
                    <a:pt x="1868" y="214"/>
                  </a:moveTo>
                  <a:cubicBezTo>
                    <a:pt x="1922" y="214"/>
                    <a:pt x="1976" y="217"/>
                    <a:pt x="2032" y="222"/>
                  </a:cubicBezTo>
                  <a:cubicBezTo>
                    <a:pt x="1125" y="1135"/>
                    <a:pt x="1168" y="2171"/>
                    <a:pt x="1534" y="3257"/>
                  </a:cubicBezTo>
                  <a:cubicBezTo>
                    <a:pt x="1623" y="3524"/>
                    <a:pt x="1757" y="3781"/>
                    <a:pt x="1807" y="4055"/>
                  </a:cubicBezTo>
                  <a:cubicBezTo>
                    <a:pt x="1834" y="4208"/>
                    <a:pt x="1732" y="4383"/>
                    <a:pt x="1687" y="4549"/>
                  </a:cubicBezTo>
                  <a:cubicBezTo>
                    <a:pt x="1534" y="4497"/>
                    <a:pt x="1345" y="4485"/>
                    <a:pt x="1234" y="4386"/>
                  </a:cubicBezTo>
                  <a:cubicBezTo>
                    <a:pt x="537" y="3775"/>
                    <a:pt x="245" y="2982"/>
                    <a:pt x="369" y="2077"/>
                  </a:cubicBezTo>
                  <a:cubicBezTo>
                    <a:pt x="426" y="1663"/>
                    <a:pt x="589" y="1246"/>
                    <a:pt x="779" y="869"/>
                  </a:cubicBezTo>
                  <a:cubicBezTo>
                    <a:pt x="1007" y="418"/>
                    <a:pt x="1386" y="214"/>
                    <a:pt x="1868" y="214"/>
                  </a:cubicBezTo>
                  <a:close/>
                  <a:moveTo>
                    <a:pt x="1991" y="1"/>
                  </a:moveTo>
                  <a:cubicBezTo>
                    <a:pt x="1404" y="1"/>
                    <a:pt x="929" y="230"/>
                    <a:pt x="640" y="743"/>
                  </a:cubicBezTo>
                  <a:cubicBezTo>
                    <a:pt x="460" y="1065"/>
                    <a:pt x="301" y="1416"/>
                    <a:pt x="227" y="1773"/>
                  </a:cubicBezTo>
                  <a:cubicBezTo>
                    <a:pt x="1" y="2847"/>
                    <a:pt x="272" y="3793"/>
                    <a:pt x="1097" y="4540"/>
                  </a:cubicBezTo>
                  <a:cubicBezTo>
                    <a:pt x="1277" y="4704"/>
                    <a:pt x="1451" y="4783"/>
                    <a:pt x="1619" y="4783"/>
                  </a:cubicBezTo>
                  <a:cubicBezTo>
                    <a:pt x="1824" y="4783"/>
                    <a:pt x="2019" y="4666"/>
                    <a:pt x="2204" y="4440"/>
                  </a:cubicBezTo>
                  <a:cubicBezTo>
                    <a:pt x="2677" y="3862"/>
                    <a:pt x="2796" y="3238"/>
                    <a:pt x="2465" y="2548"/>
                  </a:cubicBezTo>
                  <a:cubicBezTo>
                    <a:pt x="2167" y="1927"/>
                    <a:pt x="2086" y="1303"/>
                    <a:pt x="2422" y="662"/>
                  </a:cubicBezTo>
                  <a:cubicBezTo>
                    <a:pt x="2661" y="200"/>
                    <a:pt x="2526" y="4"/>
                    <a:pt x="1995" y="1"/>
                  </a:cubicBezTo>
                  <a:cubicBezTo>
                    <a:pt x="1994" y="1"/>
                    <a:pt x="1993"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2" name="Google Shape;9652;p46"/>
            <p:cNvSpPr/>
            <p:nvPr/>
          </p:nvSpPr>
          <p:spPr>
            <a:xfrm>
              <a:off x="7770615" y="2637901"/>
              <a:ext cx="109423" cy="194264"/>
            </a:xfrm>
            <a:custGeom>
              <a:avLst/>
              <a:gdLst/>
              <a:ahLst/>
              <a:cxnLst/>
              <a:rect l="l" t="t" r="r" b="b"/>
              <a:pathLst>
                <a:path w="2693" h="4781" extrusionOk="0">
                  <a:moveTo>
                    <a:pt x="398" y="237"/>
                  </a:moveTo>
                  <a:lnTo>
                    <a:pt x="398" y="237"/>
                  </a:lnTo>
                  <a:cubicBezTo>
                    <a:pt x="837" y="386"/>
                    <a:pt x="1044" y="649"/>
                    <a:pt x="1157" y="984"/>
                  </a:cubicBezTo>
                  <a:cubicBezTo>
                    <a:pt x="1412" y="1730"/>
                    <a:pt x="1360" y="2473"/>
                    <a:pt x="1075" y="3203"/>
                  </a:cubicBezTo>
                  <a:cubicBezTo>
                    <a:pt x="952" y="3517"/>
                    <a:pt x="824" y="3830"/>
                    <a:pt x="676" y="4202"/>
                  </a:cubicBezTo>
                  <a:cubicBezTo>
                    <a:pt x="361" y="3748"/>
                    <a:pt x="266" y="3294"/>
                    <a:pt x="456" y="2788"/>
                  </a:cubicBezTo>
                  <a:cubicBezTo>
                    <a:pt x="558" y="2513"/>
                    <a:pt x="673" y="2240"/>
                    <a:pt x="745" y="1957"/>
                  </a:cubicBezTo>
                  <a:cubicBezTo>
                    <a:pt x="862" y="1503"/>
                    <a:pt x="782" y="1061"/>
                    <a:pt x="579" y="640"/>
                  </a:cubicBezTo>
                  <a:cubicBezTo>
                    <a:pt x="527" y="535"/>
                    <a:pt x="482" y="424"/>
                    <a:pt x="398" y="237"/>
                  </a:cubicBezTo>
                  <a:close/>
                  <a:moveTo>
                    <a:pt x="885" y="205"/>
                  </a:moveTo>
                  <a:cubicBezTo>
                    <a:pt x="1369" y="205"/>
                    <a:pt x="1702" y="410"/>
                    <a:pt x="1963" y="765"/>
                  </a:cubicBezTo>
                  <a:cubicBezTo>
                    <a:pt x="2692" y="1772"/>
                    <a:pt x="2600" y="3315"/>
                    <a:pt x="1751" y="4218"/>
                  </a:cubicBezTo>
                  <a:cubicBezTo>
                    <a:pt x="1616" y="4361"/>
                    <a:pt x="1452" y="4567"/>
                    <a:pt x="1270" y="4567"/>
                  </a:cubicBezTo>
                  <a:cubicBezTo>
                    <a:pt x="1218" y="4567"/>
                    <a:pt x="1165" y="4550"/>
                    <a:pt x="1111" y="4510"/>
                  </a:cubicBezTo>
                  <a:cubicBezTo>
                    <a:pt x="983" y="4420"/>
                    <a:pt x="999" y="4034"/>
                    <a:pt x="1051" y="3805"/>
                  </a:cubicBezTo>
                  <a:cubicBezTo>
                    <a:pt x="1163" y="3302"/>
                    <a:pt x="1407" y="2823"/>
                    <a:pt x="1469" y="2315"/>
                  </a:cubicBezTo>
                  <a:cubicBezTo>
                    <a:pt x="1564" y="1547"/>
                    <a:pt x="1446" y="799"/>
                    <a:pt x="704" y="214"/>
                  </a:cubicBezTo>
                  <a:cubicBezTo>
                    <a:pt x="766" y="208"/>
                    <a:pt x="827" y="205"/>
                    <a:pt x="885" y="205"/>
                  </a:cubicBezTo>
                  <a:close/>
                  <a:moveTo>
                    <a:pt x="837" y="0"/>
                  </a:moveTo>
                  <a:cubicBezTo>
                    <a:pt x="762" y="0"/>
                    <a:pt x="685" y="5"/>
                    <a:pt x="607" y="13"/>
                  </a:cubicBezTo>
                  <a:cubicBezTo>
                    <a:pt x="280" y="47"/>
                    <a:pt x="152" y="254"/>
                    <a:pt x="309" y="527"/>
                  </a:cubicBezTo>
                  <a:cubicBezTo>
                    <a:pt x="700" y="1212"/>
                    <a:pt x="653" y="1884"/>
                    <a:pt x="322" y="2567"/>
                  </a:cubicBezTo>
                  <a:cubicBezTo>
                    <a:pt x="1" y="3231"/>
                    <a:pt x="115" y="3838"/>
                    <a:pt x="560" y="4403"/>
                  </a:cubicBezTo>
                  <a:cubicBezTo>
                    <a:pt x="758" y="4652"/>
                    <a:pt x="961" y="4780"/>
                    <a:pt x="1174" y="4780"/>
                  </a:cubicBezTo>
                  <a:cubicBezTo>
                    <a:pt x="1355" y="4780"/>
                    <a:pt x="1542" y="4689"/>
                    <a:pt x="1740" y="4503"/>
                  </a:cubicBezTo>
                  <a:cubicBezTo>
                    <a:pt x="2315" y="3962"/>
                    <a:pt x="2629" y="3291"/>
                    <a:pt x="2639" y="2386"/>
                  </a:cubicBezTo>
                  <a:cubicBezTo>
                    <a:pt x="2659" y="1836"/>
                    <a:pt x="2484" y="1235"/>
                    <a:pt x="2129" y="692"/>
                  </a:cubicBezTo>
                  <a:cubicBezTo>
                    <a:pt x="1816" y="213"/>
                    <a:pt x="1370" y="0"/>
                    <a:pt x="837"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3" name="Google Shape;9653;p46"/>
            <p:cNvSpPr/>
            <p:nvPr/>
          </p:nvSpPr>
          <p:spPr>
            <a:xfrm>
              <a:off x="7720717" y="2844849"/>
              <a:ext cx="181627" cy="125433"/>
            </a:xfrm>
            <a:custGeom>
              <a:avLst/>
              <a:gdLst/>
              <a:ahLst/>
              <a:cxnLst/>
              <a:rect l="l" t="t" r="r" b="b"/>
              <a:pathLst>
                <a:path w="4470" h="3087" extrusionOk="0">
                  <a:moveTo>
                    <a:pt x="3713" y="222"/>
                  </a:moveTo>
                  <a:cubicBezTo>
                    <a:pt x="3787" y="222"/>
                    <a:pt x="3863" y="228"/>
                    <a:pt x="3941" y="240"/>
                  </a:cubicBezTo>
                  <a:cubicBezTo>
                    <a:pt x="3477" y="474"/>
                    <a:pt x="3221" y="881"/>
                    <a:pt x="3006" y="1319"/>
                  </a:cubicBezTo>
                  <a:cubicBezTo>
                    <a:pt x="2797" y="1746"/>
                    <a:pt x="2463" y="1946"/>
                    <a:pt x="2043" y="1946"/>
                  </a:cubicBezTo>
                  <a:cubicBezTo>
                    <a:pt x="1977" y="1946"/>
                    <a:pt x="1909" y="1942"/>
                    <a:pt x="1839" y="1932"/>
                  </a:cubicBezTo>
                  <a:cubicBezTo>
                    <a:pt x="1388" y="1869"/>
                    <a:pt x="944" y="1739"/>
                    <a:pt x="496" y="1637"/>
                  </a:cubicBezTo>
                  <a:cubicBezTo>
                    <a:pt x="494" y="1608"/>
                    <a:pt x="492" y="1577"/>
                    <a:pt x="490" y="1547"/>
                  </a:cubicBezTo>
                  <a:cubicBezTo>
                    <a:pt x="727" y="1517"/>
                    <a:pt x="966" y="1456"/>
                    <a:pt x="1202" y="1456"/>
                  </a:cubicBezTo>
                  <a:cubicBezTo>
                    <a:pt x="1212" y="1456"/>
                    <a:pt x="1221" y="1456"/>
                    <a:pt x="1231" y="1457"/>
                  </a:cubicBezTo>
                  <a:cubicBezTo>
                    <a:pt x="1248" y="1457"/>
                    <a:pt x="1264" y="1457"/>
                    <a:pt x="1281" y="1457"/>
                  </a:cubicBezTo>
                  <a:cubicBezTo>
                    <a:pt x="1826" y="1457"/>
                    <a:pt x="2266" y="1292"/>
                    <a:pt x="2606" y="823"/>
                  </a:cubicBezTo>
                  <a:cubicBezTo>
                    <a:pt x="2879" y="449"/>
                    <a:pt x="3249" y="222"/>
                    <a:pt x="3713" y="222"/>
                  </a:cubicBezTo>
                  <a:close/>
                  <a:moveTo>
                    <a:pt x="4162" y="398"/>
                  </a:moveTo>
                  <a:cubicBezTo>
                    <a:pt x="3880" y="1080"/>
                    <a:pt x="3724" y="1776"/>
                    <a:pt x="3198" y="2291"/>
                  </a:cubicBezTo>
                  <a:cubicBezTo>
                    <a:pt x="2859" y="2624"/>
                    <a:pt x="2236" y="2814"/>
                    <a:pt x="1662" y="2814"/>
                  </a:cubicBezTo>
                  <a:cubicBezTo>
                    <a:pt x="1345" y="2814"/>
                    <a:pt x="1044" y="2757"/>
                    <a:pt x="811" y="2634"/>
                  </a:cubicBezTo>
                  <a:cubicBezTo>
                    <a:pt x="517" y="2479"/>
                    <a:pt x="318" y="2252"/>
                    <a:pt x="226" y="1828"/>
                  </a:cubicBezTo>
                  <a:lnTo>
                    <a:pt x="226" y="1828"/>
                  </a:lnTo>
                  <a:cubicBezTo>
                    <a:pt x="486" y="1851"/>
                    <a:pt x="698" y="1852"/>
                    <a:pt x="902" y="1890"/>
                  </a:cubicBezTo>
                  <a:cubicBezTo>
                    <a:pt x="1135" y="1933"/>
                    <a:pt x="1358" y="2021"/>
                    <a:pt x="1590" y="2069"/>
                  </a:cubicBezTo>
                  <a:cubicBezTo>
                    <a:pt x="1740" y="2100"/>
                    <a:pt x="1879" y="2116"/>
                    <a:pt x="2009" y="2116"/>
                  </a:cubicBezTo>
                  <a:cubicBezTo>
                    <a:pt x="2531" y="2116"/>
                    <a:pt x="2897" y="1861"/>
                    <a:pt x="3182" y="1315"/>
                  </a:cubicBezTo>
                  <a:cubicBezTo>
                    <a:pt x="3393" y="912"/>
                    <a:pt x="3591" y="501"/>
                    <a:pt x="4162" y="398"/>
                  </a:cubicBezTo>
                  <a:close/>
                  <a:moveTo>
                    <a:pt x="3722" y="0"/>
                  </a:moveTo>
                  <a:cubicBezTo>
                    <a:pt x="3230" y="0"/>
                    <a:pt x="2813" y="238"/>
                    <a:pt x="2492" y="644"/>
                  </a:cubicBezTo>
                  <a:cubicBezTo>
                    <a:pt x="2128" y="1104"/>
                    <a:pt x="1701" y="1243"/>
                    <a:pt x="1146" y="1262"/>
                  </a:cubicBezTo>
                  <a:cubicBezTo>
                    <a:pt x="812" y="1274"/>
                    <a:pt x="482" y="1436"/>
                    <a:pt x="161" y="1560"/>
                  </a:cubicBezTo>
                  <a:cubicBezTo>
                    <a:pt x="87" y="1589"/>
                    <a:pt x="0" y="1745"/>
                    <a:pt x="15" y="1823"/>
                  </a:cubicBezTo>
                  <a:cubicBezTo>
                    <a:pt x="93" y="2250"/>
                    <a:pt x="273" y="2636"/>
                    <a:pt x="699" y="2807"/>
                  </a:cubicBezTo>
                  <a:cubicBezTo>
                    <a:pt x="1017" y="2934"/>
                    <a:pt x="1362" y="2996"/>
                    <a:pt x="1694" y="3087"/>
                  </a:cubicBezTo>
                  <a:cubicBezTo>
                    <a:pt x="2777" y="3058"/>
                    <a:pt x="3497" y="2556"/>
                    <a:pt x="3917" y="1598"/>
                  </a:cubicBezTo>
                  <a:cubicBezTo>
                    <a:pt x="4082" y="1226"/>
                    <a:pt x="4221" y="844"/>
                    <a:pt x="4379" y="469"/>
                  </a:cubicBezTo>
                  <a:cubicBezTo>
                    <a:pt x="4470" y="252"/>
                    <a:pt x="4406" y="127"/>
                    <a:pt x="4181" y="65"/>
                  </a:cubicBezTo>
                  <a:cubicBezTo>
                    <a:pt x="4022" y="21"/>
                    <a:pt x="3869" y="0"/>
                    <a:pt x="3722" y="0"/>
                  </a:cubicBezTo>
                  <a:close/>
                </a:path>
              </a:pathLst>
            </a:custGeom>
            <a:solidFill>
              <a:srgbClr val="7F4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4" name="Google Shape;9654;p46"/>
            <p:cNvSpPr/>
            <p:nvPr/>
          </p:nvSpPr>
          <p:spPr>
            <a:xfrm>
              <a:off x="4475300" y="2844889"/>
              <a:ext cx="187072" cy="122995"/>
            </a:xfrm>
            <a:custGeom>
              <a:avLst/>
              <a:gdLst/>
              <a:ahLst/>
              <a:cxnLst/>
              <a:rect l="l" t="t" r="r" b="b"/>
              <a:pathLst>
                <a:path w="4604" h="3027" extrusionOk="0">
                  <a:moveTo>
                    <a:pt x="693" y="201"/>
                  </a:moveTo>
                  <a:cubicBezTo>
                    <a:pt x="1167" y="201"/>
                    <a:pt x="1545" y="392"/>
                    <a:pt x="1803" y="751"/>
                  </a:cubicBezTo>
                  <a:cubicBezTo>
                    <a:pt x="2176" y="1273"/>
                    <a:pt x="2651" y="1461"/>
                    <a:pt x="3239" y="1461"/>
                  </a:cubicBezTo>
                  <a:cubicBezTo>
                    <a:pt x="3286" y="1461"/>
                    <a:pt x="3335" y="1460"/>
                    <a:pt x="3384" y="1458"/>
                  </a:cubicBezTo>
                  <a:cubicBezTo>
                    <a:pt x="3396" y="1457"/>
                    <a:pt x="3408" y="1457"/>
                    <a:pt x="3420" y="1457"/>
                  </a:cubicBezTo>
                  <a:cubicBezTo>
                    <a:pt x="3607" y="1457"/>
                    <a:pt x="3797" y="1531"/>
                    <a:pt x="3976" y="1633"/>
                  </a:cubicBezTo>
                  <a:cubicBezTo>
                    <a:pt x="3551" y="1732"/>
                    <a:pt x="3131" y="1858"/>
                    <a:pt x="2701" y="1925"/>
                  </a:cubicBezTo>
                  <a:cubicBezTo>
                    <a:pt x="2605" y="1939"/>
                    <a:pt x="2515" y="1947"/>
                    <a:pt x="2432" y="1947"/>
                  </a:cubicBezTo>
                  <a:cubicBezTo>
                    <a:pt x="1986" y="1947"/>
                    <a:pt x="1704" y="1736"/>
                    <a:pt x="1454" y="1283"/>
                  </a:cubicBezTo>
                  <a:cubicBezTo>
                    <a:pt x="1126" y="685"/>
                    <a:pt x="1126" y="685"/>
                    <a:pt x="503" y="211"/>
                  </a:cubicBezTo>
                  <a:cubicBezTo>
                    <a:pt x="568" y="204"/>
                    <a:pt x="632" y="201"/>
                    <a:pt x="693" y="201"/>
                  </a:cubicBezTo>
                  <a:close/>
                  <a:moveTo>
                    <a:pt x="384" y="369"/>
                  </a:moveTo>
                  <a:cubicBezTo>
                    <a:pt x="563" y="484"/>
                    <a:pt x="771" y="570"/>
                    <a:pt x="911" y="720"/>
                  </a:cubicBezTo>
                  <a:cubicBezTo>
                    <a:pt x="1070" y="887"/>
                    <a:pt x="1180" y="1107"/>
                    <a:pt x="1292" y="1315"/>
                  </a:cubicBezTo>
                  <a:cubicBezTo>
                    <a:pt x="1584" y="1857"/>
                    <a:pt x="1946" y="2114"/>
                    <a:pt x="2467" y="2114"/>
                  </a:cubicBezTo>
                  <a:cubicBezTo>
                    <a:pt x="2596" y="2114"/>
                    <a:pt x="2735" y="2098"/>
                    <a:pt x="2885" y="2067"/>
                  </a:cubicBezTo>
                  <a:cubicBezTo>
                    <a:pt x="3149" y="2012"/>
                    <a:pt x="3406" y="1912"/>
                    <a:pt x="3671" y="1864"/>
                  </a:cubicBezTo>
                  <a:cubicBezTo>
                    <a:pt x="3737" y="1851"/>
                    <a:pt x="3805" y="1848"/>
                    <a:pt x="3875" y="1848"/>
                  </a:cubicBezTo>
                  <a:cubicBezTo>
                    <a:pt x="3989" y="1848"/>
                    <a:pt x="4111" y="1857"/>
                    <a:pt x="4249" y="1857"/>
                  </a:cubicBezTo>
                  <a:cubicBezTo>
                    <a:pt x="4124" y="2359"/>
                    <a:pt x="3837" y="2641"/>
                    <a:pt x="3415" y="2728"/>
                  </a:cubicBezTo>
                  <a:cubicBezTo>
                    <a:pt x="3156" y="2781"/>
                    <a:pt x="2912" y="2807"/>
                    <a:pt x="2684" y="2807"/>
                  </a:cubicBezTo>
                  <a:cubicBezTo>
                    <a:pt x="1796" y="2807"/>
                    <a:pt x="1144" y="2403"/>
                    <a:pt x="770" y="1538"/>
                  </a:cubicBezTo>
                  <a:cubicBezTo>
                    <a:pt x="613" y="1179"/>
                    <a:pt x="473" y="812"/>
                    <a:pt x="326" y="447"/>
                  </a:cubicBezTo>
                  <a:cubicBezTo>
                    <a:pt x="346" y="421"/>
                    <a:pt x="365" y="395"/>
                    <a:pt x="384" y="369"/>
                  </a:cubicBezTo>
                  <a:close/>
                  <a:moveTo>
                    <a:pt x="753" y="1"/>
                  </a:moveTo>
                  <a:cubicBezTo>
                    <a:pt x="614" y="1"/>
                    <a:pt x="469" y="19"/>
                    <a:pt x="318" y="58"/>
                  </a:cubicBezTo>
                  <a:cubicBezTo>
                    <a:pt x="84" y="118"/>
                    <a:pt x="0" y="239"/>
                    <a:pt x="101" y="477"/>
                  </a:cubicBezTo>
                  <a:cubicBezTo>
                    <a:pt x="256" y="840"/>
                    <a:pt x="390" y="1213"/>
                    <a:pt x="549" y="1574"/>
                  </a:cubicBezTo>
                  <a:cubicBezTo>
                    <a:pt x="956" y="2510"/>
                    <a:pt x="1641" y="3027"/>
                    <a:pt x="2440" y="3027"/>
                  </a:cubicBezTo>
                  <a:cubicBezTo>
                    <a:pt x="2469" y="3027"/>
                    <a:pt x="2498" y="3026"/>
                    <a:pt x="2528" y="3025"/>
                  </a:cubicBezTo>
                  <a:cubicBezTo>
                    <a:pt x="3389" y="3024"/>
                    <a:pt x="3948" y="2894"/>
                    <a:pt x="4294" y="2322"/>
                  </a:cubicBezTo>
                  <a:cubicBezTo>
                    <a:pt x="4604" y="1811"/>
                    <a:pt x="4534" y="1588"/>
                    <a:pt x="3981" y="1375"/>
                  </a:cubicBezTo>
                  <a:cubicBezTo>
                    <a:pt x="3798" y="1303"/>
                    <a:pt x="3592" y="1252"/>
                    <a:pt x="3395" y="1252"/>
                  </a:cubicBezTo>
                  <a:cubicBezTo>
                    <a:pt x="3382" y="1252"/>
                    <a:pt x="3369" y="1253"/>
                    <a:pt x="3356" y="1253"/>
                  </a:cubicBezTo>
                  <a:cubicBezTo>
                    <a:pt x="3325" y="1254"/>
                    <a:pt x="3293" y="1255"/>
                    <a:pt x="3263" y="1255"/>
                  </a:cubicBezTo>
                  <a:cubicBezTo>
                    <a:pt x="2739" y="1255"/>
                    <a:pt x="2328" y="1085"/>
                    <a:pt x="1978" y="636"/>
                  </a:cubicBezTo>
                  <a:cubicBezTo>
                    <a:pt x="1662" y="234"/>
                    <a:pt x="1246"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ageCurlDouble"/>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9467" name="Shape 9467"/>
        <p:cNvGrpSpPr/>
        <p:nvPr/>
      </p:nvGrpSpPr>
      <p:grpSpPr>
        <a:xfrm>
          <a:off x="0" y="0"/>
          <a:ext cx="0" cy="0"/>
          <a:chOff x="0" y="0"/>
          <a:chExt cx="0" cy="0"/>
        </a:xfrm>
      </p:grpSpPr>
      <p:pic>
        <p:nvPicPr>
          <p:cNvPr id="102" name="图片 101"/>
          <p:cNvPicPr/>
          <p:nvPr>
            <p:custDataLst>
              <p:tags r:id="rId1"/>
            </p:custDataLst>
          </p:nvPr>
        </p:nvPicPr>
        <p:blipFill>
          <a:blip r:embed="rId2"/>
          <a:stretch>
            <a:fillRect/>
          </a:stretch>
        </p:blipFill>
        <p:spPr>
          <a:xfrm>
            <a:off x="611505" y="627380"/>
            <a:ext cx="2008505" cy="3589020"/>
          </a:xfrm>
          <a:prstGeom prst="rect">
            <a:avLst/>
          </a:prstGeom>
          <a:noFill/>
          <a:ln w="9525">
            <a:noFill/>
          </a:ln>
        </p:spPr>
      </p:pic>
      <p:sp>
        <p:nvSpPr>
          <p:cNvPr id="2" name="文本框 1"/>
          <p:cNvSpPr txBox="1"/>
          <p:nvPr/>
        </p:nvSpPr>
        <p:spPr>
          <a:xfrm>
            <a:off x="2627630" y="339725"/>
            <a:ext cx="6113145" cy="3768725"/>
          </a:xfrm>
          <a:prstGeom prst="rect">
            <a:avLst/>
          </a:prstGeom>
          <a:noFill/>
        </p:spPr>
        <p:txBody>
          <a:bodyPr wrap="square" rtlCol="0" anchor="t">
            <a:noAutofit/>
          </a:bodyPr>
          <a:p>
            <a:r>
              <a:rPr lang="zh-CN" altLang="en-US" sz="1800" b="1">
                <a:solidFill>
                  <a:schemeClr val="accent4"/>
                </a:solidFill>
                <a:effectLst/>
              </a:rPr>
              <a:t>Zhuo Wenjun was born</a:t>
            </a:r>
            <a:r>
              <a:rPr lang="zh-CN" altLang="en-US" sz="1800" b="1">
                <a:solidFill>
                  <a:schemeClr val="accent2">
                    <a:lumMod val="75000"/>
                  </a:schemeClr>
                </a:solidFill>
                <a:effectLst/>
              </a:rPr>
              <a:t> </a:t>
            </a:r>
            <a:r>
              <a:rPr lang="zh-CN" altLang="en-US" sz="1800" b="1">
                <a:solidFill>
                  <a:schemeClr val="bg2">
                    <a:lumMod val="50000"/>
                  </a:schemeClr>
                </a:solidFill>
                <a:effectLst/>
              </a:rPr>
              <a:t>beautiful, gifted and clever</a:t>
            </a:r>
            <a:r>
              <a:rPr lang="zh-CN" altLang="en-US" sz="1800" b="1">
                <a:solidFill>
                  <a:schemeClr val="accent2">
                    <a:lumMod val="75000"/>
                  </a:schemeClr>
                </a:solidFill>
                <a:effectLst/>
              </a:rPr>
              <a:t> </a:t>
            </a:r>
            <a:r>
              <a:rPr lang="zh-CN" altLang="en-US" sz="1800" b="1">
                <a:solidFill>
                  <a:schemeClr val="accent4"/>
                </a:solidFill>
                <a:effectLst/>
              </a:rPr>
              <a:t>as well as adept at poetry and lyrics.</a:t>
            </a:r>
            <a:r>
              <a:rPr lang="en-US" altLang="zh-CN" sz="1800" b="1">
                <a:solidFill>
                  <a:schemeClr val="accent4"/>
                </a:solidFill>
                <a:effectLst/>
              </a:rPr>
              <a:t> </a:t>
            </a:r>
            <a:r>
              <a:rPr lang="zh-CN" altLang="en-US" sz="1800" b="1">
                <a:solidFill>
                  <a:schemeClr val="accent4"/>
                </a:solidFill>
                <a:effectLst/>
                <a:sym typeface="+mn-ea"/>
              </a:rPr>
              <a:t>Zhuo Wenjun</a:t>
            </a:r>
            <a:r>
              <a:rPr lang="en-US" altLang="zh-CN" sz="1800" b="1">
                <a:solidFill>
                  <a:schemeClr val="accent4"/>
                </a:solidFill>
                <a:effectLst/>
                <a:sym typeface="+mn-ea"/>
              </a:rPr>
              <a:t> and </a:t>
            </a:r>
            <a:r>
              <a:rPr lang="zh-CN" altLang="en-US" sz="1800" b="1">
                <a:solidFill>
                  <a:schemeClr val="accent4"/>
                </a:solidFill>
                <a:effectLst/>
              </a:rPr>
              <a:t>Sima Xiangru</a:t>
            </a:r>
            <a:r>
              <a:rPr lang="en-US" altLang="zh-CN" sz="1800" b="1">
                <a:solidFill>
                  <a:schemeClr val="accent4"/>
                </a:solidFill>
                <a:effectLst/>
              </a:rPr>
              <a:t> </a:t>
            </a:r>
            <a:r>
              <a:rPr lang="zh-CN" altLang="en-US" sz="1800" b="1">
                <a:solidFill>
                  <a:schemeClr val="accent4"/>
                </a:solidFill>
                <a:effectLst/>
              </a:rPr>
              <a:t>fell in love at first sight. Wenjun broke through the secular concept, regardless of family's</a:t>
            </a:r>
            <a:r>
              <a:rPr lang="en-US" altLang="zh-CN" sz="1800" b="1">
                <a:solidFill>
                  <a:schemeClr val="accent4"/>
                </a:solidFill>
                <a:effectLst/>
              </a:rPr>
              <a:t> </a:t>
            </a:r>
            <a:r>
              <a:rPr lang="zh-CN" altLang="en-US" sz="1800" b="1">
                <a:solidFill>
                  <a:schemeClr val="accent4"/>
                </a:solidFill>
                <a:effectLst/>
              </a:rPr>
              <a:t>obstruction, leaving behind the life of luxury and pursuing love resolutely.</a:t>
            </a:r>
            <a:endParaRPr lang="zh-CN" altLang="en-US" sz="1800" b="1">
              <a:solidFill>
                <a:schemeClr val="accent4"/>
              </a:solidFill>
              <a:effectLst/>
            </a:endParaRPr>
          </a:p>
          <a:p>
            <a:r>
              <a:rPr lang="zh-CN" altLang="en-US" sz="1800" b="1">
                <a:solidFill>
                  <a:schemeClr val="accent4"/>
                </a:solidFill>
                <a:effectLst/>
              </a:rPr>
              <a:t>With the support of Zhuo Wenjun, Sima Xiangru was able to make his way to the top, but he</a:t>
            </a:r>
            <a:r>
              <a:rPr lang="en-US" altLang="zh-CN" sz="1800" b="1">
                <a:solidFill>
                  <a:schemeClr val="accent4"/>
                </a:solidFill>
                <a:effectLst/>
              </a:rPr>
              <a:t> </a:t>
            </a:r>
            <a:r>
              <a:rPr lang="zh-CN" altLang="en-US" sz="1800" b="1">
                <a:solidFill>
                  <a:schemeClr val="accent4"/>
                </a:solidFill>
                <a:effectLst/>
              </a:rPr>
              <a:t>shifted his love to another person and had the intention of taking a concubine. In ancient China, a husband can legally marry many wife. Instead of being submissive like a cowardly woman, or being hurt and losing her mind, she wrote poetry to warn her husband and to redeem his love. After reading</a:t>
            </a:r>
            <a:r>
              <a:rPr lang="en-US" altLang="zh-CN" sz="1800" b="1">
                <a:solidFill>
                  <a:schemeClr val="accent4"/>
                </a:solidFill>
                <a:effectLst/>
              </a:rPr>
              <a:t> it</a:t>
            </a:r>
            <a:r>
              <a:rPr lang="zh-CN" altLang="en-US" sz="1800" b="1">
                <a:solidFill>
                  <a:schemeClr val="accent4"/>
                </a:solidFill>
                <a:effectLst/>
              </a:rPr>
              <a:t>, her husband retrieved his original intention. Zhuo Wenjun's </a:t>
            </a:r>
            <a:r>
              <a:rPr lang="zh-CN" altLang="en-US" sz="1800" b="1">
                <a:solidFill>
                  <a:schemeClr val="bg2">
                    <a:lumMod val="50000"/>
                  </a:schemeClr>
                </a:solidFill>
                <a:effectLst/>
              </a:rPr>
              <a:t>bold pursuit of love</a:t>
            </a:r>
            <a:r>
              <a:rPr lang="zh-CN" altLang="en-US" sz="1800" b="1">
                <a:solidFill>
                  <a:schemeClr val="accent4"/>
                </a:solidFill>
                <a:effectLst/>
              </a:rPr>
              <a:t> was a deviant act in feudal society</a:t>
            </a:r>
            <a:r>
              <a:rPr lang="en-US" altLang="zh-CN" sz="1800" b="1">
                <a:solidFill>
                  <a:schemeClr val="accent4"/>
                </a:solidFill>
                <a:effectLst/>
              </a:rPr>
              <a:t>.</a:t>
            </a:r>
            <a:endParaRPr lang="en-US" altLang="zh-CN" sz="1800" b="1">
              <a:solidFill>
                <a:schemeClr val="accent4"/>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500" fill="hold">
                                          <p:stCondLst>
                                            <p:cond delay="0"/>
                                          </p:stCondLst>
                                        </p:cTn>
                                        <p:tgtEl>
                                          <p:spTgt spid="2">
                                            <p:txEl>
                                              <p:pRg st="1" end="1"/>
                                            </p:txEl>
                                          </p:spTgt>
                                        </p:tgtEl>
                                        <p:attrNameLst>
                                          <p:attrName>style.visibility</p:attrName>
                                        </p:attrNameLst>
                                      </p:cBhvr>
                                      <p:to>
                                        <p:strVal val="visible"/>
                                      </p:to>
                                    </p:set>
                                    <p:animEffect transition="in" filter="blinds(horizontal)">
                                      <p:cBhvr>
                                        <p:cTn id="7"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9467" name="Shape 9467"/>
        <p:cNvGrpSpPr/>
        <p:nvPr/>
      </p:nvGrpSpPr>
      <p:grpSpPr>
        <a:xfrm>
          <a:off x="0" y="0"/>
          <a:ext cx="0" cy="0"/>
          <a:chOff x="0" y="0"/>
          <a:chExt cx="0" cy="0"/>
        </a:xfrm>
      </p:grpSpPr>
      <p:sp>
        <p:nvSpPr>
          <p:cNvPr id="5" name="文本框 4"/>
          <p:cNvSpPr txBox="1"/>
          <p:nvPr/>
        </p:nvSpPr>
        <p:spPr>
          <a:xfrm>
            <a:off x="683895" y="1635760"/>
            <a:ext cx="2811145" cy="2306955"/>
          </a:xfrm>
          <a:prstGeom prst="rect">
            <a:avLst/>
          </a:prstGeom>
          <a:noFill/>
        </p:spPr>
        <p:txBody>
          <a:bodyPr wrap="square" rtlCol="0" anchor="t">
            <a:spAutoFit/>
          </a:bodyPr>
          <a:p>
            <a:pPr algn="ctr">
              <a:buSzTx/>
              <a:buNone/>
            </a:pPr>
            <a:r>
              <a:rPr lang="zh-CN" altLang="en-US" sz="1800" b="1">
                <a:solidFill>
                  <a:schemeClr val="accent4"/>
                </a:solidFill>
                <a:effectLst/>
              </a:rPr>
              <a:t>白头吟</a:t>
            </a:r>
            <a:endParaRPr lang="zh-CN" altLang="en-US" sz="1800" b="1">
              <a:solidFill>
                <a:schemeClr val="accent4"/>
              </a:solidFill>
              <a:effectLst/>
            </a:endParaRPr>
          </a:p>
          <a:p>
            <a:pPr algn="l">
              <a:buSzTx/>
              <a:buNone/>
            </a:pPr>
            <a:r>
              <a:rPr lang="zh-CN" altLang="en-US" sz="1800" b="1">
                <a:solidFill>
                  <a:schemeClr val="accent4"/>
                </a:solidFill>
                <a:effectLst/>
              </a:rPr>
              <a:t>皑如山上雪, 皎如云间月。</a:t>
            </a:r>
            <a:endParaRPr lang="zh-CN" altLang="en-US" sz="1800" b="1">
              <a:solidFill>
                <a:schemeClr val="accent4"/>
              </a:solidFill>
              <a:effectLst/>
            </a:endParaRPr>
          </a:p>
          <a:p>
            <a:pPr algn="l">
              <a:buSzTx/>
              <a:buNone/>
            </a:pPr>
            <a:r>
              <a:rPr lang="zh-CN" altLang="en-US" sz="1800" b="1">
                <a:solidFill>
                  <a:schemeClr val="accent4"/>
                </a:solidFill>
                <a:effectLst/>
              </a:rPr>
              <a:t>闻君有两意, 故来相决绝。</a:t>
            </a:r>
            <a:endParaRPr lang="zh-CN" altLang="en-US" sz="1800" b="1">
              <a:solidFill>
                <a:schemeClr val="accent4"/>
              </a:solidFill>
              <a:effectLst/>
            </a:endParaRPr>
          </a:p>
          <a:p>
            <a:pPr algn="l">
              <a:buSzTx/>
              <a:buNone/>
            </a:pPr>
            <a:r>
              <a:rPr lang="zh-CN" altLang="en-US" sz="1800" b="1">
                <a:solidFill>
                  <a:schemeClr val="accent4"/>
                </a:solidFill>
                <a:effectLst/>
              </a:rPr>
              <a:t>今日斗酒会, 明旦沟水头；</a:t>
            </a:r>
            <a:endParaRPr lang="zh-CN" altLang="en-US" sz="1800" b="1">
              <a:solidFill>
                <a:schemeClr val="accent4"/>
              </a:solidFill>
              <a:effectLst/>
            </a:endParaRPr>
          </a:p>
          <a:p>
            <a:pPr algn="l">
              <a:buSzTx/>
              <a:buNone/>
            </a:pPr>
            <a:r>
              <a:rPr lang="zh-CN" altLang="en-US" sz="1800" b="1">
                <a:solidFill>
                  <a:schemeClr val="accent4"/>
                </a:solidFill>
                <a:effectLst/>
              </a:rPr>
              <a:t>躞蹀御沟上, 沟水东西流。</a:t>
            </a:r>
            <a:endParaRPr lang="zh-CN" altLang="en-US" sz="1800" b="1">
              <a:solidFill>
                <a:schemeClr val="accent4"/>
              </a:solidFill>
              <a:effectLst/>
            </a:endParaRPr>
          </a:p>
          <a:p>
            <a:pPr algn="l">
              <a:buSzTx/>
              <a:buNone/>
            </a:pPr>
            <a:r>
              <a:rPr lang="zh-CN" altLang="en-US" sz="1800" b="1">
                <a:solidFill>
                  <a:schemeClr val="accent4"/>
                </a:solidFill>
                <a:effectLst/>
                <a:hlinkClick r:id="rId1" action="ppaction://hlinkfile"/>
              </a:rPr>
              <a:t>愿得一心人, 白头不相离</a:t>
            </a:r>
            <a:r>
              <a:rPr lang="zh-CN" altLang="en-US" sz="1800" b="1">
                <a:solidFill>
                  <a:schemeClr val="accent4"/>
                </a:solidFill>
                <a:effectLst/>
              </a:rPr>
              <a:t>。</a:t>
            </a:r>
            <a:endParaRPr lang="zh-CN" altLang="en-US" sz="1800" b="1">
              <a:solidFill>
                <a:schemeClr val="accent4"/>
              </a:solidFill>
              <a:effectLst/>
            </a:endParaRPr>
          </a:p>
          <a:p>
            <a:pPr algn="l">
              <a:buSzTx/>
              <a:buNone/>
            </a:pPr>
            <a:r>
              <a:rPr lang="zh-CN" altLang="en-US" sz="1800" b="1">
                <a:solidFill>
                  <a:schemeClr val="accent4"/>
                </a:solidFill>
                <a:effectLst/>
              </a:rPr>
              <a:t>竹竿何袅袅, 鱼尾何簁簁。</a:t>
            </a:r>
            <a:endParaRPr lang="zh-CN" altLang="en-US" sz="1800" b="1">
              <a:solidFill>
                <a:schemeClr val="accent4"/>
              </a:solidFill>
              <a:effectLst/>
            </a:endParaRPr>
          </a:p>
          <a:p>
            <a:pPr algn="l">
              <a:buSzTx/>
              <a:buNone/>
            </a:pPr>
            <a:r>
              <a:rPr lang="zh-CN" altLang="en-US" sz="1800" b="1">
                <a:solidFill>
                  <a:schemeClr val="accent4"/>
                </a:solidFill>
                <a:effectLst/>
              </a:rPr>
              <a:t>男儿重意气, 何用钱刀为？</a:t>
            </a:r>
            <a:endParaRPr lang="zh-CN" altLang="en-US" sz="1800" b="1">
              <a:solidFill>
                <a:schemeClr val="accent4"/>
              </a:solidFill>
              <a:effectLst/>
            </a:endParaRPr>
          </a:p>
        </p:txBody>
      </p:sp>
      <p:sp>
        <p:nvSpPr>
          <p:cNvPr id="2" name="文本框 1"/>
          <p:cNvSpPr txBox="1"/>
          <p:nvPr/>
        </p:nvSpPr>
        <p:spPr>
          <a:xfrm>
            <a:off x="1259840" y="339090"/>
            <a:ext cx="6949440" cy="933450"/>
          </a:xfrm>
          <a:prstGeom prst="rect">
            <a:avLst/>
          </a:prstGeom>
          <a:noFill/>
        </p:spPr>
        <p:txBody>
          <a:bodyPr wrap="square" rtlCol="0" anchor="t">
            <a:noAutofit/>
          </a:bodyPr>
          <a:p>
            <a:pPr algn="l">
              <a:buSzTx/>
              <a:buNone/>
            </a:pPr>
            <a:r>
              <a:rPr lang="zh-CN" altLang="en-US" sz="1800" b="1">
                <a:solidFill>
                  <a:schemeClr val="accent4"/>
                </a:solidFill>
                <a:effectLst/>
                <a:sym typeface="+mn-ea"/>
              </a:rPr>
              <a:t>In addition, Zhuo Wenjun's experience set an example of free love for later generations. Her poem of </a:t>
            </a:r>
            <a:r>
              <a:rPr lang="zh-CN" altLang="en-US" sz="1800" b="1" i="1">
                <a:solidFill>
                  <a:schemeClr val="accent4"/>
                </a:solidFill>
                <a:effectLst/>
                <a:sym typeface="+mn-ea"/>
              </a:rPr>
              <a:t>Bai Tou Yin</a:t>
            </a:r>
            <a:r>
              <a:rPr lang="zh-CN" altLang="en-US" sz="1800" b="1">
                <a:solidFill>
                  <a:schemeClr val="accent4"/>
                </a:solidFill>
                <a:effectLst/>
                <a:sym typeface="+mn-ea"/>
              </a:rPr>
              <a:t> is called a classic of love poetry.</a:t>
            </a:r>
            <a:r>
              <a:rPr lang="en-US" altLang="zh-CN" sz="1800" b="1">
                <a:solidFill>
                  <a:schemeClr val="accent4"/>
                </a:solidFill>
                <a:effectLst/>
                <a:sym typeface="+mn-ea"/>
              </a:rPr>
              <a:t> </a:t>
            </a:r>
            <a:r>
              <a:rPr lang="zh-CN" altLang="en-US" sz="1800" b="1">
                <a:solidFill>
                  <a:schemeClr val="accent4"/>
                </a:solidFill>
                <a:effectLst/>
                <a:sym typeface="+mn-ea"/>
              </a:rPr>
              <a:t>The following is the original poem:</a:t>
            </a:r>
            <a:endParaRPr lang="zh-CN" altLang="en-US" sz="1800" b="1">
              <a:solidFill>
                <a:schemeClr val="accent4"/>
              </a:solidFill>
              <a:effectLst/>
            </a:endParaRPr>
          </a:p>
          <a:p>
            <a:pPr algn="l">
              <a:buSzTx/>
              <a:buNone/>
            </a:pPr>
            <a:r>
              <a:rPr lang="zh-CN" altLang="en-US" sz="1800" b="1">
                <a:solidFill>
                  <a:schemeClr val="accent4"/>
                </a:solidFill>
                <a:effectLst/>
                <a:sym typeface="+mn-ea"/>
              </a:rPr>
              <a:t> </a:t>
            </a:r>
            <a:endParaRPr lang="zh-CN" altLang="en-US" sz="1800" b="1">
              <a:solidFill>
                <a:schemeClr val="accent4"/>
              </a:solidFill>
              <a:effectLst/>
              <a:sym typeface="+mn-ea"/>
            </a:endParaRPr>
          </a:p>
        </p:txBody>
      </p:sp>
      <p:sp>
        <p:nvSpPr>
          <p:cNvPr id="3" name="文本框 2"/>
          <p:cNvSpPr txBox="1"/>
          <p:nvPr/>
        </p:nvSpPr>
        <p:spPr>
          <a:xfrm>
            <a:off x="3780155" y="483235"/>
            <a:ext cx="4102100" cy="3980815"/>
          </a:xfrm>
          <a:prstGeom prst="rect">
            <a:avLst/>
          </a:prstGeom>
          <a:noFill/>
        </p:spPr>
        <p:txBody>
          <a:bodyPr wrap="square" rtlCol="0" anchor="t">
            <a:noAutofit/>
          </a:bodyPr>
          <a:p>
            <a:pPr algn="ctr"/>
            <a:r>
              <a:rPr lang="zh-CN" altLang="en-US" sz="1600" b="1">
                <a:solidFill>
                  <a:schemeClr val="accent4"/>
                </a:solidFill>
                <a:effectLst/>
              </a:rPr>
              <a:t>Bai Tou Yin</a:t>
            </a:r>
            <a:endParaRPr lang="zh-CN" altLang="en-US" sz="1600" b="1">
              <a:solidFill>
                <a:schemeClr val="accent4"/>
              </a:solidFill>
              <a:effectLst/>
            </a:endParaRPr>
          </a:p>
          <a:p>
            <a:r>
              <a:rPr lang="zh-CN" altLang="en-US" sz="1600" b="1">
                <a:solidFill>
                  <a:schemeClr val="accent4"/>
                </a:solidFill>
                <a:effectLst/>
              </a:rPr>
              <a:t>Our love like snow on mountains proud, </a:t>
            </a:r>
            <a:endParaRPr lang="zh-CN" altLang="en-US" sz="1600" b="1">
              <a:solidFill>
                <a:schemeClr val="accent4"/>
              </a:solidFill>
              <a:effectLst/>
            </a:endParaRPr>
          </a:p>
          <a:p>
            <a:r>
              <a:rPr lang="zh-CN" altLang="en-US" sz="1600" b="1">
                <a:solidFill>
                  <a:schemeClr val="accent4"/>
                </a:solidFill>
                <a:effectLst/>
              </a:rPr>
              <a:t>Was bright like the moonmid the cloud. </a:t>
            </a:r>
            <a:endParaRPr lang="zh-CN" altLang="en-US" sz="1600" b="1">
              <a:solidFill>
                <a:schemeClr val="accent4"/>
              </a:solidFill>
              <a:effectLst/>
            </a:endParaRPr>
          </a:p>
          <a:p>
            <a:r>
              <a:rPr lang="zh-CN" altLang="en-US" sz="1600" b="1">
                <a:solidFill>
                  <a:schemeClr val="accent4"/>
                </a:solidFill>
                <a:effectLst/>
              </a:rPr>
              <a:t>I’m told you’ll leave the old for new;</a:t>
            </a:r>
            <a:endParaRPr lang="zh-CN" altLang="en-US" sz="1600" b="1">
              <a:solidFill>
                <a:schemeClr val="accent4"/>
              </a:solidFill>
              <a:effectLst/>
            </a:endParaRPr>
          </a:p>
          <a:p>
            <a:r>
              <a:rPr lang="zh-CN" altLang="en-US" sz="1600" b="1">
                <a:solidFill>
                  <a:schemeClr val="accent4"/>
                </a:solidFill>
                <a:effectLst/>
              </a:rPr>
              <a:t>I come to say goodbye to you. </a:t>
            </a:r>
            <a:endParaRPr lang="zh-CN" altLang="en-US" sz="1600" b="1">
              <a:solidFill>
                <a:schemeClr val="accent4"/>
              </a:solidFill>
              <a:effectLst/>
            </a:endParaRPr>
          </a:p>
          <a:p>
            <a:r>
              <a:rPr lang="zh-CN" altLang="en-US" sz="1600" b="1">
                <a:solidFill>
                  <a:schemeClr val="accent4"/>
                </a:solidFill>
                <a:effectLst/>
              </a:rPr>
              <a:t>We drink a cup of wine today;</a:t>
            </a:r>
            <a:endParaRPr lang="zh-CN" altLang="en-US" sz="1600" b="1">
              <a:solidFill>
                <a:schemeClr val="accent4"/>
              </a:solidFill>
              <a:effectLst/>
            </a:endParaRPr>
          </a:p>
          <a:p>
            <a:r>
              <a:rPr lang="zh-CN" altLang="en-US" sz="1600" b="1">
                <a:solidFill>
                  <a:schemeClr val="accent4"/>
                </a:solidFill>
                <a:effectLst/>
              </a:rPr>
              <a:t>Tomorrow we’ll go each our way. </a:t>
            </a:r>
            <a:endParaRPr lang="zh-CN" altLang="en-US" sz="1600" b="1">
              <a:solidFill>
                <a:schemeClr val="accent4"/>
              </a:solidFill>
              <a:effectLst/>
            </a:endParaRPr>
          </a:p>
          <a:p>
            <a:r>
              <a:rPr lang="zh-CN" altLang="en-US" sz="1600" b="1">
                <a:solidFill>
                  <a:schemeClr val="accent4"/>
                </a:solidFill>
                <a:effectLst/>
              </a:rPr>
              <a:t>By royal moat we’ll walk and go, </a:t>
            </a:r>
            <a:endParaRPr lang="zh-CN" altLang="en-US" sz="1600" b="1">
              <a:solidFill>
                <a:schemeClr val="accent4"/>
              </a:solidFill>
              <a:effectLst/>
            </a:endParaRPr>
          </a:p>
          <a:p>
            <a:r>
              <a:rPr lang="zh-CN" altLang="en-US" sz="1600" b="1">
                <a:solidFill>
                  <a:schemeClr val="accent4"/>
                </a:solidFill>
                <a:effectLst/>
              </a:rPr>
              <a:t>Like waters which east or west flow. </a:t>
            </a:r>
            <a:endParaRPr lang="zh-CN" altLang="en-US" sz="1600" b="1">
              <a:solidFill>
                <a:schemeClr val="accent4"/>
              </a:solidFill>
              <a:effectLst/>
            </a:endParaRPr>
          </a:p>
          <a:p>
            <a:r>
              <a:rPr lang="zh-CN" altLang="en-US" sz="1600" b="1">
                <a:solidFill>
                  <a:schemeClr val="accent4"/>
                </a:solidFill>
                <a:effectLst/>
              </a:rPr>
              <a:t>Why should I fell so sad and drear, </a:t>
            </a:r>
            <a:endParaRPr lang="zh-CN" altLang="en-US" sz="1600" b="1">
              <a:solidFill>
                <a:schemeClr val="accent4"/>
              </a:solidFill>
              <a:effectLst/>
            </a:endParaRPr>
          </a:p>
          <a:p>
            <a:r>
              <a:rPr lang="zh-CN" altLang="en-US" sz="1600" b="1">
                <a:solidFill>
                  <a:schemeClr val="accent4"/>
                </a:solidFill>
                <a:effectLst/>
              </a:rPr>
              <a:t>And like a bride shed tear on tear?</a:t>
            </a:r>
            <a:endParaRPr lang="zh-CN" altLang="en-US" sz="1600" b="1">
              <a:solidFill>
                <a:schemeClr val="accent4"/>
              </a:solidFill>
              <a:effectLst/>
            </a:endParaRPr>
          </a:p>
          <a:p>
            <a:r>
              <a:rPr lang="zh-CN" altLang="en-US" sz="1600" b="1">
                <a:solidFill>
                  <a:schemeClr val="accent4"/>
                </a:solidFill>
                <a:effectLst/>
              </a:rPr>
              <a:t>If I’d wed one with single heart, </a:t>
            </a:r>
            <a:endParaRPr lang="zh-CN" altLang="en-US" sz="1600" b="1">
              <a:solidFill>
                <a:schemeClr val="accent4"/>
              </a:solidFill>
              <a:effectLst/>
            </a:endParaRPr>
          </a:p>
          <a:p>
            <a:r>
              <a:rPr lang="zh-CN" altLang="en-US" sz="1600" b="1">
                <a:solidFill>
                  <a:schemeClr val="accent4"/>
                </a:solidFill>
                <a:effectLst/>
              </a:rPr>
              <a:t>Even white-haired, we would not part. </a:t>
            </a:r>
            <a:endParaRPr lang="zh-CN" altLang="en-US" sz="1600" b="1">
              <a:solidFill>
                <a:schemeClr val="accent4"/>
              </a:solidFill>
              <a:effectLst/>
            </a:endParaRPr>
          </a:p>
          <a:p>
            <a:r>
              <a:rPr lang="zh-CN" altLang="en-US" sz="1600" b="1">
                <a:solidFill>
                  <a:schemeClr val="accent4"/>
                </a:solidFill>
                <a:effectLst/>
              </a:rPr>
              <a:t>Long, long may be your fishing lines, </a:t>
            </a:r>
            <a:endParaRPr lang="zh-CN" altLang="en-US" sz="1600" b="1">
              <a:solidFill>
                <a:schemeClr val="accent4"/>
              </a:solidFill>
              <a:effectLst/>
            </a:endParaRPr>
          </a:p>
          <a:p>
            <a:r>
              <a:rPr lang="zh-CN" altLang="en-US" sz="1600" b="1">
                <a:solidFill>
                  <a:schemeClr val="accent4"/>
                </a:solidFill>
                <a:effectLst/>
              </a:rPr>
              <a:t>You cannot catch fishtail while shines. </a:t>
            </a:r>
            <a:endParaRPr lang="zh-CN" altLang="en-US" sz="1600" b="1">
              <a:solidFill>
                <a:schemeClr val="accent4"/>
              </a:solidFill>
              <a:effectLst/>
            </a:endParaRPr>
          </a:p>
          <a:p>
            <a:r>
              <a:rPr lang="zh-CN" altLang="en-US" sz="1600" b="1">
                <a:solidFill>
                  <a:schemeClr val="accent4"/>
                </a:solidFill>
                <a:effectLst/>
              </a:rPr>
              <a:t>If your love were constant and true, </a:t>
            </a:r>
            <a:endParaRPr lang="zh-CN" altLang="en-US" sz="1600" b="1">
              <a:solidFill>
                <a:schemeClr val="accent4"/>
              </a:solidFill>
              <a:effectLst/>
            </a:endParaRPr>
          </a:p>
          <a:p>
            <a:r>
              <a:rPr lang="zh-CN" altLang="en-US" sz="1600" b="1">
                <a:solidFill>
                  <a:schemeClr val="accent4"/>
                </a:solidFill>
                <a:effectLst/>
              </a:rPr>
              <a:t>Why so much money to go through?</a:t>
            </a:r>
            <a:endParaRPr lang="zh-CN" altLang="en-US" sz="1600" b="1">
              <a:solidFill>
                <a:schemeClr val="accent4"/>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grpId="0" nodeType="clickEffect">
                                  <p:stCondLst>
                                    <p:cond delay="0"/>
                                  </p:stCondLst>
                                  <p:childTnLst>
                                    <p:animEffect transition="out" filter="blinds(horizontal)">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par>
                                <p:cTn id="8" presetID="3" presetClass="entr" presetSubtype="1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linds(horizontal)">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Lst>
  </p:timing>
</p:sld>
</file>

<file path=ppt/tags/tag1.xml><?xml version="1.0" encoding="utf-8"?>
<p:tagLst xmlns:p="http://schemas.openxmlformats.org/presentationml/2006/main">
  <p:tag name="KSO_WM_BEAUTIFY_FLAG" val=""/>
</p:tagLst>
</file>

<file path=ppt/tags/tag2.xml><?xml version="1.0" encoding="utf-8"?>
<p:tagLst xmlns:p="http://schemas.openxmlformats.org/presentationml/2006/main">
  <p:tag name="KSO_WM_BEAUTIFY_FLAG" val=""/>
</p:tagLst>
</file>

<file path=ppt/tags/tag3.xml><?xml version="1.0" encoding="utf-8"?>
<p:tagLst xmlns:p="http://schemas.openxmlformats.org/presentationml/2006/main">
  <p:tag name="KSO_WM_BEAUTIFY_FLAG" val=""/>
  <p:tag name="KSO_WM_UNIT_PLACING_PICTURE_USER_VIEWPORT" val="{&quot;height&quot;:5340,&quot;width&quot;:4108}"/>
</p:tagLst>
</file>

<file path=ppt/tags/tag4.xml><?xml version="1.0" encoding="utf-8"?>
<p:tagLst xmlns:p="http://schemas.openxmlformats.org/presentationml/2006/main">
  <p:tag name="KSO_WM_BEAUTIFY_FLAG" val=""/>
</p:tagLst>
</file>

<file path=ppt/tags/tag5.xml><?xml version="1.0" encoding="utf-8"?>
<p:tagLst xmlns:p="http://schemas.openxmlformats.org/presentationml/2006/main">
  <p:tag name="KSO_WM_UNIT_PLACING_PICTURE_USER_VIEWPORT" val="{&quot;height&quot;:5652,&quot;width&quot;:3163}"/>
</p:tagLst>
</file>

<file path=ppt/tags/tag6.xml><?xml version="1.0" encoding="utf-8"?>
<p:tagLst xmlns:p="http://schemas.openxmlformats.org/presentationml/2006/main">
  <p:tag name="KSO_WM_BEAUTIFY_FLAG" val=""/>
</p:tagLst>
</file>

<file path=ppt/tags/tag7.xml><?xml version="1.0" encoding="utf-8"?>
<p:tagLst xmlns:p="http://schemas.openxmlformats.org/presentationml/2006/main">
  <p:tag name="KSO_WPP_MARK_KEY" val="30b88b11-86d3-4d1d-8ee2-ab9038f8b3e9"/>
  <p:tag name="COMMONDATA" val="eyJoZGlkIjoiODY2ODY4MmM5YzQwNTRlMmVlNTYyYmQ0NDI4MTVmYTcifQ=="/>
</p:tagLst>
</file>

<file path=ppt/theme/theme1.xml><?xml version="1.0" encoding="utf-8"?>
<a:theme xmlns:a="http://schemas.openxmlformats.org/drawingml/2006/main" name="England History Subject for High School: Wales Lady by Slidesgo">
  <a:themeElements>
    <a:clrScheme name="Simple Light">
      <a:dk1>
        <a:srgbClr val="4C291B"/>
      </a:dk1>
      <a:lt1>
        <a:srgbClr val="FCF7E8"/>
      </a:lt1>
      <a:dk2>
        <a:srgbClr val="F9CCBF"/>
      </a:dk2>
      <a:lt2>
        <a:srgbClr val="E1B79C"/>
      </a:lt2>
      <a:accent1>
        <a:srgbClr val="D8966E"/>
      </a:accent1>
      <a:accent2>
        <a:srgbClr val="CE7444"/>
      </a:accent2>
      <a:accent3>
        <a:srgbClr val="AC5939"/>
      </a:accent3>
      <a:accent4>
        <a:srgbClr val="7F4125"/>
      </a:accent4>
      <a:accent5>
        <a:srgbClr val="9A6F52"/>
      </a:accent5>
      <a:accent6>
        <a:srgbClr val="FFFFFF"/>
      </a:accent6>
      <a:hlink>
        <a:srgbClr val="4C291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4707</Words>
  <Application>WPS 演示</Application>
  <PresentationFormat/>
  <Paragraphs>92</Paragraphs>
  <Slides>17</Slides>
  <Notes>0</Notes>
  <HiddenSlides>0</HiddenSlides>
  <MMClips>0</MMClips>
  <ScaleCrop>false</ScaleCrop>
  <HeadingPairs>
    <vt:vector size="6" baseType="variant">
      <vt:variant>
        <vt:lpstr>已用的字体</vt:lpstr>
      </vt:variant>
      <vt:variant>
        <vt:i4>16</vt:i4>
      </vt:variant>
      <vt:variant>
        <vt:lpstr>主题</vt:lpstr>
      </vt:variant>
      <vt:variant>
        <vt:i4>1</vt:i4>
      </vt:variant>
      <vt:variant>
        <vt:lpstr>幻灯片标题</vt:lpstr>
      </vt:variant>
      <vt:variant>
        <vt:i4>17</vt:i4>
      </vt:variant>
    </vt:vector>
  </HeadingPairs>
  <TitlesOfParts>
    <vt:vector size="34" baseType="lpstr">
      <vt:lpstr>Arial</vt:lpstr>
      <vt:lpstr>宋体</vt:lpstr>
      <vt:lpstr>Wingdings</vt:lpstr>
      <vt:lpstr>Arial</vt:lpstr>
      <vt:lpstr>Gabriela</vt:lpstr>
      <vt:lpstr>Segoe Print</vt:lpstr>
      <vt:lpstr>DM Sans</vt:lpstr>
      <vt:lpstr>Quicksand Medium</vt:lpstr>
      <vt:lpstr>Bebas Neue</vt:lpstr>
      <vt:lpstr>Nunito Light</vt:lpstr>
      <vt:lpstr>Playfair Display</vt:lpstr>
      <vt:lpstr>PT Sans</vt:lpstr>
      <vt:lpstr>Quicksand</vt:lpstr>
      <vt:lpstr>Arial Rounded MT Bold</vt:lpstr>
      <vt:lpstr>微软雅黑</vt:lpstr>
      <vt:lpstr>Arial Unicode MS</vt:lpstr>
      <vt:lpstr>England History Subject for High School: Wales Lady by Slidesgo</vt:lpstr>
      <vt:lpstr>The Four Talented Women of Ancient China</vt:lpstr>
      <vt:lpstr>01</vt:lpstr>
      <vt:lpstr>PowerPoint 演示文稿</vt:lpstr>
      <vt:lpstr>PowerPoint 演示文稿</vt:lpstr>
      <vt:lpstr>PowerPoint 演示文稿</vt:lpstr>
      <vt:lpstr>PowerPoint 演示文稿</vt:lpstr>
      <vt:lpstr>02</vt:lpstr>
      <vt:lpstr>PowerPoint 演示文稿</vt:lpstr>
      <vt:lpstr>PowerPoint 演示文稿</vt:lpstr>
      <vt:lpstr>03</vt:lpstr>
      <vt:lpstr>PowerPoint 演示文稿</vt:lpstr>
      <vt:lpstr>PowerPoint 演示文稿</vt:lpstr>
      <vt:lpstr>04</vt:lpstr>
      <vt:lpstr>PowerPoint 演示文稿</vt:lpstr>
      <vt:lpstr>PowerPoint 演示文稿</vt:lpstr>
      <vt:lpstr>PowerPoint 演示文稿</vt:lpstr>
      <vt:lpstr>Thanks！</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England History Subject for High School: Wales Lady</dc:title>
  <dc:creator/>
  <cp:lastModifiedBy>HY</cp:lastModifiedBy>
  <cp:revision>13</cp:revision>
  <dcterms:created xsi:type="dcterms:W3CDTF">2023-03-21T14:01:00Z</dcterms:created>
  <dcterms:modified xsi:type="dcterms:W3CDTF">2023-03-23T02:57:28Z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0724270CA04F43C48D740185953AFB9F</vt:lpwstr>
  </property>
  <property fmtid="{D5CDD505-2E9C-101B-9397-08002B2CF9AE}" pid="3" name="KSOProductBuildVer">
    <vt:lpwstr>2052-11.1.0.13703</vt:lpwstr>
  </property>
</Properties>
</file>